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notesSlides/notesSlide1.xml" ContentType="application/vnd.openxmlformats-officedocument.presentationml.notesSlide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760" r:id="rId2"/>
    <p:sldId id="663" r:id="rId3"/>
    <p:sldId id="771" r:id="rId4"/>
    <p:sldId id="742" r:id="rId5"/>
    <p:sldId id="743" r:id="rId6"/>
    <p:sldId id="711" r:id="rId7"/>
    <p:sldId id="748" r:id="rId8"/>
    <p:sldId id="750" r:id="rId9"/>
    <p:sldId id="772" r:id="rId10"/>
    <p:sldId id="751" r:id="rId11"/>
    <p:sldId id="752" r:id="rId12"/>
    <p:sldId id="773" r:id="rId13"/>
    <p:sldId id="756" r:id="rId14"/>
    <p:sldId id="774" r:id="rId15"/>
    <p:sldId id="757" r:id="rId16"/>
    <p:sldId id="763" r:id="rId17"/>
    <p:sldId id="755" r:id="rId18"/>
    <p:sldId id="758" r:id="rId19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at Virtue" initials="PV" lastIdx="1" clrIdx="0">
    <p:extLst>
      <p:ext uri="{19B8F6BF-5375-455C-9EA6-DF929625EA0E}">
        <p15:presenceInfo xmlns:p15="http://schemas.microsoft.com/office/powerpoint/2012/main" userId="aff125923c563214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D600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817" autoAdjust="0"/>
    <p:restoredTop sz="94660"/>
  </p:normalViewPr>
  <p:slideViewPr>
    <p:cSldViewPr snapToGrid="0">
      <p:cViewPr varScale="1">
        <p:scale>
          <a:sx n="86" d="100"/>
          <a:sy n="86" d="100"/>
        </p:scale>
        <p:origin x="42" y="20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14T15:04:44.566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2265 5328 22111 0,'-2'-11'1968'0,"-1"5"-1584"0,2 2-384 0,1 2 0 0,0 1 1152 0,0 1 128 0,0 1 48 0,0 0 0 0,-1 3 160 0,-2 2 48 15,-1 1 0-15,-6 6 0 0,-3 5-624 0,-3 2-112 0,-5 7-32 0,-4 2 0 16,-1 0 0-16,-2 5 0 0,0 0 0 0,-1-1 0 15,2 5-352-15,-1-1-80 0,-1 5-16 0,2-1 0 16,-2 6-192-16,2-1-128 0,2 3 128 0,1-2-128 16,0 1 0-16,4-4 0 0,2-6-160 0,2-3 160 31,2-3-1152-31,2-4-112 0,2-3-16 0,0-3-16 0,1-3-544 0,2-3-96 16,1-4-32-16,1-4-7024 0,2-5-1408 0</inkml:trace>
  <inkml:trace contextRef="#ctx0" brushRef="#br0" timeOffset="269.6">1429 5424 33167 0,'0'-9'2944'0,"2"8"-2352"16,3 1-464-16,2 0-128 0,3 3 624 0,0 1 96 15,3 5 32-15,10 1 0 0,13 6-96 0,9 8-16 0,7 6 0 16,3 7 0-16,-2 8 0 0,-4 2 0 0,-2 3 0 0,-5 4 0 16,-3 0-400-16,-3-3-96 0,-4-4-16 0,-4-3 0 15,-1-3-128-15,-3-6 0 0,-3-1 0 0,-3-5 128 16,-4-7-128-16,1 0 0 0,-2 0 0 0,0-2 0 31,-1 1-800-31,-3-3-144 0,-2-1-16 0,-1-3-16304 0</inkml:trace>
  <inkml:trace contextRef="#ctx0" brushRef="#br0" timeOffset="522.33">2398 6347 43311 0,'2'-3'3840'0,"1"4"-3072"0,0 1-608 0,2 2-160 15,1 1-512-15,2-1-128 0,5 2-16 0,7 4-16 0,6 5 544 0,4 2 128 0,0 4 0 0,-6-1 0 16,-5-2-176 0,-6 1 0-16,-4-3 0 0,-3 0-11840 0,-3 2-2368 0</inkml:trace>
  <inkml:trace contextRef="#ctx0" brushRef="#br0" timeOffset="1471.42">2314 7804 28559 0,'-3'1'2544'0,"2"2"-2032"0,1-3-512 0,0 0 0 0,0 2 752 0,-1-1 48 0,-1 2 16 0,-1 3 0 0,-3 3 576 0,-2 2 112 16,-2 4 32-16,-2 3 0 0,-2 4-592 0,-3 2-112 0,-3 4-32 0,-3 6 0 15,-3 2-512-15,-4 7-96 0,-5 1-32 0,-3 7 0 16,-4 6-160-16,-3 2 128 0,-2 2-128 0,2-4 128 15,3-4-128-15,3-2 0 0,2-3 0 0,1-5 0 16,3-1 0-16,1-5 0 0,3-2 176 0,3-3-176 16,3-6-464-16,1-4-192 15,1-3-48-15,0-5-16784 0</inkml:trace>
  <inkml:trace contextRef="#ctx0" brushRef="#br0" timeOffset="1727.29">1522 7968 25791 0,'-4'-12'2304'0,"3"6"-1856"0,1 6-448 0,3 0 0 16,2 2 3328-1,2 2 560-15,3 2 112 0,6 2 32 0,9 4-3120 0,8 7-608 16,9 3-128-16,5 3-32 0,3 3-144 0,0 3 0 15,1 1 0-15,-1 3 128 0,-3 1-128 0,-3 2 0 0,-4 2 0 16,-6-2 0-16,-4-2-128 0,-3 1-16 0,-3-3 0 0,-2-3 0 31,-2-5-1360-31,-3 3-272 0,2-7-48 0,-2 0-9040 16,-2-1-1808-16</inkml:trace>
  <inkml:trace contextRef="#ctx0" brushRef="#br0" timeOffset="2171.5">2483 8841 38703 0,'0'-9'1712'0,"0"2"352"0,1 1-1648 0,2 3-416 0,0-2 0 0,2 1 0 16,3 0 208-16,3-4-32 0,7-6-16 0,7-5 0 0,5 0-160 0,-3-2 0 16,-1 2 0-16,-2 3 0 0,-3 2 0 0,-2 2 0 15,-1 2 0-15,-1 0 0 0,-2 4-320 0,-2 0 64 0,1 3 16 0,-3 1 0 16,0 2 240-16,-1 2-176 0,-4 2 176 0,1 2-160 16,-4 0 16-16,0 4 0 0,-3 1 0 0,-2 1 0 15,-1 2 144-15,-3 2 0 0,-2 1-144 0,-2 4 144 16,-1-2 320-1,-1 1 144-15,-1 4 32 0,0-2 0 0,-1 0 16 16,1-2 16-16,-3 5 0 0,1-1 0 0,-1 0-304 0,1 1-64 0,2-3-16 0,1 0 0 0,2-2 16 16,0-2 0-16,2 1 0 0,0 0 0 0,1-1-160 0,2-1 192 31,1 1-192-31,3-1 192 0,1-1-192 0,1 1 0 16,3 0 0-16,1-1 0 0,2 0 0 0,3-1 0 15,0-2 0-15,1-1 0 0,3 1 0 0,1-1 0 16,1-1 0-16,1-2 0 15,0 0-384-15,2-6-64 0,2 4-16 0,1-7-17904 0</inkml:trace>
  <inkml:trace contextRef="#ctx0" brushRef="#br0" timeOffset="4069.2">3800 4988 25791 0,'-6'3'2304'0,"2"-1"-1856"0,3 2-448 0,2-4 0 0,0 1 256 0,1 2-32 0,-2 0-16 0,-2 6 0 0,2 0 336 0,0 1 64 0,2 3 16 0,-1 2 0 16,2 1-176-16,1 0-16 0,2 3-16 15,1 3 0-15,1 3 96 0,2 3 0 0,2 4 16 0,1 7 0 0,0-1-272 16,2 6-48-16,-1 6-16 0,1 1 0 16,-2 2-192-16,1 7 0 0,-1 7 0 0,0 9-160 0,-1-1 160 15,-2-1 0-15,-1-5 0 16,-3-7 0-16,-1-11-128 0,-1 0 128 0,1-3-128 0,-2-5 128 0,2-1 0 0,0-7 0 15,0-7 0 1,0-5 0-16,1-4 832 0,-1-4 160 0,-1-5 32 0,-2-1 0 16,1-3-32-16,-2-2 0 0,0-2 0 0,-1 2 0 15,-1-2-512-15,0 0-96 0,-2 0-32 0,1-1 0 0,-1 2-352 0,1-3 144 0,-2 2-144 0,1 2 0 32,-1-2 0-32,0 0 0 0,0 3 0 0,1-2 0 0,-1 0 0 0,0-3 0 15,2 1 0-15,1-1 0 0,1 0 0 16,0-1 0-16,1 1 0 0,3-3 0 0,-1 3 0 0,3-2 0 15,2 1 0-15,0-2 0 0,5 3 0 0,0-4 0 0,5 2 0 0,2-2 0 16,2-1 0-16,4 4 0 16,1-3 0-16,3 2 0 0,1-1 0 0,2 2 160 0,5-1-160 15,3 2 128-15,0-3-128 0,6 2 0 0,9 1 0 0,5-3 0 16,7 1 0-16,3-2 0 0,-2 2 0 0,9 1 0 16,7-2 0-16,6 2 0 15,3 1 0-15,1 0 0 0,1-3 0 0,2 3-176 0,2 3 176 0,-1 1-192 16,-4 2 192-16,-1-3-208 15,1 0 80-15,-1-2 128 0,3 2-416 0,-6-1 32 16,-3-4 16-16,-3-1 0 0,-2 2 368 0,1-4 0 0,0 1 0 0,-3 1 128 0,-7-4 16 0,-1 1 0 16,0 2 0-16,0 0 0 0,-1 2 80 0,-3 0 16 31,-5-1 0-31,-2 2 0 0,-1 1-240 0,-1 1 0 0,1 4 128 0,-2 1-128 16,0 2 0-16,0 1 0 0,-4 0 0 15,-2-2 0-15,-3 1 0 0,-2 0 0 0,-1 0 0 0,-5 2 0 31,-1-4-304-31,-1 1-96 0,-1 0-32 0,-2 2 0 0,0-3 160 0,-3-2 16 0,-1-1 16 0,-2 2 0 16,-5-4 240-16,-1 2 0 0,-1-3 0 0,-3 0 0 16,-1 0 368-16,-5 0 16 0,-3-3 0 0,-2 3 0 15,0-1-128-15,-2 1-32 0,-5-2 0 0,1 2 0 16,-1-3-48-16,-3 3-16 0,0-1 0 0,-2 1 0 16,0-2-32-16,-2 2 0 0,0-3 0 0,-1-1 0 15,5 4-128-15,0 0-144 0,-17-12 144 0,11 6-208 0,-1 0 208 16,-2-2 128-16,-1 0 0 0,0-2-128 15,0-3 0-15,0 0 0 0,2 0 0 0,-1-5-144 0,2-1 144 16,0-4 0-16,2-2 0 0,0-1 0 16,2-2 0-16,-1-3 0 0,3-4 0 0,0-3 0 0,1-7 0 0,1-5 0 15,1-1 0-15,1-1 0 0,2 0 0 0,-2-1 0 16,4-2 0-16,-4 8 0 0,2 7 0 0,1-7 0 16,2-5 0-16,1-1 0 0,-1-2 0 0,2 2 0 15,1 2 0-15,-1 1 0 0,0 3 0 0,-1 3 128 16,-1 6-128-16,0 3 128 0,-1 3-128 0,-1 0 0 0,-1 1-176 15,0 1 176-15,-1 6 0 0,0 1 0 0,1 1 0 16,-2 4 0-16,1 2 0 0,-2 3 0 16,0 1 0-16,-2-1 0 0,0 4 0 0,-2 2 0 0,1 1 0 0,-1 0 0 15,-2 5 128-15,0-4-128 0,1 4 0 0,-4-2 0 16,1 3 0-16,-2-2 0 0,-1 0 0 0,-1 2 0 16,0 2 0-16,-1 0-176 0,-1-2 176 0,-2 3-208 15,-1-3 80-15,-1 3 128 0,0-3-208 0,-1 3 80 16,-3-2 128-16,0 1 0 0,0 2 0 0,1-4 0 15,-4 3 0-15,1-3 0 0,0 0 0 0,-2 1 0 0,-2 1 0 16,0 1 0-16,-2 1 0 0,0-4 0 0,0 2 0 16,-1 2 144-16,-2-2-16 0,-3 2-128 0,0 0 0 0,-5-2 0 15,-3 2 0-15,-3-2 0 16,-2-1 0-16,-5 2 0 0,-4-3-160 0,-2 0 160 0,0 0 0 0,-4 2 0 16,-1 0 0-16,-4 3 0 0,-2-4 0 0,-3 1 0 15,-1 0 0-15,0-2 0 0,3 2 0 0,-3 1 0 16,-3-2 0-16,2-1 0 0,1-1 0 0,2-2 0 15,-1-1 0-15,-1 4 0 0,0-2 0 0,-3 1 0 16,0-2 0-16,-2-3 0 0,6 0 0 0,-2 0 0 16,-1 2 0-16,-2 0 0 0,-2 2 0 0,-3-1 0 15,2 0 0-15,1-1 0 0,4 1 0 0,-2 3 0 0,-3 4 176 0,1 1-176 16,5-1 0-16,-1-2 0 0,0 2-176 0,0 0 176 16,2-1 0-16,0 2 0 0,1 1 144 0,3 1-16 15,9-4-128-15,0 1-192 0,1 5 64 0,-1-3 0 16,0 1 128-16,-1 2 0 0,2 1 0 0,2-4 0 15,4 0-320-15,3-2-48 0,5-2 0 0,4 2 0 32,5-1-1248-32,1 0-256 0</inkml:trace>
  <inkml:trace contextRef="#ctx0" brushRef="#br0" timeOffset="5645.94">3942 7459 28559 0,'0'-2'2544'0,"1"-1"-2032"0,1 3-512 0,0 3 0 0,1-3 400 0,-1 2-16 0,3-1 0 0,2 4 0 0,6 5-384 0,0 2 0 0,2 2 0 0,0 5 0 16,1 0 0-16,-1 6 0 0,1 0 0 0,-1 7 0 15,-2 3 0-15,0 3 0 0,-2 9 0 0,-4 0 0 16,0 4-128-16,-6 3 128 0,-2 5 0 0,-2 4 0 16,-1 1 0-16,-1 6 128 0,-2 12 0 0,1-2 0 15,0-6 144-15,-2 0 32 0,2 4 0 0,1-8 0 16,0-7 208-16,1-5 64 0,1-4 0 0,-2-7 0 15,1-4 576-15,0-7 128 0,2-1 32 0,-2-3 0 0,0-4-448 0,0 0-96 16,-1-6 0-16,0-3-16 0,0-3-496 0,-1-3-112 16,-1 0-16-16,1-4 0 0,0 3-128 0,0-9 0 15,1 3 0-15,0-6 128 0,1 2-128 16,0-2 0-16,2-2 0 0,0 0 0 0,0-2 0 0,2 1 0 16,0-4 0-16,3 1 0 0,0 0 0 0,4-3 0 15,1 6 0-15,3-4 0 0,4 0 0 0,5 1 0 16,2 1 144-16,2 1-144 0,4 1 0 0,4-2 144 15,5 3-144-15,6-1 0 0,0 0 128 0,8 3-128 0,5-4 0 16,9 2 0-16,1-1 0 0,9 2 0 16,4-1 0-16,7-1 0 0,5 2 0 0,6 2 0 0,11 2 0 0,1 3 0 15,-13-2 0-15,6 1 0 0,8 2 0 16,-8 2 0-16,-11-3 0 0,-4 1 0 0,4 2 0 0,-4-5 0 16,0-2 0-16,-3-2-144 0,-2 0 144 0,-2-2-192 15,2-1 192-15,0-1 0 0,5-3 0 0,1 1 0 16,1 0 0-16,-5-3 0 0,-12 3 0 0,3-2 0 15,4 0 0-15,-1 2 0 0,-5-3 0 0,1 4 0 16,3-1 0-16,-2 3 0 0,2 3 0 0,0 0 0 0,-1 3 0 16,-1 1 0-16,-6 2 0 0,-6 0 0 0,-4 1 0 0,-4-1 0 15,-5 3 0-15,-1-1 0 0,-4 3 0 0,-3-4 0 16,-2 3 0-16,-2 1 0 0,-3 0 0 0,-2 2 0 16,-3-2 0-16,1-1 0 0,1 0 0 0,0-1 0 15,-2 0 0-15,-3-3 0 0,-2 0 0 0,-3-4 0 16,-3 0 0-16,-3-2 128 15,-3 3-128-15,-2-3 0 0,-1 0 0 0,-4 0 128 16,1 0-128-16,-2-3 176 0,0 3-176 0,-2 0 192 0,1 0-192 0,-2 0 192 0,1 0-192 16,1 0 192-16,-1-2-192 0,0 0 0 0,1 2 0 0,-2-2 128 15,0 0-128-15,0-2 0 0,-1 1 0 16,0 0 0-16,0-4 0 0,1 1 0 16,-2-1 0-16,0 1 0 0,1-3 144 0,0-1-144 0,0 0 160 0,1-2-160 15,-2-1 192-15,1 0-64 0,-1-2-128 0,0-5 192 16,0-1-64-16,0-5-128 0,0-2 176 0,0-7-176 15,1-3 176-15,-1 0-176 16,1-9 160-16,1-3-160 0,-2 4 128 0,0-7-128 16,-2-7 0-16,1-10 0 0,-4-5 0 0,-2-10 128 0,-2-4-128 0,-1-2 0 15,0 12 0-15,-1-4 0 0,-1-2 0 0,2 8 0 0,2 9 0 16,3 10 0-16,3 5-128 0,1 8 128 0,1 8 0 0,3 1 0 16,0 2 0-16,1 3 0 0,1 5 0 0,1 0 0 15,0 5 0-15,-1 1 0 0,0 4 0 0,0 1 0 31,-1 3 0-31,-2 2 0 0,0 1 0 0,-2 4 0 0,0 3 0 0,-2-1 0 0,1 3 0 0,-3 3 0 16,-1-3 0-16,-2 2 0 0,-2 2-128 0,-2 0 128 16,0 0 0-16,-3 0 0 15,-1 0 0-15,-1-1 0 0,-2 0 0 0,0 0 0 16,1 1 0-16,-1-4 0 0,-1 3 0 0,-2 0 0 0,-1-2 0 0,-2 1 0 0,-1 2 0 0,-2 1 0 16,-1-1 0-16,-2 2 0 0,-1 4 0 0,-1-1 0 15,0 0 0-15,0-1-128 0,-2 3 128 0,2-4 0 16,1 2 0-16,-3-3 0 0,-2 4 0 0,-5 0 0 15,-2-1 0-15,-3-2 0 0,-2 3 0 0,-4-1 144 16,1-3-144-16,-2 0 0 16,-4 0 0-16,-3-2-176 0,-6 2 176 0,-3-3 0 0,-5-2 0 0,-1 1 0 15,1 1 0-15,0-2 0 0,-4 1 0 0,-5-2 0 16,-1 4 0-16,-4-1 0 0,-2-2 128 0,-1 4-128 16,2-1 0-16,-10-2 0 0,-8 4 0 0,0-2-128 31,5 2 128-31,2 0 0 0,0-2 0 0,5 2 0 0,6-2 0 0,5 2 0 0,11 0 0 0,3-2 0 0,4 1 0 0,-1-1 0 31,0-2 0-31,3 2 0 0,0-4 0 0,2 1 0 16,2 1 0-16,0-2 0 0,-2-3 0 0,-2-1 0 15,-1-2 0-15,1 0 0 0,0 0 0 0,1-1 0 16,2 1 0-16,3 0 0 0,2-3 0 0,2 2 0 16,-1-3 0-16,6-1 0 15,2 1-368-15,3 3-32 0,1-2-16 0,6 5-12224 16,5 2-2448-16</inkml:trace>
  <inkml:trace contextRef="#ctx0" brushRef="#br0" timeOffset="6722.33">1818 6091 911 0</inkml:trace>
  <inkml:trace contextRef="#ctx0" brushRef="#br0" timeOffset="175307.42">887 17705 35007 0,'-3'0'3120'0,"2"0"-2496"16,1 0-496-16,0 0-128 15,1 0-624-15,-1 3-144 0,1-3-16 0,1 0-16 0,0 0 992 0,2 0 192 16,1 1 32-16,-5-1 16 0,0 0 368 0,0 0 80 15,22 12 16-15,-17-5 0 0,1-1-48 0,-1 0 0 16,0 4 0-16,-1-1 0 0,2 3-368 0,-1 2-80 16,1 0-16-16,-1 2 0 0,1 1-256 0,2 2-128 15,-1 4 128-15,0 1-128 0,2 5 0 16,0-1 0-16,-2 1 128 0,2 2-128 0,-1-2 0 0,1 2 0 0,0-2 0 0,-2-1 0 16,2 0 0-16,0-2 0 0,-2 2 0 0,-1-2 0 15,0-4 0-15,0 0 0 0,-1-1-128 0,0-1 128 31,-1-1-544-31,0-2-32 0,-1 0-16 0,-1 0 0 0,0-2-1184 16,-1-2-224-16,1-3-48 0</inkml:trace>
  <inkml:trace contextRef="#ctx0" brushRef="#br0" timeOffset="176324.58">846 17567 35935 0,'-4'-1'3200'0,"0"1"-2560"0,3 0-512 0,1 0-128 0,1-3-400 0,-1 3-112 0,-1-3 0 0,-1 0-16 31,0-1 16-31,0-2 0 0,2 0 0 0,0 2 0 0,1-2 1120 0,2 1 224 16,0 0 64-16,5 0 0 0,0 2-32 0,4-1 0 0,1-1 0 0,6 1 0 15,2-2-256-15,3 2-48 0,1 1-16 0,1 0 0 16,3 1-544-16,-2 0 0 0,1 2 0 0,2 2 0 15,0 0 0-15,2-2 0 16,4 3 0-16,-1 0-144 0,-1-2 144 0,1 2 0 0,3 1 160 0,0 1-160 16,-1 1 0-16,-2 0 0 0,-4 1 0 0,-3 2 0 15,-3 1 0-15,-2-1 0 0,-2 4 0 0,1 0 0 16,-3 3 0-16,0 2 0 0,-1 1 0 0,-2 1 0 16,1-2 0-16,-3 2 0 0,0 1 0 0,-3-1 0 15,-2-1 0-15,-3 2 0 0,-1 4 0 0,-3-3 0 16,-2 1 0-16,-1 3 0 0,-3-2 0 0,-1 2 0 0,1-1 0 15,-4 4 0-15,-2 3-208 0,-2 0 64 0,-2-1 144 0,-1 0 128 16,-1-3-128-16,-1 1 176 0,0-3-176 0,-1-4 0 16,1-2 144-16,-3-2-144 0,2-2 160 0,-2-1-32 15,-1-3-128-15,0-2 192 0,1-1-192 0,-1-3 144 16,-1-1-144-16,-3 0 128 0,0 1-128 0,-1-5 0 16,3 2 0-16,-2-1 0 0,-2 0 0 0,1 0 0 15,0-1 0-15,0 1-176 0,4 1-64 0,1-3-16 16,2 0 0-16,3 0 0 15,5 0-256-15,1 0-64 0,2 0-16 0,1 2 0 16,2 0-944-16,0-2-192 0,2 3-48 0</inkml:trace>
  <inkml:trace contextRef="#ctx0" brushRef="#br0" timeOffset="177967.67">1930 17864 19343 0,'3'-3'1728'0,"-2"2"-1392"16,-1-1-336-16,1 0 0 0,0 1 4272 0,1 0 784 0,0 1 144 0,2-3 48 0,3 0-4496 0,3-1-896 0,5-2-176 0,1 0-48 15,1-1-592 1,1 4-112-16,-2-4-16 0,0 3-16 0,-1 0 400 0,0-2 64 0,-3 2 32 0,0-2 0 0,-1 2 608 0,1-2 0 16,-4 0 144-16,1-1-16 0,-1 1 864 0,0 0 176 15,-1 0 48-15,-2-1 0 0,1 0-224 0,-2 1-32 16,0 0-16-16,-3 0 0 0,0 0-400 0,1-1-80 15,-4 1-16-15,1 0 0 0,0 0-240 0,-3 0-48 0,0-2-16 0,0 2 0 16,-4-3-144-16,1 2 160 16,-1-2-160-16,0 3 160 0,-2-4-160 0,0 2 192 0,1 0-192 0,-1 0 192 15,0 1-64-15,0 0 0 0,2 1 0 0,0 0 0 16,1 2 0-16,1-1-128 0,1 4 192 0,0-2-64 16,0 3-128-16,1 0 0 15,-1 3 0-15,0-2 0 0,0 4 0 0,-1 1 0 0,1 4 0 0,-1 0 0 16,0 2 0-16,0 4 0 0,1 0 0 0,-1 3 0 15,1-1 0-15,1 2-144 0,0 0 144 0,2-1 0 0,1-1 0 16,1-2 0-16,2 3 0 0,0-3 0 0,1-1 0 0,1-2 0 31,-1 3 128-31,2-1-128 0,-1-2 160 0,1 0-160 0,-1 0 160 0,1-1-160 16,-2 1 0-16,2 0 0 0,-1-1 0 0,0 1 0 0,-1-1 0 0,1 4 0 16,0-4 0-16,0 1 0 0,-2-2 0 0,2 0 0 15,-2-1 0-15,1-3 0 0,2 0 0 0,0-3 0 16,0 0 0-16,1-1 0 0,1-2 0 0,1-1 0 31,0-1 0-31,1-2 0 0,2 1-192 0,-1-2-16 0,2 0-16 16,1-2 0-1,0 0-352-15,1 0-64 0,2-3 0 0,-1 2-17376 0</inkml:trace>
  <inkml:trace contextRef="#ctx0" brushRef="#br0" timeOffset="178555.49">2776 17472 11967 0,'-2'-4'1072'0,"-2"2"-864"0,0-1-208 0,2 2 0 0,0 1 3056 0,1 0 560 0,-1 0 112 0,-3 0 32 0,-1 0-4112 0,-6 1-816 0,-2 0-176 0,-2 3-16 0,-2 0 1744 0,-2 2 336 16,1 3 80-16,-2-3 16 0,0 4 576 0,1-3 112 15,0 2 32-15,2 1 0 0,0-2 336 0,1 0 80 0,1 0 16 0,0 0 0 16,0 0-864-16,1 0-160 0,-1 0-48 0,1-1 0 16,1-1-592-16,2 0-128 15,2-2-32-15,0 2 0 0,3 0-144 0,1-3 0 16,2 3-160-16,0-5 160 0,4 3-192 0,1-2 192 0,2 1-208 0,1-3 80 15,2 3 128-15,1-3-128 0,3 3 128 0,2-2-128 16,2 2 128-16,3-3 0 0,2 0 160 0,2 0-160 16,-1 2 320-16,-1-2-48 0,1 4 0 15,0-2 0-15,0 2-272 0,-2 0 0 0,1 2 0 0,-3-2 0 16,-1 2 0-16,-2-1 0 0,0 2 0 0,-1-1 0 16,-2 0 0-16,0 1 0 0,0 2 0 0,-1 0 0 0,-1 1 0 0,1-3 128 15,-2 2-128-15,1 1 0 16,-2 0 240-16,0 1-64 0,-1-1-16 0,-1 0 0 0,-1-2-32 0,-1 0 0 15,-2 1 0-15,-2 0 0 0,0-2 0 0,-3 1 0 16,0 0 0-16,-2 0 0 0,-1-1-128 0,-2 0 0 16,-1 2 0-16,-2-2 0 0,0 2 176 0,0-3-48 15,-1 4-128-15,-1-4 192 0,0 4-32 0,0-4-16 0,-1 3 0 16,0-3 0-16,1-2-144 0,-1-2 128 0,-1 2-128 0,1-3 128 16,1 1-128-16,2-2 0 0,0-3 0 0,1 3 0 15,1-4-192-15,1 2 0 0,2-1-16 0,2 2 0 31,0-4-288-31,2 4-48 16,1-2-16-16,0 0-11632 0,1 0-2336 0</inkml:trace>
  <inkml:trace contextRef="#ctx0" brushRef="#br0" timeOffset="179412.51">3120 17452 32255 0,'-4'4'1424'0,"2"-1"304"0,-1 1-1392 0,2-1-336 0,0-1 0 0,1-1 0 0,0 2 0 0,0 3 128 0,0 0-128 0,-2 6 0 0,4 2 0 0,-4 5 0 0,2-3-192 0,-1 2 64 31,0 1 304-31,0-1 64 0,-3 5 16 0,0-4 0 0,-1 4 192 0,-1-5 64 16,1 4 0-16,-1-6 0 15,0 1 416-15,0-3 96 0,1-4 0 0,1-4 16 0,2 1-336 0,0-6-80 16,1 1-16-16,1-2 0 0,0-2-352 0,0 2-64 15,0-4 0-15,1 0-16 0,-1-2-176 0,0-2 192 16,0 8-192-16,0 0 192 0,4-29-192 0,-1 16 0 16,-1 0 0-16,0-3 0 0,2 1 128 0,1 2-128 15,-1-3 128-15,0 0-128 0,0-3 208 16,1 3-32-16,2 1-16 0,-1 3 0 0,0 1 16 0,1 2 0 16,2-3 0-16,3 2 0 0,1 0-32 0,2 1 0 15,-1 0 0-15,1 2 0 0,3 1-144 0,-1 0 0 16,0 2 0-16,-1 2 0 0,0-1 0 0,-2 3 0 15,0 0 0-15,-3 0 0 0,-1 1 0 0,-2 1 0 0,1 0 0 16,-3 2 0-16,0-2 0 0,0 4 0 0,-2-2 0 16,0-1 0-16,0 0 128 0,-2 1-128 0,1 0 128 15,0 1-128-15,0-4 176 0,0 4-48 0,2-4-128 0,-1 2 192 16,1-1-192-16,0-2 176 0,0 0-176 0,1-2 160 16,2-1-160-16,-1-1 0 0,0 1 0 0,2-4 0 15,0-1 128-15,-1 0-128 0,2 0 192 0,-2 0-64 16,-1 2 96-16,0-3 16 0,1 1 0 0,-1 0 0 15,2 0-112-15,-2 0-128 0,2 2 176 0,-2 0-176 0,1 0 160 16,-1 2-160-16,1 2 128 0,-2-2-128 0,0 1 0 0,0 0 0 16,-1 3 0-16,0 0 0 0,1 0 0 0,-1 0 0 15,1 0 0-15,-1 3 0 0,2 0 0 0,-2 3 0 16,0 0 0-16,1 4 0 0,-1 2 0 0,0 1 0 16,1 3 0-16,0 4 0 0,0-2 0 0,0 5 0 15,1-1 0-15,-3 0 0 0,1 3 0 0,0-3 0 16,0 0 0-16,0 1 0 0,0-4 0 0,-1 0 208 15,1-1-48-15,-1-4-16 0,-1 1-144 0,1-2 192 16,0 0-192-16,-2-2 192 0,1 0-192 0,-2 0 160 0,1 0-160 16,0-2 160-16,-1 0-160 0,0-2 0 15,2 2 0-15,-2-6 0 0,0 4 0 0,0-5 0 0,2-1 0 0,-1 2 0 32,1-3-448-32,-1 0-32 0,2-4 0 0,1 2 0 15,0-5-560-15,0 1-112 0,2-1-32 0,-1-2 0 16,3-1-1760-16,0-2-336 0</inkml:trace>
  <inkml:trace contextRef="#ctx0" brushRef="#br0" timeOffset="180585.98">3966 17411 15663 0,'-2'-6'1392'0,"0"0"-1120"0,-1 2-272 0,2 2 0 0,1-1 2880 0,0 2 528 0,0 1 112 0,0-3 0 0,-1 0-3648 0,0-4-752 0,-1 1-144 0,1 3-16 16,0 0 1392-16,-3-1 288 0,2 4 48 0,-3 0 16 0,1 2 864 0,-2 0 176 15,-1 4 48-15,-3 0 0 16,0 4-256-16,-3 3-32 0,0 3-16 0,-2 2 0 0,-1 1-816 0,0 1-160 16,-1 2-48-16,-1 3 0 0,1-1-464 0,1 2 128 15,1-1-128-15,3 1 0 0,2-1 0 16,4-3 0-16,3 0 0 0,3-2 0 16,5-1 0-16,2-4 0 0,3-2 0 0,4 2 0 0,1-5 0 0,2-3 176 15,4 2-176-15,1-5 160 0,3-1-32 0,-1 0 0 16,2-3 0-16,0-3 0 0,2 2-128 0,-1-5 0 15,0 0 0-15,1-3 128 0,0-2-128 0,-2-1 192 16,1-3-192-16,-2-1 192 0,-4-3-32 0,0 1 0 0,-1 0 0 16,-3-3 0-16,0 1 32 0,-3-1 0 15,-2 2 0-15,-2-4 0 0,-2-1-192 0,-3-1 192 0,-3 1-192 0,-2-3 192 16,-2 4-192-16,-3-2 128 0,-4 3-128 0,-1 2 128 16,-2 3-128-16,-2 3 128 0,-1 2-128 0,0 2 128 15,1 4-128-15,-1-1 0 0,0 4 0 0,-1 3 128 16,0 1-128-16,-2 1 0 0,2 1 0 0,-1 3 0 15,-1-1-256-15,-1 4 0 16,0-3 16-16,0 3 0 0,1-2-208 0,4 2-64 0,0-2 0 16,2 2 0-16,2-2-880 0,1-1-176 0</inkml:trace>
  <inkml:trace contextRef="#ctx0" brushRef="#br0" timeOffset="181194.87">4705 17208 25791 0,'3'-6'2304'0,"-1"1"-1856"0,-1 1-448 0,0 2 0 0,1 1 0 0,-1-2-128 0,3-4-16 0,-1-2 0 0,2-4-1520 16,-1 0-320-16,-1 2-48 0,-6 1-16 0,-1 4 1744 0,-4 2 304 0,-3 1 144 0,-3 3-16 15,2 3 1232 1,-6 0 240-16,-2 3 64 0,-3 0 0 0,-1 4 672 0,3-3 144 16,3 3 16-16,1-1 16 0,2 0-592 0,1-2-128 15,2 2-32-15,-1-3 0 0,2 1-1216 0,1 2-240 16,2-5-48-16,0 2-16 0,5-4-240 0,-1 2 0 16,3-1 0-16,1-2 0 0,2 1 0 0,1 1-128 0,0-3 128 0,4 1-160 0,0 1-64 0,2-2-16 31,0 0 0-31,3 0 0 0,0 0 240 0,-1-2 128 15,3 1 0-15,-2 1-128 0,3-3 160 0,-1 1-160 16,0 1 128-16,2-2-128 0,1 3 128 0,0 3-128 16,1-3 0-16,2 3 128 0,0 0-128 0,2 0 0 15,2 4 0-15,-1-1 0 0,1 4-368 0,-2-3 48 0,-2 4 16 16,-2-1 0 0,0 0-160-16,-4 2-48 0,-2 1 0 0,-3-1 0 0,0 1 368 0,-3 0 144 0,0-1-128 0,-1 1 128 15,-1-1 0-15,0 4 256 0,-2 0-48 0,0-2 0 16,-2 1 128-16,-2-2 32 0,1 2 0 0,-1-2 0 15,-1 0-64-15,-2 2-16 0,0-3 0 0,-1 2 0 16,0-2-64-16,-2 1-16 0,0-1 0 0,-3 2 0 16,-2-2-16-16,0 0 0 0,-2-2 0 0,-1 3 0 15,-2-3-32-15,1 0-16 0,-3 1 0 0,1-4 0 16,-1 2 32-16,0-2 0 0,0 2 0 0,0-2 0 16,2 2-32-16,-1-3 0 0,0 0 0 0,-1 2 0 0,0-3-144 15,1 1 0-15,2-3 144 0,0-3-144 0,1 3 0 0,2-6 0 16,1 3 0-16,0-3 0 0,3 0 0 0,2-3-128 15,-1 0 0-15,3-4 0 16,1 0-416-16,2-5-80 0</inkml:trace>
  <inkml:trace contextRef="#ctx0" brushRef="#br0" timeOffset="182325.12">5245 17025 39615 0,'-2'2'3520'0,"0"-2"-2816"0,0 2-560 0,1-2-144 0,1 0 528 0,0 0 80 0,-1 2 16 0,0-2 0 0,-1 2-624 0,1 0 0 0,2 1 0 0,-1-3 0 0,0 0 0 0,0 0 144 15,21-3-144-15,-12-1 0 16,1 2 128-16,0-2-128 0,0 2 0 0,1-2 0 0,-1 2 0 0,1-1 0 15,-1 2 0-15,-2 1-192 16,1-3-896-16,-2 3-160 0,1 0-32 0,-2 3-16000 16</inkml:trace>
  <inkml:trace contextRef="#ctx0" brushRef="#br0" timeOffset="182695.61">5379 17446 43311 0,'-1'-3'1920'0,"-2"3"384"0,0-2-1840 0,0 1-464 16,1 1 0-16,2 0 0 0,0 0 0 0,-2 0-336 15,0 0 48-15,1 0 16 16,1-3-944-16,-2 3-176 0,4 0-32 0,-1 0-16 15,0 3 160-15,0 0 16 0,1 0 16 0,-1 0 0 16,-1 4-848-16,1-1-160 0,-1 1-48 0,0 2-9904 0</inkml:trace>
  <inkml:trace contextRef="#ctx0" brushRef="#br0" timeOffset="183526.28">6067 16184 26719 0,'0'-2'2368'16,"-2"-2"-1888"-16,2 4-480 0,0 0 0 0,2 0 704 0,-2 0 32 0,0 0 16 0,1-3 0 0,0 0 176 0,0 3 32 0,3 0 16 0,-4 0 0 0,0 0-192 0,0 0-32 16,15 22-16-16,-10-9 0 0,-2-1-160 0,1 4-48 15,1 3 0-15,-2 3 0 0,2 1-16 0,-2 6-16 16,1 2 0-16,0 0 0 0,-2 5-224 0,2 7-32 15,-2 5-16-15,2 5 0 0,-2 2-96 0,1-1-128 16,1-2 176-16,-3-1-176 0,1-7 160 0,0-3-160 16,-1-3 128-16,-1 1-128 0,0-2 192 0,0-4-32 15,0 1-16-15,0-6 0 0,0 0-16 0,0-5-128 16,0-4 192-16,0 0-64 0,-1-4 80 0,1-4 16 16,0 0 0-16,0-3 0 0,-2 0 48 0,1-4 16 0,0 0 0 0,1 1 0 15,-1-2-16-15,-1 0 0 0,1 0 0 0,1 1 0 16,-1-1-48-16,0 0-16 0,1 0 0 0,1 1 0 15,-1-2-64-15,0 2-16 0,1-2 0 16,2-1 0-16,-2 2 0 0,1-2 0 16,1 2 0-16,-1-3 0 0,2 0-128 0,0-3 160 0,-1 2-160 0,1-2 160 15,1 2-32-15,0-1 0 0,1-1 0 0,2 0 0 16,0 0 64-16,1-1 16 0,1 1 0 0,2-4 0 16,2 4 16-16,1-3 0 0,1-1 0 0,2 1 0 15,2-2-16-15,2 0 0 0,1-1 0 0,-1 0 0 16,3-1-208-16,-2-3 0 0,2 3 128 0,-2-2-128 15,0 2 0-15,-2 2 0 0,-2-2 0 0,0 1 0 16,-1 2 0-16,0 0 0 0,-2 2 0 0,-3 2-160 16,0-1-32-16,0 2-16 0,0-1 0 0,-3 2 0 15,-3 2-160-15,-1-1-16 0,-1 1-16 0,-1 1 0 16,0 0-128-16,-2-2-32 0,2 1 0 16,-2-1 0-16,2 0 32 0,0-1 0 0,-1 1 0 0,2-2 0 15,-1-2-416-15,0 0-80 0,1-1 0 0,-2-1-17024 16</inkml:trace>
  <inkml:trace contextRef="#ctx0" brushRef="#br0" timeOffset="184085.07">6954 16074 37775 0,'2'3'3360'0,"-2"1"-2688"0,0-2-544 0,0 4-128 0,1-1 1088 0,0 0 176 0,3 2 32 0,-1 6 16 0,6 5-1056 0,2 11-256 0,4 5 0 0,1 1 0 16,0 3-304-16,-1 0-64 0,-1-4-16 0,-3 4 0 16,-1 1 384-16,-3-1 0 0,-1 3 0 0,-1-3 0 15,-1 3 0-15,0-4 0 0,-2-1 0 0,-1-1 0 16,1-3 0-16,-1-1 208 0,-1-5-48 0,0-2-16 15,0-5-144-15,0 0 0 0,0-3 0 0,0-3 0 0,1 0 0 16,-1-5-144 0,1 2 0-16,1-4 0 0,-2 2-944 0,1-2-176 0,-1-1-32 0,1-1-15696 15</inkml:trace>
  <inkml:trace contextRef="#ctx0" brushRef="#br0" timeOffset="184643.22">6770 15857 1839 0,'-4'-8'160'0,"1"2"-160"0,0 0 0 0,1 2 0 15,1 2 8896-15,1-2 1760 0,1 2 352 0,0-5 64 16,0-3-8832-16,3-4-1744 16,2-2-368-16,0 2-128 0,3-1-144 0,0 5-112 0,1 0 0 0,-1 2-16 15,3 1 272-15,1 1 0 16,2 3 176-16,2 3-176 0,3-3 336 0,2 3-32 16,4 3-16-16,1-1 0 0,2 4-128 0,-1 2-32 15,1 0 0-15,-1 2 0 0,-1 3-128 0,-1-1 0 16,0 0 0-16,-2-2 128 0,2 3-128 0,0-2 128 15,1 0-128-15,-1 1 128 0,0 2-128 0,0-2 0 16,1 2 0-16,-1 3-176 0,0-1 176 0,-4 0 0 0,1 3 0 0,-4-3 0 16,-3 0 0-16,2 4 0 0,-1 4 0 0,2 1 0 15,-2 1 0-15,-1 0 0 0,0 1 0 0,-1-4 0 16,-1-1 0-16,-3-4 0 0,-3 1 0 0,1-2 0 16,-3-2 0-16,-2-1 0 0,-2 1 0 0,-2-3 0 15,0-2 0-15,-2 0 0 0,-3-2 0 0,0-1 0 16,-2 0 160-16,-1-1-32 0,-1 0-128 0,0-2 192 15,-3 1 128-15,0-1 0 0,-3-4 16 0,0 1 0 16,-2 0-80-16,-1-2 0 0,-3 1-16 0,-2-1 0 16,-3-3-80-16,-3 2-16 0,-1-2 0 0,-2 1 0 0,0 0-144 15,-1 0 192-15,0 3-192 0,2 0 192 16,4 3-192-16,1-2 0 0,3 1-160 0,2 1 160 0,1-2-176 0,1 4 176 16,1-5-192-16,2 1 192 15,2 2-736-15,-1-3-32 0,3 0-16 0,-1 0-18768 16</inkml:trace>
  <inkml:trace contextRef="#ctx0" brushRef="#br0" timeOffset="186009.64">1103 15451 22111 0,'-6'-4'1968'0,"1"2"-1584"0,2 2-384 0,2-3 0 16,1 3 768-16,-1-1 80 0,-4-1 16 0,-2-4 0 0,-2-1-1600 0,-2 1-320 0,1 0-64 0,-1 2-16 0,1 4 944 0,0 0 192 16,-1 3 0-16,0 3 0 0,-2 4 656 0,0 2 48 15,-1 4 16-15,1 4 0 0,-2 5 656 0,1 1 128 16,2-1 32-16,1 3 0 0,-2 7-256 0,2 5-32 16,2 1-16-16,3-1 0 0,5-1-544 0,1 1-112 15,5-1-32-15,0 0 0 0,1-5-160 0,4 2-48 16,4 4 0-16,0-4 0 0,4-2-80 0,-1-5-32 0,2-4 0 15,-1-6 0-15,2-3 64 16,0-4 16-16,2-3 0 0,-1-5 0 0,1 0 32 0,1-5 16 0,0-2 0 0,2-1 0 16,-1-2-160-16,4-6-48 15,3-1 0-15,-2-5 0 0,-3 4-144 0,-1-4 0 0,1-2 144 0,0-5-144 16,-1-1 0-16,-2-2 0 16,1-3 0-16,-3-4 128 0,-3 3-128 0,-2-1 0 0,-1-1 0 0,-4 0 128 15,-2-1-128-15,-4 1 0 0,-1-4 0 0,-3 4 0 16,-2 2 0-16,-3-1 0 0,-2 3 0 0,-2 1 0 15,-2 3 0-15,-2 1-128 0,-3-1 128 0,-2 4-128 0,-3 1 128 16,-2 5 176-16,0 0-48 0,-2 4 0 0,2 2 48 0,-3 1 0 16,-2 3 0-16,0 0 0 0,2 2-176 15,-1 0 0-15,-1 2 0 0,3 2 0 0,2 2-176 0,3 2-16 32,5 0 0-32</inkml:trace>
  <inkml:trace contextRef="#ctx0" brushRef="#br0" timeOffset="186369.31">1706 15664 36863 0,'-7'-1'3264'0,"1"-2"-2608"0,3 1-528 0,2 2-128 0,2 0 960 0,-1 0 144 0,-2-2 48 0,-1 0 0 15,2-2-1440-15,4-2-288 0,4 0-48 0,4 0-16 16,4-1-896-16,5 1-176 0,2-1-32 0,3 1-16 16,1-3-624-16,1 0-128 0,-1 4-32 0,0-3-5520 0,-1 2-1088 0</inkml:trace>
  <inkml:trace contextRef="#ctx0" brushRef="#br0" timeOffset="187491.42">1585 15179 23951 0,'-3'-2'2128'0,"-1"-2"-1696"0,1-1-432 0,3 4 0 0,0 1-528 0,0-4-192 0,-2-2-48 0,-3-3 0 15,0-3-1344-15,-2-2-256 0,0 2-64 0,0-1-16 0,0 4 2144 0,0-1 432 0,1 1 96 0,0 3 16 16,0 2 304-16,0-1 64 0,1 4 16 16,1-3 0-16,0 4 608 0,1 1 128 0,-1 2 32 0,1-1 0 15,0 2-464-15,0 0-96 0,2 0 0 0,0 0-16 16,-1 3-64-16,1-4-16 15,1 0 0-15,0 1 0 0,1-1-32 0,1 1 0 0,-1 1 0 0,3-1 0 16,-1-2 176-16,2 2 16 16,2-3 16-16,0 0 0 0,3 3-80 0,1-4 0 15,3 1-16-15,-1-1 0 0,1 0-288 0,2-1-48 16,-1 1-16-16,1 0 0 0,1-2-256 0,2-1-48 0,-1 2-16 0,2 1 0 16,0-4-16-16,2 4 0 0,0-2 0 15,1 2 0-15,0 0-128 0,-1-3 0 0,1 3 0 0,-2 0 0 16,-3 0 0-16,1 0 0 0,-3 0 0 0,-3 0 0 15,0 0 0-15,-2 0 0 0,-3 0 0 0,0 3 0 0,-1-3 0 16,-2 0 0-16,-1 0 0 0,0 2 0 0,-1-2 320 0,0 0-32 16,-1 0 0-16,0-2 0 0,0 2-32 0,1 0 0 15,-2 0 0-15,0-3 0 0,0 2-128 0,-1 1-128 16,0 0 192-16,-1 0-192 0,2 0 128 0,-2 0-128 16,1 0 0-16,0 0 0 0,0 0 144 0,0 0-16 15,0 0-128-15,0 0 192 0,0 0-48 0,0 0-16 16,0 0 0-16,0 0 0 0,0 0-128 0,0 0 0 0,0 0 0 15,0 0 128 1,-17 10-128-16,15-10 0 0,1 0 144 0,0 0-144 0,1 1 144 16,-1 0-144-16,-1-1 192 0,1 4-192 15,0-4 144-15,-1 4-144 0,0-1 0 0,0 2 144 0,-2-1-144 16,0 2 0-16,1 2 0 0,-2 0 0 0,0 2 0 0,-1 3 0 16,-1-1 0-16,0 4 0 0,0 0 0 0,-1 3 0 15,2-1 0-15,-1 4 0 0,-1 1 0 0,2-1 0 0,0 3 0 0,-2 1 0 0,0 5 0 0,-3 8 0 16,-2 8 0-16,-4 6 0 15,-2 0 0-15,-3-2 0 16,0-4 0-16,-2-5 0 0,2-7 0 0,2-7 0 16,2-2 0-16,2-1 0 0,2 0 0 0,3-7 0 15,4 0 0-15,0-2 0 0,4 1 0 0,1-3 0 16,2-5 0-16,5 4-12256 16,5-5-2528-16</inkml:trace>
  <inkml:trace contextRef="#ctx0" brushRef="#br0" timeOffset="188346.13">2170 15498 11967 0,'-5'-2'1072'0,"1"-2"-864"0,1 1-208 0,0 1 0 0,3 1 4864 0,0 1 912 0,2 0 192 0,-1-3 48 16,2 1-5376-16,5-2-1056 0,3-2-224 0,5 0-32 16,5-2-1088-16,3 2-224 0,3 0-32 0,4-3-16 15,2 3 112-15,2 0 0 0,1 1 16 0,-2 2-6800 0</inkml:trace>
  <inkml:trace contextRef="#ctx0" brushRef="#br0" timeOffset="189088.07">2693 14959 40543 0,'-12'-4'1792'0,"3"1"384"0,3 3-1744 0,2-3-432 0,4 3 0 0,0 0 0 31,0 0-432-31,2 0-160 0,-1-2-48 0,1 0 0 0,2 0-1088 15,3-2-208-15,3 0-48 0,4 2-16 0,1-2 1472 0,1-2 288 0,1 4 64 0,0-2 16 16,2 0 160-16,-1 2 0 0,0 2 160 0,-2-3-160 16,-1 3 704-16,-3 0 32 0,0 0 16 0,-2 0 0 0,0 3-16 0,-2-3 0 15,0 0 0-15,-3 2 0 0,3-1-416 0,-5 2-64 16,0 1-32-16,-1-1 0 0,0 2-224 0,-2 1 128 16,-2 1-128-16,0-2 0 0,-2 3 0 0,-2 2-160 15,-1 2 0-15,-5 1 0 16,-1 3-16-16,-3-1 0 0,-2 1 0 0,1 0 0 0,-1 0 176 15,0-2-160-15,0 0 160 0,2 1-160 0,1-1 160 0,4-2 0 16,2-2 0-16,3-4 0 16,3 3 0-16,3-5 0 0,3 2 0 0,2-5 128 15,3 2-128-15,4-1 0 0,2-2 0 0,5 0 128 16,3 0-128-16,2-2 128 0,3 2-128 0,3 0 128 0,2-3-128 0,1 3-256 16,-1 0 64-16,-2 3 0 0,-2-3 192 0,-3 2-160 0,-1 4 160 15,-3-2-160-15,-2 2 160 0,0 0 0 16,-2 2-144-16,-2 0 144 0,-1 2 0 0,-2 3 0 0,0-1 0 15,-2 0 0-15,0 1 0 0,-2 3 0 0,-2-3-144 0,0 3 144 16,-2 1 0-16,-2 0 0 0,-1 3 0 0,-1-2 0 16,-1 2 0-16,0 1 0 0,-3-1 0 0,1 1 0 15,-2 2 0-15,-3 2 144 0,1-3-144 0,-1-3 192 16,-2 1 128-16,-1 1 16 0,0-4 16 0,-1 0 0 0,-1 1 208 16,1-2 32-16,-2-1 16 0,0 1 0 0,-1-2-128 0,-1 0-32 31,1-2 0-31,-1-3 0 0,1 1-96 0,0-6-32 15,2 2 0-15,0-4 0 0,3 2-160 0,-1-4-32 16,-1 0-128-16,-2 0 192 0,-1-4-192 0,1 2-240 0,0 2 48 0,-1-6 16 16,0-1-1552-16,2 0-320 0</inkml:trace>
  <inkml:trace contextRef="#ctx0" brushRef="#br0" timeOffset="189872.97">3919 14715 36863 0,'-3'-10'1632'0,"1"1"336"0,-1 2-1584 0,2 4-384 0,1-2 0 0,0 3 0 0,0 0-160 0,0-4-112 0,-1-2-32 0,-2 0 0 16,1-5-560-16,-4 3-112 0,-2 1-32 0,-2 2 0 0,-2 5 816 0,-4-1 192 15,-4 6 0-15,-1 1 0 0,-5 4 192 0,-1 2 96 16,-4 3 16-16,-1 1 0 0,0 2 656 0,0 4 144 16,1-1 32-16,2 1 0 0,2-2-384 0,3-2-80 0,2-1-16 15,4-3 0-15,2 0-336 0,1-1-80 0,0-1-16 0,1 2 0 16,3 0-80-16,1-2-16 0,2 0 0 0,0 2 0 15,3-2-128-15,3 0 0 0,-1 0 0 16,3-1 0-16,3-1-176 0,-1-1 176 0,3 0-128 0,1 2 128 0,2-3 0 0,0 1 0 16,1 2 0-16,2-3-128 0,2 2-32 0,0 0 0 15,5-2 0-15,-1 4 0 0,3-2 160 0,1 3 0 16,1-4 128-16,3 3-128 0,-1-1 0 0,4-1 128 16,1 2-128-16,2 0 0 0,1 0 128 0,3 0-128 15,5 1 128-15,0 2-128 0,-1 0 0 0,-2 0-128 16,-3 0 0-16,-3 2 0 0,-5-1 128 0,-3 0-208 15,-4 2 80-15,-1-1 128 0,-5 1-128 0,0 0 128 0,-4 1 0 16,-1-1 0-16,-2-2 0 0,0 3 0 16,-1 1 0-16,-2-2 0 15,-1 4-128-15,-1-2 128 0,-1 1-160 0,-2-2 160 0,-3 6-176 0,-1-2 176 0,1 1-192 0,-4-2 192 16,1 1-128 0,-4-2 128-16,1 0 0 0,-4 0 0 0,-1 0 0 0,-2 0 0 15,-3-4 0-15,-1-2 0 0,-4 0 0 0,-2-3 0 0,0-4 0 0,-3 0 0 16,1 0 0-16,3-3 0 15,2 0 0-15,4-5 0 0,4 1 0 0,1-4 0 0,4-3 0 0,0 0 0 0,3-2 288 16,-1-3 160-16,0-3 48 0,1-2 0 16,2-2-224-16,-1-2-32 0,3-3-16 0,0 0 0 15,3-1-64-15,1-2-16 0,1-3 0 0,0 1 0 16,2-1-144-16,3 3 192 0,0-3-192 0,1 1 192 0,3-1-64 0,2-1-128 16,1-1 192-16,2 3-64 0,1-2 32 0,1 1 0 31,1-1 0-31,3-5 0 0,2-4 32 0,2-1 0 0,0-3 0 0,1 5 0 0,-1 1-192 0,-1 2 128 15,-1 3-128-15,-2-1 128 0,0 4-128 0,-4 1 0 16,-2 3 0-16,-3 4 0 0,-2 0 0 0,-2 2 0 16,-1 4 0-16,-1 2 0 0,0 2-256 0,-1 4-16 0,-1-1-16 31,0 4 0-15,-1 2-416-16,1 2-64 0,-2-1-32 0,3 6-17552 0</inkml:trace>
  <inkml:trace contextRef="#ctx0" brushRef="#br0" timeOffset="190324.84">4401 14689 13823 0,'-3'3'1216'0,"0"1"-960"0,-1-1-256 0,0 1 0 0,2 1 5616 0,1-1 1072 0,-1 2 224 0,-1 0 32 0,-2 6-5728 0,-2 6-1216 0,0 3 0 0,1 1-256 16,0 3-192-16,1 1-32 0,1-2-16 0,0 2 0 0,2 3 224 0,1 2 32 16,-1 3 16-16,1 1 0 0,1 3 224 0,-1 1-176 15,2-1 176-15,2 3-160 0,0 0 160 0,4-6 0 16,0 0 160-16,2-2-160 0,2-3 320 0,1-1-16 16,2-2-16-16,1-5 0 0,2-2-32 0,3-2 0 15,1-2 0-15,0-3 0 0,1-3 96 0,1-7 16 0,1 0 0 0,1-7 0 16,-1-1 16-16,0-2 16 0,1-6 0 0,-1-3 0 15,1-2-144-15,1-2-16 0,-1-1-16 0,-2-2 0 16,2-1 96-16,-2-2 32 0,0 0 0 0,-3-2 0 16,-2-1-80-16,-3 1-16 0,-3-3 0 0,-3-1 0 15,-3-3 96-15,-3-3 16 0,-2-1 0 0,-4-4 0 16,-4-1-144-16,-3-3-32 0,-5 2 0 0,-3 4 0 16,-5 3-192-16,-3 3 0 0,-2 3 0 0,-4 4 0 15,-2-1 0-15,1 5 0 0,2-1 0 0,0 5 144 16,0-1-144-16,2 5 0 0,-1 6 0 0,-1 0-176 0,1 6-80 15,1 2-32-15,2 2 0 0,-1 2 0 16,4 2-368-16,-1 2-80 0,0 2-16 0,4 4-18112 16</inkml:trace>
  <inkml:trace contextRef="#ctx0" brushRef="#br0" timeOffset="191068.71">5799 14417 37775 0,'-7'-10'1664'0,"2"4"368"0,0 0-1632 0,3 4-400 0,0-1 0 0,2 3 0 0,0 0 240 0,0-1-48 0,-1 1 0 0,-1-3 0 0,2 1 64 0,-2 1 0 0,4 4 0 0,-1 0 0 16,1 3-64-16,2 4-16 0,0 0 0 0,1 5 0 15,0-2-48-15,1 8 0 0,1 3 0 0,2 4 0 16,0 3 48-16,-1 1 0 0,3 3 0 0,1 2 0 16,-1-5 0-16,0-1 0 0,1-2 0 0,-1-3 0 15,2-2-48-15,-2-4-128 0,1 2 192 0,1-3-64 16,-1-1-128-16,-1-2 0 0,1-2 0 0,-2-2 0 0,0 1 0 0,-1-7 0 16,-2 0 0-16,-1 0 0 15,-1-4 0-15,0 0 0 0,-1-2 0 0,0 0 0 0,-2-2 0 0,1 0 0 16,0 0 0-16,1-2 0 15,1 0 0-15,0-2 0 0,0-2 0 0,0 0 0 0,0 0 0 16,1-2 0-16,-1 0 144 0,1-3-144 0,-1 5 176 0,0-2-48 16,1 0 0-16,-1 4 0 0,1 1-128 0,-1 4 0 15,1 1 144-15,-1 3-144 0,2 6 0 0,-1-2 0 16,1 6 0-16,1-1 0 0,-2 0 0 0,4 1 0 16,0 3 0-16,-1-4 0 0,0-2 0 0,0 0-208 15,-1-1 80-15,1-2 128 0,-1-1-160 0,-1 0 160 0,0-3 0 0,1-3-144 16,0 0 144-16,1-3 176 0,0 0-48 0,1-6 0 15,-2 2 304-15,2-4 48 0,1-3 16 0,0-1 0 16,2-2 16-16,-1 1 0 0,1-5 0 0,-1 1 0 16,-1-2-112-16,0-1-16 0,-1-1 0 0,-1-1 0 15,-2-1-16-15,-2-1-16 0,0-2 0 0,-2 0 0 16,-2-3-208-16,-1-3-144 0,-1-2 192 0,-3-2-192 16,0 5 0-16,-1-3 0 0,0 5 0 0,-2 3 0 15,-1 3 0-15,1 5 0 0,0 4 0 0,-1 2 0 16,-1 5 0-16,2 0 0 0,-2 2 0 0,2 1 0 0,-2 1-192 15,2 2-64-15,-1 2 0 0,2 1 0 32,0-2-768-32,-1 3-144 0,0 0-48 0,0 3-19040 0</inkml:trace>
  <inkml:trace contextRef="#ctx0" brushRef="#br0" timeOffset="191545.89">6548 14864 35935 0,'0'-4'3200'0,"0"0"-2560"0,0 2-512 0,0 2-128 0,1-4 1024 0,1 2 192 0,2-5 48 0,3-2 0 0,5-4-1584 0,0-3-304 0,4 0-64 0,0 0-16 32,1-1 0-32,-2 3 0 0,1 2 0 0,-2-2 0 0,-1 2 560 0,0-1 144 15,-1 3 0-15,-1 2 0 0,-1-2 592 0,-1 1 192 16,-2 2 48-16,1-2 0 0,-3 2 0 0,0-2 0 0,-2-1 0 0,1 2 0 16,-2-2-352-16,-2 0-64 0,0 0-16 0,-1 1 0 15,-1-3-112-15,-2 4-32 0,-1 0 0 0,0-1 0 0,-1 4-256 0,-1 0 0 16,-1 4 0-16,-1 1 0 0,2 0 0 0,-2 4-144 0,0 2 16 0,0 4 0 15,-1 2 128-15,0 1-128 0,1 5 128 0,1 2-128 16,0 5 128-16,1 1 0 16,1 2 0-1,2 0 0-15,0 1 0 0,3-1 0 0,1 1 0 0,0-5 0 16,0 2 0-16,1-1 0 0,2 1 0 0,-1-1 0 16,2 0 0-16,-2-3 0 0,2-2 0 0,0-4-128 15,1-1 128-15,0-2-160 0,0 0 160 0,1-5-160 16,-1 0-208-1,2-2-32-15,1-4-16 0,3-2 0 0,0 0-1600 0,3-5-320 16</inkml:trace>
  <inkml:trace contextRef="#ctx0" brushRef="#br0" timeOffset="192170.8">6921 14130 18431 0,'-5'-3'1632'0,"0"-1"-1312"0,1 4-320 0,2 0 0 0,1 1 1488 0,-2 2 240 0,-2-3 32 0,-2 0 16 0,-4 3-1776 0,0 4-544 0,1 2-16 16,1 4 0-16,3 5 240 0,2 2 32 0,3 2 16 0,2 3 0 15,3 2 672-15,1 3 144 0,2 1 32 0,2 4 0 16,2-3 640-16,0 2 144 0,1 7 32 0,2 0 0 0,0 5-80 0,-1 0-16 15,0-2 0-15,-1-3 0 0,0-5-736 16,0-4-160-16,0-4-16 0,-1-1-16 16,1-4 176-16,-2-5 32 0,-1 0 16 0,0-4 0 0,-2-4 64 0,-1-1 16 15,0-3 0-15,-1-1 0 0,-1-2-288 0,0-3-48 16,-1 0-16-16,0-4 0 0,-1 0-64 0,2-2 0 16,0-3-16-16,1-4 0 0,-2 0-16 15,2-3 0-15,0-2 0 0,-1-1 0 0,2-1-224 0,-1-1 176 16,0-3-176-16,1-2 160 15,1-3-160-15,0 1 0 0,0-1 0 0,2 1 0 0,1-1 0 0,1 4 0 16,0 0 0-16,2 3 0 0,-1 2 0 0,1 5-144 0,0 1 144 0,-2 6-208 16,0 1 208-16,0 4 0 0,2 0 0 0,-4 1 0 15,1 2 0-15,0 2 0 16,3 1 0-16,-2 0 0 0,2 4 0 0,0-1 0 0,-1 4 0 0,-1 0 0 16,-2 1-192-16,0 0 192 0,0 6-208 0,0 0 80 15,1 5 128-15,-1 0-192 0,-1 3 192 0,-2 0-192 16,1 1 192-16,-4 2 0 0,1 0 0 0,-4-4 0 15,1 0 0-15,-3-1 0 0,-1-1 0 0,0-4 0 0,-4 1 0 16,0-2 0 0,0 1 0-16,-2-5 0 0,-2 2 0 0,-3-1 192 0,1-2-32 0,-5 2-16 15,-1-3-144-15,-2-1 0 0,-2-1 0 0,0 0 0 0,-3-3 128 16,0-1-128-16,-1 0 128 0,2-1-128 0,0-4 0 0,0 0 0 16,-1-3 0-16,-1-3 0 0,3 1 0 0,-1-3-304 15,3-5 48-15,-1 1 16 16,2-2-896-16,3-1-176 0,0 2-32 15,4 1-15664-15</inkml:trace>
  <inkml:trace contextRef="#ctx0" brushRef="#br0" timeOffset="192785.91">7946 14234 11967 0,'-1'-3'1072'0,"0"-2"-864"0,-1 3-208 0,1 2 0 16,1 0 1936-16,-1-2 352 0,-2-2 64 0,0-1 16 0,-2 0-448 0,-1 0-64 0,-2 4-32 0,-2-1 0 0,0 2-736 0,0 0-160 15,-2 3-32-15,-1 2 0 0,-2 2-720 0,-1 0-176 16,-2 2 0-16,1 0 0 0,0 1 0 0,-2-1 0 16,3 1 0-16,0 0 0 0,1-2 656 0,3 2 48 0,2 3 0 0,-1-3 0 15,2 0 256-15,0-1 64 0,1 3 16 0,2-5 0 16,2 2-608-16,0-3-128 15,2 0-32-15,2-1 0 0,1 0-272 0,1 1 0 0,2-2 128 0,1-2-128 16,1 2 0-16,2-2-224 0,-1 2 32 16,2 0 16-16,1-2 176 0,0 0-160 0,1 2 160 15,2 0-160-15,2 0 160 0,1 2 224 0,0 0-48 0,0-2-16 16,0 2-160-16,0-1 192 0,2 3-192 0,-2-2 192 16,-1 0-192-16,0 0 192 0,1 3-192 0,-2-2 192 0,0 2-48 15,0 3 0-15,0-1 0 0,-1 4 0 0,-1-2-144 0,-2 0 160 16,0-1-160-16,-3 3 160 0,0-1-160 0,-2-2 0 15,0 1 0-15,-3-1 0 0,0 0 0 16,1 0 0-16,-3-1 128 0,1-1-128 0,-1 2 256 0,0-1-16 16,-1 0-16-16,0-1 0 0,-2-1 96 0,0 1 0 15,-1-4 16-15,-1 0 0 0,1-1-48 0,0 0-16 16,-2 1 0-16,-1 0 0 0,-2 0-112 0,1-2-32 16,-1 0 0-16,-2-2 0 0,1 2-128 0,-1-4 0 0,0 2 0 15,-2-2 0 1,-2 0-640-16,1 0 0 0,-4 0 0 0,-2 0-17536 0</inkml:trace>
  <inkml:trace contextRef="#ctx0" brushRef="#br0" timeOffset="193071.74">8373 14475 43311 0,'0'0'3840'0,"0"0"-3072"0,0 0-608 0,0 0-160 0,0 3 704 0,1-3 128 0,0 2 0 0,0 5 16 0,3-1-1360 0,-1 4-288 0,2 3-48 0,-1 3-16 16,1 3 144-16,0 3 16 0,0 5 16 0,3 2 0 0,-1-1 272 0,1 1 48 15,-2-3 16-15,1-2 0 0,1 0 128 0,-2-2 32 16,0-1 0-16,1-2 0 15,-2-3-256-15,0-4-32 0,0 2-16 0,0-6-10704 0,-1-1-2160 0</inkml:trace>
  <inkml:trace contextRef="#ctx0" brushRef="#br0" timeOffset="193226.67">8337 14145 43311 0,'-4'0'1920'0,"0"-2"384"0,2 2-1840 0,-1 0-464 0,2 0 0 0,1 2 0 16,-1-2 0-16,0 1-336 0,-2 2 48 0,1-1-12384 31,-1 5-2496-31</inkml:trace>
  <inkml:trace contextRef="#ctx0" brushRef="#br0" timeOffset="193708.46">8656 13895 32255 0,'1'-8'1424'0,"-1"4"304"0,1-2-1392 0,1 2-336 0,-1 4 0 0,-1 0 0 0,1 0-256 0,2 0-112 0,-1 0-16 0,3 4-16 16,1 3 256-16,2 4 144 0,0 7-160 0,2 3 160 15,0 4 640-15,2 4 240 0,2 8 32 0,3 2 16 16,-1 5-96-16,3 1-32 16,1 2 0-16,-3-3 0 0,-1 1-128 0,-1-2-32 0,-2 2 0 0,0 1 0 15,-2 5-320-15,-1 0-64 0,-1-10 0 0,-3 3-16 16,0-3-240-16,-4-3 0 0,1-3 128 0,-2-3-128 15,-1-7-176-15,-2-3-80 0,-1 0 0 0,1-6-11456 16,-2-1-2272-16</inkml:trace>
  <inkml:trace contextRef="#ctx0" brushRef="#br0" timeOffset="193903.25">8511 14399 40543 0,'0'-4'3600'0,"0"2"-2880"0,1 2-576 0,1-3-144 15,0 2 912-15,1 1 160 0,2-3 16 0,3-3 16 0,5-1-928 0,3-2-176 16,3-1 0-16,4 0 0 16,-1-1-560-16,1 0 16 0,1 2 0 0,-1 0 0 15,1-1-688-15,-2 3-144 0,0 1-32 0,2 4-16000 0</inkml:trace>
  <inkml:trace contextRef="#ctx0" brushRef="#br0" timeOffset="194358.07">9131 14427 39615 0,'5'4'1760'0,"-3"-2"352"0,1-2-1680 0,-1 0-432 15,1 0 0-15,0 0 0 0,1 0 384 0,3 0-16 16,6-2 0-16,3 1 0 16,5-6-1216-16,2 1-240 0,1 0-64 0,-1-4 0 31,2 2-512-31,-1-2-128 0,-2 0 0 0,-1-3-16 0,-1 4 1168 0,-2 0 256 0,-2-1 32 0,-2 0 16 16,-2 1 2064-16,-1 0 400 0,-1-1 96 0,-2-1 16 0,-1-1-960 0,-1 1-176 15,-1-2-32-15,-1 0-16 0,-3-3-800 16,-1 4-256-16,-4-3 128 0,-1 1-128 0,-1 2-192 0,-4 2-112 0,1-2-16 15,-3 3 0-15,1 2 32 16,-1 3 0-16,0-1 0 16,-1 4 0-16,1 1 288 0,1 4 0 0,0-2 0 0,-1 4 0 0,1 2 368 0,0 0 16 0,0 5 16 0,-1 0 0 15,-2 3-208-15,0 3-32 0,0-1-16 0,-2 5 0 16,1 1-144-16,0 4 0 0,-1 5 0 0,2 2 128 16,1 3-128-16,0 0 0 0,3-1 144 0,3 5-144 15,2 2 128-15,1-2-128 0,5-1 160 0,2-4-160 16,4-5 256-16,3-4-32 0,3-3-16 0,1-3 0 0,6-2 64 15,5-4 16 1,6 0 0-16,1-5 0 0,1 0-48 0,3-2-16 16,4-5 0-16,-1-2 0 0,2 1-544 0,-1-6-96 0,-3-3-32 0,-1-3 0 31,-2 2-816-31,0-5-160 0</inkml:trace>
  <inkml:trace contextRef="#ctx0" brushRef="#br0" timeOffset="195674.77">8286 15717 34095 0,'8'-4'3024'0,"-1"2"-2416"0,0-1-480 0,0 2-128 0,0 1-1280 0,4 0-256 0,8-5-64 0,12 0-16 16,12-1 384-16,9 0 80 0,-2 0 0 0,-1 1 16 0,-2 3 1136 0,-2 0 0 0,1 4 240 0,0 2-48 16,-2 2 576-16,2 3 128 0,-1-2 0 0,-2 6 16 15,-1-1 800-15,-2 4 144 0,-4 3 48 0,-3 3 0 0,-2 0-816 16,-3-2-176-16,-1 1-16 0,-1 1-16 0,3 3-288 0,1 1-48 15,-1 3-16-15,1-1 0 0,-7-3-176 0,3 1-32 16,2 6-16-16,-1 1 0 0,1 3-80 0,-2-1-16 16,-1-3 0-16,-2 1 0 0,-3-3-48 0,-3 1-16 15,0-2 0-15,-4 2 0 0,2 0-144 0,-3 1 192 16,1-1-192-16,-2-5 192 0,0 0-192 0,0-1 0 0,1 3 0 0,1-5 0 16,-1 1 0-16,1-4 0 0,-1 3 0 0,0-5 0 15,1-2 176-15,-2-1-48 0,1-3-128 0,-2-2 192 16,0-2 80-16,-1-2 16 0,-1-1 0 0,1 1 0 15,-2-5-96 1,0 2 0-16,-1-1-16 0,-1 2 0 0,-2 2-176 0,1-2 192 0,-1-1-192 0,0 4 192 16,0-2-192-16,-1-2 0 0,-1 4 0 0,2-1 128 15,-2-3-128-15,0 4 160 0,2-4-160 0,-2 1 160 0,0 1-160 16,1-4 160 0,0 2-160-16,-1-1 160 0,1-2-16 0,-1 1 0 0,1 2 0 0,-1-3 0 15,2 0-144-15,2 0 192 0,-1 0-192 0,-2 0 192 0,2 0 64 0,-2 0 32 16,2-3 0-16,-2 2 0 0,1-1-288 0,-1-1 0 15,1 2 0-15,-2-2 0 16,0 3 0-16,1-2 128 0,-1 1-128 0,-1 1 0 0,1 0 0 0,-1 0 0 16,0-3 0-16,1 3 0 0,1 0 0 0,-1-2 0 15,-1 2 0-15,0 0 0 0,0 0 160 0,0 0-160 16,8-17 128-16,-6 10-128 0,0 2 0 0,1 0 0 16,0-1 128-16,0-2-128 0,-1-1 240 0,2 2 16 0,-2-6 0 15,0 0 0-15,0-2 64 0,-1-1 32 16,1-4 0-16,-1-1 0 0,-1 1-352 0,-1-2 128 0,-1-3-128 0,0-1 0 15,-1 1 0-15,0-3 0 0,-1 3 0 0,-1 3 0 16,1 2 0-16,-1 5 0 0,2 3 0 0,-2 2 0 16,1 4 0-16,2 0-128 0,-1 4 0 0,1 0 0 15,0-1-112-15,0 3-16 0,1 3 0 0,-1-3 0 32,1 2-112-32,0 0-16 0,0 1-16 0,-1 2 0 0,1-1 144 15,0 2 48-15,1 3 0 0,1 1 0 0,0 0 208 0,2 2-144 16,1 4 144-16,-2 0-128 0,3 3 128 0,-1-1 0 15,2 2 0-15,-1 5 0 0,2-3 0 0,0 3-208 16,-1-2 80-16,1 0 128 0,-2-1-352 0,0-1 48 16,-1-1 16-16,-1-2 0 0,1-2 160 0,-1-1 128 15,-1 1-192-15,-1-3 192 0,2-1 0 0,-3-1 0 16,1 0 0-16,-1-1 0 0,1-4 0 0,-1 0 0 16,-1 1 0-16,1-1 0 0,-1-3 0 0,0 1 0 15,-1-1 0-15,2-2 0 0,-1 1 0 0,-1-2 0 0,0 0 0 16,-1 0 0-16,0 0 0 0,-1 0 0 0,0 0 0 15,-3-2 144-15,0 2 48 0,0-1 0 16,-2 1 0-16,-1-3 0 0,0-1-48 0,-2 2 0 16,-1 1 0-16,-1-4 0 0,-3 1 80 0,1 0 16 0,-1-1 0 0,0 2 0 15,1 0-16-15,-4 2 0 0,-1-3 0 0,-1 2 0 16,-1-1 0-16,-1 3 0 0,0 0 0 0,2 3 0 16,0-1-224-16,-1-2 144 0,1 4-144 0,2-4 128 15,-2 4-128-15,1-2 0 0,2 2 0 0,2-4 0 16,1 2-208-16,-2-2-32 0,-2-2 0 0,-3-4-21392 15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14T15:58:09.789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19917 11231 11055 0,'-5'-3'976'0,"1"3"-784"0,3-2-192 0,2 0 0 0,1 2 1568 0,0 0 272 0,-1-2 48 0,2-4 16 0,1 2-368 0,1-5-64 0,2 2 0 0,2-3-16 0,-1 1-576 0,2 1-112 15,-1 0-32-15,-1 0 0 0,0 0 192 0,-1 0 32 16,1-2 16-16,-1 1 0 0,-1-1 112 0,2 3 32 15,0-4 0-15,1 1 0 0,0 0-160 0,-1 4-48 16,1-3 0-16,-3 4 0 0,0 3-336 0,1-2-80 0,-2 4-16 16,-1 1 0-16,-1 4-96 0,-1 2-32 15,0 6 0-15,-4 3 0 0,0 2-64 0,-4 2-16 16,-2 5 0-16,-2 0 0 0,-3 1-32 0,-2-2-16 0,-1-1 0 16,-1-1 0-16,1-2-224 0,-3-2 0 0,2 1-144 0,-1-3 144 15,1 0 0-15,1-1 0 0,0-4 0 0,0 1 0 16,2-1 0-16,2-1 0 0,2-3 0 0,3-1 160 15,2-3-160-15,2-3 160 0,2 0-160 0,3-3 160 16,1 0-32-16,2-3-128 0,3-3 192 0,2-1-64 16,1 1-128-16,3-5 128 0,0 3-128 0,-1 0 128 15,2 2-128-15,-3-1 0 0,0 4 0 0,-4 0 0 0,-2 2 0 0,-2 2 0 16,-3 2 0-16,-1 2 0 0,-2-2 128 0,-2 4 0 16,-1-2 0-16,-2 3 0 0,-1 0 0 0,0-1 0 15,-1 0 0-15,2 1 0 0,1-2-128 0,1 0 0 16,0 0 0-16,1 1 0 0,1-1 0 0,1 0 0 15,0 0 0-15,0 1 0 0,2-2-144 0,-1 2-64 16,0 2-16-16,1-2 0 0,-1 2 224 0,-1 0 0 16,1 0 0-16,1 2-144 0,0-2 144 0,-1 0 0 15,2-1 0-15,2 0 0 0,0 0 144 0,3-4-144 16,4-1 192-16,3-1-192 0,2-3 320 0,2-1-64 16,4-1 0-16,2-1 0 0,1-2-256 0,-1 1 0 15,2-3 0-15,-1 4 0 0,-3 1 0 0,-3 0 0 0,-2 2 0 0,-3 4 0 16,-2 0 0-16,-3 6 0 15,-3 0 0-15,-1 4 0 0,-1 2 0 0,-3 5 0 0,-2 0 0 0,2 1 0 16,-2 3 0-16,1-2 0 0,-1 1 0 0,1-2 0 16,1-4 0-16,0-2 0 0,0 1 0 0,0-6 0 15,1 2 0-15,-1-6 0 0,2 2 0 0,-2-1 0 16,0-4 0-16,1 0 0 0,-1 3 0 0,0-6 0 16,0 3 0-16,-1 0 128 0,1-4-128 0,-2 2 0 15,1 2 272-15,1 0-48 0,0 0-16 0,0 0 0 0,0 0-80 0,0 0-128 16,-25 10 176-16,17 0-176 0,-3 2 128 15,-2 3-128-15,-2 3 0 0,-2 2 0 0,0-1 128 0,-1-1-128 16,1-2 0-16,4-3 0 0,3-2 0 0,1-2 0 16,4-3 0-16,3-3 0 0,0 0 0 0,2-2 0 15,3-1 0-15,-1-1 0 0,2-3 0 0,1-1 0 16,1-2 0-16,2-2 0 16,0-1 0-16,3 0 208 0,3-2-64 0,0-4-16 0,2 0-128 0,1-1 0 15,1-1 0-15,1-3 0 0,1 3 0 0,-2 2 0 0,0 2 0 16,-2 2 128-16,-3 2-128 0,0 4 0 15,-5 3 0-15,1 1 0 0,-4 4 0 0,0 1 0 0,-3 3 0 0,0-3 0 16,-2 6 0-16,-2 1 0 0,0-3 0 0,-2 2 0 16,0 1 0-16,1-1 0 15,-2-3 144-15,1 0-144 0,0-2 0 0,2-1 0 0,1-3 0 0,-1 3-128 16,2-3 128-16,-1 0 0 0,2 0 0 0,-1 0 0 16,2 0 0-16,-1 0 0 0,0 0 0 0,0 0 0 15,1 1 0-15,-2 2 0 0,1-3 0 0,-1 0 0 16,0 0 0-16,0 0 0 0,0 0 0 0,0 0 0 0,0 0 0 15,0 0 0-15,0 0 0 0,0 0 0 16,20 6 0-16,-15-10 0 0,-2 2 0 0,2-2 128 0,-1-2-128 0,0 2 0 16,-1-1 128-16,0-1-128 0,-1 0 144 0,0 2-144 15,-1-2 192-15,-1 2-192 0,-1 2 128 0,-2-2-128 32,-1 4 0-32,-2 2 0 0,0 2 0 0,-3 0 0 0,-1 4 0 0,-2 0 0 15,1 3 144-15,-3-1-144 0,3 0 0 0,-1-2 144 0,3-3-144 0,1 2 0 16,1-3 0-16,4 0 0 15,0-4 0-15,3 0 0 0,1-2 0 0,2-2 0 0,2-2 0 0,1-4 128 0,3 0-128 16,-1-2 128-16,2-4-128 0,1-3 192 0,2-2-192 16,-1 1 192-16,0-4-192 15,0 0 0-15,-3-1 144 0,1-1-144 0,-2 2 0 0,-2 3 0 0,-2 3 0 0,-2 2 0 16,-2 4 0-16,-2 3 0 16,-2 3 0-16,-1 2 0 15,-2 1 128-15,-1 3-128 0,1 0 160 0,-2 1-160 0,-1 1 144 0,0-1-144 0,2 2 128 0,-2-1-128 16,1 2 0-16,2-1 0 0,-2 0 0 0,2 1 0 15,-1-1 0-15,1-1 0 0,1-1 0 0,-1 2 0 16,2-3 0-16,1 0 0 0,-1 0 0 0,0 0 0 0,1 0 0 16,1 0 0-16,0 0 0 0,0 0 0 0,2 0 0 15,0 0 0-15,0 1 0 16,-1 0 0-16,1 3 0 0,1-3 0 16,-1 4 0-16,0-1 0 0,-1 2 0 0,0 0 0 15,-1 0 0-15,1 1 0 0,0-4 0 0,-1 1 0 16,1-2 0-16,0 1 0 0,1 1 0 0,1-4 0 15,0 0 0-15,-1 0 0 0,2-3 0 0,-1 2 0 16,3-4 0-16,-2 1 0 0,-1 4 0 0,0 0 0 16,0 0 0-16,7-25 0 0,-6 18 0 0,-1-3 0 15,2 2 0-15,-2-5 0 0,-2 3 0 0,1-5 0 0,-2 2 0 16,-4-3 0-16,0 0 0 0,-3 1 0 0,0-1 0 0,-1 3 128 16,0 1-128-16,-3 2 160 0,2 1-160 0,-3 5 160 15,1-1-160-15,-2 3 160 0,2 0-160 0,-3-1 160 16,4 2 32-16,-1 1 16 0,2 0 0 0,2-2 0 15,1 2-208-15,3-4 0 0,1 4 0 0,2-5 0 16,0 4 0-16,2-3 0 0,0-2-192 0,2 1 192 16,-1-1-160-16,2-2 160 0,3-2-128 0,1-1 128 31,2-2-768-31,3-2-80 0</inkml:trace>
  <inkml:trace contextRef="#ctx0" brushRef="#br1" timeOffset="83978.42">17336 8661 35935 0,'3'-3'3200'0,"-2"2"-2560"0,0-1-512 0,-1 2-128 0,-1 0 0 0,0 0 0 0,-2-4 0 0,0 2 0 0,-5-2 0 0,-4-2 176 0,-5 0-48 0,-8-1 0 0,-5 4-128 0,-4-4 0 16,0 5 0-16,-8-2 128 15,-13 1-448-15,-13-4-112 0,-13 1-16 0,-8-4 0 0,-1 2 448 0,-9-2-160 16,-9-1 160-16,4 1 0 0,6 2 256 0,-25-3 144 0,-31 0 48 16,-18-4 0-16,1 5 96 0,-5 0 32 0,-12 4 0 0,-4 3 0 15,0 0 0-15,6 3 16 0,10 4 0 0,16 6 0 16,12 4-256-16,-14 5-48 0,-13 5-16 15,3 6 0-15,12 3-80 0,3 4-32 0,0-1 0 0,12 3 0 16,10 3-160-16,4-1 0 0,0 6 0 0,5 0 0 16,12 1 0-16,-2 5 0 0,-3 8 0 0,8 2 0 15,8-5 0-15,3-1 0 16,0-5 0-16,6-1 0 0,10-1 0 0,8 1 0 16,7 3 0-16,7 0 0 0,8-7 0 0,1 1 0 15,3 3 0-15,7-3 0 0,7-2 0 0,10-2 0 0,9-3 0 0,7-5 0 16,6-2 0-16,9 3 0 0,13 8 0 0,15 3 0 15,18 2 0-15,14-2 128 0,17-4-128 0,8-3 192 16,4-4-64-16,12-5-128 0,7-3 192 0,8-1-64 16,4 5-128-16,0-3 160 0,-10 0-160 0,11 3 160 0,10 3-160 15,17 3 0-15,12-2 0 0,-1-3 0 0,-7-1 0 0,2-5 0 16,6 0-144-16,4-3 144 16,-1-3 0-16,-10-3 0 0,-7 0 0 0,11 0 0 15,12 6 0-15,3-5 0 0,-20-4 0 0,11 2 0 0,9 2 128 0,2 1 0 0,-2 2-128 16,1-4 192-16,3 0-64 0,-6-3 0 0,-6-1-128 0,-1-2 192 31,1 0-192-31,-1-3 0 0,0-4-192 0,-13-4 192 0,-19-2 0 0,4-2 0 0,8-6 0 0,-11-2 0 16,-19-4 0-16,2-5 0 0,2-3 0 15,-9-7 0 1,-11-3 0-16,-1-5 0 0,-1-1 0 0,-8-3 144 0,-9 0 0 16,-11-5 0-16,-13-1 0 0,-9 0 0 0,-8 3 0 0,-4-13 0 15,-4-8 0-15,-7 0 0 0,-7 0 64 0,-4 4 16 16,-4 2 0-16,0 2 0 0,-2 2-224 0,-2-5 144 15,-1-7-144-15,-2-2 128 0,-4 3 64 0,-4 3 0 16,-5 6 0-16,-4 3 0 16,-3 1-864-16,-7-5-160 0,-9-10-48 0,-10 0 0 0,-11 2 1632 0,-7-1 320 0,-4 2 64 0,-10 4 16 15,6 8-928-15,-22-5-224 0,-25-8 0 16,-22-3 0-16,-10 6 0 0,-13 5 0 16,-13 7 0-16,-10 2 0 0,-2 4 0 0,11 2 0 15,4 3 0-15,-14-3-160 0,-11 1 160 0,-6 5 176 16,0 5-48-16,2 7 0 0,4 0-128 0,11 8-176 0,13 2 48 15,10 5 0-15,5 7 128 0,9 0-128 0,15 3 128 16,7 3-128 0,9 8-512-16,9 4-112 0,8-2-16 0,4 11-19328 0</inkml:trace>
  <inkml:trace contextRef="#ctx0" brushRef="#br1" timeOffset="84860.58">17268 11096 40543 0,'-18'-36'1792'0,"3"9"384"0,0 4-1744 0,4 10-432 16,4 4 0-16,0 6 0 0,-1-6 0 0,-9-5 0 0,-12-7-192 0,-13-7 192 0,-12-2-368 0,-13-2 48 0,-6 1 16 0,-4 3 0 0,-3 3-176 0,-9 3-32 0,-9 2-16 15,-9-1 0-15,-11 2 144 0,-2 2 16 0,1 2 16 0,-5 2 0 0,-10-2 480 0,5 2 80 16,8 3 32-16,-15 1 0 0,-15-4 528 0,-14 1 128 16,-11-1 0-16,7 1 16 0,25 1-496 0,-12 0-96 15,-13 3-32-15,-2-2 0 0,8 2-144 0,12 4-16 16,14 5-128-16,-3 6 192 15,-6 1 144-15,3 8 32 0,6 7 0 0,-7 4 0 0,-8 5-192 0,2 4-48 16,7 3 0-16,0 3 0 0,2 2-128 0,11-6 0 16,20-2 0-16,10 1 0 0,4 4 0 0,6 9 0 15,5 9 0-15,2 6 0 0,3 1 0 16,5-2 0-16,7-1 0 0,11 0 0 0,9 8 0 0,10 6-192 16,11 5 32-16,12-3 16 0,9-2 144 0,12-2-160 0,7-8 160 0,11 4-160 15,12 3 160-15,16 0-160 16,19 0 160-16,15-3-160 0,7-11 160 0,7 0 256 15,2-7-64-15,12 1-16 0,16 3-48 0,11 0 0 16,10-3 0-16,10-4 0 0,13-6-128 0,15-5 0 0,11-2 0 0,6-5 0 16,-7-1 128-16,2-3 0 0,6 2 0 0,8-3 0 15,9-3-128-15,-3-3 0 0,-4-9 0 0,8-5 0 16,5-7-176-16,1-9-64 0,3-4-16 0,-8-9 0 16,-7-4 64-16,-14-2 16 0,-11-6 0 0,-16 0 0 15,-10-1 176-15,-3-1 128 0,-3-2-128 0,-13-3 176 0,-19 4 304 0,-6-8 64 16,-5-5 16-16,-16-5 0 15,-15 2-16-15,-6 2 0 0,-5 1 0 0,-13-1 0 0,-13 4-352 0,-14 0-192 16,-13-4 192-16,-10-1-192 0,-9-3 208 0,-9-6-64 16,-7-2-16-16,-11-3 0 0,-8 3-128 0,-13 2 160 15,-3 5-160-15,-16-5 160 16,-16-8-160-16,-8-4 0 0,-1 6 0 0,-8 4-176 16,-8 6 176-16,-2 7 0 0,0 3 0 0,16 6-128 15,15 6 128-15,0-1 0 0,-8 2 0 0,-4-5 0 16,-5 5 0-16,1 3 0 0,6 0 0 0,-4 5 128 15,-3 4-928-15,-2 3-176 0,-1 3-48 0,4 3 0 0,7 1 1600 0,-2 3 320 0,-3-1 64 0,0 6 16 32,1 4-976-32,-3-3-448 0,-3 6 48 0,-11-2 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14T15:59:57.697"/>
    </inkml:context>
    <inkml:brush xml:id="br0">
      <inkml:brushProperty name="width" value="0.05292" units="cm"/>
      <inkml:brushProperty name="height" value="0.05292" units="cm"/>
      <inkml:brushProperty name="color" value="#92D050"/>
    </inkml:brush>
  </inkml:definitions>
  <inkml:trace contextRef="#ctx0" brushRef="#br0">13010 12461 35935 0,'-6'-4'3200'0,"2"4"-2560"0,3 0-512 0,2 0-128 0,0 2 432 0,0 0 64 0,1-2 16 0,-1 4 0 0,1 1 128 0,2 2 16 0,1 5 16 0,0 5 0 0,1 4-336 0,0 1-64 16,-1 4-16-16,0 6 0 15,-1 5-128-15,-2 1-128 0,-2 6 192 0,-1 0-192 16,-1 1 144-16,-5 2-144 0,0-2 0 0,-2 1 144 0,1-1-144 0,-3-1 0 16,1 1 0-16,0-4 0 0,2-6 0 0,3 0 0 15,2-4 0-15,1-3 0 0,1-5 128 0,2-5-128 16,2-2 0-16,1-2 128 16,-1-3-704-16,1-5-160 0</inkml:trace>
  <inkml:trace contextRef="#ctx0" brushRef="#br0" timeOffset="428.72">12887 12435 42383 0,'-8'-19'1872'0,"1"7"400"0,4 0-1824 0,2 4-448 16,2 6 0-16,0-2 0 0,3 4 0 0,-1-6-336 0,2 0 48 0,4-3 16 15,2 2 272-15,4-2 256 0,0 3-64 0,1 5 0 16,0-2-192-16,1 3 0 0,3 4 0 0,1 0-160 16,1 4 160-16,1 1 0 0,0 1 0 0,2 2 0 15,0 1 0-15,-1 3 0 0,1 0 0 0,2 2 0 0,-1 2 0 0,0 0 0 16,-4 1 0-16,3 1 0 16,2 9 192-16,2 1-16 0,-1 3-16 15,-1-1 0-15,1 5-160 0,-4-3 128 0,-1 1-128 0,-2 0 128 16,-4-5-128-16,-2 4 0 0,-2 3 0 15,-4-4 0-15,-3-2 0 0,-3 1 0 0,-4 0 0 0,-3-1 0 0,-1-5-128 0,-3 0 128 16,-3-3 0-16,-2-1 0 0,-2 0 0 0,-4-3 0 16,-3-1 0-16,-3-4 0 15,-2 3 0-15,-3-6 0 0,-4 2 0 0,-2-2 128 16,-1-3-128-16,-1 2 0 0,-1-2 0 0,2-2-176 16,1-1 176-16,2-4 0 0,1-1 0 0,-1-2 0 0,-1-2 192 15,2-3-16-15,-1 0-16 0,4-1 0 0,4 0-352 0,1 0-64 0,4-3 0 0,2 2-16 31,3-4-688-31,4 3-128 0,4 0-16 0,5 1-16560 0</inkml:trace>
  <inkml:trace contextRef="#ctx0" brushRef="#br0" timeOffset="937.31">13689 13048 35935 0,'-8'-6'1600'0,"3"0"320"15,0 2-1536-15,3 2-384 0,2 2 0 0,-1 0 0 0,-1 0 192 0,0 0-16 0,-3 2-16 0,-1-2 0 0,-3 4 96 0,-2 3 0 0,1 5 16 0,-1 0 0 16,1 4 48-16,1 0 16 0,1 4 0 0,2 1 0 15,2 1-192-15,0 2-144 0,2 3 192 0,-1-1-192 0,2 0 432 0,1-3-32 16,-1 0 0-16,1-1 0 0,1-2-144 0,0-2-16 16,2 1-16-16,2-3 0 0,2-4-224 0,2-1 144 15,2-2-144-15,1-3 128 0,2-2-128 0,2-5 0 16,2 1 0-16,1-7 0 0,-4 1 0 0,2-4 0 16,2-2 0-16,-1-3 0 0,1 2 0 0,-1-6 0 15,0 3 0-15,-2-3 0 0,1 0 0 0,-2-4 0 16,0 2-144-16,-2-3 144 0,0 0 0 0,-2 2 0 15,-3 3 0-15,-1 4 0 0,-1 3 0 0,-2 2 0 16,-2 3 0-16,0 1 0 0,0 3 0 16,-1 3 0-16,0 3 160 0,0 3-32 0,1 4 0 0,-2 2 16 0,0 4 0 0,-2 3 0 15,2 0-144-15,-1 0 0 16,0 3 144-16,-2-3-144 0,1-1 176 0,0-2-48 16,-2 2 0-16,-1-1 0 0,0-1-128 0,0 0 0 15,-1-2 0-15,0 1 0 0,-1-3 128 0,4 0 0 16,-1-1 0-16,3-2 0 0,2 0-128 0,1-4 0 15,3 1 0-15,2-1 0 0,0-4-144 0,3 2 144 0,4-6-192 0,3 2-18896 16</inkml:trace>
  <inkml:trace contextRef="#ctx0" brushRef="#br0" timeOffset="1573.94">14407 13093 46991 0,'-5'-4'2080'0,"-1"4"432"0,0 4-2000 0,1 2-512 0,4 2 0 0,1-2 0 0,-2 4-560 0,0 4-208 0,-2 11-32 16,-1 7-16-16,0 5 368 0,-1-1 64 0,-1-1 0 0,0-3 16 16,0-1-400-16,0-6-96 0,-1 1-16 0,1-7 0 15,1 0-1536-15,-2-4-304 0,2 1-64 0,-1-6-16 0,-1-2 2160 0,1 0 448 16,2-4 192-16,0-2-192 0,2-3 2128 0,2-2 432 15,0 1 96-15,2-4 16 0,0-4-1280 0,3-4-256 16,1-1-48-16,1-4-16 0,2-4-608 0,-1 0-112 16,3-3-32-16,0-3 0 0,1 0-128 0,1-2 0 15,2-1 0-15,0 1 0 0,-1 2 0 0,2 7-304 0,0 4 48 0,-2 1 16 16,1 8 0-16,-3 2 0 0,-1 4 0 0,0 0 0 16,-1 6 464-16,-1 0 96 0,2 0 0 0,0 4 16 15,1-1-128-15,0 1-16 0,2-1-16 0,-2 0 0 0,0 0-176 16,-1-2 0-16,0 2 0 0,-2-2 0 0,0 2 0 0,-2-2 0 31,-1 2 0-31,-1-1 0 0,-1-2 0 0,0 1 0 16,-1 2 0-16,1-3 0 0,-2-3 0 0,0 4 0 15,0-4 0-15,1 0 0 0,-1 0 0 0,0 0 192 16,0 0-192-16,1-4 192 0,-1 1-192 0,-1 3 192 0,0 0-192 16,11-16 192-16,-6 10-192 0,2-4 128 0,1-2-128 0,0 0 128 15,2-2-128-15,1-1 0 0,2 1 0 0,0-2 0 16,1 4 144-16,1 1-144 0,0 3 160 0,-3 2-160 15,0 4 208-15,0 2-48 0,-4 2-16 0,1 4 0 16,0 4 128-16,-2 3 32 0,0 3 0 0,0 0 0 16,0 2-112-16,0 1-32 0,0-3 0 0,-1 0 0 15,2 4-160-15,0 1 128 0,0-3-128 0,0-1 128 16,-2-1-128-16,0 0 192 0,-1-1-192 0,0 1 192 0,-1 0-192 16,0 0 0-16,-3 0 0 0,0 2 0 0,-1 2 0 0,-1 2 0 15,0-1 0-15,-1-1 0 0,0 1 256 0,1-1 32 16,-1-1 0-16,1-3 0 0,2-1-160 0,1-6-128 15,-1 1 192-15,0-4-192 0,2-3 0 0,-1-2 0 16,1-2 0-16,0-2-192 16,2 0-880-16,0-6-160 0</inkml:trace>
  <inkml:trace contextRef="#ctx0" brushRef="#br0" timeOffset="10698.32">15306 13134 27647 0,'-5'0'2448'0,"1"0"-1952"0,3 0-496 0,2 0 0 0,1 0-560 0,-2 0-208 0,0 1-32 0,1-1-16 15,0 0-1056-15,2 0-224 0,3 0-32 0,-6 0-16 0,0 0 496 0,22-1 112 0,-12 1 0 0,-1 0 16 0,-1 1 976 0,-2 1 192 16,1 1 32-16,-2 1 16 0,-2-2 2528 0,0 3 496 16,-1 0 96-16,-1 1 32 0,-1-2-64 0,0 2-16 15,2-2 0-15,-2-1 0 0,0 2-944 0,0-3-192 16,0 3-32-16,-2-2-16 0,2 0-816 0,-1 3-144 16,-1 1-48-16,0 2 0 0,0 3-416 0,0 2-160 0,-1 1 0 0,1 2 144 15,0 4 0-15,1 1 0 16,1 3 0-16,1 2 0 0,-1 4 64 0,2 0 16 0,-2 1 0 15,1 3 0 1,0-3-224-16,0 2 0 0,1-5 0 0,-1 0 0 16,-1-2 0-16,-1-4 0 0,-2-2 0 0,1-1 0 0,-3-1 128 0,0-3 128 0,-2-1 16 0,1-4 16 31,-1 0 0-31,-1-5 0 0,2 1 0 0,0 0 0 0,1-5-96 0,0-2 0 0,3-2-16 0,-1-2 0 0,2-1-176 16,0-2 128-16,1-2-128 0,1-3 128 0,0-2-128 0,2-5 0 31,-1 0 0-31,1-6 0 0,-1 3 0 0,1-3 0 15,-1 1 0-15,2-7 0 0,1-1-176 0,1-5 176 16,1-1-128-16,1-3 128 0,-1 3 0 0,2 1 0 16,0 2 0-16,-1 3-128 0,2 1 128 0,1 1 0 15,0 3 0-15,3 1 0 0,1 4 0 0,1-3-128 16,5 2 128-16,0 0 0 0,0 5-192 0,4-3 32 16,3 2 16-16,-1 3 0 0,-3 6-112 0,1 3 0 15,2 4-16-15,0 3 0 0,-1 3 64 0,-1 4 16 16,-2 6 0-16,-2 0 0 0,-4 5-64 0,-2 1-16 0,-2 2 0 0,-5 2 0 15,1-1 16-15,-4-2 0 0,-3 2 0 16,0-1 0-16,-5 1 256 0,-1-2 0 0,-1-1 0 0,-2-1 0 16,0-1 0-16,-3-2 144 0,0-1-16 0,-1-2 0 15,-3 1 304-15,-1-4 48 0,-2 3 16 0,-2-2 0 16,0-4-224-16,-2-3-32 0,0 1-16 0,-2-4 0 16,-1-1-224-16,-2-5 0 0,-2-3 0 0,0-3 0 15,0 2 0-15,-2-4-160 0,0-1 0 0,-1 2 0 16,-1-2-672-1,2 1-128-15,2 2-16 0,2 1-16 0,3 0-912 0,4 2-176 16,3-1-32-16,4 4-16 0,2 2-208 0,2 2-32 0,1 2-16 0,2-3-4848 16,2 2-976-16</inkml:trace>
  <inkml:trace contextRef="#ctx0" brushRef="#br0" timeOffset="11053.55">16149 12546 34095 0,'-1'4'3024'0,"0"1"-2416"0,1-1-480 0,0-1-128 0,1 4 496 0,0-1 80 0,1 6 0 0,0 7 16 0,1 9-592 0,-1 7 0 0,2 3 0 0,-3 3 0 16,0-3 0-16,-1 3 0 0,0-3 0 0,0 4 0 16,0 2 192-16,0-2-48 0,0 2 0 0,-1 2 0 0,-2 0 128 0,0 3 32 15,-1-1 0-15,-1-1 0 0,1-3-448 16,1-6-96-16,0-6-16 0,3-6 0 31,1-4-1824-31,2-7-368 0,-1-2-80 0,0-7-11312 0</inkml:trace>
  <inkml:trace contextRef="#ctx0" brushRef="#br0" timeOffset="11251.45">16512 13191 50687 0,'-4'-5'2240'0,"0"3"464"0,2 2-2160 0,1 4-544 0,2-1 0 16,1 0 0-1,2 3-720-15,1 2-256 0,1 7-48 0,3 1-16 16,1 5 208-16,0 1 64 0,-2 0 0 0,-2 1 0 0,-2-1-960 0,-3 0-176 16,-2-2-32-16,-3-2-16 0</inkml:trace>
  <inkml:trace contextRef="#ctx0" brushRef="#br0" timeOffset="11426.45">16663 12847 24879 0,'1'-6'2208'0,"-1"2"-1760"0,0 4-448 0,1 0 0 0,0 2 1504 0,0 0 224 16,3-2 32-16,1 2 16 15,4 2-4688-15,1 0-928 0,2 0-192 0,-2 3-48 0</inkml:trace>
  <inkml:trace contextRef="#ctx0" brushRef="#br0" timeOffset="11795.08">16766 13217 39615 0,'-1'3'1760'0,"0"3"352"0,1 1-1680 0,1-1-432 0,0-4 0 0,2 2 0 15,1-2 128-15,1 5-128 16,2 3 0-16,2 2 128 16,2 0-608-16,0-2-128 0,0-2-32 0,-1 0 0 15,0-4-2432-15,-3-2-480 0,-2 2-96 0,0-4-32 16,-2 3 688-16,-3-3 144 0,0 0 32 0,-3-3 0 0,1 1 3904 0,-2 0 800 16,0-4 160-16,-1 0 16 0,2 0 1408 0,1-4 288 15,0-2 48-15,2-1 16 0,2-3-2144 0,2-4-416 0,2-1-96 0,2 2-16 16,0-4-944-16,3 5-208 15,3-3 0-15,0 3 0 0,0 2-320 0,1 2-48 0,4 1 0 16,-2 3 0-16,0 0 368 0,1 5-176 0,-5 4 176 0,2 1-128 16,-1 4 352-16,-1 0 80 0,1 4 16 0,-2 1 0 0,2 1-160 0,0-3-32 15,-2 4 0 1,2 1 0-16,-1 0 64 0,0 3 0 0,0 5 0 16,1-2 0-16,-1 1-64 0,0 3 0 0,-1 0 0 0,0 0 0 15,1-2 0-15,0 1-128 0,0-5 192 16,0 3-64-16,0-6-128 0,-1 2-272 0,2-1 64 0,-2-2-11824 15,0-3-2368-15</inkml:trace>
  <inkml:trace contextRef="#ctx0" brushRef="#br0" timeOffset="12346.99">17796 13128 25791 0,'-1'-7'1152'0,"-1"1"224"0,-1 0-1104 0,1 2-272 15,-1 2 0-15,1-2 0 0,-2 2 1248 0,-2-2 192 16,-4-2 32-16,-5-4 16 0,-5-3 192 0,-2 1 48 16,-3 2 0-16,-1 4 0 0,2 4-1248 0,-2 2-240 15,1 3-48-15,-2 6-16 0,0 0-432 0,-1 7-64 16,0 2-32-16,1 6 0 0,2 3 48 0,2-1 16 16,0 5 0-16,4-3 0 0,1 2 64 0,3-3 16 15,3-1 0-15,2-4 0 0,3 1 464 0,3-5 80 0,3 1 32 16,3-3 0-16,3-4-368 0,3 1-240 0,3-4 48 15,1-2 0 1,5-4-192-16,1 0-16 0,1-6-16 0,4 1 0 0,3-4 224 0,1-2 64 16,1-2 0-16,1-5 0 0,-1 2 128 0,-1-4 0 15,-1 0 0-15,-2 0 0 0,-2-1 256 0,-1-5 48 0,-2 1 0 16,-3-3 0-16,-3-1 384 0,-1-2 80 0,-4 1 0 16,-2-2 16-16,1 3-304 0,-4 4-64 0,1 4-16 0,-2 1 0 15,0 5-256-15,-2 0-144 0,1 4 160 0,-2 6-160 16,-1-1 272-16,0 3-32 0,-2 5-16 0,-1 3 0 15,0 2-224-15,-2 2 128 0,1 4-128 0,-2 1 0 0,1 6 0 16,-2-1 0-16,2 0 0 0,1 4 0 0,-2 3 0 0,2-1 0 16,0 0 0-16,0 1 0 0,0-1 0 0,-1-3 0 15,2 1 0-15,0-1 0 0,2 0 0 0,-1 0 0 16,0 0 0-16,1 1 0 0,-2 3 288 0,0-1-32 16,0 3-16-16,-1-3 0 15,-1 1 16-15,0-1 16 0,0-2 0 0,-3-1 0 0,1-2-272 0,-1-1 160 16,0-3-160-16,0 0 128 0,0-3-128 0,1 0 160 15,-3 0-160-15,0-1 160 0,0-3-160 0,-2 1 0 0,-1-2 0 16,-3 0 0-16,-2-1 0 0,-5 0 0 16,-1-2 0-16,-3-1 128 0,-1-4-416 0,-1-3-96 15,3-2 0-15,0-6-12064 16,4-3-2400-16</inkml:trace>
  <inkml:trace contextRef="#ctx0" brushRef="#br0" timeOffset="12786.19">18406 12884 41471 0,'-4'-12'1840'0,"-1"5"368"0,0 1-1760 0,2 2-448 0,0 4 0 0,1 0 0 16,-2 2 176-16,-1 0-48 0,-5 1-128 0,-3 0 192 0,-6 4-416 0,-3-1-96 0,-2 1 0 0,-2 4-16 0,-5-1-624 0,-1 0-128 0,-1 2-32 0,-2 1 0 16,-1-1-544-16,2-1-96 0,4 0-32 0,-1 3 0 0,-1 1 1600 0,2-2 192 15,3 0 256-15,4-1-48 16,4 1 1136-16,3-6 240 0,5-1 32 0,2 0 16 0,4 1-528 0,3-5-96 16,1 2-32-16,1-1 0 0,3 1-592 0,2 1-128 15,3 3-32-15,3-2 0 0,1 2-224 0,6 2 0 16,4 0 0-16,3 3 0 0,4-1 0 0,3 4 0 0,4-1 0 0,0 1 0 15,2 0-128-15,-2 0-32 0,1-1 0 0,-4 1 0 16,-4 0-16-16,-2-4 0 16,-2 1 0-16,-1-2 0 0,-3 4 176 0,-2-3 0 0,0 4 0 0,-5 0 0 15,-5 3 272-15,-1-3 96 0,-2 2 16 0,-3 0 0 16,-2 3 48-16,-4-1 16 0,0 1 0 0,-5-3 0 16,1-2-256-16,-6-2-64 0,0-2 0 0,-3-3 0 0,-3-3 0 0,-3-2 0 15,-4-4 0-15,-5-7-13008 16,-6-2-2608-16</inkml:trace>
  <inkml:trace contextRef="#ctx0" brushRef="#br0" timeOffset="18365.62">17064 5775 26719 0,'-64'-13'2368'0,"4"6"-1888"0,15 6-480 0,14 3 0 0,1 2 160 0,-29-2-160 0,-53 1 160 0,-58 1-160 31,-39 4-688-31,-15 6-224 0,10 7-48 0,15 2-16 0,14 2-688 0,6 0-128 0,2 1-16 0,4 0-16 31,3 2 592-31,7-1 112 0,18-3 32 0,-3 1 0 0,-8-1 768 0,3 2 176 0,3 3 144 0,2 2-208 0,1 1 208 0,6 2-176 0,10 7 176 0,4-2-3776 32,9 1-640-32</inkml:trace>
  <inkml:trace contextRef="#ctx0" brushRef="#br0" timeOffset="19029.37">12511 7107 3679 0,'28'74'160'0,"-7"-16"32"0,1-1-192 0,-5-13 0 0,-3-10 0 0,-3-1 0 0,6 23 544 0,13 36 64 15,13 49 16-15,5 34 0 0,2 24 16 0,-8 6 0 16,-6 4 0-16,-10-6 0 0,-8-5 80 0,-7-4 32 16,-3 7 0-16,-7 5 0 0,-1 3 96 0,-4 2 32 15,-2 1 0-15,-2-7 0 0,-2-11-752 0,-1-7-128 16,-2-8 0-16,2-11-128 0,0-7 128 0,2-15-208 15,2-22 80-15,-1-2 128 0,3 4 0 0,-1-8 0 16,-1-13 0-16,-3 2 0 0,-4 3 432 0,-4-3 208 16,-4-5 32-16,-8-5 16 0,-2-4 64 0,-7-2 16 15,0 1 0-15,-1-11 0 0,6-10 256 0,-2-6 48 16,-1 0 16-16,5-9 0 0,2-2-384 0,8-14-80 16,4-4-16-16,3-5 0 0,3-5-288 0,2-4-48 0,3-1-16 0,4-4 0 15,5-4-256-15,9-1 0 0,8 0 0 0,10-2 0 16,6-1-256-16,13-6-96 0,16 1-32 0,14-11 0 15,11-2 128-15,11-10 32 0,13-1 0 0,13-5 0 32,11 3-224-32,9-3-64 0,5-3 0 0,3 0 0 0,0 2-432 15,13-2-80-15,8 2-32 0,7 2 0 0,-1 4 224 0,3 1 32 16,3 6 16-16,7 0 0 0,2 4 64 0,1 6 16 0,0 3 0 16,-3 6 0-16,-3 4-256 0,0 5-32 0,-1 5-16 0,-3 2 0 15,-2 6 432-15,-3 3 64 0,-1 9 32 0,-12 1 0 16,-9 2 480-16,-11 8 0 0,-7 6 0 0,-9-3 0 0,-11-5 304 0,-3-4 48 15,-4-1 16-15,-9-5 0 0,-6-1 1328 0,-2 2 272 16,-3 4 48-16,-4-12 16 0,-9-9-464 0,-7-17-96 16,-6-15 0-16,-11-8-16 0,-9-5 1552 0,-9-9 320 15,-9-6 64-15,-6-5 16 0,-7-3-1520 0,-5-8-304 16,-2-8-64-16,-5-18-16 0,-2-12-768 0,-1 13-160 16,-1 13-16-16,-1-22-16 0,-4-49-352 0,-3-42-64 15,-3-18 0-15,-2 1-128 0,0 4 0 0,-4-2 0 16,-4-2 0-16,-6-8 0 0,-6-5 0 0,-4-3-144 0,-2-2 16 15,0 1 0 1,0 1-1296-16,1 15-256 0,2 5-48 0,-6-6-16 16,-2-6 560-16,-6-4 112 0,-3 6 32 0,-5-5 0 15,-1 13 80-15,-1 7 32 0,0 0 0 0,-6-2 0 16,-4 2 288-16,-4-2 48 0,-1 3 16 0,-2 5 0 0,4 10 768 0,5 15 144 0,2 2 48 0,-1-5 0 16,-1 0 272-16,2 9 64 0,3 11 16 0,2 6 0 15,-1 4 32-15,5 18 16 0,12 19 0 0,-7 2 0 16,-5-7-1424-16,-8 9-304 0,-3 10-48 15,2 14-12288-15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14T16:00:49.397"/>
    </inkml:context>
    <inkml:brush xml:id="br0">
      <inkml:brushProperty name="width" value="0.05292" units="cm"/>
      <inkml:brushProperty name="height" value="0.05292" units="cm"/>
      <inkml:brushProperty name="color" value="#00B0F0"/>
    </inkml:brush>
    <inkml:brush xml:id="br1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13794 6969 18431 0,'-11'-24'1632'0,"-1"9"-1312"0,1 4-320 0,0 4 0 0,3 5 1936 0,-1 2 320 0,-5 0 64 0,-10-3 16 0,-14 2-1184 0,-12 1-224 0,-17 4-48 0,-13 5-16 16,-12 4-496-16,-9 3-112 0,-8 3 0 0,-5 1-16 0,-2 3 16 15,-5 1 0-15,-10 0 0 0,-7 1 0 0,-8 3-256 0,-11 5 0 16,-9-1 0-16,-9 1 0 0,-3 1 0 0,-4-1 0 15,2-1 0-15,-2-3 0 0,3-5-128 0,-4 2 128 0,-2 3-192 16,2-5 192-16,4 5-256 0,13-7 64 0,12-3 16 16,-11 0 0-16,-9 1 176 0,2 1 0 0,3-5 0 15,8-1 0-15,6-1 0 0,7-4 0 0,3-4 0 0,8 0 0 16,6-3 0-16,11-3 0 0,8-3 0 0,6-1 0 16,9 1-192-16,8-4-48 0,10 1-16 0,7 0 0 15,8-3 256-15,2 2 0 16,4 1 0-16,7-3 0 0,6 3 368 0,6 0 16 0,4 2 0 0,6-2 0 15,5 2 672-15,4 2 144 0,7 2 16 0,3 0 16 16,4 0-448-16,4 2-80 0,4 2-32 0,1 2 0 0,5 0-240 16,2 2-48-16,3 3-16 0,3 1 0 0,3-1-176 15,2 4-16-15,2 1-16 0,2 3 0 0,1 3-32 0,1 0 0 16,0 4 0-16,1 5 0 16,-1 0-128-16,-4 5 0 0,0 2 0 0,-4 6-176 15,-1 4 176-15,-6 7 0 0,-3 9 0 0,-6 8 0 16,-3 11 0-16,-6 9 144 0,-1-9 0 0,-6 8 0 15,-3 13-144-15,-5 6 192 0,-1 10-192 0,-3 1 192 0,3-3-192 0,0-6 0 16,3-4 0-16,5-9 0 0,4-8 0 0,1 3 0 16,0 4 0-16,3-8 0 0,1-8 0 0,0-1 192 15,-1 2-192-15,-3 1 192 0,1-3-192 0,-5-3 0 16,2-9 0-16,-2-2 0 0,-2-3 0 0,-1 8 0 0,-3 1 0 16,-2-3 0-1,0-1 0-15,-2-3 0 0,0-8 0 0,0-2 0 0,3-6 0 0,-2-3 256 0,0 2-32 0,-1-9-16 16,2-1 32-16,3-5 0 0,2-5 0 0,1-7 0 15,2 0-80-15,5-6-16 0,0-1 0 0,5-2 0 16,1-6-144-16,4-1 160 0,1-3-160 0,4-2 160 16,4-1-160-1,4-4 0-15,4 1 0 0,6-6 0 0,7-1 144 16,9-2 0-16,6-2 0 0,9 2 0 0,3-1-144 0,13-2 0 16,9 2 144-16,6 1-144 0,2 2 0 0,1 0 0 15,3 4 0-15,6-1 0 0,6 4 0 0,1 0 0 16,-2-1 0-16,5 4 0 0,5-2 0 0,4 0 0 15,4 0-128-15,5-3 128 0,8 2 0 0,0-4-160 0,-4 1 160 0,5-4 0 0,7-2 0 0,8-2 0 16,6 2 0-16,4-4 0 16,2 4-144-16,4-3 144 0,4 1 0 0,3-1-144 15,2 2 144-15,2-3 0 0,0 3 0 0,2 3 128 0,1 4-128 16,-3 0 128-16,-9 0-128 0,-1 3 128 0,-1 8-128 0,-1 3-128 16,5 7 128-16,-11-2-192 0,-27 2 192 0,8 7 128 15,7 4-128-15,-3 3 176 0,-8-1-176 0,-8 1 0 16,-8-3 0-16,-5 1 0 0,-3-1 0 0,-5-4 0 0,-3-1 0 15,-4-5 0-15,-7-2 0 0,-5-2 0 0,-2-3 0 0,-5-2 0 16,-3-1 0-16,-6-3 0 0,-5-6 0 0,-4 1 0 31,-5-2 0-31,-5 0 0 0,-3-2 0 0,-8 2 0 16,-3-2 0-16,-8 0 0 0,-5-4 0 0,-5-1 0 16,-5 0 0-16,-3 2 0 0,-4-3 0 0,-5-2 0 15,-1 2 224-15,-6-3 16 0,0 2 0 0,-4-4 0 16,-2 0-112-16,0-3 0 0,-1-2-128 0,2 0 192 0,-2-3-192 15,0-3 0-15,-2-7 128 0,0-3-128 0,-1-7 144 16,-1-6-16-16,0-3 0 0,-1-5 0 0,2-2-128 0,-2-8-144 16,-1-10 144-16,-2-7-208 0,-2-4 208 0,1-5 0 15,-1 2 144-15,2-5-144 0,-4-3 0 0,-3-9 0 16,0-1-128-16,-2-3 128 0,-3-4 0 0,0 3 0 16,-1 0 0-16,2 2 0 0,0-1 0 0,4 3-128 15,1-3 128-15,6 1 0 0,2 14 0 0,3-2 0 16,3-5 0-16,4 4 0 0,5 7 0 0,0 6 0 15,3 7 0-15,-1 1 0 0,4 0 0 0,2 4 0 0,0 6 0 16,2 3 0-16,0 7 0 0,-1 7 0 16,1 0 0-16,0 2 0 0,0 1 0 0,-2 3 0 15,2 3 0-15,-2 1 0 0,-2 0 0 0,-1 6 0 16,0 3 0-16,-3 5 0 0,1 4 0 0,-3 1 0 0,0 5 0 0,-3-1 0 16,-2 7 0-16,-1 1 0 0,-1 7 0 0,-5-1 0 15,-2 7 0-15,-5 0-128 0,-2 0 128 0,-5 4 0 16,-5 2 0-16,-6 1 0 0,-5-1 0 0,-9 4 0 15,-9 3 0-15,-13 5 0 0,-13 1 0 0,-9 0 0 16,-6 3 0-16,-13-2 0 0,-12 2 0 0,-19 3 0 0,-20 1 0 16,-27 5-208-16</inkml:trace>
  <inkml:trace contextRef="#ctx0" brushRef="#br1" timeOffset="4466.34">25839 6890 28559 0,'31'-49'2544'0,"-10"14"-2032"0,-3 3-512 0,-5 13 0 0,-6 12 1088 0,-2 2 128 0,0 1 32 0,5-9 0 0,4-6-832 0,-1-3-160 0,-3 0-48 0,-9 3 0 15,-8 7 432-15,-10 2 96 0,-12 6 16 0,-9 4 0 16,-10 1-544 0,-13 4-208-16,-14 3 176 0,-11 2-176 0,-10-2 0 0,-14 2 0 15,-14-1 0-15,-7 1 0 0,-1-4 0 0,-10 0 0 0,-12 0 0 0,-9-5-160 0,-6 2 160 16,-8-3 0-16,-6 2 160 0,-9-2-160 31,-9-5-320-31,-7 2-176 0,-6-1-16 0,-5-2-16 16,-5 1 144-16,2 1 48 0,1 3 0 0,1 2 0 0,2 2 336 0,-4 3 0 15,-2 0 0-15,12 4 0 0,9 0 0 0,-16 5 0 16,-10 1 0-16,-1 2 0 0,5 2-144 0,8 0 144 16,5 7 0-16,7-1 0 0,5 0 0 0,13 1-128 15,15-5 128-15,10 3 0 0,9-1 0 0,14 0 0 16,14-1 0-16,3 1 0 0,3-1 0 0,11-1 0 0,13 0 0 15,11-3 0-15,9-3 0 0,10 0 192 0,12-1-48 0,11-2-16 16,10 2 272-16,11 1 48 0,9-2 16 0,6 1 0 16,7-3-112-16,5 4-32 0,6 1 0 15,4 4 0-15,4-2-320 0,2 5 0 0,4 3 0 0,2 5 0 16,0 3 0-16,0 0 224 0,1 5-32 0,1 11 0 16,2 6 64-16,-3 6 16 0,-1 7 0 0,-2 3 0 15,-4 0-144-15,-4 9-128 0,0 7 144 0,-5 2-144 16,-2 3 0-16,-2-7 0 0,-1-9 0 0,-2 7 0 15,1 10 128-15,2-1-128 0,2 1 0 0,3 1 144 0,2-1 272 0,1 5 48 16,1 8 16-16,2-1 0 0,1 1-96 0,2-1-32 16,0 10 0-16,1-5 0 0,0 1-176 0,2-10-48 15,-1-1 0-15,2 0 0 0,5 5-128 0,-3 0 0 16,-2-3 0-16,1 4 128 0,0 2 0 0,-4-2 0 16,-1-16 0-16,-4 6 0 0,-1 3-128 0,-5-7 0 15,-2-5 0-15,-2-6 0 0,-4-4 0 0,-1-3 0 16,-3-9 0-16,0-4 0 0,-1-6 0 0,0-10-144 15,0-7 144-15,1-8-208 0,2-3 208 0,1-9 0 16,1-2 0-16,1-3 0 0,1-3 128 0,2-2-128 0,-1-3 144 0,2-1-144 16,1-5 192-16,2 1-48 0,0-5-16 0,4 3 0 15,-1-5 0-15,1 4 0 0,0 1 0 0,2-3 0 16,1 3 32-16,1 3 0 0,1 3 0 0,1 0 0 16,0 1-160-16,4 3 192 0,6 3-192 0,4-1 192 15,2 0-192-15,6 1 0 0,11 3 0 0,7-4 0 16,5 2 0-16,9-3 0 0,7-4 0 0,9-1 0 15,8-3 0-15,5-3 0 0,6 0 0 0,4-3 0 16,9 0 0-16,0-2 0 0,2 4 0 0,7-3 0 0,9 1 0 16,2 3 0-16,-3 0 0 0,5 0 0 0,9 3 0 15,5 2 0-15,1 3 0 0,-2 5 0 16,-6-3 0-16,6 5 0 0,11-2 0 0,0 0 0 0,-1-1 176 0,0-2-48 16,-1-4-128-16,5-4 192 0,7-2-192 0,-2 2 0 15,-6-2 0-15,2 0 0 0,-1 2 128 0,1-2-128 16,0 0 176-16,2 1-176 0,-5 4 0 0,-7-1 0 15,0 5 0-15,-2 1 0 0,-1-1 0 0,-2 1 0 16,-2 2 0-16,-8 1 0 0,-8 2 0 0,-2 1 0 16,-2 1 0-16,-7 2 0 0,-6-1 0 0,-1 1 0 15,-3 0 0-15,-4 0 0 0,-5-3 0 0,1-1 0 16,2-1 0-16,-5-4 0 0,-7-2 0 0,1-4 0 16,1-1 0-16,-5-3 0 0,-5-3 0 0,-8-1 0 15,-7-4 0-15,-3-2 0 0,-2-4 0 0,-4 2 128 0,-7-1-128 0,-7-1 0 16,-6 0 0-16,-7-2 0 0,-5 0 0 0,-7-3 0 15,-7 5 0-15,-4 0 0 0,-7-2 0 0,-3-3 0 16,-3 1 272-16,-6-1 0 0,-3-1 0 0,-5-2 0 16,-4-4-112-16,-4 1-32 0,-2-3 0 0,-3 0 0 15,-4-5-128-15,0 0 0 0,-1-2-160 0,0 0 160 16,0-6 0-16,-1 0 0 0,3-4-128 0,-1-3 128 0,4-4 0 16,-2-6 0-1,3-5 0-15,0-6 0 0,5-7 0 0,1 0 160 0,5-3-160 0,1-6 128 16,3 5-128-16,3-10 0 0,3-5 0 0,1-4 0 0,3-3 0 0,0-4 0 15,2-5 0-15,1-3 0 0,0 0 0 0,0-3 0 16,-2-7 0-16,-1-1 0 16,-2 5 0-16,-3-4 0 0,-2-3 0 0,-4-8 0 15,-3-1 0 1,-4-1 128-16,-2-4-128 0,0 7 128 0,-5 8-128 0,0 3 0 0,-1 3 0 0,1 8-176 16,3 12 176-16,0 3 0 0,2 1 0 15,1 1 0-15,3 6 0 0,2 4 0 0,1 7 0 0,2 5 0 0,1 6 0 0,0 0 0 16,0 2 0-16,-1 2 0 0,0 8 0 0,0 0 0 0,1 3 0 0,-1-1 0 15,2 2 0 1,-2 3 0-16,1 1 0 0,0 2 0 0,0 2 0 0,-1 1 0 16,0 4 0-16,-1 0 0 0,-4 6 0 0,0 1 0 15,-2 3 0-15,-1 2 0 0,-2 4 0 0,-2-1 0 16,-1 2 0-16,-2 3 0 0,1 2 0 0,-2 2-128 0,0-2 128 0,0 4-128 31,1 1 128-31,-2 1 0 0,1 2 0 0,-2-3-128 0,-3 4 128 0,-2-2 0 0,-3 3 0 0,-2 1-128 16,-2 2-64-16,-3 0 0 0,-4 3 0 0,-4 1 0 0,-4 3 192 15,-2 1 0-15,-5 5 0 0,-5-2-128 0,1 6 128 32,-7 1 0-32,-2 4 0 0,-6 0 0 0,-1 4 0 0,-6 2 0 15,-2 0 0-15,-4 0 0 0,5-3 0 0,-3-2 0 16,-2 1 0-16,-2-5 0 0,-3 0 0 0,-1-4 0 16,-1 1 0-16,-2-3 0 0,5-4 0 0,-7 0 0 15,-5-5 0-15,-4 2 0 0,-3-3 0 0,-4-4 128 16,-1-5-128-16,-5-3 176 15,-4 2-560-15,-4-2-96 0,-1-4-32 0,-6-17 0 0</inkml:trace>
  <inkml:trace contextRef="#ctx0" brushRef="#br0" timeOffset="9630.94">18704 7432 28559 0,'3'-25'2544'0,"-3"9"-2032"0,0 2-512 0,1 6 0 0,0 6-256 0,1 0-128 0,1 0-48 0,-2-2 0 0,3-4 784 0,0 0 160 15,-1 2 16-15,-1 2 16 0,-2 4-80 0,-2 4-16 16,-1 2 0-16,-2 1 0 0,0 4-112 0,-3 5-16 16,2 3-16-16,-1 3 0 0,-2 4-144 0,2 3-32 15,0 8 0-15,0 1 0 0,0 9-128 0,-2 5-176 0,0 10 48 0,-2 8 0 16,1-7 128-16,-3 10 176 0,-1 9-48 0,-2 7 0 15,0 2-128-15,2-5 0 0,4-13 0 0,3-4 0 16,2-6 0-16,3-6 0 0,0-4 0 0,0-2 0 16,-1-5 416-16,-2-1 48 0,-1 0 16 0,-2-1 0 15,-2-3 160-15,-1-3 16 0,-1 3 16 0,-2-2 0 16,-4 1-80-16,1-5-16 0,1 1 0 0,0-3 0 0,0-3-80 16,1-2-32-16,-1 1 0 0,1-4 0 0,1-1-160 0,2 0-48 15,1-3 0-15,1-1 0 0,1 1-128 0,3-4-128 16,0 0 144-16,1 1-144 0,1 0 0 0,2-2 128 15,1 3-128-15,-2-3 0 0,2 2 0 0,0-2 0 16,-1 1 128-16,1-1-128 16,1 2 0-16,-2-2 0 0,-1 3 0 0,0-4 0 0,-1 1 0 0,-1-3 0 15,0 2 0-15,-2-1 0 0,0 1 0 0,0-6 0 16,0 1 0-16,-1-1 0 0,1-2 128 0,1 2-128 16,1-3 176-16,0 0-176 0,1 1 208 0,-1 0-64 15,2 2-16-15,1 1 0 0,0-3 32 0,0 4 0 16,1 2 0-16,1-2 0 0,0 4-160 0,1-3 0 0,2 4 0 0,0 0 0 15,2-1 0-15,-1 1 0 16,2 0 0-16,-1-4 0 0,1 4 0 0,1-3 0 0,0-1 0 0,-1-2 0 16,-1 0 0-16,0-1 0 0,0-2 0 0,-1 5 0 15,0-2 0-15,-2 3 0 0,0-3 0 0,0 2 0 16,-1-3 0-16,-1 3 0 0,1 2 0 0,-1 0 0 16,0 2 0-16,1 1 0 0,2-4 0 0,-1 2 0 15,3-3 0-15,0 2 0 0,0-2 0 0,0 1 0 0,1-1 0 16,2 0 0-16,-2-2 0 0,1 3 0 0,1-2 0 0,-2 1 0 15,0-1 128-15,-1 3-128 0,1-5 0 0,0 2 0 32,-1 0 0-32,0-1 0 0,-1 2 0 0,1-2 0 0,-1 2 0 15,1-2 0-15,-2-1 0 0,2 1 0 0,0 0 0 0,0-2 0 0,1 0 0 0,1 0 0 16,0 0 0-16,0-2 0 0,1 0 0 0,-1 0 0 16,3 1 128-16,-1-1-128 15,3-4 0-15,-2 2 128 0,1 0-128 0,0-2 128 16,2 2-128-16,-1-2 0 0,2-2 0 0,-1 2 0 0,2 0 0 0,4-2 128 0,4 0-128 15,2 0 128-15,2 0 64 0,1 2 0 16,3-2 0-16,2 0 0 0,1 0-192 0,3 0 0 0,4 2-160 0,0 0 160 16,1 1 0-16,4 0 0 15,4 0 0-15,4 2 0 0,2 0 0 0,3-2 0 0,-1 1 0 16,3-1 0-16,0-3 0 0,3 0 0 0,8 0 0 0,5-3 0 16,2-1 0-16,1 1 0 0,-3-2 0 0,2 0 0 15,5 2 0-15,4 0 0 0,0 0 0 0,0-1 160 16,-9 2-160-16,8-2 160 0,11 2-160 0,2 2 160 15,-2 0-160-15,-2 0 0 16,-2-3 0-16,0 6 128 0,-1 1-128 0,-1 0 0 0,-1 0 0 0,-1 2 0 0,4-3 0 0,2 2 0 31,3 1 0-31,-3-1 0 0,0-1 0 0,2-1 0 0,5 0 0 0,-2-3 0 0,-2 0 0 0,3 0 0 16,-2-3 0-16,2 2 0 0,5-1 0 0,-2-2 0 16,-5 1 0-16,-4 1 0 15,1 1 0-15,-1 1 0 0,-1 0 0 0,-3 0 0 16,-5-3 0-16,0 3 0 0,4 0 0 0,-2 0 0 15,-4 0 0-15,0-2 0 0,1 1 0 0,1-2 0 16,1 2 0-16,0-2 0 0,-3 0 0 16,2-2 0-16,1 1 0 0,-2 0 0 0,1 2 0 15,-7-2 0-15,-4 2 0 0,-2-2 0 0,2 0 0 0,1 2 0 16,-1 2 160-16,-5-3 0 0,-1 3 0 0,-4-1 0 16,-5 1-16-16,-1-2 0 0,1 2 0 0,0 2 0 15,-4-2-144-15,-2 4 0 0,-3-2 0 0,-2 2 0 16,-5-2 0-16,1-2 0 0,1 2 128 0,0-2-128 15,1 0 0-15,-2 2 0 0,0-2 0 0,-2 1 0 16,0 2 0-16,-4-3 0 0,0 0 176 0,-2 0-176 16,-2 0 0-16,1-4 0 0,2 2 0 0,-2-2-160 15,-1 0 160-15,-1-1 0 0,1 4 0 0,-4-4 0 16,-3 4 0-16,-3-4 0 0,-1 4 144 0,-3-3-144 0,-1 1 0 0,-4 0 0 16,-2 0 0-16,-3 1 0 0,1-2 0 0,-5 2 0 15,1 0 128-15,-3-3-128 0,0 4 192 0,-1-2-64 16,-1 0 0-16,-1 1-128 0,-2 0 0 0,0-3 0 15,0 2 0-15,0-1 0 0,1-2 0 0,-2 0 0 16,2-1 0-16,-2-2 0 0,3-1 128 0,-2-3-128 16,1-3 0-16,1 1 0 0,-1-4 208 0,1-2-64 15,-1-4-16-15,-1-4 0 0,2-3-128 0,-1-4 192 0,2-1-192 16,-1-5 192-16,-1-1-64 0,3-5-128 0,0-5 192 16,2-4-64-16,2 2-128 0,3-4 0 0,1-8 0 0,0-2 0 15,3-7 0-15,2-4 0 0,0 0 0 0,2-3 0 16,-1-3 0-16,-1-3-176 0,1-8 48 0,-3 2 0 15,-1 3 128-15,-3 1 0 0,-2 5 0 0,-3-5 0 16,-4 2 0-16,-6 0 0 0,-3 13 0 0,-4-3 0 16,-2 1 0-16,0 1-160 0,0 5 160 0,1-1 0 15,1 7 0-15,0 3-128 0,1 9 128 0,0 4 0 16,2 8 0-16,-1 4 0 0,3 3 0 0,0 7 0 16,-1 3 0-16,0 5 0 0,0 2 144 0,-1 1-144 15,3 5 0-15,-1 0 0 0,0 2 0 0,1 1 0 16,-1 2 0-16,1 1 0 0,-1 3-224 0,-1-1 80 15,0 1 144-15,0 1 0 0,-2 2 0 0,-2 2 0 0,1 1 0 0,-3-1 0 16,-2 3 0-16,-1-2 0 0,-1 1-128 0,-3 1 0 16,2-1 0-16,-2-3 0 0,-2 4 128 0,0-4 0 15,-2 2 0-15,-3 0 0 0,-3 2 0 0,-3-1 0 16,-1-2 0-16,-4 5 0 16,-2 0 0-16,-3-1 0 0,-2 3 0 0,-3-4 0 0,-1 3 0 0,-3-4 0 15,0-1 0-15,-3-1 0 0,-4-1 0 0,-7-1 0 16,-1 3 0-16,-5-6 0 0,-3 3 0 0,-4-1 0 0,-5-1 0 15,-5-2 0-15,-6 1 0 0,-5 1 0 0,2 1 0 16,-8-5 0-16,-5-1 0 0,-7 1 0 0,0 0 0 16,-1 0 0-16,11 0 0 0,-8-1 0 15,-6 4 0-15,-3-1 0 0,3-2 0 0,-3 2 0 16,1 4 0-16,-4-1 0 0,7 0 0 0,-6 1 0 16,-5 6 0-16,1-2 0 0,13-4 0 0,-5 2 0 0,-7 2 0 0,-2 2 0 15,-1-4 0-15,-2 2 0 0,-1 0 0 0,5 0 0 16,9-2 0-16,0 0 0 0,-1 6 0 0,2-2 0 15,5-2 0-15,-4 1 0 0,-5 2 0 0,2-1 0 16,1 1 0-16,4-1 0 0,2 2 0 0,4-1 0 16,6-1 0-16,1-1 0 0,0 0 0 0,2-2 0 0,-1 1 0 15,5-1 0-15,4-1 0 0,-1-1 0 0,-3 2 0 0,0-1 0 16,0-2 0-16,1 1 0 0,3 2 0 0,3-3 0 16,-1 0 0-16,3 0 0 0,3 4 0 0,5-2 0 15,9 2 0-15,-8 0 0 16,-2 0 0-16,-3 3 0 0,5-2 0 0,5 3 0 0,4-2 0 15,6 1 0-15,3-4 0 0,2 3 0 0,5-3 0 0,3 1 0 16,4-1 0-16,4 2 0 16,6-1 0-16,3-1 0 0,9 0 0 0,7 1-13808 15,6 2-2720-15</inkml:trace>
  <inkml:trace contextRef="#ctx0" brushRef="#br1" timeOffset="14409.47">23632 10526 26719 0,'-2'-6'2368'0,"2"-1"-1888"0,2 1-480 0,-1 4 0 0,0 0 1216 0,0 0 128 0,2-4 48 0,2-4 0 0,1-2 160 0,0-2 48 0,3-1 0 0,-2 5 0 16,1 4-624-16,-2 0-112 15,0 2-32-15,-1 2 0 0,-1-1-432 0,-1 6-80 16,0-1-32-16,-2 2 0 0,0 2-16 0,-1 1 0 16,2 5 0-16,-1 0 0 0,0 2-64 0,-1 0-16 15,1 2 0-15,-1 2 0 0,0 3 16 0,0 4 0 16,0 3 0-16,-1 0 0 0,0 6-16 0,0 3 0 0,-2 6 0 0,1 2 0 15,0 5-16-15,-1 7-16 0,0 4 0 0,-2 6 0 0,0 8-160 0,-1 1 160 16,1 0-160 0,3-4 160-16,2-9-16 0,1-2 0 15,0-3 0-15,2-1 0 0,0-2 96 0,1-4 16 16,0-3 0-16,0-1 0 0,-1-4 0 0,0-4 0 16,0-7 0-16,0-1 0 0,1-5 0 0,-1-6 16 15,2-3 0-15,0-1 0 0,0-4 80 0,0-4 16 0,0-2 0 16,0-4 0-16,1 0-208 0,-1-4-32 0,1 0-128 0,-1-4 192 15,1 2 0-15,-1-6-16 0,2-1 0 0,-2 0 0 16,1-1-32-16,-1-1 0 0,0 1 0 0,1-2 0 16,-1 3-144-16,0 0 0 0,-2 5 144 0,1 0-144 15,0-1 0-15,-2 2 128 0,1 4-128 0,0-2 0 16,1 0 144-16,0 1-144 0,2 0 192 0,1 0-192 16,2-2 128-16,1-1-128 0,0 1 0 0,4 1 0 15,2-3 0-15,3-1 0 0,5 4 0 0,2-3 0 0,5 3 0 16,5 1 0-16,3 0 0 0,4 4 0 0,4 0 0 0,4 1 0 15,0 0 0-15,6-3 0 16,7 3 144-16,5-2-144 0,4 4 0 0,1-1 144 0,2 2-144 0,-2 0 192 16,0-5-192-16,4 4 192 15,4-1-192-15,2 2 0 0,2 4 0 0,1-4 128 16,-4 0-128-16,8-2 0 0,7 2 0 0,1 0 0 0,-4-2 0 16,3-1 0-16,3-1 0 0,2-2 128 0,1 0-128 0,-3 0 0 15,-2-5 0-15,1 1 0 0,4 1 128 0,-1 0-128 16,-3 2 128-16,-1-2-128 0,-4 1 256 0,-3 2-16 15,-1 2-16-15,-4-2 0 0,-7 2-64 0,-3 0-16 0,-3-2 0 16,-5 3 0-16,-5 0-144 0,-4 0 0 0,-7 1 0 0,-6-1 0 16,-8 2 0-16,-5-5 0 0,-6 4 0 0,-3-4 0 15,-4 0 0-15,-1-3 0 0,-5 3 0 0,-2-1 0 16,-3-1 128-16,-2 2-128 0,-3-4 192 0,-2 2-64 16,1-2-128-16,-3 1 0 0,-1 0 0 0,1-4 0 15,-1 4 416-15,-1-6 160 0,1 3 16 0,-1-1 16 16,0 0-112-16,-1-1-32 15,1-1 0-15,-1 2 0 0,-1-2-336 0,1 2-128 16,-2-5 0-16,0 2 0 0,-1 1 0 0,1-4 0 0,-1 0 0 0,0-2 0 16,0-4 0-16,-2-1 0 0,1-4 0 0,-1-5 0 15,1 0 0-15,-2-6 0 0,2-3 0 0,0-6 0 16,1-3 0-16,0-1 0 0,0-3 0 0,1-2 0 16,2-4 0-16,1-2 0 0,1-2 0 0,0 1 0 15,0-3 0-15,1 2 0 0,0 2 0 0,-1 2 0 16,0 4 0-16,-2 1 0 0,-1 1 0 0,-1 4 0 0,0 4 0 0,-3 2 0 15,1 1 0-15,-1 3 0 0,-2 2 0 0,-1 0 0 16,2 4 0-16,-2 0 0 16,1 5 0-16,-1 0 0 0,3 4 0 0,-2-3 0 0,3 3 0 0,0 0 0 15,-1-3 0-15,3 5 0 0,0-2 0 0,0 3 0 16,0 3 0-16,2-2 0 0,1 3 0 0,-3 1 0 0,2 2 0 16,-1-1 0-16,1 4 0 0,-2-1 0 0,-1 4 0 0,-1-3 0 15,0 5 0-15,-2 0 0 16,-1 2 0-16,-2 0 0 0,1 2 0 0,-1 2 0 0,0 0 0 0,-1 2 0 15,-1 2 0-15,1 1 0 16,-2 0 0-16,2 4 0 0,-1 0 0 0,-1 2 0 0,2 1 0 0,-3-1 0 16,2 0 0-16,0 2 0 15,0-4 0-15,0 4 0 0,-2-5 0 0,0 2 0 16,0-2 0-16,-2 0 0 0,1 1 0 0,-3-4 0 16,1 0 0-16,-2-1 0 0,-1 0 0 0,-1-2 0 15,-1 1 0-15,-3-1 0 0,-3-1 0 0,-3 4 0 0,-5-5 0 0,-4 4 0 16,-3-2 0-16,-3 2 0 15,-4-2 0-15,-3 2 0 0,-1-2 0 0,-5 1 0 0,1 1 0 16,-8-2 0-16,-6 2 0 0,-3 0 0 0,1 1 0 16,-1 2 0-16,-3 1 0 0,-7-4 0 0,-5 3 0 0,-3 1 0 0,-3 0 0 15,3-1 0-15,2 1 0 0,-1-1 0 0,0 0 0 0,0 1 0 16,2 2 0-16,6-1 0 16,4-2 0-16,2 1 0 0,-1-1 0 0,1 4 0 0,1-1 0 0,5 3 0 15,8-3 0-15,-3 0 0 0,-3 0 0 0,-3 3 0 16,-1-3 0-16,2 2 0 0,4 1 0 0,4-4 0 0,3 1 0 0,1-1 0 31,2 0 0-31,-3 0 0 0,0-1 0 0,2 0 0 16,1 0-352-16,5-1-64 0,3 1-16 0,3-4 0 0,1 0 432 0,3 0 0 0,2-2 0 0,3-2 0 15,6 2 0 1,4-1 0-16,5-3 0 0,3 0 0 0,5 0 336 16,2 0 48-16,5 0 16 0,4-3 0 0,4 1-288 0,2 0-112 15,4 0 0-15,4-2 0 0,3 0 0 0,6 2 0 16,3-2 0-16,7 2 0 0,4-1 0 0,7 2 0 15,4-1 0-15,4-2 0 0,2 1 0 0,3 1 0 16,1 1 0-16,4-3 0 0,1 2 0 0,4-2 0 16,6 1 0-16,5-3 0 0,6 3 0 0,3-6 0 15,0 1 0-15,3 0 0 0,8-1 0 0,4-1 0 16,6 0 0-16,3-3 0 0,7 0 0 0,2 1 0 16,-3-3 0-16,-3 2 0 0,-5-4 0 0,10-1 0 15,7 2 0-15,-2-3 0 0,-7 1 0 0,0-1 0 16,3 2 0-16,-3-2 0 0,-2 1 0 0,0-1 0 0,4-1 0 15,-4 4 0-15,-1 4 0 0,-8 0 0 16,-8-1 0-16,-2 3 0 0,1 2 0 0,-6 0 0 0,-4 3 0 0,-6 0 0 16,-8 3 0-16,0-2 0 0,2 2 0 15,1-1 0-15,-3 2 0 0,-5 1 0 0,-3 0 0 0,-3 0 0 16,-3 0 0-16,0 1 0 0,-4 2 0 0,-3-1 0 16,-3 2 0-16,-6-2 0 0,-3 2 0 0,-7-1 0 15,-5 0-368 1,-1-1-64-16,-5 0-16 0,-4 1 0 0,-1-3 448 0,-5 0 0 0,-2 1 0 0,-3-1 0 15,0 0 0-15,-5-1 0 0,1 1 0 0,-3-3 0 0,0 1 0 0,-5-2 0 16,-4 1 0-16,-2 0-128 0,-2-1 128 0,-7 0 0 16,-5-1 0-16,-4 2 0 0,-6-4 0 0,-6 1 0 15,-3 0 0-15,-6 2 0 0,-3-2 0 16,-2 2 0-16,-2-2-144 0,-5 3 144 0,-5 0 0 0,-2-1 0 16,0 2 0-16,0-2 0 0,0 2 0 0,-1-2 0 15,4 0 0-15,-1 2 0 0,3 2 0 0,1-4 0 16,0 4 0-16,2-2 0 0,3 2 0 0,-1 2 0 0,-3 2 0 0,-1-3 0 15,0 4-128-15,1-1 128 0,1-2 0 0,1 2 0 16,6-2 0-16,-4 2 0 0,-3 2 0 0,-1-2 0 16,2 0 0-16,-1-2 0 15,1 1 0-15,3-3 0 16,3 0-544-16,1 0 16 0,2 0 0 0,3-3-24272 16</inkml:trace>
  <inkml:trace contextRef="#ctx0" brushRef="#br1" timeOffset="18206.39">8904 17326 35007 0,'-19'3'3120'0,"3"1"-2496"0,7 1-496 0,4-5-128 16,1 4-2368-16,-4-2-512 0,-10 5-80 0,-11 2-32 16,-7 4-144-16,-3 0-48 0,4-3 0 0,4-1 0 0,5-5 2672 0,1-2 512 0,4-2 160 0,0 0 32 15,2-2-2272-15,0 0-464 16,0 0-80-16,0 2-16 0,0 0 4256 0,-2 0 864 15,2 1 160-15,1 4 48 0,1-1 704 0,3-2 128 0,0 4 48 0,4-2 0 0,0-1-1248 0,3 0-240 16,2 0-48-16,1-2-16 0,3 2-864 0,0-3-160 16,2 1-32-16,0-1-16 0,2 0-96 0,0 0-16 15,2 0 0-15,0-1 0 16,1 1-448-16,3 0-80 0,2 0-32 0,3-3 0 16,2 2-144-16,4 0-128 0,1-1 192 0,1 0-192 15,5 2 128-15,0 0-128 0,1 0 0 0,0 2 0 0,2 1 0 0,1 1 0 16,3-1 0-16,3 3 0 0,-1-3 0 0,4 1 128 15,4 2-128-15,7-2 0 0,7 2 176 0,5 2-176 0,3 2 160 0,-1-2-160 16,-4 0 128 0,2-1-128-16,5-1 0 0,9-3 144 0,4 4 48 0,0-1 16 0,-5-3 0 0,2 2 0 15,-4-1 48-15,0-1 0 16,4 0 0-16,6 1 0 0,4-1-16 0,6 0 0 0,4 0 0 0,3 0 0 16,7 0-48-16,-4-3 0 0,-7 4 0 0,9-3 0 15,11 1-192-15,-3 2 176 0,-7-2-176 0,5 1 160 16,4 1-160-16,1-2 0 0,2 2 0 0,4 0 0 15,1 2 128-15,-1 0-128 0,-3 0 0 0,2 3 128 16,3 1-128-16,-1-4 0 16,-1 4 0-16,4-4 0 0,-3 6 0 0,3-4 0 15,0 0 0-15,4-1 128 0,1-1-128 0,1 0 0 0,-2-2 0 0,6-2 128 0,5 2 80 0,-5-4 16 32,-6 3 0-32,8-3 0 0,9 0-224 0,-10 0 0 15,-16 0 0-15,15 0 0 0,19-2 0 0,-5 1 0 16,-10-3 128-16,5 2-128 0,7-2 0 0,2 1 0 15,1 0 0-15,-7-3 0 0,-5-1 192 0,10 1 0 16,14-4 0-16,-9 2 0 0,-15 0-192 0,8-3 0 0,5-1 0 0,5 1-160 16,8-2 160-16,-11 3 0 0,-7-2 0 0,9-3 0 15,9 3 0-15,4-2 0 0,2 2 0 0,-10-2 0 16,-6 2 0-16,3-1 192 0,4 1-64 0,4 0 0 16,3-2 0-16,-8 3 0 0,-8 0 0 0,3 2 0 15,6 3-128-15,0 0 0 0,0-4 0 0,-5 0 0 16,-3 4 0-16,4-3 0 0,8 5 128 0,7-2-128 15,3-2 128-15,-6 0-128 0,-5-2 160 0,-1 4-160 16,2 0 0-16,4 0 0 0,5-3 0 0,-10 2 0 0,-7 1 0 0,3 1 128 16,6 1-128-16,4 0 0 15,-1 0 128-15,-3 0-128 0,-7 0 0 0,-6 0 144 16,-3 2-144-16,0 2 0 0,1-4 0 0,-16 1 0 0,-18 2 0 0,6 1 0 16,6 0 0-16,-13-2 0 15,-17 2 0-15,-6-3 0 0,3 2 0 0,-10-1-176 0,-6 2 176 0,-12-3-208 16,-9 2 80-16,-2-4 128 0,3 4 0 0,1-4 0 15,1 3 0-15,-4-1 0 0,-5 3 0 0,-4-3 256 16,-6 1-32-16,-2 1-16 0,-2-2 80 0,-1 3 16 16,2-2 0-16,-1 2 0 0,-3 0-80 0,-5 0-16 0,-3 0 0 15,-4 0 0-15,-5-2-80 0,-4 2 0 0,-3 0-128 0,-4 0 192 16,-2-2 0-16,-2-1-16 0,-2 2 0 0,-3-1 0 16,-1-2 32-16,0 0 16 15,-3 2 0-15,2-2 0 0,-3-2-32 0,0 3 0 16,0-3 0-16,0 0 0 0,0 0 16 0,-1 0 0 0,-1 0 0 0,2-2 0 15,0-1-80-15,0 0-128 0,0-1 176 0,0 0-176 16,2 1 160-16,-1-3-160 0,0-1 128 0,2 1-128 16,-1-2 144-16,3 1-144 15,-1-2 160-15,-1-1-160 0,2-3 144 0,2 0-144 0,0 0 128 0,-1-3-128 0,2 1 0 0,-2 1 128 16,1-5-128-16,1 2 0 0,0-1 160 0,0-2-160 31,0 2 192-31,1-2-192 0,0-3 224 0,1-2-64 0,1-5-16 0,0-4 0 16,0-2 48-16,1-8 16 0,1-4 0 0,-1-6 0 15,0 2 240-15,0 0 32 0,-1 2 16 0,-3-3 0 16,2-8-368-16,-2-8-128 0,-1-4 0 0,-2 0 0 16,2 6 0-16,-3 0 0 0,0-3 0 0,-2-8 0 0,1-2 0 0,-2-2 0 15,0 5 0-15,-1 4 0 0,-1 0 0 0,-1-1 0 16,-1-5 0-16,-3 0 0 0,0 3 0 0,-3 6 0 16,0 0 0-16,0-2 0 0,-1-2 0 0,-2-2 0 0,1 7 0 15,0-1 0-15,0 2 0 0,-1-7 0 0,2-5 0 0,0-2 0 16,1 6 0-16,2 2 0 0,-1 1 0 0,2 0 0 15,0-9 0-15,1 3 0 0,0 2 0 0,1 2 0 16,1 4 0-16,-1-5 0 0,2-1 0 0,-2 2 0 16,1 5 0-16,0 3 0 0,0 7 0 0,1 0 0 15,-2 5 0-15,2-3 0 16,-2 1 0-16,1 0 0 0,0 7 0 16,0 4 0-16,0 8 0 0,-1 3 0 0,1 0 0 0,0 7 0 15,-1-1 0-15,0 4 0 0,0 1 0 0,2 6 0 16,0 1 0-16,0 1 0 0,1 4 0 0,1 2 0 0,-1 1 0 0,1 4 0 15,1 2 0-15,-1 0 0 16,1 3 0-16,1 1 0 0,-2 0 0 0,0 4 0 0,1-1 0 0,-1-1 0 31,-1 3-400-31,1 0-32 0,0 0 0 0,0 3 0 16,-2-3 432-16,2 0 0 0,0 0 0 0,0 0-128 0,0 0 128 0,0 0 0 16,0 0 0-16,-15 18 0 0,13-14 0 0,-2 2 0 15,1-2 0-15,-1 2 0 0,0 0 0 0,0 0 0 0,2 0 0 0,-1 1 0 16,1-1 0-16,0 0 0 0,-1-2 0 0,2-1 0 0,0 2 0 0,-1-1 0 15,1-4 0 1,1 3 0-16,-1-2 0 0,1-1 0 0,0 2 0 0,0-4 0 16,0 2 0-16,1-1 0 0,-1 1 0 0,0 0 0 15,0 0 0-15,0 0 0 0,0 0 0 0,0 0 0 16,8-19 384-16,-7 17 48 0,0-2 16 0,1 0 0 16,0-1-448-16,0 1 0 0,1 1 0 0,-1 0 0 15,-1 0 0-15,2-2 0 0,-2 1 0 0,2 3 0 16,-2-2 0-16,0-1 0 0,2 2 0 0,-2 2 112 15,0-2-480-15,-1 0-64 0,1 2-16 16,0 0 0-16,-1 0 448 0,0 0 0 0,0 0 0 0,0 0 0 0,0 0 0 16,0 0 0-16,0 0 0 0,-3 20 0 0,2-11 0 0,-1-3 0 15,0 4 0-15,-1 0-128 0,1 2 128 16,-2 2 0-16,0 3 0 0,1-1 0 0,-1 0 0 0,-1 3 0 16,1-2 0-16,-2 4 0 0,0-1 0 0,0 5 0 15,-3-3 0-15,2 3 0 0,-2-3 0 0,-2 4 0 16,-4 5 0-16,-2 5 0 0,-4 7 0 15,-3 1 0-15,-3 9 0 0,-1 2 0 0,-2-2 0 0,2-2 0 0,2-4 128 16,2-8-128-16,4-2 0 0,3-4 0 0,2 0 0 16,4-5-128-16,1-4 128 0,1-2 0 15,3 0 0-15,0-1 0 0,0-1 0 0,1-1 0 0,0-3 0 16,1-1 0-16,2-4 0 0,-2-3 0 16,3 1 0-16,0-5 0 0,-1 0 0 0,2-2 0 15,0-2 0-15,0-2 0 0,2-2 384 0,0-2 48 0,1-3 16 16,-1-2 0-16,3-1-336 0,1-7-112 0,2-1 0 0,2-3 0 15,-1-1 0-15,4-4 0 0,2-1 0 0,-1-2 0 16,1-1 0-16,1 0 0 0,-1-3 0 0,3-2 0 16,-4-1 0-16,2-5 0 0,2-3 0 0,-2-1 0 0,0 0 0 0,-1 2 0 15,0 2 0-15,-1 5 0 0,-1 6 0 0,-1 0 0 16,-1 4 0-16,-2 5 0 0,0-1 0 0,-2 2 0 16,0 2 0-16,-2 1 0 0,2 0 0 0,-3 0 0 15,1 1 0-15,2 2 0 0,-2 2 0 0,1 2 0 16,-1 2 0-16,0 1 0 15,0 3 0-15,0 2 0 0,-1 4 0 0,1 4 0 16,2 2 0-16,-1 3 0 0,0 5 0 0,1 2 0 0,2 5 0 0,1-2 0 16,1 4 0-16,3 1 0 15,1 1 0-15,1 1 0 0,3 0 0 0,4 1 0 16,1-1 0-16,4-1 0 0,1-1 0 0,2 3 0 0,0-4 0 0,0-1 0 16,0 2 0-16,0-4 0 15,-3 0-384-15,1-3-64 0,2-1 0 0,1 0-16 16,0-6-880-16,7-4-192 0,12 0-16 0,13-3-14496 15,14-3-2896-15</inkml:trace>
  <inkml:trace contextRef="#ctx0" brushRef="#br1" timeOffset="19304.66">29894 8907 33167 0,'1'-2'2944'0,"1"-1"-2352"0,1 3-464 0,-1 0-128 0,1 3 672 0,-1-3 112 0,3 2 32 0,1 2 0 0,3 2 400 0,2 4 64 0,3 2 32 0,-1 7 0 0,2 7-832 0,-1 0-160 15,1 5-48-15,-1 6 0 0,1-3-96 0,-1 6-32 16,1-1 0-16,-2 1 0 0,0 0-16 0,-3-2 0 16,-1-2 0-16,-1 1 0 0,-1 0-304 0,0-2-64 15,-1-2-16-15,0 0 0 0,-1-3 0 0,-3-1 0 16,2-2 0-16,-3-5 0 0,-1-2-96 0,0-4-32 0,-2-1 0 0,-3-3-11520 31,-1-2-2304-31</inkml:trace>
  <inkml:trace contextRef="#ctx0" brushRef="#br1" timeOffset="19897.79">29895 8521 43311 0,'4'-8'3840'0,"-1"1"-3072"0,1 4-608 0,0 3-160 16,-2 0-512-16,3-3-128 0,3 2-16 16,4-5-16-16,6-3 1056 0,6-1 224 0,3 0 32 0,0 2 16 0,1 1-416 0,-1 4-96 15,1-1-16-15,-1 2 0 0,1 2 0 0,-1 0 0 16,0 2 0-16,-1 2 0 0,-1-1-128 0,-2 0 0 16,-1 3 0-16,1-2 0 0,-1 2 0 0,0 1 0 15,-1 5 0-15,0 0 0 0,-1 2 0 0,1 4 0 0,0 1 0 0,0 3 0 31,-1 0 0-31,0 0 0 0,1 4 0 0,0 2 0 0,-1-2 0 16,-3-2 0-16,-2 2 0 0,-4-3 0 0,-4-1 0 0,-4-2 0 0,-5 1 0 0,-4 1 0 31,-6 0 0-31,-7 0 0 0,-2-1 0 0,-5 2 0 16,-3-4 0-16,-3 4 0 0,1-2 0 0,-3-1 0 16,2-1 0-16,-1 0 0 0,2-1 0 0,2-5 0 0,2-1 0 15,2-1 0-15,3-2 0 0,2-3 0 0,3-2-176 0,1-2 48 16,2 1 0-16,1-2 0 0,2-1 128 0,1-1 0 15,0 1 0-15,2-3-128 0,2 0 128 0,0-2 0 16,2 3 128-16,1-3-128 0,1 4 160 0,1-1-32 16,1-1-128-16,0 3 192 0,1 0 64 0,2 3 16 15,-1-1 0-15,2 4 0 0,-1 2-96 0,0 0-32 16,1 5 0-16,0-1 0 0,-2-1-16 0,1 2-128 16,0 2 192-16,1 1-64 0,2 0-128 0,2-1 0 15,2 1 0-15,2-4 0 0,4 2 208 0,3 0-32 0,3 0-16 0,3-4 0 16,1 2 16-16,4-6 0 15,8 3 0-15,2-3 0 0,6 4-16 0,1-2 0 0,3 0 0 0,-3 2 0 16,-2-1-160-16,-3 1-176 16,-2 2 48-16,-7 0 0 0,-3 0-528 15,-8-1-112-15,-2 0 0 0,-9 0-16 16,-3 1-368-16,-6 2-80 0,-4 1-16 0,-5-2-17312 0</inkml:trace>
  <inkml:trace contextRef="#ctx0" brushRef="#br1" timeOffset="20636.66">29542 8600 7359 0,'4'-2'656'0,"-1"2"-528"0,-2-3-128 0,0 3 0 0,0 0 528 0,1 0 80 0,0-1 16 0,1 1 0 0,3-2 80 0,0-2 32 0,0 0 0 0,1 2 0 0,0-1 16 0,-1 2 0 15,-1-1 0-15,1 2 0 0,-1-3 336 0,0 3 64 16,-1 0 0-16,1 0 16 0,-2 3 864 0,2-1 160 15,-2-1 48-15,0 2 0 0,1 1-80 0,-1 2-16 16,0-3 0-16,2 4 0 0,0 1-560 0,0 0-112 0,4 3-32 0,-1 1 0 16,2 4-736-16,4 0-160 15,1 3-32-15,2 3 0 0,3 0-64 0,1 4 0 0,0 3-16 0,1-1 0 0,2 1-48 16,0 5 0-16,2 3 0 0,0 5 0 16,2 5-112-16,-6 4-16 0,-2 2-16 0,-3 2 0 0,-6 2-64 0,-4-4-16 15,-4 4 0-15,-6 0 0 0,-4 3-160 0,-3 1 0 16,-2-1 0-16,-1 0 128 0,1-7-128 0,1-7 0 15,3-7 0-15,4-4 0 16,2-7 0-16,5-5 0 16,0-7 0-16,5-3 0 15,3-2-464-15,3-5-80 0,0-2-16 0,4-8-19520 0</inkml:trace>
  <inkml:trace contextRef="#ctx0" brushRef="#br1" timeOffset="22574.22">29901 10766 8287 0,'1'-5'736'0,"1"3"-592"0,-1 0-144 0,-1 2 0 16,1-2 0-16,0 0-176 0,2 0 48 0,-1-2 0 0,3-1-704 0,-1 0-128 0,1 0-16 0,-3 2-16 0,1-1 656 0,-3 1 128 15,-2 1 16-15,1 1 16 0,-1 1 1472 0,-2 1 304 16,0 1 48-16,-1-2 16 0,-1 3 368 0,1-3 80 16,0 0 0-16,-1 1 16 0,1 2-352 0,0-3-80 15,0 0-16-15,0 0 0 0,0 0-80 0,-1 0 0 0,1 0-16 0,-1 0 0 16,0 0-304-16,-1 2-64 0,-1-2-16 0,-2 4 0 16,0-2-256-16,-1 2-48 0,1 0-16 0,-1-1 0 15,3 2-96-15,-2-1-16 0,2 2 0 0,1-2 0 16,1 2-240-16,1-2-48 0,1 1-16 0,1-2 0 15,2 1-272-15,1 1-48 0,1-4-16 0,3 2 0 16,1 1-128-16,1-4 0 0,4 2 144 0,3-2-144 16,1 0 128-16,5-2-128 0,2-2 128 0,4 0-128 0,2-1 176 15,5-1-48-15,6 0 0 0,6-2 0 0,1 2 16 0,2 0 0 16,3 2 0-16,-1 2 0 0,1 2-144 0,-1 0 0 16,-2 2-192-16,-1 4 192 15,-1 1-128-15,-2 0 128 0,-1 2 0 0,-3 1 0 0,-4 0 0 0,-3-2 0 16,-1 5 192-16,-4-4-64 15,-2 4-128-15,-3-3-144 0,-2 0 144 0,-1-2-208 0,-2 0 208 0,-2 0 0 16,0-2 0-16,-2-2 0 0,-2 0 0 0,0-2 0 16,-1 1 0-16,0-3 0 0,-1 0 128 0,-2 0 32 15,1 0 0-15,-3-3 0 0,0 3-16 0,-2 0 0 16,0-3 0-16,-1 3 0 0,-2 0-144 0,-1 1 160 16,-1 1-160-16,-2 1 160 15,-2 2-160-15,-3 0 0 0,-1 1 144 0,-2 4-144 0,-4 0 0 0,-2 0 0 0,-1 2 0 0,-1 0 0 16,-1 2 0-16,-1 1 0 0,-4 1 0 0,-3 2 0 15,-2 1 0-15,-1 1 0 0,-3 2 0 0,-2 3 128 16,1-3-128-16,1 3 0 0,-4 1 0 0,0-2 0 16,-1 5 0-16,-1-1 0 0,2-2 0 0,0-1 0 15,5-3 0-15,0-3 0 0,1 3 0 0,0-2 0 16,2 1 0-16,1-1 0 0,2-2 0 0,3-2 0 0,3 0 0 16,3-3 0-16,2-1 0 0,3-2 0 0,3-1 0 0,1-2 0 15,4 2 0-15,0-3 0 0,3-2 0 0,1-1 0 16,3 1 0-16,0 1 0 0,3-1 0 0,1-2 0 15,2 2 0-15,3 0 0 0,3 1 0 0,1-2 0 16,6-2 0-16,3 2 128 0,4-1-128 0,4 2 128 16,3-1-128-16,3 0 128 15,4 1-128-15,1 1 0 0,3-1 128 0,-1-1-128 0,-3 4 0 0,-1-1 0 16,-1 0 0-16,-2 0 0 0,-2 0-192 0,-3 0-48 31,-3-2-16-31,-5 2 0 16,1-3-336-16,-5 1-80 0,-2-3-16 0,0 1-11808 0,-5 1-2368 0</inkml:trace>
  <inkml:trace contextRef="#ctx0" brushRef="#br1" timeOffset="23402.7">30619 10871 6447 0,'5'-6'576'0,"0"2"-576"15,-1 1 0-15,-3 3 0 0,1-2-1104 0,0 1-336 0,3-3-64 0,2-1-16 0,3-2 1520 0,0 0 0 0,-1-1 272 0,-3 4-16 0,-1-2 1120 0,-1 3 224 16,-2 2 64-16,-2-1 0 0,0 2 1168 0,-2 0 240 16,-2 0 64-16,-1 2 0 0,-2 4-384 0,-5 1-64 15,0 0 0-15,-5 5-16 0,-4 4-880 0,-5 7-192 16,-6 4-16-16,-5 5-16 0,-3 3-416 0,-8 9-64 15,-8 3-32-15,-6 4 0 0,-1 3-480 0,-1-3-112 16,-3 0-16-16,-1-2 0 0,-1 2-96 0,1-5-32 16,5-1 0-16,3-5 0 0,5-3-320 0,3-2 0 15,4-4 0-15,6-3-12032 16,9-6-2528-16</inkml:trace>
  <inkml:trace contextRef="#ctx0" brushRef="#br1" timeOffset="40494.64">30872 8348 9215 0,'0'0'816'0,"1"0"-656"0,0 0-160 16,0 0 0-16,1 0 352 0,-1 3 32 0,0-3 16 0,3 0 0 0,0 0 208 0,1 0 32 0,1 0 16 0,-1 0 0 0,1 0 368 0,-1 0 64 0,-2-3 0 0,2 3 16 15,-1 0 384-15,1 0 80 0,-2 0 16 0,0 0 0 16,0 0 80-16,-1 0 0 0,-1 0 16 0,2 0 0 15,-2 0-128-15,2-2-16 0,-2 0-16 0,0 2 0 16,2-2-336-16,-2-2-64 0,3 2-16 0,-2-4 0 16,2 2-368-16,-2-5-80 15,3 2-16-15,-1 1 0 0,0-4-208 0,1 1-48 16,-1-1-16-16,1 0 0 0,2-2-208 0,-1 0-32 16,0-3-128-16,0 1 192 0,-1 2-16 0,0-2-16 0,0-3 0 15,1-1 0-15,-1 0-160 0,0-3 0 0,0 4 0 0,-1-6 0 16,-1 2 0-16,0-1 0 0,-1 0 0 0,1-3 0 15,-2 3 128-15,0 0 0 0,1-1 0 16,-2 5 0-16,1 0 0 0,0 4 0 0,0-2 0 0,0-1 0 16,1 3-128-16,0 0 0 0,-1 4 0 0,2-1 0 15,-2 1 0-15,2 3 0 0,-1 2 0 0,-1-1 0 0,1 2 0 0,-1 1 0 16,1 2 0-16,-2-3 0 0,2 3 0 16,-1 0 0-16,-1 1 0 0,0 0 0 0,0 0 0 0,0-3 0 15,0 3 0-15,0 0 0 16,0 0 0-16,0 0 0 0,0 0 0 0,0 0 0 0,0 0 0 0,0 0 0 15,0 0 0-15,0 0 0 0,0 0 0 0,0 0 0 16,0 0 0-16,0 0 0 16,0 0 0-16,0 0 0 0,0 0 0 0,0 0 0 0,0 0 0 15,0 0 0-15,0 0 0 0,0 0 0 0,0 0 0 16,0 0 0-16,0 0 0 0,0 0 0 0,0 0 0 0,0 0 0 16,0 0 0-16,0 0 0 0,0 0 0 0,0 0 0 15,0 0 0-15,0 0 0 0,0 0 0 0,0 0-176 16,0 0 48-16,0 0 0 0,0 0 128 0,0 0 0 15,-19-9 0-15,17 9 0 0,-1 2-128 0,1-2 0 16,-1 0 0-16,0 4 0 0,0-4-112 0,-1 2-16 0,1 2 0 0,-2-3-18496 16</inkml:trace>
  <inkml:trace contextRef="#ctx0" brushRef="#br1" timeOffset="41371.75">31083 7757 13823 0,'-5'-9'1216'0,"2"3"-960"0,0 1-256 0,2 3 0 0,1-2 1472 0,0 4 240 0,0-2 48 0,1-1 16 0,2-1 416 0,-1-2 96 0,3 0 16 0,1-1 0 15,2 0-1120-15,0 1-224 0,2 0-32 0,1 0-16 16,-1 0-256-16,0-1-48 0,1 4-16 0,-1-1 0 15,-1-1 208-15,-1 1 32 0,0 2 16 0,-1 1 0 16,-2 1-80-16,0-3 0 0,-1 3-16 0,-2 0 0 16,0 3-352-16,-1-3-64 0,-1 3-16 0,0 0 0 15,-1 1-128-15,1 2-48 0,-2 0 0 0,0 0 0 0,1 2-16 0,-1-2 0 16,0 2 0-16,-1-1 0 0,2 2 0 0,-1-2-128 16,0 0 192-16,2 2-64 0,-1-2 0 0,1 4-128 15,0-1 192-15,0 3-64 0,3-1-128 0,-1 2 192 16,1 2-192-16,2 0 192 15,0 1-192-15,1 0 192 0,0 4-192 0,0-2 192 0,1 3-64 0,-2-6-128 16,0 3 192-16,-1-3-64 16,0 4-128-16,-1-2 160 0,1 4-160 0,-1-2 160 0,0 2-160 0,0-1 192 15,-1-2-192-15,2-2 192 0,0 2-192 16,-2-3 160-16,2 1-160 0,-2-1 160 0,2-2-160 0,-1-2 160 0,0 1-160 16,1-1 160-16,0-5-16 0,-1 2 0 15,2-1 0-15,-1-2 0 0,1-1-144 0,1-2 0 16,0 0 0-16,-1-2 0 0,3-1 160 0,-2-1 0 15,3 1 0-15,-2-5 0 0,3 1-32 0,-1-2 0 0,0 2 0 16,0-4 0-16,1 0 0 0,0-3 0 0,1 0 0 0,0-1 0 16,2-1-128-16,-2-2 0 0,2 2 0 0,0-6 0 15,-1 3 0-15,-1-4 0 0,0 2 0 0,2-7 0 16,-1-1 0-16,2-1 0 16,-2-1 0-16,0-2 0 0,1 1 0 0,-1-2 0 0,0 1 0 0,0 0 0 0,0-1 0 0,-1 0 0 15,0 1 0-15,0 2 0 0,-2-1 0 0,1 1 0 31,-2 2-160-31,0-1 160 16,-1 2-448-16,1 2 16 0,-1 2 0 0,-2 1 0 0,1 1-208 0,-2 3-32 0,0 4-16 0,-2 2 0 31,1 4-816-31,-2 2-160 0</inkml:trace>
  <inkml:trace contextRef="#ctx0" brushRef="#br1" timeOffset="44648.14">31258 10738 12895 0,'-2'-1'1152'0,"2"-1"-928"15,2-1-224-15,-1 2 0 0,1 1 512 0,-1-2 64 0,3-2 16 0,1-1 0 0,3-3 848 0,-1 0 160 0,3 0 48 0,-3-2 0 0,-1 4 144 0,2 0 48 16,-3 0 0-16,0 0 0 0,0 0 208 0,-3-1 32 16,2 4 16-16,-3-3 0 0,2-1-560 0,-2 1-96 15,0 0-32-15,0-3 0 0,1 2-768 0,0-2-176 0,1-1-16 0,-1-3-16 16,2 0-432-16,-1-3 128 0,2-1-128 0,0 0 0 16,0-2 0-16,0 1 0 15,0-5 0-15,0 1 0 0,0 0 0 0,0-3 0 16,0-1 0-16,0 1 0 0,0 1 0 0,-1 1 0 15,0 4 0-15,0 3 0 0,0-1 0 0,0 5 0 16,-1 1 0-16,1 4 0 0,0 3 0 0,1 1 0 0,-2 0 0 0,2 4 0 0,0 1 0 0,1 2 0 31,1 2 0-31,0 3 0 0,2 1 0 0,-1 0 0 16,2 2 0-16,1 3 0 0,1 1 0 0,-1-2 0 0,0 4 0 16,0 4 0-16,1 1 0 0,-1-1 0 0,1 5 0 0,-1-1 0 15,1 2 0-15,-3 1 0 0,-1-3 0 0,0 1 0 16,-2 2 0-16,-1-6 0 0,-1 2 0 0,-1-5 0 0,1-2 0 0,0-2 0 0,-1-1 0 0,1-3 0 31,0-2 144-31,1-4-144 0,1 1 160 0,0-4-160 16,2 0 256-16,-1-6-64 0,0 0 0 0,2-2 0 15,0-3 64-15,-1-2 0 0,2-4 0 0,1 0 0 16,-1-5-16-16,0 1 0 0,0 2 0 0,-1-6 0 16,1-3-64-16,0-4-16 0,-1 0 0 0,1-5 0 15,-1 2-160-15,1 0 0 0,-1-3 144 0,-1 1-144 16,1-3 0-16,-2 2 0 0,1 0 0 0,-1 2 0 15,-1 2 0-15,0 0 128 0,2 1-128 0,-2 2 0 0,0 1 0 16,0 1 0-16,1 4-160 0,-2-1 160 0,1 5-432 0,-1 2 32 16,-2 3 0-16,2 1 0 15,-1 2-400-15,0 4-80 0,-2-3-16 16,1 4-17632-16</inkml:trace>
  <inkml:trace contextRef="#ctx0" brushRef="#br1" timeOffset="73427.83">14715 2504 31327 0,'-14'0'2784'0,"4"1"-2224"0,6 3-560 0,4-4 0 0,2 1 432 0,-2 2-32 0,-4-1 0 0,-1 4 0 0,0-2 304 0,2 2 48 0,-1 2 16 0,4 0 0 15,1 1-224-15,3-4-32 16,2 1-16-16,3-1 0 0,2 1-96 0,1-5-16 0,6 2 0 0,1-3 0 16,1 0-112-16,5 0-16 15,2-3-16-15,3 2 0 0,-1-1-96 0,1-2-16 0,2 1 0 0,0 1 0 16,-2 1 0-16,2-2 0 0,0 2 0 0,-1 0 0 0,0 1 0 0,0 0 0 31,1 1 0-31,2 3 0 0,-5-3 32 0,1 1 0 16,-2 2 0-16,5 1 0 0,2 1 0 0,4-1 0 15,0 1 0-15,2 3 0 0,1-3-160 0,0 2 128 16,0-2-128-16,0 0 128 0,-1 0 0 0,2-1-128 16,3-1 192-16,2 0-64 0,4-1 16 0,2 2 0 15,1-1 0-15,0 0 0 0,-1 1-144 0,0 0 0 16,2 1 144-16,1 0-144 0,1 0 128 0,4 0-128 16,1 3 160-16,1-3-160 0,-3 0 0 0,-3-2 0 0,-2 2 0 15,-1 0 0-15,0 1 192 0,0-1-48 0,3 0-16 0,1-1 0 16,0 0-128-16,-3 1 0 0,-5-2 0 0,1-1 0 15,3 0 0-15,2-1 192 0,6 0-192 0,2-2 192 16,3 0-32-16,-1 0 0 0,-1 0 0 0,-3-2 0 16,-3 2-32-16,3 0 0 0,3-2 0 0,3-1 0 15,3 2-128-15,-2-1 0 0,-4-1 0 0,-2 2 0 16,-1 1 0-16,4-2 0 0,3-1 0 0,3 2 0 16,0-4 0-16,-5 1 0 0,-3 3 0 0,-3-2 0 15,-2 3 0-15,4-2 0 0,4 1 0 0,0-2 0 0,-3 0 0 0,-5-2 0 16,-3 3 0-16,0-4 0 0,2 3 0 0,6-4 0 15,5 1 224-15,1 0-64 0,-3-3 96 0,-4 2 32 16,-1-2 0-16,-1 3 0 0,0-1-128 0,6-2-32 16,6 0 0-16,1 2 0 0,-4-2-128 0,-2 2 0 15,0 1 0-15,3-1 0 0,5 4 0 0,-1-3 0 16,0 1 0-16,-6-2 0 0,-4 3 0 0,-2-1 0 16,-1 1 0-16,5 0 0 0,4 2 0 0,0-2 0 15,-4 4 0-15,0-3 0 0,-2 1 0 0,2 1 0 0,-3 1 0 16,0 0 0-16,1 0 0 0,-2 0 0 0,-6 0 0 0,-3-3 0 15,2 1 0-15,1 1 0 16,2-2 0-16,3 2 0 0,0 1 128 0,-1 0 0 0,0 1 0 0,-1 2 0 16,-7-3-128-16,5 1 0 15,6 1 0-15,1 2 0 0,2 1 0 0,-1 1 0 0,-1-2 0 0,-1-2 0 16,1 2 0-16,-1-3 0 0,3 2 0 0,0-1 0 16,0-2 0-16,-2 1 0 0,-3-1 0 0,-1-1 0 15,-3 1 0-15,2 0 0 0,3-2 128 0,2 2-128 16,-1 2 160-16,-1-2-160 0,0 1 192 0,-1-1-192 0,1 3 128 15,1-3-128-15,5 2 0 0,-1 2 0 0,0-1 0 16,-1-2 0-16,-2 1 0 0,2 1 0 0,-1 0 0 0,3 0 0 16,2 2 0-16,-1 0 0 15,1-1 0-15,-1-1 0 0,2 2 0 0,1-4 0 0,-2 2 0 0,0-3 0 16,3 0 0-16,-4-3 0 0,-3 2 0 0,-2-5 0 16,-2 4 0-16,3-5 0 0,3 4 176 0,2-4-176 15,1 1 160-15,-4 0-160 0,-3 0 128 0,2-1-128 16,2 0 0-16,2 1 0 0,0 4 128 0,0-5-128 15,-2 4 0-15,1-2 0 0,-5 0 0 0,4 2 0 16,7-3 0-16,-1 4 0 16,-13 1 0-16,0 1 0 0,3-3 0 0,2 1 0 0,1 0 0 0,0 0 0 0,0 2 0 0,-7 2 0 15,-11 0 0-15,-4 0 0 0,0 1 0 0,-1-3 0 32,-1 1-512-32,0 1 0 0,-1-2 0 0,-2 0-20672 0</inkml:trace>
  <inkml:trace contextRef="#ctx0" brushRef="#br1" timeOffset="76365.32">15550 447 18431 0,'5'-2'1632'0,"0"-2"-1312"0,-1 4-320 0,-1 0 0 0,-2 0 704 0,2 0 80 0,2-2 16 0,2 2 0 0,3-3 480 0,1 3 80 0,-1 3 32 0,-3 3 0 15,-2 0-496-15,-1 3-80 0,-3 4-32 0,-1 0 0 0,-1 0-400 16,-1 2-64-16,0-2-32 0,-1 0 0 0,-1 3-288 0,-2 5 0 16,1-1 0-16,-1 7 0 0,-2-1 128 0,1 3-128 15,-1 3 0-15,2 2 0 0,1-1 0 0,1 0 0 31,2-3 0-31,1-2 0 0,1-6 0 0,0 1 0 0,1-2-128 0,0 1 128 16,0-3-528-16,-1-2-16 0,2 0 0 0,-4-1-8032 16,2-3-1600-16</inkml:trace>
  <inkml:trace contextRef="#ctx0" brushRef="#br1" timeOffset="81420.67">15924 742 24879 0,'3'-4'2208'0,"-1"2"-1760"0,1-1-448 0,-2 2 0 0,0 2 480 0,0-2 16 0,1 1 0 0,0-3 0 0,2 0 480 0,0 0 112 15,-2 0 0-15,1 0 16 0,-3 3-512 0,0 3-96 0,0 0-32 0,-3 6 0 0,2 1-336 0,0 2-128 16,-2 4 0-16,2 3 0 0,1-2 0 0,0 4 0 16,1-1 0-16,0 1 0 0,2 2 0 0,-1-2 0 31,2 2 0-31,1-4 0 0,1 0 0 0,0 0 0 16,-1-3 0-16,0-3 0 0,-1-2 0 0,0-1 0 15,-1-4 144-15,-1 1-144 0,0-4 0 0,-1 0 128 16,1-3-128-16,-1-3 0 0,0-3 544 0,0-1 32 15,0-6 0-15,2-1 0 0,-1-3-112 0,2-2-16 0,0-4 0 16,0-1 0-16,0-2-448 0,1-3 0 0,2 1 0 0,0-6 0 16,0 2-256-16,1 1 64 0,-1 5 16 0,3 2 0 15,0-2 176-15,1 3-128 0,2 5 128 0,-1 2-128 16,2 3 256-16,-2 4 64 0,0 2 16 0,1 7 0 16,0 0 416-16,0 3 80 0,0 3 0 0,2 1 16 15,-1 2-400-15,-1 1-64 0,2 2-32 0,1 1 0 16,0-2 64-16,2 4 16 0,-1-2 0 0,3 5 0 15,1-2-304-15,-2 3 0 0,4 0 0 0,-4 0 0 16,1 0 0-16,-2 0 0 0,-2 1 0 0,-2-2 0 16,-1 1 0-16,-3-1 0 0,-2 0 0 0,0 3 0 15,-2-3-480-15,-2 2-160 0,-3-1-16 16,0-3-16-16,-1-3-1072 0,-2-2-224 0,-1-1-32 0,-2-2-12912 16</inkml:trace>
  <inkml:trace contextRef="#ctx0" brushRef="#br1" timeOffset="81721.55">16822 420 9215 0,'-5'-7'816'0,"1"2"-656"0,2 4-160 0,2 1 0 0,0 1 7152 0,2 4 1392 0,1-1 288 0,-1 2 48 0,5 2-6992 0,-1 6-1392 0,2 5-288 0,3 3-48 0,1 6-160 16,-2 1 0-16,1 3 0 0,0 5 0 15,0-1 0-15,-2 5 0 0,-2-1-128 0,-1 1 128 16,0-2-640-16,-2-7-64 0,-1 1-16 0,-2-4-11152 15,-1-1-2224-15</inkml:trace>
  <inkml:trace contextRef="#ctx0" brushRef="#br1" timeOffset="81943.67">16606 600 42383 0,'-16'-13'1872'0,"3"7"400"0,3 0-1824 0,5 3-448 0,5 2 0 0,2 1 0 16,0 0 336-16,1 0-16 0,0 0-16 0,2 0 0 15,3 0-304-15,3-2-176 16,5 0 32-16,2 0 0 0,5-2 144 0,1-1-192 0,5 2 192 0,3-1-192 16,3-2-144-16,2 2-48 0,-3-1 0 0,5 1-12016 15,3 2-2400 1</inkml:trace>
  <inkml:trace contextRef="#ctx0" brushRef="#br1" timeOffset="83356.56">17066 811 13823 0,'3'0'1216'0,"1"-2"-960"0,-1 2-256 0,-2 0 0 0,0 0 880 0,0 0 128 0,3 0 16 0,2 0 16 0,3 0-176 0,1-3-32 0,1 2-16 0,0-2 0 0,0 1-352 0,0 1-64 32,2-3-16-32,0-2 0 0,2 1-96 0,0 1-32 0,2-2 0 0,0 2 0 0,0-2 0 0,1 0-16 31,1 0 0-31,-1-3 0 0,0 4-240 0,-1-1 144 0,0 0-144 0,-2 0 128 0,1-1 112 0,-2-1 16 16,-3 0 0-16,0 0 0 15,-1 0 576-15,-2-3 128 0,0 4 32 0,-2-3 0 16,-1-3-304-16,-3 2-64 0,0 0-16 0,-2 0 0 0,-2 1-64 0,0 0-16 15,-3 0 0-15,-2-2 0 0,-1 2-272 0,-3 1-64 16,0 3-16-16,-3 3 0 0,0 0-176 0,-3 6-272 0,-1-1 64 0,-1 5 16 16,-2 3-112-16,0 5-16 0,2-1 0 0,-4 4 0 31,0 5 176-31,-1 1 144 0,1 1-208 0,3 1 80 16,1 2 128-16,6-3 0 0,4 1 0 0,4-1 0 15,4-3 464-15,2-2 128 0,4 1 32 0,3 1 0 16,0-3-64-16,3 3-16 0,3 0 0 0,3 1 0 15,2 0-544-15,-1-2 0 0,-2-5 0 0,4-1 0 16,3 5-768-16,1-4-96 0,5-1-32 16,2 1-13712-16</inkml:trace>
  <inkml:trace contextRef="#ctx0" brushRef="#br1" timeOffset="84373.61">18043 764 2751 0,'-9'-6'256'0,"3"0"-256"0,1-1 0 0,2 4 0 0,2 0 4688 0,1 2 896 0,1-1 176 0,-1-1 48 0,0-3-3680 0,0-1-720 0,1-3-160 0,-1-3-32 0,2 1-960 0,-1 0-256 15,-1-3 0-15,-1 1 0 0,1 2 0 0,-2-2 0 16,1 2 0-16,-2-1 0 0,-1 1 0 0,-1-2 0 15,-1 3 0-15,-2 1 0 16,0 3 256-16,-3 2 0 0,-2 4 0 0,-2 1 0 0,-1 1-256 0,-1 5 0 16,-2 3 0-16,-2 3 0 15,2 4-432-15,-2 0-16 0,0 7-16 0,-2-1 0 0,2 4 320 0,1 2 144 0,3 3-128 16,2-2 128-16,2 2 480 0,3-3 176 0,2-2 48 0,3-4 0 16,3-2 32-16,-1-3 16 0,3-3 0 0,2-2 0 15,0-2-432-15,1-1-96 0,0-3-16 0,4-2 0 16,-1-2-80-16,2-1 0 0,2-1-128 0,3-1 192 15,0-4-384-15,2-1-96 0,2 0-16 0,3-4 0 32,2 0-496-32,2 0-96 0,1-2-32 0,2-2 0 15,1-1 240-15,1 2 48 0,-2-4 16 0,-1 0 0 0,-3 1 624 0,-3 0 256 0,-1 0 0 0,-3 0-16 0,-4 1 1008 16,-1 2 208 0,-2 0 32-16,-3 3 16 0,-1 2-416 0,-2 2-96 15,-1 2-16-15,-1 0 0 0,-1 2-224 0,0-1-48 0,-1 6-16 16,0-3 0-16,0 2-432 0,-2 3-64 0,-1 1-32 0,1 3 0 0,-1 3-160 0,-2 4-272 31,0 3 64-31,-2 3 16 0,1 3-176 0,-1 1-16 16,1-4-16-16,1 3 0 15,0-2-304-15,1 5-48 0,1 0-16 0,0-2 0 16,3 0 176-16,0 1 16 0,1-1 16 0,0 3 0 0,1-5 256 0,-1 2 48 16,0-1 16-16,0-3 0 0,0 1 480 0,-2-4 80 0,-2 0 32 0,-1-1 0 15,-1 2 336-15,-3-2 64 0,-1-1 16 0,-1-2 0 16,-3-2-80-16,1 0-16 0,-5-1 0 0,1 0 0 15,-3 1-128-15,-2-3-32 0,-3 2 0 0,-1 0 0 16,-1 1-336-16,-1-3-176 0,-1 0 160 0,1-2-160 31,-2-3-896-31,2 0-288 0,1-4-48 0,1-2-16 0</inkml:trace>
  <inkml:trace contextRef="#ctx0" brushRef="#br1" timeOffset="84864.79">18286 880 40543 0,'-9'-6'1792'0,"5"0"384"0,1 3-1744 0,3 0-432 0,3 0 0 0,0 3 0 0,3-2 0 0,3 1 0 0,3-6-144 0,7 1 144 0,3-2-640 0,5-2 0 16,1 0-16-16,-2 0 0 0,0 0-144 0,-3 1-32 0,2-1 0 16,-5 1 0-1,-1 0-256-15,-1 3-64 0,-2-4-16 0,-4 0 0 0,-1 1 784 0,-2 3 144 0,-3-4 48 0,-1 4 0 0,-1-4 512 16,-2 1 96-16,-2 0 32 0,0-1 0 0,-2 1 400 0,-2-1 96 15,-1 0 16-15,0 4 0 0,0-3-16 0,-2 3 0 16,-3 0 0-16,-1 0 0 0,-3 2-336 0,-1 3-64 16,-1 2-16-16,-2 4 0 0,-1 5-352 0,-2 2-176 15,0 4 160-15,-2 7-160 0,0-1 0 0,0 6 0 16,-2 1 0-16,3 3 0 0,2-4 0 0,3 1 0 16,3-3 0-16,3-1 0 0,2-3 0 0,4-1 0 15,2-1 0-15,3-2 0 16,1 1 0-16,3-3 0 0,1 0-160 0,1-4 160 15,4 1-464-15,3-4-16 0,0 1 0 0,3-1 0 16,2-3-1376-16,6-2-256 16</inkml:trace>
  <inkml:trace contextRef="#ctx0" brushRef="#br1" timeOffset="85261.51">18817 907 27647 0,'-3'0'2448'0,"2"2"-1952"0,1 1-496 0,0-1 0 16,0 0 1600-16,0 1 208 15,1 0 48-15,-2 4 16 0,1 1-1424 0,0 6-272 0,-1-2-176 0,1 2 192 0,1 1 0 0,0-2 0 16,2 0 0-16,-1-1 0 0,2-3-192 0,-2 0 0 16,2 1 0-16,-2-3 0 0,1-1-240 0,-1-3-80 15,1 0 0-15,-2 1-16 0,0-4 144 0,1-3 16 16,-1 2 16-16,-1-5 0 0,1 0 896 0,-1-4 176 15,0 0 48-15,0-3 0 16,0 1 112-16,0-3 16 0,-1-1 16 0,1-2 0 0,0-2-496 0,-1 0-96 16,2-5-32-16,-1 1 0 0,0-2-96 0,1 1-32 0,2-1 0 15,-2 1 0-15,1 3-144 0,1 0-16 0,-1-1-16 0,2 1 0 16,0 1-176-16,-1 4 0 0,2-4 144 0,1 2-144 31,2 2 0-31,1-2 0 0,0 1 0 0,4 2 0 16,0 3 0-16,2 0 0 0,4 2-128 0,1 1 128 0,1 4-384 0,2-1 16 0,5 6 0 0,2-1 0 15,4 4-320 17,0 2-64-32,3 3-16 0,3 4 0 0,-1-1-1456 0,-1 0-288 0,-1 3-64 15,1-1-16-15</inkml:trace>
  <inkml:trace contextRef="#ctx0" brushRef="#br1" timeOffset="90389.47">20344 362 12895 0,'-5'-2'1152'0,"1"2"-928"0,2 0-224 0,-1 0 0 15,3 0 640-15,0 0 96 0,-1 0 16 0,0 2 0 0,-2 2 192 0,1 0 32 0,-1 2 16 0,0 2 0 0,-1-1-800 0,1 0-192 0,0 2 0 0,0-2 0 16,1 2 240-16,0-3 48 0,1 0 16 0,0 0 0 0,0 2 752 0,0 0 160 16,1 0 16-16,0 0 16 0,0 2-96 0,0 3-32 15,0 2 0-15,0-2 0 0,0 3-224 0,-2 3-32 16,1 1-16-16,0 3 0 0,0 1-416 0,-2 3-96 15,1-1-16-15,-1-2 0 0,1 2 32 0,-2-1 0 32,1-1 0-32,1-3 0 0,-2 1 192 0,1-6 32 0,0 0 16 0,-1-1 0 0,1 1 0 0,-1-4 0 15,0-2 0-15,1 0 0 0,-1 3-288 0,-1-6-64 0,1 2-16 16,1-1 0 0,-1-2-64-16,0-1-16 0,-1 4 0 0,-1 0 0 0,0 1-144 0,0-1 0 0,-2 1 144 0,2 0-144 31,0 1 144-31,1-1-144 0,0-4 192 0,0 2-192 0,1 1 208 0,1-3-64 15,-2 1-16-15,1-1 0 0,1 1 0 0,0-3-128 16,1 0 192-16,1-1-64 16,0 0-128-16,0-3 0 0,0 2 144 0,1-2-144 0,0 0 0 0,-2 0 128 15,2 0-128-15,0 0 0 0,0 0 0 0,-1 0 0 0,1 0 0 16,0 0 0-16,0 0 0 0,0 0 0 0,0 0 0 0,0 0 0 16,0 0 0-16,0 0 0 0,-21 11 0 0,17-10 0 15,2 1 0-15,-2 1 0 0,0-2 0 0,3 2 0 16,-1-3 0-16,0 0 0 15,1 2 0-15,-1-2 0 0,1-2 0 0,-1 2 0 16,2-3 0-16,0 2 0 16,3-2-752-16,0 0-112 0</inkml:trace>
  <inkml:trace contextRef="#ctx0" brushRef="#br1" timeOffset="90755.32">20632 948 17503 0,'-6'-7'768'0,"2"1"176"0,1 2-752 0,2 2-192 0,1-2 0 0,0 4 0 16,1-3 976-16,1 1 176 0,-1-2 16 0,0 0 16 0,3-1 320 0,0 1 64 0,1 1 16 0,0 3 0 0,1 3-176 0,0 0-48 15,0 3 0-15,1 4 0 0,1 4-416 0,-1 3-96 16,1 3-16-16,-2 1 0 0,0 3-496 0,-2 0-96 15,-2 1-32-15,0-1 0 0,-2 0-448 0,0-4-80 16,0 1-32-16,-2-2 0 16,0-2-1120-16,-2-2-208 0,-1-2-48 0,1-2-7552 15,0-4-1520-15</inkml:trace>
  <inkml:trace contextRef="#ctx0" brushRef="#br1" timeOffset="90955.35">20774 553 21183 0,'0'-3'1888'0,"1"2"-1504"0,2 1-384 0,-1 1 0 16,-1 2 256-16,2-3 0 0,-1 2-16 0,3-2 0 16,0 4-240-16,2-2 0 0,0 4 0 0,-1-1-160 15,0 4-432-15,-2 1-96 0,0 1-16 16,-3 3 0-16</inkml:trace>
  <inkml:trace contextRef="#ctx0" brushRef="#br1" timeOffset="91460.12">20898 1014 8975 0,'-6'0'192'0,"1"0"32"16,1 0 16-16,1 0 32 0,3 0-272 0,0 0 0 0,-1 0 0 0,1 0 0 0,-1 0 2208 0,0 2 384 15,-1-4 80-15,1 2 16 0,1 0-576 0,1 0-128 16,1 0 0-16,0 0-16 0,1 0-752 0,-1 0-128 16,1 0-48-16,-1 2 0 0,-2-2-144 0,0 0-48 0,0 0 0 0,0 0 0 15,14 18-240-15,-12-13-48 0,1-2-16 0,0 1 0 16,1-2-400-16,0 0-144 0,1-2 0 0,1 0 144 15,-1-2-144-15,2-1 0 0,1-2 0 0,0 1 0 16,1-2 0-16,1-4 0 0,0 1 0 0,-2-1 0 0,2-2 0 0,-1 0 0 16,1-1 0-16,0 0 0 0,1-2 0 0,-1-1 0 15,1 0 0-15,0 0 0 0,1-3 0 0,-2 2 0 16,3 0 0-16,-2 0 0 0,1 4 128 0,-2 0-128 16,-1 4 192-16,1 0-64 15,2 2 176-15,-1 0 16 0,0 2 16 0,0 2 0 0,2 3-144 0,-1 0-48 16,0 2 0-16,1 2 0 15,-2 0-144-15,1 4 0 0,-1-2 144 0,2 4-144 0,-2 3 256 0,-1-3 0 0,0-1-16 16,-2 1 0-16,2 1-112 0,-1-1-128 0,0 0 176 0,-1-1-176 31,2-2 128-31,-1 2-128 0,-1 1 0 0,0-1 0 0,0 0 0 16,1 4 0-16,-1-3 0 0,-2 0 0 0,0 2 0 0,-1 0 0 16,1-2 0-16,-2 3 0 0,-1-1 0 0,1 0 0 15,-1-2 0-15,-1 3 0 0,-1-6-256 0,1 2 64 16,-1 3 0-16,0-5-10976 15,0 2-2192-15</inkml:trace>
  <inkml:trace contextRef="#ctx0" brushRef="#br1" timeOffset="91953.37">21828 992 18431 0,'0'-9'816'0,"1"5"160"0,1 1-784 0,1 0-192 0,-1-1 0 16,1 2 0-16,-1 1 944 0,3-2 144 0,3-3 16 0,3 0 16 0,2-4 128 0,3-2 32 0,2 2 0 0,0-3 0 0,0 1-896 0,-1 0-192 15,-1 2-16-15,0-3-16 0,0 3-160 0,-1-2 0 0,-3 2 0 0,1 0 0 16,-3 2 128-16,-3-1-128 0,-2 4 0 0,-1-1 128 31,-3 0 224-31,-1-1 32 0,-3 5 16 0,0-2 0 16,-4 1 112-16,0-2 0 0,-2 1 16 0,-3 0 0 16,0 2-208-16,-3-1-32 0,-1 2-16 0,-2 1 0 0,-1 0-16 15,-2 4 0-15,0-1 0 0,0 4 0 0,0 2 208 16,1 3 48-16,1 1 0 0,1 3 0 0,2 0-16 0,0 2 0 15,1-2 0-15,0 2 0 0,1 2-112 0,1-4 0 16,2 0-16-16,-2 0 0 0,3 2-48 0,0-2 0 16,3 0 0-16,1-3 0 0,1 2-192 0,1-2-128 15,3-2 128-15,2 1-128 0,2-3 0 0,2-2 0 16,2 4 0-16,4-3 0 0,1 0 0 0,3-1 0 16,3-1 0-16,3 0 0 15,2 0-544-15,4-2-32 0,-1-1 0 0,4 0 0 16,1-3-1680-16,2-3-352 0,3 3-64 0,-1-3-11168 0</inkml:trace>
  <inkml:trace contextRef="#ctx0" brushRef="#br1" timeOffset="92504.3">22577 853 12207 0,'0'-10'256'0,"-1"2"64"16,-1 0 16-16,1 4 16 0,1 2-352 0,0-2 0 0,-1 2 0 0,0-2 0 0,-2-5 1728 0,-2-3 288 0,-1 0 48 0,0 1 16 0,-1-1-192 0,-1 5-32 0,-1 1-16 0,1 2 0 0,-2 4-368 0,0 0-80 15,-1 4-16-15,-1-1 0 0,-3 4-352 0,0 1-64 16,-1 2 0-16,-2 3-16 0,2-1-160 0,0 4-16 15,2-2-16-15,0 2 0 0,3-1-272 0,2-2-48 16,2 2-16-16,1-3 0 0,1 4-288 0,0-3-128 16,2 3 0-16,1-3 128 0,0 2-128 0,2-2 0 0,0-2 0 15,3 0 0-15,1-1 0 0,1-3 0 0,3-1 0 0,2 1 0 16,1-2 0-16,2-4 0 0,0-1-144 0,5-1 144 16,-1-2 0-16,0-1 0 0,2-2 0 0,-1-2 0 15,-2 0 0-15,0-1-128 0,0 0 128 0,-1-4 0 16,-1 3 0-16,-3-2 0 0,0-3 0 0,-1 4 0 15,-1-1 0-15,-3-1 0 0,1-2 0 0,-2 3 0 16,0 1 0-16,0-1 0 16,-1 2 0-16,0 1 0 0,-2 3 0 0,1 2 144 0,-1 2-144 0,0 2 128 15,0 2-128-15,-1 2 192 0,-1 2-192 16,0 3 192-16,0-3-64 0,0 4-128 0,-1 0 192 0,-1 0-64 16,2 2 48-16,-2-2 0 0,0 2 0 0,0 1 0 15,0-4 0-15,1 4 0 0,-1-1 0 0,2 1 0 0,0-4-176 0,2 0 0 16,0 2 0-16,1 0 0 0,1 0 0 0,0 1 0 15,1-3 0-15,0 1 0 0,-1-1 0 0,2-2-272 16,-1 0 64-16,1-1 16 16,0 0-1280-16,2-4-256 0,2 0-64 0,-1-2-14352 0</inkml:trace>
  <inkml:trace contextRef="#ctx0" brushRef="#br1" timeOffset="92900.61">22871 1036 19343 0,'-6'4'848'0,"2"1"192"0,3-2-832 0,0 1-208 0,1 2 0 0,0-3 0 0,1-2 1584 0,-1 4 272 0,1 1 48 0,1 4 16 0,0 0 64 0,-1 2 32 0,2-2 0 0,-2 0 0 16,0-1-1008-16,0-2-208 0,1-1-32 0,-2-1-16 15,0-1-368-15,-2-1-80 0,2-3-16 0,-1 0 0 0,0 0 192 0,-1-3 32 16,-1-1 16-16,1-2 0 16,-2 0-112-16,0-4-32 0,-1 1 0 0,0-3 0 0,-2 0-128 0,-1-2-16 15,1-4-16-15,0-2 0 0,-1-1-64 0,1-2-16 16,1-2 0-16,1-3 0 0,2 5-144 0,3-2 128 16,3 4-128-16,2 1 128 0,2 4-128 0,2 1 0 15,2 4 0-15,0-1 0 0,3 6 0 0,-1-3 0 16,2 5 0-16,1 1 0 0,3 0 0 0,0 3 0 0,2 0 0 15,3 0 0-15,-1 0 0 0,3 0 0 0,0 0 0 16,2 0 0-16,-1-2 0 0,-1 0 0 0,0 2 0 0,-2-2 0 31,1-2-192-31,-1 1-32 0,-2 0 0 0,0-1-12096 16,-2 2-2416-16</inkml:trace>
  <inkml:trace contextRef="#ctx0" brushRef="#br1" timeOffset="97022.05">19878 1264 9215 0,'1'-3'816'0,"-1"3"-656"0,1 0-160 0,0-1 0 0,2 1 1664 0,-2 0 288 0,0 1 64 0,2-1 16 0,2 0-880 0,0 3-160 0,2-3-32 0,0 0-16 16,1 0-752-16,-1-3-192 16,-1 2 0-16,1 1 0 0,-2-3 128 0,0 1-128 0,-1 1 0 0,0-2 128 15,-1 1 496-15,-2 1 80 0,0-2 32 0,-1 2 0 16,-1 1 384-16,-3-3 80 0,2 1 16 0,-3 1 0 16,1-2 48-16,-1-1 16 15,-1 2 0-15,-3-4 0 0,-1-2-128 0,-2 2-32 0,1-2 0 0,-3-2 0 0,1-3-288 0,-1 3-64 16,0-2-16-16,0 0 0 15,-1-4-240-15,0 0-64 0,0-1 0 0,0-1 0 0,2 2-208 0,-1-3-48 32,3-1-16-32,0 2 0 0,1-1-176 0,1 0 160 15,3 0-160-15,0 1 160 0,1-4-160 0,1 3 0 0,4-4 144 0,0-1-144 16,3 1 0-16,-1 0 144 0,3 2-144 0,0-1 0 0,1 2 144 0,2-1-144 31,-1 1 0-31,2-2 144 0,-1 1-144 0,1-3 0 16,2 0 0-16,2-5 0 0,-1 1 0 0,2-1 0 15,-1 3-160-15,1 2 160 0,1-1-176 0,-2 3 176 0,1-1-192 16,-2 4 192 0,2-3-928-16,-3 3-80 0,0 0-16 0,-2 3 0 15,-1 0-1664-15,-2 1-320 0,1-1-80 0,-1 1-10368 0</inkml:trace>
  <inkml:trace contextRef="#ctx0" brushRef="#br1" timeOffset="97965.05">22809 1406 18431 0,'-3'-4'1632'0,"1"2"-1312"0,2 2-320 0,0-3 0 0,2 2 768 0,-1 1 96 0,1-5 16 0,1 0 0 0,2-1 96 0,2-5 32 0,2 1 0 0,1 2 0 16,3 0-448-16,1-2-96 0,0 4-16 0,0 0 0 0,3-1-32 0,-1 4-16 16,1-4 0-16,1 2 0 0,1 1 240 0,-2-1 32 15,1 1 16-15,-1-2 0 0,0 0 48 0,-2-2 16 16,1 2 0-16,-1-3 0 0,1-1-64 0,0-2-16 16,1-2 0-16,1 0 0 0,-1-3 0 0,2-1 0 15,2-2 0-15,0-5 0 0,2-1-96 0,3-1-32 16,1-5 0-16,1 0 0 0,-1 1-176 0,0-1-48 0,3-3 0 0,-4 1 0 15,-2-1-320-15,-1 0 0 0,-5 3 0 0,-3 0 0 16,-3 1 128-16,-2-3-128 0,-1-1 160 0,-2 3-160 31,-2 3 176-31,-2 1-176 0,-1-4 192 0,-3 1-192 16,0 0 192-16,-4 1-192 0,0 5 192 0,-1 3-192 16,-3 0 144-16,-2 3-144 0,0 3 0 0,-2 0 144 0,0 4-144 15,-1 0 0-15,1-1-192 0,-2 3 192 0,0 0-384 16,-1-1 32-16,1 4 16 0,-1-2 0 15,2 3-992-15,-1 1-192 0</inkml:trace>
  <inkml:trace contextRef="#ctx0" brushRef="#br1" timeOffset="99057.27">24502 1308 22111 0,'-7'-10'1968'0,"1"4"-1584"0,1 2-384 0,2-1 0 0,2 4 896 0,0-1 80 0,1-2 32 0,-1 0 0 0,-2-2 400 0,-1-3 96 0,2-3 16 0,-3-2 0 0,1 2-432 0,1-4-64 15,0 0-32-15,-1-3 0 0,3 1-576 0,-1 2-112 16,0-3-32-16,1-1 0 0,0-2-80 0,1-5-32 15,0 1 0-15,0-2 0 0,0-3 80 0,1-1 16 16,0-1 0-16,1 0 0 0,-2 1 176 0,1-4 32 16,1 5 16-16,0-1 0 0,-1 3-48 0,0 1-16 15,0 1 0-15,-1-3 0 16,2-1-224-16,-1-1-64 0,-1 4 0 0,0-1 0 0,-1 4 112 16,-1 3 16-16,1 2 0 0,0-1 0 0,0 5-128 15,-2 0 0-15,3 4-128 0,-1-1 192 0,0 1-192 0,-1 2 0 16,2 0 128-16,0 2-128 0,2 0 0 0,-2 0 0 15,0 0 0-15,1 0 0 0,0 1 160 0,0-1-160 0,1 0 160 16,0 2-160-16,1-3 0 0,-1 2 0 0,2-2-176 16,-1 3 176-16,1 0 0 0,0 0 0 0,0 1 0 0,-1-1 0 15,1 1 0-15,0 1 0 0,1 0 0 0,0-1 0 16,1 2-128-16,0-1 128 0,0 0 0 0,0 2 0 16,2-1 0-16,-1 0 0 0,2 0 0 0,-1 2 0 15,4-2 0-15,-3 2 0 16,4 1 0-16,-1 0 0 0,3 1 0 0,0 2 0 0,1 1 0 0,0-1 0 0,0 3 0 0,1 1 0 15,-1-1 0-15,1 0 0 0,-3 0 0 0,0 0 0 32,-3-2 0-32,0 2 0 0,0 0 0 0,-1 3 0 0,0-1-144 0,-1 0 144 0,-2 2 0 0,-1 2 0 15,-1-2 0-15,-1 3 0 0,0 0 0 0,-1 2 0 16,0-1 0-16,-2 1 0 16,2-2 0-16,-3 2 0 0,0-3 0 0,-3 1 0 0,1 0 0 0,-2 2 0 0,-2 1 0 15,-2 0 0 1,0 0 0-16,-3-2 0 0,0 1 0 0,-3 0 0 15,-1 1 0-15,-1 0 0 0,1-4 0 0,-2 1 0 0,-3 3 0 0,-2-3 0 0,-4 3 0 0,-3 0 0 32,0 2 0-32,-1-5 0 0,0 0 0 0,2-3 0 0,1 0 0 0,2-4 0 15,3 0 0-15,3-4 0 0,3-2-128 0,4 0 128 16,2-3-192-16,2-2 192 16,5 1-624-16,0-2-16 0,3 0 0 0,3-2-11360 0,0 2-2272 0</inkml:trace>
  <inkml:trace contextRef="#ctx0" brushRef="#br1" timeOffset="99611.9">24745 1175 15663 0,'0'0'688'0,"0"-3"144"0,0 3-656 0,1 0-176 0,0 0 0 0,0 0 0 0,1 3 448 0,-1-3 48 0,1 3 16 0,3 0 0 0,0 3 352 0,1-1 80 0,1 4 16 0,0-3 0 16,2 0-240-16,-2 0-32 0,0 0-16 0,1 0 0 0,-2-2 528 15,-1 2 96-15,-1-2 32 0,-1 0 0 16,1-2-64-16,-1 1-16 0,-2-3 0 0,-1 0 0 16,1-3-272-16,0 0-48 0,1-1-16 0,-1-1 0 0,0-3-224 0,1 2-48 15,0-4-16-15,0 2 0 0,-1-2-256 0,1-3-48 16,-1 1-16-16,-1-1 0 0,1-2-64 0,-1-4-16 15,0-1 0-15,0-4 0 0,-1-2-80 0,1 1-16 16,0-4 0-16,0 4 0 0,0 0-128 0,1-1 160 16,0 4-160-16,1-3 160 0,0 4-160 0,1 1 0 15,-1 1-160-15,1 3 160 0,-1 3 0 0,2 0 0 0,1 4-128 16,-2 0 128-16,2 3-160 0,0 2 16 0,0-1 0 16,0 1 0-16,0 3 144 0,1-1 0 0,2 2 0 0,0-3 0 15,2 3 0-15,1 0-160 0,2 0 160 0,-1 0-208 31,0 0-464-31,2-1-96 0,0 1 0 0,-2 0-16 16,2 0-1472-16,-2 0-304 0,0 0-48 0,2 1-11120 0</inkml:trace>
  <inkml:trace contextRef="#ctx0" brushRef="#br1" timeOffset="100088.9">25494 827 14447 0,'1'-4'0'16,"-1"2"0"-16,1 2 0 0,-1-3 0 16,0 2 0-16,0 1-160 0,2-2 160 0,-1-4 0 15,-1-1 0-15,1 1 0 0,0 2 640 0,1 1 192 16,-2 0 48-16,-2 0 32 0,0 3 192 0,-2 1 48 16,-2 4 0-16,-1-2 32 0,-3 4-576 0,-1-1-112 15,-2 0-32-15,-2 1 48 0,1 3 128 0,-4 1 16 0,1 2 16 0,-2-3 32 16,2 2 448-16,-1 2 96 0,0 1 16 0,0-2 32 15,2 6 32-15,1-3 0 0,1-1 0 0,3 1 32 16,2-4-576-16,2 4-112 0,2 0-32 0,1-3 48 16,2-1-496-1,2 2-192-15,2-5 128 0,2 1 0 16,2-1-480-16,0-3-96 0,3 2 0 0,1-3 16 16,-1-2-272-16,-1 0-48 0,3 0-16 0,2-3 48 15,0 0 16-15,1 3 0 0,2-3 0 0,-1-3 32 0,1 3 288 0,1 0 64 16,3-2 16-16,0 1 48 0,1-2 256 0,1 1 128 0,-1 1-128 0,-1-4 240 0,0 3 208 0,-2-4 64 15,2 2 0-15,-3-2 0 16,1 0 176-16,-4 0 32 0,1-3 16 0,-2 2 0 16,-2-4-96-16,-1 0 0 15,-2 2-16-15,-1-3 0 0,-4 2 96 0,0-4 32 0,-2 2 0 0,-4-1 0 0,-1-2-192 0,-4 2-48 16,-2-3 0-16,-2 0 0 0,-2 1-368 0,-2-4-144 16,0 3 0-16,-2 3 144 15,-1-2-576-15,0 1-112 0,1 6-32 0,-2-2 0 16,2 6-800-16,-1 1-160 0,2 3-48 0,-1 3 0 15,5 1-1360-15,-1-1-288 0</inkml:trace>
  <inkml:trace contextRef="#ctx0" brushRef="#br1" timeOffset="100786.57">26253 865 23951 0,'-6'-12'1056'0,"0"2"224"0,0 2-1024 0,1 4-256 0,2 0 0 0,1 2 0 0,-2 0 1248 0,-1-3 192 0,-5-2 32 0,-3-2 16 0,-3 2 112 0,-4 1 0 16,-1 0 16-16,-2 3 0 0,1 3-1040 0,-2 3-192 16,-4 3-64-16,-1 1 0 0,-2 6-320 0,0-1 0 0,2 4 0 0,-2-1 0 15,2 2-144-15,0 2 144 0,6-3-160 0,2 0 160 16,3 0 0-16,4 1 0 0,3-3-128 0,2 1 128 16,3-3 0-16,3-2-144 0,3 0 144 0,3-3-128 31,2 2-448-31,1-5-96 0,4 1-16 0,3-2 0 15,2 0-304-15,2-6-64 0,3 1-16 0,3-2 0 16,0-2 304-16,2 0 64 0,2-2 16 0,3-3 0 0,-1 0 240 0,0-1 32 0,-1-1 16 0,-1 1 0 16,-3-3 400-16,-2 4 0 0,-3-1 0 0,-3-3 0 15,-1 5 880-15,-3-4 256 0,-2 2 48 0,-1 1 16 0,-3 0 272 16,-3 0 48-16,1 3 16 0,-3-1 0 0,1 6-640 0,-2-1-112 16,-2 2-16-16,0 2-16 0,-1 2-496 0,0 2-80 15,-1 2-32-15,-1 0 0 0,1 0-144 0,-1 0 0 16,2 4 0-16,-1 0-176 0,0-1 176 0,1 2 0 15,0 1 0-15,2 1-128 0,0 2 128 0,1-2 0 16,1 2 128-16,1 1-128 0,2 3 192 0,1-2-16 16,2 2-16-16,-2 2 0 0,2 1-160 0,-1-2 192 15,0 1-192-15,-1-2 192 0,2 4-192 0,-2-4 0 16,1 5 0-16,-1-2 0 0,-1-2 0 0,-2 2 0 16,0-2 0-16,-4 1 0 0,0-2 0 0,-2-3 192 15,-2-3-192-15,0 0 192 0,-1-1 128 0,-2-3 16 0,-1 1 16 0,-1-3 0 16,0 2-96-16,-4-1 0 0,0 2-16 0,-4-2 0 15,2 3-48-15,-4-1 0 0,-1 0 0 0,-3 2 0 16,-1 0-192-16,-2 1 0 0,-3 0 0 0,-1 3-160 16,3-1-48-16,0 1-16 0,-1 0 0 0,0-3 0 15,3 0-1072-15,1-2-224 16,3-6-32-16,3 0-16 0,4-5-1616 0,2-2-320 0</inkml:trace>
  <inkml:trace contextRef="#ctx0" brushRef="#br1" timeOffset="101268.01">26643 959 5519 0,'-5'-5'240'0,"1"2"64"0,0 3-304 0,1-3 0 0,0 6 0 0,1-3 0 0,-1 2-320 0,0-2-128 16,-4 4-32-16,-1 0 0 0,-2 1 96 0,-3 2 32 0,1-1 0 0,1 3 0 0,1-2 352 0,0 2 128 0,1 1 0 0,2 0 0 16,2 2 1664-16,-1-2 336 0,1 2 64 0,1 1 16 15,2-1 272-15,-2-2 48 0,2 2 16 0,-1-2 0 16,1 0-688-16,0-1-128 0,1-2-16 0,0 2-16 15,1-3-672-15,0-3-128 0,0 0-16 0,1-2-16 0,-1 4-496 0,1-7-112 32,1 2 0-32,-1-3-16 0,1 0 144 0,0-3 48 15,1-1 0-15,0 0 0 0,-1-3 592 0,2-1 112 0,0-3 16 0,-1-4 16 0,2-1-240 0,0-4-48 16,0 0-16-16,0-1 0 0,0-1-320 0,1-3-64 16,2-1-16-16,-1 1 0 0,1-1-320 0,0 3-144 15,2 2 128-15,0 1-128 0,0 5 0 0,0 4 0 16,-2-1 0-1,1 5 0-15,0 4 0 0,-1-2 0 0,2 3 0 0,0 2 0 0,1-1-192 0,2 4 0 16,2-2-16-16,-1 2 0 16,4 0-1360-16,3 0-272 0,2 2-48 0,4-2-14032 15</inkml:trace>
  <inkml:trace contextRef="#ctx0" brushRef="#br1" timeOffset="101738.77">27298 739 1199 0,'8'-1'0'0,"-4"1"0"0,0 0 0 0,-1 0 0 0,-2 0 0 0,-1 0 0 0,0 0 1872 15,-1 0 272-15,1 0 48 0,-2 0 16 0,-1 0 928 0,-2 4 176 16,-1-3 32-16,-4 1 16 0,-1 2-928 0,-2 1-176 16,-2 1-32-16,-2-2-16 0,-2 3-464 0,-2 2-80 15,-1 1-32-15,-1 2 0 0,-3 1-672 0,0-1-144 16,0 0-32-16,1 2 0 0,-1 1-352 0,1 1-80 15,2 0-16-15,1 3 0 0,1-1-336 0,2 2 0 16,2-1 0-16,2 0 0 0,4 0 0 0,2-1 0 16,4-4 0-16,4 1 0 0,2-3 0 0,3-1 0 0,2-2-176 15,3-3 176 1,2-2-480-16,2-2 0 0,4-2 0 0,4 0 0 16,3-3 16-16,5-6 0 0,2 0 0 0,2-1 0 0,-1 1 144 0,-1-5 48 0,-1 2 0 0,-1-3 0 15,-3 1 272-15,-2 2 0 0,-2-4-128 0,-2 1 128 16,-1 1 640-16,-3-3 192 0,-2 1 48 0,-1 0 0 15,-2 2-144-15,-1-1-32 0,-2 2 0 0,0 3 0 16,-3 1-448-16,-1 3-112 0,-2 2-16 0,-2 4 0 16,-1 0-128-16,-2 4 192 0,0 2-192 0,-1 3 192 0,-1 1-192 15,0 0 0-15,1 3 0 0,1 2 0 0,0-1 0 0,1 1 0 16,0 3 0-16,2-4 0 16,0-2 0-16,0 3 192 0,3-2-192 0,1 2 192 15,1-1-64-15,-1 1-128 0,3-4 192 0,-1 1-64 0,-1-3-128 0,1-3 0 16,0 0 0-16,0-2 0 15,-1-2-720-15,1 0-128 0,2 0-32 0,-2-2-16672 0</inkml:trace>
  <inkml:trace contextRef="#ctx0" brushRef="#br1" timeOffset="102340.18">27841 862 21183 0,'-5'3'1888'0,"1"0"-1504"0,1 3-384 0,0-1 0 0,2 1 1792 0,0-1 272 0,1 3 64 0,-3 1 16 0,-1 9-1504 0,0 4-288 0,-4 4-64 0,-1 2-16 0,1 1 160 0,-2-4 16 15,1-6 16-15,2-2 0 0,-1-3-464 0,3-4 128 16,1-4-128-16,1 1 0 15,1-5 0-15,0-2-128 0,2 0 128 0,2-2-208 16,0-5-1456-16,1 1-304 0,1-4-48 0,3-2-16 16,0-4 32-16,2-5 0 0,-1-1 0 0,2-2 0 0,0-4 2480 15,1-1 496-15,-1-2 112 0,1 0 0 0,0 2 1280 0,1 4 256 16,1-1 64-16,1 7 0 0,-1 5-1152 0,0 4-208 16,-1 6-48-16,-1 4-16 0,-1 6-496 0,-2 4-80 0,-1 5-32 15,0 1 0-15,0 4-224 0,-1-2-48 0,0 1-16 0,1-3 0 16,2 3-240-16,0 0-128 0,-1-4 160 0,2 1-160 15,0 0 0-15,1-3 0 0,0-3 0 0,-1-3 0 16,-1-1-192-16,0-1-144 16,-1-5-32-16,1 0 0 15,0-2-352-15,0-2-80 0,0-2-16 0,0-3 0 0,1 2 0 16,0-2 0-16,-1-1 0 16,3-2 0-16,-1 2 496 0,1-2 112 0,0-3 16 0,2 4 0 0,0-4 192 0,0-1 0 0,0 0 192 0,1-1-192 15,0-1 640-15,2 2 0 0,0 0 16 0,2 3 0 0,-1 4 368 0,2 0 80 16,2-1 16-16,-2 4 0 15,-1 0-288-15,-1 2-48 0,2-1-16 0,0 1 0 0,-3 4-480 0,1-2-96 16,-2 2-32-16,-3 2 0 0,0 2 0 0,-1 1 0 16,-2 5 0-16,-1 0 0 0,-3 2-32 0,-3 2 0 31,1 3 0-31,-3-1 0 0,-1 4-128 0,0 1 0 16,-1-1 144-16,-1 2-144 0,-1 0 0 0,1-2-128 15,-1 3 0-15,1-3 0 16,-1 2-240-16,2-3-32 0,-1-3-16 0,0 3 0 15,1-1-1184-15,2-2-224 0,-2-2-48 0,1 1-14160 0</inkml:trace>
  <inkml:trace contextRef="#ctx0" brushRef="#br1" timeOffset="102958.57">28839 903 30399 0,'1'3'1344'0,"0"1"288"0,2 2-1312 0,-1-2-320 0,0 1 0 16,-1-1 0-16,0-1 832 0,1 3 112 0,2 4 16 0,0 5 0 0,1 4-80 0,0 0-16 0,-2 4 0 0,0-2 0 0,-2 1-736 0,-1-6-128 16,0 3 0-16,-1-6 0 15,0 0-624-15,-2-1-32 0,0-5-16 0,0 0 0 16,1-2 64-16,-1-4 16 0,2-1 0 0,1-1 0 0,0-6 592 0,1-1 0 15,3-2 0-15,1-6 128 0,0-3 144 0,2-3 32 16,2-4 0-16,1 1 0 0,1-3 272 0,2-4 64 16,0 1 16-16,2 0 0 0,-1 2-112 0,3 3-32 0,0 2 0 15,-1 5 0-15,0 5 192 0,-2 5 16 0,-1 2 16 16,-2 5 0-16,-1 2-368 0,0 4-80 0,-1 4-16 0,-1 2 0 16,-1 3-64-16,-1 1-16 0,0 2 0 0,-1 1 0 15,-1-1-64-15,-1 2 0 0,1-2-128 0,0 0 192 16,-2-1-192-16,1-1 0 0,0-2 0 0,0 1 0 15,1-6-128-15,-1-1-32 0,1 0 0 0,0 0 0 16,-1-3-96-16,2-3 0 0,0-3-16 0,3 0 0 16,-1-3-112-16,2-1 0 0,1-2-16 0,0-3 0 0,1 1 208 15,1-1 32-15,-1 0 16 0,2-5 0 0,-1 3 144 16,0-2 0-16,2 2 0 0,0-2 0 0,-1 1 208 0,2-1 32 16,1 4 0-16,0-1 0 15,-1 3-16-15,1 4 0 0,0 0 0 0,-1 3 0 16,-3 2-32-16,1 1 0 0,-1 0 0 0,0 1 0 0,0 2-16 0,-3 1-16 15,1 2 0-15,-1 0 0 16,0 3-160-16,-2 1 128 0,-1-2-128 0,0 2 128 0,-1 2 32 0,0 2 0 16,-1-2 0-16,-2 3 0 0,2 1-160 0,-3-2 0 15,1 1 0-15,-1 1 0 0,-1 0 128 0,-1 0 0 16,-1 3 0-16,0-1 0 0,1-2-128 0,-3 3-176 16,0-2 48-16,1 2 0 15,-1-1-288-15,-1-2-48 0,1-1-16 0,2-4 0 16,1 0-1024-16,-1-1-208 0,4-6-32 0,-1-2-14752 0</inkml:trace>
  <inkml:trace contextRef="#ctx0" brushRef="#br1" timeOffset="103133.78">29887 961 24879 0,'0'2'2208'0,"0"-1"-1760"0,0 2-448 0,0-1 0 0,0 2 928 0,0-1 96 0,2 3 32 0,-2 0 0 0,0 5-304 0,-2 4-64 0,1 1-16 0,-1 2 0 16,-2 2-480-16,0-1-192 0,-1-1 176 0,0 1-14064 15</inkml:trace>
  <inkml:trace contextRef="#ctx0" brushRef="#br1" timeOffset="103339.72">30064 556 14735 0,'-3'-12'1312'0,"-1"5"-1056"0,1 3-256 0,2-1 0 0,0 5 4896 15,1 2 928-15,0-2 176 0,0 3 32 0,-1 1-4432 0,-1-1-880 16,2 6-176-16,-2 3-32 15,-1 4-2448-15,2 4-496 0,0 5-80 0,-1 0-32 0</inkml:trace>
  <inkml:trace contextRef="#ctx0" brushRef="#br1" timeOffset="103735.93">30172 1093 14735 0,'-1'0'1312'0,"-1"0"-1056"15,1 0-256-15,0 2 0 0,1-2 2560 0,0 0 448 0,0 2 80 0,-1 0 32 16,-1 1-960-16,1-2-192 0,-1 3-48 0,0 1 0 16,0-2-528-16,1 0-112 0,0 0-32 0,-2 0 0 15,2 1-592-15,1-2-112 0,-1-2-32 0,1 1 0 16,1 2-256-16,1-6-64 0,1 2-16 0,-1-1 0 16,3-2-176-16,1-2 0 0,3 0 0 0,0-4 128 15,3 1-608-15,2-3-128 16,2-4-32-16,1-1 0 0,2-1 640 0,0 2 0 15,2-3 0-15,2 3 0 0,-1 0 704 0,0 0 96 0,2 0 32 0,-2 4 0 16,0 0-272-16,0 3-48 0,1 1-16 0,-4 2 0 16,0 4-48-16,-2 2-16 0,-1 2 0 0,-2 2 0 0,0-1-208 0,-2 6-32 15,2 0-16-15,-1 4 0 0,1 0-176 0,-1 0 0 16,1 5 0-16,0-2 0 0,-1 3 0 0,1 0 0 16,-2-3 0-16,1 3 0 0,-2-1-192 0,1-2 0 15,0-2-16-15,2 2 0 16,-2-1-496-16,1-3-112 0,-1 1-16 0,-1-2 0 15,0 0-1680-15,0-4-352 0</inkml:trace>
  <inkml:trace contextRef="#ctx0" brushRef="#br1" timeOffset="104338.85">31089 1201 16575 0,'12'-3'736'0,"-5"2"160"0,0 1-720 0,0-3-176 16,-3 3 0-16,0-2 0 0,1 2 1984 0,3-1 384 15,4-2 64-15,6-1 0 0,3 1-528 0,5-2-112 0,-1-1-32 0,0-1 0 16,0 3-2384-16,-4-5-464 0,1-1-112 15,-2 0-16-15,-2-2-176 0,0-1-32 0,-2-1-16 0,-2-4 0 16,0 0 576-16,-3 2 112 0,-1-3 32 0,-2 3 0 16,-4-3 720-16,-2 3 336 0,-2 0-16 0,-4 4-16 0,-2 0 1536 15,-2-1 304-15,-1 3 64 16,-3 2 16-16,-1 4-144 0,-2 0-32 0,-2 4 0 0,-2 4 0 16,-1 2-1152-16,-1 1-224 0,0 5-48 0,-1 0-16 15,0-1 16-15,-1 4 0 0,0 1 0 0,-2 0 0 0,-2 3-144 0,1 0-32 16,0 2 0-16,0 2 0 0,1-1-96 0,1 0-32 15,0 0 0-15,3 1 0 0,4-2-176 0,3-4-144 16,6-2 192-16,0 1-192 0,4-1 0 0,3-4-144 16,4 1-16-16,3-3 0 31,4-2-480-31,5 2-112 0,3-6-16 0,6-3 0 0,-1-3-1168 16,3-1-240-16,4-2-64 0,3-4 0 0,3-1 240 0,0-1 32 0,0-2 16 0,-2-2 0 0,0 0 1952 0,-2-3 192 0,-4 3 144 0,1-2 32 15,-2-2 1808-15,0-1 384 16,0-5 64-16,-1 1 0 0,0 1-1008 0,-2 0-208 0,-2 6-32 0,-2-3-16 15,-4 7-752-15,-1 2-160 0,-3 2-16 0,-3 0-16 16,-3 4-160-16,-1 1-16 0,-3 3-16 16,-2-1 0-16,-1 3-64 0,-1 0-16 0,-3 1 0 0,-1 1 0 15,-3 2-144-15,-1 2-176 16,-1 1 48-16,-1-1 0 0,-2 1-112 0,0 4-16 16,1-3 0-16,-1 4 0 0,-3 7 112 0,0-1 16 0,2 6 0 0,-1 3 0 0,2 5 128 0,2 3 0 15,2 0 0-15,2 3 0 0,2 0 192 0,4-1 32 16,0 1 0-16,2-1 0 0,2-2 144 0,1 3 16 15,0 1 16-15,2 2 0 0,-1-1-144 0,0-1-48 16,0 1 0-16,-1-1 0 0,-2-1-48 0,-2-1-16 16,-3-5 0-16,-2-6 0 0,-3-1 112 0,-3-5 0 15,-2-2 16-15,-3-1 0 0,-1-3 240 0,-4-1 64 16,-1-3 0-16,-4-3 0 0,1-2-144 0,-7-1-32 0,-5-7 0 16,-6 2 0-16,-10-5-160 0,-4 0-48 15,-4-4 0-15,-4-3 0 16,-2 1-496-16,-7-10-96 0,-5-4-32 0,-4-11-21648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14T16:07:00.325"/>
    </inkml:context>
    <inkml:brush xml:id="br0">
      <inkml:brushProperty name="width" value="0.05292" units="cm"/>
      <inkml:brushProperty name="height" value="0.05292" units="cm"/>
      <inkml:brushProperty name="color" value="#00B0F0"/>
    </inkml:brush>
    <inkml:brush xml:id="br1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1480 4981 23039 0,'-16'-41'2048'0,"5"16"-1648"0,0 7-400 0,3 7 0 0,5 8 1664 0,0 3 256 0,1 0 64 0,-3 3 0 0,-4 2 272 0,-2 7 64 0,-3 10 16 0,2 13 0 0,1 9-1424 0,2 7-272 0,2 11-64 0,2 2-16 15,1 8-352-15,3 3-64 0,0 4-16 0,1 1 0 0,0 2-128 0,-2 6 0 16,1 1 0-16,-1 3 0 16,-1-7 0-16,0 4 0 0,-2 9 0 0,0 6 0 0,0 3 0 0,-1 2 0 15,-2-1 0-15,1 4 0 16,-1 2 0-16,-2-4 0 0,1-7 0 0,-3 3 0 0,0 3 0 0,-2-5 0 16,0-10-144-16,-2-2 144 0,-1 2 0 15,3-2 0-15,0-5 0 0,2-6 0 0,0-8 0 16,3-6 176-16,2-11-48 0,4-2-128 0,1-5 384 0,2 0-48 15,5-1 0-15,2-5 0 0,0-2-112 0,-1-6-32 16,2-3 0-16,-1-1 0 0,2 1-32 0,1 0-16 16,2-1 0-16,0-5 0 0,1-4-16 0,0-1-128 15,5-1 192-15,0-2-64 0,-1-1-128 0,1-5 0 16,23 6 0-16,-20-8 0 0,2-3 0 16,2-4 0-16,1 0 0 0,1-3 0 0,1 0 0 0,2-3 0 0,1 1 0 15,-1-2 0-15,3 0 0 16,4 1-144-16,3-2 144 0,-2-2 0 0,5 1 0 15,4-1 128-15,5-3-128 0,4 1 0 0,0-1 0 0,0-2 0 0,0 2 0 16,0 0 0-16,2 2 0 0,2-2-176 0,5-3 176 16,2 3 0-16,7-1 0 0,10-2 144 0,4 0-16 15,-7-3-128-15,1 6 0 0,7-2 0 0,0 3 0 16,-1 2 0-16,-2 1 176 0,-4-3-48 0,7 5 0 0,9 4-128 16,1-2 0-16,-2 2 144 0,1-1-144 0,2 1 0 0,3-3 0 15,3 1 0-15,0 1 0 16,2-4 0-16,-2 3 128 0,3 0-128 0,-6 2 0 15,-7-1 0-15,6 2 0 0,3 1 0 0,1 5 0 16,0 0 0-16,-5 2 0 0,-16 0 0 0,6 1 0 16,10 5 0-16,-3 1 0 0,-10 0 0 0,1-1 0 15,4-1 0-15,2 1 128 0,4-2-128 0,-1-3 0 0,-3 0 0 16,0-4 0-16,2 3 0 0,-1-7 0 0,-1 5 0 0,-2-4 0 16,-6-2 0-16,4-1 128 0,7-1-128 0,1-2 0 15,-4 0 0-15,-1-3 0 0,-4 0 0 16,3-3 0-16,1-1 0 0,-4 0 0 0,-2-3 0 0,-3 0 0 15,1 2 0-15,-3 0 0 0,-3 2 0 0,-3-3 0 16,-6 5 0-16,-3-5 0 0,-7 5 0 0,-3 1 0 16,-1 0 128-16,-5 2-128 0,-4 1 224 0,-6 1-32 15,-4-2 0-15,-4 3 0 0,-6-1-64 0,-3-2-128 0,-3-1 176 16,-2 1-176-16,-3 1 160 0,-3-2-160 0,-2 0 128 16,-1 0-128-16,-1 1 0 0,-1-2 0 0,-2 0 0 0,-2-1 0 15,2 4 160-15,-4-6-160 0,0 3 192 16,-1 0-192-16,1 1 0 0,-2-4 0 15,-1-1 0-15,0 2 0 0,-1 0 0 0,-1-4 0 16,0 2 0-16,-2-2-192 0,-1-1 192 0,0-2 0 16,-1 2 192-16,-1-6-192 0,-1 3 128 0,1-4-128 0,0-1 0 15,0 1 0-15,1-2 0 0,1-3 0 0,3 0 0 0,0-10 0 16,5-6 0-16,3-3 0 0,5-7 0 0,5-2 0 16,3-3 176-16,4-1-32 0,-3 6 0 0,2 1 0 15,3-7-144-15,4-7 0 0,4-8 0 0,2-7 0 16,0-2 0-16,0-3 0 0,-2 1 0 0,-2 1 0 15,-1 0 0-15,-3 3 0 0,2-3 0 0,-6 3 128 16,-2 9 0-16,-1-2-128 0,1-5 192 0,-2-2-64 0,-1 4-128 16,-3 3 0-16,-3 11 0 0,-2 1 0 0,-1-3 160 0,-3 0-160 15,0-1 192-15,-1 4-192 0,0 7 0 0,1 0 0 16,-1 4-192-16,0 5 48 0,0 5 144 0,-1 2 0 16,2 0 0-16,-1 1 0 15,-1-2 0-15,-1 0 0 0,0 3 0 0,-2 2 0 0,0 3 0 0,-1 2 0 16,-1 0 0-16,-1 5 0 0,-1 1 0 0,-2 1 0 15,-1 2 0-15,-1 2 0 0,-2 2 0 0,-2-1 0 16,-2 3 0-16,-1 0 0 0,-2 2 0 0,-2 1 0 16,0 2 0-16,-5 0 0 0,-3-1 0 0,-2 3 0 15,-2 1 0-15,-2-1 0 0,-1 1 0 0,-4 1 0 16,-3 0 0-16,-3 1 0 0,1 0 0 0,-9 3 0 16,-6-2 0-16,-6 2 0 0,-2-1 0 0,-5 1 0 15,1-3 0-15,-3 1 0 0,2 0 0 0,-9 0 0 16,-6-2 0-16,-3-1 0 0,-4 2 0 0,-1-4 0 0,4 1 0 0,-7 0 0 15,-9 0 0-15,-6 0 0 0,3-2 0 0,-2 0 0 16,-4 4 0-16,0 0 0 0,3-1 0 0,-3 1 0 16,-4 1 0-16,-6-1 0 0,0 2 0 0,-2-1 0 15,10-1 0-15,-5 1 0 16,-7 3 0-16,-3-4 0 0,-2 1 0 0,-2 1 0 0,2 1 0 0,-2 1 0 16,0 0 0-16,3 0 0 0,-1 0 0 15,-4 1 0-15,-4 3 0 0,-1 1 0 0,1-4 0 0,2 4 0 16,1-1 0-16,6 2 0 0,8-4 0 0,-2-1 0 15,-2 3 0-15,2-1-160 0,5-3 160 0,0 0 0 16,2 2 0-16,4-2 0 0,10 0 0 0,0 0 0 16,0 0 0-16,2 0-128 0,3 4 128 0,4-4 0 15,4 0 0-15,2 0 0 0,2 2 0 0,7 2 0 16,3-2-256-16,3-2-64 0,4 2 0 0,3 0 0 16,2 2-704-16,4 1-160 0,5 2-32 0,-1-1-18224 15</inkml:trace>
  <inkml:trace contextRef="#ctx0" brushRef="#br0" timeOffset="1175.86">8038 5335 19343 0,'-5'-3'1728'0,"0"3"-1392"0,2 0-336 0,2-2 0 0,2 2 1344 0,-3-2 192 0,-2 2 32 0,-3-5 16 0,-3 4-64 0,0-1-16 0,-1-2 0 0,1 1 0 0,1 6-672 0,2-3-128 0,-1 1-16 0,3 2-16 16,0 0-320-16,0 2-64 16,3 0-16-16,-2 4 0 0,1-3-80 0,0 3 0 15,-1 1-16-15,2-3 0 0,-1 4 208 0,0 0 64 16,0 2 0-16,0 2 0 0,-2 1-176 0,-2 2-16 0,1 2-16 0,0 1 0 16,0 2-48-16,-2 2-16 15,4 0 0-15,-1-2 0 0,1 0-48 0,1 0 0 0,3-3 0 0,2-4 0 16,0 0-128-16,1-1 128 0,-1-3-128 0,2-2 128 15,1 0 80-15,-2-4 16 0,2 3 0 0,0-2 0 16,0 0 32-16,0-1 0 0,0-3 0 0,1 4 0 16,1-1-112-16,1-2-16 0,1 2 0 0,1-1 0 0,1 0-128 0,1 0 0 15,6-2 0-15,-1-3 0 0,3 3 0 0,-2-3 0 16,3-3 0-16,-1 3-176 0,0-3 176 0,0 0 0 16,-2-1 0-16,1 2 128 15,-1 1-128-15,-2 1 0 0,0-3 0 0,-1 3 0 16,-2 0 0-16,-2 0 0 0,-3 0 0 0,-1 0 0 15,-3 3-176-15,0-3 176 0,0 1-208 0,-2 1-11696 16,0 0-2320-16</inkml:trace>
  <inkml:trace contextRef="#ctx0" brushRef="#br0" timeOffset="1529.09">8589 5458 27647 0,'-4'6'2448'0,"3"1"-1952"0,1-1-496 0,1-1 0 0,1 0 1216 0,-1 1 128 0,0 5 48 0,0 6 0 0,1 5-816 0,-1 4-144 0,-1 7-48 0,-1 0 0 16,-1 2-128-16,-1-6-48 0,-1-1 0 0,-1-3 0 0,0-5-208 0,-1 1 0 16,0-3 0-16,-2-1 0 0,0-5-352 0,0-1-16 15,1 1 0-15,-1-3-9680 16,2-2-1952-16</inkml:trace>
  <inkml:trace contextRef="#ctx0" brushRef="#br0" timeOffset="1992.97">8391 5377 35935 0,'3'-19'1600'0,"0"9"320"0,1 0-1536 0,1 4-384 16,1 2 0-16,0 2 0 0,4-1-304 0,4-3-128 0,8-1-16 0,9-6-16 16,4-3 336-16,-1 4 128 0,-1 0 0 0,-6 4-144 15,-4 2 144-15,-3 0 0 0,-1 0 0 0,-2 3-128 16,-1-1 128-16,-1 2 0 0,1 1 0 0,-1 2 0 15,0 1 0-15,-1 0 0 0,1 3 0 0,0 1 0 16,1 0 0-16,-1 1 0 0,0 2 0 0,-2 1-128 16,0-1 128-16,-2 2 0 0,-1 0 0 0,-2 0 128 15,-1 0 144-15,-1 2 48 0,-1 0 0 16,-2 2 0-16,1-1 416 0,-1 0 96 0,-2 2 0 0,0 1 16 16,-1-1-304-16,-1 0-64 0,-2 0-16 0,0 0 0 15,-2 0-240-15,-1-1-48 0,-1-3-16 0,-1 0 0 16,-2 1-160-16,-3-3 192 0,0 2-192 0,-4-1 192 15,-3 0-192-15,-1-1 128 0,-2 0-128 0,0-4 128 0,-1 3-128 0,-1-5 0 16,-1-2 0-16,0-2 0 0,2 0 0 16,-2-2 0-16,-1-2 0 0,-2-2 0 0,6 1 0 15,-2-3 0-15,1 0 0 0,-4 0 0 0,0-4-128 0,-2 0-16 16,-1-1 0-16,2-3-17952 0</inkml:trace>
  <inkml:trace contextRef="#ctx0" brushRef="#br1" timeOffset="6828.92">5161 4463 24879 0,'4'-3'2208'0,"0"2"-1760"0,-1 1-448 0,1-2 0 0,-1 2 576 0,0 0 48 0,5-4 0 0,2 1 0 0,5-3-128 0,1-1-32 0,2-2 0 0,-1-1 0 16,0 2 304-16,-4-2 48 0,1 0 16 0,-4 0 0 16,-2 1-224-16,-3 3-32 0,-1 0-16 0,-4 2 0 15,-3 2 112-15,-3 0 32 0,-4 4 0 0,-4 1 0 16,-4 4-208-16,-5 1-48 0,-6 2 0 0,-4 2 0 15,-4 3-448-15,-3-1 0 0,-2-2 0 0,-1 1 0 16,-4-3-160-16,-3-2 160 0,-3 0-128 0,6-2 128 16,7 0 0-16,-7 0 0 0,-10-3 0 0,-10-2 128 15,-5-1 32-15,-2-3 16 0,2-2 0 0,-1 3 0 0,-2-2 80 16,-4-2 32-16,0 0 0 0,-2-3 0 16,2 2-32-16,-3-2-16 0,0 2 0 0,-2 1 0 0,-2 3-240 0,1-3 128 15,5 2-128-15,-7-1 0 0,-2 4 0 16,-4 1 128-16,-1 0-128 0,-1 1 0 0,3-1 0 0,-2 3 0 15,-3-1 0-15,0 2 0 0,3-4 0 0,5 0 0 16,4 0 0-16,3 0 0 0,6 0 0 0,3-3 0 16,6 2 0-16,5-1 0 0,4-1 0 0,2 2 0 15,3 1 0-15,3 0 0 0,0 4 0 0,4-4 0 16,4 2 0-16,4-2 0 0,2 1 0 0,1 2 0 16,5-3 0-16,0 2 0 0,1 2 192 0,2-1-64 15,3 0-128-15,-2 3 192 0,1 1-192 0,-1 0 0 16,2 2 128-16,1 1-128 0,1-2 0 0,1 2 0 15,0 0 128-15,1-1-128 0,2 1 176 0,2-4-16 16,3 1 0-16,-1 2 0 0,2-3-32 0,1-2 0 16,0 2 0-16,1 0 0 0,0 0-128 0,2-2 160 15,2 2-160-15,1 0 160 0,2 1-160 0,0-1 0 0,2 0 144 0,0 4-144 16,2 0 144-16,-1 1-144 0,2 2 192 0,0 2-192 16,-2 1 128-16,1 2-128 0,0 4 0 0,0 5 0 15,0 2 128-15,-2-1-128 0,0 4 0 0,0-3 0 16,-2 2 0-16,1-2 0 0,-3 6 0 0,0-2 0 15,0 1 0-15,-1 5 0 0,0 3 0 0,-3 8 0 16,2 2 0-16,0 1 0 0,2 0 0 0,0-1 0 16,2 4 0-16,-1-3 0 0,2 1 0 0,-2 9 0 15,-1 8 208-15,-1 4-64 0,0 1-16 0,-1 0 0 0,0 2-128 0,-3 5 0 16,-4 6 0-16,-2 1 0 0,-1-3 0 0,-3 1 0 16,-2 7 0-16,-4 3 0 15,-4 3 144-15,-2 3 0 0,-1-2 0 0,-1 2 0 0,0 0-144 0,-1-2 128 16,3-2-128-16,2-11 128 0,3-4-128 0,0 4 0 15,0 9 0-15,3-4 128 0,4-9-128 0,4-4 192 16,5 0-192-16,0 2 192 0,1 5-192 0,2-5 0 16,3-14 0-16,0 0 128 0,3 2-128 0,2 4 0 15,3 3 0-15,1 1 0 0,-1-6 0 0,0-4 0 16,2-2 0-16,-2-3 0 0,0-2 0 0,-2 1 0 16,-1-1 0-16,0-3 0 0,0-2 0 0,-1-6 0 15,1-4 0-15,0-5 0 0,1-2 0 0,0 0 0 16,3 3 0-16,-1-5 0 0,-2-1 0 0,1-5 0 0,3-1 0 0,3-3 0 15,0-2 0-15,1-3 0 0,1-4 128 0,-1-1-128 16,0-2 0-16,1-4 128 0,1-2-128 0,-1 0 128 16,0-1 48-16,1-3 0 0,2 0 0 0,0-2 0 15,1-1 16-15,0 0 0 0,-1-3 0 16,3 0 0-16,4-3-32 0,1 0 0 0,4-2 0 0,0-3 0 16,0 2-160-16,4-2 192 0,4 0-192 15,2-2 192-15,3 2-192 0,4-1 128 0,4 4-128 0,1-1 128 16,1 3-128-16,2-3 0 0,-1 2 0 0,2 1 0 15,0 0 0-15,1 3 0 0,2-2 0 0,4 2 0 16,4 2 0-16,0-2 0 0,0 0 0 0,2 0 0 16,0 0 0-16,4-3 0 0,5 3 0 0,1-3 0 15,4 6 0-15,-1-6 0 0,-2 3 0 0,4-4 0 16,3-1 0-16,3 4 0 0,4 1 0 0,-1 0 0 16,-1 0 0-16,3 0 0 0,2 0 0 0,0 4 0 0,2 2 0 0,-2-2 0 15,-6 1 0-15,6 0 0 0,3 3 0 16,-3-1 0-16,-6 0 0 0,6-1 0 0,5-1 0 15,6 1 0-15,4 0 0 0,0-1 0 0,-2-2 0 0,5-1 0 16,3-2 0-16,0 2 0 0,1 0 0 0,2-4 0 16,3 0 0-16,0-1 0 0,-1 3 0 0,2-2 0 15,3-3 0-15,0 3 0 0,1-1 0 0,0 2 0 16,-3-5 0-16,0 4 0 0,-1 2 0 0,-2-3 0 0,-6-1 0 16,2 2 0-16,2 1 0 0,-3-2 0 15,-6 0 0-15,-1-1 0 0,1 4 0 0,-5 0 0 16,-3 1 0-16,-2-2 0 0,-3 1 0 0,2 0 0 15,1 4 0-15,-3-2 0 0,-8-2 0 0,5 0 0 16,1 0 0-16,2 4 0 0,-1-2 0 0,0 2 0 16,1-7 0-16,-3 2 0 0,2 0 0 0,-6 0 0 0,-5 2 0 15,-4-2 0-15,-1-3 0 0,1 2 0 0,2-1 0 16,-1 2 0-16,-4 1 0 0,-6 0 0 0,-5-3 0 0,-3 0 0 16,-1 3 0-16,-2 0 0 0,-1 0 0 0,-5 3 0 15,-4 0 0-15,-3 1 0 0,-5-2 0 0,-3 2-176 16,-4-4 176-16,-1 1 0 0,-1 0 128 0,-2 0-128 15,0 2 0-15,0-2 0 0,2 2 0 0,-2-1 0 16,-3-1 0-16,0 4 0 0,0-4 0 0,0 2-128 16,0-1 128-16,-1 0 0 0,-2-2 0 0,1 0 0 0,-2-2 0 15,0 0 0-15,-2-2 0 0,0 2 128 0,0-4-128 0,-1 2 0 16,0-1 0-16,-2 0 0 0,-1-1 0 0,-1 0 144 16,-1-1-144-16,-2-1 0 15,-1 0 272-15,-1 0-48 0,0-2-16 0,-1 0 0 0,-1-2 48 0,1-3 0 16,1 1 0-16,0-2 0 0,0-3-32 15,2-3 0-15,2-3 0 0,-1 0 0 0,-2 4-224 16,2-5 0-16,2-3 0 0,1-6 0 0,-1-2 0 16,-2 2 0-16,2-4 0 0,-3 0 0 0,1-3 0 0,-3-5 0 15,-2 0 0-15,-2 1 0 0,-1-1 0 0,-1-8 0 16,0-8 0-16,-2-2 0 0,1-6 176 0,-1 0-16 16,-2 0 0-16,-1 3 0 0,1-5-160 0,0-4 192 15,-1-4-192-15,2-1 192 0,0 2-192 0,0 7 0 0,1 5 0 16,0-9 128-16,2-12-128 0,0-2 0 15,-2 3 0-15,-1 8 0 0,-1 8 0 0,0-5 0 0,-2-11 0 0,-3-1 0 16,-1 1 0-16,-3 3 0 0,2 6 0 0,-2 0 0 16,0 0-128-16,1 0 128 15,-1-1 0-15,2 3 0 0,0 9 0 0,1-2 0 16,0-5 0-16,1-2 128 0,-1-1-128 0,2 3 0 0,0 4-160 16,2 0 160-16,1-2 0 0,-2 0 0 0,3 0 0 15,0 6 0-15,4 1 0 0,-2 6 0 0,3 5 0 0,0 2 0 16,2-4 0-16,-1 4 0 0,-1 5-128 0,0-3 128 15,1 7 0-15,-2-3 0 0,0 0 0 0,0 2 0 16,0 4 0-16,-2 3 0 0,1 0 0 0,-2 1 0 31,2-2 0-31,-2 1 0 0,1 1 0 0,0 2 0 0,-1 3 0 0,0 1 0 0,0 2 0 0,-1 0-144 16,0 1 144-16,-2 3 0 0,-1 3 0 0,0 1 0 16,-2 3 0-16,-2 4 0 0,0 0 0 0,-2 3 0 15,1 3 0-15,-2-2 0 0,-3 2 0 0,0 0-128 0,-1 2 128 16,-2 0 0-16,0 0 0 0,-1 0 0 0,-1 1 0 0,-1 0 0 15,-2 0 0-15,-3 1 0 0,-1-2 0 0,-2 2 0 16,-2 1 0-16,-2 0 0 0,-2 1 0 0,0 0-128 16,0 0 0-16,-2-2 0 0,-3 2 128 0,-3-2 0 15,-2-1 0-15,-3 1 0 0,1 1 0 0,-3 0 0 0,-3 3 0 0,0 0 0 16,1 0 0-16,-3 3 0 16,-2-3 0-16,-3-3 0 0,-2 2 0 0,-2-2 0 15,-1 1 0-15,-3 1 0 0,1-2 0 0,-3 1 0 16,-3-2 0-16,-2-2 0 0,4 0 0 0,-6-1 0 15,-7 4 0-15,-3-3-128 0,1 2 128 0,-2-2 0 0,2 0 0 16,-6 2 0-16,-5-1 0 0,-3 1 0 16,2 0 0-16,-2 1 0 0,0-3 0 0,-1-1 0 15,-2 2 0-15,-2 2-128 0,2-7 128 0,-3 4 0 16,-2-1 0-16,-3-1 0 0,1 0 0 0,-2-2-160 16,-4-1 160-16,-1 1 0 0,-2 3 0 0,-2-2 0 0,-1-3 0 0,-1 5 0 15,-4 0 0-15,0-1 0 0,5 2 0 0,-1-1 0 16,-1 6 0-16,-3-1 0 0,3 2 0 0,-1 2 0 15,2 2 0-15,5 0 0 0,4 1 0 0,5-1 0 16,4 5-576-16,7-3-16 0,5 0 0 16,7 2-13920-16,5-2-2768 0</inkml:trace>
  <inkml:trace contextRef="#ctx0" brushRef="#br1" timeOffset="8683.24">1470 9323 25791 0,'-1'-2'2304'0,"0"2"-1856"0,1 0-448 0,1 0 0 0,1 0 1120 0,1 0 128 0,-1 0 32 0,2 2 0 0,1 2-1120 0,1 0-160 15,0 2-144-15,1 4 144 16,-2 3-864-16,-2-1-48 0,1 4-16 0,-2 3 0 15,-2 3-528-15,0 3-96 0,-1-2-32 0,-1 4 0 0,-3 5 624 0,0 7 128 16,-3-1 32-16,2 0-4928 0,0 2-992 0</inkml:trace>
  <inkml:trace contextRef="#ctx0" brushRef="#br1" timeOffset="9142.28">1107 9294 20271 0,'-8'-7'896'0,"2"3"192"0,1-1-880 0,1 4-208 0,3 1 0 0,1 0 0 16,0 0 864-16,-1-3 128 15,1 3 32-15,0-3 0 0,2 3-192 0,5-3-48 0,1-1 0 0,5 2 0 16,1-2-176-16,6 1-32 0,5-4-16 0,3 1 0 16,7-3-144-16,3 0-32 0,4-1 0 0,4-3 0 15,-1 3-192-15,-2 2-32 0,0-1-16 0,-2 2 0 16,-3 1-144-16,-2-1-272 0,-4 4 64 0,-2 0 16 31,0 1-448-31,-3 0-64 0,0 2-32 0,-2 2 0 0,0 0-896 0,-3 1-176 0,-1 0-48 0,-4 1-8448 0</inkml:trace>
  <inkml:trace contextRef="#ctx0" brushRef="#br1" timeOffset="9508.79">1070 9776 24879 0,'5'-8'1088'0,"-2"2"256"0,2 2-1088 0,1 0-256 16,1 2 0-16,-1-1 0 0,1 2 416 0,7-5 32 0,8 0 0 0,8-1 0 15,8-3 192-15,4 2 64 0,1-2 0 0,2 1 0 16,2 2-400-16,-3 1-80 0,1-1-16 16,-4 4 0-16,-4 0-208 0,-1 3 0 0,-3 0 0 0,0 3 0 15,1-2 0-15,-2 1-128 0,-2 2 128 0,-1 0 0 32,1-2-608-32,-4 1-16 0,-1 1 0 0,-3-2 0 15,-1-1-256-15,-2 2-48 0,-3-3-16 0,-3 0-6560 0,0 0-1328 0</inkml:trace>
  <inkml:trace contextRef="#ctx0" brushRef="#br1" timeOffset="10034.06">2343 9167 26719 0,'-5'-15'1184'0,"0"7"240"0,2 0-1136 0,0 4-288 16,3 4 0-16,0-2 0 0,0 2 560 0,0 0 48 0,-1-2 16 0,-2 0 0 16,2-1-816-16,-1 2-176 0,1 1-16 0,-1 4-16 31,1 2-496-31,0 3-112 0,0 1-16 0,-1 0 0 15,1 2 432-15,0 4 80 0,0 0 0 0,-1 3 16 0,1-1 496 0,-1 2 0 0,-1 1 0 0,0-4 0 16,-2 4 208-16,0-1 144 0,1 1 32 0,-1 1 0 16,0 2 176-16,0 1 32 15,1-7 16-15,-1 4 0 0,0 3 432 0,1 1 96 0,-3-1 16 0,2 1 0 16,0-1-544-16,-1-3-96 0,3-6-32 0,-2 2 0 16,1-2-352-16,0-3-128 0,0-1 0 0,2-4 144 15,2-2-144-15,-1-2 0 0,2-2 0 0,-1 0 128 16,2-2 224-16,0 0 32 0,0-2 16 0,1 2 0 0,-1-2-16 0,2 0 0 15,-2 2 0-15,2 0 0 16,1-2-224-16,0 2-160 0,1 0 192 0,2 0-192 16,1 0 416-16,3-3-32 0,1 2 0 0,2 1 0 15,1-2-64-15,3 2-32 0,-1 0 0 0,3 0 0 0,-2 0-288 16,2 0 0-16,0-2 0 0,1 2-144 16,-1-2 144-16,0-1-208 0,1 2 80 0,-2-4 128 0,-1 4-368 0,-1-1 48 15,0-2 16-15,-1 1 0 16,-1 3-800-16,0-2-176 0,-1 1-16 0,1 1-8480 15,-4 0-1680-15</inkml:trace>
  <inkml:trace contextRef="#ctx0" brushRef="#br1" timeOffset="10359.81">3006 9173 36863 0,'0'-10'1632'0,"-1"4"336"0,0 3-1584 0,1 0-384 0,0 4 0 0,1 1 0 0,1 1 320 0,1 1 0 16,0 2-16-16,2 4 0 0,3 2-896 0,-1 7-176 0,2-1-48 0,-2 4 0 0,0 2 368 0,-1 3 80 0,-3-1 16 0,1 5 0 15,-3 4-624 1,1 0-128-16,-4 6-32 0,0 0 0 0,-2-3-16 0,0-1 0 0,2-4 0 0,0-7 0 16,-1-2 720-16,2-4 144 0,1-3 32 0,0-5 0 0,0-1 256 0,0-4 0 15,1-1 176-15,-1-2-176 0,0-2 0 0,-1 1-272 16</inkml:trace>
  <inkml:trace contextRef="#ctx0" brushRef="#br1" timeOffset="10709.56">2926 9211 20271 0,'-5'-18'1792'0,"2"5"-1424"0,1 3-368 0,2 3 0 0,1 2 2288 0,1 1 384 16,2 1 80-16,0-4 0 0,3-2-1072 0,3-6-208 16,4-1-64-16,2-4 0 0,0 5-896 0,0-4-176 0,3 3-32 15,0 0-16-15,1 1-288 0,0 2 0 16,0 1 0-16,-2 2-144 0,1 3 144 0,-2 1 0 0,2 0-144 0,0 4 144 15,-1 0 0-15,0 4 0 0,0 3 0 0,-2-2 0 16,-1 3-144-16,-2 1 144 0,3 3 0 0,0 2 0 16,2 3 0-16,-2 1 0 0,0 0 0 0,0 0 0 15,-3 3 128-15,0-3 48 0,-2 0 0 0,-2 0 0 16,-2-1-32-16,-2 1 0 0,-1 0 0 16,-3-3 0-16,-1 2-16 0,-4-2 0 0,-1 0 0 0,-2-3 0 15,-2 1 32-15,-2-1 0 0,-3-4 0 0,0 0 0 16,-5 2-160-16,-1-3 160 0,-2-2-160 0,-3 0 160 15,-2 1-160-15,-1-3 0 0,-4 1 0 0,-1 1 128 16,0-2-128-16,1 2 0 0,1-1 144 0,1-1-144 16,1 2-144-16,-2-3-112 0,-3 2 0 0,-3-2-16656 15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14T16:07:57.708"/>
    </inkml:context>
    <inkml:brush xml:id="br0">
      <inkml:brushProperty name="width" value="0.05292" units="cm"/>
      <inkml:brushProperty name="height" value="0.05292" units="cm"/>
      <inkml:brushProperty name="color" value="#7030A0"/>
    </inkml:brush>
    <inkml:brush xml:id="br1">
      <inkml:brushProperty name="width" value="0.05292" units="cm"/>
      <inkml:brushProperty name="height" value="0.05292" units="cm"/>
      <inkml:brushProperty name="color" value="#00B0F0"/>
    </inkml:brush>
  </inkml:definitions>
  <inkml:trace contextRef="#ctx0" brushRef="#br0">11663 15258 9215 0,'-16'-2'816'0,"2"-1"-656"0,5 2-160 0,2 1 0 0,2 0 1200 0,-3 0 208 0,-10 0 32 15,-9-2 16-15,-6 0 368 0,1 0 80 0,3-2 16 0,10 4 0 0,5-2 0 0,8 2 0 0,3-4 0 0,7 4 0 0,5-3-320 0,4 3-64 16,7-2-16-16,6 2 0 0,6-1-720 0,8 1-144 16,5 0-16-16,7 0-16 0,5 0-336 0,5 0-64 15,4 1-16-15,3 4 0 0,5-1-208 0,-1 2 144 16,0 0-144-16,1-2 128 0,2-2-128 0,-1 4-144 16,0-2 144-16,0 0-208 0,-1 1 16 0,-4-2 16 15,0 1 0-15,-5-6 0 0,-2 0 176 0,1 2 0 16,3 0-144-16,-1-3 144 0,-2 3 0 0,-1-5 0 0,-3 1 128 0,-1-2-128 15,-2-3 384-15,-2 2-16 16,0 1 0-16,-4-1 0 0,-3-1-240 0,-4 0-128 16,-5 2 128-16,-7 0-128 0,-5 0 0 0,-7 2 0 15,-4 4 0-15,-9-2 0 0,-3 2 0 0,-5 0 0 0,-5 2 128 0,-7 2-128 16,-5 0 0-16,-7 0 0 0,-7 3 0 0,-8-4 0 16,-6 1 0-16,-7 2-128 0,-5-3 0 0,-10 0 0 15,-6 4 128-15,-6-5 0 16,-3 2 0-16,-5-4 0 0,-1 2 160 0,-8-2 16 0,-3 4 0 15,-5-4 0-15,2 0 64 0,-2 0 16 0,-2 0 0 0,-3 1 0 0,2 2-96 0,1-1-16 16,1-1 0-16,1 2 0 16,4 1-144-16,6 1 0 0,6-4 0 0,6-1 128 15,6 2 128-15,3-2 0 0,5 4 16 0,6 0 0 16,6-2-272-16,6 1 128 0,5-3-128 0,8 0 0 16,6 1 0-16,7 1-272 0,7 1 16 0,8-3 16 15,8 1-208-15,9-1-64 0,8 3 0 0,8-3 0 0,9 0 256 16,9 0 32-16,7 0 16 0,10 0 0 0,7-3 208 0,5 2 128 15,7-2 0-15,4 3-128 0,7 3 208 0,4-2-64 16,3 2-16-16,3-3 0 0,-4 0-128 0,7 2 0 16,5-1 144-16,-1-1-144 0,-3-1 0 0,-2-1 128 0,-1 2-128 15,-3-3 0-15,-3 2 0 16,-3-4 0-16,-3-1 0 0,-4 1 0 0,-2-1 0 0,-5-1 0 16,-6 2 0-16,-5-1 0 0,-6 1 0 0,-8-1 0 15,-7 0 0-15,-8 1-128 0,-6 1 128 0,-8 1 0 16,-7-1 0-16,-7 1 0 0,-4 0-128 0,-8 0 128 15,-4 3-128-15,-7 0 128 0,-6 0 0 0,-10 3 0 16,-6-2 144-16,-11 4-144 0,-7 0 160 0,-8 0-160 16,-6 2 128-16,-4-1-128 0,-4 1 0 0,-4 1 0 15,-6-2 0-15,-1 4 0 0,-2-4-128 0,2-2 128 0,3-1 0 16,-2-3 0-16,2 3 0 0,3 1 0 0,6-1 0 16,3-1 128-16,6-4 240 0,3 2 32 0,1-3 16 15,8 3 0-15,10 3-192 0,5-3-32 0,5 2-16 0,11-1 0 16,8 2-176-16,9-3 0 0,9 2 0 0,9-2 0 15,7 0-192-15,11 0 0 0,9-2-16 0,9 2 0 16,9 0-80-16,9 0-16 0,11 0 0 0,7 2 0 16,4-2 304-16,9-2-160 0,2 2 160 0,8-3-128 15,5 6 256-15,-1-3 64 0,-4 0 16 0,3-3 0 16,4 3-80-16,-3 0 0 0,-3-1-128 0,-2-4 192 16,-2 4-192-16,-7-4 0 0,-4 1 0 0,-10 0 0 15,-10-2 0-15,-7 0 0 0,-6 0 0 0,-11 0 0 16,-6 2 0-16,-9-2 0 0,-11 2 0 0,-9 2 0 0,-8-1 128 0,-8 2-128 15,-7-2 0-15,-12 0 144 0,-6 0 160 0,-11 0 16 16,-14-1 16-16,-13 4 0 0,-11-3-160 16,-9 3-48-16,-8 0 0 0,-9 3 0 0,-4 1-128 0,-5 2 0 15,0 0 144-15,-2 0-144 0,-1 4 0 0,0-3 0 16,3 6 0-16,0-3 128 0,10-2-128 0,-4 2 0 16,0 3 0-16,7-5 0 0,6 2 0 0,6 0 0 15,4-4 0-15,4 3 0 0,8 1 0 0,11-3 0 16,10 2 0-16,11-3-128 0,9-5 128 0,9 2 0 15,9-1 0-15,5-2 0 0,9 0 0 0,5 0 0 16,7-2 0-16,5-1-128 0,2 2-192 0,8-3-16 0,10-2-16 0,11 0 0 31,7 0-240-31,6 0-48 0,1-1-16 0,4 1 0 16,5 0 32-16,-2 2 16 0,-1-2 0 0,-3 2 0 16,-3-2-352-16,-2 4-80 0,0-1-16 0,-2 3 0 15,-2 3-96-15,-2-3-32 0,-4 3 0 0,-1 2-11744 0</inkml:trace>
  <inkml:trace contextRef="#ctx0" brushRef="#br0" timeOffset="3127.47">11548 15277 10127 0,'3'1'896'0,"-2"1"-704"0,0 2-192 0,-2-1 0 0,1-2 304 0,-1 4 16 0,1 1 16 0,-2 1 0 0,2 8-544 0,-2-2-112 0,1 0-32 0,-3 0 0 16,0-4 528-16,-1 0 96 0,0-3 32 0,-1 1 0 16,-1-4 1232-16,-2 1 256 15,2-4 64-15,-2 2 0 0,2-4-144 0,-2 2-32 16,0 0 0-16,2-4 0 0,1 4-496 0,-2-3-96 15,2 0-32-15,0 3 0 0,0-2-256 0,0 0-48 16,-1 4-16-16,0 0 0 0,0 1-176 0,-2 0-48 0,0 1 0 0,-1 2 0 16,2-2-144-16,0-2-48 0,2 2 0 0,0-2 0 15,1 0 48-15,1-2 0 0,1 0 0 0,0-2 0 16,2 2 384-16,0-2 80 0,-1-2 0 0,2 2 16 16,-1-2-416-16,1 0-96 0,0-1-16 0,0 2 0 15,1-1-320-15,-1 0 144 0,0-2-144 0,0 0 0 16,-1 1 0-16,0 0-176 0,0 0 0 0,-2 1 0 15,1 1-16-15,-1 0 0 0,-1 1 0 0,1 1 0 0,-1 1 192 16,2-3 0-16,-2 1 0 0,1 0 0 0,2 2 0 0,-1-2 0 16,0 1 0-16,1 1 0 0,1-3 0 0,-1 1 0 15,1 2 192-15,-1-2-64 16,-2 2 112-16,2 0 16 0,-1 0 16 0,0 0 0 0,0 0-80 0,-1 0-32 16,1 0 0-16,1 0 0 0,-1 0 32 0,1 0 16 15,0-2 0-15,0 2 0 0,0 0-208 0,1 0 176 0,-2 0-176 0,2 0 160 16,0 0-160-1,0 0 0-15,0 0 0 0,0 0 0 0,0 0 0 0,0 0 0 16,0 0 0-16,0 0 0 0,-22 2 0 0,17-2 0 16,0 0 0-16,-1 0 0 0,1-2 0 0,-1 2 0 15,1-3 0-15,0 2 128 0,-1-1-128 0,1-2 160 16,1 2-160-16,-1-2 160 0,1 0-32 0,1-2 0 0,0 1 0 16,0-1 0-16,-1 0 32 0,-1 1 0 15,1-1 0-15,-1-3 0 0,2 5-32 0,-4-4-128 16,2 0 192-16,-1 2-64 0,1-3-128 0,-1 2 192 15,0-2-192-15,-3-1 192 0,1-2-192 0,-1 0 128 0,0-1-128 0,1 3 128 16,-1-2-128-16,0 0 192 0,-1-1-192 0,2 2 192 16,0-1-192-16,0-1 128 0,0 3-128 0,1 2 128 15,1-2-128-15,-1 4 0 0,1 0 0 0,0-1 0 16,0 4 0-16,-2-1 0 0,1 1 0 0,0 3 0 16,-1-2 0-16,0 1 0 0,-1 1 0 0,2 0 0 0,-2 0 0 0,1-3 0 15,1 3 0-15,1-2 0 0,0-2 0 16,-2 2 0-16,2-2 0 0,0 0 0 15,-2-1 192-15,1 0-64 0,0-3 0 0,-2-2 0 16,0 0-128-16,-1-2 0 0,-1-3 0 0,0 1 0 16,-1-2 176-16,-1-3 0 0,0 1 0 0,-1-4 0 15,-1 2-176-15,-1-4 192 0,0 1-192 0,-1-2 192 16,2-3-192-16,-1-3 0 0,1 1 144 0,2-3-144 0,0 3 0 0,2-1 128 16,0-4-128-16,-1 0 0 0,-1-4 0 0,1 0 0 15,1 3 0-15,-2-2 128 0,2 0-128 0,-1 0 0 16,1 3 0-16,0 3 0 0,-1 1 0 0,1 0 0 15,0 2 0-15,-1-2 0 0,-2 2 0 0,1-3 0 16,-3-1 0-16,-1 0 0 0,1 2 0 0,-2-2 0 0,1 0 0 0,-3 3 0 16,1 2 0-16,1-3 0 15,0 0 128-15,2 3-128 0,1 2 0 0,2-3 0 0,0 1 0 0,4 2 128 16,-3 4-128-16,3-1 0 0,-1-1 0 0,-1-1 0 16,-1-1 0-16,0-3 0 15,-2 1 0-15,0 1 0 0,-2 1 0 0,-2 0 0 16,1 4 128-16,-4-3-128 0,-3 3 0 0,-2-4 0 15,0 5 0-15,-3 1 0 0,-2-2 0 0,0-1 0 16,0 5 0-16,-2-4 0 0,-1 3 0 0,0-3 0 0,-1 2 0 16,3 1 128-16,3 3 0 0,0-2 16 0,-3-3 0 15,-3 1 0-15,0 0-144 0,1 2 0 0,-1-1 0 0,-1 1 0 16,2 4 0-16,-2-2 0 0,-1 1 0 0,0-1 0 16,-2 4 0-16,2-2 0 0,0-1-144 0,0 2 144 15,-3 0 0-15,1 1 0 0,-1 2 0 0,1 1 0 16,-1 1 0-16,1 3 0 0,-2-2 0 0,0 3 144 15,0 4-144-15,0 0 0 0,3 2 0 0,-2 0 0 16,1 0 0-16,-2 3-176 0,-2-2 176 0,-1-1-128 16,7 3 128-16,0-2 0 0,-1 1 128 0,0 1-128 0,-1 1 0 15,1-1 0-15,0 4 0 0,2-3 0 0,1 0 0 0,0 0 0 16,3 0-128-16,0 1 128 16,0-1 0-16,0 1 0 0,-1 2 0 0,-1 1-128 0,-1 2 128 0,0 2 0 15,-1 4 0-15,0-2 0 0,1 3 0 16,-2 1 0-16,4-2 0 0,-2 1 0 0,6-1 0 15,-4 1 0-15,1 1 0 0,-1-2 0 0,-2 2 0 0,-1 1 0 16,0-1 0-16,1 1 0 0,-1 1 0 0,0-2 0 16,1 0 0-16,1 1 0 0,0-2 0 0,2 2 0 15,1-1 0-15,2-1 0 0,-2-3 0 0,1-1 0 16,0 1 0-16,4-3 0 0,3 2 0 0,-1 1 0 16,1 0 0-16,-1 0 0 0,2 1 0 0,0 1 0 15,2-3 0-15,-1 2 0 0,0 2 0 0,-1-1 0 0,-1 1 0 0,2 1 0 16,2-2 0-16,-1 1 0 0,1-2 0 0,1 0-128 15,0 1 128-15,2-2 0 16,2 1 0-16,-1-3 0 0,2-2 0 0,1 0 0 0,1 1 0 16,1-6 0-16,1 2 0 0,1-3 0 0,-1 0 0 0,2-2 0 15,-1-2 0-15,3 0 0 0,-1 0 0 16,1 1 0-16,0-3 0 0,0 0 0 0,1 0 0 0,0 0 0 16,1-3 0-16,-1 3 0 0,1-2 0 0,0 0 0 15,1 0 0-15,2-2 0 0,-2 2 0 0,2-4 0 16,2 2 0-16,-1 0 0 0,0-1 0 0,2 2 0 15,-1-1 0-15,1-2 0 0,0-1 0 0,0 1 0 0,0 0 0 0,0-4 0 16,1 4 0-16,-2-4 0 16,2 1 0-16,0-3 0 0,-1 2 0 0,1-2 0 15,1-2 0-15,1 2 0 0,0-4 0 0,0 1 0 16,2-1 0-16,-1 0 0 0,1 0 0 0,-1-3 0 0,3-1 0 16,-1 2 0-16,2-1 0 0,-3-2 0 0,2 4 0 0,-1 1 0 15,0 1 0-15,-1 1 0 0,-1 2 0 0,-1 3 0 16,-1 3 0-16,-2 3 0 0,0-1 0 0,-2 4 0 15,0 0 0-15,-1 0 0 0,-1 4 0 0,1-2 0 16,-1 2 0-16,1 2 0 0,-1 0 0 0,-2 0 0 16,2 4 0-16,-2 0 0 0,1 2 0 0,-2 2 0 15,1-2 0-15,-2 3-128 0,-2 1 128 0,1-3 0 16,0 0 0-16,0 2 0 0,-3-1 0 0,-1 2 0 16,-1 1 0-16,-1-1 0 0,-2 1 0 0,1 1 0 15,-2-1 0-15,0 0 0 0,0 1 0 0,-1 0 0 16,-1 1 0-16,2-1 0 0,0 2 0 0,1-1 0 0,0-1 0 0,1 2 0 15,3-1 0-15,3-3 0 16,2-1 0-16,2 1 176 0,3-5-176 0,2 1 0 16,1-1 0-16,5 0-176 0,0 0 176 0,4-3 0 0,0 2 0 15,3-2 0-15,2-1 0 0,2 0 0 0,-4-2 0 0,3-1 0 16,4-1 0-16,3 0 0 0,2-3 0 0,4 0 128 16,6-3-128-16,4 0 0 0,4-3 0 0,3-2-13632 15,5-3-2688-15</inkml:trace>
  <inkml:trace contextRef="#ctx0" brushRef="#br0" timeOffset="6588.71">13004 8624 25791 0,'-3'-10'2304'0,"1"3"-1856"0,2 0-448 0,0 5 0 0,2-2 592 0,-1 2 32 0,2-7 0 0,-2-5 0 0,3-4-288 0,1-4-48 0,1-1-16 0,-1 4 0 15,0-2 48-15,0 4 16 0,-2 4 0 0,0 2 0 16,-2 3-128-16,-1 2-16 0,-1 2-16 0,-3 0 0 16,-2 6 400-16,-3-2 96 0,-3 6 16 0,-3-2 0 15,-2 2 16-15,-3 3 0 0,-2-3 0 0,-4 4 0 16,-1-3-128-16,-4 2 0 0,-3 3-16 0,0-2 0 16,-2 0 16-16,0 0 16 0,6 1 0 0,2-4 0 0,1 3-144 15,-2 1-48-15,3 1 0 0,0 2 0 16,2 1-96-16,1 5-32 0,2 2 0 0,3 1 0 15,3 3-144-15,3 1-128 0,2 5 192 0,2-1-192 0,2 3 0 16,1-1 0-16,1 2 0 0,2 3 0 0,1 2 0 16,-1 5 0-16,5 8 0 0,1-2 0 0,-1-1 0 0,5-3 0 15,2-2 0-15,1-7 0 0,0-6 0 0,1-1 0 16,3-2 0-16,4-4 0 0,3-3 0 0,3 0 0 0,2-6 0 16,3-2 0-16,4-3 144 0,4-5 32 0,2-2 0 15,2-4 0-15,6-4 144 0,3-2 48 16,2-5 0-16,2-2 0 0,-1 0-176 0,-2-3-48 15,0-3 0-15,-4-1 0 0,-3-2-144 0,-5-3 0 16,-1 3 0-16,-1-3 128 0,-1-1-128 0,0-2 160 16,0-3-160-16,-3-1 160 0,-3 1-160 0,-4 1 0 15,-1-3 0-15,-3 1 0 0,-2-7 0 0,-3 2 0 16,-6 1 0-16,-2 2 0 0,-3 0 176 0,-4 1-48 0,-2 2-128 0,-2-1 192 16,-3 1-192-16,-2 0 0 0,-1 3 0 0,-3 2 0 15,0 1 144-15,-4 2-16 0,-3 0 0 0,-1 5 0 16,0-1-128-16,-4 3 0 0,-8 0 0 15,-5 0 0-15,-2 4 0 0,-4 3 0 0,-3 5 0 0,-5 1 0 16,-5 0 0-16,2 3 0 0,9-2 0 0,-8 0 0 16,-5 0 0-16,-6 2 0 0,-4 0 0 0,1 2 0 15,-2 2 0-15,3-1-192 0,-1 0 32 0,8-3 16 0,10 1 144 16,5 2 0-16,4-1 0 0,0 0 0 0,2 4 0 16,1 5 0-16,4-1 0 0,3 6 0 0,2 0 0 15,1 6 0-15,2 3 0 0,-2 3 0 16,3 5 0-16,-1 1 0 0,2 3 0 0,4 2 0 0,2 1 0 0,5-1 0 15,3-1 0-15,4-1 0 0,5 3 0 16,3-3 0-16,2 0 0 0,4-4 0 16,3 2 0-16,1 0 0 0,2-2 0 0,1-3 0 0,4 1 0 15,2-7 0-15,5-1 0 0,2-4 0 0,0-6 0 0,2-1 0 16,5-2 0-16,3-4 0 0,2 0 0 0,2-2 0 16,-1 0 0-16,1-2 0 0,1-2 0 0,-1-3 0 15,-1-1 0-15,0-2 0 0,4-1 0 0,1-4 0 16,1 4 0-16,1-5 0 0,1-1 0 0,-1 0 0 15,-3-3 0-15,-4-3 0 0,-2 0 0 0,-3 1 0 16,-2-2 0-16,-4 2 0 0,1-2 0 0,-2-4 0 0,0 1 0 0,-1-6 0 16,1 1 0-16,-1-3 176 15,0 0-176-15,-4-1 192 0,-2 2-192 0,-3-1 0 0,-3 0 0 0,-5 2-176 16,-1 0 176-16,-5 1 0 0,-1-1 0 0,-6-2 0 16,-1 9 0-16,-1-4 0 15,-4 2 0-15,-3-1-128 0,1 5 128 0,-2-2 0 16,-3-1 0-16,-3 1 0 0,-4 0 0 0,-4 1 0 0,-4 1 0 15,-4-1 0-15,-3 5 0 0,-1 2 0 0,-4 3 0 0,-4 1-128 16,-2 1 128-16,-2 2 0 0,-2 1 0 0,1 0 0 31,1 2-448-31,0 1-176 0,0 0-16 0,1 3-16 16,4 3-176-16,5-2-48 0,5 4 0 0,3 0-17648 0</inkml:trace>
  <inkml:trace contextRef="#ctx0" brushRef="#br0" timeOffset="8758.65">13119 8687 17503 0,'-4'-14'1552'0,"0"4"-1232"0,2 4-320 0,0 0 0 0,2 4 2672 0,2-1 464 0,0-1 112 0,1-2 16 0,2-4-2304 0,1-3-464 0,1-2-96 0,2-5-16 16,-1 2-384-16,-1-5 128 0,0 1-128 0,-1-5 0 16,0 1 0-16,-1-3-272 0,-1-3 32 0,0 1 16 15,0-3-48-15,-2-2-16 0,0-1 0 0,2-2 0 16,1 2 896-16,0 1 176 0,0 3 48 0,1-5 0 15,4-3 384-15,1-1 96 0,2-5 16 0,0 5 0 0,1 1-752 16,-1 1-128-16,1 1-48 0,-3 2 0 16,-2 5-128-16,-2 0-16 0,-1 3-16 0,-1 1 0 15,-1-1 32-15,-1 4 16 0,-2 1 0 0,0-1 0 0,0 1-128 0,-2 2-32 16,0 0 0-16,-2 3 0 0,1 3-128 0,-3 5 0 16,0 1 0-16,-1 3 128 0,-2 2-128 0,1 4 0 15,-3 1 0-15,1 0 0 0,-1 0 0 0,1 1 0 16,-1 1 0-16,0 2 0 0,1-1-208 0,0-1 80 15,0 2 128-15,-1 0-208 0,1-2 208 0,-1 2 0 16,0-1 0-16,-1 2-144 0,0-1 144 0,0 0 0 16,1-1 0-16,-1 2 0 0,2-1 0 0,-2-1 0 15,0 0 0-15,0 1 0 0,-2 1 0 0,1-4 0 0,0 3 0 0,-1-3 0 16,-2 3 0-16,1-3 0 0,-2 2 0 0,-2-3 0 16,1 2 176-16,-3-2-48 15,-1 0 0-15,-1 0 0 0,-2 1-128 0,0 2 0 16,-4-3 0-16,-1 2 0 0,-1-1 0 0,-2-1 128 0,-1 3-128 0,-7-3 0 15,-1 0 0-15,-1-3 128 16,1 2-128-16,-7 1 0 0,-6 0 0 0,-7 0 128 0,-2 0-128 16,-4 4 0-16,-2-2 0 0,-5-2 0 0,-3 2 0 0,-3-2 0 15,-6 3 0-15,-3 0 0 0,2 1 128 0,3-2-128 16,3 0 0-16,-12 2 0 0,-8 0 0 0,-4 1 0 16,1-1 0-16,3-1 0 0,3 0 0 0,-2 0 0 15,-3 1 0-15,2 1 0 0,9-1 0 0,-2-2 0 0,-2 3 0 16,-3 0 0-16,0 1 0 0,1-2 0 15,4 0 0-15,-1 1 0 0,0-2 0 0,0 4 0 0,1-4 0 0,-1 4 0 16,-3-1 0-16,0 0 0 0,0 0 0 0,2 0 0 16,1 0 0-16,1 2 0 0,1-2 0 0,0 0 0 15,1 0 0-15,4 1 0 16,5 0 0-16,0-1 0 0,0 3 0 0,0-5 0 0,5 2 0 16,3 0 0-16,3 0-160 0,3 0 160 15,2 0 0-15,2-3 0 0,-1 2 0 0,2 0 160 0,2-1-160 0,0-2 0 16,0 2-160-16,2-2 160 0,1 2 0 0,-2-3-144 15,0 2 144-15,2-1 0 0,1-1-176 0,0 2 176 16,2-3-208-16,4 0 80 0,4 2 128 0,3-2 0 16,1-2 0-16,1-1-128 0,2 2 128 0,0-3 0 15,4 2 0-15,0-4 0 0,1 2 0 0,3 2-160 16,2-2 160-16,1-2 0 0,0 2 0 0,1-2 0 16,1 0 0-16,2 1 0 0,2 1 0 0,-1-3 0 0,-1 2 0 0,0-2 0 15,1 1 0-15,1 2 0 16,0-2 0-16,-1 3-160 0,2-1-80 0,-2-1-16 0,2 1 0 15,-2 1 0-15,4 0 32 0,-1-1 0 0,-2-2 0 16,1 2 0-16,-1 2 224 0,1-4-176 0,2 2 176 0,0-1-160 16,0 1 160-16,-2 1 0 0,1-3-144 0,1 2 144 15,1-1 0-15,3 1 0 0,0 0 0 0,1-2 0 16,1 3 0-16,0-4 0 0,1 1 0 0,1 1 0 0,2 2 0 16,1-1 0-16,-1 0 0 0,2 2 0 15,-1-2 0-15,1 1 0 0,2 0 0 0,-2 0 0 16,1 3 0-16,0-2 0 0,1 2 0 0,1 2 0 15,-1-2 0-15,1 3 0 0,1-2 0 0,2 1 0 16,-2 1 0-16,1-3 0 0,0 4 0 0,0-2 0 16,2-1 0-16,0 2 0 0,0-1 0 0,0 2 0 15,1-3 0-15,-1 2 0 0,0-3 0 0,1 2 0 0,-1-2 0 0,0 1 0 16,1 2 0-16,-2-3 0 0,1 2 0 0,1-2 0 16,-2 2 0-16,1-2 0 0,0 2 0 0,0-2 0 15,-2 3 144-15,2 0-144 0,-2 0 240 0,-1 0-32 16,-1 1 0-16,0 0 0 0,-1 1-48 0,0 1-16 15,-2 1 0-15,-2 3 0 0,-1 1 96 16,0 3 16-16,-2-2 0 0,-2 2 0 0,-3 3-112 0,0 1-16 0,-4 0 0 0,1 1 0 16,-1-3-128-16,-2 2 0 15,1-2 0-15,2-1 0 0,0 1 0 0,2-5 0 16,1 1 0-16,2-2 0 0,1-3 0 0,1 2 0 16,0-1 0-16,2 0 0 0,-2 0 0 0,1 2 0 15,2-1 0-15,0-2 0 0,-2 3 0 0,-1 1 0 16,2-1 0-16,0 0 0 0,2 0 0 0,1-1 0 15,3-3 0-15,-1 0 0 0,2 1 0 0,0 0 0 16,2-1 0-16,1-2 0 0,-1 2 0 0,1 0 0 16,1 0 0-16,-1 0 0 0,1-2 0 0,1 1 0 0,-1 1 0 0,2-2 0 15,0-1 0-15,-1 0 0 0,2-2 0 0,-1 2 0 16,0-1 0-16,2-2 0 0,-1 0 144 0,0 0-144 16,0 0 0-16,1 0 144 0,-1 0-144 0,-1 0 0 15,0 0 128-15,0 0-128 0,0 0 0 0,0 0 0 16,0 0 0-16,0 0 0 0,0 0 0 0,0 0 0 0,0 0 0 0,0 0 0 15,-22-2 0-15,17 4 0 0,0-1 0 0,0 2 0 16,1-1 0-16,0 0 0 0,1 0 0 0,-1 1 0 16,0 0 0-16,1-2 0 15,0 2 0-15,1-3 0 0,0 2 0 0,0 0 0 16,-1 0 0-16,1 1 0 0,1-3 0 0,-2 3 0 0,0-3 0 0,0 3 0 16,1 0 0-16,-2-3 0 0,1 3 0 15,0 1 0-15,-1-3 0 0,0 4 0 0,1-1 0 16,-2-2 0-16,0 4 0 0,0-2 0 0,-1 2 0 0,-1 0 0 15,0 0 0-15,0 1 0 0,0-1 0 0,0-1 0 16,1 0 0-16,1-2 0 0,0 1 0 0,0-1 0 16,1-1 0-16,0-1 0 0,2-1 0 0,0 3 0 15,-1-3 0-15,1 0 0 0,-1 0 0 0,2-3 0 16,0 2 0-16,-1-1 0 0,1 2 192 0,1-4-192 16,0 1 192-16,1 1-192 0,2-2 176 0,-1 1-176 15,1-2 160-15,1 0-160 0,-1 0 160 0,1 1-160 0,0-2 160 16,1-3-160-16,-2 2 0 0,1-2 0 0,1 2 0 0,-1-3 0 15,1 1 0-15,-2-3 0 0,2 2 0 0,-1-3 0 16,1 4 0-16,-1-4 0 16,2 0 0-16,-1-5 0 0,1 2 0 0,0 0 0 0,-1 0 0 15,-1 1 0-15,1 2 0 0,-3 0 0 0,1 1 0 0,-1 2 0 0,-1 0 0 0,1-2 0 16,-1 3 0 0,0 2 0-16,0-2 0 0,-1 2 128 0,2 2-128 15,-2 0 0-15,1 2 0 0,0 0 144 0,0 3-144 0,1-3 128 16,-1 3-128-16,0 0 0 0,1 0 0 0,1 3 0 15,1 0 0-15,-1 0 0 0,2 4-160 0,0-1 160 0,0 3 0 16,0 1 0-16,0 2 0 0,0-1 0 16,0 7 0-16,-1-2 0 0,-1 0 0 0,0 0 0 15,-1-1 0-15,0 1 0 0,-1-4-128 0,0 2 128 16,-2-2 0-16,1 2 0 0,-1-2 0 0,-2 0 0 0,1 1 0 0,-2-1 0 16,0 2 0-16,-1-2 0 0,2 1 0 0,-2-4 0 15,0 1 0-15,0-1 0 0,0 0 0 0,1-3 0 16,0 1 0-16,2 2 0 0,-2-3 0 15,3 0 0-15,0 2 0 0,-1-2 0 0,2 0 128 0,2 1-128 16,0 2 192-16,1-3-192 0,0 3 128 0,1-2-128 16,3 0 0-16,1-1 0 0,-1-4 160 0,4 2-32 15,2-4 0-15,3 0 0 0,2 0 0 0,6-4 0 0,6 2 0 16,5-4 0-16,5-1-128 0,5 0 0 16,4 1 0-16,2-3 0 0,1 2 0 0,3 2 0 0,5 4-160 0,0-6-19008 15</inkml:trace>
  <inkml:trace contextRef="#ctx0" brushRef="#br1" timeOffset="64032">27532 16757 35007 0,'-4'-4'3120'0,"0"-2"-2496"0,2 4-496 0,2 2-128 0,0 0-320 0,-1-3-96 0,-2-1-16 0,0-3 0 0,-4-2 1088 0,1 1 224 0,-1-2 32 0,1 2 16 0,-2 0 96 0,1-1 0 16,-1 2 16-16,0 0 0 0,-2 1-496 0,0-1-96 15,0 1-32-15,-1-1 0 16,1 1-96-16,0 1 0 0,0 2-16 0,-1-1 0 0,1 4-16 0,-2 1 0 16,-1 0 0-16,0 4 0 0,-2 2-128 0,-1 1-32 15,-1 0 0-15,-1 4 0 0,0 0 0 0,0 3-128 16,1 1 192-16,1 0-64 0,1-2 0 16,-2 3 0-16,-2 3 0 0,1 5 0 0,0-2 0 0,4 4 0 15,1-2 0-15,3-1 0 0,4 0-128 0,2 1 128 16,4-3-128-16,3 1 128 0,3-4-128 0,3 0 0 15,2-4 144-15,4-2-144 0,2-3 0 0,2-1 0 16,0-3 0-16,2-2 128 0,2-2-128 0,-1-2 0 16,1-2 0-16,0-2 0 0,-2-2 0 0,0 0 0 15,1-4 0-15,3-2 0 0,-1-1 0 0,1-3 176 16,0 0-48-16,0-5 0 0,-3 1 32 0,-1 2 0 0,-3-2 0 16,0 1 0-16,-2-2-16 0,-3 2 0 15,1-1 0-15,-3-1 0 0,-1-2 80 0,-3 4 16 0,-2 1 0 0,-2 2 0 16,-2 3-32-16,-2-3 0 0,-2 0 0 0,-3 3 0 15,-1 1 32-15,-3-1 0 0,-1 7 0 0,-4-1 0 16,-2 2 64-16,-4 4 16 0,-3 1 0 0,-2 3 0 16,-1 4-176-16,0 2-16 0,0 1-128 15,-2 5 192-15,1 1-192 0,0 3 0 0,1 1 0 0,3-2 0 0,0 4 0 0,3-2 0 16,4 1 0-16,1 1 0 0,2 1 0 0,4-3 0 16,1 4 0-16,5-2 0 15,1 0 0-15,3 0 0 0,4 4 0 0,1-4 0 16,2 0 0-16,3-1-128 0,2 2 128 0,2-6 0 15,2-1 0-15,1-1 0 0,2-3 0 0,1-2 0 16,-2-4 0-16,3 0 0 0,2-3 0 0,1-3 0 16,3 0 0-16,2-5 0 0,2 1 0 0,0-6 144 0,-5 0-16 15,0-2 0-15,-2 0 0 0,1-4 0 0,-4-3-128 0,-1 3 0 16,-3-6 0-16,-2-1 0 0,-4 1 0 0,-2-5 0 16,-3-1 176-16,-3-2-176 0,-2-1 256 0,-5 0-64 15,-1-1 0-15,-4 1 0 0,-2 5 0 0,-2 0-16 16,-3 4 0-16,-2 3 0 0,-1 3-176 0,-1 4 128 15,-4 2-128-15,1 5 128 0,-2 4 32 0,0 1 0 0,-1 6 0 0,2 0 0 16,1 4-160-16,0 6 0 0,-1 3 0 0,2 3 128 16,0 3-128-16,2 1 0 15,0 3 0-15,4 0 0 0,1-1-128 0,3 3 128 16,2-3 0-16,1 3 0 0,5-1 0 0,0-3 0 0,4-1 0 16,1-1 0-16,3-3 0 0,2-2 0 15,1-4-144-15,4-1 144 0,2-3 0 0,0-2-128 16,4-4 128-16,0-3 0 0,1-2-192 0,3-2 64 0,3-4 128 15,3-2-208-15,2-3 208 0,1-3-176 16,1-4 176-16,0 0-160 0,-3-2 160 0,-4-3 0 0,1-3 0 16,-3 0 0-16,-3-1 0 0,-2 0 0 0,-3 2 0 0,-3-2 0 15,-3 1 192-15,-3 3 0 0,-2 1 16 0,-3 1 0 16,-3 4 128-16,-2 0 32 0,-1 1 0 0,-4 3 0 16,1 0-112-16,-4 4 0 0,0 4-16 0,-2-1 0 15,-1 5-240-15,-2 5 0 0,0 1 128 0,-2 4-128 0,-1 4 0 16,0 4 0-16,-1 1 0 0,1 3 0 0,0 0 0 0,1 1-128 15,3 1 128-15,0 1 0 0,3 4 0 0,0-4-128 16,0 0 128-16,5-3 0 0,0-2 0 16,3-1 0-16,1-3 0 0,2-4 0 15,2 1-128-15,1-7 128 0,1 0 0 0,2-2 0 0,0-3 0 16,2-2 0-16,3-3 0 0,-1-1 0 0,2-2 0 0,0-5-128 16,2-1 128-16,0-3 0 0,2-5 0 0,1-3 0 15,2-4 0-15,0 1 0 0,0-3 0 0,0-1 0 16,0 0 0-16,-1 1 0 0,-1 6 0 0,-3 1 0 15,-2 4 0-15,-3 3 0 0,-4 7 0 0,0 0 0 16,-5 6 0-16,-1 0 0 0,-2 3 0 0,0 3 0 16,0 0 0-16,-3 3 0 0,-1 4 0 0,-1 3 0 15,-1 2 0-15,-1 3 0 0,1 2 0 0,1-2 0 16,0 7 0-16,1-3 0 0,1 2 0 0,2 1 0 16,2 1 0-16,1 1 0 0,3-1 0 0,1-4 0 15,2 3 0-15,1-5 0 0,2 1 0 0,0-5-128 0,2-3 128 0,1 0 0 16,-1-1 0-16,2-6 0 0,-1 0 0 0,2-3 0 15,0-2 0-15,0-2 0 0,0-4 0 0,0-1 0 16,1-2 0-16,0-4 0 0,0 0 0 0,-1-4 0 16,-1-1 0-16,1-1 128 0,-3-2-128 0,-2 2 0 15,0-5 144-15,-3-1-144 0,0 1 128 0,-2-3-128 0,-3 4 128 0,-2-3-128 16,-2 4 128-16,-1 4-128 0,-2 2 176 0,1 5-48 16,-4 2-128-16,0 4 192 15,-1 1-192-15,-1 3 0 0,-2 5 0 0,-2-1 0 16,1 5 0-16,-1-2 0 0,1 6 0 0,-1-1 0 15,1 4 0-15,0 3 0 0,3-1-128 0,2 2 128 16,2-2 0-16,1 2 0 0,2-1 0 0,2-1 0 16,1 0 0-16,2-1-128 0,1-3 128 0,4 0 0 15,0-1 0-15,2-2 0 0,2 0-128 0,1-1 128 0,2-4 0 0,1 0 0 16,2-2 0-16,1-2 0 0,0 2-144 0,2-4 144 16,2-2 0-16,3-2-144 0,4 0 144 0,-2-2 0 15,-1 1 0-15,1-2 0 0,4-3 0 0,0-3 0 16,-1 1 0-16,-2-3 0 0,-3-1 0 0,-1-1 0 15,-3-2 0-15,-4 1 0 0,-2-2 128 0,-4-1-128 16,-2 1 128-16,-4-1-128 0,-3 1 528 0,-2 2 48 16,-3-2 0-16,-2 1 0 0,-4 3-432 0,-2 0-144 15,-2 4 0-15,-2 0 0 0,-1 3 0 0,0 3 0 16,0 5 0-16,0 1 0 0,0 1 0 0,0 4 0 16,1 5 0-16,1-1 0 0,3 6 0 0,0 1 0 15,3 4 0-15,-1 2 0 0,3 6 0 0,2-2 0 16,3 2 0-16,1 0 0 0,4-2 0 0,1 2 0 15,4-2 0-15,1-4 0 0,2 0 0 0,2-3 0 16,2-1 0-16,2-4 0 0,3 1 0 0,3-5 0 0,5-3 0 16,0-2 0-16,1-1 0 0,0-4 0 0,-1-4 0 0,-3-1 0 15,-1-1 0-15,-2-2 0 0,-4-4 0 0,-2-2 0 16,-4 0 0-16,-3-5 0 0,-2 0 0 0,-5 0 0 16,-1-7 0-16,-5 1 0 0,-3-1 0 0,-4-2 0 15,-3-1 0-15,-2 1 0 0,-1 3 0 0,0 3 0 16,0 3 0-16,2 3 0 0,0 6 0 0,1 2 0 15,2 4 0-15,1 1 0 0,0 3 0 0,3 5 0 0,0-1 0 0,1 2 0 16,-1 2 0-16,3 0 0 0,0 2 0 0,0-1 0 16,2 3 0-16,1-2 0 0,1 0 0 0,0 2 0 15,1 1 0-15,2-1 0 0,-1-1 0 0,2 0 0 16,1 0 0-16,0 1 0 0,2-3 0 16,1-1 0-16,-1 3 0 0,2-7 0 0,1 2 0 15,0 0 0-15,0-5 0 0,1 2 0 16,0-3 0-16,0-4 0 0,2 0 0 0,0-2 0 0,0-2 0 0,1-2 0 15,-1-3 0-15,1-3 0 0,1 0 0 16,-2 0 0-16,2-2 0 0,-1-1 0 0,1 0 0 0,0 1 0 16,-2 1 0-16,1-2 0 0,-2 0 0 0,-2 6 0 15,0-2 0-15,-3 5 0 0,-1 0 0 0,-2 2 0 16,-1 1 0-16,-1 4 0 0,-2 0 0 0,-1 2 0 0,-2 1 0 16,1 0 0-16,-2 4 0 0,-1-2 0 0,0 3 0 0,-1 1 0 15,-1 5 0-15,-1-1 0 16,0 6 0-16,-3 0 0 0,-2 4 0 0,2 4 0 0,0-1 0 15,1 2 0-15,1 0 0 0,1-3 0 0,1 1 0 0,2-2 0 16,3-1 0-16,2-1 0 0,1-7 0 0,3 1 0 16,2-6 0-16,1 2 0 0,3-7 0 15,1-1 0-15,3-1 0 0,1-1 0 0,2-5 0 0,2 0 0 0,-2 0 0 16,3-4 0-16,3-3 0 0,-1 1 0 0,1 0 0 0,3-5 0 16,3-1 0-16,2-1 0 0,2 0 0 0,1-4 0 15,-3 1 0-15,-2 4 0 16,-1-2 0-16,-4-1 0 0,-1 1 0 0,-5 1 0 15,-4 3 0-15,-2 0 0 0,-3 0 0 0,-4 1 0 16,-4-1 0-16,-2 0 0 0,-1 1 0 0,-3 2 0 16,-1 0 0-16,-4 1 0 0,-2 2 0 0,-3-2 0 15,0 6 0-15,0-1 0 0,1 7 0 0,-1 0 0 0,0 4 0 0,0 5 0 16,3 1 0-16,1 6 0 0,0 5 0 0,0 2 0 16,1 4 0-16,1 6 0 0,2-1 0 0,1 5 0 15,1 4 0-15,1 3 0 0,3 1 0 0,0 2 0 16,2-3 0-16,0-2 0 0,3-2 0 0,1-6 0 15,3-5 0-15,2-6 0 0,1-2 0 0,2-5 0 16,2-2 0-16,1-3 0 0,2-3 0 0,-1-2 0 16,2-4 0-16,-1-2 0 0,0 0 0 0,2-2 0 15,2-4 0-15,0-4 0 0,4 0 0 0,-1-6 0 0,1 1 0 16,0-5 0-16,-2 2 0 0,-2-7 0 16,0-1 0-16,-2-3 0 0,0-3 0 0,-4 1 0 0,-1-1 0 0,-4-2 0 15,0-6 0-15,-3 0 0 0,-3 3 0 0,-1-1 0 16,-2 6 0-16,-2 1 0 15,0 5 0-15,-2 1 0 0,-1 7 0 0,0 4 0 0,-2 2 0 0,-1 6 0 16,-2 2 0-16,-2 4 0 0,1 5 0 16,-2 3 0-16,-2 5 0 0,1 3 0 0,-3 2 0 0,0 6 0 15,3 4 0-15,-2 3 0 0,2 4 0 0,1 2 0 16,2 3 0-16,1 0 0 0,2 1 0 0,2-2 0 16,2-2 0-16,0-5 0 0,4-1 0 0,2-9 0 15,1 0 0-15,1-6 0 0,1-1 0 0,3-5 0 16,0 0 0-16,3-4 0 0,0 0 0 0,5-3 0 15,-2 0 0-15,4-3 0 0,2-3 0 0,5 0 0 16,3-3 0-16,3-3 0 0,4-2 0 0,2-1 0 16,0-3 0-16,1-3 0 0,-2-2 0 0,-2-2 0 15,-3-3 0-15,-4 0 0 0,-3-2 0 0,-3 2 0 16,-5-3 0-16,-4 3 0 0,-5 0 0 0,-3 2 0 0,-4 2 0 0,-4 1 0 16,-2 1 0-16,-4 1 0 15,-2 4 0-15,-5 2 0 0,-2 2 0 0,-7 1 0 16,-2 6 0-16,-3 0 0 0,-3 6 0 0,0 3 0 0,1 0 0 15,4 4 0-15,1 3 0 0,2 5 0 0,2 2 0 0,4 4 0 16,3 0 0-16,2 3 0 0,5-1 0 0,2-1 0 16,2 1 0-16,4 0 0 0,3 1 0 0,2-5 0 15,3 3 0-15,4-5 0 0,0-2 0 0,3-2 0 16,2-2 0-16,1-2 0 0,0-1 0 0,2-3 0 16,1 0 0-16,1-4 0 0,1-1 0 0,2 0 0 15,1-5 0-15,2 1 0 0,2-4 0 0,0-2 0 0,-1 0 0 0,0-2 0 16,-3-1 0-16,-3-2 0 0,1-4 0 0,-3 0 0 15,-1-5 0-15,-4 1 0 16,-1-5 0-16,-3 2 0 0,-3-4 0 0,0 1 0 16,-2-3 0-16,-1 5 0 0,-1 0 0 0,0 6 0 0,-1 1 0 0,-1 5 0 15,-2 2 0-15,0 2 0 0,-1 4 0 0,-1 4 0 16,-1 0 0-16,-1 6 0 0,1 0 0 16,-3 2 0-16,-1 4 0 0,-4 4 0 0,0 3 0 15,-1-1 0-15,-1-1 0 0,1 1 0 0,1-2 0 0,2 0 0 16,1-2 0-16,2-2 0 0,0 0 0 0,4 1 0 15,0-3 0-15,3-1 0 0,2 3 0 0,1-5 0 32,3 2-448-32,0-3-64 0,4 1-32 0,0-1 0 0,2 3-192 0,1-3-32 15,1 0-16-15,1-2 0 0,2 0 240 0,-1-2 48 0,1 0 16 0,-2-2 0 16,-1 0 480-16,0-2 0 0,-1-1 0 0,0 0 0 0,-2-1 0 0,-1-1 0 16,-1-1 0-16,0 3 0 0,-1-5 0 0,0 2 208 15,0 0-64-15,-2 0-16 0,-1-4 96 0,1 1 16 16,-2-1 0-16,-1-1 0 0,0 0-16 0,-1-1 0 15,-2-3 0-15,0-1 0 0,-2-3-32 0,-2-1-16 16,0-2 0-16,-2 1 0 0,1-1-16 0,-2 2 0 16,-1 0 0-16,0 5 0 0,-1 2-32 0,1 0-128 15,0 7 192-15,0 1-64 0,1 8-128 0,-1-1 0 16,0 8 0-16,0 0 0 0,1 5 0 0,0 5 0 16,0 2 0-16,-1 6 0 0,2 3 0 0,1-1-144 15,-1 1 144-15,2 0 0 0,2-5-208 0,0-7 64 16,1-1 16-16,3-8 0 15,1-8-1312-15,6-17-256 0,8-23-48 0,9-31-16 0</inkml:trace>
  <inkml:trace contextRef="#ctx0" brushRef="#br0" timeOffset="82427.89">29146 13801 22111 0,'-2'-3'1968'0,"2"-1"-1584"0,2 2-384 0,-1-1 0 0,1 2 448 0,1-2 16 0,-1 0 0 0,3-3 0 0,1-4 1056 0,0-2 208 0,2 0 32 16,-3 1 16-16,-1 2 160 0,-2-1 48 0,-2 4 0 15,-2 3 0-15,-3 0-576 0,-3 3-128 16,0 3 0-16,-5 0-16 0,-2 3-496 0,-2 2-112 0,-2 4-16 0,-2 3 0 16,-1 4-320-16,-1 3-64 0,-1 0 0 0,1 4-16 15,0 0-240-15,4 1 0 0,1 2 0 0,4 0 0 16,0 2 0-16,4 0 0 0,4-1 0 0,2 1 0 0,3-6 0 15,2 1 0-15,4-4 0 0,2-4 0 16,3 1 0-16,2-6 0 0,2-3 0 0,2-1 0 16,3-3-192-16,1-5 64 0,2-2 128 0,3-4-208 15,-2-2 208-15,1-3 0 0,3-2 0 0,1-7 0 16,3-3 288-16,1-7-48 0,1 1-16 0,-1-3 0 0,-3-1-32 0,0 1 0 16,-3 1 0-16,-4-2 0 15,-2 4 32-15,-5-1 0 0,-5 4 0 0,-5 3 0 16,-4 0 80-16,-5 3 16 0,-3 1 0 0,-3 2 0 15,-3 2 32-15,-1 3 16 0,-4 4 0 0,0 2 0 0,-2 3-96 16,-2 6-16-16,-1 6 0 0,0 2 0 0,-2 7-128 0,-1 3-128 16,-3 4 192-16,-2 5-192 0,0 4 0 0,0 1 0 15,0 4 0-15,4 0 0 0,4-2 0 0,5-3 0 16,4 0 0-16,6-7 0 0,3-2 0 0,3-4 0 16,6-2 0-16,4-3 0 0,3-3 0 0,4-2 0 0,2-6 0 15,1-2 0-15,3-4 0 0,2-2 0 16,0-3 0-16,1-4 0 0,3-3 0 0,1-4-272 15,1-4 48-15,-1-5 16 0,1-1 208 0,-3-2 0 0,-3-1 0 16,-3-2 0-16,-5 3 0 0,-4-1 0 0,-4 4 0 0,-4 0 0 16,-5 4 320-16,-4 3-64 0,-2 4 0 0,-6 4 0 15,-3 1 208-15,-3 5 48 0,-2 4 0 0,-1 0 0 16,-1 7-240-16,-3 1-32 0,-7 3-16 0,-2 7 0 0,-2 5-224 16,-2 4 0-16,4 2 0 0,3-1 0 0,1 2 0 0,4-2 0 15,4 3 0 1,4-6 0-16,7-3 0 0,4-2 0 0,5-5 0 0,4-4 0 15,4 0 0-15,2-5 0 0,4-2-128 0,4-4 128 16,2-2 0-16,5-2-128 0,5-2 128 0,2-4 0 16,4-5-176-16,2 1 176 0,0-4-160 0,3-2 160 15,2-1 0-15,-3-4 0 0,1-1 0 0,-3 0 0 0,-4 2 0 16,-5-1 0-16,-4 1 0 0,-5 2 0 0,-5 4 0 0,-6 1 0 16,-4 5 0-16,-5 2 0 0,-1 4 0 0,-4 4 0 15,-4 2 176-15,-3 6-48 16,-4 1 48-16,-1 6 16 0,-1 1 0 0,-1 5 0 0,-5 3-192 0,0 4 128 15,-5 3-128-15,-1 1 128 0,-2 0-128 0,3 4 0 16,3-6 0-16,4-2 0 0,5-1 0 0,4-6 0 16,3 0 0-16,7-7 0 0,3 1 0 0,4-6 0 15,5-1 0-15,3 1 0 0,5-7 0 0,3 0 0 16,5-4-144-16,3-2 144 0,1-1 0 0,2-2-192 16,2-4 192-16,2-2-160 0,3-2 16 0,0-4 0 15,1-1 0-15,-4-4 0 0,-4 4 144 0,-3-3-128 16,-3 0 128-16,-3 0-128 0,-4 2 128 0,-3 1 0 15,-5 1 0-15,-2 2 0 0,-5 3 192 0,-2 5-16 16,-3 2-16-16,-3 3 0 0,-2 2 160 0,-3 4 16 16,-2 2 16-16,-2 2 0 0,-1 6-160 0,0 0-48 15,-3 3 0-15,-1 3 0 0,-4 2-144 0,0 2 0 0,-2 2 0 0,1 1 0 16,1 1 0-16,2-1 0 0,4-1 0 0,3-1 0 16,6-5 0-16,3-3 0 0,6-1 0 0,3-2 0 15,5-4 0-15,3-3 0 0,2-3 0 0,4 0 0 16,1-3 0-16,4-3 0 0,4-3 0 0,1-1 0 15,4-2-128-15,-1-2 128 0,1-1 0 0,-1-3 0 16,1 0 0-16,-2 0 0 0,-3-3 0 0,-3 3 0 0,-3 0 0 0,-2-1 0 16,-3 1 0-16,-2 2 0 0,-3 0 0 0,-5 1 0 15,-2 1 0-15,-2 4 0 16,-2 2 128-16,-2 0-128 0,-3 3 192 0,0 2-64 16,-3 3-128-16,-2 2 192 0,0 4-192 0,-3 0 192 0,0 4-192 15,-1 0 0-15,-2 3 0 0,-1 0 0 16,0 2 0-16,0 1 0 0,1-2 0 0,1 3 0 15,1 0 0-15,3 2 0 0,3-4 0 0,3-2 0 0,3 2 0 16,2-4 0-16,5 0 0 0,2-1 0 0,3-2 0 16,3-2 0-16,2-1 0 0,4-1 0 0,1-4-128 0,1-3 128 15,3-1 0-15,1-2 0 0,1-1 0 0,-1-4 0 16,1 1 0-16,-2-4 0 0,-1 2 0 0,-3-1 0 16,-1-3 0-16,-3 1 0 0,-2-1 0 0,-3 0 0 15,-2 1 0-15,-2 2 0 0,-5-2 0 0,0 4 0 16,-3-1 0-16,-2 2 0 0,-3 1 0 0,-1 3 128 15,-3 3-128-15,-1 3 0 0,-1 3 0 0,-1 5 0 0,-2-1 0 0,1 4 0 16,-3 4 0-16,-4 3 0 0,-6 6 0 0,-2 3 0 16,-3 1 0-16,1 2 0 15,2-3 0-15,4-3 0 0,5-3 0 0,3-3 0 0,4-2 0 16,6-3 0-16,3-6 0 0,4 2 0 16,1-6 0-16,5 0 0 0,1-2 0 0,4-2 0 0,0-2 0 15,3 0 0-15,1-1 0 0,3-1 0 0,1 1 0 0,1-4 0 16,0 4 0-16,0-3 0 0,1 0 0 0,0 1 0 15,2-2-128-15,-1 0 128 0,2 0 0 0,1-2 0 16,0 0 0-16,-1-3 0 0,1 2 0 0,-1 1 0 16,1 0 0-16,-3-2 0 0,2 0 0 0,-2-1 0 15,-4 3 0-15,0-2 0 0,0 1 0 0,-1-4 0 16,-2 2 0-16,-1 0 0 0,0 1 0 0,-2-1 0 16,-4 1 0-16,1 2 0 0,-2 0 0 0,-3 0 0 0,-1 4 0 0,-2 0 0 15,-1 0 0-15,0 3 0 0,-4 0 0 0,1 0 0 16,-1 2 0-16,0 1 0 0,-1 0 0 0,-1-1 0 15,1 1 0-15,0 0 0 0,1-2 0 0,1 2 0 16,-1 0 0-16,1 0 0 0,1 0 0 0,-1 0 0 16,3 0 0-16,-1 3 0 0,0 1 0 0,0-1 0 15,1 4 0-15,-1-1 0 16,0 2 0-16,1 2 0 0,-1 3 0 0,0 3 0 0,2 0-128 0,0 2 128 16,1 0 0-16,1-1 0 0,1 0 0 0,1-1 0 15,1 2 0-15,1-5 0 0,0 0 0 0,1-3 0 16,1-2 0-16,0-2 0 0,0-2 0 0,0-1 0 15,0-2 0-15,0-2 0 0,1-2 0 0,-1-1 0 16,1-2 0-16,0-2 0 0,-1 0 0 0,1-4 0 16,-1 2 0-16,-1-3 0 0,0 1 0 0,0-3 0 15,-2 2 0-15,-1 0 0 0,1-2 0 0,-4 2 0 0,2 1 0 0,-1-2 0 16,0 2 0-16,0-1 0 0,-1 3 0 0,1-2 0 16,-1 0 0-16,-1-1 0 0,1 1 0 0,-1 2 0 15,-1-4 0-15,1 3 0 0,-1 0 0 0,-1 0 0 16,0 4 0-16,0-2 0 0,0 3 0 0,-1 2 0 15,1 0 0-15,-1 2 0 0,1-2 0 0,-1 4 0 16,0 1 0-16,-2 2 0 0,2 0 0 0,0 2 0 16,0 2 0-16,-2 3 0 0,1-1 0 0,-1 4 0 15,0-1 0-15,0 4 0 0,0 0 0 0,0 0 0 0,2 0 0 0,1 1 0 16,0-3 0-16,3 2 0 16,0-3-128-16,1-1 128 0,2-4 0 0,2 0 0 15,-1-2 0-15,2-2 0 0,1-1 0 0,0-2 0 16,1-1 0-16,2-1 0 0,-1-6 0 0,0 2 0 15,2-2 0-15,0-2 0 0,1 0 0 0,0-1 0 16,-1-3 0-16,1 1 0 0,0-2 0 0,-2 2 0 0,-1 0 0 16,-1-2 0-16,-2 3 0 0,0 1 0 0,-3 1 0 0,-2 2 0 15,-1 3 0-15,-1-1 0 0,-1 4 0 0,-2-2 0 16,-2 3 0-16,1 0 0 0,-2 3 0 0,-2-2 0 16,0 2 0-16,-1 0 0 0,-1 0 0 0,1 1 0 15,-2 1 128-15,1-2-128 0,-1 1 0 0,3-2 0 16,-1 2 0-16,1 0 0 0,2-2 0 0,2 1 0 15,2-3 0-15,2 0 0 0,2-3 0 0,3 0 0 0,5-4 0 16,4-5-24880-16</inkml:trace>
  <inkml:trace contextRef="#ctx0" brushRef="#br0" timeOffset="83830.23">29238 13810 17503 0,'1'-6'1552'0,"1"0"-1232"0,-1 2-320 0,-1 2 0 0,0-1 1104 0,1-1 176 0,2-2 16 0,-1-4 16 0,1-2 1392 0,-1-4 288 0,-3 1 48 0,1 3 16 16,-3 1-912-16,0 2-176 0,-1 3-48 0,-1-2 0 0,-1 3-992 15,0-1-208-15,-1 2-32 0,0 1-16 0,-2 0-64 0,2 0-16 16,-2 0 0-16,2 2 0 0,-2-2-144 0,-1 1-48 15,2 2 0-15,-3 0 0 16,1 2-48-16,-3-2-16 0,-2 4 0 0,1 2 0 16,-2-2-80-16,-3 5-32 0,-4 1 0 0,-3 2 0 0,-3 3 16 0,-1 2 0 15,-2 4 0-15,0 1 0 0,0 3-240 0,0 1 144 16,1 2-144-16,2 2 128 0,2 0-128 0,4 0 128 16,1 4-128-16,2 3 128 0,2-1-128 0,6 2 0 15,2 2 0-15,5-5 128 0,5-2-128 0,5-2 0 16,3-5 0-16,3-1 0 0,4-4 0 0,3-2 0 15,3-2-144-15,3-3 144 0,3-4-192 0,2-4 32 16,4-6 0-16,3 0 0 0,4-6 160 0,1 0-128 0,1-4 128 0,0-1-128 16,1-3 128-16,0 0 0 15,-1-2 0-15,-4-2 128 0,-2 0-128 0,-4-1 128 0,-4-3-128 0,-2 1 128 16,-5 1-128-16,-1-2 144 16,-1 0-144-16,-2-1 160 0,-2-1 32 0,0-2 0 15,-2 1 0-15,-2-1 0 0,-2-1 0 0,-2 1 0 16,-2 0 0-16,-3-1 0 0,-2 1 32 0,-4 1 16 0,-2 1 0 0,-2 1 0 15,-2 3 16-15,1 4 0 0,-3 0 0 0,-1 1 0 16,0 3-48-16,0 4 0 0,0 0 0 0,0 4 0 16,1 4-64-16,-1 2-16 0,0 5 0 0,-1 0 0 15,0 5-128-15,1 1 0 0,-3 3 0 0,-3 2 0 16,1 5 0-16,-3-1 0 0,-2 3 0 0,0 1 0 16,-1 0 0-16,0 4 0 0,-4 5 0 0,1 0 0 15,2-1 0-15,3-2 0 0,4-1 0 0,4-5 0 16,3-1 0-16,5-5 0 0,1-2 0 0,5-2 0 0,1-1 0 15,3-4 0-15,2 1 0 0,1-6 0 0,3 0-128 16,1-2 128-16,0-1 0 0,3-3 0 0,2-2 0 0,3-3-144 16,0-1 144-16,4-3 0 0,0-4-176 0,2-2 176 15,1-4-160-15,-1-3 160 0,-1 0 0 16,0-4-144-16,-3-2 144 0,-3 2 0 0,-1 0 0 0,-5-2 0 16,-1 1 0-16,-5-2 0 0,-2 3 0 0,-5 0 0 15,-4 2 0-15,-4 1 0 0,-2 1 0 0,-4 4 176 16,-1 2-176-16,-3 0 192 0,1 6-16 0,-4 1 0 15,-3 3 0-15,-2 2 0 0,0 8-176 0,-4-1 128 16,-2 9-128-16,0 1 128 0,2 6-128 0,2 1 0 16,0 4 0-16,2 2 0 0,1 3 0 0,5 2 0 15,1 3 0-15,5-2 0 0,4-1 0 0,5 1 0 0,2-1 0 16,4-2 0-16,4-1 0 0,2-4 0 0,3 0 0 0,1-5 0 16,2 0 0-16,3-7 0 0,1 2 0 0,2-6 0 15,5-3 0-15,1 0 0 0,1-5 0 0,0 0 0 16,-4-5 0-16,2 0 0 0,5-3 0 15,-1-6 0-15,0-1 0 0,0-5 0 0,0 2 0 0,-3-9 0 16,-1 3 0-16,-2-4 0 0,-1-3 0 0,-1 2 0 16,-4-3 0-16,-2 1 0 0,-2 2 0 0,-1-2 0 15,-2 2 0-15,-2 3 0 0,0 3 0 0,-3 5 0 16,-1 4 0-16,-3 4 0 0,-2 3 0 0,-2 7 0 16,-2 3 0-16,-3 3 0 0,-4 7 0 0,-3 4 0 15,-1 4 0-15,-2 1 0 0,-1 3 0 0,-4 3 0 16,-1 2 0-16,-4 2 0 0,-1 3 0 0,-2-2 0 15,0 2 0-15,-1-6 0 0,5-1 0 0,4-6 0 16,3-5 0-16,4-2 128 0,6-8-128 0,5 0 192 16,3-5-192-16,4-2 0 0,4-4 0 0,3-5 0 0,3-4-224 15,6-8-128-15,7-5-32 0,8-12-23440 16</inkml:trace>
  <inkml:trace contextRef="#ctx0" brushRef="#br0" timeOffset="85593.9">29149 13944 25791 0,'0'-10'2304'0,"1"4"-1856"0,1-1-448 0,-1 5 0 15,0 1 528-15,-1-2 16 0,1 0 0 0,1-7 0 0,-2 1-352 0,-2-5-192 0,-1 6 192 0,-5-1-192 0,-2 5 960 0,-4 1 96 16,-4 3 16-16,-2 1 0 0,-3 1-208 0,-3 2-32 16,-2 2-16-16,-1 0 0 0,1 1 208 0,0-1 32 0,4 2 16 15,0-1 0-15,3 0-432 0,1 2-96 0,4 1-16 0,2-2 0 16,0 3-320-16,0 4-64 0,2 1-16 0,0-2 0 15,0 3-128-15,0 1 0 0,0-1 0 0,-1 3 0 16,1-4 0-16,0 0 0 0,-2 0 0 0,-1 1 0 16,2-1 192-16,0-2 16 0,1 1 0 0,2-3 0 15,1 2-64-15,3-4-16 0,2 2 0 0,3-3 0 16,2-2-128-16,3-1 0 0,2 0 0 0,3-3 0 0,3 1 0 16,2-7 0-16,2 2 0 0,4-2 0 15,0-3 0-15,3 0 0 0,1-1 0 0,-1-2 0 0,1-1-128 16,-1 4 128-16,-2 0 0 0,0 2 0 15,-1-2 0-15,-2 2 0 0,1 2 0 0,-2-2 0 16,-2 1 0-16,0 0 0 0,1-2 0 0,-2 1 0 16,0-3 0-16,-1 0 0 0,-1 1 0 0,1-2 0 15,-2 0 0-15,-1 0 0 0,-2-2 0 0,0 1 0 16,-2 2 0-16,-2-5 0 0,-3 5 0 0,-2-3 0 16,-3 1 0-16,-1 0 0 0,-3-1 0 0,-1 1 0 0,-4-1 224 0,0 0-32 15,-3 2-16-15,-1-1 0 0,0 1 32 0,0 2 16 16,0 0 0-16,-2 2 0 0,3 2-224 15,0 2 0-15,0 0 0 0,1 4 0 0,1 1 0 0,1 4 0 16,0 1 0-16,0 3 0 0,2 3 0 0,-1 0 0 16,1 2-128-16,1-1 128 0,3-3 0 0,0 2 0 15,0 1 0-15,1-5 0 0,1 1 0 0,2 0 0 16,0-3 0-16,2 1 0 0,1-4 0 0,1 2 0 16,2-2 0-16,-1 2 0 0,3-2 0 0,-1 2 0 15,3 0 0-15,-2 1 0 0,0 0 0 0,0 2-128 0,-1-2 128 0,-1 2 0 16,-1 1 0-16,-1-1 0 0,-2 0 0 0,-1-2 0 15,0 0 0-15,-2-3 0 16,1 2 0-16,-1-5 0 0,1-2 0 0,2 1 0 16,0-3 0-16,1-3 0 0,4 0 0 0,-1-6 0 0,5-1 0 15,2-2 0-15,2-4 0 0,3-3-128 0,3-3 128 0,6-4-19296 16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14T16:12:20.523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00B0F0"/>
    </inkml:brush>
    <inkml:brush xml:id="br2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10573 13623 35935 0,'-2'-2'3200'0,"0"2"-2560"0,1 0-512 0,-1 2-128 0,0-2-2656 0,-3 2-544 0,-3 0-128 0,-4 2 0 0,-6 2 1216 0,-6 0 256 0,-6 0 64 0,-3 2 0 16,-2 0-384-16,0 1-80 0,0-1-16 0,0 0 0 0,2-2 2272 15,0 1 416-15,-1 0 96 0,1 2 32 0,1-3 1664 0,-2 0 336 16,1 0 64-16,-2-1 16 0,-1 0-1184 0,0-1-224 15,-1-2-64-15,-2-2 0 0,-2 1-720 0,-1-1-160 16,1 0-16-16,0-1-16 0,4-1 16 0,-1-2 0 16,0-1 0-16,-2 1 0 0,0 1 224 0,-2-1 48 15,-5-1 16-15,-1 4 0 0,1-2 400 0,0 0 80 16,1 3 0-16,3-3 16 0,6 3-256 0,1 0-48 16,4 0-16-16,1 3 0 0,3-2-336 0,1 1-64 0,-2-2 0 15,2 3-16-15,1-2-304 0,0 2 0 0,1-1 128 0,2-2-128 16,0 0 0-16,2 0 160 0,3 0-160 0,1 0 128 15,-1-2-128-15,3-1 0 0,2 2 0 0,0 1 0 16,2-3 176-16,1 0 0 0,3 3 0 0,0-3 0 16,0 1 96-16,0 0 32 0,2 2 0 0,-1 0 0 15,1-2-144-15,0 1-32 0,0 1 0 0,1-3 0 16,2 3-128-16,1-2 0 0,-1 1 0 0,2-2 128 16,2 1-128-16,-1 0 160 0,1-3-160 0,2 2 160 0,1-1-160 15,0 0 160-15,2-2-160 0,1 1 160 16,0-1-160-16,2 0 160 0,0 1-160 0,3-4 160 15,1 3-16-15,1-3 0 0,1 2 0 0,0 1 0 0,2 0-144 0,-1-3 128 16,2 4-128-16,-1-1 128 16,-1 0-128-16,1 1 128 0,-2 1-128 0,-1 0 128 15,-3 1-128-15,-2 0-176 0,-1 1 48 0,-3 0 0 0,0 2-192 0,-2-2-16 16,1 2-16-16,-3-3 0 0,-1 2 112 0,1-1 32 16,-1 2 0-16,-2-4 0 0,1 0 208 0,-3 2 208 15,1 2-32-15,-3-4-16 0,-2 2-16 16,0 2 0-16,-2-3 0 0,1 2 0 0,-1 1-144 0,-2 1 0 0,-3 2 0 0,-1-1-176 15,-2 2 32-15,0 2 0 0,-2 0 0 0,0 2 0 16,0 0 144-16,-1 2-208 16,2 2 80-16,-1 1 128 0,3-1 0 0,-1 4 0 15,-1 0 0-15,2 0 0 0,-1 3 0 0,1 1 0 0,0-2 0 0,1 1 0 16,1-3 0-16,2-2 192 16,1-3-192-16,1 0 192 0,0-3 304 0,0 2 64 15,0 0 16-15,0 1 0 0,2-1-272 0,-2-1-48 16,3 1-16-16,-1 2 0 0,3-4-240 0,0 0 128 0,3 2-128 15,3-1 0-15,4 4 0 0,2 0 0 0,4 3 0 0,3 0 0 0,5-1 0 0,3 5-240 16,5-2 32-16,6 4-12000 16,3-3-2384-16</inkml:trace>
  <inkml:trace contextRef="#ctx0" brushRef="#br1" timeOffset="11354.32">15359 13544 38703 0,'-2'-8'3440'0,"0"1"-2752"0,1 4-560 0,0 3-128 0,1 0 128 0,-2-3 0 0,-1 0 0 0,-3-6 0 0,-4 1-128 0,-4 0 0 0,-3-1-192 16,-3 5 192-16,-1 3-192 0,-1 1 192 0,2 1-192 0,-1 2 192 16,1 3 0-16,-1 0 0 0,3 0 0 0,-1 4 192 0,1 3 336 0,0 0 80 31,0 2 16-31,2 2 0 0,0 1-304 0,1 2-48 0,0-1-16 0,1 2 0 0,2-1-256 0,2 1 160 31,3-2-160-31,1 1 128 0,3-2-128 0,2-2 0 0,3 0 0 0,3-1 0 0,3-1 0 0,3-2 0 31,2 0 0-31,5-4 128 0,0 0-128 0,5-4 0 16,4 0 0-16,2-4-176 0,0-1 176 0,2-6 0 0,3-1 0 0,0-2 0 16,-1-4 0-16,1-1 0 0,-3-1 0 0,-3 0 0 15,-2-2 0-15,-3-1 0 0,-2 3 0 0,-1-2 128 16,-1-2 112-16,-3-1 16 0,-3 1 16 16,0-2 0-16,-3 2 0 0,0-1 0 0,-3-1 0 0,-1-3 0 0,-2 1 48 0,-2 2 16 15,0 1 0-15,-5 5 0 0,1 0-176 0,-6 6-32 16,1 4-128-16,-6 1 192 0,0 4-192 0,-4 2 128 15,-4 4-128-15,-2 2 0 16,0 3 0-16,-6 3 0 0,0 3-128 0,-2 2 128 16,5-2 0-16,-1 3-128 0,-1 2 128 0,2 1 0 0,3 2 0 0,1 0 0 15,4-1 0-15,4 1 0 0,1-1 0 16,2-1 0-16,4 3 0 0,3-6 0 0,3 0 0 16,2-3 0-16,4-1 0 0,1-5 0 15,4 0 0-15,1-4 0 0,3 0 0 0,0-6 0 0,4 0 0 0,2-4 0 16,-1-2 0-16,4-5 0 0,0 4 0 0,2-8 0 0,1 1 0 0,-3-1 0 0,1-1 0 0,-1 0 0 31,1 0 0-31,-3-4 0 0,-3 3 144 0,-2 0-144 16,2-4 128-16,-3 2-128 0,-2 2 384 0,-2-2 0 15,-1 3 0-15,-2 0 0 0,-3 4-144 0,-2-1-48 16,-1 7 0-16,-2 0 0 0,-4 4-16 0,-2 2-16 16,-3 2 0-16,-3 4 0 0,-1 0 0 0,-4 4 0 15,-3 3 0-15,-2 0 0 0,-2 2-160 0,0 1 0 16,-2 3 0-16,-2-3 0 0,4 0 0 0,-2-1 0 15,1 1 0-15,2 0-176 0,2 0 176 0,1 0 0 0,4 0 0 16,1-1-128-16,4 1 128 0,3-4 0 0,3 1 0 0,3-3 0 16,3-1 0-16,0-2 0 0,3-1 0 0,2-2 0 15,2-2 0-15,2-1 0 0,1-1 0 0,1-3 0 16,3-1 0-16,0-2 0 0,2-4 0 0,2 0 0 16,0-2 0-16,1-1 0 0,1-3 0 0,-1 1 0 15,-1-1 0-15,-3 3 144 0,-2-2-144 0,-1-1 160 16,-3 0-160-16,-3-3 0 0,-1 3 0 0,-3-3 0 15,-2 6 0-15,-2-6 0 0,-2 1 0 0,-2-1-176 16,-1 2 176-16,-1 2 0 0,-3 1 128 0,0 3-128 0,-1 4 176 0,-3 4-48 16,-1 1 0-16,-1 4 0 0,-1 1 0 0,-2 1 0 15,1 2 0-15,1 0 0 0,1 1-128 0,1 4 0 16,0-1 0-16,0 3 0 0,-1 0-144 0,2 2 144 16,1 2 0-16,0 2 0 0,3 2 0 0,2-1 0 15,2 2 0-15,2 3 0 0,3-3 0 0,2 0 0 16,3-2 0-16,2-1 0 0,4-3 0 0,2-1 0 15,3-6 0-15,0-2 0 0,3-1 0 0,2-4 0 16,2-2 0-16,2-2 0 0,1-2 0 0,1-5 0 16,-1 0 0-16,1-1 0 0,0-5 0 0,0 1 0 0,0-2 0 15,-2-2 144-15,-4 2-144 0,-1-3 0 16,-1-3 0-16,-2-1 0 0,-4 2 0 0,-1-2 0 0,-3 2 0 0,-3-1 0 16,-2-1 0-16,-3-1 0 15,-1 0 0-15,-4-3 0 0,-1 1 0 0,-3 1 160 0,1 6-160 0,-5 2 160 16,0 5-160-16,-5 2 0 15,0 4 0-15,-4 1 0 0,-3 4 0 0,-1 1 128 0,-3 6-128 0,0 0 0 16,-1 8 192-16,0 1-64 0,2 2 0 0,1 4 0 16,2-1-128-16,3 4-176 0,1-1 48 0,5-1 0 15,5-2 128-15,2-2 0 0,5 1 0 0,3-6 0 16,2 2 0-16,2-2 0 0,3-1 0 0,1-5 0 16,4 2 0-16,2-1 0 0,0 0 0 0,3-2 0 0,3-2 0 15,2 0 0-15,1 1 0 0,4-4 0 0,0 1 0 0,0-2 0 16,-1 3 0-16,1-3 0 0,-1 0 0 0,-1-3 0 15,-1 3 0-15,-5 0 0 16,-3-2 0-16,-1-2 0 0,-4 1 0 0,-2-1 0 0,-3-2 0 0,-1-1 128 16,-2-1-128-16,0 0 176 0,-1 3-176 0,-2-2 0 15,-2-4 0-15,-2-3 0 0,-2-2 0 0,-3 0 0 16,0 0 0-16,-2-2 0 0,-3-3 0 0,-1 1 0 0,-2 4 0 16,-1-3 128-16,-2 3-128 0,-2 0 0 0,0 7 0 0,-2 6 0 15,0 3 0-15,-1 6-176 0,-1 6 48 0,-1 4 0 16,-2 9 128-16,-2 7 0 15,-3 4 0-15,1 4 0 0,0-2 0 0,3 3 0 16,2-5 0-16,4-4 0 0,6-5 0 0,6-2 0 16,4-6 0-16,5-3 0 0,3-3 0 0,4-3 0 15,3-2 0-15,1-4 0 0,2 0 0 0,1-4 0 0,2-1 0 0,2-2 0 16,3-3 0-16,2-4 0 0,2-2 0 0,1-4 0 16,3-3 0-16,1-3 0 0,2-4 0 0,0-3 0 0,0 2 0 0,-1 1 0 15,0-2 0-15,-1 2 128 0,0 1-128 16,1-1 0-16,-1-1 128 0,-1 5-128 0,-5 6 0 0,-4 2 0 15,-4 5 0-15,-3 6 128 0,-4 3-128 0,-4 1 0 16,-2 5 0-16,-3 3 0 0,-1-2 0 0,-4 4 0 16,-2 3 0-16,-4 1 0 15,-3-2 0-15,-2 3-160 0,-1-1 160 0,-1-2-208 0,0 0 208 0,2-4 0 16,1 1 0-16,2-4 0 0,3-2 0 0,2-2 0 16,3-1 0-16,1 2 0 0,3-3 0 0,0 0 0 0,0-4 0 15,1 2 0-15,2-1 128 0,-1 2-128 16,1 1 0-16,-1 0 0 15,0 0 0-15,-1 1 0 0,-1 2 0 0,0 3 0 0,-1 0 0 0,-2 4 0 0,1-2 0 0,1 2 0 16,1 0 0-16,0-1 0 0,2-3 0 0,2-2 0 16,2 2 0-16,2-6 0 0,1 0 0 0,2-2 0 15,1 0 128-15,2-4-128 0,-1 0 0 0,2-3 0 16,0-1 0-16,0 0 0 0,1-2 0 0,-1 0 0 16,1-4 0-16,0 1 0 0,-1 1 0 0,-2-2 0 15,-1 0 0-15,-1 1 0 0,0-1 0 0,1-2 0 16,-4 4 0-16,0-2 0 15,-1 4 128-15,0-1-128 16,-2 1-320-16,-3-1-112 0,1 5-16 16,-3-3-16-16</inkml:trace>
  <inkml:trace contextRef="#ctx0" brushRef="#br2" timeOffset="15164.64">12196 13510 37775 0,'-6'-9'3360'0,"2"3"-2688"0,3 2-544 15,1 0-128-15,1 3 128 0,-1 0-128 0,-1-5 192 0,-3-7-64 0,1 0-128 0,-4 0 0 0,2-1 0 0,-1 4-176 0,0 0 176 0,1 1 0 16,0 3 0-16,0 5 0 0,-1-2 0 0,-1 3 0 16,-2 6 0-16,-2 1 0 0,0 0 368 0,-3 5 96 15,-1 3 32-15,3 1 0 0,0 0-144 0,-1 0-32 16,1 5 0-16,-1 2 0 0,4-3-128 0,1 1-48 16,3-2 0-16,4-3 0 15,1 0-144-15,4-1 192 0,1-1-192 0,2-2 192 16,3 1-192-16,1-5 0 0,1 0 0 0,1-2 0 15,2-2 0-15,1-2-144 0,1-4 144 0,3-2-160 0,1-5 160 0,1-2-160 0,0 0 160 0,1-3-160 16,-1 2 160-16,0-7 0 0,3 0 0 0,-2 0 0 16,0-1 176-1,-1-2 16-15,0-1 0 0,0-1 0 0,-2-1 144 0,-3 1 48 0,0 0 0 0,-4 2 0 16,-2 0-112-16,-2 3-16 0,-3 1 0 0,-3 1 0 16,-1 1-80-16,-3 5-32 15,-3 1 0-15,-1 7 0 0,-2-1-144 0,-3 4 128 0,-3 4-128 0,-3 2 128 0,-1 4-128 16,-1 2 0-16,-3 4 144 0,-2 3-144 15,2 3 0-15,0 0 0 0,1 0 0 0,3 1 0 16,0 1 0-16,3-1 0 0,3-5 0 0,1 1-128 0,3-2 128 16,2 2 0-16,1-3 0 0,3-1 0 0,1-2 0 0,1 0 0 15,4-1 0-15,0-2 0 0,2-2 0 0,2 0 0 16,1-3 0-16,0-1 0 0,2-1 0 0,1-3 0 16,1-2 0-16,3-2 0 0,0-2 0 0,0 0 0 15,0-2 0 1,2-4 0-16,1 0 0 0,0-5 0 0,-3 5 0 15,0-6 0-15,-1-1 0 0,0-1 0 0,-2 0 0 0,-3-1 0 0,-2 2 160 0,-3-2-32 0,-2 1-128 0,-3-1 192 16,-2 1-48-16,-4 4-16 0,1 4 0 0,-3 2 0 31,0 4 32-31,-3-1 0 0,-2 4 0 0,-3 3 0 0,-1 0-32 0,-4 6-128 16,-1 0 192-16,-1 4-64 16,-3 0-128-16,-1 5 0 0,-1 2 0 0,-2 1 0 15,-1 4 0-15,3 0-176 0,2-2 176 0,1 2-192 16,1 0 192-16,1 3 0 0,3-3 0 0,4 0 0 15,3-3 0-15,3-1 0 0,4-2 0 0,3 1 0 16,2-5 0-16,2-2 0 0,5 0 0 0,0-4 0 0,3-2 0 16,2-2 0-16,3-2 0 0,2-4 0 15,4-2 0-15,0-4 0 0,2-1 0 0,0-2 0 0,4-2 0 16,1 1 0-16,-2-4 0 0,2-2 0 0,2-2 0 0,-3-2 0 16,-5 2 0-16,-2 2 0 0,-2-2 0 0,-2-3 176 15,-2 3-176-15,-4-1 192 0,-1 1-192 0,-3 0 0 16,-2 2 0-16,-2 3 0 0,-1 3 0 0,-3 2 0 15,-2 2 0-15,-2 4 128 0,-2 0 0 0,-3 2 0 16,-1 4 0-16,-4 4 0 0,-1 2 208 0,-3 4 48 16,-4 2 0-16,0 4 0 0,0 0-384 0,-1 5 0 15,-1-1 0-15,0 5-128 0,0 0 128 0,2-2 0 16,1-1-144-16,1 1 144 0,1-1 0 0,1-1 0 0,3-3 0 16,1 0 0-16,5-1 0 0,1-3 0 0,4-2 0 0,2-5 0 15,4 2 0-15,1-3 0 0,4-3 0 0,1-2 0 16,4-2 0-16,1-4 0 0,4-3 0 0,1-2 0 15,0-1 0-15,2-1 0 0,2-4 144 0,-3 2-144 16,-1-2 0-16,0 1 0 0,1-1 0 0,1-4 128 16,0 2-128-16,0-1 0 0,-2 1 0 0,-3 2 0 15,0 2 0-15,-4 2 0 0,-1 2 0 0,-3-1 0 16,-3 3 0-16,0-2 0 0,-2 2 0 0,-3 2 0 0,-1-2 0 16,-2 2 0-16,-1 0 0 0,-2 0 0 0,-3 1 0 0,-3 1 0 15,-4 3 0-15,-3 1 0 16,-1 1 0-16,-1 5 0 0,-1 0 0 0,1 3-128 15,0 5 128-15,-1-2 0 0,1 4 0 0,0-1 0 16,1 1 0-16,0 1 176 0,2 2-176 0,2-1 192 0,3-2-192 0,-1 3 0 16,4 1 144-16,2-2-144 0,2-2 0 0,4-1 128 15,1 1-128-15,3-2 0 0,2 3 0 0,3-1 0 16,2 0 0-16,3 3 0 0,2-3 0 0,1-2 0 16,5 0 0-16,-1 0 0 0,2-3 0 0,2-1 0 15,0-4 0-15,1-2 0 0,0-2 0 0,0-4 0 0,0-1 0 0,-1-3 0 16,-2-1 0-16,1-3 0 0,-2-2 0 0,-1-1 0 15,-1 1 0-15,-1-2 128 0,-1 2-128 0,-2-4 0 16,-2-1 0-16,-3 0 128 0,-2-1-128 0,-3 1 0 16,-1-2 0-16,-4 1 0 0,-1-2 0 0,-3-1 0 15,-1 1 160-15,-1-2-32 16,0 1-128-16,0 1 192 0,2 1-64 0,-1 3-128 0,2 3 176 0,-1 0-176 16,2 7 128-16,0-3-128 0,2 6 0 0,0 0 0 0,1 3 128 15,-2 3-128-15,0 3 144 0,0 0-144 16,-1 4 128-16,0 0-128 0,-2 5 0 15,2 1 0-15,-1 2 0 0,0-2 0 0,4 0 0 0,-1 1 0 0,1 5 0 16,2-4 0-16,0 5 0 0,1-7 0 0,1 2 0 0,0-4 0 16,1-2 0-16,0-2 0 15,1-1 0-15,0-3 0 0,2-2 0 0,1-2 0 0,3-2 0 16,1-4 0-16,1-1 0 0,2 2 0 0,1-6 128 0,1 2-128 16,1-3 0-16,2-1 0 0,1-3 144 0,4-2-144 15,-1 0 128-15,-1-1-128 0,1 1 0 0,-2-2 0 16,-3 3 128-16,-1 2-128 0,-5 0 0 0,-1 2 0 0,-2 4 0 15,-3-2 0-15,-2 3 0 0,-3 1 0 16,-1 3 0-16,-1-2 0 0,-4-1 0 0,-2 4 0 0,-2-2 0 0,-1 1 0 16,-3 1 0-16,-2-2-176 0,0 3 48 0,-1-4 0 15,-2-1 128-15,0 0 0 0,-5-3 0 0,-4-6-22560 16</inkml:trace>
  <inkml:trace contextRef="#ctx0" brushRef="#br2" timeOffset="23714.93">12124 15528 11967 0,'-1'-1'1072'0,"1"-2"-864"0,0 3-208 0,-1 0 0 0,1 0 1184 0,0-2 192 15,0 0 32-15,0-3 16 0,0 2-784 0,-1-3-144 0,1-2-48 0,0 2 0 0,0-3-320 0,0 2-128 16,0-2 0-16,-2-1 0 0,2 2 144 0,-1-2-144 16,0 0 128-16,-2-1-128 0,2 0 640 0,0-2 32 15,0 1 16-15,0-1 0 0,-1 0 640 0,0-2 128 16,2-1 16-16,-3-3 16 0,2 3-208 0,0-3-64 15,1 0 0-15,0-3 0 0,0 1-96 16,2 1-32-16,1-2 0 0,-1 1 0 0,2 3-336 0,-2 0-80 0,2 2-16 16,-1 1 0-16,0 5-288 0,0-2-64 0,-1 2-16 0,1 0 0 15,1 0-32-15,-2 1-16 16,0 3 0-16,1-3 0 0,-1 5-240 0,0-3 0 0,-1 1 0 0,0 1 0 16,0-1 0-16,1 1 0 15,-2-1 0-15,0 0 0 0,0 0 0 0,0-1 0 16,-2-1 0-16,1 0 0 0,1 2 0 0,-1-3 0 0,1 2 0 0,-1 1 144 15,1 0-16-15,0-1-128 0,-2 4 192 0,2 0-64 16,0 1-128-16,0 1 0 0,0 1 0 0,0 0 0 0,-1 0 0 16,-1 1 0-16,0 1 0 0,1 1 0 0,-1 0-176 15,1-1-16-15,-2 0 0 0,1 1 0 0,-1 0 192 0,-1-3 0 16,2 3 0-16,-2-2 0 0,0 2 0 0,1-3 0 16,-2 2 0-16,1-2 0 0,-1 0 0 0,0 0 0 15,-1-2 160-15,1 2-160 16,0-4 192-16,0 4-64 0,2-3-128 0,-2 3 192 0,1 0-192 0,-1-2 176 15,1 4-176-15,-1-2 160 0,0 3-160 0,0 1 0 16,0-2 0-16,0 4 0 0,-1 2 0 0,-1 1 0 16,1 4 0-16,-2 2 0 0,1-2 0 0,-1 2 0 15,1 5 0-15,-2-2 0 0,-1 5-128 0,-1-3 128 0,1 1-160 0,1-5 160 32,0 0-304-32,1-6 48 0,2-1 0 0,1 0 0 0,2-5 256 0,-1 1 0 0,3-5 0 0,-1 1 0 31,2-1 0-31,0 0 192 0,0-1-16 0,0-2-16 0,3 1 0 0,-2 1 0 0,0-4 0 0,-1 5 0 15,0 0-32-15,0 0 0 0,14-20 0 0,-10 11 0 16,1 2-128-16,-2 1 0 0,2-3 0 0,0-1 0 16,1 0 0-16,1-2-176 15,0-2 48-15,0-1 0 0,2-1 128 0,0-2 0 16,1 2-144-16,0-4 144 0,-1-1 0 0,3 1 0 0,-3 4 0 0,0-1 0 0,0 1 0 16,-1 2 0-16,0 2 0 0,-2-1 0 15,1 6 0-15,-2-2 0 0,2 1 144 0,-2 4-144 0,-2 0 0 0,2 2 144 16,-2 0-144-16,-1 2 0 0,2 0 0 0,-2 0 0 15,2 0 0-15,-2 2 0 0,1 0 0 0,-2-2 0 16,0 4 0-16,1-2 0 16,-1 2 128-16,0-2-128 0,2 5 0 0,-2-4 0 0,0 4 0 0,0-1 128 15,1 0-128-15,-1 0 0 0,0 0 160 0,0 4-160 16,2 0 128-16,-2-1-128 0,0 2 0 0,0 0 128 16,1-1-128-16,-1 2 0 15,0 1 0-15,2-2 0 0,-1 0 128 0,1-1-128 16,0 0 0-16,1 2 0 0,1 0 0 0,0 1 0 15,0-2 0-15,0 0 0 0,0 1 0 0,1 0 0 0,-1 0 0 0,1 0 0 0,-1 3 0 0,0-1 0 16,0-2 0-16,-1 0 0 16,1-2 0-16,-2 0 0 0,0 0 0 15,-1-4 0-15,1 3 0 0,-1-7 0 0,-1 2 144 0,1 0-144 0,-2-4 160 0,0 0-160 16,0 0 128-16,0 0-128 0,0-4 0 0,0 2 0 16,0-2 0-16,-2 0 0 0,1 2 0 0,0-4 0 15,0 2 0-15,-1-1 0 16,2 4 0-16,-1-3 0 0,0 2 0 0,1-1 0 0,-1 2 0 0,1-2 0 15,-2 1-176-15,1 1 176 0,1-2-160 0,-1 3 160 16,1-2 0-16,-1 0-144 0,0 0 144 0,-1-1 0 0,1 2 0 0,0-1 0 16,-2 1 0-16,1-2 0 0,-1-1 0 0,1 2 0 15,-2-2 0-15,1-1 0 0,0 2 0 0,-1-1 0 16,-1-2 0-16,2-1 0 16,-2-2 0-16,0 0 0 15,1 1 0-15,-1-3 0 0,0 0 0 0,0 0 0 16,0-1 0-16,2 1 0 0,-2-1 0 0,0 1 0 15,0-1 0-15,-1-3 0 0,1 3 0 0,0 1 0 16,-2-1 0-16,3 3 0 0,-1 1 0 0,1 0 0 16,-1 1 0-16,0-1 0 0,0 0 0 0,1 2 0 0,1-3 0 0,-1 3 0 15,0 1 0-15,2-1 0 0,-1 1 0 0,2 1 0 16,0 4 0-16,0-3 0 0,-1 0 0 0,1 3 0 16,1-2 0-16,-1 2 0 0,0-1 0 0,-1 1 0 15,2 0-240-15,-1 0 48 0,0 0 0 0,0 0 0 16,-1 0 0-16,1-3 16 0,1 3 0 0,0 0 0 15,0 0 176-15,0 0 0 0,0 0 0 0,0 0 0 16,-16-14 0-16,14 12 0 0,0-2 0 0,1 2 128 16,0-2-128-16,0 2 0 0,-1 0 0 0,2 0 128 15,-1-1-128-15,1 2 0 0,-1 1 0 0,0-2 0 0,0 2 0 16,-1 0 0-16,1 0 0 0,0 0 0 0,-2 0 0 16,1 0 0-16,-2 0 0 0,2 0 0 0,-2 0 0 0,0 0 0 15,-1 0 0-15,0 0-128 16,0 2 128-16,0-2 0 0,-1 0 0 0,1 0 0 0,0 4 0 0,0-2 0 15,-1 0 0-15,0 1 0 0,0 4 0 0,0-1 0 16,0 2 0-16,-2 2 0 0,1 3 0 0,-2-1 0 16,0 4 0-16,-1 0-128 0,1 0-128 0,-1 3 0 15,-1 1-16-15,-3 1 0 0,0 3-48 0,0-1-16 16,-1-4 0-16,0 1 0 0,0-3 160 0,3 0 48 0,-1-5 0 16,3-2 0-16,2-4 128 0,0 0 144 0,2-2-16 0,0-2-128 15,2 0 240-15,1 0-64 0,1-2-16 0,0 0 0 16,1-2-160-16,-1 0 0 0,2 2 0 0,0-2 128 15,0-2-128-15,2 2 0 0,-1-2-160 0,0 0 160 16,0 2-1008 0,2-2-96-16,0 2-32 0,1-2 0 0,1 1-224 15,0 0-48-15,0 0-16 0,0 0 0 0,1 0 832 0,-1-1 160 0,1 1 48 0,2-4 0 16,-2 1 384-16,0-2 224 0,1 0-32 0,1 0 0 16,-1-2 576-16,2-3 128 0,-2 3 0 15,3-4 16-15,0 0-48 0,-1-2-16 0,1 1 0 0,-3 1 0 16,2 0-368-16,-3 1-80 0,1 1-16 0,0 1 0 0,-2 0-256 0,1 1-128 15,-3 0 0-15,1 0 128 0,0 4-128 0,-2 0 0 16,1-1 0-16,-1 5 0 0,1 1-192 0,0-2 192 16,0 1-160-16,-2 2 160 0,3 0-256 0,0 2 32 15,1 1 16-15,-1-2 0 0,3 4 208 0,-1-1-192 16,0-1 192-16,1 3-192 0,2 1 192 0,1-1 0 16,0 1 0-16,0 2 0 0,-2-3 0 0,1 0 0 15,0 2 0-15,-1 0 0 0,0-1 0 0,-2 1 0 16,0 2 0-16,-1-3 0 15,0 2 0-15,-1 1 0 0,-2-1 192 0,1 1-192 0,0-1 512 0,0 0 0 0,-1 4 0 0,1-2 0 16,-1 1-112-16,1 0-16 0,-1-3-16 0,2 1 0 16,1 0-192-16,1-2-48 15,2 2 0-15,0-2 0 0,1 0-128 0,2-1 0 0,1-5 0 0,2 2 0 16,1 2 0-16,-2-2 192 0,2-4-192 0,0 2 192 16,-1-1-192-16,-2 2 0 0,2-1 0 0,-2 0 0 15,-1 0-240-15,-2 1-128 0,-1-2-16 0,-1 1-16 16,-4 2-1072-16,-1 0-224 0,-2 1-32 0,-3 1-16 15</inkml:trace>
  <inkml:trace contextRef="#ctx0" brushRef="#br2" timeOffset="24580.33">12046 14888 8287 0,'3'-6'736'0,"-2"0"-592"0,0 2-144 0,-1 4 0 0,0 0 1264 0,0-2 208 0,3-2 64 0,-2-2 0 0,3 0-304 0,-2 0-48 0,2-1-16 0,-3 4 0 16,2 0-320-16,-2 3-64 0,0 3-16 0,-1 0 0 15,1 6-640-15,-2-1-128 0,-1 1 0 0,-1 4 0 16,0 2-512-16,-2-2-64 16,-2 2-16-16,0 4 0 0,0-6-144 0,-2 6-32 15,0-1 0-15,-4 5 0 0,0-4 768 0,-3 1 0 0,0 1 0 0,-2-1 0 16,-1-1 304-16,-1-1 96 0,2-6 32 0,-1 2 0 0,2-2 416 0,2-3 96 16,1 1 16-16,2-4 0 0,2-2-128 0,3 0-32 15,1 0 0-15,2-4 0 0,0 0-512 0,3 0-96 16,1-2-32-16,0-2 0 0,2 2-160 0,2-4 192 15,0 2-192-15,2-2 192 0,0 0 112 0,2-4 16 16,1 1 16-16,3-1 0 0,-1 0-128 0,1 0-16 16,2-2-16-16,-1 0 0 0,2-1-176 0,1-3 0 15,-1 1 0-15,0-1 128 0,-1 3-128 0,-1-3 0 16,2-3 0-16,-1 0 0 0,-2 0 0 0,0 3 128 16,-1-3-128-16,1 4 0 0,-3 2 272 0,0 0-16 15,0 3-16-15,-3-1 0 0,1 4 272 0,0 1 64 16,-1-1 16-16,-3 4 0 0,2 3-96 0,-1 0-32 15,1 1 0-15,-1 4 0 0,-2 2-144 0,1 2-48 0,-1 3 0 0,-1 1 0 16,2 0-128-16,-2 2-16 0,0 5-128 0,1-4 192 16,-2-1-48-16,1 1-16 0,0 0 0 0,-1-2 0 15,0 0 112-15,0-4 16 0,1 3 0 0,-1-6 0 16,0 2 96-16,0-3 32 0,0 3 0 0,0-3 0 16,0 1-256-16,2 2-128 0,-2 1 160 0,0 0-160 0,0 2-160 15,-2 0-128-15,1 1-32 0,-1 3-15328 16</inkml:trace>
  <inkml:trace contextRef="#ctx0" brushRef="#br1" timeOffset="28574.37">15159 15287 10127 0,'-1'0'896'0,"1"0"-704"0,0 1-192 0,-2-1 0 0,2 0 592 0,0 2 96 0,0-2 16 0,-1 0 0 0,1 0-96 0,0 0-16 0,3-2 0 0,-3 2 0 0,0 0 608 0,0 0 112 16,0 0 32-16,14-16 0 0,-10 12-192 0,-1-2-48 16,-2 2 0-16,0-2 0 0,-1 0-144 0,1 0-16 15,-1-3-16-15,-1 2 0 0,0-3-96 0,1 1-32 16,-3-3 0-16,2 2 0 0,0-3-32 0,0 0-16 31,1-3 0-31,-2-2 0 0,1 5 0 0,1-8 0 0,-1 1 0 0,0 0 0 0,1 2-320 0,0-1-64 31,-1-3-16-31,1 0 0 0,0-4-192 0,0 1-32 16,0-4-128-16,0 1 192 0,0 3-192 0,1-1 128 16,-1 2-128-16,2-2 0 0,-1 3 0 0,-1-1 0 0,2 3 0 0,-2 1 0 15,0 1 0-15,-2 2 0 0,2 2 0 0,-1 0 0 16,0 2 0-16,0-2 0 0,-2 4 0 0,1 2 0 16,-2-1 0-16,2 0 0 0,-2 2 0 0,0-2 0 15,1 4 0-15,-2-1 0 0,1 1 0 0,0-1 0 16,0 1 0-16,-1-1 0 0,1 1 0 0,-1 0 0 15,0 0 0-15,1 0 0 0,-1-3 128 0,0 2-128 16,0-2 144-16,0 1-16 0,-1 2 0 0,0-2 0 16,0 1-128-16,-2 4 128 0,2-1-128 0,-1 4 128 15,-1 0-128-15,0 4 0 0,0-1-192 0,-1 6 192 16,1 1-528-16,-2 0 16 0,0 5 0 16,0 1 0-16,-1 2 0 0,0 0 16 0,-2 3 0 0,2-3 0 15,1-2 304-15,1-2 48 0,0 1 16 0,0-3 0 0,2-2 128 0,1 0 0 16,-1-4 0-16,3 3 0 0,-1-4 0 0,1 0 0 15,0 1 128-15,0-2-128 0,1-1 0 0,-1 2 0 16,0 0 0-16,2-2 0 0,1 0 0 0,-1 0 0 16,2-3 0-16,0 0 128 0,2 0 192 0,0 0 64 15,1-3 0-15,2 2 0 0,-1-3 176 0,3 2 32 16,0-2 16-16,2-2 0 0,2 1-368 0,0-2-80 0,0 0-16 16,0 1 0-16,-1 0-144 0,2-3 128 0,3 0-128 0,1-1 128 15,-4 0-128-15,0-3 0 0,3 1 144 0,0-4-144 16,-1-4 0-16,0 3 0 0,-3 0 0 0,-2-2 0 15,-2 0 0-15,-2 3 0 0,0 0 0 0,-2 4 0 16,-2-3 0-16,-1 4 0 0,1-1 0 0,-2 3-128 16,1 2 128-16,0-2 192 0,0 5-32 0,1-1-16 15,0 4-16-15,1-1-128 0,0 0 192 0,-1 1-64 16,2 2-128-16,0 1 0 0,0 0 0 0,1 2 0 0,1-2 0 16,-1 4 0-16,1-2 0 0,0 2 0 15,0 0 0-15,-1 2 0 0,0-2 0 0,-1 3 0 0,0 1 0 0,-2-2 0 16,0 2 0-16,-1 0 0 0,2-1 0 0,-2 1 0 15,1-1 0-15,0 4 0 0,2-3 0 0,0 2 0 16,1 2 0-16,0 1 0 16,1 1 0-16,0 0 0 0,2 0 0 0,0 1 0 0,3 0 0 0,-1 2 0 15,1-1 0-15,0 1 0 0,1-2-144 0,-1 1 144 16,1-2 0-16,-1-3 0 0,1 2-256 0,0-5 64 16,-1-1 16-16,1-2 0 15,1-3-640-15,0-2-128 0,0-2-16 0,0-3-16 16,1-2-928-16,-3-2-176 0</inkml:trace>
  <inkml:trace contextRef="#ctx0" brushRef="#br1" timeOffset="31554.27">15168 14513 21183 0,'-4'0'1888'0,"3"0"-1504"0,-1 0-384 0,2 0 0 0,0 0-336 0,0 0-144 0,0-3-32 0,-1 3 0 16,0 0-1296-16,1-1-272 0,1 1-48 0,-1 0-16 16,0 0 736-16,0 0 128 0,0 0 48 0,0 0 0 0,0 0 1376 0,0 0 288 15,0 0 48-15,0 0 16 0,16 12 1568 0,-16-8 320 16,-1 2 64-16,-2 1 16 15,1 2-416-15,0 1-96 0,-2 0-16 0,1 1 0 0,-2 3-1072 0,2-2-224 16,-1 0-32-16,2 1-16 16,0-2-416-16,1 1-176 0,1 3 128 15,1-3-128-15,2 5 416 0,-1-1 0 0,4 0 0 0,2 0 0 0,0 2-32 16,1 1 0-16,1 1 0 0,-1 1 0 16,-2-4-224-16,1 4-160 0,-1 1 192 0,-1 4-192 15,-1 1 0-15,-2 3 0 0,-2-1 0 0,-1-1 0 16,-1 0-352-1,-2 1-80-15,1-2-16 0,-3-1 0 0,0-1 448 0,0-2 0 0,-1 0 0 0,-1-2 128 16,2 1 480-16,-1 0 96 0,0-2 32 0,0 1 0 0,2-3 96 0,2 0 0 16,-1-3 16-16,3-2 0 0,3-2-256 0,-1-1-48 15,3-4-16-15,1-2 0 0,2-1-160 0,-1-6-48 0,3 3 0 0,-1-4 0 16,1-2-320-16,-2 1 0 16,2 0 0-16,-1 0 0 0,-1 2-160 0,0-4-96 0,-2 4-32 0,-2-1 0 15,1 2-96-15,-3-2 0 0,1 1-16 0,-2 3 0 16,-1-2-304-1,0 2-48-15,-1-1-16 0,-1 1 0 0,1 0 208 0,0 0 48 0,0 0 0 0,1 0 0 0,0 0 256 0,0 0 48 32,0 0 16-32,0 0 0 0,0 0 192 0,0 0 0 15,0 0 0-15,-9-23 0 0,8 15 320 0,1-1 144 16,-1-1 48-16,-2 0 0 0,2-3 0 0,-3 0 0 16,0 1 0-16,0-4 0 0,-1 1-208 0,-2-1-48 15,0-3 0-15,-2 0 0 0,2 3-256 0,-2-3 0 16,1 1-128-16,-1 1 128 0,0 1-384 0,2 4 32 0,-2-2 0 15,2 2 0-15,1 3 96 0,-1-1 0 0,1 1 16 0,0 0 0 16,2 0 80-16,1 2 16 0,-1 1 0 0,1-4 0 16,1 4 144-16,1-3 0 0,1 2 0 0,0-2 0 15,1-1 0-15,1 0-160 0,1 0 160 0,-2-1 0 16,2 1 0-16,-1-2 320 0,1 2-32 0,-2-2-16 16,1-1 176-16,0 1 16 0,-1 1 16 0,-1 0 0 15,0-1-160-15,0 0-48 0,-1 1 0 0,1 1 0 16,-3 0 16-16,2-2 0 0,0 2 0 0,-2 0 0 0,2 4-112 15,-2-4-32-15,1 1 0 0,1 2 0 0,-1 2-144 0,0-1 192 16,-1-2-192-16,1 2 192 16,0 0 0-16,-2 0 16 0,1-3 0 0,1 3 0 0,-1-2-80 0,1 2 0 15,1-2-128-15,-1 1 192 0,2 0-192 0,-1 1 0 16,2-4 0-16,-1 1 0 0,2-1 0 0,-1 1 0 16,0 0 0-16,0-1 0 0,-1 0 0 0,2 1 0 15,-1 2 0-15,-1 1 0 0,0 1 0 0,-1 1 0 16,-1 0 0-16,0 1 0 0,-1 3 176 0,1 0-16 15,0 0 0-15,-2 0 0 0,0 3-160 0,0-3 0 16,1 4 0-16,-2 0 0 0,1 1 0 0,0-1-192 0,2-2 0 16,-2-1 16-16,3 2 176 0,-2-1-208 0,2-2 80 15,1 0 128-15,0 0 0 0,0 0 0 0,0 0 144 0,1-2-16 16,-1-1-128-16,3 2 0 0,-2-5 0 0,2 3 128 16,-3 3-128-16,0 0 0 0,0 0 0 0,6-19 0 15,-5 12 0-15,-1-1 0 0,0 0 0 0,0 2-128 16,-1-3 128-16,0 3 0 0,-2-1 0 0,-1 2 0 15,2 1 0-15,-2-2 0 0,-1 2 0 0,2 2 0 0,-2 2-144 16,0-3 0-16,0 6 0 0,-1-3 0 0,-2 2 144 0,1 2-208 16,-2 2 80-16,-1 0 128 0,1 1-160 0,0 2 160 15,-1 0 0-15,1 1-144 16,-1 0 144-16,1 0 0 0,0 2 0 0,-3-2 0 16,1 5 0-16,0-3 0 0,-1 1 0 0,-1-2 0 0,2 1 0 0,0-2 0 15,-1 1 0-15,-1-1 0 0,2 0 0 0,0-1 0 16,1-2 0-16,0 2 0 0,2-3 0 0,0 0 128 15,2-2-128-15,1-1 0 0,3 0 0 0,1-2 0 16,1-1 0-16,1 0 128 16,1-1-128-16,3-2-192 0,3 0 64 0,-1 0 0 0,3 0 128 0,1-1 0 0,1-2-144 15,2-1 144-15,1 1 0 0,0-2-176 0,2 0 176 0,-1 0-128 16,-2 0 128-16,1 2 0 0,-2-4 0 0,2 1 0 31,-1 1 0-31,-1 0 0 0,0-2 0 0,-4 4 0 0,0 0-272 0,0-3 16 16,1 3 16-16,-2-1 0 0,0 1 96 0,0-3 16 15,0 2 0-15,-1 0 0 0,1 1 128 0,-2 0 192 0,0-3-32 0,0 6-16 16,0-4 128-16,-1 4 32 0,1 0 0 0,-1 0 0 16,-1 3-80-16,1-3-16 15,-1 3 0-15,-1 3 0 0,1-3 48 0,-1 1 0 0,0 1 0 0,0 2 0 0,-1 1 16 0,1-1 16 16,1 2 0-16,-2 0 0 0,0 0-64 0,1 2-16 16,1 3 0-16,-2-1 0 15,2 2-32-15,-2-2-16 0,2 2 0 0,0 1 0 0,1 0-16 0,1 0 0 16,0-1 0-16,3 0 0 15,-1 2-16-15,0 1 0 0,0-2 0 0,0 2 0 16,-1-1-128-16,2 1 0 0,1 1 144 0,-2 0-144 16,1 0 0-16,-1-4 0 0,-1 4 0 0,-2-3 0 0,1-1 0 0,-2 0-192 0,1 2 64 15,-3 1 0 1,1-4-544-16,-2 1-96 0,-1 1-32 16,0-1-10912-16,0 0-2192 0</inkml:trace>
  <inkml:trace contextRef="#ctx0" brushRef="#br1" timeOffset="36967.54">15390 17124 10127 0,'-1'-1'896'0,"1"-1"-704"0,0-1-192 0,1 2 0 0,0 1 1088 0,-1-3 192 0,2 0 48 0,0-2 0 0,1-2-560 0,-1 0-128 0,2 1 0 0,-3 2-16 0,0-2-80 0,0 2-16 15,-2 2 0-15,0-2 0 0,0 2 288 0,-2-1 48 16,1 2 16-16,-1-2 0 16,0 3 464-16,-1-3 80 0,-1 3 32 0,1-3 0 0,-1 1-208 0,0 1-32 0,-1 1-16 0,1 0 0 31,1 0-576-31,1-3-112 0,-2 2-32 0,-1 0 0 0,-1-3-96 0,3 0 0 0,-3 0-16 0,2-2 0 15,2 0 288-15,-2 0 64 16,1-3 16-16,2 2 0 0,-1-2-192 0,1 2-32 16,0-6-16-16,1 1 0 0,1-4-64 0,1-3-16 15,2 1 0-15,1-1 0 0,1 0-160 0,-1-1-48 0,3-1 0 0,-1 1 0 16,-1 1-208-16,1 0 176 16,-2 0-176-16,1 3 160 0,-3-1-160 0,1 1 0 0,-1 0 0 0,-2-1 0 0,1 1 0 0,-1 0 0 15,0 1 0-15,0 2 0 16,-1-3 128-16,0 1-128 0,0-1 128 0,-1 1-128 15,0 1 144-15,1 0-144 16,-1 2 160-16,1 0-160 0,0 2 128 0,0-2-128 0,1 1 0 0,0 0 0 16,0 2 0-16,0 0 128 15,0 2-128-15,0 1 0 0,0-1 0 0,0 4 0 0,0 0 0 0,0-3 0 0,0 5 0 0,0 1 0 32,-2 0 0-32,2-3 0 0,0 3-160 0,0 0 160 15,0 0-128-15,-1 0 128 0,0 0 0 0,0 0-160 0,-1 0 160 0,2 0 0 0,0 0-176 0,0 0 176 16,0 0-160-16,0 0 160 15,-24 8-192-15,18-3 192 0,-1-2-208 0,0 1 80 0,1 2 128 0,-2 1-192 0,2 1 192 0,0 0-192 16,1 3 192-16,-1-1 0 0,0 2 0 0,1-1 0 31,1-2 0-31,-1 3 0 0,0 1 0 0,-2 3 0 16,1 2 0-16,-2-2 0 0,2 0 0 0,0-2 0 16,0 1 0-16,1-5-128 0,0 2 128 0,0-3 0 15,0-3 0-15,0 1 0 0,1-1 0 0,0-3 0 16,2-2 0-16,1-1 0 0,-1 0 0 0,1-1 0 15,1 1 0-15,-1-5 128 0,2 1-128 0,-1 1 128 16,1-4-128-16,1 1 192 0,-1 0-64 0,0 0 0 0,3-2-128 16,0 0 0-16,-1 2 0 0,2-3 0 0,1 3 0 0,1 1 0 15,-1-1 0-15,0-1 0 0,-1 5 0 0,1-4-160 16,3 2 160-16,-1-5-160 0,0 3 160 0,-1 0 0 16,1 1 0-16,-1-1 0 0,-1 0 0 0,0 0 0 15,2-1 0-15,-2-1 0 0,0 0 0 0,-1 2 0 16,1-4 0-16,-1 2 0 0,0-1 0 0,-1-1 192 15,-2 3-64-15,2-2 0 0,-1-1-128 0,-1 0 128 16,1 1-128-16,-1 0 128 0,2 0-128 0,-1 1 144 16,1 0-144-16,-1 0 160 0,0 2-160 0,0 0 0 15,1 4-160-15,-2-2 160 0,-1 1 0 0,0 2 0 0,1 2-128 0,-1-1 128 16,0 3 0-16,-1-2 0 16,0 4 0-16,1-1 0 0,1-1 0 0,-2 4-192 0,1-1 48 0,-1 2 16 15,1 2 128-15,-1-2 176 0,-1 3-48 0,1-1 0 16,1 0-128-16,-1-2 0 0,0 2 0 0,3 0 0 15,-2-4 0-15,1 3 128 0,1 1 0 0,1 0 0 16,0-2-128-16,3 4 160 0,0 2-160 0,2 0 160 16,-1 3-160-16,4-1 160 0,-3 0-160 0,3 1 160 15,0 1-160-15,-1-4 0 0,0 2 0 0,0-1 0 16,0-3 0-16,-1-2 0 0,-1-1 0 0,0 0-176 16,-2-2 176-16,-1-1-160 0,-1 0 160 0,0-2-160 15,-1-1-272-15,-2 1-48 16,1 1-16-16,-2-1 0 0,0-2-1440 15,-1 2-304-15,0-2-48 0,-2 0-13392 0</inkml:trace>
  <inkml:trace contextRef="#ctx0" brushRef="#br2" timeOffset="42162.6">11975 17009 35935 0,'-4'-5'3200'0,"0"2"-2560"0,3 0-512 0,1 2-128 0,0 1-768 0,0-3-192 0,-1-3-16 0,-3-1-16 0,0-2 992 0,0-1 160 15,-1-5 48-15,1 2 16 16,0 3-224-16,3-2 144 0,-2 2-144 0,3-1 128 0,-1 1 144 0,1-3 32 15,1 1 0-15,-1 1 0 0,2 0 160 0,-1 1 48 16,-1 0 0-16,1-3 0 0,-1 4-192 0,0-4-48 16,0 0 0-16,1 0 0 0,2-3-16 0,-1 1 0 15,2-3 0-15,1-1 0 0,0-1 192 0,0-2 48 16,1-3 0-16,1-1 0 0,1-2-304 0,1 0-64 0,-2-3-128 16,-1 2 192-16,2 0-64 0,-2 0 0 0,-1 1-128 0,-2 3 192 15,0 0-192-15,-2 2 176 0,0 2-176 0,-1-2 160 16,0 4-160-16,-1-4 160 0,0 2-160 0,0 2 160 15,-1 0-160-15,1 0 128 0,1 0-128 0,1-4 128 16,2 5-128-16,-1-4 0 0,1 3 0 0,1 3 0 16,-1 0 0-16,1 4 0 0,-2-1 0 0,2-2 0 0,0 4 0 15,0 3 0-15,-1-2 0 0,0 1 0 0,-1 2 0 0,1 0 0 32,-1 2 128-32,-1 1-128 0,2-3 0 0,-2 2 0 15,0 2 0-15,1-1 128 0,-2-1-128 0,0 1 160 0,0 3-160 0,0-4 160 16,0 1-160-16,0 2 0 0,-2 1 0 0,2-2 128 15,-1 1-128-15,0 1 0 0,0 1 0 0,-2 0 0 16,2 0 0-16,0 0 0 0,-2-3 0 0,1 3 0 16,1 3 0-16,-3-2 0 0,0 4 0 0,-1-2 0 15,0 1-144-15,-2 2 144 0,1 1 0 0,-3 1 0 16,0 2-128-16,-1-1 128 0,0 1 0 0,1 0 0 0,0-1 0 0,-1 4 0 16,-2-3 0-16,-1 2 0 0,2 0 0 0,0-2-128 15,1 0 128-15,-1 1 0 0,-1-1 0 0,-1 3 0 0,1-4 0 0,-2 1 0 16,3-1 0-16,-1 1 0 0,-1 0 0 0,2-2 0 15,-1 2 0-15,0 0 0 0,-2 0 0 0,2 2 0 16,-1-3 0-16,1 1 0 0,1 2 0 0,0-4 0 16,1 2 0-16,1-4 0 0,3-1 0 0,1-1 0 15,1-2 0-15,3-2 0 16,0 0 0-16,1 0 0 0,1-2 0 0,-1-2 0 0,1 1 0 0,2 0 0 0,2-4 0 16,0-2 0-16,1 0 0 0,0-1 0 0,3-2 160 0,-1 2-160 31,2-3 160-31,0-1-160 0,5-3 0 0,-3 4 128 15,-1 1-128-15,1-1 0 0,2 0 0 0,0-2 0 16,2-1 0-16,-1-3 0 0,-3 5 0 0,1-2 0 0,-2 4 0 16,-1 2 0-16,-3 2 0 0,1-1 0 0,-2 1 0 0,1 0 0 15,-2 2 0-15,1-2 0 0,-2 3 0 0,1-1 0 0,-1 2 0 0,1 1 0 16,-2-1 0-16,1-2 0 16,0 3 0-16,-1 0 0 0,2 3 0 0,0-4 0 15,0 3 0-15,1-1 0 0,2 2 0 0,-1 0 0 0,2 0 0 0,0 0 0 16,0 0 144-1,0 2-144-15,1-2 128 0,-3 2-128 0,1 1 128 0,-2 0-128 16,0 0 0-16,-1 0 128 0,0 0-128 0,0 3 0 16,0-2 0-16,-1 2 128 0,-1 0-128 0,2 2 0 15,-1 0 128-15,1-2-128 0,0 4 0 0,-1-1 128 16,1 1 0-16,0-3-128 0,0 4 192 0,-2-1-64 16,1 0-128-16,0-1 160 0,1 2-160 0,-2 0 160 15,1-1-160-15,0 0 0 0,-1-1 144 0,1-2-144 16,0 2 0-16,0-3 144 0,-1 0-144 0,2 0 0 0,0 2 160 15,0-5-160-15,1 3 128 0,0-1-128 0,1 2 0 0,-1-2 128 16,-1 0-128-16,1 1 0 0,-1 0 0 0,0-2 0 16,-1 2 0-16,-1-3 0 0,1 0 0 0,-2-2 0 15,2 2 0-15,-3-1 0 0,1-1 0 0,-1 2 0 16,0-3 0-16,-1 0 0 0,0 0 0 0,0 0 0 16,-1 0 0-16,1-4 0 0,0 4 0 0,0 0 0 15,0 0 0-15,0 0 0 0,-6-22 0 0,3 13 0 16,2 1 0-16,0-2 0 0,-2 0 0 0,1-3 0 15,-1 4 0-15,0-1 0 0,0-3 0 0,-1 1 0 16,-2-2-192-16,1 2 192 0,-1-3-256 0,-1 1 80 0,1 2 16 16,-2 0 0-16,-1-2 0 0,1 2 0 0,0-3 0 0,0 5 0 15,-1 0 16-15,-1-2 0 0,2 3 0 0,-1 2 0 16,0 1 144-16,2-1-208 0,-1 4 80 0,2 0 128 16,1 3-208-16,-1 0 80 0,1 3 128 0,-1 0-208 15,1 1 32-15,-1 2 16 16,-2 0 0-16,2 1 0 0,-1 1-64 0,-1 2-16 0,2-2 0 0,0 1 0 15,0 3 64-15,0 0 16 0,1 2 0 0,0 0 0 16,1 0 160-16,2 5 0 0,-1-1 0 0,1 2 0 0,2-2 0 16,0 5 0-16,0-1 0 0,0 0-128 0,1 0 128 0,-2 1 0 15,1 1 0-15,-3-4 0 0,2 1 0 16,-3 2 0-16,0-1 0 0,0 0 0 0,-1 0 0 0,-2 1 0 16,2 1 0-16,-1 0 0 0,-1 3 0 0,-1 1 0 15,0 5 0-15,-2-2 0 0,1-2 128 16,-1 2 0-16,2 0 0 0,-2 1 0 0,1-3 0 0,-1 2 0 15,0-3 0-15,0-2 0 0,2 2-128 0,-1-5 0 16,0-1 0-16,2-2 0 0,0-3 0 0,-1-1 0 0,2 3 0 16,0-3 0-16,1 0 0 0,1-4 0 0,0 2 0 15,2-2 128-15,0 0-128 0,-1-5 0 0,2 0 0 0,0-2 128 16,2-4-128-16,0 2 128 0,2-3-128 16,-1-4 128-16,2 2-128 0,1-5 192 0,1 0-64 0,1-5 0 15,3-1-128-15,-1-3 0 0,1 0 0 0,-2-2 0 16,4-5 0-16,-3 1 0 0,3 0 0 0,-1-3 0 15,0-2 0-15,-1 3 0 0,0 0 0 0,-2-1 0 16,-2 5 0-16,2-5 0 0,-2-1 0 0,0-2 0 16,-1 1 0-16,1-3 0 0,-1 2 0 0,0-3 0 15,-1 2 0-15,1 0 0 0,0 0 0 0,0 1 0 16,0-1 0-16,0 5 0 0,0-1 0 0,-2 1 0 16,2 3 0-16,-1 1 0 0,0-2 0 0,-2-3-128 15,1 3 128-15,-2-3-208 16,0 3 80-16,0-3 128 0,1 2-256 0,-2 2 64 0,1 1 0 0,0 2 16 0,0-2 176 0,-1 1-208 15,2 1 80-15,0 2 128 0,-1 1-160 0,0 2 160 16,1 6 0-16,-2 1-144 0,0 2-16 0,0 2 0 16,-2-1 0-16,1 3 0 15,0-1 0-15,0 1 0 0,-2 0 0 0,1 0 0 16,-1 0 0-16,0 0 0 0,-1 0 0 0,1 0 0 16,1 0-64-16,-2 0-16 0,2 0 0 0,-2 0 0 0,2 0 240 0,-1 0-192 0,2 0 192 0,0 0-192 31,1 0 192-31,0 0 0 0,0 0 0 0,0 0 0 15,0 0 0-15,1 0 0 0,1 4 0 0,1 2 0 0,2 0-192 0,-2 3 192 16,2 1-208-16,0 3 80 0,2 6-112 0,-2 5-16 16,-1 5 0-16,1 1 0 0,-2 3 16 0,-2 2 0 0,-2 0 0 0,-2 0 0 15,0 2-64-15,-3-5-16 16,-1 1 0-16,0-3 0 0,-1 3 128 0,1 1 0 0,-2 1 16 16,2-1 0-16,1 1 176 0,-3 0 0 0,2-3-144 0,-2 2 144 15,0-3 0-15,2-1 0 0,-2 1 0 0,1-6 0 16,-1 1 0-16,3-4 0 15,1-3 0-15,2 3 0 0,1-4 128 0,1 0-128 16,1-2 0-16,-2-1 128 0,4-3-128 0,-1 0 0 0,0-2 0 0,2-2 128 0,-1-3-128 16,2-2 0-16,0-3 144 0,-1-2-144 0,3-2-128 0,-1-6-112 15,2-2-16-15,-2-2-9376 32,1-7-1888-32</inkml:trace>
  <inkml:trace contextRef="#ctx0" brushRef="#br2" timeOffset="42515.03">12022 15912 17503 0,'-4'2'768'15,"0"-2"176"-15,2 0-752 0,-1 2-192 0,2-2 0 0,0 0 0 0,0 3 128 0,-2-3-128 0,-2 1 192 0,-2 1-64 0,-1 2-128 0,-3-2 0 0,0 2 0 0,-1 0 0 0,1-2 0 0,-2 2 0 0,2 1 0 0,-2-1 0 16,-2-1-176-16,-1 4-64 0,1-1-16 0,-1-3-7440 16</inkml:trace>
  <inkml:trace contextRef="#ctx0" brushRef="#br2" timeOffset="43168.64">12012 14866 14735 0,'-3'-2'1312'0,"2"-2"-1056"0,1 4-256 0,0 0 0 16,1 0 1584-16,-1 0 256 0,0 0 48 0,0-2 16 16,-1 0-1152-16,1 0-240 0,-1 2-32 0,1 0-16 15,0 0-464-15,0 0 0 0,0 0 0 0,-17 10-160 16,9-7 160-16,-2 6 0 0,-1 0 0 0,-4 2 0 15,-1 4 0-15,-1-2 256 0,0 5-64 0,-3-1-16 16,-4 8 336-16,-2-1 64 0,0 0 0 0,2 1 16 0,1-4-592 16,5-2 0-16,3-2 0 0,4-3 0 15,3-4 0-15,4-4 0 16,1 1 0-16,2-4 0 0,1 1-192 0,0-1-64 16,1-3-16-16,-1 0 0 15,1 0-640-15,2-3-128 0,0 2-32 0,0 1 0 16,-1-3 240-16,2 3 32 0,-1-3 16 0,2 0 0 0,1-1 496 0,1-2 96 15,1 3 32-15,-1-4 0 0,2 1 160 0,1-4-160 0,1 4 160 0,-1-5-160 16,3 0-64-16,1-2-16 0,1 1 0 0,-1-3 0 16,1 2 464-16,0-3 96 0,2-3 0 0,1 0 16 15,-1 3 128-15,0-3 32 0,-1 1 0 0,-1 1 0 0,0 2 320 16,0-1 64-16,0 0 16 0,-2 0 0 16,0 4 128-16,-2-1 16 0,-2 5 16 0,-2-2 0 0,2 2-336 0,-1 0-64 15,0-1-16-15,0 2 0 16,-1 3-272-16,-3 1-64 0,1 0-16 0,-1 3 0 15,-1 0-64-15,0 1-16 0,0 1 0 0,-1 1 0 16,0 1-208-16,0 2 176 0,-1-3-176 0,0 4 160 16,1 1-160-16,-1-2 128 0,0 2-128 0,-1 0 128 15,0-1-128-15,0-1 0 0,0 4 0 0,-1 0 0 0,1 0 0 16,0 2 0-16,0-3 0 0,0 0 0 16,0 1-576-16,0-1-128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14T16:17:17.550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00B0F0"/>
    </inkml:brush>
    <inkml:brush xml:id="br2">
      <inkml:brushProperty name="width" value="0.05292" units="cm"/>
      <inkml:brushProperty name="height" value="0.05292" units="cm"/>
    </inkml:brush>
    <inkml:brush xml:id="br3">
      <inkml:brushProperty name="width" value="0.05292" units="cm"/>
      <inkml:brushProperty name="height" value="0.05292" units="cm"/>
      <inkml:brushProperty name="color" value="#0070C0"/>
    </inkml:brush>
    <inkml:brush xml:id="br4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8432 7264 3679 0</inkml:trace>
  <inkml:trace contextRef="#ctx0" brushRef="#br0" timeOffset="1">8629 7146 9119 0,'19'-11'0'0,"-1"4"0"0</inkml:trace>
  <inkml:trace contextRef="#ctx0" brushRef="#br0" timeOffset="1407.13">11648 11683 25791 0,'0'-16'2304'0,"-1"6"-1856"0,0-1-448 0,1 7 0 0,0 2 2416 0,0 2 384 0,0 0 80 0,0 0 0 0,1 0-2224 0,-1 2-448 0,0 7-80 0,-1 7-128 0,-2 9 0 0,-3 7 0 15,-2 9 0-15,-5 10 0 0,-3 3 208 0,-6 18-48 16,-7 14-16-16,-9 9 0 0,-5 7 112 0,-9 7 32 16,-4 14 0-16,-4 3 0 15,-1 4 16-15,-1 4 0 0,-1-1 0 0,-4 0 0 0,-1-7-304 16,-10 10 0-16,-6 12 0 0,-1 3 0 0,5-5 0 15,-9 10 0-15,-8 13 128 0,-9 2-128 0,-4 6 368 16,0-8 16-16,5-6 0 0,-9 8 0 0,-10 10 48 0,10-8 16 16,14-9 0-16,0-9 0 0,1-13-448 0,3 1 0 15,7 3 128-15,8-11-128 16,11-15-544-16,4-6-144 0,4-7-16 0,8-11-17424 0</inkml:trace>
  <inkml:trace contextRef="#ctx0" brushRef="#br0" timeOffset="1819.12">13120 13918 32255 0,'1'-3'2864'0,"0"3"-2288"0,2 0-576 0,-1 6 0 0,1 1 1040 16,0 3 112-16,2 4 0 0,3 9 16 0,5 15-896 0,5 19-272 0,0 12 128 0,1 11-128 0,-3 5 384 0,-3 7 16 0,0 8 0 0,-5 2 0 0,0-1 0 0,-2 3 0 16,-1-2 0-16,1 8 0 0,3 7-96 0,0-1-32 0,0-11 0 0,3 12 0 15,2 12-144-15,5-2-128 0,-3-16 192 0,1 6-192 16,2 12 128-16,-1-9-128 0,0-6 0 16,0 7 0-16,0 9 160 0,-2-7-32 0,-1-10 0 0,-2-8 0 15,-2-7-128-15,2 9 192 0,-2 3-192 0,0 5 192 16,0-2-192-16,-1-5 0 15,1-3-192-15,1-8-18272 0</inkml:trace>
  <inkml:trace contextRef="#ctx0" brushRef="#br0" timeOffset="3343.18">5417 11446 28559 0,'-29'-10'2544'0,"5"4"-2032"15,9 0-512-15,9 3 0 0,2 1 0 0,-5-2 0 0,-15-4 0 0,-12-4 0 0,-8-4 944 0,-3 1 240 0,5 2 48 0,7 0 16 16,10 5-320-16,7 4-64 0,4 0-16 0,7 2 0 0,3 2-496 0,5 0-96 16,2 0-32-16,4 2 0 15,4-1-544-15,5 4-128 0,5-1 0 0,7 0-16 31,1 2-176-31,6-4-48 0,8 2 0 0,13 2 0 0,9 0 336 0,10 1 64 0,5 0 16 0,6 2 0 0,0-6 48 0,10 4 16 16,13-1 0-16,6-3 0 16,4 2 80-16,8 0 128 0,9 0-208 0,3-3 80 0,0 0 128 0,15 1 0 15,14 0 128-15,6 0-128 16,-3-3 0-16,6 0 0 0,9 0 0 0,12 1 128 0,11 1-128 0,13-2 0 0,6 3 0 16,11 1 0-1,7-4 0-15,11 0 0 0,12-3 0 0,4-1 0 0,-7 1 144 0,14-2-144 16,18 1 192-16,13-2-192 0,8 2 384 0,2 4-48 0,3 0 0 0,4 0 0 15,2 1-80-15,10 2 0 0,3-1-16 0,8 6 0 16,6 3-112-16,-1-1 0 0,-12 0-128 0,6 2 192 16,9 4 208-16,17-2 48 0,6-2 0 0,10 0 0 15,7 3 128-15,3-2 48 0,2-3 0 16,8 2 0-16,6-2-48 0,14-4 0 0,13 0 0 0,-4-2 0 16,-4 0-112-16,-19 1-16 0,-15-4-16 0,25 2 0 0,18 4-176 15,5-1-48-15,4 0 0 0,-14 3 0 0,-16-3-208 0,-6 6 0 31,-1 4-144-31,-2-2 144 0,-2 2-384 0,-23 1 32 0,-23 3 0 0,-3 2 0 16,-5 4-1296-16,-3 8-256 0,-2 0-48 0,-5 5-14000 16</inkml:trace>
  <inkml:trace contextRef="#ctx0" brushRef="#br0" timeOffset="4621.76">7163 12220 28559 0,'11'36'2544'0,"3"-5"-2032"0,5 3-512 0,0-4 0 0,0-5 592 0,1-7 32 0,8 14 0 0,23 22 0 0,29 31 144 0,29 25 48 0,17 9 0 0,9 3 0 15,8 4-384-15,6-6-80 0,2-9-16 16,1 0 0-16,5 2 432 0,11-1 96 0,14 1 16 0,0-3 0 0,-23-12-80 0,24 11-16 16,27 17 0-16,12 0 0 0,3-2-400 15,7 2-64-15,9 6-32 0,-1-2 0 16,-19-12-48-16,18 11-16 0,16 16 0 0,-3-3 0 0,-8-3-80 0,-3 2-16 16,1 3 0-16,-6 7 0 0,-6 5-128 0,-6 1 0 15,0 1-192-15,-8 4 192 0,-5 3-192 0,-16-10 192 16,-7-7-192-16,0-12 192 0,1-9-384 0,-12-8 32 15,-22-11 16-15,-2-1 0 32,-4 1-64-32,-9-11-16 0,-17-16 0 0,-1 0 0 15,-4 7-224-15,-5-11-32 0,-1-8-16 0,-14-12 0 0,-10-6-1232 16,-12-14-240-16</inkml:trace>
  <inkml:trace contextRef="#ctx0" brushRef="#br0" timeOffset="5115.63">11760 11817 39615 0,'-2'5'1760'0,"5"-2"352"0,3 4-1680 0,6 2-432 0,4 4 0 0,3-3 0 0,6 5 0 0,14 8 0 0,26 17 0 0,32 17-176 0,33 15 176 0,20 8 0 0,6 2 0 0,-1 1 0 15,-1 1 128-15,-1 3-128 0,7 13 160 0,4 2-160 16,4-4 368-16,-5 6-32 0,-9 3 0 0,13 8 0 16,13 8-160-16,9 6-48 0,3-2 0 0,0 2 0 0,-2-5 0 15,7 4-128-15,11 12 192 0,4-4-64 0,3-4 0 0,8 4 0 16,7 7 0-16,2-7 0 0,-3-7 48 0,12 10 0 16,8 8 0-16,2-2 0 0,2-7 32 0,2 1 16 15,5 2 0-15,8 1 0 0,2-5-80 0,5-1-16 16,1-2 0-16,-10-7 0 0,-15-4 400 0,4-2 80 15,4 1 16-15,-9 1 0 0,-16-6-480 0,2 7-144 16,0-2 0-16,-4-1 0 16,-6-1-240-16,-10-2-144 0,-7 0-48 0,-25-16 0 15,-23-13-400-15,5 9-96 0,5 7-16 0,-5-5-11808 16,-2-11-2368-16</inkml:trace>
  <inkml:trace contextRef="#ctx0" brushRef="#br0" timeOffset="5654.98">15338 12457 39615 0,'-1'0'1760'0,"3"2"352"0,3 4-1680 0,6 6-432 0,3 3 0 0,3-1 0 0,7 4-416 0,14 14-160 0,27 21-48 0,30 23 0 0,23 10 480 0,17 11 144 0,7 4 0 0,11 2 0 16,5-3 0-16,5-1 0 0,4-1 192 0,12 2-48 15,15 2 272-15,9-1 48 0,5-7 16 0,2 1 0 16,-5 0 80-16,19 6 16 0,17 10 0 0,8-8 0 16,-7-7-256-16,13 6-64 0,15 11 0 0,5-4 0 15,4-7 64-15,1 6 16 0,-3 3 0 0,9 3 0 16,8 2-64-16,4-1-16 0,-2 4 0 0,2 0 0 0,2 0 96 15,2-2 16-15,-2-3 0 0,0 2 0 16,0 2-64-16,-4-1-16 0,-7-4 0 0,-6 1 0 0,-7 6-288 0,-11-6 0 16,-13-6 0-16,-5 2 0 0,-4 7 0 0,-12-7-176 15,-10-8 176-15,-12 1-208 32,-15 5-368-32,-12-9-64 0,-11-8 0 0,-6-5-16 15,-3-10-288-15,-15-1-48 0,-14-2-16 0,-10-10-11456 16,-1-6-2288-16</inkml:trace>
  <inkml:trace contextRef="#ctx0" brushRef="#br0" timeOffset="6166.48">19905 12373 42383 0,'52'21'3776'0,"-2"1"-3024"0,-9 1-608 0,-2-7-144 0,4 0-208 0,25 11-80 0,54 21-16 0,72 28 0 0,59 19 304 0,34 13 0 0,3 2 128 0,-7-5-128 16,-2 1 192-16,-7-1-64 0,-1-3-128 0,-1 5 192 15,1 11-192-15,5-2 176 0,5-2-176 0,3 2 160 16,2 4-160-16,9-3 0 0,9-5 0 0,10 4 0 0,3 4 0 16,4-6 0-16,-2-1 144 0,-12 1-144 15,-11 4 256-15,6 2-32 0,9 6 0 0,9 4 0 16,3 12-224-16,0 0 144 0,-5-2-144 0,-10 6 128 0,-12 6-128 0,-15-1 128 16,-12-9-128-16,-2 6 128 15,3 10-352-15,-2 7-80 0,-3 6-16 0,-6 2-12432 16,-4-3-2496-16</inkml:trace>
  <inkml:trace contextRef="#ctx0" brushRef="#br1" timeOffset="11319.92">12237 11338 26719 0,'-8'-15'2368'0,"4"8"-1888"0,0-2-480 0,3 3 0 0,1 2 1376 0,0 1 176 0,0-2 48 0,0-3 0 0,0-2-1056 0,-2-7-208 0,1 3-32 0,-1-2-16 0,-1 4-288 0,-1 2 0 16,-2 4 0-16,-1 0 0 0,-3 2 0 0,-2 4-256 15,-2 0 80-15,-2 4 16 0,0 2-16 0,-3 1 0 16,0 5 0-16,-1-1 0 16,0 1 544-16,1 3 96 0,2-2 32 0,1 2 0 0,2-2 272 0,3 0 64 15,1 0 16-15,2-1 0 0,3 0-288 0,0-2-64 0,4 3-16 16,-1-3 0-16,4-1-256 0,1 0-48 0,4-2-16 0,2 2 0 15,4-3-32-15,2 1-128 0,2-1 192 0,1-5-64 16,2 1-128-16,1-2 128 16,2-3-128-16,-1 0 128 0,-1-3-128 0,0-3 0 0,1 2 0 15,-1-5 0-15,-1 2 0 0,-2-3 0 0,1 3-128 0,-2-2 128 16,-1 0 0-16,-1-2 128 0,-1 5 0 0,-3 0 0 16,-1-1 160-16,-3-1 32 0,-1 1 0 0,1 2 0 0,-5 0-112 15,-2-2-16 1,-1 1 0-16,-2 2 0 0,-2-2-64 0,-2 2 0 0,-3 0-128 0,-2-1 192 15,-3 4-192-15,-2-2 128 0,-3 3-128 0,-2 2 0 0,-1 5 0 0,-1 2 0 16,-4 4 0-16,1 2 0 16,-3 4 0-16,1 3 0 0,0-1 0 0,2-2 0 15,1 4 0-15,1-1 0 0,3-1 0 0,5 0 0 0,3-1 0 0,3-1 0 16,5-4 128-16,2 2-128 0,4-4 0 0,3 1-192 16,2-1 16-16,1-4 0 15,4 0-16-15,1-1 0 0,3 0 0 0,0-5 0 0,1 0 192 0,2 0-160 16,3-5 160-16,0 0-160 15,-3-3 160-15,2 1 0 0,1-2 0 0,-2-4 0 0,0 1 0 0,-2-1 128 16,-2 1-128-16,0-1 128 0,-2 0-128 0,0 0 176 0,-3 0-176 16,-1 1 192-1,-2-1-16-15,-1 0 0 0,-1 2 0 0,-3 1 0 16,0-3 16-16,-2 4 0 0,0 0 0 0,-2 1 0 16,-2 2-192-16,0 3 192 0,-1 0-192 0,-1 1 192 0,-2 2-192 0,-2 5 128 0,-1 1-128 0,-3 4 128 15,0 0-128-15,-2 4 0 0,1 2 0 0,-2 1 0 16,1-1-192-16,0 2 192 0,-2-2-192 0,2 3 192 15,1-3-128-15,3-3 128 0,5 2 0 0,3-5 0 0,2-1 0 16,4-4 0 0,3 0 0-16,2-2 0 0,4 0-192 0,4-3 192 15,3-3-160-15,2 0 160 0,3-6 0 16,3-1-144-16,-1-2 144 0,4-2 0 0,-1-4 0 0,1 2 0 16,-1-5 0-16,2 1 0 0,-3 1 0 0,0 3 0 15,-3-2 0-15,-2 2 0 0,-3 2 176 0,-3 2 16 16,-4-1 0-16,-4 5 0 0,-3 1 0 0,-2 4 0 15,-3-1 0-15,-3 4 0 0,-1 0-64 0,-3 1 0 16,-5 4 0-16,-3 5 0 0,-4 0-128 0,-4 2 0 16,-5 4 0-16,-2 5 0 0,0-1 0 0,-1 2 0 15,1-2 0-15,1 1 0 0,1-2 0 0,1-2 0 16,2 0 0-16,5-3-176 0,3-2 176 0,3-2 0 16,4 0 0-16,3-1 0 0,2-3 0 0,3-4 0 0,3 2 0 15,3-3-128-15,4-1 0 0,2-1 0 0,2-1 0 0,2-2 0 16,3-2 0-16,3 0 0 0,1-4 0 15,2 0 0-15,0 1 128 0,1-4 0 0,0 1 0 0,-1-1 0 16,1 1 0-16,-2-1 0 0,0 0 0 0,-3-2 0 16,2 5 0-16,-4-3 192 0,0 4-64 0,-2-1 0 15,-2-3 32-15,-1 3 16 0,-2 2 0 0,-2-2 0 0,-2 4 16 0,-1-3 0 16,-2 3 0-16,-2 0 0 0,0 2-48 0,-2-2 0 16,-2 5 0-16,-1-2 0 0,-1 1-144 0,-3 4 160 15,1-2-160-15,-5 4 160 0,0 2-160 0,-3 3 192 16,0 0-192-16,-3 4 192 0,1-1-192 0,-1 2 0 15,2 2-160-15,1-1 160 0,0-2 0 0,2 2 0 16,2-1 0-16,-1 1 0 0,5-5 0 16,-1 2 0-16,3-2-128 0,1-2 128 0,2-3 0 15,1 2 0-15,2-2 0 0,2-5 0 0,1 1 0 0,0-2 0 16,4-2 0-16,-1-3-144 0,4-2 144 0,0 0 0 0,1-2 0 16,0 0-128-16,1-2 128 0,-1-1 0 15,0 3 0-15,-1-2 0 0,-1 2 0 0,-3-1 0 0,-1 4 0 0,-1-2 0 16,-3 3 0-16,0 0 0 15,-2 2 0-15,-1 0 0 0,-2-2 0 0,-1 2 0 0,-1 2 0 0,0-2 0 16,-3 2 0-16,-1-2 128 0,-1 1-128 0,0 3 0 16,-2 0 0-16,1 0 0 0,-2 3 0 0,2 3 128 15,-2 0-128-15,1 0 0 0,-2 4 0 0,1 0-128 16,0 3 128-16,-1-1 0 0,-1 0 0 0,0 4-128 16,-2 2 128-16,2 3 0 0,0 1 0 0,3-2 0 0,1 1 0 0,4-3 0 15,2 2 0-15,2-4 0 0,4 0 0 0,2-1 0 16,3-3 0-16,3-2 0 0,2-3 0 0,1-4-128 15,2 0 128-15,2-6 0 0,2 0 0 0,1-6 0 16,0-1 0-16,2-2 0 0,1-4 0 0,0-1 0 16,-1-1 192-16,-3-2-64 0,1 3-128 0,-4 0 0 15,1-2 128-15,-4 0-128 0,1 3 0 0,-4 0 0 16,-2 0 0-16,1 0 128 16,-5 4-128-16,0-1 128 0,-2 1-128 0,-1 2 128 15,0 1-128-15,-3 2 192 0,1 1-64 0,-4 3 0 16,0 0-128-16,-2-1 144 0,-1 4-144 0,-2 1 160 0,0 3-160 0,-3 1 0 15,0 2 144-15,-2 2-144 0,-1-2 0 0,2 2 0 16,0 0 0-16,0-2 0 0,1 2 0 0,1-3 0 16,0 1 0-16,2 2 0 0,3-3 0 0,1 0 0 15,4 4 128-15,1 0-128 0,2 0 0 0,2 1 0 0,0 3 0 16,2 1 0-16,2 4 0 0,-2 0 0 0,4 4-160 0,-1 1 160 16,0-1 0-16,1 2 0 0,5 0 0 0,-4-3 0 15,3 0 0-15,2-6-160 0,0 1 32 0,2-5 0 16,0-6 0-16,1 0 0 0,0-4 0 0,0-4 0 15,0 0 128-15,-1-6 0 0,0 0 0 0,-1-2 0 0,-2-3 0 0,-1-3 0 16,0 0 0-16,-2-2 0 0,-1-1 144 0,-1-5 16 16,-1-2 0-16,-2-3 0 0,-3 1 16 0,-2-4 0 15,-2 1 0-15,-3 0 0 0,-2 1-48 0,0 2 0 16,-3-1 0-16,1 2 0 0,-1 3-128 0,1 3 0 16,-1 4 0-16,1 2 0 0,-1 2 128 0,-1 2-128 15,1 3 0 1,1 3 128-16,1 4 0 0,-3 1-128 0,1 4 192 0,-1 2-64 15,0 2-128-15,-3 4 0 0,0 2 0 0,-1 5 0 16,0 0 0-16,0-2 0 0,0 1-144 0,2 1 144 0,3-1-224 0,1-1 64 0,1 1 16 0,3-2 0 31,2 0-96-31,2 0-16 0,2 0 0 0,1 3 0 16,3 0 112-16,2-3 16 0,3 0 0 0,2 0 0 16,1-1 128-16,2-4 0 0,1 0 0 0,3-1 0 15,2-2-160-15,0-3 0 0,1 0 0 0,-1-3 0 16,-1 0 160-16,0-2 0 0,1-2-144 0,0 0 144 15,-3 2 0-15,0 0 0 0,2 2 0 0,-3 0 0 16,-1 0-128-16,-1-2 128 0,0 4 0 0,-2-4 0 0,0 3 0 16,-4-3 0-16,-2 1 0 0,1-2 0 0,-4 1 0 15,0-3 0-15,-3-1 0 0,-2 0 0 0,-1 0 144 16,-2-4 0-16,-3 2 0 0,-3-5 0 0,-2 0-16 0,-3-1 0 16,-2-1 0-16,0 1 0 0,-2-1-128 0,-1 0 160 15,0 1-160-15,0-1 160 0,0 1-32 0,1 2-128 16,2 0 192-16,0 4-64 0,3 3-128 0,1 1 0 15,1 4 0-15,3 2 0 0,0 5 0 0,2 3 0 16,2 4 0-16,-1 4 0 0,2 7 0 0,2 2 0 16,0 6 0-16,2 3-176 0,1-3 176 0,4 0-208 0,2-2 80 15,4-4 128-15,2-7-272 0,2-2 64 0,1-5 16 0,-1-2 0 16,3-6 16-16,-3-1 16 0,1-6 0 0,-2-4 0 16,-1-1 160-16,-1-5 0 0,1-2 0 0,-2-4 0 15,1-7 0-15,-2 1 144 0,0 0 0 0,-3-4 0 16,-1 1 192-16,0-7 48 0,-1-5 0 0,-2-4 0 15,-1 3-96-15,0 0-16 0,-1 0 0 0,-1 6 0 16,-1 0-272-16,1 4 160 0,-2 3-160 0,-1 4 128 0,2 5-128 16,-2 2 0-16,-1 8 0 0,0 0-176 15,-1 6 16-15,-1 2 0 0,-1 2 0 0,-3 6 0 0,0 2 160 16,-1 4-208-16,-1 5 80 0,-2-1 128 16,2 2-192-16,-1 3 192 0,-1 4-160 0,1-1 160 15,0 4-128-15,0-3 128 0,3-3 0 0,1-2-144 16,2-1 144-16,0-2-128 0,2-5 128 0,4-4-128 0,-1-2 128 0,2-4 0 15,1-2-144-15,0-2 144 0,2-4 0 0,1-1 0 16,1 0 0-16,-1-3 0 0,1-4 0 0,1 0 0 16,1-3 0-16,2-3 0 0,0 0 128 0,2-5-128 15,-1 3 0-15,1 0 128 0,0 0-128 0,1-1 0 16,-1 4 0-16,-1 4 0 0,0 3 0 0,-2-2 0 16,1 4 0-16,-3 2 0 0,-1 1-272 0,-1 1 64 0,1 2 16 0,-2 0 0 15,2 0-128-15,-1 2-32 0,0-2 0 0,1 0 0 31,-1 3-144-31,0-3-16 0,1 0-16 0,-2-3-18816 0</inkml:trace>
  <inkml:trace contextRef="#ctx0" brushRef="#br2" timeOffset="17206.97">14626 5351 21183 0,'-11'44'1888'0,"2"-3"-1504"0,4-13-384 0,3-5 0 0,-1-4 128 0,-3 20-128 0,-5 32 128 0,-6 40-128 0,-3 26 128 0,0 15-128 0,2-1 160 0,3-7-160 0,4-8 768 0,1-2 64 16,2 2 16-16,2-6 0 0,0-2-272 0,1-1-64 15,0 6-16-15,1 3 0 0,1 4-320 0,-1 5-176 16,1 1 192-16,0 4-192 0,1 9 0 0,-1-1 0 16,0 6 0-16,0 1 0 0,1 2 0 0,0 3 0 0,-1 5 0 15,2 2 0-15,0-5-176 0,0 3 176 0,2 2-192 16,-1 10 192-16,1 6-192 0,0 3 64 0,2 10 128 16,-2-1-208-16,0 0 208 0,-2-6 0 0,0-8-160 0,0 10 160 15,-2 8 0-15,-1 0 0 0,2 4 0 0,-2 1 0 16,1-5 0-16,-1 2 0 0,1 2 0 0,0-5 0 15,-2-9 176-15,-3 0 48 16,2-3 16-16,0 0 0 0,0 0 272 0,1 2 64 0,0 1 16 0,0-1 0 16,1 0-96-16,-1-11-32 0,0-13 0 0,0 9 0 15,3 8-272-15,-1-5-64 0,3-4-128 0,-1-7 192 0,0-11-192 0,1-3 0 32,0-3 0-32,2-3 0 0,2-7 0 0,0-6 0 15,-1-12 0-15,2-5 0 0,3 0 0 0,-2-10 0 0,0-5 0 0,3-9-160 16,0-3-304-16,0-10-64 0,0-9-16 15,1-6 0 1,1-9-896-16,0-4-176 0,3-10-48 0,1-11-5824 0,1-6-1184 0</inkml:trace>
  <inkml:trace contextRef="#ctx0" brushRef="#br2" timeOffset="18236.73">18164 5480 24879 0,'-8'39'2208'0,"3"-7"-1760"0,4-7-448 0,1-7 0 0,1 1-128 0,-1 10-128 0,-1 28 0 0,0 31-16 0,0 23 272 0,2 19 0 0,3 9 0 0,1-6 0 0,2-4-128 0,2 1 128 15,0 2-192-15,1 5 192 0,-2 2 0 0,-1 3 0 16,1 4 0-16,-2 7 0 0,1 6 0 0,-2 9 192 16,1 2-48-16,-1 11-16 0,3 6 448 0,-3 4 96 15,2 6 16-15,-1 5 0 0,3 4-304 0,-3-1-64 16,-1 2-16-16,1 7 0 15,-1 3-304-15,0 5 128 0,1 3-128 0,2 5 0 0,-2-1 128 0,-1 7-128 16,0 4 0-16,-1 3 0 0,-2 1 432 0,2 9 16 0,-2 6 16 0,-3-3 0 31,0-9 576-31,-2 0 112 0,2 3 32 0,0 0 0 0,0 2-320 0,-1-6-64 0,0-2-16 0,1-8 0 16,-1-5-432-16,2 7-96 0,4 8 0 0,-1-2-16 16,-1-5-112-1,-3-7 0-15,-2-11-128 0,1-2 192 0,-2-1-64 16,-2-16 0-16,-1-10-128 0,-1-8 192 0,1-7-192 0,0-6 0 0,4-4 0 0,-2-8 0 0,1-5 0 15,-1-15 0-15,0-6 0 0,0-13 0 0,0-12-192 16,0-7-16-16,3-9-16 0,-2-10 0 31,2-7-672-31,-1-12-144 0,4-8-32 0,2-12-9392 16,2-7-1888-16</inkml:trace>
  <inkml:trace contextRef="#ctx0" brushRef="#br2" timeOffset="19027.8">21949 4745 25791 0,'-6'28'2304'16,"2"-6"-1856"-16,4 3-448 0,0-6 0 0,1-3-400 0,0 0-176 0,3 2-48 0,0 17 0 0,3 22 432 0,3 23 192 0,2 18-192 0,2 14 192 0,0 6 0 15,-1 6 0-15,1 4 0 0,-1 2 0 0,1 4 656 0,-2 4 112 16,1 10 0-16,-1 5 16 0,1 1-240 0,-2 6-48 0,-1 7-16 16,-2 3 0-16,2 10 16 0,-2 6 0 0,-2 5 0 0,1 8 0 15,1 6-208-15,-2 7-32 0,-1-1-16 16,0 10 0-16,0 14-240 0,-2 9 0 0,2-2 0 0,-2 6 0 16,-2 8 0-16,-1 12 0 0,0 13 0 0,-1 7 0 15,-2 9 0-15,1 1 0 0,-1 0 0 0,1 3 0 16,-1 4 416-16,-2-3 32 0,-1-3 16 0,0-6 0 15,1-11 176-15,-1 2 48 16,0 7 0-16,-2-1 0 0,3 1-224 0,-1-9-32 0,0-8-16 0,0-8 0 16,0-10 48-16,-1-6 16 15,4-9 0-15,-2-16 0 0,1-17-192 0,0-15-32 0,2-10-16 0,1-16 0 16,2-14-240-16,1-17 0 0,3-14 0 0,1-21 0 16,2-15-704-16,1-14-192 15,3-18-48-15,2-15-15376 0</inkml:trace>
  <inkml:trace contextRef="#ctx0" brushRef="#br2" timeOffset="21779.05">4714 13510 34095 0,'-2'-9'3024'0,"5"3"-2416"0,3 3-480 0,4 2-128 0,1 1 0 0,4-4 0 0,9-2 0 0,16-2 0 15,21-6 0-15,17-1 0 0,10-1 0 0,2 4 176 0,-1-3-176 0,4 4 0 16,7 2 0-16,5-1 0 0,1 1-288 0,3 2-32 16,0 1-16-16,5 2 0 15,6 2-368-15,1-1-64 0,-6 2 0 0,10 1-16 0,7 4 544 0,6-4 240 16,2 2-192-16,7 2 192 0,9 0 0 0,6-1 0 16,5 2 0-16,7-1 0 0,4-4 0 0,13 0 0 15,13 0 224-15,12-4-64 0,13 2 608 0,5-2 128 16,2-2 32-16,11-4 0 0,13 4-208 0,6-5-32 0,5 1-16 15,2 0 0-15,-1-2-400 0,2 2-80 0,5-3 0 0,6 3-16 16,7 0 32-16,7-2 16 0,6 3 0 0,4-3 0 16,0 1 32-16,4 0 16 0,7 3 0 0,3-1 0 15,4 2 48-15,11-1 0 0,8 2 0 0,4 3 0 16,-2 3-320-16,10 0 160 16,11 3-160-16,0-1 128 0,-9 2-128 0,15-1 0 15,12 2 0-15,4 2 0 0,0-3 0 0,9 3 0 0,9-1 128 0,-2-1-128 16,-10 1 0-16,-2-2 0 15,2 2 0-15,14 0 0 0,14 4 128 0,-10-4 112 0,-16 0 16 0,7-2 0 0,0 2 112 16,-2 0 16-16,-11 1 16 0,-8 2 0 16,-4 1-96-16,13 3-32 0,2-5 0 0,-9 2 0 15,-14 0-112-15,-7 3-32 0,-6-4 0 0,-14 4 0 0,-11-1-128 0,-14-2 0 16,-26-1 0-16,-2 1 0 16,3-1-384-16,-11 4-128 15,-6-1 0-15,-15 4-12128 0,-13 0-2416 0</inkml:trace>
  <inkml:trace contextRef="#ctx0" brushRef="#br2" timeOffset="22811.69">4714 16308 37775 0,'13'-6'3360'0,"3"0"-2688"0,0 6-544 0,1 2-128 0,0-1 0 0,9-1-256 0,23-1 64 0,30-1 16 0,27-2 176 0,16-1-128 0,7 0 128 0,-1 0-128 16,-2-1 128-16,0-1 0 0,-1-3 0 0,1 1 0 0,6 0 0 0,1-1 0 16,4 1 0-16,6 0-128 0,2 1 128 0,8 2 0 15,2 0 0-15,5 0-128 0,2 3 128 0,12 0 0 16,12 2 0-16,4-4 0 0,3 3 0 0,0 0 0 15,2 2 0-15,16-4 0 0,9-2 0 0,11 1 0 32,12-2 0-32,4-3 0 0,-8-3 192 0,9-2 32 0,6 2 0 0,11-6 0 0,7 3 256 0,16-5 48 15,13 1 16-15,8 1 0 16,6-2-192-16,8 1-32 0,7-1-16 0,10 1 0 16,3 4-176-16,12-3-128 0,11 6 192 0,3-4-192 15,6 0 128-15,6 4-128 0,8 4 0 0,1-1 0 16,-4 0 0-16,4 4 0 0,4 3 0 0,4 0 0 0,-3 1 0 15,16 2 0-15,13 0 0 0,3 2 0 0,1 4 0 0,-5-6 0 16,-8 1 0-16,-1-1 0 0,-1-1 192 0,3 1-192 16,0 0 192-16,0-3-192 0,-2 0 128 0,-6-3-128 0,-1 2 0 0,-8-2 0 15,-16 1 224-15,-8 0-16 0,0-1 0 16,4 3 0-16,-1 0 48 0,-6 3 16 0,-10 1 0 0,-7 1 0 16,-7 7-96-16,-2-2-32 0,-6 6 0 0,-12-1 0 15,-17 2-144-15,0 4 0 16,-5 3 0-16,-9 2 0 15,-24 3-656-15,-3 0-176 0,-5 5-16 16,-9 3-17712-16</inkml:trace>
  <inkml:trace contextRef="#ctx0" brushRef="#br2" timeOffset="24387.36">4734 6754 35007 0,'18'-6'3120'0,"3"0"-2496"0,0 6-496 0,-1 0-128 16,2-3 0-16,13 1 0 0,24-3 0 0,38-1 0 0,34-3 128 0,24-3 0 0,14 2 0 16,0 0 0-16,-1 0 16 0,2 1 16 0,1 3 0 0,11-4 0 0,10 0-160 0,13 2 0 15,10-2 0-15,9 0 0 0,-6 1 0 0,22-3 0 16,19 0 0-16,21-1 0 15,18 2-160-15,10-1 160 0,5-3 0 0,4 1-144 0,9-2 144 0,22 0 0 16,21 1 0-16,7-3-128 0,-7-5 128 0,20 1-208 16,16 0 80-16,15-4 128 0,9 1-160 0,8-3 160 0,12-1 0 15,9-3-144-15,4-2 144 0,-8 1 128 0,-9 2-128 0,16 1 176 16,18 0 480-16,33-1 112 16,23-1 0-16,11 3 16 0,-1 2-16 0,4 5 0 0,4 3 0 0,11 6 0 15,14 3-352-15,8 4-80 0,2 2-16 0,-7 2 0 16,-26 2-96-16,20 0-32 0,11 6 0 0,9 1 0 15,6 4-192-15,-1 0 0 0,-20-2 0 0,13 3 0 16,12 2-128-16,-8-2 128 0,-16 1 0 0,-16-1 0 16,-16-2-656-16,-85 0-32 0,-58 1 0 15,45 3 0-15</inkml:trace>
  <inkml:trace contextRef="#ctx0" brushRef="#br2" timeOffset="30361.34">9955 9331 35007 0,'2'-6'3120'0,"-1"0"-2496"0,1 2-496 0,1 0-128 0,-2 2-384 0,0-2-80 0,3-2-32 0,0-6 0 16,-1-7-48-16,1 3-16 0,-3-3 0 0,-1 3 0 15,-2 2-400-15,-2 2-64 0,1 0-32 0,-1 2 0 16,-1 2 480-16,1-1 112 0,0 3 16 0,0 1 0 0,-1-1 576 0,0 3 128 16,-2-1 32-16,0 4 0 0,-2 0 752 0,-1 0 160 0,1 4 16 0,-3-1 16 15,3-2-176-15,-1 4-32 0,-1 0-16 0,1 3 0 16,0 2-352-16,-1 3-64 0,2 1-16 0,-2 6 0 15,1 5-384-15,-2 1-192 0,-1 2 160 0,0 7-160 0,-1 0 0 16,0 2 0-16,2 1 0 0,5-3 0 16,2-6 0-16,2 2 128 15,3-2-128-15,5-1 0 0,3-2 176 0,3 1-16 0,1-4 0 0,3-1 0 0,0 0-32 0,1-3-128 16,1-2 192-16,0-2-64 0,3-2-128 0,-1-1 160 31,2-5-160-31,-1-1 160 0,-1-2 96 0,2-2 0 16,3-2 16-16,1 0 0 0,2-3-48 0,1-2-16 15,2-3 0-15,1-2 0 0,0-2-16 0,0-3 0 16,-2-1 0-16,-1 2 0 0,-5-2-192 0,1-1 144 16,-2 0-144-16,-4-2 128 0,-2 1-128 0,-2-1 160 0,-2 1-160 15,-3-2 160-15,-3 1-32 0,-3-1 0 0,-3-2 0 0,-5-3 0 16,-3 3 64-16,-2 0 0 0,-3 0 0 0,-3-1 0 16,-3-1-192-16,-3 1 192 0,0 1-192 0,-3-4 192 15,0-1-192-15,1 1 128 0,-1-2-128 0,1 2 128 16,3 5-128-16,0-2 0 0,-1 1 144 0,3 2-144 15,6 5 0-15,-1 3 128 0,3 2-128 0,0 2 0 16,1 1 0-16,-1 2 0 0,1-1 0 0,0 4 0 16,2 2 0-16,-4 0-256 0,3 2 32 0,-3 2 16 15,0 2-1168 1,-2 2-224-16,1 3-64 0,-2 0 0 0</inkml:trace>
  <inkml:trace contextRef="#ctx0" brushRef="#br2" timeOffset="31411.09">14367 9059 13823 0,'-4'-2'1216'0,"0"-2"-960"0,1 4-256 0,1-3 0 0,2 3 1024 0,-1-1 176 0,-3-1 16 0,-2-2 16 0,-2 2 176 0,0-6 16 0,-1 2 16 0,0 0 0 15,2 1-656-15,1 1-128 0,0 0-16 0,1-1-16 16,0 2-416-16,0-1-80 0,0 2 0 0,-3 0-128 16,2 0 224-16,-4 2-64 0,0 0-16 0,-2 0 0 15,0 2 272-15,-1 2 48 0,0 0 16 0,-2 4 0 16,-4 2 32-16,-3 3 0 0,-1 3 0 0,-3 6 0 16,0 3 16-16,-3 4 16 0,2 5 0 0,0 4 0 15,-2 3 32-15,3 1 0 0,2 1 0 0,0 2 0 0,3 3-192 0,5-5-16 16,5-4-16-16,6-5 0 0,4-3-224 0,4-5-128 15,7-1 160-15,5-5-160 0,5-2 320 0,6-5-48 16,5-1 0-16,5-5 0 0,7 0-32 0,4-5-16 16,5 2 0-16,1-7 0 0,2 2-224 0,-2-5 128 15,1 0-128-15,-2-1 0 0,0-2 0 0,-1-6 0 16,1-1 0-16,-2-3 0 0,0-1 0 0,-5 2 0 16,0-4 0-16,-5 2 0 0,-2-4 208 0,-1 1 0 0,-2-6 0 15,-4 5 0-15,-3-2 304 0,-3 1 48 0,-2-1 16 16,-3-1 0-16,-1 1-256 0,-5 0-64 0,-2-1 0 0,-4 1 0 15,-2 0-128-15,-4-2-128 0,-4 2 144 0,-3 4-144 16,0 0 144-16,-6 0-144 0,-5-3 128 0,-4-1-128 16,-4-1 0-16,-7 2 0 15,-3 2 0-15,-4 4 0 0,-4 3 0 0,-4 4 0 0,-2 2 0 0,-4 3 0 16,-1 1 0-16,0 4 0 16,-2 4-192-16,-1 4 192 0,-4 4-560 15,0 5 16-15,-2 5 0 0,-1-1 0 16,3 3-2208-16,2 0-432 0</inkml:trace>
  <inkml:trace contextRef="#ctx0" brushRef="#br2" timeOffset="32491.6">10393 13048 4607 0,'0'-6'400'0,"0"0"-400"0,1 2 0 0,-1 2 0 0,2-2 1856 0,-2 2 272 0,1-1 64 0,0-1 16 0,2-5 32 0,0-1 16 0,1-6 0 0,0 1 0 16,1-1-672-16,-2 1-144 0,0-1-32 15,-2 2 0-15,-1-2-640 0,-1 1-128 16,-2 3-16-16,-2 0-16 0,-1 0-128 0,-1 0-32 0,-4 3 0 0,-3-1 0 16,-2 4 128-16,-2 0 0 0,-4 0 16 0,-2 2 0 15,-5 2-192-15,0 1-32 0,-1 2-16 0,-2 2 0 16,1 2-48-16,-1 3-16 0,2 0 0 0,0 5 0 15,1-1 176-15,-1 4 48 0,3 3 0 0,0 3 0 16,3 0 16-16,4 2 16 0,3 1 0 0,2 1 0 16,3 4-272-16,3 3-48 0,2 4-16 0,3 0 0 0,3 5-80 15,1-1 0-15,2 1-128 0,2 1 192 0,2-5-384 0,2-1-64 16,3 2-32-16,1-5 0 16,2 1-320-16,2 0-64 0,4-3-16 0,1-3 0 0,1 0 400 15,1-4 80-15,3-4 16 0,0-4 0 0,1-2 192 0,1-5 160 16,1-2-32-16,2-4 0 0,1-1 48 0,1-6 0 15,0-1 0-15,-1-2 0 0,-1-2-32 0,2-6 0 16,5-2 0-16,0-8 0 0,1 1-16 0,-1-8 0 16,-1 0 0-16,-2-2 0 0,0-4 80 0,-3-4 16 0,-1-1 0 15,-1-5 0-15,0 0 224 0,-5-2 64 16,-1 2 0-16,-4 3 0 0,-4 1-192 0,-4 7-16 0,-2 2-16 0,-2-1 0 16,-2-9-112-16,-5 0-32 15,-4 3 0-15,-3 3 0 0,-5 5-16 0,-4 3-128 16,-4 4 192-16,-5 0-64 0,-3 2-128 0,-3 4-272 0,-3 2 64 15,-4 4 16-15,-3 2-16 0,-2 3 0 0,-1 5 0 0,-5 1 0 16,-6 3 208-16,0 3 0 0,0 4 0 0,-2 1 0 16,0 6-144-16,-1 4-48 0,-1 5 0 0,3 1 0 31,0 5-960-31,7-3-208 0,6 2-48 0,6 1-14656 0</inkml:trace>
  <inkml:trace contextRef="#ctx0" brushRef="#br2" timeOffset="33284.01">14314 12894 32255 0,'-5'-6'2864'0,"3"-1"-2288"0,1 4-576 0,2 3 0 0,0-3 400 0,0 0-16 0,1-4-16 0,-1-3 0 0,1-2-368 0,1 0 0 15,0-3 0-15,2 4-128 31,-1 2-1152-31,0-1-240 0,0 4-32 0,-3 0-16 16,0 2 720-16,-1-1 144 0,-1 4 16 0,-3-1 16 0,-1 2 672 0,-5 2 224 0,-1 2 0 0,-4 4 0 16,-3 0 656-16,-3 4 128 0,-3 0 16 0,-2 5 16 15,-1-1-48-15,-1 5-16 0,-1-2 0 0,1 4 0 16,1 1-176-16,3-1-32 0,4-1-16 0,2 3 0 16,2 1-288-16,2 5-48 0,4-3-16 0,1 4 0 15,2 0-112-15,2 3-32 0,0 2 0 0,-1-2 0 16,2 1-256-16,1-2 160 0,-1 3-160 0,4-5 128 15,0-1-128-15,4-2 0 0,2-1 0 0,4-4 0 16,3 0-320-16,5-4 48 0,1-1 16 0,5-4 0 0,2-2 256 16,3-4-192-16,4-3 192 0,1-5-160 0,3 2 160 0,2-6 128 15,-3 0-128-15,1-6 176 0,2 1-48 0,2-4 0 16,1-1 0-16,-1-5 0 0,0-2-128 0,-1-2 192 16,-1-3-192-16,-3 1 192 0,-2-3 0 0,-2-2 16 15,-3-1 0-15,-2 1 0 0,-2-3 112 0,-2-6 32 16,-2 1 0-16,-3-1 0 0,-4 2-80 0,-2-2-16 15,-4 1 0-15,-4-2 0 0,-4 0-80 0,-4 0-32 16,-2 1 0-16,-4 2 0 0,-2-1-16 0,-3 6-128 16,0 5 192-16,-3 2-64 0,-2 1 0 0,-4 5-128 0,-2 2 192 15,-6 2-64-15,-2 2 0 0,-6 2 0 0,-2 4 0 0,-5-1 0 16,-6 4-128-16,-7 0 0 0,-3 0 0 0,-3 3 0 16,4 1-128-16,-9 4-64 0,-3 1-16 0,0 1-12464 15,6 2-2480-15</inkml:trace>
  <inkml:trace contextRef="#ctx0" brushRef="#br1" timeOffset="38722.5">12072 11066 18431 0,'-9'6'1632'0,"1"-2"-1312"15,3-3-320-15,3 0 0 16,-1 1 464-16,0 0 32 0,-5 4 0 0,-4 1 0 15,-3 2-192-15,0 1-48 0,1-3 0 0,5-1 0 16,2 0 32-16,4-5 0 0,0 2 0 0,4-3 0 0,2 0 560 0,2-4 112 16,4 4 32-16,-1-3 0 0,2 2 528 0,1 1 96 15,-1 0 32-15,1 0 0 0,0 4-688 0,-1 0-144 16,3-1-32-16,-6 4 0 16,-2 1-640-16,-1 2-144 0,-4 2 0 0,-3 1 0 0,-3 3 160 0,-3 0 32 15,-3 2 16-15,-4 1 0 0,-1 1 288 0,-3 1 48 16,-1-1 16-16,2-2 0 0,3-1-160 0,1 1-16 0,4-2-16 0,4 0 0 15,4-4-192-15,5-2-48 16,5-1 0-16,4-2 0 0,4-3 32 0,5-2 0 0,4-2 0 0,5 0 0 31,2-2-32-31,3-3-128 0,4 0 192 0,-1-2-64 0,0-2 0 16,1-5-128-16,-1 2 192 0,-1-3-64 0,0 2 16 0,-1-3 0 16,-2 1 0-16,-3-1 0 0,-4 3 112 0,-5 0 0 0,-4-2 16 15,-4 2 0-15,-3 1-32 0,-3 1-16 16,-5 0 0-16,-3 1 0 0,-2 0 0 0,-3 4 0 0,-3-3 0 0,-3 3 0 0,0 1 80 0,-4 3 16 15,-3-2 0-15,-3 4 0 16,-4 4-320-16,-3-2 0 0,-3 6 0 0,-2 0 0 16,-3 2 0-16,-2 2 0 0,0 1 0 0,-2 3 0 15,3 2 0-15,-1-2 0 0,3 1 0 0,2-1-144 16,3 0 144-16,1 2 0 16,3 1 0-16,1-2 0 0,4 4 0 0,2 1 0 15,4-3 0-15,3-1 0 0,4 0 0 0,1 0 0 0,3-2 0 16,3-1 0-16,3 1 0 0,3-3 0 0,2-3 0 15,3 0 0-15,3-4 0 0,2-3 0 0,3 0 0 0,3-3 0 16,3-4 0-16,3-2 0 0,4-4 0 0,3-1 0 16,1-1 0-16,0-2 0 0,1-1 160 0,1-2-160 15,-1 1 176-15,0-3-176 0,-4 1 192 0,-1 2-192 16,-3-3 144-16,-4 3-144 0,0 0 0 0,-6 0 144 16,-1 1-144-16,-5 1 128 0,-3 3-128 0,-5 0 128 15,-3 2-128-15,-3 1 0 0,-5 3 0 0,-3-1 0 16,-3 3 0-16,-3 1 208 0,-3 4-48 0,-4 4-16 15,-2 2 16-15,-4 3 0 0,0 3 0 0,-1 4 0 0,2-2-160 16,0 4 0-16,2 1 0 0,4-1 0 0,2 1 0 0,3-1 0 16,6-2 0-16,2-2 0 0,1 0 0 0,6-1 0 15,1-1 0-15,4-2 0 0,3-2 0 0,2-1 0 16,3-3 0-16,2-2 0 0,4-2 0 0,3-2 0 16,1-2 0-16,2-2 0 0,0-2 0 0,2-4 0 15,0-1 0-15,1-1 0 0,-3 0 0 0,1-3 0 16,1-1 0-16,0 0 0 0,-3-4 0 0,-3 2 0 15,-3-1 0-15,-2 3 128 0,-2 0-128 0,-4 1 192 16,-1 2-192-16,-2 0 192 0,-3 3 16 0,-1 2 16 16,-2 2 0-16,-2 2 0 0,-3 0-224 0,-2 4 0 15,-1 0 128-15,-2 1-128 0,-2 2 0 0,-1 3 144 16,1-2-144-16,-1-2 128 0,0 4-128 0,1-2 0 0,3-1 0 16,0 0 0-16,0 1 0 0,1 0 0 0,1 1 0 15,1-2 0-15,-1 0 0 0,2 1 0 0,-1 2 0 0,1-4 0 16,2 2 0-16,-1 0 0 0,2-2 0 0,0 2 0 15,3-2 0-15,0-1 0 0,1 2 0 0,2-3-176 16,1 0-864 0,2 2-176-16</inkml:trace>
  <inkml:trace contextRef="#ctx0" brushRef="#br0" timeOffset="41226.07">7701 6597 5519 0,'-11'-18'0'15,"1"-2"224"-15,0-1-64 0,3-2 32 0,2 6-192 0,1-1 0 0,-1-11 0 0,-6-15 0 0</inkml:trace>
  <inkml:trace contextRef="#ctx0" brushRef="#br0" timeOffset="46290.46">12792 11616 18431 0,'3'-12'1632'0,"-1"2"-1312"0,1 2-320 0,-1 4 0 0,0-2 1024 0,2-1 144 0,1-7 32 0,3-9 0 0,1-6 352 0,1-6 80 0,0-3 16 0,-5 4 0 0,-1 5-1264 0,-5 0-240 16,-3 4-144-16,-5 3 160 15,-4 0-912-15,-8 1-176 0,-4 4-32 0,-7 1-16 0,-4 1 512 0,-5 1 96 16,-3 5 32-16,-3 3 0 0,-2 0 656 0,-5 2 128 16,-5 4 16-16,-2 0 16 0,2 0 224 0,1 2 64 15,4 3 0-15,6-4 0 0,5 4-640 0,2-2-128 16,3 4 0-16,1-5 0 0,3 2 0 0,5-4 0 0,1 1 176 15,5-1-176-15,2 0 880 0,5 0 64 0,5 3 16 0,2-3 0 16,5 2-192-16,4-2-16 16,3 1-16-16,4 2 0 15,6-1-608-15,5 2-128 0,9-4 0 0,8 2 0 0,7 2-240 0,6-4 16 0,7 0 0 0,0 0 0 16,2 0 64-16,2-2 16 0,6 0 0 0,9 0 0 16,9-2 144-16,1-1-192 0,2 2 192 0,2-1-192 15,-7 1 192-15,6 2 0 16,11-1 0-16,-1 2 128 0,-3 0 256 0,2 0 48 15,2 0 16-15,4 2 0 0,3-2-144 0,-1 4-32 16,-2 0 0-16,4 2 0 0,9 0-16 0,-5 0-16 0,-4 4 0 0,7 0 0 16,6 1-32-16,-4 3 0 0,-4-2 0 0,1 2 0 15,2-3-208-15,1 2 144 0,0 2-144 0,-5-5 128 16,-6-6-128-16,5 2 0 0,4 0 0 0,-10 0 0 0,-7-5 0 0,0 1 0 16,4-1 0-16,-5 1 0 0,-4-2 128 0,-4 0 32 15,-7-2 16-15,1-1 0 16,6 2 304-16,-6 1 64 0,-1 1 16 0,-9-1 0 0,-5 0-368 0,-1-1-192 15,3 2 192-15,0 1-192 0,-1 1 128 0,-5 1-128 16,-4 0 0-16,-6 1 0 31,-5-4-224-31,0 2-160 0,0-1-16 0,-2-2-16 0,-2 1-208 0,-2 2-32 0,-1-3-16 0,-4 1 0 0,-5 0 416 0,-7-1 96 0,-6 1 16 0,-4-1 0 16,-4 0 144-16,-5 0 0 16,-3-1 160-16,-4 1-160 15,-2-2 240-15,-3 2-48 0,-6-4-16 0,-5 2 0 16,-6-1-496-16,-4 2-112 0,-8-2-16 15,-9 1 0-15,-7 1-848 0,-6 1-176 0,-2 0-48 0,-3 1 0 16,0-1 176-16,-2-1 48 0,1 1 0 0,-4-3 0 0,-6 1-688 0,-3 0-144 0,-2 0-32 31,-3-2 0-31,2-2 592 0,-4 0 112 0,-6 0 32 0,-2-2 0 16,-2 2 1552-16,1-3 320 0,3 1 64 0,-4 0 16 0,-2 2 704 0,0 0 144 16,5 2 32-16,-3 2 0 0,1-2 64 0,-7 0 32 15,-3 4 0-15,1 0 0 0,4 0-896 16,-5 2-176-16,-4 0-48 0,1 2 0 0,2 0-384 0,-3 0-272 15,2-2 32-15,-4 3 16 16,-2 2-352-16,4-1-64 0,9-3 0 0,-1-3-16 0,-5 3 528 0,6 1 128 16,8 1 0-16,4-1 0 0,3-2 432 0,0 0 112 15,0 0 32-15,8 2 0 0,10-2 288 0,7-2 64 16,6 0 16-16,4-2 0 0,5 2-240 0,4-3-32 16,5 3-16-16,4-1 0 0,4 1-208 0,5 0-32 15,5 0-16-15,5 0 0 0,5 0-160 0,1 0-48 0,4 0 0 0,3 0 0 16,2 0 192-16,4 0 16 0,3 4 16 0,6-4 0 15,0 2-256-15,8 2-160 0,6-2 192 0,6 0-192 16,5 3 464-16,3-2-16 0,5 1 0 0,2 0 0 16,2-2 0-16,4-2-16 0,3 0 0 0,9 0 0 15,12 0 16-15,3 0 16 0,2 3 0 0,3-2 0 16,-3-2-160-16,8 1-48 0,10 3 0 0,0-3 0 0,-3 3-256 16,3-3 0-16,3 1 0 0,1 2 0 0,-1 3 0 15,-1-3 0-15,-5 1 0 0,7 1 0 16,7 5 144-16,-2-4-144 0,-7-2 0 0,7 2 144 0,10 3-144 0,-2-2 192 15,-7-1-192-15,8 0 192 0,10 3-64 0,-1-1-128 16,-6-4 192-16,8 4-64 0,11-2-128 0,-2 0 160 16,-6-3-160-16,-1 0 160 0,3 4-160 0,-3-4 0 15,-1 0 0-15,-7 1 0 0,-4-1 0 0,7 2 0 16,11 0 0-16,-2 4 0 16,-9-3 0-16,1 3 0 0,4 2 0 0,-7 0 0 0,-7 3 0 0,3-2 0 15,5 0 0-15,-5 1 0 0,-5 0 0 0,1 2 0 16,5-1 0-16,-2-2 0 0,-4-2 0 0,2 0 0 15,3 1 0-15,-2-1 0 0,-1-3 0 0,3 2 0 0,5-3 0 16,-4 0 0-16,-5 0 0 0,0-2 0 0,3 0 0 16,-4 1 0-16,-3 1 0 0,-3-2 0 0,-5-3 0 0,-2 1 0 15,4 1 0-15,-8 1 0 0,-6-2 0 0,4-1 0 16,6 2 0-16,-6-1 0 0,-9 2 0 0,-2-2 128 16,0-2-128-16,2 2-176 0,-1 0 48 0,-8-1 0 15,-8 4 128-15,-3-5-160 0,-5 2 160 0,-4-2-160 16,-1 2 160-16,-7-2 0 0,-9 3-144 0,-9-2 144 15,-8 1-176-15,-11-2 48 0,-8 3 0 0,-7-3 0 16,-6 0-16-16,-8 1 0 0,-6 1 0 0,-12-2 0 16,-8-2-80-16,-10 1-16 0,-10 1 0 0,-6 0 0 0,-6-3-16 15,-4 1 0-15,-4-2 0 0,-8 0 0 0,-9-4 64 16,-6 1 16-16,-5 1 0 0,-3-1 0 16,-1-3 16-16,-6-2 0 0,-3 2 0 0,-7 1 0 15,-3-1 160-15,-8-2-128 0,-11-1 128 0,-5 4-128 0,1-1 128 0,-3 1 0 16,-5-1 0-16,-8 0 0 0,-8 2 0 15,4 1 0-15,10 1 0 0,-5 2 128 0,-3 1-128 0,-6-3 176 16,-6 3-176-16,6 1 192 0,14 0-192 0,0 2 192 16,-1 0-192-16,-5 0 192 0,-3-2-192 0,3 2 0 15,5 2 0-15,3-2 0 0,5 0 0 0,-3 0 0 0,-1 0 0 16,9 0 0-16,16 0 0 0,-6 2 128 0,-7-2-128 16,9 2 0-16,14-2 144 0,0 3-144 0,-3-3 160 0,11 1-160 15,16 1 0-15,2 1 128 16,3-2-128-16,10 1 0 0,11-2 0 0,13-2 0 0,10 2 0 0,11 0 0 15,8 0 0-15,6 0 0 0,7-1 0 0,6 1 0 16,5-3 192-16,7 0 64 0,4 0 0 0,7-3 0 16,5 2 128-16,7-2 16 0,7 2 16 0,7-2 0 0,6 1-288 15,12 2-128 1,9-4 0-16,12 4 128 0,15-1 0 0,4-1 0 16,2 1 0-16,9 1 0 0,2 0-128 0,-3-1 192 0,-3 1-192 0,17-4 192 0,18 5-192 0,4-2 0 15,2-1 0 1,6 4 0-16,12-3 0 0,-4 3 128 0,-5 0-128 0,5-2 0 0,12 6 0 0,5-3 128 15,-4-3-128-15,0 3 0 16,-1 0 0-16,8 3 0 0,11-2 0 0,5 2 0 0,1-1 0 0,-10 2 0 16,-10-2 0-16,2 2 0 0,1 2 0 0,3 0 0 15,10 4 0-15,-2-1 0 0,-5-2 0 0,-3 2 0 16,-1 1 0-16,1 0 0 0,2 0 0 0,3 1 0 0,2 0 0 16,-7 0 0-16,-8-1 0 0,-7-3 0 15,-6 4 0-15,4-3 0 0,7 1 0 0,-10 0 0 0,-10 0 0 0,-3-1 0 16,3-2 0-16,-2 0 0 0,1 0 0 0,-10 0 0 15,-8-3 0-15,2 2 0 0,4 0 0 0,-8-4 0 32,-14 1-160-32,2 1 160 0,6-3-208 0,-8 0 80 15,-9 0-112-15,-5-3-16 0,-1 1 0 0,-3 1 0 0,-6 1-80 0,-4 0-32 0,-7-3 0 0,-3 3 0 16,0 0 64-16,-2-2 16 0,-2 2 0 0,-4-2 0 0,-7 2 128 31,-6 0 32-31,-6 0 0 0,-4 0 0 0,-5 0 128 0,-4 0 0 16,-5 0-144-16,-5 0 144 0,-6 0 0 0,-6 0 0 15,-7 0 160-15,-6 0-160 0,-7 0 432 0,-8 2-32 16,-8-2 0-16,-10 0 0 0,-6 0-400 0,-10 0-144 16,-7-2 0-16,-11-1 0 0,-10 0-32 0,-12-3 0 15,-7 0 0-15,-2-3 0 0,0 2 176 0,-4 1 0 16,-7-1-144-16,-2-1 144 0,0 0 0 0,6 2 0 16,7 0 0-16,-3 0 0 0,0-2 0 0,-4 2 0 15,2 0 0-15,-4 0 0 0,0 0 0 0,-7-1 0 16,-4 1 0-16,-4 0 0 0,4 0 0 0,-8 0 0 0,-4 0 0 0,-1 2 128 15,9 0 160-15,-5-1 32 0,-2 2 0 16,1 0 0-16,10 2 32 0,-6-2 16 0,-5 2 0 0,2 1 0 16,9 0-240-16,-6 0-128 0,-6 0 128 0,1 1-128 15,11-1 0-15,-9 3 0 0,-9-3 0 16,-1 0 0-16,9 0 0 0,-9 0 0 0,-12 0 0 0,-6 0 0 16,0 0 0-16,3 1-128 0,3 2 128 0,-6-3 0 15,-6 2 0-15,6-1 0 0,7 2 0 0,-4-1 0 16,-4 2 0-16,0-2 0 0,12 2 0 0,-1-1 0 15,-1-2 0-15,-4 1 0 0,-8-1 0 0,7 2 0 0,9-1 0 0,-5 2 0 16,-8-4 0-16,3 3-128 0,14-2 128 0,-5-1-160 16,-3 0 160-16,-1 2-160 0,8-2 160 0,-1 3 0 15,4-2 0-15,-2 1 0 16,4 1 0-16,3-2 0 0,1 2 0 0,0 0 0 0,-3 0 0 0,4-2 0 16,10 2 0-16,0-1 0 0,3 2 0 0,1-2 0 15,4-2 0-15,3 0 0 0,3 0 0 0,0 0 0 0,-1 0 0 16,7 0 0-16,12-2 0 0,1 2 0 0,0-4 0 15,5 2 0-15,3-5 0 0,6 4 0 0,4-4 0 0,2 4 0 16,1-3 0-16,1-1 0 0,0 2 0 16,0 1-128-16,2-3 128 0,2 2 0 0,2 2 0 0,5-1 0 15,2 2 0-15,-3-2 0 0,-4 1 0 0,1 2 0 16,-1-1 0-16,3-2 0 0,5 1 0 0,2 0 0 16,6 0 0-16,4 1 0 0,3 1 0 0,2-2 0 15,1-1 0-15,1 1 0 0,-1 0 0 0,0 1 0 16,2-2 0-16,-2 2 0 0,1 0 0 0,-1-3 0 15,1 4 0-15,0-3 0 0,-1 2 0 0,2-2 0 0,-1 2 0 16,1-1 0-16,2 0 0 0,4 0-128 0,2-1 128 0,-1 1 0 16,-5-2 0-16,-1 0-128 15,-2-1 128-15,2 1 128 0,0 1-128 0,1-2 176 0,1 2-176 0,1 0 0 16,0 2 0-16,-1-2 0 0,2 2 0 0,0-1 0 16,1 2-192-16,1 1 192 0,1-3 0 0,-1 3 0 15,3 0 0-15,-1 0 0 16,2 0 0-16,1-2 0 0,1 1 0 0,3-2 0 0,0 2 0 0,2-1 0 15,3-1 0-15,1 2 0 0,3-2-176 0,2 1 48 0,5 1 0 0,3-2 0 32,4 0-464-32,6 0-96 0,2-1-16 0,7 1 0 15,4-2-144 1,6-3-48-16,1 2 0 0,4 0 0 0,4-3 576 0,2 2 96 0,2-2 32 0,-2-1 0 0,-4 4 192 0,-1 0 0 0,-2 0 0 0,-5-2 0 16,-4 2 384-1,-3-3 160-15,-4 3 32 0,-4 0 16 0,-3 2 368 0,-3-2 80 16,-4 4 16-16,-4 0 0 0,-2 0-496 0,-4 2-112 15,-1 0 0-15,-6 2-16 0,0 0-240 0,-4 0-32 16,-4 2-16-16,-5 1 0 0,-2-1-144 0,-4-1 0 16,-4 1 0-16,-1 1 0 0,-2-1 0 0,-3-2 0 0,-5 2 0 0,-3 0-176 15,-3-1 176-15,1 2 0 16,3-1 0-16,4 2 0 0,6-3-208 0,3 1 32 0,6 1 16 0,1-3 0 16,7 0-752-16,0 1-160 15,4-3-16-15,1 0-15760 0</inkml:trace>
  <inkml:trace contextRef="#ctx0" brushRef="#br3" timeOffset="121171.08">12436 10703 10127 0,'-1'-3'896'0,"0"1"-704"0,-1 0-192 0,1 0 0 0,1-1-224 0,-1 2-80 0,0-1-16 0,-2-2 0 0,1 0 464 0,-2-1 96 0,0 4 16 0,1-1 0 16,-1 4-256-16,0-1 0 15,0 2-144-15,1 3 144 0,-2-2-256 0,1 2 64 0,-1 0 0 0,1 0 0 0,-1 2 192 0,2 0 128 32,-1-1 0-32,0 1-128 0,1-3 512 0,-1 1 0 15,0 1 0-15,0-3 0 0,2 0 288 0,-2 0 48 16,2-2 16-16,-2 2 0 0,2-1-112 0,-1-3-32 0,1 1 0 0,-1-1 0 0,1 2-160 0,0-2-48 15,0 0 0-15,1 0 0 16,0 0 80-16,1 0 16 0,-2 3 0 0,2-3 0 0,0 0-96 0,0 1-32 31,0 1 0-31,2-4 0 0,-2 2-96 0,0 0 0 16,0 0-16-16,0 0 0 0,11-22 432 0,-6 14 96 16,2-4 0-16,0-3 16 0,1-1-16 0,2-3-16 15,3-3 0-15,1-1 0 0,0 0-240 0,0-1-32 16,5-7-16-16,-1 1 0 0,2-3-336 0,0-2-64 0,1 0 0 0,1 0-16 15,1-4-176-15,1-2 0 0,1-3 0 0,0-1 0 16,-2 2 192-16,2-4 16 0,1-1 0 0,2-5 0 16,5-4 304-16,0-1 48 0,3-4 16 0,0 1 0 15,-2 1-256-15,3-3-32 0,2-4-16 0,-2-1 0 16,-1 1-272-16,1-3 0 0,2-8 0 0,-2-1 0 16,-3 8 0-16,-1-2 0 0,4-6 0 0,3-1 0 15,2 3 128-15,-1 4-128 0,0 4 0 0,-2 4 0 0,1 0 192 16,0-1-64-16,1 2 0 0,-1-3-128 0,-2 4 208 0,-2 0-64 15,-3 4-16-15,-3 4 0 0,-1 1-128 0,1-3 192 16,5-6-192-16,0 0 192 0,1-5-48 0,-3 4 0 16,0-3 0-16,-2 1 0 0,0 3-144 0,-1-1 0 15,2-5 0-15,-2-3 128 0,-2 1-128 0,-2 2 0 16,-2 4 0-16,-2 0 0 0,0 2 0 0,0 0 0 16,-1 3 0-16,0 0 0 0,0 6 0 0,-2 1 0 15,-3 4 0-15,-1-1 0 0,1 4 0 0,-1 0 0 0,-2 7 0 16,1-1 0-16,0-1 176 0,-2 3-48 15,2 1-128-15,-3 0 192 0,0 1-64 0,0 1 0 0,-1 3-128 0,0-2 192 16,0 5-192-16,2-4 128 0,2-1-128 0,0 1 0 16,4-2 0-16,0 3 0 15,2-4 0-15,0 3 0 0,2 1 0 0,0 0 0 0,1 1 0 16,-2 2 0-16,-2 3 0 0,0 2 0 16,-4 4 0-16,0 1 0 0,-3 3 0 0,-2 1 0 0,0 3 0 0,-3 2 0 15,1 0 0-15,-3 0 0 0,0 4 0 0,-2-3 0 16,1 6 0-16,-2-3 0 0,2-1 0 0,0 1 0 15,-2-1 0-15,2 1 128 0,1-1-128 0,0-1 0 0,1-2 208 16,0 0-48-16,2-1-16 0,-1 0 0 0,1 0-144 0,0-1 0 16,0 4 0-16,-2-2 0 0,0 0 0 0,0 4 0 15,-2 0 0-15,0-1 0 0,-3 4 0 0,0 1 0 16,-1 1 0-16,0-1 0 0,-1 1 0 0,0 1 0 16,-1 1 0-16,0-1 0 0,1 0 0 0,-2 2 0 15,1-2 0-15,2 0 0 0,0 0 0 0,0 0 128 16,0 0-128-16,0 0 0 0,0 0 0 0,-23 1 0 15,20 1 128-15,-1-2-128 0,0 0 0 0,-1 1 0 0,-1 1 0 0,0 0 0 16,0 3 0-16,-3-2 0 16,-1 4 0-16,0-4 0 0,1 6 0 0,-5-2 0 15,0 2 128-15,-2 1-128 0,-2 2 0 0,-6 4 0 0,-2-1 144 0,-2 2-144 16,-1 1 128-16,-2-1-128 16,-2 2 128-16,0 2-128 0,-3-2 128 0,1 4-128 15,1-5 128-15,3 2-128 0,-2-1 0 0,4-1 128 16,2-2-128-16,2-3 0 0,3 0 0 0,1 0 128 0,1-1-128 0,1 0 0 15,2 2 0-15,0-2 0 0,1 1 0 0,-2-1 0 0,2-2 0 16,1 2 0-16,1 1 0 0,-1-1 0 16,0-2 0-16,0 0 0 0,1 0 0 0,1-2 0 15,2-2 0-15,0-2 0 0,2 0 0 0,1-2 0 16,6-2 0-16,0 0 0 0,0-3 0 0,5-2 0 0,0 0 144 16,5-6-144-16,3 1 192 0,3-4-192 0,2-3 0 0,3-1 0 15,4-3 0-15,3-1 0 0,2-3 0 0,2 0 0 16,3-1 0-16,2-2 0 0,-4 5 0 0,0-2 0 15,1 3 0-15,1-4 0 0,1 1 0 0,1-1 0 16,1-1 0-16,-2 2 0 16,-2 3 0-16,-3 0 0 0,1-1 0 0,-3 4 0 15,-3 0 0-15,-2 3 0 0,-1 4 0 0,-2-1 0 16,-3 3 0-16,-3 4 0 0,1-2 0 0,-2 0 0 16,-1 4 0-16,-1-2 0 0,-2 1 0 0,-1 2 0 0,-1 0 0 0,1-1 0 0,-2 3 0 0,-1 1 0 15,0 0 0-15,0 0 0 0,-2 0 0 0,1 1 0 16,-2 2 0-16,0 1 0 0,1-1 0 0,-2 2 0 15,1-1 0-15,-1 2 0 16,1 0 0-16,-1 1 0 0,1-1 0 0,-1 0 0 0,0 4 0 0,1-4 0 16,-1 4 0-16,0-1 0 0,2 0 0 0,-2 4 0 0,0-3 0 15,0 2 0 1,0-2 0-16,-2 2 0 0,2 1 0 0,-2-2 160 0,1 6-160 0,-2-3 128 0,1 4 160 0,-2-2 32 16,2 4 0-16,-1 1 0 15,1 4-176-15,-1-2-16 0,2 6-128 0,-1-2 192 0,0 1 0 0,2 1 0 16,0-1 0-16,0-2 0 0,2 3 80 0,0 2 16 15,2-2 0-15,-1 2 0 0,2 0-160 0,2-1-128 32,-1 1 144-32,2-3-144 0,2 2 0 0,1-2 0 15,2 1 0-15,0-2 0 0,1-4 0 0,1 2 0 16,-2 0 0-16,2 0 0 0,-1-2 0 0,-2 4 0 0,1 3 0 0,-1 5 0 0,2 2 0 0,-2 4 0 31,0-2 0-31,-1 4 0 0,-1 4 0 0,3 2 0 0,0 0-128 16,2-1-13440-16,4-4-2688 15</inkml:trace>
  <inkml:trace contextRef="#ctx0" brushRef="#br0" timeOffset="136184.49">12753 11550 19343 0,'-24'7'1728'0,"6"2"-1392"0,-1 3-336 0,5-2 0 0,7 2-1360 0,1-5-352 0,0 2-64 0,-6 4-16 0,-1 9 1392 0,-1 2 272 0,8-3 128 0</inkml:trace>
  <inkml:trace contextRef="#ctx0" brushRef="#br2" timeOffset="147669.1">5503 6673 11055 0,'-3'0'976'0,"-1"0"-784"0,2 0-192 0,0 0 0 0,0 2 256 0,0-2 16 0,-3 0 0 0,-3 0 0 0,-1-2 48 0,-5 2 0 0,-1 0 0 0,0-4 0 0,0 4 128 0,-1-3 16 16,0 1 16-16,-1 2 0 0,0-1-288 0,-1 1-64 0,-3 0-128 0,-1 0 192 15,-3 0-192-15,-3 0 0 16,-2-3-144-16,-2 3 144 0,-3 0-192 0,0 0 48 0,-3 3 16 0,-1-3 0 15,-2 1 128-15,-3 1 0 0,-6-2 0 0,-2 0 0 16,5-2 192-16,-6 1 128 0,-6-2 32 16,-2-1 0-16,7-1 352 0,-2 2 64 0,-1-1 0 0,-7-5 16 15,-5 2-160-15,-4-2-48 0,-2-1 0 0,5 1 0 16,0-1-112-16,-5-1-16 0,-5 1-16 0,-4 0 0 16,0 1-64-16,-3 2-16 0,1 0 0 0,-10 1 0 15,-9 0-352-15,-5 2 0 0,3 4 0 0,-2-2 128 16,5 2-320-16,3 2-64 0,-2 2-16 0,2-1 0 15,-1 0-256-15,-8 1-48 0,-9 2-16 0,-1 0 0 16,5-2-48-16,-1 1 0 0,0 1 0 0,3-2 0 0,6 2 352 16,2-2 64-1,1-2 16-15,4 2 0 0,3-2 208 0,2 2 0 0,1-4 0 16,3 3-144-16,0-3 144 0,4 0 256 0,0 1-64 0,10 1-16 0,9-2-176 0,-5 2 0 16,-3 0 0-16,-8 1-176 0,-7 0-32 0,-62 0 208 15</inkml:trace>
  <inkml:trace contextRef="#ctx0" brushRef="#br2" timeOffset="149824.79">9781 4924 11967 0,'-7'-6'1072'0,"1"1"-864"0,2 5-208 0,1 1 0 0,3 3 640 0,-2-1 96 0,-2 1 16 0,-1 5 0 0,-1 3 128 0,2 7 16 0,4 3 16 0,3 6 0 0,4 5-416 0,4 2-96 0,4 9-16 15,2 3 0-15,2 0-224 0,0 3-160 16,2 1 192-16,-2-5-192 0,-1 0 0 0,1-1 0 16,3 6 0-16,-1 2 0 0,0-2 0 0,-4 2 0 15,0 4 0-15,-3 2 0 0,-2 2 0 0,-2 2 0 0,-1 1 0 0,-3 2 0 31,-1-6 128-31,-3 10-128 0,0 11 0 0,-1 5 0 0,-2-3 192 0,-1-4-192 0,1 0 192 0,-1 6-192 16,0 7 768-16,0 2 64 0,1-4 0 0,1 4 0 16,2 7 304-1,-1 6 64-15,2 5 16 0,1 3 0 0,0 3-368 0,1-1-64 0,0 3-16 0,0-6 0 0,0 0-144 16,0-4-48-16,3 5 0 0,-2-5 0 0,1-11-304 16,-1 1-64-1,2 1-16-15,0-2 0 0,0-1-192 0,-1-3 0 16,1-1 0-16,-1 0 0 0,2 5 192 0,-3-11-16 0,0-12 0 0,2 8 0 0,-1 7 32 0,2 5 16 31,-2-1 0-31,-1 1 0 0,0-5-32 0,1 4 0 16,-1 3 0-16,0 1 0 0,0-5-192 0,-2 0 0 15,-2 2 0-15,1 5 0 0,-2 0 0 0,-1-3 0 16,0-13 0-16,-1 8 0 0,0 7 0 0,-2 1 0 16,1 3 0-16,-2-6 0 0,0 1 0 0,2 1 0 15,-1 8 0-15,0-6 0 0,0-5 0 0,1 2 128 0,0 8-128 0,1 3 0 16,-1-6 256-16,2-5 16 0,0 0 0 0,0-1 0 15,2 2 0-15,-2-9 0 0,1-10 0 0,2 6 0 16,1 5-272-16,1 2 128 0,-1-1-128 16,1-2 0-16,2 1 0 0,-1-1 0 0,2 2 0 0,-1 1 0 15,-2-6 0-15,-2-2 0 0,1 2 0 0,-2 1 0 16,3 6 0-16,-2-1 0 0,-2-2-128 0,2-1 128 16,-2 2-224-16,0 1 48 0,-2 1 16 0,0-6 0 15,-2-7 160-15,2 3 0 0,0 9-144 0,-1 1 144 16,1-2-128-16,-1-1 128 0,-1-1-160 0,2 1 160 0,1 3 0 15,-1-1 0-15,-2-5-128 0,2 3 128 0,1 0 0 0,0 6 0 16,1 2 0-16,-2-2 0 0,1-13 0 0,0 8 0 16,1 7 0-16,1-1 0 0,0 1 0 0,0-5 0 15,1-2 0-15,2 1 0 0,0-5 0 0,0-1 0 16,-2-6 0-16,1-8 0 0,0-3-304 0,-2 0-16 16,1 1 0-16,-2-8 0 15,-1-2-192-15,-2-8-32 0,-1-1-16 0,-1-8 0 16,1-1-48-16,-2-2-16 0,1-2 0 0,0-2 0 15,-1-6-176-15,-1-1-32 0,0-5-16 0,-1-3 0 16,0-5-880-16,0-4-160 0</inkml:trace>
  <inkml:trace contextRef="#ctx0" brushRef="#br2" timeOffset="150927.64">5599 4704 13823 0,'-4'11'1216'0,"1"0"-960"0,0-2-256 0,2-1 0 0,1 0 0 0,-2 0 0 0,-1 10 0 0,-2 10 0 0,0 9 0 0,0 4 0 0,3 4 192 0,0-5-48 31,4 1 368-31,0 0 64 0,3-1 0 0,0 3 16 0,3 4-192 0,-2 4-32 16,1 3-16-16,-1 3 0 15,0-3-64-15,-1 2-16 0,0 5 0 0,0-1 0 0,-1 6 48 0,0 7 0 16,-1 6 0-16,0 2 0 0,-1 5 160 0,0 3 32 15,-1-6 16-15,0 8 0 0,0 9 16 16,-1 5 0-16,0 3 0 0,0 8 0 0,0 5-128 0,-1-4-32 16,0-4 0-16,0 14 0 0,-1 9-160 0,1 2-32 15,0-4-16-15,-2 4 0 0,2 8 32 0,0 2 16 16,-2 1 0-16,1 3 0 0,-2-2-32 0,1 4 0 16,0 9 0-16,1-7 0 0,-1-5 160 0,1 4 32 15,-1 7 0-15,3 0 0 0,0-2 0 0,0-3 0 0,3-4 0 16,0 5 0-16,2 9 16 0,0 1 16 0,0-4 0 0,0 3 0 15,1 2-112-15,3 5-32 0,1 6 0 0,0 2 0 16,1-6-80-16,-4-3 0 0,1-2-16 0,-1-7 0 16,1 3-48-16,0 1 0 0,2 3 0 0,-2-3 0 15,0-7-128-15,1-7 0 0,-3-3 0 0,3 9 0 16,2 9 0-16,-2-11 0 0,-2-8 0 0,0-3 0 16,1 3 128-16,-1 1-128 0,2-3 192 0,-2-2-64 15,-1-3-128-15,-1-14 0 0,0-11 0 0,-1 11 0 16,-1 10 0-16,-1 3 0 0,0 3-128 0,-2-3 128 15,0-6-144-15,-1 0 144 0,1 4-192 0,-1-7 192 16,0 2 0-16,0-4 0 0,-1 4 0 0,1-5 0 0,0-4 0 0,-2-2 144 16,3 2 16-16,0-3 0 15,0-3 160-15,2-2 16 0,0-2 16 0,-1-6 0 16,2-8-352-16,0-1 0 0,2 0 0 0,0-7 128 0,-1-5-128 16,0-10 0-16,0-3 0 0,-1-6 0 0,2-3 0 0,-1-4-192 15,0-3 64-15,-1-7 0 16,1-9-848-16,0-5-176 0,-1-7-16 0,1-1-16 15,0-3-912-15,0-3-176 0</inkml:trace>
  <inkml:trace contextRef="#ctx0" brushRef="#br2" timeOffset="152461.22">937 3755 9215 0,'-16'31'816'0,"5"-8"-656"0,1-1-160 0,3-4 0 0,3-5 960 0,2-1 176 16,-1 2 16-16,-3 10 16 0,-3 12-432 0,-2 15-96 0,-2 15 0 0,-2 6-16 0,0 0-80 0,3 1-16 0,0-4 0 0,3-2 0 16,2 0-112-16,-1 0-32 0,0 4 0 0,-2 4 0 15,0 3-256-15,1-2-128 0,0 0 128 0,1-3-128 0,0 2 160 16,0 7-160-16,1 7 192 0,0 2-192 0,2-10 416 0,-3 6-32 16,2 7 0-16,-3 8 0 0,2 12-64 0,-2-3 0 15,-1-5-16-15,1 8 0 0,-4 13 16 0,1-1 0 16,1-2 0-16,0 2 0 0,-1 13 0 0,3-9 0 15,-1-10 0-15,2-19 0 0,2-10-176 0,0 12-16 16,0 26-128-16,-1 17 192 0,4 8-192 0,-2-9 144 16,0-12-144-16,1 1 128 0,2 2-128 0,-1-5 0 15,1-4 0-15,-1 6 0 0,2 6 0 0,1 0 0 16,-1-5 0-16,1 7 0 0,-1 2 0 0,1 9 0 0,1 9 144 16,1-4-144-16,-1-10 0 0,2 8 0 0,-1 12 0 15,3-3-128-15,2-3 128 0,0 0 0 16,-1 1 0-16,2-2 0 0,1 6 0 0,-1-8 0 0,-1-4 0 0,0-8 0 15,0-7 0-15,0 18 0 0,0 14 0 0,-3-3 0 16,3-12 0-16,-5 3 0 0,1 1 0 0,0 3 128 16,3 2-128-16,-2-5 0 0,-5-1 0 0,0 0 0 15,3 7 0-15,2-2 0 0,-2-2 0 0,1-3 0 16,-2-8 0-16,2 4 0 0,3 10 0 0,-3-7 0 0,1-3 0 16,-3 2 128-16,-1-1-128 0,0 2 128 0,0-1-128 0,0-10 0 15,-1-10 0-15,-1 3 0 0,-1 5 0 0,0-2 0 16,1-8 0-16,0 1 0 0,-1-2 0 0,0-5 0 15,-1-2 0-15,1-1 0 16,1-5 0-16,-1-2 0 0,0-11 0 0,-1 5 0 0,2 1 0 0,-2-7 0 16,1-8 0-16,0 3 0 15,0 8 0-15,1-6 0 0,-1-9 0 0,0-6 0 16,1-5-288-16,-1 9-80 0,-1 8-16 0,-1-3 0 16,-1-9-304-16,1 2-64 0,0 3-16 0,0-5 0 15,-1-3 80-15,0-7 16 0,-2-4 0 0,2 4 0 0,1 10 496 0,0-5 176 0,0-4 0 16,0-6-144-16,3-5 0 0,-1-3 0 0,3-2 0 15,0 4 0 1,0 5-432-16,1-10-96 0,3-6-16 0,0-9 0 16,2-3 64-16,0-2 16 0,2 1 0 0</inkml:trace>
  <inkml:trace contextRef="#ctx0" brushRef="#br2" timeOffset="155339.43">566 6863 10127 0,'0'-6'896'0,"0"0"-704"0,0 2-192 0,0 3 0 0,0 1 1120 0,0-5 192 0,0-2 32 0,-1 0 16 0,-1-5-144 0,-1-1-16 0,-1 0-16 0,1-2 0 0,-2 5-800 0,-1-2-176 16,-2-1-16-16,2 1-16 0,0 2 352 0,-2-2 80 16,0-2 16-16,-1 2 0 0,2-1 400 0,-1 3 96 15,1-2 16-15,-1 0 0 0,1-1-192 0,0 0-48 16,0 2 0-16,1-1 0 0,0 0-560 0,1 0-112 15,0-3-32-15,0 4 0 0,-1 0-192 0,1 1 0 16,0 2 0-16,-1 2 0 0,0 0 320 0,0 3-48 16,-2 0 0-16,-1 3 0 0,1 0 80 0,-2 3 16 15,-1 1 0-15,-2 2 0 0,2 3-224 0,-2 3-144 0,-2 1 192 16,1 3-192-16,1 1 0 0,-1 2 0 0,-1 2 0 16,2-1 0-16,-2 1 0 0,2 1 0 15,2-2 0-15,4-2 0 0,1-2-192 0,2-3 48 0,2 0 16 0,2-2 0 16,1-1-16-16,1 0 0 0,2-4 0 0,2 2 0 15,2-2 144-15,0 0 0 0,0-1 0 0,-1 1 0 16,2-2 0-16,-2 0 0 0,1-2 0 0,0-1 0 16,1 2 208-16,-1-3 80 15,-1 0 16-15,0-3 0 0,2 2 176 0,-1-1 32 0,1-2 16 0,0 0 0 0,-1-2-96 16,0 0-32-16,-1 0 0 16,1-4 0-16,-3 1-16 0,0-1 0 0,-3 2 0 0,-1-2 0 0,-1 0-128 0,-2 0-48 15,-2-3 0-15,-1 1 0 0,-1 0 16 0,0-2 0 16,-3 2 0-16,0-1 0 0,2-3-64 0,-2 4-16 15,3 6 0-15,0 0 0 16,1-1-144-16,0 4 0 0,-1 0 0 0,-2 3 0 0,1 4-208 0,-2 1-80 16,1 2-16-16,-1 3 0 15,2 1-64-15,-1 3-16 0,2 1 0 0,1 1 0 0,1-3 256 0,2 2 128 16,2-1-160-16,2 1 160 0,2-3-400 0,0-2 16 16,2 0 0-16,3 0 0 0,2-2 64 0,1-1 32 15,2 0 0-15,3-2 0 0,3-1 96 0,2-2 0 0,5-2 16 16,2-2 0-16,-1-1 176 0,1 0 0 0,-2-6 0 0,-1 1 0 15,-1 0 0-15,-2 0 0 16,-3-3 0-16,-3 1 0 0,-3 3 464 0,-1-4 32 0,-2 0 0 0,-3 2 0 16,-2-1 304-1,-3 0 64-15,-2-1 16 0,-4 1 0 0,-2 0-352 0,-2 0-64 0,-2 4-16 0,-3 0 0 16,-4 0-272-16,-5 0-176 0,-1 0 192 0,-6 2-192 16,-3 1 0-16,-3 2 0 15,-2 1 0-15,1 0 0 0,0 1 0 0,-4 2 0 0,-4 1 0 0,0-1 0 0,-2 2 0 0,4-1 0 16,8 0-128-16,7 1 128 0,5-2 0 15,7 0 0-15,4 0-160 0,4-1 160 0,6 0-304 0,3-2 16 16,4 3 0-16,5-2 0 16,8 1-32-16,5 1-16 0,1 1 0 0,2-2 0 0,1 2 336 0,2-1 0 15,1 1 160-15,0 1-160 0,1 1 144 0,1-2-144 16,-1 2 0-16,-3-2 144 0,-3-2-144 0,-2 2 0 16,-4-4 0-16,-3 0 0 15,0 0 0-15,-3-4 0 0,-2-1 0 0,0 0 0 0,-2-1 0 0,-3 0 0 31,1 0 0-31,-3-3 0 0,0 2 192 0,-1-2-64 0,0-1 0 16,-1 0 0-16,-3 2 128 0,-1-1 32 0,-1-1 0 0,-3 3 0 16,1-2-144-16,-2 2-16 0,-3 0-128 0,-2 1 192 15,0 0-192-15,-1 0 0 0,-2 0 0 0,-1 0 0 16,-1-1-160-16,0 0-32 0,2 1 0 0,-1 0 0 16,1-1-16-16,-1 1-16 0,0 0 0 0,0 0 0 15,0 0 224-15,0-1-192 0,1 4 192 0,-1-3-192 16,3-1 192-16,-1 4 0 0,0 0 0 0,1 0-144 0,0 3 144 0,3-3 0 15,-2 1 0-15,1 0 0 0,2 2 0 0,-2 0 128 16,3-2-128-16,0 2 128 0,-1-1-128 0,2 1 0 16,1 1 0-16,-1-1 0 0,1 2 0 0,1-2 0 15,0 0 0-15,-1 2 0 0,0 0 0 0,-1 1 0 16,0-3 0-16,-1 3-128 0,-1 0 128 0,-1 0 0 16,0 0 0-16,-2 1 0 0,2-1 0 0,0 1 0 15,-2 1 0-15,1-1 0 0,1 2 0 0,-1 0 0 16,0 0 0-16,-1 0 0 0,0 4 0 0,-1 0 0 0,4-1 0 15,-1 1 0-15,2-2 0 0,1 6 0 16,2-2 0-16,-1 2 0 0,0 1 0 0,0 1 0 0,2-10 0 0,2-6 0 16,0 0 0-16,0 0 0 0,0 0 0 0,0 0-128 15,0 0 128-15,0 0 0 0,0 0 0 0,0 0 0 16,0 0 0-16,0 0 0 0,0 190 0 0,5-181 0 16,-10-3 128-16,5 1 16 0,12-1 0 0,11-3 0 15,12 0 96-15,6 1 16 0,-4-2 0 0,3-1 0 16,0 3-112-16,2-2-16 0,0 2 0 0,-2 1 0 15,-1-1-128-15,-5 0 0 0,-3 1 0 0,-4-5 0 16,-1 1 0-16,-3-2 0 0,-1 1 0 0,-1 0 0 0,-1-3 0 16,1-1 0-16,1-1 0 0,0 2 0 0,1-1 0 0,-2-2 0 15,-2 2 0-15,1-2 0 16,1 0 0-16,0-3 0 0,0-1 0 0,-2 0 0 0,-3-2 0 0,-3 0 0 16,-3-1 0-16,-1-3 0 0,-2 1 128 0,-2-1-128 15,-1-1 192-15,-1-2-64 0,-3-5 0 16,-3-2-128-16,-1-5 192 0,-3 0-64 15,-2 1-128-15,-2 3 0 0,1 3 0 0,-5 3 128 0,-4 2-128 0,-4 3 0 16,-3 1 0-16,-2 5 0 0,-2 0 0 0,-2 6 0 0,-1 2 0 16,-2 4 0-16,3 2 0 15,1 2 0-15,3 1-144 0,2 2 144 0,1-3 0 0,1 2-160 0,2 0 160 0,0 1-128 16,0-2-64-16,-1 2 0 0,2 1 0 0,3-4 0 16,3 2 192-16,3-2-128 0,2 0 128 0,2 0-128 15,2 3 128-15,2-3 0 0,2 0 0 0,1-1 0 16,2 4 0-16,0-3 0 0,2 3 0 0,2 1 0 15,3-1-128-15,2 0 0 0,3 1 0 0,1 2 0 16,4-2-64-16,3-2-16 0,1 3 0 0,3-5 0 16,-3 0-112-16,1-1 0 15,1 0-16-15,-1-1 0 0,0-2 32 0,-4-2 16 0,0 1 0 0,-3-1 0 0,-2 0 160 16,-2-1 128-16,-2 1-192 0,-3-2 192 0,0-1 0 0,-2 0 0 16,-2 0 0-16,-2-1 0 0,-1 1 160 0,-1-1 96 15,-2-2 0-15,-2 1 16 0,-3-3-96 0,-2 2-32 16,-1 0 0-16,-2-3 0 31,-2 2-688-31,-1-2-144 0,0 2-16 0</inkml:trace>
  <inkml:trace contextRef="#ctx0" brushRef="#br2" timeOffset="164265">828 6755 13823 0,'0'-1'1216'0,"-1"1"-960"0,1-2-256 0,0 2 0 0,0-3 0 0,-1 2-192 0,0-2 48 0,-2 0 0 0,1-3 1440 0,-3-1 304 0,-1-1 48 0,-3 0 16 0,-1 0-720 0,-2 0-144 0,-1 0-32 16,-3 0 0-16,-1 2-320 0,-3 0-64 0,-2 0 0 0,-1-1-16 31,-3 4 32-31,-3 0 16 0,-1 4 0 0,1 1 0 0,-2 3-256 0,-1 1-160 0,1 5 192 0,0-1-192 16,2 0 128-16,2 3-128 15,4-2 0-15,3 2 0 16,4 0-448-16,2-3-160 0,4 3-32 0,2-3 0 16,2-2-16-16,1 2-16 0,1-4 0 0,3 1 0 0,2-1 432 0,1-4 96 0,5 2 16 0,-1-3 0 15,4-1 800-15,1 0 160 0,1-1 48 0,3-3 0 16,1-1 464-16,4-1 80 0,1 0 32 0,1-2 0 16,2-1-448-16,-3-3-96 0,-2 1-16 0,0-1 0 15,-2 1-320-15,-2 0-64 0,-1 0 0 0,-3-1-16 16,0 1-208-16,-2 1-32 0,-3 1-16 0,-1 0 0 0,-2 1-16 0,0 2 0 15,-3 0 0-15,0 2 0 0,-1-1-32 0,-2 4-16 16,-1-1 0-16,0 2 0 0,-3 2-416 0,0-1-80 16,0 4 0-16,-2-1-16 0,0 2-48 0,1 0 0 31,-1 4 0-31,1-1 0 0,2 1 384 0,0 2 0 0,2-1-144 0,2 0 144 0,1 2 0 0,2-3-128 16,0-3 128-16,2 2 0 0,0-3 0 0,0-2 0 0,1-2 0 15,-1-1 0-15,1-1 192 0,0-1 64 0,-1-5 0 0,-1 2 0 31,-1-4 320-31,-1-1 64 0,-1 2 0 0,-2-3 16 0,-1-1-64 0,1-1-16 0,-1 1 0 0,-2 0 0 16,0-1-128-16,-3-1-48 16,0 1 0-16,-1 0 0 15,1 2-176-15,-3 1-32 0,0 2-16 0,0 2 0 16,-4 1-176-16,0 2-272 0,-1 2 64 0</inkml:trace>
  <inkml:trace contextRef="#ctx0" brushRef="#br0" timeOffset="177058.17">8777 12027 1839 0,'-14'-3'160'0,"5"0"-160"0,1 0 0 0,3 1 0 0,3 1 3056 0,0 1 576 0,2-3 112 0,-1 1 32 0,-2-2-1920 0,-2 0-368 0,1-2-80 0,0 0 0 16,2 0-1024-16,-1 2-208 0,2-1-48 0,0 1 0 15,1 1-704-15,0-1-160 0,1 1-32 0,0 0 0 16,2 0 144-16,-1 1 32 0,1 1 0 0,-1-2 0 16,1 1 384-16,-1 0 80 0,1 0 128 0,-2 1-208 0,1 1 768 0,1 0 144 31,-2-3 48-31,1 3 0 0,2 0 304 0,-1-2 64 15,0 0 16-15,1 2 0 0,1-2 144 0,0 0 48 0,1 0 0 0,2 0 0 16,0-1-496-16,1 2-112 16,1-1-16-16,1-1 0 0,0 2-384 0,1-2-96 0,1 2-16 0,0-1 0 0,1-2-208 0,1 2 0 31,-2-2 0-31,2 1 0 0,1 1 128 0,0-2-128 0,2 2 0 0,-2 0 144 16,1-1-144-16,0-2 192 15,1 1-192-15,-1 0 192 0,0-2 0 0,1 0 16 16,-1 0 0-16,-1 0 0 0,1-1-32 0,-1-1-16 0,0 0 0 15,-1 2 0-15,1 0-160 0,-1 0 0 16,-1 2 0-16,1-2 0 0,-1 2 368 0,0-1-16 0,0 2 0 0,-1-1 0 16,0 0 192-16,-1 2 32 0,0-1 16 0,0 2 0 15,-1-1-240-15,0 2-48 0,-1-3-16 0,-2 2 0 16,2-2-288-16,-2 3 0 0,-1-2 0 0,0 1 0 16,0-2 0-16,-1 1 0 0,0 0 0 0,-1-1 0 15,1 0-208-15,-1 1-48 0,0 1-16 0,0 1 0 16,-1-3 16-16,-2 1 0 0,2 0 0 0,-3 2 0 0,2-2 256 15,-2 2 0-15,0 0 0 0,-1 0 0 0,1 0 352 0,-1 0 32 16,2 2 0-16,-2-2 0 0,1 0-112 0,-1 2-16 16,1 0 0-16,0 1 0 0,-1-3-256 0,0 0 0 15,0 0 0-15,0 0 0 0,0 0 0 0,0 0 0 16,0 0 0-16,16 9 0 16,-14-9-560-16,-1 2-112 0,-1-2-32 0,0 0 0 15,-3 0-592-15,0 2-128 0,-2-2-32 0,-3 0 0 16,0 3-400-16,-4 0-96 0,0 0-16 0,-3 1-5584 15,-1 2-1136-15</inkml:trace>
  <inkml:trace contextRef="#ctx0" brushRef="#br0" timeOffset="180760.24">8470 12293 10127 0,'-13'1'896'0,"4"2"-704"0,0-1-192 0,5-1 0 0,1 2 720 0,1-3 112 0,-1 2 32 0,-1-1 0 0,-3 3-560 0,-2 2-112 0,-2-1-32 0,0 1 0 0,1 1 272 0,2-4 48 15,0 1 16-15,3-1 0 0,3-3 704 0,-1 1 144 16,3-1 16-16,0 0 16 0,3 0-256 0,0-1-48 15,4 1-16-15,0-3 0 0,0 1-176 0,3 0-48 16,0-1 0-16,1 0 0 0,2-1 128 0,0 2 0 16,1 2 16-16,2-4 0 0,1 2-144 0,1-1-48 15,-1 2 0-15,0-3 0 0,1 2-128 0,0-2-16 0,1-1-16 16,-2 2 0-16,1-1-112 0,1-2 0 0,1-1-16 0,0-1 0 0,1 0-160 16,0 0-16-16,1 0-16 0,3 0 0 15,1-1 16-15,1-1 16 16,1 0 0-16,4 0 0 0,3-5-144 0,1 2-48 0,1-3 0 0,-2 1 0 0,-3 1 0 0,-3-2 0 15,0 4 0-15,-2-3 0 0,-1 1 0 0,0 2 0 16,0 0 0 0,0-1 0-16,0 1 16 0,1 0 0 0,5-2 0 0,3-1 0 15,-1 2 16-15,2-2 0 0,0 1 0 0,-1-2 0 0,-1 4-176 0,0-4 128 16,-4 3-128-16,-1-2 128 16,1 4-128-16,0-4 0 0,0 3 0 0,1-1 128 15,3 0-128-15,0 3 192 0,5-2-192 0,-2 2 192 0,1 1 0 0,-2 1 0 0,-1 0 0 16,-2 0 0-16,-2 0-192 0,-4 2 0 15,-1 0 0-15,0-3 0 0,-4 3 0 0,3-1 128 16,0 3-128-16,2-5 0 0,0 5 0 0,3-2 0 16,2-2 128-16,3 1-128 0,-1 1 0 0,2 0 0 15,0 0 0-15,-1-2 0 0,-2 2 0 0,-3 0 0 16,-1 0 0-16,-1 2 0 0,-1-2 0 0,-1 2 0 0,-2-1 128 0,2 2-128 16,4-1 0-16,2-1 0 0,3 0 0 0,1 3 0 15,-2-5 0-15,2 4 0 0,1-3 0 0,-3 1 0 16,-6 1 0-16,-1 0 128 15,2-2-128-15,-2 0 0 0,0-3 128 0,2 2-128 16,0-3 128-16,1 1-128 0,2-1 128 0,0 0-128 0,2 2 0 0,0-2 128 0,2 0-128 0,0-1 0 16,1 3 144-16,-2-1-144 0,1-1 0 0,-4 1 144 31,-1-1-144-31,-3 1 0 0,1 0 224 0,0 0-64 16,0-1-16-16,3 0 0 0,0 1-144 0,1 0 0 15,3 1 0-15,1-3 0 0,3 4 0 0,-1-2 240 16,2 1-64-16,-4 2-16 0,-2-2-160 0,-4 0 0 0,-1 2 0 15,-2-3 0-15,0-1 0 0,2 2 0 0,0 0 0 0,1-1 0 16,3 0 128-16,3-1 0 0,3-2 0 0,1-1 0 16,0 0-128-16,-2-2 0 0,0-1 0 0,-4 0 0 15,-2 0 0-15,-4-1 160 0,1 3-160 0,3-2 160 16,4-3-16-16,2-1 0 0,3 2 0 0,1 2 0 16,4-3-144-16,-1 3 0 0,0 0 0 0,-3 0 128 15,-2 1-128-15,-4 1 128 0,0 0-128 0,0 0 128 16,0 2-128-16,4-4 0 0,5 1 0 0,1-1 0 15,4 1 128-15,0 1-128 0,-3-1 0 0,-3 4 128 0,-4-6-128 0,-3 3 0 16,-5-2 144-16,2 4-144 16,1-3 192-16,5 1-48 0,7-4 0 0,5-2 0 15,2-1-144-15,-2-1 0 0,-3 0 144 0,-1-1-144 0,-4-3 0 0,2 4 0 16,0-3 0-16,4 3 0 0,2 0 0 0,3 0 128 16,2 3-128-16,-1-1 0 0,-4 2 0 0,-2-1 144 15,-3 1-144-15,0 1 0 0,4-1 256 0,1 2-64 16,4 0-16-16,3-3 0 0,1-1-176 0,-1-2 0 15,-8 1 0-15,-2-2 0 0,2 0 0 0,4-4 0 16,5 1 0-16,4-2 0 0,3-1 144 0,-2 2 0 16,-5 1 0-16,-2 1 0 0,-3 2-144 0,5-2 0 15,3 3 0-15,4 0 0 0,5 3 0 16,-3-3 0-16,-6 2 0 0,-6-1 0 0,-5 1 0 0,2 2 0 16,4-5 0-16,4 1 0 0,1-3 0 0,2-3 0 15,-2-3 0-15,-1-2 0 0,0 2 0 0,5-4 0 16,8 4 0-16,2 2 0 0,1 0 0 0,-3 2 0 0,-5 3 0 0,2 2 0 15,2-3 0-15,6 1 0 16,1-1 0-16,-6 2 0 0,-8-2 128 0,-3 0-128 16,1-1 192-16,7-2-64 0,9-4-128 0,-1 1 0 0,2-4 0 15,-4 0 0-15,-5 6 0 0,3-2 0 0,7 2 0 0,1 1 0 16,2 3 128-16,-5 2-128 0,-8-1 0 0,2 1 128 16,2 2-128-16,4-3 0 0,2-1 0 0,-6-3 0 0,-9 2 0 0,-2-2 0 15,2-1 0-15,10-2 0 0,12-1 0 0,-2-3 0 16,-6 1 0-16,1-1 0 0,3 4 0 15,4 2 0-15,3 1 0 0,-5 0 0 0,-10 4 0 0,2-3 0 16,7 1 144-16,1-2-16 0,0 1-128 0,-5-3-160 16,-6-5 160-16,3 1-208 0,4-1 208 0,4-3 0 15,4 3 0-15,-5 3 0 0,-9-1 0 0,2 3 0 16,6 1 0-16,1 2 0 0,1 4 0 0,-5-2 0 0,-9-1 0 0,1 1 0 16,-1-1 0-16,7-5 0 0,5-1 0 0,-1-5 0 31,-6-4 0-31,5 3 0 0,3 0 0 0,3 3 0 0,3 0 0 0,-4 3 0 0,-9 1 0 0,4 3 0 15,5-1 0-15,1 1 0 0,0 0 0 0,-11-5 0 16,-11 5 0-16,3-3 0 16,8-4 0-16,6 0 0 0,3-5 0 0,-4 4 0 15,-8-2 0-15,2 3 0 0,4 3 0 0,1-1 0 16,1 7 0-16,-5 0 0 0,-9 2 0 0,1 1 0 16,7-2 0-16,2-3 0 0,5 2 0 0,-5-5 0 0,-5 0 0 0,-2-1 0 0,-1-1 0 15,5 1 0-15,7-2 0 0,-2 3 0 0,-8 2 0 0,-5 1 0 16,-6 3 0-16,1 2-144 15,6-2 144-15,-3 3 0 0,-4 3 0 0,-4-1 0 16,-5-1 0-16,-4-1 0 0,-9 2 0 0,-1 2 0 0,0-2 0 0,1 1 0 16,1 1 0-16,3-2 0 0,3 2 0 15,-1-4 0-15,1 5 0 0,-6-1 0 0,-2 2 0 0,-2 1 0 16,-2-1 0-16,0 3 0 0,2 0 0 0,0 0 0 16,2 1 0-16,0 2 0 0,2-1 0 0,-2 4 0 15,-4-2 0-15,-1 1 0 0,-3 2 0 0,-2 0 0 16,-4 0 0-16,-2 0 0 0,-3 2 0 0,-2-2 0 0,-1 2 0 15,-2 2 0-15,0-2 0 0,-2 4 0 0,-1-3 0 0,-2 6 0 16,-1-3 0-16,-1 4 0 0,-2-2 0 0,-3 2 0 31,-3 0 0-31,-2 2 0 0,-1 0 0 0,-4 0 0 0,-1 0 0 0,-4 2 0 0,-1 0 0 0,-4 2 0 16,-2 0 0-16,-3 1 0 16,-2 0 0-16,-3 2 0 0,-1-1 0 0,-5 0-160 15,-5 1 160-15,-4-1-208 0,-2-2 208 0,-6 4 0 0,-7 3 0 0,-6-1 0 16,-2 3 0-16,2-3 0 15,6 1 0-15,-3 0 0 0,-3-1 0 0,-7-2 0 0,-7 2 0 0,-2 0 0 16,4 1 0-16,0 0 0 0,1 1 0 0,-4-2 0 16,-7 0 0-16,0 0 0 0,5-2 0 0,4 3 0 15,7-1 0-15,-2-3 0 0,-3 3 0 0,-3 0 0 16,-3 2 0-16,1 2 0 0,7 5 0 0,0-3 0 0,0 3 0 0,-1-2 0 16,-3 5 0-16,-1-2 0 0,1 4 0 15,2-1 0 1,6-1 0-16,-3 1 0 0,-4-3 0 0,-4 0 0 0,-2-2 0 0,5-1 0 0,5-2 0 0,3-1 0 15,2-1 0-15,-2 0 0 0,2-1 0 0,-5 2 0 16,-7 5 0 0,3 3 0-16,9 1 0 0,1 2 0 0,5-8 0 0,-5 4 0 0,-8 2 0 0,0 1 0 0,-1 0 0 15,3-1 0 1,4-1 0-16,-1-2 0 0,-5-1 0 0,-3 0 0 16,-3-3 0-16,3 0 0 0,6 3 0 0,1-3 0 15,8 1 0-15,-3-4 0 0,-3 4 0 0,-6 4 0 16,-2 1 0-16,4 1 0 0,6 3 0 0,0-1 0 15,3-5 0-15,-3 2 0 0,-6 1 0 0,-1-5 0 16,-2 2 0-16,4-1 0 0,7-3 0 0,0 1 0 16,-1-5 0-16,-1-1 0 0,-3 2 0 0,-2 0 0 15,0 3 0-15,4 0 0 0,8 0 0 0,-2 1-144 0,-4-1 144 16,-3 5-192-16,-5-1 192 0,2 2-192 16,4 1 192-16,2-1 0 0,3 1 0 0,0-3-128 0,0 1 128 0,-4-1 0 15,-6-4 0-15,0 3 0 0,1-3 0 0,5 0 0 16,6 1 0-16,-2-4-128 0,0 2 128 0,-2-1 0 15,-6 3 128-15,-4 4-128 0,0 5 0 0,0-1-128 16,6 2 0-16,0 1 0 0,-3-5 128 0,-7 2 176 16,-5 1-48-16,-2-1 0 0,5 1-128 0,-1-4-176 15,-1-2 48-15,-2-2 0 0,-5 0 128 0,2 3 0 16,4 1 0-16,-1 1 0 0,5-1 0 0,-7 2 0 16,-11 5 0-16,5 2 0 0,11-1 0 0,3-2 0 0,2 0 0 15,-11 0 0-15,-10 0 0 0,0-1 0 16,5-1 0-16,3-1 0 0,5-5 0 0,-3 0 0 0,-8 5 0 0,1 4 0 15,5 3-384-15,0 3 0 0,4-4 0 0,-6 1 0 16,-6 0 192-16,4 1 64 0,7-2 0 0,-1-3 0 16,0-5 128-16,-3-1 0 0,-2 1 0 0,8-3 0 15,12 2 0-15,1-6 0 0,1 3 0 0,-3 4 0 16,-1-1 0-16,-3 4 0 0,-3 3-128 0,4 2 128 16,7-1 0-16,0-5 0 0,-5 1 0 0,-3-4 128 0,-5-2-128 15,5-1 0-15,7 0-128 0,1-3 128 0,8-3 0 0,0-3 0 16,-1 2 0-16,-8 0 128 0,-6 3-128 15,0 2 0-15,4 1-128 0,-2-1 128 0,7-2 0 0,-3 1 0 16,-7 2 0-16,1 1 128 16,1-1-128-16,6 1 0 0,5-3-176 0,0 1 176 15,0-1 0-15,-4-4 0 0,-1 2 0 0,1-4 160 0,3 3-160 0,5-3 0 16,8 0 0-16,0 0-176 0,2-1 176 0,-2-3 0 16,-1 2 128-16,-4 1-128 0,-4 1 0 0,3 2 0 15,3 4 0-15,2-2-128 0,5 1 128 0,4-3-128 16,2 0 128-16,-1 1-128 0,-6-1 128 0,-4 5 0 15,-3-1 0-15,0 0 0 0,4 3 0 0,2-5 0 16,5-1 0-16,3 0 0 0,3-1 0 0,2-4 0 0,0 1 0 16,0-3 0-16,0 1 0 0,3-6 0 0,2 2 0 0,2-2 0 15,2-1 0-15,4 0 0 0,4-1 0 0,2 0 0 16,4-2 0-16,1-1 0 0,3 2 0 0,4-2 0 16,2-2 0-16,1 0 0 0,2 0 0 0,4 0 0 31,2-2-368-31,4 0-32 0,4-2-16 0,4 0 0 0,3 0 144 0,6-2 16 0,4-2 16 0,3 1 0 15,2-3 240-15,2 1 0 0,-2-4 0 0,-1 1-144 16,0 0 144-16,1-2 0 16,1 2 0-16,3-3 128 0,5-1-128 0,6-3 0 0,5-1 0 0,3-4-128 0,-3-1 128 15,-1-1 0-15,0-3 0 0,2 1 0 16,-3 3 0-16,4 2 0 0,6-2 0 0,1 0 0 16,-2 5 0-16,-2-2 128 0,-3 4-128 0,0-5 0 15,5 4 128-15,0 0-128 0,4-2 160 0,1 1-160 16,-2-6 0-16,-5 2 0 0,-6-1 0 0,0-1 0 0,6-1 0 0,7-3 0 15,9-5 0-15,-1 1 0 0,-5 2 0 16,-1-2 0-16,-2 5 0 0,7-2 0 0,8 0 0 0,1 2 0 16,-4 1 128-16,-4 2-128 0,-10 0 0 0,4-1 0 15,7-3 0-15,2-1 0 0,-2-1 160 0,-1-6-160 16,-4 0 160-16,4 0-160 16,2 1 208-16,4 2-48 0,4 2-16 0,-3 2 0 0,-7-1-144 0,3 1 0 0,3 5 0 0,1-2-176 15,3-3 176-15,-8-4 128 0,-7 0-128 0,3-3 176 31,6-3-176-31,6 1 0 0,5-2 0 0,-4 2 0 0,-4 0 0 0,6 3 0 0,6 1 0 0,0 2 0 16,-8 3 0-16,-5-1 0 16,-3-3 0-16,5-3 0 0,6-2 0 0,5-4 0 15,1-5 0-15,1 2 0 0,-5 3 0 0,4-1 0 0,10 5 0 0,-7 3 0 0,-8 1 0 16,-1 1 128-16,-2 0-128 0,3-3 128 0,3-3-128 16,-1-3 128-1,-3-3-128-15,4 0 128 0,8 5 0 0,-4 1 0 0,-4 3 0 0,1 3 0 0,3 4-128 16,1-1-176-16,2-2 48 15,-9 2 0-15,-13 0 128 0,2 0 0 0,4-3 0 0,7-3 0 16,2-3 0-16,-2 0 0 0,-5 1 0 0,3 1 0 0,6 5 0 0,-4 2 0 16,-5 3 0-16,-4-2 0 15,-5 5 0-15,2-2 0 16,6-3 0-16,-3-4 0 0,-5 1 128 0,-1-2 48 0,-1-5 16 0,3 3 0 0,2 3-192 0,0 4 128 16,-1-1-128-16,-3 3 128 0,-4 1-128 0,2 1 0 15,7 3 0 1,-1 0 0-16,-3-2 0 0,-6 1 0 0,-11 0 0 15,-1 3 0-15,-1 0 0 0,6-4 0 0,4-3 0 0,2 1 0 0,-2-3 0 0,-2 0 0 0,-2 1 0 0,1 2 0 32,2 3 0-32,1 0 0 0,0 6 0 0,-5-2 0 15,-7 3 0-15,-3 0 0 0,-3-1 0 0,2 3 0 16,1 0 0-16,3-3 0 0,-1 3 0 0,-3 0 0 0,-2-5 0 0,-6 4 0 16,-6-2 0-16,-1 1 0 0,-3-2 0 15,-1 3 0-15,1-1 0 0,2 1 0 0,7-3 0 0,1 1 0 16,3 0 0-16,-3-2 0 0,-3 4 0 0,-3-2 0 15,-5 3 0-15,-3 0 0 0,1 1 0 16,-1-1 0-16,4 0 0 0,1 0 0 0,3 4 0 0,1-3 0 16,2 1 0-16,-1 2 0 0,-2 2 0 0,-3-2 0 15,-2 2 0-15,-4-3 0 0,-4 3 0 0,1-2 0 16,-1 2 0-16,2-1 0 0,2 0 0 0,2-2 0 16,3 1 0-16,1 0 0 0,2-1 0 0,0 0 0 15,0-2 0-15,-2 1 0 0,-2-1 0 0,-3 2 0 16,-2-2 0-16,-2-1 0 0,-1 0 0 0,2 0 0 15,2 0 144-15,3 1-144 0,2-1 128 0,1 0-128 16,2 1 160-16,3-1-160 0,2 2 0 0,-2 2 0 16,-1-3 0-16,-4 5 0 0,-2-2 0 0,-1 2 0 15,1-2 0-15,-1 2 0 0,6-3 0 0,2 3 0 0,4 0 0 16,-2-2 0-16,0 2 0 0,-5 2 0 0,0-5 0 16,-3 1 0-16,-2-1 0 0,-3 2 0 0,-1-4 0 15,0 3 0-15,-2 0 0 0,3 1 0 0,3-4 0 0,0 2 0 16,-3 4 0-16,2-4 128 0,4 1-128 0,-1-1 0 15,-2 2 0-15,-2-1 0 0,-2 3 128 0,-4-1-128 16,-4 0 0-16,-3-1 0 0,0 4 128 0,-4 1-128 0,-1 0 0 16,-2-1 0-16,1 1 0 0,-3 3 0 0,-1 0 0 0,-1 2 0 15,-1 1 0-15,0 0 0 16,-2 0-576-16,1 4-128 0,-1-1 0 0,1 6-20160 16</inkml:trace>
  <inkml:trace contextRef="#ctx0" brushRef="#br2" timeOffset="190938.81">1476 9384 3679 0,'3'0'320'0,"-2"-2"-320"0,2 2 0 0,0 0 0 0,2 0 3008 0,-1 0 512 0,1 0 128 0,4 0 0 0,5 0-2560 0,7 0-528 15,7 0-112-15,0-3 0 0,1 3-48 0,3-1 0 16,1-1 0-16,5-2 0 0,2-1-400 0,0 4 128 16,-5-3-128-16,6 2 0 0,4 2 0 0,0-3 128 15,1 2-128-15,0-2 0 0,-1 3 256 0,-2-2-48 16,0 1 0-16,3 1 0 0,3-3 16 0,3 6 0 16,4-3 0-16,1 1 0 0,0 1-224 0,-1-2 128 0,1 0-128 15,3-2 0-15,2-2 256 0,3 2-64 0,6 1 0 0,-2-2 0 16,1 3 96-16,0 3 16 0,-2-7 0 0,-2 1 0 15,2 3 128-15,5 0 16 0,5 0 16 0,-4 3 0 16,-4-2-224-16,-1 2-48 0,3-2-16 0,2 1 0 16,1 4 16-16,-2 1 16 0,-1 0 0 0,-4 2 0 15,-3-3-208-15,2 0 0 0,2 1 0 0,1 2 0 16,1 0 240-16,-1 1-48 0,-5 0-16 0,0-4 0 16,-1 0 16-16,3-4 0 0,2 3 0 0,1 0 0 15,0 2 144-15,-1-4 48 0,0 1 0 0,0-2 0 0,-1 1-48 16,5 1 0-16,4-2 0 0,-2 2 0 0,-3 2-336 15,-4-2 0-15,-5-2 0 0,4 2-192 0,3-2 0 0,1 2 0 16,-2-2 0-16,-2 2 0 16,-4 2-176-16,0-4-32 0,0 3-16 0,1-5 0 15,3 3 416-15,0-3-128 0,-1 3 128 0,-3 0 0 0,-7-1 0 0,1 0 128 16,1 1 0-16,2 0 0 0,2 0-128 0,-1 3 0 16,3 0 0-16,-5-1 0 0,-3 4 0 0,-2-3 0 15,-1 3 0-15,2 1 0 0,3-1 0 0,2 1 0 16,2 0-128-16,0-1 128 0,-3 0-240 0,-2-2 48 15,-4-1 0-15,0 0 0 0,2-2-128 0,1 1 0 16,2 0-16-16,-1-3 0 0,-1 1 208 0,-1-2 128 16,-3 2-160-16,0-3 160 0,-3 0 0 0,4 0 0 0,2 0 0 0,2 0 0 15,3-3 0-15,1 2 0 0,-2-2 0 0,-3 1 0 16,-6 1 0-16,1 1 0 0,2-3 0 0,-2 2 0 16,1 1 0-16,4 0 0 0,3 0 0 0,-1 0 0 15,-3 0 0-15,-4 0 0 16,0 0 0-16,1-3 0 0,1 1 0 0,0 1-192 0,3-2 48 15,2 0 16-15,3-2-192 0,-3-2-48 0,-4 3 0 0,1-3 0 16,-3 1 368-16,1-3-144 16,6 0 144-16,3-1 0 0,0 1 0 0,-3-3-128 0,-2 2 128 0,-3 0 0 0,-2 0 0 15,4-1 224-15,6 0-32 0,2 5-16 16,2-6 240-16,-1 5 48 0,0 1 16 0,-5 0 0 16,0-1-144-16,-1-2-16 0,1 2-16 0,1 1 0 15,2 0-304-15,4 0 0 0,-2 2 0 0,1-2 0 16,-3-3-272-16,-2 2-64 0,-2-2-16 0,7 2 0 15,2 1-416-15,0-1-96 0,1 1-16 0,-4 0 0 0,0 0 544 0,0-3 96 16,4 2 32-16,2 1 0 0,2 2 208 16,-4-1 0-16,-1 1 192 0,-4 1-192 0,-1-4 160 0,2 4-160 15,4-2 128-15,0 1-128 0,2 4 240 0,-3-4-48 16,-3 4 0-16,0-5 0 0,-2 0-192 0,2 0 128 0,4 2-128 16,2-3 0-16,1-1 0 0,-6 4 0 0,-3-4 0 15,-1-1 0-15,0 2 0 0,1-2 0 0,1 2 0 0,1 0 0 16,-3-3 176-16,-5 3-16 0,-4 1 0 0,-3-1 0 15,0 3 896-15,3 1 176 16,3 1 48-16,2-2 0 0,1 0-528 0,-1 0-112 0,-2 3 0 0,0-4-16 16,-3 4-384-16,1-2-80 15,4 1-16-15,7-2 0 0,3-1-144 0,-2 0 0 16,0-3 0-16,-6 4 0 0,-6-1 0 0,0 0 160 16,4-1 16-16,1 2 0 0,6-1 272 0,-2 1 64 15,0 0 16-15,-1 0 0 0,-5-1 0 0,-2 2 0 0,1 1 0 16,5-2 0-16,3 3-240 0,0-2-48 0,-1 2-16 0,-2-1 0 15,-4 1-224-15,0 0 0 0,2 0 0 0,1 1 0 0,2 1-128 0,1-2 128 16,0 0 0-16,-2 0 0 16,-3 0 0-16,-1 0 0 0,-3 3 0 0,2-3 0 0,5 0 0 0,3 0 0 15,5 0 0-15,-2-3 0 0,-5 3 0 0,-2-3 0 16,2 3 0-16,1-3 0 16,0 1 0-16,3 0 0 0,4 0 0 0,-2 2 0 0,-2-3 0 0,-7 3 0 15,-7 0 0-15,9 0 0 0,11 3 0 0,4-3 0 16,1 0 0-16,-3 0 0 15,-2 2-256-15,0-2 0 0,2 4 0 0,0-1 0 32,1 0-192-32,-2 0-16 0,-2-3-16 0,-2 3 0 0,1 1 160 0,2-1 48 0,6-2 0 0,0 1 0 0,1 1 112 0,-3-3 32 0,-2 0 0 0,-1 1 0 31,1 2 128-31,3-3 0 0,3 0 0 0,-2 0 0 0,-4 2 0 0,1-2 0 0,2 1 0 0,2 2 0 16,3-1 0-16,-2-1 0 0,-3 2 0 15,0-3 0-15,-4 4 0 0,2-1 0 16,5 2 0-16,0-1 128 0,-5-2-128 0,-2 0 0 15,-4 3 0-15,3-4 0 0,-2 1-256 0,5 2 16 16,0-4 16-16,-3 0 0 16,-6 0-160-16,1 3-16 0,0-3-16 0,0 1 0 0,2 1 416 0,-1-2 0 0,-1 3 0 0,-2-3 0 15,-7 1 0-15,2 1 0 0,-1 1 0 0,3 1 0 16,2-2 0-16,-2-1 0 16,-1 2 0-16,-4-3 0 0,-5 1 0 0,-2 1 0 15,0-2 0-15,-1 3 0 0,3-2 0 0,0 2 0 0,2-3 0 0,-2 0 0 0,-2 2 128 0,-2-2 16 16,-1 0 0-16,-1 0 0 0,-2 0 80 0,6 0 16 31,4 1 0-31,4-2 0 0,3 1-240 0,-2 0 0 16,-1-2 0-16,0-1 0 0,-3 2-128 0,3 1 128 15,3-3 0-15,3 3 0 0,3-3 0 0,-1 3 0 0,0-3 0 16,-3 2 0-16,-7 1 0 0,3 0 0 0,5 0-128 16,3 1 128-16,4 2-144 0,-2-3 144 0,-1 0 0 0,-4 1-144 15,-1 1 144-15,4 1-192 0,5-2 192 0,3 4-192 16,1-1 192-16,-2-2 0 0,-2 5 160 0,4-4-160 15,3 1 0-15,5 2 0 0,0 0 0 0,1 0 0 16,-3 1 0-16,1-1-128 0,0-5 128 0,6 4 0 16,6 1 0-16,-1-2 0 0,-5 2 0 0,4-2 0 15,6-2 0-15,-1 0 0 0,-1 4 0 0,-4-1 0 16,-5-2 0-16,7-3-128 0,7 4 128 0,0 0 0 16,-3 2-256-16,5-1 64 0,1-1 16 0,3 2 0 15,2 1-496-15,-1-1-96 0,-2-1-32 16,6 2 0-16,5 2-304 0,-1-1-64 0,-5-2-16 15,6 3 0-15,8-2 176 0,-1 2 48 0,-8-3 0 16,6 1 0-16,4 0 320 0,-2-1 80 0,-5-1 16 16,1-2 0-16,3 1 544 0,-7-1 272 0,-7-2-16 0,1-1-16 0,6 0 688 0,-5 0 144 15,-2 0 16-15,-2-1 16 0,-7-2-160 0,6 2-48 16,3-2 0-16,-3 0 0 0,-8-2-448 0,5 4-80 16,8-2-32-16,-3-1 0 15,-1 4-672-15,-1-3-144 0,6 1-32 0,-1 2 0 16,0 2-1104-16,0-2-240 0,2 0-32 0,-1-2-16 15,-1 5-400-15,-3-3-64 0,-8 0-32 0,6 0-1504 0,4 2-288 16</inkml:trace>
  <inkml:trace contextRef="#ctx0" brushRef="#br2" timeOffset="198682.81">18326 9138 13823 0,'-3'-3'1216'0,"2"-4"-960"0,2 2-256 0,0 2 0 0,1 0-448 15,-1-2-128-15,0-1-16 0,0-9-16 0,3 2-368 0,0-10-80 0,0 2-16 0,0-1 0 0,1 4 688 0,0 0 128 0,-1 3 16 0,0 2 16 0,-2 0 1568 0,1 1 320 16,-3 3 64-16,0 2 16 0,-2 1 816 0,-1 1 144 15,-1 1 48-15,-1 0 0 0,-1 4-240 0,-1-2-32 16,-1 2-16-16,-2-1 0 0,0 1-1264 0,2 0-256 16,-2 0-48-16,0 0-16 0,0 0-400 0,0 0-80 15,-1 0-16-15,1 1 0 16,-1 1-240-16,0 2-144 0,-2 0 160 0,2 1-160 16,1 1 128-16,1 1-128 0,-3 6 0 0,0-1 0 0,1 2 240 0,2 3-48 15,1-1-16-15,0 1 0 0,3 1-176 0,0 4 0 16,2 0 0-16,1 4 128 0,1 3 0 0,1 2 0 15,3 1 0-15,2-1 0 0,2 5-128 0,2-2 0 16,3 1 0-16,4-3 0 0,3-1-288 0,3-5-96 16,4-1 0-16,1-6-16 15,-2-1-144-15,2-2-32 0,3-4 0 0,2-2 0 0,1 0 272 0,2-1 48 0,-3-6 16 0,1-3 0 16,4 0 0-16,1-3 0 0,-1-10 0 0,1 1 0 16,-2-4 624-16,-2-3 128 0,0-1 32 0,-2-4 0 15,-5 1 416-15,0-4 96 0,1 1 16 0,-6-6 0 16,-2 1-480-16,-7-1-80 0,-3-3-32 0,-6 3 0 15,-5 1-352-15,-6-3-128 0,-6-5 0 0,-6 1 0 16,-4 1 0-16,-7 5 0 0,-2 0 0 0,-6 1 0 16,-4 5-240-16,-7 1-32 0,-3 0-16 0,-2 6 0 0,0 2 288 0,0 5 0 31,0 2 0-31,0 4 0 0,-1 6 0 0,2 0 0 16,0 4 0-16,1 2 0 0,4 1-128 0,1 2 128 0,1 3 0 0,3 1 0 15,2-1-288-15,3 4 48 0,0 1 16 0,4 2 0 16,3 2-1200-16,6-1-240 0,5-2-64 0,8 1-13632 0</inkml:trace>
  <inkml:trace contextRef="#ctx0" brushRef="#br2" timeOffset="199511.49">22466 8975 28559 0,'-4'-5'2544'0,"0"-1"-2032"0,2 1-512 0,1 4 0 0,-1-2 320 0,-1-3-16 0,-2-1-16 16,-5-8 0-16,-3-1 544 0,-3-7 96 0,-1 2 32 0,-3 4 0 0,2 5-528 0,-3-1-112 16,-2 7 0-16,0 4-16 0,-3 2-144 0,-3 5-32 15,0 5 0-15,-2-1 0 0,0 6-128 0,0 5 0 16,1 0 0-16,-1 5 128 0,-1 3 0 0,3 3 0 16,1-3 0-16,0 5 0 0,-3 4 16 0,0 1 0 15,3 0 0-15,1-3 0 0,3 2-144 0,3-5 0 16,2 0 0-16,6-3 128 0,4-4 176 0,5-3 16 0,4-4 16 0,5 0 0 15,5-1 48-15,3-6 16 0,3 1 0 0,4-3 0 16,1-1-112-16,3-2-32 0,7-1 0 0,6-2 0 16,4 0-256-16,7-2-224 15,6 2 32-15,2-6 16 0,4 2-80 0,3-4-32 16,2-1 0-16,1-2 0 0,-3 0 32 0,-1-2 16 0,-2 1 0 0,-1-1 0 16,-3 0 240-16,-4-2-192 0,-3-2 192 0,-5-2-192 0,-2 1 464 15,-5-4 112-15,-1 0 0 0,-6 1 16 0,-7-5 240 16,-5 1 64-16,-7-4 0 0,-9-2 0 15,-6-3-512-15,-8-1-192 0,-6-3 176 0,-12-6-176 16,-8-3 0-16,-11-6 0 0,-8 2 0 0,-6-2-160 0,-3 2 160 0,-5 4 0 16,-1 3 0-16,-3 3 0 0,-2 5 0 0,1 5 0 15,-1 7 192-15,5 5-64 0,9 6-128 0,-2 4 0 16,-1 6-128-16,3 2 128 16,4 8-1776-16,7 0-272 0</inkml:trace>
  <inkml:trace contextRef="#ctx0" brushRef="#br2" timeOffset="201078.52">27165 9268 14735 0,'-2'-6'1312'0,"1"0"-1056"0,0 2-256 0,0 2 0 0,-1 0 1216 0,1 0 192 0,-3-4 48 0,-2-4 0 0,-2-3 608 0,-4-3 128 0,-4 0 32 0,0 4 0 0,-2-3-800 0,-2 3-144 15,-4 1-48-15,-1-1 0 0,-1 5-224 0,-3 1-48 16,-3 0-16-16,-1 3 0 0,0 6 0 0,-1-1 0 16,0 8 0-16,1 2 0 0,1 4-368 0,-2 4-80 0,0 5-16 0,0 3 0 15,2 1-304-15,0 3-176 16,1 5 192-16,3 4-192 0,3-2 128 0,4 5-128 16,5 0 0-16,2 3 0 0,7 2 0 0,6-5 0 0,6-1 0 0,5-6 0 15,7-4 0-15,5-5 0 0,7-5 0 0,1-1 0 16,8-6 0-16,1-4 0 15,4 0-160-15,3-5 160 0,0-4-384 0,-2-6-16 16,1-4 0-16,-4-3 0 0,-3-4 128 0,-1-2 16 16,-2-6 16-16,-3-1 0 0,-5-2 240 0,-2-3 0 0,-4-3 0 0,-4-2 0 15,-2-2 352-15,-5-6 16 0,-4 0 0 16,-6-8 0-16,-4 1-32 0,-4-1 0 0,-5 2 0 0,-5 0 0 0,-4 3-336 0,-4 1 0 16,-3 4 0-16,-2 7-192 0,-1 6 192 0,0 1-160 15,-1 9 160-15,-2 0-160 16,-1 4-784-16,2 3-144 0,1 3-48 0,1 2 0 31,-1 1-1632-31,-1-2-336 0,5 0-64 0,2-1-16 0</inkml:trace>
  <inkml:trace contextRef="#ctx0" brushRef="#br2" timeOffset="203147.8">26761 6055 6367 0,'-7'2'576'0</inkml:trace>
  <inkml:trace contextRef="#ctx0" brushRef="#br2" timeOffset="203658.31">26780 5927 23039 0,'-5'-6'2048'0,"1"-1"-1648"16,2 4-400-16,1-1 0 0,-1 2 1664 0,0-2 240 0,-2-2 48 0,-2-7 16 15,-1-3 0-15,0-5 0 0,1 1 0 0,3 1 0 0,0 0-1360 0,2 3-272 16,1 1-48-16,0 3-16 0,0 2-272 0,-1 3 0 15,-1 0 0-15,-1 5-144 0,-1-2 144 0,-2 4 0 16,-2 1 0-16,0 2-128 16,-2 3 128-16,-1 0 0 0,-2 4 0 0,1 2-128 15,0 5 128-15,0-3 0 0,1 4 0 0,1 0 0 0,1 3 144 0,0 2-144 0,1 3 192 16,3-2-192 0,2 2 160-16,0 5-160 0,2-2 128 0,2 5-128 0,3 0 0 0,3 3 0 0,2-3 0 0,3 1 0 15,3 0 0-15,3-6 0 0,1 0 0 0,2-2 0 16,3-4-144-16,2-2 144 15,1-5 0-15,2-1 0 0,-1-5-128 0,2-4 128 16,3-2 0-16,4-1 0 0,4-6 0 0,1-1 0 16,1-2 0-16,1-4 0 0,0-1-192 0,1-2 192 0,0-4-192 0,-1-1 192 15,-4-2 0-15,0-1 0 0,0-5 0 0,-2 1 0 16,-4-1 128-16,-3-2 16 0,-3 3 16 0,-5-1 0 0,-3-2 80 16,-3-1 16-16,-4 1 0 0,-5-3 0 15,-4 3-256-15,-7 2 0 16,-3 1 0-16,-6 3 0 0,-4 3 320 0,-6 1 32 0,-7 0 0 0,-4 6 0 0,-4 0-192 15,-5 2-32-15,-3 1-128 0,-4-1 192 0,-2 5-192 0,0 1 128 32,-1 3-128-32,-3 1 0 0,-2 0 176 0,-3 4-176 15,5 2 192-15,0 0-192 0,7 0 128 0,4 1-128 16,3 0 0-16,6-1 0 0,6 3 0 0,1-3 0 0,5 4 0 0,3-3 0 16,4 5 0-16,5-1-176 0,2 1 32 0,7 3-18160 15</inkml:trace>
  <inkml:trace contextRef="#ctx0" brushRef="#br2" timeOffset="207301.42">27170 17273 16575 0,'-5'2'1472'0,"1"-2"-1168"0,3 0-304 0,-1 0 0 0,2 0 1216 0,0 0 192 0,-1-2 48 0,-1 2 0 0,-1-4 592 0,1 1 112 0,-1 0 16 0,1-6 16 0,2 2-1488 0,0 0-288 0,1-2-64 0,0 0-16 31,0-1-1168-31,1 0-224 0,-2-1-48 0,0 0-16 0,1 0 608 0,-1-3 112 15,0 2 16-15,1-4 16 0,0 0 368 0,2 0 240 0,-1-5-48 0,1 1 0 16,-1-1 256-16,1 1 64 0,-1-5 0 0,1 0 0 16,-2 2-16-16,0-4 0 0,0 1 0 0,1-3 0 15,-2 3 464-15,0-2 112 0,0 0 16 16,-2-3 0-16,0 2-448 0,-2-2-64 0,1 5-32 0,-1 0 0 16,0 2-272-16,-1-2-48 0,-1-5-16 0,-1-4 0 15,-1 0 64-15,1 1 16 16,-1-1 0-16,1-1 0 0,-1 2 112 0,2-3 32 0,0 2 0 0,0-1 0 0,0-1-176 0,0 1-16 15,1 2-16-15,-2-5 0 0,3 2-224 0,-4-4 0 16,2-1 0-16,-2 1 0 0,1 1 0 0,0-1 128 16,-1 2-128-16,2 1 0 0,1-3 0 0,0 1 0 15,1-1 0-15,-1-1 0 0,3-3 0 0,0 2 224 16,2-5-64-16,-2 2-16 16,2 1 32-16,2 1 0 0,-1 2 0 0,0 5 0 0,0 2-16 0,-1-1 0 15,0-5 0-15,-2-2 0 0,1 5-32 0,-3-3 0 0,0 3 0 16,0-4 0-1,-1 5-128-15,2-2 0 0,-2 1 0 0,1 1 0 16,0 2 0-16,2-3 0 0,2-3 0 0,-1-2 0 0,1 1 0 0,1-3 0 0,0 1 128 0,2-3-128 16,-2-2 0-16,0 4 0 15,0 0 0-15,-1 3 0 0,-1 4 0 0,0-3 0 0,-2 0 144 0,0 0-144 16,-2 1 144-16,0-1-144 0,0 0 192 0,-1 1-192 16,-1 1 160-16,0 0-160 0,1 4 128 0,0 0-128 15,-2 0 0-15,1-2 0 0,-1 3 0 0,1-2 0 16,0-3 0-16,0 2 0 0,1-1 128 0,1-3-128 15,2 3 0-15,-2-3 0 0,2 0 0 0,1 3 0 0,-1 0 0 16,1-3 0-16,-1 2 0 0,1-1 0 0,-1-1 144 0,1 0-144 31,-2 0 160-31,0 3-160 0,1 0 176 0,-1-1-176 0,0 2 192 0,1-1-192 0,-1 1 128 0,0 1-128 16,0-1 0 0,2-2 0-16,0 1 128 0,-1-3-128 0,2 3 0 0,-2-3 0 0,2-2 0 0,-1 2 0 31,0 1 0-31,1 0 0 0,0 0 128 0,-4 0-128 15,2 3 0-15,0-1 0 0,-1 0 192 0,0 1-32 16,1 1 0-16,-1-1 0 0,0-2 16 0,-1-2 0 16,3 3 0-16,-2-3 0 0,2 3-176 0,-1 1 0 15,1-1 144-15,0-3-144 0,2 2 0 0,-1-1 0 0,-1 1 0 0,1-2 0 16,-2 3 0-16,1-3 0 0,-1 1 0 0,1-4 0 0,-1 5 0 16,1-5 0-16,-2 4 0 0,0-1 0 0,2 1 0 0,-2-3 0 0,-1-2 0 0,1 1 0 15,2-1 0-15,-2 1 0 16,2-3 0-16,-2 0 128 15,2 0-128-15,0 2 176 0,2 1-176 0,0-3 192 16,2 2-192-16,0-3 160 0,1-1-160 0,0-2 160 16,2 0-160-16,0-2 0 0,1 2 0 0,-1 3 128 15,0-1-128-15,0 3 0 0,0-1 0 0,-2 0 0 16,0 2 0-16,-1-3 0 0,-1 1 0 0,-2-2 0 16,-1 3 0-16,1 0 0 0,-1 2 128 0,-1-2-128 0,-1 0 160 15,2 0 0-15,-2-1 0 0,2-3 0 0,-1-3-160 0,2-1 128 16,-1 4-128-16,0-2 128 0,1 1-128 0,0-2 0 15,1-1 0-15,0-3 0 0,0 1 0 0,1 2 0 16,0-6 0-16,1 2 0 0,-1 2 0 0,1 2 0 16,1 0 0-16,-2-2 0 0,1-1 0 0,2-1 0 15,-1 1 0-15,-2-2 0 0,1-1 0 0,0 2 0 16,-1-1 0-16,0 0 0 0,0 0 0 0,1-2 0 16,-2-1 128-16,0-4-128 0,1 3 0 0,0-4 128 0,1 4-128 15,2-3 128-15,-1-4-128 0,-1 1 0 0,2-1 0 16,0-3 0-16,-1 1 0 0,2-1 0 0,-1-3 0 0,0 4 0 15,-1-1 0-15,1-3 0 0,0-1 0 0,-1 0 0 16,2 0 0-16,-2 4 0 16,-1 4 0-16,1-7 0 0,-3-3 0 0,0 0 0 0,0 0 0 0,-1 0 0 15,-1 0 0-15,0-3 0 0,-2 3 0 0,0-3 0 16,1 3 0-16,-1 0 0 0,2 0 0 0,-2 0 0 16,1-3 0-16,1 2 192 0,1-2-192 0,-1 3 192 15,2 0-192-15,0 0 0 0,0-4-192 0,2 1 192 16,-1 3-128-16,-1-3 128 0,1 3 0 0,0 0 0 15,1 4 0-15,-2-5 0 0,1 1 0 0,0-2 0 0,-1 4 0 0,0 2 0 16,0 2 0-16,0-4 0 0,-1 2 0 0,0 2 0 16,-1 0 0-16,1 3 0 0,0 7 0 0,-2-2 0 15,2-2-144-15,-1 0 144 0,-1 0-256 0,2 4 0 16,0 2 0-16,-2 6 0 16,2 4-320-16,-1-2-48 0,0 1-16 0,-1 2 0 15,0-1 0-15,-2 4 0 0,2 2 0 0,-4 5 0 16,2 1-416-16,-2 5-96 0,0 3 0 0,0 0-16272 0</inkml:trace>
  <inkml:trace contextRef="#ctx0" brushRef="#br4" timeOffset="212650.37">19148 8945 24879 0,'5'-12'2208'0,"-1"2"-1760"16,-2 4-448-16,1 3 0 0,-2 2-384 0,1-5-176 0,3-5-16 0,3-6-16 0,0-8-48 0,1-1-16 0,-3-3 0 0,-2 7 0 15,-3-3-304-15,-1 4-48 0,-1 4-16 0,-3-1 0 16,-1 2 368-16,-2-1 64 0,-3 5 16 0,-2 0 0 0,-3 3 704 0,-4 2 128 16,-3 2 48-16,-4 1 0 0,0 3 688 0,-5 1 144 15,-5 3 16-15,-6 1 16 0,-4 2-192 0,-7 1-32 16,-4 1-16-16,-6 6 0 0,-6-1-384 0,-3 5-80 0,1-2-16 16,-2 4 0-16,-2 2-256 0,-2 3-64 0,-5 3-128 15,3 0 192-15,7-3-192 0,2 4 0 0,2 5 0 0,9-2 0 16,12-3 192-16,-3 5 0 0,-2 8 0 0,2 5 0 15,8 4 192-15,11 0 48 0,12 2 0 0,10-2 0 16,9-4-16-16,9 1 0 0,7 3 0 0,7-1 0 16,4 0-32-16,4 1-16 0,8-7 0 0,4 3 0 15,5-5-816-15,3-1-144 16,1-6-48-16,2-7 0 0,6 0-304 0,4-3-64 0,4-3-16 0,5-6 0 16,-1-6 1024-16,3-6 416 0,3-5-32 0,2-2 0 0,2-3 608 0,-1-7 112 15,0-5 32-15,-6-5 0 0,-4-6-160 0,-4-3-16 16,-3-2-16-16,-4-10 0 0,-1-3-240 15,-10-1-32-15,-6 1-16 0,-7 3 0 0,-5-1-176 0,-5-4-32 16,-4-6-16-16,-9-5 0 16,-7 4-288-16,-9 1-144 0,-5 1 160 0,-6 1-160 15,-6 5 240-15,-8-5-48 0,-8-1-16 0,-6 2 0 0,-3 3 160 0,-4 4 48 16,-4 5 0-16,2 5 0 0,2 5-192 0,-3 7-48 0,-1 6 0 16,-1 4 0-1,2 9-688-15,4 6-144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14T17:03:47.72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24564 7656 3679 0,'3'0'320'0,"-3"-3"-320"0,1 2 0 0,-1 1 0 0,1 0 2848 0,-1 0 496 0,1 1 112 0,1 2 0 0,-1-1-2128 0,0-1-432 0,1 5-96 0,0 1-16 16,0 1-64-16,-1-1-16 15,-1 4 0-15,-1 1 0 0,0 4-64 0,-3 0 0 0,1 5-16 0,-2 1 0 16,0 3 256-16,-2 1 48 0,1 5 16 0,-2 5 0 15,-1 7 176-15,-1 8 32 0,0 7 16 0,-2 5 0 32,2 9-528-32,-4-3-96 0,3-8-32 0,-2 5 0 0,-2 6-384 0,1 1-128 15,2 0 0-15,1-7 0 0,2-8-208 0,2-5-160 16,0-9-16-16,2-3-16 0,0-2 0 0,1-2 0 0,-1-5 0 16,1-3 0-16,-1-1 16 0,1-2 0 0,2-4 0 0,-1-4 0 15,1-1-976-15,1-5-192 0,1-6-48 0,0-3-9728 0</inkml:trace>
  <inkml:trace contextRef="#ctx0" brushRef="#br0" timeOffset="602.22">24468 7731 25791 0,'-2'-2'2304'0,"2"-1"-1856"0,0 2-448 0,2 1 0 0,1-3 1072 0,0 3 112 0,2 0 32 0,1 0 0 16,5-3-864-16,4 0-160 0,6-1-48 0,4-2 0 0,3 0 208 0,2 0 32 15,-1-4 16-15,4-2 0 0,-1-2 128 16,1-1 32-16,1-1 0 0,3 0 0 0,0 0-352 0,4 1-64 15,2 2-16-15,0-2 0 0,2 2-128 0,-2 3-224 16,-1 2 48-16,-4 3 16 16,-2-1-1344-16,-4 3-272 0,-3-1-48 0,-3-2-16 15,-2 3 0-15,-1 0 0 0,0-3 0 0,-1 2 0 16,1-1-16-16,-2 2 0 0,-3 0 0 0,1-1 0 16,-2 2 320-16,0 1 48 0,0-2 16 15,-3 3-1840-15,0 0-352 0</inkml:trace>
  <inkml:trace contextRef="#ctx0" brushRef="#br0" timeOffset="983.81">24313 8275 20271 0,'-1'-2'1792'0,"1"0"-1424"0,0 2-368 0,1 0 0 0,2 0 704 0,-1 0 64 16,3 0 0-16,2-2 16 0,6 2-560 0,4-3-224 0,8 2 176 0,4 1-176 15,7-2 880-15,5-2 80 0,6 2 0 0,1-2 16 16,3-1 560-16,1 0 128 0,1 0 0 0,0-1 16 31,3 2-1024-31,-3 0-208 0,3 1-32 0,-6 0-16 16,1 1-768-16,-4 1-144 0,-1-2-48 0,-4-1 0 16,-2 2-1120-16,-2-2-240 0,-2 2-32 0,1-2-6448 15,1-1-1296-15</inkml:trace>
  <inkml:trace contextRef="#ctx0" brushRef="#br0" timeOffset="11657.38">22811 4255 17503 0,'-8'-1'1552'0,"2"-2"-1232"0,0 3-320 0,1 3 0 0,2 0 1984 0,1 0 352 0,-2 1 64 0,-2 3 16 0,-4 5-2256 0,-3 4-448 0,-3 5-96 0,-2 2 0 0,2 1 384 0,0-1 144 15,0-1 0-15,-1 0 0 0,-2 4 480 0,-1 3 80 16,-2 2 32-16,-1 4 0 0,-2 5 192 0,-4 6 32 16,-1 7 16-16,-5 10 0 0,-2 3-768 0,-4 8-208 15,-2 10 0-15,-6 2 0 32,0 8-448-32,-3-2-160 0,0-3-32 0,-4 5-16 0,-4 5 272 0,-7 5 64 0,-6 6 16 0,-1 1 0 0,1-1 688 0,-2-2 144 0,-3 3 32 0,-1-7 0 15,2-3 80-15,-2 4 32 0,1 3 0 0,-1 0 0 31,1-6-496-31,5-3-176 0,5-11 0 0,-1 5 144 32,-2 4-1088-32,2-5-208 0,5-3-64 0,2-7-7728 0,5-7-1552 0</inkml:trace>
  <inkml:trace contextRef="#ctx0" brushRef="#br0" timeOffset="12322.32">18809 4601 21183 0,'-17'14'1888'0,"1"1"-1504"0,5-4-384 0,3 0 0 0,2-1 128 0,-6 6-128 0,-12 12 128 0,-14 17-128 16,-12 14 208-16,-4 10-16 0,-2 2-16 0,3 2 0 15,-1 2 448-15,-3 7 80 0,1-2 32 0,-1 4 0 16,0-3-96-16,-2 4 0 0,-4 5-16 0,-4 6 0 16,1 1 48-16,-6 8 16 15,-5 12 0-15,-3 3 0 0,-1 4-320 0,-3 3-64 16,5-7-16-16,-6 9 0 0,-4 12-160 0,-1-1-128 0,4-4 144 0,-2-4-144 16,-2 6 128-16,-1 3-128 0,-2 1 0 0,0-4 144 15,2-2-144-15,-1-6 0 0,2 0 0 0,1 0 0 16,-1-3 0-16,3-4-192 0,9-13 0 0,-3-3 16 15,-1 1-48-15,4 0-16 0,5-5 0 0,3-4 0 16,0-5-336-16,5-7-64 16,8-9 0-16,1-4-16 0,3 4-1152 0,1-9-240 0,4-2-32 0,2-4-7888 15</inkml:trace>
  <inkml:trace contextRef="#ctx0" brushRef="#br0" timeOffset="13397.59">12414 5822 13823 0,'-14'-10'1216'0,"3"4"-960"0,0 1-256 0,3 3 0 0,4 2 2112 0,0 0 368 0,-1 0 80 0,-4 4 0 0,-6-1-1680 0,-3 4-352 15,-2 5-64-15,-1 3-16 16,2 8-704-16,1 3-128 0,1 2-48 0,-1 7 0 16,1 0-96-16,-2 9-32 0,-2 3 0 0,-1 7 0 15,-3 3-80-15,-2 9 0 0,-1 0-16 0,-1 5 0 16,1-4 160-16,-4 10 48 0,-5 13 0 0,-5 7 0 0,-2 7 304 0,-4 4 144 15,-3 7-128-15,-4 10 128 0,-6 6 0 0,-3 7 0 16,3-9 144-16,-3 7-144 0,-7 12 1296 0,-1 10 160 16,-5 7 16-16,0 3 16 0,3-7 496 0,-3 1 80 15,-1 2 32-15,-1 0 0 0,1 1-528 0,2-2-96 0,0 2-32 16,1-10 0-16,2-8-640 0,-3 4-128 0,1-1-32 0,3-6 0 16,3-6-320-16,2-5-80 0,3-10-16 0,2-5 0 15,4-11-224-15,4-5 0 0,3-2 0 0,3-5 0 31,1 0-1280-31,3-7-192 0,7-12-32 0,3-8-14032 0</inkml:trace>
  <inkml:trace contextRef="#ctx0" brushRef="#br0" timeOffset="14409.99">8522 5990 13823 0,'-8'10'1216'0,"1"-2"-960"0,4-1-256 0,0-4 0 0,2 0 224 0,-3 3 0 0,-2 4 0 0,-4 3 0 0,-3 9 48 0,-3 3 16 0,1 0 0 0,0 0 0 0,3-2 48 0,0-2 16 16,3-1 0-16,-1 1 0 0,1-1-64 0,2 2-16 16,-2 1 0-16,0-1 0 15,1 0-128-15,-1 5-16 0,-1-1-128 0,0 5 192 16,-2 3-64-16,-2 3 0 16,1 0-128-16,-3 5 192 0,-3 6-32 0,-3 8-16 0,-3 7 0 0,-5 6 0 0,1 1 384 0,-6 10 80 31,-5 7 16-31,-4 9 0 0,-3 8 48 0,-1-3 16 15,-1 3 0-15,-6 13 0 0,-7 16 96 0,-4 6 32 16,0 1 0-16,-2-1 0 0,2-3 96 0,6-14 32 16,3-2 0-16,-8 11 0 0,-4 16-48 0,-3 3-16 15,3-5 0-15,0-3 0 0,1 0-544 0,-3 4-96 16,-3 8-32-16,1 5 0 0,-1-3-208 0,-1 1 0 0,-1-3 0 16,3 2 0-16,5-5 0 0,-7 11 0 0,-6 11 0 0,0 1 0 15,0-1 0-15,1-1 0 0,-2-1 0 0,-2 3 0 16,0 8 320-16,3-8 0 0,3-12 16 0,4-7 0 15,2-10 176-15,0-3 48 0,2-2 0 0,2-2 0 16,2-2-240-16,1 0-64 0,0-3 0 0,5-10 0 16,5-12-256-16,3-7 0 0,4-6-128 0,0-3 128 15,3 3-384-15,2-3 32 0,2-6 0 0,3-7 0 16,2-13-544 0,1 0-96-16,2 2-32 0,0-4 0 0,-1 2-320 0,3 0-80 0,2-5-16 15,-1 2 0-15,0-3-160 0,1 0-16 16,-3 0-16-16,1 1 0 0,0 4 416 0,-1-7 96 0,1 0 16 15,1-11 0-15,2-3 464 0,-1-2 112 0,2-4 16 0,1-7 0 0,2 1 112 16,3-5 16-16,2-2 16 0,3-3-6480 16</inkml:trace>
  <inkml:trace contextRef="#ctx0" brushRef="#br0" timeOffset="16139.73">7463 12705 11055 0,'-12'-2'976'0,"3"0"-784"0,-1-1-192 0,3 2 0 0,4 1 1824 0,-1 0 320 0,-1-2 64 0,-4-1 16 0,-4 0-656 0,-7-4-128 16,-1 1-32-16,-2 0 0 16,0 0-768-16,0 0-144 0,-1 2-48 0,1-3 0 0,-1 2-448 0,1-3 0 15,-3-1 0-15,0 1 0 16,2-2-320-16,0 0-144 0,-1-2-48 0,-2-2 0 16,0-2-144-16,-3-3-48 0,-1-3 0 0,0-5 0 0,-1 1 336 0,0-6 64 15,-2-3 16-15,0 1 0 16,-2-7 672-16,-1 0 128 0,-2-4 16 0,-1-3 16 0,-2 1 64 0,-2 3 16 0,3 3 0 0,-2 0 0 15,-3-1-96-15,-4-5-16 0,-6 3 0 0,-4-3 0 16,-1 2-272-16,-3-2-64 0,-1 0-16 0,5 3 0 16,0 3-160-1,-4-4 0-15,-5-8 0 0,-3 1 128 0,3-4-304 0,-4 2-64 16,-1-7-16-16,-2 2 0 0,6-1 256 0,-4-1 0 16,-2-2 0-16,-2-3 0 0,0 1 256 0,-1-3 64 0,-1 0 0 15,-1-3 0-15,2 2 288 0,-5-6 64 16,-5-2 16-16,-2-5 0 15,-2 1-448-15,1 0-96 0,3 6-16 0,-2-1 0 0,-3 3-128 0,-2 1 0 0,0 0 144 0,0 1-144 0,-3-2 576 16,0 2 32-16,8 8 16 0,-3-2 0 16,-3-4-176-16,-1-4-16 0,-2-2-16 0,5 2 0 0,12 7-64 0,-1-4-16 15,-1 0 0-15,-2-3 0 16,-2 0-336-16,4 1 0 0,6 2 0 16,6 4 0-16,4 2-1104 0,2 1-304 0,2 0-48 0,2 3-16 15,4 0-464-15,5 1-112 0,5 7 0 0,5-1-9280 0</inkml:trace>
  <inkml:trace contextRef="#ctx0" brushRef="#br0" timeOffset="17173.05">9774 11121 18431 0,'-15'9'1632'0,"1"1"-1312"0,7-1-320 0,2-7 0 0,0 2 608 0,-6 6 48 0,-9 5 16 0,-13 11 0 0,-8 5 32 0,-2 3 16 0,3-1 0 0,5-5 0 0,4 0-160 15,5-3-48-15,2 4 0 0,-1-1 0 16,3 4-512-16,1 3 0 0,0-1-192 0,1 5 48 15,1-1-640-15,0 5-128 0,-1 6-32 0,-1 1 0 16,0 5-640-16,0 4-128 0,-1-2-16 0,-3 9-16 16,-1 4-112-16,-5 12-32 0,-5 7 0 0,-2 6-2960 15</inkml:trace>
  <inkml:trace contextRef="#ctx0" brushRef="#br0" timeOffset="17346.55">8566 13229 2751 0,'-2'0'256'0,"-1"6"-256"16,-6 6 0-16,-12 21 0 0,-27 40 2128 0,-44 63 384 15,-45 71 80-15,-29 43 16 0,-1 0 96 0,18-25 32 16,20-28 0-16,18-28 0 0,13-21-1104 0,7-8-224 0,3-1-32 0,3-6-16 15,3 0-400-15,0-1-64 0,2 1-32 0,3-3 0 16,8-10-416-16,0 3-64 0,0 0-32 0,1-3 0 16,2-8-224-16,0-1-128 0,1 1 160 0,2-4-160 15,3-5 128-15,4-6-128 0,4-3 0 0,0-1 144 32,2-3-464-32,6-7-112 0,4-10-16 0,-1 3-8688 0,2-1-1744 0</inkml:trace>
  <inkml:trace contextRef="#ctx0" brushRef="#br0" timeOffset="20315.46">24962 12138 23039 0,'-3'-2'2048'0,"0"1"-1648"0,2-2-400 0,1 3 0 0,0 0 1392 0,1 3 192 0,2-3 32 0,0 3 16 0,3 1-1232 0,3 5-240 0,2 3-160 0,4 2 192 16,1 0-192-16,1 4 0 15,4 3-160-15,2 1 160 16,4 0-608-16,1 3-32 0,6 3 0 0,2 1 0 16,3 3 32-16,2-1 0 15,4 1 0-15,3 4 0 0,6 4-256 0,4-1-48 0,4 4-16 0,4 2 0 16,4 3 176-16,4 2 48 0,2 0 0 0,2 1 0 0,2 0 512 0,9 6 192 0,8 3-144 0,3 6 144 15,2 1 0-15,5 2 256 0,1 4-48 0,3-2 0 32,-3 4 800-32,9 6 144 0,6 5 48 0,1-1 0 0,-3 0-224 15,6 3-32-15,8 5-16 0,1 1 0 0,-3-3-352 0,7 2-80 16,10 2-16-16,5 2 0 0,0 2 96 0,4-4 32 16,2-1 0-16,1-1 0 0,-5-3-208 0,7 3-32 15,3 7-16-15,1-1 0 0,-1-4-112 0,0 1-32 16,2 3 0-16,2 1 0 0,1 3-16 0,-1 1 0 15,-2-4 0-15,2 3 0 0,1 1 0 0,-2 1-16 16,2 1 0-16,-5-1 0 0,-8 2-176 0,1 0 0 16,2 1-192-16,-5 2 192 15,-7 1-1584-15,1 3-192 0,1 1-32 0</inkml:trace>
  <inkml:trace contextRef="#ctx0" brushRef="#br0" timeOffset="28823.32">23399 11762 5519 0,'-15'0'496'0,"3"0"-496"0,5 0 0 0,3-2 0 0,0 2 224 0,-3-1-48 0,-8 1-16 0,-10-7 0 15,-7 1-160-15,-3 0 0 0</inkml:trace>
  <inkml:trace contextRef="#ctx0" brushRef="#br0" timeOffset="30097.12">23073 11703 5519 0,'-20'-6'496'0,"14"5"-496"0,3 1 0 0,2 0 0 16,1 0 1104-16,-1 0 128 0,-4 0 32 0,-1 1 0 15,-2 1-816-15,1 2-176 0,3-2-16 0,3 2-16 0,3-1-496 0,3-1-80 16,5-2-32-16,3 1 0 16,4 2 368-16,2-3 288 0,4 0-48 0,3-4-16 15,2 4 128-15,3-2 32 0,1-1 0 0,3 2 0 0,0-2 112 0,-1 3 16 16,3-2 16-16,2 1 0 0,2 1 0 0,2-3 0 16,0 3 0-16,4-3 0 0,3 0 32 0,2 2 0 15,3-2 0-15,3 0 0 0,2 3-144 0,3-3-32 16,2-1 0-16,5 2 0 0,1-2-112 0,5-2-16 15,-1 2-16-15,3-1 0 0,2 4-240 0,4-1 0 16,4-2 0-16,0 2 0 0,1 2 0 0,1 0 0 16,2 2 0-16,1-2 0 0,-2 1 0 0,1 2 144 0,0-1-144 15,2 2 128-15,-3-2-128 0,3 2 0 0,3-3 0 16,-2 2 0-16,1 1 0 0,-2 0 240 0,2 0-48 0,2-1 0 16,-3 0 592-16,1 0 112 0,3 2 32 0,-2 0 0 15,1-4-368-15,-3 1-80 0,-3 1-16 0,1-3 0 16,-3 4-224-16,4-4-48 15,4 0-16-15,0 0 0 0,-2 2-176 0,3-2 192 0,3-2-192 0,-5 2 192 16,-3-3-192-16,4 2-192 16,0 1 32-16,-1 0 16 15,0-3-448-15,-3 3-96 0,-4 0-16 0,-3 0 0 16,-3 0 176-16,-4 0 16 0,-2 0 16 0,-5 3 0 0,-4-3 496 0,-2 0 0 0,0 1 0 0,-4-1 0 16,-4 3 160-16,-1-3-160 0,-1 0 128 0,-2 0-128 15,-5 0 512-15,-2 2 32 0,1-2 0 0,-2 4 0 0,-2-4 96 16,-3 2 32-16,-3-2 0 0,-3 0 0 0,-5 0-336 0,-3 0-64 15,-4 0-16-15,-6-2 0 0,-2 2-256 0,-6 0 0 16,-3-3 0-16,-4 2 0 0,-3 1-176 0,-5-2 16 16,-2 2 0-16,-6-3 0 0,-2-1 160 0,-6 1 192 15,-6 0-32-15,-6 0-16 0,-8-1 192 0,-5 1 48 16,-5 0 0-16,-4-2 0 0,-6 1-256 0,-3 0-128 16,-5 4 160-16,-5-2-160 0,-4 2 0 0,-4 0-320 0,0 0 64 15,0 0 0 1,-3-3-128-16,-5 3-32 0,-4 0 0 0,-5-1 0 0,-1 1 32 0,1-2 0 0,3 0 0 15,-2 2 0-15,-3 0 384 16,-1 0 0-16,1-2 0 0,-3-2 0 0,-1 4 0 0,-1-5 224 0,2 2-32 0,0-1 0 16,4-2 16-16,-2-1 0 15,2 1 0-15,1 0 0 0,3-3-208 0,-3 2 0 16,-3-2 0-16,3 2 0 0,10 1 128 0,2 0 0 0,-2-1-128 0,-4 1 192 16,-4 0-192-16,0 2-160 0,-1 1 32 0,2 0 0 15,3-1 128-15,-1 2 0 0,-3 2 0 0,2 0 0 0,6 0 0 16,3 0-128-16,2 2 128 0,3-2 0 15,7 4 0-15,-5-1 0 0,-2 2 0 0,1 1 0 16,5 2 0-16,-1-1 0 0,0 3 0 0,1-4 0 0,4 2 0 0,3 0 0 16,2 0 0-16,2 2-128 0,2-1 128 0,0 1-208 15,2 0 80-15,1-2 128 0,3 0-256 0,2-2 80 16,5 3 16-16,2-3 0 0,2 4 32 0,5-4 0 16,1 0 0-16,5 0 0 0,3 2 128 0,4-2 0 15,4-2-144-15,7 1 144 0,6-2-272 0,5 0 16 16,4 0 0-16,4 1 0 15,5-1-544-15,6-2-96 0,4 1-32 0,7 1 0 16,5-3 400-16,4 0 80 0,6 0 0 0,7 0 16 0,7-3 560 0,6 1 96 0,-1 1 32 0,8-4 0 31,5 0 32-31,5 0 16 0,8-1 0 0,2-1 0 0,5 0-176 0,7 1-128 0,6 0 192 0,5-4-192 16,6 4 272-16,7-3-48 0,5 3-16 0,5-2 0 16,3 2 112-16,-3 0 0 15,1 2 16-15,4-1 0 0,3 2-336 0,0-1 144 0,-5 1-144 0,3 3 0 16,2-3 0-16,1 3 0 15,0-3 0-15,-1 6 0 0,-8-2 128 0,6 1-128 0,3 1 192 0,-2 1-192 16,-5 2 320-16,-3 0-64 0,-1 0 0 0,-5 2 0 0,-3 0 128 0,-2-2 32 16,0 1 0-16,-4-1 0 15,-3 0-256-15,-6 0-160 0,-4-2 192 0,-4 2-192 16,-4-2 128-16,1-1-128 0,-3 2 0 0,-4-1 0 0,-2-1 160 0,-8 0-160 31,-3-3 128-31,-5 3-128 0,-6-2 128 0,-6 1-128 0,-6-2 0 0,-3 2 128 0,-7 0-128 0,-5 1 0 16,-7-2 0-16,-6 1 0 0,-6 1 0 0,-7-2 0 15,-3 2 0-15,-6-1 0 0,-3-1 0 0,-5 2 0 16,-4-2 0-16,-6 0 128 0,-5 0-128 0,-5 2 0 31,-5-3 0-31,-7 0 128 0,-7 0-128 0,-9-3 0 16,-10 3 0-16,-4 0 128 0,-6 0-128 0,-5 0 0 0,1 0-160 16,-7-2 160-16,-3 1-176 0,-1-3 176 0,-4 2-192 0,-1-1 192 15,-1-1 0-15,-4 1 176 0,-5-4 0 0,-5 2 0 16,-3 1 96-16,-3-3 32 0,-2 1 0 0,-4 0 0 15,-1 0-304-15,-4 0 0 0,1-1 128 0,-4 1-128 16,3-1 0-16,-3-2 0 0,5 5 128 0,-4-2-128 16,0 0 0-16,1 0 0 0,2 2 0 0,4 2 0 15,-1-2 0-15,3 2-144 0,7-1 144 0,0 3 0 16,0 0-528-16,3 0-32 0,6 3 0 0,3-1 0 16,2 2-832-16,4-1-160 0,1 2-48 0,6-1-8544 15</inkml:trace>
  <inkml:trace contextRef="#ctx0" brushRef="#br0" timeOffset="32268.33">24668 6480 14735 0,'-11'0'1312'0,"2"0"-1056"0,4 0-256 0,4 2 0 0,1-2 384 0,-1 0 32 0,-4 1 0 0,-4 2 0 0,0 0-160 0,0 1-48 16,1 1 0-16,4-5 0 0,2 1-48 0,2-2-16 16,4 1 0-16,1-5 0 0,2 1 64 0,2-2 16 15,2-1 0-15,2 1 0 0,2-3-32 0,1-1 0 16,4 0 0-16,0 2 0 0,2-6 32 0,2 2 0 15,2-1 0-15,1-3 0 0,3-2-16 0,3-2 0 16,4-1 0-16,1-1 0 0,-2 2 224 0,5-5 32 0,7-1 16 16,5-2 0-16,3-3 256 0,3 0 48 0,-3 1 16 0,8-1 0 15,7-3-144-15,3-2-16 0,4-1-16 0,0 2 0 16,1 3-336-16,1-3-64 0,3-3-16 0,0 3 0 16,-1 1-80-16,-2-1-128 0,3 0 176 0,-5 3-176 15,-5 4 0-15,8-7 0 0,12-2 0 0,5-1-192 16,-1-3 192-16,5 0 0 15,2-1 0-15,2 1 0 0,2 3 0 0,-2 0 0 0,-2 1 160 0,0-1-160 16,-5 4 192-16,0 0-32 0,0 1-16 0,-1 1 0 16,1-3-16-16,2 4 0 0,-1 3 0 0,-3-1 0 15,-4 1-128-15,-5 2 192 0,-3 0-192 0,-1 1 192 16,-3 1-64-16,-5 0-128 0,-6-1 192 0,-6 3-64 0,-2 0 16 16,-2 0 0-16,-3-3 0 0,-2-1 0 0,-5 4-144 0,-4-2 0 15,-3 4 0-15,-4 1-176 0,-3 0 176 0,-6 0 0 16,0 6 128-16,-5-2-128 0,-2 3 0 0,-3 2 0 15,-5 4 0-15,-1-1 0 0,-4 4 0 0,-3-1 0 16,-3 4 0-16,-4 4-192 0,-3-2 192 0,-4 3-208 16,-6 4 80-16,-4-1 128 15,-5 6-704-15,-5-2-32 0,-6 7 0 0,-5-3 0 16,-5 4 64-16,-7 2 16 0,-3 0 0 0,-7 3 0 0,-6 2 384 0,-6 3 80 16,-3-2 0-16,-4 3 16 0,-4 1 176 0,-2 1 0 0,1-2 0 0,-8 3 0 15,-6 4 256-15,-2 1-32 0,1 0 0 0,0 3 0 16,-2-1-80-16,-3 1-16 15,0 2 0-15,0 0 0 0,5 1 64 0,0-2 0 16,-2 3 0-16,-2-2 0 0,3 2-192 0,-6-2 0 0,-5 7 0 16,-3-3 128-16,0 3-128 0,-2 2 0 15,-2-2-192-15,1 2 192 0,1-2-384 0,3-4 64 0,8-5 0 0,9-1 0 16,3-1 320-16,-4 5 0 0,-1-1 0 0,-1 3 128 16,2 0-128-16,6-2 0 0,4-3-192 0,7-4 192 15,8-3-128-15,4-4 128 0,6-3 0 0,2-2 0 16,3 2 0-16,2 0 0 0,6-5 192 0,2 2-64 0,0 0-128 15,2-5-144-15,3 1 144 0,1-3-208 0,3 0 208 0,2-4 0 16,4-1 0-16,5-3 0 0,2-3 0 0,5-1 0 16,6-3 208-16,2-1-64 0,5-2 48 0,5-2 0 15,0-1 0-15,7 0 0 0,4-6 352 0,4 2 80 16,4-3 16-16,4-3 0 0,5-3-464 0,6-2-176 16,6-2 128-16,5-1-128 0,8-5 0 0,5-1 0 15,2 1 0-15,5-6 0 16,7-3 0-16,6 0 0 0,3-2 0 0,4-1 0 15,5-4-128-15,-1-3 128 0,5 4 0 0,-1-2 0 0,2-1 0 0,11-5 0 16,11-7 0-16,6-1 0 0,2 4 208 0,1-2-32 16,3-1-16-16,0 2 0 0,-1-3-160 0,0 3 0 15,2-2 0-15,1 2 0 0,5-1 0 0,1 2 128 16,-2 2-128-16,-2-2 128 0,-7 5 0 0,-5 2 0 16,-1 2 0-16,6-2 0 0,2-3 176 0,-1 0 16 15,-1-1 16-15,-2 3 0 0,3 0-16 0,-4 2-16 0,-1 1 0 0,-2-1 0 16,-2 2-64-16,-2 1-16 0,-2 1 0 0,-2 3 0 15,-3 0-32-15,-1 1 0 0,0 4 0 0,-3 2 0 16,-7-1-192-16,-3 1 128 0,0 3-128 0,-5-1 0 16,-6 1 0-16,-1-1 0 0,-3 3 0 0,-7 2 0 15,-6-1 0-15,-5 1 0 0,-3 2 0 0,-5 1 0 0,-5-1 0 0,-7 0 0 16,-3 2 0-16,-6-1 0 0,-2 1 0 0,-4 1 0 16,-5 1 0-16,-4 2 0 0,-4 0 0 0,-4 3 0 15,-4 1 0-15,-4 2 0 0,-3 4 0 0,-3 0 0 16,-4 0 0-16,-2 2 0 0,-3 4 0 0,-5 0 144 15,-2 0-144-15,-5 6 192 0,-3-2-192 0,-4 2 0 16,1 0 0-16,-4 0-176 16,-3 0 176-16,-3 4 0 0,-6 0 0 0,-5 5 0 15,-5-1 0-15,-4 4-128 0,-2 2 128 0,-3 1 0 0,4-1 0 0,-2 1-128 0,-7 2 128 0,-4 5 0 16,2-3 0 0,-2 1-128-16,-1 3 128 0,0 2 0 0,-1 0 0 0,-1 1 0 0,-1 2 0 0,1 1 0 15,1 0 0-15,0 3 0 16,2-3 0-16,3-1 0 0,-2 5 0 0,-3-1 0 15,-2 5 0-15,-2-2-128 0,4 1 128 0,-4-1-128 0,-5 0 128 0,0 1-128 16,-1 1 0-16,1-5 0 0,8-3 0 0,-3 1 0 16,-1 3-96-16,-9 2-16 0,-7 5 0 0,-1 1 0 15,-1 0 112-15,1-2 128 0,-2-3-208 0,3-2 80 16,4-1 128-16,-1 0 0 0,1 0 0 0,3-2 128 16,5 2 0-16,-2 1 16 0,-2-1 0 0,0 1 0 0,-1-2 96 15,3-2 16-15,3 1 0 0,3-2 0 0,5-3-256 0,1-1 0 31,1 1 128-31,-1 0-128 0,1 5 0 0,4-2 0 0,10-7 0 0,-5 2 0 0,-4 4 0 0,-2-2 0 32,-2 0 0-32,2-1-160 0,5 0 160 0,3-3 0 15,2-2 0-15,2 3 0 0,1-7 0 0,2 2-128 16,1 0 128-16,2-2 0 0,4-1 0 0,3-1 0 16,4-1 0-16,2-5 0 0,2 0 0 0,2-2 0 0,0 1 0 15,4-1 0-15,1 2-144 0,3-4 144 0,7 1-160 0,0-5 160 31,4 4-1184-31,4-4-144 0,3 0-16 0,3 0-11648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16T15:05:48.504"/>
    </inkml:context>
    <inkml:brush xml:id="br0">
      <inkml:brushProperty name="width" value="0.05292" units="cm"/>
      <inkml:brushProperty name="height" value="0.05292" units="cm"/>
      <inkml:brushProperty name="color" value="#00B0F0"/>
    </inkml:brush>
  </inkml:definitions>
  <inkml:trace contextRef="#ctx0" brushRef="#br0">11453 10231 25791 0,'7'-5'2304'0,"0"2"-1856"0,-3 0-448 0,0 2 0 0,-1-1 976 0,2 2 112 16,3-7 0-16,5 1 16 0,3-1 416 0,0 1 80 0,-1-1 0 0,-4 2 16 15,-4 4-720-15,-2 1-128 16,-2 0-48-16,-3 1 0 0,0 4-160 0,-4 2-48 0,0 3 0 0,-2-3 0 16,0 4-144-16,0 1-48 0,-2 2 0 0,1-2 0 0,-1 1 0 0,2-1 0 15,0 0 0-15,1 2 0 16,0 0 64-16,0 1 0 0,0 1 0 0,0-2 0 15,2-2 0-15,-4 5 0 0,0 3 0 0,-4 4 0 0,1 2-160 0,-4 0-32 16,-1 5 0-16,-2 0 0 0,-1-2-192 0,-1 3 0 16,-2-4 0-16,0 1 0 0,-1-3 0 0,1-2 0 15,0 1 0-15,1-5 0 0,1 1 0 0,5-5 0 32,0 0 0-32,2-4 0 0,2 1 0 0,1-6 0 0,2 2 0 0,0-3 0 0,1-2 0 0,3-2-128 15,-1-1 128-15,0 2-208 31,2-3-352-31,-1-4-64 0,1 2-16 0,-2-2 0 16,2-2-192-16,-1-3-32 0,1 2-16 0,-1-2-17392 0</inkml:trace>
  <inkml:trace contextRef="#ctx0" brushRef="#br0" timeOffset="318.33">11112 10349 11055 0,'-4'-6'976'0,"1"2"-784"0,1 2-192 0,2-1 0 0,1 2 2656 0,2 1 480 16,-1-3 112-16,2 0 16 0,3-4-896 0,3 1-160 15,1 0-32-15,2 0-16 0,-1 0-752 0,0 2-160 16,0 4-32-16,-1 0 0 0,-3 1-256 0,1 5-48 16,0 3-16-16,-2 1 0 0,0 5-96 0,0-2-32 15,-1 6 0-15,0 0 0 0,1 0-384 0,1 4-64 16,-1 1-32-16,2-1 0 0,0-1-48 0,0 3-16 15,3 3 0-15,0 0 0 0,2 1 128 0,0-1 32 16,4 1 0-16,-1-5 0 0,2 2-192 0,-2-3-16 16,0-3-16-16,-1-2 0 0,0 1-160 0,-2-3 0 0,0-4 144 0,-3 2-144 15,-3-3 0-15,0-1 0 0,-2 0 0 0,-1-4 0 32,0 0-576-32,-3-4-64 0,0 2-32 0,-1-4-18576 0</inkml:trace>
  <inkml:trace contextRef="#ctx0" brushRef="#br0" timeOffset="956.93">11084 10097 12895 0,'-4'3'1152'0,"0"0"-928"0,3-1-224 0,1-2 0 0,1 0 1920 0,0-2 320 0,-1 2 80 0,1 0 16 0,3-3-640 0,1 2-128 15,4-5-32-15,-1 0 0 0,5-4-272 0,0 1-64 16,1-1-16-16,-1 0 0 0,2-2-656 0,-1 2-128 16,1-2-16-16,-3 2-16 0,0-1 144 0,0 0 48 31,-1 2 0-31,-1-1 0 0,-1 0 80 0,1 2 0 0,-1-2 16 0,0 0 0 0,-2 1 64 0,0-1 16 16,2 0 0-16,-1-1 0 0,-1-2-256 0,0 0-48 31,2-3-16-31,-2 1 0 0,1 2-224 0,1-3-64 0,-3 0 0 0,1-3 0 0,-2 3-128 0,0-3 0 15,-1 3 0-15,-1 0 0 0,0-1 0 0,-1 1 0 0,1 2 0 16,-2-1 0-16,2 3 0 0,-1 1 0 16,2 2 0-16,-2 1 128 15,2 3 0-15,0 2 0 0,-1 1 0 0,1 2 0 16,1 2 0-16,0 1-128 0,0 2 192 0,1 1-64 16,0 2-128-16,2-1 0 0,-2 2 144 0,1 0-144 15,1 1 192-15,-1-3-48 0,2 5 0 0,-2-3 0 16,2 1 64-16,-2 0 16 0,-1 1 0 0,2-1 0 15,-1 0-48-15,0 3-16 0,-1-4 0 0,-3 0 0 16,2-1-160-16,-2 0 192 0,1-2-192 0,-1-2 192 0,1 0-64 16,-2-1 0-16,2 0 0 0,-1 1 0 0,-2-2-128 0,1 1 0 15,1-3 0-15,-2 1 0 16,2 1 0-16,-2-2 0 0,0 0 0 0,0 0 0 0,0 0 0 0,2-2-192 16,-2 2 0-16,0-1 16 15,1-2-672-15,-1-1-144 0,-1-2-32 0,-1 3-17808 0</inkml:trace>
  <inkml:trace contextRef="#ctx0" brushRef="#br0" timeOffset="1670.08">11809 10371 16575 0,'-2'0'1472'0,"0"-2"-1168"0,2 4-304 0,0-2 0 0,0-2 2320 0,0 2 416 0,0 0 80 0,0-2 0 0,-1 0-592 0,1 2-128 0,0-2-32 0,0 2 0 0,0 0-864 0,0 0-176 15,0 0-48-15,0 0 0 0,0 0-480 0,0 0-112 16,0 0 0-16,-7 27-16 0,4-20 128 0,-2 3 16 16,2 1 16-16,-2-1 0 0,1 2-224 0,-2 1-48 15,1 0-16-15,0 0 0 16,1 0 16-16,-1 2 0 0,3 1 0 0,-2-1 0 0,2 1-64 0,-1 0-16 15,1 0 0-15,-1 3 0 0,2-3 32 0,-2 3 16 16,1-1 0-16,-2 2 0 0,2 0-32 0,-3 2 0 16,0 3 0-16,1-4 0 0,-1 1-192 0,0-5 144 0,0 4-144 15,2-5 128-15,-1 3 0 0,0-6-128 32,2 0 192-32,-1-3-64 0,3-2 32 0,0-1 0 0,0-1 0 0,1-3 0 0,3 0 16 0,-1-3 0 0,0 1 0 0,2-1 0 15,0-1-16-15,1-2 0 0,2 1 0 0,1-2 0 16,2 1-160-16,0-4 160 0,1 1-160 0,2 0 160 15,1 0-160-15,2-2 0 0,1 0 0 0,2 2 0 32,0-3 0-32,1 4 0 0,0-4 128 0,-1 3-128 15,0-3-400 1,-3 2-176-16,-1 3-16 0,-1-4-16 0,-2 2-368 0,-1-4-80 0,-1 1-16 16,-1-1-11792-16,-2 0-2352 0</inkml:trace>
  <inkml:trace contextRef="#ctx0" brushRef="#br0" timeOffset="2237.55">12114 10255 19343 0,'-2'2'1728'0,"0"1"-1392"0,0-2-336 0,2 2 0 0,0-3 2112 0,0 0 368 0,-1 3 64 0,-1 1 16 0,0 2-1008 0,0 3-192 15,-1-1-32-15,2 2-16 0,1 0-160 0,-1 3-16 16,1 3-16-16,0 0 0 0,1-1-400 0,0 4-80 16,1 0 0-16,0 1-16 0,-1 2-176 0,1 3-16 0,-1 3-16 15,-2-2 0-15,1 3-64 0,-3-1-16 0,1 3 0 16,-2-3 0-16,0 1-64 0,-1-4-16 0,0 1 0 0,0-4 0 16,0-4-128-16,2 1-128 0,-2-5 192 15,2-5-192-15,1 0 0 0,-1-3 0 0,2-2 0 0,0-4 0 16,1 0 0-16,0-4-320 0,0 1 32 0,1-6-12448 15,2-1-2496-15</inkml:trace>
  <inkml:trace contextRef="#ctx0" brushRef="#br0" timeOffset="2665.33">12096 10201 20271 0,'-4'-4'1792'0,"3"-1"-1424"0,1 1-368 0,0 2 0 0,2 0 2304 0,0-3 400 15,-1 1 80-15,1-8 16 0,2-1-864 0,2-3-160 16,0 0-48-16,3 1 0 0,0 1-752 0,2 2-144 0,0-1-48 16,0 1 0-16,0 2-320 0,0 0-64 15,2 2-16-15,-2 1 0 0,1 1-160 0,2 3-32 16,-2-1-16-16,1 4 0 0,-2 0-176 0,0 1 160 0,0 4-160 0,-1 2 160 15,1 2-32-15,-1 4 0 16,2 3 0-16,-1 1 0 0,1 4 0 0,-1 1-128 16,0 0 192-16,-1 1-64 0,0-2 64 0,-2 1 0 15,0-2 0-15,-3-2 0 0,-2 1-64 0,-1-6 0 0,-2 2 0 0,-2-1 0 16,0-2-128-16,-4 1 0 0,0-1 0 0,-4 2 0 16,-2-2 128-16,-1 0 0 15,-2 1 0-15,-2-1 0 0,-1-1 48 0,-3 4 0 0,-1-3 0 0,-3 1 0 16,2 0-32-16,-1 0 0 0,1-3 0 0,1-2 0 0,1-2 64 15,-2 1 16-15,1-6 0 0,-3 1 0 0,2-4-224 0,-2-2 128 16,-1-4-128-16,1 0 0 16,2-4-272-16,-1-3-160 0,2-2-16 0,4-2-19680 15</inkml:trace>
  <inkml:trace contextRef="#ctx0" brushRef="#br0" timeOffset="6758.09">12498 11474 24879 0,'0'-12'2208'0,"0"-1"-1760"0,0 5-448 0,0 3 0 0,1 2 1216 0,-1-5 176 0,1-6 16 0,2-8 16 15,-2-7-64-15,0-3-16 0,-1 4 0 0,-1-1 0 16,-3 6-336-16,-1 3-80 0,-1 0-16 0,-1 3 0 16,-1 1-656-16,-2-1-128 0,2 4-128 0,-2-3 192 15,-1 1-64-15,0 2 0 0,1 0 0 0,0-1 0 16,-1 0 256-16,1-1 32 0,0 3 16 0,-1 1 0 15,1-1-176-15,-2 5-16 0,0 1-16 0,1 2 0 16,1 3-96-16,-3 6 0 16,-3 1-128-16,-5 4 192 0,-3 6-192 0,-3 0 0 15,-1 6 0-15,-2 1 0 0,-4 4 0 0,0-1 0 0,-3 2 0 0,1-2 0 0,0-1 0 0,1-4 0 16,3-1 128-16,4-4-128 16,2-1 0-16,1-2 0 0,4 2-128 0,3-4 128 15,1 0 0-15,4 2 0 0,2 0 0 0,1 0 0 16,4-1 0-16,1 0 0 0,2 2 0 0,2-2 0 15,4 1 0-15,1-3 0 0,5 2 0 0,5 0 0 16,1-4 0-16,2-2 0 0,3-1 0 0,4-1 0 16,6-1 128-16,2-5-128 0,2 1 176 0,0-4-176 15,-2 0 272-15,1-4-48 0,-1-1-16 0,-4-2 0 0,-3-1-208 0,-3 0 0 16,-1-2 0-16,-2-1 0 0,-4 0 144 0,-2-3-16 16,-3 3 0-16,-1-2 0 0,-4-2 0 0,-2-1 0 15,-1 1 0-15,-4-5 0 0,1 3 64 0,-3 0 0 0,1 0 0 0,-2-1 0 16,0 1-32-16,-1 4 0 0,-1 1 0 0,2 3 0 15,1 4-160-15,-1 2 0 0,0 6 0 0,0-1 0 32,0 6 0-32,-3 1 0 0,2 4 0 0,-3 5 0 15,1 3 0-15,-3 2 0 0,0 6-160 0,-2 0 160 16,0 1-304-16,-2 4 48 0,0-3 0 0,-2 0 0 16,1-2 48-16,-1-3 16 0,4-1 0 0,-3-4 0 0,3-1 192 0,1-1-176 0,0-2 176 0,1 0-160 15,-1 1 160-15,4-2 176 0,0 0-48 0,2-1 0 0,2-4-128 16,2 1 0-16,3 2 0 15,0-3-176-15,3 0 176 0,0 1-128 0,2-4 128 0,3 4-128 0,1-5 128 0,3 2 0 32,2-2 0-32,1-1 0 0,3-1-176 0,-1-1 0 0,3-1 0 0,0-4 0 0,0-1 176 0,0 0 0 15,-1-2 0-15,0 1 0 0,0 0 0 0,-3-2 0 16,0-1 0-16,-1 0 0 0,-2 0 0 0,-2-1 0 31,2-2 0-31,-4 2 0 0,-2-2 0 0,0 2 0 16,-4-3 0-16,-2 1 0 0,-1-2 128 0,-2 1-128 0,-3 2 160 15,-1-2-160-15,-1-1 272 0,0 1-32 0,1 4-16 0,0-2 0 16,0 7-224-16,0 0 144 0,0 2-144 0,-1 2 128 16,-1 4-128-16,-4 5 0 0,-2 4 0 0,-4 3 128 15,-7 9 0-15,-3 1 0 0,-5 2 0 0,-3 0 0 16,3-1-128-16,-4 0-176 0,-6 5 48 0,-2 0 0 16,4-1 0-16,1-1 0 0,3-2 0 0,4-1 0 15,3-6 128-15,7-1 0 0,3-4 0 0,6 1 0 16,4-6 0-16,4-1 0 0,4 1 0 0,2-3 0 15,4-3 0-15,1 2 0 0,4-1 0 0,3 0 0 16,-1 0 0-16,3-2 0 0,2 0 0 0,3 0 0 16,0 0 0-16,1-4 0 0,2 0 0 0,3 0-128 0,0-2 128 0,-1-2 0 15,1 0 0-15,-1-3 0 0,-1 2 0 0,-1-6 0 16,-1 1 0-16,-4-1 0 0,-2 1 176 0,-3 0-48 16,-1-2 0-16,-1-2 0 0,-2 0 64 0,-2-2 0 15,0-1 0-15,-4 1 0 0,-1-2 0 0,-2-1 16 16,-5 1 0-16,0-2 0 0,-4 2 0 0,-1-2 0 15,-3 1 0-15,-2 1 0 0,-3 1-32 0,0 1-16 16,-4 2 0-16,-1 1 0 0,2 4-160 0,-1-2 0 16,0 1 0-16,-2 2 0 0,2 4 128 0,1 0 0 15,0 2 0-15,0 2 0 0,0 2-128 0,0 3 0 16,1 4 0-16,-1 1 0 0,1 5 0 0,1-2 0 16,2 3 0-16,3 0 0 0,1 3-128 0,5-3 128 0,1-2 0 0,4 1 0 15,3-1 0-15,1-1 0 0,4 0 0 0,2 0 0 16,6 1-160-16,0-2 160 0,5-1 0 0,0 0-144 15,2-2 144-15,3 2 0 0,5-1 0 0,3 0-128 16,-2 1 128-16,3-3-208 0,3 1 80 0,2 0 128 16,-1-1-176-16,0 0 176 0,-3-4-128 0,-1 2 128 15,-2-6 0-15,-3-1-160 0,-2-2 160 0,-3-1 0 16,-1 0 0-16,-2-3 0 0,-2 2 0 0,-3-2 0 16,-1-1 0-16,-2 0 128 0,-1 2-128 0,-2-5 192 15,-1 4-192-15,-3-4 0 0,-2 3 0 0,-2-2-160 16,-2 0 160-16,-2 2 0 0,-2-3 128 0,-4 0-128 0,0 0 176 0,-1 1-48 15,-1-3 0-15,-1 4 0 0,1 2 0 0,-2 3 0 16,1 0 0-16,-1 6 0 0,-2 0-128 0,-1 4 0 16,-2 1 0-16,-1 1 0 0,1 1 0 0,-2 2 0 15,0 1 0-15,0-4 0 0,0 1 0 0,1 2 0 16,2-3 0-16,1 0 0 0,4 1 0 0,0-1 0 16,2 0 0-16,2-2 0 15,3-2 0-15,4 2 0 0,0-2 0 0,2-2 0 0,3 4 0 0,2-4 0 16,1 0 0-16,3 0 0 0,2 0 0 0,2 0 0 15,1 0 0-15,3-2 0 0,2 0 0 0,-1 0-176 16,2 2 48-16,0-4 0 0,1 4-208 0,1-2-48 16,3-2 0-16,1 1-19888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16T15:07:15.926"/>
    </inkml:context>
    <inkml:brush xml:id="br0">
      <inkml:brushProperty name="width" value="0.05292" units="cm"/>
      <inkml:brushProperty name="height" value="0.05292" units="cm"/>
    </inkml:brush>
    <inkml:brush xml:id="br1">
      <inkml:brushProperty name="width" value="0.05292" units="cm"/>
      <inkml:brushProperty name="height" value="0.05292" units="cm"/>
      <inkml:brushProperty name="color" value="#00B0F0"/>
    </inkml:brush>
    <inkml:brush xml:id="br2">
      <inkml:brushProperty name="width" value="0.05292" units="cm"/>
      <inkml:brushProperty name="height" value="0.05292" units="cm"/>
      <inkml:brushProperty name="color" value="#00B050"/>
    </inkml:brush>
    <inkml:brush xml:id="br3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15973 1950 15663 0,'-2'-3'1392'0,"1"2"-1120"0,1 1-272 0,0 1 0 0,-1 2 480 0,0-3 32 0,-1 0 16 0,-3 2 0 0,-1 2-336 0,-2 2-192 16,-5 0 192-16,-2 4-192 0,1 0 128 0,-5 3-128 16,0 1 0-16,0 3 0 0,-2-1 576 0,0 2 64 15,-2 1 16-15,1 3 0 0,0 0 688 0,-2 4 144 16,0-1 32-16,-2 3 0 0,1 5-208 0,0-5-32 15,0 3-16-15,3-5 0 0,1-1-336 0,1-3-64 16,1 0-16-16,-1-3 0 0,2 0-288 0,2-2-64 16,0-1-16-16,0-2 0 0,0 3-288 0,1-4-64 0,1 2-128 0,0-3 192 15,2-2-336-15,0 0-80 0,3-1-16 0,0-3-15312 16</inkml:trace>
  <inkml:trace contextRef="#ctx0" brushRef="#br0" timeOffset="997.18">15274 2044 10127 0,'-1'-3'896'0,"-1"3"-704"0,2 0-192 0,-1 0 0 0,1 0 720 0,-1 0 112 0,0 0 32 0,-2-2 0 16,1 1 816-16,-2 1 176 0,0-3 16 0,1 1 16 0,1 1-176 0,1-3-48 15,1-1 0-15,3 1 0 16,2 0-832-16,1 2-192 0,1-2-16 0,2-1-16 0,1 2-144 0,0 1-16 15,2 0-16-15,0 2 0 0,1 0-160 0,0 0-16 16,1 2-16-16,1 0 0 16,-2 1-240-16,2 0 0 0,0 3 0 0,0-4 0 0,0 2 144 0,-2 0-144 0,2 1 128 15,-1 2-128 1,-3-3 480-16,2 5 16 0,2-1 0 0,3 6 0 16,0 1 176-16,1 5 32 0,2-1 16 15,0 4 0-15,2 4 80 0,3-4 16 0,1 4 0 0,3 2 0 16,0-3-176-16,1-1-16 0,0-3-16 0,-2-2 0 0,-1-3-368 0,-5-1-80 15,0-4-16-15,1 2 0 0,-2 1-144 0,-2-4 0 0,-1 1-160 0,-3-2 160 32,0 1 0-32,-3-1-144 0,1 0 144 0,-3-1 0 0,0-2-624 0,-1 2-32 0,-1-3-16 15,-1 0-16672 1</inkml:trace>
  <inkml:trace contextRef="#ctx0" brushRef="#br0" timeOffset="1361.75">16528 2409 38703 0,'-14'2'1712'0,"3"-2"352"0,1 4-1648 0,4 1-416 0,3-1 0 0,3-3 0 0,0 4 352 0,-2 1-16 0,0 6 0 0,-2 4 0 0,1 4-336 0,0 5 0 16,0 0 0-16,-1 2 0 0,1 3 0 0,-1-2 0 15,0 2 0-15,1-2 176 16,0 1-688-16,3-1-144 0,0-2-32 0,3 1-16416 16</inkml:trace>
  <inkml:trace contextRef="#ctx0" brushRef="#br1" timeOffset="11722.65">29652 1523 19343 0,'-1'-1'1728'0,"0"-1"-1392"0,0 2-336 0,0-3 0 0,-1 3 2016 0,2 0 336 0,-1 0 64 0,0 0 16 16,-3 3 576-16,0-3 128 0,-3 2 32 0,-2-1 0 16,1 2-1904-16,-3 1-384 0,-2 2-80 0,1 0-16 15,1-2-176-15,-2 4-32 0,1 0-16 0,-2 3 0 0,1-1-208 0,-1 3-32 16,1 3-16-16,-4 2 0 0,3 1-48 0,-2 4 0 16,-2-2 0-16,0 5 0 0,-1-2-16 0,-1 2-16 15,-1 3 0-15,-1 2 0 0,-1-3-96 0,-1 1-128 16,2-3 176-16,0-2-176 0,-1 2 128 0,1-1-128 15,0-3 0-15,-2 1 0 0,1 1 0 0,1-1 0 16,-1-1 0-16,4-5 0 16,0-2-640-16,4-3-16 0,3-5-16 0,2-7-12960 15,2-3-2608-15</inkml:trace>
  <inkml:trace contextRef="#ctx0" brushRef="#br1" timeOffset="11992.72">28993 1567 32255 0,'-11'1'1424'0,"5"1"304"0,1-2-1392 0,3 3-336 0,2-3 0 0,2 1 0 15,1 1 1792-15,-1 1 272 0,2 1 64 0,1 2 16 16,2 0-992-16,3 6-192 0,1-2-32 0,2 4-16 16,0 2-288-16,3 1-64 0,2 3-16 0,-1 0 0 0,1 5-80 0,1-1-16 15,0 1 0-15,0 1 0 0,1 2-176 0,0 1-32 16,0-1-16-16,-2 1 0 0,2-1-224 0,-1-2 128 15,-2-1-128-15,0-3 0 16,0-2 0-16,-2-3 0 0,1-1 0 0,2-3 0 16,1 0 0-16,3 0-288 0,0-1 32 0,0-2 16 15,2-4-672-15,-1 0-144 0,-2-4-32 0,-1-2-18688 0</inkml:trace>
  <inkml:trace contextRef="#ctx0" brushRef="#br1" timeOffset="12720.08">29901 2088 22111 0,'0'4'1968'0,"0"0"-1584"0,-1-2-384 0,1 1 0 0,-1-3 2176 0,1 1 368 0,-2 2 64 0,1 3 16 0,0 0-384 16,-2 4-80-16,2-2-16 0,-1 2 0 0,2-2-1312 0,-3 0-272 15,2-1-48-15,0 0-16 0,-1 2-256 0,1-1-48 16,-1 0-16-16,-1 0 0 0,1 2-32 0,-2 3 0 16,-1-1 0-16,0 0 0 0,-1 2-144 0,-1 2 192 15,-1 3-192-15,0-1 192 0,-4 2-192 0,0 1 0 16,0 1 0-16,-3 0 0 0,1 2 160 0,-1 1-160 15,2-3 192-15,0-1-192 0,2-1 208 0,0 2-64 16,0 0-16-16,0 3 0 0,1-5 48 0,0 1 0 16,3-3 0-16,-1-2 0 0,2 1 80 0,0-5 0 15,1-2 16-15,3-3 0 0,0 2 16 0,1-3 0 0,2-2 0 16,2 2 0-16,0-2-80 0,4 1-16 0,0-2 0 0,2 0 0 16,1 0-192-16,2 0 176 0,2 1-176 0,0-1 160 15,4 4-160-15,-1-5 0 0,0 2 0 0,1-1 128 16,-1 0-128-16,-1-1 0 0,-1 2 0 0,0-3 0 15,0 2-336-15,-2-3 0 0,1 0 0 0,-2 0 0 16,1 0-416 0,-2-4-80-16,-1 0 0 0,-1 2-12240 0,0-4-2448 0</inkml:trace>
  <inkml:trace contextRef="#ctx0" brushRef="#br1" timeOffset="13036.51">30303 2238 27647 0,'-1'5'1216'0,"-1"-1"256"0,2 2-1168 0,-1 0-304 0,1 0 0 0,-1-2 0 0,0 0 1968 0,0 4 336 0,-2 8 64 0,-1 7 0 16,-1 1-608-16,-1 6-128 0,1 1-32 0,-1-3 0 16,1 1-944-16,1-4-192 0,1 1-32 0,0-4-16 15,2 3-240-15,0-6-48 16,0 2-128-16,1-2 192 0,1 1-192 0,0-4 0 0,1-1 0 0,1-2 0 16,1 0 0-16,-1-3-240 0,1-4 48 0,0 0 16 31,-1-2-256-31,1-2-48 0,0 1-16 0,0-6-12016 0,-1-1-2400 0</inkml:trace>
  <inkml:trace contextRef="#ctx0" brushRef="#br1" timeOffset="13443.88">30375 2060 4607 0,'8'-6'400'0,"0"0"-400"15,0 2 0-15,-1-1 0 0,-2 4 4224 0,-3-2 752 0,2 3 144 0,1-3 48 16,5 0-880-16,2-1-192 0,1 1-16 0,2 3-16 31,-1 0-2432-31,-4 0-480 0,0 3-112 0,-2 4-16 0,-1-1-528 0,-2 1-112 16,-1 4-32-16,0-1 0 0,-3 0-176 0,1 2-48 16,-2 1 0-16,0 3 0 0,-2-3-128 15,0 2 128-15,1 1-128 0,-1 0 128 0,1-1-128 0,1 1 0 16,0-3 0-16,-2 0 0 0,1 0 0 0,-2 0 0 15,-1-2 0-15,2-1 0 0,-3 0 192 0,0-1 0 0,0 1 0 0,-1-4 0 0,-2 1 128 16,0 0 48-16,-1 1 0 0,-2-2 0 0,0 1-176 0,0-4-48 16,-2 1 0-16,1 1 0 15,-2-1-144-15,0-3 0 0,-3 1 0 0,1-2 0 16,0 0 0-16,-1-2 0 16,1-2 0-16,0 3-176 15,1-4-208-15,0-1-64 0,2 2 0 0,0-2 0 16,2 0-192-16,0 2-32 0,0 2-16 0,1-2 0 0,1 4-656 0,1-4-128 0,1 2-16 0,2-1-15536 15</inkml:trace>
  <inkml:trace contextRef="#ctx0" brushRef="#br1" timeOffset="13919.4">30197 862 23039 0,'0'-3'2048'0,"1"3"-1648"0,0 0-400 0,-1 3 0 0,0-3 1312 0,0 1 176 15,1 1 48-15,1 1 0 0,-1 1 576 0,0 3 128 16,0 5 32-16,-1 3 0 0,1 4-1392 0,-2 3-288 16,1 4-48-16,-2 2-16 0,-1 1-240 0,0 6-48 0,-2 2-16 0,0 1 0 15,-3 3-32-15,2-3 0 16,-1 3 0-16,-1-3 0 0,2-3-192 0,1-5 128 16,0-2-128-16,3-1 0 0,-1-5-192 0,3-3-144 15,0 1-32-15,1-8-11344 0,2 1-2288 0</inkml:trace>
  <inkml:trace contextRef="#ctx0" brushRef="#br1" timeOffset="14189.34">30528 875 20271 0,'-1'7'1792'0,"-2"-1"-1424"16,1 0-368-16,-1 0 0 0,2-3 768 0,-1 3 64 15,-3 4 32-15,-3 6 0 0,-3 6 1696 0,-2 6 352 16,-4 3 64-16,0 1 16 0,-1 1-1648 0,-1-2-320 16,0-3-64-16,1-2 0 0,1-1-528 0,-1-3-112 0,1-2 0 0,2-2-16 31,0-3-816-31,-1-1-144 0,1-2-48 0,1-3 0 15,0 1-1056-15,0-4-224 0,1-2-32 0,0 2-16 16,1-6 176-16,0 0 48 0</inkml:trace>
  <inkml:trace contextRef="#ctx0" brushRef="#br1" timeOffset="14444.37">29899 964 23951 0,'-7'7'1056'0,"2"-2"224"0,3 1-1024 0,1 0-256 16,1-2 0-16,1-3 0 0,0 4 2176 0,0 1 368 15,2 1 80-15,-1 6 0 0,5 3-528 0,0 5-112 16,3 1-32-16,1-2 0 16,3 1-1312-16,0-1-272 0,4-2-48 0,2 1-16 0,1-3-112 0,1-4-32 15,1 2 0-15,2-4 0 0,0 1-160 0,1-6 0 16,0 1 0-16,2-1 0 15,-1 1-400-15,2-5-16 0,0 4 0 0,-1-1 0 16,-1 0-1488-16,-2-1-288 0</inkml:trace>
  <inkml:trace contextRef="#ctx0" brushRef="#br1" timeOffset="15236.93">30171 1223 11967 0,'-4'2'1072'0,"1"-2"-864"0,2 2-208 0,0-2 0 0,0 0 1088 0,-1 0 160 0,1 2 32 0,-2-2 16 0,-1 2 912 0,-1-2 176 16,1 2 48-16,2-2 0 0,-1 0-256 0,4-2-64 15,1 0 0-15,1-2 0 0,4-1-896 0,0 0-176 16,2 0-32-16,1 2-16 0,1-1-352 0,1 2-80 16,2 2-16-16,-1 2 0 0,2 4-144 0,0 2-16 15,1 6-16-15,-1 0 0 0,-2 5-112 0,1-1-32 16,0 2 0-16,-2 1 0 0,0-5-224 0,0 1 176 15,-3-2-176-15,3 0 160 0,-4-1-160 0,1-2 0 16,0-2 0-16,-2-1 128 0,0 0-128 0,1-2 0 16,-2-1 0-16,0-2 0 15,-1-2-880-15,0-1-96 0,-1-1-32 0,-2 0-10512 0,1-1-2112 0</inkml:trace>
  <inkml:trace contextRef="#ctx0" brushRef="#br1" timeOffset="15569.78">30317 1239 18431 0,'-7'2'816'0,"2"1"160"0,0 1-784 0,2-3-192 0,-1 1 0 0,2-2 0 0,-2 3 2384 0,-1 0 432 15,-4 1 96-15,-4 5 16 0,-2 1-464 0,-4 0-96 16,-2 2 0-16,0 0-16 0,-1-3-1200 0,-2 1-224 16,1 2-48-16,-3-4-16 0,0 2-544 0,0 1-96 15,0-4-32-15,3 2 0 0,0-3-192 0,2 0 128 16,3-2-128-16,2 0 0 0,3-2 0 0,2-2-320 15,4-4 64-15,4-1 0 0</inkml:trace>
  <inkml:trace contextRef="#ctx0" brushRef="#br1" timeOffset="18032.9">30934 1865 16287 0,'-2'0'352'0,"1"-3"80"0,2 2 16 0,2 1 16 0,-1 0-464 0,1-3 0 0,2 2 0 0,1 1 0 0,4-2 1776 0,3-2 256 0,5-1 48 0,3 1 16 15,1-2-272-15,3 2-48 0,-1-2-16 0,1 0 0 16,2 0-800-16,-2 0-144 16,0 0-48-16,-2-1 0 0,1 1-576 0,-3 2-192 0,-1-2 128 0,-3 3-128 31,-2-1-960-31,-3 1-240 0</inkml:trace>
  <inkml:trace contextRef="#ctx0" brushRef="#br1" timeOffset="18379.89">31108 2013 29487 0,'-3'0'2624'0,"2"2"-2112"16,1-2-512-16,1 0 0 0,1 0 336 0,-1 0-32 15,0 2-16-15,0 0 0 0,2-2 1136 0,1 3 240 0,1-3 32 0,3 0 16 16,2 0-960-16,2-3-192 0,2 3-48 0,3-4 0 16,2 2-336-16,2-4-176 0,4 2 160 0,1-2-160 31,3 2-1152-31,3-4-320 0</inkml:trace>
  <inkml:trace contextRef="#ctx0" brushRef="#br1" timeOffset="19254.77">31964 1311 22111 0,'-5'0'1968'0,"1"0"-1584"0,3 0-384 0,1 0 0 0,0 0 576 0,0 1 16 0,0 1 16 0,-2 1 0 16,0 1 1136-16,0-1 240 0,-1 6 32 0,1-2 16 15,2 2-816-15,-3 3-176 0,1 1-16 0,-2 3-16 16,0 2-80-16,1 2-16 0,-2 5 0 0,-2 1 0 15,0 0-480-15,0 1-112 0,-1 5 0 0,-1-1-16 16,0 1-304-16,-1 3 128 0,0-1-128 0,-4 1 0 16,1 1 0-16,-5 1-224 15,0-1 16-15,-2-3 0 16,0-1-896-16,-2-1-176 0,-2-2-48 0,-2-1 0 0,2-2-848 16,-1 0-160-16,0 1-32 0,-1-1-10496 0</inkml:trace>
  <inkml:trace contextRef="#ctx0" brushRef="#br1" timeOffset="19932.52">32097 1426 29487 0,'-4'-2'2624'0,"3"2"-2112"0,1 0-512 0,0 0 0 0,1 0 1280 0,1-2 128 0,-2 2 48 0,1-3 0 0,0 2-304 0,3-4-64 15,0 2-16-15,2-1 0 0,1 0-624 0,3-1-128 16,0 1-32-16,1 2 0 0,1 1-48 0,2-2-16 16,-2 2 0-16,3 1 0 0,0 0-64 0,1 1-16 15,0 2 0-15,3-3 0 0,-1 1-144 0,2-1 128 0,1 2-128 0,0-4 128 16,0 1-128-16,1 1 0 0,-1-4 0 0,1 2 0 16,-1-1 0-16,-3 2 128 0,-2-2-128 0,-3 1 128 15,-4 2-128-15,-2 2 0 0,-2-2 0 0,-4 3 0 16,-2 1 0-16,-3 2 0 15,-1 0 0-15,-3 4 0 0,-1 2 0 0,-1 1 0 0,-3 0 0 0,0 2 0 16,-1 2 0-16,-1 2 0 0,-1 2 0 0,0-1 0 16,1 4 0-16,-1 0 0 0,0 3 192 0,0-1-64 0,0 5-128 15,0-3 160-15,1 1-160 0,-1-1 160 0,1-2-160 0,-1 0 0 16,1 1 0-16,-1-4 0 0,-1-1 0 0,1 0 0 16,-2 1 0-16,1-5 0 15,2 1 0-15,-1 0 0 0,-1 0 0 0,0-1 0 0,-1 0 0 0,2-1-192 16,0-1 0-16,1 0-12160 15,2-3-2432-15</inkml:trace>
  <inkml:trace contextRef="#ctx0" brushRef="#br1" timeOffset="20225.91">32300 2079 24879 0,'-1'3'1088'0,"1"1"256"0,0 0-1088 0,0 1-256 0,1-4 0 0,-1 1 0 0,1 1 1760 0,-1 1 288 0,1 2 64 0,1 0 16 0,-2 4-464 0,1-2-112 16,0 2-16-16,-1-2 0 0,0-2-1280 0,0-1-256 16,-1-1 0-16,1-1-11264 15,-1 0-2224-15</inkml:trace>
  <inkml:trace contextRef="#ctx0" brushRef="#br1" timeOffset="20743.53">32798 1491 15663 0,'0'-4'1392'0,"0"4"-1120"16,2-2-272-16,-1 2 0 15,0 0 1120-15,-1 0 160 0,1 0 48 0,0 0 0 0,1 0 1024 0,-4 0 208 16,0 0 32-16,2 0 16 0,0 0-416 0,-22 19-80 16,8-10 0-16,-2 4-16 15,0 3-1056-15,-3 0-208 0,1 2-32 0,-2 1-16 0,2-2-528 0,-1 4-128 16,3-5 0-16,2 1-128 0,2-3 0 16,3-3 0-16,3 1 0 0,4-5 0 15,-1-1-576-15,3-2-128 0,3-2-32 0,0 1 0 16,5-3-16-16,-1-3 0 0,2 1 0 0,2-2 0 0,0 1 560 0,3-4 192 15,-2 4 0-15,3-4-144 0,-1 1 272 0,0 3 64 0,1-4 16 0,0 5 0 16,0-2-208-16,0 2 176 0,-2 4-176 0,2-2 160 16,-1 4-160-16,-1 2 0 0,0 3 144 0,-1 2-144 15,-1 0 0-15,-2 5 144 16,0-2-144-16,-3 4 0 0,0 1 208 0,-2-1-64 0,-2 0-16 0,-1 3 0 16,-2-3 0-16,0-2 0 0,-3 4 0 0,0-4 0 15,1-1-128-15,-2 4 160 0,-1 0-160 0,-2 0 160 16,1 1-160-16,-2 1 0 0,0-2 144 0,2 0-144 0,0-3 0 15,-1 0 0 1,1-1 0-16,-1 1 0 0,1-4 128 0,-1 2-128 16,1-2 128-16,0-2-128 0,-2-1 0 0,0 1 0 0,1-3 0 0,-1 2 0 15,0-5-656-15,-2 1-208 0,1-4-32 0</inkml:trace>
  <inkml:trace contextRef="#ctx0" brushRef="#br1" timeOffset="21029.79">32685 1516 12895 0,'2'-6'1152'0,"2"0"-928"0,-1 1-224 0,2 3 0 0,-1 0 3584 0,-1 1 688 0,0 1 128 0,3-5 16 0,4 1-992 0,3-2-208 15,3 0-32-15,2-2-16 0,0 0-1888 0,-1-1-368 16,1 1-80 15,0 0 0-31,0 0-128 0,2 0 0 0,2 0-16 0,3-3 0 0,2 4-368 0,3-3-80 16,2 4-16-16,2-3 0 0,-1 5-224 0,4-2 0 16,3 0 0-16</inkml:trace>
  <inkml:trace contextRef="#ctx0" brushRef="#br1" timeOffset="59005.46">2927 11212 20271 0,'-15'-6'1792'0,"3"0"-1424"0,-1 2-368 0,5 2 0 0,2-1 4352 0,1 2 816 0,0 1 144 0,-7-3 48 0,-4 2-3760 0,-8-4-736 16,-6 1-160-16,-5 1-16 0,0-2-400 0,-4 1-80 15,0 2-16-15,-5 0 0 0,-1 2-192 0,-9-2 0 16,-6 2 0-16,-11-1 0 0,-5-2 0 0,-6-1 0 15,-2-2 0-15,-3 1 0 0,10 2 0 0,-9-1 0 16,-8 0 0-16,8 2 0 0,13-1 144 0,8 2 48 16,4 1 0-16,-4 0 0 0,-3 1 32 0,1 2 16 15,3-1 0-15,5 2 0 0,8 0-240 0,5-2 0 16,6 2 0-16,5 2 0 0,3 3 0 0,3-2 0 0,3 2 0 16,3 1 0-16,3 2 0 0,2-2 0 0,3 2 0 0,1-2 0 15,4 2 0-15,2 1 0 0,1 0 0 0,2 2-160 16,2-2 32-16,0 0 0 0,3 0 0 0,0 0 0 15,3 2 128-15,0-1-128 0,5 3 128 0,-1 3-128 16,3 5 128-16,1 4 0 0,3 8 0 0,0 4 0 16,0 10 0-16,0 6 0 0,-2 0 0 0,-2 6 0 15,-4 3 0-15,-2 10 0 0,-3 7 128 0,-3-2-128 16,-4 0 128-16,-2-10-128 0,-2-8 128 0,0-8-128 16,-1-4 0-16,-1-4 0 0,-2 0 0 15,0-5 0-15,0-2 0 0,-1-2 0 0,-1-4 0 0,-1-2 0 0,-1-3 288 16,4-7-16-16,-1-2 0 0,2-3 0 0,0-1-128 0,0-6-16 15,2 2-128 1,1-2 192-16,0-1-64 0,1 1-128 0,-1 0 176 0,-1 0-176 0,-1 0 0 0,3-2 0 16,-1 1 0-16,2-2 0 0,2-3 0 0,1 1 0 15,1-1 0-15,3-4 0 0,0 2 0 0,2-1 160 16,2 2 0-16,0-1 0 0,2 2 64 0,1-3 16 16,2 2 0-16,4 0 0 0,7 2-48 0,6-3 0 15,8 0 0-15,6 1 0 0,11-6 64 16,11-1 16-16,11-2 0 0,9-4 0 0,2-5 16 0,6-1 0 0,6-2 0 15,4 2 0-15,4 0-160 0,-3-3-128 0,-9 3 144 0,1 1-144 16,3 4 0-16,-6-1 128 16,-6 2-128-16,-7-1 0 0,-5 3 0 0,-2 2 144 15,2 0-144-15,3 2 128 0,0 2-128 0,-6-1 128 0,-9 3-128 0,-4 3 128 32,-1 5-1024-32,2 6-224 0,3 8-32 0,-7 1-19984 0</inkml:trace>
  <inkml:trace contextRef="#ctx0" brushRef="#br2" timeOffset="68422.27">4762 15310 29487 0,'-27'-1'2624'0,"4"1"-2112"0,9 0-512 0,6 0 0 16,1 0-320-16,-8-3-160 0,-16 2-32 0,-17 1-16 0,-9-2 336 0,-2 2 64 0,3 2 128 0,8 2-208 15,6 2 208-15,5 0 0 0,3 4 144 0,2 0-144 16,6-1 576-16,3 3 0 0,3-2 16 0,3 0 0 16,2 2 768-16,4-2 160 15,1-1 16-15,3 2 16 0,5 0-768 0,3-4-144 16,5 2-48-16,4-3 0 0,4 0-272 0,4 1-48 16,5-4-16-16,9-3 0 0,10 3 48 0,4-3 0 0,-3 0 0 0,14 0 0 15,18-1 64-15,13-3 16 0,5 0 0 0,6 2 0 16,8 0-224-16,3 0-32 0,4 2-128 0,4 0 192 15,0 0-192-15,3 2 0 0,6 0 0 0,1 0 0 16,2 1 128-16,-3-2-128 0,-2 1 0 0,-2-2 144 16,-6-2-16-16,6 1 0 0,1-2 0 0,-1-1 0 0,-8 0 32 0,2 0 0 15,6 4 0-15,0-4 0 0,-5-2 64 0,3 2 16 16,5 2 0-16,-10-1 0 0,-12 0-96 0,1-1-16 16,3 1 0-16,-9 3 0 15,-8 0-256-15,-3 0-64 0,-2 3-16 0,-6-3-12624 16,-1 1-2528-16</inkml:trace>
  <inkml:trace contextRef="#ctx0" brushRef="#br2" timeOffset="84609.83">23329 14453 10127 0,'0'-4'896'0,"0"2"-704"0,1 1-192 0,-1-2 0 0,0 3 896 0,0-2 128 0,0-2 48 0,1-2 0 16,-1-2 464-16,0 0 112 0,0-2 16 0,0 0 0 16,1 4 16-16,-1 0 16 0,0 0 0 0,-1 2 0 15,1 1-752-15,0 3-160 0,0-2-16 0,-1 1-16 16,0 2 192-16,1 1 32 0,-1-2 16 0,-1 3 0 15,1 1-32-15,1-4 0 0,0 0 0 0,0 0 0 0,0 0-64 0,-9 19 0 16,8-14-16-16,0 1 0 16,0-2-368-16,1 0-64 0,0-2 0 0,0 2-16 0,0-2-112 0,0-2 0 15,1 4-16-15,0-4 0 0,-1 3 16 0,1 0 16 32,1 0 0-32,-1 1 0 0,-1-1-48 0,0 3-16 0,0 1 0 0,-1 1 0 0,-1 0 16 0,-1 2 0 15,0 1 0-15,0 2 0 0,-1 2-96 0,-1-1 0 16,0 1-16-1,0 1 0-15,-1 1-48 0,0 0 0 0,-2 3 0 0,1-1 0 0,1-3 64 0,-2 2 16 0,2 1 0 16,-1 1 0-16,-1-2 32 0,1 1 0 0,1 1 0 0,-2-2 0 16,2-2-48-16,-1 3-16 0,0 0 0 0,1-2 0 31,0 1-32-31,0-4 0 0,1 3 0 0,-1-3 0 16,1 2-16-16,-1-1-128 0,1 1 192 0,-2-4-64 15,1 0-128-15,0 2 0 0,1-5 0 0,-1-2 0 16,2 2 0-16,-1-6 0 0,0 4 0 0,3-7 0 15,-1 2 0-15,1-2 0 0,1-2 0 0,-1-1 0 0,2-1 0 16,0 1 0-16,0-4 0 0,2 1 0 16,-1 0-480-16,1-3-32 0,1 2 0 0,1-2 0 15,-1 2-864-15,2-2-176 0,0 2-48 0,3 1-17760 16</inkml:trace>
  <inkml:trace contextRef="#ctx0" brushRef="#br2" timeOffset="85389.74">23533 14459 32255 0,'-14'5'1424'0,"3"-1"304"0,1-3-1392 0,4 2-336 0,4-3 0 0,0 2 0 0,2-2 976 0,-3 0 128 0,-2 0 32 0,-2 0 0 0,1-2-96 0,1-1-16 16,2 2 0-16,0-3 0 0,2-1-608 0,1 2-128 15,1 0-32-15,2 2 0 0,-2-2 0 0,3 1 0 16,-1 2 0-16,1 0 0 0,0 0 112 0,1 2 16 15,0 1 0-15,0 1 0 0,-1-2-112 0,1 2-16 16,2-2 0-16,-2 2 0 0,-2 0 32 0,2-2 0 16,0 2 0-16,0-2 0 0,1-2-32 0,-1 2-16 15,1 0 0-15,1-2 0 0,0 0-80 0,0 3-16 0,3-3 0 0,0 0 0 16,3 0-144-16,0 0 160 16,1 0-160-16,1 0 160 0,-1 0-160 0,3 0 0 0,1 1 0 0,-1-1 0 15,2 2 0-15,-2-2 0 16,-1 3 0-16,0-3 0 0,-1 0 0 0,-2 0 0 15,-2 0 0-15,0 0 0 0,0 0 0 0,1 0 0 0,2-3 0 0,-2 3 0 16,-1 0 0-16,-1-2 0 0,0 2 0 0,-1-1 0 16,-2 1 0-16,0 0 0 0,-1 0 0 0,-1-3 0 15,0 3 0-15,0 0 0 16,-1 0 0-16,0 0 0 0,0 0 0 0,-2 0 0 0,1 0 0 0,-1 0 0 0,0 0 0 16,0 0 0-16,2 0 0 0,-3 3 0 0,0-3 0 0,0 0 0 15,2 1 0-15,-1 1 0 0,0-2 0 0,0 3 0 16,-1-2 0-16,1 1 0 0,-2 2 0 0,1-1 0 15,-2 0 0-15,-1 0 0 0,1 3 0 0,-1-2 0 32,-1 2 0-32,-2 0 0 0,1 0 0 0,-2 2 0 0,0 0 0 0,1 0 0 15,-1-2 0-15,0 3 0 0,0-2 0 0,-4 4 0 0,1 0 0 0,-2 2 0 16,1 1 0-16,-1-1 0 0,0-1 320 0,0 2 0 0,-2 1-16 0,1 1 0 16,0 0-64-16,-1-3-16 0,0 5 0 0,0-1 0 15,-2 2 32-15,1-1 0 0,-1 2 0 0,-1 1 0 31,0-4-64-31,0 2-16 0,-2 2 0 0,1-1 0 0,-2 1 176 0,1 1 32 0,-3 1 16 0,1 0 0 32,-1 1-112-32,1-4-32 0,2 1 0 0,0-2 0 0,2-3-96 0,1-3-32 0,3 2 0 0,1-7 0 15,3 0-128-15,2-5 0 0,3-3 0 0,1-5 0 16,4-6-384-16,3-8-48 31,4-8-16-31,6-14-22720 0</inkml:trace>
  <inkml:trace contextRef="#ctx0" brushRef="#br2" timeOffset="90853.16">22671 553 3967 0,'1'0'0'0,"0"-3"0"0,-1 6 0 0,0-3 0 0,0 0 256 0,0 0 64 0,0 2 32 0,0-2 0 0,0 1 0 0,0 2 0 0,0-3 0 0,0 0 32 16,0 0 48-16,0 0 0 0,0 0 0 0,0 0 0 16,0 0-288-16,0 0-144 15,0 0 160-15,-18-16-32 0,15 12 336 0,0-2 64 16,0 0 16-16,-1 1 0 0,2-2 384 0,0 3 80 16,-2 1 16-16,1-3 0 0,1 3-16 0,-1 2 0 15,0-1 0-15,0 2 32 0,1 0-288 0,-1 0-64 16,2 2-16-16,-1-2 0 0,-1 4-288 0,1 2-64 0,-1 0-16 0,1 0 32 15,-1 1 80-15,2 3 16 16,0-4 0-16,-2 4 0 0,3-4-32 0,-1 2 0 16,0-1 0-16,0 0 48 15,1-1 176-15,-2 3 32 0,1-3 16 0,0 1 0 0,0 2-128 0,1-1-32 16,-2 0 0-16,1 2 48 0,1 0-80 0,-1 0-16 0,1 1 0 16,0-1 0-16,1 0-64 0,-1 0-16 0,1 2 0 0,1 0 0 15,0 1 0-15,1-1-16 0,-1 1 0 0,2-2 0 16,-1 1-96-16,2 0-16 0,0 1 0 0,0-1 0 15,0 0 0-15,0 2 0 0,0 1 0 0,-1-1 0 16,0 0-80-16,-1-1-32 0,1 3 0 0,0 0 0 16,-2-4-144-16,-1 2 0 0,1 1 0 0,-1-3 128 15,-1 4 64-15,0-2 0 0,-1 1 0 0,1-2 0 16,-2 2 96-16,1-1 32 0,0-2 0 0,0 0 0 16,-1 2 0-16,1 1 16 0,0 1 0 0,-2-4 0 15,2 4-176-15,0 0-32 0,-1-1-128 0,-1 1 192 0,1 0-192 16,-1 0 0-16,1 1 128 0,-1-1-128 0,2 2 176 0,0-2-16 15,-2 0 0-15,2 2 0 0,0-2 0 0,1-3 0 16,-1 2 0-16,1 1 0 0,-2-3 32 0,2-1 0 16,0 2 0-16,0-2 0 0,2 2-192 0,-2-2 0 15,0-2 0-15,1 1 0 0,-1 0 0 0,1 1 0 16,-1 0 0-16,0-1 0 0,1 0 0 0,-1-1 0 16,1 3 0-16,1 2 0 0,-2-1 0 0,1 1 0 15,-1-3 0-15,1 2 0 0,-1 0 0 0,0 2 0 16,1-3 0-16,-1 0 128 0,0 2 0 0,0-1-128 0,0 1 192 15,-1-3-64-15,0 4-128 0,0-4 160 0,-1 2-160 0,0 0 160 16,1 1-160-16,-2-3 192 0,1 0-192 0,-1 2 192 16,1 1-64-16,1-3-128 0,-2 4 192 0,2-2-64 15,1 1-128-15,-1-2 0 16,1 2 144-16,0 1-144 0,1 0 0 0,0-3 0 0,2 3 0 0,-2-3 0 16,3 2 0-16,-2 1 0 0,1-1 0 0,0 1 0 15,2 0 0-15,-2 0 0 0,-1 3 0 0,1-3 0 16,-1 2 0-16,-1-2 0 0,-1 1 0 0,0 1 0 15,0-2 0-15,-1 0 128 0,0 0-128 0,-2 0 0 16,1-1 208-16,-1 1-16 0,2-3-16 0,-1-1 0 0,0 0-16 0,2 0 0 16,-1 0 0-16,1 0 0 0,0 1-160 0,0-1 128 15,1 2-128-15,-1 2 128 0,3 1-128 0,-2-1 0 16,0 1 0-16,1 1 0 0,-1-1 128 0,0 2-128 16,2-1 192-16,-2 2-64 0,0 1-128 0,0 1-144 15,1 0 144-15,-2-2-208 0,1 2 208 0,0-1 0 16,0-1 0-16,0 1 0 0,1-2 0 0,-2 1 128 15,1-2 0-15,-1-2-128 0,0 0 0 0,0-1 0 0,-1 2 0 16,1 2 0-16,-2-4 0 0,0 2 0 0,1 4-176 16,0-2 176-16,-1 1 0 0,1-2 0 0,0 4 0 0,0-3 0 15,-1 3 0-15,1-5 0 0,1 4 0 0,-1-2 0 16,1 1 0-16,-1 1 0 16,1-1 0-16,-2-2 0 0,1-2 0 0,0 3 0 15,0-3 0-15,1 2 0 0,-2-4 0 0,0 1 0 16,1 1 0-16,0-2 0 0,-2 0 0 0,1 0 0 0,-1 1 0 0,1 1 0 15,-1 0 0-15,1-1 0 0,-1 2 0 0,0 2 0 16,0-1 0-16,-1 1 0 0,2 1 0 0,-1-2 0 16,1 1 0-16,-1 0 0 15,1 0 0-15,-1 0 0 0,2-3 0 0,0 2 128 0,0-1-128 0,-2 2 0 0,2-3 176 0,0 0-176 16,0 2 192-16,-1-2-192 0,2 0 128 0,-1-3-128 16,1 3 0-16,0 2 0 0,0-2 0 0,-1 0 0 15,1 0 0-15,0 0 0 0,0 0 0 0,-1 3 0 16,1-3 0-16,0 2 0 0,0-2 0 0,0-1 0 15,1 2 0-15,-1 1 0 0,1-2 0 0,2 0 0 16,-1 0 0-16,2 0 0 0,-2 3 0 0,2-3 0 16,1 2 0-16,-1 1 0 15,1 3 0-15,-2-2 0 0,1-2 0 0,0-2 0 16,-1 3 0-16,1-5 0 0,-1 0 0 0,-1-4 0 16,1 3 0-16,-2-6 0 0,1 2 0 0,-1-3 0 0,1 0 0 15,0-2 0-15,-1 2 0 0,1 0 0 0,-1 0 0 0,0 1 0 16,0-1 128-16,1 0-128 0,0 0 0 0,-1 0 0 15,1-1 0-15,0 0 0 0,-1-1 0 0,2 0 0 16,-2 1 0-16,0-4 0 0,0 1 0 0,1-2 0 0,-1-2 0 0,0-2 0 16,-1 0 0-16,1-2 0 0,-2-4 0 0,1 2 0 15,-1-5 0-15,0 1 208 0,-1 0-32 0,2 0-16 16,-1 1 0-16,1 1 0 0,-1-2 0 0,0 2 0 16,1 1-160-16,-2 0 0 0,2 1 0 0,-1-2 0 15,1 2 0-15,0-1 0 0,0-1 0 0,1 0 0 0,1-2 0 0,-2-1 0 16,0 1 0-16,1-2 0 0,-1 0 0 0,0-4 0 31,0 0 0-31,0-1 0 0,0-1 0 0,1-1 0 0,-1 2 0 0,0-4 0 0,-1 1 0 0,1-3 0 31,-1 3 0-31,-1 0 0 0,0 0 0 0,1 1 0 0,-2 1 0 0,1 1 0 16,-1 3 0-16,0 0 0 0,-1 1 0 0,0 2 0 0,1 0 0 0,-1 3 0 31,0-2 0-31,0 2 0 0,2 1 0 0,1 0 0 0,-1-1 0 16,1-3 0-16,1 3 0 0,0-2 0 0,0 2 0 15,1-2 0-15,1 1 0 0,0 0 0 0,2-2 0 0,0-2 0 16,-2 3 0-16,2-2 0 0,-1 2 0 0,0-4 0 16,-1 4 0-16,2-2 0 0,-1-1 0 0,-1-1 0 15,1 1 0-15,-2-1 0 0,0 3 0 0,0-4 0 16,-1 1 0-16,0 2 0 0,0-1 0 0,0 1 0 16,1-2 0-16,1 1 0 0,-1 2 0 0,-1-2 0 15,2 1 0-15,1-1 0 0,-1 2 0 0,1 0 0 16,-1 0 0-16,1 0 0 0,1-1 0 0,-2 0 0 0,0-1 0 15,2 1 0-15,-1 2 0 0,0-3 0 16,0 3 0-16,-1-2 0 0,1 2 0 0,-2-2 0 16,0 2 0-16,0-3 0 0,1 2 0 0,-2-4 0 0,0 1 0 0,0 2 0 15,0-5 128-15,-2 0-128 0,2 0 0 0,-1-1 0 16,-1-2 0-16,1 1 0 0,-2 1 0 0,2-2 0 16,-2-1 0-16,1 2 0 0,-1-1 0 0,1 3 0 15,1 3 0-15,-2 0 0 0,2 0 0 0,-1 4 0 16,0-3 0-16,0 4 0 0,-1-1 0 0,2 2 0 15,-1 1 0-15,0-1 0 0,0 4 0 0,-1-4 0 16,2 1 0-16,0 1 0 0,0-2 0 0,-1 0 0 0,2 0 0 16,2-2 0-16,-2-3 0 0,1 1 0 0,0-2 0 0,0 0 0 15,2-2 0-15,-1 1 0 0,0-4 0 0,0 4 0 16,-1-5-128-16,1 1 128 0,-2 1 0 0,0-2 0 16,0-3 0-16,-2 3 0 0,1 0 0 0,-1 3 0 15,0-1 0-15,1-2 0 0,0 3 0 0,-2 1 0 16,3-1 0-16,-1 3 0 0,0 0 128 0,0 0-128 15,1 1 0-15,-2 2 0 0,4 0 0 0,-2 3 0 16,1-1 0-16,0 0 0 0,2 2 0 0,-2 0 0 16,3 0 0-16,-2-1 0 0,2 1 0 0,-2-2 0 15,2 3-128-15,-2-6 128 0,2 2 0 0,-1-1 0 16,-1-2 0-16,1-1 0 0,-2 0 0 0,0-2 0 0,-1-2 0 0,0-2 0 16,0 1 0-16,0 1 0 15,-1-1 0-15,1 1 0 0,-1 0 0 0,-1-1 0 0,0 1 0 0,1 2 0 16,-2 2 0-16,1-3 0 0,-2 6 0 0,0-2 0 15,1-1 0-15,-2 3 0 0,0 1 0 0,0 0 0 16,0 1 0-16,1 2 0 0,0-1 0 0,1-2 0 16,-1 2 0-16,1-3 0 0,1 1 0 0,1 0 0 15,0-4 0-15,-1-3 0 0,2 3 0 0,2-3 0 16,-2 0 0-16,0-2 0 0,1-2 0 0,-1 0 0 0,0 2 0 16,0-1 0-16,0-1 0 0,0 1 0 0,0 0 0 0,-1-1 0 15,-2 1 0-15,2 1 0 0,-3 1 0 0,2 1 0 16,-2 0 0-16,-1 1 0 15,1 1 0-15,-1 3 0 0,2 1 0 0,-2 2 0 0,1-1 0 0,0-1 0 16,2 4 0-16,-1-4 0 16,1 1 0-16,1-1 0 0,1 4 0 0,1-6 0 0,0 1 0 0,2 2 0 15,-1-4 0-15,0 1 0 16,3 1 0-16,-1-1 0 0,1 4 0 0,0-4 0 16,0 3 0-16,0-2 0 0,-1 5 0 0,-1-4 0 0,1 4 0 0,-1-3 0 15,0 2 0-15,1-2 0 0,-2 2 0 0,1-2 0 16,-1 2 0-16,1 0 0 0,-2-1 0 0,0 1 0 15,1-3 0-15,-2 2 0 0,1-1 0 0,0 0 0 16,-1 2 0-16,1-3 0 0,0 1 0 0,1-3 0 0,-1 4 0 0,0 0 0 16,2 1 0-16,-2 3 0 0,0-2 0 0,2 3 0 15,-2 0 0-15,1 2 0 0,0 0 0 0,0-2 0 16,-1 3 0-16,1 1 0 16,0 1 0-16,-1-2 0 0,0 0 0 0,1-1 0 0,-1 1 0 0,0 0 0 15,-1-2 0-15,1 1 0 0,-1-2 0 0,0 0 0 16,2-1 0-16,-2 1 0 15,0 3 0-15,-2-4 0 0,1 0 0 0,0 2 0 0,0-1 0 0,-2 2 0 0,2 0 0 0,0-1 0 16,0 2 0-16,-2 2 0 0,1-2 0 0,-2-1 0 16,1 2 0-1,1 2 0-15,-1-3 0 0,1 2 0 0,1 1 0 0,-2 0 0 0,2 0 0 0,0 1 0 16,0 2 0-16,-1-1 0 16,1 0 0-16,1 0 0 0,0 2-128 0,-1-1 128 0,1 2 0 0,0-1 0 15,-1-1 0-15,1 0 0 16,-2 0 0-16,2 0 0 0,-1 0-144 0,0-3 144 15,0 1 0-15,-1-1 0 0,1-1-144 0,-1 1 144 0,-1-3 0 0,2 0-144 32,0-2-304-32,1 1-48 0,0 0-16 0,1-2 0 0,1 3-352 0,1 0-80 0,1 1-16 15,1 0-17296-15</inkml:trace>
  <inkml:trace contextRef="#ctx0" brushRef="#br2" timeOffset="95382.99">22696 1327 18431 0,'-3'0'1632'0,"1"1"-1312"0,0-1-320 0,1 0 0 0,1 1 896 0,-1 0 128 0,-1 2 0 0,-2 1 16 16,-2-2 1008-16,1 2 208 0,-1-1 48 0,2 2 0 16,0-3-896-16,2 0-160 0,2-1-32 0,0-2-16 15,2 1-208-15,2-6-32 0,3 0-16 0,3-4 0 16,4-2-240-16,2-3-32 0,4-1-16 0,1-4 0 0,5-1-208 0,2-5-32 15,7-3-16-15,12-13 0 0,13-8-16 0,16-13 0 16,14-9 0-16,5-1 0 0,-3 4-128 0,-5 4-48 16,7 0 0-16,2-4 0 0,-1 2-208 0,3 0 0 15,-1 4 0-15,-2 4 0 0,-4 7 0 0,-8 2 0 16,-12 6 0-16,-6 5 0 16,-9 6-464-16,-2 0-96 0,-2 2-16 0,-5 5-18432 0</inkml:trace>
  <inkml:trace contextRef="#ctx0" brushRef="#br2" timeOffset="96268.76">22760 2198 6447 0,'1'-2'576'0,"0"-2"-576"0,1 4 0 0,-1-2 0 0,0 2 1008 0,-1 0 80 16,0-4 32-16,3 2 0 0,0-5 400 0,0 1 80 0,-1 3 0 0,1-4 16 15,-2 5-192-15,-1-2-32 0,1 2-16 0,-2 1 0 16,1-2-304-16,-1 1-64 0,1 2-16 0,-1-2 0 15,-2 2 32-15,2 0 0 0,0 2 0 0,-2 0 0 16,3-2-48-16,0 0 0 0,0 0 0 0,0 0 0 16,0 0-96-16,0 0-32 0,0 0 0 0,0 0 0 15,0 0-32-15,-16 12-16 0,15-12 0 0,-2 3 0 16,0-2-208-16,0 2-32 0,-1-1-16 0,-1 2 0 16,2-3-192-16,-2 1-32 0,0 1-16 0,0-3 0 15,0 0-48-15,1 0-16 0,-1 0 0 0,2 0 0 16,-1 0 16-16,0 0 16 0,2 0 0 0,-2 0 0 0,3-3-80 15,-2 3-32-15,2 0 0 0,1 0 0 0,-1 0-160 0,1 0 128 16,0 0-128-16,1 0 128 0,-1 0-128 0,0 0 0 16,0 0 0-16,0 0 0 0,0 0 0 0,0 0 0 15,16-16 144-15,-12 10-144 0,1 3 144 0,1-4-144 16,0-1 192-16,2 0-192 0,-1 2 240 0,2-4-64 16,1-2-16-16,3-3 0 0,6-5 128 0,3-5 32 15,4-1 0-15,5-2 0 0,5-3-32 0,6-3 0 16,5-2 0-16,5-5 0 0,2-2-160 0,0-2-128 15,-2 1 144-15,2-7-144 0,5 0 0 0,5-2 128 16,7-4-128-16,4-4 0 0,7 1 0 0,-2 1 0 0,-11 4 0 0,-3 4 0 16,-3 4 0-16,9-8 0 0,8-6 0 0,4 1 0 15,1-3 0-15,-3 3 0 0,-4 6 0 0,-5 3 0 16,-9 4-432-16,-1-1 32 16,2-2 0-16,-5 3 0 15,-5 5-704-15,-5 2-144 0</inkml:trace>
  <inkml:trace contextRef="#ctx0" brushRef="#br2" timeOffset="97349.03">22765 2980 11967 0,'-3'0'1072'0,"2"0"-864"0,0-2-208 0,1 2 0 0,0 0 1200 0,-1 0 192 0,-1-2 32 0,1 2 16 15,-1 0 736-15,-1-2 160 0,1-1 32 0,-1 2 0 0,1 1-656 16,1 0-128-16,-1-2-32 0,1 2 0 0,0-3-640 0,0 2-128 15,1 1-16-15,-2-3-16 16,2 1 16-16,2-2 0 0,-2 1 0 0,2-1 0 0,1-2-80 0,2-3-16 16,1-1 0-16,2-2 0 0,4-4-144 0,1-3-16 15,3-3-16-15,7-9 0 16,4-4-160-16,2-1-16 0,2-1-16 0,9-11 0 0,14-12 128 0,12-16 16 16,10-7 16-16,7-2 0 0,-10 13 16 0,11-11 0 15,14-11 0-15,6-3 0 0,6-1-352 0,-2 5-128 0,-19 17 0 16,8-6 0-16,8-7 0 0,7-3 0 0,-1 2 0 15,-3 7 0-15,-16 10 0 0,1 2 0 0,-3 0 0 16,-1-2 0-16,-1 6-320 0,-3 2-16 0,-3 8 0 16,-5 0 0-1,-8 3-816-15,-10 4-144 0,-4 6-48 0,-2-1-16944 0</inkml:trace>
  <inkml:trace contextRef="#ctx0" brushRef="#br2" timeOffset="98096.77">22740 3938 12895 0,'-1'-7'1152'0,"2"1"-928"0,2 1-224 0,-1 4 0 0,1-2 1040 0,-1-1 176 0,3-2 16 0,1-9 16 16,4-1 656-16,0-2 128 0,2 0 16 0,-2 2 16 15,-1 4-640-15,-2 1-128 0,-2 3-16 0,-2 2-16 16,-2 4-592-16,-1 1-112 0,-2 1-32 0,-2 0 0 16,-1 1 304-16,-1 1 48 0,-2 1 16 0,2-2 0 15,-1 1-16-15,0 0 0 0,1-2 0 0,1-2 0 16,2-1-208-16,0-3-32 0,3-3-16 0,3-5 0 15,-1 2-112-15,2-4-32 0,3-5 0 0,7-9 0 16,8-11 32-16,10-12 0 0,10-10 0 0,11-7 0 0,12-8 64 16,5-5 32-16,-5 10 0 0,10-9 0 0,13-9-208 0,9-8-32 15,10-4-16-15,0-2 0 0,1-5-352 0,2 1 0 16,1 2 0-16,-3 0 0 0,-14 12 0 0,6-9 0 16,6-5 0-16,1-1 0 15,-2 3 0-15,-3-1 0 0,0 1 0 0,-1 0 0 0,2 10 0 0,-7 5 0 16,-13 13 0-16,-1 2 0 15,-2 1-560-15,-2 6-80 0,1 5 0 0,-6 8-16 16,-6 9-176-16,-8 3-16 0,-10 11-16 0,-6 5 0 16,-2 2-688-16,-4 7-144 0,-3 2-32 0,-5 8-14912 0</inkml:trace>
  <inkml:trace contextRef="#ctx0" brushRef="#br2" timeOffset="98795.04">22800 4257 21183 0,'-7'4'1888'0,"1"1"-1504"0,2-1-384 0,2-4 0 0,2 2 1344 0,-2 2 192 0,-2 0 32 0,-4 4 16 0,1 3 304 0,-2 4 64 15,2-1 16-15,2 1 0 0,1-2-1360 0,1 2-272 16,0-1-48-16,1 1-16 0,-1-3-272 0,1 2 0 15,-1-2 0-15,1 0 0 0,-2-2 128 0,0-1-128 16,2-2 192-16,-1-2-192 0,1-1 832 0,-1-4 64 16,2-4 16-16,1-2 0 0,1-3-112 0,3-4-32 15,2-6 0-15,5-5 0 0,4-9-272 0,5-5-64 32,6-6-16-32,4 0 0 0,1 0 144 0,8-7 16 0,14-12 16 0,14-10 0 15,13-6-272-15,7-9-64 0,-4 9-16 0,10-13 0 0,15-7-32 0,10-11 0 0,6-6 0 0,4-4 0 16,0 2-208-16,4-7 176 0,3-3-176 15,3-2 160-15,-2 2-160 0,0 0 0 0,-2 6 0 16,-1 1 0-16,-4 5 0 0,1-2 0 0,-3 6 0 0,-3 6 0 31,-20 17 0-31,7-8 0 0,5-7 0 0,-1 0 0 16,-2 8 0-16,-6-1-176 0,-3-2 176 0,-4 1-192 16,-8 6-144-16,-2 1-48 0,4 2 0 0,-1-2 0 15,-3 2-176-15,2 4-32 0,-1 5-16 0,-3 7 0 16,-2 8-272-16,-9 4-48 0</inkml:trace>
  <inkml:trace contextRef="#ctx0" brushRef="#br2" timeOffset="119694.99">25221 14765 11055 0,'-4'-5'976'0,"0"4"-784"0,2-2-192 0,1 3 0 0,-1-2 1536 0,1 0 256 0,-3 0 48 0,-2-2 16 16,-1 1-832-16,-1-2-144 0,1-2-48 0,0 6 0 0,-1-4-544 0,2 4-112 16,1 1-32-16,-1 0 0 0,1 0 944 0,-1 1 176 15,1 2 32-15,0-1 16 0,0-2 576 16,0 1 112-16,1 2 32 0,0-3 0 0,0 2-256 0,0 0-48 16,0-2-16-16,0 2 0 0,1 1-912 0,-1-3-176 15,0 3-48-15,1 0 0 0,0 0-208 0,-1 1-48 16,2 0-16-16,1 1 0 0,-1-1-304 0,2-1 0 15,2 3 128-15,-1-2-128 0,1 1 0 0,1-1 0 0,2-1 0 0,-2 2 0 16,2-1 192-16,0-3 0 0,2 2-16 16,0-1 0-16,2 0 80 0,-1 0 32 15,3-2 0-15,1 2 0 0,0-2-48 0,2 0-16 0,0 0 0 0,2 0 0 16,2 0-32-16,0 0-16 0,1 0 0 0,-1 0 0 16,2-2-32-16,2 2 0 0,3-4 0 0,2 2 0 15,4 2 16-15,3-3 0 0,-1 2 0 0,2-1 0 0,-4 2-160 0,2-2 0 16,0 2 0-16,0 0 0 0,-4 2 0 0,0-2 0 15,-2 2 0-15,-2-1 0 0,-2 2 0 0,-1-3 0 16,-1 2 192-16,-1-2-64 0,1 0 96 0,1 0 16 16,4 0 0-16,0 0 0 15,2 0 64-15,-2-2 16 0,1 2 0 0,0 0 0 0,-1-3-160 0,0 3-32 16,-1-1 0-16,-2 1 0 16,2 0-128-16,-2-4 0 0,1 4-160 0,-2-2 160 0,-1-1 0 0,0 0 0 15,-1 0 0-15,-2 0 0 16,0 0 0-16,-1-1 0 0,2 2 0 0,-2-2 0 0,0 3 128 0,-1-1-128 0,0 2 0 0,-1 0 0 15,-1 0 0-15,-1 0 128 16,0 0-128-16,-2 0 0 0,-1 2 160 0,0-2-160 16,-2 0 128-16,0 1-128 0,0-1 160 0,-1 0-160 15,-1 0 192-15,0 0-192 0,0-1 128 0,0 1-128 16,-1-2 0-16,1-1 0 0,1 2 128 0,-2-2-128 16,1 1 0-16,-1 1 0 0,0-2 0 15,0 3 0-15,-2-2 0 0,1 0 0 0,0 2 128 0,-1 0-128 0,-1-2 0 0,0 1 0 16,-1 1 128-16,1-2-128 0,-2 2 0 0,0-1 0 15,0 1 0-15,0 0 0 0,0 0 0 0,0 0 0 16,0 0 240-16,0 0-64 16,0 0-16-16,-19-10 0 0,13 8 16 0,-1-2 0 0,-2 2 0 0,-1-2 0 0,-1-2-48 0,-2 0 0 31,-1-1 0-31,-1-1 0 0,-1 0-128 0,-2-4 128 0,0 2-128 0,-1-2 128 0,2-3-128 0,0 4 0 31,-1-4 0-31,1 1 0 0,2 3 0 0,2 1 0 0,0 0 0 0,1 2 0 0,1 0 0 0,0 2 0 31,1 0 0-31,0 0 0 0,0 2 0 0,3 2 0 0,-2-2 0 16,1 0 0-16,2 2 0 0,0-1 0 0,-1 2 0 0,0-1 0 16,0 2 0-16,1-4 0 0,-2 4 0 0,4-3 0 15,-1 3-144-15,1 0 144 0,0-2 0 0,0 1 0 16,2 1-256-16,1-3 48 0,0 3 16 0,-1 0 0 16,4 0-48-16,-2-2 0 0,2 2 0 0,0 0 0 15,-2 0 96-15,0 0 16 0,0 0 0 0,23 5 0 16,-15-4-48-16,1 1 0 0,2 1 0 0,-1 1 0 15,1-1-16-15,-1 2-16 0,2-1 0 0,0 0 0 16,-1-2 64-16,2 4 16 0,2-2 0 0,0-2 0 16,2 5 128-16,1-4 0 0,-1 4 0 0,1-1-128 15,-1-3 128-15,0 1-128 0,1 1 128 0,1-1-128 16,-1-1 128-16,0 0 0 0,-2 1 0 0,-1-2 0 16,-3-2 0-16,2 4-208 0,-1-2 80 0,0 2 128 0,-1-1-240 0,-1 1 80 15,-1 3 16-15,-3-1 0 0,1 2 144 0,-3-1 0 16,0 3-144-16,-3-2 144 0,1 0 0 0,-3 2 0 15,-2 1 0-15,1-1 0 0,0-1 192 0,-3 0 0 16,1 2 0-16,-1 2 0 0,-2-1 64 0,-1 0 32 16,0 2 0-16,-2 1 0 0,1-2 48 0,-2 2 16 15,0 1 0-15,-1-1 0 0,0 1 32 0,0 0 16 16,-1 0 0-16,1-1 0 0,0 1-208 0,-1 0-64 16,2 0 0-16,0 0 0 0,3-3-128 0,-2-3 0 0,0 2 0 0,1 0 0 15,0 1-384-15,1-6-48 0,1 2-16 0,-1-2 0 16,4-2-864-16,0-1-176 0,2-4-48 0,2-2-19392 15</inkml:trace>
  <inkml:trace contextRef="#ctx0" brushRef="#br2" timeOffset="120946.8">28136 14244 7359 0,'0'-4'656'0,"-1"1"-528"0,0 0-128 0,1 0 0 0,0 3 1792 0,0 0 336 0,0 0 64 0,-1-3 16 0,1 1 48 0,0 0 16 0,0-3 0 0,1 2 0 16,0-1-192-16,-1 0-32 0,1-1-16 0,1 2 0 16,-2-1-112-16,0 1-32 0,0 0 0 0,0 0 0 15,0 1-688-15,-2 1-144 0,1 1-32 0,-1-3 0 16,1 3-256-16,-3 0-48 0,1 0-16 0,0 3 0 15,-1-3-48-15,-1 2-16 0,1 2 0 0,1-1 0 0,-2 1-208 16,0 2-48-16,0 3-16 0,-1 1 0 0,-1 0-128 0,0 5-32 16,0-2 0-16,-2 6 0 0,-1-1-32 0,1 5-16 15,-2-1 0-15,0 3 0 0,0-2 80 0,-1 6 16 16,-2 1 0-16,0 3 0 0,1 0 0 0,-1 2 0 16,-1-2 0-16,0 0 0 0,1 0-16 0,-1-3 0 15,0-4 0-15,-1 0 0 0,2 2-32 0,-1-6 0 16,2 0 0-16,-2 0 0 0,3-2 48 0,-2-1 16 15,2-1 0-15,-1 1 0 0,2-3-16 0,-1 0-16 16,2 0 0-16,-1-1 0 0,1-2-48 16,0 2 0-16,0-4 0 0,1 1 0 0,2-1-192 0,0 0 0 0,0-1 128 15,3-2-128-15,-1 2 0 0,2-2 128 16,1 0-128-16,0-1 0 0,1 0 0 0,2-1 128 16,2 3-128-16,-1-3 0 0,2 0 0 0,0 0 0 15,2 1 0-15,0-4 0 0,0 3 128 0,2-2-128 16,0-4 0-16,1 3 0 0,1-3 240 0,0 0-48 0,2 0-16 0,-1-3 0 15,3-1-32-15,-2 2 0 0,2-2 0 0,1 1 0 16,-2-4-144-16,2 2 0 0,0 2 144 0,0-5-144 16,2 2 0-16,2-3 0 0,0 3 0 0,2-2 0 15,1 3 0-15,1-4 0 0,-1 3 0 0,2-2 0 16,-1 2 0-16,0 0 0 0,-1 1 0 0,-2 1 0 16,-2 1 0-16,-1-4-128 0,1 4 128 0,-2-2 0 15,-3 4-704-15,-1-4-48 0,-3 3-16 0,-1 0 0 16,-3 2-1024-16,-2-3-192 0,0 3-64 0,-2 0-12592 15,-1 0-2512-15</inkml:trace>
  <inkml:trace contextRef="#ctx0" brushRef="#br2" timeOffset="121497.16">28615 14316 34095 0,'-2'-3'3024'0,"0"0"-2416"0,2 3-480 0,2 0-128 0,-1 0 560 0,-1 0 80 0,0-3 32 0,0 3 0 0,1 0 592 0,-1 0 112 0,0 0 32 0,0 0 0 16,0 0-560-16,0 0-96 15,-1 26-32-15,1-13 0 0,-1 5-160 0,-1 1-48 16,2 5 0-16,-1 2 0 0,0 5-304 0,0 3-64 16,-2 3-16-16,-1 0 0 0,-1 5 0 0,-1-1 0 0,-1 0 0 0,-1-1 0 15,0 0-128-15,-2-1 0 0,-1 0 0 0,0-3 0 16,0 1 0-16,-1-3 0 0,1-3 0 0,1 1 0 15,2-6 0-15,-2-1 0 0,2-5 0 0,0-3 0 16,2-3 0 0,-1-5 0-16,2-3 0 0,0-3 0 0,1-3-688 0,0-2-160 0,-1-4-48 0,0-4 0 15,1-2-960-15,-1-2-208 0</inkml:trace>
  <inkml:trace contextRef="#ctx0" brushRef="#br2" timeOffset="121971.65">28540 14222 23951 0,'-13'-3'2128'0,"3"2"-1696"16,2-1-432-16,2 1 0 0,3 1 2496 0,3-2 432 0,0 2 80 0,-2-1 0 15,-1-3-1792-15,-1 2-352 0,3-4-80 0,1-4-16 16,3 0 96-16,0 1 16 0,4-3 0 0,0 2 0 15,2 0-256-15,-1 0-48 0,3 2-16 0,2 1 0 16,-1 1 64-16,2 0 16 0,1 2 0 0,1 1 0 16,0 3-208-16,1-3-48 0,2 6 0 0,0-3 0 15,2 3-128-15,0 3-48 0,0 1 0 0,0 0 0 16,0 2-208-16,-1 1 0 0,0-1 0 0,1 3 0 16,0-2 128-16,3 2-128 0,0-2 0 0,0 2 0 15,2 2 0-15,-3 1 0 0,-1-3 0 0,0 2 0 0,-3-2 192 16,-4 0-48-16,-1 1-16 0,-2 0 0 0,-2 2-128 0,-1-1 0 15,-3 1 0-15,-2 1 128 0,-1-3 64 0,0 2 16 16,-2 1 0-16,-1-2 0 0,-1 1-48 0,1-2-16 16,-4 2 0-16,-1-3 0 0,0 2-144 0,0-2 192 15,-2 1-192-15,-2 0 192 0,-1-2-32 0,-1-1 0 16,-1 0 0-16,-3 0 0 0,-2-1 80 0,-2 1 16 16,-1-4 0-16,-1 1 0 0,-1-1 0 0,0 3 0 0,-4-3 0 15,0-3 0-15,0 2-256 0,-1 0 0 0,-1 1 0 0,1-2 0 16,1-2 0-16,-1-1 0 0,0 2 0 15,0-6 0-15,1 2-272 0,1-5-112 0,0 0 0 0,3-4-16 32,2-3-832-32,4-3-176 0,2-2-16 0,7-7-19616 0</inkml:trace>
  <inkml:trace contextRef="#ctx0" brushRef="#br2" timeOffset="128262.51">28971 15101 11055 0,'-1'-1'976'0,"1"1"-784"0,0 0-192 0,0 0 0 0,1-3 512 0,-1 3 48 0,0-2 16 0,1 1 0 0,1-2 832 0,-1 0 192 16,0-2 16-16,0 1 16 15,1 0 800-15,-1 0 176 0,0 2 16 0,0-2 16 16,1 2-368-16,-1-4-80 0,0 2-16 0,1 0 0 16,1 2-816-16,-1-4-160 0,2 2-48 0,0-1 0 0,1 0-704 0,-2-1-160 15,2 1-32-15,0 1 0 16,3-2 0-16,-2-1-16 0,1 0 0 0,1 1 0 16,0 1-48-16,0 1-16 0,-2 1 0 0,2-1 0 0,-1 2-48 0,2 2 0 15,-2 0 0-15,2 2 0 0,-3 2-128 0,1 2 128 16,-1 1-128-16,1 3 128 0,-2 1 16 0,-2 3 0 15,2 1 0-15,-1 1 0 0,-2 0 16 0,2 0 0 0,-1 3 0 0,-1-3 0 16,-1 0-16-16,1 0 0 0,-1 0 0 0,-1 1 0 16,1-3-144-16,-2-2 160 0,0 1-160 0,-1-1 160 15,1-2-32-15,-1 2-128 0,-2-2 192 0,-1-1-64 0,-1 1-128 16,0-3 192-16,-2 4-192 0,-1-1 192 0,0 0-192 0,-3 0 0 16,0 2 0-16,-1-2 0 0,-1 2 0 0,-1-3 0 31,0 1 128-31,-1-3-128 0,1 2 0 0,0-3 0 0,3 0 0 0,-1-3 0 0,0 1 0 0,1-3 0 31,1 1 0-31,-2-2 0 0,3 0-144 0,0 0 144 16,1-2 0-16,0 1 0 0,2-2 0 0,-1 2 0 15,3-2 0-15,0 1 0 0,0 1 224 0,2-2 0 16,0 0 0-16,2 0 0 0,0 1-64 0,-2 0-16 0,3 0 0 16,1-1 0-16,2 2 0 0,-1-4 0 0,3 4 0 0,0-3 0 15,3 2 96-15,0-2 16 0,5-1 0 0,1 1 0 16,4 1 112-16,4-1 16 0,4 2 16 0,4-1 0 15,2 3-128-15,1 3-16 0,4 0-16 0,-1 1 0 16,0 2-32-16,-3 0 0 0,1 3 0 0,-6 1 0 16,-2-1-48-16,-3-3-16 0,-2 4 0 0,-3-3 0 15,2 2-144-15,-4-1 128 0,-1 2-128 0,-2 0 128 16,-1-2-320-16,-3 0-80 0,-1 1-16 0,-3-3-15200 16,0 2-3024-16</inkml:trace>
  <inkml:trace contextRef="#ctx0" brushRef="#br0" timeOffset="138356.29">19932 5812 7359 0,'-10'1'656'0,"1"2"-528"0,4-3-128 0,3 0 0 0,0 1 432 0,-3-1 48 0,-5 2 16 0,-6 1 0 0,-4 0 80 0,-2 0 0 0,2 1 16 0,2-2 0 0,4-1 272 0,1 2 48 0,5-2 16 0,-1 0 0 0,0 1-48 0,3 0-16 15,0-2 0-15,1 4 0 0,1-2 144 16,1-2 16-16,1 4 16 0,1-4 0 16,1 2 16-16,0 0 0 0,3 0 0 0,0 1 0 0,2-3-224 0,3 1-32 15,3-1-16-15,1 0 0 0,1-1 128 0,3 1 32 16,3-3 0-16,4 1 0 0,1 0-176 0,2-3-16 15,2 2-16-15,2-1 0 0,3-2-144 0,1 2-16 16,3-1-16-16,0 1 0 0,4 1-176 0,0-3-48 16,2 1 0-16,-1 1 0 0,-1 0-144 0,1-2-16 15,4 2-16-15,0 2 0 0,-1-2 32 0,2 2 0 16,0 0 0-16,0 1 0 0,2 1 64 0,-1-1 32 0,1 1 0 16,0 0 0-16,1 0-112 0,0-4-32 0,2 4 0 0,-2-2 0 15,1-1 0-15,1 2 0 0,2 1 0 0,2-2 0 16,-5 2-144-16,1-3 0 0,1 3 0 0,0 0 0 15,1 3 0-15,2-3 0 0,0 2 0 0,-1-2 0 16,2 4 0-16,-1-4 0 0,-3 2 0 0,1-2 0 16,1 1 0-16,-1-1 0 0,-2 0 0 0,0 3 0 15,-2-3 0-15,-1 1 0 0,1-1 0 0,-3 1 0 16,-2-1 0-16,1 0 0 0,1 2 0 0,0-2 0 16,-1 0 224-16,0 2-32 0,-1-1-16 0,2 2 0 0,-1-3-176 0,0 2 0 15,-3-2 0-15,0 0 0 16,2 0 0-16,1 0 0 0,-1-2 0 0,0 2 0 0,-1 0 0 15,2-3 0-15,0 3 0 0,1 3 0 16,0-3 0-16,0 2 0 0,-3 0 0 0,1 0 128 0,1 0-128 0,-2 2 0 16,2-1 0-16,-2-2 0 0,-3 1 0 0,2 1 0 15,2 1 0-15,0-3 0 0,-3 1 0 0,1-2 0 16,0 0 0-16,2-2 0 0,0 2 0 0,0-1 0 16,-1 1 144-16,0 0-144 0,-2-3 192 0,0 2-48 15,-1 0 0-15,-1-1 0 0,-1-1-144 0,-3 0 160 0,-1-1-160 16,3 2 160-16,-1 0-160 0,0 0 0 0,1 0 144 0,0-2-144 15,0 4 0-15,0-2 0 0,0 2 0 0,-2-2 128 16,0 2-128-16,0-1 0 0,1 1 0 0,1 0 0 16,2-1 0-16,-2 1 0 15,3-3 0-15,-2 2 0 0,2 1 0 0,-2 0 0 16,-1 0 0-16,0 0 0 0,-1 0 0 0,-2-2 0 16,0 2 0-16,-3-3 0 0,0 2 0 0,-1 1 176 15,1-2-176-15,0 2 192 0,-3-4-16 0,0 1 0 0,3 3 0 0,-1-3 0 16,1 0-48-16,-1 1-128 0,0 0 192 0,0-1-64 15,0 0-128-15,0 0 0 0,0 0-192 0,-3 1 192 16,0 0-128-16,-2 2 128 0,0-2 0 0,-2 2 0 16,1 0 0-16,-2 0 128 0,0 0 0 0,-3 2 0 0,-3-2-128 0,0 4-176 15,0-1 48-15,1-2 0 16,-3 1 128-16,-2 1 0 0,0-3 0 0,0 1 0 0,2 1 0 0,-1-2 0 16,2-2 0-16,-1 1 0 0,3 1 0 0,1-3 0 15,0 1 0-15,4 1 0 0,-1-2 0 0,3-1 0 16,-2 2 0-16,3-1 0 0,1 2 0 0,1-2 0 15,2 1 0-15,0 1 0 0,0 1 0 0,-1-2 0 16,1 2 0-16,-3-2 0 0,1 2 0 0,-2 0 0 0,-2 0 128 0,0 0-128 16,-3 2 0-16,-1 0 0 0,-2-2 0 0,-3 1 0 15,0 1 0-15,-2-1 0 0,0 1 0 0,-2-2 0 32,0 1 0-32,0-1 0 0,-1 0 0 0,0 0 0 0,0-1 0 0,0 1 0 0,0-2 0 0,1 1 0 15,-1-1 0-15,0 1 0 16,1 1 0-16,-1 0 0 0,-1-2 0 0,1 0 0 0,0 2 0 0,-1-2-128 15,-2-1 128-15,-1 2 0 16,-1-1 0-16,-2 2 0 0,-2-4-192 0,-2 1 0 0,-4 1 0 0,-4 1-19040 16</inkml:trace>
  <inkml:trace contextRef="#ctx0" brushRef="#br0" timeOffset="139405.51">20910 5121 13823 0,'-2'-7'1216'0,"0"4"-960"0,1 0-256 0,1 2 0 0,0 1 1280 0,0 0 224 16,0 0 32-16,-1-2 16 0,0-1 368 0,-1 3 80 0,1 5 16 0,1-5 0 15,0 20-704-15,1-4-144 0,1 9-16 0,0 3-16 16,2 4-240-16,0 3-64 0,-1 2 0 0,2 1 0 15,3 3-384-15,-2 0-64 0,-1 3-32 0,1 2 0 16,1 5 336-16,1 1 64 0,2 5 16 0,-2-3 0 16,0 0-192-16,-2 2-48 0,0-5 0 0,-2-3 0 15,-2-3-272-15,0 4-64 0,-1 2-16 0,-1-1 0 16,0-1-176-16,-1-6 0 0,1-4 0 0,0-5 0 16,2-8-752-1,-1-5-16-15,2-5-16 0,2-6-16288 0</inkml:trace>
  <inkml:trace contextRef="#ctx0" brushRef="#br0" timeOffset="140341.1">22702 5127 6447 0,'2'-10'576'0,"0"1"-576"0,-1 2 0 0,0 2 0 0,1 4-256 0,0-2-144 0,-1-1-48 0,1 1 0 0,1-2 448 0,2-3 224 0,0 0-32 0,0-2 0 15,0 1 672-15,-3 3 128 16,2 2 32-16,-3 1 0 0,2 0 128 0,-3 1 16 16,2 2 16-16,-1-2 0 0,1 2-48 0,-1 2-16 15,0-1 0-15,1 0 0 0,1 2-112 0,-1 0-32 0,1 1 0 0,1 1 0 16,-2 1 128-16,2-1 32 0,-2 6 0 0,1 2 0 15,-1 0-112-15,1 6 0 0,-2 3-16 0,0 4 0 32,0 5-32-32,-1 5 0 0,0 3 0 0,-2 3 0 0,-1 3-160 0,0 2-48 15,-1-4 0-15,0-1 0 0,-1-1-320 0,-1 6-80 16,-1 7-16-16,-2 1 0 0,0 2-224 0,0-2-128 16,-3 0 128-16,3-5-128 0,0-3 0 0,1 0 0 15,1 2 0-15,0-2 0 0,-1-3 0 0,2-1 0 16,0-1-128-16,1-7 128 0,-1 0-144 0,1-7 144 15,1-2-160-15,0-1 160 0,2-7-192 0,1-2 48 16,1-3 16-16,0-6 0 16,2-2-720-16,2-5-144 0,0 0-32 0,3-8-13712 0</inkml:trace>
  <inkml:trace contextRef="#ctx0" brushRef="#br0" timeOffset="141226.57">24542 5098 1839 0,'4'-3'160'0,"-2"-2"-160"0,0 3 0 0,-2 2 0 0,2 0 416 0,-1-2 48 0,1 1 16 0,1-2 0 0,2-3-48 0,0 2-16 0,-1-1 0 0,-2 4 0 16,-1-4 64-16,0 4 16 15,1-1 0-15,-2-1 0 0,1 2 352 0,-1 1 80 16,0-4 16-16,0 4 0 0,1-2 624 0,-1 2 128 15,1 0 32-15,1 0 0 0,-2 2-144 0,0 2-32 16,1 0 0-16,0 4 0 0,0 5-80 0,-1 3 0 0,2 3-16 0,-2 4 0 16,1 4-240-16,0 5-32 15,0 3-16-15,1 0 0 0,-1 6-240 0,0 4-48 0,0-1-16 0,0 0 0 16,1 0-224-16,-1 4-32 0,0 4-16 0,0 3 0 16,2-2-352-16,-2-1-80 0,2-3-16 0,-2-3 0 0,0 0-144 15,0-4 0-15,1 1 0 0,-2-1 0 0,0-1 0 0,0-4 0 16,-3-1 0-16,2-4 0 0,0 1 0 0,-2 0 0 15,-1-5 0 1,2 1 0-16,-2-1-144 0,1 0 144 0,-1-3-192 0,0 1 192 31,-1-1-944-31,1-3-80 0,2-2 0 0,0-2-9264 0,0-2-1840 0</inkml:trace>
  <inkml:trace contextRef="#ctx0" brushRef="#br0" timeOffset="141954.7">26315 5048 12895 0,'-2'-4'1152'0,"0"-2"-928"0,2 3-224 0,0 1 0 0,0 1 768 0,0-2 128 0,-1-1 0 0,1-2 16 0,-1-4 560 0,-2-1 128 16,2 1 0-16,0 3 16 0,0 1-240 0,-1 1-48 15,0 5-16-15,1 2 0 0,-2 7-352 0,2 3-64 16,1 8 0-16,-1 8-16 0,1 7-144 0,0 10-32 16,0 5 0-16,0 11 0 0,1 4-96 0,-1 5-32 15,1-1 0-15,-2 4 0 0,1 0 160 0,0 0 32 16,0-1 0-16,0-2 0 0,-1-7-112 0,1-6-16 0,-1 0 0 0,1-9 0 16,0-1-320-16,1 0-80 0,0 1-16 0,0-1 0 15,0-3-224-15,1-2 0 0,-2-2 0 0,-2-1 0 16,0-2 0-16,-2-5 0 0,-1-1 0 0,-1-3 0 15,0-5 0-15,-3-4-128 0,2-3 128 0,-2-3-11968 16,1-7-2304-16</inkml:trace>
  <inkml:trace contextRef="#ctx0" brushRef="#br1" timeOffset="146346.34">23700 5844 17503 0,'-13'0'1552'0,"5"-2"-1232"0,2 0-320 0,1 1 0 0,2 0 2368 0,2 1 400 0,0-3 96 0,-1 0 16 0,-1-1-864 0,-1-7-160 16,0 0-48-16,3-2 0 0,1-3-1120 0,1 1-240 15,3 2-32-15,1-2-16 0,0 1-400 0,0-1 0 16,1 3 128-16,-2 2-128 0,1 0 0 0,-3 2 0 16,1 1 0-16,-3 1 0 0,0 3 0 0,-2-1 0 15,0 1 0-15,-1 2 0 0,0 1 272 0,-2 0 32 0,1 1 0 0,-1 2 0 16,-1-3 208-16,0 4 32 16,0-2 16-16,-2-1 0 0,1 2-176 0,1 0-48 0,-1 0 0 0,1-1 0 15,2 2-48-15,0-1-16 16,0 0 0-16,0 1 0 0,0 2-144 0,1 0-128 0,-1 1 144 0,0 0-144 15,1 4 0-15,-2-1 0 0,-2 0 0 0,1 0 0 16,-1 2 0-16,-1 3 0 0,0-1 0 0,0 0 0 16,0-1 0-16,-2 3 0 0,1-2 0 0,0 0 0 15,1 0 0-15,0-2 0 0,3 1 0 0,3-3 0 16,1-1 0-16,3 0 0 0,2-3 128 0,1 0-128 16,2 1 0-16,2-1 0 0,2-2 0 0,0-1 0 15,2 1 0-15,0-2 0 0,2-2 0 0,0 0 0 0,1-3 0 0,-1 0 0 16,1-3 0-16,0 0 0 0,-1-2 0 0,0 0 0 15,-1-2 0-15,1-2 0 0,1-1 0 0,0 0 0 16,0-2 0-16,2-1 0 16,-2 0 0-16,0 0 0 0,0-3 0 0,-1 3 0 0,0 0 0 0,-2 0 0 15,-2 3 0-15,-1 1 0 0,-1 0 0 0,-3 2 0 16,-3 0 0-16,-2 1 0 16,-4 1 0-16,-3 0 0 0,-5-1 0 0,-1 2 0 0,-2 1 0 0,-2 0 0 15,-2 0 0-15,0-1 0 0,1 4 0 0,-3 0 192 16,-2-1-48-16,-2 2-16 0,1 2 48 0,1 2 0 15,1 2 0-15,0 0 0 0,2 2-32 0,3 0 0 0,1 3 0 0,1-2 0 16,2 4-144-16,1-1 160 16,1 0-160-16,3 0 160 0,0 2-160 0,1 3 0 15,1-1 0-15,2-2 0 0,0 2 0 0,1 1 0 0,0 1 0 0,2-1 0 16,0 1 0-16,2 0 0 0,-1 0 0 0,0 0 0 16,2-1 0-16,-2-2 0 0,1 0 0 0,1-3 0 15,1 2 0-15,-1-3 0 0,2-3 0 0,0 1 0 16,-1-3-128-16,2-2 128 0,-1 1 0 0,2-2 0 15,1-1 0-15,0-1 0 16,1-2 0-16,0-3 0 0,1 3-160 0,0-6 160 16,-1 1 0-16,3 0-144 0,-3-2 144 0,1 0-128 0,2-2 128 0,-4-1-128 0,2 1 128 0,-1-2 0 31,-1 0 0-31,0 0 0 0,-1-1 0 0,-1-1 0 0,-1 0 0 0,-2 0 0 0,-1 1 0 0,-2 1 0 16,-1 2 0-16,-3 0 0 15,1 2 0-15,-5 1 0 0,2 3 0 0,-3 2 0 16,-1 2 0-16,-1 2 0 0,0 2 0 0,-1 2 0 0,1 2 0 0,-2 0 0 15,3 4 0-15,1 1 0 16,0-1 0-16,3 3 0 0,1 0 0 0,2 2 0 0,1-1 0 0,2 0 0 16,1 3 0-16,2-5 0 0,0 4 0 0,2-2 0 15,0 0 0-15,1 0-128 0,-1 1 128 0,1-5 0 0,1 2 0 0,0-2 0 16,-1-1 0-16,0-3 0 0,1 1 0 16,-2-4 0-16,1-2 0 0,0-1 0 15,-1-1 0-15,1-2 0 0,1 0-208 0,1-6 32 0,-1 1 16 0,2-3 0 16,1 0-176-16,0-1-48 0,1 0 0 0,0-1 0 31,0 0-64-31,-1 0 0 0,1 1-16 0,0-1 0 0,0 0 304 0,1 2 160 0,-1-2-160 0,0 2 160 16,0 0 0-16,-1 0 0 0,0 2 0 0,-2-1 0 15,0 2 0-15,-3 0 0 16,0 0 128-16,-4-1-128 0,0 4 0 16,-2-1 0-16,-2 3 128 0,0 0-128 0,-3 0 128 0,-3 3-128 15,-1 3 144-15,-2 0-144 0,-2 4 256 0,-2-1-64 16,-1 4 0-16,-2-2 0 0,-1 3 0 0,1 2 0 15,-1-1 0-15,1 1 0 0,1-1-192 0,2-2 176 16,1 0-176-16,1-2 160 0,3 2-160 0,2-1 0 16,2-3 0-16,1 0 0 0,1-1 0 0,2 1 0 15,2-1 0-15,2-1 0 0,2 0 0 0,1-1 0 16,2 0 0-16,2-1 0 0,2-2 0 0,1 0 0 16,3-2-128-16,0-2 128 0,0 1-288 0,4-4 16 0,-1 1 0 0,0-2 0 31,1 0-128-31,-2-1-32 0,-1 0 0 0,-2-1 0 15,0 1-32-15,-4-1-16 0,1 0 0 0,-2 2 0 0,-3 1 128 0,-3 0 32 0,1 1 0 0,-3 1 0 16,-3 1 320-16,-2 0 0 0,-1 2 0 0,-1-2 0 16,-4 2 0-16,-2 1 192 0,0-2-64 0,-5 1 0 15,2 0 192-15,-2 2 16 0,-1 0 16 0,1 0 0 16,0 0 0-16,0 4 0 0,-1 2 0 0,2 0 0 16,-1 1 32-16,2 0 16 0,2 2 0 0,1-2 0 0,2 2-144 0,2-2-48 15,2 2 0-15,2-3 0 0,1-2-208 16,3 1 176-16,1-2-176 0,1 1 160 0,2 0-160 0,2-2 0 15,0 1 0-15,2-3 0 0,1 1 0 0,1-1 0 16,1-1 0-16,1 1 0 0,2 0 0 0,-2-5-272 16</inkml:trace>
  <inkml:trace contextRef="#ctx0" brushRef="#br1" timeOffset="148488.6">30720 2667 911 0,'0'-2'0'0,"0"0"0"0,0 2 0 0,0 0 0 0,0 0 176 0,0-2-48 0,0 2-128 0,0-4 192 0,0 2 16 0,0-1 0 16,0-2 0-16,-2 3 48 0,2-2 288 16,0 2 64-16,-1-2 16 0,0-1 32 0,0 4 512 0,1-4 112 15,-2 4 0-15,1-4 48 16,1 1-64-16,0 3-16 0,0-4 0 0,0 1 32 0,1 0-128 0,2 2-32 16,-1-2 0-16,2 2 32 0,-1 1-144 0,0-2-48 15,1 3 0-15,0-2 32 0,-1 0 416 0,1 2 64 16,0 0 32-16,-2 0 32 0,1 2-32 0,-2 0-16 15,2-2 0-15,-2 3 32 0,-1 0-256 0,1 1-48 16,-1-2-16-16,-1 5 16 0,0-4-448 0,-2 3-112 16,1 1-16-16,-1 0 48 0,1 2-80 0,-1-2-16 15,-1 4 0-15,2 2 32 0,-1 0-432 0,0 0-192 16,-1 3 160-16,0-1-32 0,1 2-128 0,-1 1 192 0,0 3-192 0,1-1 208 16,-1 0-64-16,-1 1-16 0,0 1 0 0,1 1 0 15,-1-5 32-15,2 4 0 0,-2 1 0 0,0-1 0 16,0 0 64-16,0 0 16 0,-1-2 0 0,1-1 0 15,0-1 64-15,0 1 16 0,0-3 0 0,0 0 0 16,1-1-64-16,2-5 0 0,-1 0 0 0,1-2 0 16,2-4-256-16,0-2 0 0,0-2 0 0,2-5-13424 15,1-1-2768 1</inkml:trace>
  <inkml:trace contextRef="#ctx0" brushRef="#br3" timeOffset="159273.97">4196 16830 42383 0,'-4'0'3776'0,"3"-3"-3024"0,1 6-608 0,0-3-144 0,2 2-208 0,-1-2-80 15,-1 0-16-15,2 2 0 16,-1 0-928-16,1 1-192 0,1 0-48 0,-3-3 0 0,0 0 1216 0,0 0 256 16,20 10 0-16,-13-7 0 0,2-3 0 0,-2 1 0 15,0-1 0-15,1 0-128 0,1 2 496 0,-2-2 96 16,2 3 32-16,-1-3 0 0,0 1 320 0,0 2 64 0,2-1 16 0,1-1 0 15,1 2-512-15,0-3-112 0,3 2-16 0,0-2 0 16,1 0 0-16,1 0-16 0,3 0 0 0,1-2 0 16,1 2-32-16,2-3 0 0,-1 2 0 0,2-4 0 15,-3 4-48-15,4-5-16 0,2-1 0 0,5-1 0 16,0 0 16-16,3 0 0 0,3 0 0 0,2 2 0 16,5-3-16-16,0 3 0 0,-1-1 0 0,-1 2 0 0,-3 1-144 0,-3 1 160 15,-1 0-160-15,0-1 160 0,-2 1 16 0,3 0 0 16,4 1 0-16,3 0 0 0,5 2-176 0,2 2 0 15,3 0 0-15,-2-2 0 0,-3 1 0 0,0-1 0 16,-2-1 0-16,4 1 128 0,1-2-128 0,5 0 192 16,3 2-192-16,-2 2 192 0,-1 0-64 0,-4 1 0 15,-5-2 0-15,1 1 0 0,-2-2-128 0,4 2 0 16,1-2 0-16,1 2 0 16,3 2 128-16,-1 1 0 0,-3 1 0 0,-4-1 0 0,-3 3-128 0,-1-1 0 15,-2-4 144-15,4 2-144 0,4 3 128 0,2-2-128 16,4 0 128-16,-3 0-128 0,1 0 128 0,-4-2-128 15,-2 0 128-15,-2-2-128 0,0-2 240 0,1 0-32 16,3-2 0-16,6 1 0 0,4 1-208 0,-1-3 0 0,-3 3 128 16,-4-2-128-16,-5 0 208 0,1 2 0 0,5 0 0 0,2-3 0 15,3 6-32-15,-1 1-16 0,-1 2 0 0,-5 3 0 16,-4 1 0-16,-2 2 0 0,-3 1 0 0,-1-3 0 16,2 2-160-16,2 4 0 0,2 0 0 0,2 3 0 15,0 0 0-15,1 0 0 16,-3-1 0-16,-2-1 0 0,-3-1-176 0,1-3 176 0,0 2-128 0,1-3 128 0,4-2 0 0,1-3 0 15,2-1 0-15,-4 0 0 0,-1-2 0 0,-3-1 128 16,-4 0-128-16,-2-1 176 0,-2-2 16 0,1 0 16 16,3 0 0-16,-1 0 0 15,0 0-80-15,1 0 0 0,3 0-128 0,-1 0 192 16,-3 0-192-16,-3-2 0 0,-4 2 0 16,-2 0 0-1,-3 0-1008-15,-1 0-144 0,-1 0-16 0,7-3-20688 0</inkml:trace>
  <inkml:trace contextRef="#ctx0" brushRef="#br3" timeOffset="161961.76">24630 3569 9215 0,'-3'6'816'0,"2"-4"-656"0,1 2-160 0,0-4 0 0,0 2 896 0,0-2 128 0,0 4 48 0,0 2 0 0,1 1 96 0,-1 2 32 0,1 0 0 0,1 1 0 16,-1 0-96-16,0-1-16 0,0 0 0 0,1 1 0 15,-1 0-48-15,-1 0-16 0,0 1 0 0,0-1 0 16,0 3 304-16,0-1 48 0,0-1 16 0,-1 4 0 16,1-3-304-16,0 4-48 0,0 0-16 0,-2 0 0 15,2 3-384-15,-1 0-64 0,2-1-32 0,-1 2 0 16,2 0-160-16,-1 1-16 0,1-2-16 0,1 6 0 16,-1 0 0-16,2 3 0 0,-2 1 0 0,2-1 0 15,-1 4 32-15,-2-3 0 0,0 2 0 0,-1-2 0 0,0 2-96 16,-2-2-16-16,-1-1 0 0,1 1 0 0,-2-3-96 0,0 1-32 15,-1-4 0-15,0 2 0 0,0-3-16 0,-1 3 0 16,-1-3 0-16,-1 2 0 0,2 1-128 0,-1-1 192 16,-1 1-192-16,0 1 192 0,0-4-192 0,1-1 160 15,1 2-160-15,-1-1 160 0,3 0-32 0,-1-2-128 16,2 1 192-16,1-1-64 0,0 2 0 0,1-2-128 16,1 1 192-16,0 1-64 0,1 0 0 0,1-2 0 15,-1 2 0-15,1-1 0 0,1 2-128 0,-1-4 128 0,2 0-128 0,0-1 128 16,-1 2-128-16,1-1 0 0,0-1 0 0,-2-2 0 15,1 0 128-15,-1 1-128 0,1 0 0 0,-1-1 128 16,-1-2-128-16,1 0 0 0,-1 2 144 0,0 1-144 16,-1-4 0-16,0 2 0 0,0-1 0 0,0 0 128 15,0 2-128-15,0-1 0 0,0-1 128 0,0 1-128 16,-1 1 160-16,1 1-32 0,0 0-128 0,0 3 192 16,0-1-32-16,0-1-16 0,0 2 0 0,1 0 0 15,0 1-144-15,1 1 192 0,0-2-192 0,1 1 192 16,-1 1-192-16,1-2 0 0,0 1 0 0,1 1 128 15,0-3-128-15,-1-2 0 0,2 2 0 0,-1-1 128 16,0-2-128-16,-1-1 0 0,0 1 0 0,-1 0 0 16,0 0 128-16,0-2-128 0,-2 3 128 0,1-1-128 15,-1 1 176-15,-1-1-48 0,-1 2-128 0,0 1 192 0,0-2-48 16,1 2-16-16,-2 2 0 0,1 1 0 0,-1 1-128 0,2-2 0 16,-1 2 0-16,0-1 0 0,2 0 0 0,-1 3 0 15,1-3 0-15,0 0 0 16,1 1 128-16,1-5-128 0,-1 1 0 0,1-3 128 0,1 0-128 0,-1 0 0 15,2-4 0-15,-2 1 128 0,2 0-128 0,-1 0 0 16,-1-1 0-16,1 2 0 0,-1 0 0 16,0 3 0-16,1-1 0 0,-1-2 128 15,1 4-128-15,-1-1 0 0,1 3 0 0,-1 0 0 0,1 1 0 0,-2-2 0 0,1 2 0 16,1 2 0 0,-1-5 160-16,1 2-160 0,-1-1 192 0,1-3-192 0,-1 0 160 0,1 0-160 0,-1-1 128 0,1-2-128 15,-1 0 128-15,1-3-128 16,-1 2 0-16,-1 0 128 0,2-4-128 0,-3 3 0 15,1-1 0-15,-1-3 0 0,0 4 0 0,-1 2 0 0,-2-3 0 16,2 2 0-16,-1 1 0 0,-1 2 0 0,1 1 0 0,1 3 0 16,-2 1 0-16,-1 2 0 0,2 0 0 0,-2 1 0 15,0 1 0-15,-1 1 128 0,2-3-128 0,-2 0 0 16,1 1 128-16,-1-5-128 0,0 2 0 0,2-1 128 16,-1-1-128-16,1-2 0 0,1-2 0 0,1 1 128 15,-1-3-128-15,2-2 0 0,0 2 0 0,3 2 0 0,-1-4 0 0,3 1 0 16,0 0 0-16,1 0 0 0,3-1-240 0,0 2 80 15,2-2 16-15,2 0 0 16,1-1-848 0,3-2-160-16,4 0-48 0,4-5-18928 0</inkml:trace>
  <inkml:trace contextRef="#ctx0" brushRef="#br3" timeOffset="162982.29">23028 16061 14735 0,'0'-9'1312'0,"2"3"-1056"0,-1 2-256 0,-1 2 0 0,1-2 720 0,0 0 96 0,0-4 16 0,2-5 0 15,1-3 1264-15,1-4 256 0,0 2 48 0,1-3 16 16,0 5-640-16,0 2-128 15,0 3-32-15,0 4 0 0,-1 0-512 0,0 4-96 0,0 0-32 0,0 1 0 16,-1 2-144-16,0 2-16 0,-2 2-16 0,1 1 0 16,-1 2-192-16,1 2-32 0,-2 1-16 0,0 2 0 31,0 1-304-31,1 3-48 0,-2 2-16 0,0 2 0 0,0 2 32 0,0 3 0 16,1 0 0-16,0 3 0 0,0 1 48 0,2 3 16 0,-1 2 0 0,1-1 0 0,0 4-144 0,0-1-16 31,-2 2-128-31,2 1 192 0,-3 6-192 0,0-7 0 15,-2 1 0-15,0-5 0 0,-1-3 0 16,0-2-128-16,0-3 128 0,1-8-208 0,0-2-160 0,1-6-16 16,1-4-16-16,-1-3 0 15,2-3-992-15,0-5-192 0</inkml:trace>
  <inkml:trace contextRef="#ctx0" brushRef="#br3" timeOffset="163745.76">23676 16004 25791 0,'-3'-3'2304'0,"-1"1"-1856"0,3 1-448 0,-1 1 0 0,2-3 832 0,-1 3 80 15,-1-4 16-15,-3 2 0 0,-1-4 336 0,-3-2 64 16,0 0 16-16,2 2 0 0,-2-2-320 0,2 3-64 16,-2 2-16-16,-1 3 0 0,2-3-304 0,-4 3-64 15,4 3-16-15,-2 0 0 0,1 6-176 0,-2-2-16 16,1 2-16-16,-1 1 0 0,-1 2-224 0,-1 2-128 0,0 3 160 0,-1 0-160 15,2 1 128-15,-1-2-128 0,1 1 0 0,-2 2 144 16,1 2-144-16,0-2 0 0,1 0 0 0,2-3 128 16,2-2-128-16,0 1 0 0,3-6 0 0,1 4 0 15,3-3 0-15,1 0 0 16,1-2 0-16,2-2 0 0,1 1 0 0,1-1 0 0,1-4 0 0,0 2 0 16,3 0 0-16,2-2 0 0,0-2 0 0,1 4 0 15,1-2 0-15,1 0 0 0,1 0 128 0,1 2-128 0,0-1 0 0,2 2 0 16,-2 2 0-16,1-1 0 0,0 1 0 0,-1 2 0 15,1 1 0-15,-3-2 0 0,0 4 0 0,-2-1 0 16,1 0 0-16,-2 1 0 0,-1 3 160 0,-2-1-160 16,1 0 192-16,-2-1-192 0,2 3 128 0,-3-4-128 15,1 4 0 1,-3-2 0-16,1 1 128 0,0 1-128 0,-1-4 0 0,-1 1 0 0,-1-1 0 16,-1-1 0-16,0 1 0 0,-1 1 0 0,0-3 0 0,-2 0 0 15,0 1 0-15,-1-4 0 16,-1 2 0-16,1-2 0 0,-2 2 0 0,-1-3 0 0,-1 0 0 0,0 0 0 15,-1 1 0-15,-1-4 0 0,-1 0 0 0,-1 1 0 0,-2-2 0 0,0-2 0 16,-2 1 0-16,-1-2 0 0,0 1 0 0,-2-5 0 31,2 1-160-31,0-2 160 0,-1-1-160 0,1 1 160 0,1-6 0 0,3 3 0 0,-1-1-128 0,3-3 128 16,2 0 0-16,1-2 0 0,5-1 144 0,1 0-144 16,2 0 192-16,1-3-48 0,3 0-16 0,0-5 0 15,3-2 96-15,3-3 16 16,1-5 0-16,3-2 0 0,1-1 64 0,1 0 16 0,3-2 0 0,0 3 0 15,1-1-128-15,3-3-32 0,-1-2 0 0,1 1 0 0,-2-4-160 16,-1 4 192-16,-1 3-192 0,-2-3 192 0,-1 4-192 0,0 1 0 31,-4 3 0-31,0 0 0 0,-4-1 0 0,1 4-272 16,-3 0 64-16,-4-3-19648 0</inkml:trace>
  <inkml:trace contextRef="#ctx0" brushRef="#br3" timeOffset="166069.47">24457 6754 28559 0,'-9'-6'2544'0,"4"3"-2032"0,1 0-512 0,2 3 0 0,0-3 256 0,2 3-32 0,0 3-16 0,-2-3 0 0,0 1 704 0,-2 1 144 15,-1 2 32-15,-3 2 0 0,-3 3 32 0,-1 3 16 16,-3 1 0-16,-3 3 0 0,-2 0-304 0,-2 2-64 15,-3 5-16-15,-4-1 0 0,0 1-336 0,-5 5-64 0,-3 0-16 16,-2 4 0-16,-2 0-64 0,-12 9-16 0,-10 6 0 16,-10 10 0-1,-8 2-128-15,-5 2-128 0,-2 0 144 0,-6 2-144 0,-10 8 176 0,-7 6-176 0,-7 5 192 0,-5 1-192 16,-7-1 176-16,0 6-176 16,4 1 160-16,1 2-160 0,1-1 0 0,8-2 0 15,10-3 0-15,14-13 0 0,16-12 0 0,0 3 0 16,2 2 0-16,8-4 0 0,10-9-160 0,9-5-80 0,7-10-16 0,10-11 0 31,8-10-1360-31,7-7-288 0,8-9-48 0,6-12-14800 0</inkml:trace>
  <inkml:trace contextRef="#ctx0" brushRef="#br3" timeOffset="166417.72">24390 5895 6559 0</inkml:trace>
  <inkml:trace contextRef="#ctx0" brushRef="#br3" timeOffset="166956.22">24600 5727 911 0,'10'-5'0'0,"-3"1"0"0,-1 0 0 0,-2 2 0 0,-1-1 944 0,-2 3 96 16,0 0 32-1,2 0 0-15,0 0 1056 0,1 0 224 0,-2 3 32 0,-2 0 16 0,-2 2 96 0,-3 2 32 16,-2 2 0-16,-5 1 0 0,1 0-240 0,-2 0-48 0,-3 1-16 31,0-1 0-31,0 0-528 0,-2-1-96 0,0-2-32 16,-2 2 0-16,0-3-288 0,0-2-64 0,2-1-16 0,0 0 0 15,4-1-720-15,0 0-144 0,4-2-16 0,1 0-16 16,5-2-304-16,0 0 160 0,3 2-160 0,1-4 128 16,2 2-128-16,2 2 0 0,-1-4 0 0,2 4 0 15,3 0 0-15,-3-3 0 0,1 3 0 0,0 3 0 16,0-3 0-16,1 1 0 0,-1 2 0 0,-1-1 0 16,0-1 0-16,-2 3 0 0,0-1 0 0,-1-1 0 15,-1 2 0-15,-1-2 0 0,0-1 0 0,-1 2 0 0,0-1 0 0,-3 2 0 16,2-1 0-16,-2-2 0 0,0 1 0 0,-1-1 0 15,1 2 128-15,-3-1-128 0,1 2 144 0,-1-1-144 16,-2-2 160-16,0 4-160 0,1-1 0 0,-2-1 128 16,0 3-128-16,-1 1 0 0,-2-1 0 0,1 0 144 15,0 1-144-15,-3 2 128 0,1 1 16 0,-2 0 0 16,0 2 0-16,-1 1 0 0,0 1 0 0,-1-1 0 16,1 3 0-16,-2 0 0 0,-2 2 0 0,-5 2 0 15,-1 5 0-15,-5 1 0 0,-1 0 0 0,-7 5 0 16,-2 0 0-16,-7 3 0 0,-6 5 32 0,-8 5 0 15,-7-2 0-15,-2 2 0 0,-1 0-16 0,-21 10 0 0,-22 14 0 16,-22 12 0-16,-12 5-160 0,-7 0 128 0,-2 4-128 0,-6 5 128 16,-9 5 64-16,3 3 16 0,5-7 0 0,3 5 0 15,-2 4 80-15,-2 3 16 0,0 2 0 0,7-2 0 16,10-6-128-16,4 3-32 0,3 1 0 0,8-6 0 16,12-11-144-16,3 0 0 0,7-2 0 0,6-4 0 15,7-7 0-15,9-8 0 0,3-10 0 0,10-7 0 16,11-5 0-16,10-10 0 0,12-9 0 0,7-9 0 15,11-10 0-15,9-4-144 0,7-7 144 0,9-11 0 16,13-9-1216-16,15-12-144 0</inkml:trace>
  <inkml:trace contextRef="#ctx0" brushRef="#br3" timeOffset="167621.78">24401 4706 6447 0,'-1'-2'576'0,"-1"1"-576"0,1-2 0 0,0 3 0 0,1 0 1488 0,-1-2 192 0,2 0 48 0,-4-4 0 0,1 0 1088 0,1 0 240 15,-2-4 32-15,2 1 16 0,1 2-928 0,1 1-192 16,-1 1-48-16,2 0 0 0,-2 2-944 0,1 1-192 16,-2 1-32-16,-1 1-16 0,1 1-240 0,-3 1-32 0,-1 1-16 0,-2 2 0 15,-2 1-96-15,-2 3-32 0,-2-1 0 16,-4 6 0-1,-2-2 240-15,-4 7 64 0,-4 3 0 0,-4 0 0 0,-2 7-64 0,-4-3-16 0,-5 2 0 0,-4 3 0 16,-2 1-176-16,-8 5-16 0,-6 8-16 0,-7-1 0 16,-5 7 16-1,-9 0 0-15,-5 6 0 0,-13 6 0 0,-13 7 80 0,-5 4 32 0,13-9 0 0,-19 10 0 16,-18 14-240-16,-12 0-48 0,1 1-16 0,1 2 0 0,16-9 144 16,-11 6 16-1,-8 6 16-15,-1 2 0 0,7-5-160 0,1 2-16 16,0 1-16-16,5-2 0 0,3 1-160 0,3-6 0 15,4 1 0-15,5-7 0 0,13-6 0 0,-4 0 0 0,-1-1 0 0,7-4 0 16,9-8 0-16,8-6 0 0,8-7 0 0,9-3 0 16,10-2 0-16,9-11 0 0,9-8 0 0,10-5 0 15,9-7-544-15,9-8-32 0,9-6-16 0,10-3 0 16,5-4-640-16,13-9-128 0</inkml:trace>
  <inkml:trace contextRef="#ctx0" brushRef="#br3" timeOffset="168255.84">24166 4061 22111 0,'-11'-21'1968'0,"3"7"-1584"0,2-1-384 0,2 8 0 0,3 2 1536 0,2 1 240 0,1 1 32 0,-1-4 16 0,3-5-1168 0,1-4-224 0,2-5-48 0,3-1-16 16,2 2-368-16,-1 1 0 0,2 3 0 0,-2 3 0 16,-2 0 0-16,-2 3 0 15,-2 4 0-15,-4 0-128 0,-1 4 128 0,-4 2 0 0,0 0 0 0,-4 2 0 16,-2 2 0-16,-3 2 0 16,-1 0 0-16,-3 0 0 0,-2 4 640 0,-1-1 144 15,-1 1 48-15,-2 2 0 0,-3 4 512 0,0 0 96 0,-1 0 32 0,-3 0 0 16,-2 5-560-16,-5 2-96 0,-3 3-32 0,-1-2 0 15,3-1-400-15,-4 3-64 0,-7 2-32 0,-3 0 0 16,1 3-32-16,-6 4-16 0,-12 5 0 0,-8 5 0 16,-6 6-80-16,-6 0-16 0,-2 3 0 0,-9 3 0 15,-10 6-16-15,-13 4-128 0,-9 8 192 0,-13 2-64 0,-8 7 0 0,-7 1-128 16,0 1 192-16,-9 5-64 0,-5 4 32 0,-2 1 0 16,2-1 0-16,12-4 0 0,10-5 32 0,-5 5 0 15,-5 3 0-15,7-5 0 0,14-10-48 0,15-3 0 16,13-7 0-16,11-5 0 15,11-7-144-15,9-7 0 0,10-5 0 0,12-7 0 0,9-6 0 0,10-8 0 16,5-1 0-16,8-7 0 0,4-4-192 0,7-2 0 16,3-1-16-16,6-6 0 15,2 4-512-15,2-7-112 0,5 2 0 0,3-4-16 16,0 2-688-16,4 0-128 0,3-4-16 0,5-1-15312 16</inkml:trace>
  <inkml:trace contextRef="#ctx0" brushRef="#br3" timeOffset="168890.07">22503 3975 4607 0,'7'-6'400'0,"-1"0"-400"0,-2 2 0 0,-4 4 0 0,0 0 512 0,1 0 32 0,3-2 0 0,1-4 0 0,0 0 848 0,0-1 160 16,-1 1 48-16,-4 2 0 0,0 4 304 0,-5 0 64 15,-2 0 16-15,-2 7 0 0,-4-1-128 0,-4 4-32 32,-7 6 0-32,-4 2 0 0,4-2 128 0,-4 7 32 15,-12 5 0-15,-10 7 0 0,-13 6-272 0,-10 6-48 16,-9 5-16-16,-11 7 0 0,-8 1-752 0,0 2-160 15,10-7-32-15,-18 8 0 0,-23 16-256 0,-13 7-48 0,-5 5-16 0,-1 1 0 16,0 5-192-16,-1 2-64 0,-3-1 0 0,-1 3 0 16,2-2-128-16,4 1 0 0,11-7 0 0,5-2 0 15,8-3-128-15,15-12-16 0,17-12 0 0,16-11 0 32,13-6-816-32,16-12-176 0,13-7-16 0,14-12-16768 0</inkml:trace>
  <inkml:trace contextRef="#ctx0" brushRef="#br3" timeOffset="174093.19">24975 16476 34095 0,'1'-3'3024'0,"1"-4"-2416"0,0 4-480 0,0 0-128 0,-1 3 368 0,2-4 48 15,0 1 16-15,2-6 0 0,2-1-432 0,0 2 0 16,-1-2 0-16,-1 3 0 16,0 4-480-16,-2 0-32 0,0 3 0 0,0 3 0 0,-1 0 336 0,1 4 176 15,0-1-192-15,1 1 192 0,1 2 448 0,1 0 208 16,2-3 48-16,-1 1 0 0,0-3 160 0,2 1 32 0,4-1 16 16,0-4 0-16,3 2-416 0,2-4-96 0,1-2-16 0,2 1 0 15,2 0-176-15,-1-4-32 0,1 4-16 0,1-3 0 16,-2 3-160-16,2-1 192 0,0-1-192 0,1 2 192 15,2 0-192-15,0 0 160 0,3-1-160 0,1 0 160 16,1 2 16-16,0-2 0 0,-1 1 0 0,1 0 0 16,3-3-176-16,1-1 0 0,1 1 144 0,0-4-144 15,-2 4 0-15,-1 0 0 0,2 2 0 0,1-2 128 16,0 1-128-16,0 1 128 0,-2 1-128 0,-2 0 128 16,-2 2-128-16,2 1 0 0,-3-2-176 0,0 2 176 15,0 0 0-15,-3 0 0 0,-1 0 0 0,-1 0 0 0,-4 0 0 16,0 2 0-16,-1-2 0 0,-1 1 0 0,0 2 0 0,1-3 0 15,-2 2 0-15,2-1 0 0,1 2 0 0,-1-3 0 16,1 1 0-16,0-1 0 0,0 0 0 0,-3 0 0 16,1 0 0-16,0 0 0 0,-1 3 0 0,-1-3 192 15,1 0-64-15,-3 0-128 0,-1 0 224 0,0 0-64 16,0 0-16-16,-2 0 0 0,0 0-144 0,1 0 0 16,-2 0 144-16,0 0-144 0,-1 0 0 0,-2 0 0 0,0 0 0 15,-1-3 0-15,-2 3 0 0,0 0 0 0,0 0 0 16,-2-1 0-16,-1 1 0 0,-1 0 0 0,1 0 0 0,-2 0 0 15,0 0 0-15,-2-3 0 0,0 1 0 0,-2-2 0 16,-1 1 224-16,-1-1-32 0,0-2 0 0,-3-1 0 16,-1 1-48-16,-1-2-16 0,0 0 0 0,-3 0 0 15,2-2-128-15,-2 0 0 0,1 0 0 0,-1-1 128 16,-1 1-128-16,1-3 0 0,-3 4 0 0,3-1 0 16,-2 1 0-16,1-1 0 0,0 4 0 0,0-1 0 15,0 0 0-15,0 1 0 0,1 4 0 0,-3-5 0 0,1 5 0 0,0 1 0 16,1-2 0-16,-1 2 0 15,3 1 0-15,-1 0 0 0,1 0 0 0,1 0 0 0,3 0 0 0,-1 0 0 16,2 0 0-16,1 1 128 0,1-1-128 0,2 0 0 16,1 0 0-16,2 3 0 0,0-3 0 0,1 0 0 15,2 0 0-15,2 1 0 0,1 1-144 0,1-2 144 16,2 0 0-16,2 3 0 0,1-3-128 0,2 0 128 16,2 1 0-16,1 2 0 0,0-1 0 0,0 2 0 15,1-2 0-15,-1 5 0 0,0-3 0 0,-2 3-128 16,1-1 128-16,0 0 0 0,-1 3 0 0,-1-3 0 0,2 0 0 15,-1-2 0-15,1 2 0 0,-1-2 0 0,1-1 0 0,-1 2 0 16,-2-1 0-16,-1 0-128 0,1 1 128 0,-3 0 0 16,-1 0-192-16,1 1 64 0,-2 1 128 0,0 2-208 15,0-2 208-15,-3 2 0 0,1 3 0 0,-2-2-144 16,1 0 144 0,-2 1 0-16,-2 3 0 0,0-2 0 0,-1 2 0 0,-2 1 0 0,0-2 128 0,-4 3-128 15,1 2 192-15,-1-2-48 0,-2 0 0 0,-2 2 0 16,-1 2-144-16,-3 1 192 0,-1-1-192 0,-3 2 192 0,-2 0-192 0,-1 1 0 31,-1-1 0-31,-2-1 0 0,0-1-160 0,0-2-64 16,3-4-16-16,2-3-12960 15,3-1-2608-15</inkml:trace>
  <inkml:trace contextRef="#ctx0" brushRef="#br3" timeOffset="175225.93">27910 16077 22111 0,'-2'-3'1968'0,"-1"0"-1584"0,1 0-384 0,2-1 0 0,0 4 944 0,1-2 96 0,0 1 32 0,0-2 0 0,2 0-928 0,-1-4-144 0,2 1 0 0,0 1-160 0,-2 0 352 0,1 3 64 16,-2 2 0-16,-1 0 16 15,0 0 992-15,-1 4 192 0,0 2 32 0,-2 0 16 0,1 0 256 0,-2 3 48 16,0 2 16-16,-1 0 0 0,0 3-864 0,0 0-160 15,0 4-32-15,-1 0-16 0,0 1-448 0,-1 3-96 16,0 0-16-16,0 3 0 0,-3 1-192 0,0 1 0 31,-1 3 0-31,-2 1 0 0,-2 3 0 0,-1 2 176 0,-2 1-176 0,-1 4 160 0,-1 0-160 0,-1-3 160 0,-2 3-160 0,1-5 160 32,-1 1-160-32,0-5 160 0,2-1-160 0,0-5 160 0,3 0 160 0,1-4 16 0,0-1 16 0,4-4 0 15,0-1-80-15,2-4-16 0,5-3 0 0,0-2 0 31,2-1-256-31,2-3 0 0,1 0 0 0,1 0 0 16,0-2 0-16,0 2 0 0,0-1 0 0,2-2 0 16,1 1 0-16,-1-1 0 0,2 3 0 0,2-3 0 15,0 3 128-15,3-3-128 0,-1 3 144 0,4-2-144 16,1 2 0-16,1-1 0 0,3-2 0 0,0 1 0 0,3 2 0 0,1-3 0 16,3 0 128-16,0 0-128 0,2-3 0 0,-1 2 0 15,2-4 128-15,-1 1-128 0,-1-2 0 0,0 3 128 16,1-1-128-16,0-2 0 0,0 1 128 0,-2 1-128 15,1 0 0-15,-1 4 144 0,-3 0-144 0,-2 0-144 16,-1 2 144-16,-2 3-208 16,-3-2-512-16,1 1-112 0,-4 2 0 0,-2-1-18560 0</inkml:trace>
  <inkml:trace contextRef="#ctx0" brushRef="#br3" timeOffset="175744.24">28728 16097 1839 0,'2'-3'160'0,"-1"2"-160"0,1-2 0 0,-2 2 0 0,0 1 2752 0,0 1 528 0,0 2 112 0,0-3 0 16,-2 4-960-16,1-1-192 0,-3 6-32 0,1 1-16 15,-1 2 864-15,-2 4 160 0,-2 3 48 0,1 1 0 16,-2 4-1168-16,-1 2-240 0,0 2-32 0,-1 4-16 16,-2 5-992-16,0 5-208 0,2-5-32 0,0 1-16 15,-1 3-224-15,-1 0-32 0,-1 3-16 0,-3 1 0 0,4-3-96 16,-3-2 0-16,1-2-16 0,0-6 0 0,3-1-176 0,1-3 0 15,-1 1 0-15,3-3 0 0,0-4 0 0,1 0 0 16,2-3 0-16,1-3 0 16,0-7-320-16,2-2-112 0,1-2-16 0,1-5-18624 0</inkml:trace>
  <inkml:trace contextRef="#ctx0" brushRef="#br3" timeOffset="176251.28">28695 16071 39615 0,'-2'0'1760'0,"1"0"352"0,-2 0-1680 0,3 0-432 0,1 0 0 0,1 0 0 0,-1 0 432 0,1 0 0 0,3 0 0 0,2 0 0 0,0 0-64 0,4 0-16 16,1 0 0-16,1-3 0 0,0 3-144 0,1 0-16 31,2 0-16-31,-1 0 0 0,2 0 112 0,-1 3 32 0,3 0 0 0,-2 1 0 0,2 1-176 0,-1 1-16 32,1-1-128-32,-2 4 192 0,-1-1-192 0,-1 2 0 15,-1 0-144-15,-2 3 144 0,0-1 0 0,-3 2 0 16,0 0 0-16,-3 0 0 0,0 1 0 0,-2 1 0 15,-1-2 0-15,1 2 0 0,-1-2 128 0,-1 3-128 0,-1-3 0 16,1 2 0-16,-1-3 0 0,0-2 0 0,-1 0 0 16,0-1 0-16,0 0 0 0,-1-2 0 0,-2-1 0 0,0 0 0 15,-1 2 0-15,0-3 0 0,-1 0 0 0,-2 2 0 16,-2 0 0-16,-2-2 0 0,-1 4 0 0,-2-2 0 16,-1 0 0-16,-2 1 0 0,-3 1 0 0,-1 0 0 15,1-2 0-15,-2 2 0 0,0-3 0 0,-3 2 0 16,2-2 128-16,-2-4-128 0,4 0 0 0,0-2 0 15,0 1 176-15,-1-4-176 0,1-2 160 0,0 1-160 16,1-4 0-16,1 1 128 0,1-2-128 0,2 0 0 16,0 2 0-16,2 0 0 0,3 0 0 0,0-1 0 15,2 4-464-15,3-1 16 0,1 2 0 0,2-2 0 16,2 1-384-16,2 1-80 0,2 1-16 0,1 1-17424 16</inkml:trace>
  <inkml:trace contextRef="#ctx0" brushRef="#br3" timeOffset="177173.94">28963 16950 15663 0,'1'-6'1392'15,"0"-1"-1120"-15,0 1-272 0,2 0 0 0,-1 2 1072 0,1 1 144 0,0 0 48 0,2-3 0 0,4-4-912 0,2-2-176 0,3-2-48 0,-1 2 0 0,1 3 2272 16,-1-1 448-16,0 7 96 0,-2-2 0 0,0 3-320 0,0 2-64 0,2 2 0 0,-2 0-16 15,0 1-1504-15,0 0-288 16,1 0-64-16,-1 0-16 0,-1 1-288 0,2-1-64 16,-3 0-16-16,1 0 0 0,1 1-144 0,1-2-32 0,0 2 0 0,0-2 0 15,1-1-128-15,0 2 0 0,1-3 0 0,-2 1 0 16,1 2 0-16,-1-3 0 0,-1 2 0 0,-1 2 0 0,0 0 144 0,-1 0-144 16,-2 4 160-16,-2 1-160 0,-1 0 128 0,-2 0-128 31,-1 2 0-31,-2 0 0 0,-3 3 240 0,-2-2-48 15,0 2-16-15,-3-2 0 0,-1 1 32 0,1-1 16 0,-4-3 0 0,1 1 0 0,-1-3 0 0,1 2 0 16,-2-3 0-16,1 0 0 0,1-2-224 0,-1 2 0 16,2-4 0-16,1 2 0 0,3-1 0 0,-1 0 0 15,1-3 0-15,1 3 0 0,2 0-256 0,0-1 64 16,2 0 16-16,1 1 0 0,2 0-16 0,0 0 0 0,3 1 0 31,1-1 0-31,1 2 192 0,1-1 0 0,2 2 0 0,0-2-128 16,0 2 128-16,1 0 0 0,0 0 0 0,-1-2 0 15,0 5 0-15,-1-3 0 0,0 1 0 0,-1 2 0 16,1-3 0-16,-2 2 0 0,0-2 0 0,0 2 0 16,-1-1 0-16,0-4 0 0,-1 3 0 0,-1-2 0 15,2 0 0-15,-1 1 0 0,0-1 0 0,-1-1 0 16,1 2 0-16,-1-1 0 0,0 0 0 0,0-1 0 16,1 2 0-16,-2-1 0 0,2 2 0 0,-1-2 0 15,0 5 0-15,-1-3 0 0,1 1 0 0,-1 2 0 0,1 1 0 16,-2 0 0-16,0 2 0 0,-1-2 0 0,0 1 0 0,1-1 0 15,-2 2 0-15,0-2 0 0,-1 0 0 0,-1-1 0 16,-1 2 128-16,1 0-128 0,-2-1 256 0,-1-3-32 16,-1 6 0-16,-1-2 0 0,-1 0 0 0,-2 0 0 15,-1 3 0-15,-3-2 0 0,-1 0 144 0,-2 2 16 16,-1 1 16-16,-3-3 0 0,1 2 112 0,-3 1 32 16,-2-2 0-16,-4-3 0 0,-1 1-32 0,0-3 0 15,-1-6 0-15,0-2 0 0,0-6-512 0,1-6 0 0,0-3 0 16,3-8-15488-16,0-6-3216 15</inkml:trace>
  <inkml:trace contextRef="#ctx0" brushRef="#br1" timeOffset="-178963.79">21561 13552 1887 0,'0'8'176'0,"1"-1"-176"0,1 0 0 0,1-1 0 0,0 0 0 0,0-6 0 0,1 0 0 0,2 0 0 0,4 3 0 0,8-3 192 0,11 0-192 0,5-5 192 0,3-1-192 0,-2-2 0 15,-2-4-192-15,-5-2 192 0,-6 2-144 16,-5 1 144-16,-2 0 0 0,-3 0 0 0,-2 3 0 16,-4-2 0-16,-1 4 128 0,-3 0-128 0,-1 1 1200 0,-1 4 144 15,-1 1 16-15,-2 0 16 0,1 3 1200 0,-2 4 240 16,1-4 64-16,-1 6 0 0,0-3-1104 0,0 2-224 16,-2 0-32-16,1-2-16 0,0-2 656 0,0 2 128 15,0-2 16-15,0 1 16 0,0-1-480 0,-1-1-112 16,1 2 0-16,-2 5-16 0,-1-2-736 0,-2 6-144 15,1 2-16-15,-4 3-16 0,1 5-544 0,-3 3-96 16,-1 5-32-16,-3 0 0 0,1 5-128 0,-4-2 0 0,0 1 0 16,0-3 0-16,1-1 0 0,-1-1 0 0,1-2 0 15,0-1 0-15,2-2 0 0,1-1 0 16,-1-3 0-16,1 0 0 0,-1 0 0 0,-1-3-144 16,3 3 144-16,0-4-160 15,-2-1-1120-15,3-1-208 0,0-4-48 0,2-2-9504 0,5-2-1888 0</inkml:trace>
  <inkml:trace contextRef="#ctx0" brushRef="#br1" timeOffset="-178711.44">21358 13548 27647 0,'-8'0'2448'0,"5"0"-1952"15,3 0-496-15,2 0 0 0,1 0 768 0,0 1 48 16,1 2 16-16,1-1 0 0,5 2-256 0,3 0-64 16,6 2 0-16,3 0 0 0,3 3-64 0,2-3 0 15,5 4-16-15,2-3 0 0,3 4 80 0,1 3 32 16,3 1 0-16,-2 1 0 0,0 2-96 0,-6 2-32 16,-2 5 0-16,-2-2 0 0,-3 5-288 0,-5 0-128 15,-2 7 128-15,-5 0-128 16,-5 6-1360-16,-3 0-368 0</inkml:trace>
  <inkml:trace contextRef="#ctx0" brushRef="#br1" timeOffset="-178253.78">22186 12879 18431 0,'-2'2'1632'0,"0"-2"-1312"0,2 3-320 0,2-3 0 0,-2 0 912 0,0 1 112 0,0 4 32 0,0-1 0 0,1 6-144 0,-1-2-16 0,1 6-16 0,-1 2 0 15,1 3-672-15,-1-1-208 0,2 4 128 0,-2 1-128 16,1-1 528-16,0 3 48 15,2-1 16-15,-2 2 0 0,4-1 352 0,0 1 64 16,0-1 16-16,1-3 0 0,0 0-432 0,1 1-80 0,3-5 0 0,-1-2-16 16,0-2-800-16,-1-2-144 0,2 1-48 0,0-1-9040 31,-2-2-1792-31</inkml:trace>
  <inkml:trace contextRef="#ctx0" brushRef="#br1" timeOffset="-177952.38">22436 12969 13823 0,'-7'0'608'0,"2"0"128"0,0 0-592 0,2 1-144 0,2 2 0 0,0-3 0 31,-1 2 144-31,0 0 0 0,-2 1 0 0,-2 6 0 0,-3 0 1088 0,0 3 224 0,-3 4 32 0,0 1 16 16,1 4 304-16,-3 2 64 0,0-1 16 0,-1 0 0 31,0 1 48-31,0-2 16 0,1-4 0 0,2-1 0 0,1-1-736 0,1-5-128 16,1 0-48-16,2-2 0 0,2 1-752 0,-2-4-160 16,-1 1-128-16,2-1 192 15,0 1-1712-15,-2-5-336 0,1 2-64 0,0-3-12880 0</inkml:trace>
  <inkml:trace contextRef="#ctx0" brushRef="#br1" timeOffset="-177716.23">22001 13105 14735 0,'-5'-2'1312'0,"1"2"-1056"15,2-3-256-15,2 2 0 0,1 1 2032 0,0 0 336 0,2 0 80 0,0 0 16 16,2-2-512-16,5 0-96 0,2 1-32 0,3 0 0 15,3 1-1056-15,-1-3-192 0,3 3-64 0,1 3 0 16,1-2-224-16,-1 4-48 0,0-1-16 0,0 2 0 16,0 0 128-16,-2 2 32 0,-2 0 0 0,-1 2 0 15,0 3-32-15,-2-4 0 0,-1 4 0 0,-2-1 0 16,3 0-352-16,-3 1 144 0,-1-3-144 0,1 2 0 16,-1-2 0-16,0 2-192 0,0-2 0 0,0-1-10256 15,0 1-2048-15</inkml:trace>
  <inkml:trace contextRef="#ctx0" brushRef="#br1" timeOffset="-176538">22148 13855 10127 0,'-8'-7'896'0,"4"4"-704"0,0-3-192 0,1 3 0 0,2-1 896 0,1 4 128 0,0-2 48 0,-1-2 0 0,0-2 144 0,-1-4 16 16,2 1 16-16,-1 0 0 15,1 2-48-15,0 1-16 16,1 0 0-16,-2 2 0 0,1 2 272 16,0 1 48-16,-1 1 16 0,0 1 0 0,1 3-48 0,-2 1 0 15,1 1 0-15,0 1 0 0,0 3-560 0,1 1-112 16,1-1-32-16,-1 2 0 0,1 2-512 0,0-2-128 16,1 1 0-16,-2 0-128 0,2 2 0 0,-1-1 0 15,1 3 0-15,-2-1 0 0,0 0 240 0,-2 3-64 16,1-3-16-16,-1 2 0 0,-1 2 32 0,-1 0 0 0,1 2 0 0,-2 2 0 15,-1-2-64-15,1 0-128 0,-1-2 192 16,1-1-64-16,0-7 64 0,1 0 0 0,0-2 0 16,3-4 0-16,0-2 96 0,-1-4 32 0,4 3 0 0,-2-3 0 15,2 0-128-15,2-3-32 0,0 3 0 0,-1-2 0 16,4 0-160-16,-1 0 0 0,1-2 0 0,2-1 0 0,-1 2 0 16,2-1 0-16,1 0 0 0,1 2 0 0,-1-2 0 0,1 1 0 15,-1 0 0-15,0 0 0 0,3 2-432 0,-2-1 48 16,-1 2 0-16,1 0 0 15,-1-3-736-15,-1 3-144 0,-2-1-16 0,2 1-16 16,-1-3-1024-16,-1 3-208 0</inkml:trace>
  <inkml:trace contextRef="#ctx0" brushRef="#br1" timeOffset="-176206.08">22427 13811 23039 0,'-3'5'1024'0,"0"-1"192"0,2 0-960 0,1-1-256 0,0 2 0 0,0-1 0 0,1 0 1456 0,0 4 240 0,1 2 48 0,0 5 16 0,1 5-480 0,-1-1-112 16,-1 3-16-16,2 0 0 0,-1-2-912 0,-2 2-240 16,1 3 0-16,-2-4 0 0,0 2 192 0,0-2 0 15,-2 2 0-15,1-5 0 16,-1-1 144-16,1-2 32 0,1-1 0 0,-1-2 0 16,1-2-240-16,1-4-128 0,0-1 160 0,0-1-160 15,1-4-320-15,1-4-144 0,0-1-48 0,1-2-14896 0</inkml:trace>
  <inkml:trace contextRef="#ctx0" brushRef="#br1" timeOffset="-175812.65">22398 13735 18431 0,'-10'-6'1632'0,"4"2"-1312"0,2-1-320 0,1 4 0 15,3-2 1568-15,2 1 240 0,-1 0 48 0,1-1 16 16,2-2-1040-16,1-1-224 0,4-2-32 0,-1 0-16 15,2 0-416-15,1 2-144 0,3 0 0 0,0 0 144 16,-1 6-144 0,2-3 0-16,0 6 0 0,-2 0 128 0,1 1-128 0,-3 2 0 0,2 3 0 0,-4-2 0 0,1 4 0 15,-2-1 0 1,-2 3 0-16,-1-3 0 0,-1 2 128 0,-2 0 32 16,-2-2 16-16,1 0 0 0,-1 0 384 0,-1-1 80 15,0 0 0-15,0-2 16 0,-1 1-16 0,1-1-16 0,0 0 0 0,0-1 0 0,-1 0-448 0,0-2-176 16,1 1 128-16,-1-1-128 0,1-1 0 0,-1 0 0 15,-1 1 0-15,0-4 0 16,0 2 512-16,-2-2 32 0,0 0 0 0,-2 1 0 16,-1 2-32-16,1-3-16 0,-3 2 0 0,1-2 0 15,-1 4-368-15,1-4-128 0,-4 2 0 0,0 0 0 0,0 0 0 0,1-2 0 16,1 0 0-16,2 0 0 31,0 0-336-31,2 0-64 0,2 0-16 0,1 0 0 0,2 1-1600 0,1-1-320 0,2 3-64 0,0-1-10800 0</inkml:trace>
  <inkml:trace contextRef="#ctx0" brushRef="#br1" timeOffset="-175339.6">22727 14098 18431 0,'0'-2'1632'0,"0"1"-1312"0,1 1-320 0,-1 0 0 0,0 0 768 0,1 0 96 0,-1 0 16 0,0 0 0 0,0 0 768 0,-1 1 144 16,0 4 48-16,1-5 0 0,0 0 144 0,-8 26 48 15,6-13 0-15,-2 5 0 0,0-2-496 0,1 3-80 16,0 4-32-16,-1-1 0 0,3 0-1008 0,1-1-208 16,-1 2-32-16,1-5-16 0,0-2-160 0,1 0 0 15,2-3 0-15,0-3-12224 16,3-3-2432-16</inkml:trace>
  <inkml:trace contextRef="#ctx0" brushRef="#br1" timeOffset="-173861.26">21654 17259 12895 0,'-1'-2'1152'0,"-1"-2"-928"0,1 4-224 0,1-3 0 0,-2 3 384 0,2-2 16 0,0 1 16 0,-1-6 0 0,0 1-544 0,0-2-128 16,1 0 0-16,0 2-16 0,1 0 272 0,-1 0 0 31,1 2 0-31,-1-1 0 0,0 4 1280 0,1-2 144 16,-1 1 48-16,0 2 0 0,-1 2 960 0,1 1 208 16,-1 3 48-16,-2 0 0 0,2 2-528 0,-1 1-112 0,-1 4 0 0,-1 2-16 15,2-2-720-15,-3 3-144 0,-1 3-16 0,-2-1-16 16,0 5-560-16,-2-4-128 0,-2 5 0 0,-2-2-16 15,-3 4-48-15,-2 3 0 0,2-5 0 0,-4 2 0 16,-3 5-208-16,0-2-48 0,-2 3-128 0,1-6 192 0,0-1-192 0,2-3 128 16,2 0-128-16,2-6 0 0,0 0 0 0,3-3 0 15,2-4 0-15,1-2 0 16,2-2-320-16,1-5-64 0,2-3-16 0,0-1 0 16,1-2-1296-16,0-4-256 0</inkml:trace>
  <inkml:trace contextRef="#ctx0" brushRef="#br1" timeOffset="-173547.93">21327 17259 32255 0,'-5'4'1424'0,"2"-4"304"0,2 2-1392 0,0-2-336 31,0 0 0-31,1 0 0 0,1 1 352 0,0 2 0 0,0-2 0 0,2 2 0 0,-1 3 800 0,1-2 144 15,-1 4 48-15,0 2 0 16,0-1-368-16,-1 3-64 16,2 2-16-16,-1 1 0 0,1-2-144 0,2 2-48 15,1 1 0-15,1 0 0 0,3 0-256 0,1 3-48 16,2-3-16-16,0 0 0 0,0-4-384 0,3 4 0 16,5-1 0-16,3 5 0 0,4-1 0 0,0-1 0 15,3 2 0-15,-1-2 0 0,2 2 0 0,0 1-144 0,1 1 144 0,-1 4-160 31,1 3-672-31,0-1-144 0,0 3-32 0,0 1-18032 0</inkml:trace>
  <inkml:trace contextRef="#ctx0" brushRef="#br1" timeOffset="-172975.4">21969 16902 31327 0,'-3'3'2784'0,"1"1"-2224"0,2 0-560 0,1-2 0 0,0 1 320 0,0 0-32 15,1 6-16-15,-1 2 0 0,0 7 128 0,2 1 32 16,0 1 0-16,1 1 0 0,1 1-16 0,-1-3 0 16,-2 1 0-16,2-4 0 0,-1 0-64 0,0-1-16 15,-1-2 0-15,1 0 0 0,-1-1-192 0,0-2-144 16,0 0 192-16,-1-2-192 16,-1 1-448-16,2-3-208 0,0 2-48 0,-1-2-14992 15</inkml:trace>
  <inkml:trace contextRef="#ctx0" brushRef="#br1" timeOffset="-172452.52">22246 16924 35007 0,'-12'6'3120'0,"4"1"-2496"16,4 0-496-16,2-5-128 0,2 2 144 0,-3-2 16 16,-4 8 0-16,-4 4 0 0,-4 4-160 0,0 1-144 15,0-3 144-15,0 0-208 0,3-1 208 0,1-3 0 16,-2 2 0-16,3-2 0 16,-1-2 0-16,0 3 128 0,0-4-128 0,0 4 0 15,1-5 272-15,-1 0-48 0,0 1-16 0,0-6 0 16,1 3-512-16,0-3-96 0,-1-3-32 0,-2 0 0 15,2-5-512-15,-1 1-96 16,2-2-32-16,-1-3 0 0,2-1-784 0,-1 1-144 0,3-5-48 0,-2 2 0 16,3 0-352-16,-1 1-80 0,0-1-16 0,0 0 0 15,2 2 512-15,0 0 112 0,3 4 16 0,-2-1 0 0,1 1 1856 0,1 0 320 0,1 0 80 0,-2 0 32 16,2 2 1584-16,1 2 320 0,-1-2 64 0,0 1 16 16,-1 1 96-16,2 1 32 0,-1 1 0 0,0-3 0 15,0 2-368-15,-1 1-64 0,1 0 0 0,0 0-16 16,0 0-624-16,1 0-112 0,-2 0-16 0,2 0-16 0,0 0-656 0,0 0-128 15,2 0-32-15,0 1 0 16,-2-1-208-16,0 0-48 0,0 0-16 0,21 19 0 0,-12-13-240 0,2 4 0 16,3-2 128-16,0 2-128 0,4 3 0 0,-1-1 0 31,-1-2 0-31,3 2 0 0,2-1 0 0,-2 4 0 0,1-2 0 0,-1-1 0 0,-1 0 0 0,0 0-192 31,-2-1 192-31,0-1-160 16,-1-1-320-16,0 1-64 0,-2 0-16 0,1 1-11536 15,1 3-2304-15</inkml:trace>
  <inkml:trace contextRef="#ctx0" brushRef="#br1" timeOffset="-171766.87">22132 17616 25791 0,'-6'-2'2304'0,"1"2"-1856"0,2 0-448 0,3-3 0 0,0 3 128 0,-1-1-128 0,-2-1 0 0,-1-1 0 16,-3-2 672-16,1 3 32 0,0-2 16 0,1 2 0 15,1-1 560-15,1 3 96 0,0 0 32 0,2 3 0 16,0-1 144-16,-1-1 48 0,2 4 0 0,2 3 0 16,-1-2-848-16,0 4-176 0,2 0-16 0,-2 2-16 15,1 3-288-15,1-1-64 0,-2 0-16 0,2 2 0 0,-2 0-176 0,0 3 0 16,-1 0 0-16,0-2 0 0,-1 4 0 15,1 1 0-15,-1 0 0 0,-1 3 0 0,1-3 0 0,-1 1 0 16,0 1 0-16,0-4 0 0,-1-1 0 0,0-3 0 16,-1 0 0-16,1-4 0 0,0-2 0 0,-1-1 0 15,2-5 0-15,-1 2 0 0,2-4 176 0,1-1-48 16,0 2-128-16,0-3 192 0,1 4-192 0,2-4 0 16,-1 0 0-16,2 2 0 15,2-1 0-15,0 4 0 0,2-1 0 0,0-2 0 0,2 5 0 0,0 0 0 16,0-3 0-16,1 2 0 0,0 0-144 0,0-1 144 0,0-1-208 0,1-3 80 31,-1 1-320-31,1-2-64 0,0 3-16 0,1-3 0 16,-1 1-1136-16,-1-2-240 0,-1-2-32 0,-1 0-8736 0,2-1-1744 0</inkml:trace>
  <inkml:trace contextRef="#ctx0" brushRef="#br1" timeOffset="-171380.38">22414 17649 27647 0,'-5'6'1216'0,"0"0"256"0,1 0-1168 0,2 0-304 0,0-2 0 0,1 0 0 0,1 2 192 0,-2 3-32 0,-1 4 0 0,0 6 0 16,-1 0 1008-16,0 5 208 0,0-4 32 0,2 2 16 15,1 0-432-15,-2-1-96 16,3 2 0-16,-1 0-16 0,1 4-368 0,0-1-80 15,0-1-16-15,0 1 0 0,0-1-96 0,1-3 0 16,-1-2-16-16,0-4 0 0,1-1-304 0,1-3 128 0,-1-2-128 0,1-4 0 31,1 0-352-31,-1-5-176 0,1-1-48 0,-2-1 0 0,0-1-2624 0,1-4-544 0</inkml:trace>
  <inkml:trace contextRef="#ctx0" brushRef="#br1" timeOffset="-170984.05">22368 17675 29487 0,'-11'-2'2624'0,"3"0"-2112"15,2-1-512-15,4 2 0 16,1-1 1472-16,1 2 192 0,-2-4 48 0,2 0 0 16,0-1-1360-16,-1-2-352 0,2-2 0 0,2 2 0 15,-1 1 0-15,3-3-176 0,0 5 0 0,1-1 0 16,2 4 176-16,0-1-128 0,1 2 128 0,1 2-128 0,1-1 128 0,1 2 0 15,0 3 0-15,0-2 0 0,0 1 0 0,-1 1 0 16,-1 1 0-16,-1-3 128 16,0 2-128-16,-3 0 144 0,0 0-144 0,-1 1 160 0,-1-1-160 0,-2-2 0 15,1 2 144-15,-2 0-144 0,0 3 0 0,0-3 128 16,-1 1-128-16,-2 2 0 0,2-2 0 0,-1 2 0 0,-1 0 0 0,2-2 0 16,-1 2 0-16,0-2 0 0,1-1 0 0,-1 0 0 15,1 1 0-15,0-1 0 0,-2-3 0 0,2 1 0 16,-1-1 0-16,1-1 0 0,-1 2 0 0,0-4 0 15,-1 2 0-15,0 0 176 0,-2 0-48 0,1 0 0 0,-2 0 192 16,0 0 16-16,-3 1 16 0,0-3 0 0,0 3-352 0,-2-3 0 31,-1 3 0-31,0-3 128 16,0 1-736-16,-1-1-144 0,2-1-16 0,0 0-9808 0,1-1-1968 0</inkml:trace>
  <inkml:trace contextRef="#ctx0" brushRef="#br1" timeOffset="-169998.98">22681 18110 16575 0,'-4'6'1472'0,"2"-2"-1168"0,0-2-304 0,2-1 0 0,0 2 1056 0,0-1 160 0,-1 5 16 0,-3 0 16 16,2 5 1408-16,-3 4 288 15,1 0 48-15,-1 3 16 0,2 0-832 0,-1-1-144 16,0 2-48-16,1-2 0 0,-1 2-1088 0,0 1-208 0,2-1-48 0,-1 0-16 31,2 1-400-31,0-3-80 0,1 0-16 0,-2-3 0 16,4 1-128-16,-1-4 0 0,-1-3 0 0,1-2 0 31,0-3-384-31,1-2-64 0,0-5-16 0,-1-2-17616 0</inkml:trace>
  <inkml:trace contextRef="#ctx0" brushRef="#br1" timeOffset="-167185.45">21896 15496 12895 0,'-2'-4'1152'0,"1"-1"-928"0,1 4-224 0,0-2 0 0,0 1 3104 0,1 1 576 0,1-2 112 0,1-1 32 16,2 1-4336-16,4-6-880 0,2 0-160 0,1-1-48 16,1 3 112-16,-1-2 16 0,1 2 0 0,-2 1 0 15,-1 1 64-15,-2 1 32 0,0 0 0 0,-3-1 0 0,-2 4 1776 0,0-2 368 16,-1 0 64-16,1 1 0 0,-1-2 1408 0,1 0 256 16,0 2 64-16,1-5 16 0,1 4-624 0,0-1-128 0,1-2-32 0,-1 1 0 15,0 1-928-15,0-2-192 0,-1 2-32 0,-2 1-16 16,-1-2-624-16,-1 3 0 0,-1-3-224 0,-1 2 64 15,-2 0 160-15,-1 2 0 0,-2-1 0 0,-3-1 0 32,-1 2 528-32,-4 1 96 0,-1 0 16 0,-4 0 0 15,0-3 64-15,-2 3 0 0,1 0 16 0,-3 0 0 16,1 0 32-16,-1 0 0 0,1 0 0 0,-2 0 0 0,-1-1-128 0,-1 1-32 16,0 0 0-16,-3-2 0 0,-1-1-400 0,-1 2-192 15,-4-1 160-15,-1-1-160 0,-3 3 128 0,2 0-128 16,5 3 0-16,-2-1 144 15,0 2-1040-15,2 3-192 0</inkml:trace>
  <inkml:trace contextRef="#ctx0" brushRef="#br1" timeOffset="-166534.71">21850 16656 30399 0,'-4'0'2704'0,"2"-3"-2160"0,0 2-544 0,2 1 0 0,0 0 464 0,0-1-16 0,-2-1 0 0,-2 0 0 0,1 1-64 0,-4-4 0 16,0 1-16-16,-3 0 0 0,-1-1-160 0,-5 2-16 16,-4 0-16-16,-6 2 0 0,-5-2-176 0,-10 6 128 15,-7-2-128-15,-9 2 128 0,-6 0-128 0,-5 2 0 16,-2 3 0-16,-1-2 0 0,3 3-128 0,1 0 128 0,4 0 0 15,4-3 0-15,3 2-320 0,8-5 16 0</inkml:trace>
  <inkml:trace contextRef="#ctx0" brushRef="#br2" timeOffset="-156597.6">17163 15606 30399 0,'2'3'2704'0,"0"-3"-2160"0,-1 3-544 0,2-3 0 0,0 1 1104 0,2 2 112 0,4-3 32 0,5 1 0 16,3 1-1120-16,4-2-128 0,2-2-192 0,0-3 32 31,0-1-480-31,0-3-112 0,-1-1-16 16,-2-2 0-16,-1-2-64 0,-1 2-32 0,-2-1 0 0,-4 4 0 0,-3 0 1184 0,-3 0 224 15,-4 4 48-15,0 3 16 0,-4-2 864 0,-3 4 192 16,-2-2 16-16,-4 4 16 0,-1-2-752 0,-5 0-160 16,-2 1-16-16,-5-1-16 0,-4 3-560 0,-4-3-192 0,-4 1 144 0,-3-1-144 0,-1 1 0 0,-6 1-272 15,-1-2 32-15,-5-2 16 0,-2 0 64 0,-2-1 16 32,-2 2 0-32,0-5 0 0,1 1 144 0,0-1 0 15,2 0 0-15,0 1 0 0,0 0 0 0,0 1 0 16,3 0 128-16,5 2-128 0,4 2 0 0,-1 2 0 15,3 2 0-15,7 2 128 0,5-2-128 0,6 2 0 16,4 0 0-16,6 0 0 0,5 1 0 0,5-1 0 16,5 0-144-16,6-2 144 15,4 2-736-15,6-2-80 0,10 1-16 0,5-1 0 16,7 1-80-16,5 2-32 0,6-4 0 0,7 0 0 16,5-3 272-16,3 0 48 0,2-3 16 0,-1 0 0 15,-2 0-224-15,-2-4-32 0,-1 1-16 0,-5-3 0 0,-4 0 688 0,-2 2 192 0,-3-6 0 0,-5 4 0 16,-4-1 1216-16,-6-3 384 0,-3 1 64 0,-4 0 0 15,-4-2 256-15,-4 2 64 0,0-1 0 0,-7 1 0 16,-4 2-1120-16,-3 1-224 0,-6 2-32 0,-7-2-16 16,-6 3-272-16,-6 0-48 0,-6 2-16 0,-9 0 0 15,-5 2-256-15,-10 2 0 0,-5 2 0 0,-9 2 0 16,0 4 0-16,-11 3-192 0,-5 5 48 0,-6 0 16 16,4 0-304-16,-2 2-48 0,-3 1-16 15,-5 5-17824-15</inkml:trace>
  <inkml:trace contextRef="#ctx0" brushRef="#br3" timeOffset="-153530.71">18250 16745 35007 0,'-1'2'3120'0,"0"-1"-2496"0,0 2-496 0,-2-3-128 0,-1 2 656 0,-1-2 112 0,-3 1 32 0,-8 2 0 16,-7 1-64-16,-9-2-16 0,-6-2 0 0,-5 0 0 15,-7 0-464-15,-3-2-112 0,-5 4-16 0,-1-1 0 16,-2 4-272-16,0 3-64 0,1 0-16 0,-3-1 0 15,-2 2 224-15,-6 4 0 0,-6 0 0 0,-3 5-144 16,-4-1 144-16,2-1 0 0,4-1 0 0,4-5 0 16,6 0-176-16,4 1 176 0,4 0-208 0,8 0 80 15,9-1 128-15,7-4 0 16,6 0-144-16,6-2 144 0,3-1 0 0,5-2 0 16,4 1 0-16,5-2 0 15,3 0-576-15,4-2-32 0,5 1-16 0,3-6 0 16,5 1-800-16,6-2-176 0,3 0-16 0,7-1-16 0,5 0 416 0,5-4 64 0,5 0 32 0,4-2 0 0,4 1 912 0,4 2 208 15,3-3 0-15,1 1 0 16,-1 3 1088-16,-1 0 208 0,0-1 48 0,-2-1 16 16,-3 1-96-16,-1 0-32 0,-1 2 0 0,-6 0 0 0,-1 4-448 0,-8-3-80 15,-6 2-32-15,-5 0 0 0,-5 1-208 0,-5 3-32 16,-4 0-16-16,-5 1 0 0,-2 2-160 0,-4 0-48 16,-3 2 0-16,-4 1 0 0,-2 3-16 0,-6 1 0 15,-2 2 0-15,-8-2 0 0,-6 2-64 0,-6 1 0 16,-5 0-128-16,-7 2 192 0,-6 0-192 0,-1 1 0 0,-4-1 0 15,-2 2 0 1,3-2-480 0,-5-2 16-16,-3 2 0 0,0 1-11760 0,3-3-2368 0</inkml:trace>
  <inkml:trace contextRef="#ctx0" brushRef="#br2" timeOffset="-28586.29">30471 14393 18431 0,'-2'0'1632'0,"-1"-3"-1312"0,3 2-320 0,1 1 0 0,2-3 1264 0,-1 3 176 0,0-3 32 0,1-1 16 0,2-2 784 0,1 0 160 15,2-1 16-15,-1-1 16 0,2 4-704 0,0-2-144 16,-2 3-16-16,-1 2-16 0,0 2-640 0,-2 2-128 15,0 3-32-15,-1 0 0 0,0 2-400 0,-1 3-64 0,0-1-32 0,-1 3 0 16,0 3-288-16,0 2 160 0,-1 1-160 0,0 4 128 16,0-1-128-16,2 3-272 0,-4 3 64 0,2 1 16 15,2-1-128-15,-1 0-32 0,-1 2 0 0,1-3 0 32,2-4-1152-32,-2-5-224 0,1 1-64 0,2-3 0 0,0-3-512 15,-1 0-128-15,1-5 0 0,1-3-10256 0</inkml:trace>
  <inkml:trace contextRef="#ctx0" brushRef="#br2" timeOffset="-28269.16">30890 14326 10127 0,'-2'-4'896'0,"-1"2"-704"16,2-1-192-16,0 2 0 0,1 1 3248 0,1 0 608 16,0 0 128-16,1 0 32 0,-1 0-2720 0,0 1-528 0,0 2-128 0,-1-3 0 15,0 0 800-15,-2 24 160 16,-2-10 48-16,-2 5 0 0,-3-1-32 0,-1 8 0 0,-1 2 0 0,-2 5 0 16,-2 4-688-16,-3 1-144 0,0 5-16 0,-3 2-16 15,-1-1-432-15,-3 1-64 0,-1 6-32 0,-2-1 0 16,-2 5-224-16,-1 0-128 0,-1 6 128 0,1-2-208 15,0-2-112-15,3 0 0 16,-1-3-16-16,3-7 0 16,4-2-944-16,0-8-192 0,3-5-48 0,3-8-9552 15,2-3-1920-15</inkml:trace>
  <inkml:trace contextRef="#ctx0" brushRef="#br2" timeOffset="-27863.42">31266 13700 28559 0,'-4'3'2544'0,"2"0"-2032"0,1 1-512 0,1-2 0 0,1 2 1552 0,-1-1 224 0,0 0 32 0,0 6 16 0,0 1-896 0,1 0-176 0,0 2-48 0,2 2 0 0,-1 1-400 0,0-2-96 15,-2 3-16-15,0 3 0 16,-2-1 128-16,1 2 32 0,-3 4 0 0,1-1 0 16,-2 2-48-16,0 1-16 15,0 1 0-15,-1-3 0 0,1 3-288 0,-1-5 0 16,1 0 0-16,-1 1 0 16,1-5-1472-16,-2 1-192 0</inkml:trace>
  <inkml:trace contextRef="#ctx0" brushRef="#br2" timeOffset="-27571.86">31538 13820 39615 0,'-8'4'1760'0,"3"-2"352"0,0 2-1680 0,2-2-432 16,3 2 0-16,0-4 0 0,0 3 0 0,-1 0 0 15,-1 3 0-15,-2 4 0 0,-1 3 0 0,-4 5 0 16,-2-2 0-16,-1 7 0 0,-2-4 0 0,-1 2 0 16,0 3 0-16,-2-1 0 0,1 0 272 0,-1 0-16 15,-1-1-16-15,1-1 0 16,0-2-816-16,1-2-144 0,0-2-48 0,1-2-16448 15</inkml:trace>
  <inkml:trace contextRef="#ctx0" brushRef="#br2" timeOffset="-27286.75">31108 13867 27647 0,'-3'-2'2448'0,"2"-2"-1952"0,1 1-496 0,3 3 0 0,-1 0 1552 0,2 0 224 16,0-3 32-16,2 0 16 0,4-1-544 0,1 2-96 15,5 1-32-15,0 4 0 16,1 0-512-16,-1 4-96 0,0 3-32 0,-1 3 0 16,-1 1-128-16,-1 3-48 0,-1 1 0 0,-3-2 0 0,1 1-48 0,-1 1-16 15,-3 2 0-15,2-4 0 16,-2 2-96-16,-1 1-32 0,0-1 0 0,0-2 0 15,0 0-144-15,0 1 0 0,-1-4 0 0,4 2 0 16,-1-3-544-16,2 1 16 0,1-3 0 0,1-1-17952 16</inkml:trace>
  <inkml:trace contextRef="#ctx0" brushRef="#br2" timeOffset="-26574.35">31405 14023 1839 0,'-6'0'160'0,"1"0"-160"0,1 0 0 0,1 0 0 0,2-3 3984 0,0 2 768 15,1 1 160-15,-1 0 16 0,-2-4-2000 0,1 2-416 16,-1-1-80-16,1 2 0 0,-1-1-960 0,0-1-192 0,-1 3-48 0,0 3 0 15,-1-1-96-15,0 2-32 0,-1 0 0 0,-3 4 0 16,0 2-208-16,-1-1-32 0,-3 4-16 0,0 0 0 16,-2 3-400-16,0-1-64 0,-1-2-32 0,0 3 0 15,-3 3-160-15,1-3-16 0,-2 3-16 0,-1-1 0 16,1-2-160-16,0-2 0 0,2 1 0 0,-1-5 0 16,1 2 0-16,0-5 0 0,2 2-224 0,3-5 80 15,0-2-176-15,4-2-48 0,0 0 0 0,1-4 0 16,3-2-1296-1,3-2-256-15</inkml:trace>
  <inkml:trace contextRef="#ctx0" brushRef="#br2" timeOffset="-26189.45">31219 14061 16575 0,'5'-7'736'0,"-2"1"160"0,2-1-720 0,-2 4-176 0,0 0 0 0,-1 1 0 0,2 0 528 0,1 0 80 0,2-2 16 0,2-2 0 16,1 2 1344-16,0 2 272 0,-3-1 48 0,-1 3 16 15,-1 5 112-15,-1-1 16 0,-2 4 16 0,0 0 0 16,-1 5-880-16,0-1-176 0,-1 2-48 0,0 0 0 16,1 2-912-16,-1-2-192 0,0 1-48 0,0 1 0 15,2-4-192-15,-2 1 0 0,0 0 0 0,1 0 0 16,0-1-128-16,0 0-80 0,1 1-16 0,0-3 0 15,1 0-1344-15,-1-1-272 0</inkml:trace>
  <inkml:trace contextRef="#ctx0" brushRef="#br2" timeOffset="-24276.19">31061 14822 9215 0,'-3'-3'816'0,"2"-1"-656"0,1 2-160 0,-1 0 0 0,1 2 1184 0,0-2 208 0,0 0 32 0,-1-2 16 0,0-2 304 0,-1 0 64 31,2-3 16-31,0 2 0 0,0 1-704 0,2 2-144 0,-1-2-16 0,0 3-16 0,1-1 0 0,1 1 0 32,-1 0 0-32,1 0 0 0,-1 3-64 0,1-3-16 15,-2 1 0-15,0 2 0 0,1 0 112 0,-2 2 32 16,-2 1 0-16,1-2 0 0,0 4-192 0,-3 2-48 15,0-1 0-15,1 4 0 0,-3 3-288 0,1 1-64 16,-3 2-16-16,2 2 0 0,-1 3-256 0,-1-3-144 16,1 5 160-16,2-7-160 0,0 0 0 0,0-1 0 0,-1 7 0 0,-2 4 0 15,0 2 0-15,-2 3 0 0,1-2 0 0,0-3-160 16,1-2-96-16,-1-4 0 0,2-1-16 0,0-1 0 16,1-4 272-16,1-2 0 0,2-3 0 0,-1-2 144 15,3-3 240-15,1 1 32 0,0-5 16 0,0 1 0 16,1-1-432-16,0-1 0 0,0 1-144 0,2-3 144 15,-1 3-432-15,2-2 32 0,-4 2 0 0,0 0 0 16,0 0 96-16,0 0 32 0,25-1 0 0,-19 2 0 31,1 1-752-31,1-2-160 0,0 3-32 0,1-2-13888 0</inkml:trace>
  <inkml:trace contextRef="#ctx0" brushRef="#br2" timeOffset="-23846.51">31318 14907 23039 0,'-2'4'2048'0,"0"-1"-1648"0,2 1-400 0,0-1 0 0,0 0 992 0,0 2 112 15,0 1 32-15,-1 4 0 0,0 4-816 0,-2 4-144 16,1 4-48-16,-2 0 0 0,2-2 0 0,-3-1 0 15,0 2 0-15,0-2 0 0,-1 1 496 0,1-2 80 16,-1 1 32-16,-1 1 0 0,3-1-96 0,-1-1-32 16,0 1 0-16,1 0 0 0,0-3-608 0,1 0 0 15,-1-1-224-15,1 1 64 16,1-4-1440-16,1 0-304 0,-2 0-48 0,2-3-10464 0</inkml:trace>
  <inkml:trace contextRef="#ctx0" brushRef="#br2" timeOffset="-23433.63">31238 14908 22111 0,'-1'-3'1968'0,"1"-1"-1584"16,2 1-384-16,0 3 0 0,1-2 1216 0,1 1 144 15,1-4 48 1,1-3 0-16,4 0-704 0,2-2-144 0,2-3-32 0,-1 3 0 0,0 2-528 0,-2 0 0 16,0 5 0-16,-1-4 0 0,-2 5 704 0,1 2 48 15,-2-2 0-15,0 2 0 0,-1 2 80 0,-1-2 0 16,-1 2 16-16,-1 2 0 0,0 0-304 0,-2 1-64 31,0 0-16-31,-1 0 0 0,0 2-464 0,0 2-336 16,0-3 48-16,0 4 16 15,-1-1-544-15,1-2-96 0,0 3-32 0,-1-1 0 16,1 0 16-16,-2 0 0 0,2 1 0 0,0-1 0 0,0-2 608 0,0 2 112 0,0-3 16 0,0 0 16 16,0-2 176-16,0-1 224 0,0 0-48 0,0-2-16 15,-1 2 672-15,0-1 128 0,-1-1 16 0,-2 2 16 16,0-1-48-16,-1 0-16 0,-2 1 0 0,-1 2 0 16,0-1-608-16,-3 0-128 0,-1 1-32 0,-1 1 0 15,-1-1-160-15,-1 1 0 0,1 0 0 0,0-1 128 0,0-1-320 0,2-1-64 16,-2 0 0-16,3-2-10352 15,0 0-2064-15</inkml:trace>
  <inkml:trace contextRef="#ctx0" brushRef="#br2" timeOffset="-22942.22">31396 15344 13823 0,'-1'0'1216'0,"1"-3"-960"0,0 3-256 0,0 0 0 0,1 0 2496 0,0-2 448 0,1 0 80 0,-1 2 32 15,1-3-1072-15,1-2-224 0,-1 1-32 0,2-2-16 16,-2 2-496-16,1-2-80 0,-1 2-32 0,2-2 0 0,-2 1-96 0,2 1-32 16,0-2 0-16,0 0 0 0,2 2-432 0,0-2-96 15,0 2 0-15,2-1-16 0,-1 2-240 0,0-1-64 16,2 2 0-16,0 0 0 0,-2 2-128 0,1 0-224 16,-1 0 48-16,-2 0 16 0,0 4-112 0,-1 0-32 15,-3-1 0-15,-1 4 0 16,-1-1-96-16,-2 2-32 0,-1 0 0 0,1 3 0 15,-3-1-16-15,-1 0-16 0,0 2 0 0,-2 2 0 16,-1 1-32-16,0 1 0 0,1 2 0 0,-1-2 0 16,1 0-272-16,0 3-64 0,1-3-16 0,0-1 0 15,3 1-304-15,0-2-64 0,2-2-16 0,0 0 0 0,3 1 1232 0,0-6 0 0,1 2 176 0,2-2 0 16,-1-1 960-16,2 0 192 0,0-1 32 0,1-1 16 16,0 2-400-16,0-4-80 15,2 0 0-15,-1 0-16 0,2 2-880 0,0-4 0 0,1 3 0 0,0-3-128 31,1 0-1600-31,-1 0-304 0</inkml:trace>
  <inkml:trace contextRef="#ctx0" brushRef="#br2" timeOffset="-21271.87">32589 14563 22111 0,'3'-2'1968'0,"3"1"-1584"0,0-2-384 0,-2 1 0 15,1 0-1008-15,0 2-272 0,2-3-64 0,7-2-16 0,3-2 2256 0,4 0 448 16,3-2 80-16,-3 2 32 0,-2 1 1296 0,-3 0 256 16,-1 1 48-16,-4 0 16 15,-1 2-1376-15,-2 0-272 0,-5 3-48 0,-1-3-16 0,-1 3-912 16,-2 0-192-16,-2 0-48 0,1 3 0 0,-1 0 32 0,0-3 0 16,0 0 0-16,2 3 0 0,1-3-112 0,0 0-128 15,0 0 176-15,0 0-176 0,0 0 128 0,0 0-128 16,0 0 0-16,0 0 0 0,0 0 128 0,0 0-128 0,0 0 0 15,0 0 0-15,0 0 208 0,0 0-16 0,0 0 0 0,0 0 0 16,-4 22 144-16,-1-16 32 0,-1-2 0 0,-1 3 0 16,-2 2-16-16,-2 0 0 0,-2 1 0 0,-1 2 0 15,-2-1-80-15,-3 4-16 0,-1 3 0 0,-2-2 0 16,-2 3-128-16,1 1-128 0,-1-2 144 0,0 2-144 16,4-1 288-16,-1-1-32 0,0 1-16 0,1-2 0 15,2 0 32-15,-1 1 16 0,3 0 0 0,1-3 0 16,2 1-288-16,0-2 0 0,2-2 0 0,2 1 0 15,3-5 0-15,0 0 0 0,1-2 0 0,3-3 0 32,-1 0-320-32,2-3-80 0,2 0-16 0,0-4 0 15,1-2-528-15,1 0-96 0,2-4-32 0,0-1-18032 0</inkml:trace>
  <inkml:trace contextRef="#ctx0" brushRef="#br2" timeOffset="-20954.09">32493 14480 35935 0,'0'-2'1600'0,"0"-2"320"0,0 4-1536 0,0-2-384 0,1 2 0 0,0 0 0 0,1 0 512 0,0 0 48 0,1 0 0 0,-1-3 0 16,2 3 336-16,-2 0 64 0,1 3 0 0,-1-3 16 15,1 2-176-15,-1 2-32 0,1 2-16 0,-1 0 0 16,3 2-192-16,-1 0-48 0,1 5 0 0,0-1 0 15,2 0-192-15,-1 5-64 0,3-1 0 0,-1 0 0 16,1 2-96-16,0 1-32 16,1 1 0-16,0 2 0 0,-1-2-128 0,3 1 0 15,-1 3 0-15,1-1 0 0,-1 0 0 0,2-1 0 16,0 2 0-16,2-4 0 0,0-1 0 0,0-1 0 16,1-2-144-16,0-3 144 15,1 0-480-15,-1-5-32 0,2 2-16 0,-5-6 0 16,1 2-528-16,-2-3-96 0,-2-3-32 0,-3 1 0 0</inkml:trace>
  <inkml:trace contextRef="#ctx0" brushRef="#br2" timeOffset="-20256.34">33208 13913 18431 0,'1'-1'1632'0,"-1"1"-1312"0,1 0-320 0,0 0 0 0,1 0 1952 0,-1 1 320 15,1 1 64-15,1 1 16 0,2 0-288 0,-2 1-48 16,2 5-16-16,-1 1 0 0,-2 0-400 0,1 2-96 16,-3 3-16-16,-1 1 0 0,-1 2-768 0,0 2-144 15,-2 2-48-15,1-2 0 0,0 1-272 0,-2 2-64 16,1-1-16-16,1 3 0 0,-2-3-176 0,1 0 0 0,2-2 0 15,-1-2 0-15,1-2 0 0,0-1 0 16,0-1 0-16,2-2-176 16,0 1-528-16,0-6-96 0,1 2-32 0,-1-3 0 15,3-4-1312-15,-2 2-272 0,0-1-48 0</inkml:trace>
  <inkml:trace contextRef="#ctx0" brushRef="#br2" timeOffset="-19972.11">33440 14029 34095 0,'-2'0'1504'0,"-1"0"320"0,2 0-1456 0,1 0-368 16,0 0 0-16,0 0 0 0,1 2-224 0,-1-2-112 15,0 4-32-15,0-1 0 0,-2 0 528 0,-2 4 96 16,-2-1 32-16,-3 0 0 15,-1 1 688-15,-2 2 144 0,-2 1 32 0,-2-1 0 16,-2 0-528-16,-3 4-112 0,0-3 0 0,-2 2-16 0,1 0-368 0,0 0-128 0,0-1 0 16,1 0 0-1,-1 0 0-15,3-1 0 0,0-3 0 0,2 2 0 16,2-3 0-16,0 0 0 0,3-3 0 0,-1 0-160 16,5-3-1376-16,-1 0-288 0,2-2-48 0</inkml:trace>
  <inkml:trace contextRef="#ctx0" brushRef="#br2" timeOffset="-19766.15">33059 14064 26719 0,'-8'2'2368'15,"1"-2"-1888"-15,5 1-480 0,2-1 0 16,1 0 1936-16,0 3 304 0,1-1 48 0,-2 0 16 0,1 1-1168 0,1 2-240 16,4 3-32-16,2 0-16 0,2-2-240 0,2 4-48 15,2 3-16-15,2-3 0 0,1 2-160 0,0 0-16 16,4 2-16-16,-1 1 0 0,1 3-96 0,0-2 0 31,0 0-16-31,-2 1 0 0,-1-3-240 0,-3 0 0 16,-1-2 0-16,-3-2 0 15,-1-1-512-15,-1-2-80 0</inkml:trace>
  <inkml:trace contextRef="#ctx0" brushRef="#br3" timeOffset="-13465.12">30574 16646 43311 0,'-2'0'3840'0,"2"0"-3072"0,3 0-608 0,-2 0-160 0,2 0 128 0,-2 0-128 15,1 1 192-15,0 1-64 0,1 0 0 0,0 0 0 16,1 4 0-16,-3 0 0 0,0 3 96 0,-2 1 16 16,0 2 0-16,-2-1 0 15,2 7-240-15,-2-2 0 0,1 2 0 0,-1 2 0 16,1 2-192-16,1-2-16 0,1 5-16 0,0 0 0 16,1-1-416-16,1 2-64 0,3-6-32 0,-1 1-11920 15,2-5-2384-15</inkml:trace>
  <inkml:trace contextRef="#ctx0" brushRef="#br3" timeOffset="-13199.6">30827 16745 31327 0,'-5'3'2784'0,"2"2"-2224"0,-1-1-560 0,1 0 0 15,2-1 1856-15,1 2 256 0,0-1 48 0,-1 5 16 0,-2 2-1488 0,-2 7-304 32,-1 7-48-32,-2 4-16 0,-2 1 320 0,-3 5 48 15,-1 3 16-15,-5 3 0 0,-1 1-64 0,-3 2-16 16,-3 4 0-16,-1-4 0 0,-2 3-336 0,-1-2-64 0,0 2-16 0,-1 0 0 16,0-3-208-16,2 1 0 0,2-4-144 0,2-6 144 15,4-4-816-15,4-5-64 0,2-7-16 0,2-4-12064 0,3-8-2416 16</inkml:trace>
  <inkml:trace contextRef="#ctx0" brushRef="#br3" timeOffset="-12855.76">31071 16333 35935 0,'-1'-3'3200'0,"1"3"-2560"16,0 0-512-16,1 0-128 0,0 0 816 0,0 0 144 15,1 3 16-15,-1-3 16 0,1 4-512 0,1-2-96 16,-1 3-32-16,-1 4 0 0,-1-1 272 0,-1 2 48 15,-1 2 16-15,-1 2 0 0,1 1-144 0,-2 1-32 16,0 3 0-16,1 0 0 0,-1 6-304 0,1 1-64 0,0 0-16 0,-1 1 0 16,0-1-128-16,2 0 0 0,-2 1 0 15,3 2 0-15,0-4-384 0,1-6 32 0,1 0 16 0,3-7 0 32,-1-1-480-32,2-2-80 0,1-3-32 0,1-3-17776 0</inkml:trace>
  <inkml:trace contextRef="#ctx0" brushRef="#br3" timeOffset="-12555.13">31245 16454 1839 0,'-2'-1'160'16,"0"-2"-160"-16,0 1 0 0,1 1 0 0,1 1 5600 0,0 0 1088 15,0 0 224-15,0 0 32 0,0-3-5088 0,-1 1-1024 16,-1 0-208-16,2 2-48 0,0 0 1488 0,0 0 304 16,-26 13 48-16,15-6 16 0,-1 2-1056 0,-2 1-208 15,-2 2-32-15,-2 4-16 0,-1 0-464 0,-2-1-80 16,0 1-32-16,-1 0 0 0,1 0-192 0,1-3-32 0,3-1-16 16,1-1 0-16,-1 0-304 0,4-3 0 0,1-2 128 15,0-1-128-15,2-1 0 0,3-4-256 0,0 0 64 0,0-3 0 31,3-1-432-31,-1 1-80 0,2-4 0 0,-1 1-16 16,3-5-784-16,0 1-160 0,1-2-16 0,1 1-15136 0</inkml:trace>
  <inkml:trace contextRef="#ctx0" brushRef="#br3" timeOffset="-12301.56">30872 16435 24879 0,'-9'-1'1088'0,"4"1"256"0,1 0-1088 0,2-2-256 0,1 2 0 0,1 0 0 16,1 0 1408-16,0 0 208 0,0 0 48 0,1 2 16 15,1-1-208-15,1 4-32 0,1-1-16 0,2 2 0 0,2 2-80 0,0 3 0 16,3-1-16-16,2 3 0 0,2 2-432 0,0 1-64 16,4 3-32-16,-1-1 0 0,1 2 48 0,0-1 16 15,0 0 0-15,0 0 0 0,-3 0-160 0,1-1-16 16,0-2-16-16,-2 1 0 0,0-2-224 0,-2 0-32 16,0 1-16-16,0-3 0 0,-2 3-272 0,-1-5-128 15,2 4 0-15,-2-5 128 16,0 2-512-16,0-3-128 0,0-3 0 0,0 1-16 15,1-4-624-15,-1 0-128 0,1 0-32 0,-1-2-19136 0</inkml:trace>
  <inkml:trace contextRef="#ctx0" brushRef="#br3" timeOffset="-11746.48">30556 16627 29487 0,'-1'0'2624'0,"1"0"-2112"0,0 0-512 0,1 0 0 0,1 0 128 0,-2 0-128 0,1 1 0 0,0-1 0 15,0 3 944-15,1-1 128 16,-1 2 16-16,-1-4 16 0,0 0 496 0,0 0 80 16,0 0 32-16,5 19 0 0,-4-13-976 0,0 0-192 0,-1 0-32 0,1 2-16 15,1-2-112-15,-2 0 0 0,1 3-16 0,0-5 0 16,-1 5-16-16,0-3 0 0,1 3 0 0,-1 1 0 16,2 0-96-16,-4 0 0 0,1 2-16 0,0 0 0 15,0 1-112-15,-2-1 0 16,1 4-128-16,-2-2 192 0,2 1 0 0,-1-2 0 0,1 2 0 0,0-1 0 0,1 1-64 0,1 1-128 15,0-3 176-15,3 2-176 0,-1-3 0 0,2 1 0 16,2-3 0-16,-1 0 0 0,1-4 0 0,2 0 0 31,-1 0-192-31,2-5 48 16,-1 2-416-16,1-3-80 0,2-3 0 0,-1 0-19120 0</inkml:trace>
  <inkml:trace contextRef="#ctx0" brushRef="#br3" timeOffset="-9055.47">30989 17102 27647 0,'1'-4'2448'0,"2"1"-1952"0,-2 0-496 0,0 3 0 0,1-2 704 0,-1 0 32 0,0 2 16 0,2-5 0 0,0 2 448 0,0-1 80 0,-1 0 32 0,-1 2 0 15,-1 2 48-15,-1-3 16 0,-1 6 0 0,-1-3 0 16,1 2-800-16,-2 2-144 0,0-3-48 0,4-1 0 31,0 0-224-31,-11 18-160 0,6-12 192 0,-1 1-192 16,0 3 192-16,0-1-192 0,0 3 192 0,-3-2-192 0,2 2 144 16,-1 1-144-16,-1 0 0 0,1 2 144 15,0 1-144-15,0-2 0 0,-2 2 0 0,1 1 0 0,1-1 0 16,-1 0 0-16,1 0 0 0,1 0 0 0,1-1 0 0,0-1 0 15,-1-2 0-15,3 1 128 0,0-1-128 0,0-2 0 16,0 0 144-16,2 0-144 0,-2 0 0 0,2-2 0 16,-1 1 0-16,2-3 0 0,0 2 0 0,0-2 144 15,1 0-144-15,0-2 0 0,2 1 224 0,0 1-64 16,1-3-16-16,1 1 0 0,-1 0-16 0,4 1 0 16,-1-1 0-16,4-2 0 0,0 2-128 0,3-3 0 15,2 1-192-15,1 1 192 0,3-2-304 0,0-1 64 16,5 0 16-16,1 0 0 15,-2 0-208-15,-1-1-32 0,2-3-16 0,-2 2 0 16,0-2-1440-16,-4-1-272 0</inkml:trace>
  <inkml:trace contextRef="#ctx0" brushRef="#br3" timeOffset="-8711.47">31298 17165 16575 0,'4'0'1472'0,"-1"0"-1168"0,-1-2-304 0,-1 2 0 0,0 0 1552 0,-1 2 256 15,2-2 48-15,-1 3 16 0,0 0-416 0,-1 3-96 16,-1 4-16-16,0 3 0 0,-3 0 928 0,-2 5 176 16,-2-1 48-16,0 0 0 0,0 3-1120 0,1-1-224 15,-1 0-32-15,1 2-16 0,2-1-592 0,-1 0-112 16,1 1-16-16,1-1-16 0,1-2-112 0,0 1-32 16,1-1 0-16,-1-2 0 0,1 1-224 0,-1-4-256 0,1-2 48 0,-1-1 16 31,1-4-912-31,-2-2-176 0</inkml:trace>
  <inkml:trace contextRef="#ctx0" brushRef="#br3" timeOffset="-8286.54">31202 17117 28559 0,'2'-3'2544'0,"1"0"-2032"0,1 0-512 0,-1 1 0 0,0 0 608 0,2-1 32 16,2 0 0-16,3-3 0 15,4 0-640-15,2-3 0 0,1 3 0 0,-1 1-192 16,-2 0 1344-16,-1 4 256 0,0-2 48 0,-3 6 16 0,1-3-576 0,-3 4-128 16,2-2 0-16,-2 2-16 0,-1 2-512 0,-2 0-112 15,0 0 0-15,-1 4-128 0,-2 0 128 0,-1-1-128 16,-1 2 0-16,-1 1 0 0,0 1 160 0,-2-1-160 15,2 0 128-15,0-2-128 0,1 3 0 0,0-5 0 0,1 0 0 0,0-2 0 16,2 0 0-16,-1 0 0 0,2-3 0 16,0 0 0-16,-1 1-208 0,1-1 80 15,0-3 128-15,-2 0-208 0,1 0 448 16,-1 0 80-16,0 0 32 0,-4 0 0 16,4 0-48-16,-5 1-16 0,-1 1 0 0,-2-2 0 0,6 0-288 15,0 0 160-15,-25 7-160 0,14-4 128 0,-2 0-128 0,-2-1 0 16,-1 2 0-16,0 0-176 0,-3-2-240 0,2 2-48 0,0-4-16 0,2 2 0 15,1 0-688-15,3-2-144 0,1 0-32 16,1-2-9472 0,2 2-1888-16</inkml:trace>
  <inkml:trace contextRef="#ctx0" brushRef="#br3" timeOffset="-7606.67">31539 17379 13823 0,'-7'1'1216'0,"2"-1"-960"0,1 0-256 0,3 0 0 0,1 0 592 0,0 0 80 0,0 0 16 0,-1 0 0 0,-2 0-1424 0,1 3-288 0,-2-3-48 0,-1 3-16 16,0 0 3072-16,-1 1 592 15,2-2 128-15,0 2 32 0,0-2 176 0,1 2 32 16,1-2 16-16,1 2 0 0,-1-4-912 0,2 4-176 16,2-4-32-16,-1 2-16 0,1-2-1024 0,2 0-208 15,0 0-32-15,2 0-16 0,0 0-352 0,2-2-64 0,-1 2 0 0,2 0-128 16,-2 0 128-16,0 0-128 0,2 0 0 0,0 0 0 15,-1 2 0-15,1 0 0 0,-1 0 0 0,-2 2 0 16,-1 1 0-16,1-2 0 0,-1 4 0 0,-3-1 0 16,1 0 0-16,-1 0 0 0,-2 0 0 0,0 2 0 0,-1 0 0 0,0 2 0 15,-3 0 0-15,2-1 0 0,-2-2 144 0,-1 2-16 16,1-3-128-16,-1 1 192 0,0 2-192 0,0-5-160 16,0 2 32-16,0-2 0 15,2 1-192-15,0-4-48 0,1 1 0 0,1-2 0 0,1 0 128 0,0-2 32 16,1 1 0-16,0-2 0 15,1 1-176-15,2-2-48 0,0 2 0 0,0-2 0 16,-1 1-192-16,2 0-32 0,0 1-16 0,1-3 0 31,-1 4-112-31,0-1-32 0,0 2 0 0,0 0 0 0,-1 0 400 0,0 0 80 16,-2 2 16-16,1 2 0 0,-2 0 496 0,-1 1 96 0,-1 2 32 0,1-1 0 16,-3 0 656-16,2 3 128 0,-2 1 16 0,1 0 16 15,-1 0-160-15,1 2-48 0,-1-2 0 0,1 2 0 16,0-3-432-16,-1 2-96 0,1 0 0 0,-2-1-16 0,1-2-160 0,0 0-16 15,0 2-16-15,-2-1 0 0,2 1-176 0,-4-2 160 16,0 2-160-16,0-2 160 0,-2 0-160 16,-2 1 0-16,0 1 0 0,-2-3 0 0,0 2 0 15,-1-2 0-15,0 0 0 0,1-3 0 0,-2 3-256 0,0-6 80 16,2 1 16-16,-1-2 0 16,3-3-656-16,0-4-128 0</inkml:trace>
  <inkml:trace contextRef="#ctx0" brushRef="#br3" timeOffset="-6925.94">32792 16635 35007 0,'-1'0'3120'0,"1"0"-2496"0,0-2-496 0,1 2-128 0,0 0 576 0,-1 0 80 0,0 2 32 0,0-2 0 0,0 0 240 0,-2 2 48 15,-1-2 16-15,3 0 0 16,0 0-32-16,-16 12-16 0,9-5 0 0,-2-1 0 16,-1 4-208-16,-1-3-32 0,-2 4-16 0,-3 2 0 15,-2 0-240-15,-3 0-64 0,-4 3 0 0,-3 0 0 16,-4 2-96-16,-1 2-32 0,-2-1 0 0,1-1 0 16,2 1-256-16,-1-1 0 0,1 2 128 0,1-1-128 0,4-1 0 0,1-4 0 15,3-2 0-15,5 0 0 0,1-4-208 0,2 0 0 16,2-5 0-16,2 1 0 15,3-4-688-15,1-4-144 0,4-2-32 0,0-3-19408 0</inkml:trace>
  <inkml:trace contextRef="#ctx0" brushRef="#br3" timeOffset="-6687.57">32269 16605 40543 0,'-5'4'3600'0,"4"-2"-2880"15,1-2-576-15,1 1-144 16,2 2 560-16,0-3 80 0,1 3 0 0,2 4 16 0,3 1-304 0,2 2-64 31,1 3-16-31,2-1 0 0,0 2 336 0,-1 0 64 16,1 0 16-16,1 2 0 0,2 3-144 0,1 0-32 0,5 5 0 0,-1 2 0 16,1 0-272-16,3 5-64 0,0 0-16 0,-1 1 0 15,-1-3-160-15,0 2-144 0,0 0 144 0,-3-5-208 16,-3-1-656-16,-2-5-128 0,-1-2-32 0</inkml:trace>
  <inkml:trace contextRef="#ctx0" brushRef="#br3" timeOffset="-5217.17">33346 16241 36863 0,'-2'-2'3264'0,"0"-1"-2608"0,2 2-528 0,2 1-128 0,-1 0 768 0,-1 0 128 0,0 0 32 0,-1-2 0 0,1 2-448 0,-2 0-96 0,0 3 0 0,2-3-16 0,0 0 208 0,-12 28 64 15,7-15 0-15,-2 3 0 0,1 5-192 0,-1-1-48 16,-1 5 0-16,2-1 0 0,-1 2-224 0,1 0-48 31,-2 2-128-31,1 0 192 0,1 1-192 0,-1-1 0 16,1-2 128-16,1-4-128 0,-1 0 0 0,2-1 0 16,1-3 0-16,-1-1 0 0,1-3-240 0,2-4-32 15,0-2-16-15</inkml:trace>
  <inkml:trace contextRef="#ctx0" brushRef="#br3" timeOffset="-4900.42">33464 16409 37775 0,'-4'0'1664'0,"1"-2"368"0,1 1-1632 0,1-2-400 16,1 3 0-16,0 0 0 0,0 3 144 0,-2-3-144 15,0 0 160-15,-3 1-160 0,-2 4 768 0,-3-1 48 16,-1 4 16-16,-3 2 0 0,-1 0-128 0,0 2-32 16,-1 1 0-16,0-1 0 0,-1 2-160 0,-2 1-48 15,2-2 0-15,0 2 0 0,1-4-288 0,-2 2-176 16,0 1 192-16,-1-1-192 0,2-3 0 0,0 0 0 15,0-4 0-15,1 0 0 0,2 0 0 0,-1-5-224 16,0 2 32-16,1-6 16 16,1 2-720-16,0-4-160 0,1 0-32 0</inkml:trace>
  <inkml:trace contextRef="#ctx0" brushRef="#br3" timeOffset="-4693.41">33051 16304 9215 0,'-5'10'816'0,"2"-2"-656"0,2-2-160 0,1-1 0 0,2 1 6368 0,3-2 1248 16,0 2 240-16,3 4 48 15,2 6-5536-15,4 5-1088 0,5 7-240 0,2 4-32 16,1 3-336-16,0-3-64 0,0 3-16 0,0-4 0 16,-1 1 112-16,1-4 32 0,-1 1 0 0,0-3 0 15,-1-1-336-15,-2-7-64 0,1-1-16 0,-4-2 0 16,1-2-592-16,-3-6-128 0,0 2-32 0</inkml:trace>
  <inkml:trace contextRef="#ctx0" brushRef="#br3" timeOffset="-1106.86">32963 17124 35935 0,'0'0'3200'0,"0"0"-2560"0,0 0-512 0,1 0-128 0,0 0 384 0,-1 0 48 0,0 0 16 0,0 3 0 0,0-3 320 0,0 1 64 0,-1 0 0 0,1-1 16 0,0 0-384 0,0 0-80 16,0 0 0-16,0 0-16 0,-19 17-240 0,13-12-128 16,0 3 128-16,-3 1-128 0,2 0 224 0,-3 4-32 31,1 0 0-31,1 3 0 0,-2 2 64 0,0-2 16 0,0 4 0 0,-1-2 0 15,1 2 0-15,0 1 0 0,0-1 0 0,-1 2 0 16,1-1 0-16,0 1 0 0,0 1 0 0,1 0 0 0,-1 2-96 0,1 0-32 0,-1-1 0 0,2-1 0 16,0-1-144-16,1-4 160 0,0 2-160 0,3-4 160 31,-1-1 16-31,2-1 0 0,1-2 0 0,2-3 0 16,0-2-48-16,0-3-128 0,2 1 192 0,1-2-64 15,-1 0 32-15,2-3 0 0,1 1 0 0,1-1 0 16,0-1-32-16,0 1-128 0,2 0 192 0,0-3-64 15,1 1-128-15,0 1 0 0,-1-2 0 0,2 0 0 0,0 3 0 16,0-3 0-16,-1-1-144 0,1 2 144 0,-2 1-256 0,1-2 64 16,0 1 16-16,-1 0 0 0,1 0-144 0,-1-2-16 15,0 2-16-15,-1-2 0 16,1 2-16-16,-2-2 0 0,-1 0 0 0,0-1 0 16,0 2-304-16,-3 0-64 0,1-1-16 0</inkml:trace>
  <inkml:trace contextRef="#ctx0" brushRef="#br3" timeOffset="-695.88">33161 17259 28559 0,'-2'0'2544'0,"2"0"-2032"0,0-2-512 0,0 2 0 0,2 0 2432 0,-1 0 384 0,-1 0 64 0,1 2 32 0,0-2-1984 0,-1 4-400 15,0-1-80-15,0-3 0 0,0 0 416 0,-6 29 96 16,1-14 0-16,-1 2 16 0,0 4-48 0,0 1-16 16,-2 7 0-16,1 2 0 0,-2-2-416 15,2 5-96-15,-1 2-16 0,1-2 0 0,-1 1-192 0,2-1-64 16,-1-1 0-16,1-5 0 0,-1 0-128 0,3-3-176 16,-1-3 48-16,1-5 0 15,1-4-432-15,0 0-80 0,0-5 0 0</inkml:trace>
  <inkml:trace contextRef="#ctx0" brushRef="#br3" timeOffset="-251.05">33088 17253 35007 0,'-3'0'1552'0,"1"-3"320"0,0 3-1488 0,1-2-384 15,2 2 0-15,1-1 0 0,-1 1 624 0,0 0 48 16,2-3 16-16,0 1 0 16,1 0 240-16,-4 2 48 0,0 0 16 0,0 0 0 0,24-9 0 15,-18 4 0-15,2 1 0 0,0 0 0 0,0-2-368 0,1 2-80 16,1-2-16-16,0 1 0 16,0 1-192-16,0 1-32 0,0-2-16 0,-2 1 0 0,2 3-112 0,-1-2-32 15,-1 1 0-15,1 2 0 0,0 0-144 0,-1 2 0 16,0 1 0-16,0 2 128 0,0 1-128 0,1 3 0 15,-2-1-192-15,-1 2 192 0,0 3-240 0,-1-2 80 16,-1 1 16-16,1-1 0 0,-3 0-48 0,2 0 0 0,-1 1 0 0,-1 0 0 16,1-1 0-16,-2-1 0 0,1 0 0 0,-1-1 0 15,1-2 192-15,-2 2 0 0,-2-3 0 0,1 0-128 16,-1 1 128-16,-3-3 0 0,-1 2 0 0,-2-1 0 16,0 0 0-16,-4 0 0 15,1-1 0-15,-1 0-128 0,1 0-96 0,-3 0-16 16,-1-1 0-16,1 0 0 0,-4 1 240 0,1 0 0 0,0 1 0 0,-1-2-144 0,2 1 144 15,0-1 0-15,0-1 0 0,2-1 0 16,1 2-128-16,-1-6-112 0,3 3-16 0,1-1 0 31,0-1-352-31,3-1-80 0,0 2-16 0</inkml:trace>
  <inkml:trace contextRef="#ctx0" brushRef="#br3" timeOffset="492.64">33315 17756 20271 0,'-2'3'1792'0,"0"-3"-1424"0,1-3-368 0,0 3 0 0,2 0 1632 0,-1 0 256 0,0-2 48 0,0 2 16 0,0-2-288 0,0 2-64 15,-1-2-16-15,1 2 0 0,0 0 528 0,0 0 128 16,0 0 0-16,0 0 16 0,0 0-1296 0,0 0-256 15,0 0-48-15,0 0-16 0,0 0-128 0,0 0-16 16,0 0-16-16,0 0 0 0,0 0-256 0,0 0-48 16,0 0-16-16,0 0 0 0,0 0-16 0,0 0 0 15,0 0 0-15,0 0 0 0,25 12 80 0,-15-12 16 16,-1 3 0-16,3 0 0 0,0-3-240 0,0 3 144 16,2-3-144-16,-2 4 128 0,2-4-128 0,-3 3 0 0,-1 0 0 15,-3 1 0-15,1-1 0 0,-3 2 0 0,-3 1-192 16,1 2 192-16,-3-2 0 0,-2 0 0 0,1 0 0 0,-1 2 0 15,-2-2 128-15,0 0-128 0,1 0 192 0,-2 1-64 16,0-1-128-16,0-3 0 0,-1 2 0 0,-1-1 0 16,1 0-128-16,0-2-64 0,-1 2-16 0,-2-2 0 15,2 2-128-15,-1-4-32 0,1 3 0 0,-1-2 0 16,1 1 64-16,2-2 16 0,0 3 0 0,0-3 0 16,1 0 16-16,2 0 0 0,1 0 0 0,-1 1 0 15,1-1 0-15,1 3 0 0,0-3 0 0,0 0 0 0,1 0 96 0,1 0 32 16,0 0 0-16,-2 0 0 0,0 0 144 0,0 0-160 15,0 0 160-15,0 0-160 0,22 3 160 0,-17 0 0 16,0-3 0-16,0 2 0 0,0 2 0 0,1 0 0 16,2-1 0-16,-1 2 0 0,1 1 0 0,-1-1 0 15,2 2 0-15,-1 1 128 0,-2 1 64 0,1-3 0 16,-2 4 16-16,-2 0 0 0,0 2 48 0,-1-2 16 16,-1 2 0-16,-1 1 0 0,0-1-64 0,-1-2-16 15,0 2 0-15,-1 2 0 0,-2-4-64 0,0 2-128 0,-2 1 176 16,0-1-176-16,0 0 176 0,-2 1-176 15,1-2 160-15,-2 0-160 0,-1 1 160 0,-1 2-160 0,0-2 160 0,0 1-160 16,-3-3 160-16,1 2-160 0,-3-2 160 16,-2-1-160-16,1-2 0 0,0-1 0 15,-2-2 0-15,-1-2 0 16,-1-2-480-16,1-6-192 0</inkml:trace>
  <inkml:trace contextRef="#ctx0" brushRef="#br2" timeOffset="3829.15">33016 15055 25791 0,'0'-2'2304'0,"0"-2"-1856"0,0 2-448 0,0-1 0 0,1 6 496 0,-1-3 0 0,0-3 0 0,0 2 0 0,-1-1 672 0,-2 2 144 31,0-3 32-31,-3 3 0 0,-1 3 384 0,0-3 64 0,0 3 32 0,-2 2 0 16,1-1-992-16,2 2-192 0,-1-2-32 0,-1 2-16 15,1-2-208-15,-2 2-32 0,1 0-16 0,0 3 0 0,0-3-144 0,0 4-16 16,0-3-16-16,-1 2 0 0,0 3-160 0,-1-2 160 16,0 3-160-16,-1 3 160 0,-1 0-160 0,-2 2 0 15,1 2 0-15,-3 1 0 0,-2-1 0 0,1 1 0 16,-3 2 0-16,0 2 0 0,-1 0 128 0,0 0-128 15,0 2 128-15,0 0-128 16,2 1 0-16,0-2 0 0,2 2 128 0,3-6-128 0,3 0 128 0,2-6 0 0,4 0 0 0,2-2 0 31,1-3 112-31,4-1 16 0,0 0 0 0,1-4 0 16,2 0-128-16,0-2 0 0,0 1-128 0,-1-4 192 16,4 3-192-16,-1-2 0 0,2 1 0 0,0 0 0 0,0 1 0 0,1 1 0 15,2-1 0-15,-1-1 0 0,1 4-192 0,0-4-16 16,1 2-16-16,0 1 0 0,1 1 0 0,0-2 0 15,-1 0 0-15,1 1 0 16,1-3-304-16,-2 1-64 0,2 1-16 0</inkml:trace>
  <inkml:trace contextRef="#ctx0" brushRef="#br2" timeOffset="4266.02">33279 15201 40543 0,'-5'2'1792'0,"0"-2"384"0,2 0-1744 0,0 2-432 0,3-2 0 0,1 0 0 0,1 2 272 0,-2 0-16 0,0 0-16 0,0 4 0 0,-3 1 64 0,1 2 16 15,-2 4 0-15,-2 0 0 0,0 5 96 0,-3-1 32 16,-2 4 0-16,0 1 0 0,-2 3-192 0,0 2-16 15,-3 4-16-15,0 1 0 16,-3 5-32-16,1-2 0 0,-1 1 0 0,-2-1 0 0,1-2-64 0,0-1 0 16,2-1-128-16,1-3 192 15,0 1-192-15,3-7 0 0,1 0 0 0,2-4 0 16,2-1-800-16,2-3-48 0,2-2-16 0</inkml:trace>
  <inkml:trace contextRef="#ctx0" brushRef="#br2" timeOffset="4696.83">33162 15224 34095 0,'0'-7'1504'0,"1"1"320"0,2-2-1456 0,-1 4-368 0,2 0 0 0,-1 2 0 15,1 0-1024-15,1 0-288 16,3-4-48-16,1-3-16 0,4-1 1824 0,-1 3 352 0,0-2 80 0,1 3 16 15,-2 2 1216-15,-1 1 240 0,0 0 48 0,1-1 16 0,1 4-1424 0,-1 0-288 16,1 0-48-16,-3 0-16 16,3 2-208-16,-3 0-48 0,1 1-16 0,-1 0 0 15,0 0-176-15,-2 0-16 0,-1 4-16 0,0-4 0 16,-1 4-160-16,-1-1 160 0,0 4-160 0,0-2 160 16,-2 2-160-16,-1 0 192 0,0 2-192 0,-1 1 192 0,0 0-192 0,0 2 0 15,0-2 0-15,-1 3 0 0,1-4 0 0,0 2-144 16,-1-2 144-16,0 0-160 0,0 1 160 0,-1-3 0 15,0-1 0-15,-2 0 0 0,0 1 0 0,-2-3 0 16,0 2 0-16,-3 0 0 0,1 1 0 0,-5-4 0 16,0 1 0-16,-2-1 128 0,-1-1-128 0,0-1 176 0,-2 0-176 15,1-2 192-15,-1-2-64 0,-1 2-128 0,-1-2 192 16,0-2-64-16,-1 0-128 0,3-1 0 0,-2 0 144 0,2-1-144 16,-1-2 0-16,0 0 144 0,3-1-144 0,2 0 0 31,0 1-528-31,4 0-224 0,0-1-32 0,4 2-16 15,1 2-480-15,1 0-112 0,2 2-16 0</inkml:trace>
  <inkml:trace contextRef="#ctx0" brushRef="#br2" timeOffset="5505.24">33284 15778 24879 0,'-1'-2'1088'0,"0"2"256"0,1-2-1088 0,0 2-256 0,1 0 0 0,0 0 0 0,0 0 1680 0,2 0 288 0,1-3 48 0,1 2 16 0,0 1 128 0,2-2 16 16,-1 2 16-16,0-4 0 15,1 4-1232-15,-3-5-240 0,3 4-48 0,-2-3-16 0,1-1-288 0,-1 1-64 16,1 1-16-16,0 0 0 0,-1 0-144 0,1-2-16 16,-1 3-128-16,1-1 192 0,-1 0-64 0,1 3 0 15,-1 0-128-15,0 0 192 0,-1 3-64 0,1-2-128 16,-1 3 176-16,-1 1-176 0,0 1 208 0,-1 1-64 15,1 2-16-15,-2 1 0 16,0-2 0-16,1 3-128 0,-2 2 192 0,0-1-64 16,0 1-128-16,-2-1 0 0,1 2 0 0,-1 0 0 15,-1 0 0-15,-1 1 0 0,1 1 0 0,-3 0 0 16,1 3 0-16,-3-3 0 0,1-2 0 0,-1 0-176 0,0-2 16 0,-2-2 0 16,-1 0 0-16,-2 1 0 15,1-3-32-15,0-5-16 0,-3 2 0 0,2-1 0 0,1-1-128 0,0-3-32 16,-1 0 0-16,2-3 0 0,1 1 208 0,-1-2 160 15,1 0-208-15,2-2 80 16,0 0 128-16,2-4 0 0,0 1 160 0,0 2-160 16,1 1 144-16,1-3-144 0,1 3 128 0,1 2-128 0,1-2 0 15,0 2 0-15,1 2 0 0,1-2 0 0,0 2 208 0,0 2-32 16,3-4-16-16,-2 4 0 0,3 0 112 0,0 0 32 16,2 4 0-16,-1-2 0 0,2 2 128 0,1-2 16 15,2 6 16-15,-2-2 0 0,-3-4 0 0,3 4 0 16,2 2 0-16,2 2 0 0,5 2-64 0,-1 1-16 15,2 1 0-15,-2-1 0 0,0-2-32 0,-1 0-16 16,0-1 0-16,0 2 0 0,2-2-208 0,-2 0-128 16,1-1 160-16,-1-2-160 0,0 2-128 0,-1-3-128 15,0 0-32-15,0-2 0 16,-2-4-672-16,0 0-128 0,0-6-16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16T15:13:19.110"/>
    </inkml:context>
    <inkml:brush xml:id="br0">
      <inkml:brushProperty name="width" value="0.05292" units="cm"/>
      <inkml:brushProperty name="height" value="0.05292" units="cm"/>
      <inkml:brushProperty name="color" value="#7030A0"/>
    </inkml:brush>
    <inkml:brush xml:id="br1">
      <inkml:brushProperty name="width" value="0.05292" units="cm"/>
      <inkml:brushProperty name="height" value="0.05292" units="cm"/>
      <inkml:brushProperty name="color" value="#FF0000"/>
    </inkml:brush>
    <inkml:brush xml:id="br2">
      <inkml:brushProperty name="width" value="0.05292" units="cm"/>
      <inkml:brushProperty name="height" value="0.05292" units="cm"/>
      <inkml:brushProperty name="color" value="#00B050"/>
    </inkml:brush>
    <inkml:brush xml:id="br3">
      <inkml:brushProperty name="width" value="0.05292" units="cm"/>
      <inkml:brushProperty name="height" value="0.05292" units="cm"/>
      <inkml:brushProperty name="color" value="#00B0F0"/>
    </inkml:brush>
  </inkml:definitions>
  <inkml:trace contextRef="#ctx0" brushRef="#br0">675 10254 20271 0,'-4'0'1792'0,"2"-3"-1424"0,1 3-368 0,2 0 0 0,-1 0 768 0,0 0 96 0,-1-2 16 0,0 1 0 0,-1 1 128 0,2-3 16 16,2 1 16-16,-2 2 0 0,0 0-448 0,0 0-80 16,22-8-32-16,-12 6 0 0,1 0 336 0,4 2 64 15,2-2 16-15,3 2 0 0,1 0-96 0,2-3-16 16,1 2 0-16,0 1 0 0,1-2-176 0,2-1-32 16,4 2-16-16,3-1 0 0,3-2-48 0,4-2 0 15,4 2 0-15,4-2 0 0,4 0-240 0,1 1-48 0,-2 0-16 16,-1 0 0-16,2-1-208 0,3 2 0 0,0-5 0 0,0 4 0 15,-6 0 0-15,-1 2 176 0,2-4-176 0,-2 4 160 16,1-3 96-16,0-1 32 16,4-3 0-16,-3 2 0 0,1-2-144 0,-2 1-16 15,-3 2-128-15,-3 1 192 0,2-3-192 0,0 2 144 0,0 2-144 0,-1 1 128 16,2 0-128-16,0 1 0 0,2 3 0 0,-4 0 0 16,-4 3 0-16,0-2 0 0,2 4 0 0,-1-1 0 15,-3-1 0-15,0 0 0 0,2 0 0 0,-1 0 0 16,0-3 128-16,-1 0-128 0,-1-2 128 0,-1 1-128 15,-2-4 256-15,-3 1-48 0,-2 0 0 0,-1 2 0 16,0-4-32-16,2 0-16 0,0-1 0 0,1 1 0 0,-1-1-160 0,-3 1 0 16,-2-1 0-16,-4 1 128 0,-1 3-128 0,-2-4 0 15,-3 4 0-15,-2 0 0 0,-2 1 0 0,-1 0 0 16,0 2 0-16,-1 0 0 0,-1 0 0 0,-1 0 0 16,1 2 0-16,0-2 0 0,-1 2 0 0,0 1 0 15,-2-2 0-15,1 1 0 16,0 2 0-16,-3-1 0 0,3-2 0 0,-1 1 0 0,0 2 128 0,-1-2 0 15,0 1 0-15,0-2 0 0,0 2-128 0,0-3 0 16,0 2-192-16,-3-2 192 0,1 0 0 0,-2-2 0 0,0 2 0 16,-2-4 0-16,1 1 0 0,-4 1 0 0,0-2 0 0,-3 1 0 15,0 0 192 1,-3-3 16-16,-1 2 0 0,-2 0 0 0,-2-2-80 0,-1 0-128 16,-1 1 176-16,-2 0-176 0,1-1 128 0,-1-3-128 15,1 3 0-15,-1-1 0 0,1-2 144 0,-1-1-16 0,-1 0-128 0,1-1 192 16,-1 1-192-16,-1 0 0 0,0 1 0 0,-2-4 0 15,1 3 0-15,-2-1 0 0,0 1 0 0,-1 3 0 16,1-2 0-16,-1-1-160 0,1 4 160 0,3-3-128 16,2 2 128-16,1 1 0 0,2 0 0 0,0-1 0 15,2 4 0-15,1-3 0 0,0 2 192 0,4 1-64 16,-1 0-128-16,1 0-160 0,3 3 160 0,0-4-208 0,2 4 208 16,3 0 0-16,-1 0 0 0,4 0 0 0,1 2 0 0,4-2 0 31,3 2 0-31,3 1 0 0,4 2 0 0,4 0 0 0,3-2 0 0,2 1 0 0,2 2 0 0,2-1 0 15,2-1 0-15,-1 0 0 0,1-1 0 0,0 2 0 16,3 1 0-16,0 1 0 16,-2-3 0-16,0 5 0 0,1-3 0 0,-2 3 0 15,-2 1 0-15,-2 0 0 0,-2 0 0 0,-2 2 0 16,-2 3 0-16,-4-4 0 0,-2 1-128 0,-1-1 128 16,-1-1 0-16,-2 0 0 0,1 0 0 0,-2-1 0 0,0-3 0 0,0 0 0 15,-2-2 0-15,-2 2 0 0,-1 0 0 0,-2-2 0 0,-2 2 0 0,0 0 0 16,-4 1 0-16,-1 0 160 15,-5 4-160-15,-2-1 192 0,-1 2 0 0,-5-1 16 0,-2 1 0 0,-3 1 0 16,-4 2 208-16,-5-3 32 16,2 4 16-16,-7 1 0 0,-6-1-224 0,-6 3-48 15,-3 2-16-15,-5 2 0 0,0 1-32 0,-2 2 0 0,2 3 0 0,0-1 0 16,3 1-144-16,1-3 0 0,2 1 0 0,-2 1 0 16,-1 1 0-16,1 3 0 0,2-1 0 0,4-1 0 31,6-2-816-31,3 0-32 0</inkml:trace>
  <inkml:trace contextRef="#ctx0" brushRef="#br0" timeOffset="22703.74">21821 9344 36863 0,'-12'-4'3264'0,"0"1"-2608"0,2 3-528 0,5 0-128 0,0 2 448 0,-5-4 64 0,-10 2 16 0,-12-3 0 0,-11-2-528 0,-9-1 0 16,-4-1 0-16,1 2 0 0,-1-1 0 0,-1 0 0 15,1 0 0-15,1-4 0 0,0-2 0 0,0-1 0 16,-3 1 0-16,-1-3-144 0,0 4-80 0,-1-1-16 16,-6-1 0-16,0 1 0 0,1-2 240 0,-3 6 240 15,4-1-48-15,-2 3-16 0,-1 2-176 0,-4 0 0 16,-5 4 0-16,-2 0 0 0,0 3 128 0,-1 0-128 16,1 4 0-16,-3 0 128 0,-3 2 0 0,-3 1-128 15,0 2 192-15,1 0-64 0,-1 4 32 0,0 0 0 16,-5 3 0-16,1 0 0 0,-1 0-160 0,1-3 0 15,0 1 0-15,1 1 0 0,-1 3 0 0,-2-1 0 16,0-2 0-16,0 5 0 0,-1-1 0 0,2 3 0 0,0 1 0 0,3-2 0 16,4 0 0-16,-4 1 0 0,-2 3-144 0,5-3 144 15,2 1 0-15,7 1 0 0,3 3 0 0,5-2 0 16,3 3 0-16,2-1 0 0,3 1 0 0,1 0 0 16,3 1 0-16,1-1 0 0,2-2 0 0,-1 5 0 15,2-2 0-15,-3 4 0 0,1 1 0 0,0 0 144 16,5-1-144-16,4-4 0 0,4 1 0 0,6-3-176 15,5-2 176-15,5-3 0 0,5-3 0 0,3-3 0 0,4 1 0 16,4-2 0-16,3 1 0 0,3-1 0 0,3 2 0 0,3-4 0 16,3 3 128-16,3-1-128 15,-1-4 0-15,5 4 0 0,6-1 0 0,3 1 0 16,5 1 160-16,2-3 16 0,4 2 0 0,4 0 0 16,4-1-176-16,2 0 0 0,3 0 144 0,4 3-144 15,1-1 128-15,2-2-128 0,4 0 160 0,2 0-160 0,0 1 0 16,3-4 0-16,-2-2 0 0,1 0-160 0,-2-2 288 0,5-1 64 15,5 5 16-15,2-2 0 0,3 4-80 0,-4-4-128 16,-4 1 176-16,4-1-176 0,6 2 240 0,5 2-64 16,2 2-16-16,-2 1 0 0,-11-3-160 0,2 0 0 15,7 3 0-15,2-3 0 0,0-3 0 0,2 2 0 16,2-5 0-16,2 2 0 0,-1-3 0 0,5 1 0 0,5-4 0 0,0 0 0 16,-1 2 0-16,0 0 0 0,1-1 0 0,2-1 0 15,-1-3 0-15,-2 1 0 0,-1 1 128 0,-1-1-128 16,6-3 0-16,0 4 0 0,0-4 0 0,3 2 0 15,2-1 0-15,0 2 0 0,4-2 0 0,-2-2 0 16,-6 4 0-16,2 0 0 0,4 2 144 0,-1-2-144 16,0 1 0-16,-1-2 144 15,1 1-144-15,-2-2 0 0,0-4 128 0,-3 2-128 16,-3-4 0-16,5-2 0 0,4 0 0 0,2-1 0 0,-2-5 0 0,3 3 0 0,2-1 192 0,0-3-192 16,-2 1 192-16,-4-2-192 15,-4 2 0-15,4-3 0 0,4 1-160 0,-4-2 160 0,-8 0 0 0,-1 1 0 16,6-3 0-16,-2 1 0 15,1-2 0-15,-3 1 0 0,0-5 0 0,-2 1 0 16,3 1 0-16,-6 1 160 0,-2-2-32 0,-4-3-128 0,2 3 192 0,-4-4-192 16,-2 5 192-16,-7-3-192 0,-5 0 0 0,-3 1 0 15,-2 1 0-15,-5 0-144 16,-2 0 144-16,-3-3 0 0,-5 3 0 0,-4-3 0 0,-5 3 0 0,-4-4 0 16,-4 3 0-16,-3-4 0 0,-3 1 0 0,-2-2 0 0,-5 2 0 15,-5-3 0-15,-3 5 0 0,-6-2 0 16,-5 2 0-16,-4 1 0 0,-5-2 0 0,-3-1 0 0,-4 1 0 0,-3-1 0 15,-4 2 0-15,-2-2 0 0,-1-2 0 0,-4 2 0 32,-7-2 0-32,-6-3 0 0,-5 1 0 0,-6 2 0 15,-2 0 0-15,-7-1 144 0,-3 4-144 0,-6-1 0 0,-2 2 0 0,-5-4 0 16,-7 1 0-16,-5 3 0 0,-3 1 208 0,-2 1-64 16,-2 3-16-16,-3 3 0 0,-1 0-128 0,-5 1-176 15,-3-1 48-15,-1 4 0 0,5 2 128 0,-9-2 0 16,-6-1 0-16,-1 1 0 0,13 2 0 0,-9 0 0 15,-11 0 0-15,0-1 0 0,-1 1 0 0,0 0 0 0,0 3 0 0,1 1 0 16,5-5 0-16,1 1 0 0,1 2 0 0,3 0 0 16,4-5 0-16,2 1 0 0,4-2 0 0,3 5 0 15,6-4-160-15,1 1 160 0,5-3-192 0,5 3-12560 16,7 2-2528-16</inkml:trace>
  <inkml:trace contextRef="#ctx0" brushRef="#br0" timeOffset="24972.75">9683 6953 5519 0,'-33'0'496'0,"5"0"-496"0,9 0 0 0,8 0 0 0,0 0 256 0,-9 0-64 0,-20 0 0 0,-24 4 0 0,-19-3 0 0,-6 4-16 0,3-1 0 0,7 0 0 16,7 0 112-16,8 0 32 15,5 2 0-15,5-2 0 0,5 2 592 0,3 0 128 16,5 1 32-16,5-1 0 0,5-2 272 0,5-1 48 0,4 2 16 0,3-4 0 0,6 2-544 0,0-1-96 31,5-2-32-31,0 0 0 0,3 0-32 0,3 0-16 16,2 0 0-16,1 0 0 0,2 0 592 0,3 2 112 0,1-2 16 0,6 0 16 0,3 0 0 0,4 2 0 31,3-2 0-31,5 0 0 0,6 0-688 0,2 0-144 0,-4 3-16 0,7-3-16 0,10-3-96 0,6 3-16 16,3 0 0-16,4-4 0 15,6 2 32-15,3-2 0 16,-6-2 0-16,1 0 0 0,4 0-176 0,3-1-48 16,6 1 0-16,1 0 0 0,0-1 0 0,0-4-16 0,3 1 0 15,2 2 0-15,4 0-32 0,1 1 0 0,-3-1 0 0,0 0 0 16,-3 2 0-16,1 2 0 0,3 2 0 0,1-1 0 16,-2 0-208-16,0-1 0 0,2 4 0 0,1 0 0 15,0 0 0-15,0 0 0 0,-1 0 0 0,1-4 0 16,3 4 0-16,1-2 0 0,1 2 0 0,-4-4 0 15,-6 2 0-15,3-2 0 0,3 1 0 0,1 1 0 16,-2 2 0-16,0-1 0 0,2-3 0 0,-2 4 0 16,2 1 0-16,-3 2 0 0,2-2 0 0,-3 1 144 15,-7-2-144-15,0 3 192 0,0 3-192 0,-3-2 192 16,-2 0-192-16,-5 1 0 0,-4-2 0 0,4 1 128 16,3 0-128-16,-1 2 0 0,1-1 0 0,-5-4 0 15,-4-1 0-15,-1-1 0 0,3-4 0 0,-3 4 0 0,2-2 0 0,-2 1 0 16,0 0 0-16,-2-4 0 0,-5 3 0 0,1-4 0 15,0 1 0-15,0 1 0 0,0 1 0 0,-1 1 0 16,0 0 0-16,-4 2 0 0,-2-1 0 0,-2 2 0 16,-3 0 0-16,0 0 0 0,-2 0 0 0,1 2 0 15,1-1 0-15,-1 2 0 0,4-3-256 0,-2 1 0 16,0-2 16-16,-3-2 0 0,-2 0-80 0,-1-1-32 16,-3 1 0-16,-2-3 0 15,-2 3-224-15,-3-4-32 0,-4-1-16 0,-4 0 0 0</inkml:trace>
  <inkml:trace contextRef="#ctx0" brushRef="#br0" timeOffset="26502.82">11326 7440 14735 0,'-3'-6'1312'0,"2"3"-1056"0,1 0-256 0,1-1 0 0,0 4 1472 0,-1-2 256 0,0-4 32 0,2-2 16 15,-2 0-608-15,0-5-112 0,1 5-32 0,-2 0 0 16,1 2 144-16,0 2 32 0,0 2 0 0,-2-2 0 16,4 4-432-16,-2-2-64 0,1-1-32 0,1 2 0 0,2-2-464 0,0 2-80 0,2-1-128 0,1-2 176 15,2 2 64-15,1-1 16 16,0 2 0-16,0-2 0 0,0 3 352 0,-1 0 80 15,1 0 16-15,0 3 0 0,0-2 80 0,0 4 32 16,-1 1 0-16,1-1 0 0,-1 4-272 0,3 1-48 16,-1 5-16-16,0-2 0 0,1 3-288 0,2 5-64 0,1 2-128 0,-1-1 192 15,0-4-192-15,2 1 0 0,1 3 0 0,3-2 0 16,0 2 0-16,0-3 0 0,-2-3 0 0,0-1 0 16,0 1 0-16,2-4 0 0,-3-1 0 0,-2 0 0 15,0 0 0-15,-3 1 0 0,-1-3 0 0,-2 1 0 31,-1-1-1440-31,-3 1-384 0,-2 2-80 0,-3 2-16 0</inkml:trace>
  <inkml:trace contextRef="#ctx0" brushRef="#br0" timeOffset="26973.71">12108 7213 19343 0,'-1'0'1728'0,"0"0"-1392"0,0 0-336 0,1 0 0 0,0 0 1392 0,0 0 208 0,0 0 32 0,-2 0 16 0,0 1-624 0,-2 2-128 16,2-1-32-16,-3 2 0 0,1-2-560 0,-1 4-112 16,0 1-32-16,0 0 0 0,-1 3-160 0,-3 2-224 15,1 3 48-15,-3-1 16 0,-1 4 160 0,0 1 0 16,0-2 128-16,-2 4-128 0,1 1 912 0,-2 3 112 15,-3 5 32-15,0-2 0 0,1 1 464 0,-3 4 80 16,-3 2 32-16,-2 3 0 0,-3 3-736 0,-1 3-160 0,0 2-32 16,2 0 0-16,2-4-272 0,2 1-64 0,2-1-16 0,3-3 0 15,2-5-96-15,2 1-32 0,-3 2 0 0,3-2 0 16,-1-1-224-16,0-2 0 0,0-1 0 0,0-1 0 16,2-3-160-16,0-5-128 0,1-2-32 0,1-7 0 31,2-1-1328-31,0-5-272 0,2 0-48 0,2-4-14624 0</inkml:trace>
  <inkml:trace contextRef="#ctx0" brushRef="#br0" timeOffset="27605.67">12451 7065 22111 0,'-1'-3'1968'0,"1"2"-1584"0,1-2-384 0,1 3 0 0,0-2 960 0,0 1 96 16,0 1 32-16,1-5 0 0,2-2-592 0,1 3-112 15,0-5-32-15,2 3 0 0,-2 2 336 0,-1-2 64 16,0 3 16-16,0 2 0 0,-3 1-160 0,2 1-32 15,-2 3 0-15,1 1 0 0,-1 1 96 0,1 0 16 16,1 2 0-16,-2 2 0 0,0 1 128 0,1-1 16 16,1 2 16-16,1 0 0 15,0 2-464-15,-1 1-80 0,1-2-32 0,0 0 0 0,2 3-32 0,-4-1-16 16,2 1 0-16,-1 4 0 0,0-2-96 0,-2-2-128 16,-1 3 176-16,1-3-176 0,-2 2 0 0,-2-4 0 15,1 1 0-15,-1-5 0 16,-1 0-464-16,-1-2-112 0,-1 0 0 0,2-2-10832 0,-1-1-2160 0</inkml:trace>
  <inkml:trace contextRef="#ctx0" brushRef="#br0" timeOffset="27969.6">12739 7093 23951 0,'-3'0'2128'0,"1"0"-1696"0,1 0-432 0,1 2 0 0,1-2 2816 0,-1 0 464 0,-1 0 112 0,-2 0 0 31,0 2-2160-31,-1 0-432 0,-1-2-96 0,-1 4 0 0,-2 0-512 0,0 0-192 16,0 3 176-16,0-4-176 0,-2 4 0 0,0-1 0 15,1 1 0-15,-1 2 0 16,-1-3-144-16,0 4 144 0,0 2-208 0,1 1 80 0,-1-1 128 0,0 2 0 16,1-2 0-16,0 2 0 0,-1 3 0 0,1-4 0 0,0 2 0 0,0-1 0 15,0-4 0-15,2 0 0 0,-1-2 0 0,-1 1 0 16,1-2-320-16,1 2-16 0,-2-3-16 0,0 0-10816 16,0 1-2160-16</inkml:trace>
  <inkml:trace contextRef="#ctx0" brushRef="#br0" timeOffset="28237.88">12273 7188 18431 0,'2'-4'1632'0,"1"1"-1312"0,0 0-320 0,1 3 0 16,0 0 1952-16,1-2 320 0,2 1 64 0,4-4 16 15,5 1-1200-15,2-2-224 0,2 2-48 0,-2 0-16 16,-1 4-96-16,1 0 0 0,-2 2-16 0,-1 1 0 16,-1 2-448-16,-1 1-96 0,0 2-16 0,-3 0 0 15,1 2-192-15,-2-1 0 0,0 1 0 0,-1 0 0 16,1-2 0-16,1 0 0 0,-1 1 0 0,0-2 0 16,0 2 0-16,2-2 0 0,-1-1 0 0,3-1 0 15,1-1 0-15,1-2 0 0,1 2 0 0,0-4 0 31,3 3-784-31,2-3-160 0</inkml:trace>
  <inkml:trace contextRef="#ctx0" brushRef="#br1" timeOffset="118548.12">14224 12091 1839 0,'6'-16'160'0,"-1"4"-160"0,1-2 0 0,-1 6 0 0,-1 1 1200 0,-2 1 208 0,3 0 32 0,4-4 16 0,5-10-368 0,5-2-80 16,4-5-16-16,1 2 0 0,2 5-464 0,-1 2-80 15,2 2-32-15,1 6 0 16,0 0-912-16,2 1-176 0,4 2-32 0,1 2-16 0,1 1 720 0,2 1 0 16,2-2 128-16</inkml:trace>
  <inkml:trace contextRef="#ctx0" brushRef="#br1" timeOffset="119640.06">14909 11841 24879 0,'10'4'1088'0,"-5"-1"256"0,-1-1-1088 0,-2-2-256 15,-1 1 0-15,1-1 0 0,3 3 960 0,2 1 128 0,7 2 16 0,3 0 16 16,0 3 432-16,-1-3 96 0,-1-3 16 0,-3 1 0 15,-2-1-704-15,-3-2-144 0,-4 1-32 0,-2-4 0 16,-2 1-464-16,-2-2-112 0,-6 1-16 0,-2-2 0 16,-3 0-64-16,-3 1-128 0,-7-2 176 0,-4 1-176 15,-4-2 384-15,-4 0-16 0,-4 2-16 0,-3-2 0 16,0 2-80-16,-3-2-16 0,-1 0 0 0,-2-1 0 16,-1 1 80-16,-2-2 16 0,1 1 0 0,-2 2 0 15,0 0 48-15,-1 4 16 0,1-1 0 0,-1-2 0 16,4 4-160-16,-1-2-48 0,0-2 0 0,1 1 0 15,-2 0 0-15,-2 0 0 0,0 2 0 0,0-1 0 0,2 2-208 0,-1-3 176 16,1 2-176-16,-2-2 160 16,1 1-160-16,-1 1 0 0,-2-2 144 0,1 3-144 15,0 0 128-15,2 0-128 0,1 3 160 0,1-2-160 0,2 1 192 0,-2 1-64 16,2-2-128-16,-2 2 192 0,0 0-16 0,1 1-16 16,-4 1 0-16,3-1 0 0,0-1-160 0,0 2 0 15,-1-1 0-15,2-2 0 0,-2-2 0 0,-5 2 0 16,-1 0 144-16,-2-2-16 0,2 3 48 0,2 0 16 15,5-3 0-15,-1 0 0 0,1 0-64 0,-1-2-128 16,-1 1 192-16,-2-2-64 0,1 3-128 0,3-2 128 16,2 2-128-16,-1-2 128 0,1 2-128 0,-4-2 0 0,-3-2 0 0,-5 2 0 15,-2-2 0-15,-1 4 0 0,1 0 0 0,1-2 0 16,5 4 0-16,0-2 0 0,2 0 0 0,-3-2 0 16,-3 4 0-16,1-1 128 0,-2 4-128 0,1-1 0 15,3 0 192-15,0-2-32 0,3-1-16 0,0-1 0 16,-3 2 112-16,-3-1 0 0,0 1 16 0,2 0 0 15,1 3-272-15,1-4 0 0,5 1 0 0,-2-2 0 16,3 0 0-16,-5 0 0 16,-2 0 0-16,0 3-144 0,-1-2 144 0,3 1 0 15,3 1 128-15,1-2-128 0,3 2 0 0,-1-3 0 0,1 1 0 0,-3 0-128 0,-1 3 128 16,1-1 0-16,1 4 0 0,2-4 0 16,4 2 0-16,2-1 0 0,3-1 0 0,2-2 0 15,1 1 0-15,-2-2 0 0,1 0 0 0,0 0 128 16,1 0-128-16,0 1 0 0,1 2 0 0,-1-3 0 0,2 2 0 0,0-2 0 15,2 0 0-15,0 0 0 0,0 0 0 0,-1 0 0 16,-2 0 0-16,-1 0-128 0,2 0 128 0,-1 2 0 16,-1 0 128-16,-1 1-128 0,-2 0 0 0,1 0 0 15,0 2 0-15,2 0 0 16,3-2 0-16,0 0 0 0,3 1 0 0,-1-2-192 0,-2-1 192 0,-1 2 0 16,-2 0 0-16,0 1 0 0,-2 1 0 0,0-4 128 0,-2 4-128 0,3 1 128 15,1 1-128-15,0-2 0 0,1 1 0 0,0-1 0 16,0 1 0-16,-2-2-128 0,1-1 128 0,-1 4-192 15,1-4 192-15,-1 2 128 16,0 1-128-16,-3-2 176 0,1 2-176 0,1-2 0 16,2 0 0-16,1-2 0 0,-1 2 0 0,1-2 0 15,-2 1 0-15,0-2 0 0,-1 1 0 0,-3 1 0 16,-3-3 0-16,-2 1 0 0,2 2 0 0,0-2 0 16,4 1 0-16,0 1 0 0,3-2 0 0,0 2 0 0,-2-3 0 0,-1 2 0 15,-2 2 0-15,-3-2-144 0,1-2 144 16,-1 1-208-16,1 2 208 0,1-1 0 0,1 0 0 0,2 0 0 15,0 2 0-15,-2-2 0 0,-2 2 0 0,-2-2 0 16,-2 5 0-16,-1-4 0 0,1 1 0 16,-1 0 0-16,1 1 0 0,2 1 0 0,1-2 0 0,2 2 0 0,0 0 0 0,0-2 0 15,-2 2 0-15,0 0 0 0,1-2 0 0,-1 1 0 16,-1 0 0-16,1 0 0 0,3-2 0 0,-1 1-144 16,0 1 144-16,1 0 0 0,1 0 0 0,1-1 0 15,1-2 0-15,-2-2 0 0,0 4 0 0,0-4 0 16,3 2 0-16,0-2 0 0,3 0 0 0,2 0 0 15,2 0 0-15,1 1 0 16,1 2 0-16,-1-3 0 0,-1 2 0 0,1 0 0 0,0 0 0 0,0 1 0 16,2-2 0-16,0 1 0 0,3 2 0 0,1-4-128 0,1 3 128 0,0 0 0 31,4-3-128-31,2 3 128 0,1-3-128 0,0 3 128 0,3-3-224 16,1 0 32-16,1 3 16 0,0-3 0 0,2 0-16 0,1-3-16 15,2 3 0-15,-2 0 0 0,1 0-144 0,2-2-32 16,0 1 0-16,0 1 0 0,0-3 48 0,0 3 0 15,-1-2 0-15,2 2 0 16,-1-1-80-16,0-2-16 0,-1 3 0 0,-2-2-19264 0</inkml:trace>
  <inkml:trace contextRef="#ctx0" brushRef="#br1" timeOffset="122943.1">20423 12021 10127 0,'-4'-6'896'0,"3"1"-704"0,0 1-192 0,1 0 0 0,0 1 2768 0,1 0 528 0,1 3 96 0,1-6 32 0,2 0-160 0,1-4-48 0,3-3 0 0,1 1 0 15,1 0-1392-15,0 2-288 0,1 0-48 0,1 4-16 32,1 0-848-32,0-1-176 0,2 4-48 0,0-4 0 15,1 4-192-15,1-2-32 0,-1 4-16 0,2-2 0 0,-1 1 48 16,1 2 16-16,2 0 0 0,-3 0 0 0,1 0-96 0,-1 2 0 16,2-2-128-16,0 3 192 0,1-3-64 0,1 0 0 15,3 1-128-15,1 1 192 0,2-2 16 0,3 0 0 0,4 3 0 0,1-3 0 16,2 1-48-16,0 1-16 0,2 0 0 0,-2 3 0 0,2-4-144 15,-2 1 128-15,1 1-128 0,0-2 128 16,-1-1-128-16,1 0 160 0,0 0-160 0,3 3 160 16,2-3-160-16,0 2 192 0,1 2-192 0,-3-2 192 15,-3 3-32-15,1 0 0 0,1-1 0 0,1-2 0 16,-3-2 32-16,5 0 0 16,1 0 0-16,4 0 0 0,-1-2-192 0,0-1 192 0,-1 2-192 0,0-3 192 0,-4 2-192 0,1-2 192 15,-4 2-192-15,0-4 192 0,2 2-192 0,0 1 192 16,3 0-192-16,0 3 192 0,2 0-192 0,0 1 0 15,-2 1 0-15,-2 2-176 0,-3 1 176 0,-2-4 0 32,-1 4 0-32,-1-4 0 0,0 3 0 0,0 1 0 0,0-1 128 15,-1 2-128-15,1 0 0 0,0-2 0 0,0 2 0 0,-3 0-128 16,1-2 128-16,-2-2 0 0,-1 1 0 0,-2-6 128 16,-3 3 288-16,4-3 64 0,4-3 16 0,0-1 0 15,2 4-176-15,2-6-48 0,3 5 0 0,1-2 0 16,1 1-272-16,-1 4 0 0,1-3 0 0,-4 4 0 15,-2-2 144-15,0 2-144 0,0 0 0 0,-1 0 144 16,1-3-144-16,0 3 160 0,4 3-160 0,-2-1 160 16,0-1-160-16,-2 2 0 0,-1 1-160 0,-2-1 160 0,-2 2 0 0,0-1 0 15,-3 0 0-15,2-2 0 0,-1 1 0 0,0-2 160 16,2-1-32-16,1-1 0 0,2-2 256 0,1 3 32 16,1-4 16-16,1 2 0 0,2-2-288 0,-1 2-144 15,1-1 160-15,-3 2-160 0,1-3 224 0,-2 2-48 16,-1 2-16-16,3-4 0 0,3 4-160 0,1-2 0 15,3 2 144-15,-2 0-144 0,-1 0 0 0,-1-3 0 16,1 3 0-16,-3-1 0 0,1-1 0 0,-4-2 0 16,0 1 0-16,-2 0 0 0,1-4 0 0,2 4 0 15,0 0 0-15,-1 0 128 0,-2 0 384 0,1 1 64 16,0 0 32-16,-1 0 0 0,0 2-352 0,-3 0-80 16,-2 0-16-16,0 2 0 0,-2-2-160 0,-2 0 160 0,-3 0-160 0,1-2 160 15,0 2-160-15,0-3 0 0,2 3 0 0,-2 0 0 16,1 0 0-16,-2 3 0 0,0-3 0 0,-2 2 0 15,-2-2 0-15,-2 0 0 0,-2 4 0 0,0-4 0 16,-3 3 0-16,-3-2 0 0,-2 1 0 0,-3 1 0 16,0-3-144-16,-2 1 144 0,-1 1-192 0,-1 0 192 31,1 0-1792-31,-1 1-240 0,1 0-48 0,1 4-20768 0</inkml:trace>
  <inkml:trace contextRef="#ctx0" brushRef="#br1" timeOffset="123337.4">27761 10558 31327 0,'-10'-4'2784'0,"2"-1"-2224"0,5 4-560 0,3-1 0 0,1 0 1744 0,-2 0 240 0,-2-2 64 0,-2-5 0 15,-1 0-992-15,-1-1-192 0,2 1-32 0,1-1-16 16,1 6-272-16,2 2-48 0,2 4-16 0,1 6 0 16,1 0 32-16,2 9 0 15,0 1 0-15,3 6 0 0,0 7 112 0,2 3 16 0,1 4 16 0,0 3 0 16,1 6-128-16,-1 2-16 0,-1-3-16 0,-2 5 0 15,1-3-288-15,-2 3-48 0,1 0-16 0,-1 2 0 16,1 0-144-16,-3-2 0 16,1 0 0-16,-3 2 0 0,1-5 0 0,-1-1 0 0,-1-3 0 0,-1-3 0 0,1-6 0 0,-1-5 0 15,3-6 0-15,-3-3 0 16,-1-7-192-16,0-2 192 0,-1-6-160 0,-1-3 160 16,0-2-960-16,-3-5-112 0,0-2-16 15,-2-6-19776-15</inkml:trace>
  <inkml:trace contextRef="#ctx0" brushRef="#br1" timeOffset="124016.85">27451 10475 41471 0,'-11'-9'1840'0,"4"3"368"0,1 2-1760 0,2 1-448 0,4 0 0 0,0 1 0 15,0 1 576-15,-1-2 48 16,0 1 0-16,-1-2 0 0,1-2 16 0,1 2 0 16,1 0 0-16,4 2 0 0,1-1-320 0,4 2-48 15,4 1-16-15,2-2 0 0,5 4 144 0,3-2 32 16,1 1 0-16,4 2 0 0,4-1-144 0,2 2-32 0,2 0 0 0,1 2 0 16,-1 0-128-16,2 0-128 0,-2-2 144 15,2 2-144-15,6 0 0 0,3 1 0 0,5-1 0 0,2 2 0 16,2 0 0-16,-2-2 0 0,0-2 0 0,-5 1 0 0,-4-4 0 0,-4 1 0 15,-1 1 0-15,-5 1 0 0,-4-3 0 0,-5 1 0 16,-5 1 0-16,-4 0 0 0,-7 1 0 16,-5 1 0-16,-3 0 0 0,-5 1 0 0,-3 0 0 0,-2 3 0 15,-7 1 0-15,-3 2 0 0,-1 1 0 0,-6-1 0 16,-2 2 0-16,-1 1 0 0,-2-2 0 0,0-1 0 16,0 3 0-16,0-1 0 0,0 4 0 0,2-4-128 15,1 2 128-15,2-1 0 0,1-3 0 0,1 1 0 16,1-1 0-16,1-2 0 0,3 0 0 0,3-1 0 0,3 0 128 0,2-1-128 15,3 0 0-15,4-1 0 0,0-1 0 0,4 0 0 16,1 1 0-16,2 2 0 0,1-3 0 0,2 4 0 16,0-4 0-16,4 4 0 0,-2 0-208 0,1 3 64 15,1-1 0 1,0 0 0-16,2 2 0 0,1 1 0 0,-2 1-96 0,2-1-16 16,-1 4 0-16,-1-3 0 0,1 3 256 0,-2-3 0 15,0 3 0-15,0-3-144 0,-1 2 144 0,-1-2 0 0,0 0 0 0,-2 3 0 0,0-5 0 16,-1 2 0-16,0 1 0 0,-3-1 0 0,0 0 0 0,-1 0 0 15,-2 0 0-15,-1-1 0 16,-1-1 0-16,-2 2 0 16,-1 0 0-16,-3 0 0 0,0 1 128 0,-3 1-128 15,-4 3 160-15,-1-3-160 0,-2-1 128 0,-2 2-128 16,-2 0 0-16,-1-5 0 0,-4 4 0 0,-3-2 0 16,-9 2 0-16,-1 3 0 0,-4-3 0 0,-2-1 0 15,1-1 0-15,-1 0 0 0,3-4 0 0,2 1 0 16,2-3 0-16,2 0 0 15,4-2-592-15,4 0-176 0,2-5-16 0,5 0-16 16,3-3-592-16,6-6-112 0,3-2-32 0,7-7 0 0</inkml:trace>
  <inkml:trace contextRef="#ctx0" brushRef="#br1" timeOffset="124365.05">29173 10412 39615 0,'-11'-10'1760'0,"3"4"352"0,3 1-1680 0,3 1-432 0,2 4 0 0,0-2 0 0,0 1 352 0,0 1-16 0,0-3 0 0,-1 1 0 0,1 0 64 0,-2 4 16 15,4 3 0-15,-2-5 0 0,0 22-224 0,-2-6-64 16,1 6 0-16,-3 4 0 0,-1 7 256 0,-1 0 64 15,-1 4 0-15,-4 5 0 0,-5 5 96 0,-3 0 32 16,-3 3 0-16,-3-1 0 0,-2-1-256 0,0 1-64 16,-2-2 0-16,1 2 0 0,-2-1-256 0,2-2 0 15,2-4 0-15,1-5 0 0,1-1 0 0,5-3 192 16,0-3-64-16,3-3-128 0,1-7 128 0,0-2-128 16,3-2 0-16,1-2 0 0,1-3 0 0,1-5 0 15,3-2-128-15,1-4 128 16,3-5-944-16,0-2-80 0,4-3-32 0,1-9-19008 0</inkml:trace>
  <inkml:trace contextRef="#ctx0" brushRef="#br1" timeOffset="124650.8">29236 10261 48831 0,'-15'3'2176'16,"4"-2"432"-16,0 4-2096 0,3-2-512 0,5 1 0 0,3 1 0 15,-2-1-320-15,0 2-160 16,-4 4-32-16,-2 6-16 0,0 5 656 0,0 3 144 0,1 3 32 0,-1 1 0 16,2 4-176-16,1 0-128 0,1 7 144 0,1 2-144 15,2 3 240-15,1 2-48 0,1 2-16 0,1-1 0 16,2-2 208-16,1-1 32 0,2 3 16 0,1 4 0 0,-1 0-224 0,2-1-32 16,-1 1-16-16,1-4 0 0,0 0-160 0,2-8 0 15,-2 1 0-15,0-4 0 0,3-3 0 0,-3-1 0 16,1-6 0-16,-1 0 0 0,-2-1-256 0,1-4-96 0,-3-1-16 15,-1-5 0 1,-3 1-1168-16,-2-6-256 0,-2-2-32 0,-2 0-18464 0</inkml:trace>
  <inkml:trace contextRef="#ctx0" brushRef="#br1" timeOffset="124841.4">28637 11257 42383 0,'-24'0'3776'0,"9"0"-3024"0,4-3-608 0,6 3-144 0,6-1 1152 0,3-2 192 16,1 0 32-16,2-1 16 0,4-5-1120 0,5-3-272 15,4-4 0-15,6-4 0 16,2 3 0-16,2-1 0 0,1 0-176 0,-1 2 176 16,1 3-848-16,-1-1-64 0,5 1-16 0,0 2-12448 15,2-1-2496-15</inkml:trace>
  <inkml:trace contextRef="#ctx0" brushRef="#br1" timeOffset="125458.6">30137 10374 18431 0,'-1'-9'816'0,"0"5"160"0,1-2-784 0,-1 4-192 0,1-1 0 0,-2 3 0 0,1-1 1952 0,-1 1 352 0,-3-3 64 0,-3 2 0 0,-3 1 1312 0,-4 1 256 31,-3 2 48-31,-5 1 16 0,0 4-2272 0,-3-2-464 16,-1 4-96-16,0 0-16 0,-1 0-304 0,1 0-64 16,1 1-16-16,1-1 0 0,1 0-208 0,0-1-48 15,2 0-16-15,0-2 0 0,2 3-240 0,-1-2-32 0,0 0-16 0,-1 4 0 16,-1-2-208-16,1 2 144 15,2-3-144-15,3 2 128 0,3 0-128 0,1-5 0 0,2 4 0 0,2-2 0 16,3 0 0-16,1 1 0 0,2-3 0 0,2 2 0 16,1-2 0-16,1 0 0 15,3 0 0-15,0 0 0 0,1 1 0 0,1-1 0 16,1 0 0-16,1 4 0 0,0-4 0 0,2 4 0 0,3-3 0 16,-1 4 0-16,3 2 0 0,1 0 0 0,4 0 0 15,1 3 0-15,0-1 0 0,2 1-144 0,3 1 144 0,2 0-208 16,-4-1 208-16,2-3 0 0,3 3 0 15,0 0 0-15,1-2 0 0,-2 3 0 0,0-1 0 0,-4 0 0 16,-1 0 0-16,-4 3 0 0,-1 0 0 0,-5 0 0 16,-2 0 0-16,-1-1 0 0,-1 2 0 0,-2-4 0 15,0 2 0-15,-1-1 0 0,-3-4-128 0,1 2 128 16,-1 1 0-16,-2-4 0 0,0 5 0 0,0-5 0 16,-2 4 0-16,0-4 0 0,0 2 0 0,-3 1 0 0,-1-3 0 0,-1 2 0 15,-2 1 0-15,-1 1 0 0,-3 0 0 0,-1-1 192 16,-3 2-64-16,-3 0-128 0,1 0 416 0,-2 0-32 15,0-3 0-15,-2 2 0 0,-4 3 144 0,-1-3 32 16,-3 0 0-16,0-1 0 0,1 1-272 0,-1-4-48 16,0-2-16-16,-1-2 0 0,-1-2-224 0,0-4 0 15,-1-2 0-15,0-3 0 0,1-3 0 0,4-4 0 16,1-5 0-16,3-1-160 16,3-4-1056-16,3-1-192 0,0-5-64 0,5 1-21504 0</inkml:trace>
  <inkml:trace contextRef="#ctx0" brushRef="#br1" timeOffset="126267">31395 10207 35007 0,'-5'0'3120'0,"1"0"-2496"0,2 1-496 0,0-1-128 0,2 0 1264 0,-1 1 224 15,-3 0 48-15,-2 2 16 0,-1-3-656 0,-4 4-128 0,0-2-16 0,-3 2-16 16,0-2-384-16,1-2-80 16,-2 4-16-16,-1-2 0 0,-1 2 112 0,-2 0 16 15,-1 0 0-15,-3 1 0 0,-3-2 192 0,-3 1 64 16,-4 2 0-16,-3 3 0 0,-2-3-320 0,1 0-64 16,0 2-16-16,-1 0 0 0,3 0-240 0,-1 0 0 0,2-2 128 15,2 2-128-15,4-2 0 0,-2-1 0 16,2 1 0-16,-1-1 0 0,2 0 0 0,0 1 0 0,2-2 0 0,3 0 0 15,1 1 0-15,1 0 144 0,3 0-144 0,1-2 192 16,1 1-48-16,2 1 0 0,4-1 0 0,-1-1 0 16,2 4 16-16,3-5 0 0,2 4 0 0,0 0 0 15,2 1-160-15,1 0 0 16,2 2 144-16,1 0-144 0,1 1 128 0,-1 3-128 16,3-1 128-16,1 4-128 0,0 0 256 0,0 3 0 15,2-1-16-15,1 2 0 0,1 1-240 0,-1 1 176 0,2 1-176 0,0 0 160 16,-3-2-160-16,1 1 0 0,-1 1 0 0,0 1 0 0,-3 0 0 0,-3 1 128 15,0 1-128-15,-3 1 0 16,0-1 0-16,-4 2 0 0,1 3 0 0,-4 4 0 16,0 3 160-16,-2-2-160 0,1 4 192 0,-2-6-192 0,1-2 192 0,-1-2-64 0,2-3 0 15,-1-1-128-15,0-1 608 0,-1-3 16 0,3-2 0 0,-1-3 0 16,0 3-336-16,0-4-64 0,0 4-16 0,0-2 0 16,1 1-208-16,0 0 144 0,2-3-144 0,0-3 128 15,1 0-128-15,0-2 0 0,2-1 0 16,-1-3 128-16,2 2 16 0,0-6 0 0,2 1 0 0,0 1 0 15,2-4 16-15,0 2 0 0,4-3 0 0,1 0 0 16,3 0 272-16,4 0 48 0,5 0 16 0,4-4 0 16,3 4-496-16,4-4 128 0,4 2-128 0,5-2 64 0,1-1-64 15,2 2 0-15,0-1 0 0,1-2 0 0,-3-1 0 16,1 1 0-16,3-2 0 0,1 0 0 0,0 0 0 16,-3 0 0-1,-3 2 0-15,-4 0 0 0,-3-3-416 0,-5 2-80 0,-2-2-16 0,-2 2 0 31,-6-2-464-31,0 3-112 0,-2-4 0 0,-4 4-16 16,0-4-816-16,-2 1-176 0,0 2-16 0,0 1-19392 0</inkml:trace>
  <inkml:trace contextRef="#ctx0" brushRef="#br1" timeOffset="126615.5">30517 10915 43311 0,'-6'-3'1920'0,"1"3"384"0,0-3-1840 0,2 2-464 0,2 1 0 0,0 0 0 0,1 0 800 0,-1 0 64 0,-1 0 16 0,0-3 0 0,-1 3 384 0,2 0 80 16,-1-2 0-16,2 1 16 0,0 1-848 16,0 0-160-16,0 0-32 0,0 0-16 0,0 0 64 0,0 0 16 15,28 3 0-15,-15 1 0 16,1-1-208-16,4 0-48 0,1 3 0 0,4-3 0 0,4 3-128 0,1-2 0 16,2 0 0-16,0-1 0 0,1 0-224 0,0-1-32 15,-3-2 0-15,-1-2 0 16,0-2-1360-16,-2 0-288 0,-3-2-48 0,-2 0-12672 0,-3 0-2528 0</inkml:trace>
  <inkml:trace contextRef="#ctx0" brushRef="#br1" timeOffset="127170.95">28817 11029 14735 0,'-7'3'1312'0,"2"-3"-1056"15,3 0-256-15,1 1 0 0,1-1 1856 0,-1 0 320 0,-3 2 64 0,-1-2 16 0,0 3 640 0,-1-2 128 0,1 1 32 0,1-2 0 0,2 3-1168 0,0-3-224 16,2 1-64-16,2 2 0 16,1-3-720-16,1 1-160 0,2 0-16 0,0 3-16 15,2-4 0-15,2 1 0 0,0 1 0 0,1 1 0 16,1-3-112-16,3 0 0 0,1 0-16 0,1 0 0 15,4 0-288-15,2-3-48 0,1 1-16 0,6-2 0 0,1 1-208 0,2-1 0 16,4-2 0-16,2 0 0 0,0 1 0 0,2-2 0 16,0 2-128-16,1-1 128 15,-2 0-928-15,0 0-80 0</inkml:trace>
  <inkml:trace contextRef="#ctx0" brushRef="#br2" timeOffset="144772.49">24360 14364 18431 0,'-16'-13'1632'0,"2"1"-1312"0,2 3-320 0,3 1 0 0,6 6 5152 0,0-2 960 0,2 1 192 0,-3-3 32 0,-2-4-4912 0,0 0-976 15,3-2-208-15,6 0-48 0,7 3-192 0,5 2 0 16,8 0 128-16,9 4-128 16,9-2 0-16,7 4 144 0,10-2-144 0,5 6 128 15,8-3 64-15,2 3 16 0,-1 3 0 0,3 1 0 16,5 0-80-16,2 4 0 0,2-1-128 0,-4 0 192 16,-3 0-192-16,0-1 0 0,3 0 0 0,1 0 0 0,-2 1 0 0,-1 2 0 15,-2 2 0-15,0 1 0 0,-5-2 0 0,-3 0 0 16,2 3 128-16,-2 0-128 0,-2 2 240 0,-4-3 0 15,-2 1 0-15,-6-3 0 0,-3 0 16 0,-1 0 0 16,0 0 0-16,-4 0 0 0,-6-3 0 0,-2-2 16 16,-5 1 0-16,-3-4 0 0,-4 0-32 0,-5-2-16 0,-4 0 0 15,-3 1 0-15,-2-2 96 0,-5-2 0 0,0 1 16 0,-4 2 0 16,0-3 80-16,-2 0 16 16,-1 0 0-16,0 0 0 0,-1 0 32 0,-2-3 16 0,1 2 0 0,-1 1 0 15,1 0-96-15,2 0 0 0,0 0-16 0,0 0 0 16,0 0-224-16,0 0-144 0,-22-6 192 0,17 3-192 0,1 3 224 15,-1 0-64 1,1 3-16-16,1-3 0 0,-1 0-16 0,0 1 0 16,0-1 0-16,1 3 0 0,0-3 0 0,0 2-128 15,0-1 192-15,-1 2-64 0,2-1 16 0,-2 2 0 16,0 0 0-16,1 2 0 0,-1 0-144 0,0 0 160 0,1 3-160 0,-1 1 160 16,1 0-160-16,1 2 0 0,-1 2 0 0,2 1 128 15,1 3-128-15,0-1 0 0,1 6 0 0,2-1 0 16,-2 1 0-16,3 1 0 0,0 3 0 0,1 2 0 15,-1-1 0-15,0 2 0 0,1 4 0 0,0 1 0 0,-1 2 0 0,0-2 0 0,-1-3 0 0,0 2 0 32,-1-1 0-32,-1-3 0 0,1 0 0 0,-2-1 0 15,0-1 0-15,-3-1 0 0,2-1 0 0,-3-1 128 0,2 1 128 0,-1-5 0 16,0 1 16-16,0-2 0 16,-1 0 272-16,1-3 48 0,-1 0 16 15,0-1 0-15,1-1-480 0,-1-2-128 0,0-1 0 0,-1-2 0 16,1 0 0-16,1-2 0 0,-1-1 0 0,0-1 0 15,1 1 0-15,-1-3 0 0,0 1 0 0,0-1 96 16,0 2-96-16,0-4 0 0,0 2 0 0,0 0 0 16,-1-1 0-16,1 0 0 0,-1 1 0 0,1-2 0 15,0 1 0-15,0-2 0 0,2 1 0 0,0-2 0 0,0 3 0 16,0-3 0-16,1 1 0 0,-2-1 0 0,2 2 0 0,0 0 0 16,1 0 0-16,-2 1 0 0,1-3 0 0,1 3 0 15,0 0 0-15,-1 1 0 0,1-2 0 0,0-1 0 16,-1 4 0-16,-1-1 0 0,2-3 0 0,-2 4 0 15,1-1 0-15,-3-2 0 0,0 2 0 0,-1 0 0 16,-1 1 0-16,-2 0 0 0,-4 0 0 0,-4-2 0 16,-6 3 0-16,-4-2 0 0,-5 1 0 0,-5-1 0 15,-1 2 0-15,-4-2 0 0,-3-2 0 0,-3-1 0 0,2 2 0 16,-3-1 0-16,-5-2 0 0,-8 4 0 0,-8-1 0 16,-3 0 0-16,3-2 0 0,-3 2 0 0,0-1 0 0,-6 0 0 15,-5 0 0-15,-3-2 0 0,0 3 0 0,3-6 0 16,4 1 0-16,-4-2 0 0,-7-2 0 0,0-2 0 15,0 2 0-15,1-6 0 0,0-4 0 0,-6-3 0 16,-7-6 0-16,-7-3 0 0,-4-4 0 0,-14-7-26240 16</inkml:trace>
  <inkml:trace contextRef="#ctx0" brushRef="#br0" timeOffset="148123.16">23875 15941 41471 0,'-11'-6'3680'0,"4"1"-2944"0,3 3-592 0,4 2-144 0,1 0 0 0,-2 0 192 0,-1-5-192 0,-2 1 192 16,0-3-192-16,3-1 128 0,6 4-128 0,7-1 128 15,8 5-128-15,6 3 0 0,10 0 0 0,10 6 0 16,6 1 0-16,6 2 0 0,10 3 0 0,7-1 0 16,4 0 0-16,8 0 128 0,4 1-128 0,5-4 128 15,0 0-128-15,2-1 0 0,2 0 0 0,2-4 0 0,6 0 128 16,-3-2-128-16,-5-2 0 0,4 2 128 0,1-4-128 0,2 0 160 16,-5 0-160-16,-4 0 160 0,-5 0 80 0,-7 0 16 15,0 0 0-15,-11 0 0 0,-7-4-96 0,-11 2-16 16,-6 1 0-16,-9-2 0 0,-3 3-144 0,-7-3 192 15,-7 0-192-15,-4 3 192 0,-6-2-192 0,-5 0 0 16,-4 2 144-16,-5 0-144 16,-1 0-368-16,-2 0-144 0,-2 0-16 0,-2 0-16 0,-2 0 1600 0,-1 0 320 15,-3 0 64-15,0 0 16 0,0 0-896 0,-3 0-176 16,1 2-48-16,-2-2 0 0,1 2-16 0,1-2 0 16,-3 3 0-16,1-2 0 0,0 1-144 0,1 1-48 0,2 0 0 0,-1 4 0 15,2-1-128-15,2 4 0 16,0 0 0-16,3 2 0 0,2 2 0 0,1 3 0 0,2 5 0 0,0 0 0 15,5 7 0-15,1 1 0 0,0 3 144 0,5 5-144 16,0 3 144-16,2 1-144 0,1 5 192 0,2 1-192 16,3 5 128-16,0 1-128 0,2 3 0 0,0-4 0 15,0-1 128-15,0 1-128 0,-3 0 0 16,0 1 0-16,-1 0 128 0,-1-4-128 0,-1 1 144 0,-1-6-144 16,1-1 288-16,-1-3-32 0,2-7-16 0,-1 1 0 15,0-3 224-15,0-3 48 0,1 2 16 0,1-2 0 0,-2 2-256 16,1 0-48-16,0 1-16 0,-1-1 0 0,0-2-208 0,-2-2 0 15,0 0 128-15,-1-2-128 0,0-5 0 0,-3-1 0 16,-1 0 0-16,2-4 0 0,-3-2 288 0,-2 0-32 16,1-3-16-16,-2-2 0 0,0-2 384 0,-1-2 80 15,-1-1 0-15,0 0 16 16,0-3-576-16,0 0-96 0,-1 3-48 0,-1-3 0 16,0-3 0-16,-2 3 0 0,1 0 0 0,-2 0 0 15,-3-2 0-15,0 2 0 0,-4-1 0 0,-2 1 0 0,-5-3 0 0,-2 1 0 0,-5 0 0 16,-5 0 0-16,-3-2 0 0,-6 2 0 0,-2 1 0 0,1-2 0 15,0 1 0-15,-3 0 0 0,-7 2 0 0,-2 0 0 16,-1 0 0-16,-6-2 0 16,-7-1 0-16,-2 2 0 0,-1 1 0 0,0-5 0 0,2 1 0 15,0 1 0-15,3-1 0 0,-6-1 0 0,-2 1 0 0,-2-2 0 16,-2-4 0-16,2 2 0 16,3 0 0-16,-4-4 0 0,-5 0 0 0,1-5 0 0,4 1 0 0,0-6 0 15,3-6 0-15,-1-6 0 0,-1-7 0 16,-1-7 0-1,-2-9-944-15,-1-16-176 0</inkml:trace>
  <inkml:trace contextRef="#ctx0" brushRef="#br3" timeOffset="160547.46">17884 12419 19343 0,'4'-9'1728'0,"0"3"-1392"0,-2 0-336 0,-1 3 0 0,1 2 1392 0,0-2 208 0,2-6 32 0,2-3 16 15,1-8-720-15,0 1-144 0,-5-1-16 0,-2 6-16 16,-4-3-752-16,-2 3-208 0,-3 3-16 0,-3-1 0 31,0 2-912-31,-3-2-176 0,-1 2-32 0,-1-2-16 16,-1 2 528-16,2 0 96 0,0-1 32 0,1 1 0 0,2 0 1088 0,-1-3 240 0,0 1 32 0,0 1 16 0,0-1 928 0,-1 3 176 15,2-3 32-15,-2 2 16 0,0 0-624 0,-2 0-128 16,-1 2-32-16,-2 1 0 0,-1 0-608 0,-3 2-128 16,-6 4-32-16,-5-2 0 0,-2 6-272 0,-3 3 0 15,-4 1 0-15,0 2 0 0,-3 7-128 0,-1 0 128 16,-3 4-208-16,0 1 80 0,-1 4-128 0,0 1 0 16,-1 0-16-16,2 2 0 0,2 1 272 0,2 1-128 0,4 0 128 0,4 4 0 15,5 0 0-15,3 1 0 0,4-1 0 0,3 6 0 16,1 3 0-16,-1-1 0 15,3 4 0-15,-1 2 0 0,2 3 0 0,1 0 0 0,3-8 0 0,3 1 0 32,3-3-272-32,5 5 48 0,6 4 16 0,5-6 0 0,7 3-64 0,4-6-16 0,5-2 0 0,8 1 0 15,5 0 64-15,5-3 16 16,6-5 0-16,4-4 0 16,2-6-672-16,-1-5-128 0,3-5-16 0,4-3-16 0,7-3 672 15,3-3 144-15,0-3 32 0,-1-3 0 0,1-7 448 0,-2-1 112 0,-3-3 16 0,0-2 0 0,0 0 64 0,-3-3 32 16,-1 3 0-16,-4-6 0 15,-3-3 160-15,-2-1 16 0,-1-2 16 0,-2 0 0 16,-2-3 416-16,-7 0 96 0,-2 1 16 0,-2-7 0 16,0-5-288-16,-3-4-48 0,-5 0-16 0,-5 2 0 0,-3-3-272 0,-3-3-64 15,-1-2-16-15,-6 2 0 0,-1 3-224 0,-4 0-32 32,-3 0-16-32,-6 2 0 0,-4 1-80 0,-5 3-16 0,-6 3 0 0,-6 1 0 0,-4 7-128 0,-7 3 0 15,-4 3 144-15,-10 2-144 0,-8 1 0 0,-8 2 128 16,-6 2-128-16,-5 2 0 0,6 3 0 0,-7 2 0 15,-8 0 0-15,-1 0 0 0,1-1 0 0,3 4 0 0,5-2 0 0,3 3 0 16,4 2-288-16,0 0-32 0,-3 2 0 0,5 4-11616 31,2 2-2336-31</inkml:trace>
  <inkml:trace contextRef="#ctx0" brushRef="#br3" timeOffset="163682.87">29179 13435 23951 0,'0'-1'2128'0,"0"1"-1696"0,0 0-432 0,1 0 0 0,0-2 688 0,2 1 48 0,-1-1 16 0,1 1 0 0,2-3 176 0,0-2 32 15,1 0 16-15,1 0 0 0,-1 0 304 0,2-3 48 16,-1 2 16-16,1 0 0 0,0-1-48 0,2 0 0 15,-1 2 0-15,1-4 0 0,1 4-688 0,1-3-144 16,2-1-16-16,0 4-16 16,-1-2-256-16,2 0-48 0,1 2-128 0,0-3 192 15,3 6-192-15,-2-4 144 0,0 4-144 0,-1 0 128 16,-2 3 0-16,0 0 0 0,-2 3 0 0,-2 0 0 0,-2 0 0 0,0 3 0 16,-2 0 0-16,-2 2 0 0,0 4-128 0,-2 0 0 15,-1 5 0-15,2-1 0 0,-5 3 0 16,1 2 0-16,-2 4 0 0,-1-1 128 0,0 3-128 0,-1 1 0 15,-1 1 0-15,-1-1 0 0,-2 1 0 0,0-3 0 0,-1 2 0 16,0-3 0-16,-1 1 0 0,-2-5-176 0,0 2 176 0,-1-1-128 16,0 0-80-16,-2-3-16 0,-1 0 0 0,-1-1 0 15,-2 0 32-15,-1-1 16 0,0-3 0 16,0-2 0-16,-1 0 32 0,1-4 0 0,4-2 0 0,-1-1 0 16,1-1 144-16,0-4-208 0,0 0 80 0,0-4 128 15,1 1 0-15,4-3 0 0,0-1 0 0,1-2 0 16,2 1 0-16,1-2 0 0,2 0 0 0,3-3 0 15,1 1 0-15,2 0 0 0,3-1 144 0,0 2-144 16,2 2 0-16,0 0 128 16,2 5-128-16,0-2 0 0,0 3 0 0,1 3 128 15,0 0-128-15,1 0 0 0,2 4 240 0,0 1-32 0,3 0 0 0,1 3 0 0,0-1 0 0,1 1 0 16,0 2 0-16,0 0 0 16,0-1-16-16,0 2 0 0,-1 0 0 0,-2-4 0 15,0 3-64-15,-2-1 0 0,0 1-128 0,-1 0 192 0,0 1-192 0,0-4 144 16,0 3-144-16,-2-1 128 0,2 0-128 0,-1-5 0 15,0 3-192-15,-1-2 192 16,0-2-736-16,0-3-32 0,1-2 0 0,-2-2-17680 16</inkml:trace>
  <inkml:trace contextRef="#ctx0" brushRef="#br3" timeOffset="163946.01">29997 13210 39855 0,'-9'9'880'0,"0"-2"176"0,0 0 32 0,3-1 32 0,2-4-896 0,3 2-224 0,0 2 0 0,0 0 0 0,-3 7 272 0,-1 3 16 0,0 6 0 0,1 3 0 0,1 1-112 0,1 0-32 31,1 2 0-31,0 3 0 0,0 0 176 0,1-1 48 0,-2 3 0 0,1 0 0 15,0 2 80-15,0-2 0 0,0 0 16 0,1-5 0 16,-2 1-256-16,1-5-48 0,1 0-16 0,-1-2 0 0,0-1-144 0,-1-5 0 16,4 0 0-16,-4-1 0 15,2-5-544-15,0 0-96 0,2-4 0 0,-4-2-12272 16,2 1-2448-16</inkml:trace>
  <inkml:trace contextRef="#ctx0" brushRef="#br3" timeOffset="164396.34">29746 13213 30399 0,'-6'-3'2704'0,"1"3"-2160"15,4-2-544-15,2 1 0 0,2 1 1520 0,-1 0 192 16,2-3 32-16,0-1 16 0,2 1-512 0,3-2-96 16,2 1-32-16,1 0 0 0,2-1-496 0,-2 4-112 15,3 1 0-15,-2 0-16 0,2 1 144 0,-1 2 16 16,1-1 16-16,1 5 0 0,1-1-64 0,3 1-16 16,2 6 0-16,2-4 0 0,2 6-304 0,0-1-64 15,1 1-16-15,2 1 0 0,4 2-208 0,-1 2 0 16,1 1 0-16,-2 1 0 0,0 1 0 0,-3-1-192 15,-2 0 192-15,-5 0-208 0,-2 1-144 0,-4 1-32 16,-2 0 0-16,-1 3 0 0,-5-3 80 0,-1 3 16 16,-1-4 0-16,-5 2 0 0,-1-3 288 0,-3-1 0 15,-2 2-128-15,-3-5 128 0,-3 4 0 0,-3-2 0 0,-1 0 0 0,-3-1 0 16,0-1 0-16,-2-3 0 0,-2 1 0 0,1-4 0 16,-1 0 0-16,-1-4 0 0,-2 1 0 0,0-2 0 15,0-1 0-15,0-3 0 0,-2-2 0 0,1 2 0 16,-1-3 0-16,4-3 0 0,1 2-192 0,2-2 192 15,2 0-656 1,0 0-32-16,3-3 0 0,1 2 0 0,2-2-816 0,0 2-160 0</inkml:trace>
  <inkml:trace contextRef="#ctx0" brushRef="#br3" timeOffset="164712.65">30741 13397 7359 0,'-10'3'656'0,"1"-3"-528"0,0 0-128 0,3 0 0 0,4 0 7504 0,1-3 1472 0,-1 2 304 0,0-2 48 16,-2 0-6560-16,-1-2-1296 0,0-1-272 0,0-2-48 16,3-1-352-16,2 2-64 0,1 1-16 0,0 0 0 15,3 2-560-15,-2-1-160 0,3 1 0 0,-1 2 0 16,1 1-352-16,-1 1-144 0,0 0-16 0,-2 0-16 16,2 1-656-16,-3 1-128 0</inkml:trace>
  <inkml:trace contextRef="#ctx0" brushRef="#br3" timeOffset="164981.94">30586 13811 43311 0,'-9'7'1920'0,"3"-4"384"0,1 2-1840 0,3-5-464 0,1 1 0 0,2 2 0 31,0-3-432-31,-1 2-176 0,0-2-32 0,1 0-16 0,2 2 928 0,-1-2 192 0,2-2 48 0,0 0 0 16,-4 2-512-16,0 0-128 0,0 0-16 0,19-16-18736 15</inkml:trace>
  <inkml:trace contextRef="#ctx0" brushRef="#br3" timeOffset="165600.01">31837 13369 9215 0,'0'0'816'0,"-1"0"-656"0,1 0-160 0,-1 0 0 0,1 0 5392 0,0 2 1056 0,0-2 208 0,-1 3 32 15,-2 0-4000-15,1 4-816 0,-3-1-144 0,-3 5-48 16,0 4-944-16,-3-2-192 0,-2 5-32 0,-2 1-16 16,-2 1-112-16,-3 1-32 0,-2 4 0 0,-4-3 0 15,-1 2-32-15,-3 0 0 0,-1 1 0 0,-1-3 0 16,1 3-176-16,2-5-144 0,1 0 192 0,0-2-192 0,2 1 0 16,-1-1-320-16,2-2 32 0,2 0 16 15,-1-1-1216-15,4-1-240 0,2-5-64 0,2-3-9856 16,3-5-1984-16</inkml:trace>
  <inkml:trace contextRef="#ctx0" brushRef="#br3" timeOffset="165869.6">31360 13422 40543 0,'-13'2'1792'0,"4"0"384"0,1 0-1744 0,5-2-432 0,2 1 0 0,2-1 0 15,0 2 448-15,0 1 16 0,0-2 0 0,3 4 0 16,1 2 272-16,4-1 48 16,1 1 16-16,1 3 0 0,4 1-80 0,1 3-16 15,4 1 0-15,3 4 0 0,4 1-96 0,2 5-32 0,4 0 0 0,0 1 0 16,3 1-384-16,0-1-192 0,0 0 160 0,-3-1-160 16,1-1 0-16,-5 0 0 0,0-3 0 0,-4-3 0 31,-3 0-336-31,-1-4-112 0,-3-1-32 0,-1-1 0 0,-4-2-640 0,0-4-128 0,-5 4-32 15,-2-2-18864-15</inkml:trace>
  <inkml:trace contextRef="#ctx0" brushRef="#br3" timeOffset="167284.26">32244 13771 13823 0,'4'-2'1216'0,"-2"-1"-960"0,0 3-256 0,-1 0 0 0,-1 0 1552 0,1 0 272 0,0-3 48 0,2 3 16 15,1-4 1440-15,-2 4 272 0,2-2 64 0,-3 2 16 16,2-3-1248-16,-3 6-240 0,1-3-48 0,-1 2-16 0,0 2-1008 0,0 0-208 16,1 5-32-16,0 0-16 0,0 4-352 0,1 0-80 15,0 8-16-15,-1 2 0 0,1 5-272 0,-1 4-144 16,-1 0 160-16,1 3-160 0,-1 2 0 0,-1-1 0 15,0 1 0-15,-1-2 0 0,1-4 0 0,0-5 0 16,0-2 0-16,1-4 0 16,0-1-480-16,2-9 16 0,1-2 0 0,0-4-12944 15,4-4-2592-15</inkml:trace>
  <inkml:trace contextRef="#ctx0" brushRef="#br3" timeOffset="168014.01">31821 14686 16575 0,'0'0'1472'0,"0"-3"-1168"0,0 3-304 0,0 0 0 0,0 0 1392 0,-1 0 208 15,1 3 64-15,-1-3 0 0,-2 0 880 0,0 0 176 16,0 3 32-16,3-3 16 0,0 0-704 0,0 0-144 15,-21 14-16-15,15-8-16 0,-1 3-848 0,-2-3-160 16,-1 4-48-16,0-1 0 0,0 0-64 0,-2 4-32 16,1 0 0-16,-4 2 0 0,0 3-144 0,-2 3-16 15,0 3-16-15,-4 5 0 0,-1 0-240 0,-2 9-32 0,-1 0-16 16,-3 4 0-16,-2-1-272 0,0-2 0 0,1 0 128 0,-1-1-128 16,3-6 0-16,-1 0 0 0,4-1 0 0,1-5 0 15,2-1-208-15,3-4-48 0,2-1-16 0,1-7 0 31,3-2-736-31,2-3-144 0,0-3-16 0,2-5-18560 0</inkml:trace>
  <inkml:trace contextRef="#ctx0" brushRef="#br3" timeOffset="168267.29">31190 14832 28559 0,'3'1'2544'0,"1"-1"-2032"16,1 0-512-16,-1 2 0 0,1-2 1536 0,0 3 224 16,2-2 32-16,4 4 16 0,5 2-192 0,4 3-32 15,-2 5-16-15,1 1 0 0,-4 3-784 0,-2 3-144 16,-1 3-48-16,-3 3 0 0,0 4-80 0,0 3 0 16,-2 1-16-1,-1 3 0-15,2-3-192 0,-2 1-48 0,1-1 0 0,2-2 0 16,1 0-256-16,2-5 0 0,1-1 0 0,2-2 0 15,2-4 0-15,0-3-192 0,0-3 16 0,1-4 16 32,3 1-464-32,1-3-80 0,3-4-32 0,0 0-18528 0</inkml:trace>
  <inkml:trace contextRef="#ctx0" brushRef="#br3" timeOffset="168740.87">31861 15339 35935 0,'-4'-2'3200'0,"3"0"-2560"15,2 1-512-15,1-2-128 0,1 1 1008 0,1 0 176 0,0-3 32 0,2-2 16 16,2-2-544-16,4-3-112 0,2 0-32 0,1 1 0 15,1-2-80-15,-1 3-16 0,0 4 0 0,-1 0 0 16,-1 0-48-16,-2 3-16 0,0 1 0 0,1 1 0 16,0 2-192-16,-1 1-32 0,-1 2-16 0,0 1 0 15,-1 1-144-15,-2 0 0 0,-1 2 0 0,-2 0 0 16,0 2 0-16,-3 0 0 0,-1 3 0 0,-3 0 0 16,0 2 0-16,-2 1 0 0,-3 0 0 0,-2 3 0 15,-2-1-320-15,-3 4 0 0,-2 1 0 0,-2 1 0 16,0 2-112-16,-2-1-16 0,-1 1 0 0,1 0 0 15,0 1 32-15,0-4 0 0,2 1 0 0,1-4 0 16,2 2 224-16,1-3 64 0,3-1 0 0,1-1 0 0,3-1 128 0,2-3 0 16,1 2 0-16,2-1 0 0,1 0 128 0,2-1-128 15,3 0 128-15,1 2-128 0,2-2 256 0,0 0 0 16,3 0-16-16,1-3 0 0,1 2 32 0,1-2 16 16,2 0 0-16,3-2 0 0,4 1-128 0,5-3-32 15,6 2 0-15,5-6 0 0,3-1-128 0,4-2-192 16,2-1 32-16,5-7-19136 0</inkml:trace>
  <inkml:trace contextRef="#ctx0" brushRef="#br3" timeOffset="171048.18">29298 13987 13823 0,'-4'1'1216'0,"0"2"-960"0,2-3-256 0,2 0 0 0,0 0 1216 0,0 0 192 0,0 1 32 0,-2 1 16 0,1 1 416 0,1-3 96 16,4 0 16-16,-4 0 0 0,0 0-624 0,0 0-112 15,23-6-32-15,-15 2 0 16,-1 1-256-16,-1 3-48 16,1-2-16-16,-1 2 0 0,-1 0 64 0,-2 0 16 15,1 2 0-15,0-2 0 0,-2 3 32 0,0-3 0 16,-1 4 0-16,0-4 0 0,0 1-480 0,1 1-80 0,-2 1-32 0,2 1 0 16,1-2-160-16,-1-1-48 0,2 2 0 0,1 0 0 15,0 2-208-15,1-1 0 0,1 0 0 0,-1 2 0 16,1 0 0-16,-1 0 0 0,0 2-128 0,0 0 128 15,-1 5-208-15,-1-3 64 0,-2 2 16 0,-2 2 0 0,0-2 128 0,-2 3-160 16,-2-3 160-16,0 1-160 16,-1 0 160-16,-1 0 128 0,1-1-128 0,-1 0 176 15,0 2 48-15,0-2 16 0,0 1 0 0,-1-1 0 0,0 0-112 0,0 0-128 16,-1-1 176-16,-1 0-176 0,1 0 176 0,-2-1-176 0,0-3 160 16,-2 2-160-16,1-3 288 0,-4-2-32 15,0-1-16-15,-2 0 0 0,-1-3-112 0,-2 0-128 0,-1-3 176 0,-2 2-176 31,-2-2 0-31,-2 0 0 0,-1-3 0 0,-1 2 0 16,1-2-192-16,-1 0-160 0,2-3-32 0,4 2 0 16,1-4-528-16,6-1-112 0</inkml:trace>
  <inkml:trace contextRef="#ctx0" brushRef="#br3" timeOffset="171867.25">31739 16479 35935 0,'-3'-4'3200'0,"3"2"-2560"0,1-2-512 0,-1 4-128 0,2 0 448 0,-2 0 80 0,1-3 16 0,-1 0 0 0,1-4 400 0,-1 1 80 16,0 0 0-16,-1 2 16 0,1-1-336 0,-1 4-64 0,-2-1 0 15,1 2-16-15,-2 2 16 0,-1-1 16 0,-1 6 0 0,-3-1 0 16,0 2-80-16,-3 2-32 0,-3 5 0 0,-3 1 0 15,-3 4 16-15,-4 1 0 0,-3 1 0 0,-2 4 0 32,-2-1-176-32,1-1-16 0,-1 0-16 0,1-1 0 0,2 1-48 0,1-1-16 0,1 1 0 0,-1 2 0 15,4-1-288-15,1-3 0 16,2 0 0-16,0 1 0 0,3-1-176 0,-1-2-32 16,2-2-16-16,1-2 0 15,2-1-576-15,3-5-112 0,1-1-32 0,4-8 0 16,1-1-480-16,1-4-112 0,3-8 0 0,1-7-18368 15</inkml:trace>
  <inkml:trace contextRef="#ctx0" brushRef="#br3" timeOffset="172126.78">31096 16362 43311 0,'-8'13'1920'0,"6"-7"384"0,0-2-1840 0,2 1-464 16,3-2 0-16,1 1 0 15,2 2-640-15,0 3-240 0,5 3-32 0,4 6-16 0,3 9 1248 0,6 3 256 16,1 3 64-16,1 2 0 0,0 0-64 0,-2 0-16 0,0 0 0 0,-3-1 0 31,0 1-64-31,-4-3-16 0,1 3 0 0,-4-4 0 16,-2 1-288-16,-1 2-48 0,-3 1-16 0,0 0 0 16,-1-1 0-16,-1 0 0 0,2-3 0 0,-2-3 0 15,3-2-128-15,-1-1-176 0,1-4 48 0,1-4 0 31,0-2-672-31,1-3-128 0,0-2-32 0,0-1-18736 0</inkml:trace>
  <inkml:trace contextRef="#ctx0" brushRef="#br3" timeOffset="172775.55">31798 16987 13823 0,'-3'1'1216'0,"1"-1"-960"16,-1 0-256-16,3-1 0 0,2 1 4624 0,-2 0 880 0,1 0 192 0,0 0 16 15,0 0-3072-15,1-3-608 0,0 3-128 0,-2 0-32 16,0 0-672-16,0 0-144 0,0 0-32 0,25 0 0 15,-18 0-192-15,1 3-64 0,0-3 0 0,1 4 0 16,1-1-192-16,1 1-64 0,0 1 0 0,2-1 0 16,-2 2-144-16,1 0-48 0,-1 0 0 0,0 0 0 15,0 1-144-15,-1-4-48 0,0 4 0 0,0-4 0 16,0 3 0-16,-1 1 0 0,-1-4 0 0,0 2 0 16,-2 3-128-16,-1-2 0 0,-1 0 0 0,-3 0 0 15,0 4 0-15,-2-1 0 0,0 1 0 0,-3 0 0 0,-1-1 0 16,-1 1 0-16,0 2 0 0,-2 0 0 0,1-2 0 0,-2 0 0 15,0-2 0-15,0 2 0 0,-3-2 0 0,2 0 0 16,1 0 0-16,-1-2 0 0,1 0 0 0,2-1 0 16,-1-1 0-16,2-2 0 0,1-1-176 0,1 2-64 15,1-3-16-15,0 1 0 16,1-1-128-16,0 0-16 0,1 0-16 0,1-1 0 0,0 1 208 0,0 0 32 16,3-3 16-16,-1 2 0 0,2-1 0 0,1-2 0 15,-5 4 0-15,0 0 0 0,22-12-32 0,-12 9 0 16,1-1 0-16,0 2 0 0,2 1 192 0,-1 1 0 0,-1 0 0 15,0 0 0-15,-1 3 0 0,0 1-192 0,-1 2 192 0,-2 1-192 16,-2-1 192-16,-2 0 0 0,-1 4 0 0,-1-2 0 16,-1 6 0-16,-2-2 192 0,-1 7-64 15,1-5 0-15,-1-2-128 0,0 3 0 0,-4 2 0 0,1 4 0 16,-2 1 192-16,0 1 32 16,0 1 0-16,-1-1 0 0,0-1 32 0,2-4 0 0,-1 2 0 0,2-5 0 15,0 1-112-15,0-5-16 0,1 0 0 0,-1-1 0 0,1 0-128 16,-1-1 0-16,-1-3 0 0,0 0 0 0,0-1-128 0,-2 0 128 15,-1-1-160-15,-1-2 160 32,-1 2-608-32,-3-4-32 0,-4 0 0 0,1-2-20576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16T15:16:57.316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00B0F0"/>
    </inkml:brush>
    <inkml:brush xml:id="br2">
      <inkml:brushProperty name="width" value="0.05292" units="cm"/>
      <inkml:brushProperty name="height" value="0.05292" units="cm"/>
      <inkml:brushProperty name="color" value="#00B050"/>
    </inkml:brush>
    <inkml:brush xml:id="br3">
      <inkml:brushProperty name="width" value="0.05292" units="cm"/>
      <inkml:brushProperty name="height" value="0.05292" units="cm"/>
      <inkml:brushProperty name="color" value="#FFC000"/>
    </inkml:brush>
  </inkml:definitions>
  <inkml:trace contextRef="#ctx0" brushRef="#br0">27620 11945 1839 0,'-2'0'160'0,"0"0"-160"0,-1-2 0 0,2 1 0 0,1 1 4576 0,1 0 880 31,1-3 176-31,-1 1 48 0,0 0-3696 0,2-4-720 15,0 1-160-15,2-1-16 0,1 1-480 0,-1-1-96 0,0 0 0 0,0 3-16 0,-1 0-32 0,-2 0 0 32,0 3 0-32,-2 0 0 0,0 3 848 0,-2 0 160 0,-1 1 48 15,0 1 0-15,0 1-176 0,-2 4-48 0,0 0 0 0,-1 2 0 16,-1 1-704-16,1 3-144 0,0 0-16 0,0 0-16 16,0 2-128-16,-2 1-32 0,2 3 0 0,1 1 0 15,0-4 32-15,0 6 0 0,3-3 0 0,-2 1 0 16,0-1 16-16,2 0 0 0,-1 3 0 0,1-3 0 15,-1 0-96-15,1 3-16 0,-2 1 0 0,0 3 0 16,1-1-16-16,-2 0-16 0,1 1 0 0,-2 2 0 16,0 5-160-16,-2 2-176 0,1 3 48 0,-3-2 0 0,1-3-112 15,1-1-16-15,-1-4 0 0,0-5 0 16,1-2-256 0,0-4-48-16,2 1-16 0,-1-5 0 0,1-2 80 0,1-2 16 0,-2-2 0 15,1-4-17760-15</inkml:trace>
  <inkml:trace contextRef="#ctx0" brushRef="#br0" timeOffset="683.71">27584 11924 1839 0,'0'3'160'0,"0"-3"-160"0,-1 0 0 0,1 0 0 0,-2 0 1024 0,1 0 192 0,1 2 16 0,-1-2 16 0,-2 0 1136 0,1 4 240 0,-1-4 32 0,3 0 16 15,0 0 160-15,0 0 48 0,0 0 0 0,0 0 0 16,0 0-832-16,0 0-176 16,0 0-16-16,0 0-16 0,0 0-416 0,0 0-80 0,0 0 0 0,8-22-16 15,-3 19-448-15,-2 2-96 0,1-1-16 0,0-1 0 16,0 3-304-16,-1 0-64 0,2 3-16 0,-1-3 0 0,1 2-48 0,0 2-16 15,0-2 0-15,0 2 0 0,0 2 0 0,1-2 0 16,0 0 0-16,1 0 0 0,1 3-16 0,1-4-16 16,0-1 0-16,3 0 0 15,1 1-32-15,2-3 0 0,1-3 0 0,3 1 0 0,-1-2-80 0,3-2-32 16,4-2 0-16,2-4 0 0,4 0-144 0,4-2 128 16,2 2-128-16,0-4 128 0,0 3-128 0,-1 1-192 15,-2 2 32-15,-1 1 16 16,-5 3-240-16,-2 0-64 0,-3 2 0 0,-3 0 0 15,-2 4-64-15,-5-2 0 0,-2 4-16 0,-2 0 0 16,-3 0-384-16,-2 1-80 0</inkml:trace>
  <inkml:trace contextRef="#ctx0" brushRef="#br0" timeOffset="1235.06">27523 12337 20271 0,'-6'0'1792'0,"1"0"-1424"0,1 0-368 0,2 0 0 0,1 0 1184 0,-1 0 160 0,-3 0 48 0,-2 0 0 16,-3 2 432-16,0-2 96 0,-1 2 0 0,2-2 16 16,1 3-336-16,0-3-64 0,2 1 0 0,1 1-16 15,0 1-496-15,0-2-112 0,3 1-16 0,-1 1 0 16,1-2-288-16,1 2-64 0,2-1-16 0,0-2 0 16,3 4 96-16,1-4 16 0,1 1 0 0,3 2 0 0,2-3-16 0,1-3 0 15,4 2 0-15,2-2 0 0,-1 2-96 0,3-4-16 16,2 1 0-16,3 1 0 0,-2-3-144 0,3-1-48 15,-1 4 0-15,1-4 0 0,0 5-176 0,-2-2-144 16,0-1 192-16,-3 2-192 0,-2 0 0 0,-3 2 0 16,0-2 0-16,-3 2 0 0,0 1 0 0,-2 0-304 15,-1-2 64-15,-2 2 16 16,0 0-544-16,-2 0-128 0,-1 2 0 0,-3-2-13344 16,0 1-2656-16</inkml:trace>
  <inkml:trace contextRef="#ctx0" brushRef="#br1" timeOffset="53542.9">27413 13431 7359 0,'-9'7'656'0,"3"-1"-528"0,3-3-128 0,1-3 0 0,2 0 0 0,-2 0 0 0,-2 3 0 0,-2 0 0 16,-3 3-496-16,1-2-128 0,-1-1-16 0,4 0-16 0,1-3 496 0,3 0 160 0,1 0 0 0,0-3 0 31,3 0-576-31,-1-1 0 0,2 1-16 0,-1 0 16 0,2 0 864 0,-1 0 176 0,1-2 48 0,-2 3 0 16,0 0-512-16,0-2-176 0,-2 4 0 0,0-2 16 15,0 2 160-15,-2 0 0 0,0 0 0 0,0 0-128 16,-1-1 992-16,1-1 208 0,0 1 32 0,1-1 48 0,0 0-32 0,0 2-16 16,0 0 0-16,0 0 32 0,7-18 992 0,-3 9 208 15,1 2 32-15,0 1 64 0,1-1-832 0,-1-1-176 16,1 1-16-16,-1 4 16 0,-1-3-576 0,1 3-112 15,-1 2-32-15,-2-2 32 0,1 3 96 0,-2 0 32 16,0 3 0-16,0-3 32 0,-1 0 144 0,2 0 32 16,-2 0 0-16,0-3 32 0,0 3 176 0,-2-1 16 15,2 1 16-15,0 0 32 0,0 0-624 0,0 0-112 16,0 0-32-16,0 0 48 0,-8-18-176 0,5 15-16 16,2-1-16-16,0 2 32 0,-1 1-80 0,1 1-32 15,0-3 0-15,0 3 32 0,-2 0-96 0,2 0-16 16,-1 0 0-16,-1 3 48 0,-1 0-112 0,1 4-32 15,-2-1 0-15,0 4 0 0,-1 2 32 0,1 0 0 16,-3 5 0-16,2-1 0 0,0 0-64 0,1 2 0 16,0 1 0-16,1 1 0 0,2-2 128 0,1-2 32 15,2 0 0-15,0-1 0 0,3-1-112 0,1-2-32 0,1 0 0 0,3-4 0 16,-1 0-144-16,2-4 0 0,4 0 144 0,-1-2-144 16,2-2 144-16,0 0-144 0,2-3 192 15,1-4-192-15,-1 1 320 0,-1-2-64 0,0 0 0 0,0-2 0 16,-2-1 0-16,-1 0 0 0,1-4 0 0,0 2 0 15,-3-2 64-15,0-1 16 0,-4 0 0 0,-1 1 0 0,-1 1 144 0,-2-1 32 16,-2 3 0-16,-2-2 0 0,0 2 0 0,-3-2 16 16,-2 2 0-16,-2 2 0 0,1-2 128 0,-3 3 32 15,-1 2 0 1,0-2 0-16,-2 3-560 0,0 0-80 0,-1 2-48 16,1 2 0-16,-1 2 0 0,0 2 0 0,1 2 0 0,0 2 0 15,1 3 0-15,1 0 0 0,2 1 0 0,-1 3 0 16,3-1 0-16,1 0 0 0,0 5 0 0,1-5 0 0,1-1 0 0,0 4 0 15,0-3 0-15,2 4 0 16,0 0 0-16,0-3 0 0,1 0 0 0,0-2 0 0,1-1 0 0,0 0 0 16,0-1 0-16,1-3 0 0,0-2 0 0,1 0 0 15,1-1 0-15,0 0 0 0,2-3 0 0,-2 0 0 16,4 0 0-16,-3-4 0 0,3-1 0 0,-1 0 0 16,0-1 0-16,-1-3 0 0,1 2 0 0,0-4 0 15,2-2 0-15,-1 0 0 0,1-2 0 0,-2-1 0 0,-1 2 0 0,0-1 0 16,-2 2 0-16,-1 0 0 0,-1 1 0 0,-1 2 0 15,-3 0 0-15,0 2 0 0,-1 1 0 0,-1 4 0 0,1-3 0 0,-2 3 0 16,-1 2 0-16,-3-2 0 16,-1 3 0-16,-3 0 0 0,0 3 0 0,1-2 0 15,-2 4 0-15,-1 1 0 0,0 2 0 0,1 0 0 0,-1 5 0 0,1 0 0 16,2 2 0-16,-2 2 0 16,2 2 0-16,1-1 0 0,3 2 0 15,1-1 0-15,1-1 0 0,4 1 0 0,2-3 0 0,1 0 0 0,1-4 0 0,2 1 0 16,4-3 0-1,-1 0 0-15,1-4 0 0,3 0 0 0,0-4 0 0,1 2 0 16,0-4 0-16,2-2 0 0,0-2 0 0,3-2 0 16,-1 0 0-16,2-4 0 0,2 0 0 0,0-3 0 0,0 1 0 15,0-4 0-15,-2 0 0 0,-1-1 0 0,-1 1 0 0,-2-1 0 0,-2 1 0 0,-3 0 0 16,-2 0 0-16,-1 1 0 16,-2 3 0-16,-2-2 0 15,-2 5 0-15,-2-1 0 0,1 1 0 0,-3 0 0 16,0 3 0-16,-2 1 0 0,-1 0 0 0,-2 2 0 15,-2 3 0-15,0-3 0 0,-2 6 0 0,-1-1 0 0,0 2 0 16,-2 3 0-16,1 4 0 0,0-1 0 16,0 6 0-16,1-1 0 0,1 5 0 0,2 0 0 0,1 2 0 15,1 0 0-15,1 2 0 0,3-2 0 0,2-2 0 0,1-1 0 16,3-1 0-16,0-2 0 0,2-3 0 16,2 0 0-16,2-5 0 0,-1 0 0 0,2 1 0 0,1-6 0 15,2 1 0-15,1-2 0 0,1 1 0 0,2-3 0 16,3 0 0-16,2-5 0 0,-1 1 0 0,3-3 0 15,2-2 0-15,-2-1 0 0,-2-2 0 0,1 0 0 16,1-2 0-16,-2-1 0 0,-2 2 0 0,-2-2 0 16,-3 1 0-16,-1-1 0 0,-1-1 0 0,-2-2 0 15,-3 2 0-15,-4 1 0 0,-2 4 0 0,-3-2 0 0,-5 3 0 16,-3-1 0-16,-4 4 0 0,-3-3 0 16,-3 4 0-16,-4-3 0 0,-2 5 0 0,-1-2 0 15,4 2 0-15,1 4 0 0,-1 0 0 0,3 2 0 31,2 1 0-31,4 6 0 16,2 0 0-16,4 1 0 0,3 6 0 0,2-1 0 0,1 4 0 16,3 0 0-16,0 3 0 0,2 0 0 0,1-3 0 0,2 1 0 0,0-1 0 0,1-1 0 0,0-2 0 0,1-4 0 0,1-2 0 0,1 0 0 15,0-4 0-15,1 0 0 0,0-3 0 0,2-2 0 0,0 2 0 16,1-3 0-16,1-3 0 0,-1-1 0 16,2 1 0-16,-2-4 0 0,2-1 0 0,-1-5 0 15,1 4 0-15,0-4 0 0,0 0 0 0,0-6 0 0,0 3 0 0,-1-5 0 16,2 1 0-16,-3-2 0 0,1 0 0 0,-3-1 0 15,-2 5 0-15,1-3 0 0,-3 5 0 0,-1 2 0 16,-1-1 0-16,-2 4 0 0,-1 0 0 16,-1 1 0-16,-1 3 0 0,-1 1 0 0,-2 1 0 0,-1 1 0 15,-1 0 0-15,-1 4 0 0,-3 0 0 0,0 0 0 16,-1 4 0-16,-2 0 0 0,1 2 0 0,-2 2 0 16,-1 5 0-16,-1 0 0 0,0 3 0 0,0 1 0 15,1 0 0-15,3 0 0 0,1 4 0 0,0-2 0 16,1 1 0-16,2-1 0 0,3 2 0 0,2-2 0 15,2-3 0-15,2 0 0 0,2 0 0 0,2-4 0 0,3 1 0 0,2-3 0 16,1-2 0-16,2 0 0 0,0-4 0 0,2-2 0 16,0 0 0-16,2-4 0 0,-1 2 0 0,1-4 0 15,1-2 0-15,-2 0 0 0,0-4 0 0,-1 1 0 16,-1-1 0-16,-3-2 0 0,-1 2 0 0,-1-2 0 16,-4 0 0-16,-1 2 0 0,-3 0 0 0,-2-1 0 15,-2 3 0-15,-2-2 0 0,0 2 0 0,-2 0 0 0,-3-4 0 16,-4 1 0-16,0 0 0 0,-4-4 0 0,-2 1 0 0,1 2 0 15,-2 2 0-15,-2-1 0 16,4 3 0-16,0 3 0 0,4 4 0 0,2-1 0 0,0 0 0 0,1 2 0 16,2 2 0-16,0 0 0 15,3 2 0-15,-1 0 0 0,1 1 0 0,1 1 0 0,-2 0 0 0,2 1 0 16,0 2 0-16,0-2 0 16,0 3 0-16,1 1 0 0,0 2 0 0,2 0 0 0,1 2 0 0,-1 1 0 15,3-2 0-15,0 1 0 0,1 1 0 0,3-4 0 16,0 1 0-16,1 0 0 0,2-4 0 0,1 1 0 15,0 0 0-15,2-4 0 16,1-4 0-16,0 2 0 0,2-4 0 0,0 0 0 16,0-4 0-16,2-2 0 0,-1-3 0 0,1 2 0 15,-1-4 0-15,0-2 0 0,-1 0 0 0,-1-2 0 0,1 1 0 0,-2-2 0 16,-2 2 0-16,-2 0 0 0,-2 2 0 0,-1-1 0 0,-4 3 0 0,-2 0 0 16,-2 1 0-16,-3 0 0 15,-3 0 0-15,-1 2 0 0,-1 1 0 0,-2-1 0 16,0 1 0-16,-3 4 0 0,1 1 0 0,2 1 0 15,0 0 0-15,3 3 0 0,1 0 0 0,1 3 0 16,2 1 0-16,1 2 0 0,2 1 0 0,0 2 0 0,3 2 0 0,1 1 0 16,2 1 0-16,1-3 0 0,3 2 0 0,0-2 0 15,2-1 0-15,2-2 0 0,-1 0 0 0,3-4 0 16,0 0 0-16,0-3 0 0,1-3 0 0,-1-3 0 16,-1 3 0-16,0-6 0 0,0 2 0 0,-1-4 0 0,1 0 0 0,-1-1 0 15,-1 0 0-15,0-1 0 0,-2-3 0 0,-1 2 0 16,-1 0 0-16,0-1 0 15,-1-1 0-15,0 1 0 0,-3 2 0 0,0 0 0 0,-1-2 0 0,0 2 0 16,-1 4 0-16,-3-3 0 0,2 2 0 0,-2 2 0 16,-1 1 0-16,-1-2 0 0,0 3 0 0,-1 2 0 15,1-1 0-15,-1 2 0 16,1 0 0-16,-2 0 0 0,1 2 0 0,1 2 0 16,-2 2 0-16,2 0 0 0,-1 2 0 0,-2 0 0 15,2 1 0-15,-1 1 0 0,1 0 0 0,1-2 0 0,-1 0 0 0,2 0 0 0,0-1 0 0,2-1 0 31,0 0 0-31,2-2 0 0,2-1 0 0,1 0 0 0,0-2 0 0,2 2 0 16,2-3 0-16,-1 2 0 0,2-2 0 0,1-2 0 16,-1 2 0-16,1-3 0 0,0 2 0 0,1-2 0 15,-1 1 0-15,2-3 0 0,0 2 0 0,-1-3 0 16,0 0 0-16,-2 0 0 0,0-1 0 0,0 0 0 16,-1 1 0-16,-1 0 0 0,-2-3 0 0,1 2 0 15,-1 1 0-15,-2-3 0 0,0 0 0 0,0 2 0 0,-1-2 0 0,-1 2 0 16,1 1 0-16,-1-3 0 0,0 3 0 0,-1 0 0 15,1 1 0-15,-1 0 0 0,0 4 0 16,0-2 0-16,1 1 0 0,-2 2 0 0,2 2 0 0,-1 1 0 16,2-3 0-16,-3 3 0 15,-1 3 0-15,1 1 0 0,-1 3 0 0,0-2 0 0,-1 2 0 0,2 0 0 0,-2 0 0 0,0 2 0 16,0 1 0-16,1-4 0 0,0 4 0 0,1-1 0 16,-1 1 0-16,0 3 0 15,2-3 0-15,-2 2 0 0,2 1 0 0,-2-3 0 16,3-1-912-16,1-5-176 0,1 2-48 0,3-9-23952 0</inkml:trace>
  <inkml:trace contextRef="#ctx0" brushRef="#br1" timeOffset="59825.12">14454 6742 13823 0,'1'-5'1216'0,"-1"4"-960"0,-1 1-256 0,0 0 0 0,0 0 1472 0,-2-3 240 0,-1 2 48 0,-1-2 16 15,-3 0 288-15,-3-2 64 0,-3 1 16 0,-1 0 0 16,-2-1-704-16,-2 0-144 0,0 3-16 0,-2-2-16 16,-2-1-688-16,0 4-128 0,-2-1-16 0,-2-2-16 15,-3 4-176-15,-2 0-48 0,-1 0 0 0,-3 0 0 16,-3 1 48-16,-1 2 0 0,-2-1 0 0,-3-2 0 0,-1 4 80 16,-3-4 32-16,-6 2 0 0,0-2 0 15,-2 4-144-15,0-2-16 0,0 2-16 0,2-4 0 0,0 4 176 16,-3-4 32-16,-3 2 16 0,0-2 0 0,1 2-32 0,1 0-16 15,-2 2 0-15,3-2 0 0,6 2-160 0,-5-2-48 16,-1 1 0-16,-1 1 0 0,1-4-144 0,0 0 0 16,4 1 0-16,1 1 0 0,3-2 0 0,1 3 0 15,4-3 0-15,3 0 0 0,3 0-144 0,5 0-16 16,3 0 0-16,2 0 0 0,5 0 16 0,1 0 0 16,5-3 0-16,3 3 0 0,3-3-16 0,3 3 0 0,3-4 0 15,3 1 0-15,3 3-32 0,3-3 0 0,2 0 0 16,2-1 0-16,3 2 192 0,2-2 0 0,3 2 160 0,2-2-160 15,1 2 0-15,3-2 128 0,5 0-128 0,0 2 0 16,0-2 0-16,0 2 0 0,3-2 0 0,2 0 0 16,1 2-208-16,3-2 64 0,2 2 16 0,3-5 0 15,4 4 0-15,1-2 0 0,-2 1 0 0,0 1 0 16,1 0 128-16,-1 2 0 0,3-4 128 0,-1 1-128 16,-1 0 0-16,-1 2 0 0,0-2 0 0,-2-2-128 0,-3 2 128 0,-3 2 0 15,-4-2 0-15,-6 1 0 16,-6 1 144-16,-4 1-144 0,-2-2 192 0,-6 3-192 15,-2 0 256-15,-4-2-64 16,-1 2-16-16,-2-1 0 0,-3 1-176 0,-3 0 0 0,-2 0 0 0,-3 0 0 0,-3 0 0 0,-3 0 0 16,-3 0 0-16,-2 0 0 31,-3-3-432-31,-1 3-160 0,-2 0-48 0,-3 3 0 0,-2-3 384 0,1 1 80 0,3 1 16 0,1 1 0 16,-2 0 160-16,0 0 0 0,-2 1 0 0,1-2 0 0,-1 2 0 0,1 2 0 15,-2-2 0-15,2-2 0 0,0 4 0 0,-1-2 0 16,2-1 0-16,0 0 0 0,-1 0 0 0,-1 0 0 15,3 1 0-15,0-1 0 0,4-3 0 0,-1 1 0 16,1 1 0-16,-1 1 0 0,2-3 0 0,0 4 0 16,0-2 0-16,2 2 0 0,-2-3 0 0,1 1 0 0,2 2 0 0,-1-1 0 15,2-3 0 1,1 2 0-16,1-2 0 0,3 0 0 0,2 1 192 0,0-1 112 0,0 0 16 0,2 0 16 16,0 0 64-16,2 3 16 0,2-3 0 0,2 2 0 15,2-2 32-15,1 1 0 16,2 2 0-16,1 1 0 0,-1-2-256 0,4 2-32 15,-1 0-16-15,3-2 0 0,2 0-144 0,1 2 192 16,2-1-192-16,2 0 192 0,3 0-48 0,2-2 0 16,1 2 0-16,1-2 0 0,1 1-144 0,1 1 0 0,0 0 0 0,-3 0 0 15,0 1 144-15,1-2-144 0,-2 2 160 0,0-2-160 16,-1 2 160-16,1 0-160 0,0-1 160 0,-1 2-160 16,1-1 128-16,1-1-128 0,-1 0 0 0,0 0 144 0,-1 0-144 0,-2 1 0 15,2 0 0-15,-2 1 0 0,-2 1 0 0,-1 0 0 16,-2-1 0-16,-1 1 0 0,-1 3 0 0,-1 0 0 15,-2-2 0-15,1 2 0 0,-1-2 0 16,-2-1 0-16,0 3 0 0,-1-5 0 0,0 2 128 0,-2-4-128 0,-1 2 192 16,-1-1-64-16,1 0 96 0,-4 1 16 15,0-2 0-15,-2 0 0 0,0 0-32 0,-3 2 0 16,0 1 0-16,0-2 0 0,-1 1-48 0,1 2-16 0,0 1 0 16,0-1 0-16,3-3 32 15,0 4 0-15,1-4 0 0,2 2 0 16,3-1-16-16,1-2 0 0,4 2 0 0,3 0 0 15,4-2-160-15,6 0 0 0,3 0 0 0,8-2 0 0,9 0 0 0,12-1 0 0,9-2-144 0,17-3-20224 32</inkml:trace>
  <inkml:trace contextRef="#ctx0" brushRef="#br1" timeOffset="70778.42">6675 16482 14735 0,'-4'3'1312'0,"2"-3"-1056"0,0 0-256 0,1-3 0 0,0 2 1728 0,0 1 272 0,0-5 64 0,-3 2 16 15,-2-6-1248-15,1-2-256 0,-1-2-64 0,1-1 0 0,1 0 384 0,1-1 80 16,0 1 16-16,0 0 0 16,1 0-2144-16,-2 2-416 0,3 2-96 0,-4 1 0 15,-3 3-704-15,-3 2-144 0,-4 1-32 0,-3 3-4512 16</inkml:trace>
  <inkml:trace contextRef="#ctx0" brushRef="#br2" timeOffset="86847.89">27323 17242 3279 0,'-4'5'288'0,"2"-4"-288"0,-1 1 0 0,2 1 0 0,0-2 0 0,1 2 0 0,-2-3 0 0,1 2 0 0,0 2 0 0,-3-2 0 0,2 3 0 0,-1 1 0 16,1-1 0-16,-1-1 0 0,2 0 0 0,0 1 0 15,0-4 0-15,-2 1 0 0,2 0 0 0,-1 0-128 16,0-2 128-16,1 0 0 0,0 3 0 0,0-3 0 16,-1 0-144-16,1-3 144 0,0 3 0 0,0 0 0 15,1 0 0-15,0 0 0 0,0 0 0 0,0 0-128 16,0 0 128-16,0 0 0 0,0 0 0 0,0 0 0 0,0 0 0 15,0 0 0-15,0 0 160 0,0 0 144 16,0 0 16-16,0 0 16 0,0 0 96 0,-4 19 16 16,4-16 0-16,0 0 16 0,1 0-464 0,-1 0 0 15,1 1 0-15,1-1 0 0,-1 2 0 0</inkml:trace>
  <inkml:trace contextRef="#ctx0" brushRef="#br3" timeOffset="102109.96">4548 8677 30399 0,'3'-10'2704'0,"1"4"-2160"0,1 0-544 0,0 2 0 0,0-1 0 0,3-2 0 16,3-6 0-16,9-9-192 16,8-9-576-16,8-7-128 0,6-7 0 0,2 1-16 15,3-1-2752-15,3-4-560 0,2-2-96 0,0-2-32 0</inkml:trace>
  <inkml:trace contextRef="#ctx0" brushRef="#br3" timeOffset="102565.31">5159 8035 19343 0,'121'-162'848'0,"-115"154"192"0,-5 5-832 0,1 2-208 15,-1-5 0-15,3-7 0 0,2-6 3440 0,-2-12 640 16,-4-8 128-16,-7-2 16 0,-9 4-1472 0,-8 5-320 15,-10 6-48-15,-9 8-16 0,-8 5-1488 0,-8 10-304 0,-5 0-64 0,-12 7-16 16,-14 5-496-16,-9 0 0 0,1 6 0 0,-1-2 0 16,5 3 0-16,-11 0 0 0,-10 2 0 0,-5 5 0 15,3 0 0-15,-2 6 0 0,-1 4 0 0,3-1 0 16,4 3 0-16,-1 5 0 0,-2 5 0 0,7 6 0 16,10 2 0-16,-1 5 128 0,-2 11-128 0,5 1 0 0,9-1 0 15,12 4 0 1,6 0 0-16,11 0 0 0,10-4 0 0,9 1 0 0,8 2 0 15,11-5 0-15,10-8 0 0,10 2 0 0,10 2 0 0,10 0 144 0,8 1-144 0,10-2-192 0,10-1 32 0,13-4 16 32,9-7 144-32,9-6-160 0,0-11 160 0,5-3-160 15,9-3 160-15,17-4 0 0,17-7 0 0,15-6 0 16,14-7 0-16,12-6 0 0,10-9 0 0,2-8 0 16,1-5 0-16,6-3 0 0,4 2 0 0,-2-7 0 0,-2 0 128 15,-6-1-128-15,-4-5 128 0,-7 1-128 0,-7-3 0 0,-7 3 0 16,-11 3 0-16,1-5-128 0,-4-1 128 0,-1-6 0 15,-2 2 0-15,-9 3 0 0,-12-4 0 0,-5 4 0 16,-5 2 0-16,-10-5 0 0,-12 1 0 0,-13-1 0 16,-8 4 0-16,-7-6 0 0,-4-6 0 0,-10 1 0 15,-12-1 0-15,-10 0 128 0,-10 1 64 0,-11 1 0 16,-7 2 16-16,-8 4 0 0,-6-2 80 0,-18-4 16 16,-22-9 0-16,-24-3 0 0,-20 0-304 0,-19 6 0 15,-15 4 0-15,-11 8 0 0,-9 7 0 0,-19 1-144 0,-20 7 144 16,-17 8-192-16,-16 6 192 0,-11 10-128 0,-9 6 128 15,-9 3-128-15,-5 10 128 0,-10 5-128 16,-7 8 128-16,-5 9-128 16,-4 9-672-16,-4 13-128 0</inkml:trace>
  <inkml:trace contextRef="#ctx0" brushRef="#br3" timeOffset="140045.2">894 7532 37775 0,'-5'-12'3360'0,"1"5"-2688"0,2 4-544 0,2 0-128 0,0 3 0 0,0 0 160 0,0 0-160 0,0 3 160 15,-1-3 144-15,-1 3 16 0,0 4 16 0,-1 0 0 16,-1 4-336-16,-1 0 0 0,1 2 0 0,-1 1-192 15,-1 3 192-15,0-1-208 16,-1 2 80-16,2 1 128 0,0 0 0 0,1 3 0 0,0 0 0 16,0 0 0-16,2 2 336 0,-1 0 144 0,3 1 32 0,0 0 0 15,0 1-208-15,0-2-48 0,0 6 0 0,0 1 0 16,0 1-32-16,0 0-16 0,-1 5 0 0,1 4 0 16,-1-2-16-16,2-1-16 0,0-1 0 0,2-5 0 15,2-3-176-15,1-5 0 0,0-5 0 0,1-3 0 0,2-6 0 0,-2-3 0 16,2-1 0-16,0-3 0 15,1-1 0-15,-2-2 128 0,2 0-128 0,0 0 128 0,0 0 16 0,0-2 0 16,0-2 0-16,2 2 0 0,1-2-16 0,-1 0-128 16,0 2 192-16,2-2-64 0,1 2-128 0,0-2 128 15,-1 1-128-15,1 1 128 0,0 1-128 0,1-2 0 16,0 2 0-16,-1-1 0 0,1 2 0 0,-1-4 0 16,1 4 0-16,1-3 0 0,1 0-192 0,-1 0 192 15,0 0-160-15,1-4 160 16,-1 2-912-16,1 0-96 0,0-1-16 0,-1 1 0 15,-1-1-3264-15,1 1-672 0</inkml:trace>
  <inkml:trace contextRef="#ctx0" brushRef="#br3" timeOffset="140450.29">1369 7529 43311 0,'-1'-3'1920'0,"1"0"384"0,0 3-1840 0,1 0-464 0,0 0 0 0,2 3 0 0,-1-3-800 0,2 3-256 0,2 1-48 0,3 5-16 0,3 3 800 0,4 2 144 0,0 2 48 0,1 1 0 16,3 3 128-16,0 2-192 16,1 3 192-16,0 3-192 0,1 5 192 0,-1 1 0 15,-2 1 0-15,-3-1 0 0,-1 1 0 0,-3-3 0 16,-2-3 0-16,-3-1 0 0,2 1 0 0,-3-7 0 15,-1-2 0-15,-1 1 0 0,0 1 0 0,-2 0 0 0,-1-2 0 0,1 1-128 16,-1 1-496-16,-1-3-80 0,1-2-32 16,-1 0-15584-16</inkml:trace>
  <inkml:trace contextRef="#ctx0" brushRef="#br3" timeOffset="140908.57">1349 7555 27647 0,'-6'-11'2448'0,"2"3"-1952"0,2-1-496 0,2 5 0 15,1 1 2944-15,1-1 512 0,1 1 80 0,2-3 32 16,1-4-2800-16,4-2-544 0,2-4-224 0,3-3 176 15,0 3-176-15,0-2 192 0,0 2-192 0,-1 0 192 16,3-1-192-16,0 1 128 0,0 2-128 0,2-3 128 16,-1 1-128-16,1 2 0 0,1 1 0 0,-1 2 0 15,1 0 0-15,-1 4 0 0,1-3 0 0,-1 5 0 0,1 1 0 16,-1 2 0-16,-2 2 0 0,-2 2 0 0,0 4 0 16,-2 2 0-16,-2 3 0 0,-1 2 0 0,0 3 0 15,-4 3 0-15,-1-1 0 0,-1 1 0 0,0-2 0 16,-2 4 0-16,-1 4 0 0,1-3 0 0,-1 2 0 15,-1 1 0-15,-1-4 0 0,-2 1 0 0,1 0 0 16,-2-2 0-16,-1-2 0 0,0 1 0 0,-1-3 0 0,-3 0 0 16,-2 0 0-16,-1-3 0 0,-2-1 0 0,-2 0 0 15,-2-1 0-15,-4 1 128 0,-1 0-128 0,-3-2 192 16,-1 0-192-16,-3 0 192 0,-1 0-192 0,0-2 128 16,0 0-128-16,0-3 128 0,2-2-128 0,0 0 0 15,2-3 0-15,2 0 0 16,4 0-416-16,4 1-112 0,6 1-32 0,1 1-17568 0</inkml:trace>
  <inkml:trace contextRef="#ctx0" brushRef="#br3" timeOffset="141645.81">2019 8007 24879 0,'-5'-4'2208'0,"2"2"-1760"0,-1-1-448 0,1 2 0 0,3 1 1856 0,0-3 304 0,-1 2 48 0,0-1 16 16,0-1-1008-16,-3 0-208 0,2-4-48 0,-2 1 0 15,1-1-128-15,1 1-16 16,1-1-16-16,-1-1 0 0,4-2-576 0,0 0-224 0,3 1 176 0,0-3-176 0,2 2 0 0,3-2 0 16,3-1-176-16,-1 1 176 0,2 1 0 0,1 0 0 15,2 0 0-15,-1 2 0 16,1-1 0-16,1 4 0 0,-1 0 0 0,-1-1 0 16,0 5 0-16,-1 1 0 0,0 2 0 0,0 4 0 15,-4 1 192-15,-3 0-32 0,0 4-16 0,-3 0 0 16,-2 4-16-16,0-2-128 0,-2 3 192 0,-2 1-64 15,0 2-128-15,-3 5 128 0,-2 0-128 0,1 1 128 0,-1-4-128 0,-1 2 0 16,-1 0 0-16,-1-1 0 0,-1 1 0 0,-2-2 0 16,-1 2 0-16,-1-2 0 0,-1 1 0 0,-3-2 192 15,1 1-64-15,-3 1 0 0,-1-2-128 0,-1 1 0 0,0 1 0 16,-3-2 0 0,-1 0 0-16,-1-2 0 0,2-3 0 0,2-1 0 15,2-3 0-15,1 0 0 0,3-2 0 0,2 0 0 16,0-2 0-16,3-2 0 0,2 0 0 0,1 0 0 0,2 0 192 0,2 0-64 0,2-2 0 0,1 2 0 15,3-2-128-15,3 1 0 0,1 0 0 0,2 0 128 16,4-2 192-16,4 2 16 16,5-1 16-16,4-2 0 0,9 4-32 0,4-1-16 15,5 0 0-15,4-3 0 0,2 4 80 0,1-4 32 16,1 0 0-16,0 0 0 0,5 0-240 0,-3-3-48 16,-2 6-128-16,0-3 192 0,-3 2-192 0,-4 2 0 0,-1-4 0 0,-1 2-13600 15,-3-2-2656-15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17T16:30:56.91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25766 9758 911 0,'-2'0'0'0,"0"-3"0"0,1 2 0 0,0-4 0 0,0 4 336 0,1-2-16 0,-2 0 0 0,1-3 0 0,-1-7-160 0,-1 1-32 0,-1-4-128 0,1 0 192 0,-1 0 480 0,0 0 96 0,1 1 0 0,0 2 16 0,1 0 368 0,-1 4 80 16,2 2 16-16,0 0 0 0,1 5 0 0,0-2 0 15,0 4 0-15,-1 2 0 0,1 0-96 0,-2 0 0 16,2 2-16-16,-1 2 0 0,0-2 112 0,1-4 32 15,0 0 0-15,0 0 0 0,-1 26-224 0,1-17-32 16,-2-3-16-16,2 0 0 0,0 1-208 0,0-2-32 0,2 2-16 16,-2-4 0-16,1 1-192 0,-1-2-48 0,1 1 0 0,0-3 0 15,2 0-80-15,-2 0-32 0,1 0 0 0,1 0 0 16,-1 1-128-16,2 2-16 0,-1-3-16 0,0 3 0 16,2 1 240-16,-1 2 48 0,1 3 16 15,0 1 0-15,0 2-80 0,0 1-16 16,1 0 0-16,0 3 0 0,0 2-96 0,-1-2-32 0,1 1 0 0,1 0 0 15,-1 1-48-15,0-1-16 0,0-1 0 0,0 0 0 16,1 0-256-16,-1-4 0 0,0 2 0 0,-1-2 0 0,1 1 256 0,0-1 0 16,-1-2 0-16,1 2 0 0,0 1-96 0,1-1-32 15,1 2 0-15,0 1 0 0,-1 1-128 0,2 0 0 16,-2 2 0-16,1 1 0 16,0 3 0-16,-1-8 0 0,-3-2 144 0,1 0-144 0,0 1 0 0,2 3 0 15,1 0 0-15,0 3 128 0,1-1-128 0,0 2 128 0,0 0-128 16,-1 1 128-16,2-3-128 0,-1 2 0 0,0 0 0 0,-1-2 0 31,1 1 0-31,-2-1 0 0,1 1 0 0,-1-3 0 16,1 0 0-16,0 0 0 0,0 0 0 0,-1 0 0 15,2 0 0-15,-2 0 0 0,2-1 0 0,1 1 128 16,-2 0-128-16,2 1 0 0,0 1 128 0,0 1-128 16,0-1 0-16,0 2 128 0,1 1-128 0,-1-1 0 15,-1 2 0-15,0-1 0 0,0-1 0 0,-1 2 128 16,0-3-128-16,-2 0 0 0,2 2 0 0,-2-1 0 0,0-1 0 15,-1-3 0-15,0 2 0 0,1-1 0 0,-1-1 128 0,1 2-128 16,-1-2 128-16,1-1-128 0,-1 1 128 0,2 0-128 16,-1-2 128-16,0 1-128 0,-1-3 0 0,0-1 128 15,1 0-128-15,1 2 0 0,0 0 0 0,-1 0 0 16,0 0 0-16,1 2 128 0,1-1-128 0,-1 0 0 16,2 3 0-16,-2-3 0 0,3 2 0 0,-2 1 0 15,-1-5 0-15,1 0 0 0,-1 2 0 0,4 1 0 0,-1 1 0 16,0 1 0-16,0 0 0 0,0 0 0 15,0-1 0-15,-2 2 0 0,2-2 0 0,0 3 0 0,-1 1 0 0,-1-2 0 16,0 1 0-16,-1-3 0 0,-1-3 0 0,0 2 0 16,1 1 0-16,-2-3 0 0,1 3 0 0,0-4 0 15,0 0 0-15,-1 0 0 0,1-1 0 0,2 0 0 16,-2 0 0-16,0-1 128 0,1 0-128 0,1-2 0 16,-1 3 0-16,1 1 0 0,0 0 0 0,0-1 128 15,0 0-128-15,0 2 0 0,-1 0 0 0,1-3 0 16,-2 2 0-16,0 1 0 0,2 0 0 0,-2 2 0 0,0-2 0 15,-1 0 0-15,1 3 0 0,-1-1 0 0,0 1 0 0,0-1 0 16,1 1 0-16,-1 0 0 0,0 3 0 0,0-3 0 16,0-3 0-16,-1 4 0 0,0-3 128 0,1 0-128 15,0 1 128-15,0-2-128 0,1 2 160 0,-1-2-32 16,2-1-128-16,0 2 192 0,-1-2-192 0,0 0 0 16,2 1 0-16,-2-2 0 0,1 0 0 0,0 1 0 15,0-2 0-15,-1 0 0 0,2-1 0 0,-2 1 0 0,1 0 0 16,-2-4 0-16,0 1 0 0,0-1 0 0,1 3 0 0,0 0 0 15,2 1 0-15,1-1 0 0,-2 4 0 0,2-3 0 16,-1 2 0-16,0 0 0 0,0 1 0 0,0 0 0 16,-1 2 0-16,1-4 0 0,-1 4 0 0,0-2 0 15,0 0 0-15,-1-2 0 0,0 3 0 0,0-2 0 16,-1-2 0-16,1 3 0 0,-1-4 0 0,0 1 0 16,1 1 128-16,-1-1-128 0,1 3 0 0,-1-3 144 15,2-1-144-15,-1 1 0 0,0 2 0 0,0-1 0 0,0 0 0 16,3-1 0-1,-3 2 0-15,2-2 0 0,-2 0 0 0,0-2 0 0,1 0 0 0,0 1 0 0,-1 0 0 0,0 0 0 16,0-1 0-16,-1-2 0 16,0 0 0-16,-1 3 0 15,1-5 0-15,-2 5 0 0,1-3 0 0,0 0 0 16,0 4 0-16,-1-3 0 0,1 1 0 0,-2-2 0 16,2 4 0-16,0-2 0 0,-2 0 0 0,2 2 0 15,0-1 0-15,-1-2 0 0,1 2 0 0,-1-2 0 0,0 2 0 16,1 0 0-16,0-2 0 0,-1 2 0 0,1-3 0 0,0 4 0 15,0-4 0-15,-2 1 0 0,2 2 0 0,-2-3 0 16,1 2 0-16,-1 0 0 0,1-1 0 0,-1-1 0 16,1 1 0-16,0-1 0 0,0 3 0 0,-1-2 0 15,2 2 0-15,-2 0 0 0,2-2 0 0,0 2 0 16,0-2 0-16,-1 2 0 0,1-2 0 0,0 2 0 16,-1-3 0-16,2 3 0 0,-1-2 0 0,0 2 128 0,-1-2-128 15,1 2 0-15,1-2 0 0,-1 2 128 0,-2-3-128 16,2 2 0-16,0 0 0 0,-2-2 0 0,2 2 0 0,0-2 0 15,-1 3 0-15,1-3 0 0,0 0 0 0,1 0 0 16,0 0 0-16,-2 1 0 0,0-1 0 0,1-1 0 16,-2 1 0-16,2 0 0 0,-1 3 0 0,1-3 0 15,0 0 0-15,0 0 0 0,-1 2 0 0,0-2 0 16,0 3 0-16,0-3 0 0,1 1 0 0,-2-1 0 0,1 3 0 16,-1-3 0-16,1 2 0 0,-1-2 0 0,0 3 0 0,0-3 0 15,0 0 0-15,2 0 0 0,-3 1 0 0,2-3 0 16,-1 2 0-16,-1-1 0 0,2 2 0 0,-1 0 0 15,-1-1 0-15,2 0 0 0,-1 2 0 0,0-2 0 16,0 3 128-16,-1-3-128 0,1 0 0 0,-1 0 128 16,0 0 32-16,0 0 0 0,1 1 0 0,-2-1 0 15,1 1-160-15,-1-1 128 16,1 1-128-16,-1-4 128 0,0 2-128 0,0-1 0 0,0 0 0 0,0-2 0 0,0 2 0 16,1-4 0-16,-1 2 128 0,0-2-128 0,2 0 0 0,-2-2 0 15,1-1 0-15,0 2 0 0,0-5 0 0,-1 6 0 16,0 0-144-16,0 0 144 0,3-25-144 15,-5 15 144-15,1-6-208 0,-2-2-19440 16</inkml:trace>
  <inkml:trace contextRef="#ctx0" brushRef="#br0" timeOffset="2328.76">27333 13412 23039 0,'1'-6'2048'0,"1"1"-1648"0,1 1-400 0,1 3 0 0,-2-2 560 0,2 0 16 0,3-3 16 0,3-6 0 0,5-1 528 0,2-3 96 0,2 0 32 0,-3 1 0 0,-4 5-112 0,-1 0-32 16,-3 4 0-16,-3 2 0 0,-2 2-16 0,-1 2 0 16,-1-3 0-16,-2 6 0 0,-1-1-208 0,-1 2-48 15,0-2-16-15,0 3 0 0,-1 0-464 0,0 1-96 16,-2 2 0-16,1 2-16 0,0-2-64 0,0 2-16 15,0 0 0-15,1-1 0 0,3-1-16 0,-1 0 0 16,2-2 0-16,-1 0 0 0,2-2-144 0,0 1 192 16,1-1-192-16,2-3 192 0,0 1-64 0,0 1 0 15,-1-3 0-15,1 1 0 0,1 1 0 0,-1 1 0 16,-2-3 0-16,2 0 0 0,-2 1 0 0,2-1 0 0,0 0 0 0,-1 0 0 16,2 0-128-16,0-1 0 0,0 1 0 0,0 0 0 15,0 0 0-15,1 0 160 0,1 0-160 0,-1 0 160 16,1 0-160-16,-1 0 0 0,2 0 0 0,-2 0 0 15,0 0 192-15,0 1-64 0,0 2 0 0,1-3 0 16,-1 2-128-16,0-1 0 0,0 4 0 0,0-3 128 16,2 1-128-16,-1 2 0 0,-1 1 0 0,2 1 0 0,-1-4 0 15,1 3 0-15,-1-2 0 0,2 2 0 0,-1-3 0 0,0 3 0 16,0-2 0-16,1-1 0 16,0 1 0-16,-1 1 0 0,1-4 0 0,1 4 128 15,1-3-128-15,-2 0 160 0,1 0-160 0,0 2 160 0,-1-1-160 16,1-3 0-16,0 1 0 0,0 1 0 15,-1 0 0-15,-1-1 0 0,2 0 0 0,0 2 0 16,0 0 128-16,-1 0-128 0,2 0 0 0,-1 4 128 0,0-4 32 0,0 4 0 0,-1-1 0 0,1 2 0 16,0-1-160-16,0 0 0 0,1-1 0 15,-2 0 0-15,1 0 0 0,1 1 0 0,-1-4 0 0,0 1 0 16,-2 1 0-16,2-4 0 16,1 2 0-16,1-3 0 0,0 2 0 0,0-2 0 0,2 1 0 0,-1 2 0 15,0-1 0-15,0 0 0 16,0 0 0-16,-1 2-176 0,-1 2 176 0,0-2 0 0,-1 1 0 15,0 1 0-15,0 1 0 16,-1-1 0-16,-1 3 0 0,0-3 0 0,1-1 0 0,-1 1 0 0,0 1 0 16,0-2 0-16,1-2 0 0,0 1 0 0,-1-2 0 0,1 2 0 0,1-1 0 15,2-3 0-15,-2 0 0 0,1 0 0 0,0 0 0 0,2 0 0 16,0 0 0-16,1 0 0 0,1 0 0 0,-2 0 0 16,2 3 128-16,-1 0-128 0,-1-2 0 0,0 2 0 15,0 0 0-15,1 0 0 0,0 3 0 16,-2-2 0-1,0-2 0-15,1 4-192 0,-2-2 192 0,0 0 0 0,0 1 0 0,0 0 0 0,0 0 0 0,0-2 0 16,1 3 0-16,-1-2 0 0,-1 1 0 0,-2-1 0 31,2-1 0-31,0 4 0 0,-1-5 0 0,-1 2 0 0,1-2 0 0,0 0 0 16,-2 0 0-16,0-1 0 0,2 1 0 0,-1-1 0 0,0 1 0 0,1-1 0 0,-1 2 0 0,1-1 0 16,1 5 0-16,-1-4 0 0,-2 3 0 0,2-2 0 31,-2 2 0-31,-1 1 0 0,2 1 0 15,-2-2 0-15,1 2 0 0,-2 0 0 0,2-1 0 16,-1-2 0-16,-1 0 0 0,1 1 0 0,-1-3 0 0,0 0 0 16,1 1 0-16,-1-2 0 0,1-1 0 0,1 2 0 15,1-3 0-15,-1 1 0 0,1 0 0 0,0 1 0 16,1 0 0-16,1-2 0 0,0 1 0 0,0 2 0 0,1-1 0 16,0-2 0-16,1 1 0 0,1 2 0 0,0-1 0 0,1 0 0 15,-1 3 0-15,0-2 0 0,0 1 0 0,0 0 0 16,-1 1 0-16,-1 1 0 0,0 0 0 0,-1-1 176 15,0 1-48-15,0 0 0 0,-1-1 112 0,-1 1 16 16,1-2 0-16,-1 0 0 0,-1-2-256 0,0 2 0 16,1-4 0-16,0 0 0 0,0 0 0 0,-1 0 0 15,2-2 0-15,0 0 0 0,-1 0 0 0,1-1 0 16,1 2 0-16,-2-1 0 0,2 0 0 0,0 2 0 16,-1 0 0-16,1 0 0 0,-2 0 0 0,0 4 0 0,-1-3 0 15,1 2 0-15,-1-1 0 0,1 2 0 0,-2-2 0 0,-1 2 0 16,1-1 0-16,-1-2 0 0,0 1 0 0,0-2 0 15,-2 3 0-15,1-3 0 16,1 0 0-16,-1 0 0 0,-1 0 0 0,1 0 0 16,0 0 0-16,0-3 0 0,-2 3 0 0,1-3 0 0,-1 3 0 0,-1-3 0 15,0 1 0-15,-1 0 0 0,0 0 0 0,-1 0 0 16,0 0 0-16,-1 0 0 0,-2-2 0 16,0 0 0-16,0 2 0 0,-2-2 0 0,-1-1 0 15,-1-1 0-15,-2-1-288 0,1-2-96 0,-3-1-32 0,-1 0-13376 16,-1-2-2672-16</inkml:trace>
  <inkml:trace contextRef="#ctx0" brushRef="#br0" timeOffset="5008.38">28371 11718 11055 0,'2'4'976'0,"-1"-1"-784"0,0 0-192 0,0-1 0 0,1-2 128 0,-1 0 0 0,0 0-128 0,0 0 192 16,2-2-1168-16,1 2-240 0,0-4-64 0,1 0 0 0,-1-2 1280 0,1 0 160 0,-1-3 80 0,-2 2 16 16,2 1 64-16,-2-3 0 0,1 0 16 0,-1 2 0 15,0 1 240-15,0 0 32 0,-1-1 16 0,-1 4 0 16,2-1 192-16,-1 4 32 0,-1-3 16 0,1 1 0 0,-1 2 272 0,1 0 48 15,-1 2 16-15,1-2 0 0,1 3 144 0,-2-3 16 16,1 0 16-16,-1 0 0 16,0 0-656-16,0 0-128 0,0 0-16 0,0 0-16 15,0 0-192-15,0 0-48 0,0 0 0 0,0 0 0 0,0 0 80 0,12 20 16 16,-10-18 0-16,-1 4 0 16,1-2 48-16,0 2 16 0,0 0 0 0,-1 1 0 15,2-1-208-15,-2 1-32 0,1 2-16 0,1-2 0 0,-2 0-224 0,0 1 128 16,2 2-128-16,-2-3 0 0,2 5 192 0,-1-2-64 15,2 2-128-15,-2 0 192 0,2-1 128 0,-2 1 32 16,2 0 0-16,-1-2 0 0,0 0-32 0,2 2-16 16,0 0 0-16,0 4 0 0,0-3-144 0,0 3-32 15,0-2 0-15,0 0 0 0,0 2 64 16,0-3 0-16,0 3 0 0,0-3 0 0,-2 2-64 16,1-1 0-16,0 1 0 0,0-2 0 0,-1 2-128 0,0-2 0 0,0-1 0 0,0 0 0 15,1-2 128-15,-1 3-128 0,1-6 128 0,0 3-128 16,-1-1 128-16,2-1-128 0,0 2 0 0,0-3 128 15,0 2-128-15,0-1 128 0,0 3-128 0,1-1 128 16,0-1 32-16,2 4 0 0,-2-1 0 0,1 1 0 16,0 0 80-1,-1 2 16-15,0-3 0 0,0 2 0 0,0 0-48 0,1 0 0 0,-1-1 0 0,0-1 0 16,0 1-64-16,0-2-16 0,1 0 0 0,-1-1 0 0,0 0-128 0,-1 2 0 16,0-2 0-16,0-2 0 0,-2 2 0 0,2-2 0 15,-1 3 0-15,0-1 0 0,-1 2 0 0,1-2 0 16,0 2 0-16,0 1 0 0,-1-1 240 0,2 2-48 15,0 2 0-15,-1 0 0 0,2 0 0 0,-1-1 0 16,0 1 0-16,1 0 0 0,-1 0-192 0,1 0 128 16,1 1-128-16,-3-3 0 0,3 1 128 0,-1-1-128 15,0 0 0-15,-1-3 0 16,-1 1 0-16,1-3 0 0,0 1 0 0,-2-1 0 16,2-2 128-16,0 2-128 0,-1-3 0 0,1 2 0 15,-1 0 0-15,0 0 0 0,1 3 0 0,0-1 0 0,0 0 0 0,0 2 128 16,1 0-128-16,1 1 0 0,-1-1 0 0,0 2 128 0,0-1-128 0,2 5 0 15,0-2 144-15,0-3-144 16,-1 2 128-16,0-2-128 0,1 3 128 16,-1 0-128-16,1 0 0 0,-1-1 128 0,2 1-128 0,-2 0 128 0,-1-3-128 0,3 2 128 15,-3-2-128-15,0-1 0 0,1-2 144 0,-1 0-144 16,-1 0 0-16,0-2 0 0,0 0 0 0,0 0 128 16,-2 0-128-16,2 0 0 15,-1 1 0-15,0-3 0 0,-1 4 0 0,1-4 0 16,0 4 0-16,1-2 0 0,0 0 0 0,0-1 144 15,0 1-144-15,1 0 160 0,0 0-160 0,0 2 0 16,2 0 0-16,-1-1 128 0,0 1-128 0,1-1 0 16,-1 0 0-16,2 1 0 0,0 2 0 0,-2 1 0 15,2-2 0-15,-1 1 0 0,0 1 0 0,-1 1 0 16,-1-2 0-16,0 0 0 0,-1-1 0 0,-1 3 0 16,1-2 0-16,-1 0 0 0,0 1 0 0,-2-2 0 0,2 1 0 15,-2 1 0-15,1-1 0 0,-2 0 0 0,1 1 128 0,0-1-128 16,0-2 0-16,1 2 0 0,-1-2 0 0,2 3 0 15,-2-3 128-15,2-1-128 0,0 4 128 0,-1-3-128 16,2 2 0-16,1-2 0 0,1 1 128 0,-2 0-128 16,2 0 0-16,-1-1 0 0,0 0 0 0,2-1 0 15,-2 1 0-15,1 0 0 0,0-2 0 0,0 0 0 16,-1 0 0-16,-1 0 0 0,0-2 0 0,0 0 0 16,-1 0 0-16,-2 0 0 0,1 1 0 0,-1-4 0 0,-1 4 0 15,2-1 0-15,-2 0 0 0,0-2 0 0,1 4 0 16,0-4 0-16,0 2 0 0,1 0 0 15,-1-2 0-15,1 1 128 0,1 0-128 0,-2 0 0 16,2-1 0-16,0-2 0 0,-1 4 0 0,1-2 0 0,-2 0 0 0,1 2 0 16,-2-4 0-16,2 2 0 0,-1 0 0 0,-1-2 0 15,2 2 128-15,-2 1-128 0,1-1 0 0,0-1 0 16,0 1 0-16,-1 1 0 0,2-1 0 0,-2-1 0 16,2 2 0-16,-1-1 0 0,1 0 0 0,-2-2 0 15,0-1 0-15,2 2 0 0,-2-1 0 0,0 0 0 16,0 0 0-16,0-2 0 0,-1 0 0 0,2 0 0 15,-2 0 0-15,1 0 0 0,0 0 0 0,-1 0 0 0,1 0 0 16,-1 0 0-16,2 0 0 0,-1 0 0 0,-1 0 0 0,0 0 0 16,0 0 0-16,0 0 0 0,0 0 0 0,0 0 0 15,0 0 0-15,0 0 0 16,0 0 0-16,15 16 0 0,-14-16 0 0,0 0 0 0,0 3 0 0,-1-3 0 16,2 0 0-16,-2-3 0 0,0 3 0 0,0-2 0 15,-2 0 0-15,1 0 0 16,0 1 0-16,1 1 0 0,0 0 0 0,0 0 0 0,0 0 0 0,0 0 0 15,-12-19 0-15,8 17-256 0,1-2 64 16,0 0 16 0,0-1-816-16,0-1-160 0,-1-1-48 0,0 1-16336 0</inkml:trace>
  <inkml:trace contextRef="#ctx0" brushRef="#br0" timeOffset="11374.13">25717 9817 1839 0,'-4'14'160'0,"1"-8"-160"0,2 1 0 0,0-2 0 0,0-1 1472 0,-1-4 256 0,1 3 48 0,-1-2 16 0,-2 1-2464 0,-1-2-480 0,0 3-112 0,-1-6-16 0,0 0 1440 15,0-4 288-15,-1 1 48 0,1 0 16 0,0 0-32 0,0-3 0 16,0 3 0-16,1-1 0 0,-1 0 512 0,1 4 96 15,1-4 32-15,-1 4 0 0,2 0 240 0,1 3 48 16,0 0 16-16,2-2 0 0,-2 4-80 0,2-2-32 16,0 0 0-16,0 0 0 0,2 0-400 0,-2-2-80 15,0 1 0-15,0-2-16 0,0 3-592 0,0 0-224 16,0 0 176-16,0 0-176 0,0 0 0 0,-3-20 0 0,3 15 0 16,-1 2 0-1,0-4 0-15,-1 4 0 0,2-2 0 0,-1 0 0 0,1 2 0 16,-1 0 0-16,1-2 0 0,0 1 0 0,0 2 0 0,1-2 0 0,0 1 0 0,1 2 0 15,-1-1 0-15,1 0 0 0,1 2 0 0,0 0 0 16,0 0 256-16,1 0 48 0,-1 0 16 0,0 0 0 16,-1 2-16-16,1-2 0 15,0 0 0-15,-1 0 0 0,0-2-144 0,1 2-32 0,-2 0 0 0,0-2 0 16,2-1 192-16,-2 2 48 0,0-1 0 0,-1-2 0 16,1 2 96-16,1-1 32 0,-2 2 0 0,1-2 0 15,-1 3-224-15,1 0-32 0,0 0-16 0,0 0 0 16,1 0 272-16,1 3 48 0,-3-3 16 0,0 0 0 15,0 0 112-15,19 16 32 0,-13-12 0 0,2-1 0 16,-1 2-336-16,0-1-64 0,3-2-16 0,-1 2 0 16,1-1-160-16,-1 0-128 0,0 0 144 0,1 1-144 0,-1-3 288 0,1 1-32 15,-1 2-16-15,-1 1 0 0,1-1 48 0,-1-2 16 16,2 3 0-16,0 0 0 0,-1 1-64 0,2 0-16 16,0 1 0-16,0 0 0 0,3 3-64 0,0 1-16 15,-1 0 0-15,2 4 0 0,2-3 32 0,-1 1 0 0,0 3 0 16,0-4 0-1,2 4-176-15,-3-3 160 0,-1 0-160 0,3 0 160 0,1-1-160 0,1 0 0 0,0 2 0 0,1-2 0 32,0-2 0-32,-1 0 0 0,-1 1 128 0,-1-3-128 0,1 0 0 0,-1 2 0 0,2-1 0 0,-2 1 128 15,0 0-128-15,1-2 128 0,-1 3-128 0,1 0 128 16,0 3-128-16,-1-2 0 16,2 3 0-16,-1 1 0 0,2 0 128 0,0 1 0 15,-1-1 0-15,0-2 0 0,0 3-128 16,-1-1-144-16,1 2 144 0,-1-2-208 0,-2 0 208 0,3-2 0 0,-4 1 0 0,-1 1 0 0,1-4 0 0,-1 1 0 15,1-1 0-15,-2-1 0 0,2 0 0 0,0 2 0 32,-1-6 160-32,-1 2-160 0,1 0 128 0,1-1-128 15,0 1 128-15,-2-1-128 0,2 0 0 0,-1 0 0 16,0 2 0-16,1-1 0 0,0 1 0 0,1 0 0 16,0 2 0-16,0 4 0 0,0-2 0 0,0 1 0 15,1-2 0-15,-3 4 0 0,1-3 0 0,0 2 0 16,0 3 128-16,0-3-128 0,0 0 0 0,-2-1 0 15,1-2 144-15,-1 0-144 0,1 1 160 0,0-2-32 0,-1 0-128 16,1-1 192-16,-1 3-192 0,1-4 0 0,0 2 0 0,-1 0 0 16,0-2 0-16,0 3 0 0,0-1 0 0,-1-2 0 15,0 0 0-15,1 1 0 0,-1-1 0 0,-1 0 0 16,0 0 0-16,0-1 0 0,-1 0 0 0,-1 0 0 16,2 1 0-16,0-3 0 0,0 2 0 0,-2-2 0 15,-2-1 0-15,3 0 0 0,-1 3 0 0,2-1 0 16,0 0 0-16,-1 1 0 0,1 1 128 0,-1-4-128 15,-1 4 0-15,1-3 0 0,0 2 0 0,-2 0 0 16,2 0 0-16,-1 1 0 0,1-1 0 0,-2 2 0 0,2 0 0 16,0-1 0-16,0 0 0 0,1 0 0 0,-1 1 0 0,1-1 128 15,0 0-128-15,0-1 0 0,2-2 0 0,-2 2 128 16,1-2-128-16,1 2 0 16,-1 1 0-16,-1-2 128 0,0 0-128 0,0 0 0 15,-1 2 0-15,1-1 0 0,1 1 0 0,-3 0 0 16,1-2 0-16,0 2 0 0,-1-2 0 0,1 0 0 0,-2 2 0 15,1-4 0-15,-2 3 0 0,2-3 0 0,0 2 0 0,1-2 0 16,-2 2 0-16,2-3 0 0,0 4 0 0,1 0 0 16,-1-3 0-16,1 1 0 0,0 2 0 0,2 1 0 15,-2-2 0-15,1 2 0 0,2 0 0 16,-2-1 0-16,1 1 0 0,-1-3 0 0,0 4 0 16,1-1 0-16,0 3 144 0,0-2-144 0,-2 0 0 0,1-1 0 15,-2 0 0-15,1-2 0 0,-1 0 0 0,0 0 0 0,-1-1 0 0,-2 0 0 16,2-1 0-16,-1 3 0 0,0-3 0 0,-1-2 0 15,-1 2 0-15,1-4 0 0,-3 2 0 0,1 0 0 16,-1-2 0-16,-1 0 0 0,-1 0 0 0,1-2 0 16,-2 2 0-16,0-2 0 0,2 0 0 0,-3 0 0 15,1 0 0-15,-1 0 0 0,1 0 0 16,-1-2 0-16,0 2-128 0,0 0 128 0,0 0 0 16,0 0 0-16,0 0 0 0,0 0 0 0,0 0 0 0,0 0 0 15,0 0 0-15,0 0 0 0,0 0 0 0,14 19 0 16,-12-16 0-16,1 1 0 0,0-2 0 0,0 1 0 15,-1 1 0-15,-1-4 0 0,1 2 0 0,-2-2 0 16,1 0 0-16,-2 0 0 0,1-2 0 0,-3-1 0 16,1 2 0-16,-2-4 0 0,-1 1 0 0,-1-2 0 15,-2 2 0-15,1-2 0 0,-2 0 0 0,1 0 0 16,-2 0 0-16,0-1 0 0,-1 1 0 0,1 3 0 0,-1-4 0 0,1 1 0 0,0 2 0 16,0 1 0-16,1-2 0 0,1 1 0 15,-1 0 0-15,0-1 0 0,1 2 0 0,-1-1 0 0,2 0 0 0,-2-2 0 16,2 1 0-16,-3-1 0 15,0-1 128-15,-2-3-128 0,-1 1 0 0,0-3 0 16,0 2 0-16,-2-4 0 0,1 2 0 0,-3-3 0 0,0 1 0 0,-1 2-176 16,0-3 176-16,1 2 0 0,0 0 0 0,1 0 0 15,-2 0 0-15,1 2 0 0,0 0 0 0,1-1 0 16,0 2 0-16,-1 1 0 0,3-3 0 0,-2 2 0 16,2 0 0-1,-1 1 0-15,1-1 0 0,0 0 0 0,0 2 0 0,2-2 0 0,-1 4 0 0,2-4 0 16,0 1 0-16,0-1 0 15,2 4 0-15,-1-4 0 0,2 0 0 0,-1 2 0 16,-1-2 160-16,-1-3-160 0,0 1 0 0,-3-2 0 16,1 0 0-16,-1-2 0 0,-2-1-128 0,1 1 128 15,-1 2 0-15,0-3 0 0,2 4 0 0,0-2 0 0,-1 1 0 16,0 2 0-16,0 0 0 0,0-1 0 0,3 3 0 0,-2 1 0 0,3 0 0 0,0 0 0 16,1 2 0-16,0 1 0 15,2-1 0-15,-1 1 0 0,0 3 0 0,2-6 0 16,-1 3 0-16,0-2 0 0,-2 2 0 0,0-4 0 15,1 2 0-15,-2-2 0 0,0-3 0 0,-1 1 0 0,-1 0 0 16,-2-1 0-16,-2 0 0 0,1-2 0 0,0 1 0 16,0-2 0-16,-3 0 0 0,1 0 0 0,-1 1 0 0,1-1 0 15,0 0 0-15,1 0 0 0,2 1 0 0,0 1 0 16,2 2 0-16,0 0 0 16,2 2 0-16,0 1 0 0,1 0 0 0,2 2 0 0,0 1 0 0,1 0 0 0,-1 0 0 0,0-1 0 15,-1 4 0-15,-1-6 0 16,0 2 0-16,0 0 0 15,-1-1 0-15,0 0 0 0,-1-2 0 0,-2 2 0 16,1-2 0-16,-2-3 0 0,-3 1 0 0,0-4 0 0,-2 4 0 16,0-4 0-16,-1 0 0 0,-1-3 0 0,1 3 0 0,0-3 0 15,1 1 0-15,0-1 0 0,2 3 0 0,2 0 0 0,1 3 0 0,1 0 0 0,1 1 0 0,2 2 0 32,1 0 0-32,0 4 0 0,2 0 0 0,0-1 0 0,0 2 0 15,0 1 0-15,0 1 0 0,2-1 0 16,-1 2 0-16,-1-2 0 0,1 2 0 0,1-2 0 0,-2 2 0 0,1-2 0 15,-2-2 0-15,-1-3 0 0,0 2 0 0,-2-2 0 16,0-1 0-16,-1 0 0 0,1 0 0 16,-2-2 0-16,1-1 0 0,-2-1 0 15,1 0 144-15,-1 2-144 0,3-2 0 0,-2 2 0 16,2-1 0-16,1 3 0 0,1 2 0 0,0-1 0 0,2 2 0 0,-1 1 0 16,0-3 0-16,2 3 0 15,-1 1 0-15,2-1 0 0,0 1 0 0,0-2 0 0,0 1 0 0,-1-1 0 16,1 1 0-16,-1-4 0 0,-1 1 0 0,1-1 0 15,-2 2 0-15,2-2 0 0,0 0 0 0,-2 0 0 16,0 0 0-16,1 1 0 0,-1-1 0 0,0 1 0 16,-1 0 0-16,2-1 0 0,-1 0 0 0,-1 4 0 15,0 0 0-15,2 0 0 0,-1-1 0 0,2 4 0 16,-1 0 0-16,1-1 0 0,-1 0 0 0,2 2 0 16,0 2 0-16,1 0 0 0,0-2 0 0,-1 2 0 0,1-3 0 15,-1 2 0-15,1 1 0 0,1 0 0 0,-1 0 0 0,1 0 0 16,-1-2 0-16,2 0 0 0,-2 0 0 0,0-1 0 15,0 0 0-15,0 0 0 0,1 0 0 0,1-1 0 16,-1 1 0-16,1 0 0 0,0-1 0 0,-1 1 0 16,0 0 0-16,2 0 0 0,-1 1 0 0,1 1 0 15,-1 1 0-15,2 0 0 0,0 0 0 0,0 1 0 16,-1-1 0-16,2 2 0 0,-1 1 0 0,1-2 0 16,0 1 0-16,0 1 0 0,0 1 0 0,0-1 0 0,1 1 0 15,-1 1 0-15,2-1 0 0,-2-1 0 16,1 2 0-16,0-1 0 0,-1 0 0 0,1 0 0 15,1 0 0-15,-1 3 0 0,1-2 0 0,0 1 0 0,1 2 0 0,1-1 0 16,0 0 0-16,-1 2 0 0,2-1 0 0,-1 2 0 16,1 0 0-16,0-1 0 0,0 2 0 0,0 0 0 15,-1 1 0-15,0 2 0 16,1-2 0-16,0 1 0 0,0 0 0 0,0 0 0 0,-1-1 0 0,0 0 0 16,1 2 0-16,-2-2 0 0,1 1 0 0,0-1 0 15,1 1 0-15,-2-1 0 0,2 1 0 0,0 2 0 16,1 1 0-16,1 0 0 0,1 1 0 0,0-1 0 15,0 2 0-15,2 1 0 0,0-3 0 16,0 2 0-16,1 0 0 0,2-1 0 0,-1 3 0 0,-1-4 0 0,1 0 0 16,0 0 0-16,-1-1 0 0,0-2 0 0,-3 0 0 0,1-1 0 15,0 1 0-15,-2-1 0 16,1 0 0-16,-2 1 0 0,-1-3 0 0,0 2 0 16,-2-5 0-16,0 3 0 0,-1-1 0 0,0 0 0 0,-1 0 0 0,0 1 0 15,2-1 0-15,-2 1 0 16,1 0 0-16,1-2 0 0,0 2 0 0,1 3 0 15,1-3 0-15,1 2 0 0,2 0 0 0,0 2 0 16,2 1 0-16,1 1 0 0,0-3 0 0,2 3 0 0,0-1 0 0,0 1 0 16,0 0 0-16,1-1 0 0,-2 1 0 0,1-2 0 15,-1 1 0-15,-1-2 0 0,-1 2 0 0,0-2 0 16,-1 0 0-16,-2 2 0 0,-2-1 0 0,0 1 0 16,0-2 0-16,-1-1 0 0,-2 1 0 0,1-1 0 0,-1-1 0 0,1 0 0 15,-1 2 0-15,0-3 0 0,1 2 0 16,1 2 0-16,-1-2 0 0,1 0 0 15,1 1 0-15,0-1 0 0,1 2 0 0,0-1 0 16,1 2 0-16,-1-2 0 0,1 3 0 16,1-3 0-16,-1 2 0 0,-1 0 0 0,2 1 0 0,-2-2 0 0,0 0 0 0,-1 0 0 15,0 1 0-15,0-1 0 0,0-2 0 16,-2 0 0-16,1-2 0 0,0-1 0 0,-2 1 0 0,1 0 0 16,-1-2 0-16,1 2 0 0,0-2 0 0,1 0 0 0,0 2 0 0,1 0 0 15,0 1 0-15,2 0 0 0,1 0 0 0,-2 0 128 16,2 2-128-16,0-2 192 15,1 0-192-15,0 1 128 0,3 3-128 0,-1-1 128 0,1 2-128 0,0 1 0 16,0-1 0-16,1 0 128 0,-2 1-128 0,-1-4 0 16,0 4 0-16,-3-3 0 15,1 1 0-15,-3-1 0 0,0-2 0 0,-3 0 0 16,1 1 0-16,-2-4 0 0,-1 1 0 0,-1-1 0 16,1 1 0-16,0 0 0 0,-2 2 0 0,2-2 0 15,2 2 0-15,-2 1 0 0,1-3 128 0,0 2-128 16,2 0 160-16,0 1 0 0,2-2 0 0,0 4 0 15,1-3-32-15,2 2-128 0,1 1 192 0,-1-2-64 0,1 3-128 0,1-1 0 16,-2 1 0-16,2 0 0 0,-1 0 0 0,0 2 0 16,-1-5 0-16,0 2 0 0,0 2 0 0,1 2 0 15,0 2 0-15,-2 1 0 0,0-2 0 0,1 2 0 0,-1-1 0 0,1 2 0 16,-2-4 0 0,0 4 0-16,0-5 0 0,0 1 0 0,1-2 0 0,-1 0 0 0,0 1 0 0,0 0 0 15,2 1 0-15,-1-1 0 0,0 0 0 0,2 3 0 16,-1-5 0-1,1 0 0-15,0 0 0 0,1 0 0 0,-1 1 0 0,1-3 0 16,1 1 0-16,-1-2 0 0,-2 0 0 0,0-3 0 16,0 2 0-16,1-2 0 0,-2 2 0 0,2-2 0 0,-2 0 0 15,0 1 0-15,-1-1 0 0,0-1 0 0,-1 1 0 0,0-1 0 0,1 1 0 0,-1 0 0 16,1 1 0-16,0-1 0 0,2 3 0 0,-2-4 0 16,1 4 0-1,1-3 0-15,-1 2 0 0,1-2 0 0,-1 2 0 0,0 1 0 16,2-3 0-16,-1 2 0 0,-1 0 0 0,0-2 0 15,1 3 0-15,-1-1 0 0,1-1 0 0,-2 1 0 16,0 1 0-16,-1-1 0 0,1-2 0 0,-2-1 0 16,2 1 0-16,-2-2 0 0,-1 2 0 0,0-2 0 15,-1 0 0-15,2 2 0 0,-1 0 0 0,0 1 0 16,1-1 0-16,0 0 0 0,1-1 0 0,-2 2 0 16,1 0 0-16,0 2 0 0,1 0 0 0,0-1 0 15,0 1 0-15,0-2 0 0,1 1 0 0,0-1 0 16,0 3 0-16,0-4 0 0,2 2 0 0,-2-2 0 15,1-1 0-15,0 1 0 0,-1 2 0 0,0 0 0 16,-1-2 0-16,0-1 0 0,1-2 0 0,-2 2 0 0,1-2 0 16,-2 2 0-16,0-3 0 0,-1 0 0 0,1 2 0 0,0 0 0 15,-1-1 0-15,0 0 0 0,-1 2 0 0,1-3 0 16,0 0 0-16,1 1 0 0,-2 2 0 0,1 0 0 16,2 1 0-16,-2-3 128 0,2 2-128 0,-1 1 0 15,0-2 0-15,1-2 0 0,0 2 0 16,-1-2 0-16,1 3 0 0,0-3 0 0,0-1 0 15,-2 0 0-15,1-2 0 0,-1 4 0 0,-1-5 0 0,1 2 0 16,-1-2 0-16,1 0 0 0,-2 0 0 0,1 1 0 0,-1 0 0 0,2-2 0 16,-2 4 0-16,0-3 0 0,0 3 0 0,0-2 0 15,0 0 0-15,1 2 0 0,-1 0 0 0,0 1 0 16,0-2 0-16,0 2 0 0,0-3 0 0,1 2 0 16,-1-1 0-16,0 0 0 0,-1-2 0 0,1 0 0 15,0 0 0-15,0-2 0 16,0 2 0-16,-1-2 0 0,1 0 0 0,1 0 0 0,-1 0 0 0,0 0 0 15,0 0-128-15,0 0 128 0,0 0 0 16,0 0 0-16,0 0 0 0,0 0 0 0,0 0 0 0,0 0 0 16,0 0 0-16,0 0 0 0,0 0 0 0,0 0 0 15,17 10 0-15,-14-10 0 0,-1 3 0 0,2-2 0 0,-2 2 0 0,1-3 0 16,1 3 0-16,-1-3 0 16,1 0 0-16,1 3 0 0,0-2 0 0,0-1 0 15,1 2 0-15,1-2 0 0,1 0 0 0,-1 3 0 16,2-3 0-16,1 4 0 0,0-2 0 0,0-1 0 0,1 2 0 0,0-1 0 15,1 2 0-15,-1-3 0 16,2 2 0-16,-2-1 0 0,1-1 0 0,-1-1 0 0,0 0 0 0,1 3 0 16,-3-3 0-16,3-3 0 15,-1 3-128-15,-1 0 128 0,1 0 0 0,-1 0 0 16,1 3 0-16,-1-3 0 0,1 2 0 0,0-2 0 16,0 4 0-16,1-1 0 0,0 0 0 0,1 1 0 0,0-2 0 0,0 2 0 15,1 0 0-15,1 1 0 0,-2-2 0 0,2 1 0 0,1 2 0 0,-1-2 0 16,0 1 0-16,-2-4 0 0,1 4 0 15,1-4 0-15,-2 4 0 0,0-3 0 16,0 0 0-16,0-1 0 0,0 4 0 0,1-3 0 0,0 2 192 16,-1 0-64-16,2-1-128 0,-1 0-144 0,-1 0 144 0,1 1-208 15,-2-1 208-15,1 0 0 0,-2-2 0 0,-1 1 0 16,1-2 0-16,-1 0 0 0,-2 3 0 16,1-3 0-16,-2-3 0 0,1 3 0 0,0-2 0 0,0 1 160 15,-1 1-160-15,2 0 0 0,0 0 0 0,-1 0-176 16,2 0 176-16,1 0 0 0,2 3 0 0,0 0 0 15,2 1 0-15,0-1 0 0,1 4 0 0,1-1 0 0,2 2 0 0,-2-1 144 16,2 2-16-16,-2-2-128 16,-1 0 0-16,-1 2 0 0,-2-2 0 15,2 2 0-15,-2-3 0 0,-2 0 0 0,1-2 0 16,-1 0 0-16,0 1 0 0,1-4 0 0,-1 4 0 0,-1-5 0 16,-1 3 0-16,0-3 0 0,1 3 0 0,1-3-192 0,-2 0 192 15,-1 0 0-15,1 0 0 0,0 0 0 16,-1 0 0-16,1 0 0 0,1 0 0 0,-1 1 0 0,2 2 0 0,-1-3 0 15,2 2 0-15,0 2 0 0,2-1 0 0,0 4 0 0,0-4 0 0,2 4 0 16,2-1 0-16,-2 2 0 0,1-1 0 0,1 0 160 16,-1 2-160-16,0-3 0 0,-1 1 0 0,0-1 128 15,-1 3-128 1,2-3 0-16,-2 2-192 0,-1-2 192 0,1 3 0 16,-3-6 0-16,0 1 0 0,0 1 192 15,-3-1-192-15,0-2 0 0,0-2-192 0,-2 1 192 0,-1 2-128 0,2-3 128 0,-2 0 0 0,1 1 0 0,1 0 0 0,-1 1 0 16,1 0 0-16,-1 2 0 0,0-2 0 0,1 2 0 31,-1 0 0-31,1 1 0 0,-1-2 0 0,-1 1 0 16,3 2 0-16,-2-3 0 0,0 3 0 0,-2-3 0 15,0 0 0-15,-3 1 0 0,2-3 0 0,-2 1 0 16,2 1 0-16,0 1 0 0,-1-2 0 16,1-1 0-16,0 2 0 0,1-1 0 0,-2 2 0 15,1-4 0-15,0 2 0 0,1 0 0 0,0 0 0 0,-2 2 0 0,2-2 0 16,0 2 0-16,0-2 0 0,0 2 0 0,0-1 0 15,-1-2 0-15,1 4 0 0,0-5 0 0,-2 4 0 16,1-3 0-16,0 1 0 0,-2 1 0 0,1-2 0 0,-2 1 0 16,-1-2 0-16,1 0 0 0,-1 0 0 15,0 3 0-15,0-3 0 0,0 0 0 0,0 0 0 0,0 0 0 16,2 0 144-16,-2 0-144 0,0 0 160 0,0 0-160 16,0 0 144-16,0 0-144 0,0 0 128 0,0 0-128 15,0 0 0-15,0 0 0 0,0 0 0 0,0 0-176 16,19 6 176-16,-17-5 0 0,-1 2 0 0,-1-3 0 0,0 2 0 15,0-2 0-15,0 2 0 0,0-2 0 16,0 0 0-16,-1 0 0 0,1 0 0 0,0-2 0 0,0 2 0 0,0 0 0 16,0 0 0-16,0 0 0 15,0 0 0-15,0 0 0 0,0 0 0 0,0 0 0 0,0 0 0 0,0 0 0 16,0 0 0-16,0 0 0 0,0 0 0 0,0 0 0 16,17-11 0-16,-16 11 0 0,-1-1 0 0,0 1 0 15,0-3 0-15,-1 1 0 0,-2-2 0 0,1 1 0 0,-3-1 0 16,1-1 0-16,1 1 0 0,-2-2 0 0,1 0 0 15,-1-2 0-15,1 2 0 0,2 0 0 0,-1 0 0 16,1 1 0-16,1 0 0 16,1-1 0-16,-2 0 0 0,2-1 0 0,0-1 0 15,0 0 0-15,0 0 0 0,0-1 0 0,0 2 0 16,-1-3 0-16,0-1 0 0,0 1 0 0,-1 2 0 0,0-3 0 16,-1 1 0-16,2 0-128 0,-1-2 128 0,-2 0 0 0,2-1 0 0,-2 2 0 15,1-1 0-15,0-1 0 0,0 4 0 0,1-4 0 16,-2 1 0-16,2-2 0 0,-2 3 0 0,0 1 0 15,2-2 0-15,-2-1 0 0,1 2 0 16,0 0 0-16,0-1 0 0,1 1 0 0,1-2 0 16,-2 1 0-16,2 2 0 0,0-2 0 0,-1 2 0 0,1-1 0 15,0 0 0-15,-2 2 0 16,0-6 0-16,0 4 0 0,0 0 0 0,-1 1 0 0,-1 0 0 0,0 0 0 16,0 0 0-16,-1-1 0 0,0 1 0 0,1 0 0 0,-2 2 0 0,3-2 0 15,0 0 0-15,-1 1 0 0,1-1 0 0,-1 3 0 16,2-4 0-16,-1 1 0 15,1 2 0-15,0 0 0 0,-2-2 0 0,1 0 0 16,-1-1 0-16,0 0 0 0,-1 2 0 0,0-1 0 16,0 0 0-16,-2-1 0 0,1 1 0 0,-2 0 0 15,2 0 0-15,-2 2 0 0,2 0 0 0,-1 0 0 0,1-1 0 0,1 2 0 0,-1 0 0 0,2 1 0 16,0 0 0-16,2-3 0 0,-1 5 0 0,2-3 0 16,-1 1 0-16,2 1 0 15,-2 2 0-15,2-1 0 0,0-2 0 0,0 2 0 0,-1-2 0 0,0 0 0 16,1-1 0-16,-2 1 0 0,0 0 0 0,-1 0 0 15,-1-3 0-15,-1 2 0 16,-2-2 0-16,1 2 0 0,-1-2 0 0,1 2 0 16,-2-5 0-16,1 5 0 0,-1-3 0 0,0-1 0 15,2 1 0-15,0 0 0 0,2 0 0 0,0 2 0 0,1 0 0 0,0 2 0 16,2 1 0-16,1 0 0 0,-1 0 0 0,1 2 0 0,1-1 0 16,0 1 0-16,-1 0 0 0,1-2 0 0,-1 1 0 15,-1 0 0-15,1-2 0 16,-1 2 0-16,-1-2 0 0,-1-2 0 15,0 0 0-15,-1-1 0 0,0 1 0 0,-2-2 0 0,0 0 0 0,0 0 0 16,-2-2 0-16,2-1 0 16,-3 1 0-16,1-2 0 0,-1 5 0 15,1-4 0-15,1 1 0 0,-1 2 0 0,2 1 0 0,1-1 0 0,-1 2 0 0,1 0 0 16,2 2 0-16,-1 0 0 0,2 0 0 0,0 0 0 16,0 2 0-16,-1-2 0 0,1-1 0 0,0 1 0 0,-1 0 0 0,2 0 0 0,-2-1 0 15,0-2 0-15,0 3 0 0,-1-4 0 16,2 1 0-16,-2-1 0 15,1 0 0-15,-2 0 0 0,0 2 0 0,0-2 0 16,-1 0 0-16,0-2 0 0,1 2 0 0,-2-3 0 16,1 2 0-16,1 0 0 0,0-1 0 0,-2-1 0 15,1 3 0-15,1-2 0 0,-1 0 0 0,0 2 0 0,1-3 0 16,0 1 0-16,-1 0 0 0,2-1 0 0,2 4 0 0,-2-1 0 16,2 0 0-16,0-3 0 0,0 3 0 0,1 2 0 0,0-2 0 0,0 0 0 0,1 1 0 31,-2-1 0-31,2 2 0 0,0-2 0 0,0 1 0 0,-1-1 0 0,0 0 0 0,-1 1-128 15,1-1 128 1,-1-3 0-16,0 3 0 0,-2-2 0 0,1 0 0 0,-2 2 0 16,1-3 0-16,-1 4 0 0,-2-4 0 0,1 1 0 15,-1-1 0-15,0 4 0 0,-1-4 0 0,0 3 0 0,2 0 0 0,-2 2 0 0,0-5 0 16,-1 3 0-16,0-2 0 0,0 2 0 0,0-2 0 0,1 0 0 31,2 2 0-31,-1 0 0 0,1 1 0 0,0-1 0 16,0 2 0-16,0-2 0 0,1 2 0 0,-2 0 0 15,3-2 0-15,-1 1 0 0,1 2 0 0,-1-2 0 0,1 0 0 16,-1 2 0-16,1-3 0 0,-1 1 0 0,1-1 0 16,-1 1 0-16,0 0 0 0,1-1 0 0,0 1 0 0,0-1 0 15,-1 3 0-15,-1-4 0 0,2 3 0 0,-1-1 0 16,0 0 0-16,1 3 0 0,0-2 0 0,1 0 0 16,1 1 0-16,0 4 0 0,1-3 0 0,-2 2 0 15,3 1 0-15,0 0 0 0,1-2 0 0,-2 1 0 16,1 0 0-16,0-1 0 0,1 2 0 0,0-1 0 15,0 0 0-15,0-2 0 0,0 1 0 0,0 1 0 16,1 1 0-16,0-1 0 0,-1 1 0 0,2 1 0 0,-2 1 0 16,0 1 0-16,1 0 0 0,-1 0 0 0,0 0 0 0,0 0 0 15,0 1 0-15,1 1 128 0,-1 1-128 0,0-3 0 16,0 0 0-16,0 0 0 0,0 0 0 16,0 0 0-16,0 0 0 0,0 0 0 0,0 0 0 0,0 0 0 15,0 0 0-15,0 0 0 0,0 22 0 16,-1-22 0-16,0 1 0 0,1 2 0 0,-3-3 0 0,2 0 0 15,-2 0 0-15,0-4-13312 16,-1 2-2704-16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17T16:29:45.388"/>
    </inkml:context>
    <inkml:brush xml:id="br0">
      <inkml:brushProperty name="width" value="0.05292" units="cm"/>
      <inkml:brushProperty name="height" value="0.05292" units="cm"/>
      <inkml:brushProperty name="color" value="#FFC000"/>
    </inkml:brush>
    <inkml:brush xml:id="br1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27198 17014 5519 0,'0'0'496'0,"0"0"-496"0,0-1 0 0,0 1 0 0,0 0 304 0,-1 0-48 16,1-3 0-16,0 2 0 0,-2-1 304 0,2-2 48 0,-1-1 16 0,0 1 0 0,1 2 80 0,-1-2 0 0,1 3 16 0,0-4 0 0,0 4 64 0,0-4 16 0,0 4 0 0,0-4 0 16,1 3-16-16,-1-3 0 15,1 4 0-15,-1-2 0 16,0 0-16-16,1-1 0 0,-1 2 0 0,0-2 0 15,0 2 0-15,2-2-16 0,-2 1 0 0,0 1 0 16,-2 1 16-16,2-3 16 0,0 2 0 0,0-1 0 16,0 2-464-16,0-2-112 0,0 0-16 0,0 0 0 15,0 0-48-15,0-2-16 0,0 1 0 0,0 0 0 0,0-2 80 16,2 2 16-16,-2-2 0 0,1 0 0 0,-1 2 96 0,1-4 32 16,-1 1 0-16,1-1 0 0,-1 0-80 0,0-2-16 15,2 2 0-15,-2 0 0 0,0-3 96 0,0 1 16 16,0 3 0-16,1-2 0 0,-1-1-48 0,1 0 0 15,0 2 0-15,1-2 0 0,0 0-176 0,-1-1-144 16,1 1 192-16,0 0-192 0,-1 0 144 0,0 0-144 16,1 2 0-16,-1-2 144 0,0-1 112 0,0 1 0 15,1 0 16-15,-1-3 0 0,0 4 0 0,0-4 0 0,-1 3 0 16,2-2 0-16,-1 2-144 0,0-2-128 0,2 2 144 16,-2-3-144-16,0 1 176 0,0 2-176 0,2 0 192 15,-2-2-192-15,0 2 128 0,0-2-128 0,1 2 0 0,-1 1 0 16,0-1 128-16,0 0-128 0,1 2 0 0,-1-2 0 15,0 0 128-15,0 1-128 0,1-1 0 0,-1-2 0 16,0 2 0-16,0-2 0 0,2-1 0 0,-2 1 0 16,0 2 0-16,0-2 0 0,2 2 0 0,-3-3 0 15,1 4 0-15,0-4 0 0,-1 3 0 0,0-2 0 16,2 2 0-16,-2 1 0 0,-2-1 0 0,2 2 0 16,-1 0 0-16,1 0 0 0,-1 2 0 0,-2-2 0 15,2 2 272-15,-1-4-48 0,1 1-16 0,-2 1 0 16,1-2-208-16,0 2 144 0,1 0-144 0,-1-1 128 15,0 2-128-15,1-2 128 0,-1 2-128 0,0-2 128 0,1 2-128 16,0 0 0-16,0-1 0 0,0 0-176 0,-1 2 176 0,2-3 0 16,-1 3 0-16,0-1 128 0,0 1-128 0,1-1 0 15,-2 1 0-15,1 0 0 0,1 2 0 0,-1-2 0 16,0 0 0-16,-1 1 0 0,2 0 0 0,-1 0 0 16,0 2 0-16,1-4 0 0,-1 4 0 0,1-4 144 15,-2 1-144-15,2 3 160 0,0-4-160 0,0 2 0 16,-1-1 0-16,1 0 0 0,0 1 0 0,-1-4 0 15,1 3 0-15,0-2 0 0,0 3 0 0,0-2 0 0,-1 1 0 0,1 0-176 16,0 0 176-16,-2 0 0 16,2 0 0-16,0-1 0 0,-1 0 0 0,1 1 0 15,0 1 128-15,1-1-128 0,-1-1 0 0,0 3 0 16,0-3 0-16,2 1 0 0,-2 0 0 0,0-3 0 0,1 6 0 16,-1-4-128-16,-1 1 128 0,1 0 0 0,0-1 0 15,0 2 0-15,0 1 0 0,0-2 0 0,0 2 0 0,1-2 0 16,-1 2 0-16,0-2 0 0,0 1 0 0,0-1 0 15,0 0 0-15,0 1 0 0,0-1 0 0,1-3 0 16,-1 3 0-16,0 0 0 0,1-2 0 0,-1 2 0 16,2 0 0-16,-2 0 0 0,1-1 0 0,-1 4 0 15,0-4 0-15,0 3 0 0,0 0 0 0,0-4 0 0,0 3 0 0,1 2 0 16,-1-3 0-16,0-1 0 0,-1 4 0 0,1-1 0 16,0-2 0-16,-1 0 0 0,-1 1 0 0,1 0 0 15,1 0 0-15,-1 1 0 0,0-2 0 0,-1 0 0 16,2 2 0-16,-1-2 128 0,0 0-128 0,0-1 0 15,1 1 0-15,-1-1 0 0,-1 1 0 0,2-3 0 0,-1 0 0 16,0 2-128-16,1-3 128 0,-1 1 0 0,-1-1 0 16,1 2 0-16,0-2 0 0,0 1 0 0,1 2 128 0,-2 1-128 15,1-3 0-15,1 2 0 0,-1 0 0 0,-2-1-128 16,2 2 128-16,-1-2 0 0,-1 2 128 0,2 0-128 16,-1 0 0-16,0-2 0 0,0 2 0 0,1 0 0 15,-2 0 0-15,2-1 0 16,-2-1 0-16,1 2 0 0,1-1 0 0,0 0 0 15,-2 1 0-15,2-4 0 0,0 1 0 0,-1 2 0 0,2-4 0 0,-1 1 0 16,0 2 0-16,0-3 0 0,-1 1 0 0,2 1 0 16,-1-1 0-16,1 0 0 0,-1 1 0 0,1-1-128 15,0 2 128-15,0 0 0 0,-1 2 0 0,1-3 0 16,-2 6 0-16,2-4 0 0,-1 1 0 0,1 2 0 0,-1-2 0 16,0 1 0-1,-2 0 0-15,2-1 0 0,0 4 0 0,0-4 0 0,1-1 0 0,-2 1 0 0,1 0 0 0,0 0 0 16,1-2 128-16,-1 2-128 0,1-2 0 0,0 0 0 15,0 2 0-15,0-4 0 0,0 1 0 0,0 1 0 16,0 0 0-16,0-2 0 16,0 2 0-16,0-1 0 0,0 2 0 0,-2-2 128 0,2 2 32 0,-1 0 16 15,0 1 0-15,1-2 0 16,-1 0-48-16,-1 2 0 0,2 0 0 0,-1-3 0 16,1 2-128-16,-1 1 0 0,1-1 144 0,-1 1-144 0,1 0 0 0,0 0 0 0,0-2 0 0,0 2 0 31,0 0 0-31,0-3 0 0,0 2 0 0,0 1 0 0,0 0 0 0,0-1 0 0,-2 1 0 0,2 0 0 15,0 0 0-15,0 2 0 16,0-1 0-16,-1 2 0 0,1 0 0 0,-1 2 0 16,2-3 0-16,-1 2 0 0,0-1 0 0,0 2 0 15,-1 1 0-15,1-3 0 0,0 0 0 0,-1 0 0 16,1 1 0-16,-1-2 0 0,1 0 0 0,0 1 0 0,0-2 0 0,-2 1 0 16,2-2 0-16,0 2 0 0,-1-2 0 0,1 0 0 15,-1 0 0-15,0-1 0 0,-1 0 0 0,2 1 0 16,-1 0 0-16,1-1 0 0,-1 2 0 0,1-1 128 15,0 1-128-15,0 3 0 0,-1-4 0 0,1 2-128 16,0-1 128 0,0 1 0-16,0 1 0 0,0-4 0 0,0 4 0 0,0-2 0 15,0 1 0-15,0 0 0 0,1 1 0 0,-1-4 0 16,0 5 0-16,0-2 0 0,1-1 0 0,-1 2 0 16,0-1 0-16,1 1 0 0,-1 0 0 0,0-1 0 15,2 2 0-15,-1-2 0 0,-1-1 0 0,1 1 0 0,-1 0 0 16,1 1 0-16,-1-2 0 0,0 1 0 0,2-2 0 15,-2 2 0-15,0-2 0 0,0 2 0 0,0-1 0 0,1 2 0 16,-1-1 0-16,0-2 0 0,1 3 0 0,-1-3 0 16,1 2 0-16,0 1 0 0,-1-4 0 0,0 3-128 15,2 0 128-15,-2 0 0 0,1-2 0 0,0 2 0 16,-1-2 0-16,1 1 0 0,1 1 0 0,-2-2 0 16,1 3 0-16,-1-1 0 0,1-2 0 0,-1 3 0 15,1-3 0-15,-1 2 0 0,2 1 0 0,-2-4 0 16,1 5 0-16,-1-2 0 0,0-2 0 0,-1 1 0 15,1 0 0-15,-2 0 0 0,2 1 0 0,-1-2 0 16,1-1 0-16,-1 1 0 0,1 1 0 0,-1 1 0 0,-1-2 0 16,1 0 0-16,1 2 0 0,-1-2 0 0,1 2 0 15,0-2 0-15,0 0 0 0,0 1 0 0,0 0 0 0,0 0 0 16,-1 1 0-16,1-2 0 0,0 2 0 0,0-1 0 16,1 0 0-16,-1 0 0 0,0 2 0 0,0-4 144 15,1 1-144-15,-1 3 0 0,0-4 0 0,0 1 0 16,1 0 0-16,-1 0 0 0,2 0 0 0,-2 2 0 15,1-2 0-15,-1 0 0 0,1-2 0 0,0 2 0 16,1 1 0-16,-1 1 0 0,0-2 0 0,0 2 0 16,1-2 0-16,-1 3 0 0,0-2 0 0,0 1 0 0,0-2 0 0,1 2 0 15,-1 0 0-15,0-2 0 0,0 4 0 0,-1-5 0 16,2 4 0-16,-1 0 0 0,-1-3 0 0,1 2 0 16,-1 1 0-16,0-2 0 15,0 1 0-15,0-2 0 0,0 2 0 0,0-2 0 0,0 2 0 0,-1-2 0 16,1 1 0-16,-1-1 0 0,1 1 0 0,-2-1 0 15,2 0 0-15,0-1 0 0,0 1 0 0,-1 0 0 16,1 0 0-16,0 0 0 16,-1 0 0-16,1-1 0 0,-1 1 0 0,1 0 0 0,0 0 0 0,-2 0 0 15,2 1 0-15,0-2 0 0,-1 1 0 0,1 1 0 16,-1 0 0-16,1 0 0 0,0 2 0 0,-1-3 0 16,1 2 0-16,0-1 0 0,0 0 0 0,0-1 0 0,0 1 0 0,0-1 0 15,1-1 0-15,-1 1 0 0,0 1 0 0,0-1 0 16,0 0 0-16,0 0 0 15,0-3 0-15,1 3 0 0,-1-1 0 0,1 0 0 0,1 1 0 0,-2 0 0 16,1 0 0-16,0 2 0 0,0-2 0 0,-1 0 0 0,2 2 0 16,-2-2 0-16,1 1 0 0,0 1 0 15,-1 0 0-15,1 1 0 0,-1-2 0 0,0 1 0 0,0 0 0 16,2 2 0-16,-2-2 0 0,0-2 0 0,1 2 0 0,-1-1 0 16,1 2 0-16,-1-4 0 0,1 4 0 0,-1-3 0 15,2 2 0-15,-1-2 0 0,0-1 0 0,0 1 0 16,1 0 0-16,-1 0 0 15,0 0 0-15,-1 0 0 0,1-1 0 0,-1 1 0 16,1 2 0-16,1-2 0 0,-2 0 0 0,0 2 0 0,0-2 0 0,0 3 0 16,0-2 0-16,-2 1 0 0,4 0 0 0,-2-1 0 15,0 0 0-15,0 3 0 0,-2-4 0 0,2 2 0 16,0-1 0-16,2-1 0 16,-2 0 0-16,0 1 0 0,0 0 0 0,1-1 0 15,-1-1 0-15,1 1 0 0,-1 1 0 0,0-1 0 16,1 0-128-16,-1 0 128 0,0 1 0 0,2 0 0 0,-2 0 0 0,0 1 0 15,0 0 0-15,1-2 0 0,-1 3 0 0,0-2 0 16,0 1 0-16,1 0 0 0,-1-1 0 0,0 1 0 16,-1 1 0-16,1-2 0 0,0 1 0 0,0 0 0 15,0 1 0-15,-1-3 0 0,1 1 0 0,0-2 0 16,0 2 0-16,-2-1 0 0,2-2 0 16,0 0 0-16,-1 0 0 0,1 1 0 0,0-1 0 0,0 0 0 15,-1 2 0-15,1-3 0 0,0 2 0 0,0 1 0 0,-1 0 0 0,-1-3 0 0,2 2 0 16,-1-2 0-16,0 1 0 0,0 2 0 0,-2-2 0 0,2 0 0 15,-1 2 0-15,-1 0 0 0,2 0 0 0,-2-1 0 16,1-1 0-16,-1 0 0 0,2 2 0 0,-1-2 0 16,-1-2 0-16,1 1 0 0,-1-2 0 0,2 2 0 31,-1-1 0-31,-1 0 0 0,2-1 0 0,-2 1 0 16,2 1 0-16,0-1 0 0,0 0 0 0,-2-3 0 0,2 4 0 0,0-3 0 0,1 2 0 0,-1 1 0 15,1-1 0-15,0-3 0 0,1 3 0 0,0 2 0 0,0-2 0 16,0 0 0-1,2 1 0-15,-2-1 0 0,2 1 0 0,-2-3 0 16,1 1 0-16,0 3 0 0,0-2 0 0,-1 0 0 16,1 1 0-16,-1-1 0 0,0 0 0 0,0 2 0 15,0 2 0-15,-1-3 0 0,2 1 0 0,-2 2 0 16,0-2 0-16,0 1 0 0,1 3 0 0,-1-5 0 16,0 3 0-16,0 0 0 0,0-2 0 0,1 2 0 0,-1-3 0 15,0 2 0-15,1 1 0 0,1-3 0 0,-1 3 0 16,-1-3 0-16,1 2 0 0,0 1 0 0,1-1 0 0,0 0 0 15,-1 1 0-15,1 0 0 0,-1-3 0 0,0 3 0 16,2 0 0-16,-2-2 0 0,0 2 0 0,1 0 0 16,0 0 0-16,0-1 0 0,-1 1 0 0,1 0 0 15,-1-3 0-15,-1 4 0 0,1-3 0 0,0 2 0 16,1-3 0-16,-2 4 0 0,1-4 0 0,-1 3 0 16,0-1 0-16,0 1 0 0,0-1 0 0,0 1 0 15,0 0 0-15,-1 0 0 0,1-3 0 0,0 3 0 0,0-1 0 0,1 0 0 16,-1-1 0-16,0 0 0 0,-1 2 0 0,1 0 0 15,0-3 0-15,0 2 0 0,0 1 0 0,-2-3 0 16,2 2 0-16,-1 0 0 0,1 1 0 0,-1-2 0 16,1 0 0-16,0 2 0 0,-1 0 0 0,1-4 0 15,0 4 0-15,0-5 0 0,-2 3 0 0,2 0 0 16,0 0 0-16,-1-2 0 0,1 2 0 0,0-1 0 0,0 1 0 16,0-1 0-16,-1 0 0 0,1-1 0 0,0 1 0 0,-1 2 0 15,1-3 0-15,0 4 0 0,0-3 0 0,0-1 0 16,0 4 0-16,0-4 0 0,-2 2 0 0,2-1 0 15,0 2 0-15,-1-2 0 0,0 1 0 0,1-1 0 16,-1 0 0-16,-2 3 0 0,2-4 0 0,-1 1 0 16,0 2 0-16,1-3 0 0,-1 1 0 0,0 1 0 15,1 0 0-15,-1-2 0 16,0-1 0-16,1 1 0 0,1 3 0 0,-1-4 0 0,0 1 0 0,-1 0 0 16,2 0 0-16,-1 0 0 0,1 1 0 0,-1 0 0 15,1 0 0-15,-1 1 0 0,1 0 0 0,0 0 0 0,-1 2 0 0,1-2 0 16,0 1 0-16,0 0 0 15,-2 1 0-15,2 0 0 0,0-3 0 0,-1 2 0 0,0 0 0 0,1 1 0 16,-1-3 0-16,-1 1 0 0,1 0 0 0,0 2 0 16,1-4 0-16,-1 2 0 0,1-2 0 0,-2 0 0 15,2 0 0-15,-1 1 0 0,1-1 0 0,0-2 0 0,0 2 0 16,0 0 0-16,1 2 0 0,-1-2 0 0,0 1 0 0,0-1 0 31,2 4 0-31,-2-4 0 0,0 4 0 0,0-3 0 0,1 2 0 0,-1 1 0 0,1-1 0 0,-1 1 0 31,0 0 0-31,0 0 0 0,0 0 0 0,-1 0 0 16,1-2 0-16,0 2 0 0,0-3 0 0,0 2 0 16,0-2 0-16,0 1 0 0,0 0 0 0,-1-2 0 15,1 0 0-15,0 2 0 0,0-2 0 0,-2-1 0 16,2 3 0-16,-1-2 0 0,1 0 0 0,-1 2 0 16,1-1 0-16,-1 2 0 0,-1-3 0 0,2 1 0 0,0 1 0 15,-1 0 0-15,1-2 0 0,0 2 0 0,-1 0 0 0,1 0 0 16,0 1 0-16,0-1 0 0,0 0 0 0,0 2 0 15,0-3 0-15,0 2 0 0,1-2 0 0,-1 2 0 16,1-2 0-16,-1 2 0 0,0-2 0 0,2-1 0 16,-2 2 0-16,1-2 0 0,-1 0 0 0,0 1 0 15,1 2 0-15,-1-2 0 0,0 0 0 0,0 2 0 0,0 1 0 16,0-4 0-16,0 4 0 0,0-3 0 0,0 2 0 0,-1-2 0 16,1 2 0-16,-1-2 0 0,1 3 0 0,-2-3 0 15,2 2 0-15,-1 1 0 0,0-1 0 0,1-1 0 16,0 3 0-16,0-1 0 0,0-3 0 0,0-1 0 15,0 1 0-15,0 2 0 0,0-3 0 0,1 1 0 16,-1 1 0-16,0 0 0 16,1 0 0-16,-1 0 0 0,0 0 0 0,0 0 0 0,0 2 0 0,2-3 0 15,-2 3 0-15,0-1 0 0,1 1 0 0,-1-1 0 0,0 1 0 16,0-2 0-16,1 0 0 0,-1 2 0 16,0 0 0-16,0-3 0 0,0 3 0 0,0-2 0 0,0 2 0 15,0-2 0-15,0 0 0 0,0 2 0 0,0-3 0 16,0 2 0-16,0-2 0 0,0 1 0 0,0 1 0 15,0 0 0-15,1 1 0 0,-1-4 0 0,2 1 0 0,-2 2 0 16,0-2 0-16,0 1 0 0,1 0 0 0,0 2 0 16,0-3 0-16,-1 2 0 0,0-3 0 0,2 4 0 0,-2-3 0 15,1 2 0-15,-1 1 0 0,0-1 0 16,1-1 0 0,-1 0 0-16,0 2 0 0,1-3 0 0,-1 2 0 0,0 1 0 0,-1-3 0 0,1 3 0 0,0-3 0 0,0 2 0 15,-1 1 0-15,1-3 0 0,0 2 0 0,0 1 0 16,0-1 0-16,-1-1 0 0,1 1 0 0,0 0 0 15,0 1 0-15,0 0 0 0,1-2 144 0,-1 2-144 16,0 0 0-16,0 0 0 0,-1 0 0 0,1-1-160 16,0 1 160-16,0 0 0 0,0 0 0 0,0-2 0 15,0 2 0 1,0 0 0-16,0-3 0 0,0 2 0 0,0 1 0 0,0-3 0 16,1 3 0-16,-1-1 0 0,1-2 0 0,0 3 0 0,1-3 0 0,-1 2 0 0,0 0 0 0,0 1 0 15,0 0 0-15,-1-1 0 0,2 2 0 0,-2-1 0 16,1-1 0-16,-1 4 0 0,1-4 0 0,-1 4 0 15,1-1 0-15,-1-1 0 0,2 1 0 0,-2 1 0 16,1-2 0-16,0 1 0 0,0 0 0 0,1 1 0 16,-1-2 0-16,0 1 0 0,0 0 0 15,1-2 0-15,-1 2 0 0,0-2 0 0,-1 1 0 0,1-1 0 0,1 2 0 16,-2 1 0-16,0-4 0 0,0 1 0 0,1 3 0 31,-2-4 0-31,1 1 0 0,0 2 0 0,0-2 0 0,0 1 0 16,-2 2 0-16,2-4 0 0,0 4 0 0,-1-3 0 15,1-1 0-15,-1 4 0 0,1-4 0 0,0 1 0 16,-1 3 0-16,1-4 0 0,0 1 0 0,1 0 0 16,-1 0 0-16,-1 2 0 0,1-2 0 0,0 0 0 15,0 0 0-15,-2-1 0 0,2 1 0 0,-1 0 0 16,0 2 0-16,0-2 0 0,-1-3 160 0,1 3-160 16,0-1 0-16,0 1 0 0,-1-4 0 0,1 4-160 0,0-3 160 15,0 2 0-15,-1-2 0 0,1 0 0 0,0 2 0 0,0 1 0 16,0-4 0-16,-1 4 0 0,1-3 0 0,0 1 0 15,0 2 0-15,-1 0 0 0,2 0 0 0,-1-3 0 16,1 3 0-16,0 0 0 0,0 0 0 0,0 1 0 16,0-1 0-16,1-1 0 0,-1 1 0 0,0 0 0 15,2 0 0-15,-1 0 0 0,-1-1 0 0,1 0 0 0,0 1 0 0,1 0 0 16,-2 0 0-16,1-1 0 0,0-1 0 0,-1 1 0 16,1 0 0-16,0 1 0 0,-1 0 0 0,2-3 0 15,-2 3 0-15,1-2 0 0,-1 2 0 0,1 0 0 16,0 0 0-16,-1 0 0 0,2-2 0 0,-1 2 128 15,0 0-128-15,0 0 0 0,1 0-128 0,0-1 128 16,-1 1 0-16,1 2 0 0,-1-2 0 0,1 0-128 16,-2 2 128-16,2-2 0 0,-1 1 0 0,0-1 0 15,0 2 0-15,0-3 0 0,2 2 0 0,-2-1 0 16,0 2 0-16,1-2 0 0,-1 2 0 0,1-2 0 16,1 0 0-16,-1 0 0 0,1 2 0 0,-2-2 0 0,1 2 0 0,1-2 0 15,-2 1 0-15,0 1 0 0,1-2 0 0,-2 2 0 16,0 1 0-16,0-4 0 0,0 5 0 0,0-2 0 15,0-2 0-15,0 4 128 0,0-2-128 0,0-2 0 16,0 2 0-16,0-2 0 0,0 0 0 0,1-1 0 16,-1 4 0-16,0-3 0 0,0-1 0 0,1 1 0 0,-1 1 0 15,0 0 0-15,0-1 0 0,1 0 0 0,-1 0 0 16,0 0 0-16,2-1 0 0,-1 1 0 0,-1 3 0 0,0-4 0 16,0 1 0-16,-1 0 0 0,1 2 0 0,0-2 0 15,0 0 0-15,-2 1 0 0,2 0 0 0,-1 0 0 16,1 1 0-16,-1 1 0 15,1-4 0-15,0 1 0 0,-1 3 0 0,1-4 0 0,0 1 0 0,0 0 0 16,0-3 0-16,0 2 0 16,0-2 0-16,0 2 0 0,0-2 0 0,1 3 0 0,-1-4 0 0,0 4-128 15,0-4 128-15,0 4 0 0,-1-3 0 0,1 3 0 0,0 0 0 0,0 0 0 32,0 2 0-32,0-3 0 0,0 0 0 0,0 2 0 0,0-1 0 0,0 0 0 0,0 1 0 0,1-1 0 15,-1 0 0-15,1 1 0 0,0-1 0 0,2 1 0 31,-2-2 0-31,0 1 0 0,2-2 0 0,-2 0 0 16,1 2 0-16,0 0 0 0,-1 0 0 0,1-1 0 16,0 1 0-16,-2 3 0 0,1-4 0 0,0 2 0 0,-1 2 0 15,1-3 0-15,-1 2 0 0,0-2 0 0,0 2 0 16,0-1 0-16,2 1 0 0,-2 1 0 0,0-1 0 0,1-2 0 16,-1 1 0-16,0 1 0 0,1-2 0 15,-1 0 0-15,0-1 0 0,0 1 0 0,0 0 0 0,0 1 0 16,0-1 0-16,0 0 0 0,-1 1 0 0,1-1 0 15,-1-1 0-15,1 3 0 0,-2-3 0 0,2 1 0 16,-1 1 0-16,1-1 0 0,0 1 0 0,0 0 128 16,0-1-128-16,0 2 0 0,-1-3 0 0,1 1 0 15,0-1 0-15,0 1 0 0,-1 0 0 0,1 0 0 16,0 0 0-16,-2 0 0 0,2-3 0 0,-1 4 0 16,0-4 0-16,0 3 0 0,1 0 0 0,-2-1 0 0,1 0 0 15,-1 1 0-15,1 0 0 0,-1 0 0 0,2 2 0 0,-1-2 0 16,0 0 0-16,0 0 0 0,1-1 0 0,-2 1 0 15,2 0 0-15,0 0 0 0,0-3 0 0,-1 4 0 16,1-3 0-16,0 1 0 16,0 1 0-16,0-4 0 0,0 4 0 0,0-3 0 0,0 2 0 0,1-2 0 15,-1 3 0-15,0-1 0 0,0-2 0 0,0 2 0 16,0-2 0-16,0-1 0 0,-1 1 0 0,1 2 0 16,0-3 0-16,0 4 0 0,0 0 0 0,0 0 0 0,0-3 0 0,0 3 0 15,-1-2 0-15,1 0 0 0,0-1 0 16,0 2 0-16,0-2 0 0,0 2 0 0,0-3 0 0,0 1 0 15,0 0 0-15,0 2 0 0,0-3 0 0,0 1 0 16,0 2 0-16,1-2 0 0,-1 3 0 0,0-3 0 16,0 2 0-16,0 1 0 0,0-3 0 0,1 2-128 15,-1 1 128-15,0-3 0 0,2 2 0 0,-2-2 0 16,1 1 0-16,-1 2 0 16,0 0 0-16,0-3 0 0,0 2 0 0,0 1 0 0,0-3 0 15,0 2 0-15,0 1 0 0,0-3 0 0,-1 0 0 0,1 2 0 16,0-3 0-16,0 0 0 0,0 1 0 0,1 0 0 15,-1-3 0-15,0 2 0 0,0 1 0 0,1-1 128 16,-1 1-128-16,0 2 0 0,0-3 0 0,1 1 0 0,-1 3 0 16,0-3 0-16,2 2 0 0,-2 1 0 15,0-1 0-15,1-1 128 0,-1 2-128 0,0 1 128 0,0-2-128 16,0 1-160-16,0 0 160 0,0 0-208 0,0 0 208 0,0-3 0 16,0 3 0-16,0-2 0 0,0 2 0 0,0-2 0 15,0 0 0-15,0 2 0 16,-1 0 0-16,1-4 0 0,0 4 0 0,-2-3 0 0,2 3 0 0,-1-1 0 15,0 0 0-15,0-1 0 16,1 0 0-16,-2 0 0 0,1 0 0 0,0 0 0 0,1-1 0 0,0 1 0 0,0-1 0 0,-1 0 0 16,1 0 0-16,0 2 0 0,0-3 0 0,0 1 0 15,0-1 0-15,0 2 0 0,0 0 0 0,0-2 0 16,1 2 0-16,-1-2 0 0,0 4 0 0,0-4 0 16,0 4 0-16,0-3 0 15,0 2 0-15,0-2 0 0,0 3 0 0,-1-3 0 16,2 2 0-16,-1 0 0 0,0 1 0 0,0-1 0 0,1 1 0 0,-1-3 0 15,1 3 0-15,1-4 0 0,-1 4 0 0,0-4 0 16,0 1 0-16,1 2 0 0,-1-2 0 0,1 0 0 16,-1 2 0-16,-1-3 0 0,2 4 0 0,-1-3 0 15,-1 2 0-15,0 1 0 16,0 0 0-16,0 1 0 0,0 0 0 0,0-2 0 0,0 1 0 0,1 1 0 0,-1-1 0 0,0 1 0 16,1-1 0-16,1-3 0 0,-1 3 0 0,-1-1 0 15,1 1 0-15,0-3 0 0,1 3 0 0,-2-4 0 16,1 4 0-16,0-4 0 15,-1 4 0-15,1-4 0 0,-1 1 0 0,2 0 0 16,-2 2 0-16,0 1 0 0,0-3 0 0,0 2 0 16,-2 1 0-16,2-1 0 0,-1-1 0 0,0 0 0 0,1 2 0 0,-1 0 0 0,-1-3 0 0,1 2 0 31,0 1 0-31,0-1 0 0,-1 1 0 0,0-2 0 0,1 0 0 0,-1 2 0 0,1-4 0 0,0 1 0 16,1 2 0-16,-1-5 0 0,1 2 0 0,0-1 0 15,0 3 0-15,-1-2 0 0,1-2 0 0,-2 0 0 16,2 2 0-16,-1-1 0 15,1 3 0-15,0-2 0 0,0 2 0 0,0-2 0 16,0 0 0-16,0 1 0 0,0 2 0 0,0-2 0 16,1-1 0-16,-1 2 0 0,2 0 0 0,-2-1 0 15,0 3 0-15,1-1 0 0,-1 1 0 0,0-3 0 0,0 0 0 0,0 2 0 16,0-2 0-16,1 2 0 0,-1-2 0 0,0 2 0 16,0-2 0-16,0 0 0 0,0 2 0 0,0-3 0 0,0 2 0 0,0 0 0 31,0-1 0-31,-1 1 0 0,0 0 0 0,1 2 0 15,-2-2 0-15,2 0 0 0,-1-1 0 0,0 2 0 16,1 1 0-16,-1 0 0 0,1-3 0 0,0 2 0 16,0 0 0-16,0-2 0 0,0 2 0 0,0-1 0 15,1 1 0-15,-1-2 0 0,1 2 0 0,-1 1 0 16,0-2 0-16,0 0 0 0,0 2 0 0,1-3 0 0,-1 2 0 16,0 1 0-16,2-4 0 0,-2 1 0 0,0 2 0 15,1-2 0-15,-1 0 0 0,0 2 0 0,0-2 0 0,1 2 0 16,-1-2 0-16,1 2 0 0,-1-2 0 0,0 3 0 15,0-3 0-15,0 2 0 0,0-2 0 0,0 2 0 16,0-2 0-16,0 2 0 0,0 1 0 0,0-3 0 16,0 5 0-16,-1-4 0 0,1 1 0 0,-1 0 0 15,1 2 0-15,0 0 0 0,0-1 0 0,0 0 0 16,1 0 0-16,-1-1 0 0,0 1 0 0,0-2 0 16,1 1 0-16,-1 1 0 0,0-1 0 0,1 1 0 15,-1 2 0-15,2-2 0 0,-2-1 0 0,0-1 0 0,0 2 0 0,0-2 0 16,0 2 0-16,-2 0 0 0,2 0 0 0,-1-1 0 15,1 1 0-15,-1 0 0 16,0 0 0-16,0 0 0 0,-1-2 0 0,0 2 0 0,1 0 0 0,-1 0 0 16,1-3 0-16,1 2 0 0,-1 1 0 0,1-1 0 15,-1-1 0-15,-1 0 0 0,2 2 0 0,-1-3 0 16,0 2 0-16,0 1 0 0,1 0 0 16,-2-3 0-16,2 3 0 0,0-2 0 0,0 2 0 0,0-2 0 15,0 0 0-15,0 2 0 0,0-3 0 0,2 2 0 0,-1-3 0 16,-1 4 0-16,1-3 0 0,-1-1-144 0,1 4 144 15,1-3 0-15,-1 2 0 0,-1 1 0 0,1 0 0 0,-1-3 0 16,0 5 0-16,1-3 0 0,-1 1 0 0,0-1 0 16,0 1 0-16,2 0 0 0,-2 0 0 0,0 0 0 15,1 0 0-15,0-1 0 0,-1 1 0 0,1 0 0 16,-1 0 0-16,2 0 0 0,-1-1 0 16,-1 1 0-16,1 1 0 0,-1-1 0 0,1 0 0 0,0 0 0 0,1-3 0 15,-1 3 0-15,0 0 0 0,-1 0 0 16,1 1 0-16,1-2 0 0,-1 1 0 15,-1 0 0-15,0 1 0 0,1 0 0 16,-1-1 0-16,0 0 0 0,0 0 0 0,1-1 0 0,-1 1 0 16,0 0 0-16,0 2 0 0,0-2 0 0,0 0 0 0,-1 0 0 15,1 0 0-15,0-3 0 0,0 3 0 0,-1-2 0 16,1 2 0-16,-1 0 0 0,1-3 0 0,-2 2 0 0,2 1 0 0,-1-4 0 16,1 4 0-16,-1-3 0 15,0 2 0-15,1 0 0 0,-2-1 0 0,2 0 0 0,-1 0 0 0,1-1 0 0,0 2 0 0,0-3 0 16,-1 0 0-16,1 1 0 0,-1-1 0 0,1 0 0 15,0 2 0-15,0-1 0 16,-1 2 0-16,1-2 0 0,-2 2 0 0,1 0 0 16,1-1 0-16,-1 0 0 0,1 2 0 0,-1 0 0 15,1 0 0-15,0-3 0 0,0 3 0 0,0 0 0 16,0 0 0-16,0 1 0 0,0-2 0 0,0 1 0 0,1 0 0 0,-1 0 0 16,1 0 0-16,0-3 0 0,1 3 0 0,-1-2 0 15,0 2 0 1,0-2 0-16,0 0 0 0,1 2 0 0,-1-3 0 0,0 2 0 0,0 1 0 0,1 0 0 15,-1-3 0-15,0 1 0 0,0 2 0 0,1-2 0 16,-2 0 0-16,1 2 0 0,-1 0 0 0,1 0 0 16,-1 0 0-16,1-3 0 0,-1 5 0 0,2-3 0 0,-2 1 0 0,1-1 0 15,-1 1 0-15,1-2 0 16,0 1 0-16,1 0 0 0,-2 1 0 0,1 0 0 0,1-1 0 0,-1 1 0 16,1 0 0-1,0 2 0-15,-1-2 0 0,1 1 0 0,0 1 0 0,-1 1 0 0,1-1 0 0,-1-2 0 16,1 3 0-1,-2 0 0-15,2-4 0 0,-1 4 0 0,-1 0 0 0,1-3 0 16,-1 2 0-16,1-2 0 0,0 0 0 0,-1 0 0 16,2 0 0-16,-1-1 0 0,0 1 0 0,-1 0 0 15,1-1 0-15,1 1 0 0,-2-1 0 0,1-1 0 16,-1 1 0-16,1 1 0 0,0 0 0 0,-1 1 0 16,2-1 0-16,-1 0 0 0,0 1 0 0,-1-1 0 15,1 2 0-15,1 0 0 0,-2 1 0 0,0-2 0 16,1 1 0-16,-1 0 0 0,1 2 0 0,-1-2 0 15,0 0 0-15,1-2 0 0,-1 1 0 0,2 1 0 16,-1-2 0-16,-1 3 0 0,1-4 0 0,-1 1 0 16,1 0 0-16,-1 0 0 0,0 0 0 0,-1-2 0 15,1 2 0-15,-1-3 0 0,1 2 0 0,-1-2 0 0,-1-1 0 16,1 1 0-16,0 0 0 0,0 0 0 0,-1 2 0 0,1 1 0 16,0-3 0-16,0 2 0 0,-1-2 0 0,1 1 0 15,1 2 0-15,-1 0 0 0,0 0 0 0,1 0 0 16,0 0 0-16,0-1 0 0,-2 0 0 0,2 2 0 15,-1 1 0-15,0-2 0 0,1 0 0 0,-1 2 0 16,-1-1 0-16,2 0 0 0,-1 0 0 0,1 2 0 16,1-1 0-16,-1-2 0 0,2 0 0 0,0 2 0 0,-1-2 0 15,1 1 0-15,0 1 0 0,-1-2 0 0,2 5 0 0,-1-4-128 16,0 1 128-16,0 0 0 0,1 2 0 0,-2-2 128 16,1 2-128-16,1-2 0 0,-2 0 0 0,1 2 0 15,1-2 0-15,-1-2 0 0,1 3 0 0,-2-3 0 16,2 2 0-16,-2 1 0 0,1-3 0 0,-1 1 0 15,1 1 0-15,-1-2 0 0,1 0 0 0,0-1 0 16,-1 4 0-16,-1-4 0 0,1 1 0 0,0-1 0 16,-1 2 0-16,0-1 0 0,0 2 0 0,0 0 0 15,0-2 0-15,-1 2 0 0,1 2 0 0,-1-2 0 16,0 2 0-16,1-1 0 0,-2 2 0 0,2-1 0 0,0-2 0 0,-1 1 0 16,1 0 0-16,0-1 0 0,0 1 0 0,0-3 0 15,0 3 0-15,0-4 0 16,0 1 0-16,0 0 0 0,1 0 0 0,-1 2 0 0,2-2 0 15,-1 1 0-15,0 0 0 0,2 3 0 16,-2-2 0-16,0-1 0 0,0 4 0 0,-1-2 0 0,2 3 0 0,-2-2 0 16,1 2 0-16,-1 0 0 0,0 0 0 0,-1 0 0 15,1 2 0-15,-2-2 0 0,2 0 0 0,-1 0 0 16,1 0 0-16,0 0 0 0,0 0 0 0,0 0 0 0,0 0 0 0,0 0 0 16,0 0 0-16,0 0 0 0,0 0 0 0,0 0 0 15,-1-20 0-15,2 16 0 16,0 0-128-16,-1 0 128 15,3-1-576-15,-2 0-16 0</inkml:trace>
  <inkml:trace contextRef="#ctx0" brushRef="#br0" timeOffset="1066.29">27314 6271 3679 0,'-18'12'320'0,"3"-2"-320"0,7-4 0 0,5-5 0 0,1 2 576 0,-1-1 64 0,-8 4 0 0,-5 6 0 0,-4 2-288 0,-1 2-48 0,2-3-16 0,3-3 0 15,4-2 320-15,2 0 64 0,4-3 16 0,1 0 0 16,1-3 480-16,3 1 112 16,2-3 0-16,3-3 16 0,1-1 80 0,3 1 16 0,3-6 0 0,3-1 0 15,3-2-176-15,4-4-48 16,4-5 0-16,4-2 0 0,-2 0-352 0,6-2-80 0,7-7-16 0,2 1 0 0,-1 0-64 0,6-5-16 15,8-2 0-15,6-8 0 0,4 1-464 0,2-6-176 16,-1 4 0-16,-1 0 144 0,1 2-144 0,4-4 0 16,7-3 0-16,0-1 0 0,-2 0 0 15,2-2 128-15,3 1-128 0,-1-2 0 0,4 5 624 0,1-2 32 16,3 1 16-16,0-3 0 16,-3 4 80-16,6-3 16 0,7-7 0 0,2-2 0 0,0 2-144 0,2-2-32 15,6 4 0-15,-2-4 0 0,4 2-176 0,-2-4-32 16,1 0-16-16,-5 4 0 0,-5 9-368 0,-2 1 128 0,-7 1-128 15,-5 6 0 1,-6 6 0-16,0-1 0 0,-2 2 0 0,-4 1 0 16,-5 3-960-16,-7 1-176 0,-8 3-16 0,-4 3-16 15,-3 4-336-15,-7 1-64 0,-6 5-16 0,-3 2-7248 0,-4 6-1472 0</inkml:trace>
  <inkml:trace contextRef="#ctx0" brushRef="#br0" timeOffset="2018.26">27890 8440 21183 0,'-8'0'1888'0,"0"0"-1504"0,5 2-384 0,1-2 0 0,2 1 1536 0,-1 2 256 0,-1-3 32 0,-4 3 16 0,-3 4-432 0,-1-1-96 16,1 3-16-16,1 0 0 0,0 1-976 0,2 0-320 16,0 3 160-16,0-4-160 15,-1 4-256-15,0 2-144 0,0-4-32 0,-3 4 0 16,0-3-1712-16,-2 0-352 0,-1 2-64 0,-2-2 0 16,0-2 208-16,1 3 48 0,-4-4 16 0,1 0 0 15,1 1 1200-15,-1-1 256 0,-3 1 32 0,0-1 16 0,-1 0 1264 0,0-3 256 0,-1 4 48 0,-2-2 16 16,3 0 912-16,0 2 176 0,1-4 32 0,2 3 16 15,2-2-272-15,1 2-48 0,1-1-16 0,2 0 0 16,2-2-1024-16,0 1-224 0,0 0-32 0,3-1-16 16,-2 0-304-16,2 0 0 0,1 1 0 0,-1-5-144 15,3 2 144-15,-1-2-208 0,2-2 80 0,-1 0 128 16,3 0-192-16,0-2 192 0,0-2-160 0,1 2 160 0,0-5 384 0,1 0 160 16,1 1 32-16,3-5 16 0,0 1-80 0,1-2-32 15,1-2 0-15,1-1 0 0,3-1-96 0,-1 0 0 16,3 2-16-16,-2-1 0 0,2-1-48 0,2 0-16 15,1 0 0-15,-1 0 0 16,1 1-80-16,2-1-16 0,1-2 0 0,2-1 0 0,-1 2 320 0,5-2 64 16,7-5 16-16,6-5 0 0,4-6-144 0,9-3-16 15,4-3-16-15,5-7 0 0,9-5-48 0,7-8-16 16,3 2 0-16,7-11 0 16,8-6-176-16,7-3-16 0,0 4-16 0,8-11 0 0,8-3-160 0,6-7 0 0,3-1 144 15,1 0-144-15,4 1 0 0,-6 5 128 0,-10 5-128 0,10-5 0 16,14-3 0-16,-3 1 0 0,-14 12 0 0,8-8 0 15,8-7 0-15,2 2 128 16,0 3-128-16,-2 2 0 0,-2 1 128 0,2-1-128 0,-2 0 160 0,-5 4-160 16,-6 3 128-16,-7 5-128 0,-3 6 0 0,-2-5 144 15,-2 1-144-15,-3 1 128 0,-7 1-128 0,-7 5 128 16,-10 10-128-16,-4 1 0 0,-3-3 0 0,-6 1 128 16,-5 3-128-16,-6 7 0 15,-6 2 0-15,-2 5 0 0,-4 1-176 0,-3 6-64 0,-3 1-16 0,-5 2 0 16,-5 3-1632-16,-6 4-336 0,-5 3-64 0</inkml:trace>
  <inkml:trace contextRef="#ctx0" brushRef="#br0" timeOffset="2417.8">27545 9874 4287 0</inkml:trace>
  <inkml:trace contextRef="#ctx0" brushRef="#br0" timeOffset="2882.65">27307 10207 13823 0,'-8'3'1216'0,"3"0"-960"16,3-2-256-16,1-2 0 0,1 1 784 0,-2 0 112 16,-1 0 32-16,-2 0 0 0,-1 0 256 0,1-4 48 15,1 2 16-15,1-2 0 0,5-1-656 0,-1-1-128 16,4-2-16-16,0 2-16 0,2-2-96 0,2 0-16 15,1 0 0-15,2-2 0 0,3 0-160 0,2-3-32 16,3 1-128-16,1-4 192 0,1 0 64 0,4-3 16 16,7-7 0-16,6-7 0 0,7-3 592 0,6-8 112 15,5-6 32-15,4-4 0 0,1-2 144 0,0 0 48 16,-1 0 0-16,12-10 0 0,12-11-496 0,8-4-80 16,3-5-32-16,7-1 0 0,-5 4-112 0,9-6-32 0,11-9 0 0,5-3 0 15,3-1-240-15,3-2-48 0,5-6-16 0,2 3 0 16,-8 5-144-16,4-3 0 0,6-1 0 0,-1-2 0 15,-1 3 0-15,0 1 0 0,0-2 0 0,3 3 0 16,1-1 0-16,-4 7 0 0,-4 3 144 0,-4 7-144 0,-7 4 208 16,3-2-16-16,-2 0-16 0,0 3 0 0,-1 4-176 0,-7 5 160 15,-7 3-160-15,-4 3 160 0,-8 4-160 0,1 0 0 16,1 3 0-16,-8 6 0 0,-7 3 0 0,-10 7 0 16,-4 3 0-16,-3 3 0 15,-2 1-864-15,-5-1-48 0,-6 6-16 16,-6 3 0-1,-4 4-1328-15,-6 0-272 0</inkml:trace>
  <inkml:trace contextRef="#ctx0" brushRef="#br0" timeOffset="3715.17">27439 7304 9215 0,'0'0'816'0,"0"0"-656"0,1 0-160 0,-1 0 0 0,0 0 480 0,0 0 64 0,0 2 16 0,0 0 0 0,0-2-208 0,2 3-32 0,-1 0-16 0,-1-3 0 0,0 0-304 0,0 0-144 16,0 0 16-16,6 23 0 15,-6-20-864-15,1 0-160 0,0-1-48 0,-1 2 0 16,2-4 336-16,-1 1 64 0,0-1 16 0,-1 0 0 0,1 0 784 0,1-1 224 16,0 1 16-16,-2 0 0 0,0 0 912 0,0 0 192 15,16-15 48-15,-10 11 0 0,4-3-64 0,3-2-16 16,3-3 0-16,5-4 0 0,3-3-160 0,6 0-16 15,5-9-16-15,6-1 0 0,4-2-256 0,6-8-48 16,3-1-16-16,-2 1 0 0,2 1-288 0,9-7-48 16,13-7-16-16,8-6 0 0,7-5-288 0,0 0-160 15,-3 0 160-15,7-4-160 0,9-4 176 0,2-4-176 0,2-4 192 0,2 1-192 16,-2 3 272-16,3-5-48 16,4-6-16-16,4-2 0 0,-1 6 176 0,5-4 48 0,-1-2 0 0,4-4 0 15,2-2 16-15,1 0 0 0,1-1 0 0,0-1 0 16,-6 9 160-16,2-5 32 0,1-1 16 0,1 2 0 15,1 2-272-15,-4 1-64 0,-5-1-16 0,-2 4 0 16,-9 5-304-16,2 1 128 0,0 0-128 0,-5 1 0 0,-18 14 0 16,6-3-224-16,11-8 16 0,3-3 0 15,-5 1-624-15,-7 5-128 0,-4 8-32 0,-10 4 0 16,-2 0-640 0,-4 6-128-16,-2-2-32 0</inkml:trace>
  <inkml:trace contextRef="#ctx0" brushRef="#br0" timeOffset="4767.68">27156 11237 911 0,'0'0'0'0,"0"0"0"0,0 0 0 0,0-3 0 0,1 3 1424 0,0 0 208 0,1 0 32 0,0-2 16 0,3 1-448 0,1-4-80 0,3 1-32 0,2-2 0 15,1 0-336-15,2-1-64 0,1 1-16 0,0-1 0 16,-1-2-240-16,1 2-48 0,1-2-16 0,-1-1 0 16,0 0 240-16,1-2 64 0,3 0 0 0,0-3 0 0,3-1 240 0,2-2 48 15,2-3 16-15,0-1 0 0,1 0 160 0,3-4 48 16,5-3 0-16,2-2 0 0,5-6 16 0,1-2 16 15,4-4 0-15,0-2 0 0,3-6-256 0,-1 3-48 16,0-1-16-16,10-8 0 0,9-6-304 0,5-4-64 16,3-2-16-16,5-4 0 0,3 0-256 0,1-3-48 15,-3 7-16-15,5-4 0 0,4 0-224 0,4-4 0 16,4 0 0-16,5-3 0 0,4-2 0 0,1-4 0 16,0 1 0-16,-1 0 0 0,-2 7 0 0,2-3 0 15,-1 0 0-15,3-5 0 0,4 3 0 0,0 2 0 16,0-2 0-16,-4 4 0 0,-16 7 0 0,6-1 0 15,10-8 0-15,-1 0 0 0,-7 6 0 0,0-4 0 0,-5 6 128 16,0-2-128-16,-3-1 416 0,0 0-16 0,-2 1 0 0,0 2 0 16,-7 6-144-16,1 0-48 0,-4-2 0 0,3-4 0 15,0 3-208-15,-1 2 0 0,-7 10 0 0,-2-4 0 16,-2 1-384-16,0 1-128 0,-4-1-32 0,-3 2 0 16,-6 5-1056-16,0 0-192 0,-1 0-64 15,-1 0 0-15,-1 1 304 0,-5-1 48 0,-5 4 16 0,-2 5 0 16,-2 1-64-16,-1 2-16 0,-5 5 0 0,-2 5 0 15,-3 1 416-15,-3 5 96 0,0 1 16 0</inkml:trace>
  <inkml:trace contextRef="#ctx0" brushRef="#br0" timeOffset="5703.3">27289 11996 13823 0,'-4'0'1216'0,"0"3"-960"0,1-3-256 0,2 1 0 0,1 1 688 0,-1-2 80 0,-3 4 32 0,-1-2 0 0,-1 5-560 0,-1-1-112 0,-2 0-128 0,3 1 176 16,0-3-1136-16,1 1-208 0,1-1-48 0,0-2-16 16,2-1 576-16,-1 2 112 0,2-3 32 0,1 0 0 0,1 0 768 0,2-3 144 0,0 2 48 0,4-4 0 15,0-1 832-15,3-1 160 0,2-2 32 0,3-1 16 16,4-6-224-16,2 0-48 16,5-3-16-16,3-5 0 0,5 0-480 0,-1-1-80 15,1 0-32-15,1 0 0 0,6-7-80 0,5-3-16 16,7-5 0-16,2-2 0 0,-1-2 336 0,5-7 64 0,8-2 16 0,5-6 0 15,-4 7-160-15,10-8-16 0,8-6-16 0,9-10 0 0,4-1-192 16,4-2-32-16,5-6-16 0,2 0 0 0,0-1-128 0,1-1-32 16,4 1 0-16,2-3 0 0,6-6-96 0,2 1-32 15,2 2 0-15,0-2 0 0,1 2-80 0,0-3 0 16,8-1-128-16,-2 2 192 0,0-1-64 0,-1 0-128 16,3 1 176-16,-4 1-176 15,-2 5 144-15,-2 1-144 0,-3 4 0 0,-4 0 144 0,-5-1-144 0,-1 3 0 16,-3 10 0-16,-4-2 0 0,-5 3 0 0,-8 4 0 15,-4 5 0-15,1-2 0 0,3 0 0 0,-5 4 0 16,-3-1 0-16,-5 5 0 16,-6 3-736-16,-3 3-32 0,-4 1 0 0,-2 1 0 15,-4 3-1040-15,-6 3-224 0,-6 3-32 0,-5 0-16 16,-3 6-256-16,-6 4-48 0,-5 3-16 0</inkml:trace>
  <inkml:trace contextRef="#ctx0" brushRef="#br0" timeOffset="6588.69">27351 13034 911 0,'-21'9'0'0,"6"-2"0"0,3 1 0 0,3-5 0 0,4 0 1792 0,3-3 288 0,0 0 48 0,-5 2 16 0,-3 3-1120 0,-2-4-240 0,0 1-32 16,1 1-16-16,3-3-80 0,2-3-16 0,2 0 0 0,4-2 0 15,1 0-336-15,3-1-80 0,2-1-16 0,2-2 0 16,2 0 640-16,1-1 128 0,2-1 32 0,2 0 0 15,1-2 400-15,4 1 64 0,1-4 32 0,5 0 0 16,4-3-352-16,1 1-64 0,1-1 0 0,4-3-16 16,8-4-304-16,8-6-64 0,8-9-16 0,4-6 0 15,3-1 208-15,3-5 32 0,6-4 16 0,10-10 0 0,11-6-128 16,6-5-32-16,6-5 0 0,4-2 0 0,-4 3-320 0,7-9-64 16,7-4-16-16,7-6 0 0,4 2-144 0,3-6-48 15,4-7 0-15,4 1 0 0,4-1-64 0,-9 6 0 16,-14 7-128-16,13-11 192 0,9-1-64 0,2-6-128 15,-8 6 176-15,1 1-176 0,3-1 240 0,0 3-64 16,-5 5-16-16,-4 1 0 0,-2 0 0 0,-1 2 0 16,-1 8 0-16,-8 0 0 0,-7 4-160 0,-3 5 0 15,-2 2-160-15,-6 8 160 0,-6 6-224 0,-6 4 48 16,-2 4 16-16,-8 8 0 16,-5 4-1344-16,-7 5-272 0,-4 7-48 0</inkml:trace>
  <inkml:trace contextRef="#ctx0" brushRef="#br0" timeOffset="8144.13">27163 14066 1839 0,'-5'4'160'0,"2"-4"-160"0,0 0 0 0,2 0 0 0,1-3 784 0,0 2 128 0,1 1 32 0,0-2 0 0,1-2-80 0,-1-2-16 0,3 0 0 0,1-4 0 16,1 1-448-16,1-1-80 0,2 0-32 0,1-1 0 15,1 1-416-15,0 0-96 0,0 0-16 0,1 2 0 16,0 0 240-16,-1 0 0 0,-1 0 0 0,0 2 0 0,-1 1 496 0,1 1 144 16,0-2 16-16,-1 3 16 15,2-2 464-15,-1 0 80 0,2 0 32 0,1-1 0 0,0-1-48 0,2 0-16 16,1-2 0-1,3 2 0-15,0-3-544 0,0 1-96 0,0-1-32 0,2-1 0 0,3 0-192 0,5-5-32 16,0 1-16-16,5-3 0 0,3-5 96 0,4-3 16 16,2-2 0-16,3-4 0 0,2-2 128 0,3-1 16 15,4-6 16-15,10-6 0 0,5-4 32 0,6-3 16 16,3-6 0-16,5-3 0 0,7-6-128 0,2-1-16 16,-4 0-16-16,3-3 0 0,3-6-48 0,6-2 0 15,2-1 0-15,2-1 0 0,1-2 16 0,3-4 0 0,4-3 0 16,0-2 0-1,4 5-80-15,-7 0-32 0,-3 1 0 0,2 3 0 0,5 2-80 0,-2-2-16 0,0 1 0 0,-2 1 0 16,1 4-192-16,0 0 0 0,-1 2 0 0,0 3 0 16,2 1 0-16,-5 2 0 0,-2 5 0 0,-8 3 0 15,-7 3 0-15,-3 6 0 0,-1 3 0 0,1 0 0 16,-3 2 0 0,-5 4-128-16,-5 1 128 0,-6 6 0 15,-4-1-464-15,3 0 16 0,0 0 0 0,0-2 0 16,-4 3-528-16,0-3-112 0,-1 3 0 0,0 0-16 0,-6 3 448 0,4 0 80 0,-1-2 32 15,2-1 0-15,1-3-160 0,-2 3-48 0,-2-1 0 0</inkml:trace>
  <inkml:trace contextRef="#ctx0" brushRef="#br0" timeOffset="9049.04">27166 14952 7359 0,'-11'1'656'0,"2"1"-528"0,2 1-128 0,0 0 0 0,5-3 1040 0,1 3 176 0,-2-3 48 0,0 4 0 0,-2-2-256 0,-3 5-48 0,1 0-16 0,-1-1 0 0,3 0-240 0,0 0-32 15,2-2-16-15,1-2 0 0,2 0 368 0,2-2 64 0,1-2 0 0,4 0 16 16,0-2-32-16,4-2-16 16,2 0 0-16,3-4 0 0,3-2-96 0,5-4 0 0,3-1-16 0,3-5 0 15,3-1-160-15,4-3-16 0,4-5-16 0,2-1 0 16,3 0-304-16,7-7-48 15,7-5-16-15,4-7 0 0,4-2 192 0,1-4 48 0,3-4 0 0,6-4 0 16,3 4-16-16,8-11 0 0,12-4 0 0,5-10 0 16,3-5 16-16,6 2 0 0,6-3 0 0,4-2 0 0,-2-3-240 15,9-6-32-15,9-3-16 0,-4 4 0 0,-14 8-192 16,12-5-144-16,12-8 192 0,2-3-192 0,-5 8 160 0,4-3-160 16,0-5 128-16,3 3-128 0,2 2 0 0,-3 1 0 15,-8 6 0-15,-1 3 0 0,0 0 0 0,-9 4 0 16,-7 8 0-16,-4 4 0 15,-4 6 0-15,-9 4 0 0,-7 2 0 0,-6 4 0 0,-4 8-256 0,-2 3 32 16,-2 5 0-16,-7 6 0 16,-6 0-1120-16,-6 6-208 0,-1 6-48 0</inkml:trace>
  <inkml:trace contextRef="#ctx0" brushRef="#br0" timeOffset="9779.57">27413 16008 22111 0,'-4'-3'1968'0,"1"2"-1584"0,1-2-384 0,4 0 0 0,-2 3 784 0,1-3 80 0,-2-1 16 0,1-4 0 0,1-2-144 0,0-2-32 0,3-2 0 0,0 2 0 0,-1 2-528 0,2 1-176 16,0-1 0-16,-1 4 0 0,1 0 0 0,-1 2 0 16,-2 2 0-16,0-2 0 0,1 4 0 0,-1-3 0 15,1 3 0-15,-1-3 0 0,2 0 416 0,1 0-32 16,1-1 0-16,0-2 0 0,2-1 464 0,2-1 96 16,3-5 16-16,6-3 0 0,3-3-240 0,8-6-32 15,4-6-16-15,8-5 0 0,7-7 80 0,5-5 16 16,4-7 0-16,4 2 0 0,6-4-208 0,15-8-48 0,17-12 0 15,13-8 0-15,7-4-176 0,6-5-32 0,7-2-16 0,6 1 0 16,0-1-160-16,4-3-128 0,1-3 144 0,-4 5-144 16,-3 5 160-16,2-7-160 0,5-3 160 0,1-4-160 15,4-1 0-15,-2-1 0 0,-3 1 0 0,1-1 0 16,0 2 0-16,-6 3 0 16,-1 3 0-16,-5 5 0 0,-2 6 0 0,-6-2 0 0,-6 5 0 0,-2 4 0 15,-4 9 0-15,-7 4-160 0,-6 2 160 0,-2 1-128 16,0-1-352-16,-1 4-64 0,1 3-16 0,-3 0 0 15,-3 4-512-15,-3 5-96 0,-5 6-32 0,-2 1 0 32,-4 4-1520-32,-3 1-304 0</inkml:trace>
  <inkml:trace contextRef="#ctx0" brushRef="#br0" timeOffset="10495.08">27360 16729 30399 0,'-9'2'2704'0,"4"-2"-2160"0,5-2-544 0,2 2 0 0,0-3 896 0,1-1 80 0,0-2 16 0,3-4 0 0,6-2-288 0,6-8-48 0,8-5-16 0,6-3 0 16,4-1-640-16,4 1 0 0,4 0 0 0,3-3 0 16,3 2 0-16,0 0 0 15,0 0 0-15,-1 1 0 0,3-1 0 16,4-2 0-16,1 5 0 0,5-5 0 0,4-3 320 16,6-5 64-16,2-4 32 0,3-3 0 0,-3-1 304 0,15-12 64 15,14-8 16-15,8-6 0 0,4-6-416 0,7-2-64 16,2-5-32-16,5-5 0 0,2-4-160 0,8-4-128 15,9 1 192-15,-4-3-192 0,-11 7 160 0,9-5-160 16,7-5 128-16,5-3-128 0,-8 8 0 0,1-4 128 16,2-5-128-16,1 3 0 0,1 5 0 0,-6 1 0 15,-6-3 128-15,0 5-128 0,1 6 0 0,-8 5 0 16,-7 4 0-16,-8 1 0 0,-4 6 0 0,-6 4 0 0,-6 1 0 16,-5 7 0-16,-2 7 0 0,-6 4 0 15,-8 1 0-15,-4 0 0 16,-7 4-352-16,-1 4-160 0,-1 5-16 0,-4 3-16 15,-6 9-1376-15,-4 4-256 0</inkml:trace>
  <inkml:trace contextRef="#ctx0" brushRef="#br0" timeOffset="11158.87">28150 17228 30399 0,'0'3'2704'0,"1"-3"-2160"0,2 0-544 0,1-3 0 0,0 1 0 0,1 0-320 0,4-3 32 0,8-2 16 0,8-5 16 0,8-8 16 0,10-5 0 0,5-7 0 0,7-5 368 0,8-8 64 0,7-2 0 0,6-6 16 16,7-1 160-16,7-6 16 16,4-1 16-16,7-5 0 0,-1 1 496 0,6-6 80 0,5-2 32 0,9-6 0 15,7 1-96-15,2-2-16 0,0-2 0 0,9-12 0 16,13-5-304-16,3-2-64 0,-6 3-16 0,12-6 0 16,10-10-160-16,9-3-32 15,9-3-16-15,2-4 0 0,-11 2-176 0,9 1-128 0,7-2 192 0,3 6-192 16,-3 4 192-16,0 6-192 15,2 2 192-15,7-3-192 0,5 3 0 0,-18-8 0 16,-19-4 0-16,308-210 0 0</inkml:trace>
  <inkml:trace contextRef="#ctx0" brushRef="#br0" timeOffset="12781.43">27251 9540 8287 0,'1'-4'736'0,"1"1"-592"0,0 0-144 0,-1 1 0 0,2 1 672 0,0-6 96 0,2 1 32 15,5-6 0-15,4-3 544 0,3-5 96 0,3 0 32 0,4-3 0 0,0-1-464 0,3-3-96 16,3 1-16-16,2-5 0 0,2-1-432 0,3-4-80 15,5-3-32-15,6-3 0 0,5-3-80 0,5-2-16 16,5-1 0-16,5-5 0 0,3-8 352 0,3-2 64 0,1-5 16 16,8 0 0-16,9-6 112 0,1 1 32 0,1-1 0 0,11-12 0 15,13-8-48-15,6-4 0 0,-6 7 0 0,11-10 0 16,16-7-16-16,7-9 0 0,0-1 0 0,13-4 0 16,9-4 112-16,7-4 16 0,4-6 0 0,3-4 0 15,-3 8-432-15,3-7-80 0,7 0 0 0,11-13-16 16,13-9-176-16,2-1-16 0,-2 2-16 0,-2 1 0 15,-4 0-160-15,3-5 0 0,3-3 144 16</inkml:trace>
  <inkml:trace contextRef="#ctx0" brushRef="#br1" timeOffset="60899.5">25772 9729 3567 0,'1'-10'320'0,"1"6"-320"0,-2 0 0 0,1 1 0 0,-1 2 0 0,0 1 0 0,1 0 0 0,0 0 0 0,1 0 0 0,-1 0 0 0,1 0 0 0,0 1 0 0,-1 2 0 0,-1-1 0 31,1-2 0-31,-1 0 0 0,0 0 0 0,0 0 0 0,0 0 0 0,0 0 0 0,0 0 0 0,0 0 0 16,0 0 0-16,0 0 0 0,0 0 0 0,0 0 0 15,0 0 0-15,0 0 0 0,-19 10 0 0,18-7 0 16,-1-3 0-16,-1 0 0 0,1 0 0 0,-1 1 0 16,2 1 0-16,-1 0 0 0,2 0 0 0,-2 1 0 15,2 0 0-15,0 1 0 0,0 1 0 0,-1-1 0 16,1-1 0-16,0 1 0 0,0 1 0 0,0-1 0 0,-1-2 0 0,0-2 0 15,-1 1 0-15</inkml:trace>
  <inkml:trace contextRef="#ctx0" brushRef="#br1" timeOffset="61291.97">25699 9650 3839 0,'0'0'0'0,"0"0"0"0,0 0 0 0,0 0 0 0,0 0 0 0,-1 0 0 0,1-2 0 0,0 2 0 0,-1-1 0 0,1 1 0 16,-1-3 0-16,1 3 0 0,0 0 0 0,0 0 0 15,0 0 0-15,0 0 0 0,0 0 0 0,0 0 0 16,0 0 0-16,0 0 0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17T16:31:27.948"/>
    </inkml:context>
    <inkml:brush xml:id="br0">
      <inkml:brushProperty name="width" value="0.05292" units="cm"/>
      <inkml:brushProperty name="height" value="0.05292" units="cm"/>
      <inkml:brushProperty name="color" value="#FFC000"/>
    </inkml:brush>
  </inkml:definitions>
  <inkml:trace contextRef="#ctx0" brushRef="#br0">25749 9731 4095 0,'-3'-4'0'0,"1"0"0"15,1 4 0-15,1 0 0 0,0-2 0 0</inkml:trace>
  <inkml:trace contextRef="#ctx0" brushRef="#br0" timeOffset="7803.86">25561 9575 9215 0,'0'0'816'0,"0"0"-656"15,0 0-160-15,0 2 0 0,0-2 656 0,0 0 112 0,0 2 0 0,1 0 16 0,0 2-256 0,2 1-48 0,-1-2-16 0,1 4 0 0,-1-4-464 0,1 1 0 0,-1 1 0 0,1-4 0 16,-1 2 0-16,-1-1 0 0,0-2 0 0,1 0 0 0,-2 0 304 0,0 0-48 16,0-2 0-16,0-2 0 0,0 4 704 0,0-3 128 15,0 3 16-15,0 0 16 16,0 0-176-16,0 0-48 0,0 0 0 0,0 0 0 0,0 0 48 0,0 0 0 15,0 0 0-15,12 23 0 16,-7-15 16-16,0 2 16 0,1 3 0 0,0-1 0 0,2 2-576 0,-1 0-112 16,-1 0-32-16,3 1 0 0,-2 1-32 0,2 0-16 15,0 3 0-15,-2-3 0 0,2 0-208 0,-2 0 0 0,2-1 128 0,-2-2-128 16,1 2 0-16,0-1 128 16,0-2-128-16,-1 0 0 0,-1 1 192 15,-1 0-48-15,2-3-16 0,-4 3 0 0,3-3 320 0,-1 1 64 0,0 2 16 0,0-3 0 16,0 2-96-16,-1 1-32 0,1-1 0 0,0 1 0 15,0 3-208-15,1-3-64 0,-1 6 0 0,0-4 0 16,0 1 0-16,0 1-128 0,-2 2 192 0,2-1-64 16,0-2 80-16,-1 0 16 0,1-1 0 0,-1 1 0 15,1-3 160-15,0-1 16 16,0 0 16-16,-2-1 0 0,2 1-256 0,1-3-160 0,-1 1 192 16,0-1-192-16,0 1 128 0,0-4-128 0,-1 2 0 0,1 0 0 0,-1 2 0 0,-1-1 0 15,2 1 0-15,-1 2 0 16,1 0 128-16,-1-1-128 0,1 4 0 0,-1-1 0 0,1 3 0 0,0-3 0 15,0-2 0-15,-1 2 0 0,2 1 128 0,-1 1-128 16,3 0 144-16,-1 0-144 0,0 0 192 0,1-1-64 0,-1 0-128 16,-1-2 192-16,1-3-192 0,-1 2 0 0,1 1 128 0,-1-1-128 31,1 1 0-31,-1-2 0 0,-1 0 0 0,0 1 0 0,0-2 0 16,-2 2 0-16,2 2 0 0,-1-2 0 0,0 1 0 15,-1 0 0-15,2 2 0 0,-1-2 0 0,0 0 128 0,1 2-128 16,-2-1 0-16,2 0 0 15,0-1 128-15,1-2-128 0,-1 4 0 0,2-3 144 0,-1 1-144 0,-1-2 0 16,1 1 0-16,0 0 0 0,2 1 0 0,-1-1 128 16,-1 1-128-16,2-1 0 0,-2-1 0 0,0 0 0 0,1 1 0 0,-1 0 0 15,1-1 0 1,-1 0 0-16,0 0 0 0,0-1 0 0,0 0 0 0,-1 0 0 0,2 2 0 0,-3-3 0 0,1 1 0 16,0 2 0-1,0-2 0-15,0 2 0 0,0 1 0 0,0-1 0 0,0 2 0 0,0-2 0 0,1 4 0 0,-1-1 0 31,1 1 0-31,-1-4 128 0,0 4-128 0,1-3 0 16,1 0 0-16,0 1 128 0,0 1-128 0,1-3 160 16,1 1-160-16,-2-1 160 0,0-2-160 0,2 2 0 15,-2-2 0-15,1 2 0 0,1 1 0 0,-3-2 0 0,2 1-160 16,0 1 160-16,-1-1 0 0,-2 0 0 0,0-2 0 0,0 3 160 16,0-3-160-16,1 2 0 0,-1 4-160 0,1-1 160 15,0 1 0-15,1 0 0 0,-1 0 0 0,0-1 0 16,0 1 0-16,-1-4 0 0,1 4 0 0,1-5 0 15,-3 4 0-15,3-5 0 0,-2 0 0 0,1 1 0 16,0-1 0-16,-1-2 0 0,1 0 0 0,0 1 0 16,0-2 0-16,1 2 0 0,-1 1 0 0,0-3 0 15,0 4 0-15,0-1 0 0,1-1 0 0,-1 5 0 16,0-2 0-16,1-2 0 0,0 5-128 0,-1-2 128 16,1 0 0-16,-1 0 0 0,2 2 0 0,-1-1 0 0,-1 0 0 15,2 0 0-15,-2 1 0 0,1 1 0 0,1-4 0 16,-1 1 0-16,-2 0 0 0,1 0 0 15,0-5 0-15,1 2 0 0,-1 0 0 0,0-4 0 16,-1 3 128-16,0-2-128 0,1 0 0 0,-1 1 0 16,0-2 0-16,0-1 0 0,0 4 0 0,-1-3 0 15,-1 0 0-15,2 2 0 0,0 0 0 0,0 1 0 16,-1-1 0-16,1 1 0 0,1 3 0 0,0 0 0 16,0 2 0-16,1-2 0 0,-1 4 0 0,1-4 0 15,-1 7 128-15,1-5-128 0,0 0 0 0,-1-3 0 0,0 2 0 16,0-2 0-16,1 0 0 0,-2 0 0 0,0-3 0 0,0 0 0 15,-1-2 0-15,1 2 0 0,-1-2 0 0,1 0 0 0,-1 0 0 16,-2 1 0-16,2-4 0 0,-2 2 0 0,2-1 0 0,-1 0 0 16,0-1 0-16,0 2 128 0,-1-1-128 0,1-1 0 15,0 3 0-15,1-1 0 16,1 1 0-16,1 3 0 0,-1-3 0 0,0 1 0 0,3 4 0 16,-3-3 0-16,1 0 0 0,-1 2 0 0,2 0 0 0,-3 0 0 15,1 1 0-15,-2-1 0 0,1 0 0 0,-1 0 0 16,-1-2 0-16,1 2 0 0,-2-3 0 0,1 1 0 15,0-2 0-15,-1 2 0 0,0-4 0 0,0 0 0 16,0 3 0-16,1-4 0 0,-1 4 0 0,0-4 0 16,2 1 0-16,-2 1 0 0,1-1 0 0,1-1 0 15,-1 1 0-15,1-1 0 0,-1 0 0 0,-1 0 0 16,3-3 0-16,-3 2 0 0,1-2 0 0,-2-2 0 0,0 2 0 0,0-3 0 16,-3 0 0-16,1-1 0 0,-2-2 0 0,4 6 0 15,-11-16 0-15,3 6 0 0,2 1 0 0,-2-3 0 16,0-2 0-16,0-1 0 15,-1 2 0-15,3 0 0 0,-2-2 0 0,1 2 0 16,1-3 176-16,-2-2-176 0,1 1 160 0,-1 1-160 16,1-1 0-16,0-1 0 0,-1 4 0 0,2-3-160 15,-1 1 160-15,-1 0 0 0,0 0 0 0,-2-2 0 0,0-1 0 0,-3-1 0 0,-1-2 0 0,-1-3 0 16,-1-2 0-16,-2 0 0 16,0-3 160-16,-2 1-160 0,0-4 0 0,2 3 0 0,-1-3 0 0,2 0-160 15,2 5 160-15,1 2 0 0,2 1 0 0,2 3 0 16,0 2 0-16,2 1 0 15,-1 3 0-15,1-2 0 0,1 2 0 16,0 1 0-16,0 1 0 0,1-1 0 0,1 2 0 16,-1 0 0-16,-1 0 0 0,-1-2 0 0,2 1 0 15,-3-2 0-15,1-1 0 0,-2 0 0 0,1-2 0 0,-1-3 0 0,-2-3 0 16,-2-3 0-16,0-5 0 0,-1-4 0 0,0 5 0 0,1-2 0 16,2 1 0-16,1 0 0 0,0 5 160 0,1 2-160 0,-1 0 0 0,2 3 0 15,0 5 0-15,2 2 0 0,-1 0 0 0,1 1 0 16,2 1-128-16,-1 6 128 0,0-2 0 0,0 0 0 15,-1 1 0-15,0 3 0 0,1-1 0 0,-2-2 0 16,1-1 0-16,1 0 0 0,-2-2 0 0,1 1 0 0,-1-3 144 16,2-2-144-1,-1 0 0-15,-1 0 0 0,1-3 0 0,1 1 0 16,0 2 0-16,-2-3 0 0,2-1 128 0,-1 2-128 0,-1-1 0 0,1-1 0 0,-1 4 0 0,2-1 0 16,1 3 0-16,-1-2 0 0,0 4 0 0,0 0 0 31,0 2 0-31,-2 0 0 0,2 1 0 0,-1 0 0 0,0 2 0 15,0 1 0-15,-1 0 0 0,2 0 0 16,-1-2 0-16,1-1 0 0,1 3 144 0,0-4-144 0,0 4 0 0,0-4 144 0,0 2-144 0,0-5 0 16,1 3 0-16,1-3 0 0,-2-2 0 0,0-1 0 15,1 1 0-15,-1-1 0 0,0 0 0 0,-1 0 0 16,1 0 0-16,0 0 0 0,-1 1 0 0,1-1 0 16,0 3 0-16,0 0 0 0,-1-2 0 0,-2 1 0 0,1-1 0 31,1 2 0-31,-2 3 0 0,1-2 0 0,0-1 128 0,0 3-128 0,0-2 0 0,0 2 0 0,0-1 0 0,0 1 0 31,1-4 0-31,0 2 0 0,-2 0 0 0,2-1 0 16,0 0 0-16,1 0 0 0,-1 1 0 0,-1-3 0 15,1 2 0-15,1-2 0 0,0 2 0 0,0 0 0 16,1 0 0-16,-1 0 0 0,1 0 0 0,-1 1 0 16,1 0 0-16,0-2 0 0,0 3 0 0,0 0 0 0,1-2 0 15,-2 2 0-15,0 0 0 0,1-1 0 0,-1 2 0 16,0-2 0-16,-2-1 0 0,2 1 0 0,-1 2 0 0,1-2 0 15,-1-3 0-15,-1 4 0 0,1-2 0 0,-2 1 0 16,1 0 0-16,1-1 0 0,-1 1 0 0,0 2 0 16,1-2 0-16,-2 2 0 0,2 0 0 0,0 1 0 15,0 2 0-15,0-4 0 0,1 3 0 0,-2-2 0 16,3 4 0-16,-1-4 0 0,0 2 0 0,0 1 0 16,1 1 0-16,-1-1 0 0,1 1 0 0,-1-1 0 15,3 1 128-15,-2 1-128 0,1-1 0 0,-1 1 0 0,0-1 0 16,2 1 0-16,-2-1 0 0,1 1 0 0,1 2 0 0,-1-3 0 15,1 2 0-15,1 2 0 0,-2-2 0 16,2-1 0-16,0 4 0 0,0-3 0 0,-1 2 0 0,1-4 0 16,0 2 0-16,0-2 0 0,-1 0 0 0,1-1 0 15,0 1 0-15,0 0 0 0,-1 2 0 0,1-2 0 16,0 3 0-16,0-4 0 0,-2 5 0 0,2-2 0 0,0-1 0 16,0 4 0-16,1-2 0 0,-2 1 0 0,1 1 0 0,1-2 0 15,-1 3 0-15,1 0 0 0,0-1 0 0,0 1 0 16,0 0 0-1,0 0 0-15,0 1 0 0,0-2 0 0,0 1 0 0,0 0 0 16,1 0 0-16,-1 0 0 0,0 0 0 0,1 0 0 16,-1 0 0-16,0 0 0 0,0 0 0 0,0 0 0 0,0 0 0 0,0 0 0 15,0 0 0-15,0 0 0 16,15 16 0-16,-11-10 0 0,1 4 240 0,-1 0-64 0,2 2-16 0,0 2 0 16,1 1 16-16,1 1 0 0,0 3 0 0,1-1 0 15,1 2-176-15,0 2 0 16,0 3 0-16,1 0 0 0,1 2 0 0,-1 2 0 0,2 4 0 0,-2-1 0 0,1 2 128 15,1-3 0-15,-2 1 0 0,1-3 0 16,-1-1-128-16,0 1 0 0,0-1 0 0,-1-3 0 16,0 3 0-16,0-2 0 0,0 0 0 0,0 2 0 0,0-2 0 0,0-2 0 15,0-1 0-15,-1 3 0 0,3-2 0 0,-1 1 0 16,-1 1 0-16,1-1 0 0,-1 1 0 0,1-2 0 16,0 2 0-16,0-3 0 0,-2-4 0 0,1 2 0 15,-1 4 0-15,3-1 0 16,-1 0 0-16,-1 1 0 0,0-1 0 0,-1-1 0 15,1-1 0-15,-1 2 0 0,1 1 0 0,0-3 0 16,0 0 0-16,-2-1 0 0,2 3 0 0,-1-2 0 16,0-1 0-16,-1-1 0 0,3 2 0 0,0 3 0 0,-2-3 0 0,1 0 0 0,0 3 0 0,1-3 0 15,-1-2 0-15,1 1 0 0,-1-1 0 0,1 1 0 16,-1-1 0-16,0-1 0 16,1 2 0-16,-1-1 0 0,0 1 0 15,0-1 0-15,0 1 0 0,-1 1 0 0,1-2 0 0,0 0 0 16,0 1 0-16,0-1 0 0,0-2 0 15,1 3 0-15,-1-3 0 0,2 0 0 0,-1 1 0 16,1-1 0-16,-1-2 0 0,0 0 0 0,-1-2 0 0,1 1 0 0,-3-3 0 0,1 0 0 0,0-2 0 0,-1 3 0 16,0-1 0-16,2-1 0 0,-3 0 0 0,-1 0 0 15,1 1 0-15,-1 0 0 16,0-1 0-16,0 1 0 0,0 1 0 0,0 2 0 0,1-4 0 0,-1 4 0 31,0-2 0-31,0 2 0 0,0 0 0 0,1 1 0 16,-1-2 0-16,0 0 0 0,0 0 0 0,1-2 0 15,0 2 0-15,0-2 0 0,-1 3 0 0,2-2 0 0,-2-4 0 16,1 4 0-16,1-1 0 0,-2-2 0 0,0 2 0 0,-1-2 0 16,0 3 0-16,1-3 0 0,-1-2 0 0,1 2 0 15,-1 0 0-15,0 2 0 0,1-2 0 0,-2-1 0 16,1 1 0-16,0 0 0 0,-1-2 0 0,1 2 0 16,0-2 0-16,0 0 0 0,-1 2 0 0,1 0 0 15,2 1 0-15,-1-1 0 0,0 0 128 0,0 0-128 16,0 2 0-16,1-2 0 0,-1 1 0 0,0-1 0 15,-1 0 0-15,0 0 0 0,1 0 0 0,-1-1 0 16,0 1 0-16,-1-2 0 0,-1 0 0 0,1 0 0 16,0 0 0-16,-1 0 0 0,1 1 0 0,0-2 0 0,-2 0 0 15,2 1 0-15,0 0 0 0,-1 0 0 0,2 2 0 0,-1-1 0 16,1-2 128-16,-1 2-128 0,1-2 0 0,0 2 0 16,1 1 0-16,-1-1 128 0,1-2-128 0,-1 3 0 15,1-1 0-15,-1-1 0 0,1 2 0 0,0-3 0 16,-1 2 0-16,0-3 0 0,-1 1 0 0,-2-1 0 15,1 0 0-15,1-2 0 0,-1 2 0 0,1 0 0 0,0 0 0 16,-2 0 0-16,3 1 0 0,-1 0 0 0,0 2 0 0,-1-3 0 16,1 1 0-16,0 2 0 0,-1-2 0 0,0 2 0 15,1-2 0-15,-2 0 0 0,1 1 0 0,-1-2 0 16,2 1 0-16,-2-1 0 16,1 0 0-16,-1-2 0 0,1 2 0 0,-2-2 0 0,1 2 0 0,1-4 0 15,-1 2 0-15,1 2 0 0,-2-3 128 16,1 0-128-16,1 1 0 0,-1 0 0 0,0 1 0 0,0-2 0 15,-1 0 0-15,2 0 0 0,-2 0 128 0,0-2-128 16,1 2 0-16,-2-2 0 0,1 1 0 0,-1-2 0 0,0 3 0 16,0-3 0-16,0 0 0 0,-1 0 128 0,1 0-128 15,0 0 0-15,0 0 0 0,0 0 0 16,0 0 0-16,0 0 0 0,-12-19 128 0,9 16-128 0,0-4 0 0,2 1 0 16,-3 0 0-16,1-3 0 15,-2 0-560-15,0-4-80 0</inkml:trace>
  <inkml:trace contextRef="#ctx0" brushRef="#br0" timeOffset="10985.76">27121 10662 1839 0,'-3'1'160'0,"0"-1"-160"0,1 0 0 0,0 0 0 0,1 0 0 0,0-1 0 0,1-2 0 0,-1 1 128 0,-2 1 336 0,1-6 64 0,0 4 16 0,0-3 0 0,1-1-288 0,0-1-48 0,-1 4-16 0,1-2 0 16,1 0 64-16,-1-1 0 16,1 4 0-16,-1-3 0 0,1-1 64 0,0 4 32 0,-2-2 0 0,2 0 0 0,0 2 480 15,-1 1 80-15,0 1 32 0,0-2 0 0,-1 3 144 0,1-2 48 16,-1 0 0-1,-1 2 0-15,2 0 80 0,0-2 0 0,-2 2 16 16,1 0 0-16,1-3-272 0,-1 2-48 16,2 1-16-16,-1 0 0 0,1-2-192 0,-1 2-64 0,1-4 0 0,0 4 0 15,1-2 192-15,-1-1 48 0,3 2 0 0,-1-3 0 0,-1 2-208 0,1-1-32 0,0 2-16 0,-1-2 0 16,0 1-176-16,1 1-48 0,-1 1 0 16,0 0 0-16,0 3 48 0,-1 0 0 0,0 1 0 0,0 2 0 31,0 0 128-31,-1 1 48 0,0 5 0 0,0-3 0 15,-2 5-64-15,2-2-16 0,-1 3 0 0,0 1 0 0,1 0-32 0,0 0-16 16,0-1 0-16,1 1 0 0,1-3-128 0,0 0-32 16,0 0 0-16,1-1 0 0,0 0-128 0,-1-2-16 0,2 0-16 15,-1 3 0-15,1-3-48 0,-1 2 0 0,1 0 0 0,-2 1 0 32,1 0 0-32,1 2-128 0,-2-1 192 0,0 0-64 15,2 3-128-15,-3-4 192 0,1 3-192 0,0-1 192 16,-1 1-192-16,0-1 192 0,0 2-192 0,0 1 192 0,0 1-192 15,-1 0 192-15,0-2-192 0,-1 1 192 0,0 1-48 0,1 0 0 16,0-1 0-16,1-1 0 0,-2-1-16 0,2 0 0 16,0-1 0-16,0-2 0 0,2 2-320 0,-2-4-64 15,1 1 0-15,0 1-16 0,0-1 480 0,0 1 112 16,1-1 0-16,-2-2 16 0,1 2-336 0,0 1 0 16,-1 0 0-16,1 2 128 0,-1-1-128 0,2 2 0 15,-2-1 0-15,1 1 128 0,-1 0-128 0,0 2 0 16,1-2 128-16,0 0-128 0,1-1 128 0,-1 1-128 0,0 0 128 15,0-3-128-15,1 3 128 0,-1-4-128 16,1 1 128-16,0-2-128 0,0 0 0 0,-1 0 128 0,0 1-128 16,1-1 0-16,-1 1 0 0,0-1 0 0,-1 0 0 0,0 0 128 15,-1 1-128-15,1-1 0 0,-1 2 0 0,-1 2 128 16,1-3-128-16,-1-1 0 0,1 1 0 0,-2 1 128 16,2-1-128-16,0 1 176 0,1-1-176 0,-2 0 192 15,2-1-192-15,0 2 192 0,2-1-192 0,-2 1 192 16,1-1-192-16,0 0 0 15,2 2 0-15,-1-2 128 0,0 1-128 0,1-1 0 16,-1 0 0-16,0-2 128 0,0 0-128 0,-1 0 0 0,2 0 0 0,-3 1 0 0,1-4 0 16,0 3 0-16,-1-1 0 0,0 0 0 0,0 1 0 0,0-1 0 15,0 0 0-15,0 1 0 0,2 0 0 16,-4 0 0-16,2 0 0 0,0-2 0 0,0 2 0 0,0 0 0 16,0-1 0-16,0-1 0 15,0 0 0-15,2-2 0 0,-2 3 0 0,0-3 0 16,0 0 0-16,0 1 0 0,0 2 0 0,-2-3 0 0,2 2 0 0,-1 0 0 15,1 2 0-15,-1-2 0 0,0 3 0 0,-1-4 0 16,1 3 0-16,0-1 0 0,0 1 0 0,-1 0 128 0,2 1-128 0,-1-1 128 16,1 0-128-16,0-2 0 0,0 2 0 0,0 0-176 15,1 0 176-15,-1 1 0 0,2 0 128 0,-1 0-128 16,-1 0 0-16,1 2 0 0,-1 2 0 0,0-3-192 16,0 0 192-1,0-1 0-15,0 2 0 0,0-1 0 0,0 1 0 0,0-1 0 16,0 0 0-16,-1-1 0 0,1 1 0 0,1-3 0 0,-1-1 0 0,0 0 0 15,1 1 0-15,1-1 0 0,-1 0 0 0,0-2 0 16,0 2 0-16,2-2 0 0,-2 3 0 0,0-3 0 16,2 1 0-16,-2-1 0 0,1 3 160 0,0-3-160 15,-1 0 0-15,0-2 0 0,0 4 0 0,-1-2 0 0,0 0 0 16,0 0 0-16,0 3 0 0,-1-3 0 16,0 0 0-16,-2 0 0 0,2 1 0 0,-1-3 0 15,-1 1 0-15,1 2 0 0,-1-4 0 0,1 1 0 0,-1-2 0 0,1 1 0 16,1-2 0-16,-1 2 0 0,1-3 0 0,-1 0 0 15,2 0 0-15,-2-4 0 0,2 1 0 0,0 0 0 16,0 3 0-16,0 0 0 16,2-21 160-16,-1 13-16 0,0-3 0 0,2 0 0 0,-1-1-144 0,1-1 0 15,-1 3 0-15,-1-4 0 0,3 0 0 0,-2-5 0 16,0 3 0-16,0-5 0 16,-1 2 0-16,1-2 0 0,-2-2 0 0,0 0 0 15,0 1 0-15,-2-6 0 0,2 0 0 0,0-1 0 16,-1 1 0-16,1 0 0 0,0-2 0 0,1 1 0 15,-1 2 0-15,2 1 0 0,-1 0 0 0,0 2 0 0,2 1 0 0,-2 1 0 0,1 0 0 0,0 1 0 16,-1 1 0-16,0-1 0 0,-1 1 0 0,0 0 0 31,1 2 0-31,-1-4 0 0,0-1 0 0,2 1 0 0,-2 1 0 0,1-1 0 16,-1 0 0-16,1-1 0 0,-1 1 0 0,1 0 0 0,-1 0 0 0,1-1 0 16,-1 1 0-1,2 1 0-15,-1 1 0 0,-1 2 0 0,-1-2 0 0,1 1 0 16,-2 1 0-16,0 2 0 0,0 0 0 0,-1 1 0 0,1 1 0 0,-2-2 0 15,0 4 0-15,0-4 0 16,1 1 0-16,0 1 0 0,0-1 0 0,1 2 0 0,1-2 0 0,0-1 0 16,1 3 0-16,0-3 0 0,0 4 0 0,1-4 0 0,0 4 0 0,-1-2 0 15,2-1 0-15,-1 3 0 16,-1-1 0-16,1 2 0 16,-1-1 0-16,0 0 0 0,0 2 0 0,-1-3 0 15,0 3 0-15,-1-2 0 0,0 0 0 0,1-1 0 0,-2 1 0 16,2-2 0-16,-2 2 0 0,2-4 0 0,-1 1 0 0,0-1 0 15,0 1 0-15,1 2 0 0,0-4 0 0,-2 3 0 0,3 0 0 0,-1-1 0 0,1 3 0 0,0 1 0 16,0 0 0-16,-1 1 0 16,1 2 0-16,0 0 0 0,-2-2 0 0,2 1 0 0,0-1 0 0,-1 1 0 15,1 2 0 1,1-3 0-16,-1 0 0 0,0-2 0 16,2 3 0-16,-2-4 0 0,1 0 0 0,0 1 0 15,0-3 0-15,1 1 0 0,-1 2 0 0,-1-1 0 0,1 0 0 0,-1 1 0 0,0-1 0 0,-1 1 0 31,1 2 0-31,-3-2 0 0,2-1 0 0,-1 4 0 16,-1-1 0-16,1 0 0 0,-1-1 0 0,-1-1 0 0,2 4 0 0,-2-5 0 0,2 4 0 0,-1-4 0 16,1 3 0-16,1 0 0 15,-1-1 0-15,1-1 0 0,1 1 0 16,0-2 0-16,0 1 0 0,1-3 0 0,1 4 0 0,-1-1 0 0,1-3 0 0,0 3 0 16,0 0 0-16,-1 0 0 0,2 3 0 0,-2-1 0 15,1 2 0-15,0 0 0 16,-2 3 0-16,0 2 0 0,0 2 0 0,0-2 0 15,-2 3 0-15,1 0 0 0,0 3 0 0,0-3 0 0,-2 3 0 0,2 1 0 0,-1-2 0 0,0 2 0 16,2-4 0-16,0 0 0 16,0 0 0-16,0 0 0 15,0 0 0-15,0 0 0 0,0 0 0 0,0 22 0 0,3-22 0 16,-1 3 0-16,1-3 0 0,-1 0 0 16,2 0 0-16,-2 1 0 0,2 2 0 0,-1-3 0 15,-1 2 0-15,1-2 0 0,-1 4 0 0,0-2 0 0,1 2 0 0,-2-2 0 16,0 2 0-16,-1 0 0 0,0 2 0 0,0 0 0 15,0 3 0-15,0-4 0 0,0 3 0 0,-1 1 0 16,1-1 0-16,0 0 0 0,0-2 0 0,0 2 0 16,0 0 0-16,1-1 0 0,-1-1 0 0,2 0 0 15,-1-2 0-15,0-2 0 0,-1 2 0 0,1 0 0 16,1-4 0-16,-2 2 0 0,1-2 0 0,-1 0 0 16,1 0 0-16,-1-2 0 0,1-1 0 0,1 2 0 15,-2 1 0-15,0 0 0 0,0 0 0 0,0 0 0 16,0 0 0-16,0 0 0 0,0 0 0 0,0 0 0 0,0 0 0 15,0 0-176-15,-10-19 176 0,7 16-128 0,-1 0 128 16,2 1 0-16,0-3 0 0,-1 0 0 0,2-1 0 16,-2-2 0-16,2 2 0 0,1 0 0 15,-1-4 0-15,1 4 0 0,0-4 128 0,0 1-128 16,1-1 0-16,-1 0 0 0,1 2 0 0,1-2 0 0,-2 1 0 0,1 2 128 16,-1 1-128-16,0-1 0 0,0 5 0 0,0-2 0 0,0 4 0 15,-1 0 0-15,-1 0 0 0,1 4 0 0,0-2 0 0,0 5 0 16,-1 0 0-16,2 2 0 15,0 3 0-15,0 0 0 0,2 2 0 0,-2 1 0 0,1 2 0 16,0 2 0-16,2-1 0 0,-2 1 0 16,1-2 0-16,0-2 0 0,0 1 0 0,0-4 0 0,1 1 0 15,-2-3 0-15,0-4 0 0,1 0 0 16,-1-2 0-16,-1-1 0 0,1 0 0 0,-1-1 0 16,0-2 0-16,0 0 0 0,0 0 0 0,0 0 0 0,0 0 0 0,-1-2 0 15,1 2 0-15,0 0 0 0,0 0 0 0,0 0 0 16,0 0 0-16,0 0 0 0,0 0 0 0,0 0 0 0,0 0 0 0,0 0 0 15,0 0 0-15,0 0 0 16,0 0 0-16,0 0 0 0,0 0 0 16,0 0 0-16,0 0 0 0,0 0 0 0,-17-10 0 15,17 8 0-15,0-2 0 0,0 0 0 0,0-2 0 0,1 0 0 0,-1 0 0 0,0-1 0 16,1 1 0-16,-1 0 0 0,0-1 0 0,-1 0 0 16,1 2 0-16,-1 2 0 0,-1 0 0 15,1 2 0-15,0 1 0 0,-2 0 0 0,1 1 0 0,-1 2 0 16,2-1 0-16,-1-1 0 0,0 2 0 0,0 1 0 15,1-2 0-15,0 1 0 16,-1 0 0-16,1-3-160 0,0 2 160 0,0-2-160 16,-1-2-800-16,0 2-144 0</inkml:trace>
  <inkml:trace contextRef="#ctx0" brushRef="#br0" timeOffset="15848.99">25660 9470 9215 0,'-2'1'816'0,"1"1"-656"0,0-2-160 0,1 0 0 0,0 0 0 0,-1 3-224 0,-1-2 48 0,-1 2 16 0,-1 0 160 0,0 0 224 0,-1 0-48 0,0 0-16 0,2-3 416 0,-1 0 64 0,0 0 32 0,2-3 0 16,-1 0 320-16,1-1 64 15,-1 2 16-15,1-5 0 0,1 4 272 0,0 0 64 0,1 0 16 0,0 0 0 16,0 1-160-16,0 0-48 16,0 2 0-16,0 0 0 0,2 2-128 0,-1 0-48 0,2 4 0 0,-3-6 0 15,0 0-144-15,13 19-48 0,-5-13 0 16,-2 4 0-16,3-2-224 0,-1 2-48 0,2 0-16 16,0 0 0-16,2-1-48 0,1 1-16 0,-1 0 0 0,2-4 0 15,1 4-112-15,-2-2 0 0,1 2-16 16,1-4 0-16,-2 4-16 0,2-1 0 15,1 3 0-15,0-2 0 0,1 4-160 0,1-2-16 16,-1 3-16-16,2-1 0 0,0 2-160 0,-2-1 160 0,-1-3-160 0,0 2 160 16,1 0-160-16,0 0 0 0,-1 1 0 0,2 1 128 15,-2-4 0-15,1 1-128 0,2 0 192 0,-2-3-64 0,1 2-128 0,0 1 0 16,-1-5 0-16,0 4 128 16,1-1-128-16,-1-4 0 0,0 3 144 0,-1 1-144 0,-1-3 0 0,-1 2 0 15,1 1 0 1,-2-4 128-16,0 2-128 0,0 1 0 0,2-1 0 15,0 4 128-15,-1-4-128 0,-1 0 0 0,3 1 0 0,0 3 0 16,0-1 128-16,-1-2 0 0,0 0 0 0,-1-2 0 16,0 2-128-16,0-3 144 0,0 2-144 0,-2-2 160 15,-1 0-160-15,0-2 0 0,-1 1 0 0,0-2 0 0,-1 2 0 0,-1-3 0 0,0 1 0 0,-1 1 0 16,2 2 0-16,-3-4 0 16,1 4 0-16,1-1 0 0,-1 0 0 0,2 1 0 0,-2 2 0 15,2 0 0-15,-2 1 0 0,1-1 0 0,1 0 0 0,-2 1 0 16,2 0 0-1,1 0 128-15,-1 0-128 0,1 1 0 0,1-1 160 0,-1-3-160 0,3 4 192 16,-3-3-192-16,1 0 128 0,-1-2-128 0,0 2 0 0,-2 1 0 16,1-6 0-16,-1 3 0 0,-1-2 0 0,-1 1 0 15,-1-4 0-15,0 2 0 0,-2 1 0 0,1-1 0 0,0 0 0 16,1 0 0 0,-1 2 0-16,0-1 0 0,1 2 0 0,0-2 0 0,2 2 0 15,-3 0 0-15,3-2 128 0,-1 1-128 16,-1 0 0-16,0 0 0 0,1-1 0 0,-1-2 160 0,1 2-160 15,-1-2 128-15,0 2-128 0,0-2 0 16,-1 0 0-16,-1 0 128 0,2 2-128 0,-2-2 0 0,0 2 0 0,0-2 0 0,-2 0 0 0,0 0 0 16,1 1 0-16,-2 0 0 15,1-3 0-15,-1 3 0 0,1-3 0 0,-1 1 0 0,1 2 0 0,1-2 0 16,-1 1 0-16,0 1 0 16,2-2 128-16,-2 1-128 0,0-2 0 0,1 3 128 15,0-3-128-15,-1 1 0 0,0-1 0 0,-1 0 0 16,0 0 0-16,0 0 0 0,0 0 0 0,0 0 0 15,0 0 0-15,0 0 0 0,0 0 0 0,0 0 0 16,0 0 0-16,0 0 0 0,0 0 0 0,0 0 0 16,0 0 0-16,0 0 0 0,0 0 0 0,0 0 0 15,0 0 0-15,0 0 0 0,0 0 0 0,0 0 0 0,0 0 0 0,0 0 0 16,0 0 0-16,0 0 0 0,0 0 0 0,0 0 0 16,0 0 0-16,0 0 0 0,0 0 0 0,0 0 0 15,-21-20 0-15,10 8 0 0,-4-2 0 16,-2 0 0-16,-3-5 0 0,-2-1 0 0,-3 2 0 0,0-5 0 15,-3-3 0-15,-2 2 128 0,-2-2-128 0,-1-3 0 16,-1 5 0-16,2-2 128 0,2 5-128 0,2 1 0 16,-2-2 0-16,2 1 0 0,2 1 0 0,1 1 0 15,3 3 0-15,0 0 0 0,2 4 0 0,3-3 0 16,-2 5 0-16,3 0 0 0,1 0 0 0,-1-1 0 0,0 4 0 16,1-3 0-16,0-1 0 0,-1-1 0 15,0 0 0-15,-1 0 0 0,0-4 0 0,-3 0 0 0,0-3 0 0,0 0 0 16,-1-3 0-16,-2-3 0 0,-1 0 0 15,-1-1 0-15,2 1 0 0,-3-1 0 0,0-3 0 0,-1 1 0 16,1 0 0-16,2 0 0 0,2 6 0 0,1 2 0 16,4 4 0-16,1 4 0 0,2 3 0 0,3 2 0 15,1 4 0-15,1 3 0 0,3 0 128 0,0 0-128 16,2 3 0-16,-1 0 0 0,3-1 0 16,-1 0 0-16,1-2 0 0,1 0 0 15,-2-2 0-15,1 0 0 0,-1-1 0 0,1 0 0 16,-1-3 0-16,1-3 0 0,-2 2 0 0,2-2 0 0,-2 2 0 15,0-4 0-15,2 3 0 0,-2-1 0 0,2 0 0 0,-2 1 0 0,1 2 0 0,2 1 0 16,0 2 0-16,0 0 0 0,1 2 0 0,-1 1 0 16,1 0 0-16,0 0 0 0,1 4 0 0,1-2 0 15,1 2 0-15,2 2 0 0,0 1 0 16,2 2 0-16,0 1 0 0,2 0 0 0,1 1 0 0,2 1 0 16,2 2 0-16,1 1 0 0,0 1 0 0,2 0 0 0,0 0 0 0,2 0 0 15,2 3 0-15,0-1 0 16,-1-2 0-16,1 0 0 0,0-2 0 0,-2 1 0 0,2 1 128 0,1-4-128 15,0 2 0-15,-1 1 0 0,1-2 0 16,-1 2 0-16,1 1 0 0,-1 3 0 16,0-3 0-16,-1 0 0 0,0 0 0 0,1 0 0 0,-3-1 0 0,1 1 0 15,0-1 0-15,0 1 0 16,1 0 0-16,-1-2 0 0,-3 0 0 0,1 0 0 0,2 4 128 16,2 1-128-16,1 0 0 0,-2-2 0 15,-1 1 0-15,0 1 0 0,0-3 0 0,-2-1 0 0,0-1 0 0,-1 0 0 0,0-3 0 0,0 1 0 16,1-2 128-16,-1-1-128 15,-2 1 0-15,1-1 0 0,0 3 0 0,-1-2 0 0,-1 0 0 0,1 2 0 16,-2 1 0 0,-1-1 0-16,1 1 0 0,-3-1 0 15,3 2 0-15,-3-2 0 0,1 0 0 0,1-2 0 0,-1 3 0 16,0-1 0-16,1-2 0 0,-1 2 0 0,1-2 0 0,-1 0 0 0,1 0 0 16,1-2 0-16,-3 0 0 0,1 1 0 0,-1-1 0 0,1-2 0 15,-1 2 0-15,-1-2 0 16,1 0 0-16,0 3 0 0,-1-4 0 0,0 1 0 15,-1 3 0-15,0-3 0 0,0 1 0 0,-2 2 0 16,1-3 0-16,-1 1 0 0,0 2 0 0,0-3 0 0,-2 1 0 0,1-4 0 16,-2 1 0-16,1 1 0 0,-1-5 0 0,0 1 0 15,-1 2 0-15,-1-3 0 16,0-3 0-16,0 3 0 0,0-1 0 0,-1 1 0 0,-1-3 0 16,1 1 0-16,-1 1 0 0,2 1 0 0,0 0 0 0,0 0 0 0,0 0 0 0,0 0 0 31,-20-10 0-31,15 7 0 0,0 3 0 0,1-3 0 0,-1 3 0 0,0-3 0 0,0 1 128 0,1 0-128 15,-3-1 128-15,1 0-128 0,0 0 192 0,-3-4-64 16,2 1-128 0,-1 0 0-16,2 0 0 0,-2 0 0 15,-1-4 128-15,-3 0 0 0,-2-5 0 0,-3-1 0 16,-3-3-128-16,-2 0 0 0,-2-4-192 0,-2-1 192 0,-2-5-128 0,-1 1 128 16,2-1 0-16,-1 3 0 0,2-1 0 0,0 4 0 0,2 2 0 0,2 1 0 15,3 1 0-15,1 3 0 0,-1 0 0 0,3 4 0 0,0-3 0 0,0 5 0 16,1-2 0-16,-1 2 0 0,0 0 0 0,1-3 0 15,0 4 0 1,-1 0 0-16,0-3 0 0,-2 2 0 0,0-4 0 16,-1 2 0-16,0-1 0 0,2-3 0 0,1 4 0 0,1 0 0 15,3-1 0-15,0 3 0 0,4 0 0 16,0 4 0-16,3 1 0 0,0 2 0 0,3 1 0 16,-1 0 0-16,2 2 0 0,1 0 0 0,1 0 0 0,1 2 0 0,1 2 0 0,1 0 0 0,1 2 0 0,3 0 0 31,-2 0 0-31,2 0 0 0,1 1 0 0,0 0 0 15,2 2 0-15,-1-2 0 0,2 2 0 0,2-1 0 16,2 2 0-16,2 3 0 0,2 0 0 0,1 2 0 16,3 1 0-16,-2 3 0 0,3 1 0 0,-3-4 0 15,-1 2 0-15,1-2 0 0,2 3 0 0,-2-1 0 16,1-2 0-16,0 3 0 0,-2-3 0 0,-2-2 0 16,1 2 0-16,-1-1 0 0,-2 1 0 0,0-3 0 0,-1 2 0 0,-2 1 0 15,0-1 0-15,-3-1 0 0,1 0 0 0,-2 0 0 16,0-2 0-16,0-2 0 0,0 3 0 0,0-1 0 15,-2 0 0-15,2 1 0 0,-1-3 0 16,-1 0 0-16,1-1 0 0,0 0 0 0,-2 1 0 0,-1-4 0 16,-1 0 0-16,0-2 0 0,0 2 0 0,-1-3 0 0,-2 0 0 15,1 0 0-15,-1-2 0 16,0 2 0-16,-2-3 0 0,0 0 0 0,0 0 0 0,0 0 0 16,-2-3 0-16,2 3 0 0,0 3 0 0,2-3 0 0,-1 2 0 15,-1-2 0-15,0 0 0 0,0 0 0 0,16 16 0 0,-11-10 0 16,2 1 0-16,-1-3 0 0,1 3 0 15,-2-2 0-15,1-2 128 0,-3 0-128 16,1 1 128-16,-1-4-128 0,-2 0 0 0,0-3 0 16,-2 2-224-16,0-5 80 0,-3 1 144 0,-2-3 0 0,-2-2 0 15,0-1 0-15,-2 0 0 0,-3-1 0 0,0-4 0 16,-2 1 0-16,1 1 0 0,-3-1 176 0,-1-1-48 0,-4 0 0 16,-1-2-128-16,0-2 0 0,-2 1 0 0,0-3-176 15,-1 4 176-15,1-5 0 0,1 5 0 0,1-1-128 0,1 6 128 16,2-2 0-16,2 2 0 0,0 2 0 15,4 3 0-15,-1-2 0 0,1 4 0 16,2-3 0-16,1 1 0 0,1 2 0 0,-1 3 0 0,1-4 0 0,-1-1 0 0,-2 0 144 16,2 0-144-16,-1-2 160 0,-1 0-160 15,0-1 0-15,-1-2 0 16,1 2 0-16,-1-1 0 0,-1-3 0 0,-3-1 0 0,-3-4-176 0,1 2 176 0,-2-3 0 16,-1-2 0-16,1 4 0 0,1-1 0 0,2 1 0 0,2 4 0 0,2 2 0 15,2 3 0-15,0-1 0 16,3 3 0-16,1 2 0 0,1 0 0 0,1 2 0 15,1-1 0-15,-1 4 0 0,1-4 0 0,1 4 0 16,-1-4 0-16,1 1 0 0,0 1 0 0,-1-1 0 16,1 1 0-16,-1-3 0 0,-2 0 0 0,1-1 0 0,0 0 0 0,-3-1 0 15,1-2 0-15,-2 1 0 0,-1-1 0 0,-1-2 0 16,1 0 0-16,-3 0 0 0,4 0 0 0,-2 1 0 16,4 1 0-16,-3 0 0 15,4 4 0-15,-1-1 0 0,2 4 0 16,-1-3 0-16,2 3 0 0,0 2 0 0,1-1 0 0,-1-1 0 0,1 2 0 0,-1 1 0 15,1-3 0-15,0 3 0 0,-1 0 0 16,-1-2 0-16,2 1 0 0,1-2 0 0,-3 0 0 0,0-1 0 16,1-1 0-16,-2-1 0 0,1 0 0 0,-1 1 0 0,1-4 0 0,-2 0 0 15,2 2 0-15,0 1 0 0,2 2 0 16,-2-2 0-16,3 1 0 0,-3 1 0 16,2 0 0-16,-1 1 0 0,2 0 0 0,0 0 0 0,0 0 0 0,0 1 0 15,-1 0 0-15,1 0 0 0,0 2 0 0,0-3 0 0,-2 2 0 0,-1 1 0 31,2-4 0-31,-1 3 0 0,1 0 0 0,-1-3 0 16,0 2 0-16,-3-4 0 0,2 2 0 0,-2-2 0 0,3 1 0 0,-1 0 0 0,-2-4 0 0,0 3 0 16,2-4 0-16,0 4 0 15,0-3 0-15,1 3 0 0,1 0 0 0,0 1 0 0,0 3 0 0,3-2 0 16,-2 1 0-16,2 0 0 0,0 3 0 0,0 0 0 31,1-3 0-31,-1 3 0 0,1 0 0 0,0 0 0 16,0 0 0-16,0 0 0 0,-1 0 0 0,1 0 0 15,0 0 0-15,0 0 0 0,1 0 0 0,0 0 0 16,0 0 0-16,0 0 0 0,0 0 0 0,0 0 0 16,0 0 0-16,0 0 0 0,0 0 0 0,-18 13 0 0,17-11 0 0,0-2 0 15,0 4 0-15,-1-4 0 0,2 2 0 0,-1 2 0 16,1 0 0-16,0-2 0 0,0 2 0 0,1 2 0 16,1 0 0-16,0 0 0 0,1 1 0 0,-1 0 0 15,3 2 0-15,0 0 0 0,0 0 0 0,0 2 0 16,1 0 0-16,-1 2 0 0,1-2 0 0,1 4 0 15,0-3 0-15,-1 0 0 0,0 5 0 0,0-4 0 16,0 2 128-16,-1-1-128 0,0-2 0 0,0-2 0 0,-1 1 0 0,-2-4 0 16,1 2 0-16,-2-3 0 0,2-2 0 0,-3 0 0 15,1-2 0-15,0 2 0 0,0-4 0 0,1 2 0 16,-2-2 0-16,1 0 0 0,0 0 0 0,0 0 0 16,1-2 0-16,-1 2 0 0,0-3 0 0,0 2-128 15,0-3 128-15,-1 2 0 0,0-2 0 0,-1-2 0 16,0 0 0-16,0 0 0 0,-2-1 0 15,2-2 0-15,-1 2 0 0,-1-2 0 0,2 0 0 0,-2 0 0 16,1 2 0-16,1-3 0 0,-1 1 0 0,1 1 0 0,0-2 0 16,0 0 0-16,-1 4 0 0,2-4 0 15,-1 0 0-15,1 1 0 0,-1 2 0 0,1-2 0 0,-1-1 0 0,-2 2 0 16,2 0 0-16,-1 2 0 16,-1-3 0-16,1 3 0 0,0 2 0 0,0-2 0 15,1 4 0-15,1 1 0 0,-2 1 0 0,2 0 0 0,2 3 0 0,-1 0 0 16,1 3 0-16,2-1 0 15,1 3 0-15,0 2 0 0,1 0 0 0,-1 3 0 0,1-2 0 0,1 2 0 16,-1 0 0-16,-1-1 0 0,1 0 0 0,-1 2 0 16,0-2 0-16,-2-2 0 0,0-1 0 0,-1-2 0 0,1 2 0 0,-2-3 0 15,0-2 0-15,-1-2 0 16,-1-2 0-16,1 0 0 0,-2 0 0 0,0-2 0 16,-1-2 0-16,0-2 0 0,1 0 0 0,-2 0 0 0,-1-4 0 0,1 0 0 15,1-1 0-15,-2 0 0 16,1-2 0-16,0 1 0 0,2 2 0 0,-1-1 0 0,1 3 0 0,1 0 0 15,-1 0 0-15,2 2 0 0,-1 0 0 0,1 2 0 16,0-1 0-16,0 4 0 16,0 1 0-16,-1-2 0 0,1 2 0 0,-1 0 0 0,-1-3 0 0,1 2 0 15,0 1 0-15,-2-3 0 0,1 1 0 0,0 1 0 0,-2-3 0 16,1 2 0 0,0-2 0-16,-1-1 0 0,0 1 0 0,1 1 0 0,0 0 0 15,1-1 0-15,0 4 0 0,1 0 0 0,2 2 0 0,1 0 0 16,1 4 0-16,2 0 0 0,3 4 0 0,2 3 0 0,1-1 0 15,1 0 0-15,2 1 0 0,0 3 0 0,3-4 0 0,-1 2 0 0,-2-2 0 16,1-2 0-16,0-1 0 0,0-3 0 0,-3 0 0 16,-1-5 0-16,-1 2 0 0,-1-3 0 0,-2-4 0 15,-2 2 0 1,0-2 0-16,-1 1 0 0,-1-3 0 0,-1 3-128 0,-2-4 128 16,0 4 0-16,0-4 0 0,0 3 0 0,0 0 0 0,0 0 0 15,0 2 0-15,0-2 0 0,0 1 0 16,0 2 0-16,0-1 0 0,1-1 0 0,-1 2 0 0,0-1 0 0,-1 2 0 0,1-4 0 15,-1 1 0-15,0 1 0 0,-1-2 0 0,1 2 0 16,-1-2 0-16,-1 0 0 0,1 2 0 0,-2-4 0 16,0 2 0-1,-1-2 0-15,0 0 0 0,-1-1 0 0,0 1 0 0,0 0 0 16,-2 0 0-16,2 1 0 0,0 2 0 0,1 0 0 16,1 0 0-16,1 1 0 0,0 2 0 0,2 0 0 0,1 2 0 0,0-2 0 0,1 3 0 0,2 0 0 31,-1 0 0-31,2 1 0 0,-4-4 0 0,0 0 0 15,21 18 0-15,-11-10 0 0,0 0 0 0,1 0 0 16,0 3 0-16,1-1 0 0,2 2 0 0,-1-1 0 16,1 2 0-16,2-2 0 0,0 2 0 0,0 0 0 15,2-1 0-15,0 0 0 0,-1 2 0 0,1-2 0 0,-2-2 0 16,1 3 0-16,0-1 0 0,1 0 0 0,0-2 0 16,0 3 0-16,1-1 0 0,0 2 0 0,-1 0 0 0,2 2 0 15,-1 1 0-15,-2-1 0 0,0-2 0 0,1 4 0 16,-2-1 0-16,1-1 0 0,-1 0 0 0,-1 0 0 15,0-2 0-15,0 1 0 0,0-2 0 0,-1 0 0 16,0-1 0-16,0 0 0 0,0-2 0 0,1 3 0 16,-1-3 0-16,-1-1 0 0,1 3 0 0,0-3 0 15,-2 1 0-15,-1 0 0 0,-1-1 0 0,1 1 0 0,0-2 0 16,-1 5 0-16,1-3 0 0,0 0 0 0,1 2 0 0,-1-2 0 16,-1 2 0-16,1 1 0 0,1-1 0 0,-1-2 0 15,0 2 0-15,-1-2 0 0,0 0 0 0,0-1 0 16,0 1 0-16,0-1 0 0,1 0 0 0,-2 1 0 15,-2-4 0-15,2 0 0 0,-2 2 0 0,1-3 0 16,-1 1 0-16,2-1 0 0,-2 1 0 0,2 0 0 16,-2 0 0-16,1 1 0 0,-2-1 0 0,0 0 0 15,1 0 0-15,0 0 0 0,-3 1 0 0,3-4 0 0,-1 3 0 16,0 1 0-16,3-1 0 0,-2 0 0 0,1 0 0 0,0 2 0 16,1 0 0-16,-1 0 0 0,2 3 0 15,-1-1 0-15,1 0 0 0,0-2 0 0,-2 2 0 0,2 0 0 16,-1 0 0-16,-2-1 0 0,2 0 0 0,-1-2 0 15,-1-1 0-15,-1 0 0 0,0 0 0 0,-1-2 0 16,1 0 0-16,-1 1 0 0,0-4 0 0,0 1 0 16,-1-2 0-16,0 1 0 0,-2-1 0 0,2 2 0 15,-2-1 0-15,2 1 0 0,0 0 0 0,-1 0 0 0,1 2 0 0,0 1 0 16,1-1 0-16,-1-1 0 16,0 2 0-16,0 0 0 0,0 1 0 0,0-1 0 0,-1 1 0 0,0-2 0 15,-1 0 0-15,0-2 0 0,-1 2 0 0,-1-4 0 16,0 3 0-16,-1-6 0 0,-3 3 0 0,-1-4 0 15,-1 1 0-15,-4-4 0 16,-1-1-400-16,-4-5-48 0,-4 0-16 0,-3-6 0 16,-3-3-1840-16,-3-3-352 0</inkml:trace>
  <inkml:trace contextRef="#ctx0" brushRef="#br0" timeOffset="18190.15">25647 9498 8287 0,'3'8'368'0,"-2"-5"80"0,0 2-448 0,0-1 0 0,1-2 0 0,-1-2 0 0,0 4 144 0,2 0-144 0,-1 1 160 0,3 2-160 0,0 2 336 0,-1-3-16 0,-1-2-16 0,0-2 0 16,-2 2-304-16,0-4 128 0,-1-3-128 0,-2 2 0 0,1-1 192 15,-2-2-64-15,1 2 0 0,-2-2-128 16,0 1 576-16,2 1 16 0,-1 1 0 0,2 1 0 16,-1 0-48-16,2 0-16 0,-2 1 0 0,2 1 0 0,0 1 400 0,0 1 80 15,2 2 16-15,-2 0 0 0,2 0-144 0,-1 0-32 16,2 0 0-16,-2 2 0 0,0-2-208 0,2 0-32 15,-2 0-16-15,0 1 0 0,1-5-224 0,-2 2-48 16,1-1-16-16,0 1 0 0,0 1 80 0,-1-1 32 16,1-2 0-16,-1 2 0 0,2-1-48 0,-2-2-16 0,0 2 0 0,-2 0 0 15,4 3-32-15,-2-3-16 16,0 3 0-16,1 0 0 0,0-2-144 0,0 2-32 0,2 0 0 16,-1 1 0-16,1 2 256 0,-1-3 32 0,1 2 16 15,-1 0 0-15,2-1-128 0,0 0-32 0,-2 2 0 0,1-1 0 16,0 2-272-16,1 0 0 0,0-1 0 0,1 1 0 15,-2 2 160-15,2-2-160 16,2 2 128-16,-3-2-128 0,3 3 304 0,-2-4-32 0,1 1 0 16,-1 0 0-16,0-1 48 0,0-1 0 0,0 2 0 0,-2-3 0 15,1 2-192-15,-2-2-128 0,1-1 144 0,-2 0-144 16,-1-2 256-16,1 2-64 16,-1-2 0-16,0-1 0 0,0 0 16 0,0 1 0 0,0 0 0 0,-1 0 0 0,2 2-208 0,-1-2 0 15,0 2 0-15,3 0 0 0,-2 1 320 0,2 0-48 16,0 2 0-16,1-1 0 0,1 2 112 0,0 0 0 15,1 0 16-15,0 2 0 0,0-3-160 0,1 3-48 16,-1-2 0-16,0 0 0 0,0-1-192 0,-1 1 0 16,-1 0 128-16,0-4-128 15,-2 0 0-15,0 0 0 0,0 0 0 16,-2-2 0-16,1-1 0 0,-1 0 0 0,-1 1 128 0,1 0-128 16,0 1 0-16,0-2 0 0,0 1 0 0,0 1 0 0,1 0 0 0,1 1 0 0,2 3 128 0,0-3-128 31,1 3 192-31,0 1-16 0,1-1 0 0,1 0 0 15,1 2-176-15,-1 2 192 0,2-1-192 0,0 0 192 0,-1 1-192 0,0-1 0 0,0-2 0 0,-2 2 0 16,-1-4 0-16,-1 0 0 0,0 0 0 0,-2 0 0 16,1-1 0-16,-1-1 0 0,-2 0 0 0,1-2 0 0,-1-1 144 15,-1 2-144-15,0-1 160 0,1-1-160 0,-1 0 192 0,-1 1-64 32,2-2-128-32,0 2 192 0,0-1-192 0,2 0 128 15,-1 1-128-15,0 1 0 0,0-1 0 0,2-1 128 16,-1 1-128-16,1 1 0 0,-1 1 0 0,2-2 0 15,0 2 0-15,-1 0 0 0,1 0 0 0,0 1 0 16,0-1 0-16,1 1 0 0,-1 3 0 0,1-1 0 16,0 1 0-16,0-2 0 0,0 2 0 0,1-2 0 15,1 3 0-15,-1-4 0 0,0 2 0 0,-1-2 0 0,0 2 0 0,0-3 0 16,0 0 0-16,-3 1 0 0,2-4 0 0,-3 3 0 16,2-3 0-16,-2 2 0 0,0 0 0 0,0-2 0 15,1 1 0-15,-1 1 0 0,-1-1 0 0,1 0 0 16,0 0 0-16,-1 0 0 0,3 2 0 0,-1 1 0 15,1-1 0-15,0-1 0 0,1 1 0 0,1 3 0 16,0-1 176-16,1 0-176 0,0 0 192 0,1 2-192 16,-1 0 128-16,0-1-128 0,0 1 0 0,-1-3 0 15,1 4 0-15,-1-5 0 0,0 4 0 0,0-4 0 0,-1 2 0 0,-2-2 0 16,1-1 0-16,-1 0 0 0,-1 1 0 0,-1-1 0 16,2 1 0-16,-2-2 0 0,0 0 0 0,0-1 0 15,0 2 0-15,-2 1 0 0,1-2 192 0,1 2-192 16,-1-2 192-16,1 2-192 0,1 0 160 0,-1-2-160 15,1 2 128-15,1 1-128 0,-1 1 0 0,0-4 0 16,2 2 0-16,-1 0 0 0,1 2 0 0,0-2 0 16,1 3 0-16,-1-3 0 15,0 1 0-15,1-1 0 0,0 3 0 0,-1-3 0 0,1 0 0 16,-1 1 0-16,-1-1 0 0,0 0 0 0,1 0 0 0,-2 1 0 0,-1-4 0 16,1 3 0-16,-1-2 0 0,0 0 0 0,0-1 0 0,-1 2 0 15,0-1 0-15,0-2 0 16,-1 2 0-16,2-1 0 0,0 3 0 0,0-3 0 0,0 4 0 0,2 0 0 15,0 2 0 1,1-3 0-16,-1 4 0 0,2-4 0 0,0 3 0 0,-1 1 0 16,2-1 0-16,-1 0 0 0,0-1 0 0,-1 1 0 0,1 0 0 0,0-2 0 15,1 2 0-15,-3 0 0 0,1-3 0 0,-1 1 0 0,-1 0 0 0,1-1 0 16,-1 0 0-16,0 0 0 16,0 0 0-16,-1 0 0 0,2-2 0 0,-2 2 0 0,0 1 0 0,1-4 0 15,0 3 0-15,-1 1 0 16,1-4 0-16,0 2 0 0,2 3 0 0,-1-2 0 0,1 0 0 0,-1 0 0 15,2 2 0-15,0 0 0 0,0 1 0 0,0 1 0 16,1 0 0-16,0 2 0 0,0-2 0 0,1 0 0 16,-1 1 128-16,2-1-128 0,-1 0 0 0,-1-3 0 0,0 2 0 0,0-3 0 15,0 3 0-15,0-4 0 0,-2 0 0 0,1 1 0 16,0-2 0-16,-1-1 0 0,0 2 0 16,1-1 0-16,-2-2 0 0,0 2 0 0,2 2 0 0,-1-2 0 15,0 2 0-15,1 0 0 0,1 1 0 0,-1-1 0 16,1 1 0-16,0 2 0 0,0-3 0 15,1 1 0-15,-1 5 0 0,1-5 0 0,0 3 0 0,-1-2 0 32,1 2 0-32,-1-3 0 0,0 2 0 0,-1 0 0 0,1-1 0 0,-2 0 0 0,0-2 0 0,-1 2 0 15,1-3 0-15,-2 1 0 0,0-2 0 0,-1 2 0 0,2-4 0 16,-2 2 0 0,1 0 0-16,-1-2 0 0,1-1 0 0,0 2 0 0,-1-1 0 0,2 2 0 0,0 0 0 31,-1-1 0-31,3 2 0 0,0 2 0 0,-1 0 0 15,1 2 0-15,1 1 0 0,0-2 0 0,0 2 0 0,0 3 0 16,0-4 0-16,2 4 0 0,-2-3 0 0,-1 2 0 16,1-2 0-16,-3-1 0 0,2 0 0 0,-2 1 0 15,1-3 0-15,-2 1 0 0,-1-3 0 0,1 4 0 0,-1-3 0 16,0 0 0-16,2 0 0 0,-2 1 0 0,1-1 0 16,1 0 0-16,1 1 0 0,-1 0 0 0,2 1 0 0,0-2 0 15,-1 1 0-15,2 0 0 0,0-1 0 16,2 3 0-16,0-3 0 0,0 1 0 0,1 2 0 0,-1-3 0 15,-1 2 0-15,2-2 0 0,-2 2 0 0,0-1 0 16,-1-1 0-16,0-1 0 0,0 3 0 0,0-1 0 16,0 1 0-16,-1 2 0 0,-1-2 0 0,2 3 0 15,0-1 0-15,-1 0 0 0,1 2 0 0,-1 0 0 16,1-2 0-16,1 0 0 0,-1 0 0 0,1 0 0 0,0 1 0 16,1-1 0-16,0-3 0 0,0 2 0 0,-1-3 0 15,0 3 0-15,1-6 0 0,-1 4 0 0,-1-4 0 0,-2 0 0 16,2 1 0-16,-2-2 0 15,1-2 0-15,-2 4 0 0,-1-4 0 0,1 2 0 0,-2-1 0 0,1 2 0 16,-1-2 0-16,0 4 0 0,0-1 0 16,0-2 0-16,0 4 0 0,1 1 0 0,0-2 0 0,0 1 0 15,2 2 0-15,-2 1 0 16,3-1 0-16,-2-2 0 0,2 0 0 0,0 0 0 0,-1 0 0 0,1 0 0 16,2 1 0-16,-2-1 0 0,1 0 0 0,-1-1 0 15,1 1 0-15,-2-1 0 0,0 1 0 16,1 0 0-16,-2-2 0 0,-1 0 0 0,1 0 0 0,-1 0 0 15,-1 0 0-15,1-1 0 0,-1 0 0 16,0 0 0-16,0 1 0 0,0-1 0 0,0 0 0 0,1 0 0 0,-1 0 144 0,1 3-144 16,1-2 176-16,-1-2-48 0,0 3 0 0,0 0 0 15,2-1-128-15,-2 0 0 0,3 1 0 0,0 2 0 16,0 2 0-16,0-2 160 0,0 2-160 0,0-3 160 16,1 4-160-16,0-4 0 0,-1 1 0 0,0 2 0 15,-1-3 0-15,0-3 0 0,-1 0 0 0,0 0 0 16,-2 1 0-16,1-4 0 0,1 0 0 0,-2 0 0 15,0 0 0-15,0 0 0 0,1-3 0 0,-1 2 0 0,1 1 0 0,-1 0 0 16,0 0 0-16,0 0 0 16,0 0 0-16,0 0 0 0,0 0 0 0,0 0 0 15,0 0 0-15,0 0 0 0,11 17 0 0,-11-12 0 16,1-4 0-16,1 4 0 0,-2-1 0 0,1-3 0 16,-1 2 0-16,0-1 0 0,0 2-192 0,0-4 192 0,-1 2 0 15,1-2 0-15,0-2 0 0,-2-1 0 0,2 2-320 16,-1-5 48-16,1 0 16 0,-2-3-12176 15,0-2-2432-15</inkml:trace>
  <inkml:trace contextRef="#ctx0" brushRef="#br0" timeOffset="22558.17">27111 10903 2751 0,'-2'0'256'0,"1"0"-256"16,-1 2 0-16,1-2 0 0,1 0 336 0,0 0 32 0,-1 0 0 0,-2 0 0 0,1 0-368 0,0-3 0 0,-1-2 0 0,2-1 0 0,1-1 0 0,0 0 0 16,1 1 0-16,0 0 0 0,1-1 224 0,-1 0 32 15,0 1 0-15,0 3 0 0,0 0 576 0,-1 0 112 16,0 3 16-16,-1-2 16 0,1 4 496 0,-2-2 80 0,1 3 32 0,-2-2 0 16,2 1-80-16,0 1-16 0,1-3 0 0,0 0 0 15,0 0-400-15,0 0-64 0,0 0-32 0,0 0 0 16,-8 20-80-16,7-18-16 0,1 2 0 0,0 2 0 15,0 0-16-15,0 0-16 0,0 2 0 16,1 0 0-16,0 2-224 0,1-1-32 16,-1 1-16-16,1 2 0 0,0 1-176 0,0-2-32 15,-1 1-16-15,1 3 0 0,-1-3 96 0,0 4 32 0,0 0 0 16,-1 0 0-16,0-1-48 0,0 3 0 0,0-2 0 0,0 1 0 0,-1-1 64 0,1 0 0 16,0 3 0-16,0-3 0 0,1-3 0 0,-1 3 16 15,1 2 0-15,1-2 0 0,-1 2-320 0,0-2-64 16,2 4-16-16,-2-1 0 0,0-1-128 0,0 0 192 15,2 3-192-15,-1-2 192 0,1 3-192 0,-1-4 160 16,1 2-160-16,-1 0 160 0,1-2-160 0,-1 1 0 0,1-1 0 0,-2 0 128 31,1-1-128-31,-2 0 0 0,0 1 0 0,0-1 0 0,0 1 0 16,-1-2 0-16,-1 3 0 0,-1 0 0 0,-1-1 0 0,1 2 0 0,-2-2 128 0,0 2-128 16,0 1 0-16,-1-1 192 0,1 0-192 0,-1 1 192 15,1 1-192-15,0-3 192 0,1 0-192 0,0 2 192 16,1 2 0-16,0-3 16 15,2 2 0-15,1-1 0 0,0 1-64 0,0-2-16 16,2-2 0-16,0 2 0 0,-1-1-128 0,1-1 0 0,1-2 0 0,-1-2 0 16,2 1 0-16,-2-3 0 0,2 2 0 0,0-2 0 15,-2 0 0-15,2 1 0 16,-2-1 0-16,1 1 0 0,-2-1 0 0,0 2 0 16,-1-2 0-16,2 0 0 0,-2 1 0 0,0 0 0 0,0 2 0 0,0-1 0 0,0-2 0 0,0 0 0 15,0 2 0-15,1-2 0 0,-1 1 0 0,0-5 0 31,1 2 0-31,-1 0 0 0,1-4 0 0,2 1 0 16,-2-1 0-16,0-3 0 0,1 0 0 0,-1 1 0 0,-1-2 0 0,1 2 0 16,-1-2 0-16,0 2 0 0,0 0 0 0,-1-2 0 0,0 2 0 15,-1 0 0-15,1 1 0 0,-1 1 0 0,0-3 0 0,0 4 0 0,1-4 0 0,-2 1 0 32,2 1 0-32,0-1 0 0,-1-3 0 0,1 1 0 15,1 1 0-15,0-3 0 0,0 0 0 0,1-3 0 16,1 0 0-16,-1-3 0 0,0-1 0 0,-1 7 0 15,0 0 0-15,5-31 0 0,-2 18 0 0,-1-6 128 16,-1-1-128-16,2 2 192 0,-2-4-192 0,0-1 192 16,2-1-192-16,-2-1 0 0,0-1 0 0,0 0 0 15,1 1 0-15,-2-1 0 0,1-1 0 0,0 1 0 0,-1 1 0 16,1-1 0-16,-1-1 0 0,0 1 0 0,0 0 0 0,0 2 0 16,2-5 0-16,-4 3-176 0,2-2 176 0,0 1 0 15,0 1 128-15,0 0-128 16,-1 3 0-16,1-1 0 0,0-1 0 0,0 0 0 0,-1 3 0 15,1-2 0-15,0 2 0 0,1-3 0 0,-1 3 0 16,0-3 0-16,0 1 0 0,0 0 0 0,-1-1 0 0,1-1 0 16,0 2 0-16,-1-2-128 0,-1 1 128 0,1 0 0 15,0 3 128-15,0 0-128 0,0 2 0 0,-1 1 0 0,2 1 0 16,-1 4 0-16,0-1 0 0,1 2 0 0,-1 4 0 16,1-3 0-16,1 2 0 0,-1 1 0 0,0-1 0 0,1 3 0 15,-1-4 0-15,0 3 0 0,1-1 0 0,-1 0 0 16,0-1 0-16,2 0 0 15,-1-1 0-15,0 1 0 0,0 0 0 0,0-2 0 0,1-1 0 0,-1 0 0 16,0 0 0-16,-1-1 0 16,0 0 0-16,0 2 0 0,0 2 0 0,-1 0 0 0,0 1 0 0,-2-1 0 15,2 2 0-15,-1 0 0 0,-1 2 0 0,2 0 0 16,0 0 0-16,-1 2 0 0,1-1 0 0,0 1-128 16,0 1 128-16,-1 0 0 0,2-1 0 15,-1 2 0-15,1-2 0 0,0 2 0 0,0-2 0 16,0 0 0-16,1-2 0 0,1 1 0 0,-1-2 128 0,0 1-128 15,2-3 0-15,-2 2 0 0,1-3 0 0,1-1 0 16,-1 1 0-16,-1 0 0 0,1 0 0 0,-1 1 0 0,-1 2 0 0,0 1 0 16,-1 1 0-16,-1 1 0 0,1 0 0 0,-1 4 0 15,-1-2 0-15,1 1 0 0,-1 1 0 0,1 0 0 16,-1 0 0-16,1 0 0 0,-1-3 0 0,2 3 0 16,0-2 0-16,0 0 0 0,1 0 0 15,0-2 0-15,0 2 0 0,0-4 0 0,1 2 0 16,-1-2 0-16,2-1 0 0,0 1 0 0,0-2 0 0,-1 0 0 15,2 2 0-15,-2 0 0 0,2 0 0 16,-2-2 0-16,0 2 0 0,0 1 0 0,1-1 0 0,-2 2 0 0,-2 0 0 0,2 1 0 16,-1 0 0-16,0 0 0 0,0-2 0 0,-1 3 0 15,1-3 0-15,-1 2 0 0,0 0 0 0,1 0 0 16,0-1 0-16,-2 0 0 0,2-1 0 0,0 1 0 16,1 1 0-16,-1-2 0 0,1 0 0 0,-2 0 0 31,2 1 0-31,-1-2 0 0,1-1 0 0,0 0 0 0,0-1 0 15,0 2 0-15,0-3 0 0,0 4-192 0,1-4 192 0,-1 3 0 0,2 0 128 0,-2 0-128 0,0 2 0 16,1-2 0-16,-1 2 0 0,0 2 128 0,0-2-128 16,-1 0 0-16,1 3 0 0,0 0 0 0,0 1 0 0,-2-3 0 15,2 2 0-15,-1-1 0 16,1 2 0-16,-1-4 0 0,1 1 0 0,-1 1 0 16,0 1 0-16,-1-2 0 15,2 0 0-15,-1-1 0 0,1 1 0 0,-1 0 0 0,0-2 0 16,1 3 0-16,-2-2 0 0,2 2 0 0,-1 0 0 0,1-2 0 0,0 4 0 0,-1 0 0 15,1 0 0-15,-1 1 0 0,-1 4 0 0,1-1 0 16,1 2 0-16,-1 0 0 0,0 4 0 0,1 0 0 16,0 3 0-16,-2 1 0 0,2-1 0 0,0 3-160 15,0 0 160-15,0 0-208 0,2 0 208 16,-2 0 128-16,1 0 0 0,0-1-128 16,0-1 0-16,-1-3 0 0,2 0 0 0,-2 0 0 0,1-1 0 0,-1-3 0 15,0 2 0-15,-1 0 0 16,1 1 0-16,-2-1 0 0,2 0 0 0,-2 2 0 0,1 0 0 0,-1-1 0 0,0 4 0 0,1 1 0 15,-2 1 0-15,2 0 0 16,0 2 0-16,0-2 0 0,1 1 0 16,0 1 0-16,0 1 0 0,1-3 0 0,0 2 0 0,0 0 0 15,2-1 0-15,-2-1 0 0,1 0 0 0,1 0 0 16,-1-1 0-16,1-1 0 0,-1 2 0 0,1-4 0 16,-1 2 0-16,1-2 0 0,-2-1 0 0,1 3 0 15,1-2 0-15,-2 0 0 0,2 1 0 0,-2-3 0 16,0 3 0-16,-1 0 0 0,0 1 0 0,0-1 0 0,-1 0 0 0,0 0 0 0,-1 3 0 0,1-4 0 15,-1 4 0-15,0-2 0 16,1 1 0-16,0-2 0 0,0 5 0 0,0-2 0 0,1 0 0 0,0 0 0 31,1-1 0-31,0-2 0 0,0 0 0 0,0-1 0 0,1 0 0 16,-1 2 0-16,1-2 0 0,0 1 0 0,0-1 0 0,-1 1 0 16,1-2 0-16,-2 3 0 0,1-1 0 0,0 0 0 15,0 2 0-15,-1-1 0 0,2 1 0 16,-1-2 0-16,-1 2 0 0,1 1 0 0,-1-2 0 0,1 2 0 15,1-1 0-15,-1 0 0 0,0 1 0 0,0-3 0 16,0 2 0-16,1 1 0 0,0-2 0 0,1 1 0 16,-2 1 0-16,0-3 0 0,0 2 0 0,1 1 0 15,-2-1 0-15,0 1 0 0,0-2 0 0,0 1 0 16,0-2 0-16,0 2 0 0,0 1 0 0,0-4 0 16,0 1 0-16,-2-2 0 0,1 0 0 0,1 3 0 15,-1-4 208-15,0 2-64 0,1 0-16 0,-2 1 0 0,1-1-128 0,1 0 128 16,0 0-128-16,0 0 128 0,-1 3-128 0,0-3 0 15,1 1 0-15,-2 0 0 0,2-1 0 0,0-2 0 16,-1 3 0-16,0-3 0 0,1 2 0 0,-1-3 0 16,1 1 0-16,0-1 0 0,0 1 0 0,0 0 0 15,1 1 0-15,0 0 0 0,0 1 128 0,1 0-128 16,-1-1 0-16,0 0 128 0,0 3-128 0,1-2 0 16,-1 1 0-16,0-1 0 0,0 2 0 0,-1 0 0 0,0-1 0 15,-1 0 0-15,0 0 0 0,0-1 0 0,-1 0 0 16,0 0 0-16,-1-1 0 0,1-1 0 0,1-3 0 0,-2 2 0 15,2-1 0-15,-1-3 0 0,2 1 0 16,-2-1 0-16,2 2 0 0,-1-1 0 16,1-3 0-16,0 4 0 0,0-4 0 0,0 4 0 0,0-4 0 0,1 2 0 15,-1 0 0-15,0 0 0 16,2-1 0-16,-2 2 0 0,1-4 0 0,0 2 0 0,0 2 0 0,2-3 0 16,-2 2-128-16,0 0 128 0,2-2 0 0,-2 0 0 15,0 1 0-15,0-2 0 0,1-1 0 0,-1 2 0 16,-1-3 0-16,1 0 0 0,-1 0 0 0,0-3 0 15,0 2 0-15,0-1 0 0,0-1 0 0,-1 2 0 16,1-4 0-16,-1 1 0 0,-1 1 0 0,2-4 0 0,-1 1 0 0,1 0 0 16,-1-4 0-16,1 0 0 15,0-2 0-15,1-1 0 0,0 1 0 0,1-1 0 0,-1-2 0 0,1-1 0 16,0 0 0-16,-1-3 0 0,0-1 0 0,0 2 0 16,1-3 0-16,-2 1 0 15,0-2 0-15,0-1 0 0,0-1 0 0,-2-1 0 0,1 1 0 0,1 2 0 0,-1-3 0 16,1 3 0-16,-1 0 0 0,1 1 0 0,0 1 0 15,0-1 0-15,0 1 0 0,0 0 0 0,0 2 0 0,0-1 0 16,1 1 0-16,0 2 0 16,0-4 0-16,-1 4 0 0,2-3 0 15,-1 1 0-15,-1-2 0 0,1 1 0 0,-1-2 0 0,1-1 0 0,-1-1 0 0,0-1 0 16,0 1 0-16,0-2 0 0,0-1 0 0,-1 1 0 16,1-1 0-16,-1 2 0 0,0-5 0 0,-1 3 128 15,1 4-128-15,0-3 0 0,1 3-192 0,-1 0 192 16,-1 1 0-16,0 1 0 0,2 1 0 0,-1 3 0 15,-1 1 0-15,2 2 0 0,0 0 0 0,0 0 0 16,0 0 0-16,2 2 0 0,-1 0 0 0,-1 2 0 16,0 0 0-16,1-4 0 15,-1 3 0-15,1-2 0 0,-1 0 0 0,0-2 0 0,2 2 0 0,-2-1 0 16,1 1 0-16,-1-2 0 0,0-1 0 16,0-1 0-16,0 0 0 0,-1 0 0 0,1-2 0 0,-2-3 0 0,1 1 0 0,0 0 0 15,-2 5 0 1,2-1 192-16,-1 0-192 0,0-2 0 0,0-2 0 15,0 1 0-15,-2 1 0 0,0 2-176 0,2 1 176 0,-2 4-128 16,1 2 128-16,0-1 128 0,-1 4-128 0,0 0 176 0,2 0-176 0,-1-1 0 16,0 1 0-1,0 2 0-15,1-2 0 0,-1-2 0 0,1 0 0 0,-1 2 0 16,2-4 0-16,0 1 0 0,1 0-192 0,0-4 192 0,1 1 0 0,0-2 0 0,1-1 0 0,-1 2 0 16,1-2-128-16,1 1 128 0,-2 0 0 0,1-3 0 15,1 3 0-15,-3 2 0 0,1 0 0 16,-1 0 0-16,0 2 0 0,-1-3 0 15,1 1 192-15,0-2-64 16,-1 3-128-16,-1 1 0 0,0-2 0 0,1 2 0 16,-2-2 0-16,2 2 0 0,-1 0-192 0,0-2 192 0,1 2 0 15,0-1 0-15,1 0 0 0,-1-1 0 0,1 3 0 0,0-1 0 16,1 0 0-16,0 1 192 0,0 2-192 0,1-2 0 16,-1 3 0-16,0-2 0 0,0 2 0 0,0 1 0 15,1 2 0-15,-2-1 0 0,1 1-176 0,-1 0 176 16,0 0-128-16,0 2 128 0,0 1 0 0,-1 0 0 15,-1 0 0-15,1 0 0 0,0 0 0 0,0 0 0 16,0 0 192-16,1 0-64 0,-2 1-128 0,0 2-128 16,2-3 128-16,0 0-192 0,0 0 192 0,-6 18 128 15,4-10-128-15,1 4 176 0,0 0-176 0,0 1 0 0,-1 3 0 16,1 2 0-16,0-2 0 0,1 1 0 0,0 2 0 0,-1 2-176 16,2 2 176-16,-1-4 0 0,0 2 128 0,1-1-128 15,-1 1 0-15,1 1 0 0,1-2-160 0,-1-1 160 16,0-3 0-16,0 2 0 0,1 1 128 15,-2 1-128-15,1-2 0 0,0 2 0 0,0 1 0 0,1 1 0 16,0-2 0-16,-1 2 0 0,1 3 0 0,-1-3 0 16,1 1 0-16,-1-1 0 0,2 3 0 0,-2-3-160 15,0 0 160-15,1 0 0 0,-1-2 0 0,0 1 0 16,0-1 0-16,1-5 0 0,-2-3 0 0,0-2 0 0,0 4 0 0,0 1 0 16,1 1 160-16,-1 0-160 0,1 3 0 0,-1 0 0 15,1 2 0-15,1-1 0 0,-2 1 0 0,1-1 0 16,0 2 0-16,0-2 0 0,0 1 0 0,1-1 0 15,-2-2 0-15,0 1 0 16,1-1 0-16,-1-1 0 0,1 1 0 0,0-1-160 16,2 0 160-16,-2-1 0 0,0-2 160 0,2 1-160 0,-1-3 0 0,1 4 0 0,1-3 0 15,-2 0 0-15,0 2 0 0,1-1 0 0,-1 1 0 16,0 1 0-16,-1-3 0 0,0 3 0 0,-1 3 0 0,0-1 0 16,0 1 0-16,-1 3 0 15,0 1 0-15,-1-1 0 0,0-2 0 0,1 1 0 16,-2 1 0-16,1-4 0 0,1 2 0 15,-1-4 0-15,1 0 0 0,0-1 0 0,1-1 0 0,0-2 0 16,1 1 0-16,-1-1 0 0,1-2 0 0,1 0 0 0,-1 0 0 0,-1-2 0 16,1 2 0-16,-1-1 0 0,0 1 0 0,1-2 0 15,-1 2 0-15,0 0 0 0,0-1 0 0,0 1 0 16,0-3 0-16,0 2 0 0,0-1 0 0,1 2 0 16,-1-2 0-16,2 0 0 15,-1 0 0-15,-1 3 0 0,2-4 0 0,0 2 0 0,-1 3 0 0,0-2 0 0,0 0 0 0,1 0 0 16,0 2 0-16,-1-3 0 0,2 1 0 0,-2-3 0 15,1 2 0-15,1 0 0 0,-2-3 0 0,2 1 0 16,-2-1 0-16,-1-2 0 0,1 2 0 0,0-1 0 16,-1 0 0-16,0 1 0 0,0 3 0 0,-1-3 0 15,1 0 0-15,-1 2 0 0,0 1 0 0,-1-1 0 16,1 2 0-16,0 0 0 0,1-3 0 0,-1 5 0 0,-1-5 0 0,1 3 0 16,0-2 0-16,0 1 0 0,1-1 0 0,-1 0 0 31,1 0 0-31,-2-2 0 0,1 0 0 0,1-1 0 0,-1 0 0 0,1 0 0 0,0-1 0 0,0-2 0 31,1 2 0-31,-1-2 0 0,0-1 0 0,0 3 0 0,1-1 0 0,1-1 0 0,-2 2 0 0,1 0 0 16,0-2 0-16,0 0 0 0,0 2 0 0,-1 0 0 15,2 0 0-15,-2 1 0 0,1 1 0 0,-1-3 0 16,1 0 0-16,-1 1 0 0,1-1 0 0,-1 0 0 16,2 1 0-16,0-2 0 0,-1-2 0 0,3-2-19776 15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16T15:16:57.316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00B0F0"/>
    </inkml:brush>
    <inkml:brush xml:id="br2">
      <inkml:brushProperty name="width" value="0.05292" units="cm"/>
      <inkml:brushProperty name="height" value="0.05292" units="cm"/>
      <inkml:brushProperty name="color" value="#00B050"/>
    </inkml:brush>
    <inkml:brush xml:id="br3">
      <inkml:brushProperty name="width" value="0.05292" units="cm"/>
      <inkml:brushProperty name="height" value="0.05292" units="cm"/>
      <inkml:brushProperty name="color" value="#FFC000"/>
    </inkml:brush>
    <inkml:brush xml:id="br4">
      <inkml:brushProperty name="width" value="0.05292" units="cm"/>
      <inkml:brushProperty name="height" value="0.05292" units="cm"/>
      <inkml:brushProperty name="color" value="#92D050"/>
    </inkml:brush>
  </inkml:definitions>
  <inkml:trace contextRef="#ctx0" brushRef="#br0">27620 11945 1839 0,'-2'0'160'0,"0"0"-160"0,-1-2 0 0,2 1 0 0,1 1 4576 0,1 0 880 31,1-3 176-31,-1 1 48 0,0 0-3696 0,2-4-720 15,0 1-160-15,2-1-16 0,1 1-480 0,-1-1-96 0,0 0 0 0,0 3-16 0,-1 0-32 0,-2 0 0 32,0 3 0-32,-2 0 0 0,0 3 848 0,-2 0 160 0,-1 1 48 15,0 1 0-15,0 1-176 0,-2 4-48 0,0 0 0 0,-1 2 0 16,-1 1-704-16,1 3-144 0,0 0-16 0,0 0-16 16,0 2-128-16,-2 1-32 0,2 3 0 0,1 1 0 15,0-4 32-15,0 6 0 0,3-3 0 0,-2 1 0 16,0-1 16-16,2 0 0 0,-1 3 0 0,1-3 0 15,-1 0-96-15,1 3-16 0,-2 1 0 0,0 3 0 16,1-1-16-16,-2 0-16 0,1 1 0 0,-2 2 0 16,0 5-160-16,-2 2-176 0,1 3 48 0,-3-2 0 0,1-3-112 15,1-1-16-15,-1-4 0 0,0-5 0 16,1-2-256 0,0-4-48-16,2 1-16 0,-1-5 0 0,1-2 80 0,1-2 16 0,-2-2 0 15,1-4-17760-15</inkml:trace>
  <inkml:trace contextRef="#ctx0" brushRef="#br0" timeOffset="683.71">27584 11924 1839 0,'0'3'160'0,"0"-3"-160"0,-1 0 0 0,1 0 0 0,-2 0 1024 0,1 0 192 0,1 2 16 0,-1-2 16 0,-2 0 1136 0,1 4 240 0,-1-4 32 0,3 0 16 15,0 0 160-15,0 0 48 0,0 0 0 0,0 0 0 16,0 0-832-16,0 0-176 16,0 0-16-16,0 0-16 0,0 0-416 0,0 0-80 0,0 0 0 0,8-22-16 15,-3 19-448-15,-2 2-96 0,1-1-16 0,0-1 0 16,0 3-304-16,-1 0-64 0,2 3-16 0,-1-3 0 0,1 2-48 0,0 2-16 15,0-2 0-15,0 2 0 0,0 2 0 0,1-2 0 16,0 0 0-16,1 0 0 0,1 3-16 0,1-4-16 16,0-1 0-16,3 0 0 15,1 1-32-15,2-3 0 0,1-3 0 0,3 1 0 0,-1-2-80 0,3-2-32 16,4-2 0-16,2-4 0 0,4 0-144 0,4-2 128 16,2 2-128-16,0-4 128 0,0 3-128 0,-1 1-192 15,-2 2 32-15,-1 1 16 16,-5 3-240-16,-2 0-64 0,-3 2 0 0,-3 0 0 15,-2 4-64-15,-5-2 0 0,-2 4-16 0,-2 0 0 16,-3 0-384-16,-2 1-80 0</inkml:trace>
  <inkml:trace contextRef="#ctx0" brushRef="#br0" timeOffset="1235.06">27523 12337 20271 0,'-6'0'1792'0,"1"0"-1424"0,1 0-368 0,2 0 0 0,1 0 1184 0,-1 0 160 0,-3 0 48 0,-2 0 0 16,-3 2 432-16,0-2 96 0,-1 2 0 0,2-2 16 16,1 3-336-16,0-3-64 0,2 1 0 0,1 1-16 15,0 1-496-15,0-2-112 0,3 1-16 0,-1 1 0 16,1-2-288-16,1 2-64 0,2-1-16 0,0-2 0 16,3 4 96-16,1-4 16 0,1 1 0 0,3 2 0 0,2-3-16 0,1-3 0 15,4 2 0-15,2-2 0 0,-1 2-96 0,3-4-16 16,2 1 0-16,3 1 0 0,-2-3-144 0,3-1-48 15,-1 4 0-15,1-4 0 0,0 5-176 0,-2-2-144 16,0-1 192-16,-3 2-192 0,-2 0 0 0,-3 2 0 16,0-2 0-16,-3 2 0 0,0 1 0 0,-2 0-304 15,-1-2 64-15,-2 2 16 16,0 0-544-16,-2 0-128 0,-1 2 0 0,-3-2-13344 16,0 1-2656-16</inkml:trace>
  <inkml:trace contextRef="#ctx0" brushRef="#br0" timeOffset="3532.51">25603 9452 11055 0,'-4'0'976'0,"0"0"-784"0,1 0-192 0,1 0 0 0,1 0 528 0,-1 0 64 0,-1 0 16 0,-3 0 0 0,-3-1 672 0,0 1 144 0,-1-2 32 0,1 0 0 16,3 2-496-16,0-2-80 0,-1 2-32 0,4-3 0 16,-2 3-432-16,1 0-96 0,-1 3 0 0,1-3-16 15,2 0 240-15,-2 0 48 0,2 2 16 0,1-2 0 16,-1 2 928-16,1 0 192 0,1-1 48 0,0 2 0 15,0-1 16-15,0 0 16 0,1 0 0 0,2 1 0 16,-1 0-656-16,2 0-128 0,1-2-16 0,0 1-16 16,1 1-432-16,0-3-96 0,0 1-16 0,1 2 0 15,0-3 0-15,-1 2-16 0,2-1 0 0,-2 3 0 16,2 1-112-16,-1-1-32 0,0 2 0 0,-1 0 0 16,0 1-128-16,-1 5-32 0,-1-5 0 0,0 3 0 15,-2 1 80-15,1-1 16 0,-2 0 0 0,1 2 0 0,0-2 112 0,0 0 32 16,1 1 0-16,-1-1 0 0,2-3-32 0,-1 2 0 15,2-2 0-15,2 2 0 0,-1-3-16 0,0 3-16 16,3-4 0-16,-2 1 0 0,2 0-16 0,-1 0 0 16,1-1 0-16,1 3 0 0,1-2-48 0,-1 0-16 15,-1 2 0-15,0 0 0 0,0 1-32 0,-1 1 0 16,-1-3 0-16,0 4 0 0,0-3-16 0,-4 0-16 16,2 2 0-16,-1-1 0 0,0 1-16 0,-2 0 0 15,1 0 0-15,-1-2 0 0,2 2 0 0,-3 0 0 0,1-1 0 16,1 1 0-16,-1-2 16 0,1 0 0 0,1 2 0 0,-1 1 0 15,1-4-32-15,0 6 0 0,-1-5 0 0,2 6 0 16,2-2-128-16,-2 1 192 0,1-1-192 0,1 1 192 16,1 2-192-16,-2-1 128 0,1 1-128 0,1 1 128 15,-1-3 16-15,-1 4 0 0,0 0 0 0,1-1 0 16,-1 0 0-16,-3 3 0 0,2-3 0 0,-1 1 0 16,-1 0 272-16,-2-1 48 0,0 0 16 0,2-2 0 15,-3 1-480-15,1 1 0 0,0-1 0 0,0-2 0 0,0 2 0 0,1-1 128 16,-1-2-128-16,0 4 64 0,2-3-64 0,-1 3 0 15,2-1 0-15,0-2 0 0,0 3 0 0,3-1 0 16,-2-1 0-16,0 0 0 16,2 0 0-16,0 1 0 0,2 1 0 0,-2 0 0 0,1 0 0 0,-1-3 0 15,1 3 0-15,-1-2 0 0,1 3 0 0,-2-4 0 16,1 3 0-16,1-1 0 0,-2-1 0 0,0 0 0 16,-1 3 0-16,1-5 0 0,0 0 0 0,-1 1 0 15,3 0 0-15,-2 0 0 0,0-1 0 0,1 0 0 16,1 2 0-16,-1 1 0 0,1-2 0 15,0 0 0-15,0 3 0 0,-1-1 0 0,2 1 0 0,-1 0 0 0,1 0 0 16,-1 2 0-16,-1-1 0 0,0 1 0 16,0 1 0-16,0 0 0 0,-1 0 0 0,-1 3 0 0,1-2 0 0,-1 1 0 15,0 3 0-15,0 0 0 0,0-1 0 0,-1 1 0 16,1-4 0-16,-3 2 0 0,2 1 0 0,0-1 0 16,-2 1 0-16,2-3 0 15,-2 0 0-15,2-2 0 0,-2 1 0 0,1 0 0 0,1-3 0 0,-1 2 0 16,1-1 0-16,0 1 0 0,1-1 0 0,0-1 0 15,0 1 0-15,1 1 0 16,-1-1 0-16,0-1 0 0,0 0 0 0,-2-2 0 0,2 1 0 0,0-2 0 0,-1 2 0 0,1-1 0 16,0-2 0-16,0 0 0 15,-2 1 0-15,2-3 0 0,0 2 0 0,0-3 0 0,0 1 0 0,1 0 0 16,-1-1 0-16,2 0 0 16,-1 1 0-16,0 0 0 0,1 0 0 0,1 1 0 0,-1-1 0 0,1-3 0 15,-2 4 0-15,2-3 0 0,1 2 0 0,0 1 0 16,-1-1 0-16,1-3 0 0,0 4 0 0,-1-1 0 15,2 2 0-15,-1-2 0 0,0 3 0 0,-1-1 0 16,1 2 0-16,0-2 0 0,-1 4 0 0,0-1 0 16,-1-1 0-16,0 2 0 15,1-2 0-15,-1 3 0 0,0-4 0 0,0 2 0 0,-1-3 0 0,0 2 0 16,2 1 0-16,-1-4 0 0,1 0 0 0,0 1 0 16,1-2 0-16,0 3 0 0,-1-3 0 0,1-1 0 0,-1 1 0 0,1-1 0 15,0 1 0-15,-2 0 0 0,2-2 0 0,-3 2 0 16,1-1 0-16,0 1 0 0,-1 0 0 0,0 2 0 15,-1-2 0-15,0 2 0 0,-1 2 0 0,1-2 0 16,0 3 0-16,-2-1 0 16,2 1 0-16,0-3 0 0,0 2 0 0,1 0 0 0,-1-1 0 0,0 0 0 15,0 0 0-15,0-1 0 0,1 1 0 0,-1 0 0 0,1 0 0 16,1-1 0 0,-1 1 0-16,0 0 0 0,-1 2 0 0,1-4 0 0,0 4 0 0,0-2 0 0,-1 2 0 0,0 0 0 15,0 1 0-15,0 0 0 0,-1-2 0 0,0 1 0 16,-2-2 0-16,2 2 0 0,-1-3 0 0,0-2 0 31,1 3 0-31,-2-4 0 0,1 1 0 0,-1-1 0 16,3 1 0-16,-1 0 0 0,1-2 0 0,-2 0 0 0,2 1 0 0,0-2 0 0,0 2 0 0,0-3 0 15,0 4 0-15,0-4 0 0,1 3 0 0,-1-2 0 32,1 2 0-32,-1-2 0 0,2 2 0 0,-3 1 0 0,1-2 0 15,0 2 0-15,0 0 0 0,0 2 0 16,-1-3 0-16,0 2 0 0,-1 2 0 0,1-1 0 0,-1 0 0 15,0-2 0-15,0 0 0 0,0 1 0 0,0-1 0 16,1 2 0-16,1-2 0 0,-2 0 0 0,3-1 0 0,-1 1 0 16,2 0 0-16,0-2 0 0,-1 2 0 0,2-2 0 15,0 0 0-15,1-2 0 0,0 2 0 0,-2-2 0 16,2 3 0-16,-1-1 0 0,1 0 0 0,-2 0 0 16,1 2 0-16,-1 0 0 0,-1 3 0 0,1-5 0 15,-1 6 0-15,-1-2 0 0,1 1 0 0,0-1 0 16,0 2 0-16,-1-2 0 0,0 0 0 0,-1 1 0 15,1-3 0-15,1-1 0 0,-2 0 0 0,-1-1 0 0,1 0 0 0,0-2 0 16,0-2 0-16,-2 2 0 0,2-3 0 0,-2 0 0 16,1-1 0-16,-1 0 0 0,1 1 0 0,-2-2 0 15,-1 1 0-15,0-2 0 0,0 3 0 0,-1-3 0 16,-2 0 0-16,1 0 0 0,2 0 0 0,0 0 0 16,0 0 0-16,-19-13 0 15,15 7-800-15,2-4-160 0,1-4-16 0,3-5-16 16,3-4-1376-16,6-8-288 0,5-5-48 0,9-8-19200 0</inkml:trace>
  <inkml:trace contextRef="#ctx0" brushRef="#br0" timeOffset="5456.38">27268 13453 6447 0,'0'-6'576'0,"0"3"-576"0,2-1 0 0,-1 4 0 0,-1-2 1216 0,1 2 144 15,0-6 32-15,2-2 0 0,2 0-560 0,-1-2-96 16,0 0-32-16,1 1 0 0,0 3-64 0,0-1-32 0,-1 2 0 15,0 1 0-15,-2 1 624 0,1 2 128 0,-1 1 32 0,-1-2 0 16,1 2 208-16,-1 0 32 16,0 2 16-16,0-2 0 0,-1 0 272 0,2 0 64 0,0 1 16 0,-1-1 0 15,0 0-240-15,2 0-48 0,-1 3-16 0,1-3 0 16,-1 2-928-16,1-2-192 0,-2 4-48 0,2-4 0 16,-2 3-80-16,1 0 0 0,1 1-16 15,-1-1 0-15,1 0-96 0,-2 1-16 0,3 1 0 0,-2-1 0 16,2-2 48-16,1 2 0 0,0-1 0 0,1 1 0 15,0 1-16-15,3-1 0 0,1 0 0 0,1 1 0 16,0-2-32-16,2 3 0 0,1-2 0 0,0 0 0 0,2 1 48 16,-1 0 0-16,1 0 0 0,0 1 0 15,-1 0-96-15,-1 0-16 0,1-1 0 0,0 1 0 0,0 1 48 0,1 1 0 16,-1-2 0-16,0 1 0 0,0-1-32 0,-2 0 0 16,2 0 0-16,-1 0 0 0,0 2 48 0,0-2 16 15,0 0 0-15,-2 0 0 16,0 0-16-16,1-2-16 0,-1 2 0 0,-1-2 0 0,2 1-80 0,-1 2-16 15,0-3 0-15,2 5 0 0,1-3-64 0,1 0-16 16,1 4 0-16,0-4 0 0,2 3-128 0,1 1 160 16,2-4-160-16,0 1 160 0,2 2 0 0,-2-5 0 15,0 2 0-15,2-4 0 0,-2 2 208 0,0 2 32 0,1-3 16 0,-2 0 0 16,0 4-416-16,-2-4 0 16,0 1 0-16,0 2 0 0,-3-1 0 0,0 3 0 0,0-2 0 0,-1-3 112 15,-1 4-112-15,1-1 0 0,3 0 0 0,1 0 0 16,1 3 0-16,0-4 0 15,0 3 0-15,1-1 0 0,0-1 0 0,-1 0 0 0,1 0 0 0,0-2 0 16,0 2 0-16,-2 0 0 0,0-2 0 0,-2 1 0 16,2-1 0-16,-3-1 0 0,1 4 0 0,-1-4 0 0,-1 2 0 15,0-1 0-15,0 0 0 0,-3 2 0 0,2-4 0 0,-3 2 0 16,0 0 0-16,1 1 0 0,2-4 0 0,-2 3 0 16,3-2 0-16,0 2 0 15,1-2 0-15,1 2 0 0,1 1 0 0,0-1 0 0,1-2 0 0,1 2 0 16,-1 2 0-16,1 0 0 0,-4-2 0 0,2 2 0 15,0 0 0-15,2 2 0 0,0 3 0 0,-2-1 0 16,2 0 0-16,-3 2 0 16,-2 0 0-16,0-2 0 0,0 3 0 0,0-1 0 0,-1 0 0 0,0-2 0 15,1 3 0-15,0-4 0 16,-2 1 0-16,2-3 0 0,1 1 0 0,2 0 0 16,0 0 0-16,2-2 0 0,1 1 0 0,2-4 0 15,1 4 0-15,1-4 0 0,1 1 0 0,-2 1 0 16,0-1 0-16,-3-2 0 0,0 2 0 0,-3-3 0 15,-1 1 0-15,0 1 0 0,-4-3 0 0,0 4 0 0,-2-4 0 0,-1 2 0 0,-3-2 0 0,-1 1 0 16,-1 2 0-16,0-3 0 0,-1 2 0 0,-1-2 0 16,-1 0 0-16,0 2 0 15,1 0 0-15,-2-2 0 0,0 0 0 0,1 0 0 0,-1 0 0 0,-1 0 0 16,1 1 0-16,-1-1 0 0,0 0 0 0,0 0 0 31,0 0 0-31,0 0 0 0,0 0 0 0,0 0 0 0,0 0 0 0,0 0 0 16,0 0 0-16,0 0 0 0,0 0 0 0,-13-20 0 15,10 14 0-15,-2-1 0 16,1 1-1344-16,-2-3-224 0,0-1-32 0,-1-2-16 16,-1-2-480-16,0 2-80 0</inkml:trace>
  <inkml:trace contextRef="#ctx0" brushRef="#br0" timeOffset="9075.66">29591 14222 15663 0,'1'-3'1392'0,"0"2"-1120"0,-1-1-272 0,0 2 0 0,0 0 2048 0,0-1 368 0,1-1 64 0,1 1 16 0,-1-1-272 0,1 0-48 15,0-3-16-15,-1 4 0 16,-1 1-752-16,0-2-160 0,-1 2-32 0,-1-3 0 0,1 2-464 0,-1 1-112 31,0 0 0-31,0-3-16 0,-1 1-48 0,1 1 0 0,-2 1 0 0,2-4 0 16,-1 3-64-16,1 0 0 0,-2-3-16 0,2 1 0 0,-1 1 0 0,1 1 0 15,0-4 0-15,0 1 0 0,1 0 0 0,-2 1 0 16,2-2 0-16,1-2 0 16,-1 4-96-16,1-3-16 0,0 2 0 0,1-2 0 0,0 0-176 0,-1-1-32 0,2 4-16 0,-2-4 0 31,0 4 160-31,0-2 16 0,-2 1 16 0,1 0 0 0,-1 2-80 0,0-2-16 15,0 2 0-15,-1-2 0 16,1 2 0-16,-2-2 0 0,1 0 0 0,0 2 0 16,-1-2 0-16,2-1-16 0,-1 1 0 0,1-2 0 15,-1 2-16-15,2-2 0 0,0 0 0 0,0 0 0 16,-1 2 96-16,1-2 32 0,1-3 0 0,-1 3 0 16,0 0 32-16,1-2 0 0,-1 2 0 0,-1-4 0 15,2 4-64-15,-1-4 0 0,1 2 0 0,-1-2 0 0,1 1 192 16,-1-1 16-16,1 0 16 0,0 0 0 0,0 2-400 15,0-2-144-15,0-2 0 0,0 2 0 0,0 1 0 0,0 2 0 16,-2-2 0-16,1-1 0 0,0 4 0 0,0 0 0 16,-2-1 0-16,1 1 0 0,-1 3 0 0,0-4 0 15,-2 1 0-15,1 3 0 0,-1-4 0 0,0 1 0 16,0 0 0-16,0 0 0 0,0 0 0 0,1-2 0 16,1 2 0-16,-2 0 0 0,2 0 0 0,0-3 0 15,-1 3 0-15,0 0 0 0,2-2 0 0,-1 2 0 16,1 0 0-16,1 0 0 0,-2-1 0 0,1 1 0 0,-1 0 0 15,1 2 0-15,-1-2 0 0,1 0 0 0,-1 2 0 0,-1-1 0 16,2 2 0-16,0-1 0 0,-2-2 0 0,1 2 0 16,0-2 0-16,0 1 0 0,-1 1 0 0,1 0 0 15,0 1 0-15,0-2 0 0,0 1 0 0,-1 0 0 16,2 2 0-16,-2-2 0 0,2 2 0 0,-2 1 0 16,2-2 0-16,-1-1 0 0,-1 4 0 0,2-2 0 15,-1-2 0-15,1 4 0 0,-1-2 0 0,2-1 0 16,0 2 0-16,-1-3 0 0,0 2 0 0,1-1 0 15,0 2 0-15,0-1 0 0,-1-2 0 0,1 1 0 0,1 0 0 0,-1 0 0 16,0 0 0-16,-1-1 0 0,1 1 0 0,0 0 0 16,0 0 0-16,-2-1 0 0,2 2 0 0,0 0 0 15,0 0 0-15,-1 0 0 0,0 2 0 0,-1-3 0 16,1 2 0-16,-1-1 0 16,1 0 0-16,-2 0 0 0,2-2 0 0,-1 2 0 0,1-2 0 0,-1 2 0 15,2-2 0-15,-1-1 0 0,0 1 0 0,1 0 0 16,0 1 0-16,0-3 0 0,-1 3 0 0,1-3 0 15,0 2 0-15,1-1 0 0,-1 0 0 0,-1 0 0 16,1 2 0-16,-1-1 0 0,1-1 0 0,-1 1 0 16,1 1 0-16,-1-1 0 0,0-1 0 0,0 1 0 15,1 1 0-15,-2-2 0 0,2 0 0 0,-2 0 0 0,1 1 0 0,-1-2 0 16,1 2 0-16,0-2 0 0,-1 0 0 0,1 2 0 16,0-2 0-16,0 0 0 15,-1 1 0-15,1 0 0 0,-1-1 0 0,2-1 0 0,0 1 0 0,0 0 0 16,-2 2 0-16,2-2 0 15,0 0 0-15,0 0 0 0,1 0 0 0,-2-1 0 16,2 4 0-16,-1-4 0 0,1 1 0 0,-1 1 0 16,1 0 0-16,0 0 0 0,1 2 0 0,-1-3 0 0,0-1 0 0,0 4 0 15,0-4 0-15,0 1 0 0,0 3 0 0,-1-4 0 16,0 1 0-16,-1-2 0 0,1 1 0 0,0 1 0 16,0-1 0-16,-2 1 0 0,1-1 0 0,-1-1 0 0,1 0 0 0,-2 0 0 15,2 0 0-15,-2 2 0 0,1-3 0 0,1 2 0 16,-2-2 0-16,2 1 0 0,-1 0 0 0,0-2 0 15,0 1 0-15,1 0 0 0,0 0 0 0,0-1 0 16,-1 3 0-16,2-2 0 0,-1-1 0 0,1 0 0 16,-2 2 0-16,1-2 0 0,-1 0 0 0,1 1 0 15,-2-1 0-15,1 1 0 0,0 0 0 0,0-1 0 16,0 0 0-16,0-1 0 0,-1 4 0 0,2-3 0 16,-1 1 0-16,0-1 0 15,0 1 0-15,0 2 0 0,-1-2 0 0,0 2 0 0,0 1 0 0,1-3 0 16,-1 3 0-16,-1-1 0 0,0 0 0 0,-1 1 0 15,1 0 0-15,-1 0 0 0,0 0 0 0,-1-1 0 16,1 4 0-16,-1-3 0 0,1-1 0 0,-1 1 0 16,2 0 0-16,1 0 0 0,-3-2 0 0,2 2 0 15,2-2 0-15,-2-2 0 0,1 3 0 0,0-2 0 16,1 2 0-16,-1-1 0 0,1 0 0 0,0 0 0 0,-1-1 0 0,0-1 0 16,1 3 0-16,-2-2 0 0,1 0 0 0,0 2 0 0,1-2 0 15,-1 2 0-15,-1-3 0 0,1 1 0 16,-1 1 0-16,0 0 0 15,0-2 0-15,0 2 0 0,2-2 0 0,-2 0 0 16,0-1 0-16,0 1 0 0,0 0 0 0,0 0 0 16,0 0 0-16,1-2 0 0,1 2 0 0,-1 1 0 0,0-1 0 0,0 1 0 15,2 0 0-15,0-1 0 0,-1 1 0 0,-1 2 0 0,2-4 0 16,-1 3 0-16,1 2 0 0,-2-2 0 0,2 0 0 0,-2 2 0 16,0 0 0-16,-1 0 0 15,0-1 0-15,0-1 0 0,1 3 0 0,-1-1 0 16,0-1 0-16,0 1 0 0,0 0 0 0,0 0 0 15,-1 0 0-15,1-1 0 0,0 0 0 0,0 1 0 16,0 0 0-16,1 1 0 0,-1-1 0 0,1-1 0 16,1 2 0-16,-1-3 0 0,2 2 0 0,-1-3 0 15,1 2 0-15,0 0 0 0,0-3 0 0,-1 2 0 16,2-2 0-16,0 1 0 0,0-1 0 0,-1 0 0 0,1 1 0 0,-1-4 0 16,1 1 0-16,-2 2 0 0,2-2 0 0,-2-1 0 15,1 1 0-15,-2-1 0 16,2 2 0-16,-2-1 0 0,2 0 0 0,-3-3 0 0,1 4 0 0,0-2 0 15,0 3 0-15,1-1 0 0,-1 1 0 0,-1-3 0 0,1 0 0 0,-1 1 0 16,0 0 0-16,2-2 0 0,-2 2 0 0,1-1 0 16,2 1 0-16,-2 2 0 0,0-1 0 0,2 0 0 15,-1 2 0-15,1-1 0 0,-1 0 0 0,1 2 0 16,-1-2 0-16,1 0 0 16,-1-1 0-16,1 1 0 0,-1 0 0 0,1-2 0 15,-2 2 0-15,2 0 0 0,-2 0 0 0,0-1 0 0,1 1 0 0,-1 0 0 16,0 1 0-16,1 2 0 0,-2-2 0 0,1 2 0 0,0 1 0 0,-1 0 0 31,0-1 0-31,0 1 0 0,0 0 0 0,0 0 0 16,1 2 0-16,-1-2 0 0,1 2 0 0,0 2 0 15,0-2 0-15,0-1 0 0,0 4 0 0,1-4 0 16,0 4 0-16,0-4 0 0,1 3 0 0,-2-1 0 0,1 3 0 0,1-3 0 16,0 1 0-16,-1 2 0 0,1-1 0 0,-1 1 0 15,1 0 0-15,-2 0 0 0,1 1 0 0,0-1 0 16,-1 2 0-16,2-2 0 0,-2 3 0 0,0-2 0 15,0 1 0-15,1-2 0 0,0 2 0 0,0-1 0 16,-1 0 0-16,1-1 0 0,0 3 0 0,-1-2 0 16,1 1 0-16,0 1 0 0,-1-2 0 0,0 2 0 15,2-1 0-15,-1-1 0 0,2 2 0 0,-1-3 0 16,-1 2 0-16,0-2 0 0,0 1 0 0,-1 2 0 16,1-3 0-16,0 1 0 0,1 0 0 0,-2-1 0 0,1 0 0 15,0 2 0-15,-1-2 0 0,0 0 0 0,1 0 0 0,-1 0 0 16,-1 0 0-16,0 0 0 15,0 0 0-15,0-2 0 0,0 1 0 0,0 0 0 0,0 1 0 0,0-4 0 16,0 4 0-16,-1-5 0 0,1 2 0 0,-1-1 0 16,1 1 0-16,-1 0 0 0,0-2 0 0,0 1 0 15,-1 0 0-15,0 1 0 0,0-4 0 0,-1 5 0 16,0-4 0-16,-1 2 0 0,1-2 0 0,-1 2 0 16,-1-2 0-16,-1 0 0 0,-2 2 0 0,1-2 0 15,-2 0 0-15,-1 0 0 0,2-1 0 0,-3 1 0 16,1 0 0-16,-1 0 0 0,-2 0 0 0,1-1 0 0,0 1 0 15,-2 0 0-15,3 2 0 0,0-2 0 0,0-1 0 0,1 1 0 16,2-1 0-16,-1 1 0 0,0 0 0 0,2 0 0 16,1-4 0-16,0 4 0 0,0-4 0 0,1 1 0 15,0 3 0-15,0-4 0 0,1 0 0 0,-1 2 0 16,2-2 0-16,0 1 0 0,1 2 0 0,-2-2 0 16,2 2 0-16,-1-2 0 0,0 3 0 0,0 0 0 15,1-2 0-15,0 2 0 0,-2 0 0 0,1-3 0 16,0 3 0-16,0-2 0 0,0 2 0 0,0 0 0 15,1 0 0-15,-2 0 0 0,2 0 0 0,-1-1 0 16,1-1 0-16,0 3 0 0,-1-4 0 0,1 3 0 16,-1-2 0-16,1 2 0 0,-1-2 0 0,1 1 0 0,0-1 0 0,0 0 0 15,-1 2 0-15,0-4 0 16,1 2 0-16,-2 0 0 0,1 0 0 0,-2-2 0 16,1 0 0-16,-1 1 0 0,2 0 0 0,-4 2 0 0,3-3 0 0,-1 2 0 15,-2 0 0-15,3 2 0 0,-3 0 0 0,1-3 0 16,0 2 0-16,0 0 0 0,0 1 0 0,1 0 0 15,0 0 0-15,0 0 0 0,2 0 0 0,-2 2 0 16,0-2 0-16,1-1 0 0,1 1 0 0,-2 0 0 16,1 0 0-16,0-1 0 0,1 2 0 0,-1-2 0 0,0 1 0 15,1 3 0-15,0-4 0 0,0 4 0 16,-1-4 0-16,0 4 0 0,1-3 0 0,-1-1 0 0,0 4 0 0,1-4 0 16,0 1 0-16,0 1 0 0,-1-1 0 0,2 1 0 15,-2-1 0-15,0-3 0 0,2 2 0 0,-2-2 0 16,2 3 0-16,-2-4 0 0,2 0 0 0,-2 2 0 15,2-1 0-15,-1-1 0 0,0 3 0 0,-1-4 0 16,-1 1 0-16,1 0 0 0,-1 0 0 0,1 0 0 16,0 1 0-16,-2-3 0 0,1 2 0 0,-1 0 0 15,0-1 0-15,-1 1 0 0,0 0 0 0,1 0 0 16,0 0 0-16,0-1 0 0,0 1 0 0,1 1 0 0,-1-1 0 0,1 0 0 16,0 1 0-16,0-1 0 0,0 2 0 0,0-2 0 15,1 1 0-15,1-1 0 0,-1 3 0 0,0-4 0 16,1-1 0-16,0 4 0 0,1-2 0 0,0 0 0 15,-1 1 0-15,-1-1 0 16,2 1 0-16,0 2 0 0,-2-3 0 0,-1 2 0 0,1 2 0 0,-2-4 0 16,1 1 0-16,-2 2 0 0,0-2 0 0,-2 0 0 15,0 2 0-15,0-3 0 0,-1 1 0 0,0 0 0 16,0-1 0-16,0-2 0 0,0 3 0 0,1-1 0 16,-2-3 0-16,-1 3 0 15,3-3 0-15,-2-2 0 0,1 3 0 0,1-1 0 16,0 0 0-16,1-2 0 0,1 2 0 0,-1 0 0 0,2 0 0 0,0 4 0 0,1-4 0 0,-1 1 0 15,1 2 0 1,0 0 0-16,0 1 0 0,0 2 0 0,0 1 0 0,1-3 0 0,-1 5 0 0,0-2 0 16,0 3 0-16,0-2 0 0,-1 1 0 0,-2-2 0 15,1 2 0-15,-1 0 0 0,-1-1 0 0,-2 2 0 16,1-4 0-16,-1 1 0 0,0 3 0 0,0-4 0 0,0 1 0 16,0 0 0-16,0 2 0 0,-2-2 0 0,2 0 0 0,0 0 0 15,0 0 0-15,-1-2 0 16,1 2 0-16,1 0 0 0,2 1 0 0,0-1 0 15,0 1 0-15,2 0 0 0,0 1 0 0,0 0 0 0,1 2 0 0,2-2 0 16,-2 2 0-16,0 2 0 0,1-3 0 0,0 2 0 16,0 1 0-16,-1 0 0 0,0 1 0 0,-1-1 0 15,1 3 0-15,0-3 0 0,0 0 0 0,1-3 0 16,-1 3 0-16,2-1 0 0,-1 1 0 0,0-4 0 16,1 2 0-16,-1-1 0 0,0 0 0 0,2-1 0 15,-2 1 0-15,1 0 0 16,0-3 0-16,1 2 0 0,2-1 0 0,0-1 0 15,1 0 0-15,2-2 0 0,1-1 0 0,2 2-17472 16,1-2-3504 0</inkml:trace>
  <inkml:trace contextRef="#ctx0" brushRef="#br1" timeOffset="53542.9">27413 13431 7359 0,'-9'7'656'0,"3"-1"-528"0,3-3-128 0,1-3 0 0,2 0 0 0,-2 0 0 0,-2 3 0 0,-2 0 0 16,-3 3-496-16,1-2-128 0,-1-1-16 0,4 0-16 0,1-3 496 0,3 0 160 0,1 0 0 0,0-3 0 31,3 0-576-31,-1-1 0 0,2 1-16 0,-1 0 16 0,2 0 864 0,-1 0 176 0,1-2 48 0,-2 3 0 16,0 0-512-16,0-2-176 0,-2 4 0 0,0-2 16 15,0 2 160-15,-2 0 0 0,0 0 0 0,0 0-128 16,-1-1 992-16,1-1 208 0,0 1 32 0,1-1 48 0,0 0-32 0,0 2-16 16,0 0 0-16,0 0 32 0,7-18 992 0,-3 9 208 15,1 2 32-15,0 1 64 0,1-1-832 0,-1-1-176 16,1 1-16-16,-1 4 16 0,-1-3-576 0,1 3-112 15,-1 2-32-15,-2-2 32 0,1 3 96 0,-2 0 32 16,0 3 0-16,0-3 32 0,-1 0 144 0,2 0 32 16,-2 0 0-16,0-3 32 0,0 3 176 0,-2-1 16 15,2 1 16-15,0 0 32 0,0 0-624 0,0 0-112 16,0 0-32-16,0 0 48 0,-8-18-176 0,5 15-16 16,2-1-16-16,0 2 32 0,-1 1-80 0,1 1-32 15,0-3 0-15,0 3 32 0,-2 0-96 0,2 0-16 16,-1 0 0-16,-1 3 48 0,-1 0-112 0,1 4-32 15,-2-1 0-15,0 4 0 0,-1 2 32 0,1 0 0 16,-3 5 0-16,2-1 0 0,0 0-64 0,1 2 0 16,0 1 0-16,1 1 0 0,2-2 128 0,1-2 32 15,2 0 0-15,0-1 0 0,3-1-112 0,1-2-32 0,1 0 0 0,3-4 0 16,-1 0-144-16,2-4 0 0,4 0 144 0,-1-2-144 16,2-2 144-16,0 0-144 0,2-3 192 15,1-4-192-15,-1 1 320 0,-1-2-64 0,0 0 0 0,0-2 0 16,-2-1 0-16,-1 0 0 0,1-4 0 0,0 2 0 15,-3-2 64-15,0-1 16 0,-4 0 0 0,-1 1 0 0,-1 1 144 0,-2-1 32 16,-2 3 0-16,-2-2 0 0,0 2 0 0,-3-2 16 16,-2 2 0-16,-2 2 0 0,1-2 128 0,-3 3 32 15,-1 2 0 1,0-2 0-16,-2 3-560 0,0 0-80 0,-1 2-48 16,1 2 0-16,-1 2 0 0,0 2 0 0,1 2 0 0,0 2 0 15,1 3 0-15,1 0 0 0,2 1 0 0,-1 3 0 16,3-1 0-16,1 0 0 0,0 5 0 0,1-5 0 0,1-1 0 0,0 4 0 15,0-3 0-15,2 4 0 16,0 0 0-16,0-3 0 0,1 0 0 0,0-2 0 0,1-1 0 0,0 0 0 16,0-1 0-16,1-3 0 0,0-2 0 0,1 0 0 15,1-1 0-15,0 0 0 0,2-3 0 0,-2 0 0 16,4 0 0-16,-3-4 0 0,3-1 0 0,-1 0 0 16,0-1 0-16,-1-3 0 0,1 2 0 0,0-4 0 15,2-2 0-15,-1 0 0 0,1-2 0 0,-2-1 0 0,-1 2 0 0,0-1 0 16,-2 2 0-16,-1 0 0 0,-1 1 0 0,-1 2 0 15,-3 0 0-15,0 2 0 0,-1 1 0 0,-1 4 0 0,1-3 0 0,-2 3 0 16,-1 2 0-16,-3-2 0 16,-1 3 0-16,-3 0 0 0,0 3 0 0,1-2 0 15,-2 4 0-15,-1 1 0 0,0 2 0 0,1 0 0 0,-1 5 0 0,1 0 0 16,2 2 0-16,-2 2 0 16,2 2 0-16,1-1 0 0,3 2 0 15,1-1 0-15,1-1 0 0,4 1 0 0,2-3 0 0,1 0 0 0,1-4 0 0,2 1 0 16,4-3 0-1,-1 0 0-15,1-4 0 0,3 0 0 0,0-4 0 0,1 2 0 16,0-4 0-16,2-2 0 0,0-2 0 0,3-2 0 16,-1 0 0-16,2-4 0 0,2 0 0 0,0-3 0 0,0 1 0 15,0-4 0-15,-2 0 0 0,-1-1 0 0,-1 1 0 0,-2-1 0 0,-2 1 0 0,-3 0 0 16,-2 0 0-16,-1 1 0 16,-2 3 0-16,-2-2 0 15,-2 5 0-15,-2-1 0 0,1 1 0 0,-3 0 0 16,0 3 0-16,-2 1 0 0,-1 0 0 0,-2 2 0 15,-2 3 0-15,0-3 0 0,-2 6 0 0,-1-1 0 0,0 2 0 16,-2 3 0-16,1 4 0 0,0-1 0 16,0 6 0-16,1-1 0 0,1 5 0 0,2 0 0 0,1 2 0 15,1 0 0-15,1 2 0 0,3-2 0 0,2-2 0 0,1-1 0 16,3-1 0-16,0-2 0 0,2-3 0 16,2 0 0-16,2-5 0 0,-1 0 0 0,2 1 0 0,1-6 0 15,2 1 0-15,1-2 0 0,1 1 0 0,2-3 0 16,3 0 0-16,2-5 0 0,-1 1 0 0,3-3 0 15,2-2 0-15,-2-1 0 0,-2-2 0 0,1 0 0 16,1-2 0-16,-2-1 0 0,-2 2 0 0,-2-2 0 16,-3 1 0-16,-1-1 0 0,-1-1 0 0,-2-2 0 15,-3 2 0-15,-4 1 0 0,-2 4 0 0,-3-2 0 0,-5 3 0 16,-3-1 0-16,-4 4 0 0,-3-3 0 16,-3 4 0-16,-4-3 0 0,-2 5 0 0,-1-2 0 15,4 2 0-15,1 4 0 0,-1 0 0 0,3 2 0 31,2 1 0-31,4 6 0 16,2 0 0-16,4 1 0 0,3 6 0 0,2-1 0 0,1 4 0 16,3 0 0-16,0 3 0 0,2 0 0 0,1-3 0 0,2 1 0 0,0-1 0 0,1-1 0 0,0-2 0 0,1-4 0 0,1-2 0 0,1 0 0 15,0-4 0-15,1 0 0 0,0-3 0 0,2-2 0 0,0 2 0 16,1-3 0-16,1-3 0 0,-1-1 0 16,2 1 0-16,-2-4 0 0,2-1 0 0,-1-5 0 15,1 4 0-15,0-4 0 0,0 0 0 0,0-6 0 0,0 3 0 0,-1-5 0 16,2 1 0-16,-3-2 0 0,1 0 0 0,-3-1 0 15,-2 5 0-15,1-3 0 0,-3 5 0 0,-1 2 0 16,-1-1 0-16,-2 4 0 0,-1 0 0 16,-1 1 0-16,-1 3 0 0,-1 1 0 0,-2 1 0 0,-1 1 0 15,-1 0 0-15,-1 4 0 0,-3 0 0 0,0 0 0 16,-1 4 0-16,-2 0 0 0,1 2 0 0,-2 2 0 16,-1 5 0-16,-1 0 0 0,0 3 0 0,0 1 0 15,1 0 0-15,3 0 0 0,1 4 0 0,0-2 0 16,1 1 0-16,2-1 0 0,3 2 0 0,2-2 0 15,2-3 0-15,2 0 0 0,2 0 0 0,2-4 0 0,3 1 0 0,2-3 0 16,1-2 0-16,2 0 0 0,0-4 0 0,2-2 0 16,0 0 0-16,2-4 0 0,-1 2 0 0,1-4 0 15,1-2 0-15,-2 0 0 0,0-4 0 0,-1 1 0 16,-1-1 0-16,-3-2 0 0,-1 2 0 0,-1-2 0 16,-4 0 0-16,-1 2 0 0,-3 0 0 0,-2-1 0 15,-2 3 0-15,-2-2 0 0,0 2 0 0,-2 0 0 0,-3-4 0 16,-4 1 0-16,0 0 0 0,-4-4 0 0,-2 1 0 0,1 2 0 15,-2 2 0-15,-2-1 0 16,4 3 0-16,0 3 0 0,4 4 0 0,2-1 0 0,0 0 0 0,1 2 0 16,2 2 0-16,0 0 0 15,3 2 0-15,-1 0 0 0,1 1 0 0,1 1 0 0,-2 0 0 0,2 1 0 16,0 2 0-16,0-2 0 16,0 3 0-16,1 1 0 0,0 2 0 0,2 0 0 0,1 2 0 0,-1 1 0 15,3-2 0-15,0 1 0 0,1 1 0 0,3-4 0 16,0 1 0-16,1 0 0 0,2-4 0 0,1 1 0 15,0 0 0-15,2-4 0 16,1-4 0-16,0 2 0 0,2-4 0 0,0 0 0 16,0-4 0-16,2-2 0 0,-1-3 0 0,1 2 0 15,-1-4 0-15,0-2 0 0,-1 0 0 0,-1-2 0 0,1 1 0 0,-2-2 0 16,-2 2 0-16,-2 0 0 0,-2 2 0 0,-1-1 0 0,-4 3 0 0,-2 0 0 16,-2 1 0-16,-3 0 0 15,-3 0 0-15,-1 2 0 0,-1 1 0 0,-2-1 0 16,0 1 0-16,-3 4 0 0,1 1 0 0,2 1 0 15,0 0 0-15,3 3 0 0,1 0 0 0,1 3 0 16,2 1 0-16,1 2 0 0,2 1 0 0,0 2 0 0,3 2 0 0,1 1 0 16,2 1 0-16,1-3 0 0,3 2 0 0,0-2 0 15,2-1 0-15,2-2 0 0,-1 0 0 0,3-4 0 16,0 0 0-16,0-3 0 0,1-3 0 0,-1-3 0 16,-1 3 0-16,0-6 0 0,0 2 0 0,-1-4 0 0,1 0 0 0,-1-1 0 15,-1 0 0-15,0-1 0 0,-2-3 0 0,-1 2 0 16,-1 0 0-16,0-1 0 15,-1-1 0-15,0 1 0 0,-3 2 0 0,0 0 0 0,-1-2 0 0,0 2 0 16,-1 4 0-16,-3-3 0 0,2 2 0 0,-2 2 0 16,-1 1 0-16,-1-2 0 0,0 3 0 0,-1 2 0 15,1-1 0-15,-1 2 0 16,1 0 0-16,-2 0 0 0,1 2 0 0,1 2 0 16,-2 2 0-16,2 0 0 0,-1 2 0 0,-2 0 0 15,2 1 0-15,-1 1 0 0,1 0 0 0,1-2 0 0,-1 0 0 0,2 0 0 0,0-1 0 0,2-1 0 31,0 0 0-31,2-2 0 0,2-1 0 0,1 0 0 0,0-2 0 0,2 2 0 16,2-3 0-16,-1 2 0 0,2-2 0 0,1-2 0 16,-1 2 0-16,1-3 0 0,0 2 0 0,1-2 0 15,-1 1 0-15,2-3 0 0,0 2 0 0,-1-3 0 16,0 0 0-16,-2 0 0 0,0-1 0 0,0 0 0 16,-1 1 0-16,-1 0 0 0,-2-3 0 0,1 2 0 15,-1 1 0-15,-2-3 0 0,0 0 0 0,0 2 0 0,-1-2 0 0,-1 2 0 16,1 1 0-16,-1-3 0 0,0 3 0 0,-1 0 0 15,1 1 0-15,-1 0 0 0,0 4 0 16,0-2 0-16,1 1 0 0,-2 2 0 0,2 2 0 0,-1 1 0 16,2-3 0-16,-3 3 0 15,-1 3 0-15,1 1 0 0,-1 3 0 0,0-2 0 0,-1 2 0 0,2 0 0 0,-2 0 0 0,0 2 0 16,0 1 0-16,1-4 0 0,0 4 0 0,1-1 0 16,-1 1 0-16,0 3 0 15,2-3 0-15,-2 2 0 0,2 1 0 0,-2-3 0 16,3-1-912-16,1-5-176 0,1 2-48 0,3-9-23952 0</inkml:trace>
  <inkml:trace contextRef="#ctx0" brushRef="#br1" timeOffset="59825.12">14454 6742 13823 0,'1'-5'1216'0,"-1"4"-960"0,-1 1-256 0,0 0 0 0,0 0 1472 0,-2-3 240 0,-1 2 48 0,-1-2 16 15,-3 0 288-15,-3-2 64 0,-3 1 16 0,-1 0 0 16,-2-1-704-16,-2 0-144 0,0 3-16 0,-2-2-16 16,-2-1-688-16,0 4-128 0,-2-1-16 0,-2-2-16 15,-3 4-176-15,-2 0-48 0,-1 0 0 0,-3 0 0 16,-3 1 48-16,-1 2 0 0,-2-1 0 0,-3-2 0 0,-1 4 80 16,-3-4 32-16,-6 2 0 0,0-2 0 15,-2 4-144-15,0-2-16 0,0 2-16 0,2-4 0 0,0 4 176 16,-3-4 32-16,-3 2 16 0,0-2 0 0,1 2-32 0,1 0-16 15,-2 2 0-15,3-2 0 0,6 2-160 0,-5-2-48 16,-1 1 0-16,-1 1 0 0,1-4-144 0,0 0 0 16,4 1 0-16,1 1 0 0,3-2 0 0,1 3 0 15,4-3 0-15,3 0 0 0,3 0-144 0,5 0-16 16,3 0 0-16,2 0 0 0,5 0 16 0,1 0 0 16,5-3 0-16,3 3 0 0,3-3-16 0,3 3 0 0,3-4 0 15,3 1 0-15,3 3-32 0,3-3 0 0,2 0 0 16,2-1 0-16,3 2 192 0,2-2 0 0,3 2 160 0,2-2-160 15,1 2 0-15,3-2 128 0,5 0-128 0,0 2 0 16,0-2 0-16,0 2 0 0,3-2 0 0,2 0 0 16,1 2-208-16,3-2 64 0,2 2 16 0,3-5 0 15,4 4 0-15,1-2 0 0,-2 1 0 0,0 1 0 16,1 0 128-16,-1 2 0 0,3-4 128 0,-1 1-128 16,-1 0 0-16,-1 2 0 0,0-2 0 0,-2-2-128 0,-3 2 128 0,-3 2 0 15,-4-2 0-15,-6 1 0 16,-6 1 144-16,-4 1-144 0,-2-2 192 0,-6 3-192 15,-2 0 256-15,-4-2-64 16,-1 2-16-16,-2-1 0 0,-3 1-176 0,-3 0 0 0,-2 0 0 0,-3 0 0 0,-3 0 0 0,-3 0 0 16,-3 0 0-16,-2 0 0 31,-3-3-432-31,-1 3-160 0,-2 0-48 0,-3 3 0 0,-2-3 384 0,1 1 80 0,3 1 16 0,1 1 0 16,-2 0 160-16,0 0 0 0,-2 1 0 0,1-2 0 0,-1 2 0 0,1 2 0 15,-2-2 0-15,2-2 0 0,0 4 0 0,-1-2 0 16,2-1 0-16,0 0 0 0,-1 0 0 0,-1 0 0 15,3 1 0-15,0-1 0 0,4-3 0 0,-1 1 0 16,1 1 0-16,-1 1 0 0,2-3 0 0,0 4 0 16,0-2 0-16,2 2 0 0,-2-3 0 0,1 1 0 0,2 2 0 0,-1-1 0 15,2-3 0 1,1 2 0-16,1-2 0 0,3 0 0 0,2 1 192 0,0-1 112 0,0 0 16 0,2 0 16 16,0 0 64-16,2 3 16 0,2-3 0 0,2 2 0 15,2-2 32-15,1 1 0 16,2 2 0-16,1 1 0 0,-1-2-256 0,4 2-32 15,-1 0-16-15,3-2 0 0,2 0-144 0,1 2 192 16,2-1-192-16,2 0 192 0,3 0-48 0,2-2 0 16,1 2 0-16,1-2 0 0,1 1-144 0,1 1 0 0,0 0 0 0,-3 0 0 15,0 1 144-15,1-2-144 0,-2 2 160 0,0-2-160 16,-1 2 160-16,1 0-160 0,0-1 160 0,-1 2-160 16,1-1 128-16,1-1-128 0,-1 0 0 0,0 0 144 0,-1 0-144 0,-2 1 0 15,2 0 0-15,-2 1 0 0,-2 1 0 0,-1 0 0 16,-2-1 0-16,-1 1 0 0,-1 3 0 0,-1 0 0 15,-2-2 0-15,1 2 0 0,-1-2 0 16,-2-1 0-16,0 3 0 0,-1-5 0 0,0 2 128 0,-2-4-128 0,-1 2 192 16,-1-1-64-16,1 0 96 0,-4 1 16 15,0-2 0-15,-2 0 0 0,0 0-32 0,-3 2 0 16,0 1 0-16,0-2 0 0,-1 1-48 0,1 2-16 0,0 1 0 16,0-1 0-16,3-3 32 15,0 4 0-15,1-4 0 0,2 2 0 16,3-1-16-16,1-2 0 0,4 2 0 0,3 0 0 15,4-2-160-15,6 0 0 0,3 0 0 0,8-2 0 0,9 0 0 0,12-1 0 0,9-2-144 0,17-3-20224 32</inkml:trace>
  <inkml:trace contextRef="#ctx0" brushRef="#br1" timeOffset="70778.42">6675 16482 14735 0,'-4'3'1312'0,"2"-3"-1056"0,0 0-256 0,1-3 0 0,0 2 1728 0,0 1 272 0,0-5 64 0,-3 2 16 15,-2-6-1248-15,1-2-256 0,-1-2-64 0,1-1 0 0,1 0 384 0,1-1 80 16,0 1 16-16,0 0 0 16,1 0-2144-16,-2 2-416 0,3 2-96 0,-4 1 0 15,-3 3-704-15,-3 2-144 0,-4 1-32 0,-3 3-4512 16</inkml:trace>
  <inkml:trace contextRef="#ctx0" brushRef="#br2" timeOffset="86847.89">27323 17242 3279 0,'-4'5'288'0,"2"-4"-288"0,-1 1 0 0,2 1 0 0,0-2 0 0,1 2 0 0,-2-3 0 0,1 2 0 0,0 2 0 0,-3-2 0 0,2 3 0 0,-1 1 0 16,1-1 0-16,-1-1 0 0,2 0 0 0,0 1 0 15,0-4 0-15,-2 1 0 0,2 0 0 0,-1 0-128 16,0-2 128-16,1 0 0 0,0 3 0 0,0-3 0 16,-1 0-144-16,1-3 144 0,0 3 0 0,0 0 0 15,1 0 0-15,0 0 0 0,0 0 0 0,0 0-128 16,0 0 128-16,0 0 0 0,0 0 0 0,0 0 0 0,0 0 0 15,0 0 0-15,0 0 160 0,0 0 144 16,0 0 16-16,0 0 16 0,0 0 96 0,-4 19 16 16,4-16 0-16,0 0 16 0,1 0-464 0,-1 0 0 15,1 1 0-15,1-1 0 0,-1 2 0 0</inkml:trace>
  <inkml:trace contextRef="#ctx0" brushRef="#br3" timeOffset="102109.96">4548 8677 30399 0,'3'-10'2704'0,"1"4"-2160"0,1 0-544 0,0 2 0 0,0-1 0 0,3-2 0 16,3-6 0-16,9-9-192 16,8-9-576-16,8-7-128 0,6-7 0 0,2 1-16 15,3-1-2752-15,3-4-560 0,2-2-96 0,0-2-32 0</inkml:trace>
  <inkml:trace contextRef="#ctx0" brushRef="#br3" timeOffset="102565.31">5159 8035 19343 0,'121'-162'848'0,"-115"154"192"0,-5 5-832 0,1 2-208 15,-1-5 0-15,3-7 0 0,2-6 3440 0,-2-12 640 16,-4-8 128-16,-7-2 16 0,-9 4-1472 0,-8 5-320 15,-10 6-48-15,-9 8-16 0,-8 5-1488 0,-8 10-304 0,-5 0-64 0,-12 7-16 16,-14 5-496-16,-9 0 0 0,1 6 0 0,-1-2 0 16,5 3 0-16,-11 0 0 0,-10 2 0 0,-5 5 0 15,3 0 0-15,-2 6 0 0,-1 4 0 0,3-1 0 16,4 3 0-16,-1 5 0 0,-2 5 0 0,7 6 0 16,10 2 0-16,-1 5 128 0,-2 11-128 0,5 1 0 0,9-1 0 15,12 4 0 1,6 0 0-16,11 0 0 0,10-4 0 0,9 1 0 0,8 2 0 15,11-5 0-15,10-8 0 0,10 2 0 0,10 2 0 0,10 0 144 0,8 1-144 0,10-2-192 0,10-1 32 0,13-4 16 32,9-7 144-32,9-6-160 0,0-11 160 0,5-3-160 15,9-3 160-15,17-4 0 0,17-7 0 0,15-6 0 16,14-7 0-16,12-6 0 0,10-9 0 0,2-8 0 16,1-5 0-16,6-3 0 0,4 2 0 0,-2-7 0 0,-2 0 128 15,-6-1-128-15,-4-5 128 0,-7 1-128 0,-7-3 0 0,-7 3 0 16,-11 3 0-16,1-5-128 0,-4-1 128 0,-1-6 0 15,-2 2 0-15,-9 3 0 0,-12-4 0 0,-5 4 0 16,-5 2 0-16,-10-5 0 0,-12 1 0 0,-13-1 0 16,-8 4 0-16,-7-6 0 0,-4-6 0 0,-10 1 0 15,-12-1 0-15,-10 0 128 0,-10 1 64 0,-11 1 0 16,-7 2 16-16,-8 4 0 0,-6-2 80 0,-18-4 16 16,-22-9 0-16,-24-3 0 0,-20 0-304 0,-19 6 0 15,-15 4 0-15,-11 8 0 0,-9 7 0 0,-19 1-144 0,-20 7 144 16,-17 8-192-16,-16 6 192 0,-11 10-128 0,-9 6 128 15,-9 3-128-15,-5 10 128 0,-10 5-128 16,-7 8 128-16,-5 9-128 16,-4 9-672-16,-4 13-128 0</inkml:trace>
  <inkml:trace contextRef="#ctx0" brushRef="#br3" timeOffset="115674.16">29204 2630 21183 0,'86'-103'1888'0,"-13"22"-1504"0,3 3-384 0,-7 16 0 15,-12 19 0-15,2-2 0 0,34-21 0 0,63-48 128 16,75-47-128-16,50-32-128 0,18 0 128 0,78-28-6336 31,-33 28-1152-31</inkml:trace>
  <inkml:trace contextRef="#ctx0" brushRef="#br3" timeOffset="140045.2">894 7532 37775 0,'-5'-12'3360'0,"1"5"-2688"0,2 4-544 0,2 0-128 0,0 3 0 0,0 0 160 0,0 0-160 0,0 3 160 15,-1-3 144-15,-1 3 16 0,0 4 16 0,-1 0 0 16,-1 4-336-16,-1 0 0 0,1 2 0 0,-1 1-192 15,-1 3 192-15,0-1-208 16,-1 2 80-16,2 1 128 0,0 0 0 0,1 3 0 0,0 0 0 16,0 0 0-16,2 2 336 0,-1 0 144 0,3 1 32 0,0 0 0 15,0 1-208-15,0-2-48 0,0 6 0 0,0 1 0 16,0 1-32-16,0 0-16 0,-1 5 0 0,1 4 0 16,-1-2-16-16,2-1-16 0,0-1 0 0,2-5 0 15,2-3-176-15,1-5 0 0,0-5 0 0,1-3 0 0,2-6 0 0,-2-3 0 16,2-1 0-16,0-3 0 15,1-1 0-15,-2-2 128 0,2 0-128 0,0 0 128 0,0 0 16 0,0-2 0 16,0-2 0-16,2 2 0 0,1-2-16 0,-1 0-128 16,0 2 192-16,2-2-64 0,1 2-128 0,0-2 128 15,-1 1-128-15,1 1 128 0,0 1-128 0,1-2 0 16,0 2 0-16,-1-1 0 0,1 2 0 0,-1-4 0 16,1 4 0-16,1-3 0 0,1 0-192 0,-1 0 192 15,0 0-160-15,1-4 160 16,-1 2-912-16,1 0-96 0,0-1-16 0,-1 1 0 15,-1-1-3264-15,1 1-672 0</inkml:trace>
  <inkml:trace contextRef="#ctx0" brushRef="#br3" timeOffset="140450.29">1369 7529 43311 0,'-1'-3'1920'0,"1"0"384"0,0 3-1840 0,1 0-464 0,0 0 0 0,2 3 0 0,-1-3-800 0,2 3-256 0,2 1-48 0,3 5-16 0,3 3 800 0,4 2 144 0,0 2 48 0,1 1 0 16,3 3 128-16,0 2-192 16,1 3 192-16,0 3-192 0,1 5 192 0,-1 1 0 15,-2 1 0-15,-3-1 0 0,-1 1 0 0,-3-3 0 16,-2-3 0-16,-3-1 0 0,2 1 0 0,-3-7 0 15,-1-2 0-15,-1 1 0 0,0 1 0 0,-2 0 0 0,-1-2 0 0,1 1-128 16,-1 1-496-16,-1-3-80 0,1-2-32 16,-1 0-15584-16</inkml:trace>
  <inkml:trace contextRef="#ctx0" brushRef="#br3" timeOffset="140908.57">1349 7555 27647 0,'-6'-11'2448'0,"2"3"-1952"0,2-1-496 0,2 5 0 15,1 1 2944-15,1-1 512 0,1 1 80 0,2-3 32 16,1-4-2800-16,4-2-544 0,2-4-224 0,3-3 176 15,0 3-176-15,0-2 192 0,0 2-192 0,-1 0 192 16,3-1-192-16,0 1 128 0,0 2-128 0,2-3 128 16,-1 1-128-16,1 2 0 0,1 1 0 0,-1 2 0 15,1 0 0-15,-1 4 0 0,1-3 0 0,-1 5 0 0,1 1 0 16,-1 2 0-16,-2 2 0 0,-2 2 0 0,0 4 0 16,-2 2 0-16,-2 3 0 0,-1 2 0 0,0 3 0 15,-4 3 0-15,-1-1 0 0,-1 1 0 0,0-2 0 16,-2 4 0-16,-1 4 0 0,1-3 0 0,-1 2 0 15,-1 1 0-15,-1-4 0 0,-2 1 0 0,1 0 0 16,-2-2 0-16,-1-2 0 0,0 1 0 0,-1-3 0 0,-3 0 0 16,-2 0 0-16,-1-3 0 0,-2-1 0 0,-2 0 0 15,-2-1 0-15,-4 1 128 0,-1 0-128 0,-3-2 192 16,-1 0-192-16,-3 0 192 0,-1 0-192 0,0-2 128 16,0 0-128-16,0-3 128 0,2-2-128 0,0 0 0 15,2-3 0-15,2 0 0 16,4 0-416-16,4 1-112 0,6 1-32 0,1 1-17568 0</inkml:trace>
  <inkml:trace contextRef="#ctx0" brushRef="#br3" timeOffset="141645.81">2019 8007 24879 0,'-5'-4'2208'0,"2"2"-1760"0,-1-1-448 0,1 2 0 0,3 1 1856 0,0-3 304 0,-1 2 48 0,0-1 16 16,0-1-1008-16,-3 0-208 0,2-4-48 0,-2 1 0 15,1-1-128-15,1 1-16 16,1-1-16-16,-1-1 0 0,4-2-576 0,0 0-224 0,3 1 176 0,0-3-176 0,2 2 0 0,3-2 0 16,3-1-176-16,-1 1 176 0,2 1 0 0,1 0 0 15,2 0 0-15,-1 2 0 16,1-1 0-16,1 4 0 0,-1 0 0 0,-1-1 0 16,0 5 0-16,-1 1 0 0,0 2 0 0,0 4 0 15,-4 1 192-15,-3 0-32 0,0 4-16 0,-3 0 0 16,-2 4-16-16,0-2-128 0,-2 3 192 0,-2 1-64 15,0 2-128-15,-3 5 128 0,-2 0-128 0,1 1 128 0,-1-4-128 0,-1 2 0 16,-1 0 0-16,-1-1 0 0,-1 1 0 0,-2-2 0 16,-1 2 0-16,-1-2 0 0,-1 1 0 0,-3-2 192 15,1 1-64-15,-3 1 0 0,-1-2-128 0,-1 1 0 0,0 1 0 16,-3-2 0 0,-1 0 0-16,-1-2 0 0,2-3 0 0,2-1 0 15,2-3 0-15,1 0 0 0,3-2 0 0,2 0 0 16,0-2 0-16,3-2 0 0,2 0 0 0,1 0 0 0,2 0 192 0,2 0-64 0,2-2 0 0,1 2 0 15,3-2-128-15,3 1 0 0,1 0 0 0,2 0 128 16,4-2 192-16,4 2 16 16,5-1 16-16,4-2 0 0,9 4-32 0,4-1-16 15,5 0 0-15,4-3 0 0,2 4 80 0,1-4 32 16,1 0 0-16,0 0 0 0,5 0-240 0,-3-3-48 16,-2 6-128-16,0-3 192 0,-3 2-192 0,-4 2 0 0,-1-4 0 0,-1 2-13600 15,-3-2-2656-15</inkml:trace>
  <inkml:trace contextRef="#ctx0" brushRef="#br4" timeOffset="153942.01">15712 7083 18431 0,'-2'-2'1632'0,"0"2"-1312"0,-1-3-320 0,1 2 0 0,1 1 3280 0,1 0 592 0,0 0 112 0,-2 0 32 0,0 0-2000 0,-2 0-400 15,1 1-80-15,-1 4 0 0,0-4-704 0,0 4-144 0,2-1-32 16,0 0 0-16,0 2-496 0,1 0-160 0,0 3 0 0,-2-3 0 16,2 4 0-16,0 0 0 0,-3 2 0 0,0 2 0 15,1 0 0-15,-1 3 0 0,-1-1 0 0,0 2 0 16,0 4 192-16,-1 1-64 0,1-1 0 0,0-1-128 16,0 5 272-16,-1 0-48 0,-1 7-16 0,-1 3 0 15,1 1-80-15,-1 2 0 0,1-1-128 0,-1-1 192 16,1-2-192-16,2-7 144 0,1 1-144 0,2-4 128 15,1-5 64-15,1-1 0 0,1-4 0 0,1-5 0 16,2-1 0-16,-1 0 0 0,3-3 0 0,-3-2 0 16,1 2-48-16,0-2 0 0,0 0 0 0,-1-2 0 15,1 4-16-15,-2-3 0 0,2 0 0 0,1 1 0 0,0 2 112 0,0-3 16 16,2 3 0-16,1-2 0 0,2-2-16 0,0 2 0 16,1-3 0-16,1 2 0 0,2-3-80 0,1-3-16 15,1 2 0-15,1-3 0 0,-1 2-144 0,3-2 0 16,-1-2 0-16,3 1 0 15,0-1-320-15,0 1-160 0,-1-1-32 0,-1 1 0 16,-1 1-496-16,-3 0-96 0,-4-2-32 0,-2 1-17952 16</inkml:trace>
  <inkml:trace contextRef="#ctx0" brushRef="#br4" timeOffset="154399.54">16226 7124 41471 0,'-4'7'3680'0,"3"-1"-2944"0,2 3-592 0,2-3-144 0,-1-2-272 0,1 2-96 0,0 7-16 0,1 6 0 0,1 10 384 0,1 5-176 16,0 4 176-16,-1 0-128 0,0 3 320 0,-2 1 64 16,-1 1 0-16,-2 1 16 0,0 1-272 0,-1 0 160 15,-1-1-160-15,-2-1 128 0,0-4-128 0,0-5 0 16,2-4 0-16,0-5 0 0,0-3 0 0,2-3 0 0,0-3 128 0,2-4-128 16,0-2 0-16,2-2-144 15,1-4 144-15,-2-4-12224 16,2 0-2336-16</inkml:trace>
  <inkml:trace contextRef="#ctx0" brushRef="#br4" timeOffset="154809.93">16131 7191 35007 0,'2'-3'1552'0,"0"-1"320"0,0 1-1488 0,0 0-384 16,1 0 0-16,-1 0 0 0,2-1 944 0,2-1 112 0,2-2 32 0,4-5 0 16,4-4-192-16,3-3-48 0,-1 0 0 0,3 0 0 15,3-2-400-15,-1 1-96 0,3 1-16 0,0 1 0 16,1 2-336-16,1 2 0 16,-1 2 0-16,0-1 128 0,-1 3-272 0,-1 4-48 15,-2 0-16-15,-2 2 0 0,-2 2 16 0,-2 4 0 16,-1 0 0-16,-1 3 0 0,-1 2 48 0,-1 3 16 15,1 1 0-15,-2 0 0 0,2 2 128 0,-3 1 0 0,1 0 0 0,-2 1-128 16,-1 1 128-16,-2-4 0 0,1 4 0 0,-2 0 128 16,-1 3 0-16,-1-3 16 0,-3 4 0 0,0-2 0 15,-2 1 16-15,-3-1 0 0,-1 1 0 0,-4-3 0 0,1 0 32 0,-5-2 0 32,1 3 0-32,-4-3 0 0,0-2-48 0,-3 0 0 0,0-2 0 0,-5-2 0 15,-2-2-16-15,-2 0 0 16,-6 0 0-16,0 0 0 0,-1-1-128 0,-2-1-176 15,-1 0 48-15,0-2 0 0,3-2-384 0,1 0-80 0,3 0-16 0,3-2-18208 16</inkml:trace>
  <inkml:trace contextRef="#ctx0" brushRef="#br4" timeOffset="155602.64">16644 7725 40543 0,'-5'4'3600'0,"1"-2"-2880"0,3-2-576 0,2 1-144 0,1-1 0 0,-2 3 128 0,0-1-128 0,0-1 128 16,0 3-128-16,2 1 0 0,2-1 0 0,2 0 128 0,3-2 48 0,-1-2 0 15,3 0 0-15,2 0 0 16,-1 0-176-16,3-2 192 0,-1 0-192 0,2 2 192 0,0 0-192 0,0 2 0 16,0 0 0-16,1 0 0 0,0 2 0 0,0-1 0 15,-1 0 0-15,-3 1 0 0,1 2 0 0,-2-2 0 16,1 1 0-16,-5 1 0 0,1-1 0 0,-2 0 0 15,-1 1 0-15,-1 0 0 16,-1 1 0-16,-1-4-144 0,-2 5 144 0,-1-2-208 0,-3 0 208 0,1 3 0 16,-2-3 0-16,-2 0 0 15,1-2 0-15,-4 2 0 0,-1 0 208 0,1-2-64 16,-3 2-144-16,1-2 0 0,-1 1 0 0,0-2 0 0,0 0 0 0,3 1 0 16,0-3 0-16,2 1 0 0,2-2 0 0,2 0-176 0,1 0 176 0,2 0-128 31,0-2-240-31,1 1-32 0,1 1-16 0,2-3 0 15,0 3-80-15,1-1-16 0,1 1 0 0,-6 0 0 0,0 0 512 0,22 4-144 0,-14-1 144 0,-1 0 0 16,2 0 256-16,-1 0 128 16,3 3 16-16,2 0 16 0,-1 4-128 0,2-2-32 0,1 3 0 0,-2-1 0 15,1 2-256-15,-2-2 0 0,-1 0 0 0,-2 2 0 16,-2-2 0-16,-2-1 0 0,0 1 0 0,-1-1 0 0,-3 1 0 0,-2 2 0 16,0-3 0-16,-3 1 0 15,0-1 288-15,-2 1-48 16,-3-3-16-16,0 3 0 0,-4 1 144 0,0-1 16 15,-3 0 16-15,-2 2 0 0,0-3-16 0,-5 1 0 0,-1 0 0 16,-4 0 0-16,1 0-32 0,-1-2-16 16,1-1 0-16,-1-1 0 0,2-3-336 0,-1 0 0 0,0-3 0 0,0-6-13456 15,1 0-2656-15</inkml:trace>
  <inkml:trace contextRef="#ctx0" brushRef="#br4" timeOffset="158872.25">14353 9151 43311 0,'3'-3'3840'0,"5"3"-3072"0,2 3-608 0,0 0-160 0,-1-3 192 0,6 3 16 0,9 3 0 0,17 1 0 0,17 8-208 0,12 5-208 0,9 5 32 0,2 3 16 32,-2 1-32-32,1 3 0 0,4-1 0 0,5-3 0 0,5-2-176 0,3-1-32 0,3-2-16 0,4 1 0 31,2 2-640-31,3-1-128 0,0-6-32 0,11 0 0 0</inkml:trace>
  <inkml:trace contextRef="#ctx0" brushRef="#br4" timeOffset="164849.12">27889 17516 5519 0,'0'3'496'0,"0"-2"-496"0,0 0 0 0,0-1 0 0,0 1 848 0,-1 2 80 0,1-3 16 0,-1 4 0 0,1 2 336 0,-2 0 80 0,2 0 16 0,-1 0 0 16,0 1-352-16,0-4-80 0,1 1-16 0,-1-2 0 0,1 1-256 31,-2-2-48-31,2 2-16 0,-1-3 0 0,1 0 32 0,-1 0 16 15,1-3 0-15,-1 3 0 0,1-1 80 0,0 1 16 16,0 0 0-16,0 0 0 0,0 0-16 0,0 0 0 16,0 0 0-16,-7-19 0 0,7 14-176 0,0 0-48 15,-1 0 0-15,1 2 0 0,0-3 64 0,0-1 0 16,1 1 0-16,-1 0 0 0,0-1-64 0,0 0 0 16,0 1 0-16,0 0 0 0,-1 0-128 0,0 0-48 15,-2-2 0-15,2 2 0 0,-1 0 48 0,-1 1 16 16,0 1 0-16,0-2 0 0,-1 2-32 0,2 1-16 15,-1-4 0-15,1 5 0 0,-1-2-80 0,2-1-16 0,-1 2 0 0,2-1 0 16,-1-2-256-16,1 2 160 16,0-2-160-16,0 0 128 0,0-1-128 0,-2-1 0 0,1 0 0 0,1 0 0 15,0 0 0-15,0-3 0 0,0 4 0 0,0-3 0 16,0-1 192-16,0 3 16 0,1-2 0 0,-1-1 0 16,0 1-48-16,0 1-16 0,2-1 0 0,-1 0 0 15,1-3-144-15,-1 2 160 0,2 1-160 0,-1 0 160 16,2 1-160-16,-1-1 0 0,0-1 0 0,0 1 0 0,1 2 0 15,-2 0 0-15,2-1 0 0,-2 2 0 16,1-3 0-16,-1 3 0 0,1-2 0 0,-2 2 0 16,0-1 0-16,-1 0 0 0,0 0 0 0,0-1 0 0,-1 2 0 0,1-3 128 15,-1 1-128-15,1-1 128 0,-2 1 64 0,2 2 0 16,-1-2 0-16,0-1 0 0,0 1-192 0,1-3 0 16,-2 1 0-16,2 0 0 0,0 0 0 0,0-1 0 15,0-1 0-15,2-1 0 0,-1 0 0 0,0-1 0 16,0 1 128-16,1-2-128 0,0 0 0 0,-1 1 0 15,2 2 0-15,-2-2 0 0,0 1 0 0,-1 2 0 16,1 0 0-16,1-1 0 0,-1 0 0 0,-1 0 192 0,1 2-64 16,0 0 0-16,1 0-128 0,0-1 0 15,-1 0 0-15,2-2 0 0,-1 0-144 0,0-1 144 16,0 5-192-16,-1-2 192 0,0 2 0 0,2 0 0 16,-1-5 0-16,0 3 0 0,-1-2 0 0,0 0 0 0,2 0 0 15,-2 2 0-15,0-3 0 0,0 1 0 16,1-1 0-16,-1 2 0 0,0-3 0 0,0-1 0 0,1 1 0 0,-1-2 0 15,-1-1 0-15,0 0 0 0,-1 0 0 0,-1-2 0 16,1 1 0-16,-1-1 0 0,-2 1 0 0,0-2 0 16,0 0 0-16,1 0 0 0,-1-3 0 0,0 3 0 0,1-3 0 15,-1 1 0-15,0 0 192 0,0-1-48 0,2 1-144 16,-2 0 192-16,2-4-192 0,-1 5 192 16,1-5-192-16,-2 3 0 0,2-1 0 0,-1 1 0 0,1 3 0 0,-2-4 0 15,2 1 0-15,-1 0 0 0,1 3 0 0,-2-4 0 16,1 4 0-16,0-3 0 0,-1 3 0 0,2-3 0 15,-2 2 0-15,0-1 0 0,2 2 0 0,-1 0 0 16,2-2 0-16,-2 1 0 0,2-1 0 0,1 2 0 16,-1-3 0-16,0 0 0 15,1 3 0-15,-1-1 0 0,-1-1 0 0,1 1 0 16,0 0 0-16,-2 1 0 0,2 0 0 0,-1 1 0 0,-2 1 0 16,1-1 0-16,1 3 0 0,-2-2 0 0,2 4 0 0,-1-3 0 15,1 3 0-15,-1 0 0 0,1 1 0 0,-1-1 0 16,2 0 0-16,0 0 0 0,1 0 0 0,-1 0 0 15,1 0 0-15,0-3 0 0,0 3 0 0,0-1 0 0,0-1 0 16,-2 2 0-16,2-2 0 0,0 2 0 16,-1-2 0-16,1 1 128 0,0 1-128 0,-1 1 0 15,0-1 0-15,0 1-176 0,-1 2 176 0,1-3 0 0,0 1 0 0,0-1 0 16,-1 2 0-16,1-1 0 0,0 2 0 0,0-3 0 16,1 3 0-16,0-3 0 0,-2 4 0 0,1-1 0 0,1 1 0 15,-1-3 0-15,0 4 0 0,1-1 0 0,-2-1 0 0,1 1 0 16,0 0 0-16,0-1 0 0,0 3 0 0,-2-3 0 15,2 0 0-15,0 1 0 0,-1 0 0 0,1-2 0 32,1 2 0-32,-1-1 0 0,1 1 0 0,0 0 0 15,0-1 0-15,0 0 0 0,0 0 0 0,0 1 0 0,1 2 0 0,-1-2 0 16,1-1 0-16,1 3 0 0,-1-2 128 0,0 0-128 0,0 2 0 0,2-4 0 16,-2 2 0-16,-1-1-128 15,0 4 128-15,0-3 0 0,0 1 0 0,-1 0 0 16,0 1 0-16,1-2 0 0,-2 2 0 0,1 0 0 0,-1 0 0 0,0-2 0 0,1 2 0 15,0-1 0-15,0 1 0 0,-2-2 0 16,3 2 128-16,-1 0-128 0,1 0 0 0,0-1 0 16,0 0 0-16,0 2-128 0,1-1 128 0,-1 0 0 15,1 2 0-15,-1-2 0 0,2 1 0 0,-1 2 0 0,0-2 0 16,0 0 0-16,2 2 0 0,-2-3 0 16,0 4 0-16,1-3 0 0,-1 2 0 0,1 1 0 15,-1-4 0-15,-1 1 0 0,2-1 0 0,-2 0 0 16,1 2 0-16,0-2 0 0,0 0 0 0,1 1 0 0,-1-1 0 0,1 0 0 15,0-1 0-15,-1 1 0 0,1 3 0 0,0-2 0 16,-1-1 0-16,0 2 0 16,0 0 0-16,2 2 0 0,-2-3 0 15,0 2 0-15,0 1 0 0,1-3 0 0,-1 3 0 16,0-1 0-16,0-2 0 0,1-1 0 0,0 4 0 0,-2-4 0 16,1 1 0-16,1-1 0 0,-1 4 0 0,-1-4 0 15,1 2 0-15,0-2 0 0,0 1 0 0,1-2 0 16,-1 2 0-16,0-1 0 0,2-2 0 0,-2 2 0 15,1-1 0-15,0 1 0 0,0 0 0 0,-1 0 0 16,2 0 0-16,-1-2 0 0,0 3 0 0,-1 0 0 16,0-1 0-16,0 0 0 0,-1 1 0 0,1-1 0 0,-1 2 0 15,2-2 0-15,-2 1 0 0,0-1 0 0,0 0 0 0,1 0 0 16,-1-2 0-16,1 2 0 0,0-2 0 0,1 2 0 16,-1-1 0-16,0 0 0 0,2-2 0 0,-1 1 0 15,1-1 0-15,0 0 0 0,0 0 0 0,-1 1 0 16,2 2 0-16,0-2 0 0,-1-1 0 0,1 1-128 15,0-1 128-15,-2 0 0 0,2 1 0 0,-2-1 0 16,1-3 0-16,1 4 0 0,-2-4 0 0,1 4 0 16,-1-5 0-16,0 3 0 0,1-2 0 0,-2 2 0 15,2-2 0-15,-1 1 0 0,1-1 0 0,-1 0 0 16,-1 1 0-16,2 1 0 0,-1 0 0 0,-1 0 0 0,1-1 0 0,-1 2 0 16,0-4 0-16,0 1 0 0,-1 2 0 0,0-1 0 15,0-1 0-15,0 2 0 0,-1-2 0 0,0 0 0 16,0 1 0-16,-1 1 0 0,1 0 0 0,1-2 0 15,-1 1 0-15,1 1 0 0,0-2 0 0,1 1 0 16,-1-1 0-16,3 0 0 0,-1 0 0 0,1 0 0 16,-1-3 0-16,2 3 0 0,-2-2 0 0,1-1 0 15,-1 1 0-15,2 0 0 0,-2 2 0 0,1 1 0 16,-1-3 0-16,1 2 0 0,-2 0 0 0,2 1 0 16,-2 1 0-16,0-2 0 0,2 1 0 0,-2-1 0 0,0 0 0 15,-1 0 0-15,1 1 0 0,0 2 0 0,-1 0 0 0,2-3 0 16,-2 4 0-16,0-2 0 0,-2-1 0 0,2 2 0 15,0 0 0-15,0 1 0 0,0-3 0 0,0 2 0 16,0 0 0-16,0 0 0 16,2 0 0-16,-2 1 0 0,1 0 0 0,0-2 0 0,0 2 0 15,1-1 0-15,-1 1 0 0,0-1 0 0,0 1 0 0,-1 2 0 16,2-2 0-16,-1 2 0 0,0-2 0 0,-1 2 0 16,1-3 0-16,1 3 0 0,-2-2 0 0,1 0 0 15,0-2 0-15,-1-1 0 0,1 2 0 0,0 0 0 16,-1-2 0-16,2 2 0 0,-2-2 0 0,0 1 0 0,0 5 0 0,0-4 0 15,0 1 0-15,0-1 0 16,0 1 0-16,0-2 0 0,0 3 0 0,1 0 0 0,-1-1 0 0,0-1 0 16,0 1 0-16,0 0 0 0,1-2 0 0,-1 2 0 15,1-1 0-15,-1 5 0 0,0 2 0 0,0-1 0 16,0 2 0-16,0-3 0 0,0-2 0 16,2 0 0-16,-2-2 0 0,0-1 0 0,1 1 0 0,-1-2 0 15,0 2 0-15,0 0 0 0,1-1 0 0,-1 1 0 16,0-1 0-16,1 0 0 0,-1 0 0 0,2-1 0 15,-2 0 0-15,0-1 0 16,0 2 0-16,0-2 0 0,0 1 0 0,0 2 0 0,0-1 0 0,0 1 0 0,0 0 0 0,0 1 0 16,0-2 0-16,0 3 0 15,-2-2 0-15,2 1 0 0,0 0 0 0,0-2 0 16,0 1 0-16,0-3 0 0,-1 2 0 0,1-4 0 16,0 3 0-16,-1 0 0 0,1 2 0 0,0-3 0 15,-1 1 0-15,1-2 0 0,0 0 0 0,0 0 0 0,0-1 0 0,-2-1 0 16,2 1 0-16,0 0 0 15,0 1 0-15,0-3 0 0,2-2 0 0,-4 1 0 0,2-2 0 0,-1 0 0 16,0 3 0-16,0-1 0 0,-1 3 0 0,0 0 0 16,1-2 0-16,0 3 0 0,-1-2 0 0,2 2 0 0,0-3 0 15,0-1 0-15,0 2 0 0,2-1 0 0,-1-1 0 0,0 2 0 16,0-1 0-16,2-1 0 0,-2 2 0 0,0 6 0 16,0 2 0-16,-1 0 0 0,2-3 0 0,-1-1 0 15,0 0 0-15,0-5 0 0,1 1 0 0,0-2 0 16,-1 2 0-16,1-5 0 0,-1 5 0 0,0-2 0 15,-1-2 0-15,1-1 0 0,-1 2 0 0,0-1 0 16,0 0 0-16,0 0 0 16,0 1 0-16,-1-3 0 0,0 2 0 0,0 0 0 0,-1-1 0 0,1-1 0 15,0-2 0-15,-2-5 0 16,1 2 0-16,-1-2 0 0,1 5 0 0,-2-2 0 0,2 2 0 0,-1 1 0 0,1 0 0 16,-1 3 0-16,2-4 0 0,0 4 0 15,0-3 0-15,-1-3 0 0,2 2 0 0,0-1 0 16,2 1 0-16,-2-3 0 0,0 1 0 0,0 1 0 15,0 3 0-15,0-1 0 0,0 3 0 0,-2-4 0 16,1 1 0-16,-1 1 0 0,0 1 0 0,1 1 0 0,-1 0 0 16,-1-4 0-16,2 1 0 0,0-1 0 15,0 2 0-15,-2-2 0 0,3-3 0 0,-1 2 0 0,0-2 0 0,1 3 0 16,0-2 0-16,-2 2 0 0,2-1 0 0,0 1 0 16,-1 1 0-16,1-1 0 15,-1-1 0-15,1 4 0 0,-1-2 0 0,1 3 0 0,-2-3 0 0,1 0 0 16,1 2 0-16,-1-2 0 0,1-1 0 0,-1-3 0 0,1 2 0 0,0 1 0 15,0-2 0-15,0-1 0 0,0 5 0 16,1-2 0 0,-1-3 0-16,1 1 0 0,2-1 0 0,-2 1 0 15,0-1 0-15,2-1 0 0,-2 4 0 0,1-5 0 16,0 1 0-16,0 2 0 0,1-3 0 0,-2-2 0 0,1 1 0 0,-1 1 0 16,1 0 0-16,-1 2 0 0,-1 2 0 0,0 1 0 0,0-3 0 0,0 3 0 31,-1-2 0-31,1 3 0 0,0-1 0 0,0-2 0 0,0-1 0 0,0-2 0 0,1-1 0 0,-1-3 0 0,2 1 0 15,0-1 0-15,-1 1 0 0,0-1 0 16,0 3 0-16,-1 1 0 0,0-1 0 0,0 0 0 16,-1-2 0-16,1 8 0 15,-1 2 0-15,1-2 0 0,0-5 0 0,0-1 0 0,0-6 0 0,1 3 0 16,0-4 0-16,1 2 0 0,-2 2 0 0,1 0 0 16,0 0 0-16,-1 4 0 0,1-1 0 0,1 3 0 0,-1-4 0 0,0 1 0 15,0 0 0-15,0 3 0 0,1 8 0 0,-2 2 0 16,2-4 0-16,-1-3 0 0,2-5 0 0,-1-1 0 31,0-2 0-31,0-1 0 0,-1 3 0 0,1-5 0 16,-1 2 0-16,-1-1 0 0,0 2 0 0,0-3 0 0,-1-1 0 0,1 3 0 15,0 0 0-15,-2-2 0 0,2 7 0 0,-1-3 0 16,0-1 0-16,1 1 0 0,-1 1 0 0,-1-3 0 16,2 1 0-16,-1-1 0 0,1 3 0 0,0-5 0 15,0 1 0-15,0 4 0 0,1-3 0 0,1 2 0 16,-1 1 0-16,0-4 0 0,0 1 0 0,1 2 0 15,-1 1 0-15,0-3 0 0,0 3 0 0,-1 0 0 16,0-2 0-16,0 2 0 0,0 4 0 0,0-1 0 16,0 1 0-16,0-1 0 0,2-2 0 0,-2 2 0 15,1 0 0-15,-1-2 0 0,1 3 0 0,-1-1 0 16,1 1 0-16,0 2 0 0,-1-1 0 0,2 1 0 0,-1 0 0 16,0 1 0-16,0 0 0 0,-1 2 0 0,2-5 0 0,-1-1 0 15,0-2 0-15,2-1 0 0,-2 1 0 0,1-4 0 16,1 3 0-16,-1-2 0 0,1-1 0 0,-1 3 0 15,2-3 0-15,0 1 0 0,-1-1 0 0,1-2 0 16,0 1 0-16,-1-2 0 0,1-2 0 0,0-2 0 16,0 1 0-16,1-1 0 0,-2-1 0 0,2-2 0 15,0 1 0-15,0-1 0 0,-1 0 0 0,1-1 0 16,0 1 0-16,0-2 0 0,0-2 0 0,0 1 0 16,-1 1 0-16,1-1 0 0,0 3 0 0,0-2 0 15,-1 3 0-15,0 0 0 0,-2 2 0 0,1-2 0 16,-1 3 0-16,2-2 0 0,-2-2 0 0,1 1 0 0,-1-3 0 15,1 0 0-15,0 1 0 0,0-4 0 0,2 2 0 0,0 1 0 16,0-1 0-16,1 1 0 0,0-6 0 0,-1 0 0 16,1-2 0-16,-1 1 0 0,1 3 0 0,-1 0 0 15,0 1 0-15,-1 6 0 0,0 2 0 0,-1 2 0 16,1-7 0-16,-3-2 0 0,2 0 0 16,-2-4 0-16,0 1 0 0,1 2 0 0,-1 2 0 0,1 1 0 15,2 3 0-15,-2-3 0 0,1 0 0 0,1-2 0 0,-2-1 0 16,1 0 0-16,-1 4 0 0,1-1 0 15,-1-2 0-15,-1 3 128 0,0 8-128 0,1 1 0 0,-1-2-128 0,-1-1 128 16,0-1 0-16,0-4 0 0,0 4 0 0,-1 1 128 16,-1-1-128-16,0 0 0 15,1 1 0-15,-2 3 0 0,2 5 0 0,-1 0 0 0,0 4 0 0,0-1-192 16,1 1 192-16,-1-1 0 0,0 1 0 0,1-3 0 16,-2-1 0-16,2-2 0 0,0 2 128 0,-1-2-128 15,1 1 0-15,1-1 0 0,0 2 0 0,0-2 0 16,1 11 0-16,-1-2 0 0,2 0 0 0,-2 2-128 15,1-1 128-15,-1 1 0 0,1 1 0 0,-1 1 0 16,-1 1 0-16,0 1 0 0,-1 3 0 0,1 4 128 0,0-1-128 0,0 6 0 16,0 1-128-16,-1 0 128 15,2 6 0-15,2 0-128 0</inkml:trace>
  <inkml:trace contextRef="#ctx0" brushRef="#br4" timeOffset="166727.31">27825 16128 34095 0,'-1'-9'3024'0,"-1"1"-2416"0,2 6-480 0,0-2-128 0,0 4 0 0,0-2 176 0,0-4-176 0,-1-2 192 0,0-3 96 0,0 1 32 0,-2 0 0 0,0 2 0 15,-1 4 160-15,-2 4 32 16,-1 0 16-16,-1 2 0 0,-1 2-528 0,-2 2 0 15,-3 0 0-15,0 4 0 0,-4 3 416 0,-2-1-32 16,-2 4 0-16,-3 0 0 0,-3 4 32 0,-4 1 0 0,-4 1 0 0,-6 1 0 16,-1-1-112-16,-3-1-32 15,-4 2 0-15,-4 5 0 0,-4-2 96 0,-8 2 16 0,-8 3 0 0,-9 5 0 16,-1-2 192-16,-7 7 64 0,-6 4 0 0,-14 5 0 16,-16 4-96-16,-6 4-16 0,4 1 0 0,-11 4 0 15,-12 6-112-15,-4 4-32 0,-1 6 0 0,-3 1 0 16,-4-1 192-16,2-4 48 0,4-2 0 0,9 0 0 15,14-1-208-15,2-5-32 0,-1-4-16 16,13-9 0-16,14-7-368 0,8-11-208 0,7-3 16 0,6-9 16 16,5-3-912-16,11-8-192 0,9-4-48 0,2-11-20128 15</inkml:trace>
  <inkml:trace contextRef="#ctx0" brushRef="#br4" timeOffset="167265.31">27425 14841 42383 0,'-18'7'1872'0,"4"-5"400"0,1-1-1824 0,3 2-448 0,5-3 0 0,2 0 0 0,1 0 512 0,-4-3 0 15,-3 3 0-15,-3-1 0 0,1-4-512 0,1 1 0 16,4 1 0-16,1 0 0 15,2-3-192-15,1 2-96 0,2 1-16 0,-2 0 0 16,2 1-96-16,-1 0-32 0,-1 2 0 0,-1-2 0 0,-2 4 272 0,-1-2 160 16,-3 4-192-16,-2 0 192 0,0 2 160 0,-4 3 144 15,-2-2 16-15,-3 4 16 16,-2 0 240-16,-8 7 32 0,-6-1 16 0,-6 4 0 0,-7 1-192 0,-4 4-48 16,-5 2 0-16,-5-1 0 15,-2 4 32-15,-5 0 0 0,-9 4 0 0,-9 3 0 16,-5-3 96-16,-1 2 32 0,-4 4 0 0,-10 6 0 15,-16 1 32-15,-5 9 16 0,-2 9 0 0,-13 1 0 16,-15 6-176-16,-5 0-32 0,-2 0-16 0,-1 8 0 16,-1 7-112-16,-6 1 0 0,-8 6-16 0,1-3 0 15,2 2-240-15,5 2 0 0,7 2 0 0,-4 0 0 16,-3-7-448-16,11-6-176 16,13-3-32-16,9-5-16 0,5-2-416 0,11-6-64 0,10-8-32 0,11-8 0 15,7-8 64-15,12-9 16 0,14-6 0 0,11-10-18768 16</inkml:trace>
  <inkml:trace contextRef="#ctx0" brushRef="#br4" timeOffset="168060.81">27277 14237 31327 0,'-16'-3'2784'0,"4"0"-2224"0,-1 0-560 0,3 1 0 0,5 0 1968 0,2 2 272 0,-1-2 64 0,-2-1 16 0,-4-1-1552 0,-2-3-304 16,-1-1-64-16,6-5-16 16,2 0-384-16,6-3 128 0,4 1-128 0,4-4 0 15,3 1-768-15,3-2-224 0,5 0-48 0,-1-1-16 16,1 3-1424-16,-2 1-272 0,-1 4-64 0,-2 0-16 16,-3 4 1456-16,-1-3 288 0,-3 5 64 0,-2 1 16 0,-2 0 2096 0,-1 2 432 15,-2-1 80-15,1 0 0 0,-2 0 992 0,1 1 192 16,-1-2 32-16,0 0 16 0,0 0-1504 0,0 0-304 15,0-2-64-15,0 0-16 0,0-2-384 0,1 0-80 16,-1 0-16-16,1-1 0 0,1 1-288 0,0-2-176 16,2 2 192-16,0-3-192 0,-1 1 0 0,1 2 0 15,0-2 0-15,-2 2 0 0,-1 1 0 0,1 2 0 16,-2 1 0-16,-2-1 0 0,0 1 0 0,-2 2 0 16,0 1 0-16,-3-2 0 0,1 4 0 0,-3 1 0 15,-1-3 0-15,-1 3 0 0,0 0 0 0,-1 3 0 0,-2-2 0 0,2 1 0 16,-1-2 0-16,2 0 0 0,0 0 0 0,2 0 0 15,1 0 0-15,2-2 0 0,-2 1 0 0,3-2 0 16,-1 3 0-16,1-2 0 0,1 0 0 0,-1 2 0 16,2-2 0-16,-2 2 0 0,2-3 0 0,0 2 0 15,0 1 0-15,2-2 0 0,1 2 0 0,-1-4 0 0,2 2 0 0,-1 0 0 16,2-3 0-16,0 4 0 16,-1-1 192-16,0-1-64 0,2 2 0 0,-2 1-128 0,0-3 0 0,-1 6 0 15,0-3 0-15,0 1 0 0,-2 4 0 0,-2-1 0 16,-1 2 0-16,-6 4 0 0,-3 0 0 0,-8 5 0 15,-9 1 0-15,-12 3 0 0,-10 6 0 0,-15 4 0 16,-14 5 0-16,-18 5 0 0,-19 4 128 0,-16 8-128 16,-12 5 0-16,-12 5 0 15,-11 0 0-15,-5 4 0 0,-5-2 0 0,-6 8 0 16,-7 7 256-16,-8 2-64 0,-6 4-16 0,-1-1 0 0,3-1 256 0,6-3 48 0,8 0 16 16,7 3 0-16,8 0-144 0,3-2-32 15,4-1 0-15,9-10 0 0,12 0-320 0,7-5 0 0,5 3 0 0,7-5 0 31,11-5-832-31,4-5-144 0,5-5-32 0,10-6-12880 0,10-7-2592 0</inkml:trace>
  <inkml:trace contextRef="#ctx0" brushRef="#br4" timeOffset="168785.6">27842 12416 38703 0,'-4'0'3440'0,"2"0"-2752"0,1 0-560 0,2 0-128 0,-1 0 576 0,0 0 96 0,0 3 16 0,-1-3 0 15,0 1-528-15,-2 2-160 0,1 0 0 0,-1 0 0 16,-2-2 304-16,0 4-48 0,-1-1-16 0,-3-1 0 16,-2 2 208-16,-1 3 32 0,-4 0 16 0,-1 2 0 15,-5 3 64-15,-3-1 16 0,-8 5 0 0,-5 4 0 16,-9 3 144-16,-9 4 48 0,-8 6 0 0,-9 2 0 15,-7 7-256-15,-15 1-64 0,-16 7 0 0,-11 2 0 16,-7 8 0-16,-11 2 0 0,-14 6 0 0,-8 2 0 16,-6 4-128-16,-17 7-16 0,-15 4-16 0,-9 6 0 0,-4 4-160 0,-1-1-128 15,5-3 144-15,10-2-144 16,8-3 192-16,1 6-48 0,-1 4-16 0,5-5 0 0,3-3 0 0,8-4-128 16,11-3 192-16,10-6-64 0,11 4-128 0,4-9 0 15,2-4 0-15,11-8 0 16,12-2-512-16,6-6-48 0,1-3 0 0,13-4 0 15,11-6-1280-15,12-6-256 0</inkml:trace>
  <inkml:trace contextRef="#ctx0" brushRef="#br4" timeOffset="169662.31">27860 11386 17503 0,'-3'-2'1552'0,"1"1"-1232"0,2 1-320 0,0 0 0 0,1-3 832 0,-1 2 128 0,0-1 0 0,-1-1 16 16,-1-1 336-16,0-2 64 0,1 0 16 0,-1 0 0 16,1 0-192-16,-1 2-48 0,-1-2 0 0,-1 2 0 15,1-2 160-15,-3 3 32 0,-1 2 0 0,-2-1 0 16,-3 2-128-16,-4 2 0 0,-1 2-16 0,-5 0 0 16,-2 2-432-16,-5 2-64 0,-5 0-32 0,-7 2 0 15,-3 5 0-15,-8-2 0 0,-6 6 0 0,-11 3 0 16,-7 5-64-16,-10 2-16 0,-13 3 0 0,-11 6 0 0,-12 3-80 0,-14 3 0 15,-12 6-16-15,-12 4 0 0,-5 3-192 0,-16 7-48 16,-9 6 0-16,-10 1 0 0,-3 9-256 0,-12-1 160 16,-8 2-160-16,-5 5 128 0,3 0-128 0,-13 8 0 15,-13 8 0-15,-13 1 0 0,-6 3 0 0,-5 4 0 16,8 3 0-16,-3-4 0 0,2-1 0 0,6-1 0 16,8 2 0-16,16-4 0 0,13-3 0 0,16-11 0 15,11-3 0-15,11-3 0 0,9 1-320 0,17-12 16 16,18-9 0-16,18-8 0 15,15-6-1088-15,13-10-208 0</inkml:trace>
  <inkml:trace contextRef="#ctx0" brushRef="#br4" timeOffset="170689.47">27838 10074 21183 0,'4'-10'1888'0,"0"4"-1504"0,-2 0-384 0,0 4 0 0,-1 0 304 0,-1 0-16 16,2-5 0-16,1-2 0 0,1-6-288 0,-2 1 0 15,-2 0 0-15,-2 2 0 0,-2 1 528 0,-2 4 208 16,-2 1 32-16,-2 2 16 0,0 2 864 0,-3 2 160 16,-2 0 48-16,-1 2 0 0,-1 4-544 0,-3 2-96 15,-2 0-32-15,-3 2 0 0,0 3-384 0,-3 3-80 16,-5 0-16-16,-4 2 0 0,-3 4-80 0,-6 1-32 15,-1-1 0-15,-5 0 0 0,-3 3-96 0,-6 0-32 0,-4 1 0 16,-8-2 0-16,-9 2 176 0,-11 3 48 0,-4 2 0 0,-8-2 0 16,-1 0-224-16,-18 6-32 0,-14 3-16 0,-12 3 0 15,4 2 80-15,-15 1 16 0,-12 7 0 0,-15 0 0 16,-13 3-32-16,-8 2 0 0,-4 4 0 0,-4 0 0 16,-8 7-176-16,-18 6-48 0,-14 6 0 0,-2 0 0 15,4-2-256-15,-1 2 0 0,5 0-176 0,-3 5 176 16,1 2 0-16,-1 0 0 0,3-2 0 0,12-5 0 0,21-4 0 0,9-2-128 15,8 0 128-15,8-3 0 16,8-4-448-16,9-6-48 0,9-3 0 0,15-7-21328 16</inkml:trace>
  <inkml:trace contextRef="#ctx0" brushRef="#br4" timeOffset="171463.64">27325 8368 26719 0,'8'-4'2368'0,"0"0"-1888"0,0 1-480 0,-2 3 0 0,-1-3 448 0,2 3 0 0,8-3 0 0,7-4 0 15,8 1-448-15,4-4 0 0,-1 4 0 0,-3 0-160 16,-4 3-32-16,-4 0 0 16,-4-2 0-16,-2 4 0 15,-3-2-384-15,-2 2-96 0,0 1-16 0,-1-3 0 0,-1 3 432 0,-1 0 64 0,1 0 32 0,1 0 0 16,-2 0 160-16,1 0 0 0,2 0 0 0,-1 0 0 0,3 3 0 0,-1-3 256 16,0 0-48-16,1 0 0 15,-2 0 1136-15,-3 0 208 16,1 4 48-16,-3-4 16 0,-2 3 0 0,-2 1 0 0,-3 2 0 0,-3 3 0 15,-4-2-384-15,-5 4-80 0,-6 5 0 0,-6-2-16 0,-6 2-496 16,-14 5-80-16,-11 4-32 0,-16 3 0 0,-8 4-128 0,-16 4-16 16,-10 4-16-16,-16-1 0 15,-16 5-112-15,-9-3-32 0,-7 3 0 0,-13 1 0 0,-11 2 160 0,-15 3 16 16,-10 7 16-16,-11 3 0 16,-9 6 32-16,-18 4 0 0,-10 6 0 0,-11 0 0 0,-5 3-176 0,-15 6-16 0,-10 10-16 15,-7 1 0-15,0 1-32 0,-1 1 0 0,4-5 0 0,-2 4 0 16,-5 10 0-16,1-6 0 15,0 1 0-15,8 1 0 0,6 9-48 0,10-5-16 0,7 0 0 0,14-8 0 32,14-2-144-32,19-5 0 0,17-6 0 0,18-7 0 15,15-7-496-15,22-12-16 0,19-6-16 0,20-13-14160 0,22-9-2832 0</inkml:trace>
  <inkml:trace contextRef="#ctx0" brushRef="#br4" timeOffset="172069.44">27411 6417 34095 0,'-39'-13'3024'0,"10"7"-2416"0,0 5-480 0,6 1-128 0,5 5 608 0,5 0 96 0,-3-2 32 0,-13 6 0 0,-14 5 16 0,-14 2 0 15,-6 5 0-15,-3 1 0 0,1 4-288 0,-3-1-48 16,-1 1-16-16,-7 1 0 0,-5 1-96 0,-10 4-32 16,-6 3 0-16,-10 3 0 0,-9 3 16 0,-11 6 0 0,-13 5 0 15,-13 7 0-15,-13 6 0 0,-15 7 0 16,-15 3 0-16,-14 4 0 0,-14 6 16 0,-11 7 0 0,-1-3 0 16,-26 9 0-16,-18 3-32 0,-14 4 0 0,-9 3 0 0,-14 8 0 15,-12 10-272-15,-5 4 160 16,1 0-160-16,4 2 128 0,7-2-128 0,8 0 0 0,9-7 0 0,14 4 128 15,22-5-128-15,11-2 0 0,11-9 0 0,21-7 0 16,17-2-224-16,11-7-32 0,11-6 0 0,18-11-13312 16,18-14-2656-16</inkml:trace>
  <inkml:trace contextRef="#ctx0" brushRef="#br4" timeOffset="172541.81">27417 3496 42383 0,'-78'-65'1872'0,"22"22"400"0,6 8-1824 0,15 13-448 0,15 7 0 0,7 8 0 0,-6-3 192 0,-13-8-64 0,-16-8-128 0,-15-5 192 0,-5 2 0 0,-4 4-16 15,-1 12 0-15,-4 10 0 0,-6 10-176 0,-13 9 160 16,-19 11-160-16,-20 12 160 0,-16 12-160 0,-18 11 0 16,-14 11 0-16,-20 12 0 0,-20 13 0 0,-21 16 0 15,-21 7 144-15,-18 17-144 16,-18 8 128-16,-15 11-128 0,-16 9 160 0,-13 10-160 0,-7 4 0 0,-14 7 0 16,-10 6 0-16,-5-4 0 15,13-8 0-15,-7 5 0 0,-6 10 0 0,-13 16 0 16,-11 13-448-16,15 8-128 0</inkml:trace>
  <inkml:trace contextRef="#ctx0" brushRef="#br4" timeOffset="186565.91">28055 11263 22111 0,'-6'0'1968'0,"0"0"-1584"0,2 2-384 0,1-2 0 0,2 1 1152 0,0-1 128 0,-2 3 48 0,-3-1 0 16,-4 0-128-16,0 1-32 0,1 0 0 0,1 1 0 0,2-2-656 15,2 0-128-15,2 2-16 0,-1-1-16 0,3 0 400 16,0 0 80-16,0-2 0 0,0 3 16 16,0 1 144-16,0 1 32 0,-1-2 0 0,0 2 0 15,0 4-272-15,-1-4-48 0,0 4-16 0,-2 0 0 16,2 1-176-16,-2 1-16 0,0 2-16 0,2-1 0 15,-1 2-32-15,2 4 0 0,1-3 0 0,1 2 0 0,1 2-192 0,0 2-64 16,0 6 0-16,1-2 0 0,1 5 144 0,-1-2 32 16,1 6 0-16,-1-3 0 0,-2 3-96 0,0-1-16 15,-2 3 0-15,-2 2 0 0,0 1 0 0,-4 1 0 16,0 5 0-16,-2 1 0 0,-1 2-256 0,1 0 160 16,-3-2-160-16,1-5 128 0,-1 1 48 0,0-2 0 0,0 0 0 15,0 1 0-15,2 1-48 0,-1-1 0 0,2 1 0 0,1-1 0 16,-1 2-128-16,2 0 0 0,0-2 0 0,0 1 128 15,2 0-128-15,0-3 160 0,0 1-160 0,0 0 160 16,2 0 272-16,-1-2 48 0,1 1 16 0,1-2 0 16,1 1-336-16,-1-5-160 0,1-3 160 0,0 1-160 15,1-3 0-15,-1-5 128 16,0 2-128-16,-2-3 0 0,1-4 0 0,-1 0 0 16,-1 2 0-16,1-5 0 0,-1 0 160 0,0-3-160 0,-1-1 160 15,0-2-160-15,0-4 368 0,2 0-32 16,-1-5 0-16,0-1 0 0,1-1-336 0,0-5 144 0,-1 0-144 0,1-7 0 15,0-1 256-15,-1-4-64 0,2-6-16 0,0-2 0 16,-1-5 64-16,2-8 16 16,2-8 0-16,2-7 0 0,-1-5-256 0,3-8 0 0,1-6 0 0,2-6 0 0,3 1 0 0,2-5 0 15,1-1 0-15,1 0 0 0,0-2 0 0,-2 6 0 16,2 3 0-16,-1 4 0 0,-1 0 0 0,2-2 0 16,1-2 0-16,1-2 0 0,3 1 0 0,-1 5 0 15,-1 0 0-15,-2 4 0 0,0-4 0 0,-2 10 0 16,0 10 0-16,-3 5 0 0,1 3 0 0,-2 4 0 0,0 7 0 15,-1 2 0 1,-1 3 0-16,-2 7-128 0,1 1 128 0,-2 7 0 16,-2 6 0-16,1 0 0 0,-2 6 0 0,0 4 0 15,-1 2-160-15,0 2 160 0,-1 4-128 0,0 6 128 16,-1 5-128-16,0 5 128 0,-3 5-128 0,0 1 128 16,1 9 0-16,-2 3-160 0,0 7 160 0,1 0 0 0,0 2 0 0,1 4 0 0,-1 3 0 0,0 0 0 15,2-3-128-15,-2 3 128 16,1 1 0-16,1 2 0 0,1-2 0 0,-2 2 0 0,1 0 128 0,-1 0-128 31,1-9 0-31,-2 6 0 0,-1 10-176 0,-1 4 176 0,0-1-128 16,-2-2 128-16,2-2 0 0,0-8 0 0,-1-6 0 0,-1 0 0 15,1-5 0-15,-2 1 0 0,2-2 0 0,-2 0 0 16,3-6 0-16,-2-3 0 0,2-3 0 0,-1-6 0 16,1-3 0-16,0-5 0 0,1-2 0 0,0-3 0 15,0-3 0-15,1-3 0 0,0-2 0 0,1-1 0 16,-1-2 0-16,0-1 0 0,0 0 0 0,2-3 0 15,-2 1 0-15,1-2 0 0,-1-1 0 0,0 2 0 16,2-3 0-16,-2 0 0 0,0 0 0 0,-1-4 0 16,0 2 0-16,2-5 0 0,-2-1 0 0,-2-3 0 15,3-7 0-15,-1 1 0 0,0-10 0 0,0-3 0 0,1-7 0 16,2-8 0-16,0-3 0 0,1-9 0 0,2-6 0 0,-1-2 0 16,0-2 0-16,0 0 0 0,2-5 0 0,-2-1 0 15,0 1 0-15,-2-5 0 0,1-1 0 0,0-1 0 16,-2 3 0-16,1 0 0 0,-1-3 0 0,2-1 0 15,0 3 0-15,1 6 0 0,1 5 0 0,2 8 0 16,0 5 0-16,2 6 0 0,0 5 0 0,1 5 0 16,1 5 0-16,-2 3 0 0,-1 11 0 0,0 2 0 15,-1 10-144-15,-1 2 144 0,1 8-192 0,0 4 192 16,-1 8-128-16,0 4 128 0,2 11 0 0,-3 7 0 0,0 7 0 16,0 6 0-16,1 6 0 0,-1 6 0 0,-1 2-176 15,0 6 176-15,0 4-160 0,-1 4 160 0,-1-2 0 0,0 1 0 16,0-2 0-16,0 4 160 0,0-5-160 0,-2 2 0 15,2 2-192-15,-3-1 192 0,1-5 0 16,-1 0 0-16,0 2 0 0,-1 1 0 0,0-1 0 0,-2 2 0 16,1-4 0-16,-2-2 0 0,3 0 0 0,-1-6 0 15,-1 2 0-15,1-3 0 0,1-2 0 0,-3-4 0 16,0-4 0-16,2-7 0 0,-1-7 0 0,2 2 0 16,-1 2 128-16,1-6-128 0,-1 0 0 0,1-7 0 15,1-2 0-15,0-7 0 0,2-6 0 0,0-6 0 16,0-4-160-16,0-3 160 0,1-6-128 0,-1-3 128 0,-1-8 0 15,2-7-144 1,-2-7-1136-16,2-8-208 0,-2-11-48 0,-1-12-16 16,3-8-176-16,-1-12-16 0</inkml:trace>
  <inkml:trace contextRef="#ctx0" brushRef="#br4" timeOffset="191739.14">28054 11464 1839 0,'-2'-5'160'0,"0"4"-160"0,1-1 0 0,-1 2 0 0,1 0 1184 0,-1 0 208 0,-1 0 32 0,0-4 16 15,-2 1 1024-15,-2 0 208 0,1-1 32 0,-1-1 16 16,2 1-800-16,-1-2-176 0,2 0-16 0,-1-1-16 15,1 0-352-15,2 1-64 16,-1 1-16-16,0-1 0 0,1 1 384 0,0 3 64 16,1-2 0-16,-1-1 16 0,0 4-176 0,0-2-32 15,-1 3-16-15,1 0 0 0,-1 0-704 0,1 0-144 0,-1 0-32 0,1 3 0 0,-1-2-192 0,0 2-64 16,0-1 0-16,1 2 0 0,-1-1 0 0,-1 1 0 16,2 2 0-16,-1-1 0 15,1 1 0-15,1 2 0 16,1 1 0-16,-1-2 0 0,2 2-64 0,0 0 0 0,1-2-16 0,2 1 0 0,1 0-64 0,1 0-16 15,3-1 0-15,0-1 0 0,-3-3-48 0,2 0-16 16,4 1 0-16,1-1 0 0,3 4 64 0,4-4 16 16,0 2 0-16,2 1 0 0,0-1 48 0,2 2 16 15,-2-1 0-15,0 2 0 16,-1-1-48-16,-1-1-16 0,0 1 0 0,-4-1 0 0,0 3-48 0,-1-3 0 0,-1 0 0 16,-1 2 0-16,-2-2 32 0,2 0 0 0,-2 3 0 0,2-6 0 15,1 4-96-15,0-4 0 0,2 0-128 0,2-2 192 16,-1 2-192-16,-3-3 0 0,-3 2 0 0,0-2 0 31,3-2 0-31,2 2 0 0,3 0 0 0,-1-3 0 0,1 3 144 0,-1 0-144 0,1 3 128 0,-3-3-128 16,-3 3 192-16,1 2-32 0,-2 1-16 0,-3 2 0 15,-2 0-144-15,0 2 0 16,-2 0 0-16,-3-1 0 0,1 1 0 0,-2 0 0 0,0 0-192 0,-1-2 192 16,0 2-128-16,0-4 128 0,-1 1 0 0,0-4 0 0,-2 1 0 15,1-2 0-15,-2 1 0 0,0-3 0 0,-1 0-128 16,0 0 128-16,-1-4 0 0,-1 2 0 0,-1-2 0 0,1-2 0 15,-3 0 0-15,0-1 0 16,-1-1 0-16,0 0 0 0,-2 0 0 0,-1-6 0 16,-6-1 0-16,-4-3 0 0,-2 0 0 0,-1-3 0 15,1 5 0-15,0-3 0 0,2 1 0 0,0 1 0 0,2 0 0 0,2 1 0 16,1 2 0-16,2-1 0 0,1 1 0 0,1 5 0 16,3-4 0-16,-1 5 0 0,2 0-128 0,0 2 128 15,1 0 0-15,0 0 0 0,1 2 0 0,-1 1 0 31,0 0 0-31,0 0 0 0,1 1 0 0,1 1 0 0,0-2 0 16,-1 3 0-16,2 0 0 0,0 0 0 0,0-2 0 0,2 2 0 16,2 0 0-16,-1-2 0 0,3 2 0 0,1 0 0 15,1-2 0-15,3 1 0 0,1-1 0 0,2 1 0 16,3 1 0-16,1 0 0 0,4 1 0 0,0 2 0 16,2 3 0-16,0 0 0 0,3 0 0 0,0 4 0 15,-1 3 0-15,-2-1 0 0,0 0 0 0,-2 1 0 16,0 0 0-16,-2 2 0 0,2-1 0 0,0 2 0 15,0 0 0-15,0-1 0 0,1 1 0 0,0-3 0 16,0 2 0-16,0-2 0 0,-1 0 0 0,-3-2 0 0,-2-3 0 16,-1 0 0-16,2 0 0 0,0 1 0 0,-1-2 0 0,0-1 0 15,0 3 0-15,-2-3 0 0,0-2 0 0,-2 2 0 16,0-4 0-16,-1 2 0 0,0-4 0 0,-1 3 0 16,-2-3 0-16,0 0 0 0,0-3 0 0,-2 1 0 15,-1 0 0-15,-2 0 0 0,1-2 0 0,-3-1 0 16,0 0 0-16,-2-1 0 0,-2 1 0 0,-1-2 0 15,-5-3 0-15,-2-1 0 0,-2-3 0 0,0 2 0 16,-2-4 128-16,-1 0-128 0,1 0 0 0,0 1 0 16,3-1 0-16,1 0 0 0,3 3 0 0,2 1 0 15,0-1 0-15,4 4 0 0,-1-1-128 0,3 0 128 16,1 4 0-16,1-1 0 0,2 5 0 0,1-2 0 0,1 0 0 0,1 3 0 16,0 0 0-16,0 1 0 0,1 0 0 0,0 0 0 15,-1 0-128-15,2 0 128 0,-1 1 0 0,-1 0 0 16,-1-1 0-16,0 0 0 0,0 0 0 0,0 0 0 15,0 0 0-15,17 20 0 0,-14-16 0 0,2 2 0 16,3 0 0-16,-1-2 0 0,4 1 128 0,2 1-128 16,1 0 0-16,2-1 0 0,4 0-144 0,-2-1 144 15,-5-2 0-15,3 0 0 0,2 0 0 0,0 1 0 16,1-3 0-16,-1 0 0 0,-1 1 0 0,1 1 0 16,-6-2 0-16,-1 0 0 0,-1 0 0 0,-2 0 0 0,-3 0 0 0,-2 0 0 15,1-2 0-15,-3 2 0 0,-1-1 0 0,-1 1 0 16,0-3 0-16,0 1 0 0,-2 0 0 0,1 0 0 15,-2-2 0-15,-1 2 0 0,0-2 0 16,0-1 0-16,-1 1 0 0,0-2 0 0,1 0 0 0,-3 0 0 16,2-2 0-16,-1 0 0 0,2 2 0 0,0-1 0 15,1 1 0-15,0 3 0 0,2-1 0 0,-1 1 0 16,2 2 0-16,1-1 0 0,0 2 0 0,0 0 128 16,0 2-128-16,1-2 0 0,1 4 0 0,-1-2 0 15,-1-2 0-15,0 0 0 0,0 0 0 0,4 23 0 16,-3-16 0-16,0 2 0 0,0 1 0 0,-1-1 0 0,3 4 0 0,-2 2 0 15,0-2 0-15,2 2 0 0,-1 5 0 0,1-2 0 16,2 2 0-16,-2 2 0 16,4-1 0-16,-3 2 0 0,4-1 0 0,-1-2 0 0,2 1 0 0,-2 1 0 15,2 0 0-15,0 1 0 0,-2-1 0 0,2 3 0 16,-2-3 0-16,-1 1 0 0,1 2 0 0,-4 4 0 16,2-5 0-16,-2 5 128 15,-2-1-128-15,0 1 0 0,-1-1 0 0,-1 0 0 0,0 1 0 0,-1-3 0 16,0-1 176-16,-1-3-176 0,1 4 192 0,0 1-192 15,-1-1 288-15,2 0-48 0,0-1-16 0,1-1 0 0,1-1 32 16,0-4 16-16,3 2 0 0,-2-1 0 0,3-1-80 0,0-3 0 16,1-1-16-16,1 1 0 15,0-4-48-15,-1 2 0 0,2-2 0 0,-2 1 0 0,1-4 0 0,-1 0-128 16,1 2 192-16,-1 0-64 16,0-1 320-16,-1 0 48 0,0-1 16 0,0 2 0 0,0 0-512 0,-2 0 0 15,1 2 0-15,-1-2 0 0,0 2 0 0,0 0 0 16,-1-1 0-16,1 2 0 0,-1-2 0 0,2 0 0 15,0 1 0-15,-2-1 0 0,2 0 0 0,-1 2 0 0,1-4 0 16,0 2 0-16,0 1 0 0,-2-1 128 16,2 0-128-16,-2 2 64 0,2 1-64 0,-2-3 0 0,2 4 0 0,0-2 0 15,0 2 0-15,-1-1 0 16,1 3 0-16,1-2 0 0,0 0 0 0,0 3 0 16,0-2 0-16,0 2 0 0,1-1 0 0,0 1 0 15,0 0 0-15,2 0 0 0,-2 0 0 0,0-3 0 0,0 2 0 0,0-1 0 16,2-1 0-16,-1 0 0 0,1-1 0 0,0 1 0 15,1 0 0-15,-3-4 0 16,0 0 0-16,2-2 0 0,-1 3 0 0,2-1 0 0,-1 2 0 0,2-2 0 0,-1 0 0 16,0-2 0-16,-2 0 0 0,1 0 0 0,-1-1 0 15,-1-3 0 1,-1 0 0-16,0 0 0 0,0 0 0 0,-1-2 0 0,1 0 0 0,-2 0 0 16,0 1 0-16,1-2 0 0,-2 3 0 0,2-2 0 15,-2 1 0-15,2-1 0 16,0 2 0-16,-2-2 0 0,2-2 0 0,1 2 0 15,-2-4 0-15,2 2 0 0,0-2 0 0,0-2 0 0,1-2 0 0,-1-1 0 0,2-1 0 0,-2-1 0 0,-1-2 0 16,0-2 0-16,1-2 0 0,-2 1 0 0,-1-4 0 16,-1-3 0-16,-1 1 0 0,-1-2 0 15,-1-2 0-15,-3-2 0 16,0 1 0-16,-1-2 0 0,-3 0 0 0,-1-1 0 16,-1 4 0-16,-2-6 0 0,-1-1 0 0,-2-5 0 15,0 2 0-15,-3-7 0 0,-3-8 0 0,-2-2 0 16,1 1 0-16,-1 1 0 0,1 2 0 0,0 3 0 15,2-1 0-15,3 2 0 0,1-1 0 0,1 1 0 16,2-2 0-16,2 1 0 0,0 1 0 0,1-1 0 16,0 2 0-16,0 4 0 0,0 2 0 0,0 2 0 15,1 4 0-15,0 5 0 0,0 2 0 0,1 1 0 16,1 3 0-16,-1 1 0 0,2 2 0 0,1-1 0 0,-1 3 0 0,2-2 0 16,2 2 0-16,-2 0 0 0,1 2 0 0,2-3 0 15,-1 1 0-15,2 1 0 0,1 0 0 0,0 1 0 16,1 0 0-16,0 1 0 0,1 2 0 0,0 2 0 15,2 0 0-15,-2 2 0 0,2 3 0 0,1 0 0 16,1 3 0-16,0 1 0 0,2 3 0 0,0 4 0 16,2 3 0-16,1 1 0 0,0 4 0 0,1 1 0 15,0 4 0-15,0 2 0 0,1-2 0 0,-2 2 0 16,1 0 0-16,-1 3 0 0,0 2 0 0,2 0 0 16,-1 2 0-16,-1 4 0 0,2 0 0 0,-1 2 0 15,3 3 0-15,-2 1 0 0,4 1 0 0,-1-3 0 0,1-2 0 0,-2-5 0 16,-2-8 0-16,1 1 0 0,0 2 0 0,2 0 0 15,-2 2 0-15,3-2 0 0,-3 2 0 0,2 1 0 16,-1-2 0-16,-1 0 0 0,1 1 0 0,-3 2 0 16,0-3 0-16,0-1 0 0,-1-1 0 0,-1 1 0 15,0-1 0-15,-1 1 0 0,0-3 0 0,-2 2 0 16,0 1 0-16,0-1 0 0,-2 0 0 0,1 1 0 16,0 2 0-16,1 1 0 0,-1 3 0 0,0-3 0 15,0 0 0-15,0-1 0 0,1 0 0 0,-1-3 0 16,0-2 0-16,-1-1 0 0,1-3 0 0,0 0 0 0,0-2 0 15,2 1 0-15,-1-1 0 0,2 0 0 0,1 1 0 0,0-1 0 16,1 1 0-16,0-3 0 0,0 2 0 0,0-2 0 16,-1-2 0-16,0 3 0 0,0-3 0 0,-3 0 0 15,2-2 0-15,-2 1 0 0,0-3 0 0,-3-2 0 16,0-1 0-16,-1-3 0 0,-1 1 0 0,1 2 0 16,-2-2 0-16,1-1 0 0,0 1 0 0,-2-4 0 15,-2 2 0-15,1-1 0 0,0-2 0 0,-2-2 0 16,0 0 0-16,-2-2 0 0,0-2 0 0,-1-4 0 15,-2 0 0-15,1-4 0 0,-2-1 0 0,0-5 0 0,-2-4 0 16,-1-4 0-16,-2-3 0 0,-1-5 0 16,-1-6 0-16,0 0 0 0,0 0 0 0,-4-7 0 0,2 2 0 0,-1-4 0 15,-2 0 0-15,0-4 0 16,2 1 0-16,-2 2 0 0,-2-2 0 0,0 3 0 0,1-1 0 0,-2 5 0 16,3 2 0-16,1 3 0 0,2 3 0 0,2-1 0 15,0 5 0-15,2-1 0 16,3 3 0-16,1 0 0 0,5 8-320 0,1 2-64 0,3 7-16 0,1 2 0 15,2 6 400-15,2 2 0 0,0 2 0 0,0 4 0 16,2 2 0-16,2 3 0 0,2 4 0 0,1 5-128 16,3 4 128-16,1 5 0 0,1 3 0 0,1 3 0 15,-1 1 0-15,2 3-160 0,-1-3 160 0,-1 3-160 0,0-3 512 16,0 1 96-16,0 1 32 0,0-1 0 0,0 2-480 0,-2-3 0 16,1-1 0-16,-3-3 0 0,1 1 0 0,-1-3 0 15,-1-2 0-15,0 0 0 0,2 1 0 0,-2-3 0 16,0-1 0-16,1-1 0 15,2-1 0-15,-2 2 0 0,2-2 0 0,-3 1 0 0,0 0 0 0,-1 1 128 16,-1 1-128-16,-2 0 64 0,0 3-64 0,0-2 0 16,-1 0 0-16,-2 0 0 0,-1 3 0 0,1-6 0 15,-2-2 0-15,1 1 0 0,-1-1 0 0,0-1 0 0,1-1 0 16,0 0 0-16,0-1 0 0,2-4 0 0,-1 0 0 0,1-1 0 16,0 0 0-1,-1-2 0-15,1-2 0 0,-2 1 0 0,1 0 0 0,-1-3 0 16,0 1 0-16,0 1 0 0,0-2 0 0,0 2 0 15,-1 0 0-15,0 0 0 0,0 0 0 0,-1 1 0 0,2 0 0 0,-2-3 0 16,2 1 0-16,-2-2 0 16,1 0 0-16,-1 0 0 0,1-1 0 0,-1-2 0 0,0 0 0 0,0 0 0 15,-1-2 0-15,0 0 0 0,-1-2 0 0,0 1 0 16,1 3 0-16,0 0 0 0,-9-19 0 0,4 10 0 0,0-1 0 16,-2 1 0-1,0-1 0-15,-3-3 0 0,-1 1 0 0,-2 2 0 0,1-2 0 0,-2 2 0 16,2 1 0-16,-1 2 0 0,1 1 0 0,1 1 0 0,2 3 0 0,-1-3 0 15,2 4 0-15,-1-1 0 0,2-2 0 0,-1 2 0 16,2 0 0-16,0-3 0 0,0 4 0 0,0-5 0 16,-1 3 0-16,1-3 0 0,0 3 0 0,-1-6 0 15,-1 1 0-15,0 2 0 0,-2-4 0 0,-3 2 0 16,0-5 0-16,-3 1 0 0,0 0 0 0,-2 1 0 16,-2-2 0-16,1 2 0 0,-1 1 0 0,-1 3 0 15,1 1 0-15,-1-1 0 16,1 1 0-16,0 2 0 0,3 2 0 0,-1-2 0 0,0 2 0 0,-2-2 0 0,3 2 0 0,1-2 0 15,0 1 0-15,0 2 0 16,1-1 0-16,2-2 0 0,-1 2 0 0,2-2 0 16,-2-1 0-16,0 0 0 15,2 0 0-15,0-2 0 0,-1 0 0 0,0 1 0 0,-1-4 0 0,-2 2 0 16,1-2 0-16,-2 1 0 0,0 2 0 0,-1-2 0 16,0-1 0-16,-1 1 0 0,1 3 0 0,-3 0 0 15,0 1 0-15,-1-1 0 0,1 1 0 0,-1 1 0 0,-1 1 0 0,-3 0 0 31,1 1 0-31,2 0 0 0,1 2 0 0,3 0 0 0,0 0 0 16,2 0 0-16,2 0 0 0,-1 0 0 0,4 0 0 0,-1 2 0 16,2 0 0-16,-1-2 0 0,1 0 0 0,-1 3 0 15,3-3 0-15,-3-3 0 0,3 3 0 0,-1-2 0 16,0 0 0-16,1 0 0 0,0 1 0 0,0-4 0 16,-3 1 0-16,3 0 0 0,-3-1 0 0,1 2 0 15,-1-3 0-15,-2 2 0 0,2 0 0 0,0-2 0 16,-2 1 0-16,-1 1 0 0,3 1 0 0,-2-1 0 15,-1 1 0-15,0 1 0 0,-2 1 0 0,1-2 0 16,-1 3 0-16,1-2 0 0,2 0 0 0,1 2 0 16,1-2 0-16,1 0 0 0,3 0 0 0,-1 0 0 0,2-2 0 0,0 0 0 15,1-2 0-15,1 0 0 0,0 1 0 0,0-2 0 16,3 0 0-16,-2 1 0 0,2-4 0 0,-1 2 0 16,1 0 0-16,-1 0 0 0,2-2 0 0,-1 1 0 15,0 3 0-15,1-1 0 0,0 0 0 0,0 1 0 16,-1 2 0-16,0-2 0 0,1 1 0 0,-1 2 0 15,0 0 0-15,1 2 0 0,-1-2 0 0,1 2 0 16,1 1 0-16,-1 0 0 0,1 0 0 0,-1 0 0 16,2 0 0-16,0 0 0 0,-1 0 0 0,0 0 0 15,0 0 0-15,0 0 0 0,0 0 0 0,21 10 0 0,-13-9 0 0,2 4 0 16,2-1 0-16,3 0 0 0,2 1 0 0,2 0 0 16,-3 0 0-16,2-2 0 0,3 3 0 0,6 3 0 15,2-4 0-15,2 4 0 0,0-3 0 0,0 0 0 16,0 0 0-16,-1 2 0 0,-1-2 0 0,-4 2 0 15,-1 0 0-15,-3 1 0 0,-2-1 0 0,-1-2 0 16,1 4 0-16,1 0 0 0,1-1 0 0,0 1 0 16,2 0 0-16,-2-4 0 0,-5 0 0 0,2 0 0 15,3 0 0-15,1 1 0 0,3-1 0 0,-2 1 0 16,2-1 0-16,0 3 0 0,-2-3 0 0,1 2 0 16,-1 0 0-16,-1-2 0 0,-2 4 0 0,0-2 0 0,-3 0 0 0,-1 0 0 15,-1 0 0-15,-1-1 0 0,-1 1 0 0,1 0 0 16,0 0 0-16,1 0 0 0,-1 0 0 0,2 2 0 15,2-3 0-15,-1 1 0 16,0 0 0-16,1-2 0 0,-5 0 0 0,2-2 0 0,2 2 0 0,1-2 0 16,2 1 0-16,-2 1 0 0,2-3 0 0,0 1 0 15,-1-1 0-15,1 0 0 0,-1 0 0 0,-1-1 0 16,0 2 0-16,-1-4 0 0,-1 4 0 0,-1-2 0 16,-2-2 0-16,0 1 0 0,-2 2 0 0,-1-1 0 15,1-2 0-15,-1 4 0 0,0-1 0 0,0-2 0 16,1 2 0-16,-1 2 0 0,1-1 0 0,0 2 0 15,0 0 0-15,0 1 0 0,2-1 0 0,-2 1 0 0,0 2 0 0,1 1 0 16,-1 0 0-16,0-2 0 16,-3 0 0-16,1 0 0 0,0 1 0 0,3-1 0 0,-1 1 0 0,-1 3 0 15,1-3 0-15,0 1 0 0,0-1 0 0,0 1 0 16,1-3 0-16,0 2 0 0,-3 0 0 0,1-2 0 16,-1-1 0-16,1-2 0 0,-1 1 0 0,-3-4 0 15,0 2 0-15,-1-1 0 0,0-1 0 0,-1-1 0 16,-2 0 0-16,-1 0 0 0,0 0 0 0,-1-1 0 15,-1 1 0-15,0-1 0 0,-1 0 0 0,-3-3 0 0,5 4 0 16,0 0 0-16,-18-11 0 0,10 5 0 0,-4-2 0 0,1-2 0 16,-1 2 0-16,1-6 0 0,-2 3 0 0,2-3 0 15,0-1 0-15,-1-1 0 16,-2-3 0-16,-1-4 0 0,3-1 0 0,-2-2 0 16,3 3 0-16,1-1 0 0,2 1 0 0,0 2 0 0,0-1 0 0,0 2 0 15,2-1 0-15,-1 1 0 0,-1 1 0 0,1 0 0 16,-2-2 0-16,1 1 0 0,-1-4 0 0,-2-2 0 15,1 0 0-15,-1-5 0 0,0-4 0 0,-1-1 0 16,1 2 0-16,0 0 0 0,0 2 0 0,0 1 0 16,0 2 0-16,-2 0 0 15,1 1 0-15,0 3 0 0,-1 3 0 0,0-1 0 0,-1 1 0 0,1 0 0 0,0 1 0 0,1 1 0 16,-1-2 0-16,2 1 0 16,1 1 0-16,-1 0 0 0,1-3 0 0,1-1 0 0,-1 2 0 0,1-3 0 15,0-1 0-15,1 2 0 0,-1-1 0 0,0-1 0 16,1 4 0-16,0-1 0 0,2 1 0 0,-3 0 0 15,2-3 0-15,-2-1 0 0,1-2 0 0,-1-3 0 16,2 0 0-16,-1 1 0 0,2-3 0 0,1 1 0 16,0-1 0-16,0 1 0 0,1-1 0 0,0 1 0 15,1 1 0-15,-1 2 0 0,1 3 0 0,0 0 0 0,-1 5 0 0,2 3 0 16,-2 2 0-16,2 0 0 0,-2 2 0 0,2-1 0 16,-2 3 0-16,1-2 0 15,0 2 0-15,0 0 0 0,0-2 0 0,-1 2 0 0,0-1 0 0,2 1 0 16,-1-2 0-1,-1 2 0-15,1 0 0 0,-1-1 0 0,2-2 0 0,-2 2 0 16,-1 0 0-16,1 1 0 0,1 0 0 0,-2 1 0 16,1-2 0-16,-1 2 0 0,0 1 0 0,0 3 0 0,0-4 0 0,-1 3 0 0,1 2 0 15,-1 0 0-15,1-2 0 0,0 2 0 16,0 1 0-16,0 2 0 0,1-4 0 0,1 4 0 0,-1-2 0 0,1 0 0 31,0 2 0-31,0 0 0 0,2-4 0 0,-2 5 0 0,2-4 0 0,0 2 0 0,1 0 0 0,-1-2 0 16,0 1 0-16,1-2 0 0,-2 2 0 0,2 0 0 15,-1-1 0-15,0 0 0 0,1-1 0 0,-1-1 0 16,-2 1 0-16,2 1 0 31,0 0-400-31,-2 0-80 0,1 1-16 0,-1-4 0 0,1 3 496 0,-2-1 0 0,2 2 0 0,-1-1 0 0,-1 2 0 0,2 0 0 32,-2-2-128-32,0 4 128 0,0 0 0 0,0 0 0 0,-1-1 0 0,0 2 0 15,1 1 0-15,-1 0 0 0,2 0 0 16,-2 0 0-16,1 0 0 0,-1 0 0 0,1 0 0 0,2 0 0 15,-2 0 0-15,2 0 0 0,-1 0 0 0,2 0 0 16,-2 0 0-16,2-2 0 0,0 2 0 0,0-4 0 16,-1 4 0-16,2-3 0 0,-1 0-128 0,1 0 128 15,0 1 0-15,-1 1 0 0,0-3 0 0,0 4 0 16,-1-3 0-16,0 1 0 0,1 1 0 0,-3 1 0 16,1 0 0-16,0-3 0 0,-1 3 0 0,0 0 0 15,1 0 0-15,-2 0 0 0,0 0 0 0,0 0 0 0,0 0 0 16,0 0 0-16,1-2 0 0,0 2 0 0,1-2 0 0,0 2 0 15,0-2 0-15,-1 2 0 0,1-4 0 0,-2 2 0 16,2-1 0-16,-2 0 0 0,1-1 0 0,-1 1 0 16,-1-3 0-16,0 3 0 15,0-1 0-15,-1 1 0 0,0-3 0 0,-3 0 0 0,-1 0 0 0,0 2 0 16,0-2 0-16,0 2 0 0,-1-2 0 0,0 2 0 16,0-1 0-16,-1 2 0 0,1-1 0 0,0-2 0 15,-1 2 0-15,1-2 0 0,-2 0 0 0,2-3 0 16,1-1 128-16,-2 0-128 0,2 0 0 0,-1-1 160 0,1 1-160 15,0-3 128-15,1 0-128 0,0 1 0 0,0 2 0 0,0-1-176 16,1 4 176-16,-1-2 0 0,1 5-144 0,-3-2 144 16,3 2 0-16,-3 2 0 0,3 1 0 0,-3-1 0 15,4 1 0-15,-2 1 0 0,0 1 0 0,1-1 0 16,1 3 0-16,0-1 0 0,1-2 0 0,-1 4 0 16,2-4 0-16,0 3 0 0,1-2 0 0,-1 1 0 15,2 1 0-15,-1-3 0 0,0 0 0 0,0 1 0 16,0-1-128-16,2 0 128 0,-2 2 0 0,0-2 0 15,1 0 0-15,-1-2 0 0,0 2 0 0,0 0 0 0,2-1 0 16,-2 1 0-16,1 0-144 0,1 0 144 0,2-3 0 0,0 3-160 16,1-3 160-16,1 0-128 15,0-1-912-15,2 2-176 0,2-2-48 0,1-2 0 16,3-3-1008-16,3-1-208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16T15:28:35.536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17297 10674 6191 0,'2'1'560'0,"-2"-1"-560"0,0-1 0 0,0 1 0 0,-1 0 0 0,0-2 0 15,0 2 0-15,-1-3 0 0</inkml:trace>
  <inkml:trace contextRef="#ctx0" brushRef="#br0" timeOffset="205.03">17228 10804 2751 0,'1'6'256'0,"0"-2"-256"0,0 0 0 0,-1-2 0 16,2 1 0-16,-2 0 176 0,0 3-176 0,0 7 160 15,0 0-160-15,-3 2 0 0</inkml:trace>
  <inkml:trace contextRef="#ctx0" brushRef="#br0" timeOffset="1567.76">17156 10944 6015 0,'2'6'528'0,"0"-4"-528"0,0 2 0 0,-1-1 0 16,-1-3 128-16,0 0-128 0,2 1 0 0,-1 1 0 0,1-2 0 0,1 3 0 15,-1 0 0-15,2 1 0 0,-2-4 0 0,1 3 0 16,1-3 0-16,-2-3 0 0,1 1 0 0,-2-2 0 16,0-2 0-16,0-2 0 0,0 0 0 0,1 0 0 15,0-3 0-15,-1 1 0 0,1 0 0 0,-1 0 0 16,0 2-176-16,0 0 176 0,2 2 0 0,-1 0 0 16,1 1 0-16,1 1 0 0,-2 2 0 0,2 1 0 15,-2 1 0-15,2 0 144 0,-2-3-144 0,1 3 0 0,-1-1 0 0,0 1 0 16,-1 0 0-16,0-3 0 0,-1 3 0 0,0 0 0 15,-1-3 0-15,-2 0 0 16,2 1 0-16,-3-2 0 0,2 0 272 0,-1 2 112 0,1-2 0 0,-2 1 32 16,2-4-16-16,-1 5 0 0,1-2 0 0,1 2 0 15,-1-2-32-15,2 2-16 16,-1 2 0-16,1-3 16 0,1 2-112 0,-1-2-32 16,0 2 0-16,2-1 16 0,-2-5-240 0,0 4-128 15,0-3 128-15,0-1-192 0,0 1 192 0,0 0-176 0,0-3 176 0,1 2-144 0,-1 1 144 0,0-3-208 16,1 3 80-16,-1-2 128 15,0-1-144-15,0 0 144 0,0-1 0 0,0 0 0 16,0-1 208-16,-1 0 144 0,0 0 32 0,-1 0 0 16,1-2-64-16,0 1 0 0,0 0-16 0,-2-1 16 0,1 0-160 0,-1-2-32 15,1 1 0-15,-1-1 16 0,1-1-16 0,-2 1 0 16,2 2 0-16,-1-2 0 0,-1 1-128 0,2-1 0 16,-1 2 144-16,1-2-144 0,1 1 128 0,-2 2-128 15,2-2 0-15,0 2 0 0,1 2 320 0,1-1 0 16,2 4 0-16,-2-3 0 0,1 1-144 0,1-1-32 15,0 0 0-15,1-2 0 0,-1 2-144 0,0-2 0 0,0 1 0 0,-2-1 0 16,1 1 0-16,0-1 0 0,-1-2-144 0,-1-1 144 31,0 2 0-31,-1-3 0 0,1 0 0 0,-2 0 0 0,1-2 0 0,-1 1 0 0,1-2 0 0,-2 1 0 16,1-2 0-16,0 2 0 0,1-1 0 0,0 1 0 16,1 1 0-16,0 1 0 15,0 0-128-15,0 4 128 0,0-2 0 0,0 2 0 16,1 0 0-16,0-1 0 0,1 3 0 0,0 0 0 15,1 2 0-15,-1-2 0 0,-1 0 0 0,2 1 128 0,-1-1-128 0,1-2 0 0,-2 0 128 16,1-2-128-16,1 2 0 0,-2-1 0 16,0-1 0-16,-1 0 0 0,0-2 0 0,-1 0 0 15,1 1 0-15,-1-1 0 0,-2-4 0 0,2 2 0 16,0 1 0-16,-2-1 0 0,2-1 0 0,1 3 0 16,-1-2 0-16,1 2 0 0,0 0 0 0,1 0 0 0,0 3 0 0,-1-2 0 15,3 4 0-15,-2-1 0 0,2 3 0 0,-2-3 0 16,1 2 0-16,1 0 0 0,-1 0 0 0,0-2 0 15,1 2 0-15,0 1 0 0,0-3 0 0,0-1 128 16,1 4-128-16,-2-5 144 0,2-1-144 0,-2 2 192 16,1-2-192-16,-1-1 192 0,-1 3-192 0,1-3 0 15,-2 0 0-15,0-2 0 16,0-1 0-16,-2 0 0 0,1 0 0 0,-1-1 0 16,-1-1 0-16,1-1 0 0,-2-1 0 0,2-1 0 0,-1 1 0 0,1 1 128 0,-1 2-128 0,2-2 0 31,0 0 0-31,-1 0 0 0,1-2 128 0,0 1-128 0,1 0 0 0,-1 1 128 0,0 0-128 0,1 1 128 15,-2 1-128-15,2-2 0 16,0-1 0-16,0 2 0 0,0 2 0 0,0-2 0 16,-1 1 0-16,1-2 0 0,0-1 0 0,-1-1 0 15,-2-2 0-15,2-2 0 16,0 2 0-16,-2-4 0 0,2 1 0 0,0-1 0 0,0-1 0 16,-1-1 0-16,2 4 0 0,0-3 0 0,0 5 0 15,0-7 0-15,2 0 0 0,-2-1 0 0,0-2 0 0,0 1 0 16,-2-3 128-16,2 1-128 0,-1 2 0 0,0-1 0 15,0 2 0-15,-2-1 0 0,1 2 0 0,1-1 0 16,-2 6 0-16,-1-3 0 0,2-4 0 0,-2-2 0 16,0-2 0-16,0-5 0 0,-1 0 0 0,0-7 0 15,0-3 0-15,0 1 0 0,1-1 0 0,2 1 0 16,0 1 0-16,1-5 0 0,2-2 0 0,1-1 0 16,-1 3-144-16,1 0 144 0,-1 4 0 0,2 4-128 15,-1 5 128-15,1 4 0 0,1 6-144 0,-2-1 144 0,1-1 0 16,-1 2-144-16,2-1 144 0,-2 3 0 0,2-3 128 0,-2 3-128 15,1-3 128-15,1 1-128 0,-1-3 128 0,1-2-128 16,0 1 192-16,-1 0-16 0,1 1-16 0,-1-8 0 16,-1-2-160-16,-1-7 0 0,1-3 0 0,-2 0 128 15,-2-2-128-15,1 0 0 0,-1 1 0 0,0 0 128 16,1 1-128-16,0-2 0 0,0-2-192 0,1 2 192 16,-2 1-288-16,2 2 64 0,2 4 16 0,-1 3 0 15,-1 4 48-15,0 1 16 0,0 0 0 0,0 2 0 16,-1-5 144-16,1 0-128 0,-2 2 128 0,4-5-128 15,-1 2 128-15,3-1 0 0,-2 3 0 0,2-5 0 0,0-1-368 0,0-5 16 16,1-3 0-16,0-1 0 16,-1-4-544-16,1 4-128 0,-3 7 0 0,3-6-16 15,0-4 560-15,3-4 112 0,0 0 32 0,0 0 0 16,-1 7 336-16,1 1 0 0,0 0 0 0,0 2 0 0,3-4 0 0,-2 4 0 16,-1 1 0-16,0 4 0 15,-1-1-416-15,-1 4-16 0,-1 6 0 0,0 2 0 0,0 1 432 0,0-4 0 16,1 2 0-16,2-1 0 0,-1-1-144 0,0 1 144 15</inkml:trace>
  <inkml:trace contextRef="#ctx0" brushRef="#br0" timeOffset="4383.92">17584 2848 3679 0,'0'0'320'0,"0"2"-320"0,1-2 0 0,-1 1 0 0,0-1-128 0,0 3-112 0,0-3-16 0,2 2 0 0,0 2 256 0,-1 2 0 15,0-2 0-15,0 2-144 0,1 0 144 0,0-2 0 16,1 2 128-16,-1 0-128 0,1 1 320 0,-1 1 0 15,0-2 0-15,1 4 0 0,1-2-80 0,-2 0-32 16,1 2 0-16,0 3 0 0,0-3-48 0,2 2-16 16,-3 0 0-16,1 1 0 0,0 0-16 0,0 0 0 15,-1-3 0-15,1 1 0 0,1 2 144 0,-1 2 32 16,1 1 0-16,1-3 0 0,-1 0 16 0,-1-1 16 0,2 1 0 0,-1-3 0 16,1 2-64-16,-1-2-16 0,-1 2 0 0,2-2 0 15,-1 3 64-15,0-1 0 0,1 0 0 0,-2 2 0 16,0 2-32-16,1-1 0 0,-2 3 0 0,-1-1 0 15,2-4 32-15,-2 3 0 0,0 0 0 0,-1 3 0 16,0-1 16-16,0-2 16 0,-1 3 0 0,1 0 0 16,-1 3-160-16,-1-2-16 0,0 1-16 0,1-2 0 0,0-3 144 15,-2 3 16-15,1 0 16 0,-1 3 0 0,-1-2 160 0,1 2 16 16,-1 3 16-16,0-1 0 0,2 0-96 0,-2-1-32 16,0 3 0-16,2-3 0 15,-2-1-400-15,0-1 0 0,1-1 128 0,-1-1-128 0,2 0 0 0,-2-1 0 16,0 1 0-16,-1-3 0 0,2 3 0 0,-1-2 0 15,0 4 0-15,0-2 0 0,2-2 496 16,-1 0 16-16,0 3 0 0,0-1 0 0,1-2-32 0,-1 1 0 16,2 1 0-16,-1-1 0 0,2 1-304 0,-2-2-176 15,2 1 192-15,0-2-192 0,0 1 0 0,0-2 0 16,2 1 0-16,-2-1 0 0,0 1 128 0,1-4-128 16,-1-1 0-16,0 2 0 0,1-1 0 0,0 0 128 15,1 1-128-15,-1-1 0 0,0 2 176 0,2 1-176 16,-1-2 160-16,0 2-160 0,1 1 0 0,-1 3 0 0,2-3 0 0,-1 2 0 15,-1 2 0-15,-1-1 0 0,1 0 0 0,0 0 0 16,-2 0 0-16,0-1 0 0,0 2 0 0,-1-2 0 16,-2-2 0-16,2 3 0 0,-1-3 0 0,-2 3 0 15,-1-3 0-15,1 0 0 0,1 0 0 0,-1 2 0 16,1-1 0-16,0-1 128 0,-1 2-128 0,1 1 0 16,0 0 272-16,0 3 16 0,1 1 0 0,-1 2 0 0,2-3 64 15,0 3 16-15,0 1 0 0,-1 2 0 0,0 1-96 0,2-3-16 16,-1 1 0-16,1-1 0 0,0 2-128 15,0-3-128-15,0 0 144 0,0-3-144 0,1 0 0 0,0 0 0 16,0-3 0-16,1 1 0 16,0-2 0-16,-1 1 0 0,-1 1 0 0,2-2 0 0,-1 2 0 0,-1 1 0 15,0-1 0-15,1-2 0 16,-1 2 0-16,0 1 0 0,0-1 0 0,-1 0 0 16,-2 1 0-16,2-2 0 0,-1 3 0 0,0 0 0 0,0 0 0 0,-2-2 0 15,2 1 0-15,-1 1 0 0,1-2 128 0,-1 1-128 16,1-4 0-16,-1 2 0 0,2 2 0 0,-1-4 0 15,-1 4 0-15,1-2 0 0,0-2 272 0,0 4-32 16,1-1-16-16,0 1 0 0,-1-4 112 0,1 2 32 16,0 2 0-16,0-2 0 0,-1 0-240 0,2 0-128 0,-1 0 128 15,1 0-128-15,-1-1 0 0,1 0 0 0,0 0 0 0,0 1 128 16,1-1-128-16,-1-1 0 0,1 1 0 0,1-2 0 16,0 3 0-16,1-3 0 0,-2 0 128 0,1 0-128 15,1-1 160-15,0 1-32 0,1 4-128 0,0-2 192 16,1 2 0-16,0 1-16 0,0-1 0 0,-2-2 0 15,1 1-48-15,0-3-128 16,-1 2 192-16,1 2-64 0,-1-4-128 0,-1 0 160 0,-1-1-160 0,-1 1 160 0,2 0-160 0,-2 0 0 16,0 3 0-16,-2-4 128 0,2 1-128 0,-2 1 0 15,1 1 0-15,-2-1 0 16,-1 0 0-16,2-3 0 0,0 4 128 0,-2-2-128 16,1 0 0-16,0-1 192 0,0 5-192 0,-1-4 192 15,1 3 192-15,-1-1 64 0,2-2 0 0,-2 3 0 0,0-3-256 0,2 3-64 16,-1-6 0-16,1 2 0 0,1-1-128 0,-2 0 160 15,1 2-160-15,-1 1 160 0,2 1-160 0,0-2 0 16,-2 0 144-16,2 0-144 0,1-1 0 0,0-1 0 0,-1 1 0 16,1-2 0-16,0 2 0 0,0 1 0 0,0-2 0 0,1 1 0 15,0-2 0-15,0 0 0 0,1 1 0 0,0 0 0 16,-1 0 0-16,1 0 0 0,0-1 0 0,-1 0 0 16,1 2 0-16,-1-2 0 0,-1 0 0 0,1 2 0 15,-1-3 0-15,-1 4 0 0,0-3 0 0,-1 0 0 16,1 2 0-16,0 1 0 0,-2 0 0 0,1 3 0 15,1 1 0-15,-2 0 0 0,-1 3 0 0,2-3 0 16,1 2 0-16,-1 0 144 0,2 1-144 0,-1-1 0 16,1-1 256-16,0-1-48 0,0-2-16 0,0 1 0 0,0 1-64 15,0-6-128 1,0 4 176-16,0-2-176 0,-1-1 128 0,1-3-128 0,-1 0 0 0,1 1 0 0,-1 0 0 0,-1 0 0 16,1-1 0-16,0 2 0 0,0 1 0 0,-2-3 0 15,2 1 128-15,-2 2-128 0,2-1 0 0,0 1 128 31,-2-2-128-31,2 3 0 0,0 3 192 0,0-4-192 16,1 5 192-16,-3-4-192 0,2 0 0 0,0 0 0 16,0 0 0-16,1 1 0 0,-2-4 0 0,2 0 160 15,0 1-160-15,0-2 192 0,0-1-192 0,0 3 160 16,2-4-160-16,-1 2 160 0,0-3-160 0,0 1 0 0,1 2 0 16,-1-2 0-16,0-1 0 0,0 1 0 0,0 2 0 0,1-2 0 15,0 2 0-15,-1 1 0 0,1-4 0 0,-1 4 0 16,0 0 0-16,0 2 0 0,1-1 0 0,-2 1 0 15,1 1 0-15,-1-3 0 0,1 3 0 0,-1 0 0 16,0-1 0-16,1 0 0 0,-1-1 0 0,0 1 0 16,2-2 0-16,-2 0 0 0,-2-1 0 0,1-2 0 15,0-3 0-15,0 2 0 0,-2 0 128 0,1-2-128 16,-1 2 0-16,1-2 0 0,-1 2 0 0,0 1 0 16,0-2 160-16,-1 2-160 0,2 3 192 0,-2-4-192 15,2 4 304-15,-1-3-48 0,1 2-16 0,-1 2 0 0,2 0-112 0,0 3-128 16,0 1 176-16,-1 1-176 0,2 0 128 0,-1 1-128 15,1 2 0-15,-1 2 0 0,1-4 0 0,0 0 0 16,-1 1 0-16,1-2 0 0,0 0 0 0,-2-3 0 16,1 0 0-16,1-1 0 0,-1-1 0 0,0-2 0 15,-1 0 0-15,2 1 0 0,-1-4 0 0,0 0 0 16,0 1 0-16,-1 0 0 0,1-1 0 0,0 3 0 16,0-2 0-16,0 0 0 0,-1 2 0 0,1 0 0 15,0-2 0-15,-2 4 0 0,2 2 0 0,-1-1 0 0,0 1 0 16,0 3 0-16,1-1 0 0,-2-1 0 0,1 4 0 0,-1-2 0 15,2-2 0-15,-1 4 0 0,0-2 128 0,0 1-128 16,1-2 128-16,-1 2-128 0,1 1 192 0,0-2-192 16,1 0 240-16,1 0-64 0,0-1-16 0,1 2 0 15,-1-1-160-15,1-3 192 0,2 0-192 0,0 0 192 16,-1 0-192-16,1-1 0 0,0 1 0 0,0 0 128 16,-1-1-128-16,0 1 0 0,0 0 0 0,0 3 0 15,1-3 0-15,-3 0 160 0,1 0-32 0,-2-1-128 16,2 1 0-16,-2 1 0 0,0 0 0 0,0-1 0 15,0 3 0-15,-2 1 0 0,2-2 0 0,-1 1 0 16,1-2 0-16,-1 2 0 0,1 0 0 0,-1 0 0 0,1 0 0 0,1-1 0 16,-1 1-176-16,1-2 176 0,0 0 0 0,1 1 0 15,-1-1 0-15,1 3 0 0,1-4 0 0,-1 4 0 16,1 1 0-16,-1-3 0 0,2 4 0 0,-2-3 0 16,2 1 176-16,-1-2-176 0,-1 2 0 0,1 1 0 15,-1-1 0-15,-1-2 0 0,2-1 0 0,-3-1 0 16,1-2-160-16,0 3 160 0,-1-5 0 0,0 1 0 0,0 2 0 15,0-1 0-15,0-2 0 0,0 1 0 16,0-3 0-16,1 2 0 0,1 0 0 0,-1-2 0 0,1 3 0 0,2-1 0 16,0-1 0-16,1 1 0 0,0 3 0 0,1 1 0 15,1 0 0-15,-1 0 0 0,2 5 0 0,-1-1 0 16,1-1-128-16,-1 3 128 0,1 0 0 0,-1 1 0 16,-1-2 0-16,-1 1 0 0,0-2 0 0,-1-4 0 15,-1-1 0-15,-1-4 0 0,0 1 0 0,-2-3 0 16,-1-2 0-16,0-1 0 0,1-1 0 0,-3-1 0 0,2 0 0 15,-1 1 0-15,-1-2 0 0,1 1 0 0,0-1 0 0,0 0 0 16,1 1 0-16,-1 1 0 0,2-1 0 0,0 2 0 16,3 0 0-16,1 0 0 15,1 2-640-15,2 4-176 0,4 3-16 0,1 1-16176 16</inkml:trace>
  <inkml:trace contextRef="#ctx0" brushRef="#br0" timeOffset="10719.7">17343 10674 5039 0,'-4'-9'448'0,"1"6"-448"0,1-1 0 0,1 2 0 0,1 2 0 0,0 0 0 0,0-3 192 0,0 2 48 15,1 1 0-15,-1-3 16 0,1 1-256 0,0 1 0 0,1-2-192 0,-2 1 192 0,0 1-256 0,0 1 64 16,0 0 0-16,0 0 0 0,0 0 48 0,0 0 0 31,0 0 0-31,-16-15 16 0,12 15 128 0,0-2 0 16,3 4 160-16,0 0-160 0,1 1 688 0,1 2 16 15,3 3 16-15,1 1 32 0,1 1-176 0,2 3-16 16,4 2-16-16,0 4 16 0,3-2-272 0,0 2-48 16,-1-1-16-16,3 1 16 0,-3-2-240 0,0 0 0 15,-2-3 0-15,-1-2-144 0,-2 1 16 0,-1-6 0 16,-4 2 0-16,0-3 128 0,-1-2-192 0,-3-2 192 16,1 2-192-16,-2-4 192 0,-1 2-160 0,0-2 160 15,-2-2-128-15,1 2 128 0,-2 0 0 0,-2-3 128 16,1 3 0-16,-2-1 48 0,-1-1-176 0,-1 0 0 0,-2 0 0 0,-3-2 0 15,-1-1 0-15,-2 2 0 0,0-1 0 0,-2-2 0 16,-1-1 0-16,1 1 0 0,1 0 192 0,0-4-64 16,0 0 112-16,5-2 16 0,0 0 0 0,2-1 0 15,3 1 48-15,2 2 16 0,2 0 0 0,1 4 0 16,1 0-64-16,2 2-16 0,2 4 0 0,2-2 0 16,-1 2-240-16,0 2 128 0,1-2-128 0,0 1 0 15,-1 2-256 1,2-3-160-16,-4 0-32 0,0 0 0 0,0 0 320 0,20 10 128 0,-14-4-128 0,1-4 128 0,2 4-192 15,0 1 64-15,1-2 0 0,-1 1 0 0,1 2 128 0,-1-4 0 16,1 2 0-16,0 1 0 0,-2-4 0 0,1 2 0 16,0-1-128-16,-3-4 128 15,1 2 0-15,-2-2 0 0,0 0 0 0,-1-2 0 0,0-2-272 16,-2-1 16-16,1-2 16 0,-3-2 0 0,0-1-48 0,-3-3-16 16,1-2 0-16,-5-1 0 0,1 0 304 0,-2-5 128 15,-1 1-128-15,-2-5 192 0,0 0 64 0,0 2 16 16,-1 1 0-16,0-3 0 0,1-1 224 0,-3-3 32 15,4 5 16-15,2-1 0 0,2 3-288 0,2 3-48 16,1 3-16-16,2 3 0 0,1 0 128 0,1 7 0 0,3 0 16 16,2 2 0-16,2 4-192 0,-1-2-144 0,3 4 192 0,2-1-192 15,1 2-128-15,-1-1-144 0,2 2-32 16,-1-2 0-16,1 2 176 0,-2-1 128 0,-1-2-192 0,1 1 192 16,-3 2-208-16,1-4 64 15,-2 3 16-15,-2-3 0 0,-1 1 0 0,-3-1 0 0,0 0 0 0,-2-1 0 16,-3 1 128-16,1-3 0 0,-2 3 0 0,-1-4 0 15,0 1 192-15,-1 0-48 0,1-3 0 0,-1 0 0 16,1 2-144-16,0-2 128 0,0 2-128 0,1-1 128 0,2 2-304 16,1-1-64-16,1 1-16 0,0 3 0 0,2 0-80 0,0 0-32 15,3 4 0-15,-1 1 0 0,1 1 176 0,1 2 16 16,0 0 16-16,-1 2 0 0,-1-2 496 0,0 0 112 16,-3-2 0-16,0 1 16 0,1-5-208 0,-2 2-32 15,0-4-16-15,-3 0 0 0,1 0 256 0,-1-4 48 16,-1 2 16-16,1-5 0 0,-2-2-160 0,0-1-48 15,0-1 0-15,-1-2 0 16,-2 2-592 0,2-1-128-16,0-1-32 0,1 3 0 0,1 0 80 0,2 4 16 0,1 1 0 0,2 4 0 15,0 2 336-15,1 2 0 0,2 3 192 0,1 0-64 16,1 0-128-16,0 1 160 0,-1-1-160 0,-1-3 160 0,0 1-160 0,0-1 128 16,-3 0-128-16,0-3 128 0,0-2 0 0,-2 1-128 0,-1-4 192 0,-2 0-64 15,-1-4 448-15,-1-1 64 16,-2 0 32-16,0-2 0 0,-1-3-304 0,0-1-64 15,-1 2-16-15,2-4 0 0,-1-1-32 0,2 1 0 16,-1-1 0-16,3 2 0 0,3 1-256 0,1 1 160 16,1-1-160-16,0 4 128 0,5 2-128 0,1 1 0 15,2 5 0-15,2 2 0 0,3 2-192 0,-1 2 192 16,-1 4-192-16,2-3 192 0,-2 2-224 0,0 0 80 0,-4-4 16 0,1 2 0 0,-1-1 128 16,-1-2 0-1,-2 0 0-15,0-2 128 0,-2-1-128 0,-1 2 0 0,1-4 0 0,-1 1 0 16,-1 0 0-16,-1-2 0 15,-2 0 0-15,1-3 128 0,0 5-128 0,1-3 0 0,-3-1-176 0,2 1 176 16,-3 0-192-16,0-2 48 0,-1 1 16 0,0 0 0 0,-2-2 128 0,-2 2-208 0,2-2 80 0,-3-2 128 16,-2 2 0-16,1-3 0 0,0 1 0 0,0-2 0 15,1-1 0-15,0-1 0 0,1 2 144 0,2 0-16 16,-1-2 192-16,3 1 32 0,2 1 16 0,2 2 0 31,-1 2-368-31,3-1 144 0,0 4-144 0,0 0 0 16,0 1 0-16,1 4 0 0,1 1 0 0,-1-3 0 31,-1 1 0-31,1 3 0 0,0-2 0 0,-1 1-144 0,2 1 144 0,-1-3 0 0,0 3 0 0,3 0 0 16,-1 3-128-16,2-3 128 0,2 3-128 0,0 1 128 0,2 2 0 15,-1 0 0-15,2 1 0 0,-2-1-128 0,0-2 128 16,0 2 0-16,-1-4 160 0,-2 2-160 0,0-2 0 0,-1-2 128 16,-1 0-128-16,-1 0 0 0,-1-2 0 0,-1-2 0 15,1 2 128-15,-2-4-128 0,0-1 144 0,-2 0-16 16,-1 1 0-16,2-4 0 0,-2 1 112 0,1-1 16 15,0-2 0-15,1 2 0 0,-1 1-128 0,2-1 0 16,0 1-128-16,-1 0 192 0,2-1-192 0,-1 1 0 16,1-1 128-16,-1 1-128 0,0 0 0 0,-1-1 0 15,-1 0 0-15,-1 0 0 0,0-2 0 0,-2 0 0 0,1 2 0 16,0 1 0-16,-1 2 192 0,0-2 0 0,1-1 0 16,0 4 0-16,3 2 112 0,-1-1 16 0,2 4 0 15,1 1 0-15,0 0-160 0,2 0-32 0,1 4 0 0,2-2 0 16,0 4-128-16,-2-2 0 0,2 0 0 0,-1 2 128 15,0-4-128-15,-1 5 0 0,0-6 0 0,-2 1 0 16,0-2 0-16,-1 0 0 0,0 0 0 0,0 0 0 16,-2-3 0-16,-1-4 0 0,0 2 0 0,-2-2 0 15,0-2 0-15,0-1 0 0,0 1 144 0,0-4-144 16,1 0 0-16,-1 1 144 0,3 3-144 0,-2-1 0 0,3 4 0 16,2-1 0-16,0 4 0 0,2 3 0 0,-1 0 0 15,2 1 0-15,0 4 0 0,2 1 0 16,0 1 128-16,-1 2-128 0,1-2 144 0,0 0-144 0,-2-2 240 0,1 2-48 15,1-3-16-15,-1 1 0 0,4-2-176 0,-3-3 0 16,-1 0 0-16,1-3 0 0,-1-2 0 0,0-3 0 16,0 0 0-16,-2-2 0 0,0-3 0 0,-2 0 0 15,-1-3 144-15,-1 1-144 0,0-4 0 0,-1 3 0 16,-3-4 0-16,-2 2 0 0,-1-1 0 0,-1 0 0 16,-1 0 0-16,-2 0 0 0,1 3 0 0,0-3 0 15,-1 0 0-15,4 1 0 0,2 1 128 16,-1 5 16-16,5 0 0 0,1 2 0 0,-1 4-144 0,5-1 0 15,2 5 0-15,2 4 128 0,3 1 0 0,3 3 0 16,1 4 0-16,1 0 0 0,1 2 0 0,0 1 0 0,-1-1 0 0,0-1 0 16,0 0-128-16,-4-1 0 0,-1-4 144 0,-1 1-144 15,-2-4 0-15,-1-3 0 0,-1 0 0 0,-2-3 0 16,0 0 0-16,-1-4 0 0,-2-2 0 0,-3 0 0 16,1-2 0-16,-3-1-208 0,0-4 80 0,-4-3 128 0,-1 1-192 15,-2-2 192-15,-1-2-192 0,0-2 192 0,-1 2-176 0,1 2 176 16,-1-1-128-16,2 4 128 0,1 1 0 0,3 3 0 15,2 3 0-15,3 4 0 0,5 4 0 0,1 2 128 16,5 2 0-16,2 4 0 0,1 2 176 0,2 0 32 16,4 6 16-16,1 1 0 0,1-1-96 0,-1 0-32 15,-2-4 0-15,-2 0 0 0,-1-1-224 0,-3-5 0 16,0-1 0-16,-4 0 0 16,-1-3 0-16,-3-4 0 0,-2-1 0 0,-2-1 0 0,-1-2 0 0,-2-1 0 15,-3-3-128-15,0-1 128 0,-2-2 0 0,-1-1 0 16,-2-3 0-16,1 0 0 0,0-1 0 0,-1-1 176 0,2 1-176 15,0 1 160-15,1 3-160 0,3 0 0 16,0 4 0-16,2 0 0 0,2 3-128 0,0 3 128 0,3 2 0 0,-1 3 0 16,1-2 0-16,1 3 0 0,1 0 0 0,-1 0 0 15,0 3 0-15,1-3-176 0,1 0 176 0,-1 0-128 16,-2 0 128-16,0 0 0 0,0 0 0 0,0 0-128 16,0 0 128-16,0 0 0 0,20-13 0 0,-19 7 0 15,-1 0 0-15,0-3 0 0,-1 2 0 0,-3-2 0 16,2 2 0-16,-3-4 0 0,-1 0 0 0,-2-1 0 15,0 3 128-15,-1-4-128 0,-2 0 128 0,1 0-128 0,1-3 0 16,1 0 0-16,-1 1 0 0,3-1 128 0,2 1-128 0,2 4 0 16,3 0 0-16,0 4 128 0,3 0-128 0,1 4 0 15,1 0 0-15,3 6 0 0,2 0 0 0,-1 4-160 16,1-1 160-16,-1 0 0 0,1 4 0 0,-1 0 224 31,0-2-16-31,-5-1 0 0,0-4-80 0,-2 1-128 0,1 0 176 0,-2-2-176 0,0 1 128 0,-2-3-128 31,-2-3 0-31,-1 0 0 0,-1-1 160 0,-1-2-160 16,-1-1 128-16,-1-1-128 0,-2-2 208 0,0 0-32 0,-1-2-16 16,-1-3 0-16,1 1-32 0,2-1-128 0,-1 2 192 15,3 0-64-15,0 1-128 0,2 2 0 0,1 2 0 16,1 1 0-16,1 4 0 0,1 0 0 0,1 3 0 0,1 0 0 16,2 3 0-16,0-1 0 0,1 2 0 0,-1-2 0 15,0 0 0-15,0 0 0 0,1-2 0 0,0 0 0 16,-1-2 0-16,-1-2 0 0,0 0 0 0,-1-5 0 15,0 2 0-15,-2-4 0 0,0 0 0 0,-3-2 0 16,-1-3-208-16,1-1 80 0,-2 1 128 0,0-3-208 16,-1 0 208-16,2-1 0 0,0 2 0 0,2 1-144 15,2 2 144-15,0 2 0 0,1 2 0 0,2 1 0 0,1 2 0 0,3 6 0 16,0-2 0-16,0 4 0 16,2 0 0-16,-1 0 0 0,-1 4 0 0,0-2 0 0,0 0 0 0,0 0 176 15,-2-2-48-15,0 2 0 0,0-4-128 0,-1 2 160 16,-1-4-160-16,1-2 160 0,-2 0-160 0,0-3 0 15,-2-1 0-15,0-6 0 0,-2 0 144 0,0-5 0 16,-1-2 0-16,-1 0 0 0,-1-4-144 0,-2 1 192 16,0 0-192-16,-2-1 192 0,-1 1-192 0,-1 0 0 0,-1 1 0 15,0 3 0-15,-1 0 0 0,2 0 0 0,1 3 0 16,2 1 0-16,1 1 0 0,1 1 0 16,4 7 128-16,-2 0-128 0,4 3 128 0,1 3 0 15,3 2 0-15,1 2 0 0,2 4 208 0,2 1 48 16,2 2 0-16,1 0 0 0,1 0-80 0,-2 0-16 0,1 2 0 0,1-3 0 15,-2-1-288-15,-3-3 160 16,1 1-160-16,-1-3 128 0,-4 1-128 0,0-4 0 0,0 0 0 0,-3-2 0 16,-1-2 0-16,0 0 0 0,-2-3 0 0,-2-1 0 15,-1-2 0-15,-1-4 0 0,-2 0 0 0,0-5 0 16,-2-1-128-16,0-2 128 0,1-3-160 0,1 1 160 0,1 0 0 16,3 2 0-16,0 5-128 0,4-1 128 15,2 7 0-15,4 4 0 0,4 2 0 0,3 5 0 0,0 2 0 0,3 4 0 16,3 2 128-16,0 2-128 0,-1 2 256 0,-1-1 0 15,1 1 0-15,-2 0 0 0,-3-4-112 0,-2-2-16 16,-1-1-128-16,-2 0 192 0,-1-3-192 0,-2-3 0 16,-2-2 0-16,-1-1 0 0,-2-5 0 0,-2 0 0 15,-2-4 0-15,-2-1 0 16,-2-5 208-16,-2-2-48 0,-1-2-16 0,-1-1 0 16,-2 1-144-16,1-1 128 0,-1 1-128 0,2-1 128 15,-1 4-128-15,2-1 0 0,1 3 0 0,3 4 0 0,1 3 0 0,2 4 0 0,0 2 0 0,1 4 0 16,1 0 256-16,1 6-48 0,0-2 0 0,1 1 0 15,-1 1 112-15,1 1 32 0,0-3 0 0,0 1 0 16,1-2-352-16,-1-2 144 0,2 1-144 0,-2 1 0 16,0 0 0-16,5-25 0 15,-2 15 0-15,-2-2 0 0,2-2 0 0,-2-1-224 0,2-1 64 0,1 1 16 16,0 5-16-16,1 3 0 0,0 1 0 0,0 3 0 16,0 3 160-16,0 3-128 0,1 3 128 0,-1 0-128 0,1 4-16 15,-1 0 0-15,0 0 0 0,0 0 0 0,-1-2 144 16,-2 1 0-16,0-5 0 0,1-1 128 0,-2 0-128 0,0-3 0 15,1-4 0-15,-2 2 0 16,0-7 0-16,-2-1 0 0,0 0 0 0,-1-6 0 0,0 0 128 0,-3-1-128 16,-1-3 160-16,-3-2-160 0,1-1 128 0,-3 1-128 15,1 0 0-15,-2-3 0 0,-1 0 144 0,1 2-144 16,-1 1 128-16,2-2-128 16,0 4 192-16,1 1-64 0,3-2 0 0,-2 1 0 0,2 1-128 0,2 1 0 15,0 2-160-15,1 0 160 0,0 3 0 0,1 0 0 16,2 0 0-16,-1 1 0 15,1 2 0-15,-1 1 0 0,3 1 0 0,-1 0-144 0,1 2 144 0,0 0 0 0,0 0 0 0,1 2 0 16,-1 0-192-16,2 2 64 0,-2-1 0 0,1 2 0 16,-1 1-192-16,1 0-16 0,-1 0-16 0,0 1 0 15,0 2 144-15,-1-3 16 0,1 2 16 0,0-2 0 16,0 0 176-16,0 0 0 0,0 0-144 0,0 0 144 16,0 0 0-16,-11 20 0 15,8-17 0-15,1-2 0 0,1 1 0 0,-1-2 0 0,0 3 0 0,1-6 0 16,1 3 0-16,-2-2 0 0,2 1 0 0,0-4 0 15,0 1-128-15,0 4 128 0,0 0 0 0,0 0 0 0,2-20 0 16,-1 14 0-16,-1 0 0 0,0-3 0 0,1 2 0 0,-1-2 0 16,0-1 0-16,0-2 0 0,0 2 0 0,0-2 0 15,-1-1 0-15,1 0 128 16,0 0-128-16,0-2 192 0,1 2-192 0,0 0 192 0,2 1-192 0,-1 0 0 16,1 2 0-16,1 1 0 15,-1 2 0-15,2 3 0 16,1-1 0-16,1 4 0 0,0 1 0 0,2 0 0 15,-1 4 0-15,2-2 0 0,1 2 0 0,-2-1 0 16,0 4 0-16,-1-5 0 0,1 2 0 0,-3-2 0 16,0-1 0-16,-1-1 0 0,-1 3 0 0,0-6 0 0,-2 2 0 15,-1-1 0-15,2-2 0 0,-3-1 0 0,0-1 128 0,-1-1-128 16,-2-2 0-16,1-1 160 0,-1-2-160 0,-2-1 160 16,0 0 0-16,-1 0 0 0,0 0 0 0,-1-2 0 15,0 1-32-15,0 2-128 0,2-1 192 0,-1 4-64 16,2 0-128-16,2 2 0 0,0 2 0 0,2 3 128 15,3 2-128-15,-1 4 0 0,3 0 144 0,1 2-144 16,-1 3 272-16,2-2-16 0,0 2 0 0,-1 1 0 16,0-2-96-16,2-3-32 0,-3 0 0 0,-2-1 0 0,0-2-128 15,1 0 0-15,-3-2 0 0,1-4 0 16,-2 0 0-16,0-2 0 0,-1-4 0 0,-3-1 0 16,2 0 128-16,-2-4 0 0,-2-5 0 0,0-1 0 0,-2-2 0 0,0-5 0 15,-2 2 0-15,1-1 0 0,1 1-128 0,0 2 128 16,3 4-128-16,0 4 128 0,3 3-128 0,-1 7 0 15,5 2 0-15,0 4 0 0,4 4 0 0,0 2 0 16,2 7 0-16,0 3 0 0,2 0 240 0,0 5-48 16,0-1 0-16,0 2 0 0,-1-2-192 0,1 1 176 15,-1-5-176-15,0-1 160 0,-3-5-160 0,0-3 0 0,-2-2 0 16,0-4 0-16,-2-2 0 0,-2-5 0 0,0-3 0 0,-2-7 0 16,-1 0 0-16,0-3 0 0,-3-3 144 0,-2-4-144 15,-1-2 0-15,0-3 144 0,-3 2-144 16,3-2 0-16,-3 5 128 0,3-2-128 0,-1 2 0 0,1 1 0 15,3 6 0-15,2 0 0 0,0 4 0 0,4 5 0 16,2 4 0-16,1 4 0 0,3 4 0 0,3 2 0 16,2 4 144-16,2 1-144 0,0 1 0 0,1 0 144 15,-1 0-144-15,2-2 160 0,-1 0-160 0,-1-3 160 16,1-2-160-16,-3-3 0 0,-1-2 0 0,0-2 0 0,-3-2 0 16,1-6 0-16,-2-2 0 0,-2-2 0 0,-1-2 0 0,-1-5 0 15,-1-8 0-15,-1-6 0 16,-1-1 0-16,-2-4 0 0,1-1-192 0,-2 1 192 15,-1-3 0-15,0 4 0 0,0 3 0 0,0 1 0 0,0-2 0 0,0 7 0 16,2-1 0-16,-2 3 0 0,2-1 0 0,0 3 0 16,0 3 0-16,1 3 192 15,0 3-192-15,0 3 0 0,2 3 0 0,-1-2 0 0,-1 2 0 0,1 2 0 16,1-1 0-16,-1-4 0 0,0 4 0 0,1-5 0 16,-3 3 0-16,2-5 0 0,0 2 0 0,-1-2 0 0,1 1 0 15,1-2 0-15,0-1 0 0,1-1 0 0,1-3 0 0,0 1 0 16,1 0-128-16,0 1 128 0,0 5 0 0,1-2 0 15,-1 5 0-15,0 3 0 0,-1 4 0 0,2 2 0 16,-2 3 0-16,1 1 0 0,-1 2 0 0,0 0 0 16,-1 2-144-16,0-2 144 0,2 3 0 0,-2-3 0 15,1 1 0-15,1-1-128 0,0 0 128 0,0-1 0 16,1 1 0-16,-2-5 0 0,1 0 0 0,0-1 0 16,0 1 0-16,-1-2-128 15,-1 1 128-15,2-1 0 0,-2-1 0 0,-1 0-128 0,0 2 128 0,-1 0 0 0,0-4 0 16,-2 4-160-1,1 0 160-15,-2 0-128 0,0 2 128 0,1-2 0 0,-4 1 0 0,2 0 0 0,-1 2 0 0,-1-3 0 16,-1 0 0-16,0 0 0 0,-1-2 0 0,2 0 0 16,1-1 0-16,1 3 0 0,1 1 0 0,1-1 0 15,2 3 0-15,1 1 0 0,1 2 0 0,1 2-128 16,1 4 128 0,0-2-128-16,1 5-64 0,-2-2 0 0,2 4 0 0,-1-1 0 15,2 3 192-15,-1 0 0 0,-1 0-144 0,0-1 144 0,0 0 0 0,-2-2 0 16,1 0-144-16,0-4 144 0,-2 0 0 0,1 1 0 15,-1-5 0-15,-1 2 0 0,1-3 0 0,-2 1 0 0,0-2 0 0,0 3 0 32,-1-2 0-32,-1 2 0 0,1 0 0 0,0 4 0 0,1-1 0 0,-1 4 0 0,2 4 0 0,0 3 0 31,1 2 0-31,1 6 0 0,0 6 0 0,2-1 0 16,0 3 0-16,0-1 0 0,-1-1 0 0,0-5 0 15,-1-4 0-15,-1-3 0 0,0-1 0 0,0-1 0 16,-1-4 0-16,-2-1 0 0,1-3 0 0,-2-3 0 0,0-2 0 0,-1-3 0 15,-1 2 0-15,-1-1 0 0,-3-2 128 0,-1-2-128 16,-2 2 0-16,0 0 0 0,-1-1 0 0,-1 1 128 16,2-2-128-16,-1 4 0 0,2-1 0 0,-1 1 0 15,1-1 0-15,2 2 0 0,3 3 0 0,0-2 0 16,4 2 0-16,0 3 0 0,3 3 0 0,-1-1 0 16,5 4 0-16,-1 4 0 0,4-3 0 0,0 2 0 15,2 1 0-15,-1-2 0 0,1-2-128 0,1 1 128 16,-1-4 0-16,-1 1 0 0,1-3 0 0,-2-1 0 0,2-2 0 15,-3-1 0-15,0-4 0 0,-2 2 0 0,-2-3 0 0,1-1 0 16,-2-1 0-16,-2-1 0 0,-2 0 0 0,1-3 0 16,-2 2 0-16,-2-4 0 0,0-1 0 0,-1-2 0 15,-2 0 0-15,1-6 0 0,0 0 0 0,-1-3 0 16,2 0 192-16,1 0-48 0,1-2-16 0,1 1 0 16,0 0-128-16,2 3 0 0,0 0 0 0,0 2 128 15,-1-1-128-15,2 0 0 0,0 1 0 0,0 1 0 16,-2 2 0-16,2 0 0 0,0-2 0 0,0 2 0 15,-2-1 0-15,2-3 0 0,-2 0 0 0,2-1 0 0,0-1 0 0,0-3 0 16,-1-2 0-16,1-4 0 0,0-3 0 0,1-3 192 16,0-2-192-16,0-1 192 0,1-5-192 0,0 1-176 15,2 1 48-15,-1 1 0 0,2 1 128 0,0 5-128 16,0 4 128-16,0 5-128 16,1 4 128-16,-1 5-192 0,1 2 192 0,1 4-192 0,0 0 192 0,2 6 0 15,-2-1 0-15,3 3 0 0,-1 3 0 0,1 1 0 16,1 2 0-16,0-4 0 0,-2 4 0 0,2-2 0 15,-1-1 0-15,-2 0-128 0,2-3 128 16,-1 0 0-16,-2 0 0 0,0-3 0 0,0 0 0 0,-2-3 0 16,1 0 0-16,0-2 0 0,-3 0 0 0,1-2 0 15,-1-3 0-15,-1-1 0 0,1-2 0 0,-1-1 0 0,1-1 0 0,1 1 0 16,2-1 0-16,0 5 0 0,1 3 0 0,1 1 0 16,1 5 0-16,2 4 0 0,-1 4 0 0,4 2 0 15,-2 3 0-15,1-2 0 0,-1 3 0 0,1 1 0 16,-3-1 0-16,3-2 0 0,-4 0 0 0,1 0 128 15,-2-3-128-15,-1-2 0 0,1-3 0 0,-4 0 0 16,1-3 0-16,-3-3 0 0,1-4 0 0,-4-1 0 0,1-3 0 16,-3-2 0-16,-1-3 0 0,0 1 0 15,-1-2 0-15,0-2 0 0,-3-3 0 16,1 3 0-16,-2-3 0 0,0 2 0 16,0-1 0-16,-1 4 0 0,1 2 0 0,0 2 0 0,2 2 0 0,0 3 0 0,1 3 0 0,1 2 0 15,2 3 0-15,0 0 0 0,3 3 0 0,0 3 0 16,1 3 0-16,2 1 128 0,1 6-128 0,0-1 0 15,2 4 0 1,0 0-128-16,0-1 128 0,0 1 0 0,0 0 0 0,1 0 0 16,0 0 0-16,-1 0 0 0,2-1 0 0,-1-1 0 0,-1-3 0 0,1-4 0 0,-2-1 0 0,-1-3 0 15,1-3 0-15,-2-3 0 0,1 0 0 0,-2-3 0 16,0-4 0-16,-2-1 0 0,1-1 0 0,-2 0 0 16,-2-4 0-16,0 1 0 0,-1-1 0 0,-1 1 0 31,0-1 0-31,0 3 0 0,-2 0 0 0,0 1 0 15,-1 2 0-15,2 0 0 0,-2-1 0 0,2 3 128 16,0 2 0-16,1-2 0 0,1 1 0 0,0 1 0 0,0 1 16 0,0-3 16 0,0 1 0 0,2 0 0 16,0 1-160-16,0 0 192 0,1-3-192 0,0 2 192 0,-2-2-192 0,2 0 0 15,-1-2 0-15,-1-1 0 0,2-3 160 0,-2-1-160 32,2-3 192-32,-2 1-192 0,0-2 0 0,-1-2 0 31,2 2-160-31,-1-1 160 0,0 1-128 0,1 2 128 0,0-1 0 0,2 3 0 0,0 4 0 0,1-1 0 15,1 6 0-15,0 1 0 0,3-1 0 0,0 5 0 16,1 1 0-16,1 4 0 0,1-1-128 0,2 3 128 16,-1 1 0-16,2 1 0 0,1 2 0 0,-1 1 0 0,1 0 0 15,1 1 0-15,-1 2 0 0,0-3 0 0,0 3 0 16,-1-5 0-16,-1-1 0 0,-2 0 0 0,0-5 0 0,0 2 0 16,-2-4 0-16,-1-2 0 0,0-2 0 0,0-2-176 15,-2 0 176-15,1-2 0 0,-2 0 0 0,-1-5 0 16,0 1 0-16,-2 1 0 0,-1-4 0 0,-1 1 0 15,-1 2 0-15,-1-3 0 0,-1 1 0 0,-1 2 0 16,0 0 0-16,0 2 0 0,0-3 0 0,0 4 0 16,1-1 0-16,-1 1 0 0,2 3 0 0,1-4 128 15,2 4-128-15,-1-3 0 0,0 2 0 0,2-3 0 0,-1 1 0 0,2-1 0 16,0 0 0-16,1-1 0 0,-1 1 0 0,1 0 0 16,0 0 0-16,0-1 0 0,0 4 0 0,-2-3 0 15,2 1 0-15,0-1 0 0,0 4 0 0,-1-2 0 16,1 1 0-16,0 3 0 0,0-3 0 0,-1 1-160 15,1 0 160-15,0 0-208 16,0-4-1296-16,1-2-256 0</inkml:trace>
  <inkml:trace contextRef="#ctx0" brushRef="#br0" timeOffset="12638.24">15704 12726 17503 0,'-1'-3'1552'0,"1"3"-1232"0,0 0-320 0,0 0 0 0,0 0 944 0,0 0 128 0,0-2 16 0,0 0 16 15,0 0-864-15,-1-2-240 16,1 2 0-16,0 2 0 0,0 0 0 0,0 0-256 0,0 0 48 0,0 0 0 0,0 0 208 0,0 0-176 15,0 0 176-15,13-22-160 16,-4 15 464-16,2-3 80 0,4-4 32 0,4-2 0 16,0-1 544-16,4-5 96 0,3-3 32 0,6-4 0 0,5-8-560 0,6-2-96 15,2-4-32-15,2 1 0 0,-3-1-400 0,-1 3 128 16,-2-1-128 0,-4 2 0-16,-3 3 0 0,-2-1 0 0,0 1 0 0,0 1-176 15,-2 3 304-15,3-1 64 0,3-3 16 0,1 1 0 16,0 1 368-16,-1 3 80 0,0 2 16 0,-3 3 0 0,1-2-352 0,-5 2-80 15,0-1-16-15,-3 1 0 0,-3 4-224 0,-2-1 0 0,-1 1 128 0,-3 3-128 32,-2 3 0-32,-1 0 176 0,-2 2-176 0,-2 0 160 15,-1 2-368-15,-3-1-80 0,-1 3-16 0,-1 0 0 0,-2 4 16 0,-1-2 0 0,2 1 0 16,-2-3 0 0,0 4-160-16,-1-2-16 0,1 0-16 0,-2 2 0 0,0 2 80 0,-3-1 16 0,1 2 0 0,-2 0 0 15,-2 2-160-15,0-2-32 16,-2 3 0-16,-1 3 0 15,1-2-128-15,-4 2-16 0,1-3-16 0,-2 2 0 0,1-1 336 0,-1 2 64 0,-1-3 16 0,2 2 0 16,-1 0 320-16,0-2 192 0,2 0-32 0,-2-2 0 0,1 2 608 0,0-5 112 16,1 4 16-16,0-4 16 0,-1 1 176 0,1-3 48 15,1 1 0-15,1 0 0 0,3 1-624 0,-2-1-128 16,3-1-32-16,0 2 0 0,2 0-352 0,1 2 0 16,2-1 0-16,1-1 0 0,1 1-320 0,2 1 32 15,1-1 0-15,0 2 0 16,3-2-432-16,0-1-96 0,2 1-16 0,-1 0 0 0,2 2 432 0,0-1 80 15,4 2 0-15,-2-1 16 0,2 1 112 0,1 1 32 16,-1 0 0-16,3-3 0 0,-1 1-176 0,1 0-48 16,0-4 0-16,2 0 0 0,1 0 80 0,-1-3 16 15,1 2 0-15,0-2 0 0,-2 2 288 0,1-2 0 0,1-1 0 0,-2 0 0 32,-2 2 0-32,-1-1 0 0,0 1 0 0,-3 2 0 15,0 0 448-15,-5 2 208 0,0 4 48 0,-3-2 0 0,-1 4 832 0,-2-2 192 0,-1 7 16 0,-3-4 16 16,1 3-464-16,-4 4-80 15,-2 3-32-15,-2-1 0 0,-1 2-400 0,-1 4-80 0,-3 1 0 0,-2 1-16 32,-2 4-432-32,-3 5-64 0,-2 2-32 0,1-2 0 15,3 2-160-15,-1 0 0 0,0 1 0 0,0-2 0 16,1 1-176-16,2 0-16 0,-1-3 0 0,2-2-10784 16,0 0-2160-16</inkml:trace>
  <inkml:trace contextRef="#ctx0" brushRef="#br0" timeOffset="13318.75">14805 12815 13823 0,'-5'-4'1216'0,"2"1"-960"0,0 1-256 0,1 2 0 0,0 0 1152 0,2 2 192 0,-1-2 48 0,0 3 0 15,-2 1 80-15,0-1 32 0,-1 1 0 0,-2 5 0 16,1-3-448-16,-1 4-96 0,0 0 0 0,-1 1-16 16,1 5-160-16,-1 0-16 0,-1 3-16 0,1 3 0 0,1 1-368 0,-2 5-64 15,2 0 0-15,-1 4-16 16,-2-1-160-16,0 4-16 0,1 3-128 0,-1-2 192 0,0 5-192 0,0-3 0 16,1 2 0-16,-2-5 0 0,2 3 0 0,-2-4 128 15,1 4-128-15,0-3 0 16,2-3 0-16,1-3 0 0,1-5 0 0,0 0-9504 15,1-3-1824-15</inkml:trace>
  <inkml:trace contextRef="#ctx0" brushRef="#br0" timeOffset="13872.81">14921 12863 23039 0,'-1'-1'1024'0,"1"1"192"0,0 0-960 0,0 0-256 31,1 0 0-31,1 0 0 0,0 1 1040 0,1 1 176 0,0 1 16 15,4 2 16-15,0 0 48 0,2 2 16 0,1 2 0 0,-1-3 0 16,1 0-928-16,0 0-192 0,0 1-48 0,0-4 0 0,1 0-144 0,0-2 0 16,2 1 0-1,0-2 0-15,0 0 0 0,0-2 0 0,1 1 0 0,-1-2 0 16,3 1 0-16,-2 1 0 0,1-2 0 0,-2-1 0 0,1 4 0 0,-2 0 0 16,-2 2 0-16,-1 0 0 0,-2 1 0 0,0-3 0 15,-2 3 0-15,-2-3 0 0,0 3 256 0,-2 0-48 0,0-1 0 16,-1 3 0-16,-1 1 272 0,0 1 48 0,-1 2 16 15,1-2 0-15,-1 6-240 0,-1-1-48 0,0 3-16 0,0 1 0 32,-1-2-240-32,2 0 144 0,-2 2-144 0,1 1 128 0,-1-1-128 0,0 0 0 0,-1 2 0 0,0-2 0 31,0 0 0-31,0 0 0 0,-1 2 144 0,0-2-144 0,0 0 0 0,-2 0 0 0,2-1 0 0,-1-2 0 16,-1 0 0-16,0-3 0 0,0 2 0 0,0 0 0 15,0 1 0-15,-2-3 0 0,0 3 0 0,1 0 128 0,-3-1-128 16,0 3 0-16,-2 1 0 15,-2 0 0-15,-1 3 0 0,-2 0-208 16,-2 4 80-16,0 1 128 16,-1 1-1344-16,-3 1-128 0,2 2-48 0,1-2 0 15,3-1-1040-15,3-5-224 0,4-1-32 0,1-1-8112 16</inkml:trace>
  <inkml:trace contextRef="#ctx0" brushRef="#br0" timeOffset="17009.79">18906 13235 20271 0,'-4'-12'1792'0,"0"2"-1424"0,3 0-368 0,0 4 0 0,0 1 1280 0,-2-3 192 0,-1-8 48 0,-3-6 0 16,-3-13 352-16,-4-8 80 0,-2-1 16 0,0-1 0 15,0 7-592-15,0 1-112 0,0 1-32 0,-1 1 0 16,-1 4-768-16,0-3-144 0,-2 2-48 0,0-1 0 16,3 9-272-16,-3-5 0 0,-3-2 128 0,-1 0-128 15,1-2 0-15,-3 2 128 0,1-1-128 0,-1 1 0 16,3 5 0-16,-1 1 0 0,-1 3 0 0,1 1 0 0,-1 4 0 0,0-6-144 16,0 5 144-16,1 2 0 0,0 0 0 0,2-2 0 15,1 1 0-15,1 1 176 0,2 1 16 0,-1-1 0 16,2 0 0-16,1 4 0 0,1-3 16 0,0 1 16 15,-1-2 0-15,2 0 0 0,2-1-96 0,-2 1-128 16,1-2 176-16,-1-3-176 0,0 2 0 0,2 0 0 16,2 1 0-16,0 1 0 0,2 5 0 0,0-2 0 15,2 3-128-15,-1 1 128 0,-1 1 0 0,2 0 0 16,0-1 0-16,0 4 0 0,1 0 0 0,1 2 0 0,0-2 0 0,1 2 0 16,0 0 0-16,-1 2 0 15,1-1 0-15,-1 2 0 0,0-1 0 0,2-1 0 0,-2 2 0 0,0-2 0 16,1 1 0-16,-1 1 0 0,0-2-128 0,2 0 128 15,-2 0 0-15,0 2 0 0,1-2 0 0,-2 0 0 16,2 0 0-16,0 0 0 0,-1 0 0 0,0-1 0 16,0-1 0-16,2 0 0 0,1 3 0 0,-1-2 0 15,1-2 0-15,1 1 0 16,0 0 0-16,0 3 0 0,1-4 0 0,1 2 0 0,-1-1 0 0,-1 1 0 16,1 0 0-16,-1-1 0 0,1 2 0 0,-1-1-144 15,2 0 144-15,-2 2 0 0,0-2 0 0,0 2 0 0,0 2 0 0,-2-4 128 16,2 4-128-16,-1-2 0 0,1 0 0 0,-1 0 0 15,1 2 0-15,-1 0 0 0,1-3 0 0,-2 3 0 16,2 0 0-16,0 0-192 0,0 0 192 0,0 0 0 16,0 0 0-16,0 0 0 0,0 0 0 0,-7 19 0 15,6-10 0-15,0 0 0 0,1 4 0 0,0-3-128 16,1 2 128-16,-1 0-192 16,1-2 192-16,-1 3 0 0,1-3 0 0,1-1 0 0,-2 1 0 0,1-3 0 15,0-1 0-15,0 0-128 0,-1-4 128 0,1-2 0 16,-1 2 0-16,0-2 0 0,2-2 0 0,-2 2 0 0,-2-5 0 0,1 4 0 15,0-5 0-15,-1 2 0 16,-2-2 0-16,0 0 0 0,-1 0 0 0,0-3-288 0,0 2 48 0,0-2 16 16,0-3-48-16,0 2-16 0,1-3 0 0,0 4 0 15,1-4 288-15,2 3 0 0,0-2 0 0,0 2 0 16,1 0 0-16,1 1 0 0,1 1 0 0,1 3 0 16,-1-1 0-16,2-1 0 0,1 5 0 0,1 0 144 15,0 0 224-15,3 2 32 16,2 0 16-16,0 2 0 0,3 2-80 0,1-2-16 0,1 3 0 0,2-2 0 15,3 4-128-15,2-4-48 0,0 1 0 0,3 1 0 16,2 1-144-16,1-2 0 0,-2-2 144 0,2 2-144 0,-1 2 0 0,-1-2 0 16,-1 2 0-16,1-2 0 15,-1 2-384-15,6 3-128 0</inkml:trace>
  <inkml:trace contextRef="#ctx0" brushRef="#br0" timeOffset="18390.08">19191 13140 18431 0,'0'-3'1632'0,"0"3"-1312"0,0 0-320 0,0 0 0 0,0 0 0 0,0 0-240 0,0 3 48 0,0-2 0 16,2 4 1472-16,-1 3 320 0,0 6 48 0,1 2 16 15,2 7-256-15,0 1-64 0,-2 6 0 0,2 2 0 16,0 3 0-16,-1 2-16 0,0 0 0 0,-1 5 0 16,0-1-432-16,-2 3-96 0,-2 3-16 0,0 0 0 15,-1-1-528-15,-1-1-128 0,0-2 0 0,-2-1-128 16,1-2-304-16,-1-2-160 0,1-2-48 0,0-3-10016 16,0-4-2016-16</inkml:trace>
  <inkml:trace contextRef="#ctx0" brushRef="#br0" timeOffset="19126.59">19834 13030 14735 0,'3'-22'640'0,"-1"3"160"0,2 5-640 0,-2 3-160 0,0 5 0 0,-1 2 0 15,0 1 720-15,0-3 112 0,2-7 32 0,-2-3 0 16,0 4 960-16,-3 2 192 0,-4 4 32 0,-2 8 16 16,-3 4-656-16,-4 5-144 0,-2 7-32 0,-2 4 0 0,0 4-672 0,-5 2-144 15,-1 5-32-15,-1-1 0 0,-1 1 32 0,-1 2 0 16,-1-3 0-16,1-1 0 0,2 1-80 0,0-6-16 15,4-1 0-15,2-3 0 16,1-2-320-16,5-3 0 0,-1 0 0 0,4-2 0 16,-1-1-496-16,4-3-16 0,2-1 0 0,1-4 0 15,2 0-320-15,2-2-80 0,1-2-16 0,0-2 0 0,4 0 544 0,-1 0 96 16,4 0 32-16,0-2 0 0,2 2 256 0,1-4 0 16,1 2-128-16,1-2 128 0,3 1 656 0,-2 0 192 15,5 0 48-15,-1 1 0 0,0 1-320 0,2 1-64 16,1 0-16-16,1 0 0 0,0 1-368 0,0 1-128 15,0 4 0-15,0 1 0 0,0-1 0 0,-1 3 0 16,-1 0 0-16,0 1 0 0,-2 0 0 0,1 3-128 0,-2-1 128 16,2 0-208-16,0 4-112 0,0 0 0 0,-2 1-16 0,0-1 0 15,-1 0 336-15,-1 2 0 0,-1 1-144 0,-2 1 144 16,-2 1 0-16,0-3 0 0,-6-1 0 0,0 1 144 16,-3-1-16-16,-3-1 0 0,0-1 0 0,-2-3 0 15,-1 1 16-15,-2-2 0 0,-1 0 0 0,-2 1 0 16,0-2 240-16,-1 0 32 0,-3 2 16 0,-1 1 0 15,0-1-96-15,-1 2-16 0,-1-2 0 0,1 1 0 0,1-4-320 16,-1 4 128-16,0-3-128 0,1-2 0 0,2-1 0 16,-1-4 0-16,1-3 0 0,1 0 0 0,0-3 0 0,1-4 0 15,3-1 0-15,2-2 0 0,2 0 0 0,1-5 0 16,2 1 0-16,3-8 0 0,1-1 528 0,4-6 48 16,2-3 0-16,2-4 0 0,2-5 192 0,2-2 64 15,1-3 0-15,1-6 0 0,2-3-320 0,1-5-64 16,2 4-16-16,0-4 0 0,1 6-256 0,0-1-48 15,1 3-128-15,-2 2 192 0,-2-2-192 0,2-1 0 16,0-4 128-16,-2 0-128 16,-3 6-832-16,-2 7-192 0,-4-1-64 0,-5 6-16432 0</inkml:trace>
  <inkml:trace contextRef="#ctx0" brushRef="#br0" timeOffset="21744.85">16445 13052 6447 0,'-12'6'576'0,"2"-3"-576"0,0 0 0 0,1 1 0 0,3-1 2704 0,1 0 432 0,-1 0 96 0,-4 1 16 0,-7 4-2144 0,-8 3-416 0,-4 2-96 0,0 2-16 16,0-3-720-16,1 2-160 0,1 0-16 0,-1-3-16 15,2 1 336-15,-1 0-176 0,0-2 176 0,-4 0-128 16,0 0 960-16,-2 2 208 0,-2-2 48 0,-2 0 0 16,1 1 704-16,-1 1 128 15,1 2 48-15,2-2 0 0,4 1-1136 0,3-1-208 0,1-2-48 0,2 0-16 16,3-2-432-16,0 2-128 15,3-3 0-15,0-1 0 0,2-3 0 0,3 0 0 0,0 1 0 0,4-3 0 16,1 1 0-16,3-2 128 0,3 3 0 0,0-2-128 16,5 1 560-16,1-2 0 0,2 3 0 0,2-3 0 0,4 0 80 0,2 0 0 15,4 0 16-15,2-3 0 0,1 3-192 0,1-3-32 16,1 0-16-16,0 2 0 0,0 1-288 0,-2 1-128 16,0 2 128-16,0 0-128 0,1 1-192 0,-2 2-112 15,0 3-16-15,0 1-16 31,-2 2-320-31,1 1-64 0,-2-1-16 0,0 2 0 0,2 0 544 0,0 0 192 0,0 2-144 0,1-1 144 16,-1-1 160-16,-1-2 112 0,-2 0 32 0,0 1 0 0,-2-6-304 0,-2 2-176 16,-2-3 32-16,-2 0-15392 15</inkml:trace>
  <inkml:trace contextRef="#ctx0" brushRef="#br0" timeOffset="22838.99">18616 13074 26719 0,'-1'-3'2368'0,"1"0"-1888"0,1 1-480 0,1 0 0 0,-1 2 912 0,0-2 96 0,0 1 16 0,2-5 0 0,0 1-432 0,2-2-80 15,-1 1 0-15,0 1-16 16,-1 3-304-16,0-1-64 0,-1 2-128 0,0 1 192 0,-2 0-192 0,0 1 0 16,-3 2 0-16,1 1 0 0,-2 1 432 0,-2-1-16 15,6-4 0-15,-16 18 0 0,5-8-32 0,-2 0-16 16,0 2 0-16,-2 2 0 0,-1 2-112 0,-2-2 0 15,1 0-16-15,0 1 0 0,-1-2 144 0,2 2 48 16,2-2 0-16,-1-1 0 0,1 0 16 0,1-2 0 16,0 3 0-16,1-3 0 15,-2 2-64-15,1 0 0 0,-2 2 0 0,0 1 0 0,0-2-384 0,1 2 0 0,1 1 0 0,1-2 0 16,2-2 0 0,0 1 0-16,0-4 0 0,1 4 0 0,2-4 0 0,-1 0 0 0,3-1 0 0,0 0 0 15,1-1 0-15,1-1 208 16,1-2-16-16,0 2-16 0,1-4-176 0,1 2 192 0,1-3-192 0,2 2 192 15,1-1-192-15,-1 2 0 0,1 0 0 0,1 0 0 16,1 3 0-16,0 0 128 16,2 2-128-16,-2-2 0 0,1 2 0 0,1-2 0 15,2 4 0-15,-2-1 0 0,2 3 0 0,1-4 0 16,3-1 0-16,-1 3 0 0,4-5 0 0,-1 2 0 0,2-2 128 0,1 0-128 16,-1-4 368-16,2 2-16 0,2-1 0 0,2 0 0 15,1 0-224-15,-3 1-128 0,0-1 128 0,-1 0-128 16,-2-2 0-16,-3 1-128 0,-3 1 0 0,-2 3 0 15,-1-2-384-15,-4 3-64 0,-1 4 0 0,-3 2-17968 16</inkml:trace>
  <inkml:trace contextRef="#ctx0" brushRef="#br0" timeOffset="28130.16">17396 10751 2751 0,'1'0'256'0,"0"-3"-256"0,-1 2 0 0,0 1 0 0,0 0 752 0,0-2 96 0,0-1 32 0,0-1 0 16,0 1 160-16,0-1 48 0,-1-1 0 0,0 1 0 15,0 2-368-15,-1-2-64 0,0 2-16 0,1 0 0 16,-2 0-640-16,1 1 0 0,-1 1 0 0,-1 0 0 0,1 0 0 16,-1 0 0-16,2 3 0 0,-1 0 0 0,1 1 304 15,-1 2 128-15,2-2 16 0,0 2 16 0,-1 0 192 0,1 0 48 16,1 2 0-16,0 0 0 0,0 0-528 0,0 0-176 16,0 2 0-16,-1-1 144 0,1 1-144 0,0-2 128 15,-1 3-128-15,1 1 128 0,-1-3-128 0,1 4-192 16,-2-1 32-16,2-2 16 0,-1 2 144 0,1 1 0 15,0-3 0-15,0 0 0 0,-1-2 0 0,1 2 0 16,-1 0 0-16,1-3-128 0,-2 0 128 0,2-2 0 16,2-4 0-16,-1 1 0 0,1-2 384 0,1 0 16 15,-1-2 0-15,2 1 0 0,0-2 176 0,1-1 16 16,0-1 16-16,-2 1 0 0,1-3 48 0,0 1 16 0,-1 0 0 0,1-4 0 16,-1 1-32-16,-1-3 0 0,-1 2 0 0,-1-2 0 15,-1-1-304-15,0 4-64 0,-3-4-16 0,0 1 0 16,-1-1-256-16,0 2 0 0,-1-1 0 0,0 0 0 15,0-3 0-15,0 1-144 0,0-1 16 0,2 2 0 16,0-3 128-16,2 0 176 0,0-1-48 0,2 0 0 16,3 0 208-16,1 0 48 0,1-1 0 0,0 3 0 15,1-1-160-15,0 0-32 0,3 0 0 0,-1-2 0 0,2-2-192 16,0 1 0-16,-1 1 0 0,-1-2 0 0,0 3 0 0,-3-1 0 16,0 4 0-16,-3-3 0 0,-1 5 0 0,1-2 0 15,-4 3 0-15,0 0 0 0,-1 5 400 0,-2-3 48 16,0 6 0-16,-1-2 0 0,0 1-128 0,0 0-32 15,1 1 0-15,-1 0 0 16,0-1-288-16,1-1 160 0,1 2-160 0,-1-1 128 0,1 0-128 0,-1-2 0 16,2 0 0-16,-1 1 0 0,1 0 0 0,0 0 0 15,2-1 0-15,1 0 0 0,0-2 0 0,0 0 0 16,1 0 0-16,0-3 0 0,0 4 0 0,0 1 0 16,-1-3 128-16,0 3-128 0,0 1 0 0,0 0 0 0,-2 1 0 0,0 0 0 15,-1 2 0-15,-2-1 0 16,0 2 0-16,0-1 0 0,0 2 0 0,0-3 0 0,0 2-128 0,0-1 128 15,2-1 0-15,1-1 0 0,1 3 0 0,2-4 0 16,3 1 0-16,2-2 0 0,4-1 0 0,1 1 0 16,2-3 0-16,3-1 0 0,2 1 0 0,3 0 0 31,0-1-912-31,2 0-64 0,-1 1-16 0,0-1-11376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17T16:32:17.398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17374 13014 13823 0,'0'-6'1216'0,"0"2"-960"0,1-1-256 16,-1 1 0-16,1 2 576 0,0 1 80 0,2-2 16 0,-1-1 0 0,2-1-480 0,2-2-192 0,-1 1 128 0,1 0-128 0,-1 2 192 0,0 0-32 0,-1 4-16 0,-2 0 0 0,0 4-400 0,-1 0-96 0,0 2-16 0,-2 0 0 15,0 0-48-15,-2 4-16 0,-1-1 0 0,-1 3 0 0,-2 2 1296 16,-2 1 256-16,-1 2 48 0,-1 1 16 0,-1 3 16 0,-2 2 0 16,1-1 0-16,-3 1 0 0,1 2-336 0,-2-3-64 0,0 3-16 0,1 0 0 15,-1 1-400-15,0-1-64 0,-2-2-32 0,2 2 0 16,1-3-288-16,0-1 0 16,0 1-176-16,-2 1 176 0,4-1-624 0,-4 0-16 15,2 3 0-15,-1-2 0 16,1 2-160-16,0-3-32 0,1-3-16 0,1-1 0 15,2-2-256-15,-1-3-48 0,4-3-16 0,0-4-6944 0</inkml:trace>
  <inkml:trace contextRef="#ctx0" brushRef="#br0" timeOffset="485.03">17090 12975 30399 0,'-2'-2'1344'0,"-1"-2"288"0,1 4-1312 0,1 0-320 0,1 1 0 0,0 2 0 0,0-1 0 0,0 2 0 0,2 0-192 0,-2 5 64 0,3-2-1328 0,-1 2-256 0,2-2-48 0,1 2-16 15,0-1 80-15,1 0 16 0,0 0 0 0,2 5 0 0,0-2 1024 0,3 1 208 0,2 3 32 0,0 1 16 16,3 3 928-16,0 3 192 0,4 4 48 0,0 2 0 16,0 3 624-16,0 1 128 0,-1 6 16 0,0-4 16 15,-2 5-656-15,-2-5-144 0,-3 1-32 16,1 3 0-16,-1 0-464 0,-1-3-112 0,-1 0-16 0,0-7 0 31,-3-3-720-31,1-5-160 0,-1-4-16 0,1-1-16 0,-1-6 160 0,1 1 48 16,-1-1 0-16,0-5-6400 0,1-1-1280 0</inkml:trace>
  <inkml:trace contextRef="#ctx0" brushRef="#br0" timeOffset="962.73">17651 13690 35007 0,'-4'13'3120'0,"3"-2"-2496"16,1-3-496-16,0-4-128 0,1 1-272 0,0 2-80 0,0 8-16 0,1 11 0 0,0 5-2304 0,0 4-464 0,1-1-80 0,-1-1-32 0,-2-1 2576 0,2-10 512 0</inkml:trace>
  <inkml:trace contextRef="#ctx0" brushRef="#br0" timeOffset="13188.15">14690 14930 23951 0,'-1'-1'2128'0,"1"1"-1696"0,0 0-432 0,0-2 0 0,1 2 928 0,-1 0 96 0,1-4 32 0,-1 2 0 0,2-5-1056 0,0 1-272 0,-1-1-32 0,2 1 0 15,1-4-352-15,-2 1-80 0,1-1-16 0,0-2 0 16,2-1 176-16,3-3 16 0,-1-2 16 0,2-4 0 0,2-3 1088 0,0-1 224 16,0-3 32-16,0 1 16 0,0-3 208 0,-3 5 64 15,-1 4 0-15,-1-4 0 0,2-8-64 0,-1-1 0 16,1-4 0-16,-2 0 0 0,0 0-144 16,-1 4-48-16,-1 0 0 0,-1 0 0 0,1 7-304 0,-1 1-64 15,0 3-16-15,1 3 0 0,0 3-64 0,-1 1-32 16,2 4 0-16,-1 1 0 15,2 2-160-15,-1 0-48 0,1 5 0 0,2 4 0 0,-1 1-144 0,2 3 0 16,1 3 0-16,0 4 0 0,1 0 0 0,1 3 0 16,2 1-176-16,1 3 176 0,1 1 0 0,0 4 0 0,-1 2 0 15,-1 3-128-15,1 1 128 0,-1 2 0 16,-1 4 0-16,0-2 0 0,-2-3 0 16,-1 5 0-16,0 0 0 0,-2-1 0 0,0 1 0 0,-1 1 128 0,-1 3-128 0,1-3 128 15,-1 3-128-15,0-3 0 0,0-1 0 0,-1-3 128 16,2-5-128-16,0-7 0 0,1-1 0 0,0-2 0 15,0-3 0-15,1-6 0 0,0-3 128 0,-1-2-128 16,1-4 160-16,-2 1-32 16,1-6-128-16,-2 1 192 0,0-4-192 0,0-1 144 0,-1 0-144 0,0-1 128 15,-1-3-128-15,0-1 0 0,-2 0 0 0,2-4 0 0,-2-1 128 16,0-1-128-16,-1-1 0 0,-1-1 128 0,0-2 48 0,-1-3 0 16,-1 1 0-16,1-4 0 15,0 4-176-15,0-4 0 0,-1-8 144 0,1-1-144 0,0 2 0 0,1 1 0 16,0 3 0-1,1 3 0-15,0 4 0 0,1 3 0 0,-1 3-192 0,0 6 64 16,0 3-432-16,1 5-80 0,-1 4 0 0,0 0-16 31,2 2-848-31,-2 1-160 0,2 1-48 0,1-3-13504 16</inkml:trace>
  <inkml:trace contextRef="#ctx0" brushRef="#br0" timeOffset="13802.77">15624 14626 22111 0,'0'-3'976'0,"-1"0"208"0,-1-1-944 0,2 4-240 16,2 0 0-16,-1 0 0 0,0-2-816 0,2 2-208 0,1-3-32 0,3 2-16 0,1-2-208 0,2 0-64 0,3 1 0 0,-1 0 0 0,2 2 2784 0,-1 0 544 0,2 2 128 0,-1 0 0 15,-1 4-752-15,0-5-144 0,-2 4-48 0,-1-3 0 16,-2 3-704-16,1-4-144 0,0 1-16 0,-2 1-16 16,-1-3-288-16,0 0 0 0,-1 0 0 0,0 0 0 15,3-3 176-15,-3 0-176 0,0 0 160 0,-1-3-160 16,0 2 448-16,0-2-16 0,-2 0 0 0,0-3 0 16,-1 2-16-16,0-3 0 0,-1-1 0 0,-1 0 0 15,0-1-288-15,-2 3-128 0,-1-4 128 0,-1 3-128 16,-1 0 128-16,-2 1-128 0,-5 0 0 0,0 0 128 15,-3 2 0-15,-2 3-128 0,-1-1 192 0,-3 1-64 0,1 4-128 16,0 3 0-16,0 1 0 0,3 2 0 0,3 0 0 0,-1 1 0 16,0 6-192-16,1 2 192 0,3 1-144 0,2 0 144 15,2 2 0-15,2 2 0 0,1 1 0 0,2 1 0 16,0 1 0-16,1 0 0 0,0 1 0 0,1 2 0 16,1 0 0-16,0-2 0 0,1 1 272 0,1-3 16 15,0 1 0-15,2-1 0 0,1-2 80 0,1-2 16 16,1 1 0-16,1-3 0 0,3-1-176 0,0-2-16 15,3 0-16-15,0-4 0 0,0-2-176 0,2-1 0 16,5-4 0-16,0-2 128 0,-2-2-128 0,3-1 0 0,1 0-160 0,1-4 160 31,-1 0-1344-31,1-2-192 0,-1 0-16 0,1-1-7328 16,-2-2-1456-16</inkml:trace>
  <inkml:trace contextRef="#ctx0" brushRef="#br0" timeOffset="14284.72">15982 14531 35935 0,'-3'4'1600'0,"0"-4"320"0,1 2-1536 0,2 2-384 0,2-4 0 0,1 2 0 0,-1 0-464 0,3 0-176 0,3 4-16 0,3 1-16 16,4 2-320-16,-1 4-64 0,2-1-16 0,2 1 0 16,-3 0 528-16,-1 1 96 15,0 3 32-15,-3-1 0 0,-1 3-288 0,-1 0-48 0,-2 0-16 0,-2 1 0 0,0-2 1488 16,0 1 304-16,0-3 48 0,0 0 16 0,0-1 512 0,0-2 96 0,2 2 32 0,1-1 0 16,1 1-848-16,0-5-176 0,0 0-16 0,1-2-16 15,1 0-368-15,0-2-80 0,-1 0-16 0,-2-2 0 16,1 1-208-16,0-2 0 0,-3 1 0 0,0-4 0 15,-1 3-208-15,-1-2 64 0,-2 1 16 0,1-4 0 16,-2 1 128-16,-1-2-192 0,0-1 192 0,0 1-192 16,0-6 192-16,0 0 0 15,0-1 0-15,1-2 128 0,2-2 144 0,-1 0 48 0,3-2 0 0,0-1 0 16,0 1-64-16,0-2-16 0,1-1 0 0,-1 0 0 0,-1-3-64 0,0 3-16 16,-1-4 0-16,0 1 0 15,-2 0-160-15,-1 0-176 16,1-1 48-16,-1 1 0 0,0 4 128 0,1-3 0 15,2 3 0-15,-2 2-128 0,0 4-192 0,2-3-48 0,-1 1 0 0,1-2 0 16,0 4-512-16,1 3-96 0,0-1-32 0,0 4-9808 31,1 2-1984-31</inkml:trace>
  <inkml:trace contextRef="#ctx0" brushRef="#br0" timeOffset="14782.73">16555 14756 43311 0,'2'-4'1920'0,"1"2"384"0,1 1-1840 16,1-1-464-16,-1 1 0 0,1 1 0 0,3-3-1536 0,3 0-416 0,6-3-80 0,6-3-16 0,3 2-96 0,-2-3-32 0,-1-1 0 0,-4 1 0 16,-1 2-720-16,-5 0-160 0,-2 0-16 0,-1 2-16 15,-2 0 1824-15,-2 0 368 0,-2 0 80 0,-2-1 16 0,-1 1 2976 0,-1 0 576 16,-1 0 128-16,-3 2 32 0,2-2-384 0,-2-3-80 16,0 3-16-16,-1-1 0 0,1-3-1648 0,-3 1-336 15,1-3-64-15,-2 2 0 0,-1-2-384 0,-2-2-160 0,0 3 16 0,-2 0 0 31,0 2-688-31,-2 3-128 0,4 3-16 0,-3 2-16 16,0 5 416-16,1 0 96 0,0 4 16 0,0 2 0 0,-3 5 464 0,-2 5 0 0,1 0 176 0,-1 2-48 16,-1 1-128-16,2 0 0 0,1 3 0 0,0-4 0 15,1-1 0-15,1 1 0 0,2 0 0 0,1-4 128 16,2-1-128-16,4-1 128 0,4-2-128 0,1-2 128 16,4 0 0-16,1-2 16 0,2 3 0 0,3-1 0 15,2 0 640-15,2 1 128 0,2 0 32 0,1 3 0 16,2 0-368-16,-1 3-80 0,1-3-16 0,1 3 0 15,-1-4-256-15,-1-2-48 0,-1-1-16 0,-1 1 0 16,1-3-544 0,-1-3-128-16,1-2 0 0,-3-1-16 0,0 0-1728 15,-2-4-352-15</inkml:trace>
  <inkml:trace contextRef="#ctx0" brushRef="#br0" timeOffset="15274.65">16938 14815 23039 0,'2'4'1024'0,"-1"2"192"0,1 1-960 0,2-4-256 0,0 0 0 0,-1 0 0 15,1 1-272-15,2 5-112 0,4 1 0 0,1 5-16 0,3 1-64 0,-2 2-16 0,-1 2 0 0,-2-4 0 0,-2 0 480 0,0-1 0 0,-4-3 0 0,1-1 0 0,-1 1 768 0,-2-3 208 16,1-1 48-16,-1 1 0 0,3-6 1280 0,-3 0 256 16,2-1 48-16,-2-2 16 15,0-2-928-15,1-1-176 0,-1 0-48 0,-1-4 0 16,0 1-912-16,0-1-192 0,0-2-48 0,-3-1 0 15,2-2-320-15,-1-1 0 0,-1-3 0 0,-1 2 128 16,0-3 16-16,-1 0 16 0,0-4 0 0,-3 1 0 16,2-2 32-16,-1 0 16 0,0-3 0 0,1 3 0 0,0-3-32 0,1 3-16 0,-1-3 0 0,1 3 0 15,1 2 64-15,2-1 16 16,2 4 0-16,0-2 0 0,1 4-240 0,2 2 0 16,1-3 0-16,1 0 0 15,3 3 0-15,0 1 0 0,4 2 0 0,0-1 0 16,0 3 0-16,3 5 0 0,1 0 0 0,2 3 0 0,1 0 0 0,2 3 0 15,-1-2 0-15,2 1 0 0,1 2-288 0,-1-1 48 0,-1 0 16 0,0 0 0 32,1 1-1536-32,3-2-304 0</inkml:trace>
  <inkml:trace contextRef="#ctx0" brushRef="#br0" timeOffset="18475.79">17996 14756 20271 0,'0'0'1792'0,"0"0"-1424"0,1 3-368 0,0-3 0 0,0 3 1120 0,2-3 160 0,2 3 16 0,1 3 16 0,2-1-1776 0,4 4-368 0,-1 0-64 0,-1 4 0 16,-2-3-208-16,0 2-48 0,-2 3 0 0,-2 1 0 16,-1 0 448-16,-1 0 96 0,-1 0 16 0,-4 0 0 0,1 2 1008 0,-2-2 208 15,0-4 32-15,-1-1 16 0,1 0 1200 0,0-4 240 16,-1 0 64-16,2-5 0 0,1 0-320 0,1-2-48 15,-2-2-16-15,2-4 0 0,1 1-864 0,-2-2-176 16,0-3-48-16,1 0 0 0,-1-2-704 0,-1-3 0 16,2 1 0-16,-2-2 0 0,0 1 0 0,0-3 128 0,-1-1-128 15,2 2 144 1,-2-2-144-16,-1 1 160 0,0-2-160 0,-1-1 160 16,1 1-160-16,-1-2 0 0,1 0 144 0,0-1-144 15,2 5 416-15,-1-1 16 0,1 3 0 0,2 1 0 0,2 4 112 0,1-1 32 16,0 2 0-16,3 1 0 0,1 0-192 0,0-1-16 0,4-3-16 0,0 5 0 15,-1 0-352-15,3-3 0 0,2 4 0 0,3-3 128 16,0 1-128-16,2-1 0 0,-1 4 0 0,0 0 0 16,0 0-208-16,0-1 32 0,-2 1 16 0,-1 3 0 31,-2 0-320-31,-2 2-64 0,0 1-16 0,-2 0 0 16,-3 4-528-16,0-1-96 0,-1 3-32 0,0 1 0 15,-1 1-336-15,0 3-80 0,-1 4-16 0,1 1 0 0,1-1-560 0,0 1-112 0</inkml:trace>
  <inkml:trace contextRef="#ctx0" brushRef="#br0" timeOffset="18985.5">18376 14819 28559 0,'-2'-2'1264'0,"1"0"272"0,1 0-1232 0,1 0-304 0,1 0 0 0,0 0 0 0,1-1 0 0,4 0 0 0,4-5 0 0,2 0 0 0,5-2-400 0,3-6-144 0,0 3-32 0,0-3 0 31,1 0-528-31,0 1-112 0,0-1-32 0,-2 0 0 16,0 0 480-16,-3 4 80 0,-2-1 32 0,-3 3 0 0,-2 1 992 0,-2 0 208 15,-2 3 32-15,-2 2 16 0,-2-2 688 0,-1 0 128 16,-1 2 16-16,-1-2 16 0,0 0 48 0,-2 1 16 16,0 0 0-16,-2 0 0 0,0-2-608 0,-4 0-128 15,1 1-32-15,-2-4 0 0,-1 4-496 0,-2 0-112 16,-3-1 0-16,-2 1-128 0,-2 3 0 0,-1 3-192 16,0 1 0-16,-2 4 0 15,0 2-192-15,1 6-16 0,-1 0-16 0,2 4 0 0,0 1 208 16,3 3 32-16,1 1 16 0,0 0 0 0,4 1 160 0,2 1 0 0,3 2 0 0,2-1 0 15,4-2 0-15,0 1 192 0,4-2 0 0,1-2-16 16,1 0 448-16,3-2 80 0,3 1 32 0,0-1 0 16,3 1-448-16,0-3-96 0,2 0 0 0,-1-3-16 15,-3 0-176-15,1-1-176 0,-1 1 48 0,3-3 0 16,1 2-128-16,0-3 0 0,-2 1-16 0,1-4 0 16,1 0-32-16,-2-5 0 0,2-1 0 15,-1-1 0 1,1-4-352-16,-2-1-80 0,2-2-16 0,0-1-13600 0</inkml:trace>
  <inkml:trace contextRef="#ctx0" brushRef="#br0" timeOffset="19555.02">18834 14563 12895 0,'-1'-3'1152'0,"-1"0"-928"0,0 1-224 0,2 2 0 16,0 0 3776-16,0 2 720 0,0-2 144 0,0 3 32 0,1 0-3776 0,0 1-768 0,1 2-128 0,-2-6 0 15,0 0-160-15,10 25 16 0,-5-13 0 0,1-2 0 0,-1 2 352 0,1 2 80 16,0 1 16-16,0 3 0 16,0 2 544-16,-1 0 112 0,2 4 32 0,-1-1 0 15,1 2 208-15,1 1 32 0,0 1 16 0,0-1 0 16,-2-6-688-16,1 3-144 0,2 1-32 0,0-2 0 15,-2-1-192-15,0-5-64 0,1 0 0 0,-2-4 0 0,0 1 0 0,-1-3 0 16,1-3 0-16,0-1 0 16,-2-1 16-16,0-5 0 0,0 0 0 0,-1 0 0 0,2-2-16 15,-1-2-128-15,0-2 192 0,1 0-64 16,0-4-128-16,-1-1 0 0,1 0 0 0,0-5 128 0,2-2-128 16,-4-2 0-16,1-2 0 0,-2-3 128 0,1-1-128 0,-3-2 0 15,0 0 0-15,-1-1 0 0,1 1 0 0,-3-1 0 0,2 1 0 0,-1-1 0 16,-1 2 0-16,2 4 0 0,0-2 0 0,-1 3 0 15,2 2-128-15,-1 1 128 16,1 3 0-16,-1 0 0 0,1 1-272 0,0 3 16 0,1 2 0 0,-1 0 0 31,3 2-656-31,-2 4-128 0,1 0-32 0,0 4-10272 16,1 0-2064-16</inkml:trace>
  <inkml:trace contextRef="#ctx0" brushRef="#br0" timeOffset="19878.15">19376 14769 35935 0,'0'0'1600'0,"0"2"320"0,1-1-1536 0,0 2-384 0,1 0 0 0,0 0 0 0,0-2-1008 0,2 4-272 0,1 2-48 0,2 3-16 0,2 1 304 0,0 2 48 0,-2-2 16 0,0 1 0 0,-2 3 1216 0,0-2 240 16,-1 3 48-16,-3 0 16 16,0 2 368-16,-2-2 80 0,0 3 16 0,0-3 0 0,-2 3-368 0,0-2-64 15,0 1 0-15,-1-3-16 0,1-1-336 0,0-2-64 16,1-2-16-16,1-1 0 15,-1-6-912-15,2 0-176 0,0-3-32 0,-1-5-13904 0</inkml:trace>
  <inkml:trace contextRef="#ctx0" brushRef="#br0" timeOffset="20064.25">19371 14436 28559 0,'-9'0'2544'0,"1"0"-2032"0,0 1-512 0,3 2 0 16,4 0 2928-16,1-3 480 15,-2 3 112-15,0 0 0 0,-1 4-2832 0,1-1-688 0,2 0 0 0,1 0-18240 16</inkml:trace>
  <inkml:trace contextRef="#ctx0" brushRef="#br0" timeOffset="20585.58">19742 14538 33167 0,'-4'3'2944'0,"1"-3"-2352"15,3 2-464-15,0-2-128 0,2 0 768 16,-2 2 128-16,-2 0 16 0,0 1 16 16,-1 0-1520-16,1 4-304 0,1-4-64 0,-3 3-16 15,2 1-1056-15,-3-1-208 0,0 0-32 0,-2 1-16 16,-1 2 448-16,-1 1 96 0,0-1 16 0,-2-2 0 0,1 2 2240 0,-2 1 448 0,1-1 80 0,-1 0 32 16,2 1 1424-16,0-1 304 0,2-2 48 0,2-1 16 15,1-2-1872-15,4-2-368 0,0 1-80 16,2-3-16-16,1 0-528 0,1 0-224 15,2-3 16-15,1 0 0 16,0 0-960-16,2 0-192 0,-1 3-48 0,2-3 0 16,-1 3 256-16,1 0 64 0,1 0 0 0,-1 0 0 0,1 3 784 0,-2-2 176 0,1 1 128 0,-1 1-192 15,0 0 496-15,-1 4 80 16,1-1 32-16,-1 1 0 0,-1 2 352 0,2 1 80 0,-2 0 16 0,1 2 0 0,0 3-160 0,-1-3-16 16,0-1-16-1,-1 2 0-15,1-2-192 0,-2 0-32 0,1 0-16 0,-2-1 0 16,1 0-80-16,-1 0-16 0,-1 0 0 0,-2 1 0 15,0-1-192-15,0 0-144 0,-1 2 192 16,-2 0-192-16,2 1 176 0,-1-1-176 0,-2 2 160 0,0 1-160 16,-1 4 352-16,-2 0-32 0,1-1 0 0,-2 2 0 15,1-1-128-15,-2-1-48 0,1 2 0 0,-1-6 0 0,1 1-144 16,0-6 0-16,0 0 0 0,2-3 0 16,0 0-688-16,1-4-64 15,1-2-16-15,1-2-14688 0</inkml:trace>
  <inkml:trace contextRef="#ctx0" brushRef="#br0" timeOffset="20901.73">20017 14823 50687 0,'-12'9'2240'0,"5"-3"464"0,2 0-2160 0,3 0-544 0,4 0 0 0,0-4 0 0,2 1-1024 0,1 3-320 0,2 6-64 0,3 1-16 16,4 2 208-16,-1 1 64 0,3-2 0 0,-2-2 0 15,-1 0-1840-15,-1-3-352 0,-2 1-80 0,-3 0-16 16,-2 2-480-16,-3-2-112 0,0-1 0 0,-4 1-16 0,-1 0 4416 0,-2-2 880 0,-1-2 176 15,-1-1 48-15,1-2 352 0,1-1 80 0,0-4 16 0,3-2-8928 16,-1-2-1776-16</inkml:trace>
  <inkml:trace contextRef="#ctx0" brushRef="#br0" timeOffset="21063.31">20006 14275 46991 0,'-10'-6'2080'0,"3"3"432"0,2 3-2000 0,4 0-512 16,2 0 0-16,0 0 0 15,2 3-832-15,0-2-272 0,1 4-48 0,1-1-18576 0</inkml:trace>
  <inkml:trace contextRef="#ctx0" brushRef="#br0" timeOffset="21402.37">20333 14327 44223 0,'-4'-1'1968'0,"0"-2"400"0,2 6-1904 0,0-2-464 0,2 2 0 0,2-1 0 16,0 2 0-16,1 2 128 0,0 6-128 0,2 4 0 15,2 3-208-15,1 3-96 0,1 0-16 0,-1 1 0 16,2 3-192-16,0 1-32 16,0 2-16-16,0 2 0 0,-3 0 192 0,1 1 48 0,-2 3 0 0,-2 0 0 15,-1-1 320-15,0 1 208 0,-2-2-16 0,0 1-16 16,1-2 128-16,0-1 16 0,-1-2 16 0,1 2 0 0,-1-2-336 0,0-4 0 0,2 1 0 0,-2-4 0 15,0 0-128-15,2-3-64 0,-1-3 0 0,2-1 0 32,-2-6-1808-32,1 1-368 0</inkml:trace>
  <inkml:trace contextRef="#ctx0" brushRef="#br0" timeOffset="21712.32">20223 14781 27647 0,'-7'0'2448'0,"2"0"-1952"0,2 0-496 0,1 0 0 16,1 1 3264-16,2-1 576 0,2 0 96 15,-1 0 32-15,3 3-3072 0,3-3-592 0,4-3-128 0,4 2-32 16,3-2-144-16,4 0 0 0,3-1-160 0,3-1 160 15,2 1-464-15,0 2 0 0,1 1 0 16,-3 1 0-16,1 0 96 0,-3 0 32 0,2 3 0 0,-3-3 0 0,-3 0 144 0,1 0 48 0,-1 0 0 0,-1-3 0 16,1 0-176-16,-2-3-48 15,0 2 0-15,-2-4 0 32,0 0-528-32,1 0-128 0,-2 0 0 0,1-1-14592 0</inkml:trace>
  <inkml:trace contextRef="#ctx0" brushRef="#br0" timeOffset="22206.6">20789 14896 35007 0,'-4'-1'1552'0,"2"1"320"0,-1-3-1488 0,2 3-384 15,2 0 0-15,0-2 0 16,1 0-1216-16,0 2-320 0,3-3-64 0,1-3-16 16,3 1-1280-16,1 1-256 0,1-2-48 0,1 2-16 15,-1 0 1456-15,-1-1 288 0,0 2 64 0,-1 0 16 0,-2 2 3504 0,1-2 688 0,-2 1 144 0,-1 1 16 16,0 1 400-16,0 0 80 0,-1-3 16 0,-1 0 0 16,2 0-1728-16,-1-1-320 0,0-2-80 0,1 0-16 15,-2 2-1056-15,2-2-256 0,0-4 0 0,0 4 0 31,0-3-656-31,-1 2-192 0,-2-2-48 0,1 3 0 0,-1-1 256 0,-1 1 64 16,-1-1 0-16,-1 2 0 0,0 2 576 0,-2-1 0 0,0-1 0 0,-1 4 0 16,0-3 0-16,-2 4 0 0,-1 0 0 0,-3 0 0 15,-1 0 0-15,-2 0 0 0,0 4 0 0,0-3 0 0,0 5 128 0,0 0-128 16,2 1 0-16,0 1 128 16,0 0 16-16,1 0 0 0,0 1 0 0,2 1 0 15,-1 0 96-15,3-2 16 0,-2 2 0 16,3 3 0-16,-1-2-256 0,2 1 0 0,0 3 0 0,0-3 0 0,-1 4 0 0,1-2 0 15,2 1 0-15,-1-2 0 0,2 4 0 0,0-3 0 16,1 2 0-16,1-3 0 0,0 0 0 0,2 2 0 16,2-2 0-16,0-1 0 0,1-1 0 0,1 0 0 0,3-1 0 15,-1-4 0 1,1 1-720-16,2 0-48 0,4-2 0 0,1-1 0 16,2-4-1808-16,2 0-368 0,0 0-80 0,1-3-9088 15</inkml:trace>
  <inkml:trace contextRef="#ctx0" brushRef="#br0" timeOffset="22811.4">21510 14933 28559 0,'-4'-6'2544'0,"0"0"-2032"0,1-1-512 0,1 4 0 0,2 0-1248 0,-2 0-352 0,-3-6-64 0,-2-5 0 0,-3-7-544 0,-3 1-96 0,1 1-32 0,1 1 0 15,0 5 512-15,0-2 96 0,1 5 32 0,-1 3 0 16,-1 4 352-16,3 1 64 0,-3 4 0 0,0 1 16 0,0 3 4144 0,-2 0 816 0,0 4 160 0,0 0 48 16,-1 0-256-16,0 2-32 0,-2 3-16 0,1 1 0 15,-2 0-2128-15,1 0-448 0,0 0-64 0,-1 0-32 16,2 0-736-16,3 2-192 0,2-1 0 15,-1 1 0-15,5 1 0 0,0 3 0 0,3-3 144 16,0 1-144 0,3 1 496-16,0-4 16 0,2 0 16 0,1-1 0 0,1-3-176 15,1 0-32-15,-1 0-16 0,2-1 0 0,1-2-48 0,1 0-16 0,0-2 0 0,-1-1 0 16,3-1-16-16,0-5 0 16,0 2 0-16,3-6 0 0,-1-1-96 0,1-2-128 15,2-2 176-15,-1-4-176 0,2 1 272 0,0-2-48 16,-2 0-16-16,4 0 0 0,0 0 112 0,0-3 0 15,2 1 16-15,-1 2 0 0,0 0-16 0,0 1 0 0,1-4 0 16,-2 1 0-16,0 2 0 0,1-5 0 16,-2 1 0-16,0-2 0 0,-3 3-144 0,-1-2-48 15,-4-2 0-15,0 1 0 0,-3 1 0 0,-2-2 0 16,0 2 0-16,-3-5 0 0,0 2 80 0,-3-2 16 0,1-2 0 16,-3-3 0-16,0-1 160 0,-1-3 16 0,0 1 16 0,-3-7 0 0,-2-3-224 0,-2-4-64 0,1 1 0 15,0-1 0 1,-1 6-128-16,2 3 0 15,1 1 0-15,0 4 0 0,2 3 0 0,0 2 0 0,2 4 0 0,1 0 0 16,0 3 0-16,1 3-176 0,2-3 48 0,0 3 0 16,0 1-240-16,2 2-32 0,0-2-16 15,0 1-13104-15,3 2-2624 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16T15:22:23.165"/>
    </inkml:context>
    <inkml:brush xml:id="br0">
      <inkml:brushProperty name="width" value="0.05292" units="cm"/>
      <inkml:brushProperty name="height" value="0.05292" units="cm"/>
      <inkml:brushProperty name="color" value="#FFC000"/>
    </inkml:brush>
    <inkml:brush xml:id="br1">
      <inkml:brushProperty name="width" value="0.05292" units="cm"/>
      <inkml:brushProperty name="height" value="0.05292" units="cm"/>
    </inkml:brush>
    <inkml:brush xml:id="br2">
      <inkml:brushProperty name="width" value="0.05292" units="cm"/>
      <inkml:brushProperty name="height" value="0.05292" units="cm"/>
      <inkml:brushProperty name="color" value="#FF0000"/>
    </inkml:brush>
    <inkml:brush xml:id="br3">
      <inkml:brushProperty name="width" value="0.05292" units="cm"/>
      <inkml:brushProperty name="height" value="0.05292" units="cm"/>
      <inkml:brushProperty name="color" value="#00B0F0"/>
    </inkml:brush>
    <inkml:brush xml:id="br4">
      <inkml:brushProperty name="width" value="0.05292" units="cm"/>
      <inkml:brushProperty name="height" value="0.05292" units="cm"/>
      <inkml:brushProperty name="color" value="#00B050"/>
    </inkml:brush>
    <inkml:brush xml:id="br5">
      <inkml:brushProperty name="width" value="0.05292" units="cm"/>
      <inkml:brushProperty name="height" value="0.05292" units="cm"/>
      <inkml:brushProperty name="color" value="#92D050"/>
    </inkml:brush>
  </inkml:definitions>
  <inkml:trace contextRef="#ctx0" brushRef="#br0">7672 14803 42383 0,'-8'-12'3776'0,"1"3"-3024"0,2 5-608 0,1 1-144 0,2 0 0 0,-5 0 0 0,-2-7 0 0,-11-6 0 0,-6-3-224 0,-6-2 32 0,-4 4 0 0,-1 2 0 16,0 5 192-16,-2 1 0 0,-3 6 144 16,-2-1-144-16,-3 1 0 0,-4 1 0 0,0 4 0 0,-1 1-160 15,-1 1 160-15,-2-1 0 0,-2 2 128 0,-1-1-128 16,-4-4 384-16,-1 0 16 0,-2-4 0 0,2 2 0 16,6-1-48-16,-2 2-16 0,-8-1 0 0,-4-2 0 15,-6-1-48-15,1 0-16 0,2-1 0 0,0 0 0 0,1 1-80 0,0 1-32 16,0-3 0-16,-7 2 0 0,-5-2-160 0,-5 4 192 15,4 0-192-15,-8 2 192 0,-9 1-192 0,-2-3 0 16,0 3 0-16,0 0 0 0,13 3 0 0,-9-2 0 16,-13 2-192-16,4-1 192 0,8 2 0 0,4-2 0 15,5 2 0-15,2-4 0 0,5 0 0 0,4 1 0 16,2-1 0-16,0 0 0 16,-5 0 176-16,-1-1 0 0,2-3 0 0,0 4 0 15,3-2-176-15,-7-1 0 0,-6 2 0 0,1-1 0 16,5 2 0-16,0 2 0 0,4 2 0 0,2 2 0 15,-3 0 0-15,-5 4 0 0,-3 2 0 0,-5 5 0 0,-1 1 0 16,-3 1 0-16,0 0-192 0,1 4 192 0,6-1 0 0,0 3 0 0,5-3 0 0,3 0 0 16,7 3-128-16,6-2 128 15,8-2 0-15,1 2 0 0,-2-4 0 0,4 3 0 16,6 0 0-16,2-2 0 0,6 1 0 0,3-2 0 16,3 1 0-16,2-3 0 0,3 3 128 0,-2-4 0 0,1 5 0 0,-3-3 0 15,0 0-128-15,-1 3 160 16,3 3-160-16,1 0 160 0,3 2-160 0,-1 2 0 0,0 0 0 0,3-2 0 15,2-1 0-15,-1 1 192 0,2 5 0 0,-1 3 0 16,-2-2-192-16,3 3 0 0,6 0 0 0,4-3 0 0,5-6 0 16,5-1 240-16,3-3-64 0,6-1-16 0,2 1-160 0,2-2 0 15,2 1 144-15,0-1-144 0,1-2 128 0,1 1-128 16,1 3 160-16,2 0-160 0,-2 1 192 0,2 0-48 16,-1 7-16-16,1-1 0 0,4 0-128 0,0-1 0 15,3 3 0-15,3-2 0 16,2-1 0-16,0 2 128 0,-1-2-128 0,1 3 128 15,4-2 0-15,1-3-128 0,3-2 192 0,2-1-64 16,5-5-128-16,-1-2 128 0,-2-3-128 0,5-1 128 16,6-2 16-16,4-2 0 0,7 0 0 0,2 0 0 0,0 5-144 0,-1-3 0 0,-3 0 0 15,1-2-176-15,1 3 176 0,-1 1 0 16,4-3 128-16,3 4-128 0,5-3 0 0,-2 2 0 16,-1 0 0-16,0 2 0 0,-4-5 0 0,4 1 0 15,7-1 0-15,1-2 0 0,2-1 0 0,-1 0 0 16,-4-3 0-16,3 1 0 0,-3-1 0 0,4-3 0 0,6 0 0 0,0 0 0 15,-4-4 0-15,2 2 0 0,-2 1 0 0,4-2 128 16,5 3-128-16,1-4 192 0,0 2-64 0,-4 2 0 16,-4 0-128-16,0 0-128 0,6 2 128 0,1 2-192 15,0 0 192-15,-3 2 0 0,-2 0 0 0,2 3 0 16,1 1 0-16,3-3 144 0,2 4-144 0,0-1 160 0,-1 0-160 16,4-1 0-1,8-2-192-15,-2 2 192 0,0-6 0 0,-1 1 0 16,-4 1 0-16,4-1 0 0,6-2 0 0,-3-2 0 15,-6 0 0-15,2-1 192 0,5 1-192 0,2-1 0 16,4-3-160-16,-6 2 160 0,-6-2 0 0,6 1 0 0,7 0 0 0,0 0 0 0,-1-4 0 0,6 1 0 16,4 1 0-16,6-1 0 15,5-2 0-15,5 2 0 0,-3 0 0 0,6 0 0 16,6-4 0-16,6 3 0 0,3 1 0 0,-7 0 0 16,-7 0 0-16,6-1 0 0,10 0 0 0,-5 1 0 15,-10 0 0-15,3-4 0 0,9 1 192 0,-3 1-192 0,-8 0 352 16,2 0-32-16,7 0-16 0,-2 2 0 0,-13 0-304 0,5 0 0 15,0 2 0-15,2 2 0 16,1-1 128-16,-6-1-128 0,-10 4 0 0,2 0 0 16,-2-2 304-16,-2 1-48 0,-4 1-16 0,5 0 0 15,2 0-240-15,0 0 144 0,1 1-144 16,5 1 128-16,1 1-128 0,-2 1 0 0,-1-1 0 0,7 2 0 16,9 3 0-16,-6-2 0 0,-10 0 0 0,0-2 0 15,3 1 0-15,-5-5 0 0,-8 0 0 0,2-3 0 16,-4 3 0-16,-5-4 0 0,-5 0 0 0,-3 0 192 15,-7-2-192-15,3-2 0 0,3 2 0 0,-3-6 128 0,-8 2 96 16,-1-3 16-16,2-1 0 0,-4 0 0 0,-7 2 64 0,-5-3 16 16,-6-1 0-16,-1-3 0 0,0 2-128 0,2-2-32 15,1 1 0-15,-6-2 0 0,-3 1-160 0,-6-3 0 16,-9 4 0-16,1-5 128 0,4 4-128 0,-1-6 0 16,-3 3 0-16,-2-3 0 0,-3-1-128 0,-3-1-16 15,-6 1 0-15,-4-5 0 0,-4 5 16 0,-4-3 0 16,-1 1 0-16,-2-1 0 0,-3 1 128 0,-3 0 0 15,-2-1 0-15,-1-2 0 0,-2 2 0 0,-1-2 0 16,1-2 0-16,-3-4 0 0,-2 1-224 0,2-4 32 0,0-5 16 16,0-2 0-16,0 0-32 0,0 0-16 0,1 3 0 0,-1 2 0 15,-1 5-32-15,0 2-16 0,-2 3 0 0,-3 0 0 16,-2 3 112-16,-2-2 32 0,-3 5 0 0,-5-2 0 16,-3-1 128-16,-4 1 0 15,-6 0 0-15,-3 3 0 0,-6 3-160 0,-6-3 160 16,-7 1-192-16,-7 3 192 0,-2 3-352 0,-10 0 32 0,-11 4 16 0,-2-5 0 15,-2 5 144-15,-3-2 32 0,-6 0 0 0,-5 1 0 16,-5 1 128-16,-1 0 0 0,4 4 0 0,-3 0 0 16,-3-1 0-16,-3 0 0 0,-1 2 0 0,-2-1 0 15,0 1 0-15,-4 0 0 0,-1 0 0 0,1 2 0 16,9 1-272-16,-6-1 16 0,-8 1 16 0,3 0 0 0,13 4 96 0,-5 0 16 16,-10-1 0-16,-1 3 0 0,6-3 128 0,-10 3 0 15,-4 0 0-15,2-2 0 0,8 0 0 0,-5 2 0 16,-4-2 0-16,5-2 0 0,12 2 0 0,4-1 0 15,5 2 0-15,-10 1 0 0,-5-2 0 0,-3 2 0 16,5-3 0-16,-1 3 0 0,-1-1 0 0,4 1 0 16,4 0 0-16,-2-3 0 0,-3 3 0 0,4-1 0 15,6 1 0-15,-3 0 128 0,4 0-128 0,-5 0 0 16,-4 0 0-16,-2 1 0 0,8 2 0 0,-6-2 0 16,-5 2 0-16,2-1 0 0,8 2 0 0,-4-2 0 15,-2 2 0-15,4-2 0 0,10 0 0 0,-2 0 0 16,-3-2 0-16,5 0 0 0,0 0 0 0,5 0 0 15,3-2 0-15,-2 2 0 0,4-2 0 0,-1 0 144 16,1 2-144-16,3-3 160 0,4 3-160 0,-2-1 0 16,-1 1-192-16,4-2 192 0,6-1-304 0,-1 2 64 0,0-1 16 0,-3 2-14272 31,7 0-2848-31</inkml:trace>
  <inkml:trace contextRef="#ctx0" brushRef="#br0" timeOffset="2114.98">8040 9337 43311 0,'-10'-10'3840'0,"0"4"-3072"0,3 1-608 0,1 4-160 0,-1 1 0 0,-5-4-256 0,-10-2 64 0,-15-2 16 0,-18-6 16 0,-13-3 0 15,-10 1 0-15,-6 2 0 0,-1 4 160 0,-4-2-208 16,-4 1 80-16,-3-1 128 0,-4-2-384 0,-5 0 64 16,-1-1 0-16,-2 2 0 0,-4-5 320 0,4 2 0 15,5 0 0-15,-8 0 0 0,-8-3 0 0,-1 2 256 16,1 2-32-16,-4-1-16 0,-5 4 16 0,0 2 0 16,0 4 0-16,-4 0 0 0,-3 6-32 0,3 0 0 15,1 3 0-15,-5 6 0 0,-5 3 64 16,6 2 0-16,22 1 0 0,-10 1 0 0,-13 7-112 0,-1 5-16 15,4 0 0-15,3 4 0 0,-1-1-128 0,4 4 0 16,3 1 0-16,2 2 0 0,-1 1 0 0,11-3 0 16,7 1 0-16,-10 8 0 0,-9 6 0 0,1 6 0 15,3 2 0-15,-2 1 0 0,-1 7 0 0,5-1 0 0,11 2 0 0,0 1 128 16,7 3 80-16,-1 1 16 0,2 8 0 0,4-1 0 16,9-5-224-16,6 2 176 0,2-2-176 0,3 8 160 15,3 2-160-15,6 1 0 16,9-1 0-16,8-4 0 0,4-1 0 0,3 2 0 0,3 6 144 0,2-1-144 15,5-3 0-15,6-1 128 0,3-2-128 0,5 5 0 16,4 0 128-16,4 0-128 0,7-2 128 0,1-5-128 16,5-2 192-16,3 0-16 0,4 4-16 0,2-2 0 0,4-1-32 15,3-1 0-15,3-12 0 0,5 9 0 0,4 10 0 0,4-1 0 16,5-1 0-16,0-3 0 16,1-2-128-16,2-2 0 0,3 0 0 0,5 1 0 15,6-6 0-15,5 0 0 0,2-7 0 0,6-3 0 16,6 6 0-16,0-3 0 0,2-3 0 0,4-3 0 15,6-6 0-15,3-4 0 0,4-1 0 0,1-3 0 16,-9-6 0-16,9 3 0 0,8-1 0 0,4 3 0 0,6 3 0 0,1-4 0 16,3-4 0-16,-1-3 0 0,1-1 192 0,2-9-32 15,1 2-16-15,5-3 0 0,4-1-144 0,2-7 0 16,2-4 0-16,0 0 128 0,4-1-128 0,1-8 0 16,2 0 0-16,0-4 0 0,0 0 0 0,14-4 0 15,12-4 0-15,-5-3 0 0,-9-3 0 0,2-5 128 0,2-1-128 16,-2-1 0-16,-9-1 0 0,-3-2 0 0,-5-2 128 0,3-5-128 15,6-1 0-15,-11-3 0 0,-10 1 0 0,8-5 0 16,7-3 0-16,-1-3 0 0,-3-2 0 0,-2-1 0 16,-2-2 0-16,-10 0 192 0,-18 5-32 0,3-10 0 15,4-6 288-15,-10-3 48 16,-11 2 16-16,0-3 0 0,1 2-112 0,-6-6-16 0,-3-2 0 0,-10-5 0 16,-7-1-64-16,-2-4-32 0,-2 4 0 0,-4 0 0 0,-7 7-288 15,-2-7 160 1,0-12-160-16,-3-2 128 0,-6 1-128 0,-6 2 0 15,-3 0 144-15,-3-2-144 0,-5 1 0 0,-3-1 0 0,-3 3 0 0,-5-1 128 0,-2 1-128 0,-3-6 0 16,-4 0 0-16,-5 1 0 16,-6 2 0-16,-3 3 144 0,-4 0-144 0,-4-3 160 15,-6 1-160-15,-4-1 0 0,-3 1-160 0,-4 6 160 16,-1-1 0-16,-8-1-144 0,-7 4 144 0,-6 1 0 0,-1 8 0 0,-7-7-128 16,-7 1 128-16,-6 1 0 0,-3 4 0 0,-6 3 0 15,0 10 0-15,-8 0 0 0,-6-2 0 0,-5 2 0 16,-3 5 0-16,-4 6 0 15,-5 7 0-15,2 6 0 0,3-1 0 0,-2 7 0 16,-3 4-336-16,3 3-96 0,3 3-16 0,2 6 0 16,4 1-832-16,-6 2-160 0,-3 6-32 0,-4-4-20064 0</inkml:trace>
  <inkml:trace contextRef="#ctx0" brushRef="#br1" timeOffset="66640.27">23336 758 9215 0,'-1'-4'816'0,"0"2"-656"0,1 2-160 0,0-3 0 0,1 2 624 0,-1-2 80 0,1 0 32 0,-1-3 0 16,1-4 64-16,2-1 16 0,1-1 0 0,1 0 0 15,1 0 272-15,0-3 64 0,4 4 16 0,-3-2 0 16,3 1-192-16,0 0-32 0,0-3-16 0,0 4 0 16,1-2-16-16,0 3 0 0,-2-1 0 0,-1 4 0 15,1-2-304-15,-2 3-64 0,0 2-16 0,-2-2 0 0,0 2-272 16,-2 2-64-16,1 1-16 0,-3-1 0 0,0 2 0 0,-1 2 0 16,0-1 0-16,-1 1 0 0,0 5 240 0,-2-4 48 31,1 4 16-31,-2-1 0 0,1 1 48 0,-1 2 16 0,1-1 0 0,1 0 0 0,-1 2-96 0,2 1-32 15,0 2 0-15,1 2 0 0,1 3-144 0,2 3-16 16,0 5-16-16,1 5 0 0,1 7 112 0,0 0 32 16,-1 5 0-16,1 2 0 0,-2 7 0 0,1 6 16 0,-1 4 0 15,0 12 0-15,2 11-128 0,-2 8-16 0,0 5-16 0,-1 3 0 16,-1 13-64-16,0-3-16 16,0 2 0-16,1-2 0 0,-2-3-160 0,0 3 0 0,-3 2 0 0,1-6 0 15,-2-3 0-15,-1-3 0 16,0 1 0-16,-1-5 0 0,0-4 0 0,2 1 192 0,-2 1-32 0,0 3 0 15,-1 4-16-15,2 1 0 0,1 6 0 0,1 1 0 16,2 0-144-16,0-5 0 0,1-1 0 0,1-6 0 16,1-9 0-16,2-7-224 0,2-9 80 0,2-7 16 31,0-9-320-31,2-7-48 0,1-12-16 16,2-9-16560-16</inkml:trace>
  <inkml:trace contextRef="#ctx0" brushRef="#br1" timeOffset="73415.6">25339 4220 16575 0,'-3'9'1472'0,"0"-3"-1168"0,2-2-304 0,0-2 0 0,1-2-256 0,-1 3-128 0,-2 2 0 0,1 3-16 16,-2 1 400-16,-1 1 272 0,2-3-32 0,2 0-16 16,1-2 736-16,1-4 128 0,2-1 48 0,1 0 0 15,1-1 128-15,0-2 16 0,1-1 16 0,0-1 0 0,0 2 144 16,0-5 32-16,2 3 0 0,-2-2 0 0,0 1-496 0,-1 0-80 16,0-3-32-16,0 1 0 15,-1 2-256-15,1-4-48 0,-1 2-16 0,0-5 0 16,1 1-256-16,0-2-48 0,0 2-16 0,1-7 0 15,2 1-224-15,-1-4 128 0,3-2-128 0,-1-3 0 16,0-1 192-16,0-2-48 0,1-4-16 0,-1 0 0 16,-2-1-128-16,-1-3 0 0,-1 0 0 0,0-1-176 15,-1 1 320-15,0-3 64 0,-1-6 16 0,1-1 0 0,0 1 224 16,-1-6 64-16,1-2 0 0,-1 0 0 16,-1 3-48-16,-1 1 0 0,1 0 0 0,-2 2 0 0,-2-2-224 15,1 3-48-15,0-3-16 0,0 4 0 0,-1-3-48 0,1 3-128 16,0-4 192-16,0 4-64 0,1-1-128 0,0 3 160 15,0-1-160-15,-2-4 160 0,2-5-160 0,-1-2 0 16,0 0 0-16,0 1 0 0,-2 2 0 0,1 2 0 16,-1 3 0-16,1-2 0 0,-1-3 0 0,1-2 0 15,1-2 0-15,1 1 0 0,0 0 0 0,0 3 0 16,1 1 0-16,-1 2 0 0,0 2 0 0,0 0 0 0,0-5 176 0,0 2-176 16,-1 1 128-16,-2 3-128 0,1 1 0 0,-2 3 144 15,0 9-144-15,1-1 0 0,-2-3-160 0,-2-1 160 16,1-1 0-16,0-2 0 0,0 2 0 0,0-1 0 15,1 4 0-15,0 1 0 0,-1-2 0 0,1 5 0 16,0-5 0-16,1 5 0 0,0 2-128 0,1 1 128 16,1 5 0-16,0-3-192 0,1 1 192 0,-1-1-192 15,1 1 192-15,1 3 0 0,0-1 0 0,0 3-144 16,0 3 144-16,0 4 0 0,-1 0 0 0,1 3-128 16,-1 1-480-16,1 6-96 15,-2 0 0-15,2 4-11136 0,0 0-2240 0</inkml:trace>
  <inkml:trace contextRef="#ctx0" brushRef="#br1" timeOffset="75484.56">21894 3217 12895 0,'2'3'1152'0,"-1"-2"-928"0,3 2-224 0,-1-3 0 0,2 0 2336 0,0 0 416 0,3 0 96 0,3 0 16 15,7 0-1648-15,8 0-336 0,9-4-64 0,6 1-16 16,2-3 96-16,3 0 32 0,2-1 0 0,0 0 0 15,3 1-656-15,1 0-128 0,3 0-16 0,5 2-128 0,4-2 144 16,7 0-144-16,3 1 0 0,2 1 144 16,1 0 368-16,6 2 64 0,6 1 0 0,5-4 16 15,5 1-336-15,0 0-80 0,-2-1-16 0,11 1 0 0,10-5 208 0,5 0 32 16,3-1 16-16,4 0 0 16,-1 2 240-16,9-2 48 0,12-2 16 0,2-1 0 0,-14 2-80 0,13-1-32 15,14-1 0-15,2-2 0 0,-3 2-304 0,2-2-64 16,3 4-16-16,-1 0 0 0,-4-2-224 0,-5 2 128 15,-1 3-128-15,0-1 0 0,-1 4 0 0,-3-1 0 16,-3 0 0-16,-3 1 0 0,-2 3 0 0,-4-1 0 16,-8 0-176-16,-3 3 176 15,-5 3-1088-15,-3-2-112 0</inkml:trace>
  <inkml:trace contextRef="#ctx0" brushRef="#br2" timeOffset="82010.08">24731 1599 911 0,'2'-4'0'0,"-2"2"0"0,0-2 0 0,0 4 0 0,0 0 1216 0,-1 0 144 16,1 0 48-16,-1 0 0 0,0 1 256 0,-2-1 64 15,0 3 16-15,3-3 0 0,0 0-480 0,0 0-112 16,-20 9 0-16,14-4-16 0,-1-1-288 0,1 0-48 16,1-2-16-16,0 2 0 0,0 0-304 0,0-2-64 15,2 1-16-15,-1-2 0 0,0 1-400 0,1-2 128 16,0 3-128-16,1-3 0 15,0 0 128-15,0 0-128 0,1 0 0 0,0 0 128 0,-1 0 304 0,1 0 48 0,0-3 16 0,0 6 0 16,-1-3-304-16,1 0-48 0,0 1-16 0,1-1 0 16,0 0 128-16,0 0 32 0,0 0 0 0,0 0 0 15,-14 19 432-15,11-17 96 0,0 4 16 0,-1-2 0 16,1 2-32-16,-2 0 0 16,0 1 0-16,-1 0 0 0,-2 2-160 0,1 1-48 15,-2-1 0-15,-1 4 0 0,-1-3-128 0,-1 2-16 16,-2 0-16-16,-1 1 0 0,-2 0 64 0,0 2 16 15,-1-1 0-15,-1 1 0 0,0-3 64 0,0 2 0 16,2 0 16-16,-1 0 0 0,-2 2-80 0,-1 3 0 0,-1 0-16 0,-2 5 0 16,1-2-176-16,-1 0-48 0,1 1 0 0,-2-1 0 15,1-2-144-15,-3 2-128 0,-4 0 192 0,-1 3-192 16,-3-3 176-16,0 1-176 0,-1-1 160 0,0-1-160 0,2-5 256 0,2 2-32 16,3-1-16-16,3-4 0 0,2 2-64 0,2-3-16 15,1-2 0-15,1 0 0 0,2-1-128 0,1-3 0 16,1 1 0-16,0 0 0 0,3-4 0 0,-2 2 0 15,1 1 128-15,2-2-128 0,0 0 0 0,0 2 0 16,4-4 0-16,-1 2 0 0,0 0 0 0,2 1 0 16,-2-1 128-16,3-1-128 15,1 0 0-15,0 0 0 0,2 0 0 0,-1-2 0 0,0 2 0 0,2-1 0 0,-1-1 128 0,1 2-128 16,-1-1 0-16,1 2 0 0,-2-3 0 0,2 2 0 16,-1-1 0-16,-1-1 0 0,2 2 128 0,-2-1-128 31,2 0 0-31,-1 0 160 0,1-2-160 0,-1 0 160 15,1 3-32-15,1-3-128 0,-1 0 192 0,1 0-64 0,0 1-128 0,0-1 0 16,-1 0 0-16,2 0 0 0,0 0 0 0,0 0 0 16,0 0 0-16,0 0-176 15,0 0-288-15,0 0-64 0,0 0-16 0,22-4-18144 16</inkml:trace>
  <inkml:trace contextRef="#ctx0" brushRef="#br2" timeOffset="82785.17">23440 2474 13823 0,'0'-3'1216'0,"1"-2"-960"0,1 3-256 0,-1 0 0 0,0 2 784 0,0-3 112 0,2 0 32 0,-1-1 0 0,3-2 224 0,1-4 64 0,1 1 0 0,0 2 0 16,-2 1 208-16,0-1 48 0,-1 3 16 0,-1 0 0 15,1 0-432-15,-2 2-96 16,0 0 0-16,-1 0-16 0,0 2 144 0,0 0 48 15,-1 0 0-15,2 0 0 0,-2 0-144 0,1 2-32 16,0-2 0-16,-1 2 0 0,1 0-464 0,-1-2-112 0,0 0 0 0,0 0-16 16,0 0-80-16,0 0-16 0,21 6 0 0,-14-6 0 15,-1 0-48-15,0 0-16 0,3-2 0 0,-1 2 0 16,3 0-64-16,-2 0-16 0,1 0 0 0,-1 0 0 16,-2 0 0-16,0 0 0 0,2 0 0 0,1 2 0 15,0-2 64-15,0 2 0 0,0 0 0 0,-1 0 0 0,0 2-48 16,1-1 0-16,-1 0 0 0,1 4 0 15,-2-4-144-15,2 3 160 0,0 1-160 0,1 1 160 0,0 0-160 0,0 0 160 16,1 2-160-16,0 0 160 0,0-1-160 0,1 2 0 16,1 1 144-16,0 1-144 0,-2-1 0 0,2-2 144 15,0 5-144 1,2-2 0-16,0 3 160 0,1 2-160 0,0-2 128 0,1 0-128 16,0 2 128-16,0-1-128 0,0 1 128 0,1-2-128 15,-1 1 0-15,1 1 128 0,-2-2-128 0,0 0 0 16,-2 0 0-16,1-1 0 0,0-2 0 0,0 0 0 15,1-1 0-15,-3 1 0 0,2-4 128 0,-1 1-128 0,0-1 0 0,1-2 160 16,-1 0-160-16,0-1 160 0,-2 0-160 0,2-2 0 16,0-1 0-16,0 2 128 0,0 2-128 0,0-4 0 15,-2 1 0-15,0 1 0 0,-2-1 0 0,-1-1 0 16,0 1 0-16,-3 1 128 0,0-1-128 0,-2-1 0 16,-1 2-160-16,-1-1 160 15,-2 2-768-15,0-2-64 0,-1-2-16 0,0 2-18224 0</inkml:trace>
  <inkml:trace contextRef="#ctx0" brushRef="#br2" timeOffset="83704.42">24377 3057 15663 0,'-3'2'1392'0,"0"-2"-1120"0,2 0-272 0,1 0 0 0,1 0 720 0,-1 0 96 0,0 0 16 0,-1 0 0 16,0 0 560-16,-2 0 112 0,2 0 32 0,1 0 0 16,0 0-672-16,0 0-128 0,0 0-32 0,0 0 0 0,0 0 48 0,0 0 0 15,0 0 0-15,0 0 0 0,0 0-112 0,19-6 0 16,-17 6-16-16,1 0 0 0,-1-2-192 15,0 0-48-15,1 2 0 0,-1-2 0 0,1 2 144 0,-1-4 32 16,2 2 0-16,0-2 0 0,1 0 64 0,1-2 16 16,1 0 0-16,2 0 0 0,1-3-64 0,1 2 0 15,3-2 0-15,2-1 0 0,3 0-192 0,1-2-32 16,2-1-16-16,3-3 0 0,2 1-128 0,4-2-16 16,1-1-16-16,2-3 0 0,-2 1 16 0,-2-1 0 15,1 1 0-15,-3 0 0 0,-1 2-192 0,2-1 160 16,0-1-160-16,1-2 160 0,1 1-160 0,1-4 0 15,2 2 0-15,-1-4 0 0,2 1 0 0,-5 0 0 0,0 1 0 16,-4 0 0-16,-1 3 0 0,-2 2 0 0,-2 2 0 0,-1-1 0 16,-1 3-192-16,-1 2 48 15,0 0 0-15,-1 4 0 0,0-3-48 0,-1 3-16 16,0 2 0-16,3 0 0 16,-3 2-368-16,-1-2-64 0,1 1 0 0,-3 4-16 15,0-4-720-15,-2 1-144 0,0 0-16 0,-1 2-16 16,-1 1 64-16,-2-4 16 0,0 5 0 0,1-4 0 15,1 2 0-15,-2-1 16 0,0 0 0 0,1-1 0 0,-1 1-96 16,1 1-32-16,-1-3 0 0,0 2-6800 0</inkml:trace>
  <inkml:trace contextRef="#ctx0" brushRef="#br2" timeOffset="84540.62">25560 2281 16575 0,'-3'0'1472'0,"1"0"-1168"0,0 0-304 0,2 0 0 0,2 0 560 0,-2 0 48 0,-2 0 16 0,0 0 0 0,-2 0 384 0,0-2 80 16,1 1 0-16,-1-2 16 0,0 1-528 0,3 0-128 0,-1-2 0 0,0 0-16 31,2 1-240-31,0-2-64 0,0-1 0 0,0 1 0 15,2-1 400-15,-2 0 80 0,0-2 16 0,0 2 0 0,0-2 592 0,-2 0 112 16,1 2 16-16,-3-4 16 0,1 1-96 0,-2-3-32 16,-1 2 0-16,-2 0 0 0,-2-5-272 0,-2 2-64 15,0-2-16-15,-3-2 0 0,-1 2-496 0,0-4-112 0,-2 3-16 0,0-2 0 16,2 2-64-16,-2 0 0 16,1-1-16-16,0 3 0 0,1 0-16 0,-2 2 0 0,1-2 0 0,1 2 0 15,0 3-16-15,-1-1 0 0,0 4 0 0,0-3 0 16,0 2-144-16,0 1 0 15,-1 2 144-15,0-2-144 0,-1 0 0 0,2-1 0 0,-1 4 0 0,1-6 0 16,0 3 0-16,1-2 0 0,0 0 0 0,0 2 0 16,1-4 0-16,0 0 0 15,0 1 0-15,0-1 0 0,2 0 0 0,-1 2 0 0,2-5 0 0,-1 4 0 0,1-4 0 0,2 1 0 16,-1 2 0-16,1-2 0 0,1 2 0 0,1 1 0 16,0 2 0-16,1-3 0 0,1 3 0 0,-2-1 0 15,2 4 0-15,0-2 0 16,1 0 0-16,-1 2 0 0,1-1 0 0,0 1 0 15,1 2 0-15,-1-2 0 0,-1 3 0 0,1-2 0 0,0 0 0 0,0 3 0 0,0-3 0 32,-1 3 0-32,1 0-256 0,-1-2 48 0,-1 2 0 0,-1 0 0 15,-1 0 208-15,0 0-176 0,0 2 176 0,0-2-160 16,1 0 160-16,-1 3-160 0,0-2 160 0,-1 1-160 31,2-2-224-31,-1 3-64 0,2 1 0 0,-1-3 0 16,3 4-1200-16,2-4-240 0</inkml:trace>
  <inkml:trace contextRef="#ctx0" brushRef="#br2" timeOffset="96493.59">24532 2858 13823 0,'0'-4'1216'0,"0"1"-960"0,0 2-256 0,0 1 0 0,0 0 960 0,0 0 160 0,0-2 32 0,0-2 0 16,0 2 480-16,1 0 96 0,-1 0 32 0,0-1 0 0,-1 2-288 0,1 1-64 16,0 1-16-16,-1 2 0 0,-1-3-704 0,1 2-144 15,-1 2-32-15,-1-3 0 0,1 4-32 0,-1-4-16 16,0 2 0-16,-2 1 0 0,1-2 112 0,-2 2 0 15,1 1 16-15,0-2 0 0,0 1-16 0,-1 0-16 0,1 1 0 16,-1 1 0 0,2-2-176-16,-1 2-48 0,1-2 0 0,2 2 0 0,1 0-208 0,-2 0-128 0,3 0 160 0,0 4-160 15,1-4 128-15,1 3-128 0,0 1 0 0,1 0 0 16,0-1 0-16,1 0 128 0,0 1-128 0,1-2 0 16,1 0 0-16,0 1 0 0,1-5 0 0,0-1 0 15,0 0 0-15,0-3 0 0,3-4 0 0,1-2 0 16,1 0-160-16,0-5 160 15,0 0-128-15,3-7 128 0,-1 2 0 0,-1-1-128 16,2-5 128-16,-1 1 0 0,-1 1 0 0,0-2 0 0,-2-1 0 0,-2 0-128 0,-1 1 128 0,0-1 0 31,-2 3 160-31,-1-2-160 0,-2 4 256 0,1-2-32 0,-1-1-16 0,-1 1 0 16,-1 4-16-16,-1 1 0 0,3 2 0 0,-4 1 0 16,-2 5 0-16,1 1 0 0,-2 2 0 0,-1 4 0 0,-1 1 0 0,-2 4 0 15,1 2 0-15,-3 2 0 16,0 1-192-16,-1 3 0 0,-1 3 128 0,-2 2-128 0,-1 0 0 0,0 0 0 15,1 3 0-15,-1-1 0 0,0 1 0 0,1-4 128 16,-1 2-128-16,4-3 0 0,0 2 0 0,3-3 0 16,-1 1 0-16,1 0 0 0,2-2 0 0,1 1 0 15,0-2 0-15,0 2 0 0,2-2 0 0,0-1 0 16,1-1 0-16,1 0 0 16,1-1 0-16,0-4 0 0,1 1 0 0,1-1 0 15,1-3-272-15,0-1 48 0,1-1 16 0,0-1 0 16,0 0-48-16,0-1-16 0,1-1 0 0,0-1 0 15,0-2 128-15,0 1 144 0,0 0-208 0,0-2 80 0,0 0 128 0,0 0-208 0,-1 2 80 0,-2-2 128 32,1-3-368-32,-2 2 48 0,-1 1 16 0,0-3-16592 15</inkml:trace>
  <inkml:trace contextRef="#ctx0" brushRef="#br3" timeOffset="101050.84">24704 2781 24879 0,'-9'2'2208'0,"2"-2"-1760"0,-1 4-448 0,3-4 0 0,2 1 1904 0,0 2 288 0,1-3 64 0,-3 2 16 0,-3 4-288 0,-2-2-48 16,-1 0-16-16,1 1 0 0,3-1-1216 0,0-3-256 16,2-1-64-16,1-1 0 0,1 1-208 0,2-4-48 15,0 1-128-15,-1 1 192 0,0 1-192 0,0-2 176 16,-2 1-176-16,-1 0 160 0,0 0-32 0,-1 0-128 16,-1 0 192-16,-2 2-64 0,0 0-128 0,-1 0 0 15,1 0 144-15,-3 0-144 16,1 0 0-16,0 0 144 0,0 0-144 0,2 0 0 15,2 0 208-15,1 2-64 0,1 0-16 0,1 0 0 0,2 2-128 0,0 2 0 0,4 2 0 0,-1 0 0 16,1-1 0-16,3 3 0 16,1-1 0-16,2 3 0 0,-1-3 0 0,2 4 0 15,1-3 0-15,0 0 0 0,1-1 0 0,1 0 0 16,1-1 0-16,-1-2 128 0,0 0-128 0,1-1 0 0,0-4 0 0,-2-1 0 16,1 0 0-16,-1-4 0 0,0 1 0 0,2-3 0 15,-1-6-160-15,0 1 160 0,2-5-208 0,-1-2 80 16,2-3 128-16,-1-3-160 0,0-1 160 0,1 1-160 15,-2 1 160-15,-1 1 0 0,0 0-144 0,-3 2 144 16,-2 2 0-16,-2 1 0 16,-1 1 0-16,-3 2 0 0,-2 0 0 0,-3 3 0 15,-1 1 0-15,-1 3 0 0,0 4 304 16,-3 1 16-16,-2 4 16 0,-4 5 0 0,-1 5 80 0,-2 4 16 16,-3 2 0-16,0 4 0 0,-3 4-240 0,0 0-32 0,-2 5-16 0,0 0 0 0,0-5-144 0,2 0 160 15,3-1-160-15,1 0 160 16,2-6-32-16,2 2-128 0,1-3 192 15,1-1-64-15,4-3-128 0,2-2 0 0,3-2 0 0,1-1 0 16,2-3 0-16,2-3 0 0,2 0 0 0,2-3 0 16,2-1-160-16,3-3 160 0,0 0-208 0,4-4 80 15,0-2-112-15,4 0-16 0,0-5 0 0,1 1 0 16,3-4 256-16,0 2 0 0,2-4 0 0,0 1 0 16,-2 1 0-16,0-2 0 0,-1 2 0 0,-1-5 0 15,-2 5 128-15,-2-2-128 0,-2 3 144 0,0 1-144 16,-2 0 176-16,-1-1-176 0,-2 5 192 0,-1-2-192 15,-4 6 144-15,0-2-144 0,-3 4 0 0,-3 0 144 0,-2 2-144 0,-1 1 0 16,-1 3 144-16,-3 3-144 0,-4 1 336 0,-2 2 0 16,-1 1 0-16,-3 4 0 0,-2 2-160 0,-2 3-48 15,0 0 0-15,-1 2 0 0,0 2-128 0,2 0 0 16,0 1 0-16,4 1 0 0,1-3 0 0,3-1 0 16,4 0 0-16,3-2 0 0,3-1 0 0,2-2 0 15,4 2 0-15,2-5 0 0,3 0 0 0,2-2 0 16,3-1 0-16,1-4 0 0,2 0 0 0,3-3 0 15,3-4 0-15,1-2 0 0,2 0-160 0,2-7 160 16,1 1-208-16,0-4 80 0,1-3 128 0,-1 0-208 16,-1-4 80-16,-4-1 128 0,-3 1-160 0,-4 1 160 0,-3 3 0 0,-5 3-144 15,-2 0 144-15,-3 2 0 0,-3 0 0 0,-3-1 0 16,-4 5 144-16,-2 0 16 0,-1 4 0 0,-3 2 0 16,-1 4 224-16,-3 4 32 0,-2 6 16 0,-4 0 0 15,-1 6-224-15,-1 3-32 0,0 2-16 0,0 2 0 16,1 2-160-16,2-1 0 0,2-1 0 0,1 0 0 15,4 1 128-15,3-2-128 0,4-2 0 0,2-2 128 16,1-2-128-16,4 0 0 16,2-1 0-16,2-5 0 0,2 0 0 0,4-1-176 0,0-4 48 0,4 0 0 15,-1-4-320-15,2-2-48 0,5-2-16 0,0-3 0 16,1-1 192-16,2-6 16 0,1 3 16 0,1-7 0 0,2 0 288 0,1-2-128 16,-1-3 128-16,-1 0 0 15,0-1 0-15,-3 1 0 0,-2 0 0 0,-3 3 0 16,-2 1 176-16,-5 2-176 0,0 0 192 0,-5 3-192 15,0 1 288-15,-3 2-48 0,-3 4-16 0,0-3 0 0,-3 5 0 0,-2 1 0 16,-2 3 0-16,-1-3 0 0,-1 6 64 0,-2 0 16 16,-1 4 0-16,-1 0 0 0,0 4-304 15,-1-1 0-15,1 2 0 0,0 1 0 0,1 0 0 0,0 0 0 16,3 3-160-16,2-4 160 0,0 4-144 0,1-3 144 16,3-1 0-16,1 2 0 0,0-2 0 0,3 3-128 0,0-4 128 0,1 0 0 15,1-1 0-15,1-1 0 0,2 1 0 0,1-4 0 16,-1 0 0-16,2-2 0 15,1-1 0-15,2 0 0 0,-1-3 0 0,2-4-128 0,1 2 128 0,-1-2-160 16,0-2-112-16,1 0-32 0,0-3 0 0,-1 1 0 16,0 0 144-16,-1-2 32 0,-2 0 0 0,-1-1 0 15,-1 1 128-15,-2 0 0 0,0 0 0 0,-4 0 0 16,1-2 0-16,-2 1 0 0,-2 0 0 0,-3-2 0 16,2 3 0-16,-1 2 0 0,-1-2 0 15,-2 1 0-15,0 2 0 0,-1-2 128 16,0 3-128-16,0 0 0 0,0 5 0 0,-2-2 144 0,1 6-144 0,-1 4 0 15,-4 2 224-15,1 3-64 0,-1 4-16 0,0 0 0 16,-1 3-144-16,4 0 128 0,0 0-128 0,3 1 128 16,1 1-128-16,1-1 0 0,3 2 0 0,1-1 128 15,4-1-128-15,1-4 0 0,2-1 0 0,2-3 128 0,2-1-128 0,1-2 0 16,0-1 0-16,2-3 0 16,-1 0 0-16,0-3 0 0,0-2-128 0,2-2 128 15,-1 0-640-15,0-4-48 0,0-2-16 0,1-9-20064 0</inkml:trace>
  <inkml:trace contextRef="#ctx0" brushRef="#br4" timeOffset="110733.52">23506 4238 9215 0,'-3'7'816'0,"1"-1"-656"0,-1-3-160 0,2-2 0 0,1-1 0 0,-1 2 0 0,-2 1 0 0,0 3 128 0,-1 0-368 0,-1 2-80 0,0-2 0 0,0 0-16 31,0-2-128-31,1-2-32 0,2 2 0 0,-1-2 0 15,1-2 0-15,1 0 0 0,-1 2 0 0,1-4 0 0,1 0 1168 0,0-1 224 0,3 0 64 0,-2-1 0 16,0 0 384-16,0-2 96 0,3 0 16 0,-1-4 0 16,2-1 16-16,-2-1 0 0,2-2 0 0,-1-5 0 15,1 3-48-15,0-2 0 0,0-2 0 0,0-2 0 0,0 0-208 0,1-3-64 16,-1-1 0-16,1-3 0 16,-1 1-192-16,0-3-32 0,0 3-16 0,0-5 0 0,-2 0-112 0,0 1-32 15,-1 0 0-15,0 0 0 0,-2 3-112 0,-2-4-16 16,0 1-16-16,-1-4 0 0,0 5-176 0,-2-4-48 15,0-3 0-15,-3 0 0 0,1 0 32 0,-2-2 0 16,1 1 0-16,0 1 0 16,0 3-208-16,-1-3-32 0,2-3-16 0,-1-2 0 0,3-2 16 0,0-2 16 15,1 2 0-15,2-2 0 0,0-3-80 0,0 2-128 0,2 1 176 16,2 2-176-16,-1 3 192 0,0-1-64 0,0-1 0 16,0-1-128-16,2-2 192 0,-2 3-192 0,2 0 192 0,-2 3-192 31,1 2 176-31,1 2-176 0,-1-2 160 0,0 2-160 0,0 2 160 15,-2 0-160-15,3 0 160 0,-2 3-160 0,0-1 128 0,-1 1-128 16,1-3 0-16,-1-1 144 0,1 1-144 0,-1-2 0 16,2-1 0-16,-2 1 128 0,1 1-128 0,0 1 0 15,2-3 0-15,-2 1 0 0,1 5 0 0,0-5 128 16,0-2-128-16,-1-1 0 0,2 1 128 0,-2 1-128 0,0-3 0 0,-1 4 128 16,0 1-128-16,0 3 0 0,-1 3 0 0,-1-1 0 15,-1 5 0-15,-1 0 0 0,1 2 128 0,-1-1-128 0,-1-1 0 0,-1-1 0 16,1-2 0-16,-1 3 0 15,-1 0 0-15,3-2 0 0,-1 1 0 0,1 1 0 0,1 0 0 16,0-2 0 0,1 3 0-16,0-1 0 0,2-2 0 0,0 5 0 0,1-2 0 0,0 4 0 0,1 1 0 0,0 1 0 15,1 0 0-15,-1 3 0 0,2-1-160 0,-2 3 160 16,2 2 0-16,-2 2-144 16,1 4 144-16,-1-1 0 0,1 1 0 0,-2 0-128 15,2 5 128-15,-2-2 128 0,-1 0-128 16,1 3 176-16,0 0-176 0,-1-3 0 0,2 3 0 0,-2 0 0 15,0 0 0-15,0 3 0 0,-2-3 0 0,2-3-176 0,0 3 176 0,-1 3 0 0,1-3 0 0,0 0 0 32,0 0 0-32,0 0 0 0,0 0 0 0,-9 22 0 0,7-12 0 0,-1 0-160 15,1 2 160-15,-2 0 0 16,1 4 0-16,0 0 0 0,1-1 0 0,-1 3 0 16,2-1 0-16,-2-1 0 0,3 0 0 0,0 0 0 15,2 0 0-15,-2-1 0 0,2 2 0 0,1 2 0 16,-1 0 0-16,2 3 0 0,0 3 0 0,-1 3 0 15,2 4 0-15,-1 6 128 0,0 3-128 0,1 3 144 16,1 4-144-16,-1 0 160 0,-2 1-160 0,2 2 160 16,-2-4-160-16,1 1 0 0,-2 6 0 0,0 0 128 0,2 0-128 0,0 2 0 15,1-3 0-15,0 2 128 0,1-7-128 0,-1 1 192 16,0-4-192-16,0-3 192 0,1 1-192 0,-1 2 192 16,1 3-192-16,-1 1 192 0,1-2-192 0,0 2 160 15,-2-5-160-15,0-1 160 0,-2-1-160 0,0-3 160 16,-1 0-160-16,0 0 160 0,-1-1-160 0,0-1 0 15,-2 3 144-15,0-1-144 0,-1 3 0 0,-1-1 0 16,0 1 0-16,-1-2 128 0,0-2-128 0,0-6 0 0,0 0 0 16,0 2 0-16,1-2 0 0,-1 2 0 0,0-1 0 15,1 1 0-15,1 1 0 0,1-3 0 0,2 1 0 0,-1 0 128 16,2-4-128-16,1 0 0 0,1-2 0 0,1-2 0 16,-2-6 0-16,2 0 0 0,0 4 0 0,-1 2 0 15,2 0 0-15,0 0 0 0,-1 1 0 0,1-2 0 16,1 2 0-16,-1 3 0 0,0-3 0 0,0 1 0 15,-3 1 0-15,3-2 0 0,0 3 0 0,-1-3 0 16,0 1 0-16,-1-1 0 0,0-1 0 0,-1-2 0 16,-1 1 0-16,1-1 0 0,-2 2 0 0,-2-3 0 0,1 0 0 15,0 1 0-15,-1-1 0 0,-2 3 0 0,-1-3 0 0,0 3 0 16,-1 1 0-16,-2-2 0 0,2 2 0 0,-3 0 0 16,2 1 128-16,-2-2-128 15,1-3 0-15,-1 1 0 0,0-1 0 0,2-3-128 16,1-6 128-16,0-1 0 0,-2 5 0 0,1-5 0 0,-1 0 0 0,1 1 0 15,0-2 0-15,0 0 0 0,2-1-192 0,0-4 64 16,1 0 0-16,0-2 0 16,1-2-448-16,1-2-96 0,1-2-16 0,2-4-18320 15</inkml:trace>
  <inkml:trace contextRef="#ctx0" brushRef="#br4" timeOffset="149901.03">23717 2464 4607 0,'7'-6'400'0,"-3"0"-400"0,0 2 0 0,-2 2 0 0,0 2 640 0,-2-3 32 0,1 2 16 0,-1-1 0 16,1-2 1232-16,0-1 256 0,-1-2 64 0,0 0 0 16,-1 1 176-16,0 0 32 0,0-3 16 0,-2 2 0 0,1 1-400 0,-1-4-80 15,1 4 0-15,-1-4-16 0,1 1-400 0,1-1-80 16,-2 0-16-16,2 2 0 0,0-5-336 0,-1 3-80 15,1-2-16-15,-1 2 0 0,-1 0-528 0,-1 2-96 16,0 0-32-16,-3 2 0 0,-1 0-128 0,-3 1-16 16,-2 4-16-16,-2 1 0 15,-2 3 16-15,-4 1 0 0,-2 2 0 0,-6 4 0 0,-1 3-80 0,-2 1-16 16,-1 2 0-16,-2 3 0 16,4-3-16-16,0 3-128 0,3 0 192 0,2-3-64 15,5-1 128-15,4 1 0 0,3-2 16 0,4-2 0 0,4-2-64 0,2-1-16 0,3 0 0 16,2-5 0-16,3 1-192 0,1-1 144 0,1-1-144 0,3-2 128 15,2 1-128-15,0-4 0 16,3 1 0-16,0-2 0 0,1 1-144 0,0-2 144 16,1 0-192-16,2-2 192 0,-1 0 0 0,0 0 0 15,0-2 0-15,0 2 0 0,-1-3-208 0,0 1 64 0,-1 0 16 0,-2-2 0 16,-1 2 128-16,1-2 0 0,-2 0 0 0,-1 1 0 16,-1-1 0-16,-2 4 0 0,0-4 0 0,-2 4 0 15,-1 0 0-15,-3 0 0 0,-1 0 0 0,0 2 0 16,-2-1 0-16,-2 1 144 0,0 1-16 0,-3 3-128 15,1-4 288-15,-3 4-48 0,0 1-16 0,1 2 0 16,-2 3-32-16,0 0 0 0,1 4 0 0,-1 3 0 0,-1 2-48 0,1 4-16 16,1-1 0-16,0 5 0 0,1-4 48 0,1 4 0 15,1 1 0-15,1 1 0 0,2 1-176 0,3-4 192 16,3 1-192-16,2-5 192 0,2 1-192 0,4-6 0 16,2 0 0-1,2-3 0-15,1-2 0 0,1-4 0 0,3-2-192 0,1-2 192 16,0-2-256-16,0-4 80 0,1-4 16 0,2-2 0 15,-2-3 160-15,0-3-160 0,-1 0 160 0,-2-3-160 16,-2 1 160-16,-2 0 0 0,-3-2 0 0,-2-2 0 0,-2 2 0 0,-4 2 0 16,-4 2 0-16,-2 2 0 0,-4 0 0 0,-3 0 0 15,-3 3 0-15,-3-2 128 0,-1 4-128 0,-3 3 192 16,1 2-64-16,-2 2 0 0,0 5 32 0,-1 2 16 16,0 3 0-16,0 0 0 0,-1 3 0 0,1 0 0 15,4 4 0-15,-1-3 0 0,2 3-176 0,4 2 128 0,1-1-128 0,2-2 128 16,3 3-128-16,3-3 0 0,2 2 0 0,2-2 0 15,3-2 0-15,2 3 0 0,3-4 0 0,1 1 0 16,2-1 0-16,3-2 0 0,1 2-128 0,1-6 128 16,3 0-256-16,0 0 32 0,0-3 0 0,0-3 0 15,-4 0 16-15,0 0 0 0,-1-4 0 0,-1 0 0 0,-1-1 208 16,-2 2-176-16,-2-4 176 0,-3 0-160 0,-3 1 160 0,0-1 0 31,-2 2 0-31,-2-2 0 0,-2 0 0 0,-2 1 0 16,1-1 0-16,-4 0 128 0,1 2-128 0,-2 0 176 0,-1-2-176 0,-1 4 192 0,1-2-192 0,-1 4 128 31,0 1-128-31,-2 1 128 0,1 2-128 0,0 2 0 0,-2 2 144 0,1 1-144 0,-1 1 144 0,0 2-144 16,1 2 192-16,2-2-192 0,-1 2 128 0,3-1-128 31,1 3 0-31,2-4 0 0,2 0 0 0,1 2 0 16,1-3 0-16,2 2 0 0,2 0 0 0,0-3 0 15,2 1 0-15,1 0 0 0,1-5-192 0,1 2 192 0,1-2-208 0,0-2 80 16,2-2-64-16,-1-1 0 0,1 0 0 0,0-4 0 15,0 1 192-15,-2-1-128 0,1-2 128 0,-2 0-128 16,1 0 128-16,-2-1 0 0,0-3 0 0,-2 1 0 16,0 1 0-16,-3-2 0 0,-1 2 0 0,-1 0 0 15,-3 3 128-15,-2-2-128 0,-1 3 160 0,-1 1-160 16,-2 0 208-16,-1 2-48 0,0 2-16 0,-2-1 0 16,1 2-144-16,-2 2 0 0,3 2 144 0,-1 1-144 15,1 1 0-15,-2 1 0 0,1 0 0 0,-2 4 128 16,2 0-128-16,0 2 0 0,2-2 0 0,1 2 128 0,2-2-128 15,0 3 0-15,3-3 0 0,1-1 128 0,1 3-128 0,2-6 176 16,1 1-176-16,3-1 192 0,-1 1-192 0,3-5-144 16,1-1 144-16,1 2-208 0,2-6 208 0,1 0 0 15,3-1 0-15,-2-5-144 0,3 0 144 0,-1 0-160 16,1-4 160-16,-1 0-160 0,1-2 160 0,-1 1 0 16,-3-2-144-16,0 0 144 0,-2 0 0 0,-2 1 0 15,-2 2 0-15,-2 1 0 0,-2 3 0 0,-1-1 0 16,-4 3 0-16,-1 1 0 0,0 3 0 0,-3 3 192 15,-2 0-192-15,-1 0 192 0,-2 6-32 0,-2 0 0 0,-1 8 0 16,-1-2 0-16,1 1-32 0,0 2-128 0,0 4 192 0,0 3-64 16,-2 3 0-16,2 1-128 0,3-1 192 0,-1 1-64 15,3-2 16-15,2 0 0 16,4-6 0-16,3 1 0 0,2-6-144 0,4 0 0 0,1-3 0 0,3-4 0 16,1-1 0-16,2-5 0 0,3 0 0 0,2-6 0 15,1-1 0-15,3-2-224 0,1-4 48 0,0-3 16 16,0-2 160-16,0-1-160 0,-1 0 160 0,-2 1-160 15,-1-2 160-15,-3 2-128 0,-2 0 128 0,-3 1-128 16,-3 1 128-16,-2 0 0 0,-4 2 0 0,-3 2 0 16,0-1 0-16,-2 4 0 0,-3 2 0 0,0 2 0 0,-2 4 0 0,-2 2 0 15,-2 4 0-15,0 5 128 0,-1-1 0 0,1 5 0 16,-2 0 0-16,-3 6 0 0,2 2-128 0,-2 1 144 16,3 1-144-16,1 0 160 0,3-1-160 0,3 0 160 15,3-1-160-15,4-6 160 0,2 0-160 0,3-4 0 16,2-4 0-16,3-2 0 0,3-1 0 0,1-5 0 15,3 0 0-15,1-5 0 0,3-2 0 0,-1-3-224 16,3-3 80-16,0-1 16 0,0-3 0 0,-1-1 0 16,-1-1 0-16,-3 2 0 0,-2-1 128 0,-2-1 0 15,-4 3 0-15,-2 0-128 0,-2 0 128 0,-4 1 0 0,0 1 0 0,-4 2 0 16,-2 0 0-16,-1-1 0 0,-3 3 128 0,-1-2-128 16,-2 5 176-16,1 0-48 15,-3 1 0-15,0 6 0 0,-1 0-128 0,0 4 128 16,-1-2-128-16,0 5 128 0,-1 0-128 0,1 2 0 15,1-2 0-15,1 2 128 0,0 3-128 0,0 0 0 16,4 2 0-16,3-2 128 0,1-2-128 0,4 0 160 0,1 1-160 16,4-3 160-16,0 0-160 0,4 0 0 0,2-2-160 0,3 0 160 15,0-3 0-15,3-2 0 0,2 1-128 0,2-4 128 16,2 1 0-16,1-4 0 0,3-2-160 0,0 3 160 16,1-5-176-16,0-1 48 0,-3 0 0 0,-1-1 0 0,0 0 128 0,-2 0-128 15,-2 1 128 1,-2 0-128-16,-3 0 128 0,-3-1 0 0,-2 3 0 0,-3-1 0 0,-3 0 0 0,-1 2 0 15,-2-2 0-15,-2-1 0 0,-2 1 0 0,-3 2 0 16,0-2 0-16,-2 3 128 16,-1-1-128-16,-3-2 176 0,-2 3-176 0,0-2 192 15,-1 3-192-15,-2-1 160 0,-2 3-160 0,0-1 160 0,1 1-160 16,1 3 0-16,2 3 0 0,1-2 0 0,3 4 0 0,1 1 0 0,3-1 0 16,2 1 0-1,3 3 0-15,1-3 0 0,4 4 0 0,1-1 0 0,2 1 0 0,2-3 0 0,1 4 0 0,3-1 0 16,-1-3 0-16,2 2 0 0,2 3-144 0,1-2 144 15,0 0 0-15,2 1-128 16,0 3 128-16,-1-4 0 0,-1 2-128 0,0-2 128 16,0 1 0-16,-2 0 0 0,1 1 0 0,-3-5 0 15,-1 2 0-15,-1-3 0 0,-1 0 0 0,-1-2 0 0,-1-2 0 0,-1-1 0 16,-2 2 0-16,0-6 0 0,-2 2 0 0,0-1 0 16,-2-2 0-16,-2-1 0 0,0 1 0 0,-1-2 0 15,-1-3 128-15,-2 2-128 0,-2 1 0 0,0-4 0 16,0 4 128-16,-2-4-128 0,-2 1 0 0,-1-3 0 15,1 2 128-15,-1-2-128 16,3 2 0-16,-1-3 0 0,4 3 0 0,0 1 128 16,4 2-128-16,1 1 0 0,0 0 0 0,3 2 0 0,1 4 0 0,-1 0 0 15,2 0 0-15,0 0 0 0,0 4 0 0,2-1 0 0,-1-2 0 0,0 2 0 16,-1 2 0-16,3-1 0 0,-3-4 0 0,0 0 0 31,0 0 0-31,0 0 0 0,11 20 0 0,-9-14 0 0,-1-1 0 0,2 1 0 0,-2 0 0 0,2-1 0 16,-2 4 0-16,0-3 0 15,2 0 0-15,-1 1 0 0,-1-1 0 0,2-3 0 16,-1 1 0-16,1 1 0 0,-2-1 0 0,1-2 0 16,0-2 0-16,-1 2 0 0,0 0 0 0,0-4 0 15,1 0 0-15,-1 2 0 0,0-2 0 0,0-2 0 0,0-2 0 0,2 0 0 16,-1 0 0-16,1-4 0 16,-1 1 0-16,1-3 0 0,-1 2 0 0,0-3 0 15,-1 3 0-15,-1 1 0 0,-1-3 0 0,-4 5 0 16,0-2 0-16,-3 2 0 0,-2 1 0 0,-2 2 0 15,0 2 0-15,-2-2 0 0,-2 4 0 0,-1 1 0 16,-1 2 0-16,1 3 0 0,0-2 0 0,1 2 0 0,1 0 0 0,1 0 0 16,3 0 144-16,0 0-144 0,2 1 0 15,3-1 0-15,1 0 0 0,3-2 0 0,0 2 0 16,2-2 0-16,3-2 0 0,-1 2 0 0,2-2 0 16,2-1 0-16,2 2 0 0,2-7-14928 15,2 2-2992-15</inkml:trace>
  <inkml:trace contextRef="#ctx0" brushRef="#br1" timeOffset="185644.93">21402 1806 6447 0,'3'-1'576'0,"-1"0"-576"0,1 1 0 0,-1 0 0 0,2 0 608 0,0-2 16 0,3 0 0 0,4 0 0 15,5-2 480-15,4 2 112 0,1-2 0 0,0 1 16 16,0 0-576-16,1 3-112 0,1-4-32 0,-1 3 0 16,3 0-16-16,0 1-16 0,3 0 0 0,-1-3 0 15,3 2 80-15,-1-2 16 0,1 0 0 0,1 0 0 0,-1 0 112 16,2 0 16-16,0-3 16 0,0 2 0 0,0 0-400 0,3-2-64 15,-1 1-32-15,3 2 0 0,2-4-224 0,0 4 0 16,2-3 0-16,0 2 0 0,-1-1 0 0,0 1 0 16,0 0-160-16,1-2 160 0,-3 3 0 0,2 0 0 15,2-3 0-15,0 2-128 0,1 2 128 0,0-4 0 16,2 2 160-16,-2 0-160 0,-2-1 544 0,-2 4 16 16,2-2 0-16,0 0 0 0,0 0-192 0,0 0-48 0,-2 0 0 15,6-1 0-15,2 1-192 0,1-2-128 0,-5 3 160 16,-2-2-160-16,2 0 160 0,1 1-160 0,-1 0 160 0,0-1-160 15,-1 0 224-15,1 2-48 0,3-2-16 0,1-2 0 16,0 3-16-16,0 0 0 0,0-1 0 0,-1 1 0 16,-4 0 160-16,-1 0 16 0,-3 0 16 0,3 0 0 15,3-1 144-15,2 4 32 0,2-2 0 0,3 2 0 16,-1 0-32-16,2 0 0 0,2-3 0 0,0 2 0 16,2 1-320-16,-2-3-160 0,3 3 160 0,1-3-160 15,2-1 0-15,-2 2 0 0,-1-2 0 0,-2-1 0 16,0-1 224-16,-1 1-48 0,-2-1-16 0,1 1 0 0,2 1 224 0,-2 1 64 15,-1 0 0-15,-5-1 0 0,-1 2-192 16,2-2-48-16,4 0 0 0,2-2 0 0,-2 1-208 0,2 2 0 16,5-1 0-16,1 1 0 0,3 2 0 0,-2-4 0 15,-2 2 0-15,-2-4 0 0,0 4 0 0,1-2 0 16,0 3 0-16,3 0 0 0,1 2 0 0,-1-1 0 16,1 1 0-16,0 0 0 0,-1 0 0 0,-2 0 0 15,2 1 0-15,2 1 0 0,1 1 0 0,0-2 0 16,-1-1 0-16,-1-2 0 0,-1 0 0 0,1-1 0 0,-1-2 0 15,4 4 0-15,2-2 0 0,1-1 0 16,0 2 0-16,-10-2 0 0,-5-1 0 0,7 0 0 0,7 3 0 0,7-2 0 16,4 2 0-16,0-2-128 0,0-2 128 0,-2 0 0 31,1-1-768-31,4 1-64 0,5 3 0 0,0-4 0 16,-2-1-832-16,1 0-192 0,0 0-16 0,3 0-10320 0</inkml:trace>
  <inkml:trace contextRef="#ctx0" brushRef="#br5" timeOffset="-203211.51">19594 3335 8287 0,'-17'2'736'0,"2"-2"-592"0,5 0-144 0,4 0 0 0,1 3 576 0,-3-3 96 0,-10 0 16 0,-11 4 0 0,-9-3-320 0,-4 0-64 0,0 3-16 0,4-4 0 16,6 1-288-16,1-1 0 15,4 0 0-15,1-1 0 0,2 1 0 0,1-4-144 16,1 3 144-16,-2 0 0 0,2 1 0 0,0 0 0 15,-1-3 0-15,1 3-128 0,1 3 608 0,0-3 128 0,-1 2 32 0,1 2 0 32,-2-1 816-32,1 4 160 0,0-4 48 0,1 2 0 15,-1 2-448-15,1 0-96 0,1-1-16 0,1 0 0 16,2-2-592-16,1 1-128 0,1 0-32 0,1 0 0 16,3-4 368-16,3 4 80 0,0-4 16 0,2 2 0 31,1-1 208-31,3-2 64 0,0 1 0 0,4 2 0 0,0-3-288 0,2 0-48 0,1 0-16 0,1 0 0 0,1 0-320 15,3 0-64-15,1 0-16 0,1-3 0 0,0 3-112 0,0-1-32 16,3-1 0-16,1-1 0 0,2 2-192 0,1-1 176 16,4-2-176-16,-1-1 160 0,-1 4 0 0,0-2 0 15,4 1 0-15,1 0 0 0,1-1 128 0,2 0 32 16,2 0 0-16,2 0 0 0,0 1 16 0,0 0 16 16,2 0 0-16,0-2 0 0,0 1-80 0,2 0-16 15,1-3 0-15,-1 2 0 0,1-1-32 0,0 1-16 16,2-2 0-16,1 3 0 0,2-4-208 0,-1 4 0 0,3-2 0 15,-3 1 0-15,0-3 0 0,-2 0 128 0,1 1-128 0,-1 0 144 16,-3 1-16-16,1 0-128 0,2 0 192 0,-1-1-64 16,2 0 16-16,1 0 0 0,-1 1 0 0,-1-1 0 15,-1-1-16-15,-2 2-128 16,2 2 192-16,0-3-64 0,1 2-128 0,-1 0 0 0,1-1 0 0,2 1 128 16,2-2-128-16,2 0 0 0,0-1 0 0,0 0 0 15,-3 1 0-15,-1 1 0 0,-1 2 0 0,0-1 0 16,-3 0 0-16,2 2 0 0,0-2 0 0,1-1 0 15,2 1 0-15,-1 1 0 0,-1-1 0 0,0-1 0 16,-1 1 0-16,-2 1 0 0,0-4 0 0,1 5 0 16,-3-4 256-16,-1 2-48 0,5 0 0 0,2-1 0 0,1 2-208 0,2-1 176 15,1 2-176-15,-1-2 160 0,0 0-160 0,-1 2 0 16,-2-2 0-16,0 1 0 0,0 0 0 0,-1 0 0 16,-1 3 0-16,2-2 0 0,2 2 0 0,2 0 0 15,2-1 0-15,-2 1 0 0,-1 0 0 0,-3 0 0 16,-2-3 0-16,1 1 0 0,1 0 128 0,2-1-128 15,1 0 0-15,2 1 128 0,4 0 112 0,0-2 16 16,1 2 0-16,-3 0 0 0,-3-2-256 0,-2 0 0 16,3 2 128-16,-1-1-128 0,2 0 0 0,-1 0 0 15,-1 2 0-15,2 1 0 0,1 0 0 0,-2-2 0 16,0 2 144-16,-2-3-144 0,1 2 0 0,-1-2 0 16,2 0 0-16,1 0 0 0,2 1 0 0,1 0 0 15,1-1 0-15,-1 3-176 0,-2-3 176 0,0 0 0 16,-1 0 0-16,0-3 0 0,3 2 0 0,2 1 0 0,1 0 0 0,4 3 0 15,0-2 0-15,1 0 0 0,-3 2 0 16,0-2 0-16,-5-1 0 0,3 2 0 0,3-1 0 0,2 2 0 16,2 0 0-16,0 0 0 0,-1 0 0 0,-2 0 0 15,-4-3 0-15,1 2 0 0,5-4 0 0,0 4 0 16,2-2 0-16,0 1 0 0,2 1 0 0,-1-2 0 0,-2-1 0 16,2 1 0-16,5-2 0 0,2 1 0 15,2 2 0-15,1 0 0 0,1 2 0 0,0-3 0 0,-4 0 0 0,3-1 0 16,3 2 0-16,2 2 0 0,3 2 0 0,-1-2 0 15,-2-2 0-15,0-1 0 0,1 2 0 0,1 1 0 16,2 0 0-16,-2 0 128 16,1-2-128-16,-4-1 0 0,1 0-128 0,4 0 128 15,6 2 0-15,-2 1 0 0,-3-4 0 0,1 2 0 0,4-2 0 0,2 2 0 16,1-1 144-16,-4 2-144 16,-6-2 0-16,4 0 0 0,4 3 0 0,0-3-192 15,3 3 192-15,-5 0 0 0,-5 0 0 0,0 0 0 0,3 0 0 16,-1 0 0-16,0 3 0 0,-3-2 160 0,-8-1-160 0,2 0 0 15,2 0 0-15,-1 0-176 0,2 2 176 0,-2 1 0 16,-5-2 128-16,0-1-128 0,-1-1 0 0,0 1 0 0,-2 1 0 0,0 2 0 16,-4-1 0-16,-4 2 0 0,-5-3 0 0,-7 0-128 15,-3-1 128-15,-3-1 0 0,-3 0 0 0,-4 1 0 16,-4 0 0-16,-5-4 0 0,-5 2 0 0,-6-2-128 31,-4-1-544-31,-5 1-96 0</inkml:trace>
  <inkml:trace contextRef="#ctx0" brushRef="#br5" timeOffset="-199304.95">20111 3261 12895 0,'-10'0'1152'0,"3"-3"-928"0,2 3-224 0,3 0 0 0,-1 0-240 0,-1-2-80 0,-3 1-32 0,-5-2 0 0,-5-3 688 0,0 0 144 16,0-2 32-16,0 0 0 0,2-2 160 0,2 0 32 15,2 1 16-15,3-3 0 0,-1 2 432 0,3 0 64 16,1-2 32-16,1-1 0 0,0 1 560 0,3 0 112 16,2-1 32-16,1-3 0 0,1-1 144 0,5-4 16 15,2-5 16-15,3-3 0 0,6-2-592 0,3-7-112 0,6-3-16 16,7-7-16-16,0-1-720 0,6-8-144 0,4-8-16 0,11-10-16 15,7-8-128-15,7-1-32 0,10 1 0 0,7-11 0 16,9-8-208-16,6-5-128 16,7-4 128-16,1 3-128 0,-7 11 0 0,2-5 0 0,1-5 0 0,2 5 0 15,2 8-368-15,-5-1 16 0,-6-3 0 0,2 1 0 16,2 2 32-16,1 3 16 0,0 7 0 0,-8 2 0 16,-8 5-32-16,5 7-16 15,4 6 0-15,-3 10 0 16,-6 8-416-16,-10 9-96 0,-9 4-16 0,-11 5 0 15,-4 7-896-15,-7 0-176 0,-3 3-32 0,-8 3-12256 0</inkml:trace>
  <inkml:trace contextRef="#ctx0" brushRef="#br5" timeOffset="-198718.75">21593 2986 18431 0,'-3'-5'1632'0,"2"2"-1312"0,1 1-320 0,1 0 0 0,-1 2 1200 0,1 0 160 0,1-4 48 0,-2-2 0 0,2 0 832 0,1 0 160 0,0-4 32 0,2 4 16 16,1-1-864-16,2 1-176 0,-2 0-48 0,1 2 0 15,2-1-592-15,0 2-112 0,1-4-16 16,1 1-16-16,1-1-240 0,2-2-32 0,1-4-16 0,3-6 0 16,4-3-16-16,2-3 0 0,1-1 0 0,6-5 0 15,7-7 128-15,13-13 32 0,15-12 0 0,12-12 0 16,14-13-80-16,9-5-16 0,2 4 0 0,13-14 0 15,16-9-208-15,12-7-48 0,0 5-128 0,1-1 192 16,4-11-192-16,5 3 0 0,8-2 0 0,-6 0 0 16,-9 2-336-16,-1 1-64 0,5 7-16 0,-9 4 0 15,-21 8-320-15,4 2-64 0,6 3-16 0,-6 5 0 16,-24 15-944-16,5 2-192 0,2-1-32 0,-1 4-8912 16,-5 10-1776-16</inkml:trace>
  <inkml:trace contextRef="#ctx0" brushRef="#br5" timeOffset="-197659.09">25083 2964 21183 0,'-16'0'1888'0,"6"0"-1504"0,3 0-384 0,2 0 0 0,3-3 1344 0,2 3 192 0,0-2 32 0,0 1 16 0,-2-3 272 0,1 2 64 15,1-5 16-15,1 4 0 0,2-3-576 0,3-3-112 32,3 1-32-32,2 0 0 0,2-5-608 0,5 0-128 15,2-6-32-15,4-3 0 0,3-6-128 0,3-5-16 16,1-4-16-16,1-1 0 0,3-5-16 0,3-6 0 15,9-5 0-15,8-5 0 0,8-8-32 0,5-1-16 0,2-3 0 0,2-2 0 0,-2 1-96 0,11-8-128 32,10-10 176-32,8-1-176 0,3-2 192 0,-4-2-64 0,-1 3 0 0,9-8-128 15,12-3 176-15,2-3-176 16,-9 5 160-16,4-1-160 0,6 1 0 0,-5 3 0 16,-8 7 0-16,-5 2 0 0,-7 3 144 0,-3 5-144 0,-2-1 128 0,-7 5-128 15,-9 6 0-15,-9 6 0 0,-3 5 0 0,-2 0 0 16,1 1 0-16,-4 5 0 0,-6 7 0 0,-6 6 0 15,-6 6-208-15,-6 7-128 0,-6 4-32 0,-4 6 0 32,-4 4-1056-32,-6 5-224 0,-2 3-32 0,-8 6-16 0</inkml:trace>
  <inkml:trace contextRef="#ctx0" brushRef="#br5" timeOffset="-197200.25">26562 2834 18431 0,'10'-5'816'0,"-2"1"160"0,0 2-784 0,-1 1-192 0,-3 1 0 0,0-3 0 0,1 3 656 0,3-3 96 0,5-1 16 0,7-5 0 16,5-6 896-16,2-2 176 0,1-5 32 0,2-7 16 15,-2-5 176-15,7-10 48 0,3-4 0 0,8-11 0 16,7-5-528-16,7-6-112 0,6-5 0 0,5-8-16 15,4-2-784-15,7-7-160 0,7-3-16 0,2 1-16 16,0 2-96-16,13-13 0 0,12-11-16 0,14-10 0 16,9-1-112-16,4-2 0 0,-1-2-16 0,1 5 0 0,7 3-240 0,1-3 0 15,-8 5 128-15,4-1-128 0,2 4 0 0,3-2 0 16,4 0 0-16,-4 10 0 0,-10 14-256 0,-6 8 16 16,-10 15 0-16,-2 4 0 15,-2 3-560-15,-1 12-112 0,-2 7-32 0</inkml:trace>
  <inkml:trace contextRef="#ctx0" brushRef="#br2" timeOffset="-147814.42">24428 1978 18431 0,'0'0'1632'0,"0"0"-1312"0,1 0-320 0,-1 0 0 0,0 0 1504 0,0 0 224 0,2 3 64 0,-2-3 0 16,1 0-96-16,-1 1-16 0,1 2 0 0,-1-3 0 16,0 0-464-16,0 0-80 0,0 0-32 0,0 0 0 0,0 0-144 15,-5 22-48-15,3-16 0 0,-1 0 0 0,1 0-208 0,0 2-64 16,1 0 0-16,0 2 0 0,0-1-352 0,1 1-80 15,0 2-16-15,1 1 0 0,0 3-16 0,0 0-16 16,1 2 0-16,0 2 0 0,1 1 32 0,-2 1 0 16,1-2 0-16,1 1 0 0,-2 1-32 0,0-2 0 15,0 0 0-15,-1 1 0 0,-1-5 16 0,0 3 0 16,-1-1 0-16,-2 0 0 0,0-1 0 0,-1 3 0 16,-1-2 0-16,-1-1 0 0,-1 5-32 0,0-3 0 15,-1 2 0-15,1-2 0 0,0-3 32 0,2 0 0 16,-1-2 0-16,2-3 0 0,1 0-176 0,1-2 0 15,1-3 0-15,0 0 128 0,1-4-128 0,1 2 160 0,0-3-160 0,1 2 160 16,1-3-160-16,-1 0 0 0,1-3 0 0,1 2 128 16,-1-4-128-16,1 0 0 0,-1-1 0 0,1 0 0 15,-1 0 0-15,2-1 0 0,-2-2 0 0,2-4 0 16,0-2 0-16,-1 2 0 0,1-2 0 0,-1-1 0 16,0 0 0-16,0 0 0 0,-1-3 0 0,2-3 0 15,-2 2 0-15,2-2 0 0,0-3 0 0,1 3 0 16,-1-3 0-16,-1 3-176 0,1 0 176 0,0-1-128 15,-2 5 128-15,3-2-128 0,1-2 128 0,0 3-128 0,2-3 128 16,-2 3 0-16,0 0-144 0,2 0 144 0,-2 3 0 0,1-3 0 16,-1 3 0-16,1 0 0 0,-1 1 0 0,-1 2 0 15,-2 2 0-15,0 1 0 0,-1 0 0 0,-2 4 0 16,0 0 0-16,-1-1 0 0,0 4-192 0,-2-1 192 16,1 1-160-16,-3 1 160 0,0 1-320 15,0 1 16-15,0 0 16 0,0-3 0 0,2 3 96 0,0 0 32 16,-1 0 0-16,2 0 0 0,2 0 160 0,-1 0-128 15,1 0 128-15,0 0-128 0,0 0 128 0,0 0 0 16,0 0 0-16,0 0-128 0,0 0 128 0,0 0 128 16,0 0-128-16,0 0 176 0,0 0-176 0,0 0 0 15,0 0 0-15,0 0 0 0,0 0 0 0,-21 3 192 0,14-2-32 16,2 1 0-16,-1 1-160 0,-1-3 192 0,1 1-192 0,-2 2 192 16,3-3-192-16,-1 0 0 0,2 0 0 0,1-3 128 15,0 2 0-15,1-2-128 0,2 3 192 0,0-3-64 16,0 3-128-16,1-3 0 0,2 0 0 0,-2 0 0 15,1 3 256-15,2-4-16 0,0 4-16 0,-1-2 0 16,2 2-64-16,0 0-16 0,0 2 0 0,1-2 0 16,2 2 0-16,-1 0 0 0,2-2 0 0,1 0 0 15,1 3 32-15,2-6 0 0,1 3 0 0,2-4 0 16,3 2-48-16,0-2 0 0,4-2 0 0,0 0 0 16,2-3-128-16,1 3 160 0,1 1-160 0,0-1 160 0,-1 0-160 0,-2 3 0 15,-2 0 0-15,-1 3 0 0,-1 0 0 0,-2 0 128 16,-2 1-128-16,-1 1 0 0,-1 1 0 0,-2 0 0 15,-1 1 128-15,-2 2-128 0,-1 1 0 0,-1-1 0 16,-2 2 0-16,-1 0 0 0,-1 2 0 0,-1-2 240 16,0 1-64-16,-1-2-16 0,2 2-160 0,-2-3 192 15,0 0-192-15,0-2 192 0,2 0-192 0,-2 0 0 16,2-2 0-16,-2 0 0 0,1-2 0 0,0 0 0 16,0 0 128-16,-1 0-128 0,2-2 0 0,-2 2 0 15,0-2 144-15,-1 0-144 0,1 2 0 0,-1 0 144 16,0 0-144-16,0 0 0 0,0 0 160 0,0 0-160 0,-18-10 128 0,10 10-128 15,1-2 160-15,-2-2-160 0,0 4 192 0,-3-2-192 16,0-1 144-16,-2 2-144 0,0 1 0 0,-3-2 144 16,1-1-144-16,-1 2 0 0,0 1 0 0,-1-3 0 15,1 1 0-15,1 1 0 0,-1 1 0 0,-1-4 0 16,2 1 0-16,-1 1 0 0,1 1 0 0,0-4 0 16,0 4 0-16,1-2 0 15,0-1 0-15,-1 4 0 0,0-2 0 0,0-1 0 0,1 3 0 0,-1-1 0 16,1 1 0-16,-1 0 128 0,0 1-128 0,1-1 128 0,3 3-128 0,-1-3 0 15,2 0 0-15,1 2 128 0,3-2-128 0,0 0 0 16,2 0 0-16,0 0 0 0,1-2 0 0,2 2 0 16,0-3 0-16,1 2 0 0,1 1 0 0,1-2 0 15,1 1 0-15,0 1 0 0,1 0-128 0,0-3 128 16,-3 3 0-16,0 0 0 0,0 0 0 0,0 0 0 16,24-6 0-16,-19 6 0 0,0 0 0 0,0 0 0 15,-2-3 0-15,1 2 0 0,-2 1 0 0,1 0 0 16,-1 0 0-16,0 0 0 0,-2 0 0 0,0 0 0 15,0 0 0-15,-2 1 0 16,1 2 0-16,0-1 0 0,-2-2 0 0,3 0 0 0,0 0 0 0,0 0 0 0,0 0 0 16,0 0 0-1,-14 23 0-15,11-17 0 0,1 4 0 0,-1 0 0 0,1 2 0 0,-1 2 0 0,1 3 0 0,-2 0 0 16,2 4 0-16,0-1 0 16,0 2 0-16,-1 3 0 0,1-3 0 0,-1 3 0 0,1-2 0 0,1 2 0 15,-2 0 0-15,1-3 0 0,-1 0 176 0,1-2-176 16,1 1 0-16,-3-2 0 15,1 1 0-15,1-6 0 0,-2 4 0 0,2-3 0 16,-2 1 0-16,2 0 0 0,-1 0 0 0,1-4 0 0,0 1 0 0,1-1 0 0,0 0 0 0,0 2 0 16,-1 1 0-16,1 1 0 0,1-4 0 0,0-2 0 15,0 0 0-15,-1-1 0 0,1-3 0 0,0 0 0 16,0-2 0-16,-1-1 0 0,1-3 0 0,-1 3-208 16,1-3 64-16,-2-3 16 31,1 3-288-31,0-3-48 0,0-1-16 0,-2 1 0 15,3 3-160-15,0 0-16 0,-6-18-16 0,3 8 0 16,1 0-16-16,-2-1 0 0,1 0 0 0,-1-4 0 16,0 3 80-16,0-1 16 0,-1 0 0 0,1 0 0 15,-3 1-240-15,1 0-64 0,0 2 0 0,0-3 0 16,0 3-416-16,1-2-96 0,0 2 0 0,1-2-16 16,0 2-192-16,3-2-48 0,0-1 0 0,1 1 0 15,2-2-320-15,1 2-80 0,0 0-16 0,1 2 0 16,0 0-16-16,1-1 0 0,0 3 0 0,0-2-2416 0,0 4-480 0</inkml:trace>
  <inkml:trace contextRef="#ctx0" brushRef="#br2" timeOffset="-147135.5">24322 2197 8287 0,'-4'5'368'0,"0"-5"80"0,2 4-448 0,-1-4 0 0,1 2 0 0,2-2 0 0,-1 0 1984 0,-1 2 320 0,1 0 64 0,-1 1 16 0,-1-3 432 15,2 3 96-15,1-3 16 0,0 3 0 0,1-3-496 0,2 1-112 16,-1 1-16-16,2-2 0 0,-4 0-736 0,0 0-160 15,0 0-16-15,22-3-16 0,-14 3-736 0,-1-3-160 16,0 0-32-16,2 0 0 0,0 1-64 0,1 0-32 16,0-3 0-16,1 4 0 0,-1-3-48 0,-1 3-16 15,3 0 0-15,-1 1 0 0,0-2-48 0,0 2-16 16,-1 0 0-16,1 0 0 0,1 0 32 0,1 2 16 16,0-2 0-16,2 0 0 0,2 1-48 0,1 0-16 15,0 1 0-15,2 0 0 0,-1-2-80 0,-1 0 0 0,6 4-128 16,-3-4 192-16,-3 4-192 0,1-2 144 0,-4 2-144 15,-3 1 128-15,0-2-128 0,-2 0 0 0,0 2 0 16,-2 0 128-16,-1-1-128 0,0-1 0 0,-2 2 0 0,0-4 128 16,0 3-128-16,-1 1 0 0,0-4 0 0,-1 2 128 15,1-1-128-15,-1 0 0 0,-1 0 0 0,0-2 0 16,1 2 0-16,-2-2 0 0,2 0 128 0,-3 0-128 16,1 0 0-16,-1 0 0 0,0 0 0 0,-1 0 0 15,1-2 0-15,-3 2 0 0,2-2 0 0,-2 0 128 16,0 0 64-16,-1-2 0 0,0 0 0 0,-1 2 0 15,0-2-192-15,-1 2 0 0,0-4 0 0,-1 2 128 0,1-1-128 16,-2 0 0-16,-1-1 0 0,0 1 0 0,-1 1 0 16,0-2 0-16,-1 2 0 0,-2-1 0 0,-2 2 0 0,1 1 0 15,-2-3 0-15,-1 4 0 0,3-1 0 0,-2-1 0 16,1 2 0-16,-3-2 0 0,0 3 0 0,-1-2 0 16,2 1 0-16,0-2 0 0,-1 1 0 15,4 2 0-15,-1-1 0 0,1 1 0 16,-1 0 0-16,2 0 0 0,0 1 0 0,1-1 0 0,1 1 0 0,0 3 0 15,1-4 0-15,1 3 0 0,0 0 0 0,2-3 0 16,0 4 0-16,2-2 0 0,1-2 0 0,1 1 0 16,2 2 0-16,0-3 0 0,2 0 0 0,0 0 0 0,3 0 0 15,0-3 0-15,2 2 0 0,1 1 0 0,2-2 0 0,1-1 0 16,1 2 0 0,2-2-144-16,0 3 144 0,3-2 0 0,2 1 0 0,1 1-128 15,2 0 128-15,2 1 0 0,-1 1 0 16,0-2 0-16,-1 3 0 0,-1-2 0 0,-2 4 0 0,-1-1 0 15,-3-2-128-15,-1 2 128 16,-3 2-400-16,-2-2-32 0,0 2 0 0,-2 0 0 0,-2 2-256 16,-2 0-48-16,-1 1-16 0,-1 1-12752 15,-1 0-2560-15</inkml:trace>
  <inkml:trace contextRef="#ctx0" brushRef="#br5" timeOffset="-136808.58">22968 3261 6447 0,'-3'0'576'0,"2"-3"-576"0,-1 3 0 0,0-2 0 0,2 2 2736 0,-1 0 432 0,0 0 96 0,0 0 0 0,-3 0-1280 15,-2-1-256 1,-2 1-48-16,-4 0-16 0,-2 1 64 0,-3 1 16 15,-3 1 0-15,-2 0 0 0,-4 1-176 0,-4 2-32 16,-2-2-16-16,-4 2 0 0,-2 0-496 0,-3 3-80 0,-2-3-32 0,-4 0 0 0,1 2-464 0,-3 1-80 16,-2-2-32-16,-1 2 0 0,1-3-192 0,1 0-144 15,0 0 192-15,1-2-192 16,2-2 304-16,-2-2-48 16,0-2-16-16,0 2 0 0,-2 0 80 0,-1-4 0 15,1 2 16-15,2-2 0 0,2 1 16 0,-3-5 0 16,-3 0 0-16,-6 0 0 0,-6 0-176 0,-1-2-48 15,-2 4 0-15,3 0 0 0,5-3-128 0,2 3 0 0,2 3 144 16,0-1-144-16,0 4 0 0,-5 0 0 0,-1 1 0 0,-1 4 128 16,2 0-128-16,2 1 0 0,-1 0 0 0,1 3 0 15,11-3 0-15,2 0 0 0,3 2 0 0,0 0 0 16,3-1 0-16,3 0 0 0,5-1 0 0,2 0-128 16,4-1 128-16,4-1 0 0,0-1 0 0,3 0 0 15,1 1 0-15,2-4 0 0,0 2 0 0,0 2 0 16,-2-4 0-16,3 3 0 0,1 0 0 0,-1 1 0 15,0 0 0-15,0 1 0 0,1 1 0 0,2-2 0 16,1 2 0-16,1-3 0 0,1 2 0 0,2-1 0 0,-2 0 0 0,4 0 0 16,3 0 0-16,-1-2 0 0,2 0 0 0,1 1 0 15,3-3 0-15,0 1 0 0,2 1 0 0,2-4 0 16,-1 2 0-16,2-1 0 0,5 1 0 0,3-3 0 16,6 1 0-16,5 0-128 0,4 2 128 0,4 0 0 15,2 0 0-15,4 4 0 0,1-4 0 0,3 3 0 16,2-3 0-16,2 0 0 0,1 1 0 0,5 1 0 15,5 0 0-15,1 0 0 0,-2 1 0 0,-2-3 0 16,-4 0 0-16,-1-4 0 0,2 1 0 0,0 0 0 16,3 0 0-16,0-1 0 0,2 2 0 0,-1-2 0 0,2-1 0 0,-4 0 0 15,-5 0 0-15,3 2 0 0,5-1 0 0,1-2 0 16,3 3 0-16,-1 1 0 16,0 2 0-16,-4-1 0 0,-1-3 0 0,0 1 0 15,3 0 0-15,-1 0 0 0,-6 3 0 0,0 0 0 16,1 3 0-16,1-2-128 0,-6-2 128 0,-1 1 0 0,-2-3 0 0,-1 0 0 15,-3 0 0-15,2-1 0 0,-1-1 0 0,2 1 0 16,-3-1 0-16,-1-2 0 0,-3 4 0 0,-2-4 0 16,-1-2 0-16,-2 0 0 0,0 2 0 0,0-5 0 15,-1 5 0-15,0-3 0 0,0 1 0 0,-1 2 0 0,-3 2 0 16,2-1 0-16,-5 2 0 0,-2 2 0 0,0 0 0 0,-4-1 0 16,0 3 0-16,-3-3-128 0,-2 3 128 0,-2 0 0 15,-1 0 0-15,-1 0 0 0,-1 0 0 0,-3 0 0 16,0 3 0-16,-2-3 0 0,-1 0 0 0,0 0 0 15,-2 0 0-15,0 0 0 0,1 0 0 0,-2 0 0 16,0 0 0-16,0 0 0 16,-2 0 0-16,2 0 0 0,0 0 0 0,0 0-128 0,0 0 128 0,0 0 0 15,0 0 0-15,0 0 0 16,-19-5 0-16,11 5 0 0,2 0 0 0,-3-1-128 16,1 1-48-16,-1 0 0 0,0-3 0 0,-1 3 0 0,2-2 0 15,-1 0 0-15,0 0 0 0,2 2 0 0,0-4 48 0,-1 2 0 16,2-1 0-16,0 2 0 0,1-3 128 0,1 2-192 0,0-2 192 0,1 2-192 15,0-1 0-15,1 2-16 0,-1-4 0 0,2 4 0 16,1-2-32-16,0 0 0 16,0-1 0-16,0-1 0 0,1 1 240 0,1-2-144 0,0 2 144 0,1-2-128 15,-1 0 128-15,0 0 0 0,1 0 0 0,1-3 0 16,-2 1 0-16,1 2 128 0,0-2-128 0,1 0 128 16,0 0-128-16,-1 0 0 0,2 0 128 0,0 0-128 31,0-1 0-31,0 1 0 0,1 0 0 0,1-2 0 0,-1-1 0 0,-1 4 0 0,1-2 0 0,-1 3 0 0,0-1 0 15,0 0 0-15,-3 1 0 0,2 0 0 0,-2 2 0 0,2-2 0 16,-1 0 0-16,-2 2 0 0,1 2 0 0,1-2 0 31,-2 4 0-31,1 0 0 0,0 4 208 0,0 0-16 16,2 4-16-16,-2 2 0 0,2 9 0 0,0-1 0 0,-1 4 0 0,1 4 0 0,1 5 0 0,-1 8 0 16,1 5 0-16,-1 7 0 0,-2 2-16 0,-1-1 0 15,-2 0 0-15,-1 4 0 16,-3 5-160-16,-2 2 160 0,-1 4-160 0,-5 0 160 0,1-4-160 0,-3 0 0 15,0 4 0-15,-3-2 0 16,-2 5 0-16,0-3 0 0,-1-1 0 0,0-3 0 0,1-5 0 0,2-2 0 0,3-8 0 0,0-1 0 16,3 0 528-16,1-2 32 15,0 3 0-15,3-2 0 0,2-2-48 0,3-2-16 0,2-5 0 0,2-7 0 16,1-1-272-16,1-5-48 16,2-1-16-16,0-2 0 0,0-4-160 0,-1 1 0 0,1 1 0 0,-1-3 0 15,1-1 0-15,-2 1 0 0,0 0 0 0,0 0 0 16,0 3 0-16,-2-7-144 0,0 2 144 0,-2-2-160 15,1-2 160-15,-1-1 0 0,0-2 0 0,-1-2-128 16,1-1 0-16,0-3 0 0,0-1 0 0,-2-1 0 16,2-5 128-16,0-1 0 15,0-3 0-15,-1-6 0 0,2-2 176 0,0-4 64 16,2-7 16-16,0-3 0 0,2-8 0 0,1-4 0 16,0-4 0-16,2-6 0 0,0 4-256 0,1-7 144 15,1-9-144-15,0-4 128 0,3-6-128 0,-1 3 0 0,-1 0 0 0,-1 4 0 0,-2 9-208 0,0-6 80 16,0-1 128-16,0-2-208 15,0 5-32-15,1 1 0 0,-1 6 0 0,-1 4 0 16,0 6 32-16,0-2 0 0,1 5 0 0,-2-1 0 16,1 2 64-16,-1 2 16 0,1 3 0 0,-1 3 0 0,1 0 128 0,-2 4 0 15,1 2-144-15,-3 2 144 0,2 5-192 0,-2 2 48 16,0 0 0-16,0 2 0 0,-1 1 144 0,2 5-208 16,-2 2 80-16,1 4 128 15,1 1-192-15,-1 5 192 0,2 5-160 0,1 7 160 16,0 4-256-16,1 10 32 0,0 5 16 0,-1 5 0 15,2 5 208-15,-4 2-192 0,1-1 192 0,-3 2-192 16,-2 1 192-16,-3 9 0 0,-2 2 0 0,-3 5-144 16,0 2-48-16,-4-1 0 0,1-5 0 0,-1-3 0 15,1-3 0-15,0-3 0 0,-1-1 0 0,1-2 0 16,-2 2 192-16,2-7 0 0,1-1 0 0,1-7-128 16,1-5 128-16,3-5 0 0,2-3 0 0,2-8 0 15,-1-2 0-15,2-3 0 0,1 0 0 0,1-6 0 0,1 0 128 16,0-4-128-16,2-2 128 0,1 0-128 0,0-5 256 0,1-3-32 15,0-2 0-15,2-2 0 0,0-2-224 0,0-2 176 16,-1-6-176-16,0 0 160 0,1-2-160 0,-1-4 0 16,2-7 0-16,-2-4 0 0,1-4 0 0,-2 1 0 15,-1-2-128-15,0-2 128 0,-1 5-192 0,-2-1 48 16,-1 5 0-16,-1 2 0 0,2 5-16 0,-2-3 0 16,0 0 0-16,0 5 0 0,1 1 32 0,0 5 0 15,0 6 0-15,-1 3 0 0,1 6 128 0,-1 0-208 16,0 7 80-16,-1 0 128 0,-1 0-144 0,-1-1 144 15,1 4 0-15,-1 0 0 0,0 1 0 0,-2 1 0 0,0-3 128 16,-3 1-128-16,2 1 192 0,-4 1-64 0,0-2-128 0,-3 1 192 16,-1 1-192-16,-3-2 176 0,-4 1-176 0,-1 0 160 15,-4 0-32-15,-2-2-128 0,-1 2 192 16,-2-2-64-16,0 1 48 0,-1 0 0 0,-2-1 0 0,1-1 0 16,0 1-176-16,-2-2 0 0,2 0 0 0,-2 0 0 15,0 2 176-15,-2 0-48 0,1 1-128 0,-3 0 192 16,-3 1-192-16,-3 1 144 0,-1-2-144 0,2-1 128 15,1-1-128-15,-1 2 0 0,1-1 0 0,-1 2 0 16,2 0 0-16,0 0 0 0,-2-1 192 0,-1 2-64 16,-1-1-128-16,-2-2 0 0,-4 1 0 0,0 1 0 0,-2 1 0 0,1 2 0 15,1 1 0-15,-2 1 0 0,1-2 0 0,-4 4 0 16,-1-4 0-16,1 2 0 0,1-1 0 0,3 2 128 16,2-3-128-16,1 4 0 0,0 1 144 0,0-2-144 15,0 2 160-15,1-2-160 0,-2 2 0 0,1-2 0 16,2 1 0-16,4 1 0 0,2-2 0 0,2-2 128 15,3 2-128-15,0 0 0 0,2-2 0 0,1-2 0 16,-1 4 0-16,0-4 0 0,2 2 0 0,1-2 0 16,2 1 0-16,1 2 0 0,1-1 0 0,1-2 0 15,0 4 0-15,1-4 0 0,1 4 0 0,2 0 0 0,0 1 0 0,2-2 0 16,3 0 0-16,2 0 0 16,1 1 0-16,1 0 0 0,2-2-144 0,1 2 144 15,0-2 0-15,2 1-144 16,3 1-368-16,2-4-80 0,0 2-16 0,3-2 0 15,2 1-416-15,3-2-64 0,4 1-32 0,3-2-16624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BBF5E2F-2EA4-4BED-BDB7-3263066D10D9}" type="datetimeFigureOut">
              <a:rPr lang="en-US" smtClean="0"/>
              <a:t>9/17/2026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61C2587-C0BF-41B9-B0FA-D76263C040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23418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1F94F5-58D1-42ED-AB38-DD97D2E49478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28731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BC037-32FA-4360-ABE3-07627B2BC3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505A9D-A4AF-4C69-803F-B3FD8FE7AA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63624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15EC7-C509-45E9-A595-C7C08F5047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B61D1F-B34A-4BF8-908F-7A23699398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2039539"/>
          </a:xfrm>
          <a:prstGeom prst="rect">
            <a:avLst/>
          </a:prstGeo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>
                <a:solidFill>
                  <a:schemeClr val="accent1">
                    <a:lumMod val="75000"/>
                  </a:schemeClr>
                </a:solidFill>
              </a:defRPr>
            </a:lvl1pPr>
            <a:lvl2pPr marL="230188" indent="-230188">
              <a:buFont typeface="Wingdings" panose="05000000000000000000" pitchFamily="2" charset="2"/>
              <a:buChar char="§"/>
              <a:defRPr/>
            </a:lvl2pPr>
            <a:lvl3pPr marL="460375" indent="-230188">
              <a:buFont typeface="Wingdings" panose="05000000000000000000" pitchFamily="2" charset="2"/>
              <a:buChar char="§"/>
              <a:defRPr/>
            </a:lvl3pPr>
            <a:lvl4pPr marL="684213" indent="-223838">
              <a:buFont typeface="Wingdings" panose="05000000000000000000" pitchFamily="2" charset="2"/>
              <a:buChar char="§"/>
              <a:defRPr/>
            </a:lvl4pPr>
            <a:lvl5pPr marL="914400" indent="-228600"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6F6A89D-691A-4F7C-98F1-F0C593DCAC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96837" y="6362388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4E5DC575-B3DA-4894-AC1D-D96F1860F14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9755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48BDF3-C675-4FE4-A910-AC4D96386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1E326A-32E2-4FAA-B286-2C7318FA99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11D807-F2AA-4847-A712-DB46B5082E5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9/17/2026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18B119-C720-495E-B60C-22CBB6586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E2A286-1540-4D00-A534-703021A3B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6834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D5E853-5CAF-42AD-AB47-7F5A49B7B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0D8E34-F3E7-4F97-A3DF-30EEE989C0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8AB9D5-42F1-4DA5-90B3-823D47216A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876C05-7108-4656-9F43-674919BEE9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9/17/2026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57A914-9DAA-4AE9-A76A-42447258A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C0452A-1F51-42B5-8497-BB68481ED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20135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8A46B-388C-4D77-BE61-52E7B1C913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6ECDA0-3BD6-450B-8B96-C3684DC875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D6CCF2-765D-4D39-83E7-42743CE9E7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ECD599-93B8-46A3-9EF0-230980A89B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AD0E1B5-5F66-4EE8-9EE1-86A03BA8AD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C4E6235-3EAC-4DFF-9A14-1ADA715C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9/17/2026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132BF57-DA9A-4492-A076-AB71F5BE9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B5FCD9-5D4E-4E57-9402-7599F9885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2636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300DDE-4BCF-4525-91BE-72A54FC8C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F6FE61-20C8-49B5-BF10-C0DCB24C67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9/17/2026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6D4D872-320C-4D19-B900-0E59609A42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0B071D-2650-40F5-8B1E-46DF9DB8D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71774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A747EB5-7CA0-4A83-9D1B-19C1436051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9/17/2026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32C3624-E3A1-4C8A-95B8-43FE56CEE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65764B-81AF-4873-8E85-B90AF3207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11246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F3DD2-9E90-4EBF-9B07-2194BDC33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E8BFE9-2F23-4BCD-B60A-0983EBBCEB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95FE31-2336-4B0E-BC8F-3572FA6EC2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DFD6EC-511A-455D-8BD9-982DE4390A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9/17/2026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67B1AA-215E-4D2A-873E-12B2C9104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5E25FC-1B80-4F9E-AB2D-C76EBB645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87634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639F35-1611-42F7-A008-1247A6AC1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E268273-8ED8-4A31-9442-466BDD24B8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6F42B4-A61A-4FDA-B0DC-F40834BD8E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D9FEBD-503F-464B-B22C-555050B32A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9/17/2026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AC58AB-1586-418B-A030-C9B1CABED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CF43F4-342D-4F33-99B8-27ACFF6C09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8046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4AEEE-3587-4C7D-BAA3-0C3E401F3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98654F2-609F-41BE-BF94-9566C0BCC8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FEAD64-81FE-45C7-87BE-C99041D876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9/17/2026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C9082A-2241-44ED-B9AD-9750B21A6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710290-45AC-4A7C-9A77-667E4B9CF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6742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D5DDBF4-DC75-4000-B4CD-4560FF8BCA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38E350-8C93-428E-9B85-FE7F21988F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B2166D-1728-4813-9139-87CA01351A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9/17/2026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F9C6B2-CD29-4F7A-8C8F-E7523A74F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4A101A-1A5F-4B8A-B35C-38FD5CC03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8803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23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www.desmos.com/calculator/tnlo7p5plp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customXml" Target="../ink/ink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ustomXml" Target="../ink/ink2.xml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ustomXml" Target="../ink/ink3.xml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png"/><Relationship Id="rId2" Type="http://schemas.openxmlformats.org/officeDocument/2006/relationships/image" Target="../media/image20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customXml" Target="../ink/ink4.xml"/><Relationship Id="rId4" Type="http://schemas.openxmlformats.org/officeDocument/2006/relationships/image" Target="../media/image15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6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customXml" Target="../ink/ink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6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customXml" Target="../ink/ink7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0.png"/><Relationship Id="rId2" Type="http://schemas.openxmlformats.org/officeDocument/2006/relationships/customXml" Target="../ink/ink8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10.xml"/><Relationship Id="rId5" Type="http://schemas.openxmlformats.org/officeDocument/2006/relationships/image" Target="../media/image19.png"/><Relationship Id="rId4" Type="http://schemas.openxmlformats.org/officeDocument/2006/relationships/customXml" Target="../ink/ink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ustomXml" Target="../ink/ink11.xml"/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ustomXml" Target="../ink/ink12.xml"/><Relationship Id="rId2" Type="http://schemas.openxmlformats.org/officeDocument/2006/relationships/image" Target="../media/image2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1.png"/><Relationship Id="rId13" Type="http://schemas.openxmlformats.org/officeDocument/2006/relationships/customXml" Target="../ink/ink15.xml"/><Relationship Id="rId3" Type="http://schemas.openxmlformats.org/officeDocument/2006/relationships/image" Target="../media/image24.png"/><Relationship Id="rId7" Type="http://schemas.openxmlformats.org/officeDocument/2006/relationships/image" Target="../media/image350.png"/><Relationship Id="rId12" Type="http://schemas.openxmlformats.org/officeDocument/2006/relationships/image" Target="../media/image26.png"/><Relationship Id="rId2" Type="http://schemas.openxmlformats.org/officeDocument/2006/relationships/image" Target="../media/image23.png"/><Relationship Id="rId16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0.png"/><Relationship Id="rId11" Type="http://schemas.openxmlformats.org/officeDocument/2006/relationships/customXml" Target="../ink/ink14.xml"/><Relationship Id="rId15" Type="http://schemas.openxmlformats.org/officeDocument/2006/relationships/customXml" Target="../ink/ink16.xml"/><Relationship Id="rId10" Type="http://schemas.openxmlformats.org/officeDocument/2006/relationships/image" Target="../media/image25.png"/><Relationship Id="rId4" Type="http://schemas.openxmlformats.org/officeDocument/2006/relationships/image" Target="../media/image250.png"/><Relationship Id="rId9" Type="http://schemas.openxmlformats.org/officeDocument/2006/relationships/customXml" Target="../ink/ink13.xml"/><Relationship Id="rId14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1.png"/><Relationship Id="rId3" Type="http://schemas.openxmlformats.org/officeDocument/2006/relationships/image" Target="../media/image24.png"/><Relationship Id="rId7" Type="http://schemas.openxmlformats.org/officeDocument/2006/relationships/image" Target="../media/image350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0.png"/><Relationship Id="rId10" Type="http://schemas.openxmlformats.org/officeDocument/2006/relationships/image" Target="../media/image25.png"/><Relationship Id="rId4" Type="http://schemas.openxmlformats.org/officeDocument/2006/relationships/image" Target="../media/image250.png"/><Relationship Id="rId9" Type="http://schemas.openxmlformats.org/officeDocument/2006/relationships/customXml" Target="../ink/ink1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29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19.xml"/><Relationship Id="rId5" Type="http://schemas.openxmlformats.org/officeDocument/2006/relationships/image" Target="../media/image261.png"/><Relationship Id="rId4" Type="http://schemas.openxmlformats.org/officeDocument/2006/relationships/customXml" Target="../ink/ink18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0.png"/><Relationship Id="rId3" Type="http://schemas.openxmlformats.org/officeDocument/2006/relationships/image" Target="../media/image111.png"/><Relationship Id="rId7" Type="http://schemas.openxmlformats.org/officeDocument/2006/relationships/image" Target="../media/image340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0.png"/><Relationship Id="rId11" Type="http://schemas.openxmlformats.org/officeDocument/2006/relationships/image" Target="../media/image271.png"/><Relationship Id="rId5" Type="http://schemas.openxmlformats.org/officeDocument/2006/relationships/image" Target="../media/image260.png"/><Relationship Id="rId10" Type="http://schemas.openxmlformats.org/officeDocument/2006/relationships/customXml" Target="../ink/ink20.xml"/><Relationship Id="rId4" Type="http://schemas.openxmlformats.org/officeDocument/2006/relationships/image" Target="../media/image24.png"/><Relationship Id="rId9" Type="http://schemas.openxmlformats.org/officeDocument/2006/relationships/image" Target="../media/image28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 1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49C6CE7-AEEF-4290-8474-62E27CCC77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512960"/>
          </a:xfrm>
        </p:spPr>
        <p:txBody>
          <a:bodyPr/>
          <a:lstStyle/>
          <a:p>
            <a:r>
              <a:rPr lang="en-US" dirty="0"/>
              <a:t>What is the solution to this LP?</a:t>
            </a:r>
          </a:p>
          <a:p>
            <a:endParaRPr lang="en-US" sz="800" dirty="0"/>
          </a:p>
          <a:p>
            <a:endParaRPr lang="en-US" dirty="0"/>
          </a:p>
          <a:p>
            <a:endParaRPr lang="en-US" dirty="0"/>
          </a:p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920F7E3-06A5-3718-8CF3-29151CED6EF5}"/>
              </a:ext>
            </a:extLst>
          </p:cNvPr>
          <p:cNvSpPr txBox="1"/>
          <p:nvPr/>
        </p:nvSpPr>
        <p:spPr>
          <a:xfrm>
            <a:off x="2034603" y="6302971"/>
            <a:ext cx="755059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2"/>
              </a:rPr>
              <a:t>https://www.desmos.com/calculator/tnlo7p5plp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7C7E25C-26AF-8D1D-A63E-21ED976BB5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87081"/>
            <a:ext cx="4964703" cy="5989741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725996EA-D8D8-50F1-9608-8EFAD26FE8F3}"/>
                  </a:ext>
                </a:extLst>
              </p14:cNvPr>
              <p14:cNvContentPartPr/>
              <p14:nvPr/>
            </p14:nvContentPartPr>
            <p14:xfrm>
              <a:off x="299160" y="1733760"/>
              <a:ext cx="3299760" cy="490248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725996EA-D8D8-50F1-9608-8EFAD26FE8F3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89800" y="1724400"/>
                <a:ext cx="3318480" cy="4921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1741520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5"/>
          <p:cNvSpPr>
            <a:spLocks noGrp="1" noChangeArrowheads="1"/>
          </p:cNvSpPr>
          <p:nvPr>
            <p:ph type="ctrTitle"/>
          </p:nvPr>
        </p:nvSpPr>
        <p:spPr>
          <a:xfrm>
            <a:off x="0" y="279401"/>
            <a:ext cx="12192000" cy="1470025"/>
          </a:xfrm>
        </p:spPr>
        <p:txBody>
          <a:bodyPr>
            <a:normAutofit/>
          </a:bodyPr>
          <a:lstStyle/>
          <a:p>
            <a:r>
              <a:rPr lang="en-US" sz="4400" dirty="0"/>
              <a:t>07-380 AI &amp; ML II</a:t>
            </a:r>
            <a:br>
              <a:rPr lang="en-US" sz="4400" dirty="0"/>
            </a:br>
            <a:endParaRPr lang="en-US" sz="4400" dirty="0"/>
          </a:p>
        </p:txBody>
      </p:sp>
      <p:sp>
        <p:nvSpPr>
          <p:cNvPr id="5123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0" y="1295400"/>
            <a:ext cx="12192000" cy="1524000"/>
          </a:xfrm>
        </p:spPr>
        <p:txBody>
          <a:bodyPr/>
          <a:lstStyle/>
          <a:p>
            <a:pPr eaLnBrk="1" hangingPunct="1"/>
            <a:r>
              <a:rPr lang="en-US" sz="4267" dirty="0"/>
              <a:t>Linear and Integer Programming</a:t>
            </a:r>
          </a:p>
        </p:txBody>
      </p:sp>
      <p:sp>
        <p:nvSpPr>
          <p:cNvPr id="5125" name="Text Box 8"/>
          <p:cNvSpPr txBox="1">
            <a:spLocks noChangeArrowheads="1"/>
          </p:cNvSpPr>
          <p:nvPr/>
        </p:nvSpPr>
        <p:spPr bwMode="auto">
          <a:xfrm>
            <a:off x="0" y="5562600"/>
            <a:ext cx="12192000" cy="8926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9" tIns="45719" rIns="91439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/>
              <a:t>Instructors: Pat Virtue &amp; Mohammad Salameh</a:t>
            </a:r>
          </a:p>
          <a:p>
            <a:pPr algn="ctr">
              <a:spcBef>
                <a:spcPct val="50000"/>
              </a:spcBef>
            </a:pPr>
            <a:r>
              <a:rPr lang="en-US" sz="1867" dirty="0"/>
              <a:t>Slide credits: CMU AI with drawings from http://ai.berkeley.edu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57A4CFC-81F9-4851-AC3A-7AEAE2EC4F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4831" y="2166018"/>
            <a:ext cx="4642338" cy="3163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40557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2F5982-6A81-0EEB-A34B-39A66395B6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Integer Programming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3EB69C-2B03-0EF0-4590-3A734D887B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99936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Programming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7BE3B31-AFA3-48BB-9502-DD594832B9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1022486" cy="1028237"/>
          </a:xfrm>
        </p:spPr>
        <p:txBody>
          <a:bodyPr/>
          <a:lstStyle/>
          <a:p>
            <a:r>
              <a:rPr lang="en-US" dirty="0"/>
              <a:t>We are trying healthy by finding the optimal amount of food to purchase.</a:t>
            </a:r>
          </a:p>
          <a:p>
            <a:r>
              <a:rPr lang="en-US" dirty="0"/>
              <a:t>We can choose the amount of </a:t>
            </a:r>
            <a:r>
              <a:rPr lang="en-US" dirty="0">
                <a:solidFill>
                  <a:srgbClr val="00B050"/>
                </a:solidFill>
              </a:rPr>
              <a:t>stir-fry</a:t>
            </a:r>
            <a:r>
              <a:rPr lang="en-US" dirty="0"/>
              <a:t> (ounce) and </a:t>
            </a:r>
            <a:r>
              <a:rPr lang="en-US" dirty="0" err="1">
                <a:solidFill>
                  <a:srgbClr val="00B050"/>
                </a:solidFill>
              </a:rPr>
              <a:t>boba</a:t>
            </a:r>
            <a:r>
              <a:rPr lang="en-US" dirty="0"/>
              <a:t> (fluid ounces).</a:t>
            </a:r>
          </a:p>
          <a:p>
            <a:r>
              <a:rPr lang="en-US" dirty="0"/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4">
                <a:extLst>
                  <a:ext uri="{FF2B5EF4-FFF2-40B4-BE49-F238E27FC236}">
                    <a16:creationId xmlns:a16="http://schemas.microsoft.com/office/drawing/2014/main" id="{9B1179B3-B712-4841-AA11-B9B634BA49C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52099" y="2456704"/>
                <a:ext cx="3730732" cy="1944591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r>
                  <a:rPr kumimoji="0" lang="en-US" sz="2800" b="0" i="0" u="sng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Healthy Squad Goals</a:t>
                </a:r>
              </a:p>
              <a:p>
                <a:pPr marL="457200" marR="0" lvl="0" indent="-45720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Char char="§"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2000 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≤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Calories 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≤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2500</a:t>
                </a:r>
              </a:p>
              <a:p>
                <a:pPr marL="457200" marR="0" lvl="0" indent="-45720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Char char="§"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Sugar 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≤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100 g</a:t>
                </a:r>
              </a:p>
              <a:p>
                <a:pPr marL="457200" marR="0" lvl="0" indent="-45720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Char char="§"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Calcium 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≥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700 mg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</p:txBody>
          </p:sp>
        </mc:Choice>
        <mc:Fallback xmlns="">
          <p:sp>
            <p:nvSpPr>
              <p:cNvPr id="6" name="Content Placeholder 4">
                <a:extLst>
                  <a:ext uri="{FF2B5EF4-FFF2-40B4-BE49-F238E27FC236}">
                    <a16:creationId xmlns:a16="http://schemas.microsoft.com/office/drawing/2014/main" id="{9B1179B3-B712-4841-AA11-B9B634BA49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099" y="2456704"/>
                <a:ext cx="3730732" cy="1944591"/>
              </a:xfrm>
              <a:prstGeom prst="rect">
                <a:avLst/>
              </a:prstGeom>
              <a:blipFill>
                <a:blip r:embed="rId2"/>
                <a:stretch>
                  <a:fillRect l="-3431" t="-5016" b="-18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F2619A59-A031-4743-A024-CAD57349207E}"/>
              </a:ext>
            </a:extLst>
          </p:cNvPr>
          <p:cNvGraphicFramePr>
            <a:graphicFrameLocks noGrp="1"/>
          </p:cNvGraphicFramePr>
          <p:nvPr/>
        </p:nvGraphicFramePr>
        <p:xfrm>
          <a:off x="4474806" y="2456703"/>
          <a:ext cx="7251975" cy="19445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0689">
                  <a:extLst>
                    <a:ext uri="{9D8B030D-6E8A-4147-A177-3AD203B41FA5}">
                      <a16:colId xmlns:a16="http://schemas.microsoft.com/office/drawing/2014/main" val="1419125171"/>
                    </a:ext>
                  </a:extLst>
                </a:gridCol>
                <a:gridCol w="1283368">
                  <a:extLst>
                    <a:ext uri="{9D8B030D-6E8A-4147-A177-3AD203B41FA5}">
                      <a16:colId xmlns:a16="http://schemas.microsoft.com/office/drawing/2014/main" val="2133331604"/>
                    </a:ext>
                  </a:extLst>
                </a:gridCol>
                <a:gridCol w="1291390">
                  <a:extLst>
                    <a:ext uri="{9D8B030D-6E8A-4147-A177-3AD203B41FA5}">
                      <a16:colId xmlns:a16="http://schemas.microsoft.com/office/drawing/2014/main" val="3315887434"/>
                    </a:ext>
                  </a:extLst>
                </a:gridCol>
                <a:gridCol w="1267326">
                  <a:extLst>
                    <a:ext uri="{9D8B030D-6E8A-4147-A177-3AD203B41FA5}">
                      <a16:colId xmlns:a16="http://schemas.microsoft.com/office/drawing/2014/main" val="183471038"/>
                    </a:ext>
                  </a:extLst>
                </a:gridCol>
                <a:gridCol w="1219202">
                  <a:extLst>
                    <a:ext uri="{9D8B030D-6E8A-4147-A177-3AD203B41FA5}">
                      <a16:colId xmlns:a16="http://schemas.microsoft.com/office/drawing/2014/main" val="4082008671"/>
                    </a:ext>
                  </a:extLst>
                </a:gridCol>
              </a:tblGrid>
              <a:tr h="648197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Food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Cost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Calories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Sugar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Calcium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12113569"/>
                  </a:ext>
                </a:extLst>
              </a:tr>
              <a:tr h="648197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00B050"/>
                          </a:solidFill>
                        </a:rPr>
                        <a:t>Stir-fry</a:t>
                      </a:r>
                      <a:r>
                        <a:rPr lang="en-US" sz="2400" dirty="0"/>
                        <a:t> (per oz)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20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56390953"/>
                  </a:ext>
                </a:extLst>
              </a:tr>
              <a:tr h="648197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00B050"/>
                          </a:solidFill>
                        </a:rPr>
                        <a:t>Boba</a:t>
                      </a:r>
                      <a:r>
                        <a:rPr lang="en-US" sz="2400" dirty="0"/>
                        <a:t> (per </a:t>
                      </a:r>
                      <a:r>
                        <a:rPr lang="en-US" sz="2400" dirty="0" err="1"/>
                        <a:t>fl</a:t>
                      </a:r>
                      <a:r>
                        <a:rPr lang="en-US" sz="2400" dirty="0"/>
                        <a:t> oz)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0.5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70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9491810"/>
                  </a:ext>
                </a:extLst>
              </a:tr>
            </a:tbl>
          </a:graphicData>
        </a:graphic>
      </p:graphicFrame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1EA6416A-C2DF-4BCC-BD31-ADD072B89DD9}"/>
              </a:ext>
            </a:extLst>
          </p:cNvPr>
          <p:cNvSpPr txBox="1">
            <a:spLocks/>
          </p:cNvSpPr>
          <p:nvPr/>
        </p:nvSpPr>
        <p:spPr>
          <a:xfrm>
            <a:off x="552099" y="4995368"/>
            <a:ext cx="11022486" cy="1028237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What is the cheapest way to stay “healthy” with this menu?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How much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stir-fry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(ounce) and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boba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(fluid ounces) should we buy?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BF9BBDDC-8AAE-6B0E-1BC7-7912FF2FB315}"/>
                  </a:ext>
                </a:extLst>
              </p14:cNvPr>
              <p14:cNvContentPartPr/>
              <p14:nvPr/>
            </p14:nvContentPartPr>
            <p14:xfrm>
              <a:off x="4015440" y="3005280"/>
              <a:ext cx="3294360" cy="168120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BF9BBDDC-8AAE-6B0E-1BC7-7912FF2FB315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006080" y="2995920"/>
                <a:ext cx="3313080" cy="1699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7104703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Programming </a:t>
            </a:r>
            <a:r>
              <a:rPr lang="en-US" dirty="0">
                <a:sym typeface="Wingdings" panose="05000000000000000000" pitchFamily="2" charset="2"/>
              </a:rPr>
              <a:t> Integer Programming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7BE3B31-AFA3-48BB-9502-DD594832B9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1022486" cy="1028237"/>
          </a:xfrm>
        </p:spPr>
        <p:txBody>
          <a:bodyPr/>
          <a:lstStyle/>
          <a:p>
            <a:r>
              <a:rPr lang="en-US" dirty="0"/>
              <a:t>We are trying healthy by finding the optimal amount of food to purchase.</a:t>
            </a:r>
          </a:p>
          <a:p>
            <a:r>
              <a:rPr lang="en-US" dirty="0"/>
              <a:t>We can choose the amount of </a:t>
            </a:r>
            <a:r>
              <a:rPr lang="en-US" dirty="0">
                <a:solidFill>
                  <a:srgbClr val="00B050"/>
                </a:solidFill>
              </a:rPr>
              <a:t>stir-fry</a:t>
            </a:r>
            <a:r>
              <a:rPr lang="en-US" dirty="0"/>
              <a:t> (</a:t>
            </a:r>
            <a:r>
              <a:rPr lang="en-US" dirty="0">
                <a:solidFill>
                  <a:srgbClr val="C00000"/>
                </a:solidFill>
              </a:rPr>
              <a:t>bowls</a:t>
            </a:r>
            <a:r>
              <a:rPr lang="en-US" dirty="0"/>
              <a:t>) and </a:t>
            </a:r>
            <a:r>
              <a:rPr lang="en-US" dirty="0" err="1">
                <a:solidFill>
                  <a:srgbClr val="00B050"/>
                </a:solidFill>
              </a:rPr>
              <a:t>boba</a:t>
            </a:r>
            <a:r>
              <a:rPr lang="en-US" dirty="0"/>
              <a:t> (</a:t>
            </a:r>
            <a:r>
              <a:rPr lang="en-US" dirty="0">
                <a:solidFill>
                  <a:srgbClr val="C00000"/>
                </a:solidFill>
              </a:rPr>
              <a:t>glasses</a:t>
            </a:r>
            <a:r>
              <a:rPr lang="en-US" dirty="0"/>
              <a:t>).</a:t>
            </a:r>
          </a:p>
          <a:p>
            <a:r>
              <a:rPr lang="en-US" dirty="0"/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4">
                <a:extLst>
                  <a:ext uri="{FF2B5EF4-FFF2-40B4-BE49-F238E27FC236}">
                    <a16:creationId xmlns:a16="http://schemas.microsoft.com/office/drawing/2014/main" id="{9B1179B3-B712-4841-AA11-B9B634BA49C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52099" y="2456704"/>
                <a:ext cx="3730732" cy="1944591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r>
                  <a:rPr kumimoji="0" lang="en-US" sz="2800" b="0" i="0" u="sng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Healthy Squad Goals</a:t>
                </a:r>
              </a:p>
              <a:p>
                <a:pPr marL="457200" marR="0" lvl="0" indent="-45720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Char char="§"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2000 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≤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Calories 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≤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2500</a:t>
                </a:r>
              </a:p>
              <a:p>
                <a:pPr marL="457200" marR="0" lvl="0" indent="-45720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Char char="§"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Sugar 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≤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100 g</a:t>
                </a:r>
              </a:p>
              <a:p>
                <a:pPr marL="457200" marR="0" lvl="0" indent="-45720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Char char="§"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Calcium 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≥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700 mg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</p:txBody>
          </p:sp>
        </mc:Choice>
        <mc:Fallback xmlns="">
          <p:sp>
            <p:nvSpPr>
              <p:cNvPr id="6" name="Content Placeholder 4">
                <a:extLst>
                  <a:ext uri="{FF2B5EF4-FFF2-40B4-BE49-F238E27FC236}">
                    <a16:creationId xmlns:a16="http://schemas.microsoft.com/office/drawing/2014/main" id="{9B1179B3-B712-4841-AA11-B9B634BA49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099" y="2456704"/>
                <a:ext cx="3730732" cy="1944591"/>
              </a:xfrm>
              <a:prstGeom prst="rect">
                <a:avLst/>
              </a:prstGeom>
              <a:blipFill>
                <a:blip r:embed="rId2"/>
                <a:stretch>
                  <a:fillRect l="-3431" t="-5016" b="-18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F2619A59-A031-4743-A024-CAD57349207E}"/>
              </a:ext>
            </a:extLst>
          </p:cNvPr>
          <p:cNvGraphicFramePr>
            <a:graphicFrameLocks noGrp="1"/>
          </p:cNvGraphicFramePr>
          <p:nvPr/>
        </p:nvGraphicFramePr>
        <p:xfrm>
          <a:off x="4474806" y="2456703"/>
          <a:ext cx="7251975" cy="19445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3194">
                  <a:extLst>
                    <a:ext uri="{9D8B030D-6E8A-4147-A177-3AD203B41FA5}">
                      <a16:colId xmlns:a16="http://schemas.microsoft.com/office/drawing/2014/main" val="1419125171"/>
                    </a:ext>
                  </a:extLst>
                </a:gridCol>
                <a:gridCol w="1090863">
                  <a:extLst>
                    <a:ext uri="{9D8B030D-6E8A-4147-A177-3AD203B41FA5}">
                      <a16:colId xmlns:a16="http://schemas.microsoft.com/office/drawing/2014/main" val="2133331604"/>
                    </a:ext>
                  </a:extLst>
                </a:gridCol>
                <a:gridCol w="1291390">
                  <a:extLst>
                    <a:ext uri="{9D8B030D-6E8A-4147-A177-3AD203B41FA5}">
                      <a16:colId xmlns:a16="http://schemas.microsoft.com/office/drawing/2014/main" val="3315887434"/>
                    </a:ext>
                  </a:extLst>
                </a:gridCol>
                <a:gridCol w="1267326">
                  <a:extLst>
                    <a:ext uri="{9D8B030D-6E8A-4147-A177-3AD203B41FA5}">
                      <a16:colId xmlns:a16="http://schemas.microsoft.com/office/drawing/2014/main" val="183471038"/>
                    </a:ext>
                  </a:extLst>
                </a:gridCol>
                <a:gridCol w="1219202">
                  <a:extLst>
                    <a:ext uri="{9D8B030D-6E8A-4147-A177-3AD203B41FA5}">
                      <a16:colId xmlns:a16="http://schemas.microsoft.com/office/drawing/2014/main" val="4082008671"/>
                    </a:ext>
                  </a:extLst>
                </a:gridCol>
              </a:tblGrid>
              <a:tr h="648197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Food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Cost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Calories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Sugar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Calcium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12113569"/>
                  </a:ext>
                </a:extLst>
              </a:tr>
              <a:tr h="648197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00B050"/>
                          </a:solidFill>
                        </a:rPr>
                        <a:t>Stir-fry</a:t>
                      </a:r>
                      <a:r>
                        <a:rPr lang="en-US" sz="2400" dirty="0"/>
                        <a:t> (per </a:t>
                      </a:r>
                      <a:r>
                        <a:rPr lang="en-US" sz="2400" dirty="0">
                          <a:solidFill>
                            <a:srgbClr val="C00000"/>
                          </a:solidFill>
                        </a:rPr>
                        <a:t>bowl</a:t>
                      </a:r>
                      <a:r>
                        <a:rPr lang="en-US" sz="2400" dirty="0"/>
                        <a:t>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20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56390953"/>
                  </a:ext>
                </a:extLst>
              </a:tr>
              <a:tr h="648197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00B050"/>
                          </a:solidFill>
                        </a:rPr>
                        <a:t>Boba</a:t>
                      </a:r>
                      <a:r>
                        <a:rPr lang="en-US" sz="2400" dirty="0"/>
                        <a:t> (per </a:t>
                      </a:r>
                      <a:r>
                        <a:rPr lang="en-US" sz="2400" dirty="0">
                          <a:solidFill>
                            <a:srgbClr val="C00000"/>
                          </a:solidFill>
                        </a:rPr>
                        <a:t>glass</a:t>
                      </a:r>
                      <a:r>
                        <a:rPr lang="en-US" sz="2400" dirty="0"/>
                        <a:t>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0.5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70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9491810"/>
                  </a:ext>
                </a:extLst>
              </a:tr>
            </a:tbl>
          </a:graphicData>
        </a:graphic>
      </p:graphicFrame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1EA6416A-C2DF-4BCC-BD31-ADD072B89DD9}"/>
              </a:ext>
            </a:extLst>
          </p:cNvPr>
          <p:cNvSpPr txBox="1">
            <a:spLocks/>
          </p:cNvSpPr>
          <p:nvPr/>
        </p:nvSpPr>
        <p:spPr>
          <a:xfrm>
            <a:off x="552099" y="4995368"/>
            <a:ext cx="11022486" cy="1028237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What is the cheapest way to stay “healthy” with this menu?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How much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stir-fry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(ounce) and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boba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(fluid ounces) should we buy?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1652E008-372D-D30E-1D3A-EA185321AB62}"/>
                  </a:ext>
                </a:extLst>
              </p14:cNvPr>
              <p14:cNvContentPartPr/>
              <p14:nvPr/>
            </p14:nvContentPartPr>
            <p14:xfrm>
              <a:off x="4441680" y="2054880"/>
              <a:ext cx="2485440" cy="297180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1652E008-372D-D30E-1D3A-EA185321AB62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432320" y="2045520"/>
                <a:ext cx="2504160" cy="2990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260554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07ED6D-EBE2-4F6C-95F3-520138F14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Programming vs Integer Programming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AE7565F-D6F0-4766-AD8B-02BB7A31A68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Linear objective with linear constraints, but now with additional</a:t>
                </a:r>
              </a:p>
              <a:p>
                <a:r>
                  <a:rPr lang="en-US" dirty="0"/>
                  <a:t>constraint that all values in </a:t>
                </a:r>
                <a14:m>
                  <m:oMath xmlns:m="http://schemas.openxmlformats.org/officeDocument/2006/math">
                    <m:r>
                      <a:rPr lang="en-US" b="1" i="1" dirty="0" smtClean="0"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US" dirty="0"/>
                  <a:t> must be integers</a:t>
                </a:r>
              </a:p>
              <a:p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AE7565F-D6F0-4766-AD8B-02BB7A31A68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50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8AA1C1A-258C-4275-8682-91A6796CCB88}"/>
                  </a:ext>
                </a:extLst>
              </p:cNvPr>
              <p:cNvSpPr txBox="1"/>
              <p:nvPr/>
            </p:nvSpPr>
            <p:spPr>
              <a:xfrm>
                <a:off x="2867940" y="2755274"/>
                <a:ext cx="2586542" cy="110786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func>
                      <m:func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kumimoji="0" lang="en-US" sz="2800" b="0" i="0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kumimoji="0" lang="en-US" sz="2800" b="0" i="0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min</m:t>
                            </m:r>
                          </m:e>
                          <m:lim>
                            <m:r>
                              <a:rPr kumimoji="0" lang="en-US" sz="2800" b="1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𝐱</m:t>
                            </m:r>
                          </m:lim>
                        </m:limLow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.</m:t>
                        </m:r>
                      </m:fName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       </m:t>
                        </m:r>
                        <m:sSup>
                          <m:sSupPr>
                            <m:ctrlPr>
                              <a:rPr kumimoji="0" lang="en-US" sz="2800" b="1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pPr>
                          <m:e>
                            <m:r>
                              <a:rPr kumimoji="0" lang="en-US" sz="2800" b="1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𝐜</m:t>
                            </m:r>
                          </m:e>
                          <m:sup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⊤</m:t>
                            </m:r>
                          </m:sup>
                        </m:sSup>
                        <m:r>
                          <a:rPr kumimoji="0" lang="en-US" sz="28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𝐱</m:t>
                        </m:r>
                      </m:e>
                    </m:func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  </a:t>
                </a: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s.t.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 	    </a:t>
                </a: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𝐴</m:t>
                    </m:r>
                    <m:r>
                      <a:rPr kumimoji="0" lang="en-US" sz="2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𝐱</m:t>
                    </m:r>
                    <m:r>
                      <a:rPr kumimoji="0" lang="en-US" sz="2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⪯</m:t>
                    </m:r>
                    <m:r>
                      <a:rPr kumimoji="0" lang="en-US" sz="2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𝐛</m:t>
                    </m:r>
                  </m:oMath>
                </a14:m>
                <a:endParaRPr kumimoji="0" lang="en-US" sz="2800" b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Cambria Math" panose="02040503050406030204" pitchFamily="18" charset="0"/>
                  <a:cs typeface="+mn-cs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8AA1C1A-258C-4275-8682-91A6796CCB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67940" y="2755274"/>
                <a:ext cx="2586542" cy="1107867"/>
              </a:xfrm>
              <a:prstGeom prst="rect">
                <a:avLst/>
              </a:prstGeom>
              <a:blipFill>
                <a:blip r:embed="rId3"/>
                <a:stretch>
                  <a:fillRect b="-126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C750ED6B-41FE-4FC4-9269-FDB84908CBC6}"/>
              </a:ext>
            </a:extLst>
          </p:cNvPr>
          <p:cNvSpPr txBox="1">
            <a:spLocks/>
          </p:cNvSpPr>
          <p:nvPr/>
        </p:nvSpPr>
        <p:spPr>
          <a:xfrm>
            <a:off x="552099" y="4286655"/>
            <a:ext cx="10515600" cy="84202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We could also do: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Even more constrained: Binary Integer Programming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hybrid: Mixed Integer Linear Programming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50CC0D77-E607-489C-85F5-53EA4835FDBD}"/>
                  </a:ext>
                </a:extLst>
              </p:cNvPr>
              <p:cNvSpPr txBox="1"/>
              <p:nvPr/>
            </p:nvSpPr>
            <p:spPr>
              <a:xfrm>
                <a:off x="6782211" y="2755274"/>
                <a:ext cx="3092129" cy="153138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func>
                      <m:func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kumimoji="0" lang="en-US" sz="2800" b="0" i="0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kumimoji="0" lang="en-US" sz="2800" b="0" i="0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min</m:t>
                            </m:r>
                          </m:e>
                          <m:lim>
                            <m:r>
                              <a:rPr kumimoji="0" lang="en-US" sz="2800" b="1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𝐱</m:t>
                            </m:r>
                          </m:lim>
                        </m:limLow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.</m:t>
                        </m:r>
                      </m:fName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       </m:t>
                        </m:r>
                        <m:sSup>
                          <m:sSupPr>
                            <m:ctrlPr>
                              <a:rPr kumimoji="0" lang="en-US" sz="2800" b="1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pPr>
                          <m:e>
                            <m:r>
                              <a:rPr kumimoji="0" lang="en-US" sz="2800" b="1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𝐜</m:t>
                            </m:r>
                          </m:e>
                          <m:sup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⊤</m:t>
                            </m:r>
                          </m:sup>
                        </m:sSup>
                        <m:r>
                          <a:rPr kumimoji="0" lang="en-US" sz="28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𝐱</m:t>
                        </m:r>
                      </m:e>
                    </m:func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  </a:t>
                </a: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s.t.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 	    </a:t>
                </a: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𝐴</m:t>
                    </m:r>
                    <m:r>
                      <a:rPr kumimoji="0" lang="en-US" sz="2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𝐱</m:t>
                    </m:r>
                    <m:r>
                      <a:rPr kumimoji="0" lang="en-US" sz="2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⪯</m:t>
                    </m:r>
                    <m:r>
                      <a:rPr kumimoji="0" lang="en-US" sz="2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𝐛</m:t>
                    </m:r>
                  </m:oMath>
                </a14:m>
                <a:endParaRPr kumimoji="0" lang="en-US" sz="2800" b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Cambria Math" panose="02040503050406030204" pitchFamily="18" charset="0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		</a:t>
                </a:r>
                <a14:m>
                  <m:oMath xmlns:m="http://schemas.openxmlformats.org/officeDocument/2006/math">
                    <m:r>
                      <a:rPr kumimoji="0" lang="en-US" sz="2800" b="1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𝐱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∈</m:t>
                    </m:r>
                    <m:sSup>
                      <m:sSup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p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ℤ</m:t>
                        </m:r>
                      </m:e>
                      <m:sup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𝑁</m:t>
                        </m:r>
                      </m:sup>
                    </m:sSup>
                  </m:oMath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Cambria Math" panose="02040503050406030204" pitchFamily="18" charset="0"/>
                  <a:cs typeface="+mn-cs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50CC0D77-E607-489C-85F5-53EA4835FD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82211" y="2755274"/>
                <a:ext cx="3092129" cy="153138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38522A10-5F2E-46A9-AC56-20962C4A3ED7}"/>
              </a:ext>
            </a:extLst>
          </p:cNvPr>
          <p:cNvSpPr txBox="1">
            <a:spLocks/>
          </p:cNvSpPr>
          <p:nvPr/>
        </p:nvSpPr>
        <p:spPr>
          <a:xfrm>
            <a:off x="552099" y="6081161"/>
            <a:ext cx="5434486" cy="58060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Notation Alert!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4C9E77F1-EB33-C191-75CC-B2516A71386C}"/>
                  </a:ext>
                </a:extLst>
              </p14:cNvPr>
              <p14:cNvContentPartPr/>
              <p14:nvPr/>
            </p14:nvContentPartPr>
            <p14:xfrm>
              <a:off x="2516760" y="55080"/>
              <a:ext cx="9003960" cy="632484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4C9E77F1-EB33-C191-75CC-B2516A71386C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507400" y="45720"/>
                <a:ext cx="9022680" cy="6343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942073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AEFF1A-3AE3-4CC3-BEDD-D01A3CF208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Integer Programming: Graphical Representation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39D2E6-0B82-4BF2-8B8B-146A0D839D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Just add a grid of integer points onto our LP representation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E3AE77ED-A7AF-4343-B819-BC79D7ECD32A}"/>
                  </a:ext>
                </a:extLst>
              </p:cNvPr>
              <p:cNvSpPr txBox="1"/>
              <p:nvPr/>
            </p:nvSpPr>
            <p:spPr>
              <a:xfrm>
                <a:off x="552099" y="1897619"/>
                <a:ext cx="3092129" cy="153138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func>
                      <m:func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kumimoji="0" lang="en-US" sz="2800" b="0" i="0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kumimoji="0" lang="en-US" sz="2800" b="0" i="0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min</m:t>
                            </m:r>
                          </m:e>
                          <m:lim>
                            <m:r>
                              <a:rPr kumimoji="0" lang="en-US" sz="2800" b="1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𝐱</m:t>
                            </m:r>
                          </m:lim>
                        </m:limLow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.</m:t>
                        </m:r>
                      </m:fName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       </m:t>
                        </m:r>
                        <m:sSup>
                          <m:sSupPr>
                            <m:ctrlPr>
                              <a:rPr kumimoji="0" lang="en-US" sz="2800" b="1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pPr>
                          <m:e>
                            <m:r>
                              <a:rPr kumimoji="0" lang="en-US" sz="2800" b="1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𝐜</m:t>
                            </m:r>
                          </m:e>
                          <m:sup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𝑇</m:t>
                            </m:r>
                          </m:sup>
                        </m:sSup>
                        <m:r>
                          <a:rPr kumimoji="0" lang="en-US" sz="28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𝐱</m:t>
                        </m:r>
                      </m:e>
                    </m:func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  </a:t>
                </a: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s.t.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 	    </a:t>
                </a: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𝐴</m:t>
                    </m:r>
                    <m:r>
                      <a:rPr kumimoji="0" lang="en-US" sz="2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𝐱</m:t>
                    </m:r>
                    <m:r>
                      <a:rPr kumimoji="0" lang="en-US" sz="2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⪯</m:t>
                    </m:r>
                    <m:r>
                      <a:rPr kumimoji="0" lang="en-US" sz="2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𝐛</m:t>
                    </m:r>
                  </m:oMath>
                </a14:m>
                <a:endParaRPr kumimoji="0" lang="en-US" sz="2800" b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Cambria Math" panose="02040503050406030204" pitchFamily="18" charset="0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		</a:t>
                </a:r>
                <a14:m>
                  <m:oMath xmlns:m="http://schemas.openxmlformats.org/officeDocument/2006/math">
                    <m:r>
                      <a:rPr kumimoji="0" lang="en-US" sz="2800" b="1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𝐱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∈</m:t>
                    </m:r>
                    <m:sSup>
                      <m:sSup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p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ℤ</m:t>
                        </m:r>
                      </m:e>
                      <m:sup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𝑁</m:t>
                        </m:r>
                      </m:sup>
                    </m:sSup>
                  </m:oMath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Cambria Math" panose="02040503050406030204" pitchFamily="18" charset="0"/>
                  <a:cs typeface="+mn-cs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E3AE77ED-A7AF-4343-B819-BC79D7ECD3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099" y="1897619"/>
                <a:ext cx="3092129" cy="153138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378592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37F973D-961D-C250-398A-56A7DF10DDD9}"/>
                  </a:ext>
                </a:extLst>
              </p:cNvPr>
              <p:cNvSpPr txBox="1"/>
              <p:nvPr/>
            </p:nvSpPr>
            <p:spPr>
              <a:xfrm>
                <a:off x="552099" y="1897619"/>
                <a:ext cx="3092129" cy="153138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func>
                      <m:func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kumimoji="0" lang="en-US" sz="2800" b="0" i="0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kumimoji="0" lang="en-US" sz="2800" b="0" i="0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min</m:t>
                            </m:r>
                          </m:e>
                          <m:lim>
                            <m:r>
                              <a:rPr kumimoji="0" lang="en-US" sz="2800" b="1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𝐱</m:t>
                            </m:r>
                          </m:lim>
                        </m:limLow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.</m:t>
                        </m:r>
                      </m:fName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       </m:t>
                        </m:r>
                        <m:sSup>
                          <m:sSupPr>
                            <m:ctrlPr>
                              <a:rPr kumimoji="0" lang="en-US" sz="2800" b="1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pPr>
                          <m:e>
                            <m:r>
                              <a:rPr kumimoji="0" lang="en-US" sz="2800" b="1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𝐜</m:t>
                            </m:r>
                          </m:e>
                          <m:sup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𝑇</m:t>
                            </m:r>
                          </m:sup>
                        </m:sSup>
                        <m:r>
                          <a:rPr kumimoji="0" lang="en-US" sz="28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𝐱</m:t>
                        </m:r>
                      </m:e>
                    </m:func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  </a:t>
                </a: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s.t.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 	    </a:t>
                </a: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𝐴</m:t>
                    </m:r>
                    <m:r>
                      <a:rPr kumimoji="0" lang="en-US" sz="2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𝐱</m:t>
                    </m:r>
                    <m:r>
                      <a:rPr kumimoji="0" lang="en-US" sz="2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⪯</m:t>
                    </m:r>
                    <m:r>
                      <a:rPr kumimoji="0" lang="en-US" sz="2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𝐛</m:t>
                    </m:r>
                  </m:oMath>
                </a14:m>
                <a:endParaRPr kumimoji="0" lang="en-US" sz="2800" b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Cambria Math" panose="02040503050406030204" pitchFamily="18" charset="0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		</a:t>
                </a:r>
                <a14:m>
                  <m:oMath xmlns:m="http://schemas.openxmlformats.org/officeDocument/2006/math">
                    <m:r>
                      <a:rPr kumimoji="0" lang="en-US" sz="2800" b="1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𝐱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∈</m:t>
                    </m:r>
                    <m:sSup>
                      <m:sSup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p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ℤ</m:t>
                        </m:r>
                      </m:e>
                      <m:sup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𝑁</m:t>
                        </m:r>
                      </m:sup>
                    </m:sSup>
                  </m:oMath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Cambria Math" panose="02040503050406030204" pitchFamily="18" charset="0"/>
                  <a:cs typeface="+mn-cs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37F973D-961D-C250-398A-56A7DF10DD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099" y="1897619"/>
                <a:ext cx="3092129" cy="153138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>
            <a:extLst>
              <a:ext uri="{FF2B5EF4-FFF2-40B4-BE49-F238E27FC236}">
                <a16:creationId xmlns:a16="http://schemas.microsoft.com/office/drawing/2014/main" id="{7D8C9FB3-E301-4F60-BF31-1CF5AB87FE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Relaxation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F279BB-7990-4408-8C2B-EDF5596AB0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Relax IP to LP by dropping integer constraints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F6CBFC7F-2CF5-4DEC-AF1C-16EEAA93DD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17308" y="2866768"/>
            <a:ext cx="6774692" cy="3858433"/>
          </a:xfrm>
          <a:prstGeom prst="rect">
            <a:avLst/>
          </a:prstGeom>
          <a:noFill/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8382B71-958A-4234-8C8F-417C20030A9A}"/>
              </a:ext>
            </a:extLst>
          </p:cNvPr>
          <p:cNvCxnSpPr>
            <a:cxnSpLocks/>
          </p:cNvCxnSpPr>
          <p:nvPr/>
        </p:nvCxnSpPr>
        <p:spPr>
          <a:xfrm flipV="1">
            <a:off x="2155624" y="2880454"/>
            <a:ext cx="1511808" cy="436352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06C072EA-4E97-4E02-AAED-3AEDACB21D72}"/>
              </a:ext>
            </a:extLst>
          </p:cNvPr>
          <p:cNvSpPr txBox="1">
            <a:spLocks/>
          </p:cNvSpPr>
          <p:nvPr/>
        </p:nvSpPr>
        <p:spPr>
          <a:xfrm>
            <a:off x="5684108" y="2424830"/>
            <a:ext cx="6079688" cy="846122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Remember heuristics?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BAE0902F-A7E0-60D8-3ECE-5B42A8CB4101}"/>
                  </a:ext>
                </a:extLst>
              </p14:cNvPr>
              <p14:cNvContentPartPr/>
              <p14:nvPr/>
            </p14:nvContentPartPr>
            <p14:xfrm>
              <a:off x="124920" y="1540800"/>
              <a:ext cx="3713040" cy="201780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BAE0902F-A7E0-60D8-3ECE-5B42A8CB410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15560" y="1531440"/>
                <a:ext cx="3731760" cy="2036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52762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F3C932-1B66-D921-61B6-C7B3FE427B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Notation Alert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12E504A-A866-A94F-D049-1D2E7B1A6FD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Let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dirty="0"/>
                  <a:t> represent the objective value (total cost),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1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𝐜</m:t>
                        </m:r>
                      </m:e>
                      <m:sup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r>
                      <a:rPr lang="en-US" b="1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𝐱</m:t>
                    </m:r>
                  </m:oMath>
                </a14:m>
                <a:endParaRPr lang="en-US" b="1" dirty="0"/>
              </a:p>
              <a:p>
                <a:endParaRPr lang="en-US" b="1" dirty="0"/>
              </a:p>
              <a:p>
                <a:r>
                  <a:rPr lang="en-US" dirty="0"/>
                  <a:t>Pay attention to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i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argmin</m:t>
                    </m:r>
                    <m:r>
                      <a:rPr lang="en-US" i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r>
                  <a:rPr lang="en-US" dirty="0"/>
                  <a:t> vs just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min</m:t>
                    </m:r>
                    <m: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12E504A-A866-A94F-D049-1D2E7B1A6FD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50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A704D0F4-9341-8022-0F16-E82DF82A54B7}"/>
                  </a:ext>
                </a:extLst>
              </p:cNvPr>
              <p:cNvSpPr txBox="1"/>
              <p:nvPr/>
            </p:nvSpPr>
            <p:spPr>
              <a:xfrm>
                <a:off x="1801090" y="4996357"/>
                <a:ext cx="3536802" cy="153875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func>
                      <m:func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7030A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uncPr>
                      <m:fName>
                        <m:sSubSup>
                          <m:sSubSupPr>
                            <m:ctrlP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7030A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SupPr>
                          <m:e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7030A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𝑦</m:t>
                            </m:r>
                          </m:e>
                          <m:sub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7030A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𝐼𝑃</m:t>
                            </m:r>
                          </m:sub>
                          <m:sup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7030A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∗</m:t>
                            </m:r>
                          </m:sup>
                        </m:sSubSup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</m:t>
                        </m:r>
                        <m:limLow>
                          <m:limLowPr>
                            <m:ctrlPr>
                              <a:rPr kumimoji="0" lang="en-US" sz="2800" b="0" i="0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kumimoji="0" lang="en-US" sz="2800" b="0" i="0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min</m:t>
                            </m:r>
                          </m:e>
                          <m:lim>
                            <m:r>
                              <a:rPr kumimoji="0" lang="en-US" sz="2800" b="1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𝐱</m:t>
                            </m:r>
                          </m:lim>
                        </m:limLow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.</m:t>
                        </m:r>
                      </m:fName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       </m:t>
                        </m:r>
                        <m:sSup>
                          <m:sSupPr>
                            <m:ctrlPr>
                              <a:rPr kumimoji="0" lang="en-US" sz="2800" b="1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pPr>
                          <m:e>
                            <m:r>
                              <a:rPr kumimoji="0" lang="en-US" sz="2800" b="1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𝐜</m:t>
                            </m:r>
                          </m:e>
                          <m:sup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⊤</m:t>
                            </m:r>
                          </m:sup>
                        </m:sSup>
                        <m:r>
                          <a:rPr kumimoji="0" lang="en-US" sz="28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𝐱</m:t>
                        </m:r>
                      </m:e>
                    </m:func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            </a:t>
                </a: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s.t.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 	    </a:t>
                </a: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𝐴</m:t>
                    </m:r>
                    <m:r>
                      <a:rPr kumimoji="0" lang="en-US" sz="2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𝐱</m:t>
                    </m:r>
                    <m:r>
                      <a:rPr kumimoji="0" lang="en-US" sz="2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⪯</m:t>
                    </m:r>
                    <m:r>
                      <a:rPr kumimoji="0" lang="en-US" sz="2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𝐛</m:t>
                    </m:r>
                  </m:oMath>
                </a14:m>
                <a:endParaRPr kumimoji="0" lang="en-US" sz="2800" b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Cambria Math" panose="02040503050406030204" pitchFamily="18" charset="0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	                 </a:t>
                </a:r>
                <a14:m>
                  <m:oMath xmlns:m="http://schemas.openxmlformats.org/officeDocument/2006/math">
                    <m:r>
                      <a:rPr kumimoji="0" lang="en-US" sz="2800" b="1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𝐱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∈</m:t>
                    </m:r>
                    <m:sSup>
                      <m:sSup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7030A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p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7030A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ℤ</m:t>
                        </m:r>
                      </m:e>
                      <m:sup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7030A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𝑁</m:t>
                        </m:r>
                      </m:sup>
                    </m:sSup>
                  </m:oMath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Cambria Math" panose="02040503050406030204" pitchFamily="18" charset="0"/>
                  <a:cs typeface="+mn-cs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A704D0F4-9341-8022-0F16-E82DF82A54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01090" y="4996357"/>
                <a:ext cx="3536802" cy="153875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844E203F-CB54-CA0F-B3B3-ED3FC3540D14}"/>
                  </a:ext>
                </a:extLst>
              </p:cNvPr>
              <p:cNvSpPr txBox="1"/>
              <p:nvPr/>
            </p:nvSpPr>
            <p:spPr>
              <a:xfrm>
                <a:off x="1271671" y="2935907"/>
                <a:ext cx="3926554" cy="15988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func>
                      <m:func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7030A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uncPr>
                      <m:fName>
                        <m:sSubSup>
                          <m:sSubSupPr>
                            <m:ctrlP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7030A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SupPr>
                          <m:e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7030A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𝑥</m:t>
                            </m:r>
                          </m:e>
                          <m:sub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7030A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𝐼𝑃</m:t>
                            </m:r>
                          </m:sub>
                          <m:sup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7030A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∗</m:t>
                            </m:r>
                          </m:sup>
                        </m:sSubSup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</m:t>
                        </m:r>
                        <m:limLow>
                          <m:limLowPr>
                            <m:ctrlPr>
                              <a:rPr kumimoji="0" lang="en-US" sz="2800" b="0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kumimoji="0" lang="en-US" sz="2800" b="0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arg</m:t>
                            </m:r>
                            <m:r>
                              <m:rPr>
                                <m:sty m:val="p"/>
                              </m:rPr>
                              <a:rPr kumimoji="0" lang="en-US" sz="2800" b="0" i="0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min</m:t>
                            </m:r>
                          </m:e>
                          <m:lim>
                            <m:r>
                              <a:rPr kumimoji="0" lang="en-US" sz="2800" b="1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𝐱</m:t>
                            </m:r>
                          </m:lim>
                        </m:limLow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.</m:t>
                        </m:r>
                      </m:fName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       </m:t>
                        </m:r>
                        <m:sSup>
                          <m:sSupPr>
                            <m:ctrlPr>
                              <a:rPr kumimoji="0" lang="en-US" sz="2800" b="1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pPr>
                          <m:e>
                            <m:r>
                              <a:rPr kumimoji="0" lang="en-US" sz="2800" b="1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𝐜</m:t>
                            </m:r>
                          </m:e>
                          <m:sup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⊤</m:t>
                            </m:r>
                          </m:sup>
                        </m:sSup>
                        <m:r>
                          <a:rPr kumimoji="0" lang="en-US" sz="28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𝐱</m:t>
                        </m:r>
                      </m:e>
                    </m:func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               </a:t>
                </a: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s.t.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  	          </a:t>
                </a: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𝐴</m:t>
                    </m:r>
                    <m:r>
                      <a:rPr kumimoji="0" lang="en-US" sz="2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𝐱</m:t>
                    </m:r>
                    <m:r>
                      <a:rPr kumimoji="0" lang="en-US" sz="2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⪯</m:t>
                    </m:r>
                    <m:r>
                      <a:rPr kumimoji="0" lang="en-US" sz="2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𝐛</m:t>
                    </m:r>
                  </m:oMath>
                </a14:m>
                <a:endParaRPr kumimoji="0" lang="en-US" sz="2800" b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Cambria Math" panose="02040503050406030204" pitchFamily="18" charset="0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	                 </a:t>
                </a:r>
                <a14:m>
                  <m:oMath xmlns:m="http://schemas.openxmlformats.org/officeDocument/2006/math">
                    <m:r>
                      <a:rPr kumimoji="0" lang="en-US" sz="2800" b="1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      </m:t>
                    </m:r>
                    <m:r>
                      <a:rPr kumimoji="0" lang="en-US" sz="2800" b="1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𝐱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∈</m:t>
                    </m:r>
                    <m:sSup>
                      <m:sSup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7030A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p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7030A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ℤ</m:t>
                        </m:r>
                      </m:e>
                      <m:sup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7030A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𝑁</m:t>
                        </m:r>
                      </m:sup>
                    </m:sSup>
                  </m:oMath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Cambria Math" panose="02040503050406030204" pitchFamily="18" charset="0"/>
                  <a:cs typeface="+mn-cs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844E203F-CB54-CA0F-B3B3-ED3FC3540D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71671" y="2935907"/>
                <a:ext cx="3926554" cy="159883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>
            <a:extLst>
              <a:ext uri="{FF2B5EF4-FFF2-40B4-BE49-F238E27FC236}">
                <a16:creationId xmlns:a16="http://schemas.microsoft.com/office/drawing/2014/main" id="{A663BA5E-37E0-DB53-8B65-4D3E35E1B94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28612" y="1708792"/>
            <a:ext cx="3216336" cy="4714229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18E47B85-2CDD-0A0C-20C0-04EFDAE2BEC3}"/>
                  </a:ext>
                </a:extLst>
              </p14:cNvPr>
              <p14:cNvContentPartPr/>
              <p14:nvPr/>
            </p14:nvContentPartPr>
            <p14:xfrm>
              <a:off x="1682640" y="2660400"/>
              <a:ext cx="8921520" cy="356112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18E47B85-2CDD-0A0C-20C0-04EFDAE2BEC3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673280" y="2651040"/>
                <a:ext cx="8940240" cy="3579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477514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44B237-C5AB-4807-A052-0BCA1D426A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 2: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D4EB795-2159-46C8-8393-5E546802418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ln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 dirty="0">
                    <a:solidFill>
                      <a:schemeClr val="tx1"/>
                    </a:solidFill>
                  </a:rPr>
                  <a:t>Let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i="1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𝐼𝑃</m:t>
                        </m:r>
                      </m:sub>
                      <m:sup>
                        <m:r>
                          <a:rPr lang="en-US" i="1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be the optimal objective of an </a:t>
                </a:r>
                <a:r>
                  <a:rPr lang="en-US" dirty="0">
                    <a:solidFill>
                      <a:srgbClr val="7030A0"/>
                    </a:solidFill>
                  </a:rPr>
                  <a:t>integer program</a:t>
                </a: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.</a:t>
                </a: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Let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1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1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  <m:sub>
                        <m:r>
                          <a:rPr lang="en-US" i="1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𝐼𝑃</m:t>
                        </m:r>
                      </m:sub>
                      <m:sup>
                        <m:r>
                          <a:rPr lang="en-US" i="1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be an optimal point of an </a:t>
                </a:r>
                <a:r>
                  <a:rPr lang="en-US" dirty="0">
                    <a:solidFill>
                      <a:srgbClr val="7030A0"/>
                    </a:solidFill>
                  </a:rPr>
                  <a:t>integer program </a:t>
                </a:r>
                <a14:m>
                  <m:oMath xmlns:m="http://schemas.openxmlformats.org/officeDocument/2006/math">
                    <m:r>
                      <a:rPr lang="en-US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.</a:t>
                </a: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Let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 dirty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 dirty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i="1" dirty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𝐿𝑃</m:t>
                        </m:r>
                      </m:sub>
                      <m:sup>
                        <m:r>
                          <a:rPr lang="en-US" i="1" dirty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be the optimal objective of the </a:t>
                </a:r>
                <a:r>
                  <a:rPr lang="en-US" dirty="0">
                    <a:solidFill>
                      <a:srgbClr val="00B0F0"/>
                    </a:solidFill>
                  </a:rPr>
                  <a:t>LP-relaxed</a:t>
                </a:r>
                <a:r>
                  <a:rPr lang="en-US" dirty="0">
                    <a:solidFill>
                      <a:schemeClr val="tx1"/>
                    </a:solidFill>
                  </a:rPr>
                  <a:t> version of </a:t>
                </a:r>
                <a14:m>
                  <m:oMath xmlns:m="http://schemas.openxmlformats.org/officeDocument/2006/math">
                    <m:r>
                      <a:rPr lang="en-US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.</a:t>
                </a: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Let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1" dirty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1" dirty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  <m:sub>
                        <m:r>
                          <a:rPr lang="en-US" i="1" dirty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𝐿𝑃</m:t>
                        </m:r>
                      </m:sub>
                      <m:sup>
                        <m:r>
                          <a:rPr lang="en-US" i="1" dirty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be an optimal point of the </a:t>
                </a:r>
                <a:r>
                  <a:rPr lang="en-US" dirty="0">
                    <a:solidFill>
                      <a:srgbClr val="00B0F0"/>
                    </a:solidFill>
                  </a:rPr>
                  <a:t>LP-relaxed</a:t>
                </a:r>
                <a:r>
                  <a:rPr lang="en-US" dirty="0">
                    <a:solidFill>
                      <a:schemeClr val="tx1"/>
                    </a:solidFill>
                  </a:rPr>
                  <a:t> version of </a:t>
                </a:r>
                <a14:m>
                  <m:oMath xmlns:m="http://schemas.openxmlformats.org/officeDocument/2006/math">
                    <m:r>
                      <a:rPr lang="en-US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.</a:t>
                </a: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Assume that </a:t>
                </a:r>
                <a14:m>
                  <m:oMath xmlns:m="http://schemas.openxmlformats.org/officeDocument/2006/math">
                    <m:r>
                      <a:rPr lang="en-US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is a minimization problem.</a:t>
                </a:r>
                <a:endParaRPr lang="en-US" dirty="0"/>
              </a:p>
              <a:p>
                <a:endParaRPr lang="en-US" dirty="0"/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Which of the following are true?</a:t>
                </a:r>
              </a:p>
              <a:p>
                <a:pPr marL="514350" indent="-514350">
                  <a:buAutoNum type="alphaUcParenR"/>
                </a:pP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1" i="0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1" i="0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  <m:sub>
                        <m:r>
                          <a:rPr lang="en-US" i="1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𝐼𝑃</m:t>
                        </m:r>
                      </m:sub>
                      <m:sup>
                        <m:r>
                          <a:rPr lang="en-US" i="1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en-US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b="1" i="0" dirty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1" i="0" dirty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b="0" i="0" dirty="0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L</m:t>
                        </m:r>
                        <m:r>
                          <m:rPr>
                            <m:sty m:val="p"/>
                          </m:rPr>
                          <a:rPr lang="en-US" i="0" dirty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P</m:t>
                        </m:r>
                      </m:sub>
                      <m:sup>
                        <m:r>
                          <a:rPr lang="en-US" i="0" dirty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</m:oMath>
                </a14:m>
                <a:endParaRPr lang="en-US" dirty="0">
                  <a:solidFill>
                    <a:schemeClr val="tx1"/>
                  </a:solidFill>
                </a:endParaRPr>
              </a:p>
              <a:p>
                <a:pPr marL="514350" indent="-514350">
                  <a:buFont typeface="Wingdings" panose="05000000000000000000" pitchFamily="2" charset="2"/>
                  <a:buAutoNum type="alphaUcParenR"/>
                </a:pP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i="1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𝐼𝑃</m:t>
                        </m:r>
                      </m:sub>
                      <m:sup>
                        <m:r>
                          <a:rPr lang="en-US" i="1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en-US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≤</m:t>
                    </m:r>
                    <m:sSubSup>
                      <m:sSubSupPr>
                        <m:ctrlPr>
                          <a:rPr lang="en-US" b="0" i="1" dirty="0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dirty="0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i="1" dirty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𝐿𝑃</m:t>
                        </m:r>
                      </m:sub>
                      <m:sup>
                        <m:r>
                          <a:rPr lang="en-US" i="1" dirty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</m:oMath>
                </a14:m>
                <a:endParaRPr lang="en-US" dirty="0">
                  <a:solidFill>
                    <a:schemeClr val="tx1"/>
                  </a:solidFill>
                </a:endParaRPr>
              </a:p>
              <a:p>
                <a:pPr marL="514350" indent="-514350">
                  <a:buFont typeface="Wingdings" panose="05000000000000000000" pitchFamily="2" charset="2"/>
                  <a:buAutoNum type="alphaUcParenR"/>
                </a:pP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i="1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𝐼𝑃</m:t>
                        </m:r>
                      </m:sub>
                      <m:sup>
                        <m:r>
                          <a:rPr lang="en-US" i="1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en-US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≥</m:t>
                    </m:r>
                    <m:sSubSup>
                      <m:sSubSupPr>
                        <m:ctrlPr>
                          <a:rPr lang="en-US" b="0" i="1" dirty="0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dirty="0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i="1" dirty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𝐿𝑃</m:t>
                        </m:r>
                      </m:sub>
                      <m:sup>
                        <m:r>
                          <a:rPr lang="en-US" i="1" dirty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</m:oMath>
                </a14:m>
                <a:endParaRPr lang="en-US" dirty="0">
                  <a:solidFill>
                    <a:srgbClr val="00B0F0"/>
                  </a:solidFill>
                </a:endParaRPr>
              </a:p>
              <a:p>
                <a:endParaRPr lang="en-US" dirty="0">
                  <a:solidFill>
                    <a:srgbClr val="00B0F0"/>
                  </a:solidFill>
                </a:endParaRPr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D4EB795-2159-46C8-8393-5E546802418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158" t="-4762" b="-156548"/>
                </a:stretch>
              </a:blipFill>
              <a:ln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A2BD0FB4-F30D-480E-85A5-BB2E733C2366}"/>
                  </a:ext>
                </a:extLst>
              </p:cNvPr>
              <p:cNvSpPr txBox="1"/>
              <p:nvPr/>
            </p:nvSpPr>
            <p:spPr>
              <a:xfrm>
                <a:off x="8168464" y="3626710"/>
                <a:ext cx="3465372" cy="152048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lvl="0">
                  <a:defRPr/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en-US" sz="28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bSup>
                          <m:sSubSupPr>
                            <m:ctrlPr>
                              <a:rPr lang="en-US" sz="280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80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280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𝐼𝑃</m:t>
                            </m:r>
                          </m:sub>
                          <m:sup>
                            <m:r>
                              <a:rPr lang="en-US" sz="280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en-US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limLow>
                          <m:limLowPr>
                            <m:ctrlPr>
                              <a:rPr lang="en-US" sz="280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80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min</m:t>
                            </m:r>
                          </m:e>
                          <m:lim>
                            <m:r>
                              <a:rPr lang="en-US" sz="2800" b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𝐱</m:t>
                            </m:r>
                          </m:lim>
                        </m:limLow>
                        <m:r>
                          <a:rPr lang="en-US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.</m:t>
                        </m:r>
                      </m:fName>
                      <m:e>
                        <m:r>
                          <a:rPr lang="en-US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        </m:t>
                        </m:r>
                        <m:sSup>
                          <m:sSupPr>
                            <m:ctrlPr>
                              <a:rPr lang="en-US" sz="2800" b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b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𝐜</m:t>
                            </m:r>
                          </m:e>
                          <m:sup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⊤</m:t>
                            </m:r>
                          </m:sup>
                        </m:sSup>
                        <m:r>
                          <a:rPr lang="en-US" sz="2800" b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</m:func>
                  </m:oMath>
                </a14:m>
                <a:r>
                  <a:rPr lang="en-US" sz="2800" dirty="0">
                    <a:solidFill>
                      <a:prstClr val="black"/>
                    </a:solidFill>
                  </a:rPr>
                  <a:t> </a:t>
                </a:r>
              </a:p>
              <a:p>
                <a:pPr lvl="0">
                  <a:defRPr/>
                </a:pPr>
                <a:r>
                  <a:rPr lang="en-US" sz="2800" dirty="0">
                    <a:solidFill>
                      <a:prstClr val="black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         </a:t>
                </a:r>
                <a:r>
                  <a:rPr lang="en-US" sz="2800" dirty="0" err="1">
                    <a:solidFill>
                      <a:prstClr val="black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s.t.</a:t>
                </a:r>
                <a:r>
                  <a:rPr lang="en-US" sz="2800" dirty="0">
                    <a:solidFill>
                      <a:prstClr val="black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	    </a:t>
                </a:r>
                <a14:m>
                  <m:oMath xmlns:m="http://schemas.openxmlformats.org/officeDocument/2006/math">
                    <m:r>
                      <a:rPr lang="en-US" sz="2800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sz="2800" b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𝐱</m:t>
                    </m:r>
                    <m:r>
                      <a:rPr lang="en-US" sz="2800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⪯</m:t>
                    </m:r>
                    <m:r>
                      <a:rPr lang="en-US" sz="2800" b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𝐛</m:t>
                    </m:r>
                  </m:oMath>
                </a14:m>
                <a:endParaRPr lang="en-US" sz="2800" b="1" dirty="0">
                  <a:solidFill>
                    <a:prstClr val="black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lvl="0">
                  <a:defRPr/>
                </a:pPr>
                <a:r>
                  <a:rPr lang="en-US" sz="2800" b="1" dirty="0">
                    <a:solidFill>
                      <a:prstClr val="black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	                 </a:t>
                </a:r>
                <a14:m>
                  <m:oMath xmlns:m="http://schemas.openxmlformats.org/officeDocument/2006/math">
                    <m:r>
                      <a:rPr lang="en-US" sz="2800" b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𝐱</m:t>
                    </m:r>
                    <m:r>
                      <a:rPr lang="en-US" sz="2800" i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sz="28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ℤ</m:t>
                        </m:r>
                      </m:e>
                      <m:sup>
                        <m:r>
                          <a:rPr lang="en-US" sz="28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𝑁</m:t>
                        </m:r>
                      </m:sup>
                    </m:sSup>
                  </m:oMath>
                </a14:m>
                <a:endParaRPr lang="en-US" sz="2800" dirty="0">
                  <a:solidFill>
                    <a:srgbClr val="7030A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A2BD0FB4-F30D-480E-85A5-BB2E733C23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68464" y="3626710"/>
                <a:ext cx="3465372" cy="152048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DA71FDD-A5AA-4379-B267-DDF91B7E8C2E}"/>
                  </a:ext>
                </a:extLst>
              </p:cNvPr>
              <p:cNvSpPr txBox="1"/>
              <p:nvPr/>
            </p:nvSpPr>
            <p:spPr>
              <a:xfrm>
                <a:off x="8168465" y="5426681"/>
                <a:ext cx="3576877" cy="110786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lvl="0">
                  <a:defRPr/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en-US" sz="2800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bSup>
                          <m:sSubSupPr>
                            <m:ctrlPr>
                              <a:rPr lang="en-US" sz="2800" i="1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800" i="1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2800" i="1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𝐿𝑃</m:t>
                            </m:r>
                          </m:sub>
                          <m:sup>
                            <m:r>
                              <a:rPr lang="en-US" sz="2800" i="1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en-US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limLow>
                          <m:limLowPr>
                            <m:ctrlPr>
                              <a:rPr lang="en-US" sz="280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80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min</m:t>
                            </m:r>
                          </m:e>
                          <m:lim>
                            <m:r>
                              <a:rPr lang="en-US" sz="2800" b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𝐱</m:t>
                            </m:r>
                          </m:lim>
                        </m:limLow>
                        <m:r>
                          <a:rPr lang="en-US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.</m:t>
                        </m:r>
                      </m:fName>
                      <m:e>
                        <m:r>
                          <a:rPr lang="en-US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        </m:t>
                        </m:r>
                        <m:sSup>
                          <m:sSupPr>
                            <m:ctrlPr>
                              <a:rPr lang="en-US" sz="2800" b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b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𝐜</m:t>
                            </m:r>
                          </m:e>
                          <m:sup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⊤</m:t>
                            </m:r>
                          </m:sup>
                        </m:sSup>
                        <m:r>
                          <a:rPr lang="en-US" sz="2800" b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</m:func>
                  </m:oMath>
                </a14:m>
                <a:r>
                  <a:rPr lang="en-US" sz="2800" dirty="0">
                    <a:solidFill>
                      <a:prstClr val="black"/>
                    </a:solidFill>
                  </a:rPr>
                  <a:t> </a:t>
                </a:r>
              </a:p>
              <a:p>
                <a:pPr lvl="0">
                  <a:defRPr/>
                </a:pPr>
                <a:r>
                  <a:rPr lang="en-US" sz="2800" dirty="0">
                    <a:solidFill>
                      <a:prstClr val="black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         </a:t>
                </a:r>
                <a:r>
                  <a:rPr lang="en-US" sz="2800" dirty="0" err="1">
                    <a:solidFill>
                      <a:prstClr val="black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s.t.</a:t>
                </a:r>
                <a:r>
                  <a:rPr lang="en-US" sz="2800" dirty="0">
                    <a:solidFill>
                      <a:prstClr val="black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	    </a:t>
                </a:r>
                <a14:m>
                  <m:oMath xmlns:m="http://schemas.openxmlformats.org/officeDocument/2006/math">
                    <m:r>
                      <a:rPr lang="en-US" sz="2800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sz="2800" b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𝐱</m:t>
                    </m:r>
                    <m:r>
                      <a:rPr lang="en-US" sz="2800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⪯</m:t>
                    </m:r>
                    <m:r>
                      <a:rPr lang="en-US" sz="2800" b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𝐛</m:t>
                    </m:r>
                  </m:oMath>
                </a14:m>
                <a:endParaRPr lang="en-US" sz="2800" b="1" dirty="0">
                  <a:solidFill>
                    <a:prstClr val="black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DA71FDD-A5AA-4379-B267-DDF91B7E8C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68465" y="5426681"/>
                <a:ext cx="3576877" cy="1107867"/>
              </a:xfrm>
              <a:prstGeom prst="rect">
                <a:avLst/>
              </a:prstGeom>
              <a:blipFill>
                <a:blip r:embed="rId4"/>
                <a:stretch>
                  <a:fillRect b="-126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1C3FA42F-8D3B-80E4-B7F7-C1A8C9A424F9}"/>
                  </a:ext>
                </a:extLst>
              </p14:cNvPr>
              <p14:cNvContentPartPr/>
              <p14:nvPr/>
            </p14:nvContentPartPr>
            <p14:xfrm>
              <a:off x="3046320" y="4779360"/>
              <a:ext cx="2568240" cy="138564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1C3FA42F-8D3B-80E4-B7F7-C1A8C9A424F9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036960" y="4770000"/>
                <a:ext cx="2586960" cy="1404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8567565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44B237-C5AB-4807-A052-0BCA1D426A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 3: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4EB795-2159-46C8-8393-5E54680241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True/False: It is sufficient to consider the integer points around the corresponding LP solution?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A3662420-05D3-6C48-B82E-51338430963D}"/>
                  </a:ext>
                </a:extLst>
              </p14:cNvPr>
              <p14:cNvContentPartPr/>
              <p14:nvPr/>
            </p14:nvContentPartPr>
            <p14:xfrm>
              <a:off x="0" y="987840"/>
              <a:ext cx="11379960" cy="641160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A3662420-05D3-6C48-B82E-51338430963D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-9360" y="978480"/>
                <a:ext cx="11398680" cy="6430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B8F8520F-467C-DEDE-FBB7-5526C764A959}"/>
                  </a:ext>
                </a:extLst>
              </p14:cNvPr>
              <p14:cNvContentPartPr/>
              <p14:nvPr/>
            </p14:nvContentPartPr>
            <p14:xfrm>
              <a:off x="658440" y="1396080"/>
              <a:ext cx="11114280" cy="493596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B8F8520F-467C-DEDE-FBB7-5526C764A959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49080" y="1386720"/>
                <a:ext cx="11133000" cy="4954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9D78B644-0479-1A26-A573-8D4302F38D04}"/>
                  </a:ext>
                </a:extLst>
              </p14:cNvPr>
              <p14:cNvContentPartPr/>
              <p14:nvPr/>
            </p14:nvContentPartPr>
            <p14:xfrm>
              <a:off x="3987000" y="3450600"/>
              <a:ext cx="515160" cy="75564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9D78B644-0479-1A26-A573-8D4302F38D04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977640" y="3441240"/>
                <a:ext cx="533880" cy="774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398986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5409A4-BCE3-CE77-5EF1-82430C8CCB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E15FC6-8B8A-1C41-E464-7054DF8111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Solving an IP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3E50186-A917-8EE0-081E-DF602A3DCF9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9" y="994943"/>
                <a:ext cx="10634244" cy="4825994"/>
              </a:xfrm>
            </p:spPr>
            <p:txBody>
              <a:bodyPr/>
              <a:lstStyle/>
              <a:p>
                <a:r>
                  <a:rPr lang="en-US" dirty="0"/>
                  <a:t>Branch and Bound algorithm</a:t>
                </a: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Core steps:</a:t>
                </a:r>
              </a:p>
              <a:p>
                <a:endParaRPr lang="en-US" dirty="0">
                  <a:solidFill>
                    <a:schemeClr val="tx1"/>
                  </a:solidFill>
                </a:endParaRP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Use LP solver to find</a:t>
                </a:r>
                <a:r>
                  <a:rPr lang="en-US" sz="280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800" b="1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800" b="1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  <m:sub>
                        <m:r>
                          <a:rPr lang="en-US" sz="28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𝐿</m:t>
                        </m:r>
                        <m:r>
                          <a:rPr lang="en-US" sz="28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</m:sub>
                      <m:sup>
                        <m:r>
                          <a:rPr lang="en-US" sz="28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⋆</m:t>
                        </m:r>
                      </m:sup>
                    </m:sSubSup>
                  </m:oMath>
                </a14:m>
                <a:endParaRPr lang="en-US" sz="2800" b="0" dirty="0">
                  <a:solidFill>
                    <a:schemeClr val="tx1"/>
                  </a:solidFill>
                </a:endParaRPr>
              </a:p>
              <a:p>
                <a:r>
                  <a:rPr lang="en-US" sz="2800" dirty="0"/>
                  <a:t>If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800" b="1" i="0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800" b="1" i="0" smtClean="0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𝐿𝑃</m:t>
                        </m:r>
                      </m:sub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⋆</m:t>
                        </m:r>
                      </m:sup>
                    </m:sSubSup>
                  </m:oMath>
                </a14:m>
                <a:r>
                  <a:rPr lang="en-US" sz="2800" dirty="0"/>
                  <a:t> is all integer valued, </a:t>
                </a:r>
              </a:p>
              <a:p>
                <a:r>
                  <a:rPr lang="en-US" dirty="0"/>
                  <a:t>	</a:t>
                </a:r>
                <a:r>
                  <a:rPr lang="en-US" sz="2800" dirty="0"/>
                  <a:t>return solution</a:t>
                </a:r>
              </a:p>
              <a:p>
                <a:r>
                  <a:rPr lang="en-US" sz="2800" dirty="0">
                    <a:solidFill>
                      <a:srgbClr val="0070C0"/>
                    </a:solidFill>
                  </a:rPr>
                  <a:t>Otherwise:</a:t>
                </a:r>
              </a:p>
              <a:p>
                <a:r>
                  <a:rPr lang="en-US" sz="2800" dirty="0">
                    <a:solidFill>
                      <a:schemeClr val="tx1"/>
                    </a:solidFill>
                  </a:rPr>
                  <a:t>Create two branches</a:t>
                </a:r>
                <a:endParaRPr lang="en-US" dirty="0">
                  <a:solidFill>
                    <a:schemeClr val="tx1"/>
                  </a:solidFill>
                </a:endParaRPr>
              </a:p>
              <a:p>
                <a:r>
                  <a:rPr lang="en-US" dirty="0"/>
                  <a:t>	</a:t>
                </a:r>
                <a:r>
                  <a:rPr lang="en-US" i="1" dirty="0"/>
                  <a:t>Left branch</a:t>
                </a:r>
                <a:r>
                  <a:rPr lang="en-US" dirty="0"/>
                  <a:t>: Added constraint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𝑓𝑙𝑜𝑜𝑟</m:t>
                    </m:r>
                    <m:d>
                      <m:d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</m:oMath>
                </a14:m>
                <a:endParaRPr lang="en-US" b="0" dirty="0"/>
              </a:p>
              <a:p>
                <a:r>
                  <a:rPr lang="en-US" dirty="0"/>
                  <a:t>	</a:t>
                </a:r>
                <a:r>
                  <a:rPr lang="en-US" i="1" dirty="0"/>
                  <a:t>Right branch</a:t>
                </a:r>
                <a:r>
                  <a:rPr lang="en-US" dirty="0"/>
                  <a:t>: Added constraint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≥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𝑐𝑒𝑖𝑙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3E50186-A917-8EE0-081E-DF602A3DCF9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9" y="994943"/>
                <a:ext cx="10634244" cy="4825994"/>
              </a:xfrm>
              <a:blipFill>
                <a:blip r:embed="rId2"/>
                <a:stretch>
                  <a:fillRect l="-1204" t="-2020" b="-87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0" name="Group 49">
            <a:extLst>
              <a:ext uri="{FF2B5EF4-FFF2-40B4-BE49-F238E27FC236}">
                <a16:creationId xmlns:a16="http://schemas.microsoft.com/office/drawing/2014/main" id="{E17B5436-639B-1E3B-0489-9EFED602DBEF}"/>
              </a:ext>
            </a:extLst>
          </p:cNvPr>
          <p:cNvGrpSpPr/>
          <p:nvPr/>
        </p:nvGrpSpPr>
        <p:grpSpPr>
          <a:xfrm>
            <a:off x="7100981" y="646451"/>
            <a:ext cx="2474844" cy="456326"/>
            <a:chOff x="9274961" y="471054"/>
            <a:chExt cx="2474844" cy="456326"/>
          </a:xfrm>
        </p:grpSpPr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4B8E47F3-3386-8AE9-4B11-7AE787069981}"/>
                </a:ext>
              </a:extLst>
            </p:cNvPr>
            <p:cNvCxnSpPr>
              <a:cxnSpLocks/>
            </p:cNvCxnSpPr>
            <p:nvPr/>
          </p:nvCxnSpPr>
          <p:spPr>
            <a:xfrm>
              <a:off x="10314621" y="471054"/>
              <a:ext cx="0" cy="438127"/>
            </a:xfrm>
            <a:prstGeom prst="line">
              <a:avLst/>
            </a:prstGeom>
            <a:ln w="285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14DF6D3C-20D2-863B-10F4-4D9A2F9E1993}"/>
                </a:ext>
              </a:extLst>
            </p:cNvPr>
            <p:cNvCxnSpPr>
              <a:cxnSpLocks/>
            </p:cNvCxnSpPr>
            <p:nvPr/>
          </p:nvCxnSpPr>
          <p:spPr>
            <a:xfrm>
              <a:off x="10911695" y="471054"/>
              <a:ext cx="0" cy="438127"/>
            </a:xfrm>
            <a:prstGeom prst="line">
              <a:avLst/>
            </a:prstGeom>
            <a:ln w="285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66282CC7-4D6F-CEDF-3286-A461AE4E8C2F}"/>
                </a:ext>
              </a:extLst>
            </p:cNvPr>
            <p:cNvCxnSpPr>
              <a:cxnSpLocks/>
            </p:cNvCxnSpPr>
            <p:nvPr/>
          </p:nvCxnSpPr>
          <p:spPr>
            <a:xfrm>
              <a:off x="9274961" y="706488"/>
              <a:ext cx="2474844" cy="0"/>
            </a:xfrm>
            <a:prstGeom prst="line">
              <a:avLst/>
            </a:prstGeom>
            <a:ln w="285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7889DDEE-820D-B800-7E93-B3E0FD870DCB}"/>
                </a:ext>
              </a:extLst>
            </p:cNvPr>
            <p:cNvCxnSpPr>
              <a:cxnSpLocks/>
            </p:cNvCxnSpPr>
            <p:nvPr/>
          </p:nvCxnSpPr>
          <p:spPr>
            <a:xfrm>
              <a:off x="9665356" y="471054"/>
              <a:ext cx="0" cy="438127"/>
            </a:xfrm>
            <a:prstGeom prst="line">
              <a:avLst/>
            </a:prstGeom>
            <a:ln w="285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C57D93D3-D9BD-924C-E9A0-08B95BD78A18}"/>
                </a:ext>
              </a:extLst>
            </p:cNvPr>
            <p:cNvCxnSpPr>
              <a:cxnSpLocks/>
            </p:cNvCxnSpPr>
            <p:nvPr/>
          </p:nvCxnSpPr>
          <p:spPr>
            <a:xfrm>
              <a:off x="11546348" y="471054"/>
              <a:ext cx="0" cy="456326"/>
            </a:xfrm>
            <a:prstGeom prst="line">
              <a:avLst/>
            </a:prstGeom>
            <a:ln w="285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725F57FC-2349-C69B-FE7B-479E58F7E9D9}"/>
              </a:ext>
            </a:extLst>
          </p:cNvPr>
          <p:cNvSpPr txBox="1"/>
          <p:nvPr/>
        </p:nvSpPr>
        <p:spPr>
          <a:xfrm>
            <a:off x="7279936" y="27532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16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FFE2D24A-5BCC-4C4D-65B6-FBB3D4C933B5}"/>
              </a:ext>
            </a:extLst>
          </p:cNvPr>
          <p:cNvSpPr txBox="1"/>
          <p:nvPr/>
        </p:nvSpPr>
        <p:spPr>
          <a:xfrm>
            <a:off x="7931288" y="27532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17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B311FBF8-71E8-EBF4-15B2-617EAFB5E7C0}"/>
              </a:ext>
            </a:extLst>
          </p:cNvPr>
          <p:cNvSpPr txBox="1"/>
          <p:nvPr/>
        </p:nvSpPr>
        <p:spPr>
          <a:xfrm>
            <a:off x="8573203" y="27532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18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DEEE3119-7793-9E00-D633-F9D9B79B5194}"/>
              </a:ext>
            </a:extLst>
          </p:cNvPr>
          <p:cNvSpPr txBox="1"/>
          <p:nvPr/>
        </p:nvSpPr>
        <p:spPr>
          <a:xfrm>
            <a:off x="9224555" y="27532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19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219C58C6-E564-0B13-A063-692599A9D29E}"/>
              </a:ext>
            </a:extLst>
          </p:cNvPr>
          <p:cNvSpPr txBox="1"/>
          <p:nvPr/>
        </p:nvSpPr>
        <p:spPr>
          <a:xfrm>
            <a:off x="6746381" y="697219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</a:t>
            </a:r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C666E33D-74B2-1EC7-9CAA-FC8E4CA95F80}"/>
              </a:ext>
            </a:extLst>
          </p:cNvPr>
          <p:cNvSpPr/>
          <p:nvPr/>
        </p:nvSpPr>
        <p:spPr>
          <a:xfrm>
            <a:off x="8372547" y="812798"/>
            <a:ext cx="134214" cy="132375"/>
          </a:xfrm>
          <a:prstGeom prst="ellipse">
            <a:avLst/>
          </a:prstGeom>
          <a:solidFill>
            <a:srgbClr val="00B0F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F6B018C8-6A1C-B234-AF74-A5A3F77093E8}"/>
              </a:ext>
            </a:extLst>
          </p:cNvPr>
          <p:cNvGrpSpPr/>
          <p:nvPr/>
        </p:nvGrpSpPr>
        <p:grpSpPr>
          <a:xfrm>
            <a:off x="4888688" y="2601547"/>
            <a:ext cx="2896878" cy="827453"/>
            <a:chOff x="4888688" y="2601547"/>
            <a:chExt cx="2896878" cy="827453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D2D325E9-EF13-A98D-C4BE-D1494AAD1D85}"/>
                </a:ext>
              </a:extLst>
            </p:cNvPr>
            <p:cNvGrpSpPr/>
            <p:nvPr/>
          </p:nvGrpSpPr>
          <p:grpSpPr>
            <a:xfrm>
              <a:off x="5243288" y="2972674"/>
              <a:ext cx="2474844" cy="456326"/>
              <a:chOff x="9274961" y="471054"/>
              <a:chExt cx="2474844" cy="456326"/>
            </a:xfrm>
          </p:grpSpPr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D1468405-E080-721F-6FC2-48F7CCDC9AE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314621" y="471054"/>
                <a:ext cx="0" cy="438127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5EBB3701-971A-BD41-468B-BF115215740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911695" y="471054"/>
                <a:ext cx="0" cy="438127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8648ADE5-BAF7-3343-9895-A71E389EBE2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274961" y="706488"/>
                <a:ext cx="2474844" cy="0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58E7F947-FB3C-F8FC-9F72-7BB34C35714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665356" y="471054"/>
                <a:ext cx="0" cy="438127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1CAC6E2A-C121-2403-7DD3-73CD015842E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546348" y="471054"/>
                <a:ext cx="0" cy="456326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DE9F2BB3-78AB-986D-4EB0-95A6BC8057FD}"/>
                </a:ext>
              </a:extLst>
            </p:cNvPr>
            <p:cNvSpPr txBox="1"/>
            <p:nvPr/>
          </p:nvSpPr>
          <p:spPr>
            <a:xfrm>
              <a:off x="5422243" y="2601547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16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BE021CF3-1F97-9FCA-69A9-88283283185B}"/>
                </a:ext>
              </a:extLst>
            </p:cNvPr>
            <p:cNvSpPr txBox="1"/>
            <p:nvPr/>
          </p:nvSpPr>
          <p:spPr>
            <a:xfrm>
              <a:off x="6073595" y="2601547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17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C303FA43-D5CD-25E3-6668-0C0B2AF18383}"/>
                </a:ext>
              </a:extLst>
            </p:cNvPr>
            <p:cNvSpPr txBox="1"/>
            <p:nvPr/>
          </p:nvSpPr>
          <p:spPr>
            <a:xfrm>
              <a:off x="6715510" y="2601547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dirty="0">
                  <a:solidFill>
                    <a:prstClr val="black"/>
                  </a:solidFill>
                  <a:latin typeface="Calibri" panose="020F0502020204030204"/>
                </a:rPr>
                <a:t>18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2EEDD770-F4FD-7E4C-1E80-AB6597EC8E44}"/>
                </a:ext>
              </a:extLst>
            </p:cNvPr>
            <p:cNvSpPr txBox="1"/>
            <p:nvPr/>
          </p:nvSpPr>
          <p:spPr>
            <a:xfrm>
              <a:off x="7366862" y="2601547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19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A6FE1385-957F-1800-4E39-2F0B9A376175}"/>
                </a:ext>
              </a:extLst>
            </p:cNvPr>
            <p:cNvSpPr txBox="1"/>
            <p:nvPr/>
          </p:nvSpPr>
          <p:spPr>
            <a:xfrm>
              <a:off x="4888688" y="3023442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5</a:t>
              </a:r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A5FE098F-3771-AE22-D4D0-B6927A652D37}"/>
                </a:ext>
              </a:extLst>
            </p:cNvPr>
            <p:cNvSpPr/>
            <p:nvPr/>
          </p:nvSpPr>
          <p:spPr>
            <a:xfrm>
              <a:off x="6514854" y="3139021"/>
              <a:ext cx="134214" cy="132375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ED37D3B4-C660-0127-3052-CDCAE9CB2BAD}"/>
              </a:ext>
            </a:extLst>
          </p:cNvPr>
          <p:cNvGrpSpPr/>
          <p:nvPr/>
        </p:nvGrpSpPr>
        <p:grpSpPr>
          <a:xfrm>
            <a:off x="8756167" y="2623086"/>
            <a:ext cx="2896878" cy="827453"/>
            <a:chOff x="8756167" y="2623086"/>
            <a:chExt cx="2896878" cy="827453"/>
          </a:xfrm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58F7655F-205B-ACE7-760C-D0D6D1850328}"/>
                </a:ext>
              </a:extLst>
            </p:cNvPr>
            <p:cNvGrpSpPr/>
            <p:nvPr/>
          </p:nvGrpSpPr>
          <p:grpSpPr>
            <a:xfrm>
              <a:off x="9110767" y="2994213"/>
              <a:ext cx="2474844" cy="456326"/>
              <a:chOff x="9274961" y="471054"/>
              <a:chExt cx="2474844" cy="456326"/>
            </a:xfrm>
          </p:grpSpPr>
          <p:cxnSp>
            <p:nvCxnSpPr>
              <p:cNvPr id="23" name="Straight Connector 22">
                <a:extLst>
                  <a:ext uri="{FF2B5EF4-FFF2-40B4-BE49-F238E27FC236}">
                    <a16:creationId xmlns:a16="http://schemas.microsoft.com/office/drawing/2014/main" id="{E8EA0726-D802-7691-7EFC-66D5939501E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314621" y="471054"/>
                <a:ext cx="0" cy="438127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>
                <a:extLst>
                  <a:ext uri="{FF2B5EF4-FFF2-40B4-BE49-F238E27FC236}">
                    <a16:creationId xmlns:a16="http://schemas.microsoft.com/office/drawing/2014/main" id="{92BD96BC-1D55-2483-FA3B-1B280E2BB7A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911695" y="471054"/>
                <a:ext cx="0" cy="438127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>
                <a:extLst>
                  <a:ext uri="{FF2B5EF4-FFF2-40B4-BE49-F238E27FC236}">
                    <a16:creationId xmlns:a16="http://schemas.microsoft.com/office/drawing/2014/main" id="{AB854F86-FA98-1FE1-B7E8-2FECC5BFFB8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274961" y="706488"/>
                <a:ext cx="2474844" cy="0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>
                <a:extLst>
                  <a:ext uri="{FF2B5EF4-FFF2-40B4-BE49-F238E27FC236}">
                    <a16:creationId xmlns:a16="http://schemas.microsoft.com/office/drawing/2014/main" id="{ABA3EEB8-9BF8-AE64-0D5E-F1AD7C2FD86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665356" y="471054"/>
                <a:ext cx="0" cy="438127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>
                <a:extLst>
                  <a:ext uri="{FF2B5EF4-FFF2-40B4-BE49-F238E27FC236}">
                    <a16:creationId xmlns:a16="http://schemas.microsoft.com/office/drawing/2014/main" id="{93694CDF-AB65-A0A4-97A4-EEB4EEC24DC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546348" y="471054"/>
                <a:ext cx="0" cy="456326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CC3D6D70-9FB1-66C5-59A2-5B19F9F47BBE}"/>
                </a:ext>
              </a:extLst>
            </p:cNvPr>
            <p:cNvSpPr txBox="1"/>
            <p:nvPr/>
          </p:nvSpPr>
          <p:spPr>
            <a:xfrm>
              <a:off x="9289722" y="2623086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16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ED9E0082-8BC2-B149-B3AA-1A811218C125}"/>
                </a:ext>
              </a:extLst>
            </p:cNvPr>
            <p:cNvSpPr txBox="1"/>
            <p:nvPr/>
          </p:nvSpPr>
          <p:spPr>
            <a:xfrm>
              <a:off x="9941074" y="2623086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17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DE356F48-4FDC-4EB4-21AE-341CF1DE05FA}"/>
                </a:ext>
              </a:extLst>
            </p:cNvPr>
            <p:cNvSpPr txBox="1"/>
            <p:nvPr/>
          </p:nvSpPr>
          <p:spPr>
            <a:xfrm>
              <a:off x="10582989" y="2623086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dirty="0">
                  <a:solidFill>
                    <a:prstClr val="black"/>
                  </a:solidFill>
                  <a:latin typeface="Calibri" panose="020F0502020204030204"/>
                </a:rPr>
                <a:t>18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BDF8385E-0429-9D2A-9253-A956BBB05ABC}"/>
                </a:ext>
              </a:extLst>
            </p:cNvPr>
            <p:cNvSpPr txBox="1"/>
            <p:nvPr/>
          </p:nvSpPr>
          <p:spPr>
            <a:xfrm>
              <a:off x="11234341" y="2623086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19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CC8028FA-909A-D6DE-40F0-ED2C3567F5FB}"/>
                </a:ext>
              </a:extLst>
            </p:cNvPr>
            <p:cNvSpPr txBox="1"/>
            <p:nvPr/>
          </p:nvSpPr>
          <p:spPr>
            <a:xfrm>
              <a:off x="8756167" y="3044981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5</a:t>
              </a:r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EAF84B67-72F2-01A7-674A-0A6C05420654}"/>
                </a:ext>
              </a:extLst>
            </p:cNvPr>
            <p:cNvSpPr/>
            <p:nvPr/>
          </p:nvSpPr>
          <p:spPr>
            <a:xfrm>
              <a:off x="10382333" y="3160560"/>
              <a:ext cx="134214" cy="132375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964C03DC-7E72-0596-E4C8-5905903E5FA6}"/>
                  </a:ext>
                </a:extLst>
              </p14:cNvPr>
              <p14:cNvContentPartPr/>
              <p14:nvPr/>
            </p14:nvContentPartPr>
            <p14:xfrm>
              <a:off x="201240" y="22320"/>
              <a:ext cx="11886840" cy="663192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964C03DC-7E72-0596-E4C8-5905903E5FA6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91880" y="12960"/>
                <a:ext cx="11905560" cy="6650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63046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B53FC5-9840-43E9-87F1-1E538270F5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Solving an IP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BC5E82C-355D-4330-8CFE-7B05BD3D2FE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9" y="994943"/>
                <a:ext cx="10634244" cy="4825994"/>
              </a:xfrm>
            </p:spPr>
            <p:txBody>
              <a:bodyPr/>
              <a:lstStyle/>
              <a:p>
                <a:r>
                  <a:rPr lang="en-US" dirty="0"/>
                  <a:t>Branch and Bound algorithm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sz="2800" dirty="0">
                    <a:solidFill>
                      <a:schemeClr val="tx1"/>
                    </a:solidFill>
                  </a:rPr>
                  <a:t>Push LP solution of problem into priority queue,</a:t>
                </a: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	</a:t>
                </a:r>
                <a:r>
                  <a:rPr lang="en-US" sz="2800" dirty="0">
                    <a:solidFill>
                      <a:srgbClr val="7030A0"/>
                    </a:solidFill>
                  </a:rPr>
                  <a:t>ordered by objective value of LP solution</a:t>
                </a:r>
              </a:p>
              <a:p>
                <a:pPr marL="514350" indent="-514350">
                  <a:buFont typeface="+mj-lt"/>
                  <a:buAutoNum type="arabicPeriod" startAt="2"/>
                </a:pPr>
                <a:r>
                  <a:rPr lang="en-US" dirty="0">
                    <a:solidFill>
                      <a:schemeClr val="tx1"/>
                    </a:solidFill>
                  </a:rPr>
                  <a:t>Repeat:</a:t>
                </a:r>
              </a:p>
              <a:p>
                <a:pPr marL="917575" lvl="2" indent="-457200"/>
                <a:r>
                  <a:rPr lang="en-US" sz="2800" dirty="0"/>
                  <a:t>If queue is empty, return IP is infeasible</a:t>
                </a:r>
              </a:p>
              <a:p>
                <a:pPr marL="917575" lvl="2" indent="-457200"/>
                <a:r>
                  <a:rPr lang="en-US" sz="2800" dirty="0"/>
                  <a:t>Pop candidate solution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800" b="1" i="0" dirty="0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800" b="1" i="0" dirty="0" smtClean="0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  <m:sub>
                        <m:r>
                          <a:rPr lang="en-US" sz="2800" i="1" dirty="0" smtClean="0">
                            <a:latin typeface="Cambria Math" panose="02040503050406030204" pitchFamily="18" charset="0"/>
                          </a:rPr>
                          <m:t>𝐿</m:t>
                        </m:r>
                        <m:r>
                          <a:rPr lang="en-US" sz="2800" b="0" i="1" dirty="0" smtClean="0">
                            <a:latin typeface="Cambria Math" panose="02040503050406030204" pitchFamily="18" charset="0"/>
                          </a:rPr>
                          <m:t>𝑃</m:t>
                        </m:r>
                      </m:sub>
                      <m:sup>
                        <m:r>
                          <a:rPr lang="en-US" sz="2800" b="0" i="1" dirty="0" smtClean="0">
                            <a:latin typeface="Cambria Math" panose="02040503050406030204" pitchFamily="18" charset="0"/>
                          </a:rPr>
                          <m:t>⋆</m:t>
                        </m:r>
                      </m:sup>
                    </m:sSubSup>
                  </m:oMath>
                </a14:m>
                <a:r>
                  <a:rPr lang="en-US" sz="2800" dirty="0"/>
                  <a:t> from priority queue ()</a:t>
                </a:r>
              </a:p>
              <a:p>
                <a:pPr marL="917575" lvl="2" indent="-457200"/>
                <a:r>
                  <a:rPr lang="en-US" sz="2800" dirty="0"/>
                  <a:t>If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800" b="1" i="0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800" b="1" i="0" smtClean="0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𝐿𝑃</m:t>
                        </m:r>
                      </m:sub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⋆</m:t>
                        </m:r>
                      </m:sup>
                    </m:sSubSup>
                  </m:oMath>
                </a14:m>
                <a:r>
                  <a:rPr lang="en-US" sz="2800" dirty="0"/>
                  <a:t> is all integer valued, we are done; return solution</a:t>
                </a:r>
              </a:p>
              <a:p>
                <a:pPr marL="917575" lvl="2" indent="-457200"/>
                <a:r>
                  <a:rPr lang="en-US" sz="2800" dirty="0"/>
                  <a:t>Otherwise, select a coordinate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800" dirty="0"/>
                  <a:t> that is not integer valued, and add two additional LPs to the priority queue: </a:t>
                </a:r>
                <a:endParaRPr lang="en-US" dirty="0"/>
              </a:p>
              <a:p>
                <a:r>
                  <a:rPr lang="en-US" dirty="0"/>
                  <a:t>		</a:t>
                </a:r>
                <a:r>
                  <a:rPr lang="en-US" i="1" dirty="0"/>
                  <a:t>Left branch</a:t>
                </a:r>
                <a:r>
                  <a:rPr lang="en-US" dirty="0"/>
                  <a:t>: Added constraint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𝑓𝑙𝑜𝑜𝑟</m:t>
                    </m:r>
                    <m:d>
                      <m:d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</m:oMath>
                </a14:m>
                <a:endParaRPr lang="en-US" b="0" dirty="0"/>
              </a:p>
              <a:p>
                <a:r>
                  <a:rPr lang="en-US" dirty="0"/>
                  <a:t>		</a:t>
                </a:r>
                <a:r>
                  <a:rPr lang="en-US" i="1" dirty="0"/>
                  <a:t>Right branch</a:t>
                </a:r>
                <a:r>
                  <a:rPr lang="en-US" dirty="0"/>
                  <a:t>: Added constraint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≥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𝑐𝑒𝑖𝑙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</m:oMath>
                </a14:m>
                <a:endParaRPr lang="en-US" dirty="0"/>
              </a:p>
              <a:p>
                <a:r>
                  <a:rPr lang="en-US" sz="2800" dirty="0">
                    <a:solidFill>
                      <a:srgbClr val="7030A0"/>
                    </a:solidFill>
                  </a:rPr>
                  <a:t>Note: Only add LPs to the queue if they are feasible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BC5E82C-355D-4330-8CFE-7B05BD3D2FE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9" y="994943"/>
                <a:ext cx="10634244" cy="4825994"/>
              </a:xfrm>
              <a:blipFill>
                <a:blip r:embed="rId2"/>
                <a:stretch>
                  <a:fillRect l="-1204" t="-2020" b="-219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7630B4A8-DAF7-3ED5-99BC-A94BA376E56E}"/>
                  </a:ext>
                </a:extLst>
              </p14:cNvPr>
              <p14:cNvContentPartPr/>
              <p14:nvPr/>
            </p14:nvContentPartPr>
            <p14:xfrm>
              <a:off x="239400" y="2459880"/>
              <a:ext cx="11386440" cy="393588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7630B4A8-DAF7-3ED5-99BC-A94BA376E56E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30040" y="2450520"/>
                <a:ext cx="11405160" cy="3954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442379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98ABDE-25C0-F626-6832-B5FBAC981A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5CEEAD-9584-1C9C-FC7E-52F29E2F64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Branch and Bound Example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D531F416-BEEE-0B9A-CCE7-C4450C07B9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6647" y="1521387"/>
            <a:ext cx="5061772" cy="508749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D7A3968C-274B-67AC-0848-4A2733160797}"/>
                  </a:ext>
                </a:extLst>
              </p:cNvPr>
              <p:cNvSpPr/>
              <p:nvPr/>
            </p:nvSpPr>
            <p:spPr>
              <a:xfrm>
                <a:off x="2141034" y="1750741"/>
                <a:ext cx="2609386" cy="1036826"/>
              </a:xfrm>
              <a:prstGeom prst="rect">
                <a:avLst/>
              </a:prstGeom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kumimoji="0" lang="en-US" sz="2400" b="1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1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𝐱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⋆</m:t>
                          </m:r>
                        </m:sup>
                      </m:sSup>
                      <m:r>
                        <a:rPr kumimoji="0" lang="en-US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d>
                        <m:dPr>
                          <m:ctrlP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17.5,5</m:t>
                          </m:r>
                        </m:e>
                      </m:d>
                    </m:oMath>
                  </m:oMathPara>
                </a14:m>
                <a:endParaRPr kumimoji="0" lang="en-US" sz="24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𝑦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⋆</m:t>
                          </m:r>
                        </m:sup>
                      </m:sSup>
                      <m:r>
                        <a:rPr kumimoji="0" lang="en-US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=20.5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BCE42BC3-9F54-AD44-A012-A0F7439857A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41034" y="1750741"/>
                <a:ext cx="2609386" cy="103682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FE419D26-EE27-205A-C22B-F6F69B8B6910}"/>
                  </a:ext>
                </a:extLst>
              </p:cNvPr>
              <p:cNvSpPr txBox="1"/>
              <p:nvPr/>
            </p:nvSpPr>
            <p:spPr>
              <a:xfrm>
                <a:off x="405698" y="4943863"/>
                <a:ext cx="5690302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Priority Queue:</a:t>
                </a:r>
              </a:p>
              <a:p>
                <a:pPr marL="514350" marR="0" lvl="0" indent="-51435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rabicPeriod"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0" lang="en-US" sz="28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en-US" sz="28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𝐱</m:t>
                        </m:r>
                      </m:e>
                      <m:sup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⋆</m:t>
                        </m:r>
                      </m:sup>
                    </m:sSup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d>
                      <m:d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17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.5</m:t>
                        </m:r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,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5</m:t>
                        </m:r>
                      </m:e>
                    </m:d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,  </m:t>
                    </m:r>
                    <m:sSup>
                      <m:sSup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𝑦</m:t>
                        </m:r>
                      </m:e>
                      <m:sup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⋆</m:t>
                        </m:r>
                      </m:sup>
                    </m:sSup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=20.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5</m:t>
                    </m:r>
                  </m:oMath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047289A2-C77F-1F46-ABCB-389968C282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5698" y="4943863"/>
                <a:ext cx="5690302" cy="954107"/>
              </a:xfrm>
              <a:prstGeom prst="rect">
                <a:avLst/>
              </a:prstGeom>
              <a:blipFill>
                <a:blip r:embed="rId4"/>
                <a:stretch>
                  <a:fillRect l="-2251" t="-5732" b="-178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D3351147-1564-35BC-AA0B-C287DD6182ED}"/>
              </a:ext>
            </a:extLst>
          </p:cNvPr>
          <p:cNvCxnSpPr>
            <a:cxnSpLocks/>
          </p:cNvCxnSpPr>
          <p:nvPr/>
        </p:nvCxnSpPr>
        <p:spPr>
          <a:xfrm flipH="1">
            <a:off x="1710391" y="2787567"/>
            <a:ext cx="1735336" cy="766712"/>
          </a:xfrm>
          <a:prstGeom prst="straightConnector1">
            <a:avLst/>
          </a:prstGeom>
          <a:ln w="38100">
            <a:tailEnd type="triangle" w="lg" len="lg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A10E875D-0101-62D1-CA42-8B886C61BC12}"/>
              </a:ext>
            </a:extLst>
          </p:cNvPr>
          <p:cNvCxnSpPr>
            <a:cxnSpLocks/>
          </p:cNvCxnSpPr>
          <p:nvPr/>
        </p:nvCxnSpPr>
        <p:spPr>
          <a:xfrm>
            <a:off x="3445727" y="2787567"/>
            <a:ext cx="1634632" cy="766712"/>
          </a:xfrm>
          <a:prstGeom prst="straightConnector1">
            <a:avLst/>
          </a:prstGeom>
          <a:ln w="38100">
            <a:tailEnd type="triangle" w="lg" len="lg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318292B5-9066-B64F-3D9B-A99CF20D1CA1}"/>
                  </a:ext>
                </a:extLst>
              </p:cNvPr>
              <p:cNvSpPr txBox="1"/>
              <p:nvPr/>
            </p:nvSpPr>
            <p:spPr>
              <a:xfrm>
                <a:off x="1157428" y="2907747"/>
                <a:ext cx="129118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</m:t>
                          </m:r>
                        </m:sub>
                      </m:sSub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≤17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66D81815-A1C2-EA4A-ACCB-28FB80427F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7428" y="2907747"/>
                <a:ext cx="1291187" cy="461665"/>
              </a:xfrm>
              <a:prstGeom prst="rect">
                <a:avLst/>
              </a:prstGeom>
              <a:blipFill>
                <a:blip r:embed="rId6"/>
                <a:stretch>
                  <a:fillRect b="-26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16AF36CC-CC0A-4F42-EE93-4B320605C4AE}"/>
                  </a:ext>
                </a:extLst>
              </p:cNvPr>
              <p:cNvSpPr txBox="1"/>
              <p:nvPr/>
            </p:nvSpPr>
            <p:spPr>
              <a:xfrm>
                <a:off x="4442839" y="2906637"/>
                <a:ext cx="129118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</m:t>
                          </m:r>
                        </m:sub>
                      </m:sSub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≥18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371427F8-0F06-E14E-BDA7-76D7DFA380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42839" y="2906637"/>
                <a:ext cx="1291187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4">
                <a:extLst>
                  <a:ext uri="{FF2B5EF4-FFF2-40B4-BE49-F238E27FC236}">
                    <a16:creationId xmlns:a16="http://schemas.microsoft.com/office/drawing/2014/main" id="{CF92D413-DB85-5234-491E-F4CBEC3FA6A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870591" y="4997159"/>
                <a:ext cx="2413884" cy="483342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𝒄</m:t>
                      </m:r>
                      <m:r>
                        <a:rPr kumimoji="0" lang="en-US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sSup>
                        <m:sSupPr>
                          <m:ctrlP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1, 0.6</m:t>
                              </m:r>
                            </m:e>
                          </m:d>
                        </m:e>
                        <m:sup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𝑇</m:t>
                          </m:r>
                        </m:sup>
                      </m:sSup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2" name="Content Placeholder 4">
                <a:extLst>
                  <a:ext uri="{FF2B5EF4-FFF2-40B4-BE49-F238E27FC236}">
                    <a16:creationId xmlns:a16="http://schemas.microsoft.com/office/drawing/2014/main" id="{C71CA867-486A-4D4D-AC0B-3949A1B528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70591" y="4997159"/>
                <a:ext cx="2413884" cy="48334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37721EC3-9DC7-3399-66B0-0207B9B02E31}"/>
                  </a:ext>
                </a:extLst>
              </p14:cNvPr>
              <p14:cNvContentPartPr/>
              <p14:nvPr/>
            </p14:nvContentPartPr>
            <p14:xfrm>
              <a:off x="291240" y="2374920"/>
              <a:ext cx="9891720" cy="386928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6983F705-F987-AE48-DDBB-7F6A9B0BB852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281880" y="-3960"/>
                <a:ext cx="11033640" cy="6449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E791E4AC-F480-D278-34DC-308272C3089D}"/>
                  </a:ext>
                </a:extLst>
              </p14:cNvPr>
              <p14:cNvContentPartPr/>
              <p14:nvPr/>
            </p14:nvContentPartPr>
            <p14:xfrm>
              <a:off x="9215280" y="3447720"/>
              <a:ext cx="1430280" cy="1632600"/>
            </p14:xfrm>
          </p:contentPart>
        </mc:Choice>
        <mc:Fallback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E791E4AC-F480-D278-34DC-308272C3089D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9205920" y="3438360"/>
                <a:ext cx="1449000" cy="1651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DF5229F9-3296-2DFB-E806-E8400560F160}"/>
                  </a:ext>
                </a:extLst>
              </p14:cNvPr>
              <p14:cNvContentPartPr/>
              <p14:nvPr/>
            </p14:nvContentPartPr>
            <p14:xfrm>
              <a:off x="9250560" y="1251720"/>
              <a:ext cx="2945520" cy="4951800"/>
            </p14:xfrm>
          </p:contentPart>
        </mc:Choice>
        <mc:Fallback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DF5229F9-3296-2DFB-E806-E8400560F160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9241200" y="1242360"/>
                <a:ext cx="2964240" cy="4970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95C971F7-A846-1FBC-52E7-D58C530E3B1D}"/>
                  </a:ext>
                </a:extLst>
              </p14:cNvPr>
              <p14:cNvContentPartPr/>
              <p14:nvPr/>
            </p14:nvContentPartPr>
            <p14:xfrm>
              <a:off x="9174240" y="3385440"/>
              <a:ext cx="609840" cy="1230480"/>
            </p14:xfrm>
          </p:contentPart>
        </mc:Choice>
        <mc:Fallback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95C971F7-A846-1FBC-52E7-D58C530E3B1D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9164880" y="3376080"/>
                <a:ext cx="628560" cy="1249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180788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5" grpId="0"/>
      <p:bldP spid="50" grpId="0"/>
      <p:bldP spid="5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B53FC5-9840-43E9-87F1-1E538270F5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Branch and Bound Example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CD60DD07-5F23-A54D-AFAB-F0B4DBBA7D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6647" y="1521387"/>
            <a:ext cx="5061772" cy="508749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BCE42BC3-9F54-AD44-A012-A0F7439857AF}"/>
                  </a:ext>
                </a:extLst>
              </p:cNvPr>
              <p:cNvSpPr/>
              <p:nvPr/>
            </p:nvSpPr>
            <p:spPr>
              <a:xfrm>
                <a:off x="2141034" y="1750741"/>
                <a:ext cx="2609386" cy="1036826"/>
              </a:xfrm>
              <a:prstGeom prst="rect">
                <a:avLst/>
              </a:prstGeom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kumimoji="0" lang="en-US" sz="2400" b="1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1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𝐱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⋆</m:t>
                          </m:r>
                        </m:sup>
                      </m:sSup>
                      <m:r>
                        <a:rPr kumimoji="0" lang="en-US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d>
                        <m:dPr>
                          <m:ctrlP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17.5,5</m:t>
                          </m:r>
                        </m:e>
                      </m:d>
                    </m:oMath>
                  </m:oMathPara>
                </a14:m>
                <a:endParaRPr kumimoji="0" lang="en-US" sz="24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𝑦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⋆</m:t>
                          </m:r>
                        </m:sup>
                      </m:sSup>
                      <m:r>
                        <a:rPr kumimoji="0" lang="en-US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=20.5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BCE42BC3-9F54-AD44-A012-A0F7439857A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41034" y="1750741"/>
                <a:ext cx="2609386" cy="103682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047289A2-C77F-1F46-ABCB-389968C282FC}"/>
                  </a:ext>
                </a:extLst>
              </p:cNvPr>
              <p:cNvSpPr txBox="1"/>
              <p:nvPr/>
            </p:nvSpPr>
            <p:spPr>
              <a:xfrm>
                <a:off x="405698" y="4943863"/>
                <a:ext cx="5690302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Priority Queue:</a:t>
                </a:r>
              </a:p>
              <a:p>
                <a:pPr marL="514350" marR="0" lvl="0" indent="-51435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rabicPeriod"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0" lang="en-US" sz="28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en-US" sz="28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𝐱</m:t>
                        </m:r>
                      </m:e>
                      <m:sup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⋆</m:t>
                        </m:r>
                      </m:sup>
                    </m:sSup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d>
                      <m:d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17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.5</m:t>
                        </m:r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,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5</m:t>
                        </m:r>
                      </m:e>
                    </m:d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,  </m:t>
                    </m:r>
                    <m:sSup>
                      <m:sSup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𝑦</m:t>
                        </m:r>
                      </m:e>
                      <m:sup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⋆</m:t>
                        </m:r>
                      </m:sup>
                    </m:sSup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=20.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5</m:t>
                    </m:r>
                  </m:oMath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047289A2-C77F-1F46-ABCB-389968C282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5698" y="4943863"/>
                <a:ext cx="5690302" cy="954107"/>
              </a:xfrm>
              <a:prstGeom prst="rect">
                <a:avLst/>
              </a:prstGeom>
              <a:blipFill>
                <a:blip r:embed="rId4"/>
                <a:stretch>
                  <a:fillRect l="-2251" t="-5732" b="-178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9C304B1C-E084-494E-B89C-10374ED9708A}"/>
              </a:ext>
            </a:extLst>
          </p:cNvPr>
          <p:cNvCxnSpPr>
            <a:cxnSpLocks/>
          </p:cNvCxnSpPr>
          <p:nvPr/>
        </p:nvCxnSpPr>
        <p:spPr>
          <a:xfrm flipH="1">
            <a:off x="1710391" y="2787567"/>
            <a:ext cx="1735336" cy="766712"/>
          </a:xfrm>
          <a:prstGeom prst="straightConnector1">
            <a:avLst/>
          </a:prstGeom>
          <a:ln w="38100">
            <a:tailEnd type="triangle" w="lg" len="lg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AB3328BE-77C6-9247-8F66-338B93B17895}"/>
              </a:ext>
            </a:extLst>
          </p:cNvPr>
          <p:cNvCxnSpPr>
            <a:cxnSpLocks/>
          </p:cNvCxnSpPr>
          <p:nvPr/>
        </p:nvCxnSpPr>
        <p:spPr>
          <a:xfrm>
            <a:off x="3445727" y="2787567"/>
            <a:ext cx="1634632" cy="766712"/>
          </a:xfrm>
          <a:prstGeom prst="straightConnector1">
            <a:avLst/>
          </a:prstGeom>
          <a:ln w="38100">
            <a:tailEnd type="triangle" w="lg" len="lg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66D81815-A1C2-EA4A-ACCB-28FB80427F5D}"/>
                  </a:ext>
                </a:extLst>
              </p:cNvPr>
              <p:cNvSpPr txBox="1"/>
              <p:nvPr/>
            </p:nvSpPr>
            <p:spPr>
              <a:xfrm>
                <a:off x="1157428" y="2907747"/>
                <a:ext cx="129118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</m:t>
                          </m:r>
                        </m:sub>
                      </m:sSub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≤17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66D81815-A1C2-EA4A-ACCB-28FB80427F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7428" y="2907747"/>
                <a:ext cx="1291187" cy="461665"/>
              </a:xfrm>
              <a:prstGeom prst="rect">
                <a:avLst/>
              </a:prstGeom>
              <a:blipFill>
                <a:blip r:embed="rId6"/>
                <a:stretch>
                  <a:fillRect b="-26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371427F8-0F06-E14E-BDA7-76D7DFA380CE}"/>
                  </a:ext>
                </a:extLst>
              </p:cNvPr>
              <p:cNvSpPr txBox="1"/>
              <p:nvPr/>
            </p:nvSpPr>
            <p:spPr>
              <a:xfrm>
                <a:off x="4442839" y="2906637"/>
                <a:ext cx="129118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</m:t>
                          </m:r>
                        </m:sub>
                      </m:sSub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≥18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371427F8-0F06-E14E-BDA7-76D7DFA380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42839" y="2906637"/>
                <a:ext cx="1291187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4">
                <a:extLst>
                  <a:ext uri="{FF2B5EF4-FFF2-40B4-BE49-F238E27FC236}">
                    <a16:creationId xmlns:a16="http://schemas.microsoft.com/office/drawing/2014/main" id="{C71CA867-486A-4D4D-AC0B-3949A1B5281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870591" y="4997159"/>
                <a:ext cx="2413884" cy="483342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𝒄</m:t>
                      </m:r>
                      <m:r>
                        <a:rPr kumimoji="0" lang="en-US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sSup>
                        <m:sSupPr>
                          <m:ctrlP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1, 0.6</m:t>
                              </m:r>
                            </m:e>
                          </m:d>
                        </m:e>
                        <m:sup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𝑇</m:t>
                          </m:r>
                        </m:sup>
                      </m:sSup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2" name="Content Placeholder 4">
                <a:extLst>
                  <a:ext uri="{FF2B5EF4-FFF2-40B4-BE49-F238E27FC236}">
                    <a16:creationId xmlns:a16="http://schemas.microsoft.com/office/drawing/2014/main" id="{C71CA867-486A-4D4D-AC0B-3949A1B528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70591" y="4997159"/>
                <a:ext cx="2413884" cy="48334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6983F705-F987-AE48-DDBB-7F6A9B0BB852}"/>
                  </a:ext>
                </a:extLst>
              </p14:cNvPr>
              <p14:cNvContentPartPr/>
              <p14:nvPr/>
            </p14:nvContentPartPr>
            <p14:xfrm>
              <a:off x="291240" y="5400"/>
              <a:ext cx="11014920" cy="643032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6983F705-F987-AE48-DDBB-7F6A9B0BB852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281880" y="-3960"/>
                <a:ext cx="11033640" cy="6449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98918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5" grpId="0"/>
      <p:bldP spid="50" grpId="0"/>
      <p:bldP spid="5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B53FC5-9840-43E9-87F1-1E538270F5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Branch and Bound Example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78C09BFD-686D-4D25-85C2-9273AB0DC765}"/>
              </a:ext>
            </a:extLst>
          </p:cNvPr>
          <p:cNvGrpSpPr/>
          <p:nvPr/>
        </p:nvGrpSpPr>
        <p:grpSpPr>
          <a:xfrm>
            <a:off x="4484605" y="1396025"/>
            <a:ext cx="2955387" cy="2653246"/>
            <a:chOff x="401083" y="1716065"/>
            <a:chExt cx="2955387" cy="2653246"/>
          </a:xfrm>
        </p:grpSpPr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1CA2F344-3204-4260-AD91-5781D97DEC02}"/>
                </a:ext>
              </a:extLst>
            </p:cNvPr>
            <p:cNvCxnSpPr>
              <a:cxnSpLocks/>
            </p:cNvCxnSpPr>
            <p:nvPr/>
          </p:nvCxnSpPr>
          <p:spPr>
            <a:xfrm>
              <a:off x="1853852" y="1716066"/>
              <a:ext cx="0" cy="2317315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8AB4EF78-72B4-42FE-83F8-C72654813D35}"/>
                </a:ext>
              </a:extLst>
            </p:cNvPr>
            <p:cNvCxnSpPr>
              <a:cxnSpLocks/>
            </p:cNvCxnSpPr>
            <p:nvPr/>
          </p:nvCxnSpPr>
          <p:spPr>
            <a:xfrm>
              <a:off x="2450926" y="1716065"/>
              <a:ext cx="0" cy="2317316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CF9FA8C6-EA2B-4825-8CCA-457E43D589FD}"/>
                </a:ext>
              </a:extLst>
            </p:cNvPr>
            <p:cNvCxnSpPr>
              <a:cxnSpLocks/>
            </p:cNvCxnSpPr>
            <p:nvPr/>
          </p:nvCxnSpPr>
          <p:spPr>
            <a:xfrm>
              <a:off x="814192" y="2342367"/>
              <a:ext cx="2474844" cy="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30FF0FD0-3131-4D52-9066-0D051F7AE372}"/>
                </a:ext>
              </a:extLst>
            </p:cNvPr>
            <p:cNvCxnSpPr>
              <a:cxnSpLocks/>
            </p:cNvCxnSpPr>
            <p:nvPr/>
          </p:nvCxnSpPr>
          <p:spPr>
            <a:xfrm>
              <a:off x="814192" y="2995809"/>
              <a:ext cx="2474844" cy="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6865B17E-7054-4304-BAA3-9FEB6B64ACF8}"/>
                </a:ext>
              </a:extLst>
            </p:cNvPr>
            <p:cNvCxnSpPr>
              <a:cxnSpLocks/>
            </p:cNvCxnSpPr>
            <p:nvPr/>
          </p:nvCxnSpPr>
          <p:spPr>
            <a:xfrm>
              <a:off x="814192" y="3636724"/>
              <a:ext cx="2474844" cy="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2BDC7DBF-01F4-4EEC-91DB-57A627A6DDCD}"/>
                </a:ext>
              </a:extLst>
            </p:cNvPr>
            <p:cNvCxnSpPr>
              <a:cxnSpLocks/>
            </p:cNvCxnSpPr>
            <p:nvPr/>
          </p:nvCxnSpPr>
          <p:spPr>
            <a:xfrm>
              <a:off x="1204587" y="1716066"/>
              <a:ext cx="0" cy="2317315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3E8D9005-F9DB-45AA-87D9-7A9D37ACFA58}"/>
                </a:ext>
              </a:extLst>
            </p:cNvPr>
            <p:cNvCxnSpPr>
              <a:cxnSpLocks/>
            </p:cNvCxnSpPr>
            <p:nvPr/>
          </p:nvCxnSpPr>
          <p:spPr>
            <a:xfrm>
              <a:off x="3085579" y="1734265"/>
              <a:ext cx="0" cy="2317315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0D0A601C-39A4-466C-B1CE-9997B357049A}"/>
                </a:ext>
              </a:extLst>
            </p:cNvPr>
            <p:cNvCxnSpPr/>
            <p:nvPr/>
          </p:nvCxnSpPr>
          <p:spPr>
            <a:xfrm>
              <a:off x="1202499" y="1716066"/>
              <a:ext cx="1164920" cy="2317315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8ED5DFDB-C189-4047-A595-3426D341DCBA}"/>
                </a:ext>
              </a:extLst>
            </p:cNvPr>
            <p:cNvCxnSpPr>
              <a:cxnSpLocks/>
            </p:cNvCxnSpPr>
            <p:nvPr/>
          </p:nvCxnSpPr>
          <p:spPr>
            <a:xfrm>
              <a:off x="814192" y="1716066"/>
              <a:ext cx="2474844" cy="190395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8D640320-1143-45EF-9A91-6CDE88D433BD}"/>
                </a:ext>
              </a:extLst>
            </p:cNvPr>
            <p:cNvCxnSpPr>
              <a:cxnSpLocks/>
            </p:cNvCxnSpPr>
            <p:nvPr/>
          </p:nvCxnSpPr>
          <p:spPr>
            <a:xfrm>
              <a:off x="814192" y="3244241"/>
              <a:ext cx="2474844" cy="70145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B57CFFA3-058E-4430-929B-AA67D08C16AF}"/>
                </a:ext>
              </a:extLst>
            </p:cNvPr>
            <p:cNvCxnSpPr>
              <a:cxnSpLocks/>
            </p:cNvCxnSpPr>
            <p:nvPr/>
          </p:nvCxnSpPr>
          <p:spPr>
            <a:xfrm>
              <a:off x="1853852" y="1716066"/>
              <a:ext cx="1114817" cy="2317315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ECF0F22B-A6B3-4099-816A-AA4D38533FEF}"/>
                </a:ext>
              </a:extLst>
            </p:cNvPr>
            <p:cNvSpPr txBox="1"/>
            <p:nvPr/>
          </p:nvSpPr>
          <p:spPr>
            <a:xfrm>
              <a:off x="993147" y="3999979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10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5EB8529F-BDDA-41A6-AACA-CFA194CE6671}"/>
                </a:ext>
              </a:extLst>
            </p:cNvPr>
            <p:cNvSpPr txBox="1"/>
            <p:nvPr/>
          </p:nvSpPr>
          <p:spPr>
            <a:xfrm>
              <a:off x="1644499" y="3999979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15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BE2187F2-7E48-48A1-A661-83331DEFC5AD}"/>
                </a:ext>
              </a:extLst>
            </p:cNvPr>
            <p:cNvSpPr txBox="1"/>
            <p:nvPr/>
          </p:nvSpPr>
          <p:spPr>
            <a:xfrm>
              <a:off x="2286414" y="3999979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20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2AE29F1E-7F0A-4D3F-BC41-D979E6657B48}"/>
                </a:ext>
              </a:extLst>
            </p:cNvPr>
            <p:cNvSpPr txBox="1"/>
            <p:nvPr/>
          </p:nvSpPr>
          <p:spPr>
            <a:xfrm>
              <a:off x="2937766" y="3999979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25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F1711847-FA26-403D-8D93-4292A61E3470}"/>
                </a:ext>
              </a:extLst>
            </p:cNvPr>
            <p:cNvSpPr txBox="1"/>
            <p:nvPr/>
          </p:nvSpPr>
          <p:spPr>
            <a:xfrm>
              <a:off x="459592" y="3452058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5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A1F81565-5DD1-4F02-8A29-F58942A964A6}"/>
                </a:ext>
              </a:extLst>
            </p:cNvPr>
            <p:cNvSpPr txBox="1"/>
            <p:nvPr/>
          </p:nvSpPr>
          <p:spPr>
            <a:xfrm>
              <a:off x="401083" y="2811143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10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5EE9C166-3831-41E1-ABC3-23F212B453C0}"/>
                </a:ext>
              </a:extLst>
            </p:cNvPr>
            <p:cNvSpPr txBox="1"/>
            <p:nvPr/>
          </p:nvSpPr>
          <p:spPr>
            <a:xfrm>
              <a:off x="401083" y="2157701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15</a:t>
              </a:r>
            </a:p>
          </p:txBody>
        </p:sp>
      </p:grp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E9A8FC67-7389-BB87-7016-0A5766B67491}"/>
              </a:ext>
            </a:extLst>
          </p:cNvPr>
          <p:cNvCxnSpPr>
            <a:cxnSpLocks/>
          </p:cNvCxnSpPr>
          <p:nvPr/>
        </p:nvCxnSpPr>
        <p:spPr>
          <a:xfrm>
            <a:off x="5522758" y="1872575"/>
            <a:ext cx="731578" cy="144410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360C0467-3025-C3E2-8809-B3B765D8032B}"/>
              </a:ext>
            </a:extLst>
          </p:cNvPr>
          <p:cNvCxnSpPr>
            <a:cxnSpLocks/>
          </p:cNvCxnSpPr>
          <p:nvPr/>
        </p:nvCxnSpPr>
        <p:spPr>
          <a:xfrm>
            <a:off x="5522758" y="1872574"/>
            <a:ext cx="1042224" cy="803194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9ACC5387-969B-4214-BB78-5E4CF6564EBB}"/>
              </a:ext>
            </a:extLst>
          </p:cNvPr>
          <p:cNvCxnSpPr>
            <a:cxnSpLocks/>
          </p:cNvCxnSpPr>
          <p:nvPr/>
        </p:nvCxnSpPr>
        <p:spPr>
          <a:xfrm>
            <a:off x="6214325" y="3298845"/>
            <a:ext cx="741406" cy="215031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C22D5878-F260-7A8A-0F4E-B00F258C5C44}"/>
              </a:ext>
            </a:extLst>
          </p:cNvPr>
          <p:cNvCxnSpPr>
            <a:cxnSpLocks/>
          </p:cNvCxnSpPr>
          <p:nvPr/>
        </p:nvCxnSpPr>
        <p:spPr>
          <a:xfrm>
            <a:off x="6553238" y="2675769"/>
            <a:ext cx="394320" cy="825581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Oval 118">
            <a:extLst>
              <a:ext uri="{FF2B5EF4-FFF2-40B4-BE49-F238E27FC236}">
                <a16:creationId xmlns:a16="http://schemas.microsoft.com/office/drawing/2014/main" id="{0344515B-5A83-5264-F3AC-C0A1C2B232E1}"/>
              </a:ext>
            </a:extLst>
          </p:cNvPr>
          <p:cNvSpPr/>
          <p:nvPr/>
        </p:nvSpPr>
        <p:spPr>
          <a:xfrm>
            <a:off x="6169280" y="3247597"/>
            <a:ext cx="134214" cy="132375"/>
          </a:xfrm>
          <a:prstGeom prst="ellipse">
            <a:avLst/>
          </a:prstGeom>
          <a:solidFill>
            <a:srgbClr val="00B0F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85390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B53FC5-9840-43E9-87F1-1E538270F5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Branch and Bound Example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C12FA346-3F70-4F26-AA56-00CA7CBFAE3F}"/>
              </a:ext>
            </a:extLst>
          </p:cNvPr>
          <p:cNvGrpSpPr/>
          <p:nvPr/>
        </p:nvGrpSpPr>
        <p:grpSpPr>
          <a:xfrm>
            <a:off x="8071636" y="4019323"/>
            <a:ext cx="2955387" cy="2653246"/>
            <a:chOff x="401083" y="1716065"/>
            <a:chExt cx="2955387" cy="2653246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6F73F528-2B9E-458A-B1E7-AE47E68EDF1B}"/>
                </a:ext>
              </a:extLst>
            </p:cNvPr>
            <p:cNvCxnSpPr>
              <a:cxnSpLocks/>
            </p:cNvCxnSpPr>
            <p:nvPr/>
          </p:nvCxnSpPr>
          <p:spPr>
            <a:xfrm>
              <a:off x="1853852" y="1716066"/>
              <a:ext cx="0" cy="2317315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EEA11854-8CE0-4A28-9AA0-C6F18F028C2D}"/>
                </a:ext>
              </a:extLst>
            </p:cNvPr>
            <p:cNvCxnSpPr>
              <a:cxnSpLocks/>
            </p:cNvCxnSpPr>
            <p:nvPr/>
          </p:nvCxnSpPr>
          <p:spPr>
            <a:xfrm>
              <a:off x="2450926" y="1716065"/>
              <a:ext cx="0" cy="2317316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8C1E19E4-FC68-4879-A9D5-D667CCC6FBA3}"/>
                </a:ext>
              </a:extLst>
            </p:cNvPr>
            <p:cNvCxnSpPr>
              <a:cxnSpLocks/>
            </p:cNvCxnSpPr>
            <p:nvPr/>
          </p:nvCxnSpPr>
          <p:spPr>
            <a:xfrm>
              <a:off x="814192" y="2342367"/>
              <a:ext cx="2474844" cy="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9F95643E-E0F7-4605-8DBB-72CCFB1269C8}"/>
                </a:ext>
              </a:extLst>
            </p:cNvPr>
            <p:cNvCxnSpPr>
              <a:cxnSpLocks/>
            </p:cNvCxnSpPr>
            <p:nvPr/>
          </p:nvCxnSpPr>
          <p:spPr>
            <a:xfrm>
              <a:off x="814192" y="2995809"/>
              <a:ext cx="2474844" cy="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458E914B-ABF3-4E70-864D-BE141F75D539}"/>
                </a:ext>
              </a:extLst>
            </p:cNvPr>
            <p:cNvCxnSpPr>
              <a:cxnSpLocks/>
            </p:cNvCxnSpPr>
            <p:nvPr/>
          </p:nvCxnSpPr>
          <p:spPr>
            <a:xfrm>
              <a:off x="814192" y="3636724"/>
              <a:ext cx="2474844" cy="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CA3FC634-B76E-437A-9635-2E784A9B36C6}"/>
                </a:ext>
              </a:extLst>
            </p:cNvPr>
            <p:cNvCxnSpPr>
              <a:cxnSpLocks/>
            </p:cNvCxnSpPr>
            <p:nvPr/>
          </p:nvCxnSpPr>
          <p:spPr>
            <a:xfrm>
              <a:off x="1204587" y="1716066"/>
              <a:ext cx="0" cy="2317315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394419A5-692C-423F-ACCF-75FD6C57D209}"/>
                </a:ext>
              </a:extLst>
            </p:cNvPr>
            <p:cNvCxnSpPr>
              <a:cxnSpLocks/>
            </p:cNvCxnSpPr>
            <p:nvPr/>
          </p:nvCxnSpPr>
          <p:spPr>
            <a:xfrm>
              <a:off x="3085579" y="1734265"/>
              <a:ext cx="0" cy="2317315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5708D5B9-10EC-4D35-A936-AF2CD2544DEA}"/>
                </a:ext>
              </a:extLst>
            </p:cNvPr>
            <p:cNvCxnSpPr/>
            <p:nvPr/>
          </p:nvCxnSpPr>
          <p:spPr>
            <a:xfrm>
              <a:off x="1202499" y="1716066"/>
              <a:ext cx="1164920" cy="2317315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565E4031-4913-494B-95D6-1D434827367C}"/>
                </a:ext>
              </a:extLst>
            </p:cNvPr>
            <p:cNvCxnSpPr>
              <a:cxnSpLocks/>
            </p:cNvCxnSpPr>
            <p:nvPr/>
          </p:nvCxnSpPr>
          <p:spPr>
            <a:xfrm>
              <a:off x="814192" y="1716066"/>
              <a:ext cx="2474844" cy="190395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46035175-3D02-4478-B969-9A105CC5BE0B}"/>
                </a:ext>
              </a:extLst>
            </p:cNvPr>
            <p:cNvCxnSpPr>
              <a:cxnSpLocks/>
            </p:cNvCxnSpPr>
            <p:nvPr/>
          </p:nvCxnSpPr>
          <p:spPr>
            <a:xfrm>
              <a:off x="814192" y="3244241"/>
              <a:ext cx="2474844" cy="70145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BEF019D2-70B4-4F9C-B52B-081C9462C70D}"/>
                </a:ext>
              </a:extLst>
            </p:cNvPr>
            <p:cNvCxnSpPr>
              <a:cxnSpLocks/>
            </p:cNvCxnSpPr>
            <p:nvPr/>
          </p:nvCxnSpPr>
          <p:spPr>
            <a:xfrm>
              <a:off x="1853852" y="1716066"/>
              <a:ext cx="1114817" cy="2317315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EDC529C4-0524-4468-9A88-E3804C097DF6}"/>
                </a:ext>
              </a:extLst>
            </p:cNvPr>
            <p:cNvSpPr txBox="1"/>
            <p:nvPr/>
          </p:nvSpPr>
          <p:spPr>
            <a:xfrm>
              <a:off x="993147" y="3999979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10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9BFF39E4-5AA9-4013-AC1F-97AF616BF9C8}"/>
                </a:ext>
              </a:extLst>
            </p:cNvPr>
            <p:cNvSpPr txBox="1"/>
            <p:nvPr/>
          </p:nvSpPr>
          <p:spPr>
            <a:xfrm>
              <a:off x="1644499" y="3999979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15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8B31683-92B2-4EF0-B0E7-6054EBC116E6}"/>
                </a:ext>
              </a:extLst>
            </p:cNvPr>
            <p:cNvSpPr txBox="1"/>
            <p:nvPr/>
          </p:nvSpPr>
          <p:spPr>
            <a:xfrm>
              <a:off x="2286414" y="3999979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20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CA6625CF-4BA1-4726-98BB-FE592942AC2A}"/>
                </a:ext>
              </a:extLst>
            </p:cNvPr>
            <p:cNvSpPr txBox="1"/>
            <p:nvPr/>
          </p:nvSpPr>
          <p:spPr>
            <a:xfrm>
              <a:off x="2937766" y="3999979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25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A69A3C62-A503-4072-81DF-050AAA3A5D5E}"/>
                </a:ext>
              </a:extLst>
            </p:cNvPr>
            <p:cNvSpPr txBox="1"/>
            <p:nvPr/>
          </p:nvSpPr>
          <p:spPr>
            <a:xfrm>
              <a:off x="459592" y="3452058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5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C0190B7E-7264-4765-A25F-B44DCB4E79BF}"/>
                </a:ext>
              </a:extLst>
            </p:cNvPr>
            <p:cNvSpPr txBox="1"/>
            <p:nvPr/>
          </p:nvSpPr>
          <p:spPr>
            <a:xfrm>
              <a:off x="401083" y="2811143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10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284001D4-7272-4B10-9184-8C22A675769F}"/>
                </a:ext>
              </a:extLst>
            </p:cNvPr>
            <p:cNvSpPr txBox="1"/>
            <p:nvPr/>
          </p:nvSpPr>
          <p:spPr>
            <a:xfrm>
              <a:off x="401083" y="2157701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15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78C09BFD-686D-4D25-85C2-9273AB0DC765}"/>
              </a:ext>
            </a:extLst>
          </p:cNvPr>
          <p:cNvGrpSpPr/>
          <p:nvPr/>
        </p:nvGrpSpPr>
        <p:grpSpPr>
          <a:xfrm>
            <a:off x="4484605" y="1396025"/>
            <a:ext cx="2955387" cy="2653246"/>
            <a:chOff x="401083" y="1716065"/>
            <a:chExt cx="2955387" cy="2653246"/>
          </a:xfrm>
        </p:grpSpPr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1CA2F344-3204-4260-AD91-5781D97DEC02}"/>
                </a:ext>
              </a:extLst>
            </p:cNvPr>
            <p:cNvCxnSpPr>
              <a:cxnSpLocks/>
            </p:cNvCxnSpPr>
            <p:nvPr/>
          </p:nvCxnSpPr>
          <p:spPr>
            <a:xfrm>
              <a:off x="1853852" y="1716066"/>
              <a:ext cx="0" cy="2317315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8AB4EF78-72B4-42FE-83F8-C72654813D35}"/>
                </a:ext>
              </a:extLst>
            </p:cNvPr>
            <p:cNvCxnSpPr>
              <a:cxnSpLocks/>
            </p:cNvCxnSpPr>
            <p:nvPr/>
          </p:nvCxnSpPr>
          <p:spPr>
            <a:xfrm>
              <a:off x="2450926" y="1716065"/>
              <a:ext cx="0" cy="2317316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CF9FA8C6-EA2B-4825-8CCA-457E43D589FD}"/>
                </a:ext>
              </a:extLst>
            </p:cNvPr>
            <p:cNvCxnSpPr>
              <a:cxnSpLocks/>
            </p:cNvCxnSpPr>
            <p:nvPr/>
          </p:nvCxnSpPr>
          <p:spPr>
            <a:xfrm>
              <a:off x="814192" y="2342367"/>
              <a:ext cx="2474844" cy="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30FF0FD0-3131-4D52-9066-0D051F7AE372}"/>
                </a:ext>
              </a:extLst>
            </p:cNvPr>
            <p:cNvCxnSpPr>
              <a:cxnSpLocks/>
            </p:cNvCxnSpPr>
            <p:nvPr/>
          </p:nvCxnSpPr>
          <p:spPr>
            <a:xfrm>
              <a:off x="814192" y="2995809"/>
              <a:ext cx="2474844" cy="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6865B17E-7054-4304-BAA3-9FEB6B64ACF8}"/>
                </a:ext>
              </a:extLst>
            </p:cNvPr>
            <p:cNvCxnSpPr>
              <a:cxnSpLocks/>
            </p:cNvCxnSpPr>
            <p:nvPr/>
          </p:nvCxnSpPr>
          <p:spPr>
            <a:xfrm>
              <a:off x="814192" y="3636724"/>
              <a:ext cx="2474844" cy="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2BDC7DBF-01F4-4EEC-91DB-57A627A6DDCD}"/>
                </a:ext>
              </a:extLst>
            </p:cNvPr>
            <p:cNvCxnSpPr>
              <a:cxnSpLocks/>
            </p:cNvCxnSpPr>
            <p:nvPr/>
          </p:nvCxnSpPr>
          <p:spPr>
            <a:xfrm>
              <a:off x="1204587" y="1716066"/>
              <a:ext cx="0" cy="2317315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3E8D9005-F9DB-45AA-87D9-7A9D37ACFA58}"/>
                </a:ext>
              </a:extLst>
            </p:cNvPr>
            <p:cNvCxnSpPr>
              <a:cxnSpLocks/>
            </p:cNvCxnSpPr>
            <p:nvPr/>
          </p:nvCxnSpPr>
          <p:spPr>
            <a:xfrm>
              <a:off x="3085579" y="1734265"/>
              <a:ext cx="0" cy="2317315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0D0A601C-39A4-466C-B1CE-9997B357049A}"/>
                </a:ext>
              </a:extLst>
            </p:cNvPr>
            <p:cNvCxnSpPr/>
            <p:nvPr/>
          </p:nvCxnSpPr>
          <p:spPr>
            <a:xfrm>
              <a:off x="1202499" y="1716066"/>
              <a:ext cx="1164920" cy="2317315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8ED5DFDB-C189-4047-A595-3426D341DCBA}"/>
                </a:ext>
              </a:extLst>
            </p:cNvPr>
            <p:cNvCxnSpPr>
              <a:cxnSpLocks/>
            </p:cNvCxnSpPr>
            <p:nvPr/>
          </p:nvCxnSpPr>
          <p:spPr>
            <a:xfrm>
              <a:off x="814192" y="1716066"/>
              <a:ext cx="2474844" cy="190395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8D640320-1143-45EF-9A91-6CDE88D433BD}"/>
                </a:ext>
              </a:extLst>
            </p:cNvPr>
            <p:cNvCxnSpPr>
              <a:cxnSpLocks/>
            </p:cNvCxnSpPr>
            <p:nvPr/>
          </p:nvCxnSpPr>
          <p:spPr>
            <a:xfrm>
              <a:off x="814192" y="3244241"/>
              <a:ext cx="2474844" cy="70145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B57CFFA3-058E-4430-929B-AA67D08C16AF}"/>
                </a:ext>
              </a:extLst>
            </p:cNvPr>
            <p:cNvCxnSpPr>
              <a:cxnSpLocks/>
            </p:cNvCxnSpPr>
            <p:nvPr/>
          </p:nvCxnSpPr>
          <p:spPr>
            <a:xfrm>
              <a:off x="1853852" y="1716066"/>
              <a:ext cx="1114817" cy="2317315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ECF0F22B-A6B3-4099-816A-AA4D38533FEF}"/>
                </a:ext>
              </a:extLst>
            </p:cNvPr>
            <p:cNvSpPr txBox="1"/>
            <p:nvPr/>
          </p:nvSpPr>
          <p:spPr>
            <a:xfrm>
              <a:off x="993147" y="3999979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10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5EB8529F-BDDA-41A6-AACA-CFA194CE6671}"/>
                </a:ext>
              </a:extLst>
            </p:cNvPr>
            <p:cNvSpPr txBox="1"/>
            <p:nvPr/>
          </p:nvSpPr>
          <p:spPr>
            <a:xfrm>
              <a:off x="1644499" y="3999979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15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BE2187F2-7E48-48A1-A661-83331DEFC5AD}"/>
                </a:ext>
              </a:extLst>
            </p:cNvPr>
            <p:cNvSpPr txBox="1"/>
            <p:nvPr/>
          </p:nvSpPr>
          <p:spPr>
            <a:xfrm>
              <a:off x="2286414" y="3999979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20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2AE29F1E-7F0A-4D3F-BC41-D979E6657B48}"/>
                </a:ext>
              </a:extLst>
            </p:cNvPr>
            <p:cNvSpPr txBox="1"/>
            <p:nvPr/>
          </p:nvSpPr>
          <p:spPr>
            <a:xfrm>
              <a:off x="2937766" y="3999979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25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F1711847-FA26-403D-8D93-4292A61E3470}"/>
                </a:ext>
              </a:extLst>
            </p:cNvPr>
            <p:cNvSpPr txBox="1"/>
            <p:nvPr/>
          </p:nvSpPr>
          <p:spPr>
            <a:xfrm>
              <a:off x="459592" y="3452058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5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A1F81565-5DD1-4F02-8A29-F58942A964A6}"/>
                </a:ext>
              </a:extLst>
            </p:cNvPr>
            <p:cNvSpPr txBox="1"/>
            <p:nvPr/>
          </p:nvSpPr>
          <p:spPr>
            <a:xfrm>
              <a:off x="401083" y="2811143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10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5EE9C166-3831-41E1-ABC3-23F212B453C0}"/>
                </a:ext>
              </a:extLst>
            </p:cNvPr>
            <p:cNvSpPr txBox="1"/>
            <p:nvPr/>
          </p:nvSpPr>
          <p:spPr>
            <a:xfrm>
              <a:off x="401083" y="2157701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15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1C57E02E-3D25-49DE-929D-8BC7D21F4464}"/>
              </a:ext>
            </a:extLst>
          </p:cNvPr>
          <p:cNvGrpSpPr/>
          <p:nvPr/>
        </p:nvGrpSpPr>
        <p:grpSpPr>
          <a:xfrm>
            <a:off x="1428943" y="3972444"/>
            <a:ext cx="2955387" cy="2653246"/>
            <a:chOff x="401083" y="1716065"/>
            <a:chExt cx="2955387" cy="2653246"/>
          </a:xfrm>
        </p:grpSpPr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E4E037A2-83A1-4BAC-B822-A08820AD0471}"/>
                </a:ext>
              </a:extLst>
            </p:cNvPr>
            <p:cNvCxnSpPr>
              <a:cxnSpLocks/>
            </p:cNvCxnSpPr>
            <p:nvPr/>
          </p:nvCxnSpPr>
          <p:spPr>
            <a:xfrm>
              <a:off x="1853852" y="1716066"/>
              <a:ext cx="0" cy="2317315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1C79802E-5ADF-43F4-974F-4A0A100F9080}"/>
                </a:ext>
              </a:extLst>
            </p:cNvPr>
            <p:cNvCxnSpPr>
              <a:cxnSpLocks/>
            </p:cNvCxnSpPr>
            <p:nvPr/>
          </p:nvCxnSpPr>
          <p:spPr>
            <a:xfrm>
              <a:off x="2450926" y="1716065"/>
              <a:ext cx="0" cy="2317316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FB52CA85-1910-4FB4-B084-9707B8EC42A5}"/>
                </a:ext>
              </a:extLst>
            </p:cNvPr>
            <p:cNvCxnSpPr>
              <a:cxnSpLocks/>
            </p:cNvCxnSpPr>
            <p:nvPr/>
          </p:nvCxnSpPr>
          <p:spPr>
            <a:xfrm>
              <a:off x="814192" y="2342367"/>
              <a:ext cx="2474844" cy="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69F7030B-D4B0-4F91-B71F-0D5B550B7EE1}"/>
                </a:ext>
              </a:extLst>
            </p:cNvPr>
            <p:cNvCxnSpPr>
              <a:cxnSpLocks/>
            </p:cNvCxnSpPr>
            <p:nvPr/>
          </p:nvCxnSpPr>
          <p:spPr>
            <a:xfrm>
              <a:off x="814192" y="2995809"/>
              <a:ext cx="2474844" cy="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52D7EEE5-D89F-46A0-A37E-56C0A38036FC}"/>
                </a:ext>
              </a:extLst>
            </p:cNvPr>
            <p:cNvCxnSpPr>
              <a:cxnSpLocks/>
            </p:cNvCxnSpPr>
            <p:nvPr/>
          </p:nvCxnSpPr>
          <p:spPr>
            <a:xfrm>
              <a:off x="814192" y="3636724"/>
              <a:ext cx="2474844" cy="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39C1B259-7DD1-4984-937D-ACFBD2CF8AED}"/>
                </a:ext>
              </a:extLst>
            </p:cNvPr>
            <p:cNvCxnSpPr>
              <a:cxnSpLocks/>
            </p:cNvCxnSpPr>
            <p:nvPr/>
          </p:nvCxnSpPr>
          <p:spPr>
            <a:xfrm>
              <a:off x="1204587" y="1716066"/>
              <a:ext cx="0" cy="2317315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2F89F54E-735A-43E4-915C-857E394899DC}"/>
                </a:ext>
              </a:extLst>
            </p:cNvPr>
            <p:cNvCxnSpPr>
              <a:cxnSpLocks/>
            </p:cNvCxnSpPr>
            <p:nvPr/>
          </p:nvCxnSpPr>
          <p:spPr>
            <a:xfrm>
              <a:off x="3085579" y="1734265"/>
              <a:ext cx="0" cy="2317315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3125BF35-FBCB-4714-8D1F-9FD9DE0867E4}"/>
                </a:ext>
              </a:extLst>
            </p:cNvPr>
            <p:cNvCxnSpPr/>
            <p:nvPr/>
          </p:nvCxnSpPr>
          <p:spPr>
            <a:xfrm>
              <a:off x="1202499" y="1716066"/>
              <a:ext cx="1164920" cy="2317315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796A6F51-861A-4D42-A6DA-B19751AF5B66}"/>
                </a:ext>
              </a:extLst>
            </p:cNvPr>
            <p:cNvCxnSpPr>
              <a:cxnSpLocks/>
            </p:cNvCxnSpPr>
            <p:nvPr/>
          </p:nvCxnSpPr>
          <p:spPr>
            <a:xfrm>
              <a:off x="814192" y="1716066"/>
              <a:ext cx="2474844" cy="190395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0B3FF039-D86E-4145-A2F7-A631A91284C2}"/>
                </a:ext>
              </a:extLst>
            </p:cNvPr>
            <p:cNvCxnSpPr>
              <a:cxnSpLocks/>
            </p:cNvCxnSpPr>
            <p:nvPr/>
          </p:nvCxnSpPr>
          <p:spPr>
            <a:xfrm>
              <a:off x="814192" y="3244241"/>
              <a:ext cx="2474844" cy="70145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79A03111-D107-4BAF-972F-1C8A1AB99037}"/>
                </a:ext>
              </a:extLst>
            </p:cNvPr>
            <p:cNvCxnSpPr>
              <a:cxnSpLocks/>
            </p:cNvCxnSpPr>
            <p:nvPr/>
          </p:nvCxnSpPr>
          <p:spPr>
            <a:xfrm>
              <a:off x="1853852" y="1716066"/>
              <a:ext cx="1114817" cy="2317315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82EEE19F-7DDF-45B1-875D-4B382933A1A7}"/>
                </a:ext>
              </a:extLst>
            </p:cNvPr>
            <p:cNvSpPr txBox="1"/>
            <p:nvPr/>
          </p:nvSpPr>
          <p:spPr>
            <a:xfrm>
              <a:off x="993147" y="3999979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10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412D5D59-F512-4E5B-9C87-76A8B66FE16B}"/>
                </a:ext>
              </a:extLst>
            </p:cNvPr>
            <p:cNvSpPr txBox="1"/>
            <p:nvPr/>
          </p:nvSpPr>
          <p:spPr>
            <a:xfrm>
              <a:off x="1644499" y="3999979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15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FA89E285-FE0E-46F2-976C-C3496EEB5601}"/>
                </a:ext>
              </a:extLst>
            </p:cNvPr>
            <p:cNvSpPr txBox="1"/>
            <p:nvPr/>
          </p:nvSpPr>
          <p:spPr>
            <a:xfrm>
              <a:off x="2286414" y="3999979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20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D0E1A9F8-905E-42CF-96C8-E71BB51D04EF}"/>
                </a:ext>
              </a:extLst>
            </p:cNvPr>
            <p:cNvSpPr txBox="1"/>
            <p:nvPr/>
          </p:nvSpPr>
          <p:spPr>
            <a:xfrm>
              <a:off x="2937766" y="3999979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25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BDCED063-924F-4B13-BA4E-FB413DF114F3}"/>
                </a:ext>
              </a:extLst>
            </p:cNvPr>
            <p:cNvSpPr txBox="1"/>
            <p:nvPr/>
          </p:nvSpPr>
          <p:spPr>
            <a:xfrm>
              <a:off x="459592" y="3452058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5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385B64F8-9DC7-40F0-A5CB-F97A341B6715}"/>
                </a:ext>
              </a:extLst>
            </p:cNvPr>
            <p:cNvSpPr txBox="1"/>
            <p:nvPr/>
          </p:nvSpPr>
          <p:spPr>
            <a:xfrm>
              <a:off x="401083" y="2811143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10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9F3FF319-1C70-491A-8638-DB232F078F84}"/>
                </a:ext>
              </a:extLst>
            </p:cNvPr>
            <p:cNvSpPr txBox="1"/>
            <p:nvPr/>
          </p:nvSpPr>
          <p:spPr>
            <a:xfrm>
              <a:off x="401083" y="2157701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15</a:t>
              </a:r>
            </a:p>
          </p:txBody>
        </p:sp>
      </p:grp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DBB704A6-C852-47AC-98BF-140CB25A089E}"/>
              </a:ext>
            </a:extLst>
          </p:cNvPr>
          <p:cNvCxnSpPr>
            <a:cxnSpLocks/>
          </p:cNvCxnSpPr>
          <p:nvPr/>
        </p:nvCxnSpPr>
        <p:spPr>
          <a:xfrm flipH="1">
            <a:off x="2598992" y="2884090"/>
            <a:ext cx="1735336" cy="766712"/>
          </a:xfrm>
          <a:prstGeom prst="straightConnector1">
            <a:avLst/>
          </a:prstGeom>
          <a:ln w="38100">
            <a:solidFill>
              <a:srgbClr val="00B050"/>
            </a:solidFill>
            <a:tailEnd type="triangle" w="lg" len="lg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4BEAC396-9115-4E03-B211-3FD4EE1B7A38}"/>
              </a:ext>
            </a:extLst>
          </p:cNvPr>
          <p:cNvCxnSpPr>
            <a:cxnSpLocks/>
          </p:cNvCxnSpPr>
          <p:nvPr/>
        </p:nvCxnSpPr>
        <p:spPr>
          <a:xfrm>
            <a:off x="7698539" y="2964828"/>
            <a:ext cx="1634632" cy="766712"/>
          </a:xfrm>
          <a:prstGeom prst="straightConnector1">
            <a:avLst/>
          </a:prstGeom>
          <a:ln w="38100">
            <a:solidFill>
              <a:srgbClr val="7030A0"/>
            </a:solidFill>
            <a:tailEnd type="triangle" w="lg" len="lg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799CA249-41AD-40D7-A08B-FE024020775C}"/>
                  </a:ext>
                </a:extLst>
              </p:cNvPr>
              <p:cNvSpPr txBox="1"/>
              <p:nvPr/>
            </p:nvSpPr>
            <p:spPr>
              <a:xfrm>
                <a:off x="2473918" y="2737021"/>
                <a:ext cx="129118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</m:t>
                          </m:r>
                        </m:sub>
                      </m:sSub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≤17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799CA249-41AD-40D7-A08B-FE02402077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3918" y="2737021"/>
                <a:ext cx="1291187" cy="46166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7E2A2ACD-961D-4E74-B186-5E665BF844F7}"/>
                  </a:ext>
                </a:extLst>
              </p:cNvPr>
              <p:cNvSpPr txBox="1"/>
              <p:nvPr/>
            </p:nvSpPr>
            <p:spPr>
              <a:xfrm>
                <a:off x="8243902" y="2737021"/>
                <a:ext cx="129118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</m:t>
                          </m:r>
                        </m:sub>
                      </m:sSub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≥18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7E2A2ACD-961D-4E74-B186-5E665BF844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43902" y="2737021"/>
                <a:ext cx="1291187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E9A8FC67-7389-BB87-7016-0A5766B67491}"/>
              </a:ext>
            </a:extLst>
          </p:cNvPr>
          <p:cNvCxnSpPr>
            <a:cxnSpLocks/>
          </p:cNvCxnSpPr>
          <p:nvPr/>
        </p:nvCxnSpPr>
        <p:spPr>
          <a:xfrm>
            <a:off x="5522758" y="1872575"/>
            <a:ext cx="731578" cy="144410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360C0467-3025-C3E2-8809-B3B765D8032B}"/>
              </a:ext>
            </a:extLst>
          </p:cNvPr>
          <p:cNvCxnSpPr>
            <a:cxnSpLocks/>
          </p:cNvCxnSpPr>
          <p:nvPr/>
        </p:nvCxnSpPr>
        <p:spPr>
          <a:xfrm>
            <a:off x="5522758" y="1872574"/>
            <a:ext cx="1042224" cy="803194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9ACC5387-969B-4214-BB78-5E4CF6564EBB}"/>
              </a:ext>
            </a:extLst>
          </p:cNvPr>
          <p:cNvCxnSpPr>
            <a:cxnSpLocks/>
          </p:cNvCxnSpPr>
          <p:nvPr/>
        </p:nvCxnSpPr>
        <p:spPr>
          <a:xfrm>
            <a:off x="6214325" y="3298845"/>
            <a:ext cx="741406" cy="215031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C22D5878-F260-7A8A-0F4E-B00F258C5C44}"/>
              </a:ext>
            </a:extLst>
          </p:cNvPr>
          <p:cNvCxnSpPr>
            <a:cxnSpLocks/>
          </p:cNvCxnSpPr>
          <p:nvPr/>
        </p:nvCxnSpPr>
        <p:spPr>
          <a:xfrm>
            <a:off x="6553238" y="2675769"/>
            <a:ext cx="394320" cy="825581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>
            <a:extLst>
              <a:ext uri="{FF2B5EF4-FFF2-40B4-BE49-F238E27FC236}">
                <a16:creationId xmlns:a16="http://schemas.microsoft.com/office/drawing/2014/main" id="{AA5CF365-76C3-B881-D8A4-FE0954684776}"/>
              </a:ext>
            </a:extLst>
          </p:cNvPr>
          <p:cNvCxnSpPr>
            <a:cxnSpLocks/>
          </p:cNvCxnSpPr>
          <p:nvPr/>
        </p:nvCxnSpPr>
        <p:spPr>
          <a:xfrm>
            <a:off x="3091063" y="3972444"/>
            <a:ext cx="0" cy="2330793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33E08D8C-29A3-700A-1453-98749DCF0C49}"/>
              </a:ext>
            </a:extLst>
          </p:cNvPr>
          <p:cNvGrpSpPr/>
          <p:nvPr/>
        </p:nvGrpSpPr>
        <p:grpSpPr>
          <a:xfrm>
            <a:off x="2465843" y="4448993"/>
            <a:ext cx="623763" cy="1215207"/>
            <a:chOff x="2465843" y="4448993"/>
            <a:chExt cx="623763" cy="1215207"/>
          </a:xfrm>
        </p:grpSpPr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E14B3FC4-0C68-9177-4607-FC9A28DEB0B3}"/>
                </a:ext>
              </a:extLst>
            </p:cNvPr>
            <p:cNvCxnSpPr>
              <a:cxnSpLocks/>
            </p:cNvCxnSpPr>
            <p:nvPr/>
          </p:nvCxnSpPr>
          <p:spPr>
            <a:xfrm>
              <a:off x="2465843" y="4448994"/>
              <a:ext cx="612263" cy="1215206"/>
            </a:xfrm>
            <a:prstGeom prst="lin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EC528912-E2EB-10F3-00CA-A6EE00F15E6E}"/>
                </a:ext>
              </a:extLst>
            </p:cNvPr>
            <p:cNvCxnSpPr>
              <a:cxnSpLocks/>
            </p:cNvCxnSpPr>
            <p:nvPr/>
          </p:nvCxnSpPr>
          <p:spPr>
            <a:xfrm>
              <a:off x="2465843" y="4448993"/>
              <a:ext cx="622666" cy="486955"/>
            </a:xfrm>
            <a:prstGeom prst="lin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A0F5F310-45CA-98BB-FB8D-71502D37C140}"/>
                </a:ext>
              </a:extLst>
            </p:cNvPr>
            <p:cNvCxnSpPr>
              <a:cxnSpLocks/>
            </p:cNvCxnSpPr>
            <p:nvPr/>
          </p:nvCxnSpPr>
          <p:spPr>
            <a:xfrm>
              <a:off x="3089606" y="4905414"/>
              <a:ext cx="0" cy="758786"/>
            </a:xfrm>
            <a:prstGeom prst="lin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09" name="Straight Connector 108">
            <a:extLst>
              <a:ext uri="{FF2B5EF4-FFF2-40B4-BE49-F238E27FC236}">
                <a16:creationId xmlns:a16="http://schemas.microsoft.com/office/drawing/2014/main" id="{EBDB5CBE-D66A-1654-9616-7C3E152E1C11}"/>
              </a:ext>
            </a:extLst>
          </p:cNvPr>
          <p:cNvCxnSpPr>
            <a:cxnSpLocks/>
          </p:cNvCxnSpPr>
          <p:nvPr/>
        </p:nvCxnSpPr>
        <p:spPr>
          <a:xfrm>
            <a:off x="9956967" y="4016646"/>
            <a:ext cx="0" cy="2330793"/>
          </a:xfrm>
          <a:prstGeom prst="line">
            <a:avLst/>
          </a:prstGeom>
          <a:ln w="571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BABA9507-5A16-2613-23F0-F64E0BF50155}"/>
              </a:ext>
            </a:extLst>
          </p:cNvPr>
          <p:cNvGrpSpPr/>
          <p:nvPr/>
        </p:nvGrpSpPr>
        <p:grpSpPr>
          <a:xfrm>
            <a:off x="9956054" y="5141048"/>
            <a:ext cx="594110" cy="998805"/>
            <a:chOff x="9956054" y="5141048"/>
            <a:chExt cx="594110" cy="998805"/>
          </a:xfrm>
        </p:grpSpPr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3A8E3292-22C7-6460-01C1-3AD0BB447C8B}"/>
                </a:ext>
              </a:extLst>
            </p:cNvPr>
            <p:cNvCxnSpPr>
              <a:cxnSpLocks/>
            </p:cNvCxnSpPr>
            <p:nvPr/>
          </p:nvCxnSpPr>
          <p:spPr>
            <a:xfrm>
              <a:off x="9956054" y="5144563"/>
              <a:ext cx="203361" cy="157182"/>
            </a:xfrm>
            <a:prstGeom prst="lin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901CF333-0B23-A577-619D-698D88130886}"/>
                </a:ext>
              </a:extLst>
            </p:cNvPr>
            <p:cNvCxnSpPr>
              <a:cxnSpLocks/>
            </p:cNvCxnSpPr>
            <p:nvPr/>
          </p:nvCxnSpPr>
          <p:spPr>
            <a:xfrm>
              <a:off x="9956054" y="5966989"/>
              <a:ext cx="594110" cy="172864"/>
            </a:xfrm>
            <a:prstGeom prst="lin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1ABCEF72-904A-2280-7DBD-50C2A525AE17}"/>
                </a:ext>
              </a:extLst>
            </p:cNvPr>
            <p:cNvCxnSpPr>
              <a:cxnSpLocks/>
            </p:cNvCxnSpPr>
            <p:nvPr/>
          </p:nvCxnSpPr>
          <p:spPr>
            <a:xfrm>
              <a:off x="10147671" y="5301746"/>
              <a:ext cx="394320" cy="825581"/>
            </a:xfrm>
            <a:prstGeom prst="lin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id="{A8C1392E-2721-3D87-23EA-479270F50233}"/>
                </a:ext>
              </a:extLst>
            </p:cNvPr>
            <p:cNvCxnSpPr>
              <a:cxnSpLocks/>
            </p:cNvCxnSpPr>
            <p:nvPr/>
          </p:nvCxnSpPr>
          <p:spPr>
            <a:xfrm>
              <a:off x="9956054" y="5141048"/>
              <a:ext cx="3499" cy="825941"/>
            </a:xfrm>
            <a:prstGeom prst="lin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9" name="Oval 118">
            <a:extLst>
              <a:ext uri="{FF2B5EF4-FFF2-40B4-BE49-F238E27FC236}">
                <a16:creationId xmlns:a16="http://schemas.microsoft.com/office/drawing/2014/main" id="{0344515B-5A83-5264-F3AC-C0A1C2B232E1}"/>
              </a:ext>
            </a:extLst>
          </p:cNvPr>
          <p:cNvSpPr/>
          <p:nvPr/>
        </p:nvSpPr>
        <p:spPr>
          <a:xfrm>
            <a:off x="6169280" y="3247597"/>
            <a:ext cx="134214" cy="132375"/>
          </a:xfrm>
          <a:prstGeom prst="ellipse">
            <a:avLst/>
          </a:prstGeom>
          <a:solidFill>
            <a:srgbClr val="00B0F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0" name="Straight Connector 119">
            <a:extLst>
              <a:ext uri="{FF2B5EF4-FFF2-40B4-BE49-F238E27FC236}">
                <a16:creationId xmlns:a16="http://schemas.microsoft.com/office/drawing/2014/main" id="{B5D0D7A1-6B79-4AA8-8C14-8D444F4B53E9}"/>
              </a:ext>
            </a:extLst>
          </p:cNvPr>
          <p:cNvCxnSpPr>
            <a:cxnSpLocks/>
          </p:cNvCxnSpPr>
          <p:nvPr/>
        </p:nvCxnSpPr>
        <p:spPr>
          <a:xfrm>
            <a:off x="6395902" y="3052733"/>
            <a:ext cx="0" cy="496956"/>
          </a:xfrm>
          <a:prstGeom prst="line">
            <a:avLst/>
          </a:prstGeom>
          <a:ln w="57150">
            <a:solidFill>
              <a:srgbClr val="7030A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Connector 121">
            <a:extLst>
              <a:ext uri="{FF2B5EF4-FFF2-40B4-BE49-F238E27FC236}">
                <a16:creationId xmlns:a16="http://schemas.microsoft.com/office/drawing/2014/main" id="{D1F77299-4E93-E78D-E766-1FC99146740C}"/>
              </a:ext>
            </a:extLst>
          </p:cNvPr>
          <p:cNvCxnSpPr>
            <a:cxnSpLocks/>
          </p:cNvCxnSpPr>
          <p:nvPr/>
        </p:nvCxnSpPr>
        <p:spPr>
          <a:xfrm>
            <a:off x="6092545" y="3052733"/>
            <a:ext cx="0" cy="496956"/>
          </a:xfrm>
          <a:prstGeom prst="line">
            <a:avLst/>
          </a:prstGeom>
          <a:ln w="57150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8" name="Oval 127">
            <a:extLst>
              <a:ext uri="{FF2B5EF4-FFF2-40B4-BE49-F238E27FC236}">
                <a16:creationId xmlns:a16="http://schemas.microsoft.com/office/drawing/2014/main" id="{E5F02E42-682F-AF8F-4687-57178C8627FA}"/>
              </a:ext>
            </a:extLst>
          </p:cNvPr>
          <p:cNvSpPr/>
          <p:nvPr/>
        </p:nvSpPr>
        <p:spPr>
          <a:xfrm>
            <a:off x="9890255" y="5904295"/>
            <a:ext cx="134214" cy="132375"/>
          </a:xfrm>
          <a:prstGeom prst="ellipse">
            <a:avLst/>
          </a:prstGeom>
          <a:solidFill>
            <a:srgbClr val="00B0F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Oval 128">
            <a:extLst>
              <a:ext uri="{FF2B5EF4-FFF2-40B4-BE49-F238E27FC236}">
                <a16:creationId xmlns:a16="http://schemas.microsoft.com/office/drawing/2014/main" id="{D0E7C5ED-AB5E-F1A6-2BB3-892D6922B974}"/>
              </a:ext>
            </a:extLst>
          </p:cNvPr>
          <p:cNvSpPr/>
          <p:nvPr/>
        </p:nvSpPr>
        <p:spPr>
          <a:xfrm>
            <a:off x="3024550" y="5594447"/>
            <a:ext cx="134214" cy="132375"/>
          </a:xfrm>
          <a:prstGeom prst="ellipse">
            <a:avLst/>
          </a:prstGeom>
          <a:solidFill>
            <a:srgbClr val="00B0F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7DF4E1F0-8863-FDF5-067A-F0D5C12046B6}"/>
                  </a:ext>
                </a:extLst>
              </p14:cNvPr>
              <p14:cNvContentPartPr/>
              <p14:nvPr/>
            </p14:nvContentPartPr>
            <p14:xfrm>
              <a:off x="5241240" y="1025280"/>
              <a:ext cx="1958400" cy="400608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7DF4E1F0-8863-FDF5-067A-F0D5C12046B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231880" y="1015920"/>
                <a:ext cx="1977120" cy="4024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44AF2679-EC2C-8CF7-CE6D-F1B2713DC186}"/>
                  </a:ext>
                </a:extLst>
              </p14:cNvPr>
              <p14:cNvContentPartPr/>
              <p14:nvPr/>
            </p14:nvContentPartPr>
            <p14:xfrm>
              <a:off x="5288040" y="4663080"/>
              <a:ext cx="2467080" cy="817920"/>
            </p14:xfrm>
          </p:contentPart>
        </mc:Choice>
        <mc:Fallback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44AF2679-EC2C-8CF7-CE6D-F1B2713DC186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278680" y="4653720"/>
                <a:ext cx="2485800" cy="836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557230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/>
      <p:bldP spid="65" grpId="0"/>
      <p:bldP spid="128" grpId="0" animBg="1"/>
      <p:bldP spid="12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B53FC5-9840-43E9-87F1-1E538270F5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Branch and Bound Example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CD60DD07-5F23-A54D-AFAB-F0B4DBBA7D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6647" y="1521387"/>
            <a:ext cx="5061772" cy="508749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4" name="Content Placeholder 4">
                <a:extLst>
                  <a:ext uri="{FF2B5EF4-FFF2-40B4-BE49-F238E27FC236}">
                    <a16:creationId xmlns:a16="http://schemas.microsoft.com/office/drawing/2014/main" id="{7D172203-715F-EC40-97BC-5B2EF6E16F6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870591" y="4997159"/>
                <a:ext cx="2413884" cy="483342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𝒄</m:t>
                      </m:r>
                      <m:r>
                        <a:rPr kumimoji="0" lang="en-US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sSup>
                        <m:sSupPr>
                          <m:ctrlP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1, 0.6</m:t>
                              </m:r>
                            </m:e>
                          </m:d>
                        </m:e>
                        <m:sup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𝑇</m:t>
                          </m:r>
                        </m:sup>
                      </m:sSup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4" name="Content Placeholder 4">
                <a:extLst>
                  <a:ext uri="{FF2B5EF4-FFF2-40B4-BE49-F238E27FC236}">
                    <a16:creationId xmlns:a16="http://schemas.microsoft.com/office/drawing/2014/main" id="{7D172203-715F-EC40-97BC-5B2EF6E16F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70591" y="4997159"/>
                <a:ext cx="2413884" cy="48334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BCE42BC3-9F54-AD44-A012-A0F7439857AF}"/>
                  </a:ext>
                </a:extLst>
              </p:cNvPr>
              <p:cNvSpPr/>
              <p:nvPr/>
            </p:nvSpPr>
            <p:spPr>
              <a:xfrm>
                <a:off x="2141034" y="1750741"/>
                <a:ext cx="2609386" cy="1036826"/>
              </a:xfrm>
              <a:prstGeom prst="rect">
                <a:avLst/>
              </a:prstGeom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kumimoji="0" lang="en-US" sz="2400" b="1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1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𝐱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⋆</m:t>
                          </m:r>
                        </m:sup>
                      </m:sSup>
                      <m:r>
                        <a:rPr kumimoji="0" lang="en-US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d>
                        <m:dPr>
                          <m:ctrlP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17.5,5</m:t>
                          </m:r>
                        </m:e>
                      </m:d>
                    </m:oMath>
                  </m:oMathPara>
                </a14:m>
                <a:endParaRPr kumimoji="0" lang="en-US" sz="24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𝑦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⋆</m:t>
                          </m:r>
                        </m:sup>
                      </m:sSup>
                      <m:r>
                        <a:rPr kumimoji="0" lang="en-US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=20.5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BCE42BC3-9F54-AD44-A012-A0F7439857A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41034" y="1750741"/>
                <a:ext cx="2609386" cy="103682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8E00553B-716A-9C43-9F9A-86FCC2C4F402}"/>
                  </a:ext>
                </a:extLst>
              </p:cNvPr>
              <p:cNvSpPr/>
              <p:nvPr/>
            </p:nvSpPr>
            <p:spPr>
              <a:xfrm>
                <a:off x="405698" y="3554279"/>
                <a:ext cx="2609386" cy="1036826"/>
              </a:xfrm>
              <a:prstGeom prst="rect">
                <a:avLst/>
              </a:prstGeom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kumimoji="0" lang="en-US" sz="2400" b="1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1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𝐱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⋆</m:t>
                          </m:r>
                        </m:sup>
                      </m:sSup>
                      <m:r>
                        <a:rPr kumimoji="0" lang="en-US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d>
                        <m:dPr>
                          <m:ctrlP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17,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6</m:t>
                          </m:r>
                        </m:e>
                      </m:d>
                    </m:oMath>
                  </m:oMathPara>
                </a14:m>
                <a:endParaRPr kumimoji="0" lang="en-US" sz="24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𝑦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⋆</m:t>
                          </m:r>
                        </m:sup>
                      </m:sSup>
                      <m:r>
                        <a:rPr kumimoji="0" lang="en-US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=20.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6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8E00553B-716A-9C43-9F9A-86FCC2C4F40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5698" y="3554279"/>
                <a:ext cx="2609386" cy="103682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9FBD710D-5DAF-A946-B4B2-8380E3D30F3B}"/>
              </a:ext>
            </a:extLst>
          </p:cNvPr>
          <p:cNvCxnSpPr>
            <a:cxnSpLocks/>
            <a:stCxn id="4" idx="2"/>
            <a:endCxn id="27" idx="0"/>
          </p:cNvCxnSpPr>
          <p:nvPr/>
        </p:nvCxnSpPr>
        <p:spPr>
          <a:xfrm flipH="1">
            <a:off x="1710391" y="2787567"/>
            <a:ext cx="1735336" cy="766712"/>
          </a:xfrm>
          <a:prstGeom prst="straightConnector1">
            <a:avLst/>
          </a:prstGeom>
          <a:ln w="38100">
            <a:tailEnd type="triangle" w="lg" len="lg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471192F1-C707-FF4E-ADCE-FCE97A6213E3}"/>
                  </a:ext>
                </a:extLst>
              </p:cNvPr>
              <p:cNvSpPr/>
              <p:nvPr/>
            </p:nvSpPr>
            <p:spPr>
              <a:xfrm>
                <a:off x="3775666" y="3554279"/>
                <a:ext cx="2609386" cy="1036826"/>
              </a:xfrm>
              <a:prstGeom prst="rect">
                <a:avLst/>
              </a:prstGeom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kumimoji="0" lang="en-US" sz="2400" b="1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1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𝐱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⋆</m:t>
                          </m:r>
                        </m:sup>
                      </m:sSup>
                      <m:r>
                        <a:rPr kumimoji="0" lang="en-US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d>
                        <m:dPr>
                          <m:ctrlP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8</m:t>
                          </m:r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,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4.85</m:t>
                          </m:r>
                        </m:e>
                      </m:d>
                    </m:oMath>
                  </m:oMathPara>
                </a14:m>
                <a:endParaRPr kumimoji="0" lang="en-US" sz="24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𝑦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⋆</m:t>
                          </m:r>
                        </m:sup>
                      </m:sSup>
                      <m:r>
                        <a:rPr kumimoji="0" lang="en-US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=20.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91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471192F1-C707-FF4E-ADCE-FCE97A6213E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75666" y="3554279"/>
                <a:ext cx="2609386" cy="103682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820BF86E-7EF4-7F4F-9138-DCB5E85CD396}"/>
              </a:ext>
            </a:extLst>
          </p:cNvPr>
          <p:cNvCxnSpPr>
            <a:cxnSpLocks/>
            <a:stCxn id="4" idx="2"/>
            <a:endCxn id="32" idx="0"/>
          </p:cNvCxnSpPr>
          <p:nvPr/>
        </p:nvCxnSpPr>
        <p:spPr>
          <a:xfrm>
            <a:off x="3445727" y="2787567"/>
            <a:ext cx="1634632" cy="766712"/>
          </a:xfrm>
          <a:prstGeom prst="straightConnector1">
            <a:avLst/>
          </a:prstGeom>
          <a:ln w="38100">
            <a:tailEnd type="triangle" w="lg" len="lg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5E2A7A7B-0DEC-4C4B-B118-313C06ED7461}"/>
                  </a:ext>
                </a:extLst>
              </p:cNvPr>
              <p:cNvSpPr txBox="1"/>
              <p:nvPr/>
            </p:nvSpPr>
            <p:spPr>
              <a:xfrm>
                <a:off x="1157428" y="2907747"/>
                <a:ext cx="129118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</m:t>
                          </m:r>
                        </m:sub>
                      </m:sSub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≤17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5E2A7A7B-0DEC-4C4B-B118-313C06ED74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7428" y="2907747"/>
                <a:ext cx="1291187" cy="461665"/>
              </a:xfrm>
              <a:prstGeom prst="rect">
                <a:avLst/>
              </a:prstGeom>
              <a:blipFill>
                <a:blip r:embed="rId7"/>
                <a:stretch>
                  <a:fillRect b="-26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3475CF25-0693-0042-A041-0769559A6D87}"/>
                  </a:ext>
                </a:extLst>
              </p:cNvPr>
              <p:cNvSpPr txBox="1"/>
              <p:nvPr/>
            </p:nvSpPr>
            <p:spPr>
              <a:xfrm>
                <a:off x="4442839" y="2906637"/>
                <a:ext cx="129118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</m:t>
                          </m:r>
                        </m:sub>
                      </m:sSub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≥18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3475CF25-0693-0042-A041-0769559A6D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42839" y="2906637"/>
                <a:ext cx="1291187" cy="46166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047289A2-C77F-1F46-ABCB-389968C282FC}"/>
                  </a:ext>
                </a:extLst>
              </p:cNvPr>
              <p:cNvSpPr txBox="1"/>
              <p:nvPr/>
            </p:nvSpPr>
            <p:spPr>
              <a:xfrm>
                <a:off x="405698" y="4943863"/>
                <a:ext cx="5690302" cy="18158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Priority Queue:</a:t>
                </a:r>
              </a:p>
              <a:p>
                <a:pPr marL="514350" marR="0" lvl="0" indent="-51435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rabicPeriod"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0" lang="en-US" sz="28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en-US" sz="28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𝐱</m:t>
                        </m:r>
                      </m:e>
                      <m:sup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⋆</m:t>
                        </m:r>
                      </m:sup>
                    </m:sSup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d>
                      <m:d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17,6</m:t>
                        </m:r>
                      </m:e>
                    </m:d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, </m:t>
                    </m:r>
                    <m:sSup>
                      <m:sSup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       </m:t>
                        </m:r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𝑦</m:t>
                        </m:r>
                      </m:e>
                      <m:sup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⋆</m:t>
                        </m:r>
                      </m:sup>
                    </m:sSup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=20.6</m:t>
                    </m:r>
                  </m:oMath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514350" marR="0" lvl="0" indent="-51435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rabicPeriod"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0" lang="en-US" sz="28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en-US" sz="28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𝐱</m:t>
                        </m:r>
                      </m:e>
                      <m:sup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⋆</m:t>
                        </m:r>
                      </m:sup>
                    </m:sSup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d>
                      <m:d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18,4.85</m:t>
                        </m:r>
                      </m:e>
                    </m:d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,  </m:t>
                    </m:r>
                    <m:sSup>
                      <m:sSup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𝑦</m:t>
                        </m:r>
                      </m:e>
                      <m:sup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⋆</m:t>
                        </m:r>
                      </m:sup>
                    </m:sSup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=20.91</m:t>
                    </m:r>
                  </m:oMath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047289A2-C77F-1F46-ABCB-389968C282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5698" y="4943863"/>
                <a:ext cx="5690302" cy="1815882"/>
              </a:xfrm>
              <a:prstGeom prst="rect">
                <a:avLst/>
              </a:prstGeom>
              <a:blipFill>
                <a:blip r:embed="rId9"/>
                <a:stretch>
                  <a:fillRect l="-2251" t="-30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39A0A934-8AC5-1F83-D69B-36490A39BFEB}"/>
                  </a:ext>
                </a:extLst>
              </p14:cNvPr>
              <p14:cNvContentPartPr/>
              <p14:nvPr/>
            </p14:nvContentPartPr>
            <p14:xfrm>
              <a:off x="93960" y="-190080"/>
              <a:ext cx="10919160" cy="619524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39A0A934-8AC5-1F83-D69B-36490A39BFEB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84600" y="-199440"/>
                <a:ext cx="10937880" cy="6213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929908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.potx" id="{DA11FA2B-8FCA-4322-93DA-6C8F53468DA7}" vid="{856CF231-596A-4CB8-93D6-B29F8EE2888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11114</TotalTime>
  <Words>914</Words>
  <Application>Microsoft Office PowerPoint</Application>
  <PresentationFormat>Widescreen</PresentationFormat>
  <Paragraphs>218</Paragraphs>
  <Slides>18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Calibri</vt:lpstr>
      <vt:lpstr>Cambria Math</vt:lpstr>
      <vt:lpstr>Wingdings</vt:lpstr>
      <vt:lpstr>Office Theme</vt:lpstr>
      <vt:lpstr>Poll 1</vt:lpstr>
      <vt:lpstr>07-380 AI &amp; ML II </vt:lpstr>
      <vt:lpstr>Integer Programming</vt:lpstr>
      <vt:lpstr>Linear Programming</vt:lpstr>
      <vt:lpstr>Linear Programming  Integer Programming</vt:lpstr>
      <vt:lpstr>Linear Programming vs Integer Programming</vt:lpstr>
      <vt:lpstr>Integer Programming: Graphical Representation</vt:lpstr>
      <vt:lpstr>Relaxation</vt:lpstr>
      <vt:lpstr>Notation Alert</vt:lpstr>
      <vt:lpstr>Poll 2:</vt:lpstr>
      <vt:lpstr>Poll 3:</vt:lpstr>
      <vt:lpstr>Solving an IP</vt:lpstr>
      <vt:lpstr>Solving an IP</vt:lpstr>
      <vt:lpstr>Branch and Bound Example</vt:lpstr>
      <vt:lpstr>Branch and Bound Example</vt:lpstr>
      <vt:lpstr>Branch and Bound Example</vt:lpstr>
      <vt:lpstr>Branch and Bound Example</vt:lpstr>
      <vt:lpstr>Branch and Bound Example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</dc:title>
  <dc:creator>Pat Virtue</dc:creator>
  <cp:lastModifiedBy>Pat Virtue</cp:lastModifiedBy>
  <cp:revision>762</cp:revision>
  <cp:lastPrinted>2018-11-27T13:42:27Z</cp:lastPrinted>
  <dcterms:created xsi:type="dcterms:W3CDTF">2018-10-11T11:39:27Z</dcterms:created>
  <dcterms:modified xsi:type="dcterms:W3CDTF">2026-09-17T16:33:47Z</dcterms:modified>
</cp:coreProperties>
</file>