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663" r:id="rId2"/>
    <p:sldId id="688" r:id="rId3"/>
    <p:sldId id="739" r:id="rId4"/>
    <p:sldId id="740" r:id="rId5"/>
    <p:sldId id="741" r:id="rId6"/>
    <p:sldId id="691" r:id="rId7"/>
    <p:sldId id="737" r:id="rId8"/>
    <p:sldId id="738" r:id="rId9"/>
    <p:sldId id="692" r:id="rId10"/>
    <p:sldId id="742" r:id="rId11"/>
    <p:sldId id="705" r:id="rId12"/>
    <p:sldId id="706" r:id="rId13"/>
    <p:sldId id="707" r:id="rId14"/>
    <p:sldId id="708" r:id="rId15"/>
    <p:sldId id="696" r:id="rId16"/>
    <p:sldId id="697" r:id="rId17"/>
    <p:sldId id="698" r:id="rId18"/>
    <p:sldId id="699" r:id="rId19"/>
    <p:sldId id="700" r:id="rId20"/>
    <p:sldId id="701" r:id="rId21"/>
    <p:sldId id="702" r:id="rId22"/>
    <p:sldId id="703" r:id="rId23"/>
    <p:sldId id="704" r:id="rId24"/>
    <p:sldId id="709" r:id="rId25"/>
    <p:sldId id="744" r:id="rId26"/>
    <p:sldId id="713" r:id="rId27"/>
    <p:sldId id="743" r:id="rId28"/>
    <p:sldId id="736" r:id="rId29"/>
    <p:sldId id="765" r:id="rId30"/>
    <p:sldId id="770" r:id="rId31"/>
    <p:sldId id="732" r:id="rId32"/>
    <p:sldId id="714" r:id="rId33"/>
    <p:sldId id="766" r:id="rId34"/>
    <p:sldId id="767" r:id="rId35"/>
    <p:sldId id="768" r:id="rId36"/>
    <p:sldId id="769" r:id="rId37"/>
    <p:sldId id="745" r:id="rId38"/>
    <p:sldId id="777" r:id="rId39"/>
    <p:sldId id="760" r:id="rId40"/>
    <p:sldId id="721" r:id="rId41"/>
    <p:sldId id="780" r:id="rId42"/>
    <p:sldId id="722" r:id="rId43"/>
    <p:sldId id="723" r:id="rId44"/>
    <p:sldId id="779" r:id="rId45"/>
    <p:sldId id="728" r:id="rId46"/>
    <p:sldId id="771" r:id="rId47"/>
    <p:sldId id="733" r:id="rId48"/>
    <p:sldId id="781" r:id="rId49"/>
    <p:sldId id="747" r:id="rId50"/>
    <p:sldId id="734" r:id="rId51"/>
    <p:sldId id="778" r:id="rId52"/>
    <p:sldId id="772" r:id="rId53"/>
    <p:sldId id="773" r:id="rId54"/>
    <p:sldId id="774" r:id="rId55"/>
    <p:sldId id="775" r:id="rId56"/>
    <p:sldId id="776" r:id="rId5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17" autoAdjust="0"/>
    <p:restoredTop sz="94660"/>
  </p:normalViewPr>
  <p:slideViewPr>
    <p:cSldViewPr snapToGrid="0">
      <p:cViewPr>
        <p:scale>
          <a:sx n="77" d="100"/>
          <a:sy n="77" d="100"/>
        </p:scale>
        <p:origin x="40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03:35.521"/>
    </inkml:context>
    <inkml:brush xml:id="br0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14398 10440 27647 0,'-2'-2'2448'0,"1"-1"-1952"0,1 2-496 0,-2 1 0 16,2-2 1264-16,0 1 144 0,-1 1 48 0,0-5 0 0,-1 1-1152 0,-2-2-304 0,1 2 0 0,0-2 0 0,-1 2-192 0,0-2-144 0,0 3-32 0,1 0 0 15,-2 0 176-15,1 0 16 0,-1 0 16 0,-1-1 0 16,0 4 896-16,0-3 176 0,-1 0 48 0,-1 1 0 16,0 0 240-16,0 2 48 0,0-2 16 0,0 2 0 0,-1-2-752 0,0 0-160 15,-1 2-32-15,1 0 0 16,-3 0-96-16,1 0-32 0,0 0 0 0,1 0 0 0,0 4-192 0,-2-4 0 0,0 2 0 0,-1 2 0 31,0-1 0-31,-1 0-128 0,0 4 128 0,0-1 0 16,0 0 0-16,-1 0 0 0,-1 2 0 0,0 0 0 15,0 0 0-15,0 1 0 0,0 3 0 0,0-3 144 0,-3 1-144 16,2 0 0-16,-2 3 0 0,1-1-176 0,0 0 176 0,0 1 0 16,-1 3 0-16,1-4 0 0,-1 4 0 0,2 0 0 15,1-1 128-15,1 1-128 0,0 0 192 0,3 0-48 16,-1 0 0-16,2 1 0 0,0-3-144 0,1 4 0 15,2-1 0-15,0-1 0 0,2 3 0 0,0-3 0 16,2-3 0-16,2 2 0 0,-1-2 0 0,2 0 0 16,0-1 0-16,1 1 0 0,0-1 0 0,0 2 0 15,1-2 0-15,-1 1 0 0,1 3 0 0,0-3 0 16,1 2 144-16,-1-1-144 0,1 1 128 0,0-2-128 16,1 2 160-16,0-5-160 0,2 2 192 0,-2 1-64 0,2-4-128 15,-1 1 192-15,2 0-48 0,1-1-16 0,0 1 0 16,0-2 0-16,1 0-128 0,-1 1 160 0,2-3-160 0,-2 0 160 15,2 0-160-15,0 0 0 0,0 0 144 0,1 1-144 16,1-4 0-16,1 1 144 0,-1 2-144 0,-1-3 0 16,0-2 192-16,-1 1-192 0,4 2 192 0,-1 1-192 15,2-1 0-15,-2 0 0 0,2-2 0 0,-2-1 0 16,2 2 208-16,-1-3-64 0,1 0-16 0,0 0 0 16,0 0 32-16,1 0 0 0,0-3 0 0,0 2 0 15,0 1-160-15,-2 0 0 0,2-2 144 0,-2 2-144 16,-2 0 0-16,0 0 0 0,0 0 0 0,-2 0 0 0,0 2 0 0,0-2 0 15,0 0 0-15,-1 0 0 0,0-2 0 0,-1 2 0 16,1-3 0-16,-1 2 0 0,2-2 0 0,-1 2 0 16,1-4 0-16,0 4 0 0,-1-4 0 0,2 1 0 15,1 1 0-15,2-4 128 0,-1 1-128 0,2 0 0 16,1 2 0-16,-1-2 0 0,0 0 0 0,1 0 0 16,0-3 0-16,0 2 0 0,-2 0 0 0,-1 1 0 15,1 0 0-15,-1-3 0 0,-1 3 0 0,0-1 0 16,-1 1 0-16,-1-3 0 0,0 3 0 0,-2 1 0 15,-1-1 128-15,0 0-128 0,-1-1 128 0,2 1-128 16,-2 0 128-16,-1-3-128 0,0 3 0 0,0-1 0 16,0 1 0-16,-2-1 0 0,1 1 192 0,-1-3-16 0,-1 5-16 15,2-3 0-15,-2 1-16 0,0-2 0 0,-1 1 0 0,1 1 0 16,-1 2-144-16,2-2 0 16,-2 3 0-16,1-1 0 0,-1-1 0 0,0 4 0 0,-1-2 0 0,1 1 0 15,0 0 0-15,-2 0 0 0,1 0 0 0,1 0 0 16,-1 2 0-16,0-2 0 0,-1 2 0 0,2-3 0 15,-1 2 0-15,0-1 0 16,0 0 0-16,0 2 0 0,-1-2 0 0,0-1 0 0,-1 2-128 0,1 1 128 16,-2-2 0-16,-1 2 0 0,0-3 0 0,-1 3 0 15,-1-1-128-15,-1 1 128 0,0 0 0 0,-4-2 0 0,1 2 0 0,-2 0 0 16,0 0 0-16,-1 0 0 16,-1 0 0-16,-1 0 0 0,-2 0 0 0,1 0 0 15,0 2 0-15,-1 2 0 0,1-2 128 0,1 2-128 16,1-2 0-16,0 2 0 0,3 0 0 0,-2-2-176 15,2 2 176-15,0-2 0 0,-1 2 0 0,1 0 0 0,0 1 0 0,0-1 0 16,0-1 0-16,0 0 0 0,-2 0 0 16,3-3 0-16,1 3 0 0,0-2 0 0,0 2 0 0,0-3 0 15,2 2 192-15,-1-2-64 0,0 0-128 16,1 0 0-16,-1 1 0 0,2-1 0 0,-1 0 0 0,2 0 0 0,0 0 0 0,1-1 0 16,1 1 0-16,1 0 0 0,0 0 0 0,2-2 0 15,0-1 0 1,-1 2 0-16,2 1 0 0,-1-3 0 0,1 1 0 0,0 1 0 15,1-2 0-15,1 0 0 0,-1 0 0 0,1 2 0 16,1-4 0-16,0 4 0 0,0-4 0 0,1 1 0 0,1 0 0 0,0 2 0 16,1-2 128-16,0-2 0 0,1 2 0 0,1-2 0 0,-1 0 0 15,2-3 0-15,-2 3 0 0,2-1 0 0,0 0-128 0,-2-1 0 16,2 0 0-16,-2 2 0 0,2-2 0 0,-1 1 0 16,0 1 0-16,0-1 0 0,2 1 0 0,0-1-160 31,-1 1 160-31,0-2-208 0,0 0 208 0,0 2 0 0,0 0 0 15,-1-3 0-15,1 2 0 0,-2 0 0 0,3-1 0 0,-1 0 0 0,0 2 0 0,-2-4 0 16,3 2 0-16,-1-1 0 0,1 2 128 0,-2-3-128 16,1 1 144-16,-1 2-144 15,1-2 144-15,-1 3-144 0,0-3 128 0,1 2-128 16,0-2 0-16,-1 3 128 0,1 0-128 0,-2-1 0 16,1 3 0-16,0-3 0 0,0 2 128 0,-1-1-128 15,-1 1 0-15,1-1 0 0,-1 1 0 0,-1 1 0 16,-2 1 0-16,1-3 0 0,-1 2 0 0,-2-2 0 15,0 3 0-15,-2-3 0 0,-2 2-224 0,0-2 80 16,-4 2-608-16,0-1-112 0,-3 2-32 0,-2-3 0 0</inkml:trace>
  <inkml:trace contextRef="#ctx0" brushRef="#br0" timeOffset="15190.23">14422 10552 4607 0,'2'0'400'16,"1"-3"-400"-16,-2 2 0 0,-1 1 0 0,1 0 672 0,1-2 48 0,0-1 16 0,2-1 0 0,-1 1-64 0,2-1-16 0,0-1 0 0,-1 1 0 0,-3 1-64 0,1 0-16 0,-1 2 0 0,-1-2 0 0,0 3-224 0,-1-2-48 0,-2 2-16 0,1 0 0 15,-2 0-64-15,0-1-16 0,0 1 0 0,1 0 0 16,-2 0 432-16,0 0 64 0,1-3 32 0,0 1 0 16,1 0 624-16,-1 0 128 0,2-2 32 0,-2 2 0 15,1-2 80-15,0-2 32 0,0 2 0 0,1-1 0 16,-1 2-384-16,0-4-80 0,0 4-16 0,-1-1 0 15,-1-1-464-15,2 1-112 0,-2 2 0 0,-1-2-16 0,1 4-416 0,-3-4-144 16,2 2 0-16,-3 2 144 0,2-3-144 0,-1 2 0 16,1 1 144-16,-2 0-144 15,1 0 0-15,-3 0 128 0,0 0-128 0,-2 0 0 0,1 1 320 0,-1-1 0 16,1 3 0-16,0-1 0 16,1 2 288-16,-1 0 48 0,1 1 16 0,0-4 0 0,1 4-112 0,-1-4-32 15,1 2 0-15,2 0 0 16,-2 0-224-16,0 1-48 0,0-2-16 0,-1 2 0 0,0-2-112 0,0 2 0 15,-2-2-128-15,2 2 192 0,-1 0-192 0,1-2 144 16,-2 4-144-16,2-2 128 0,-1 2-128 0,-1 1 0 16,2-1 0-16,0 0 128 0,0 0-128 0,0 2 0 0,1 0 0 15,0 2 0-15,0-4 0 0,0 4 0 16,2-4 0-16,-1 3 0 0,2-2 176 0,-1 2-48 0,1-2-128 0,-1 2 192 16,2-1-192-16,0 0 176 15,0 1-176-15,0 1 160 0,-1 0-160 0,1 0 0 0,1-2 0 0,0 2 0 16,0 0 0-16,0 2 0 0,2-2 0 0,-1 3 0 15,1-1 0-15,0 0 0 0,-1 1 0 0,0-3 0 16,2 2 224-16,-2-2-32 0,0 2-16 0,2-2 0 16,0 0-176-16,0-1 192 0,1 1-192 0,1-2 192 15,0-2-192-15,0 2 160 0,1-2-160 0,2 0 160 0,-2 0-160 16,1 2 160-16,1-2-160 0,1 0 160 0,-2 3-160 16,2-3 192-16,-2 4-192 0,2-1 192 0,-2 0-192 0,2 1 160 15,1 0-160-15,-1 0 160 0,0 1-160 0,-1-1 0 16,1 0 0-16,0 0 0 15,1 1 0-15,-2-1 0 0,2 0 0 0,-1-2 0 0,0 2 0 0,-2 0 0 16,2-2 0-16,-2 0 0 16,2 1 0-16,0-3 0 0,1 2 0 0,0-2 0 15,2 0 256-15,-1-4-16 0,4 2-16 0,0 0 0 0,1-2-80 0,2 0-16 16,0 0 0-16,1-2 0 0,1 0 16 0,-2 0 0 0,1 0 0 16,-2-2 0-16,2 2-144 0,-1 0 0 0,0-2 0 15,-1 4 0-15,-1-4 0 16,0 2 0-16,-1 0 0 0,1 0 0 0,-1 0 0 0,1 0 0 0,-1 0 0 15,0-2 0-15,1 2 0 0,0-1 0 0,1 1 0 0,0-3 0 16,2 3 0-16,0 0 0 0,1-2 0 0,-1 0 0 16,1 2 0-16,-2-2 0 0,1-2 0 0,1 2 0 15,-2-1 0-15,1 2 0 0,-2-1 0 0,-1-2 0 16,-1 1 0-16,0 0 160 16,0 0-160-16,-1 0 160 0,-1 0-160 0,0-1 0 15,-1 1 0-15,1-2 0 0,-1 1 0 0,-1-2 0 0,0 0 128 0,1-2-128 0,-1 2 0 0,0-4 0 31,0 1 0-31,-1 0 0 0,1-4 0 0,-1 3 0 16,0-2 0-16,-1 0 0 0,0-2 0 0,-2-1 0 0,1 2 0 0,-1-2 0 16,-1-1 0-16,-1 0 192 0,1-3-64 0,1 3 0 15,-2 0 0-15,-2 0 0 0,1-3 0 0,-1 3 0 0,-2 0-128 0,-1-1 0 16,0 1 0-16,-2 2 0 16,-1-1 0-16,-2 2 0 15,2 0 0-15,-2 1 0 0,-1-2 0 0,0-1 0 16,-2 2 0-16,1 1-176 0,-3-1 176 0,0-2 128 0,-1 3-128 15,1 1 176-15,0-2-176 0,-1 4 0 0,2-4 0 0,-1 1-176 16,1-1 176-16,-1 1 0 0,2 0 0 0,-1-2 0 16,3 2 0-16,-1-1 0 0,0 1 0 0,3 2 0 15,-1 1 0-15,-1 2 0 0,1 1 0 0,-1 0-128 16,1 0 128-16,0 2 0 0,0 1 0 0,-1 2 0 16,0 1 0-16,-2 0 0 0,1 0 0 0,-1 0 0 15,1 1 0-15,-1 3 0 0,0 1 0 0,1-1 0 16,-2 2 0-16,-1 0 0 0,-2 4 0 0,-2 2-128 15,-2 4 128-15,2-1 0 0,1-1 0 0,1 2 0 0,1 2 0 16,1-1 0-16,2-1 0 0,1 2 0 0,4-2 0 0,-1 0 0 16,3 0 0-16,0 2 0 15,1-2 0-15,0 0 0 0,1 2 0 0,2-2 0 0,-1 1 0 0,1 1 0 16,0-2 0-16,1 3 0 0,0-3 0 0,1 2 0 16,0-2 0-16,0 0-128 0,0 1 128 0,1-3 0 15,2 2 0-15,2 1 0 0,0-4 0 0,1 0 0 16,1 1 0-16,3-3 0 0,2 1 0 0,2 0 0 15,-2-2 0-15,3-3 0 0,1 2 0 0,0 0 0 0,2 1 0 16,-1-3 0-16,-1 2 0 0,1-3 0 0,1 0 0 0,-1 0 0 16,0 0 0-16,1-2 0 0,-2 0 0 15,0-2 0-15,-1-1 0 0,1-1 0 0,-1 0 0 0,-1 0 0 16,1-1 0-16,0-1 0 16,0-2 0-16,1 0 0 0,0-1 0 0,1-1 0 0,1 0 0 0,-1 0 0 15,-1 1 0-15,0-1 0 0,-1-3 0 0,1 2 128 16,0-2-128-16,-1 0 0 0,0 2 0 0,0-3 0 15,-2-1 128-15,-2 0-128 0,1 2 128 0,-1-3-128 16,-1 2 0-16,-2-3 0 0,2 1 0 0,-2-2 0 0,-1 0 0 16,-1 0 0-16,0-2 0 0,-1-1 0 0,0 1 0 15,-1 0 128-15,0-4-128 0,-2 1 0 16,-1 1 0-16,1-5 0 0,-2 4 0 0,-2-2 0 0,2 1 0 0,-2-2 0 16,-1-1 0-16,0-1 0 0,-1-2 0 0,0 2 0 15,-1 1 0-15,2 0 0 0,-1 5 0 0,-1-1 0 16,-1 3 0-16,-2 3 0 0,2 1 0 0,0 3 0 15,-1-1 0-15,-1 0 0 0,-1 1 0 0,2 2 0 16,-2-2 0-16,1 3 0 0,-1 0 0 0,-1 2 0 16,0 0 0-16,-1 2 0 0,0-1-144 0,-1 3 144 15,-2 3-160-15,-1-1 160 0,0-1 0 0,-1 3 0 0,0 1 0 16,-2 1 0-16,-1 0 0 0,-1 1 0 0,-2 3-128 0,-1-1 128 16,-1 1 0-16,-1 3 0 0,1-1 0 0,0 2 0 15,1 3 0-15,2 3 0 16,1-2 0-16,0 1 0 0,2 3 0 0,0 2 0 15,1 0 0-15,2-1 0 0,1 1 0 0,2-1 0 16,3-1 0-16,2 0 0 0,1-2 0 0,2 2 0 0,2-1 0 0,0-1 0 16,2 1 0-16,2-2 0 15,-1 0 0-15,1 1 0 0,2 1 0 0,0-2 0 0,1 0 0 0,2-2 0 16,2 1 0-16,1-2 0 0,2-1 0 0,2-1 0 0,2-2 0 16,1-2 0-1,3-1 0-15,2-3 0 0,2 0 0 0,-1-2 0 0,3-3 0 0,0 0 0 0,1-1 0 16,2-1 0-16,-2 0 0 0,1-2 0 0,0 2 0 0,1-2 0 15,0 0 0-15,-2 0 0 0,-1 0 0 0,0 0 0 16,0-3 128-16,0 0-128 0,0-2 128 0,-3 2-128 16,1-3 144-16,-3 2-144 0,-2-2 0 0,-1-1 0 15,-1 1 0-15,-2-3 0 0,-1 1 0 0,-3 0 0 16,-1 1 0-16,-3-3-160 16,0 2 160-16,-2-1 0 0,-1 0 0 0,-1-3 0 0,-2 2 272 0,-1-3 48 0,-3-2 0 15,-2 1 0-15,0-4-64 0,-2 1 0 0,-2 2 0 16,-2-1 0-1,0 3-96-15,-3 0-32 0,1 0 0 0,-4 1 0 0,-1 3-128 0,-2 0 0 16,1 4 0-16,-2-2 0 0,0 4 0 0,-4-3 0 0,0 3 0 0,-2 2 0 16,0 2 0-16,0 2 0 0,1 2 0 15,-2 4-176-15,1 3 176 0,2 2 0 16,2 4 0-16,1 1-128 0,2 3 128 0,3-3 0 0,3 2 0 0,0-2 0 16,5 3 0-16,-1-2 0 0,1 0 0 0,2 0 0 15,-1-4 0-15,1 2 0 0,1 1 0 0,-1 0 0 16,1-1 0-16,0 2 0 0,1 4 0 0,1 2-128 0,2 1 128 0,2 0 0 15,1 1 0-15,3 3 0 0,1-2 0 0,2 1 176 32,2 2-48-32,1-6 0 0,2 2-128 0,3-7 0 0,0 1-192 0,2-5 192 0,0-6-128 0,1 0 128 15,0-3 0-15,0-4 0 0,-1-2 0 0,-1-2 0 16,0-3 0-16,0-3 0 16,-1 2 0-16,-1-6 0 0,-1 1 0 0,-1-4 0 0,1 0 0 0,-1-3 0 15,-1 0 0-15,-1-6 0 0,-1 3 0 0,0-3 128 31,-3-1-128-31,0-1 0 0,-2-2 0 0,-2 0 0 16,1-4 0-16,-3 0 0 16,-2 1 0-16,1-6 128 0,-1 0-128 0,-1 3 0 0,2 0 0 0,-3 0 0 0,-1 2 0 0,0 4 0 15,-1 4 0-15,0 2 0 0,-3-1 0 0,-2 4 0 16,0 0 0-16,-1 5 0 0,-1 2 0 0,1 0 0 16,-2 7 0-16,1 4 0 0,-1-1 0 0,-2 8 0 15,1-1-128-15,-2 4 128 0,0 3 0 0,-2 4 0 16,-1 4 0-16,-1 3 0 0,1-2 0 0,1 5 0 15,-1-1 0-15,1 5 0 0,3-1 0 0,1 2 0 16,2-2 0-16,2 3 0 0,2-5-144 0,2 1 144 0,2 2 0 16,0-3 0-16,1-1 0 0,0 1 0 0,2 2 0 0,1 0 0 15,1 3 0-15,2-1 0 0,2 1 0 0,1 0 0 16,2-3 0-16,3-4 0 0,2 1 0 0,2-7 0 16,2 1 0-16,3-8 0 0,3 0 0 0,0-4 0 15,2-3 0-15,-1-1 0 0,1-3 0 0,-1 0-128 16,-1-7 128-16,1 4 0 0,-2-6 0 0,0 2 0 15,-2-3 0-15,1-1 0 0,1-2 0 0,0 2 0 16,-1-4 0-16,0-1 0 0,1 0 0 0,-1-5 0 16,-2-1 0-16,0-1 0 0,-2 0 176 0,-3-4-176 15,-2 1 192-15,-2-3-192 0,0-2 0 0,-3 2 0 16,-2 0 0-16,-4-2 0 0,-2 5 0 0,-3 2 0 0,-1-1 0 16,-2 5 0-16,-2 2 0 0,-4-2 0 0,-2 3 0 0,-1-1 0 15,-2 1 0-15,-1 3 0 16,2 4 0-16,0 1 0 0,0 0 0 0,2 5 0 0,1 2 0 0,0-1 0 15,-1 3 0-15,0 3 0 0,1-1 0 0,-1 2 0 16,1 2 0-16,-1-2 0 0,-1 6 0 0,-2 2-144 16,2 3 144-16,-3 1 0 0,0 4 0 0,-2 1 0 0,0 3 0 15,-2 2 0-15,0 3 0 0,-1-1 128 0,3-3-128 16,1 1 0-16,1-1 0 0,4 1 0 0,2-2 0 0,3-1-128 16,2-1 128-16,6-2-192 0,0 1 192 0,4-5 0 15,2-3 0-15,1 0 0 0,1-1 0 0,1-3 0 16,2-3 0-16,2-1 0 0,0-3 0 0,3 1 0 15,-1-6 0-15,2 1 0 0,2-2 0 0,0-2 0 16,-1 0 0-16,2-1 0 0,1-3 128 0,1-3-128 16,0 1 128-16,-1-4-128 0,1 1 0 0,-3-1 128 15,0-3-128-15,0 3 0 0,0-4 0 0,-1 2 0 16,-2-3-160-16,2 1 160 0,-1-2 0 16,-1-3 0-16,1 2 0 0,-2-5 0 0,1 5 0 0,-2 2 0 15,-1-1 0-15,0-1 0 0,0 2 0 0,-2 4 0 0,1 1 0 16,-3 1 0-16,0 3 0 0,-2 2 0 0,0 1 0 0,-2 3 0 15,1 1 0-15,-3 3 0 0,-2 2 0 0,0 0 0 16,-1 2 0-16,-3 2 0 0,-1 2 0 0,-2 0 0 16,-1 2 0-16,-2 1 0 0,0 3-128 0,-2-2 128 15,-1 2-128-15,-2 0 128 0,1 2 0 0,-3 2 0 16,1 0 0-16,-2 3 0 0,-1 2 0 16,0-2 0-16,0 4 0 0,-2-2 0 0,2 2 0 0,2-2 0 0,0-1 0 15,2-2 0-15,2 2 0 0,1 1 0 0,3-1 0 16,3-1 0-16,0-1 0 0,4-1 0 0,2-2 0 15,2-1 0-15,1-2 0 0,2-1 0 0,3 1 0 0,0-4 0 16,4 1 0-16,0-3 0 16,2-1 0-16,2-3 0 0,3 1 0 0,3-3 0 0,1-3 0 0,2 0 0 15,1 0 0-15,-3 1 0 0,-3-2 0 0,4 0 0 16,1-2 0-16,2 0 0 0,-2-4 0 16,1 1 0-16,-2 2 0 0,-1-3 0 0,-1 2 0 0,-2-2 0 15,-2-3 0-15,0 1 0 0,-2 2 0 0,-3-2 0 16,-1-1 0-16,-1 1 0 0,-3-2 128 0,-2 2-128 15,-1-3 176-15,-1 1-176 0,-2-2 128 0,-2 0-128 0,1 2 0 16,-1-3 0 0,-3-1 0-16,-1-1 0 0,1 2 0 0,-3-2 0 0,1-2 144 0,-1 2-16 15,-2-4-128-15,1 2 192 0,-3-1-32 0,0 2-16 0,0 1 0 0,-3 1 0 16,1 5-144-16,-2-3 0 16,-1 3 0-16,-2 3 0 0,1 0 0 0,-2 4 0 0,1 1 0 0,1 4 0 15,-2-1-128 1,0 2 128-16,2 3 0 0,-3 2 0 0,2 3 0 0,-1 0 0 0,1 0-144 15,-1 3 144-15,-2 0 0 0,-1 4 0 16,1 3 0-16,-1 0 144 0,0 3-144 0,4 1 0 0,2 0 0 0,3 0 0 16,4-1 0-16,2 3 0 0,3-2 0 0,3 1 0 0,3-1 0 0,0 0 0 15,3 2 0-15,0-5 0 16,1 0 0-16,2 1 0 0,2 1 0 0,1-4 0 16,2 2 0-16,2-1 0 0,0-2 0 0,1-1 128 0,0-1-128 0,2-2-176 15,1-2 48-15,2-1 0 0,-1 0 128 0,2-2 0 16,-1-1 0-16,1-5 0 0,3 1 0 0,-2-4 0 15,1 1 0-15,0-5 0 0,-2-1 0 16,1-1 0 0,0 0 0-16,0-4 0 0,3 2 0 0,0-5 144 0,-2 3-144 15,0-2 160-15,1-1-160 0,0-1 0 0,-2 3 0 0,0-3 128 16,2-3-128-16,-1 1 0 0,0 1 0 16,-2-1 0-16,-2-1 0 0,-1 0 0 0,-2-4-176 0,-4 1 176 15,-2 0 0-15,-2 0 0 0,-2-3 0 0,-3 0 0 16,0-1 0-16,-3-2 0 0,-3-1 0 0,1 1 0 15,-2-1 0-15,-2 1 0 0,-1 2 0 0,-3-1 0 16,0 5 0-16,-1 2 0 0,-2 1 0 0,0 4 0 16,-1 2 0-16,-1 3 0 0,1-1 0 0,-4 3 0 15,2 2 0-15,-1 2 0 0,-2 4 128 0,1 2-128 0,-3 3 0 16,-2 1 0-16,0 1 0 0,-3 6 0 0,-1-1 0 16,1 2-128-16,2 0 0 0,-4 5 0 0,-3 3 128 0,-2 4 0 15,0-1 0-15,1 3 0 0,4-2 0 0,2-1 0 16,-1 0 0-16,1 2 0 0,0 1 0 0,2 1 0 15,1-1 0-15,2 2 0 0,2 0 0 0,3-2 0 16,2 1 0-16,2-5 0 0,2 6 0 0,2-3 0 16,1-2 0-16,1-2 0 0,1 2 0 0,2-3 0 15,1-3 0-15,2 1-128 0,3 1 128 0,2-4 0 16,1 0 0-16,3-1 0 0,2-2 0 0,1-2 0 16,4 1 0-16,1-3 0 0,4-2 0 0,2 0 0 0,1-2 0 0,2 0 0 15,2-3 0-15,1-3 0 0,2-3 0 0,1 3 0 16,-2-4 0-16,-2 1 0 0,0-2 0 0,-1 1 0 15,0-2 0-15,2 2 0 0,-2-5 0 0,-1 2 128 16,1 1-128-16,-1-3 144 0,2-1-144 0,-2 0 160 16,-1-1-160-16,-1 0 0 0,-2-4 0 0,-1 2 0 15,0-3 0-15,-4-2 0 0,-2 1 0 0,-1 2-176 16,-2-5 176-16,-2-1 0 0,0 2 0 0,-3-6 0 16,-1 3 0-16,1-3 0 0,-4-1 0 0,0-3 0 15,-2-1 0-15,-1 0 0 0,-3-1 0 0,0 2 0 16,-2 1 0-16,-1 0 0 0,-3 2 0 0,-1 1 128 0,-2 5-128 0,1 5 0 15,1 2 0-15,-4 0 0 0,-4 3 0 0,-6-2 0 16,-2 3 128-16,-1 3-128 0,0 2 0 0,-1 4 0 16,1 0 0-16,0 7 0 0,1-4 0 0,0 7 0 15,1 1 0-15,3 3 0 0,1 1 0 0,3 1-192 16,-1 1 192-16,3 1-192 0,0 1 192 0,0 0 0 16,1-1 0-16,1 2 0 0,1 0 0 0,-1 1 0 15,2-1 0-15,1 1 0 0,1 1 0 0,0 0 144 16,2 1-144-16,3-1 160 0,2-2-160 0,2 1 0 0,3 1 0 15,0-2-176-15,5 2 176 0,0-1 0 16,3-2 0-16,1-3-128 0,1 0 128 0,3-3 0 0,-1-2 0 0,2-1 0 16,1 0 0-16,2-6 0 0,2 1 0 0,-1-5 0 15,-1 0 0-15,0-3 0 0,2 0 0 16,-1-3 0-16,0-1 0 0,1-3 0 0,1-1 0 0,0-1 128 16,-2 1-128-16,0-4 0 0,-3 1 0 0,-1 0 0 15,-1-3 0-15,-4 1 144 0,-2 0-144 0,-3-2 160 16,-1-1-160-16,-4 1 0 0,-1-2 0 0,-2-2 0 0,-2 1 0 15,-2-3 0-15,-3 2 0 16,-1 0 0-16,-1-3 0 0,-3-1 0 0,0 1 0 0,-4-1 0 16,0 1 0-16,-2-2 0 0,-4 1 0 0,1 0 0 0,-1 4 0 0,0 3 0 15,-1 1 0-15,0 4-176 0,-1 6 176 0,2-1 0 16,-2 5 0-16,0 4 0 16,1 3 0-16,-1 3 0 0,-3 4 0 0,1 2-128 0,0 4 128 0,0 3 0 15,0-1 0-15,2 2-128 16,4 0 128-16,1 1 0 0,0 4 0 0,3 1 0 15,4 2 0-15,0 1 0 0,4 1 0 0,1 4-128 0,4 1 128 0,3-2 0 0,3-1 0 16,2-1 0-16,2-3 0 0,1 1 0 0,4-3 0 16,1-1 0-16,2 1 0 0,4-4 0 0,0-4 0 0,1-2 0 15,1-3 0-15,3-1 0 0,2-2 0 0,0-3 0 16,2 0 0-16,-1-5 0 0,1 1 0 0,-2-6 0 16,-1-1 0-16,1-2 0 0,0 0 0 0,0-4 0 31,1 1 0-31,-3-3 0 0,3-1 0 0,-2-2 0 0,2-1 0 0,-1 0 0 0,1-6 0 0,-3 5 0 15,-1-4 128-15,-1-1-128 0,0 2 160 0,-3-5-160 16,-1 1 128-16,-1 0-128 0,-1-4 0 0,-3 1 144 16,-4 3-144-16,1-4 0 0,-3-3 0 0,-2 2 0 15,0 3 0-15,-3-2 0 0,-1-3 0 0,-4 0 0 0,-1 1 0 0,-4 2 0 32,-1-1 0-32,-3 5 0 0,-1 1 0 0,-1 5 0 15,-1 2 0-15,-1 2 0 0,1 3 0 0,-1 4 0 16,-2 2 0-16,0 1 0 0,0 4 0 0,0 2 0 0,-1 1 0 0,2 4-176 0,-1 0 176 0,0 1 0 31,0 6 0-31,0-2-128 0,2 2 128 0,-2 3 0 16,-2 0 0-16,0 4 0 0,1 2 0 0,-2 1 0 15,2 2 0-15,0 4-128 0,-1 5 128 0,0 2 0 0,2 0 0 16,4 1 0-16,2 1 0 0,4-2 0 0,6-1 0 0,1-2 0 16,6-5 0-16,1-1 0 0,5 0 0 0,2 1 0 15,3-7 0-15,-1-1 0 0,5-4 0 0,-2 0 0 16,1-5 0-16,0-2 0 0,1-2 0 0,0-1-128 15,1-5 128-15,-1-1 0 0,2-1 0 0,-1-1 0 16,-1-4 0-16,0 1 0 0,0-3 0 0,1 1 0 16,-1-5 0-16,5 0 0 0,-1-2 0 0,1-4 128 15,1 0-128-15,-1-2 144 0,2-3-144 0,-2 0 160 0,2-3-160 16,0-4 0-16,0 3 0 0,-2-2 128 0,-1-3-128 16,-2-1 0-16,0-3 0 0,-3 3 0 0,-1-2 0 0,-2-1-176 15,-3 1 176-15,0 2-128 0,-3 3 128 0,-2-2 0 16,-2 5 0-16,-4 1 0 0,0 3 0 0,-4 3 0 15,-2 1 0-15,-3 4 176 0,-1 4-176 0,-4 2 0 16,0 4 0-16,-5 1-176 0,-1 3 176 0,-4 3 0 16,-2 3 128-16,-4 4-128 0,0 0 0 0,-2 5 0 15,-3 1-160-15,1 4 160 0,0 1-128 0,4 1 128 16,2-2 0-16,4 2 0 0,3-4 0 0,1 1 0 16,3 3 0-16,-1 0 0 0,1 1 0 0,-2 1 0 0,2 5 0 15,0-1 0-15,-2 4 0 0,3 1 0 16,3-1 0-16,0-1 0 0,3-3 0 0,3 3 0 15,-1 1 0-15,5 3 0 0,1 1 0 0,4 1 0 0,1-3 0 0,5-1 0 16,0-3 0-16,4-4 0 0,0-1 0 0,2-6 0 16,2-3 0-16,1-4 0 15,0-4 0-15,-1 0 0 0,3-4 0 0,-3-4 0 0,0-3 0 0,0-1 0 16,1-3 0-16,0-1 0 0,-1-2 0 0,1-3 0 16,1-3 0-16,0 0 0 0,-1 0 0 0,0-2 0 15,2-3 0-15,-3 1 0 0,0-2 0 0,1-4 0 0,-1-2 144 16,1-3-144-16,-1-1 128 0,-3 0-128 0,1-2 0 0,-2-1 128 15,-1-3-128-15,0 1 0 16,-2 2 0-16,-3 1 0 0,0 1 0 0,-2 1 0 16,-1 0 0-16,-2 1 0 0,-4-1 0 0,-2 3 0 0,-2 2 0 0,-4 5 0 15,-3 5 0-15,-2-1 0 0,-1 7 192 0,-3 2-64 16,-2 1 0-16,-3 2 0 0,-1 1 0 0,-1 2-128 16,1-1 192-16,-1 2-64 0,2 0-128 0,-1 0-176 15,1 2 48-15,-1-2 0 0,2 2 128 16,-2 0 0-16,1 2 0 0,1 2 0 0,2 2 0 0,-1 4 0 0,-1 0 0 15,0 5 0-15,-1-3 0 0,-1 5 0 16,-1 2 0-16,1 2 0 0,2-1 0 0,1 1 0 16,-1 5 0-16,3-1 0 0,1 1 0 0,4 2 0 15,3 3-128-15,2 1 128 0,3-1 0 0,4 2 0 0,3 1 0 0,4-2 0 16,0-4 0-16,5-3 0 16,0 1 0-16,5-1 0 0,0-2 0 0,2-2 0 15,4 2 0-15,-1-7 0 0,1-2 0 0,2 3 0 0,2-5 0 0,0-1 0 31,-1-2-368-31,0-1-80 0,2-4-32 0,-1-2 0 0,-1 0 304 0,2-5 176 0,-2 2-192 0,-1-5 192 0,0 0 0 16,0-4 0-16,2-3 0 0,-1 1 0 16,2-2 0-16,4-4 0 0,-1-1 0 0,0 0 0 0,2-4 0 0,-1-1 128 15,0-1-128-15,1-1 0 0,-2 1 0 0,-2-3 0 16,-2-1 0-16,-2 1 0 16,-2-1 0-16,-4-2 0 0,0 2 0 0,-3-2 0 15,-3 5 0-15,-1-5 0 0,-2 1 0 0,-3 2 0 16,-2 1 144-16,-3 2-144 0,-3 5 128 0,-3 0-128 0,-2 6 448 0,-2 0 0 15,-2 2 0-15,-2 2 0 0,-2 1-272 0,-2 0-48 16,-2 3-128-16,-3 1 192 0,2 3-192 0,-2 2 0 16,-1 0 0-16,0 2 0 0,0 2 0 0,-1 2 0 15,-2 2 0-15,1 3 0 16,-1-1 0-16,2 6-128 0,-1 0 128 0,2 2 0 16,1 4 0-16,0 3 0 0,2 4 128 0,1 3-128 0,1 2 0 0,3 1 0 0,5 1 0 0,1-1 0 31,6-3 0-31,3-1 0 0,4 0 0 0,1-3-160 0,2 0 160 0,1-2 0 0,2 0 0 0,3 3 0 15,3-1 0-15,0-1-128 0,3-4 128 0,2-1-128 16,0-2-96-16,2-2-16 0,0-3 0 0,2-4 0 16,0-2 240-16,-1-5-144 0,-1-2 144 0,0-2-128 15,-2-4 128-15,0-2 0 0,-1-2 0 0,-2-2 0 16,0 0 0-16,-3-3 128 16,0 1-128-16,-2-2 0 0,-1 0 0 0,-2-5 0 0,0 2 0 0,-2-2 128 0,-2-2-128 0,1 1 144 15,-3-2-144-15,0-3 160 16,-1 1-160-16,0-2 0 0,0 0 0 0,-1-3 0 15,1 2-128-15,-1 1 128 0,1 0 0 0,-1 4 0 0,1-2 0 0,-2 5 0 16,0-1 0-16,0 4 0 16,-1 3 0-16,-1 5 0 15,1 2 0-15,-2 2 0 0,0 5 0 0,-3 4 0 0,0 1 0 0,-1 4 0 0,-1 4 208 0,-1 4-32 32,-1 7-16-32,-1 0 0 0,2 3-160 0,0-2 0 15,1 3 0-15,0-1 0 0,3-2 0 0,2-1 0 0,0-3 0 16,2-1 0-16,3-1 0 0,-1-4 0 0,2-1-144 0,1-2 144 15,0 2 0-15,2-1 0 0,0-2 0 0,-1-2 0 16,1 0 0-16,0 1 0 0,-1-4 0 0,1 2 0 16,1-3 0-16,0 0 0 0,0-1 0 0,1 2 0 15,0-1 0-15,0 0 0 0,3 0 0 0,-1-1 0 16,-1 0 0-16,-1 0 0 0,2 1 0 0,-2-2 0 16,0-2 0-16,0 2 0 0,-1-3 0 0,-1 0 0 15,-1-1 0-15,1-1 0 0,0 0 0 0,-2 1 0 0,0-4 128 16,0 2-128-16,-1-2 0 0,2-2 0 0,-2 0 176 15,0-4-176-15,1 1 192 0,0-4-192 0,2 0 432 0,-1-4-32 16,1 0 0-16,1-4 0 0,2 1-224 0,1-6-48 16,-1 1-128-16,3-2 192 0,-1 1-192 0,1-2 0 15,1-3 0-15,-1 2 0 0,-2 3 0 0,1 4 0 16,0-3 0-16,-1 5 0 0,1 1 0 0,-3 1 0 16,0 5 0-16,-2-2 0 0,0 4 0 0,-4 2 0 15,0-1 0-15,-3 4 0 0,0 0 0 0,-4 2 0 16,1-2 0-16,-4 1 0 0,-1 4-144 0,-2-2 144 15,-2 3 0-15,-4 0-144 0,-1 0 144 0,-2 3 0 16,0 0 0-16,-3 4-128 0,-1-1 128 0,-1 1 0 0,-1 4 0 16,-2-1 0-16,0 3 0 0,3-1 0 0,0 2 0 0,3-5 0 15,2 3 0-15,5-2 0 0,2-3 0 0,4-1 0 16,2-1 0-16,3 0 0 0,1-3 0 0,4 1 0 16,0-3 0-16,1-3-208 0,1 0 16 0,4-7-23168 15</inkml:trace>
  <inkml:trace contextRef="#ctx0" brushRef="#br0" timeOffset="43794.27">14437 10700 3679 0,'-3'3'320'16,"2"-3"-320"-16,0 1 0 0,1-1 0 0,0-1 752 0,0 1 80 0,-1 0 0 0,-2 1 16 0,1-1 112 0,0 0 0 0,1-1 16 0,1 1 0 0,0 0-32 0,0 0-16 0,0 0 0 0,0 0 0 0,5-19-528 0,-2 13-96 0,0 0-32 0,1-1 0 16,1 1 16-16,-1 0 0 15,1 0 0-15,0 2 0 0,-1-2 560 0,1-3 112 0,2 2 32 0,0 1 0 16,-1-3 16-16,2 2 0 0,0-3 0 0,2 1 0 15,-1-1-192-15,1 0-48 0,0-1 0 0,1 0 0 16,0 2-272-16,1-3-64 0,2 0-16 16,3-2 0-16,2-2-240 0,-1-3-48 0,3 3-128 0,-1-2 192 15,2-4-48-15,1 1-16 0,1-2 0 0,1 0 0 16,0 1 48-16,1-3 0 0,0 3 0 0,0-1 0 16,-2 1 96-16,1 0 32 0,0 1 0 0,1-3 0 0,0 1-128 0,0-1-32 15,0 2 0-15,-3 0 0 0,-1 0-144 0,-1 0 160 16,1 4-160-16,-3-2 160 0,1 4-160 0,-1-2 128 15,-2-1-128 1,0 3 128-16,1 0 16 0,-1 0 0 0,1 0 0 0,1-2 0 16,0 2 176-16,-1 0 48 0,3 3 0 0,-1-3 0 0,1-2-48 0,0 2 0 15,-3 0 0-15,1 0 0 0,1 0-16 0,-2 0-16 16,0-3 0-16,0 3 0 0,1-2-288 0,-2-2 128 16,-1 1-128-16,0 1 0 0,0-2 0 0,0-1 0 0,2 1 0 15,-1-2 0 1,-2 3 0-16,1-2 0 0,0-1 0 0,1 0 0 0,-1 2 0 0,2-2 0 0,-1 1 0 0,2 1 0 15,-1 0 0-15,2 2 0 0,0-1 0 0,-2 1 0 16,1 1 0-16,-1 1 0 0,1 0 0 0,-2 0 0 16,0 0 0-16,2 1 0 0,0-3 0 0,-1 4 0 15,-3-1 0-15,1 2 0 0,0 0 0 0,1-1 0 16,0 0 256-16,-3 2 0 0,1-1 0 0,-1 3 0 16,-1-2-256-16,0 2 160 15,-1-2-160-15,-1 2 128 0,0-3-128 0,0 1 0 0,-1 2 0 0,2-2 128 0,-3-2-128 16,3 3 0-16,-1 0 0 0,0-1 0 0,1-1 0 0,1 1 0 15,1-1 0-15,1 1 0 0,3-1 0 0,-1 0 0 16,0 1 0 0,0-2 0-16,1 3 0 0,-3 1 0 0,-1-2 0 0,-1 4-176 0,-2 0 176 0,-2 0 0 31,-1 3 0-31,-2 2 0 0,-1-1 0 0,-1 1 0 0,-3 3 0 0,-1-2 0 16,0 2 0-16,0-1 0 0,-1 2 0 0,0-1 128 0,1 0 96 0,-1 0 32 15,-1 0 0-15,1 0 0 0,1 0-112 0,-1 0-16 16,1 0 0-16,0 0 0 15,0 0 32-15,0 0 0 0,0 0 0 0,0 0 0 0,0 0-160 0,0 0 192 16,0 0-192-16,0 0 192 16,0 0-192-16,0 0 192 0,-3-20-192 0,2 20 192 15,0-3-64-15,0 3-128 0,-2-3 192 0,1 1-64 16,1 0-128-16,-2 2 0 0,2 0 0 0,0 0 128 16,-1 0-128-16,1 0 0 0,1 0 0 0,-1 0 0 0,0 0 0 0,1 0 0 15,0 2 0-15,-2-2 0 16,2 0 0-16,-1 0 0 0,0-2 0 0,-2 2 0 0,2 0 0 0,1 0 0 15,0 0 0-15,0 0 0 0,0 0 0 0,-20-2 0 16,14 2 0-16,-1 0 0 0,-2 0 0 0,-1 2 0 0,-1-2 0 16,-1 4 0-16,-2-1 0 0,1 0 192 0,-3 0-192 15,-1 3 192-15,3-2-64 0,-2-1 0 0,-1 3 0 0,1 1 0 16,3-1-128-16,-1 0 0 16,1 0 0-16,0 0 0 0,2 2 0 0,0 0 0 0,0-1 0 0,1-1 0 15,3 0 0-15,-1-2 0 16,2-2 0-16,0-1 0 0,2 2 0 0,2-3 0 15,-1 0 0-15,1 1 0 0,0-1 0 0,1 0 0 0,1-1 0 0,0 1 0 16,1-3-160-16,1 2 160 0,0-1 0 0,-2 2-144 0,0 0 16 16,0 0 0-16,0 0 0 0,16-10 0 0,-11 5 128 0,1 1-208 31,0 0 80-31,3 1 128 0,0-3-256 0,1 1 64 0,1 1 0 0,-1-2 16 16,0 2-80-16,1 0 0 0,2-1-16 0,0 4 0 0,0-4 80 0,1 4 0 15,1-2 16-15,-2 0 0 16,-2-2-16-16,1 1 0 0,0 0 0 15,-1 1 0-15,1 0 192 0,0 0 0 0,-3-2 0 0,1 1 0 0,0 1 0 0,0 0 0 16,0 1 0-16,-1 0 0 0,-2 2 0 0,1-3 0 16,-1 3 0-16,0 3 0 0,2-3 0 0,-3 2 0 15,0 2 0-15,-1 0 0 0,-1 0 0 0,0 1 0 0,-2 1 0 16,2-3 0-16,-2 4 0 0,1-1 144 0,1 0-144 0,-2 0 0 31,1 0 224-31,0 2-64 0,0-2-16 0,0 3 0 0,1-3 0 0,-1 4 0 0,0-3 0 0,1 4 0 31,0-1-144-31,-2 0 0 0,2 0 144 0,-2 2-144 16,2-2 0-16,-3 2 0 0,1 1 0 0,-1-1 0 0,0 2 0 0,-1 1 0 16,0-2 128-16,-1 2-128 0,0 1 0 0,-1-2 0 0,1 1 0 0,0-2-128 15,1-2-176-15,-1-1-16 0,-1-4-16 0,2-2-10512 32,0-4-2096-32</inkml:trace>
  <inkml:trace contextRef="#ctx0" brushRef="#br0" timeOffset="47641.23">16449 8813 13823 0,'0'-2'1216'0,"0"0"-960"0,0 2-256 0,0 0 0 0,0 0-512 0,0 0-128 0,0-2-48 0,0 1 0 0,1-4 464 0,0 1 96 0,-1 0 128 0,1 2-208 0,1-2 208 0,-1 2 0 0,1-1 0 0,-1 2-144 16,2-2 144-16,-1 2 0 0,1 1 0 0,-1-2 0 15,0-1 592-15,-1 2 160 0,0 1 16 0,-1 0 16 16,1-2 704-16,-2 2 144 0,1-3 32 0,-1 2 0 16,0 1-384-16,-2 0-80 0,1-3-16 0,2 3 0 15,0 0-736-15,0 0-160 16,0 0-32-16,0 0 0 0,0 0-256 0,-20-3 0 15,17 0 0-15,2 3 0 0,0 0 368 0,1 0 16 0,0-2 0 0,0 2 0 16,0 0 416-16,0 0 96 16,1-2 0-16,0 2 16 0,1 0-160 0,-2 0-48 0,0 0 0 0,0 0 0 0,0 0-416 0,0 0-96 31,0 0 0-31,0 0-16 0,0 0-176 0,0 0 0 16,17 13 0-16,-16-12 0 0,2-1 0 0,-1 3 0 0,2-3 0 0,0 0 0 0,1 0 0 0,-1 0 128 15,1 0-128-15,2 0 128 0,0 0 48 0,-1 0 0 16,2 0 0-16,0-3 0 0,1 3 0 0,0 0 0 15,-1 0 0-15,2 0 0 0,-1 0 144 0,1 0 16 32,0 0 16-32,-1 0 0 0,3 0-224 0,-1 0-128 0,1 0 160 0,-1-1-160 0,2 1 144 0,0-3-144 15,0 3 128-15,1-2-128 16,1 1 320-16,0-2-32 0,0 3 0 16,1-4 0-16,0 2-32 0,1 1 0 0,1-2 0 0,-1 3 0 15,0-3-128-15,1 3-128 0,0-3 192 0,-1 1-192 16,1 2 176-16,0 0-176 0,-3 0 160 0,0 0-160 15,-1 0 128-15,-1 2-128 0,0-2 0 0,-2 3 0 16,1-2 0-16,-2 1 0 0,1 1 0 0,-1-2 0 16,0 3 0-16,0-2 0 0,1 1 0 0,3-3 0 15,-2 0 0-15,0 1 0 0,2-1 0 0,-2 0 0 16,2 2 0-16,1-2 0 0,-2-2 128 0,1 2-128 16,1 0 192-16,0 0 0 0,-1-1 0 0,1 1 0 15,0 0-192-15,-1 0 176 0,-2 0-176 0,2 1 160 0,0 1-160 0,1-2 192 16,0 3-192-16,-1-2 192 0,-1 2-192 0,1-1 0 15,1 2 0-15,0-4 0 0,-1 2 0 0,1-2 0 16,0 0 0-16,1 0 0 0,0 0 0 0,0 0 0 16,0-2 0-16,2 2 0 0,-3 0 0 0,-1-3 0 15,1 3 0-15,-2-1 0 0,-1 1 176 0,-1 0-48 16,-1 0-128-16,0 1 192 0,0-1-192 0,-2 3 0 16,1-3 128-16,-1 2-128 0,0-1 0 0,1 3 0 15,1-1 0-15,-2-1 0 0,1 2 0 0,-2-2 0 16,2 2 0-16,0 0 0 0,1 1 0 0,0-4 0 0,1 1 0 15,1 0 0-15,0 0 0 0,3-2 0 0,0-2 0 16,1 2 0-16,0 2 0 0,0-2 144 16,0 3-16-16,3-3 0 0,-1 1-128 0,0 1 0 15,0-2 0-15,-2 0 0 0,2 0 0 0,-2 0 0 0,-1 3 0 16,-1 0 0-16,1 0 0 0,-1 1-176 0,0-1 48 16,-2 1 0-16,0 1 128 0,1-1 0 0,-1-2 0 0,0-1 0 15,2 2 0-15,0-3 0 0,-1 2 0 0,2-2 0 16,-1 0 0-16,0 0 0 0,1-2 0 0,0 2 0 15,0-3 0-15,0 2 144 0,1-1-144 0,-1 2 160 0,1-3 0 16,-1 3 0-16,-1-1 0 0,1 1 0 0,-1 0-160 0,-2 0 0 16,2 0 0-16,-1 0 0 15,0 0 0-15,-2 0 0 0,0 1 0 0,0-1 0 16,0 3 0-16,2-3 0 0,-1 0 0 0,0 0 0 0,3 2 0 0,-1-2 0 16,-1 1 0-16,1 2 0 15,0-3 0-15,-1 2 0 0,1-2 0 0,0 2 0 16,-1 0 0-16,-1-2 0 0,0 3 0 0,0-3 0 0,-2 1 0 0,0 1 0 15,1-2 0-15,-2 0 0 0,0 0-128 0,-1 1 128 16,1-1 0-16,-2 0 0 0,0-1 0 0,1 1 0 0,0 0 0 0,0-2 0 16,-1 1 0-16,1 1 0 0,-2-3 0 15,0 3 0-15,-1-2 0 0,1 0 0 0,-1 2 0 0,-1 0 128 16,1-2 0-16,-2 2-128 0,1 0 192 0,-1-3-64 16,-1 2-128-16,1 1 0 15,0 0 0-15,-1 0 0 0,0-2 0 0,1 2 0 0,-1 0 0 0,-1 0 0 16,2 0 0-16,-2 0 0 0,1 0 0 0,0 0 0 15,0 0 0-15,-1 2 0 0,1-2 0 0,0 0 0 16,-1 0 0-16,1 0 0 0,-1 0 0 0,-1 0 0 16,1 1 0-16,-1-1 0 0,0 0 0 0,0 0 0 15,0 0 0-15,0 0 0 0,0 0 0 0,0 0 0 0,0 0 0 16,0 0 0-16,0 0 0 0,0 0 0 0,0 0 0 0,0 0 128 16,0 0-128-16,0 0 0 15,0 0 144-15,0 0-144 0,20 5 160 0,-18-5-160 0,1 0 0 0,-1 0 0 16,1 2 0-16,-1-2 0 15,-1 2 0-15,1-2 0 0,-1 0 0 0,0 0 0 0,-1 0 0 0,1 0 0 16,1 0-176-16,-1-2 176 0,0 2 0 0,0 0 0 16,1-2 144-16,-2 2-16 0,0 0-128 0,0 0 0 0,0-2 0 0,0 2 0 15,0 0 0-15,0 0 0 16,0 0 0-16,0 0 0 0,0 0 0 0,0 0 0 0,0 0 0 0,0 0 0 16,0 0 0-1,0 0 0-15,0 0 0 0,0 0 0 0,0 0 0 0,0 0 0 16,0 0 0-16,0 0 0 0,0 0 0 0,0 0 0 0,0 0 0 0,0 0 0 15,0 0 0-15,0 0 0 0,0 0 0 0,0 0 0 16,0 0 176-16,0 0-48 0,-15-16 0 0,11 12 0 16,-1 2 0-16,0-5 0 0,0 4 0 0,-4-3 0 15,1 1-128-15,-2 0 0 0,0-2 0 16,-2 1 0-16,-2 0 0 0,0-3 0 16,-2 6 0-16,0-3 128 0,0-1-128 0,-1 4 0 15,1-4 144-15,0 4-144 0,-3-2 0 0,2 1 0 16,-2-2 0-16,1 2 128 0,-2-1-128 0,0 4 0 0,2-3 0 0,-3-1 0 0,-2 4 0 0,2-4 0 31,0 1 0-31,2 1 128 0,1-2-128 0,2 1 0 0,4 0 0 0,1 1 0 16,2-2 0-16,3 1 128 0,1 0-128 0,2 1 128 0,3 0-128 0,2-1 0 15,3 2 0-15,0-2 0 16,2 4 0-16,4-2 128 0,4 2-128 0,6-3 128 16,4 6-128-16,3-1 0 0,4 2 0 0,-1 0 0 0,0 4 0 0,-1 0 0 15,-2 3 0-15,-2-1 0 0,0 2 0 0,-4-1-128 16,1 4 128-16,-2-3-128 15,-1 1-128-15,-2-3-32 0,-1 0 0 0,-2 0 0 16,-1 1 16-16,-2-4 0 0,-1-1 0 0,-1 0 0 0,0 1 272 0,-1-4 0 0,-1 3 0 0,-1-3 0 31,-1 1 0-31,-1-2 0 0,-2 2 128 0,0-2-128 16,-1 0 384-16,-2 3 0 0,-1-2-16 0,-1 1 0 16,-2 2-96-16,-2 0-16 0,-3 3 0 0,-2-2 0 15,-3 6-64-15,-3-1 0 0,-3 0-16 0,-1 1 0 16,0 0 32-16,-3 1 16 0,-6 3 0 0,-1 3 0 0,-2-1-224 15,-5-1 128-15,0 2-128 0,-5-1 0 0,1-3 160 16,-5 0-160-16,-8 2 160 0,1 2-160 0,0-1 0 0,5-5 0 16,9 0-208-16,4-2 64 15,7-3-256-15,3-4-48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07:05.17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2544 4606 30399 0,'-7'-10'2704'0,"2"3"-2160"0,2 4-544 0,2 1 0 0,1 2 1024 0,-3 0 80 16,-2-4 32-16,-4-3 0 0,-4-2-208 0,-6 0-32 0,-3 0-16 0,-1 1 0 0,-3 2-32 0,-2 0 0 0,0 1 0 0,-3 4 0 0,-4-2-608 0,-3 2-240 16,-3 1 176-16,-3 0-176 0,-3 0 0 0,-3 0 0 15,0 0 0-15,-1-3 0 0,-1 1 0 0,-5 1 0 16,-4-2 0-16,-3 0 0 0,-4 0-256 0,0-4 16 0,3 0 0 0,8 1 0 15,4-2 112-15,-4 0 128 0,-3 0-208 0,-2-1 80 16,4 3 128-16,1 1 128 0,6 0-128 0,4 1 176 16,3 0 112-16,6 2 32 0,2 2 0 0,3 2 0 15,4 0-80-15,2 3-16 0,1 2 0 0,3 2 0 16,3 1-224-16,3 2 0 0,4 0 0 0,2 2 0 16,1 2 0-16,1 0 0 0,2 1 0 0,1 3 0 15,1 2 0-15,0 3-128 0,0 4 128 16,1 3 0-16,2 2 0 0,-1 7 0 0,2 4 0 0,1-1 144 15,3-1-144-15,-1-1 0 0,3 2 0 0,0 0-176 0,1 2 176 0,0 6 128 16,2 6-128-16,-1 5 176 0,1 4 16 0,-2 0 0 16,-3-4 0-16,0 2 0 0,-1 6-192 0,-2 7 0 15,-1 5 0-15,-1 4 128 16,-1-7-128-16,0 5 128 0,-1 3-128 0,-1 11 128 0,-1 6 80 0,-3 7 16 16,2-1 0-16,-2 3 0 0,0 0 32 15,2-6 16-15,1-8 0 0,1-1 0 0,2-2-272 0,2-1 0 16,1-5 128-16,3-8-128 0,0-10 0 0,1-1 0 15,2-7 0-15,0 2 0 0,1-3 176 0,-1-4-32 16,0-6 0-16,0-5 0 0,-1 2 112 0,-1-4 0 0,1 1 16 0,-2-7 0 16,0 0 48-16,1-1 16 0,0-1 0 0,1 0 0 15,0-4 96-15,2 0 16 0,-1-2 0 0,1-7 0 16,1-1 48-16,1 1 16 0,4-4 0 0,0 3 0 16,2-3-320-16,3 1-64 0,1 1-128 0,4-4 192 15,3 1-192-15,2-5 0 16,3-2 0-16,2-2 0 0,3-3 0 0,1-3 0 0,4-2 0 0,0-4 0 0,3 0 0 15,5-4 0 1,1-2 0-16,5-3 0 0,3 0 0 0,-1 0 0 0,0 1 0 0,-3-3 0 0,-1 4-176 0,-3 0-80 31,-3 5 0-31,0 1-14848 0,2 1-2944 0</inkml:trace>
  <inkml:trace contextRef="#ctx0" brushRef="#br0" timeOffset="90222.34">15564 10314 10127 0,'-12'4'896'0,"2"-2"-704"0,0 1-192 0,3-2 0 0,3-1 4608 0,3 0 880 0,-3-1 176 0,1 0 32 0,-5-1-2928 0,-1-4-592 0,0-2-112 0,1-5-16 0,2-3-1152 0,1-1-208 0,4-5-48 0,0-3-16 0,3 0-384 0,0-1-80 0,2-5-16 0,2-5 0 15,1-4-144-15,0-1 0 16,0-4 144-16,1 1-144 0,-1-3 0 0,1 2 128 0,-1-2-128 0,-2 0 0 16,-1 5 128-16,-2-5-128 0,-1-2 160 0,-1-6-160 15,0-4 288-15,-1 1-32 0,0-1-16 0,-3 0 0 16,2 6-96-16,-2 3-16 0,-1 0 0 0,0-1 0 16,-2-1 0-16,-2-1-128 0,-1 3 192 0,0-1-64 0,0 6 16 0,2 2 0 15,0 5 0-15,2-1 0 16,1 6-144-16,3 1 160 15,1 1-160-15,1 1 160 0,1-1-160 0,1 2 160 0,2 1-160 0,-2 2 160 0,2 5-32 0,-1 2 0 16,-1 0 0-16,1 3 0 0,-1 0 0 0,-1 1 0 16,0 4 0-16,-1-1 0 15,0-1 0-15,-1 3 0 0,0-1 0 16,0 1 0-16,-2 0-128 0,1 2 0 0,-1 0 0 0,1-1 0 0,-2-1 0 0,2 1 0 0,-2-1 0 16,2 0 0-16,0 2 0 0,0-5-144 15,-1 3 144-15,2-2 0 0,0-2 0 0,0 3-128 0,-1 1 128 0,0-2 0 31,1 4 0-31,-1 0 0 0,0 2 0 0,1 2 0 16,-2 1 0-16,2 2 0 0,-1 1-128 0,0 0 128 16,0 0 0-16,-1 1 0 0,2 2-128 0,0-2 128 15,0 0 0-15,-1 1 0 0,1 0 0 0,1-1 0 16,-1-1 0-16,1 3 0 0,0-3 144 0,0 0-144 16,0 0 0-16,0 0 128 0,0 0-128 0,0 2 0 15,0-2 0-15,0 2 0 0,1 0 0 0,-1 4 0 0,0-6 128 16,0 0-128-16,-4 22 0 0,1-12 128 0,-1 3-128 0,-2 2 0 15,-2-2 0-15,-1 3-176 0,-1 3 176 0,-1-6 0 16,-1 2 0-16,1-2 0 0,0-1 0 0,0-2 0 16,1 0 0-16,0-4 0 0,2 0 0 0,0-2 0 15,2 1 0-15,0-5 0 0,1 1 0 0,0-1 0 16,0-1 0-16,0-2 0 0,3 1 0 0,-2-2 0 16,1 0 0-16,1-1 0 0,1-1 0 0,1-1 0 15,0 1 0-15,0-4 0 0,2 0 0 0,1-2 0 16,0-1 0-16,2 1 0 0,0 2 0 0,1-2 0 0,2-1 0 15,-2 1 0-15,3-1 0 0,-2 1 0 0,2 1 0 0,-2-1 0 16,1 2 0-16,-1-1 0 0,-1 1 0 0,2 0 0 16,-2 1 0-16,0-1 192 0,-1 3-64 0,1-2 0 15,-1 0 48-15,0 2 16 0,0 1 0 0,0 2 0 16,0-1-192-16,0 1 0 0,2 7 0 0,-1 1 0 16,1-1 0-16,0 6 0 0,0 1 0 0,3 5 0 15,0 2 0-15,3 2 160 0,0 3-160 0,2 0 160 16,2-1-160-16,2 1 160 0,2-2-160 0,0 1 160 15,0-1-160-15,0-4 0 0,1 5 0 0,-2-4 0 0,1 4-240 16,-1-1-128-16,0 1-16 0,2 2-20160 16</inkml:trace>
  <inkml:trace contextRef="#ctx0" brushRef="#br0" timeOffset="109035.07">22530 5032 12895 0,'1'-9'1152'0,"0"3"-928"0,1 2-224 0,-2 0 0 0,0 4 720 16,1-2 112-16,0-6 0 0,0 0 16 0,1-2 496 0,-1-3 80 0,-1 4 32 0,0 0 0 0,-1 3-128 0,-2 2-32 0,1 0 0 15,-1 4 0-15,-1-2 368 0,1 2 64 16,-1 2 0-16,2-2 16 0,-1 2-608 0,1-2-128 0,0 2-32 0,2-2 0 16,2 0-672-16,0 1-144 0,1 1-32 0,0 1 0 0,2-2-128 0,-1 2 0 15,2 1 0-15,0 2 0 0,1 0 0 0,0 3 0 16,0 3 0-16,0-2 0 16,0 4 0-16,-1 0 0 0,-1 2 0 0,0 1 0 0,0 1 0 15,0 1 288-15,0 0-48 0,-1 2-16 0,1 2 32 0,-2-1 0 16,3 0 0-16,-1 0 0 0,0 1-96 0,0 1-16 15,0-4 0-15,0 0 0 0,0 1-144 0,0-5 0 0,-1 3 144 16,1-3-144-16,0 0 224 16,-3 0-32-16,2 0 0 0,-2-1 0 0,1 1-192 0,0-1 0 0,0-2 0 0,1-3 0 15,-2-1 0-15,2 1 0 0,1-4 0 0,-2-4 144 32,2 2 32-32,0-3 0 0,3-1 0 0,-1 0 0 0,3-1-32 0,0-3 0 0,1 2 0 0,3-2 0 15,1-2-144-15,1 0 0 0,1 0 0 0,0-3 0 16,1 2 0-16,-1 0 0 0,1-1 0 0,0-2 128 15,-1 4-128-15,0-4 0 0,-1 0 0 0,-1-2 0 32,-1 2 0-32,0-3 0 0,-3 1 0 0,0-3 0 15,-1 1 0-15,0 2 0 0,-1-4 0 0,1 0 128 0,-1 1-128 16,0-1 0-16,-2 0 0 0,-1-3 128 0,2 3-128 0,-2-2 0 16,0-1 0-16,-1 2 0 0,-1 1 0 0,-2-1 0 15,1-1 0-15,-2 0 0 0,-1-1 0 0,-3 1 0 16,1-2 0-16,-2-1 0 0,-2 1 0 0,1 0 0 15,-1 2 0-15,-2 2 0 0,2 0 0 0,0 3 0 16,0 1 0-16,0 3 0 0,0 3 0 0,1 2 0 16,0 2 0-16,1 1 0 0,-1 2 0 0,0 1 0 15,1 1 0-15,-1-2 0 0,0 4 0 0,1-1 0 0,0 2 0 16,-1-3 0-16,1 4 0 0,0-1 0 0,2 0 0 0,0 0 0 16,-1 2 0-16,2 0 0 0,1 0 0 0,1 3 0 15,-1 1 0-15,1-1 0 0,1 4 0 0,0 1 0 16,0 3 0-16,2 3 0 0,1 4 0 0,1 2 0 15,2 6 0-15,0 2 0 0,3 5 0 0,1-1 0 16,-1-1 0-16,0-2 0 0,0 1 0 0,1-2 0 16,1 1 0-16,-1 1 0 0,-1-7 0 0,-1-1 0 15,1-2 0-15,-1 0 0 0,0-6 0 0,1 0 0 16,-2-3 0-16,-2-2 0 0,1 0 0 0,-2-1 0 0,-1-2 0 16,-1 1 0-16,-2-3 0 0,-1-2 0 0,-2 0 0 0</inkml:trace>
  <inkml:trace contextRef="#ctx0" brushRef="#br0" timeOffset="111183.33">22608 6536 911 0,'4'-6'0'0,"-3"3"0"0,1-2 0 0,1 3 0 0,-2 0 1120 0,0 2 144 0,0-3 16 0,2 2 16 0,-1-4 0 15,2 0 0-15,0 0 0 0,-2 2 0 0,-2-1 0 0,-1-1 0 0,-1 4 0 0,-3-3 0 0,0 4-144 0,-3-2-48 0,0 2 0 0,-2 0 0 0,-1 0-368 0,-3 0-80 16,0 0-16-16,0 0 0 0,-1 0-384 0,-1 2-64 16,-2-2-32-16,-1 1 0 15,0 2-160-15,-1-2 0 0,2 1 0 0,-1 1 0 0,2 1 0 0,-2-2 0 16,-1 2 0-16,3 2 0 0,-1-3-176 0,2 1 176 0,1 1-128 16,1-1 128-1,3-1 0-15,2 0 0 0,1 1 0 0,0 1-128 0,2 0 128 0,1 1 224 0,0 0-48 0,1 3-16 16,3-3-160-1,0 0 0-15,2 4 144 0,0-2-144 0,2 0 0 0,-1 5 144 0,3-1-144 0,2 4 0 16,-1 3 576-16,1 3 16 16,1 4 0-16,0 2 0 0,0 4-96 0,-1 3-32 15,0 5 0-15,0-1 0 0,-1 6-464 0,0 0 0 0,-2 0 0 0,1 6 0 16,0 9 0-16,-2 6 0 16,2 4 0-16,-2 2 0 0,-1-5 0 0,-1 0 0 0,2-1-160 0,1 4 160 15,-1-1 0 1,1-4 0-16,1 0 0 0,-3-2 0 0,1-4 272 0,-1 2 96 15,0-2 16-15,-1 5 0 0,1-1 64 0,0 1 32 16,0-1 0-16,1-3 0 0,-1-3-16 0,1 4 0 16,-1 7 0-16,2-2 0 0,1 7 144 0,0 0 32 15,-2-1 0-15,2 1 0 0,-1-9-176 0,1 9-16 16,0 6-16-16,1 3 0 0,-1-3-304 0,1-3-128 16,-1-6 128-16,0-4-128 0,2-7 160 0,0-5-160 15,0-3 192-15,-1-8-192 0,-1-4 688 0,0-5 16 16,0-1 16-16,0-5 0 0,0 0-64 0,-1-3-16 0,-1 1 0 15,1-4 0-15,0 1-384 0,0 1-64 0,-1 2-32 0,1 2 0 16,1 0-160-16,1 4 192 16,-1 0-192-16,1 3 192 0,2 0-192 0,-3 0 0 0,1 5 0 0,-1-2 128 15,1 3-128-15,-2 0 0 0,1 1 0 0,-2 5 0 16,1 4 0-16,0 2 0 0,-1 4 0 0,0-7 0 16,-1 1 0-16,0-4 0 0,-1-7 0 0,0-3 0 15,-1-9 0-15,-1-2 0 0,0-4 0 0,-1-1 0 16,1-4 0-16,0-1 128 0,0-2-128 0,-2 0 128 0,2-2 80 15,0 1 16-15,-1-1 0 0,0 2 0 16,-1 1-224-16,2-3 144 0,-1 2-144 0,-1-2 128 0,1 4-128 0,1 3 0 16,-1-1 0-16,0 2 0 0,1-2 0 0,-1 2 0 15,1 1 0-15,0-5 0 0,0 0 0 0,1-2 0 16,-2 1 0-16,2-5 0 0,0-2 160 0,-1-1-160 16,1-4 192-16,0 1-192 0,-1-2 192 0,0-2-64 15,1 0 0-15,-1-2-128 0,1 1 176 0,-2-2-176 16,2 1 160-16,0 1-160 0,2-2 256 0,-2 3-64 15,0 0 0-15,0 0 0 0,0 0-192 0,0 0 128 0,0 0-128 16,25-4 0-16,-17 6 128 0,2 3-128 16,1-1 0-16,1 3 144 0,2 1-144 0,1 1 0 0,1 1 0 0,0-3 0 15,1 2 0-15,0 0 0 0,0 1 128 0,-1-3-128 16,0 2 0-16,0-3 0 0,0 1 0 0,0 2 0 16,1-3 0-16,1-4 0 0,-2 2 0 0,0-3-176 15,0-2 48-15,-1-1 0 16,-1-2 0-16,1-2 0 15,-1 0-512-15,-2-4-112 0</inkml:trace>
  <inkml:trace contextRef="#ctx0" brushRef="#br0" timeOffset="112607.33">23668 6561 11967 0,'-7'0'1072'0,"2"0"-864"16,2 0-208-16,2 0 0 0,1 0 864 0,-2 0 128 0,0 0 32 0,-2 0 0 0,-2 0 160 0,0 0 32 0,0 0 16 0,-1 0 0 0,4-2 48 0,-1 2 0 0,3 0 0 0,-2 0 0 0,3 0-208 0,0-3-48 16,1 2 0-16,3-1 0 0,0-1-272 0,1-1-64 15,-5 4-16-15,0 0 0 0,25-13-416 0,-14 7-96 16,4-1-16-16,-1 1 0 0,4-2-144 0,0 1 0 15,1 1 0-15,1-1 0 0,1 3 0 0,-2-2 0 16,4 0 0-16,-4 0 0 0,4 1 0 0,-4 0 160 16,2 0-32-16,-2 3-128 0,-2-3 320 0,1 2-32 15,-1 0-16-15,0 2 0 0,1-1 112 0,-5 2 0 16,2 0 16-16,-3 0 0 0,2 0-144 0,-3 2-16 16,1-2-16-16,0 4 0 0,-1-2-224 0,1 2 0 0,-1 0 0 15,0 2 0-15,1 0 0 0,-3 3 0 0,1-3 0 0,-1 4 0 16,0 0 0-16,-2-2-128 0,-1 3 128 0,-1 1 0 15,0-3 0-15,-1 4 0 0,-2-1 0 16,2-2 0-16,-2 4 0 0,1 1 0 0,-1 1 0 0,1 0 144 16,-2 3 368-16,2 3 64 15,-2 2 0-15,0 5 16 0,0 3-176 0,1 2-32 0,-1 5-16 16,1-1 0-16,-1 3-224 0,1 6-144 0,0 4 192 0,1 6-192 16,-1 6 0-16,2 1 0 0,-2 8 0 0,1-6 0 15,-1-3 0-15,0 3 0 0,0 2 0 0,-1 1 0 16,2 3 0-16,-2-3 0 0,3 2 0 0,-3-5 0 0,1-4 0 0,1-1 0 15,-1 3 0-15,1 2 0 0,-1-2 176 16,-1 2 16-16,-1-7 16 0,-1 2 0 0,0-2 256 0,-1 1 48 16,-2 5 16-16,0 3 0 0,0 0-256 0,1 4-48 15,-1-2-16-15,-1 2 0 0,0-2-208 0,0 4 176 16,1 3-176-16,2 0 160 0,1-3-160 0,-1-4 0 16,2 0 0-16,2-6 0 0,0-1 0 0,2-1 0 15,1-2 0-15,0-6 0 0,1 0 0 0,0-6 0 16,2-3 128-16,-2 1-128 0,-1-4 224 0,1 1 16 15,0 1 0-15,-1 1 0 0,1-1 16 0,-2-2 16 16,1 2 0-16,-3-3 0 0,1-3-128 0,-3 3-16 0,0 0-128 0,0-3 192 16,-1 3-192-16,-2-1 128 0,2 6-128 0,-2 0 0 15,1-1 0-15,-1-5 0 16,2 0 0-16,-1-1 0 0,0 0 0 0,2 2 0 0,-1-3 0 0,0 3 0 16,0-3 144-16,1 3-144 0,1 0 128 0,1-1-128 15,1 3 0-15,-1-3 0 0,1 1 0 16,-1 0 0-16,1-5 0 0,-2 1 0 0,2-1 0 0,-1-2 0 15,1 1 0-15,-1 0 192 0,0-1-32 0,1-3 0 0,-1-1 0 16,1-3 0-16,-1 2 0 0,1-7 0 16,-1-2-160-16,0-2 0 0,-1-2 0 0,-1-3 0 15,0-4 0-15,0 0 0 0,0-1 0 0,-1 0 0 0,-1-2 128 0,1 1 0 16,1-4 0-16,-1 3 0 0,1 2-128 0,-1-3 0 16,-1 1 0-1,2 0 0-15,-1-1 192 0,0 1 0 0,0-1 0 0,-1 1 0 0,1-2-192 0,0-1 0 16,0 0 144-16,-1 1-144 0,1-1 0 0,1 0 0 15,-1-3 0-15,1 4 0 0,0-2 0 0,0-2 0 0,-1 0 0 16,1 0 0-16,0 3 0 0,-1-3 0 0,-1 0 0 0,1 0 0 31,-1-3 0-31,2 3 0 0,0 0 0 0,0 0 0 0,0 0 0 0,-24-2 0 0,15 1 0 0,1-2 128 16,-2 0-128-16,-1 0 192 0,0-3-64 0,-3 2 0 16,0 0 128-16,0-2 48 0,-3 0 0 0,4 4 0 15,-1-2-144 1,1 0-32-16,-1 3 0 0,0 0 0 0,1 1-128 0,-1 0 0 0,1 1 0 15,-1 0 0-15,0-1 0 0,1 1 0 0,2-1 0 0,0-1 0 32,1 0-480-32,2-3-32 0,2 1 0 0,2-6-20864 0</inkml:trace>
  <inkml:trace contextRef="#ctx0" brushRef="#br0" timeOffset="113599.43">23185 6989 10127 0,'3'-2'896'0,"-2"0"-704"0,0 0-192 0,1 2 0 0,-1 0 1472 0,-1 2 272 0,0-2 48 0,1 3 16 0,0 2-336 0,0 1-64 0,-1 5 0 0,-2 3-16 0,-2 2 464 0,-2 2 112 16,-3 5 16-16,1 3 0 0,-3 4-640 0,0 1-112 0,1 5-16 0,0 1-16 0,1 4-496 0,0-1-80 16,2-1-32-16,1 0 0 0,2 1-160 0,0-1-48 15,2-5 0-15,1 5 0 16,1-2-160-16,1-1-32 0,1 1-16 0,1-3 0 0,2 1-176 0,0-3 0 15,1-1 0-15,1-2 0 0,2-3 0 0,1-4 0 16,0-2-176-16,2-3-10832 16,1-1-2160-16</inkml:trace>
  <inkml:trace contextRef="#ctx0" brushRef="#br0" timeOffset="114536.12">23004 8401 17503 0,'-2'0'1552'0,"2"2"-1232"16,0 0-320-16,0-2 0 0,0 2 448 0,0 0 16 0,0 0 16 0,-1 4 0 0,0 1 864 0,-2 2 160 0,0 1 32 0,-1 3 16 0,-1-1-528 0,-1 0-128 0,1 1 0 0,-1 0-16 15,0 0 160-15,-2 0 48 0,1 2 0 0,-1 1 0 16,2-1-448-16,-1 1-64 0,0-2-32 0,1 2 0 16,1-1-288-16,0 1-48 0,3-3-16 0,-1 2 0 15,2 0 144-15,0 1 32 0,1 0 0 0,1-3 0 16,2 3 16-16,-1-4 16 0,2 2 0 0,1-4 0 16,1-2-64-16,0-2-16 0,3-2 0 0,-1-4 0 0,4 0 0 0,-1 0 0 15,0-2 0-15,1-2 0 0,1 0-160 16,1 0-32-16,3-2-128 0,1 1 192 15,2 2-192-15,1-1 0 0,2 0 0 0,2 2 0 16,2 2 0-16,1 0 0 0,0 2 0 0,-1-1 0 16,0 2 0-16,1 1 0 0,0-2 0 0,-1-2 0 0,3 1 0 0,-3 2-160 0,-2-6 160 15,2 2-192 1,3-1-912-16,-1-1-192 0,0-1-48 0,-1 1 0 0,1-1-976 0,-2-1-208 0,-1 1-32 0,-3 1-10336 16</inkml:trace>
  <inkml:trace contextRef="#ctx0" brushRef="#br0" timeOffset="114845.57">23598 8316 34095 0,'-10'0'1504'0,"4"4"320"0,0-2-1456 0,4 2-368 0,0 2 0 0,2-2 0 0,0 2 304 0,-1 3-16 0,-1 7 0 0,-2 6 0 0,0 6 288 0,-1 2 48 0,0 5 16 0,-1 4 0 0,0 0-256 0,0-1-32 0,-2 3-16 0,1-3 0 15,1-1-112-15,1 1-32 0,1-2 0 0,-1 1 0 16,1 1-192-16,0 1 0 0,1 1 0 0,-1 2 0 15,2 5 0-15,-1 3-128 0,1 5 128 0,1 2 0 16,-1 2-544-16,1-2 0 0,1 1 0 0,-2-2-10704 16,1-6-2128-16</inkml:trace>
  <inkml:trace contextRef="#ctx0" brushRef="#br0" timeOffset="115436.35">22792 10418 5519 0,'-4'0'496'0,"2"0"-496"0,-1 1 0 0,2-1 0 0,1 0 3040 0,0 0 512 0,0 3 96 16,0-1 32-16,0-2-1408 0,0 0-288 0,1 4-48 0,-1-4-16 0,0 0 192 0,0 0 48 0,0 0 0 0,0 0 0 0,20-2-608 0,-14 0-112 16,1 0-32-16,1-1 0 0,1 2-592 0,1 1-128 0,2-2-32 0,3 2 0 15,0 0-400-15,1 0-96 0,1 0-16 0,2 2 0 0,-1-2-144 16,2 0 0-16,1 1-160 0,1 2 160 16,1-3 0-16,-1 2 0 0,0 0-128 0,0 0 128 15,-1 1-128-15,2 0 128 0,-2 3-208 0,0 1 80 16,0-1-1328-16,0 0-256 0,-1-1-48 0,-2 0-9216 31,1-1-1840-31</inkml:trace>
  <inkml:trace contextRef="#ctx0" brushRef="#br0" timeOffset="116810.12">23509 10011 23039 0,'2'-1'2048'0,"-1"-1"-1648"0,0-1-400 0,0 2 0 0,0-2 736 0,2 0 64 0,1-2 16 0,2-3 0 0,3-2 528 0,0-2 96 0,4-3 32 0,-1 2 0 0,-1 0-1024 0,2 1-192 0,-1 0-32 0,-1 2-16 0,0 3-208 15,-1-1 176-15,0 4-176 0,-1 4 160 0,1 3 0 0,-2 3 0 16,1 1 0-16,0 6 0 0,-1 3 96 0,1 2 32 16,-3 1 0-16,0-1 0 0,0 2 416 0,-1 1 96 15,2 1 16-15,-1 4 0 0,0-1-160 0,-1-3-16 16,1 1-16-16,-1 0 0 0,1 1-240 0,-1-2-32 0,1 0-16 0,-1-2 0 16,0 1-144-16,-1-4-48 15,0 2 0-15,-2-1 0 0,1-2-16 0,-2 3 0 16,-1-1 0-16,0 0 0 0,-1 0-128 15,-2 1 128-15,1 3-128 0,-2-3 128 0,-1 3-128 0,0 0 0 16,-1 0 0-16,-2 3 128 0,2-1-128 0,-2 3 0 0,-2-1 0 0,0 1 0 16,-1 3 0-16,0 1 0 15,-1 1 0-15,0-1 0 0,1-3 0 0,-1-2 0 16,-2-1 0-16,0-5 0 0,1-2 0 0,-1 1 0 0,1-6 0 0,-2 2 0 0,0-2 0 16,0-4 0-16,0 1 128 0,0-3-128 15,2-1 0-15,-3 0 0 0,0-2 0 0,0-2 0 16,2-2 208-16,-2 0-32 0,0 0-16 0,-2-2 0 0,1-2-160 0,-1-1 0 15,2 0 0-15,-2-1 0 16,3 0 0-16,2-1 0 0,0-1 0 0,2 0 0 0,3 2 0 0,1-4 0 16,2 4 0-16,2-3 0 0,2 1 0 0,1 0 0 15,0 0 0-15,2-2 0 0,2 2 0 0,1-3 0 16,1 1 0-16,0-2 0 0,1 2 160 0,3-2-160 16,0-1 192-1,1 4-192-15,2-1 208 0,0 0-64 0,2 1-16 0,1 2 0 0,3 2-128 0,-1 1 128 16,2 4-128-16,-1 2 128 0,-2-2-128 0,-1 4 0 0,4 2 0 0,0-2 128 31,2 5 64-31,0-2 16 0,-1 2 0 0,-1 3 0 0,1 1-64 0,-1 0-16 0,1 2 0 0,-1 1 0 16,-2 1-128-16,-1 1 0 0,-1-2 144 0,-2 2-144 31,0-2 0-31,-3 0 0 0,0 1 0 0,-1-1 0 0,0-2 0 0,-2 0 0 0,2-2 0 0,-2 1 0 16,0-3 0-1,-1-2 0-15,-1-3 0 0,-1-2 0 0,-2-1-240 0,2-7-16 16</inkml:trace>
  <inkml:trace contextRef="#ctx0" brushRef="#br0" timeOffset="118442.14">27088 5137 10127 0,'-4'0'896'0,"0"2"-704"0,3-2-192 0,2 0 0 0,1 0 496 0,-2 0 64 0,0 0 16 0,-2 0 0 0,1-2 800 0,1 0 160 0,0 2 48 0,0 0 0 0,0 0 0 0,0 0 0 0,0 0 0 0,0 0 0 16,5-21-304-16,-4 18-64 0,2-1-16 0,-1 2 0 15,0-2-80-15,0 4-16 0,1-3 0 0,-2 3 0 16,1 0-128-16,1 3-16 0,0-3-16 0,0 4 0 16,2-1-400-16,0 3-80 0,0 1-16 0,0-1 0 15,0 0-96-15,1 1-32 0,1 2 0 0,-1 1 0 16,2 0 112-16,-1 1 16 0,-1 1 0 0,2 2 0 15,1 1-128-15,-2 1 0 0,2 4-16 0,-1 1 0 16,2-2-144-16,-1 6-32 0,-1-3 0 0,0 2 0 16,-2-1-128-16,0 3 128 0,-1 3-128 0,-1-3 128 15,0-1-128-15,-2-1 0 0,2 2 0 0,-2-1 0 16,1-3 0-16,-1 0 0 0,1-5 0 0,-2-4 0 0,1-2 0 0,0-3 128 16,0-3-128-16,-1-2 0 0,2-3 192 15,-2 0-64-15,0-3 0 0,2-2 0 0,-2-2 96 0,1 0 16 16,2-5 0-16,0-1 0 0,1 0-48 0,0-2-16 15,1-4 0-15,0 0 0 0,3-2-176 0,1-3 128 16,1-1-128-16,1-3 128 0,1-1-128 0,1-1 0 16,1 0 0-16,0-1 128 0,1 0-128 0,0 1 0 15,-1-1 0-15,0 2 0 0,1 0 0 0,0-2 0 0,-1 3 0 16,1 0 0-16,1-7 0 0,1 4 0 16,-1 1 0-16,1 2 0 0,0 3 0 0,-1-1 0 0,-1 4 0 0,0 1 0 15,2 2 0-15,-2 2 0 16,1-2 0-16,-2 3 0 0,-2 4 0 0,0-3 0 0,-2 5-144 0,-2 0 144 31,-2 4-496-31,-1 0-32 0</inkml:trace>
  <inkml:trace contextRef="#ctx0" brushRef="#br0" timeOffset="120953.42">27053 4656 23039 0,'-3'0'2048'0,"-1"0"-1648"0,1 0-400 0,2 0 0 15,1 0 688-15,-1 0 48 0,-2 0 16 0,0 0 0 0,-2 0 576 0,-3-3 112 0,1 2 32 0,0-2 0 0,0 0-496 0,1 0-80 0,1 1-32 0,0-2 0 0,2 0-96 0,-1 1-32 0,1-2 0 0,2 1 0 16,0-2-176-16,1 0-48 0,1 2 0 0,0 0 0 16,2-2-96-16,-1 0-32 0,1 3 0 0,-1 0 0 0,-1-1-160 0,2 1-32 15,1 1-16-15,-1 1 0 16,2-2-32-16,0 1 0 0,1 1 0 0,2 1 0 0,-2-3-144 0,0 3 128 16,2 0-128-16,0 0 128 0,0 0-128 0,0 0 128 15,1-2-128-15,0 0 128 0,2 2 32 0,-1-2 0 16,2-1 0-16,2 2 0 15,-1 1-32-15,2-3 0 0,0 1 0 0,0 1 0 0,1 1-128 0,0 0 0 0,0-2 144 16,1 2-144-16,1 0 0 0,-1 0 0 0,-2-2 0 16,1 2 0-16,0 0 0 0,1 0 0 0,2-2 0 0,-1-2 0 15,2 2 0-15,1-2 0 0,1-2 0 0,-2 2 128 16,-1-1-128-16,2-1 176 0,1 0-176 0,2-2 192 16,-1 0-192-1,-2 0 192-15,-2 2-192 0,-3 1 192 0,0 0-192 0,-4 3 0 0,-1-4 0 0,-1 2 128 16,-1 1-128-1,-2 1 128-15,1 1-128 0,-2-2 128 0,0 1-128 16,-1 0 0-16,0 0 144 0,-1 1-144 0,1 1 0 0,-2-3 0 16,1 3 0-16,0-3 128 0,-2 3-128 0,2-3 0 15,-2 1 0-15,2 0 0 0,-1 0 0 0,-1 2 0 16,-1-3 0-16,0 2 0 0,1 1 0 0,-2 0 0 16,0 0 0-16,-2-2 0 0,0 2 0 0,-2 0 176 15,-1 0-176-15,0 0 192 0,0-3 48 0,-2 2 16 0,1-1 0 16,-2-2 0-16,2 1-128 0,-2 0 0 0,-1-1-128 0,0-2 192 15,-1-3-192-15,2 2 0 0,-2 0 0 0,1-1 0 16,1 0 0-16,-1 0 128 0,1 2-128 0,1-1 0 0,0 0 0 16,-1 2 0-1,1 1 0-15,-1 1 0 0,1-2 0 0,-2 3 0 0,1 0 0 0,-2-1 0 16,0 2 0-16,0 1 0 0,0 0 0 0,-1 0 0 16,1 0 0-16,0-2 0 0,0 2 0 0,2-1 0 15,-1 1 0-15,3 0 0 0,1-3 0 0,2 3 0 0,2-4 0 0,1 2 0 16,0-4 0-16,3-2 0 15,2 2-256-15,2-3 16 0,3-3 0 0,3-2-19904 0</inkml:trace>
  <inkml:trace contextRef="#ctx0" brushRef="#br0" timeOffset="124999.6">22437 4747 2751 0,'-2'-4'256'0,"-1"2"-256"0,1-2 0 0,-1 4 0 0,2-2 2032 0,0 2 352 16,1-3 80-16,-3 2 16 0,1-1 400 0,-1-5 96 0,0 0 16 0,0 1 0 0,1 0-672 0,-2 1-128 0,2 1-16 0,-1-2-16 0,1 2-368 0,-1 2-64 0,1 0 0 0,-1 0-16 15,0-1-560-15,-1 2-128 0,1 1 0 0,0 0-16 16,1 0-576-16,0 1-112 0,2-1-32 0,-1 0 0 15,1 3-288-15,0-3 0 0,1 0 0 0,0 0 0 0,2 0 0 0,-3 0 0 16,0 0 0-16,0 0 0 0,0 0 0 0,0 0 0 16,0 0 0-16,19-3 0 0,-16 6 160 0,1-3-160 15,-1 0 128-15,1 2-128 16,1 0 192-16,0 0-32 0,0 1-16 0,0-2 0 0,1 1 96 0,0-1 16 16,2 2 0-16,-1-3 0 0,0 2-256 0,2-2 0 0,1 2 0 0,0-2 0 31,0 0 0-31,0 0 0 0,1 0 0 0,0 2 0 0,0-2 128 0,0 0-128 0,0 3 0 0,-1-3 0 15,1 1 0-15,-1 1 128 16,0 1-128-16,-1 0 0 0,-1 0 128 0,0 1-128 16,-2-1 176-16,0 0-176 0,2 1 224 0,-2-2-64 0,0 2-16 0,0-2 0 15,2 2-16-15,-1-4-128 0,2 2 192 0,-1-2-64 16,1 0 48-16,0-2 0 16,1-1 0-16,-1 0 0 0,1-1 32 0,0 2 16 15,0-2 0-15,0-1 0 0,0 1-32 0,-1 0-16 16,-1 2 0-16,1 1 0 0,-2-2-48 0,-1 3-128 0,1-2 192 0,-2 1-64 15,0 1-128-15,-2 0 160 0,0 1-160 0,-1 1 160 0,1-2-160 0,-1 0 128 16,2 0-128-16,-2 3 128 16,2-3-128-16,-2 0 0 15,2 0 0-15,0-3-176 0,1 3 176 0,-1 0 0 16,1-2 0-16,-1 1 0 0,3-2 0 0,-2-1 0 16,1 2 0-16,0-2 0 0,0 2 0 0,0 1 0 0,0-2 0 15,-1 1 0-15,2 0 0 0,-2 0 0 0,1-1 0 16,0 2 0-16,-1 1 0 0,1 0 0 0,-1 0 0 15,0-2 0-15,1 4 0 0,-1-2 0 0,1 0 0 0,-1 0 0 16,0 0 0-16,0 0 0 0,0 1 0 0,0-1-128 16,0 0 128-16,-1 0 0 0,1-1 0 0,-2 1 0 15,1 0 0-15,0 0 176 0,-2-2-48 0,2 2 0 16,0-3-128-16,-2 2-144 0,2-1 144 0,0 0-208 16,-2 0 208-16,0 2 0 0,1-3 0 0,-1 2 0 15,1 1 0-15,-2 0 0 0,0 0 0 0,1-2 0 0,-1 2 0 0,0 0 0 16,0 0 0-16,1 0 0 15,-1 2 0-15,0-2 0 0,0 0 0 0,-1 0 0 0,1 0 0 0,1 1 0 16,-1-2 0-16,-1 1 0 0,1 1 0 16,-1-1 0-16,0 0 0 0,0 0 0 0,0 0 0 0,0 0 0 15,0 0 0-15,0 0 0 0,0 0 0 0,0 0 0 16,0 0 0-16,0 0 0 0,0 0 0 0,0 0 0 16,0 0 0-16,0 0 0 0,0 0 128 0,-18-6-128 15,16 5 0-15,0-2 0 0,-1 1 0 0,0 1 0 0,-1-4 0 16,0 1 0-16,-2 0 0 0,0-2 0 15,-1 0 0-15,-3 0 0 0,-3-3 128 0,1 2-128 0,0 1 0 0,-5-4 0 16,-2 0 208-16,-2-3-64 0,-2 1-16 0,0 0 0 16,-2-2-336-16,2 2-80 15,0-3-16-15,0 1-20672 0</inkml:trace>
  <inkml:trace contextRef="#ctx0" brushRef="#br0" timeOffset="130302.65">26808 6271 29487 0,'-5'3'2624'0,"2"-3"-2112"0,0 3-512 0,2-3 0 0,0 0 592 0,-2 1 16 15,0 2 0-15,-5-1 0 0,-2-1 800 0,-1 3 176 0,-1-2 16 0,-1 1 16 0,2 1-960 0,0-2-192 0,0-2-32 0,1 0-16 0,-1 0-416 0,0 0 0 0,1 0 0 0,-2 0 0 0,1 0 0 0,-3 0 128 16,2-2-128-16,-3 2 0 15,1 0 224-15,-1-3-32 0,0 2-16 0,-1-2 0 0,3 2 80 0,-5-1 0 0,1-2 16 0,0 2 0 16,0-2-80-16,2 1 0 16,0 1-16-16,1 1 0 0,3-2-48 15,0 3-128-15,0 0 192 0,2 3-64 0,1-2-128 0,0 4 0 16,2-1 144-16,0-1-144 0,0 2 0 0,1 3 144 0,0-2-144 0,2 0 0 31,0 1 0-31,0-2 0 0,2 1 0 0,0 1 0 16,1-4 0-16,-2 0 0 0,2 1 0 0,2 2 0 15,-2-3 0-15,1 4 128 0,-1-1-128 0,1 0 160 0,0 1-32 16,-1 2-128-16,2 1 192 0,-1 2-64 0,-1-2-128 0,1 5 192 16,-1 4-192-16,1-2 192 0,0 4-192 0,1 2 128 15,-1 8-128-15,1 6 128 0,2 3-128 0,0 6 0 16,-2 2 0-16,2-3 128 0,0 2-128 0,-1 0 0 16,0-3 0-16,-1 1 0 0,1-3 0 0,-1 1 0 15,2 4 0-15,0-3 0 0,1 3 0 0,0-2 0 16,0 2 0-16,1-5 0 0,-1 1 192 0,-2-1-32 15,1-5-16-15,0 3 0 0,-2-1 48 0,1 6 16 16,-1 2 0-16,1 1 0 0,-1 3-16 0,-1-2 0 0,1 2 0 16,-1-3 0-16,-1 5-32 0,0-1-16 0,0 2 0 0,-1 0 0 15,1 3-144-15,-2 0 0 0,2-2 0 0,-1-6 128 16,0-2-128-16,0-3 0 0,-1 3 0 0,1-2 0 16,0 2 0-16,0-3 0 0,0 3 0 0,1-5 0 15,-2 2 0-15,2-6 0 0,-1 0-128 0,1-3 128 16,0-4 192-16,-1 1 96 15,1 2 32-15,0-1 0 0,-1 4-128 0,1 1 0 0,0 0-16 0,0 3 0 16,1 0-48-16,1 1 0 0,1-1 0 0,0 0 0 16,1-3-128-16,0 0 128 0,0 2-128 0,1-4 128 15,-2 2-128-15,1 2 0 0,1 2 0 0,-1-1 0 0,1 1 0 16,-2-3 0-16,2-1 0 0,-2-2 0 0,-1-2 0 0,-1-2 0 16,1-4 128-16,-4 1-128 15,4-1 0-15,-2 1 0 0,-3 2 0 0,1-3 128 0,-1 4-128 0,1-1 160 16,-1 1-160-16,1 0 160 0,1 1-160 0,-1 0 192 15,1-1-192-15,0 0 192 0,1 0-192 0,-1-1 0 16,1 0 0-16,0 1 0 0,0-1 0 0,-2 1 0 16,2 3 0-16,0 0 0 0,0-1 0 0,0 1 0 15,2 3 0-15,-1 3 0 0,-1-5 0 0,1 1 0 0,-1-2 0 16,0-3 0-16,-1-1 0 0,1-2 0 0,0 2 0 16,-1-2 0-16,-1-1 0 0,1 3 0 15,0-2 0-15,-2-3 128 0,2 2 0 0,0-3-128 0,0 1 192 0,-2-2-64 16,2-1 32-16,0-4 0 15,0 2 0-15,1-1 0 0,-2 0-160 0,1 1 0 0,0-2 0 0,1 0 0 16,-1 2 0-16,1 2 0 0,1 0 128 0,-1 2-128 16,2 0 0-16,0-2 0 15,0 2 0-15,-1 1 0 0,2 1 0 0,0 1 0 16,0-2 0-16,-1 2 0 0,0-2 0 0,0-2 0 0,-1-1 0 0,-1-7 0 0,0 0 0 16,0-4 0-16,-1 4 0 0,0-3 0 15,0-1-224-15,-3-2 80 0,1 0 16 0,1-2 0 0,0-1 128 16,-2 0 0-16,1 2 0 0,0-3 0 0,-1 1 0 0,0-1 0 15,2 3 0-15,-2-2 0 16,0 2 0-16,2-3 0 0,-2 1 0 0,0-1 0 0,1 0 0 0,0-2 0 16,0 2 0-16,0 0 0 0,1 0 0 15,-2 0 0-15,-1 1 128 0,1 0-128 16,2-1 0-16,-2 3 0 0,2-3 0 0,-2 1 0 0,1 2 0 0,1-3 0 16,-1-2 0-16,0 2 0 0,1-2 0 0,0 0 0 15,0 0 0-15,0-2 0 0,2 0 0 0,-1 1 128 0,1-3-128 0,0 3 0 16,1-3 192-16,1 4-16 0,1-1-16 0,3 3 0 15,3 0-160-15,2 1 0 0,4 6 0 0,5-3 0 16,2 6 0-16,4 1 0 16,4-1 0-16,-1 0 0 0,5 3 0 0,0-2 0 0,4 0-192 0,-4-1 192 15,0 0-128-15,-4-3 128 0,-1-2 0 0,-3 0 0 16,-4-1 0-16,-1-4 0 0,-2 0-144 0,-2 1 144 31,0-1-416-31,-3-5-32 0,0-1 0 0,-3-1-14128 0,-3-2-2832 0</inkml:trace>
  <inkml:trace contextRef="#ctx0" brushRef="#br0" timeOffset="132403.31">28149 6283 18431 0,'1'-6'1632'0,"2"3"-1312"0,-2 0-320 0,0 3 0 0,0 0 832 0,1-3 80 0,0-1 32 0,0-1 0 0,2 1 1216 0,0-3 240 0,0 1 48 0,-2 1 16 0,-1 2-784 0,1-1-144 0,-2 1-48 0,0 2 0 16,-2 1-672-16,2-2-144 0,0-1-32 0,2 2 0 15,0-2-384-15,0 3-64 0,2-3-32 0,1 0 0 16,3 0-160-16,-1 0 0 0,3-1 0 0,0 2 0 16,2-2 0-16,0 0 0 0,2 2 144 0,0-2-144 15,-1 2 288-15,1-1-16 0,1 2 0 0,-2 1 0 16,3 0-80-16,-1 0 0 0,1 4-16 0,-1-2 0 0,1 2-176 16,0-2 0-16,-1 5 144 0,0-4-144 0,0 4 0 0,-2-4 0 15,0 3 0-15,-2-3 0 0,1 3 0 0,-1-2 0 16,2 0 0-1,-3-1 0-15,1 2 0 0,-3-1 0 0,0 0 0 0,-1-2 0 0,-1 2 0 0,-1-1 0 16,0 0 0-16,0 1 0 0,2-2 0 0,-4 1 128 16,1 0-128-16,0-3 0 0,-1 3 144 0,1-2-144 15,-1 2 192-15,-1-3-192 16,0 2 128-16,1-1-128 0,-1 2 0 0,1-1 0 0,-1 2 128 0,0 0-128 0,0-2 192 16,1 2-192-16,-2-1 240 0,1 2-64 15,-1-1-16-15,1 0 0 0,-1-2-32 0,1 2 0 16,1-2 0-16,-1 0 0 0,1 3-128 0,1-2 0 15,-1 0 0-15,1 1 128 0,2-1-128 0,-1 3 0 0,3 1 0 0,-1 1 0 16,0 0 0-16,2 2 0 0,0 2 0 0,-1 3 0 16,1-2 0-16,-2 6 0 0,2 0 0 0,-3-1 0 15,0 2 0-15,1 0 0 0,-1 4 0 0,0 1 0 16,-1 1 0-16,0 0 0 16,-1 1 0-16,-2-1 0 0,2 5 160 0,-1-5 0 15,0 1 0-15,-1 2 0 0,2-3 16 0,-1 0 0 16,0 1 0-16,0 1 0 0,1-2-176 0,-1 3 160 0,1 2-160 0,0 1 160 15,1 0-160-15,-2 5 0 16,1 1 144-16,0 1-144 0,-1 4 0 0,1-1 0 0,0 5 0 0,-2-2 0 0,0 2 0 0,-1-3 0 16,-1 3 0-1,-1-2 0-15,-1 3 0 0,0-1 0 0,-1-4 0 0,0 2 0 0,-1-3 128 0,0-2-128 32,-1 1 128-32,0-2-128 0,0-2 304 0,0 1-16 15,2 0 0-15,-2 3 0 0,0-3-160 0,0 3-128 16,0 0 192-16,0 0-192 0,1-2 144 0,-2 5-144 0,1-3 0 15,0-1 144-15,0 5-144 0,-1-1 128 0,1 3-128 0,-1 4 128 16,0 0-128-16,0 0 0 0,-1 2 144 0,0-3-144 16,0-1 0-16,-1-5 0 0,1 1 0 0,-1-2 128 15,2-2-128-15,0-3 0 0,1 3 0 0,-1-6 0 16,0-1 496-16,-1 1 16 0,1-3 16 0,0-4 0 16,1 1 48-16,-1-1 16 0,1-2 0 0,0 1 0 15,0 1-336-15,0-1-80 0,1 1-16 0,0 3 0 16,0 1-160-16,0 3 0 0,0 0 0 0,-1-3 0 15,2 2 0-15,-1 1 0 0,2 0 0 0,-1-3 0 0,2-1 0 16,1-3 0-16,0 1 0 0,0-1 0 0,1 0 0 0,0 2 0 16,2 1 0-16,-1-1 0 0,0 3 0 0,0-1 0 15,-1 3 0-15,0-1 0 0,1 1 0 0,-2-3 0 16,-2 3 0-16,2-4 0 0,-1 1 0 0,1-4 0 16,-1 1 0-16,1-1 0 0,0 1 0 0,0-1 0 15,0-2 0-15,1 1 0 0,2 2 0 0,-1 0 0 16,2 2 0-16,0 0 0 0,1-1 0 0,-1 1 0 15,1-3 0-15,0-2 0 0,2 0 0 0,-1-2 0 0,0-1 0 16,0 0 0-16,-1-2 0 0,1 1 0 0,-2-4 0 0,0 2 0 16,-1-1 0-16,0 0 0 0,-1 2 0 0,1-1 0 15,-1 1 0-15,-1 2 0 16,1-1 0-16,-2-2 0 0,1 2 0 0,-1-1 0 16,1 1 0-16,-1 0 0 0,0 1 0 0,1-1 0 15,-1-2 0-15,2 1 0 0,-1-1 0 0,0-2 0 0,2 1 0 0,-2-3 0 16,1 0 0-16,0 0 0 0,-1-1 0 0,1-2 0 15,0 0 0-15,-1-1 0 0,1 0 0 0,-2 2 0 16,1 1 0-16,1-3 0 0,-1 4 0 0,0 0 0 0,0 0 0 0,1 0 0 16,-1 1 0-16,0-1 0 15,0 0 0-15,-1 1 0 0,3-1 0 0,-2 0 0 0,0 0 0 0,1-3 0 16,-1 0 0-16,0 0 0 0,0-1 0 0,0 0 0 16,1-2 0-16,-2 0 0 0,1 1 0 0,-1-1 128 15,0 2 0-15,0-2 0 0,0 4-128 0,0 1 0 16,0 1 0-16,0 0 0 0,1 3 0 0,-1-3 0 15,0 2 0-15,1 1 0 0,-1-3 0 0,2 0 0 16,-1 0 0-16,0 0 0 0,0-1 0 0,2-2 0 0,-2 2 0 16,2-2 0-16,0-2 0 0,0 0 0 15,-1 0 0-15,2 0 0 0,-2-1 0 16,2-3 0-16,0 5 0 0,-2-3 0 0,2-1 0 0,0 1 0 0,-1-1 0 0,1 0 0 16,0 2 0-16,-2-2 0 0,2 5 0 0,-2-4 0 15,1 1 0-15,-1 0 0 0,1 1 0 0,-2-1 0 16,0 3 0-16,1-6 0 15,-1 2 0-15,0-2 0 0,-1-1 0 0,1 0 0 0,-1-1 0 0,0-1 0 16,0 2 0-16,2-4 0 0,-2 3 0 0,0-5 0 0,0 3 128 16,1-3-128-1,-1 3 128-15,0-2-128 0,0 1 240 0,0-2-48 0,0 3 0 0,0-3 0 0,0 1-64 0,-1 2-128 16,-1-3 176-16,1 2-176 0,0-1 256 0,0-1-48 16,-2 3-16-16,1-2 0 15,-1 1-16-15,1-2-16 0,-2 0 0 0,0 0 0 16,1 0-160-16,-4 0 192 0,2 0-192 0,-2 0 192 0,-2 0-192 15,1 0 0-15,-2 0 144 0,-1 0-144 0,-2 3 0 0,1-3 0 16,0 1 0-16,-3 2 0 16,1-1 0-16,-1-1 0 0,-2 2 0 0,1-1 0 0,2 2 0 0,0-4 0 15,-1 3-176-15,0-3 176 16,1 0-752-16,1-2-48 0,-2 1-16 0,-1-5 0 16,0-4-864-16,-3-5-176 0,-1-5-48 0,-1-13 0 0</inkml:trace>
  <inkml:trace contextRef="#ctx0" brushRef="#br0" timeOffset="133599.57">27289 6828 18431 0,'-4'0'1632'0,"0"0"-1312"0,1 0-320 0,2 0 0 15,1 0 1152-15,0 0 144 0,-2-1 48 0,-2 1 0 0,0-2 448 0,2-5 80 0,2 0 32 0,0 1 0 0,2-3-816 0,2-1-144 0,2 0-48 0,0 2 0 0,2-2-544 0,-1 0-112 0,1 4-32 0,0-3 0 0,2 5-32 0,-1 1-16 16,3-2 0-16,-1 3 0 0,4 2-160 0,0 4 0 16,1-1 144-16,1 3-144 0,3-2 0 0,0 2 0 15,-3-3 0-15,2 1 0 16,2 1 0-16,2-4 0 0,3 2 0 0,-1-3 0 15,1-3 336-15,0 2 48 0,-1-1 16 0,-1-2 0 16,1 4-16-16,-3-3-16 0,-2 3 0 0,-4 0 0 0,-1 3-368 0,-4 1 0 0,-1-2 0 0,-3 4 128 31,-2-1-128-31,-2 4 0 0,-2 0 0 0,-2 0 0 0,-2 4 0 0,-2-3 0 0,-2 2 0 0,-2 0 128 16,-1 5-128-16,-1-5 0 0,-1 4 0 0,-2-2 0 16,1 0 0-16,-1-1 0 0,1 3-128 15,-2-4 128-15,1 4 0 0,-1-2 0 0,3 1 0 16,-2-2-128-16,2 0 128 0,1-1 0 0,1 0 0 0,1-2 0 15,3-1 0-15,1-3 0 16,1 2 0-16,2-2 0 0,2 0 0 0,1-4 0 0,0 2 0 0,3-3 128 0,1 1-128 16,1-1 0-16,3-1 0 0,1 0 0 0,1-1 0 15,1-1 0-15,2 1 0 0,2-3-128 16,1 4 128-16,-1-2 0 16,0 2 0-16,1-3 0 0,-1 3 0 0,0 0 0 0,-1 3 0 0,-2-3 0 0,1 2 0 0,-1 2 0 15,-2 2 0-15,1 0 0 0,-1 1 0 16,-1 0 0-16,0 3 0 0,-1 1 0 0,0 3 0 0,0-2 128 15,-1 4-128-15,0-1 128 16,-2 1-128-16,-1 0 0 0,-1 0-128 0,1 3 128 0,-3-1 0 0,1-2 0 16,-2 3 0-16,-1-2 128 15,0 2 48-15,0-3 16 0,-1 2 0 0,-1-5 0 16,2-1 128-16,-2 1 16 0,-2 4 16 0,0 1 0 16,-2 3-80-16,-2-1-16 0,-1-1 0 0,-2 1 0 15,-2 1-16-15,-1-2-16 0,-2 0 0 0,-4 1 0 16,0-2 16-16,-2 2 0 0,-3-1 0 0,-1-1 0 15,-2 1-48-15,-2-3-16 0,-2 0 0 0,-3-1 0 16,0-2-176-16,-2-4 0 0,2 1 0 0,0-6 0 16,3-2-160-16,2-2-64 0,-1-6-16 0,3-3-18592 15</inkml:trace>
  <inkml:trace contextRef="#ctx0" brushRef="#br0" timeOffset="134930.81">27449 8305 20271 0,'1'-4'1792'0,"-1"3"-1424"0,1-2-368 0,1 3 0 0,-2 3 1056 0,0-3 144 15,1-3 16-15,1 1 16 0,0 1-208 0,0-2-64 0,1 3 0 0,-2 0 0 0,1 3-672 0,0-2-144 0,-2 1-16 0,0 2-128 0,0 0 128 0,0 1-128 16,0 1 0-16,0 0 0 0,0 4 304 0,0 0 0 0,0 0 0 15,-2 2 0-15,1 1 208 0,-1 3 32 0,-1-2 16 0,-1 3 0 16,-1 1-112-16,0-2-32 0,1 4 0 0,-3-2 0 16,0 1-128-16,-2 1-32 0,1 0 0 0,-3 1 0 15,1-3 64-15,-2-2 0 0,1 3 0 0,1-3 0 16,2-3 0-16,-1 0 0 0,0-3 0 16,3-2 0-16,1-1-320 0,2-4 128 0,1 0-128 0,1-2 0 15,1 1 128-15,1-4-128 0,2 1 0 0,-1-3 0 16,2 2 128-16,0-2-128 0,2 1 0 0,0 0 0 15,2 0 208-15,0 0-16 0,3 0 0 0,2 3 0 0,0 0 16 16,5 0 0-16,-1 3 0 0,3 0 0 16,0 1-208-16,2 2 0 0,3 0 128 0,-1 3-128 0,1-3 0 0,0 2 0 15,1 1 0-15,-2 3 0 16,1-3 0-16,-1 4 0 0,-1 0 0 0,-1 2 0 0,-2-2 0 0,-1 0 0 16,-2 2 0-16,-2-1 0 0,-2-2 0 0,-1 0 0 15,-4 2 0-15,-2 1 0 0,-2-3 0 16,-1 4 0-16,-2-3 0 0,-1 3 0 0,-1-3 0 0,-1 2 0 15,-1 1 0-15,-1 0 0 0,-1-1 320 0,-1 1-48 16,0 0 0-16,-1 0 0 0,-1 0-32 0,-1-1-16 0,0 1 0 16,-2-2 0-16,0 1-16 0,-1-3 0 0,0 2 0 15,-2-2 0-15,2-2-32 0,-2 0-16 16,-1 1 0-16,-2 0 0 0,-1 0-160 0,0-1 0 16,-2 0 144-16,0-1-144 0,1-3 0 0,-2 1 0 15,1-4 0-15,-1-2 0 0,-2-1 0 0,4-1 0 16,-2-2-128-16,1 0 128 0,0-4-1344 0,2-2-176 15</inkml:trace>
  <inkml:trace contextRef="#ctx0" brushRef="#br0" timeOffset="135254.51">27398 8395 39615 0,'-3'-5'1760'16,"0"4"352"-16,2-3-1680 0,1 2-432 0,2 2 0 0,1-3 0 0,1 2 384 0,2 1-16 0,2-5 0 0,7 1 0 0,4-2-48 0,3 0-16 0,3 0 0 0,2-2 0 0,0 2-160 0,2-2-16 15,0 0-128-15,2-3 192 0,1 1-192 16,2 0 0-16,-2-2 0 0,0-1 0 0,-1 1 0 0,0 1-240 16,1 0 48-16,0 0-12288 15,3 2-2448-15</inkml:trace>
  <inkml:trace contextRef="#ctx0" brushRef="#br0" timeOffset="136091.87">26724 10792 18431 0,'-7'0'1632'0,"2"0"-1312"0,3-3-320 0,3 2 0 0,0-2 1808 0,-1 1 304 0,-1 1 48 0,-2-5 16 0,0-1 768 0,1 1 176 0,1-2 16 0,4 1 16 0,-1 1-1616 0,5 2-336 0,3 3-64 0,5-1-16 16,2 2-736-16,5 0-128 15,1 0-48-15,4 2 0 0,3 2-208 0,3 0 0 0,3-1 128 0,2 2-128 0,-2 1 0 0,-1-2 0 16,-2 2 0-1,-2 1 0-15,-2 2-240 0,-5-2-32 0,0 0-16 0,-3 2 0 32,-4-6-1712-32,-2 2-352 0</inkml:trace>
  <inkml:trace contextRef="#ctx0" brushRef="#br0" timeOffset="137104.04">27649 9995 14735 0,'-3'0'1312'0,"-1"0"-1056"0,1 3-256 0,2-3 0 0,0 0 2768 0,0 1 496 0,-2 1 112 0,-2 1 16 0,-1 3-688 0,-3-1-128 0,2 4-16 0,0-1-16 0,0 2-1424 0,2 3-288 0,1-1-48 0,0 2-16 16,0 0-544-16,2 0-224 0,-2 5 176 0,0-3-176 16,0 3 128-16,1 2-128 0,-2 2 0 0,0-1 144 0,-1 0-144 0,0 0 160 15,-2 1-160-15,1-1 160 0,-2 0 112 0,0-1 32 16,1 2 0-16,-2-5 0 15,1-2-96-15,-1 1-16 0,2 1 0 0,-1-2 0 16,2 0-64-16,0-2-128 0,2-3 176 0,0-1-176 0,3-1 256 0,0 0-64 16,0-3-16-16,4 2 0 0,-1-2 0 15,1-2 0-15,3 1 0 0,1-2 0 0,3 0 16 0,1 0 0 16,2-3 0-16,3 2 0 0,1-2 32 0,2 0 16 16,1-2 0-16,2 2 0 0,4-3-240 0,0 1 0 0,3 1 128 15,1-1-128-15,-1 1 0 16,2-2 0-16,-2 1 0 0,-1 0 0 0,-1-3 0 0,-2 2 0 0,1-1 0 0,-3-2 0 15,0 2-320-15,0-2 64 0,-2 0 0 0,-1 0 0 32,-2-1-240-32,-2-1-32 0,-2 0-16 0,0 2 0 15,-3-4-928-15,0 2-176 0</inkml:trace>
  <inkml:trace contextRef="#ctx0" brushRef="#br0" timeOffset="137484.97">28174 9851 26719 0,'-5'-2'1184'0,"0"2"240"0,1-2-1136 0,2 1-288 0,0 2 0 0,2 1 0 0,-1-2 1184 0,0 4 176 0,-3-1 48 0,0 4 0 0,-2 3 96 0,-1 5 32 0,-2 1 0 0,0 5 0 0,1 5-704 0,-2 5-144 0,0 2-32 0,0 7 0 16,0 5-304-16,0 5-64 0,-1 3-16 0,-1 4 0 16,-1 1-112-16,1 8-32 0,-3 0 0 0,-1 4 0 15,0 3 160-15,-1-3 32 0,-2-2 0 0,1-1 0 16,-1-7-64-16,1 1-16 0,0 1 0 0,1-2 0 15,2-3 16-15,0-4 0 0,2-4 0 0,-1-6 0 16,3-1-256-16,0-7 0 0,2-3 128 0,1-7-128 0,0-6 0 16,2-3 0-16,0-7-144 0,3-6-19440 15</inkml:trace>
  <inkml:trace contextRef="#ctx0" brushRef="#br0" timeOffset="174533.68">25503 7700 12895 0,'1'-4'1152'0,"-1"2"-928"0,1 2-224 0,0 0 0 0,-1-3 304 0,2 3 16 0,-1-1 0 0,1-2 0 0,1 0 384 0,2-3 96 0,0 0 16 0,0-1 0 0,0 4 976 0,-2-3 208 0,2 2 48 0,-1-1 0 0,0 4 176 0,-2-4 32 0,-1 4 16 0,1 1 0 0,-1-3-752 0,-1 3-160 16,0 0-16-16,-1 0-16 0,1 0-704 15,-2 3-144-15,0-2-32 0,-1 4 0 0,1 1-320 0,-2-2-128 16,2 3 0-16,-2-1 144 0,0 3-16 0,1 0 0 16,-1 0 0-16,0 1 0 0,0-1-128 0,2 1 0 15,-2 0 0-15,1-2 0 0,1 2 192 0,0 3 64 16,-1-3 16-16,1 2 0 0,1-2-112 0,-2 0-32 15,3 0 0-15,-2 1 0 0,-1 0-128 0,1 0 0 16,-2 3 144-16,-1-2-144 0,0 0 128 0,-1 2-128 16,0-2 128-16,-3 3-128 0,2 1 128 0,-3 0-128 0,1 3 160 0,-1-3-160 15,0 0 176-15,1 0-176 0,0-1 192 0,1-2-192 16,2 0 160-16,0-1-160 16,0 1 128-16,0-4-128 0,1 4 0 0,-1-3 0 0,1 0 0 0,-2 2 0 15,3-3 0-15,-3 1 0 16,2 2 128-16,-1-5-128 0,1 2 0 0,-1 1 160 0,0-1-160 0,-2-2 160 15,0 2-16-15,0 1 0 0,0-3 0 0,-1 2 0 16,0-1-144-16,0-2 0 0,-1 2 144 0,0 1-144 16,1-3 0-16,-1 0 0 0,3-1 0 0,-2 1 0 15,0-1 0-15,0 1 0 0,0-2 0 0,0 0 0 0,2 2 0 16,-2-4 0-16,1 2 0 0,-2-2 0 0,1 2 0 16,-1 0 0-16,0 1 0 0,0-2 0 0,2-1 0 0,-2 0 0 15,0 2 0-15,0-2 128 16,1 1-128-16,-1-2 192 0,1 2-64 0,-1-1 0 15,0-1-128-15,0 2 0 0,0-1 0 0,0 2 0 0,1-3 0 16,0 2 0-16,1-1-128 0,-1 2 128 0,1 0 0 0,-1 0 0 16,-1 0 0-16,2-1 0 0,0 2 0 0,0 0-128 15,0-2 128-15,2 1 0 16,0 1 0-16,0-1 0 0,-1-2 0 0,2 2 0 0,0-3 0 0,1 1 0 0,-1 1 0 16,0 1 0-16,1-4 0 0,0 2 0 0,-1-1 0 0,2 2 0 15,-1-3 0-15,1 2 0 0,-2-2 0 0,2 2 0 16,-1 0 0-16,-1-2 0 0,3 0 0 15,-2 0 0-15,1 3 0 0,1-3 0 0,-1 0 0 0,1-3 0 16,0 6 0-16,0-3 0 16,0-3 0-16,1 3 0 0,-2 0 0 0,2 0 128 15,0 0-128-15,-1-2 176 0,2 2-176 0,-2-2 0 16,1 2 0-16,-1 0 128 0,1 0-128 0,0-2 0 0,1 2 0 0,-1 0 0 16,1 0 0-16,0 0 0 0,0 0 0 0,0 0 0 0,0 0 0 15,0 0 0-15,0 0 0 0,0 0 0 0,0 0 192 0,0 0-64 16,0 0 0-16,0 0 0 15,0 0-128-15,0 0 192 0,0 0-192 0,0 0 192 0,0 0-192 0,20-4 192 16,-19 4-192-16,1-2 192 0,1 2-192 0,-1-3 0 16,2 2 0-16,0-2 0 0,-1 3 0 0,1-3 0 15,1 0 0-15,0 2 0 0,0-1 0 0,0 2 0 16,0-4 0-16,0 4 0 0,1-3 0 0,-1 3 0 16,1 0 0-16,-1 0 0 0,1 0 0 0,2 0 0 15,-1 0 0-15,0 0 0 16,3 3 0-16,-1-3 0 0,1 0 0 0,1 0 0 0,0 0 0 0,0 0 192 15,2-3-192-15,-1 3 192 0,0-3-192 0,1 0 0 0,0 0 0 0,1 0 128 32,1-1 112-32,0 1 16 0,-1 0 0 0,2 3 0 0,1-2-256 0,-3 0 0 0,4 4 0 0,-1 0 0 15,-1 1 0-15,0 0 144 0,-1-1-144 0,0 3 128 32,1-2-128-32,-2 0 0 0,0 0 0 0,-1 1 0 15,2 1 0-15,-3-1-176 0,2 2 48 0,-3-2 0 0,1 2 128 0,-1-2 0 16,0 1 0-16,0 2 0 0,1-1 0 0,0 0 0 0,-1 0 128 15,0-2-128-15,2 2 0 0,-2-2 0 16,-1 1 0-16,-1 1 0 0,3 0 0 0,-1 2 0 0,1-2 0 0,-1 3 0 16,0 1 176-16,2-3-48 0,-2 4 0 0,0-1 0 0,-1 0-128 15,1-1 0 1,0 0 0-16,-1 1 0 0,0-1 0 0,0 1 0 0,0-3 0 0,0 2 0 16,1 0 0-16,-1-2 0 0,-1 2 0 0,1-3 0 0,0 1 0 0,-1 2 0 31,0-3 0-31,-2-2 128 0,-1 2-128 0,0 0 192 15,2 0-192-15,-3-2 192 0,0 2-192 0,-2-2 0 16,1 0 0-16,-1 1 128 0,-1-2-128 0,1 0 0 16,-1-2 0-16,-1 2 0 0,2-1 0 0,-3-2 0 15,1 0 0-15,0 1 0 0,-1-1-176 0,1 0-16 0,-2 0 0 0,1 0 0 32,0 0-336-32,0 0-80 0,0 0-16 0,0 0 0 15,0 0-304-15,0 0-64 0,0 0-16 0,0 0-17776 0</inkml:trace>
  <inkml:trace contextRef="#ctx0" brushRef="#br0" timeOffset="175534.58">24778 9242 14735 0,'-2'0'1312'0,"-1"0"-1056"0,2-2-256 0,0 2 0 0,-1 0 0 0,0 0 128 0,-2 0-128 0,-3-3 0 0,-2 3 208 0,-2 0-64 0,0 3-16 0,0-1 0 0,0-2 880 0,1 4 160 0,0-2 48 0,0 2 0 0,1 0 1360 0,1-2 288 0,0 2 48 0,2-2 16 16,0 2-560-16,1-1-96 0,1-2-32 0,3 1 0 15,0 1-1184-15,1-2-240 0,1 1-48 0,1-2-16 16,2 3-368-16,2 1-64 0,4-1 0 0,1 0-16 15,4 1 16-15,2-1 0 0,4 0 0 0,5-1 0 32,2-2 128-32,6-2 48 0,11-4 0 0,7-1 0 0,8 0 112 15,6-5 32-15,-1 0 0 0,1 1 0 0,-4-1-352 0,-4 2-64 16,-5 1-16-16,6 0 0 0,6-1-208 0,0-3 0 16,-2 2 0-16,-3 0 0 0,-5 0 0 0,-5 0-192 15,-6-2 16-15,-7 5-14000 16,-1-2-2800-16</inkml:trace>
  <inkml:trace contextRef="#ctx0" brushRef="#br0" timeOffset="179206.78">24287 13243 22111 0,'-1'-8'1968'0,"0"4"-1584"0,-1-2-384 0,1 4 0 0,1-1 3344 0,0 2 592 0,0 1 112 0,0 0 32 0,-1-2-2224 0,0 2-448 0,1 2-96 0,-2 2-16 0,1 4-720 0,0 2-160 0,0 9-32 0,-2 1 0 15,1 6-224-15,-2 2-160 0,0 3 192 0,1 5-192 16,-1 3 144-16,0 2-144 0,2-5 0 0,-2 7 144 16,0 8-16-16,-1 3-128 0,2 3 192 0,-1-2-64 15,2 0-128-15,-2-4 0 0,0 2 0 0,0-2 0 16,1 0 0-16,-1-9 0 0,0-4 0 0,-1-5-176 31,3-7-304-31,-2-7-64 0,3-3-16 0,-2-9-12000 0,1-2-2416 0</inkml:trace>
  <inkml:trace contextRef="#ctx0" brushRef="#br0" timeOffset="179473.07">24118 13182 41471 0,'-23'2'3680'0,"10"-2"-2944"16,2 0-592-16,5 0-144 0,4 0 464 0,4-5 64 15,0 2 16-15,2-3 0 0,2-4-240 0,6-6-48 0,6-5-16 0,6-3 0 16,6-3-240-16,0 3 176 0,3 0-176 0,0 1 160 16,1 2-160-16,-1 4 0 0,2 1 0 0,-2 1 0 15,-1 5 0-15,-1 0 0 16,-1 4 0-16,0 0 0 0,-3 2 0 0,-1 2 0 0,-1 2 0 0,0-3 0 15,-1 2 0-15,-1-1 0 0,2-2 0 0,-3-1 0 32,1 1-448-32,-2-2-80 0,0 0-16 0,-1-2-18704 0</inkml:trace>
  <inkml:trace contextRef="#ctx0" brushRef="#br0" timeOffset="179732.77">24189 13646 26719 0,'-5'10'2368'0,"2"-7"-1888"16,2 1-480-16,2-2 0 0,1-2 3392 0,2-2 592 15,2 1 112-15,4-4 32 0,7-3-3312 16,7-2-672-16,4-1-144 0,8-5 0 0,4 0 0 0,2 0 128 15,1 3-128-15,-1 0 160 0,1 1-160 0,-1 2 0 0,-2 4 0 0,-2 3 0 16,-2 1 0-16,-4 4 0 0,-2 2-176 0,-3 1 176 31,-3 2-1056-31,-3 2-128 16</inkml:trace>
  <inkml:trace contextRef="#ctx0" brushRef="#br0" timeOffset="180234.52">25201 13615 38703 0,'-6'2'3440'0,"0"-1"-2752"0,2 2-560 0,3-3-128 0,-1 0 384 0,0 0 32 16,-3 2 16-16,-5 0 0 0,-2 1-48 0,-4 2 0 15,-3 1 0-15,-1 1 0 0,0 3-160 0,-1-1-32 16,0 4-16-16,0-1 0 0,-1 4-32 0,1 0 0 0,0 3 0 15,-1 3 0-15,2 0 16 0,0 3 0 0,2 1 0 0,2 0 0 32,0 3 80-32,3-1 16 0,3-3 0 0,2-1 0 0,3-1-256 15,1-5 0-15,0-2 128 0,3-3-128 16,1-3 0-16,1-4 0 0,2 0 0 0,1-5 0 0,-1-1 160 0,3-4-16 16,3 1 0-16,0-7 0 0,1 1-144 0,2-3 0 0,2-2-160 0,0-3 160 15,2 0 0-15,1-4 0 0,0 1 0 0,0 1 0 16,-1-1 0-16,0 2 0 15,-1-1 0-15,-2 3 0 0,-4 4 0 0,0-2 0 0,-1 3 0 0,-2 4 0 16,-3 1 0 0,1 2-144-16,-3 1 144 0,-1 3 0 0,0 3 0 0,-1 1 144 15,0 2 0-15,-2 0 0 0,1 1 304 0,-1 3 64 16,0 3 16-16,-1-1 0 0,0 3-320 0,2-2-64 16,-1 2-16-16,2-1 0 0,1 2 0 0,4 0 0 15,1 3 0-15,1-1 0 0,1 1-128 0,2 0 0 16,1 2 0-16,1-4 0 0,1 1 0 0,2-2 0 15,1 0 0-15,0 0 0 0,1-1 0 0,-1-1 0 16,-1-2 0-16,1 1-176 16,-1-6-336-16,-2 2-64 0,1-3 0 0,-3-3-16 15,-1 0-320-15,-1-3-64 0,-2-5-16 0,0-2-18240 0</inkml:trace>
  <inkml:trace contextRef="#ctx0" brushRef="#br0" timeOffset="180520.91">25414 12863 39615 0,'-7'0'1760'0,"2"0"352"0,-1 0-1680 0,4 2-432 0,2-2 0 0,0 3 0 0,1-2 272 0,-1 5-16 0,1 0-16 0,-1 7 0 0,2 3 48 0,1 9 16 0,0 1 0 0,2 5 0 0,0 4 368 0,1 5 80 15,1 4 16-15,2 1 0 0,-2 2-48 0,1-1 0 16,0 1 0-16,-1 0 0 0,-1 0-288 0,-1 1-64 16,0 1-16-16,0 2 0 0,0-3-224 0,-2-1-128 15,1 0 128-15,1-5-128 0,0-3 0 0,0-1 0 16,0-1 0-16,0-2 0 0,1-3-128 0,-1 3 0 16,2-1 0-16,-1-2 0 15,1 2-1216-15,-1-6-224 0</inkml:trace>
  <inkml:trace contextRef="#ctx0" brushRef="#br0" timeOffset="181120.04">26097 13475 41471 0,'-5'1'1840'0,"1"-1"368"0,0 0-1760 0,1 3-448 15,2-3 0-15,0 0 0 0,0 0 288 0,-1 0-32 16,-1 2 0-16,-1-2 0 0,-3 4 0 0,-1 0-16 16,-1-1 0-16,0 4 0 15,-3 1-96-15,0 0-16 0,-3 4 0 0,-2 0 0 0,0 3 96 0,-2 1 16 0,1-2 0 0,-1 1 0 16,0-2 128-16,1 0 16 15,1-1 16-15,2-3 0 16,2 1-176-16,2-4-32 0,1 0-16 0,3-2 0 0,2-2-176 0,1-1 0 0,2 2 0 16,1-6 0-16,1 6 0 0,1-3 0 15,0 0 0-15,2 2 0 0,0 0 0 0,0 0 0 16,2 2-176-16,0-2 176 0,2 4-208 0,2 1 32 16,-1-1 16-16,3 1 0 0,3 2 160 0,0 1-160 0,2 2 160 0,0-2-160 15,2 0 160-15,0 0 0 0,-2-2 0 0,1 2 0 16,-1-1 0-16,0 1 0 0,3-4 0 0,1 4 0 15,-2-1 0-15,1-2 0 0,0 2 0 0,0 1 0 0,-4-2 0 0,0-2 0 16,-2 4 0-16,1 0 0 16,-3 3 0-16,0-1 0 0,-2 2 0 0,-3 0 0 15,-1 0 0-15,-1-2 0 0,-3 1 0 0,-1-1 0 0,-1 0 0 0,-2-2 0 16,-1 3 0-16,-1-2 128 16,1 0 64-16,-3-1 32 0,1 2 0 0,-2-2 0 0,-1-1-32 0,-2 1-16 15,0 0 0-15,-2-4 0 0,0 4-176 16,-3-4 0-16,-1 2 144 0,-1-1-144 0,-1-4 0 0,-2 4 128 0,0-4-128 15,-1 3 0 1,1-3-560-16,-2-3-176 0,2 1-32 0,0-2-16 16,2-2-400-16,2 0-80 0,1-2-16 0,2-1-17248 0</inkml:trace>
  <inkml:trace contextRef="#ctx0" brushRef="#br0" timeOffset="182264.44">22046 9969 25791 0,'-9'6'2304'0,"1"-2"-1856"0,2 0-448 0,1 0 0 0,3 1 912 0,-1-2 96 0,-1 1 16 0,-2 5 0 0,-2 3 192 0,-9 7 32 0,-4 6 16 0,-6 10 0 0,-2 3 16 0,-7 9 16 0,-4 4 0 16,-3 6 0-16,-5 1-512 0,-6 8-96 0,0-1-32 0,-7 6 0 0,-3 5-144 0,-1 5-48 0,-1-2 0 0,3-2 0 16,5-4-128-16,3-4-16 0,6-10-16 0,6-2 0 15,2-6-176-15,1-3-128 0,1-1 144 0,3-5-144 16,4-2 0-16,2-11 0 0,3 0-176 0,3-5 176 31,6-5-1024-31,2-9-96 0</inkml:trace>
  <inkml:trace contextRef="#ctx0" brushRef="#br0" timeOffset="182536.98">21024 10343 39615 0,'-25'2'1760'0,"9"-2"352"0,5 4-1680 15,5-4-432-15,3 1 0 0,3-1 0 0,1 3 176 0,1-1-48 16,0 4-128-16,4 2 192 0,4 4-192 0,6 3 0 16,7 2 128-16,5 5-128 0,5 3 0 0,8 6 0 15,9 4 0-15,5 6 0 0,7 3 336 0,7 2-16 0,6 3-16 0,1 0 0 16,6 0-112-16,-2-2-32 0,1-3 0 0,-3-1 0 16,-2-3-160-16,5 1 0 0,3 1 0 0,-1 1-12400 15,1-2-2464-15</inkml:trace>
  <inkml:trace contextRef="#ctx0" brushRef="#br0" timeOffset="183869.33">26549 13753 2751 0,'11'-6'256'15,"-4"0"-256"-15,-1 2 0 0,-1 2 0 0,-2-1 2496 0,-1 3 464 0,1-1 96 0,2 1 16 0,1-2 608 0,4-1 128 0,2 2 32 0,1-2 0 0,-2 3-800 0,0 0-160 0,0 3-16 0,-1-3-16 16,1 0-1616-16,0 0-320 16,0 0-64-16,2-3-16 0,0 0-448 0,0-2-80 0,0 0-32 0,0-4 0 15,-2 3 0-15,0-4 0 0,0 0 0 0,-1-1 0 16,0 0-144-16,-2-2-128 0,0 2 144 0,-2 0-144 16,-2-1 144-16,-1-1-144 15,-1 1 128-15,-2 2-128 0,-3-2 208 0,-2 2-32 0,-1-2-16 0,-1-1 0 16,-2 3 0-16,-2 0 0 0,-2 2 0 0,0-1 0 15,-3 4-160-15,-3-1 128 0,-1 0-128 0,1 3 128 0,-2 1-128 0,0 2 0 16,-2 5 0-16,0 1 0 0,1 4 0 0,-1 2 0 16,1 4 0-16,1 3 0 0,4 3 0 0,-1 7 0 15,5 3 0-15,1 0 0 0,2 3 192 16,2 2-32-16,3-2-16 0,2 5 0 16,1 0 240-16,2-1 64 0,2 1 0 0,1-3 0 15,2 1-160-15,1-1-32 0,3 4 0 0,-2-5 0 0,2 1-96 0,0-2-32 16,-1-6 0-16,1-1 0 15,0-2-128-15,-1-4 0 0,2-6 0 0,1-1 0 0,3-5 0 0,2-4 0 0,5-2 0 16,4-7 0-16,6-4 0 0,5-9 0 0,7-9 0 16,8-12-14336-16,4-9-2816 15</inkml:trace>
  <inkml:trace contextRef="#ctx0" brushRef="#br0" timeOffset="-188610.91">2492 11576 43311 0,'-8'-7'3840'0,"2"4"-3072"0,2 0-608 0,2 3-160 0,1-2 352 16,-3 1 32-16,-3-4 16 0,-7-3 0 0,-6-4-240 0,-6-2-160 0,-6-4 192 0,-5 2-192 0,-6-3 0 0,-7 0 0 0,-5 3 0 0,-5-2 0 15,1 2-400-15,-4 1-96 0,-8 1-16 0,-3-1 0 0,-4 4 240 0,1 3 32 0,5 0 16 16,4-3 0-16,3 1 224 0,1 3 0 0,1-2 0 16,1 3 0-16,3 2 288 0,3 4 0 0,7 0 0 0,4 0 0 15,8 0 176-15,5 0 48 0,3 0 0 0,6 0 0 16,2 2-160-16,4 0-32 0,-1 2 0 0,6 1 0 16,2-2-144-16,3 0-48 0,2 2 0 0,2 0 0 15,3 2-272-15,0 2-64 0,4-2-16 0,0 4 0 16,0 3-112-16,5 5-32 0,1 5 0 0,2 5 0 15,2 9 240-15,2 10 128 0,3 12-160 0,2 10 160 0,0 8-176 16,-3-3 176-16,-3-8-192 0,2 19 192 0,2 27-128 0,-1 11 128 16,-4-8 0-16,-4 9 0 0,-3 14-128 0,-4-3 128 15,-3-8 0-15,-3 2 0 16,-3 1 0-16,-1-5 0 0,-4-6 0 0,-4 0 0 16,0 3 0-16,-2-10 0 0,-2-5 0 0,2-9 0 15,-1-5 0-15,1-9 0 0,0-4 0 0,0-7 144 0,-1-7 112 16,1-7 32-16,2-7 0 0,0-1 0 0,2 0 144 15,-1-1 16-15,2-5 16 0,1-6 0 0,-2 1-160 0,1-9-48 16,1-1 0-16,-3-5 0 16,1 1-96-16,-1-4-32 0,0-1 0 0,3 0 0 0,0-3-128 0,1-2 0 0,1-2 0 15,1 1 0-15,-1-1 0 0,1-2 0 16,0-4 176-16,1 1-176 0,1 0 288 0,1-1-32 16,1 0-16-16,0-2 0 0,2-1-48 0,2 0-16 0,1-2 0 15,3 2 0-15,-1-2 80 0,5-1 32 16,3 2 0-16,1 1 0 0,7-2-32 0,9 4 0 15,16 3 0-15,15-1 0 0,18 0-112 0,14-2-16 16,9-2-128-16,11-2 192 0,8-4-48 0,-8-4-16 0,-9 2 0 0,-8-8 0 16,-5 4-128-16,-3-7 0 0,0 4 0 15,-7-8 0-15,-10 1-640 0,-6-2-128 0,-3-1 0 0,-2-7-14416 16,0 2-2880-16</inkml:trace>
  <inkml:trace contextRef="#ctx0" brushRef="#br0" timeOffset="-186454.07">6685 13447 29487 0,'6'-13'2624'0,"-1"3"-2112"0,-1 2-512 0,-2 4 0 0,1 1 1248 0,-1-4 144 0,5-5 16 0,3-7 16 0,4-7-1056 0,0-2-224 0,-2 3-144 0,-5 3 192 0,0 3 352 0,-6 3 80 0,-1-2 16 0,-3 4 0 0,-2-1-240 0,-3 2-32 15,-2 0-16-15,-1 2 0 0,-2 0-352 0,-4 0 144 16,-5-3-144-16,-7 2 0 0,0-1 288 0,-5 4-48 16,1-1-16-16,-4 1 0 0,0 2 16 0,-5-2 0 15,-4-1 0-15,-4 0 0 0,-4 1 80 0,-7 1 32 16,-5 0 0-16,-5-1 0 0,3-3-48 0,-2 2-16 15,-5 3 0-15,-1 1 0 0,-3 2-128 0,2 2-32 16,3-2 0-16,-2 2 0 0,2-2-128 0,-2-1 0 16,-4 4 0-16,0-2 0 0,3 3 0 0,-1-2 0 15,2 0 0-15,-3 0 0 0,-3 2 0 0,-2 2 0 0,-3-2 0 16,3 0 128-16,3-3-128 0,0 3 0 16,-2 0 0-16,-2 3 0 0,1 1 0 0,1-1 0 15,3-2 0-15,7 1 0 0,5 2 0 0,-8 1 0 0,-5 2 0 16,-1 0 0-16,6-1 0 0,0 0 0 0,4 1 0 0,2 2 0 15,4 0 160-15,0-2 96 0,0 2 32 0,2-2 0 16,2 2-288-16,-4-2 128 0,-2 4-128 0,2-1 0 16,-1 3 128-16,5-1-128 0,4 0 0 0,-1 4 0 15,-2 2 0-15,-1 0 0 0,0 3 0 0,-1 2 0 0,-1-1 0 16,2-2 0-16,0 4 0 0,3-4 0 16,1 1 0-16,0 1 0 0,1 1 0 0,1-1 0 15,2 3 0-15,1 1 0 0,2 2 0 0,1 1 0 16,3 1 0-16,4-1 0 0,6-1 0 0,-1 1 0 15,-1-1 0-15,0 4 0 0,-1-3 160 0,3 2-160 0,1-2 144 16,2 2-144-16,1 1 160 0,3-1-160 0,2-1 0 0,5 1 128 16,-1 0-128-16,3 1 0 0,3-1 0 0,0-1 0 15,6 1 0-15,0 1 0 0,1 2 0 0,2 1 0 16,4 1 0-16,0 1 0 0,4-2-144 0,3-5 144 0,3 3 0 0,3-5-144 16,3 3 144-16,4 1 0 0,2-2 0 0,2 1 0 15,-1-7 0-15,4 5 0 16,6-1 0-16,1 1 0 0,6-1 0 0,3-2 0 0,3 0 0 0,5 1 0 15,2-2 0-15,4 1 0 0,2-4 0 0,2 1 0 16,-7-5 0-16,8-2 128 0,9 0-128 0,4-1 0 16,7 2 128-16,0 2-128 0,2 2 160 0,-1 1-160 15,-3-2 0-15,1 1 0 0,3 1 0 0,4 1 0 0,2 3 0 0,-2-4 0 16,-3-4 0-16,3-2 0 16,6-1 0-16,0-4 0 0,4 1 0 0,-2-3 0 15,1-1 160-15,5 3-160 0,9-4 160 0,0 2-160 0,-2-3 224 0,3 0-48 16,0 2-16-16,4-2 0 0,3-2 96 0,-3 1 0 15,-1-4 16-15,1 1 0 16,3-2-272-16,-4 3 0 0,-7 1 0 0,4-1 0 16,6 0 0-16,-4 0 0 0,-4 0 0 0,1-3-144 15,-2 1 144-15,5 2 0 0,1-1 128 0,-4-1-128 0,-2 2 0 0,2-3 0 0,3 0 0 16,-4-3 0 0,-6 2 0-16,4-1 0 0,3-2 0 0,1 1 0 0,-6 3 176 0,-1-2-48 0,-3 2 0 0,2 0 0 15,3 0 0-15,-4 2-128 16,-5-2 192-16,4 0-64 0,1 0-128 0,-2 0 160 0,1-3-160 0,-1-3 160 15,1 2-160-15,2-5 160 16,0-1-160-16,-8-2 160 0,-6-3-160 0,-2 2 0 0,-2 0 144 0,3 1-144 16,5-2 0-16,-3-2 0 0,-6 4 0 0,-4-1 0 15,-3 1 128-15,4 2-128 0,1-2 128 16,-5 2-128-16,-7 0 256 0,-2 1-32 0,-5-1 0 0,-1 1 0 0,0 0-16 16,4-4 0-1,5 4 0-15,-4-1 0 0,-3-3 0 0,-3 1 0 0,-4 2 0 0,-2-2 0 0,0-1-208 0,-2 0 144 31,3 0-144-31,-1 1 128 0,-2 0-128 0,0-3 0 16,-5 1 0-16,-3-2 0 0,-2 0 0 0,-1-2 0 16,-1-1 0-16,0 0 0 0,-3 2 0 0,1-1 0 0,-2-1 144 15,-2-1-144-15,-1 2 496 0,-3-5 16 16,0 1 16-16,-2 0 0 0,-4 1-144 0,-1-1-16 16,-2-7-16-16,-1 1 0 0,-4 2-48 0,-2-3-16 0,-2 5 0 15,-2-5 0-15,-3 3-288 0,-3-2 0 0,-1-1 128 0,-2-2-128 16,-3 0 0-16,-4-2-224 0,-3 0 32 0,-3 1 16 15,-2-3-32-15,-7-2-16 0,-8-5 0 0,-9-5 0 16,-4 2 96-16,-6 1 128 0,-2 0-208 0,1 5 80 16,3-1 128-16,4 2 0 0,3 0-144 0,2 1 144 15,3 2 0-15,-6-5 0 0,-9-5 0 0,-9-1 0 16,-3-1 0-16,-5 2 0 0,-4 1 0 0,-3-1 0 16,0 2-128-16,-8 5 128 0,-7-1 0 0,1 2 0 15,-4 3 0-15,3 1 0 0,0 1-144 0,-10 1 144 16,-12-1 0-16,0 1 0 0,1 5 0 0,-8 2 144 0,-5 4-144 0,3 1-144 15,7 7 144-15,-2 2-208 0,-3 4 208 0,2 3 0 16,7 6 0-16,-3-2-144 0,0 2 144 0,1 3-208 16,1 2 80-16,3 0 128 15,9-2-560-15,-5 3 16 0,-1 1 0 0,2 2 0 16,9 0-16-16,-5 2 0 0,-4-2 0 0,-4 7 0 16,-2 1-16-16,-7-2 0 0,-1 4 0 0,-2-2 0 15,-1 1-256-15,1-1-64 0,1-1-16 0,-3-5-18992 0</inkml:trace>
  <inkml:trace contextRef="#ctx0" brushRef="#br0" timeOffset="-179165.34">11975 14759 19343 0,'-8'-7'1728'0,"2"1"-1392"0,2 3-336 0,2 0 0 0,0 3 672 0,-2-4 64 0,-5-2 16 0,-4-4 0 0,-5-2-624 0,0 0-128 0,-2-1 0 0,1 1 0 0,2-1 1232 0,0 4 256 0,-1-4 48 0,1 3 16 15,1-2 0-15,-1 0 0 0,1 2 0 0,0-4 0 16,-1 3-400-16,4 4-64 0,1-2-32 0,0 3 0 0,1 2-544 0,1 1-96 16,2 2-32-16,-1 1 0 0,-1 4-224 0,0-2-160 15,2 2 192-15,0 0-192 16,-2 2 0-16,2 3 0 0,-2 1 0 0,1-1 0 0,2 1 0 0,-1 0 0 15,5 1 0-15,-1-3 0 16,4 0 0-16,2 0 0 0,2 1 0 0,5-6 0 0,2 2 512 0,9-1-16 16,6-4 0-16,8-3 0 0,8 2-112 0,8-5 0 15,0 0-16 1,12 0 0-16,10-3 128 0,6 3 16 0,3 2 16 0,1 2 0 16,-5 2-528-16,3 2 0 0,7 4 0 0,0-2 0 0,4 5 0 0,0-2 0 15,3 4 0-15,0-3 0 0,5 0 0 16,0-4 0-16,2-4 0 0,2 0 0 0,0 0 0 0,6-2 0 15,4-2 0-15,1 0 0 0,-6-1 0 0,3 0 0 16,6-3 0-16,1-2 0 0,2 3 448 0,1 4-32 16,5-2 0-16,-6 4 0 0,-7 1-256 0,0 0-160 15,4 3 192-15,-5 0-192 0,-4 3 0 0,-1 4 0 16,1 2 0-16,-4 2 0 0,-2 1 0 0,-1 2 0 0,-6 4 0 0,-3 1 0 16,0-2 0-16,-4-4 0 0,-4-1 0 0,-3-9 0 15,-1-2 0-15,2-2 0 0,1 2 0 0,-4-2 0 0,-2 0 208 16,-8-2-16-16,-4-2 0 0,-5 0 0 0,0-2-192 15,-4 2 176 1,-4-2-176-16,-3 4 160 0,-5 0-160 0,-4 1 0 16,-4 2 0-16,-5-1 0 0,-7-2 0 0,-3 2 0 15,-3 0 0-15,-5 0 0 0,-3 2 0 0,-3-1 0 16,-3-2-144-16,-3 1 144 0,-2 1 0 0,-1-3 0 0,-3 1-128 0,-3 2 128 0,-3-3-160 0,-4-3 32 31,-2 2 0-31,-5-5 0 0,-4-1 128 0,-4 1-128 16,-2-4 128-16,1 4-128 0,1-2 128 0,-8-1 176 15,-8 2-48-15,-8-3 0 0,-3 3-128 0,-4 1 0 0,-2 3 0 16,-3-2 0-16,-4 1 0 0,-4 0 0 0,-4-1 0 0,-5-1-176 16,-3 1 176-16,-4 3 0 0,-2-2 0 0,-4-1 0 15,-6 4 0-15,-3-5 0 0,-2 1 0 0,-7 0 0 16,-5 2 0-16,-5-1 0 0,0 0 0 0,4 2-128 16,8 0 128-16,2-1 0 0,0 0 0 0,5-1 0 15,10 1 0-15,-4 2 0 0,0-1 0 0,1-2 0 16,3-2 0-16,2 3 0 0,4 0 0 0,0-2 0 15,0 0 0-15,2 0 0 0,0 1 0 0,3 4 0 16,3-2 0-16,0 0 0 0,-3 2 0 0,2-2 0 16,4 2 0-16,4-3 0 0,2 6 0 0,3-3 0 15,4 2 0-15,-2 0 0 0,1 0 0 0,2 1 0 16,5 0 0-16,-1 1 0 0,3 5 0 0,4-3 0 0,3 4 0 0,5-3 0 16,4 2 0-16,4-1 0 0,4 4 0 0,4-1 0 15,3 1 0-15,5 2 0 0,3-2 0 0,0 0 0 16,5-2 0-16,0 0-128 0,5-1-128 0,3-3-32 15,1 0 0-15,2 0 0 16,3-2-192-16,3 0-32 0,-1 0-16 0,3-2 0 16,3 2-320-16,4-2-64 0</inkml:trace>
  <inkml:trace contextRef="#ctx0" brushRef="#br0" timeOffset="-168097.33">22116 13166 22111 0,'3'0'1968'0,"0"-3"-1584"0,-2 2-384 0,-2-1 0 0,1 2 2944 0,0-3 512 16,1 2 112-16,-1-5 16 0,-1 0-2240 0,-4-1-448 0,-1-2-96 0,-4 0-16 15,-5 1-400-15,-2-3-64 0,-6 0-32 0,-1 3 0 0,0-1-288 0,-4 1 0 0,-12-4 0 0,-7 2 0 0,-2-2-224 0,-4 2 0 16,-3 1 0-16,-3 2 0 0,-6 2 224 0,-5 1-144 15,-7 1 144-15,-4 3-128 0,-1 0 128 0,-2-3 144 16,0 3-16-16,-3-4-128 0,-3 4 320 0,-2-2-32 0,6 2-16 16,2-3 0-16,8-2-32 0,1 0-16 15,-2-1 0-15,3 3 0 0,4 0 256 0,4 2 48 0,5-3 16 0,1 2 0 32,2-2-416-32,-7 2-128 0,-1-2 0 0,-1 1 0 0,3 3 0 0,3 0 160 0,5-2-160 0,2 1 128 15,6 1-128-15,-2 0 0 0,-2 3 144 0,2 0-144 16,3 1 0-16,1-1 0 0,1 3 0 0,2 3 128 15,2-3-128-15,4 0 192 0,3 1-64 0,0-2 0 32,3 0-128-32,0 1 176 0,0 0-176 0,3-1 192 0,2 1-32 15,3 0 0-15,2 3 0 0,3-3 0 0,3 0 16 16,3 0 0-16,1 1 0 0,1-1 0 0,3-1 16 0,-1 1 0 16,1 0 0-16,1 0 0 0,1 0-192 0,-2-1 0 15,1 3 0-15,0-4 0 0,2 2 0 0,-1 0 0 16,0-1 0-16,2 0 0 0,-2 3 0 0,0-4 128 15,-1 2-128-15,-1 1 0 0,0-1 128 0,0 0-128 16,-2 0 0-16,0 0 128 0,1 0-128 0,-1 2 128 16,-1 0-128-16,0 0 128 0,2 1-128 0,-1-3 0 15,0 2 0-15,-1 0 128 0,2 0-128 0,-2-1 128 16,0 0-128-16,-1-1 128 0,0 3 16 0,0-3 0 0,-2 4 0 0,2-4 0 16,1 4-144-16,0 0 0 0,3 2 0 0,-1 1 0 15,2 0 0-15,0 3 0 0,2 5 0 0,1 2 0 16,0 1 128-16,1 5 0 0,0 7 0 0,0 7 0 15,0 1-128-15,-1 5 0 0,-1 4-192 0,1 1 192 16,-1 2 0-16,-2 5 0 0,0 8 0 16,-3 6 0-16,0 8 0 0,-1-4 0 0,-1-8-144 0,0-6 144 15,2-8 0-15,0-4 0 0,1-2 0 0,2-6 0 0,1-5 0 16,-1 1 0-16,0 4 0 0,-1-3 0 16,0 1 256-16,1-5-64 0,-2-3 0 0,1 1 0 15,0-3-16-15,-1 2-16 0,2-1 0 0,0-1 0 0,0-4-16 0,1 1 0 16,-2 0 0-16,3 1 0 0,-1-7 32 0,0 2 0 15,1-3 0-15,-1-1 0 0,1-6-176 0,1-1 0 16,1-5 0-16,0-1 0 0,1 0 144 0,1-3 0 16,-2-2 0-16,4 0 0 0,-1-1 368 0,1 0 64 15,1-1 0-15,-1 2 16 0,3-1-112 0,0-2-32 16,1 1 0-16,2 1 0 0,0 0-144 0,4-1-48 0,0 3 0 16,4-2 0-16,1 1-96 0,4 2-32 0,7 0 0 15,4 4 0-15,7-1-128 0,6 3 0 16,4 1 0-16,2-1 0 0,-2-1 0 0,3 2 0 15,4-1 0-15,1-3 0 0,1 0 0 0,6 1 0 0,6-1 0 0,-4 1 0 16,-3 2 0-16,-2-4-192 0,0 0 64 0,5 0 128 16,5-2 0-16,5-1 0 0,9-1 0 0,-1-2 0 31,-5-2 0-31,4-2 0 0,3-1 0 0,7-1 0 0,3 1 0 0,0-3 0 0,-4-1 0 0,7-1 0 16,8 4-176-16,-4 0 176 0,-4 2-128 15,0-2 128 1,0 2-464-16,3 0-16 0,2 4 0 0,-7 0 0 0,-13-2 112 15,5 4 32-15,9-2 0 0,-4 4 0 0,-6 1 192 0,-7-1 144 0,-5-1-192 0,3 0 192 0,3 1-160 0,-3-2 160 16,-4-1-128-16,-8 2 128 0,-8-1 0 0,-2 2 0 16,0-2 0-16,0-2 128 15,0 2-128-15,-11-1 176 0,-9 0-176 16,0-2 192-16,2 4-192 0,0 2 0 0,-6-4 0 0,-3 1 0 0,-4 1 0 0,-5-5 0 16,-3 1 0-16,-2 2 0 0,-2-3 0 0,0 0 0 15,-2 0 0-15,-2 0 0 16,1 0-144-16,-2 0 144 0,-1 1 0 0,-2-1 0 0,1 0 0 0,-2 1 0 15,-2-1 0-15,0 0 0 0,-1 1 128 0,-1-1-128 16,3-1 0-16,-3 0 144 16,2 0 0-16,-1-3 0 0,1-1 0 0,-1-1 0 0,1 0 48 0,-1-2 0 0,1-2 0 0,0-4 0 15,0 0 192-15,1-5 64 0,-2-3 0 0,2-3 0 16,-2-1 0 0,2-5 0-16,-2-3 0 0,1-2 0 0,-1-1-96 0,2-1-16 0,-3 0 0 0,3-9 0 15,-3-8 192-15,2-8 48 0,-1-6 0 0,1-1 0 16,-1 3-432-16,1-2-144 0,0 2 0 0,1-2 0 0,1-4 0 15,0 4 0-15,0 0 0 0,0 8 0 0,0 8 0 0,0 2 0 16,1 1 0-16,-1-1 0 0,1 0 0 0,-1-2 0 16,1 2 0-16,-1 3 0 15,-1 5 0-15,-2 1 0 0,1 5 0 0,-2 0 0 0,1 3 0 0,0 3 0 16,-1-1 0-16,-1 1 0 16,1 3 0-16,0-3 0 0,2 1 0 0,-1-4 0 15,1 6-624-15,1 2-64 0,-1 0-16 0,0 2 0 16,0 1 224-16,1 1 32 0,0 4 16 0,-2 2 0 0,2 3 64 0,-1 0 16 15,-1 4 0-15,-1-1 0 0,0 4 160 0,1 2 48 16,-2-2 0-16,-2 3 0 0,2 0 144 0,-1 0 0 0,-1 3 0 0,-1-3 0 16,0 0 0-16,-1 2 0 0,-1-2 0 0,-1 0-128 31,-2 0 128-31,0-3 0 0,-2 2 0 0,0-2 0 16,-3 2 0-16,1-2 0 0,-3-2 0 0,0 1 0 15,-1 1 0-15,0 0 0 0,-2-1 0 0,0 0-128 16,0 1 128-16,-3-2 0 0,-1 0 0 0,-2 0 0 15,2 0 0-15,-2 2 0 0,1-3 0 0,-3 3 0 16,1 0 0-16,-5-2 0 0,0 4 0 0,-5 0 0 0,-2 0 0 16,-6 2 0-16,-6-1 0 0,-3 2 0 15,-2 1 0-15,1 1 0 0,1-1 0 0,2 1 0 0,2 1 0 0,-2 0 0 16,-5-2 0-16,-5 4 0 16,-10-4-512-16,-9 2-80 0,-10-4-16 0,-20-4-22256 15</inkml:trace>
  <inkml:trace contextRef="#ctx0" brushRef="#br0" timeOffset="-146314.22">20521 16814 35007 0,'-3'0'3120'0,"1"-4"-2496"0,0 4-496 0,1-2-128 0,0-1 0 0,1 2 0 0,-1-5 128 0,-2-3-128 0,2-1 560 0,1-6 32 0,1 0 16 0,2-2 0 0,0-2-48 0,2 1-16 16,3-3 0-16,-3 0 0 0,-2 3-352 0,1-2-192 15,0 4 192-15,-3 2-192 0,0-1 448 0,-1 0-32 16,-1 1 0-16,-1 1 0 0,-2 0 80 0,0 0 16 16,-1-1 0-16,0 1 0 0,-1-2 144 0,0 0 48 0,-2-2 0 0,1-3 0 15,0 1-256-15,-1-2-64 16,1-3 0-16,-1-1 0 0,2-1-112 0,1-2-16 0,0 0-16 0,3-3 0 15,-1 1-240-15,2-4 0 0,1-3 0 0,1 1 0 16,2 1 0-16,-1 1-320 0,2 0 64 0,0 7 0 16,-2 6-32-16,-1-1 0 0,1 2 0 0,-2 5 0 15,1 0 288-15,-2 4 0 0,-2 0 0 0,1 2 0 16,-1 1 0-16,1 2 0 0,-2 0 0 0,-1 1 0 16,1-2 0-16,-2 3 176 0,1-2-48 0,-1 1-128 15,0 0 0-15,1 0 0 0,-1 2 0 0,0-2 0 0,-1 0 0 0,0 1-320 16,1 1 32-16,0-2 16 0,-2 2 32 0,2 2 16 15,0 2 0-15,0 0 0 0,0 2 0 0,-2 4 0 16,1 2 0-16,-2 3 0 0,0 3 64 0,1 4 16 16,-3 2 0-16,-1 1 0 0,1 2 144 0,0 0-192 15,1 1 192-15,-1 1-192 0,3-3 192 0,-1 1 0 16,1-2 0-16,2-4 0 0,1-2 208 0,0-2 32 16,3 2 0-16,-2-2 0 0,2-3 144 0,0-1 16 0,2 0 16 0,0-3 0 15,0-1-256-15,2 0-160 0,-1-1 192 0,0-4-192 16,0 2 0-16,1-2-304 0,0 0 48 0,1-5 0 15,0 2 96-15,2-3 32 0,0-4 0 0,1 0 0 16,-1-3 128-16,2-1 256 0,-1 0-64 0,-1-5-16 16,1 3 80-16,-1-3 32 0,1-2 0 0,-1 1 0 15,-1 1-80-15,-1-1-16 0,1 2 0 0,-2-1 0 16,1 1-48-16,-2-1-16 0,0 2 0 0,1 2 0 16,-1-1 0-16,-1 0 0 0,1 4 0 0,-1-1 0 0,1 1 0 0,-1 2-128 15,2 0 192-15,-1 4-64 0,0 0 32 16,2-1 0-16,-1 4 0 0,3 0 0 0,1 1-160 0,0 4 128 15,4 1-128-15,1 3 128 16,3 0-128-16,2 5 0 0,1 4 0 0,3-1 0 0,1 3 0 0,1-1-176 16,2 0 48-16,-3 3 0 0,0-3 128 0,0 2 0 15,0-2 0-15,-1 3 0 0,1 1 0 0,0-2 224 16,0 0-32-16,-1 3 0 0,2-3-192 0,-2 1 144 16,-2 1-144-16,1-4 128 0,-1 2-128 0,0-4 0 15,-1 2 0-15,-1-1 0 16,1 1-864-16,1-1-96 0,-1 1-32 0,0 6-19824 0</inkml:trace>
  <inkml:trace contextRef="#ctx0" brushRef="#br0" timeOffset="-124373.15">14146 16109 35935 0,'-1'-4'3200'0,"-2"-1"-2560"0,2 2-512 0,0 0-128 0,1 2 384 0,-1-5 48 0,-1-3 16 0,-1-5 0 0,0-4 32 0,0-8 16 0,0 1 0 0,1-3 0 0,-1 2-496 0,2-3 0 0,2 2-208 0,-1-1 64 31,1-2-608-31,2 2-112 0,-2-1-32 0,0 1 0 15,1-1 368-15,-1 5 64 0,-1-5 16 0,0 1 0 0,-1-1 656 0,-2-2 144 0,2 3 32 0,-3-2 0 32,0-3 48-32,-2 1 16 0,0-3 0 0,-1 0 0 0,-1 0-240 15,0 0-32-15,-1 3-16 0,0 1 0 0,2 0-160 0,-1 5 128 16,2 0-128-16,1 7 128 0,3 3-288 0,-1 2-64 16,3 4-16-16,-1 1 0 0,2 2 80 0,-1 0 16 15,2 4 0-15,-2 0 0 0,1 1 144 0,0 0 0 16,-1 2-144-16,1 0 144 0,-1 0 0 0,0 0-176 15,0 0 176-15,0 2-128 0,0-2 128 0,0 0 0 16,0 0 0-16,0 0-128 0,-17 12 128 0,10-6 0 16,-2-2 0-16,-1 1 0 0,0 1 512 0,-3-1 64 15,-1 1 32-15,-2-1 0 0,0 1 32 0,-2 1 0 0,1 0 0 16,1 2 0-16,1 1-512 0,0-1-128 0,3 1 0 0,1 1 0 16,1 3 0-16,3-2 0 0,0 2 0 0,1-2 0 15,4 3 0-15,-1-2 0 0,3-4 0 0,-1 4 0 16,2-3-128-16,1-3 128 0,-1 2-128 0,0-6 128 15,3 2-192-15,-2-3 32 0,3 0 16 0,0-4 0 16,1-2 144-16,0 0 0 0,4-2 0 0,0-4 0 16,1 2 160-16,1-7 64 0,1 1 16 0,1-1 0 15,2-2-96-15,-1-2-16 0,-1 3 0 0,0 0 0 16,0-2-128-16,1 2 0 0,-1-5 144 0,2 2-144 16,2 2 0-16,-3 1 0 0,-1 1 0 0,0 1 128 0,0 2-128 0,-3 2 0 15,0 1 0-15,0 1 0 0,-1 4 128 0,-1 0 16 16,-1 4 0-16,2 0 0 0,0 4-16 0,1 2-128 15,1 0 192-15,0 3-64 0,-1 1-128 0,0 2 0 16,0-2 0-16,0 4 0 0,0 1 0 0,0-2 0 16,2 2-144-16,-1 1 144 0,0 0-192 0,1-3 32 15,0 3 0-15,4-2-12144 16,1 0-2432-16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13:38.0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9508 13362 1839 0,'4'3'160'0,"-3"-3"-160"15,0 0 0-15,0 0 0 0,-1 0 1696 0,0 0 304 0,0 0 64 0,0 0 16 0,0 0 640 0,0 0 128 0,0 2 32 0,0-2 0 0,0 0-1472 0,0 0-304 0,0 0-48 0,-23 4-16 0,13-3-896 0,-2 1-144 16,-3-1 0-16,-4 1-160 0,-2 2 160 0,-2-4 0 15,-3 3 0-15,-5-3 0 0,-3 3 416 0,-3 0 16 16,-4 0 0-16,-1 0 0 0,-1-2 16 0,-3 2 16 16,-2-3 0-16,0 1 0 15,-4 0-336-15,-7 0-128 0,-8 2 0 0,-1-2 0 0,2 1 0 0,3-4 0 16,4 1-128-16,1-3 128 0,-3 2 0 16,-2-2 256-16,-1-1-32 0,-2 1 0 0,1-2 560 0,0 0 112 15,4-2 32-15,-4 0 0 0,-1 2-96 0,-9-2-32 0,-3 3 0 0,-1 2 0 16,0-1-560-16,-4-2-112 15,-6-1-128-15,-5 1 176 0,-5 4-176 0,3-2 0 0,8 0 0 0,-2 2 0 16,-3-4 0-16,-1 3 0 0,0 3 0 0,3-1 0 16,9-3 0-16,3 2 0 0,-1-1 0 0,-2 2 192 15,0 1-16-15,6-2 0 0,6-1 0 0,2 2 0 0,-2-4-176 16,-4 1 160-16,-3 1-160 0,3-1 160 0,6 1-160 0,1 0 0 16,3 0 0-16,-5 3 128 15,-6-2-128-15,-8 2 0 0,-6 2 0 0,-1-2 0 0,5 3 0 0,-2-2 0 16,-1 1 0-16,-2 2-176 0,2 2 176 0,2-2-128 15,4-2 128-15,1 2-128 0,-3-1 128 0,2 3 0 16,3-2 0-16,7-1 0 0,8 0 0 0,-2-1 0 16,-2-1 0-16,-1 2 128 15,0-1-128-15,2 2 0 0,4 0 0 0,4-2 0 0,2 1 0 0,-3-2 0 16,0 1 0-16,-2 0 0 0,0 3 0 0,4-2 0 0,5 4 0 16,2-4 0-16,4 2 0 0,-2-1-160 15,-1 0 160-15,-4 2 0 0,-6-3-192 0,-1 2 64 0,0 2 128 0,5 0-208 31,8-1-160-31,4-2-16 0,4 1-16 0,2-1 0 0,-1-3 400 0,4 1 0 16,1 2 0-16,0-2 128 0,-1 5-128 0,0-4 0 0,1 4 0 0,3-1-128 16,2 2 128-16,5-1 0 0,1 2 0 0,5-2 128 15,2 3-128-15,1-2 0 0,2-2 0 0,2 2 128 16,3 0-128-16,-1 0 0 0,3 1 0 0,1 0 128 16,0 1 0-16,0 3 0 0,3 2 0 0,-1 1 0 15,2 0 0-15,0 2 0 0,1 4 0 0,0 1 0 0,0 5-128 31,1 1 192-31,-2 3-64 0,1 2 0 0,0 1-128 0,-2 3 0 16,1 3 0-16,-1 0 128 0,-1 3-128 0,-1 1 0 16,0-2 0-16,-1-1 0 0,-2-1 0 0,1-5-128 15,0-3 128-15,0-4-128 0,0-1 128 0,-1-4 0 16,3 1 0-16,-1-3 0 0,0 0 144 0,0 3-144 16,0-3 192-16,-1 3-192 0,-1 1 176 0,1-2-176 15,1 2 160-15,-1 2-160 0,1-9 0 0,1 4 0 16,1-5 0-16,0-2 0 0,1 0 144 0,1-1-16 15,1-4 0-15,-2 2 0 0,2-5 256 0,0 2 64 0,2-4 0 16,-2 3 0-16,1-4-208 0,0 0-48 0,0 1 0 0,0-2 0 16,3-2-48-16,0 0-16 0,2 0 0 0,-1-2 0 15,2 3 144-15,1-3 32 0,2-3 0 0,0 3 0 16,0 0-48-16,1 0 0 0,0-2 0 0,0 2 0 16,1 0-128-16,2 0-128 0,-1 2 144 0,4-2-144 15,0 3 0-15,3-2 128 0,3 1-128 0,2 1 0 16,1 0 0-16,4-1 0 0,4 0 0 0,6 1 0 15,3-2 0-15,2 1-128 0,3 1 128 0,0-3 0 0,-2 4-256 16,-1-2 48-16,1-2 16 0,2 0 0 0,2 0 64 16,2 0 128-16,1 0-208 0,3 1 80 15,3 2 128-15,3-3 0 0,0 1 0 0,-1-1 0 0,-1-1 0 0,0-3-160 16,6 2 160-16,2 2 0 0,4-3-176 0,-1 2 176 16,-3 1-160-16,-1 0 160 0,-4-3-176 0,4 1 176 15,6 1-192-15,2-2 192 0,1 1 0 0,-2-2 0 16,-5 1 0-16,4 2 0 0,4-2 0 0,3 3 0 15,6 0 0-15,-4 0 0 0,-1 0-128 0,-1 0 128 16,1 0 0-16,9 0 0 0,10 0 0 0,-5 0 0 16,-7 1 0-16,-3-1 0 0,-1 2-208 0,3-2 64 0,2 3 16 15,-4 0 0-15,-4-1 128 0,-1 0-192 0,-4-2 192 16,4 0-192-16,4 3-128 0,-1-3-48 16,-5 0 0-16,1 0 0 15,2 0-80-15,4 0 0 0,4 3-16 0,-4 0 0 0,-3 1 144 0,-2-4 48 0,-2 0 0 0,5 0 0 16,6 2 272-16,-3-2 192 15,-4 4-16-15,-1-3-16 0,-1 1 16 0,0 1 0 0,4 1 0 0,-4-2 0 16,-4 2-176-16,-2-2 0 0,-1-2 0 0,1 1 0 16,5 4 0-16,-1-1 0 0,-2 2 0 0,-3-2 0 15,-4-2 0-15,1 2 0 0,3-1 0 0,2 0 0 16,1 1 0-16,-4 0 0 0,-3 1 0 0,-1-4 0 16,1 1-288-16,1 1-32 0,-5-2-16 0,1 4 0 31,1-1-96-31,-3-2-16 0,-1 0 0 0,-1 0 0 0,-3-2 448 0,3-2 0 0,3 2 0 0,0 0-128 0,-1 2 128 0,-5-2 0 15,-2-4 0-15,-2 2 128 0,-3-4 96 0,-2 2 32 16,-3-2 0-16,2 3 0 0,0 0 176 0,-3 0 32 16,-3 2 16-16,-3 1 0 0,-6-3-176 0,-2 3-48 15,-2 0 0-15,-2 0 0 0,-3-2-128 0,-1 1-128 16,-1-2 192-16,-1 1-192 0,1 0 0 0,-3 0 0 16,-3 2 0-16,1-2 0 15,0 0 0-15,-2 0 0 0,1-1 0 0,0 2 0 0,-1-3 0 0,1 2 160 0,0-2-160 0,-1 2 192 16,-1 2-192-16,-2-4 128 15,1 2-128-15,-2 2 128 0,-1-3-304 0,-2 2-64 0,0 1-16 0,-2 0 0 16,2 0 80 0,-2 0 16-16,-1 0 0 0,1 0 0 0,-1 1 288 0,-1-1 48 15,0 3 16-15,-2-3 0 0,2 0-192 0,-2-3 160 0,1 3-160 0,-2-1 160 16,2 1-160-16,-2-3 128 16,2 3-128-16,-2-3 128 0,1 3-128 0,-1-4 0 0,1 2 0 0,-1-1 0 15,1-1 0-15,-1 1-224 16,1 0 32-16,-1-1 0 0,2-1 192 0,1 1-144 0,0 1 144 0,1-1-128 15,1-2 128-15,2 1 0 0,0 0 0 0,2-1 128 16,-1 1 48-16,0 1 16 16,-3 1 0-16,2-2 0 0,-1 1-192 0,0 2 0 0,0 0 0 15,0-1 128-15,-1 0-128 0,-1 3 0 0,2-2 0 0,-1 0 0 16,-1 2 0-16,1 0 0 0,-2-2 0 0,1 0 0 0,-1 0-144 0,0 0 144 16,0-1-192-16,0 2 192 15,-2-4-144-15,1 4 144 0,0-3 0 0,-1-2-144 16,2 0 144-16,-1-3 0 0,1-1 0 0,1 2 0 15,-1-5 400-15,1 2 16 0,-1-4 0 0,0 2 0 0,-1-2-80 16,1-1-16-16,-1 0 0 0,-1-3 0 16,0 3-320-16,-1-4 0 0,1 3 0 0,-2 0 0 0,0-2 192 0,0 1-16 0,-1-2-16 0,2-2 0 15,-2-2 192-15,-2 1 32 0,2 0 16 0,-1-1 0 16,0-2-400-16,0-3 0 0,-1 2 128 0,1-2-128 16,1 4 0-16,-1-4 0 15,1-3-160-15,0-3 160 16,0-2-176-16,0 1 176 0,1 2-192 0,-2-1 192 0,1 3 0 15,0 2 0-15,1 2 0 0,-1 1 0 0,1 2 0 0,-1 0 0 0,0 3 0 0,0-4 0 0,-1 4 0 0,1-1 0 16,-2 0 0 0,-1-1 0-16,1 6 0 0,-1-2 0 0,0 2 0 0,-1 1 0 0,0 3 0 0,0 4 0 15,0-3 0-15,0 3 0 0,0 4 0 16,0-2 0 0,2 1 0-16,-2 1 0 0,2 1 0 0,-2 3 0 15,2-2 0-15,-2 4 0 0,1-2-192 0,-2 2-48 16,-1 0 0-16,-1 2 0 15,-1 2-144-15,-3 2-48 0,-2 4 0 0,-3-1 0 0,-3 2 192 0,1 0 48 16,-1 1 0-16,0-1 0 0,-2 2 192 0,0-2 0 16,2 0 0-16,0-2 0 0,2-1 0 0,-1 0 0 15,2-5 0-15,2 2 0 0,-1-3 0 0,0 0 0 0,0-2 0 16,-1-2 0-16,-3 0 0 0,-3 0 0 0,-3-2 0 0,-4 2 0 16,-3-2 160-16,-4-1-160 0,1 0 128 0,-2 3-128 15,-1-5 208-15,-3 4-32 0,-1-3-16 0,-1-1 0 16,-2 1 352-16,-3 0 64 0,-3-3 0 0,-5 2 16 15,-4-2-192-15,-2-1-32 0,0 2-16 0,2 0 0 16,4-2-192-16,3 1-32 0,7 0-128 0,-3-1 192 16,-5-2-192-16,-1-1 144 0,-2 3-144 0,0-2 128 15,1 2-128-15,2 1 0 0,1 0-160 0,-3-1-18192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16:05.89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12800 3654 17503 0,'0'-4'1552'0,"0"1"-1232"0,0 0-320 0,1-1 0 0,0 4 1584 0,0 0 256 0,0-2 48 0,2 2 16 0,1-3-512 0,-1 2-112 0,1-1 0 0,2-2-16 0,-1 4 192 0,0-2 32 0,0 4 16 0,-1-2 0 15,1 4-672-15,-2-1-128 0,2 4-16 0,0 1-16 16,2-2-416-16,-1 4-64 0,1 5-32 0,1-5 0 16,-1 4-160-16,0 1 0 0,2-2 144 0,-2 3-144 15,2 0 192-15,-1 2-16 0,-1-1-16 0,-1 0 0 16,-1 3-160-16,0 2 0 0,-1 3 0 0,-2 1 0 16,1-4 288-16,-3 5-32 0,1-1 0 0,-2-1 0 15,1 1 160-15,0-6 32 0,0 1 0 0,1-5 0 16,1 0-144-16,0-4-32 0,1-4 0 0,0 0 0 0,-1-4 48 0,1-1 0 15,-1-1 0-15,-1-2 0 0,1 0-160 16,-1-2-32-16,0-2 0 0,-1-2 0 0,0 0 112 0,0-1 16 16,0-2 0-16,0-4 0 0,1-3-256 0,-1-2 128 15,3-2-128-15,-1-1 0 0,1-2 160 0,1-3-160 16,-1-1 160-16,2-1-160 0,1-1 0 0,1 0 0 16,0 0 0-16,0-2 0 0,2 5 0 0,-1-2 0 15,1-3 0-15,0 5 0 0,0 1 0 0,-1 6 0 16,1-2 0-16,0 1 0 0,-1 4 0 0,1 1 0 15,-2-1 0-15,1 3 0 0,-1 3 0 0,1 4 0 16,-1 0 0-16,1 4 0 0,-2 0 0 0,1 4 0 0,-1 3 0 0,2 1 0 16,-3 0 0-16,1 4 0 0,-1 2 0 0,1 2 0 15,-1 1 0-15,1 2 0 0,0 4 0 0,-1-2-160 16,1 3 160-16,2 0 0 0,0 2 0 0,1-2 0 16,1 1 0-16,0-3 0 0,0 0 0 0,1-2 0 15,-1-1 0-15,0 0 0 0,2 0 0 0,-2 2 0 16,0-7 0-16,-1 0 0 0,-1-2 0 0,0 0 0 15,0-1 0-15,0-3 128 0,-1 0-128 0,1-2 128 16,-2-2 0-16,1-2 0 0,1-2 0 0,-1-1 0 0,2 0 48 0,-1-3 16 16,1-4 0-16,1 0 0 15,1-3-64-15,0 1-128 0,1-4 192 0,3-3-64 0,-2 0-128 0,-1-2 0 16,-1 1 0-16,0-5 0 0,-2 5 0 0,0-4 0 16,-1 1 0-16,1-1 0 15,-3 1 0-15,2 1 160 0,-2-3-160 0,0 6 160 0,0 0-160 0,0 3-176 16,-1 1 48-16,0 4 0 0,-1 2 128 0,1 3 0 15,-2 2 0-15,1 2 0 0,0-2 128 0,0 4 48 16,1 0 16-16,-2 0 0 0,2 4-192 0,0 0 0 0,1 2 0 16,1 2 0-16,-3-1 0 0,3 0 0 0,0 4 0 0,-1 0 0 15,3 4 0-15,-2-1-176 0,2 3 48 0,-2-1 0 16,1 3 128-16,-1 1 176 0,1-1-48 0,-3 4 0 16,1-2-128-16,-2 1 128 0,-2 0-128 0,-1 0 128 15,-1-1-128-15,0 2 0 0,-1-4 0 0,0 1 0 16,0 1 0-16,-1-2-176 0,2-3 48 0,-1 0 0 15,2-4-336 1,-1 1-64-16,3-3-16 0,0-4 0 16,1 0-192-16,1-5-32 0,1-1-16 0,0-1-18224 0</inkml:trace>
  <inkml:trace contextRef="#ctx0" brushRef="#br0" timeOffset="586.38">14052 3634 28559 0,'1'-2'2544'0,"1"-2"-2032"0,0 4-512 0,1 0 0 0,0 0 1152 0,1 0 144 0,1 0 32 0,2 0 0 0,6 1-464 0,0 2-96 0,3-1 0 0,0 4-16 0,-1 4-112 0,0 0-32 0,0 5 0 0,-3 1 0 16,0 4-352-16,-3 2-64 0,-1 3 0 0,-2 3-16 15,-2-3-48-15,-2-1-128 0,-2 0 192 0,0-1-64 16,-1 1-128-16,1-5 0 0,-1-3 0 0,2-3 128 16,-1-3-304-16,1 1-64 0,2-4-16 0,-1-4 0 15,3 0-672-15,-1-3-144 0,1-3-16 0,1-3-14912 16</inkml:trace>
  <inkml:trace contextRef="#ctx0" brushRef="#br0" timeOffset="773.5">14133 3255 37775 0,'-8'0'3360'0,"2"0"-2688"16,3 0-544-16,2 0-128 0,1 0 912 0,0 0 160 15,-1 0 16-15,-3 1 16 0,-1 1-848 0,2-2-256 16,-1 0 0-16,1 3 128 16,2-3-672-16,2 0-128 0,1 1-32 0,0 1-11264 15,2 2-2272-15</inkml:trace>
  <inkml:trace contextRef="#ctx0" brushRef="#br0" timeOffset="1362.97">14588 3743 34095 0,'-7'2'1504'0,"2"1"320"0,2-3-1456 0,0 1-368 16,2 2 0-16,1-1 0 0,0-2 864 0,-1 1 96 16,0 4 32-16,-1-1 0 0,1 0-288 0,-1 2-64 15,0 0-16-15,1 0 0 0,1 0-272 0,0 4-48 16,1-1-16-16,1 1 0 0,-1 0-288 0,0 2 0 16,0 1 0-16,2-1 0 0,-1 2 0 0,0 0 0 0,0 0 0 0,0-2 0 15,1 1 0-15,-1-1 0 0,1-2 0 0,-1 0 0 16,1-2 192-16,-1-1 0 0,2-4-16 0,-2 1 0 15,1 0 80-15,-1-2 32 0,2-4 0 0,-1 1 0 16,2-2-16-16,-2-1 0 0,2-2 0 0,0-2 0 16,1 0-96-16,2-4-32 0,-1-1 0 0,1 0 0 15,-1-2-144-15,0-1 192 0,2-4-192 0,0-2 192 16,-2 1-32-16,1-1 0 0,-1-4 0 0,-1 3 0 0,0 0 0 16,-1-1 0-16,0 2 0 0,1-5 0 15,1 1-160-15,0-3 128 0,0 1-128 0,1 0 128 16,1 2-128-16,0 3 0 0,3 1 0 0,0 1 128 0,0 5-128 0,1 4 0 15,-1 2 0-15,2 1 0 16,-1 5 0-16,2 1 0 0,1 4 0 16,-1 4 0-16,0 1 0 0,1 4 0 0,0 4 0 0,0 3 0 15,3 5 0-15,-2 0 0 0,1 4 0 0,0 3 0 0,0 2 0 0,-2-3 0 16,0 4 0-16,-1-3 0 0,-1-1 0 0,-2 1 0 0,1-1 0 16,-5-3 0-16,2-3 0 0,-4 0 0 0,2-3 0 0,-3 1 0 15,1-1 0-15,-2 0-144 0,1-3 144 0,-3 0 0 31,2 1-704-31,-3-1-48 0,0 1 0 0,0-5-18800 0</inkml:trace>
  <inkml:trace contextRef="#ctx0" brushRef="#br0" timeOffset="4988.84">17244 3075 2751 0,'3'-6'256'0,"-1"2"-256"0,-1 1 0 0,-1-2 0 0,0 3 3376 0,0 2 624 0,0-2 128 0,0 2 32 0,0-4-1856 0,-1-1-384 16,-2 0-64-16,1 0 0 0,-2 2-880 0,-2-1-160 0,0 2-48 0,-2 2 0 0,0 2-192 0,-1 2-64 0,-1 2 0 0,-1 1 0 0,-1 4-256 0,-3 2-48 15,1 7-16-15,-3-2 0 0,1 6-64 0,-3 3 0 16,-2 3-128-16,-1 3 192 0,-2-1 224 0,2 3 32 31,1-1 16-31,1 1 0 0,3-3 0 0,0 0 0 0,1 2 0 0,3-2 0 0,2-4-16 0,4 4-16 16,2-1 0-16,1-1 0 0,3 1 336 0,3-3 80 15,2 3 16-15,2-5 0 16,4-1-256-16,1-3-48 0,3-3-16 0,2-3 0 16,2-4-288-16,1-1-64 0,2-2-16 0,1-3 0 0,0-3-32 0,2-2 0 15,-1-1 0-15,1-1 0 0,-2-6-144 0,0 1 128 16,0-4-128-16,-1-1 128 0,1 1-128 0,-1-6 0 15,0 4 144-15,-1-2-144 0,1-1 160 0,1-1-32 16,0 0-128-16,2-2 192 0,-1-4-192 0,1-1 176 16,-2 1-176-16,-1-3 160 0,-3-1-16 0,0-2 0 0,-5-1 0 0,-1 1 0 15,-6 0 96-15,-1 0 16 0,-4 0 0 0,-4 2 0 16,-4-5-112-16,-3 3-16 16,-2 2 0-16,-2-3 0 0,-2 4-128 0,-2-1 0 0,-5-2 0 0,-1 0 0 15,-4-3 0-15,-1-1 0 16,-1-1 0-16,0 2 0 0,3 5 0 0,2 2-224 15,3 4 48-15,0-2 16 16,2 4-320-16,1 1-64 0,1 1-16 0,-3 1-18256 0</inkml:trace>
  <inkml:trace contextRef="#ctx0" brushRef="#br0" timeOffset="8706.84">13504 4719 23951 0,'-2'-3'2128'0,"-2"2"-1696"0,2-2-432 0,0 3 0 0,1 0 2240 0,0 0 384 0,0 0 64 0,-2 0 0 0,0 3-1312 0,-5-3-272 0,0 4-48 0,-2-4-16 0,-2 1-768 0,1-1-144 0,0-1-128 0,0 1 144 31,0-4-720-31,0 1-160 0,0 3-32 0,0-3 0 16,-1 3-176-16,1-3-32 0,0 6-16 0,-2-3 0 0,0 1 480 0,-2 4 112 0,2-1 16 0,-2-1 0 16,1 4 384-16,2-1 0 0,1-3 0 0,2 4 0 0,3-1 0 15,1-2 0 1,4 0 0-16,1 0 0 0,0-1 384 0,2 0 176 0,1 0 16 0,0 2 16 15,2 1 304-15,2 0 48 0,0 3 16 0,0-2 0 0,2 4-336 0,0-1-64 32,1 0-16-32,0 0 0 0,2 2-288 0,0 1-64 0,3 2-16 0,0-2 0 0,1 0-176 0,0 3 0 15,1-1 0-15,1 1 0 0,-1 0 0 0,0 2 0 16,1 0 0-16,-2 0 0 0,0 1 0 0,0-1 0 16,0 6-192-16,0 0 192 15,-1-1 0-15,0 1 0 0,-4 1 0 0,0 1 0 0,0-1 0 0,-2 1 0 16,-2-1 0-16,-2-6 0 0,-1 0 0 0,-2-3 0 0,-2-1 160 15,-1-2-160-15,-3 0 320 0,-2-3-64 16,-1 0 0-16,-4-2 0 0,-4 2 0 0,-1-1-16 0,-2-2 0 0,-1 2 0 16,-2-2-112-16,-2 2-128 15,0-3 176-15,-2 0-176 0,-1-2 128 0,0 2-128 0,-2-2 0 0,-2-2 0 32,-1 1 0-32,0-3 0 0,0-3 0 0,0 0-144 15,2 0-224-15,0-4-32 0,2 1-16 0,1-6 0 16,3 3-1616-16,0-1-320 0</inkml:trace>
  <inkml:trace contextRef="#ctx0" brushRef="#br0" timeOffset="9531.76">14835 4440 22111 0,'2'-2'1968'0,"1"1"-1584"0,-1 1-384 0,-2 0 0 0,0 1 1776 0,0-1 272 0,2 2 48 0,0-2 16 0,1 0-448 0,-3 2-64 0,-3 3-32 0,3-5 0 0,0 0-528 0,-23 13-96 0,9-4-32 0,-3-2 0 0,-2 2-496 0,-2 1-96 15,-2 2-32-15,-2 3 0 0,0 1-288 0,-1 1 0 16,0 2 0-16,-1 2 0 15,1 3 176-15,-1 3-176 0,1 2 160 0,0 5-160 0,2 0 0 0,2 2 0 16,4-4 0-16,1 2 0 0,3-2 0 0,1 3 0 16,2 3 0-16,2-3 0 0,5-1 320 0,0-2-48 15,5-1 0-15,2-2 0 0,3-3-16 0,1 1-16 16,3-1 0-16,1-1 0 0,2-3-112 0,1-2 0 16,1-2-128-16,3-2 192 0,-1-1-192 0,4-1 176 0,2-2-176 0,2-2 160 31,2-1-160-31,0-3 0 0,2-3 0 0,-2 1 0 0,2 0 0 0,-3-2 0 0,0-2 0 0,-2 0 0 15,0-3 0-15,-1 0-144 16,1 1 144-16,-2-2-208 16,-2 0-208-16,-2 1-32 0,-2 0-16 0,-2-1 0 15,-3 2-912-15,-3-2-176 0,-2 1-48 0,-3 0-14784 0</inkml:trace>
  <inkml:trace contextRef="#ctx0" brushRef="#br0" timeOffset="9864.58">14210 4789 39615 0,'0'-10'1760'0,"0"3"352"0,2 2-1680 0,0 1-432 0,2 0 0 0,1 4 0 0,0-2 384 0,3-2-16 0,7-4 0 0,4 0 0 0,2 0-192 0,4-2-48 0,1 0 0 0,1 1 0 0,0 0-128 0,3 2 0 0,3 1 144 16,2 0-144-16,3-3 0 0,2 2 0 0,2 0 0 0,0 1 128 31,-4 3-128-31,2-2 0 0,-1 1 0 0,1 0 0 0,-1-2-256 0,0 2 16 0,0-2 16 0,-1 0 0 31,0 0-1024-31,-3 0-208 0,1 2-32 0,0-2-15104 0</inkml:trace>
  <inkml:trace contextRef="#ctx0" brushRef="#br0" timeOffset="10213.39">13945 5471 37775 0,'-7'-3'3360'0,"4"1"-2688"0,-1 0-544 0,3 2-128 0,1 0 1152 16,1 2 192-16,1 0 32 0,1-2 16 0,1 3-912 16,-1-3-176-16,1 3-48 0,-4-3 0 0,0 0-256 0,0 0 0 15,0 0 0-15,0 0 0 16,19 10-384-16,-18-10-144 0,0 0-32 0,0 0-18320 15</inkml:trace>
  <inkml:trace contextRef="#ctx0" brushRef="#br0" timeOffset="10497.96">15226 5420 41471 0,'1'1'1840'0,"-1"-1"368"0,0 0-1760 0,0 0-448 0,0 3 0 0,0-3 0 15,1 3 640-15,0 0 64 0,1 3 0 0,0 0 0 0,1 0-528 0,0 2-176 16,1-2 0-16,-2 0 144 31,1-2-752-31,-1-2-160 0,1-2-16 0,-1-3-18048 0</inkml:trace>
  <inkml:trace contextRef="#ctx0" brushRef="#br0" timeOffset="12289.14">16557 5550 35007 0,'-12'0'3120'0,"3"-3"-2496"0,4 3-496 0,7 0-128 0,1 0 352 15,0 0 48-15,-3 3 16 0,0-3 0 0,0 0-2048 0,2 0-416 0,3 0-64 0,4 3-32 0,3-3 1456 0,6 0 304 16,3 0 48-16,7 0 16 0,5-3 1504 0,10-2 304 16,8-3 64-16,11 0 16 0,10-2-320 0,10 0-64 0,7 1-16 0,8-1 0 15,8 0-624-15,10 1-128 0,10 2-32 0,4 1 0 16,2 0-256-16,5 6-128 0,9 6 128 0,-3 0-128 15,-10 1 0-15,4 2 0 0,6 1-224 0,-4-3 80 16,-12-1-720-16,2-5-144 0,2 4-16 0,-5-1-16 16,-12-2 512-16,-11 2 96 0,-4-1 32 0,-3 2 0 15,-3-1 400-15,-8 2-128 0,-8 0 128 0,-3 1-14896 16</inkml:trace>
  <inkml:trace contextRef="#ctx0" brushRef="#br0" timeOffset="12821.98">16822 6508 19343 0,'0'6'1728'0,"0"-2"-1392"0,0 2-336 0,1-6 0 0,1 3 2048 0,-1-2 352 0,2 4 64 0,2 1 16 0,2 4-144 0,2-3-32 0,3 2 0 0,2-3 0 0,3 0-960 0,2-2-192 0,7-2-32 0,3-2-16 15,5 2-672-15,7-2-144 0,9 0-32 0,6 0 0 16,13 2-48-16,10 1-16 0,12 0 0 0,9-1 0 16,10 0 128-16,3 2 32 0,-3 1 0 15,0-4 0-15,0 1-128 0,-4 1-32 0,-7-2 0 0,-2-2 0 16,-1 1-192-16,4-3 0 0,5 0 0 0,-4-2 0 16,-9 1 0-16,1 0 0 0,1-2 0 0,-5 0 0 15,-6 0-288-15,-4 0-160 16,-3 2-16-16,-6 0-18688 0</inkml:trace>
  <inkml:trace contextRef="#ctx0" brushRef="#br0" timeOffset="13391.79">16766 7658 44223 0,'12'0'3936'0,"5"0"-3152"15,4 0-624-15,2 0-160 0,5-2 0 0,11-2 160 0,28-2-160 0,42-3 160 0,50-5 0 0,33-7 0 0,16-5 0 0,-1-4 0 0,-1-3-160 0,-6-1 0 0,-6-5 0 16,-12-1 128 0,-11-1-528-16,-8-1-112 0,-2-5-32 0,3-4-19008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18:36.58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19875 8263 23951 0,'-5'0'2128'0,"1"0"-1696"0,2 2-432 0,2-2 0 0,-1 1 1936 0,-1 2 304 0,-1-1 64 0,-3 3 16 0,-2 4-304 0,1 1-64 0,-1 2-16 0,1 3 0 0,-1 1-1184 0,4 3-240 0,-1-2-64 0,0 4 0 0,1 1-224 0,0 1-48 0,2 1-16 0,-1 0 0 16,2 1 0-16,0-3 0 0,0 3 0 0,1-6 0 15,1 2 0-15,-1-3 0 0,0-1 0 0,-1-3 0 31,1 0-160-31,0-4 0 0,-2 0 144 0,1-4-144 0,0 1 128 16,0-5-128-16,-2 2 160 0,2-4-160 0,-2 0 128 0,2-3-128 16,0 0 0-16,0-4 144 0,1 1-144 0,1-4 192 15,0 0-192-15,2-4 192 0,0-2-192 0,4-4 0 16,0 1 0-16,2-3 0 0,1 0 0 0,1 1 0 16,2-2 0-16,3-1-176 0,3 0 48 0,2-3 0 15,2 1 0-15,0 4 0 0,1-1 128 0,1 1 0 16,1 6-144-16,0-1 144 0,-1 3 0 0,-3 2 0 15,-2 2 0-15,-2 0 0 0,-2 4 0 0,-1 0 0 16,-4 2 0-16,1 4 0 0,-4 0 0 0,1 0 0 16,-2 4 0-16,1-1 0 0,-1 6 0 0,-2-3 0 15,1 5 0-15,-1 1 0 0,0 1-160 0,0 2 160 0,-1-1 0 0,1 0-144 16,0 2 144-16,0-2 0 0,-2 1 0 0,1-1 0 16,1-2 0-16,-1 0 0 0,1-2 0 0,-2-1 0 15,1-3 0-15,-1 0 0 0,0-2 0 0,0-2 0 16,0-2 0-16,0 0 0 0,-1 0 0 0,1-2 0 15,-1-1 0-15,1 0 0 0,1-1 0 0,-1-2 128 16,1 0-128-16,1-3 0 0,0 2 0 0,0-3 128 16,1 1-128-16,0-3 0 0,2-2 0 0,-1 2 0 15,2-3 0-15,-1 1 0 0,2-2 0 0,1 0 0 16,0 1 0-16,1-1-160 0,0 0 160 0,0 4 0 0,1-4-144 16,-2 3 144-16,0 3 0 0,1-2-144 0,1 2 144 0,-1-1 0 15,2 4 0-15,-2-3 0 0,0 3 0 0,1 1 0 16,0 1 0-16,0 4 0 0,0-1 0 0,-2 4 128 15,1-1-128-15,0 4 128 0,2 5-128 0,-1 3 128 16,1 3-128-16,1 0 128 0,-1 3-128 0,2 5 192 16,2-1-64-16,-1 2 0 0,0 1 32 0,2-1 16 15,-2 0 0-15,2 1 0 0,-1 0-48 16,2 1 0-16,-1-1 0 0,-4-5 0 0,-4-5-128 0,0 1 0 0,1 4 0 0,1-2 0 31,-2 3-448-31,-3-3-80 0,-1-2-16 0,-4-2-12256 0,0-3-2432 16</inkml:trace>
  <inkml:trace contextRef="#ctx0" brushRef="#br0" timeOffset="301.58">21266 8440 38703 0,'-18'12'3440'0,"7"-5"-2752"0,2 5-560 0,4-3-128 0,4-5 672 0,1 0 96 0,0 1 32 16,0 5 0-16,1 6-288 0,-1 4-48 0,1 2-16 0,2 1 0 0,-1 0-448 0,2-6 0 0,0-1-176 0,0-1 176 31,1-3-976-31,2-2-80 0,-2-4-16 0,1 0-16880 0</inkml:trace>
  <inkml:trace contextRef="#ctx0" brushRef="#br0" timeOffset="527.67">21183 7881 38703 0,'-2'2'1712'0,"-1"1"352"0,3 0-1648 0,0 1-416 32,0-2 0-32,0 2 0 0,0-1 528 0,0 0 32 0,2 5 0 0,-1 3 0 0,0-1-240 0,0 2-32 15,2 1-16-15,-2-4 0 16,3-1-768-16,-1 1-144 0,2-1-48 0,0 2-17168 0</inkml:trace>
  <inkml:trace contextRef="#ctx0" brushRef="#br0" timeOffset="1087.93">21678 8464 27647 0,'-4'-2'2448'0,"3"2"-1952"16,1 0-496-16,0 0 0 0,0 2 1888 0,1-2 288 15,-1 0 48-15,2 2 16 0,-1 0-624 0,0 2-112 16,1 2-32-16,0 0 0 0,0 0-1072 0,1 0-208 15,-1 1-64-15,-1-1 0 0,1 1-128 0,-2 2 0 16,1-2 0-16,-1 0 0 0,0 1 0 0,1-2-144 16,-1-2 144-16,1 2-160 0,2-3 160 0,-2-2 0 15,0 1 0-15,2-2 0 0,-1 0 0 0,1 0 0 16,0-3 0-16,0 0 128 0,1 0 128 0,-1-4 16 0,1-1 16 16,1-2 0-16,0 0 16 0,0-5 0 0,1-1 0 0,1 0 0 15,0-4-80-15,1 2-16 16,0-3 0-16,0-3 0 0,1 2-80 0,-2 0-128 0,2-1 176 0,0 2-176 15,-2 5 0-15,2 0 0 0,-1 1 0 0,1 4-192 16,0 3 192-16,-1 1 0 0,0 4 0 0,0-2 0 16,1 3 0-16,-1 2 0 0,0 0 0 0,2 2 0 15,0 0 0-15,0 2 0 0,0-2 0 0,1 5 0 16,1-1 0-16,1 0 0 0,-1 1-160 0,2 4 160 16,-2 1 0-16,2 2 0 0,0 2 128 0,0 3-128 15,1 1 0-15,-2 5 128 0,1 3-128 0,-2-2 0 0,1 2 0 0,-1 3 0 16,1 0 0-16,-2-1 0 0,0-2-192 0,-3 0-32 15,1-6 0-15,0-2 0 0,-2-2-64 0,1-2-16 16,-2-2 0-16,-1-3 0 16,0-4-208-16,-2-2-64 0,1-1 0 15,-1-3-17680-15</inkml:trace>
  <inkml:trace contextRef="#ctx0" brushRef="#br0" timeOffset="3301.1">24340 7507 27647 0,'2'0'2448'0,"0"0"-1952"0,-1 3-496 0,0-3 0 0,1 1 976 0,0 1 112 0,1-2 0 0,0 3 16 0,2 2 224 0,1 1 32 0,2 5 16 0,-1 0 0 0,0 4-736 0,0 4-128 0,-1 4-48 0,2 4 0 15,-2 5-176-15,0 6-32 0,-1 2-16 0,-1 5 0 0,-1-1 16 0,-3 5 0 16,-1 4 0-16,-1 4 0 0,-2-4-112 0,-1 4-16 16,-3 3 0-16,1 0 0 15,-3-5-128-15,2-3-176 0,0-6 48 0,1-3 0 0,-1 2 128 0,1-3 0 16,2-1 0-16,-1-4-128 0,2-1 128 0,-1-3 0 15,1-1 0-15,-1-3 0 16,2-5-304-16,-2-1-128 0,0-7-16 0,1-4-11136 0,-1 0-2240 16</inkml:trace>
  <inkml:trace contextRef="#ctx0" brushRef="#br0" timeOffset="3791.57">24732 7475 25791 0,'1'1'2304'0,"1"2"-1856"0,-1 0-448 0,0 2 0 0,2-1 640 0,-2 2 16 0,1 2 16 0,2 7 0 0,2 7 512 0,0 9 96 0,1 7 32 0,-1 4 0 0,0 5-256 0,-2 0-48 0,-1 1-16 0,-1 3 0 16,-1 2-432-16,-1 0-96 0,-1 2-16 0,-2-1 0 0,2 2-256 15,-2-2-64-15,1-1-128 0,1-6 192 0,1-1-192 16,0-3-160-16,0-4 32 0,1-2 0 15,0-5-320-15,2-1-48 0,0-5-16 0,2-1 0 16,2-3-1200-16,-1-5-240 0</inkml:trace>
  <inkml:trace contextRef="#ctx0" brushRef="#br0" timeOffset="4792.71">25192 8127 25791 0,'-1'6'2304'0,"1"-2"-1856"15,1 2-448-15,2-4 0 0,0 0 1152 0,0 2 144 0,2 6 32 0,4 4 0 0,4 8 240 0,4 3 48 0,6 3 16 0,0-2 0 0,4 2-768 0,2-6-160 0,2-2-16 0,2 1-16 0,1-5-288 0,-1 2-48 0,-2-4-16 0,1 1 0 16,-1 1-320-16,0-4 0 0,-4 2-160 0,-1 1 160 31,-4-3-1536-31,-1-2-208 0</inkml:trace>
  <inkml:trace contextRef="#ctx0" brushRef="#br0" timeOffset="5056.41">25918 8082 911 0,'0'6'0'0,"-1"-2"0"16,0 2 0-16,-1-2 0 0,1 1 4864 0,0-1 896 15,0-1 192-15,-2 4 16 0,1 6-3152 0,-4 4-624 16,-2 6-128-16,-3 3-16 0,0 2-16 0,-1 1 0 0,-1 2 0 0,0 1 0 16,-1 0-976-16,-1 1-192 0,0 3-32 0,0 1-16 15,-1 1-416-15,-1 5-80 0,0 1 0 0,-2 2-16 16,1 2-304-16,-2-1 0 15,-1 1 0-15,0-1 0 16,0-2-304-16,1-2-112 0,3-2-32 0,-1-2 0 16,2 1-1088-16,3-2-240 0</inkml:trace>
  <inkml:trace contextRef="#ctx0" brushRef="#br0" timeOffset="6065.01">26320 8358 27647 0,'5'-4'2448'0,"0"1"-1952"0,2 0-496 0,1-1 0 0,-1 2 1488 0,2 2 208 0,2-4 32 0,7 2 16 0,12-2-800 0,11-2-176 0,8 0-16 0,5 2-16 0,-1-1-96 0,-4 0-32 16,-2 3 0-16,-5-1 0 0,-1 2-608 0,-4-2 0 15,0 0 0-15,-3 0 0 16,-2 0-448 0,-3 0 0-16,4 1 0 0,-4-3 0 0,1 2-1392 0,-4-3-272 15</inkml:trace>
  <inkml:trace contextRef="#ctx0" brushRef="#br0" timeOffset="8907.44">28413 7609 4607 0,'4'-4'400'0,"-3"-2"-400"0,2 2 0 0,-2 2 0 0,0 2 1632 0,-1-3 240 0,0 3 48 0,0-1 16 0,2 1 832 0,-2-3 176 0,0 0 16 0,0 3 16 0,-2-3-512 0,0 3-96 0,-2 3-32 0,0-2 0 0,4-1-304 0,0 0-64 0,-18 15-16 16,11-8 0-16,-2 4-848 0,-2 2-160 16,-2 4-48-16,0 4 0 0,-2 2-624 0,-2 6-128 0,-2 4-16 0,-3 3-128 15,1 4 0-15,-1 2 0 16,-2-1 0-16,-3 9 0 0,-5 13 0 0,-5 7 0 0,-4 4 0 0,-1 0 0 16,2-7 0-16,3-7 0 15,4-3-160-15,2-6 160 0,4-4-384 0,3-6 64 0,4-7 0 0,3-1 0 16,1-9 176-16,2-4 144 0,2-8-192 0,2-3 192 15,1-4-1248-15,-1-6-144 16</inkml:trace>
  <inkml:trace contextRef="#ctx0" brushRef="#br0" timeOffset="9240.94">27830 7611 24879 0,'-5'-9'1088'0,"1"3"256"0,2 3-1088 0,0-1-256 15,2 4 0-15,-1 0 0 0,1 0 1456 0,-1 0 224 0,0 1 48 0,0 4 16 16,-1 1-48-16,0 4-16 0,1 6 0 0,-1 3 0 16,2 3-720-16,2 4-128 15,-1 2-48-15,1 3 0 0,3 1-336 0,1 1-64 16,3 0 0-16,2-1-16 0,2 0-112 0,-1 3 0 0,3-3-16 0,0 3 0 31,2 2-240-31,1-3 128 0,1 1-128 0,-2 1 0 0,1 1 144 0,-1-2-144 16,-2 3 128-16,-3-3-128 0,-1-1 0 0,-2 1 0 0,-3-1 0 0,0 1-176 31,0-3-224-31,-1-2-48 0,-1 1-16 0,1-6 0 0,0-3-896 0,-1-4-176 0,2-2-48 0,-1-6-14912 16</inkml:trace>
  <inkml:trace contextRef="#ctx0" brushRef="#br0" timeOffset="11697.34">28857 7816 3679 0,'4'-8'320'0,"-1"2"-320"0,-1-1 0 0,-1 4 0 0,1-1 1120 0,-1 1 160 0,0 0 16 0,1-2 16 0,2-3 48 0,1-2 16 0,0-2 0 0,1-3 0 0,-1 2 0 0,0 3 0 0,-1-3 0 0,0 4 0 0,-2 0 352 0,1-1 64 16,-1 1 0-16,0 2 16 15,1 1-208-15,-2-3-64 0,2 3 0 0,-2 0 0 16,1 2-224-16,0 0-48 0,-1 2-16 0,0-1 0 0,-1 2-352 0,1 1-80 15,-1 1-16-15,0 2 0 16,0-1-352-16,-1 2-64 0,0 0 0 0,0 2-16 16,-2 3-144-16,1-2-32 0,-2 4 0 0,0 0 0 15,-1 4 64-15,-1-3 16 0,0 7 0 0,-2-3 0 16,0 4-16-16,-1-2 0 0,1 5 0 0,-1-4 0 16,-1 4 0-16,-1 0 0 0,1 3 0 0,-2 3 0 0,-1 0-256 0,0 5 160 0,-1-2-160 15,-1 0 128-15,2 1-128 16,-2-1 0-16,1 1 0 0,-1-2 0 0,2 1 128 0,-1-4-128 0,2 1 128 0,-1-5-128 15,3 1 192-15,-1-1-32 0,3 0-16 16,-1-1 0-16,2-4-16 0,0 2 0 0,1 2 0 0,1-5 0 16,0 2-128-16,2 1 0 15,0-1 0-15,1-2 128 16,2 1-128-16,0-3 0 0,1 0 0 16,0 0 0-16,3-4 0 0,1 1 0 0,0-3 0 0,1 0 0 0,1-2 0 0,2-4 0 0,1 0 128 0,2-2-128 15,1-2 0-15,0-2 160 0,3-2-160 0,0-2 160 0,2-3-32 0,0-2-128 16,2-1 192-16,0-4-64 0,0 1-128 0,-1-5 0 15,2-1 144-15,2-3-144 0,0 0 0 0,-1-4 0 16,2 2 0-16,-2-2 128 16,-2 2-128-16,0-2 0 0,-4 0 128 0,-1 2-128 0,-2-2 0 0,-2 0 0 15,-1-5 0-15,-1 1-192 0,-3 1 192 0,0-3-192 16,1-5 192-16,-3 1-192 0,1-3-64 0,-1 2-32 16,1 3 0-16,-2 1 0 15,0 3-32-15,-2 5 0 16,1 1 0-16,-2 4 0 0,0 3 112 0,-2 1 16 0,-1 0 0 0,-1 0 0 0,-1 2 0 0,-1 0 16 0,-1 3 0 15,-2 1 0 17,-1 2-336-32,-1 4-64 0,-2 0 0 0,1 1-16 15,-2 3-1312-15,0 4-256 0,0 3-48 0,0 1-12960 0</inkml:trace>
  <inkml:trace contextRef="#ctx0" brushRef="#br0" timeOffset="12014.29">28728 8285 13871 0,'-4'0'304'0,"1"0"64"0,2 0 16 0,0 0 0 0,1 0-384 0,1 0 0 0,-1 0 0 0,1 0 0 0,2 0 3056 0,1-2 528 0,1 0 96 0,-5 2 32 0,0 0-880 0,25-8-160 0,-15 4-48 0,0 0 0 0,3 2-1248 0,-2-2-256 0,0 2-48 0,-1-2-16 16,1 1-640-16,0 1-128 0,1 1-32 0,0-3 0 0,0 4-256 0,-1 0 0 0,-1 0 0 0,0 0 0 16,-2 0 0-16,1 1-224 0,-1-1 32 0,-1 3 16 15,2-3-1376 1,-2 1-288-16,3-1-48 0,0 1-14336 0</inkml:trace>
  <inkml:trace contextRef="#ctx0" brushRef="#br0" timeOffset="13341.39">28799 7481 6447 0,'-1'0'576'0,"1"-2"-576"16,0 2 0-16,0 0 0 0,0 0 960 0,-1 0 96 0,2-3 16 0,-2 2 0 0,-2-1 1232 0,0-2 256 0,-1 0 64 0,-1 2 0 0,0-1-128 0,-1 2-32 0,0 1 0 0,-1 0 0 0,3-2-560 0,-3 2-112 0,2 0-32 0,0 0 0 0,1 0-896 0,1 0-176 0,1 2-48 0,-1-2 0 0,2 0-256 0,1 1-64 15,0 2-16-15,0-3 0 0,2 1-80 0,1 1-16 16,1 1 0-16,0 1 0 0,3-2 96 0,0 2 16 15,2 2 0-15,-1-2 0 0,2-1-112 0,0 4-16 16,1-3 0-16,0 0 0 0,3 2-192 0,0-3 0 16,-1 1 128-16,3-1-128 0,0 1 0 0,2-2 0 15,-1 1 0-15,0-3 0 0,2 1 0 0,-2-1 0 0,0 3 0 16,1-3 0-16,-2 0 0 0,0 0 0 16,1 2 0-16,-1-2 0 0,0 0 0 0,-1 1 0 0,0 2 0 0,0-3 0 15,-3 0 0-15,-1 2 0 0,1-2 0 0,-4 0 0 16,-2 0 0-16,1 0 0 15,-1 0 0-15,-1 0 0 0,-2-2 0 0,1 2 0 0,0-3 0 0,-2 2 0 16,0-1 0-16,0 2 0 0,-1-4 0 0,0 1 0 0,-1 3 0 16,0-3 0-16,2 0 0 0,-2 0 0 15,0-1 208-15,-2 1-48 0,0 0-16 0,0 0 0 16,-1-1-16-16,-1-2 0 0,-1 3 0 0,-1-2 0 16,-1 1 0-16,-1 0-128 0,-2-2 192 0,1 0-64 0,-1 0-128 0,-1 0 160 15,-2-1-160-15,0 1 160 0,0-1-160 0,0 1 160 16,0-1-160-16,0 1 160 0,0 0-160 0,2 0 0 15,0-3 144-15,1 3-144 0,1 2 0 16,1-2 0-16,0 4 0 0,1 0 0 0,1 0 0 0,1 1-288 16,0 1 48-16,1 0 16 15,2 1-160-15,-1 1-16 0,2-2-16 16,1 3 0-16,1 1-1472 0,1-1-288 0</inkml:trace>
  <inkml:trace contextRef="#ctx0" brushRef="#br0" timeOffset="14310.69">25454 7899 17503 0,'-6'0'1552'0,"1"-2"-1232"0,2 2-320 0,1-2 0 0,1 2 1552 16,-1 0 256-16,-2-2 48 0,-5-2 16 0,-1-1-208 0,-1 0-32 0,-1-1-16 0,2 0 0 0,1 1-592 0,1 0-112 0,1 3-16 0,3-2-16 0,-1 2-128 0,1-1-32 0,0 2 0 0,2-2 0 15,0 3-272-15,1 0-48 0,0 0-16 0,1 0 0 16,1 3-80-16,0-3-32 0,2 1 0 0,1 2 0 15,1-3-144-15,1 2-128 0,1 2 192 0,4-4-192 16,2 2 448-16,2-1-32 0,4 2 0 0,0-3 0 16,1 0-144-16,3 0-16 0,4 0-16 0,2 0 0 15,0-3-240-15,2 2 176 0,0 1-176 0,0-1 160 0,0 1-160 0,0-1 0 16,-1 1 0-16,-3-3 0 0,0 2 0 0,-1-1 0 16,0-1-160-16,0-1 160 0,0 2-192 0,-3-2 192 15,1 2-208-15,-4-2 80 0,-2 1 128 0,-2 2 0 16,-1-2 0-16,-2 0 0 0,-2 1 0 0,0 0 0 15,0 0 128-15,-2-2-128 0,-1 2 224 0,0-2-32 16,-1 0 0-16,-1 2 0 0,-2-2-64 0,0-1-128 16,-3 1 176-16,0 1-176 0,-1-2 0 0,-1 0 0 15,-2 0 0-15,-1 1 0 0,-1 0 128 0,-2-2-128 0,0 1 0 16,0 0 0-16,-3 3 0 0,0-2 128 0,-1 2-128 16,0-2 0-16,-2 2 128 0,-2 2-128 0,0-3 0 0,-1 2 0 15,0 1 0-15,-1 0 0 0,1-3 0 0,1 3 0 16,-1 0 0-16,2 0 0 0,1-2-128 0,-1 2 128 15,3-1-224-15,1-2 48 0,2 2 16 0,-1-2 0 32,3 1-208-32,1 1-32 0,1-2-16 0,3 0 0 0,1-2-1120 15,1 1-208-15,4 0-48 0,4 1-14048 0</inkml:trace>
  <inkml:trace contextRef="#ctx0" brushRef="#br0" timeOffset="15007.42">29567 7204 24879 0,'0'3'2208'0,"-1"-3"-1760"0,1 2-448 0,-1-2 0 0,-1 1 1600 0,1 2 256 0,-1 1 32 0,-2 2 16 0,-2 4 320 0,-3 2 64 0,-2 7 16 0,-1-1 0 0,-1 4-1344 0,1 2-272 16,1 7-48-16,1 1-16 0,0 5-432 0,3 4-192 0,0 6 160 0,4-1-160 15,0 3 0-15,2 2 0 0,1-1 0 0,0-1 0 16,1 0 0-16,1 3 0 0,0 1 0 0,-2 4 0 0,-1 0 0 16,-2 2 0-16,0 0 0 0,-1 0 0 15,-1-5-192-15,-1-1 32 0,0-2 0 0,-1-4 0 16,1-2-32 0,0-5-16-16,1-1 0 0,3-7 0 0,0-5-304 0,2-3-48 0,0-3-16 0,3-8 0 15,-1-2-1040-15,1-3-224 0,0-6-32 0,1-2-13568 16</inkml:trace>
  <inkml:trace contextRef="#ctx0" brushRef="#br0" timeOffset="15308.37">29962 7217 33167 0,'-4'-3'1472'0,"0"3"304"0,2 3-1424 0,-1-1-352 0,1-1 0 0,1 4 0 15,-1-1 1232-15,0 2 176 0,-2 4 48 0,-2 5 0 0,-1 5-432 16,-3 4-64-16,0 5-32 0,0 3 0 0,0 3-640 0,1 2-128 16,1 5-32-16,0 2 0 0,3 3-128 0,0 2 0 15,0 4 0-15,3-3 0 0,1 0 0 0,1 1 0 16,1-1 0-16,0-4 0 0,3-3 0 15,-2 4 0-15,5 1-176 0,-3 3 176 0,3-1-256 0,-1-2 16 16,-1-1 16-16,0 0 0 16,1-3-448-16,-4-3-96 0,2-2 0 0,-3-1-16 15,2-4-2144-15,-3-1-416 0</inkml:trace>
  <inkml:trace contextRef="#ctx0" brushRef="#br0" timeOffset="16369.3">29989 8503 22111 0,'1'-4'1968'0,"0"1"-1584"0,2 0-384 0,-1 3 0 0,1-3 1888 0,-1 1 288 0,2-2 64 0,2 0 16 0,4-5 64 0,0 0 16 0,2-1 0 0,-1 0 0 0,2 1-1360 0,-2 0-272 0,0 0-48 0,0 1-16 0,0 2-496 0,0 0-144 15,2 1 0-15,-2 0 0 0,0 0 0 0,0 2 0 16,0 0 0-16,0 2 0 15,-2 1 0-15,1 0 0 0,-1 4 0 0,-2 2 0 16,-1 1 0-16,0 4 0 0,-2 3 0 0,0 2 0 0,-3 5 0 0,0-2 0 16,1 3 0-16,-5 1 0 0,1 2-192 0,-3 0 0 15,0-3 0-15,-2 0 0 16,0 1 64-16,-2-4 0 0,0 2 0 0,-3-2 0 0,3-3 128 0,-4 1 0 16,0 1 0-16,-1-2 0 0,0 0 0 0,-1-3 0 15,1 2 0-15,-1-2 0 0,-1-1 0 0,0 1 0 16,-2 2 160-16,2 1-160 0,1 0 192 0,2 1-48 0,-1 1-16 0,4-4 0 31,3 1-128-31,1-3 0 0,3-2 0 0,3 0 0 16,2-2 0-16,2-1 128 0,1-1-128 0,4-1 128 15,1 0-128-15,2-5 160 0,2 1-160 0,1-1 160 16,2 0-160-16,0-1-144 0,4-2 144 0,0 1-208 16,0 0-400-1,2-3-80-15,-1 4-16 0,0-2-10896 0,2-2-2192 0</inkml:trace>
  <inkml:trace contextRef="#ctx0" brushRef="#br0" timeOffset="17194.29">30138 7197 24879 0,'2'-6'2208'0,"0"1"-1760"0,1 1-448 0,-2 3 0 0,0-2 1072 0,2 0 128 0,0-4 16 0,2-4 16 0,3-2-48 0,2-3-16 0,-1-3 0 0,4 0 0 0,-2 3-880 0,-1 0-288 0,1 1 160 0,0 4-160 0,1-1 0 0,0 0 0 16,0 2 0-16,2 0 0 0,-1 1 128 0,2 3 0 16,-1 0 0-16,2 2 0 0,0-2-128 0,1 2 0 15,0 2 0-15,2-1 0 0,-2 3-256 0,1 0 32 16,-2 3 0-16,-2-1 0 31,-1 2-224-31,-3 0-64 0,-2 2 0 0,-1 0 0 16,-2 0 64-16,-3 2 16 0,-1 0 0 0,-2 1 0 0,0-2 224 0,-2 3 32 0,-3 1 16 15,0 0 0-15,-3 1 160 0,-1 1 144 0,-2 2-16 0,-2-1-128 0,0 4 368 0,-1-2-48 16,-1 3 0-16,0-1 0 0,1 2-96 0,0 1-32 16,3 1 0-16,2 1 0 0,1-4 128 0,3 0 32 0,1 0 0 0,4-3 0 15,1 0 896-15,1-4 176 0,3 0 48 0,2-2 0 16,1 0-624-16,2 0-112 0,3-1-32 0,2 1 0 15,2-2-464-15,2 0-112 16,2 0 0-16,2 0-128 0,3-2 0 0,0 3-320 0,0-3 32 0,-1-2 16 31,2 2-1648-31,0 0-320 0</inkml:trace>
  <inkml:trace contextRef="#ctx0" brushRef="#br0" timeOffset="45722.64">21275 9290 3679 0,'-9'-7'320'0,"4"1"-320"0,0 1 0 0,2 1 0 0,3 0 3824 0,0 2 688 0,-2-2 144 0,2-2 16 0,-1-4-2720 0,-1-2-544 0,0-4-128 0,2-3 0 16,0 4 80-16,2 2 32 0,-1 0 0 0,-1 1 0 15,1 5 80-15,0-2 32 0,-2 5 0 0,0 2 0 16,-2 2-256-16,-2 2-48 0,1 4-16 0,-5 4 0 15,0 6-656-15,-2 3-128 0,-1 6-16 0,-3-2-16 0,-1 6-368 0,0-1 128 16,0 3-128-16,1-5 0 0,1 1 0 16,2-1 0-16,1-1 0 0,-2 3 0 15,1 1 0-15,0-1 144 0,2 1-144 0,-3-3 0 0,1 6 160 0,-2 5-160 16,0 4 128-16,0-3-128 16,0 3 0-16,2-7 0 0,2-1 0 0,3-5 0 15,2-6 0-15,2-2 0 0,3-3 0 0,3-3 0 0,2-4-144 0,2-2 144 16,3 0 0-16,1-3 0 15,1-4 0-15,3-1 0 0,1-1 0 0,3-5 0 0,2-1 0 0,2-2 0 16,3-4 0-16,2-3 0 0,-1 0 0 0,3-2 176 16,-3-4-48-16,0 3-128 0,0-6 192 0,-1 0-192 0,-2 2 192 15,-2-2-192-15,-2 3 256 16,-1-3-48-16,0 2-16 0,-3-2 0 0,-2 0-64 0,-3 0-128 16,-3-1 176-16,0 0-176 0,-3 2 128 0,-4-2-128 15,-1 3 0-15,-4 1 0 0,-2 1 0 0,-3-4 0 16,-3 2 0-16,-1 1 0 0,-2-1 0 0,-3 0 0 0,0 1 0 0,-1 2 0 15,2-2 0-15,0-1 0 0,1 1 0 0,-1 0 0 16,3 0 0-16,0-1 0 0,2 5 0 0,1-1-144 16,1-1-160-16,1 6-16 0,0 1-16 0,2 6 0 15,1 1-624-15,1 3-112 16,1 3-16-16,3 3-16400 0</inkml:trace>
  <inkml:trace contextRef="#ctx0" brushRef="#br0" timeOffset="46091.02">21108 9512 17503 0,'-5'-8'768'0,"1"3"176"0,2 2-752 0,1-1-192 0,1 1 0 0,0 3 0 0,0-2 2144 15,0 1 400-15,0-3 80 0,-2-1 0 0,2 1 272 0,0 1 48 0,0 0 16 0,0 1 0 0,2 1-1568 0,0 2-320 0,2 1-64 0,-1 2-16 16,2 1-672-16,2 2-128 15,0 3-16-15,2 1-16 0,1-1-160 0,-1 3 0 0,3-4 0 0,1 1 0 0,1-1 0 0,-1-2 0 32,2 2 0-32,1-3 0 0,0-2 0 0,2-2-272 15,-3 0 64-15,3-2 16 16,3-4-560-16,1-2-96 0</inkml:trace>
  <inkml:trace contextRef="#ctx0" brushRef="#br0" timeOffset="51041.56">20951 8992 8287 0,'-1'0'736'0,"-1"-2"-592"0,2 2-144 15,0 0 0-15,0 0 880 0,0-3 144 0,2 2 16 0,-2-1 16 0,0-2 1056 0,1-1 224 0,1 0 32 0,0-1 16 0,-1 1-64 0,0 1-16 0,0 1 0 0,1-2 0 0,-1 1-448 0,-1 3-112 0,1-2-16 0,0-1 0 16,-1 4-832-16,1-2-192 0,1 2-16 0,-1-2-16 15,0 0-192-15,2 2-32 0,0-2-16 0,1 2 0 16,0-3-48-16,1 2-16 0,0 1 0 0,3-2 0 16,0 2-96-16,0-2-16 0,2 2 0 0,1 0 0 15,3 0-32-15,0 0-16 0,0 0 0 0,1 2 0 16,1 0 0-16,0-2 0 0,2 0 0 0,0 0 0 16,1 0-16-16,-1 0 0 0,0 0 0 0,-1 0 0 0,2-2-48 0,-1 0-16 15,1 0 0-15,2-2 0 0,1 2 0 0,0-2-128 16,0 2 192-16,2-2-64 0,1 1-128 0,1 0 0 15,-2 0 144-15,1 2-144 0,-1-2 0 0,-1 0 0 16,-2 0 0-16,0 3 0 0,0-3 0 0,-1 0 0 16,0 3 0-16,-3-4 0 0,-1 4-128 0,-1-2 128 15,-1-1-128-15,-3 2 128 0,0-1 0 0,-1 1 0 16,0-2 0-16,-2 1 0 0,0 2 0 0,-1-2 0 0,-2 2 0 16,1-2 0-16,-1-1 0 0,-1 2 0 15,0 1 0-15,-1-2 0 0,0 2 0 0,-1-3 0 0,1 2 0 0,-1 1 0 16,-1-3 0-16,1 3 0 0,-2-2 128 0,0 1-128 15,1 1 0-15,-2-3 0 16,1 2 0-16,-2-1 128 0,1-2 112 0,0 1 16 16,0 3 16-16,-2-3 0 0,2 0-272 0,-1 1 0 0,-1 1 0 0,1-2 0 15,-1-1 128-15,1 4-128 0,-1-3 144 0,0 0-144 16,-1-1 0-16,-1 2 128 16,1 0-128-16,-1 0 0 0,-1 0 0 0,0-2 0 0,0 2 0 15,-2-1 0-15,1 2 0 0,-1-2 0 0,2 2 0 0,-1-1 0 16,1-1 0-16,-1 2 0 0,1-1 0 0,-1-1 144 15,1 2-144-15,-1-2 0 0,3 1 144 0,-1 1-144 0,1 1 0 0,-1-3 0 16,1 3 0-16,2 0 128 0,-2 0-128 0,0 0 0 16,1 0 0-16,-1 0 0 15,1 0 0-15,1-2 0 0,-1 2 0 0,1-2 0 16,0 2 0-16,0 0 0 0,0 0 0 0,-1 0 0 0,2 0 0 0,-1-2 0 16,-1 2 128-16,2-1-128 0,-2 1 128 0,1 0-128 15,1 0 160-15,-2 0-160 0,1 0 0 0,1 0 128 0,-1 0-128 16,1 0 0-16,0-3 0 0,0 3 0 15,1 0 0-15,0 0 0 0,-2 0 0 0,2 0 0 0,0 0 0 0,0 0 0 16,0 0 0-16,0 0 0 0,0 0 0 0,0 0 0 16,0 0 0-1,0 0 0-15,0 0 0 0,0 0 0 0,0 0 0 0,0 0 0 16,0 0 128-16,0 0-128 0,0 0 0 0,0 0 0 16,0 0 0-16,0 0 0 0,0 0 0 0,-6-18 0 15,5 15 0-15,-2 2 0 0,1 1 0 0,-2-2 0 16,2 0 0-16,-1 2 0 0,0 0 0 0,0 0 0 15,1 0 0-15,-1-2 0 0,2 2 0 0,-1 0 0 16,0 0 0-16,1 0 0 0,0 0 0 0,1 0 0 0,-1 0 0 0,-1 0 0 16,2 0 0-16,0 0 0 0,0 0 0 0,0 0-160 15,0 0 160-15,0 0 0 0,0 0 0 0,0 0 0 0,-19-4 0 16,16 4 0-16,1 0 0 0,-1 0 0 0,2 0 0 0,-2 0 0 16,2 0 144-16,0 0-144 0,1 0 0 0,-1 1 0 15,1-1 0-15,-2 3 0 16,2-3 0-16,0 0 0 0,0 0 0 0,0 0 0 15,3 18 0-15,-2-11 0 0,2-1-192 0,-1-1 48 16,2 1-64-16,0 0-16 0,2-1 0 0,0 1 0 0,1-1 224 0,1 0-144 0,2 1 144 16,-2 0-128-16,1-2 128 0,1 0 0 0,-2 2-144 0,1-3 144 15,-3 0-160-15,1 3 160 16,-1-2-208-16,0 1 80 16,-1 2-80-16,0 0-16 0,0-1 0 0,-2 3 0 0,1-2-64 0,0-1-16 0,-2 0 0 0,2 0 0 15,-1 1 160-15,0-4 144 16,0 4-208-16,-1-5 80 0,2 2 128 15,0-2 0-15,-1 2 0 0,0-4 0 0,2 2 0 0,-3-2 0 16,2 0 0-16,0-2 0 0,-2 2-224 0,1-3 32 16,-1 2 16-16,0-1 0 0,0 2 48 15,-2-4 0-15,1 2 0 0,-2-2 0 0,1 1 128 0,-2 1-128 16,0-2 128-16,0 0-128 0,-1 1 0 0,-1 0 0 16,1 0 0-16,-4 0 0 0,1-1-64 0,0 2 0 15,-1-2 0-15,1 1 0 0,-1 0 192 0,1-1-128 16,-3-1 128-16,2 2-128 0,0-1 128 0,-2 1 0 15,3-3 0-15,-2 3 0 0,2-1-336 0,1-2-48 16,0 1 0-16,2-1 0 16,-1 1-1248-16,1-2-256 0</inkml:trace>
  <inkml:trace contextRef="#ctx0" brushRef="#br0" timeOffset="64704.13">20624 10450 15663 0,'-5'-6'1392'0,"2"2"-1120"0,0-1-272 0,2 4 0 0,0 1 2336 0,1 0 416 0,-1 0 64 0,-2 0 32 0,-2 0-448 0,-2 0-96 0,-2 4 0 0,-3-2-16 0,-3 5-1200 0,0-1-256 0,1-3-32 0,0 4-16 16,0-1-320-16,-1-2-64 0,2-2-16 0,-2-1 0 15,2 2 192-15,0-1 48 0,0-2 0 0,0 4 0 16,0 0-320-16,1 2-64 0,0-2-16 0,1 4 0 0,-2-2-224 16,2 4 0-16,0-1 128 0,0 1-128 0,2 0 0 0,1-2 0 15,0 2 0-15,3-2 0 16,0 3 0-16,1-4 0 0,3 2 0 0,0 1 0 0,3-2 0 0,1 0 0 16,1 1 0-16,2-3 0 0,1 0 0 0,4-1 0 15,2 1 0-15,2 0 0 0,2-1 0 0,3 1 0 16,3-1 0-16,3 1 0 15,1 3 0-15,-1-3 0 0,2 2 0 0,-1 0 0 0,-1 2 0 0,-3 3 0 32,-1-1 0-32,-1 0 0 0,-2 2 0 0,-4 1 0 0,-3-3 0 0,-2 4 0 15,-4-3 0-15,-1 0 0 0,-2 2 0 0,-3-1 0 16,-1 0 0-16,-3-1 0 0,0-3 0 0,-2 0 0 16,-3 2 0-16,-1-2 0 0,0-1 0 0,-3-2 0 15,-3 2 0-15,0 1 224 0,-2-4-64 0,0 4-16 16,-3-2-144-16,-3 2 0 0,-2-2 0 0,-1 3 128 15,-1-1-128-15,-2-1 0 0,0 0 0 0,2-3 0 16,1-1 0-16,1-2 0 0,3-1 0 0,2-4 0 0,4-2-160 16,4 0-16-16,3-1 0 0,2-1 0 15,5 0-1120-15,1 0-240 0</inkml:trace>
  <inkml:trace contextRef="#ctx0" brushRef="#br0" timeOffset="65214.81">21626 10323 23039 0,'4'-5'2048'0,"-2"1"-1648"0,1 4-400 0,-2 0 0 0,0 0 1184 0,0 0 160 0,3-2 16 0,0 1 16 0,0-2 128 0,-1 3 32 0,-3 0 0 0,-3 3 0 0,-4 3-832 0,-1 4-176 0,-3 0-16 16,-3 2-16-16,-1 2 384 0,-1 2 80 0,-1 1 0 0,-1 3 16 16,1-1-144-16,1 2-48 0,1-2 0 0,2 3 0 15,-2 1-272-15,0 3-48 0,0-1-16 0,1 3 0 16,3-2-144-16,3-2-48 0,0 1 0 0,3-1 0 16,4-3-128-16,2-3-128 0,3 0 192 0,1 0-192 15,4-2 160-15,1-1-160 16,2 1 128-16,3 0-128 0,0-1 144 15,1 1-144-15,1-2 160 0,3 0-160 0,0 3 0 0,3-1 0 0,4 0 0 0,2-1-160 0,0-2 160 16,1 0 0-16,0-4 0 0,1 0-128 31,-2-2-288-31,1-2-48 0,-2 0-16 0,0-2 0 0,-4-1-1312 0,1-4-256 0,0-2-48 0,-3 0-14864 32</inkml:trace>
  <inkml:trace contextRef="#ctx0" brushRef="#br0" timeOffset="65495.03">21128 10586 25791 0,'-4'-2'2304'0,"2"1"-1856"0,3-2-448 0,1 3 0 15,1-2 1728-15,0 0 256 0,2-3 64 0,3 1 0 16,3-5 16-16,5-3 16 0,4-1 0 0,2 1 0 16,3 1-1088-16,1-2-224 0,1 1-32 0,4 0-16 15,2-1-80-15,4 3-32 0,3 0 0 0,2 4 0 16,1 0-400-16,3 2-80 0,-2 4 0 0,-1 0-128 16,-3 4 0-16,-4 2 0 0,-1-2 0 0,-5 2 0 0,-1-2 0 15,-2 1-256-15,-2 1 64 0,-3-1-13264 16,-2 1-2656-16</inkml:trace>
  <inkml:trace contextRef="#ctx0" brushRef="#br0" timeOffset="65797.36">22441 11035 41471 0,'-4'6'1840'0,"1"1"368"0,0-1-1760 0,3-3-448 0,1 1 0 0,-1-1 0 0,2-1 240 16,-1 2-48-16,0 2 0 0,0 0 0 0,0 4-192 0,-1-4-288 15,-1 0 64-15,-2-6-8032 16,-5-3-1616-16,-1-3-320 0</inkml:trace>
  <inkml:trace contextRef="#ctx0" brushRef="#br0" timeOffset="66035.69">20612 11066 39615 0,'-12'0'3520'0,"6"0"-2816"0,4 1-560 0,5-1-144 15,0 3 480-15,1-3 64 0,0 4 16 0,1 0 0 16,6 4-432-16,6-2-128 0,10 0 0 0,11-2-12288 15,9-5-2528-15</inkml:trace>
  <inkml:trace contextRef="#ctx0" brushRef="#br0" timeOffset="107391.45">31982 7558 19343 0,'-8'-16'1728'0,"0"3"-1392"0,4 7-336 0,2 4 0 0,1 1-656 0,-3-3-208 0,-3-2-32 15,-6-9-16-15,-7-5 688 0,-4-8 224 0</inkml:trace>
  <inkml:trace contextRef="#ctx0" brushRef="#br0" timeOffset="118192.25">25835 10355 34095 0,'2'-6'3024'0,"-2"0"-2416"0,0 3-480 0,-2 3-128 0,2 3 640 0,0-6 96 0,0 2 32 0,-1-1 0 0,-3-5-1744 0,-2-3-352 0,-6 2-64 0,-7 0-16 15,-4 0-448-15,-9 0-112 0,-9 2-16 0,-10 4 0 16,-7-2-352-1,-8 4-80-15,0 1-16 0,-1 4 0 0,6 1 1136 0,8 0 208 0,7 4 64 0,3-2 0 0,1 4 2544 0,1 4 512 0,5 3 96 16,4 3 32 0,3 3 336-16,4 3 80 0,5 4 16 0,4 5 0 0,6-1-1536 0,5 5-304 15,5 0-64-15,8 0-16 0,5 0-672 0,6-2-384 16,4 1 64-16,7-4 0 16,2-2-208-16,4 1-48 0,2-4 0 0,4-3 0 15,2-2-256-15,1-1-64 0,6-7-16 0,5-1 0 31,7-4 528-31,1-4 128 0,3-3 0 0,-5-6 16 0,-4-3-480 16,-3-5-112-16,-3-6 0 0,1-4-16 0,1-8 592 0,-1-3 112 0,-1-2 144 0,-7-1-208 16,-5 4 1792-16,-4-4 352 0,-3-5 80 0,-4-2 16 15,-7-2 32-15,-3-3 16 0,-7-3 0 0,-6-1 0 0,-2-6-832 0,-7 6-160 0,-2-2-48 0,-5 6 0 16,-2 2-528 0,-5 3-128-16,-4 6 0 0,-8 1-16 15,-3 4-208-15,-6 3-32 0,-2 3-128 0,-3 2 192 0,-4 2-192 16,0 1 0-16,0 5 0 0,1 0 0 0,7 2 0 0,-1 4 0 15,-1 2 0-15,-2 1 0 0,0 3-272 0,0 3-48 16,0 2-16-16,4 4 0 16,2-1-1264-16,2 6-240 0</inkml:trace>
  <inkml:trace contextRef="#ctx0" brushRef="#br0" timeOffset="123746.04">26755 9619 12895 0,'-1'-1'1152'0,"0"-1"-928"0,1 2-224 0,-1 0 0 0,1 0 912 0,-2 0 144 0,0 0 32 0,-1 0 0 0,0 0 416 0,-2 0 96 0,-1 2 0 0,-2 2 16 0,1 2-896 0,1 0-176 0,-2 4-32 0,-1 0-16 15,1 0-496-15,-2 2 0 0,-1 3-128 0,-2 2 128 0,-3 4 144 0,-3 2 144 16,-4 1 32-16,-3 9 0 0,-1-1 640 0,-8 12 144 15,-8 16 32-15,-9 10 0 16,-5 10-240-16,-4 3-64 0,-4-1 0 0,-3-2 0 0,-6 2-544 0,-3-3-112 16,-1-6-32-16,2-1 0 0,4-9 432 0,0-5 96 15,1-7 16-15,0-2 0 0,1-4 400 0,4-1 64 16,4-2 32-16,5 1 0 0,7-6-928 0,0 2-256 16,5-5 0-16,-4 1-11648 15,1-2-2432-15</inkml:trace>
  <inkml:trace contextRef="#ctx0" brushRef="#br0" timeOffset="142047.76">19928 13795 13823 0,'0'-1'1216'0,"0"0"-960"0,0 1-256 0,0 0 0 0,0 0 1088 0,0 0 192 0,1 0 16 0,-1 0 16 0,0 0-368 0,0 0-80 0,0 1-16 0,0-1 0 0,0 0-160 0,0 0-48 0,0 0 0 0,0 0 0 16,0 0-320-16,-6 20-80 0,5-18-16 0,1 3 0 31,-1 0 416-31,0 1 64 0,1 2 32 0,-2 0 0 0,2 0 176 0,0 3 48 0,0 0 0 16,0 4 0-16,0-1-576 0,0 3-96 0,0 5-32 15,0 0 0-15,-1 1 0 0,1-1 0 0,-1 4 0 16,0 1 0-16,-1 2-96 0,0-1-32 0,-2-2 0 0,3-1 0 16,-3-6 128-16,2 0 32 15,-2-3 0-15,2-4 0 0,0-2 592 16,0-1 112-16,1-3 32 0,-1-2 0 0,1-3-384 0,1 0-64 15,0-1 0-15,-1-1-16 0,2 0-304 0,-1-3-64 16,0-2-16-16,0-3 0 0,0-1-48 0,3 1 0 16,-2-4 0-16,1 1 0 0,2-3-128 0,-1-2 0 15,0-2 0-15,2 1 0 0,0-5 0 0,0-3-176 16,3-1 176-16,-1-3-128 0,2 2 128 0,-1-3 0 16,3 3 0-16,1 2 0 0,0 3 0 0,0 1 0 0,2 4 0 15,-1 2-128-15,2-2 128 0,0 7 0 0,0-1 0 0,0 2 0 16,0 4 0-16,0 0 0 0,-2 3 0 15,1-1-128-15,1 2 128 0,-2 2 0 0,1 2 0 0,-1 0 0 16,0 3 0-16,-2-2 0 0,1 3 0 0,-1 1 128 16,0-1-128-16,-1 4 0 0,0-2 0 0,-1 3 0 15,0 2 0-15,-2-1 128 0,-1 1-128 0,2 0 128 16,-5 2-128-16,2-5 0 0,0 2 128 0,-1-3-128 16,0 1 0-16,-3-3 0 0,1-1 0 0,0-1 0 15,-1-1 176-15,-1 0-48 0,1-2 0 0,-1-2 0 16,0 0-128-16,-1 0 128 0,1 0-128 0,0-2 128 0,-1 1-128 15,1-2 0-15,-2-3 0 0,1 2 0 0,1 4 0 0,0 0 0 16,-4-25 0-16,4 17 0 0,0 0 0 0,0-2 0 16,2-1 128-16,0 1-128 0,2 1 0 15,1-1 0-15,0 0 0 0,2-3 0 0,1 4 0 0,-1 0 0 16,2-1 0-16,0-1 0 0,3 3 0 0,-2 0 0 16,2 0 0-16,-1 0 0 0,1 0 0 0,1 2 0 15,-1 1 0-15,0 1 0 0,0 3 0 0,-1-1 0 16,-1 2 0-16,1 0 0 0,1 2 0 0,-1-1 0 15,2 3 0-15,-2 1 0 0,1 1 0 0,-1 0 0 0,2 1 0 0,-1 3 0 16,0 2 144-16,-1 1 0 0,1 2 0 0,-3 1 0 16,3 2-144-16,-4 3 0 0,2-1 0 0,-2 1 0 15,-2-3 160-15,1 4-160 0,-1 1 192 0,1 3-192 16,-3-4 144-16,1 3-144 0,0-3 0 0,0 0 144 16,-2-2-144-16,1-2 0 0,-3-2 0 0,0-1 0 15,0-5 0-15,-1-1 0 0,1-3 128 0,-1-1-128 16,0 0 0-16,2-4 0 15,-2 2-160-15,1-1 160 16,-1-1-464-16,0 2 0 0,0-3 0 0,0 2 0 0,0 2-1520 0,0-1-288 0</inkml:trace>
  <inkml:trace contextRef="#ctx0" brushRef="#br0" timeOffset="142323.64">21271 13946 39615 0,'-6'6'1760'0,"2"1"352"0,2 0-1680 0,1-1-432 0,1-3 0 0,1 0 0 0,0 3 0 0,0 1 0 0,0 5 128 0,3 4-128 16,1 4-304-16,1 1-80 0,2-1-32 0,0-2 0 15,0 1-656-15,2-3-128 0,-2 0-16 0,1 3-16 0,-2-2-544 16,1 0-96-16,-2 3-32 0,-2-2 0 16,-2 1 304-16,-1 3 48 0,-2-2 16 0,-1-1 0 15,-2-1-672-15,-1-5-128 0</inkml:trace>
  <inkml:trace contextRef="#ctx0" brushRef="#br0" timeOffset="142507.12">21305 13590 41471 0,'-4'5'1840'0,"0"-4"368"16,0 2-1760-16,3-3-448 0,0 1 0 16,1 1 0-16,0 1 256 0,-1 1-48 0,-1-2 0 0,1 4 0 15,0 4-1104-15,0-4-208 0,0 4-48 0,1-1-16448 0</inkml:trace>
  <inkml:trace contextRef="#ctx0" brushRef="#br0" timeOffset="143021.24">21729 13944 29487 0,'3'3'1296'0,"-1"0"288"0,-1-1-1264 0,0 2-320 15,0-1 0-15,2 0 0 0,-2 1 1120 0,2 0 160 16,1 4 48-16,1 5 0 0,0 0-560 0,2 2-128 16,-3 1 0-16,0-2-16 0,0 1-336 0,-2 1-64 15,1-4-16-15,-2 0 0 0,0 2-208 0,-1-2 0 16,-1 1 0-16,1-3 0 0,-2 2 368 0,0-2-32 0,0 0 0 15,-1 1 0-15,1-1 128 0,-1 0 32 0,1-2 0 16,-2-1 0-16,3-1-160 0,0-3-16 0,-2 1-16 0,2-1 0 16,0-3-112-16,1 0-32 0,0-4 0 0,0-1 0 15,0-1 48-15,0-4 16 0,2 0 0 0,0-6 0 16,1 0-64-16,0-3-16 0,-1-5 0 0,2-2 0 16,0-2-144-16,1 0 0 0,-3-2 0 0,4 2 0 15,-1-1 0-15,3 1 0 0,0 3-224 0,2-1 80 16,3 2 144-16,1 1-128 0,4 1 128 0,-1 3-128 15,4 3 128-15,-1 0 0 0,2 4 0 0,0 2 0 16,-1 0 0-16,0 2 224 0,-1 1-48 0,0 4-16 0,0-2-160 0,0 5 0 16,-1 2 0-16,2 1 0 0,0 7 0 0,2 2 0 15,0 4-160-15,1 3 160 16,-1-2-128-16,1 4 128 0,-2 1 0 0,1 0-144 0,2 3 144 0,0 4 0 16,1 0 128-16,-3 5-128 0,1-2 128 0,-4 2-128 15,1-3 128-15,-4 1-128 0,0-3-128 0,-3-1-112 16,-2-4-16-16,-2-1 0 15,-1-5-576-15,-3-1-112 0</inkml:trace>
  <inkml:trace contextRef="#ctx0" brushRef="#br0" timeOffset="146415.87">21290 14860 22111 0,'0'-2'1968'0,"-2"2"-1584"0,2 0-384 0,0-2 0 0,2 2 672 0,-4 0 48 0,1-2 16 0,0-2 0 0,0-1 240 0,0 1 48 0,-1-4 16 0,2 0 0 0,3-2-1200 0,-1 2-240 0,2-5-48 0,1 1-16 16,1 1-1568-16,1-4-304 0,3 3-64 0,0-2-16 31,0 2 560-31,-1-1 96 0,-1 1 32 0,0 2 0 0,-2 4 1584 0,-2 0 320 0,-1 2 64 0,-1 2 16 0,-2 2 1456 0,-2 0 288 16,1 2 64-16,-2-2 16 15,-1 4 304-15,0-4 64 0,-1 2 16 0,0 0 0 0,0 0-448 0,-1-2-96 16,-1 0 0-16,1 2-16 0,-2-2-816 0,1 2-144 16,-1 0-48-16,1-2 0 0,-2 3-704 0,1-2-192 15,-1 3 0-15,-1 1 0 16,0-2 0-16,-1 6-192 0,-1-2 0 0,-1 3 16 0,-2 3-16 15,1 1-16-15,-4 3 0 0,-2-1 0 0,2 2 208 0,-3 2-176 0,-1 1 176 16,-1 1-160 0,0 2 160-16,-1 0 0 0,1 4 0 0,1-2 0 0,1-2 208 0,1 0 80 0,3 1 16 0,-1-3 0 15,3-1 208-15,3 1 32 0,1-2 16 0,1 0 0 16,3 1-336-16,0 1-64 0,2 0-16 0,2 0 0 16,1-2-144-16,4 4 0 0,-2-2 0 15,2 4 0-15,2 0-288 0,1 2 64 16,1 3 16-16,1 0 0 0,2 1-80 0,0-2-16 0,1-2 0 0,0-4 0 0,-1-2 96 0,3-6 16 15,-1-3 0 1,0-3 0-16,1-4 464 0,1-3 112 16,1-3 0-16,0-2 16 0,1-2-160 0,2-3-48 15,2-6 0-15,2-3 0 0,1-2-192 0,0-3 144 0,3-3-144 0,0-3 128 0,1 1-128 0,0-2 0 16,0-1 144-16,-2 1-144 0,1 2 0 0,0 1 0 16,0-1 0-16,-1 1 0 0,1 4-192 0,-3-1 64 15,0 0 0-15,-2 0 0 0,-1 2 128 0,-1-5 0 16,-2 0 0-16,-1 2 0 0,-2 1 0 0,-2-3 224 0,-3 0-48 15,0 0-16-15,-3 2-16 0,-1-2 0 16,-3 3 0-16,-2-3 0 16,-1 5-16-16,-3-4-128 0,2 1 192 0,-4 1-64 0,1 2-128 15,0-1 0-15,-1-1 144 0,0 4-144 16,1-1 0-16,1 2 0 0,-1 1 0 0,0-2 0 16,1 5-256-16,0 0 48 0,1 5 0 0,-1 0 0 15,2 5 0-15,-1-2 0 0,-1 1 0 0,0 4 0 16,0 2-496-16,-1 0-80 15,0 3-32-15,-2 1 0 0,1 4-720 0,-3 0-128 0,0 2-48 0,-1 0-8384 16,-1 4-1680-16</inkml:trace>
  <inkml:trace contextRef="#ctx0" brushRef="#br0" timeOffset="146860.19">20904 14952 31327 0,'-11'3'1392'0,"2"0"272"0,2 0-1328 0,3-3-336 0,3 3 0 0,0-3 0 0,1 0 0 0,-2 4 128 0,0-2-128 0,-1 2 0 0,1-1 0 0,1 4 0 0,1-1-192 0,2 0 64 0,3 1-448 0,0 5-96 0,2 1-16 0,1 3 0 0,2 3 384 0,0 1 80 16,1 4 16-16,2 4 0 0,-2 0 208 0,1 0 128 15,-3 2 0-15,0-3-128 0,-1-7 944 0,-1 2 80 16,0-7 0-16,1-4 16 16,-1 0 400-16,1-4 80 0,0-4 16 0,1-1 0 0,0-2-352 0,2-2-64 15,0-1-16-15,2-2 0 0,2-2-752 16,1 0-160-16,2-3-16 0,2-1-16 0,2-3-448 0,-1 0-96 16,2-4 0-16,4 0-17920 0</inkml:trace>
  <inkml:trace contextRef="#ctx0" brushRef="#br0" timeOffset="149103.54">21044 14545 17503 0,'-2'-2'1552'0,"1"0"-1232"0,1 2-320 0,0 0 0 0,1 0 448 0,-1 0 16 0,0-3 16 0,0 2 0 0,0-1-208 0,0-1-32 0,0 2-16 0,0 1 0 0,0 0 752 0,0 0 160 0,0 0 16 0,0 0 16 0,15-16 224 0,-11 14 32 16,1 2 16-16,1-4 0 0,0 4-464 0,2-3-80 15,-1 1-32-15,2 1 0 0,1 1-160 0,0 0-16 16,1-3-16-16,-1 3 0 0,-1 0-128 0,1 0-32 15,4-2 0-15,-2 0 0 0,1 2-192 0,-2-3-64 16,0 3 0-16,0-3 0 0,3 1 32 0,2 1 0 16,1-6 0-16,0 2 0 0,3-2-48 0,-1 3-16 15,2-4 0-15,0 1 0 0,0-2-32 0,1 2 0 0,0 1 0 0,1 0 0 16,-2 0-192-16,1 2 144 16,-1 2-144-16,0 0 128 0,-1 2-128 0,-2 2 0 0,1 0 0 0,-2 2 0 15,-1-2 0-15,-1 0 0 16,0 0 0-16,-2 0 0 0,1-2 0 0,-2 2 0 0,2-2 0 0,-3 0 0 15,1-2 0-15,0 2 0 0,-1-2 0 0,0-2 0 16,0 2 0-16,0-1 128 0,0 2-128 0,2-3 0 0,-2 2 0 16,1-2 0-1,-1 4 128-15,-1-2-128 0,0 2 0 0,0 0 128 0,-1 0-128 0,-1 0 128 0,0 0-128 0,-1-3 0 16,-1 3 0-16,0-1 0 16,-1 1 128-16,0 0 0 15,-1-2 0-15,-2 2 0 0,1 0 0 0,-2 0 0 0,0 0 0 16,-1 0 0-16,-1 0 0 0,1 0 0 0,-1 2 0 0,0-4 0 15,-2 2-128-15,0 0 192 0,3 0-192 0,0 0 192 0,0 0-32 0,0 0 0 32,-23 0 0-32,15 0 0 0,-1 0-160 0,-2 0 0 0,0-3 0 0,0 2 0 0,-2-2 0 15,0 1 0-15,0 1 0 0,0-3 128 0,-1 2 0 0,2-2-128 16,-2 1 192-16,2 0-64 0,-2 0-128 0,2-1 0 0,-1 2 144 0,2-2-144 31,0 2 0-31,1 1 128 0,0-2-128 0,0 3 0 0,1-4 0 0,0 4 128 0,0-2-128 0,2-2 0 16,-1 2 0-16,2-1 0 15,1 2 0-15,0-1 0 0,2-1 0 0,-1 2 0 0,1-3 0 0,1 2 0 32,-1-2 0-32,2-1 0 0,0 4 0 0,1-4 0 15,0 0 0-15,1-1-208 0,2 1 48 0,0-3 16 16,1 0-240-16,2-2-64 0,2-5 0 16,3-2-12192-16,2-6-2448 0</inkml:trace>
  <inkml:trace contextRef="#ctx0" brushRef="#br0" timeOffset="156734.41">24209 13337 23951 0,'-4'-4'2128'0,"2"1"-1696"0,1 0-432 0,1 3 0 0,1 0 1136 0,-1 0 144 0,1-5 16 0,-1 1 16 0,-1 0-1088 0,2-2-224 0,-1 4 0 0,3 2 0 0,-2 5-160 0,1 4 160 15,0 5-208-15,-1 7 80 16,0 8 128-16,-1 3-160 0,-1 5 160 0,0 5-160 15,-3 5 736-15,-1 0 128 0,0 3 48 0,-1 2 0 0,-2 2 160 0,2-6 48 0,0 1 0 0,0-4 0 16,0-4-544-16,0-1-96 0,-2 2-32 16,1-1 0-16,1-4-288 0,-2-2 0 0,2 0 0 0,1-6 0 31,0 0 0-31,0-2-352 0,1-1 48 0,2-4 16 16,-1-3-1648-16,2 1-336 0,0-2-64 0,2-2-10448 0</inkml:trace>
  <inkml:trace contextRef="#ctx0" brushRef="#br0" timeOffset="157090.73">24486 13298 20271 0,'-2'8'1792'0,"-1"0"-1424"0,3 0-368 16,0-2 0-16,0 0 976 0,1 3 128 0,-1 7 32 0,0 9 0 15,0 9-112-15,-1 8 0 0,0 1-16 0,0 0 0 16,0 1 16-16,-2 5 16 0,-1 6 0 0,1 2 0 15,-1 2-688-15,-1-2-144 0,0 4-16 0,-1-2-16 16,0 5 32-16,-2-4 16 0,2-3 0 0,-3-7 0 16,0-3 160-16,0-5 48 0,0-5 0 0,1-4 0 15,1-5-432-15,1-3-304 0,1-6 48 0,3-4-14944 16</inkml:trace>
  <inkml:trace contextRef="#ctx0" brushRef="#br0" timeOffset="157519.1">24909 14010 28559 0,'3'5'2544'0,"-1"0"-2032"16,1 0-512-16,-2-1 0 0,1-2 1536 0,1 5 224 0,2-1 32 0,3 7 16 0,5 6-1216 0,1 1-240 0,4 5-48 0,0-1-16 0,0-1-96 0,0 0-32 0,1 2 0 0,-1-3 0 0,1-1-160 0,-1 1 0 16,1-3 0-16,-2 1 0 0,1-2 0 0,-1-2 0 15,-1 3-128-15,-1-3 128 31,0 0-1280-31,-3-2-176 0,-1 0-32 0,-1-1-13216 0</inkml:trace>
  <inkml:trace contextRef="#ctx0" brushRef="#br0" timeOffset="157823.2">25553 13893 13823 0,'-8'12'1216'0,"0"-2"-960"0,2 3-256 0,1-5 0 0,1 2 1488 0,1-2 256 16,-1 1 48-16,-3 9 16 0,-5 10 32 0,-2 11 0 16,-5 5 0-16,-1 3 0 15,-1 0 96-15,-1-1 32 0,1-2 0 0,1 2 0 0,0 0-944 0,-1 3-192 16,2-2-48-16,-1 2 0 15,1-2-384-15,1-3-80 0,0-3 0 0,2-3-16 0,3-3-96 0,-1-3-16 16,2-1 0-16,1-3 0 0,1-2-432 0,1-1-80 0,0-3-32 0,2 1-16480 31</inkml:trace>
  <inkml:trace contextRef="#ctx0" brushRef="#br0" timeOffset="158837.12">25096 13725 21183 0,'-5'0'1888'0,"1"-3"-1504"0,3 3-384 0,0 0 0 0,1 0 320 0,0 0-16 0,-2-2 0 0,0 1 0 0,-2-2 16 0,2 3 16 0,-2-2 0 0,2 0 0 0,0 4-80 0,2 0 0 0,-1-2-16 0,1 3 0 16,0 0 512-16,1 0 96 0,1 1 32 0,-1-2 0 16,-1-2 480-16,0 0 112 0,0 0 0 0,13 14 16 0,-8-11-592 0,2 0-112 15,-2-1-16-15,2-1-16 0,-1 2-368 0,3-3-80 16,-1 0-16-16,2 0 0 0,1-3-32 0,1 0 0 15,1 0 0-15,1 0 0 16,2-4-256-16,0 4 160 0,2-3-160 16,1-1 128-16,0 1-288 0,-1 0-64 15,2 0-16-15,1 2 0 16,0-2-400-16,0 2-96 0,1 2-16 0,-1 2 0 0,0-3 288 0,-1 3 48 16,-1 0 16-16,-3 0 0 0,-1 0 400 0,-1-1 0 0,0 1 0 0,-2 0-128 0,1-2 352 0,-3 0 80 15,-1 0 16-15,0-1 0 16,-1 2 416-16,-1-5 96 0,-1 1 0 0,-1 1 16 15,0-3-384-15,0 1-80 0,0-3 0 0,-1 3-16 16,-2-4-368-16,1 1 0 0,-1 2 0 0,-1-2 0 0,-1 3-256 0,0 0 0 0,-1 0-16 0,-3 2 0 16,2-2-80-16,-2 2-16 0,-1 0 0 0,0 2 0 15,-1-2 368-15,-3 2 0 0,2-2 128 0,-2 2-128 16,-1-1 368-16,1 2-16 0,-4-3 0 0,1 2 0 16,-1-2-80-16,1 1-16 0,-1 0 0 0,-1 0 0 15,-1 0-64-15,1-4 0 0,2 4-16 0,1-2 0 16,1 1 0-16,-1-2 0 15,1 2 0-15,1-1 0 0,0 1-48 0,1 1-128 0,2 0 192 0,1 2-64 0,0-1-128 0,0 2-224 32,1 0 48-32,1 0 16 15,-1 0-368-15,1 2-80 0,1-1-16 0,1 2 0 16,0-1-1280-16,1 2-256 0</inkml:trace>
  <inkml:trace contextRef="#ctx0" brushRef="#br0" timeOffset="159599.87">26289 14060 12895 0,'-2'-3'1152'0,"0"3"-928"0,2 0-224 0,0 0 0 0,0 0 1248 0,2 0 208 0,-2 0 32 0,0 0 16 0,0 0 112 0,1 3 32 0,1-3 0 0,-2 0 0 0,0 0 288 0,0 0 64 0,0 0 16 0,20 4 0 0,-12-4-480 0,0 0-80 0,1 0-32 0,2 0 0 0,1 0-640 0,3 2-128 0,1 2-16 0,3-2-16 16,2 3-464-16,2 0-160 15,3 1 0-15,3 2 144 0,-1 0-272 0,2-1-64 16,2 3-16-16,-1-4 0 0,0 1-1184 0,-2 2-224 0,0-1-48 0,-3-1-13696 16</inkml:trace>
  <inkml:trace contextRef="#ctx0" brushRef="#br0" timeOffset="162658.79">28245 13583 8287 0,'3'-5'736'0,"-1"1"-592"0,-1 0-144 0,1 1 0 0,-2 0 128 0,1-1 0 0,1-4 0 0,2-5 0 0,1-3 704 0,1-6 144 0,0-3 32 0,-1 2 0 0,-1 1 1024 0,-1 0 208 0,-1 0 32 0,-1 2 16 15,-1 2-64-15,0-3-16 0,-2 1 0 0,-1 0 0 0,1-1-800 0,-2 1-176 0,-1 2-16 0,0-1-16 16,0 3-672-16,0 1-128 0,-2 4-16 0,0-1-16 15,-1 6-528-15,1 0-96 0,-2 3-32 0,0 2 0 0,-1 2 288 16,-1 2 0-16,0 0 0 0,-1 4 0 0,0-1 144 0,-1 2 144 16,-2 3 32-16,0 1 0 0,-1 4 160 0,-2-3 32 15,-1 3 16-15,-2 2 0 0,0-2 64 0,1 0 16 16,2 0 0-16,-1-1 0 0,2 2-224 0,1 2-32 16,0-3-16-16,2 2 0 0,1 4-176 0,0 0-32 15,1 1-128-15,0 4 192 0,2-1-192 0,0 5 128 16,0-2-128-16,1 4 0 0,1 0 128 0,-1 6-128 15,0-2 0-15,1 5 144 0,-1-1-144 0,0-3 0 16,-1-1 0-16,2-2 128 0,-1-1-128 0,-1 5 0 16,0 1 144-16,0-1-144 0,-1-1 0 0,1 0 0 0,-2 1 0 0,1-5 128 15,-1 1-128-15,0-4 0 0,0-3 0 0,1-3 0 16,-1-1 0-16,-1-3 0 16,3-2 0-16,-1-4-128 0,0-1 0 0,1-6 0 0,0 0 0 0,0-3 0 31,2-1-512-31,-1-4-112 0,0 0-16 0,2-3 0 15,-2-1-336-15,2-2-80 0,-2 0-16 0,2-3-9120 16,-1-1-1840-16</inkml:trace>
  <inkml:trace contextRef="#ctx0" brushRef="#br0" timeOffset="162913.81">27377 14048 6447 0,'-1'0'576'0,"0"0"-576"0,1-4 0 0,0 4 0 0,2-3 3456 0,1 1 592 0,0 1 112 0,2-2 32 16,5-3-2096-16,5 0-432 0,5 0-64 0,5-2-32 0,1 3-96 0,2 2 0 0,0 3-16 0,2 0 0 0,0 0-560 0,-2 2-96 16,2 2-32-16,-2 2 0 0,0-2-448 0,-2 2-80 0,-2-2-32 0,0-2 0 15,-1 2-208-15,0-2 0 0,-2-2 0 0,0-2 0 16,1 0-208-16,-1-4-96 15,0 0-16-15,1 0 0 16,2-3-1472-16,-2 3-288 0,-1-1-64 0,0 0-11168 0</inkml:trace>
  <inkml:trace contextRef="#ctx0" brushRef="#br0" timeOffset="163608.21">28161 14441 36863 0,'-6'5'1632'0,"0"-4"336"0,1 1-1584 0,1 1-384 0,4-2 0 0,-1 2 0 15,1-3-160-15,-1 2-112 0,-1 2-32 0,-1 0 0 16,0 2 32-16,0 0 0 0,-1 3 0 0,0 0 0 16,0 4 272-16,1-1 176 0,-2-1-32 0,0 4 0 15,0 4 720-15,-1-2 144 0,0 4 16 0,-2 4 16 16,1-3-288-16,-1 2-64 0,2-2-16 0,-1-1 0 0,1-3-240 0,-2 2-48 15,2-5-16-15,0 1 0 0,2-2-192 0,0-2-48 16,1-2 0-16,-1-1 0 16,1-3-128-16,2-3 0 0,0 0 0 0,1-3 0 0,-1 0 0 0,2-6-176 15,-1 0 48-15,1-4 0 0,2-3 128 0,-1 1 0 16,2-4 0-16,0 0 0 0,-1-2 0 0,2 1 0 16,0-4 0-16,3-1 0 0,0 0-160 0,1-1 0 15,1-1 0-15,0 1 0 0,2 1-16 0,0 0 0 16,2 2 0-16,0 4 0 0,-2-1 176 0,0 3-128 15,2 4 128-15,-3 0-128 0,0 4 128 0,-1 0 0 16,-1 1 0-16,-1 4-128 0,0-2 128 0,-2 1 0 16,0 2 0-16,-1 2 0 0,0-2 0 0,-2 3 0 0,0 0 0 0,0 0 0 15,-1 1 0-15,1-1 0 0,0 4 0 0,0 1 0 16,-1-2 0-16,2 2 0 0,0 0 0 0,-1 2 128 16,2-1-128-16,0-2 0 0,-1 3 128 0,1-1-128 15,0 1 0-15,0 2 128 0,0-2-128 0,-1 2 0 16,0 1 240-16,-1-1-32 0,-1 4 0 0,1-2 0 15,-1 1 0-15,-2 1 0 0,2-1 0 0,-4-2 0 16,2 2-208-16,-2-1 144 0,-1-2-144 0,1 0 128 16,-1 1-128-16,0-2-192 0,-1 0 32 0,-1-4 16 15,1 2-224-15,1-3-32 0,-1-2-16 0,0 0 0 16,2-2-496-16,-2-2-112 0,3 3 0 16,-2-6-10624-16,2 3-2128 0</inkml:trace>
  <inkml:trace contextRef="#ctx0" brushRef="#br0" timeOffset="164084.01">28451 14629 23039 0,'-2'1'1024'0,"1"1"192"0,0-2-960 0,0 0-256 0,2 0 0 0,-1 0 0 0,1 0 128 0,0 0-128 0,2 2 176 0,-1-2-176 0,2 1 768 0,-4-1 32 0,0 0 16 0,0 0 0 0,21 7 208 0,-15-4 32 0,-1-2 16 0,0 2 0 16,1-1 784-16,-1-2 176 0,1 4 16 0,1-4 16 16,-1 0-1008-16,0 0-208 15,3 0-32-15,-2-4-16 0,0 2-544 0,2-2-128 0,0 1 0 0,-1-4-128 16,1 1 128-16,1 0-128 16,-1-3 0-16,-1-3 0 0,1 2 0 0,0-3 0 15,-1 1 0-15,1-2 0 0,0 2 0 0,-3-3 0 0,-1 4 0 0,0-4 0 0,-2 3 0 16,0-1 0-16,-1 2-144 0,-2 3 144 15,0-2-192-15,-2 1 32 0,-1 3 16 16,0 0 0-16,-2 2 144 0,0 0-128 0,-1 2 128 0,-2 2-128 16,1 2 128-16,-1 0-128 0,0 2 128 0,-1 3-128 0,0 0 128 0,1 2 176 15,0 3-48-15,0-1 0 0,0 4-128 0,1 1 0 16,1 3 0-16,-1-1 0 0,4 2 0 0,-2-1 0 16,1 3 0-16,0 0 0 15,2 0 176-15,-1-1-48 0,2 2-128 0,-1-1 192 0,0 0-192 0,0-2 0 0,-1 1 128 16,2-1-128-1,0-2 0-15,0-2 0 0,1 0 0 0,0-3-160 16,0-1-336-16,1-2-64 0,1-4-16 16,1 0 0-16,2-4-592 15,1 0-128-15,0-2-32 0,3-4 0 0,1 1-432 0,1-3-96 0,1-3 0 16,3 3-11232-16</inkml:trace>
  <inkml:trace contextRef="#ctx0" brushRef="#br0" timeOffset="164389.47">29050 14196 11055 0,'-1'7'976'0,"0"0"-784"0,-2 1-192 0,2-4 0 0,0 0 3712 0,0 1 688 0,-1-2 144 0,0 3 16 0,-1 7-1184 0,-3 4-240 0,0 7-64 0,-1 2 0 0,-1 2-1824 0,0 1-368 0,-1 3-80 0,0 0-16 15,1 1-512-15,-2 2-96 0,1-1-32 0,0-1 0 16,0-1 16-16,0 0 0 0,0-1 0 0,1-3 0 16,1-3-160-16,1 0 128 0,0-2-128 0,1-1 128 15,0-3-304-15,1-3-64 0,1-1-16 0,0-5 0 16,2-4-752-16,0 0-144 15,1-5-48-15,0-1-16192 0</inkml:trace>
  <inkml:trace contextRef="#ctx0" brushRef="#br0" timeOffset="164654.76">28789 14545 32255 0,'0'0'1424'0,"0"-2"304"0,0 2-1392 0,2 0-336 16,-1 0 0-16,0 0 0 0,0 0 1136 0,1-2 144 15,1 2 48-15,2 0 0 0,1-3-80 0,2 3-16 16,2-1 0-16,0 1 0 0,2 0-528 0,0 0-96 16,3 1-32-16,-1 2 0 0,2-3-176 0,0 0-32 0,1 0-16 0,2 2 0 15,1-2-352-15,-2 0 0 0,2-2 0 0,0-2 128 31,-2 2-448-31,2-4-96 0,-1-1-16 0,0 0-12608 0,0-2-2512 0</inkml:trace>
  <inkml:trace contextRef="#ctx0" brushRef="#br0" timeOffset="165318.34">30005 12863 24879 0,'0'2'2208'0,"-1"-2"-1760"0,1 0-448 0,0 0 0 0,0 0 928 0,-2 0 96 15,4 0 32-15,-5 3 0 0,1 1-192 0,-2-1-32 0,-1 3-16 0,-2 1 0 0,-1 1-448 0,0 2-96 0,-4 0-16 0,1 0 0 0,-2 2 368 0,-1 3 64 0,-1-1 16 0,-1-1 0 0,1 5 304 0,-1-2 64 16,-1 2 16-16,0 0 0 0,-2 0-448 0,2 3-96 15,0-1-16-15,-2 0 0 0,2 1-208 0,-3 4-64 16,1 0 0-16,-2 4 0 0,1-3-128 0,2 5-128 16,-2 0 144-16,2 2-144 0,2 1 256 0,-1 1-64 0,4 2 0 0,1 2 0 15,-1 2 0-15,1 3 0 0,2 3 0 0,-1-2 0 16,3-3-48-16,0 3-16 0,1 0 0 0,3-1 0 16,-1-1-128-16,2 2 0 0,1 3 0 0,2-1 0 15,1-2 0-15,1-7 0 16,2-1 0-16,1-7 0 0,2-3 0 0,1-4 0 0,2-4-192 0,1 0 192 15,1-5-304-15,2 0 64 0,1-1 16 0,0-1 0 16,-1-1-224-16,2-2-64 0,2 1 0 0,0-2 0 16,1-1-1360-16,1 0-288 0</inkml:trace>
  <inkml:trace contextRef="#ctx0" brushRef="#br0" timeOffset="167984.9">30686 13343 33167 0,'-7'0'2944'0,"-1"0"-2352"0,3 2-464 0,3-2-128 0,0 1 832 0,-2 2 160 16,-4-2 32-16,-5 4 0 0,-7 5-384 0,-5 0-64 0,-4 6 0 0,-4 5-16 0,1 1-432 0,0 3-128 0,0 5 0 0,-3 2 0 0,2 5 0 0,-2 0 0 15,2 5 0-15,0-1 0 0,-1 0 0 0,1 1 0 16,-1 1 0-16,0-2 0 0,0 3 0 0,0 1 0 16,2 2 0-16,-1-3 0 0,6-3 0 0,1-3 0 15,3-5 0-15,2-2 0 16,3-9-432-16,4-4 16 0,1-8 0 16,5-2 0-16,1-3-1024 0,3-10-208 0,1-3-32 0,2-4-13184 0</inkml:trace>
  <inkml:trace contextRef="#ctx0" brushRef="#br0" timeOffset="168254.75">30147 13251 11967 0,'-5'-8'1072'0,"1"1"-864"16,2 4-208-16,1 1 0 15,1 2 848-15,0 0 128 0,-3-2 32 0,1-2 0 0,-1-1 64 0,1 2 16 16,1 3 0-16,2 2 0 15,4 5 288-15,1 8 64 0,3 8 16 0,2 3 0 16,2 6 752-16,2 7 160 0,1 6 16 0,0 2 16 0,0 3-960 0,1 2-192 16,0 2-32-16,-1-4-16 0,-1 0-496 0,0-5-112 15,-1-1-16-15,0-8 0 0,0-3-320 0,-1-1-80 16,0-1-16-16,0-2 0 0,0-1-160 0,-1 0 0 16,0 1 0-16,1-3 0 15,-1 2-944-15,0 1-112 0,1-1-32 0,-1 1-15712 0</inkml:trace>
  <inkml:trace contextRef="#ctx0" brushRef="#br0" timeOffset="168619.96">30913 14212 41471 0,'0'1'3680'0,"-2"2"-2944"0,2-1-592 0,2 2-144 0,-1-2 208 0,0 2 16 0,1 0 0 0,3 4 0 16,2 5-576-16,0-1-112 0,3 4-32 0,-1 2 0 15,-3-1-1152-15,-1 3-224 0,-3-1-48 0,-2 5-16 0,-4-2-960 16,-2 4-192-16,-4 3-48 0,-3-1 0 0,-5 3 2320 0,-1-1 464 0,-4 3 96 0,-1 0 0 16,-3 2 256-16,-2-2 0 0,1-3 0 0,-1-3-9504 15</inkml:trace>
  <inkml:trace contextRef="#ctx0" brushRef="#br0" timeOffset="169221.5">31880 13511 22111 0,'0'0'1968'0,"-2"0"-1584"0,2 2-384 0,-1-2 0 16,0 2 1984-16,0-1 304 0,-1 0 64 0,0 2 16 16,-2 0-432-16,-2 3-80 0,-1 1 0 0,-2-1-16 0,-1 4-1328 0,-1-2-256 15,0 2-48-15,-2 0-16 0,0 2-192 0,-2 2 176 16,0 1-176-16,-2 1 160 0,-1 3 96 0,0-1 0 16,1-1 16-16,-2 4 0 0,2 2-80 0,-1 1 0 15,2 5-16-15,2-3 0 0,2 2-176 0,1 1 0 16,1 2 144-16,3 1-144 0,1 0 0 0,1-1 0 15,2-3 0-15,3 1 0 0,2-6 0 0,0-2 0 16,3-1 0-16,2-1 0 0,1-5 0 0,1-2-128 16,0 0 0-16,3-3 0 15,-1-6-288-15,1 0-48 0,2-2-16 0,2-2 0 16,1-5-192-16,2-1-32 0,0-2-16 0,2-4 0 0,0-3 720 0,0 0 0 16,0-3 0-16,-2-3 0 0,-2 1 0 0,-1-2 240 0,0-2-48 0,-2-1-16 15,0-1 544-15,-2-2 112 0,-2 1 32 0,0-1 0 16,-4 1-176-16,0-2-48 0,-3 2 0 0,-2-1 0 15,-1-1-64-15,-4 1-32 0,-1-2 0 16,-2 1 0-16,-2 2-256 0,-1 0-48 0,-2-1-16 0,0 4 0 16,-2 3-400-16,0 1-80 0,-1 4 0 0,1 4-16 15,-2 4-304-15,1 0-48 0,-1 3-16 16,1 5-17920-16</inkml:trace>
  <inkml:trace contextRef="#ctx0" brushRef="#br0" timeOffset="169522.77">31693 13779 39615 0,'-4'9'1760'0,"0"-4"352"0,1 1-1680 0,-1 0-432 0,3-1 0 0,-1-1 0 0,1-2 448 0,0 5 0 0,-1 2 0 0,-2 5 0 0,0 2 80 0,2 1 32 0,0-1 0 0,2 1 0 0,3-5-560 0,1-2 0 0,1 0 0 0,1-2-192 16,1-1 192-16,1-4 0 0,1 1 0 0,0-2 0 0,2-2-304 0,2 0 48 15,-1-2 0-15,3-2-12288 16,2-2-2464-16</inkml:trace>
  <inkml:trace contextRef="#ctx0" brushRef="#br0" timeOffset="170245.46">31505 13168 18431 0,'-3'-2'1632'0,"2"-2"-1312"0,1 2-320 0,0 2 0 0,0 0 816 0,1-3 80 0,-1 2 32 0,2-1 0 0,-1-5 1152 0,3 4 224 0,-1-1 64 0,3 1 0 0,2 1-400 0,-1 2-80 0,3 0-16 0,0 2 0 16,2 1-720-16,1-2-160 0,0 4-32 0,2-1 0 16,1 2-704-16,0-2-256 0,3-1 144 0,1 2-144 15,1-3 0-15,0 3 0 0,1-4 0 0,2 1 0 16,-2 2 0-16,1-2 0 0,0 0 0 0,-1 0 0 15,3 2 0-15,-1-2-144 0,2 2 0 0,0 1 0 0,0-1-176 16,-1-3-48-16,0 1 0 0,-3 1 0 16,-2-2 64-16,-2-1 16 0,-2 0 0 0,-1-1 0 15,-3 1 288-15,-2-3 0 0,0 1 176 0,-4 1-176 16,1-3 592-16,-4 1 16 0,1 1 0 0,-3-2 0 0,-1 2-240 0,-2-2-48 16,1 0-16-16,-3 2 0 0,-1-2-128 0,-1-2-32 15,-2 2 0-15,-2-2 0 0,-1 0-144 0,-1 0 0 16,-3 0 0-16,0-3 0 0,-1 2 0 0,-1-3 0 15,0 3-176-15,-1-1 176 0,1 0 0 0,0 2 0 16,-2 0 0-16,2 1 0 0,1 1-128 0,1 1 128 16,-1-1-128-16,2 1 128 15,1 3-256-15,-1 0 16 0,3 0 16 0,1 0 0 16,3 0-352-16,-1 0-80 0,2-2-16 0,2 2 0 16,1-1-576-16,1-2-112 0,2 1-32 0,0-2-14224 0</inkml:trace>
  <inkml:trace contextRef="#ctx0" brushRef="#br0" timeOffset="170921.45">32101 12540 11967 0,'-3'-4'1072'0,"1"2"-864"0,2 2-208 0,0 0 0 0,1 0 128 0,-1 2 0 0,0-2-128 0,-1 0 192 0,0 0 912 0,1 2 176 0,0 3 48 0,0-5 0 0,0 0 896 0,6 17 176 16,-1-6 32-16,1 1 16 0,4 5 192 0,2 1 48 0,4 4 0 0,3 4 0 15,2 3-1088-15,2 2-192 0,3 5-64 0,3 1 0 16,0 1-752-16,0 3-144 0,1-3-48 0,-1 7 0 15,3 2-208-15,1 0-64 0,-1 3 0 16,-3 1 0-16,0 0-128 0,-6-1 0 0,0 4 0 0,-5 6 0 16,-3-2 0-16,-4 5 0 0,-3 5-128 0,-5 3 128 15,-3 4-144-15,-3-2 144 0,-4-2-192 0,-3-2 192 16,-1-1-320-16,-2-4 64 0,-5 2 0 0,0-6 0 16,-3-3 256-16,-1-2 192 0,-1-2-16 0,1-6-16 15,1-3-160-15,-2-2 0 0,-1-1 0 0,2-4 128 16,-3-2-128-16,2-7 0 0,-2-2-160 0,-1-7 160 15,0-7-1216-15,-1-8-128 0,-5-4-48 0,-3-15 0 16</inkml:trace>
  <inkml:trace contextRef="#ctx0" brushRef="#br0" timeOffset="173440.95">33041 12794 28559 0,'-2'-8'2544'0,"1"2"-2032"0,1 2-512 0,0 2 0 0,0 2-464 0,0 0-192 0,-1-4-48 0,0-2 0 0,-1-3 2240 0,-1 2 432 0,-1 1 80 0,0 0 32 0,-1 6-352 0,0 3-64 0,-1 6 0 0,0 1-16 0,0 6-848 0,0 6-160 0,0 3-48 0,1 9 0 15,0 5-224-15,0 5-48 16,1 10-16-16,2 6 0 0,-1 7-96 0,2 2-16 0,-2 3 0 0,1 1 0 16,-2 0-192-16,-1 0 0 0,0 2 128 0,-2 4-128 15,-3 0 0-15,-2 1-208 0,-2 1 32 0,-1-4 16 31,0-4-224-31,0-1-32 0,-1-6-16 0,2-1 0 0,1-4 432 0,1-9-128 0,3-5 128 0,0-10 0 16,5-2 0-16,0-9-128 0,1-6 128 0,3-5 0 16,2-3-528-16,0-6-32 0,3-6 0 0</inkml:trace>
  <inkml:trace contextRef="#ctx0" brushRef="#br0" timeOffset="173806.19">33256 12524 12895 0,'10'-6'576'0,"-4"3"112"0,-1 3-560 0,-1 3-128 0,-2 1 0 0,-2 2 0 16,1 2 1408-16,0 6 256 0,2 7 64 0,-2 11 0 15,-1 15 1584-15,-4 6 320 0,-2 6 64 0,-4 1 16 16,-1 2-1504-16,-1 1-288 0,-3 4-64 0,-1 0-16 16,1 2-832-1,-1 0-176-15,0 0-16 0,1 2-16 0,0-2-304 0,2 2-64 0,0 1-16 0,1 3 0 0,2-1-272 0,0 4-144 16,2 1 160-16,-1 0-160 0,1 0 0 0,2-2-336 16,0 1 48-16,0-8 16 15,0-4-400-15,0-8-80 0,2-6-16 0,1-8 0 31,1-3 0-31,2-5-16 0,2-5 0 0</inkml:trace>
  <inkml:trace contextRef="#ctx0" brushRef="#br0" timeOffset="174364.41">33266 14384 39615 0,'-6'0'1760'0,"3"-1"352"0,1 1-1680 0,0 0-432 0,2-3 0 0,2 2 0 0,-1-1 448 0,1-1 0 0,2-1 0 0,1-2 0 0,1 0-288 0,3-4-160 0,-1 4 192 0,2-3-192 0,0 4 0 0,-1 0 0 16,0 4 0-16,-2-1 0 0,-1 2 0 0,-1 2 0 16,0 2 0-16,0 2 0 0,-3 0 0 0,1 0 0 0,-2 1 0 15,0 2 0-15,-1-1 128 0,-1 3-128 0,-1-1 0 0,-1 2 0 16,-1 2 0-16,0-2 0 0,-1 1 0 0,0 0 0 15,-3 2 0-15,1-1 0 0,-1 0-176 0,1-1 176 16,-2-1-176-16,2 2 176 0,-1-2-160 0,0 1 160 16,0-1 0-16,0-1 0 0,-1 1 0 0,0 1 0 15,1-1 0-15,-2 0 0 0,0 1-128 0,0-1 128 16,-1 2 0-16,0 1-144 16,0-2 144-16,0 2-128 0,1-1 128 0,1 1 0 15,0-2-144-15,2 2 144 0,0-1 0 0,2-2 0 0,0 4 0 0,2-1 0 16,2-4 0-16,0 4 0 0,1-3 0 0,0 1 0 15,2 0 128-15,1 0-128 0,0-1 192 16,1 1-64-16,1-1 64 0,0 1 16 0,1-3 0 0,2 2 0 16,-1-5-64-16,0 1-16 0,3-4 0 0,1 2 0 15,1-2-128-15,1-2 0 0,1-2 0 0,1-2 0 0,1-1-192 16,0-1-112-16,2-3-16 0</inkml:trace>
  <inkml:trace contextRef="#ctx0" brushRef="#br0" timeOffset="175156.59">33383 12154 6447 0,'0'-2'576'0,"-1"1"-576"0,0 1 0 0,-1-3 0 0,2 3 7168 0,2 0 1312 0,-1 0 272 0,-1-2 48 0,1 0-6656 0,2 0-1328 0,-2 1-272 0,-1 1-48 0,0 0-208 0,0 0-32 0,0 0-16 0,0 0 0 0,10-19-240 0,-9 17 0 15,-1 2 128-15,1-3-128 0,0 3 208 0,1-1 0 16,1 1 0-16,1 0 0 0,1-2-208 0,1 2 128 16,2-2-128-16,0 2 0 0,2 0 0 0,0 0 128 15,0 0-128-15,1 0 0 0,-1 0 0 0,-1 4 0 16,1 0 0-16,-3-2 0 0,0 4 0 0,1 1 0 16,-2 0 0-16,-1 2 0 0,-1-2 0 0,-1 3-128 0,0 1 128 15,-1 1-160-15,0 0 160 0,-1 0-128 0,-1 0 128 16,0 3-128-16,0-1 128 0,-1 1 0 0,-1-2 0 0,1 2-128 15,-1 1 128-15,-1-2 0 0,1 1 0 16,-2 1-128-16,0 0 128 0,-1-1 128 0,0 4-128 0,-1 0 176 16,0 1-176-16,0-2 0 0,0 2 0 0,-1 1 0 15,3-2 0-15,-3 3 320 0,2 0-48 0,2 0 0 16,-1 1-80-16,0 1 0 0,3-1-16 0,0-4 0 16,1 2-176-16,1-1 0 0,1 0 144 0,3 1-144 15,2-2 0-15,0-3 0 0,3 0 0 0,1 0 0 16,0-4-176-16,3 0 0 0,-2-4 0 0,4 1 0 15,3-6-144-15,2 1-48 0,1-2 0 0</inkml:trace>
  <inkml:trace contextRef="#ctx0" brushRef="#br0" timeOffset="176931.12">27416 15211 42383 0,'-23'0'3776'0,"6"3"-3024"0,6-2-608 0,7-1-144 0,3 0 224 0,-4-1 16 0,-7 1 0 0,-9 0 0 0,-5 0-432 0,1-3-64 0,3 1-32 0,4 0 0 0,6 0 112 0,7 2 32 0,6-4 0 0,8 2 0 0,8 2-176 0,10 0-16 15,12 0-16-15,14 0 0 0,19 2 96 0,18 2 0 16,18 0 16-16,15 2 0 0,13 0 16 0,11 3 0 15,5-3 0-15,5 0 0 32,4-5-2416-32,-10-1-496 0,-9-1-80 0,-2-4-32 0,-3 1-304 0,-7-2-64 15,-7-1-16-15,-5 1 0 0,-3 1 5520 0,-2 1 1104 0,-6-2 208 0,0 0 64 16,-1 2-64-16,-2-2 0 0,-4 0 0 0,-5 2 0 0,-4 4-2304 0,-5 0-480 16,-1 4-96-16,-3-1 0 0,-7 6-320 0,-7-2 0 15,-2 4 0-15,-3 2 0 16,-2 0-512-16,-2 6-16 0,-3 0 0 0,-4 0 0 15,-7 0-736-15,-3-1-144 0,-5 2-16 0,-3-4-16 0,-7-1 1008 0,-3-5 208 0,-6-3 32 16,-4 2 16-16,-4-5 1456 0,-5-2 272 0,-4 1 64 0,-5-3 16 16,-2-3-672-16,-8 0-144 0,-5-4-32 0,-10-2 0 15,-3 0-640-15,-13-7-144 0,-15 0 0 0,-16-7 0 16,-10 5 0-16,-13-4 0 16,-9-3 0-16,-10-1-160 0,-10 4 160 0,-4-3-160 15,-3 4 160-15,-7 1-160 0,-4 4-32 0,-6 4-16 0,-4 3 0 0,-6 8 0 16,-2 7 208-16,-3 4 0 0,0 0 0 0,5 2 0 15,9-2 0-15,4 5 0 0,7-2 0 0,8 2 0 0,9 1 224 0,2-2 32 32,3 1 16-32,6-3 0 0,9-2 256 0,4-4 48 0,3 0 16 0,6-2 0 0,10 0-256 0,7-2-48 15,10-2-16-15,5 0 0 16,9 0-272-16,5 0 128 0,7 0-128 0,7 3 0 0,9-3 0 0,4 0 0 16,8 0 0-16,7 0 0 15,7 0-176-15,8 0-32 0,10 0-16 0,16-3 0 0,11 3-96 0,19-3-32 16,18-4 0-16,24-5 0 0,22-4 352 15,15 0-144-15,8 0 144 0,19-3 0 0,15 1-192 0,1-2 192 16,-9 8-192-16,-6 0 192 16,-6 5-1392-16,-4-2-160 0,-1 3-48 0,-2 0 0 15,-4 1 128-15,-3-4 0 0,-4 0 16 0,-4 0 0 0,-4 5 1072 16,-3 0 192-16,-2 4 64 0,-2 0 0 0,-1 2 128 0,-8 3-128 0,-6 0 128 0,-4 1-128 16,-1 2 128-16,-10 1 0 0,-6-1 128 0,-10 1-128 15,-11 3-192-15,-4-3-128 0,-1 1 0 0,-7-1-16 31,-10-5-288-31,-6-3-48 0,-7-2-16 0,-9-2 0 0,-8 2 1456 16,-8-4 272-16,-8 4 64 0,-8-4 16 0,-4 4 448 0,-10-2 96 0,-7-1 0 16,-11 2 16-1,-6-2-1984-15,-12 1-400 0,-16-2-64 0,-14-2-32 16,-11 0 256-16,-7 1 48 0,-11-3 16 0,-9 2 0 0,-8-2 480 0,-5 2 0 0,-4-2 0 0,-5 0 0 0,-4 2 0 0,-6-2 192 31,1 2-48-31,-4-2 0 0,-2 2 368 0,-3-2 64 0,-3 5 0 0,-2-2 16 16,1 3 0-16,-5 0 0 15,-6 4 0-15,-1 2 0 0,5 3-160 0,13 0-48 16,13-2 0-16,10 1 0 0,11-2-384 0,-1 0-144 16,-2-3 0-16,-12-6-15744 0</inkml:trace>
  <inkml:trace contextRef="#ctx0" brushRef="#br0" timeOffset="185307.77">20529 16555 39615 0,'-5'-3'3520'0,"2"-1"-2816"0,0 1-560 0,2 3-144 0,0 0 128 0,-2-3-128 0,-1-1 192 0,-2-2-64 0,-4-3-704 0,-3-1-160 0,-2 0-32 0,-2 2 0 0,-2-2-704 0,-1 4-128 0,0 2-48 0,-1 4 0 15,2 0 752-15,-2 4 160 0,0 2 32 0,0 1 0 0,1 4 1024 0,0 3 192 0,2 1 64 0,-2 1 0 0,2 3 192 0,4-3 64 16,0 0 0-16,2 0 0 0,3-3-608 0,0 2-224 16,4-2 176-16,2-4-176 0,0 0 0 0,3-3-208 15,1 2 16-15,2-6 0 0,1 2-160 0,2 0-32 16,0 1 0 0,3-2 0-16,-1-2-32 0,3 4-16 0,1-1 0 0,1 0 0 31,1 1-16-31,1 1 0 0,2-1 0 0,0 1 0 0,2 3-576 0,1-1-112 0,-1 2-16 0,2 0-16 15,0 3-16-15,-1-1 0 0,-4-2 0 0,-1 6 0 16,-1 0 288-16,-2 5 48 0,-1-1 16 0,-1 2 0 0,-3-1 1168 0,-2-5 240 0,-1 1 64 0,0 1 0 16,-3-2 976-16,-2-3 208 0,-2 2 32 0,-2-1 16 15,-1-2-400-15,-2 1-64 0,-2-5-32 0,-1 2 0 16,-1-2-800-16,-1 0-144 0,-2 0-48 0,-1-2 0 16,-1 3-80-1,-1-3-32-15,1 0 0 0,-2 0 0 0,1 0 32 0,-1 0 0 16,0 1 0-16,-2 0 0 0,-1 2-32 0,3-3 0 0,-2 4 0 0,-2-3 0 0,0 2-272 0,-2 1 0 15,2-2 0-15,-1-1 0 32,1 2-768-32,2-2-224 0,3-1-32 0,4-2-8992 15,1-4-1792-15</inkml:trace>
  <inkml:trace contextRef="#ctx0" brushRef="#br0" timeOffset="186054.66">21616 16207 31327 0,'0'0'2784'0,"0"0"-2224"0,0 0-560 0,0-3 0 0,0 3 1040 0,-1-1 112 0,1 1 0 0,-1-1 16 0,-1 1-1296 0,0 0-272 0,-1 0-48 0,3 0-16 0,0 0 336 0,0 0 128 0,-23 18 0 0,13-9-144 0,-1 1 400 0,-3 0 96 16,0 2 16-16,-3 3 0 0,-1 5 480 0,-1-4 112 16,0 5 0-16,-1-1 16 0,0 2-240 0,0 0-48 15,-1 5-16-15,0 2 0 0,1-1-384 0,-1 4-80 16,3 0-16-16,-1 3 0 0,2 2-192 0,1-2 128 0,2 3-128 15,2-3 0-15,2 3 0 0,3-6 0 0,3-1 0 0,1-1 0 16,3 1 0-16,3-3 0 0,2 1 0 0,1-5 0 16,3 0 0-16,1-1 272 0,2 0-48 0,2-1-16 15,-1-5-208-15,3 2 176 0,0-1-176 0,3-3 160 16,-1 1-160-16,3-3-144 16,-1 0 144-16,2 0-208 0,1-4-48 0,-1 1 0 0,1 0 0 0,0-1 0 15,0 0 16-15,-2-3 0 16,2-3 0-16,-4-1 0 0,0-2-144 0,-2-2-48 0,2-1 0 0,-2-3 0 31,-1-3-784-31,1-5-144 0,1-1-48 0,-2-4 0 0,-1 1-720 0,-1-4-160 0</inkml:trace>
  <inkml:trace contextRef="#ctx0" brushRef="#br0" timeOffset="186373.91">21028 16684 42559 0,'-2'6'944'0,"0"-2"192"0,-1-2 32 0,2-2 16 0,1 0-944 0,0 0-240 0,0-2 0 0,0 2 0 0,0-3 448 0,3 0 64 0,0-1 0 0,-3 4 0 0,15-15-512 0,-2 8 0 0,-1 1 0 0,3-3-160 0,1 1-16 0,1 2 0 0,2 1 0 0,0 0 0 0,4 3 176 0,0-2-128 16,1 4 128-16,-1 0-128 0,2 0 128 0,1 0 0 15,2 1 160-15,3-1-160 0,1 3 0 16,1-3 0-16,1 1 0 0,1-1-160 16,1 0-288-16,0-1-48 0,-1-2-16 0,1 0 0 15,0 0-1088-15,-3 2-240 0,1-1-32 0,-1-1-14640 16</inkml:trace>
  <inkml:trace contextRef="#ctx0" brushRef="#br0" timeOffset="186674.98">22100 17070 17503 0,'2'12'1552'0,"-2"-8"-1232"0,-1-2-320 0,0 0 0 15,1-2 5728-15,0-2 1088 0,0 2 224 0,0-2 32 16,0-1-6192-16,0 0-1248 0,0-1-240 0,0-2-48 15,0 0-3968-15,0-3-800 0,0 2-144 0,-3-2-48 0</inkml:trace>
  <inkml:trace contextRef="#ctx0" brushRef="#br0" timeOffset="186972.84">20767 17234 36863 0,'1'0'3264'0,"-1"0"-2608"0,0 3-528 0,1-3-128 0,0 0 1424 0,1-3 256 16,-1 3 48-16,1-2 16 16,4 1-1744-16,2-2-448 0,4-1-32 0,3 2-16 31,4-4-1840-31,2 2-368 0,2-2-80 0,3 0-16 0</inkml:trace>
  <inkml:trace contextRef="#ctx0" brushRef="#br0" timeOffset="188901.6">25012 16153 28559 0,'-5'-2'2544'0,"-1"1"-2032"0,2-3-512 0,1 2 0 0,1 2 880 0,-3-4 80 0,-2-2 0 0,-7 0 16 0,-7-4-48 0,-4-3-16 0,-6-2 0 0,-1 6 0 0,-2 0-704 0,-2 5-208 16,0 4 0-16,-4 4 128 0,-2 5-128 0,-6 3 192 16,-5 8-64-16,-3 2 0 15,-2 3 384-15,2 3 64 0,4 1 32 0,4-1 0 0,5 0 80 0,1 3 16 16,4-1 0-16,2 1 0 0,2 1-384 0,2 3-80 16,4 2-16-16,2 1 0 0,4 3-224 0,3 3 0 15,4-1 0-15,4 0 0 0,5 1-144 0,2-3 144 16,5 0-208-16,4 0 80 0,5-2 128 0,3 2 0 15,5 0 0-15,4 0 0 0,4 1 0 0,6-3 0 16,2-3 0-16,2-2 0 0,1-5 0 0,2-6 0 0,1-2 0 16,3-5 0-16,3-6 0 0,2-4 0 0,7-4 0 0,-2-2 0 15,-5-2 0-15,3-4 144 0,-1-4-144 16,-1-3 160-16,-4-3-160 0,0-5 128 0,-3 1-128 0,-4-2 128 16,-1-3 0-16,3-3-128 0,3-7 192 0,2-1-64 15,-3-4-128-15,-3-1-256 0,-3 0 64 0,-2-1 16 16,-6-1 176-16,-3 1 0 0,-3-4 0 0,-3 4-128 15,-5 0 128-15,0 1 0 0,-4-2 0 0,-3 1 128 16,-2-2-128-16,-3 4 192 0,-2 4-64 0,-4 1 0 0,-2 3-128 16,-3 1 144-16,-1 5-144 0,-5-1 160 0,0 1-160 0,-2 4 0 15,0-1 0-15,-3 1 0 0,3 6 0 0,-3-1 0 16,-1 1 128-16,0 2-128 0,-3 2 0 0,1-1 0 16,-1 1 0-16,0 2 0 0,0 1-240 0,-1 2 32 15,1 3 0-15,1-1 0 16,1 4-768-16,0-1-160 0,1 4-16 0,0 2-16016 0</inkml:trace>
  <inkml:trace contextRef="#ctx0" brushRef="#br0" timeOffset="189369.13">25443 15680 21183 0,'2'-1'944'0,"-2"1"192"0,-2-3-912 0,2 3-224 0,-1 0 0 0,1 0 0 0,-1-2 1728 0,0 2 288 0,-2 2 64 0,-2-2 16 0,-2 3 0 0,-2 0 0 0,-2 4 0 0,-5 2 0 0,-1 6-1008 0,-6 3-192 0,-4 5-32 0,-6 9-16 31,-7 3-480-31,-11 9-112 0,-8 10 0 0,-13 10-16 31,-9 9-560-31,-10 8-128 0,-5 11 0 0,-10 6-16 0,-4 7-80 16,-5 5-16-16,0 4 0 0,-2-3 0 0,2 3 880 0,-1 2 160 0,-1 5 32 0,8-1 16 16,10 0-528-16,6 0 0 0,7 2-192 0,9-7-16768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22:17.83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10444 5474 40543 0,'-21'-15'3600'0,"-8"2"-2880"0,2 0-576 0,4 5-144 0,7 4 448 0,2 0 48 0,-2 1 16 0,-16-4 0 0,-19-5-320 0,-26-4-48 0,-25-3-16 0,-17-2 0 0,-1 2-128 0,-6 0 0 0,-6 3 0 0,-2 0 0 15,1 0 0-15,-5 1-176 0,9 5 48 0,-9 0 0 0,-5 0-16 0,-9 2 0 0,-9 0 0 0,11 2 0 0,9-3 144 0,-11 3-160 0,-13-1 160 0,-4-4-160 0,17 3 160 0,-6-2 0 0,-8 2 0 0,-9-1-128 0,-9 2 128 0,-2 1 0 0,6 2 0 0,10 1 0 16,6 3 0-16,-9 3 0 0,-12 1 0 0,-1-2 0 16,0-1 0-16,12 3 0 0,12 1 0 0,0 1 0 15,-4 0 0-15,-3 0 0 16,-2 2 0-16,7 4 0 0,13-2 0 0,-6 2 0 0,-10 1 0 16,1-1 0-16,15 4 0 0,2-3 0 0,1 0 0 0,-1 2 0 15,-2-3 0-15,11 2 0 0,14-2 0 0,0 1-128 16,4-3 128-16,5 0 0 0,10-1 0 0,5 0-128 15,8 0 128-15,0-3 0 0,2 5 0 0,5 0 0 0,12-1 0 0,4 0 0 16,1 2-160-16,-1 1 160 16,-2 3 0-16,5 0-128 0,5 4 128 0,5 1 0 0,11-5 0 0,1 4-160 15,-2 2 160-15,0 1-128 16,1 3-64-16,1 0 0 0,3 3 0 16,2 2 0-16,3 3 64 0,2 1 0 0,4 3 0 0,4 1 0 0,6 1 128 0,2 1 0 15,4 0 160-15,-1 10-160 0,2 7 160 0,0 10-160 16,4 2 160-16,0 3-160 0,1-1 144 0,2 7-144 15,0 10 128-15,2 5-128 0,1-4 0 0,0 4 128 0,3 2-128 16,-2 14 0-16,0 11 0 0,0 7 0 0,1-1 128 0,-2 2-128 16,1 7 0-16,2 3 0 0,-1-3 0 0,3-3 128 15,1-3-128-15,3 0 0 0,2-1 144 0,2-3-144 16,2 1 160-16,-1 2-32 16,3-8-128-16,-3 2 192 0,1 0-192 0,2 1 0 0,-1-7 128 0,2 2-128 15,1 5 0-15,-2-4 0 0,2-7 0 0,-2-1 0 16,1-5 0-16,-2-3 0 0,0-9 0 0,0 1 0 15,0 1 0-15,0 1 0 0,0-3 0 0,2-3 0 0,-1-11 0 16,0-2 0-16,1 3 0 0,-2-3 0 0,1-2 0 0,-2-10 0 16,-1-10 0-16,-1-3 0 15,0 2 288-15,-1-3-32 0,-1-1-16 0,2-3 0 16,-2-3 128-16,0-3 16 0,0-1 16 0,-1-5 0 16,-1-8-208-16,1-1-64 0,0-3 0 0,0-2 0 0,1 0 0 0,0 0 0 15,2 1 0-15,-1 0 0 16,-1-5-128-16,2 3 128 0,2 0-128 0,2-2 128 15,0 1-128-15,3-1 0 0,1 1 0 0,2-5 128 0,1 3-128 0,2-3 0 16,0-3 0-16,3 0 0 0,1-1 0 0,-1-2 0 16,4-1 0-16,-1 3 0 0,5-2 0 0,3 0 0 15,4-3 0-15,6 2 0 0,3-3 0 0,6 3 0 0,8-4 0 0,1 1 0 16,0 0 0 0,2-3 0-16,-4-1 0 0,12-1 0 0,13-1 0 0,4-1 192 0,4 2-64 0,0-2 0 15,0 1-128-15,10-2 0 16,13 4 0-16,-1-2 128 0,-6 0-128 0,8 1 0 0,12 2 0 0,-4-1-176 15,-6 3 176-15,10 0 0 0,12 1 0 0,-5 2 0 16,-8 0 0-16,11 2 0 16,13 3 0-16,3-1 0 0,-6 0 0 0,6-2 0 0,4 0 0 0,12 2 128 15,12-4-128-15,1 1 0 0,-7-7 0 0,-1-1 128 16,0 4-128-16,9-4-192 0,10 2 64 0,6-1 0 16,1-4 128-16,-11-2 0 0,-4 2 0 0,-1-2 0 15,-1-1 0-15,7 1 0 0,7-2 0 0,9 2-128 0,4-2 128 0,3 0 0 16,2-3 0-16,4 5 0 15,2-5 0-15,-9 3 0 0,-12-3 0 0,3 4 0 0,5-4 0 0,1 3 0 16,5 0 0-16,4 2 128 0,5-2-128 0,2 2 144 16,3 0-144-16,0 0 160 0,3 0-160 0,-5-2 0 15,-4 0 0-15,-3 2-176 0,-3-2 176 0,1 1 0 16,2 0 0-16,-3-1 128 0,-5 0 0 0,2-1 16 16,4-1 0-16,1 2 0 15,3-2 16-15,5 2 0 0,2 0 0 0,4 0 0 16,3-1-160-16,0 4 0 0,3-3 0 0,-3 3 0 0,-8-1 0 0,1 2 0 0,6 4 0 0,1-2 0 31,-2 4 0-31,-1-1-272 0,-1 0 64 0,-9 1 16 0,-8 1-16 0,10-1 0 0,5-1 0 0,2 3 0 16,-2-2 48-16,0 2 16 15,-1 1 0-15,-2-1 0 0,-12 2 144 0,8 0 0 0,8 0 0 0,-2 0 0 32,-1 1 0-32,-1 3 0 0,1 0 0 0,-5 1 0 0,-6 0 0 15,6 2 0-15,2-1 0 0,-2 2 0 0,-1 5 0 16,-3-1 0-16,2-2 0 0,-7 1 0 0,-4 0-192 0,-2-4-16 15,-1 1 0-15,2 0 0 0,0 1 80 0,-1-4 128 16,0-1-208-16,-3 1 80 0,-8-3 128 0,-8 1 0 0,-3-1 0 0,-1 0 0 0,-1 2 0 0,8 0 0 16,12-2 0-16,3 0 0 15,3-1 224-15,-21-3-32 16,-23-2 0-16,-14-4 0 0,-10 0-192 0,1-4 128 16,4 2-128-16,-12-1 0 0,-15-1 0 0,1-3-256 15,3 1 16-15,-8 0 16 0,-11-1-32 0,-1-2 0 16,4-4 0-16,-5 2 0 0,-3 0 256 0,-11 2-192 0,-9-3 192 0,2-1-192 15,4 0 192-15,-7-2 0 16,-8 1 0-16,-10-2-144 0,-5 0 144 0,-3 1 192 0,-2-3-32 16,-2 2-16-16,-2-3 320 0,-2 2 64 0,-4 2 16 0,-4-3 0 15,-5 2-160-15,-4-4-16 0,-4-3-16 0,-5 1 0 16,-1 0-352-16,-3-3 0 0,-2-2 0 0,-1 1 0 16,-3-2 0-16,0-3 0 0,0-5 0 0,0-7-128 15,3-3 128-15,-2-4 256 0,0 0-64 0,1-4-16 16,2 0 96-16,-1-7 32 0,4-4 0 0,0-8 0 15,3-9 64-15,3-1 16 0,3-6 0 0,0-2 0 0,2 2-128 16,-2-8-32-16,3-5 0 0,-2-2 0 0,-2 3-96 16,-1-10 0-16,1-8-128 0,-2-1 192 0,-1 5-192 0,-2-4-160 15,1-5 32-15,-1 3 0 0,1 2-64 0,1-4 0 16,-2-7 0-16,0 2 0 0,-2 8 64 0,1-6 0 16,-3 0 0-16,0 4 0 0,-4 10 128 0,-1-1 0 15,-2-8 0-15,-2 1 0 0,-3 6 0 0,-2 0 0 16,-1 4 0-16,-4-4 0 0,0 4-192 0,-3 5 64 15,0 5 0-15,-2 1 0 0,2 4-208 0,-3 3-48 16,0 7 0-16,0 6 0 16,1 6-16-16,-1 0-16 0,2-3 0 0,-1 7 0 0,1 2 416 0,1 8-160 15,0 5 160-15,0 0 0 0,0 4 0 0,1-1 176 16,-1 2 0-16,0 3 0 0,1 1-48 0,0 6 0 0,-1 4 0 16,0 5 0-16,-2 2-128 0,0 3 0 0,1 3 0 0,-2 2 0 15,2 2-160-15,-1-1-16 0,-1-1 0 0,0 3 0 16,-1 0-160-16,-1 1-48 0,-1-2 0 0,-1 2 0 15,-1 0 144-15,0 3 32 0,-3-3 0 0,0 3 0 16,-2 1 208-16,-3-1 0 0,-2 1 0 0,-6 0 0 16,-4 2 0-16,-5-4 0 0,-2 3 0 0,-3 1 0 15,-3 3 176-15,-2-4-176 0,-3 3 160 0,-1 0-160 0,4 0 192 16,-4-1-64-16,-6 0-128 0,-5 0 192 16,-5 1-192-16,-1 2 144 0,-2 0-144 0,3 0 128 0,4-3-128 0,-4 2 0 15,-6 1 0-15,-4 0 0 16,0-1 0-16,1 1 0 0,3 2 0 0,-4-2 0 15,-4-2 0-15,-5 0 0 0,-5 2 0 0,3 0 0 16,4 2 0-16,-4-1 0 0,-7 1 0 0,-2 1 0 16,-3 0 0-16,5 0 0 0,4-1 0 0,-6 1 0 0,-11 0 0 0,1-4 0 15,3 5 0-15,-5-2 0 16,-8 2 0-16,-1-2 0 0,2-1 0 0,-4 1 0 0,-5 1 0 0,-1-3 0 16,-1-1 0-16,-2 1 0 0,-2 2 0 0,0-2 0 15,0-2 0-15,-2 0 0 0,-2 2 0 0,-1-3 0 16,-1 2 0-16,-5-3 0 0,-4 1 0 0,2 1 0 0,8 0 0 0,-9 2 0 15,-10-3 0-15,-1 2 0 0,15 1 0 0,-8 0 0 16,-5 0 0-16,-12-3 0 0,-11 1 0 0,2 2 0 16,9 0 0-16,-1-3 0 15,0 2 0-15,-8 1 0 0,-6-4 0 0,5 1 0 0,14-4 0 0,0 2 0 16,0-1 0-16,-9 0 0 0,-9 1 0 0,2 0 0 16,1-2 0-16,-3 1 0 0,0 0 0 0,-5 2 0 15,-5 0 0-15,-10-1 0 0,-9 3 0 0,-1-4 0 16,2 2 0-16,9 0 0 15,6 2 0-15,-1-1 0 0,0 3 0 0,-2 1 0 0,2 0 0 0,-6 1-176 16,0 0 176-16,3 2 0 0,9-5 128 0,2 4-128 0,5-1 0 0,-6 2 0 16,-8-1 0-16,-5 2-128 0,-1-4 128 0,6 1 0 15,16 1 128-15,-3-3-128 0,1 2 0 0,-7-1 0 16,-6 1 0-16,-2 1-128 0,0-2 128 16,5 1 0-16,9 3 128 0,7-2-128 15,1-1 0-15,-4 2 0 0,-5-2 0 0,-3 4-128 0,3-2 128 0,11 2 0 0,11-3 128 16,-3 2-128-1,-1-1 0-15,-7 2 0 0,0-3 0 0,11 2-192 0,10 1 192 0,-2-3 0 0,-6 0 0 0,2 3 0 16,1 0 0-16,3-3 128 0,5 2-128 0,-6 1 128 16,-6 0-128-16,14 1 0 15,17 4 0-15,4-4 0 0,-2 2 0 0,9-3 0 0,18 4 0 0,-7-4 0 16,-7 0 0-16,5 0 0 0,7 0 0 0,-6 0-13072 16,-6 0-2624-16</inkml:trace>
  <inkml:trace contextRef="#ctx0" brushRef="#br0" timeOffset="5578.38">6065 5819 24879 0,'4'-3'2208'0,"0"-1"-1760"0,-2 3-448 0,-1-1 0 0,1 0 576 0,-1 1 48 0,1-6 0 0,1-1 0 0,-2-6-48 0,-3-1 0 0,-5-3 0 0,-2 4 0 0,-4-1-768 0,-2 2-176 0,-2 0-16 0,-2 1-16 15,0 0-640-15,-2 4-128 0,-2 0-32 0,-1 0 0 0,-2 3 736 0,-4 2 144 16,0-1 16-16,-4-1 16 0,-5 1 1312 0,-3 2 256 15,-1-2 48-15,-4 3 16 0,-1-4 416 0,1 1 96 16,1 2 0-16,-3-2 16 0,-7 0-272 0,-5-1-64 16,-4 2-16-16,-6-1 0 0,-3 0-880 0,-5 2-160 15,-1-2-32-15,5 4-16 0,6-3-288 0,-12 3-144 16,-16 0 160-16,-12 0-160 0,-6 3 0 0,0 1 0 0,3-2 0 0,4 4 0 16,3 2 0-16,-1-2 0 15,1 0 0-15,1 0 0 0,2 4 0 0,4 0 0 0,5 2 0 0,1 1 0 16,-2 2 0-16,3-2 0 0,2 3 0 0,3 0 0 15,2-1 0-15,0 1 0 0,-2 3 0 16,-1-3 0-16,2 0 0 0,3 0 0 0,3 0 0 0,2 0 0 16,2 3 0-16,3-1 0 0,4-2 0 0,1-1 0 15,4-1 0-15,-2 1 128 0,2 2-128 0,0 0 0 16,0 1 0-16,2-2 0 0,7-1 0 0,2-3 0 16,0 0 0-16,1 1 0 0,3 0 0 0,1 0 0 15,2 0 0-15,3 0 0 0,2 1 0 0,4-1 0 0,2 0 0 16,3 0 0-16,4 3 0 0,0 0 0 0,5 2 0 0,1 1 0 15,3 0 0-15,2 0 0 0,4 4 0 0,2-4 0 16,4 5 0-16,2-2 0 0,3 4 128 0,1 3 16 16,2 1 16-16,1 0 0 15,1 4-160-15,0 4 160 0,3 4-160 0,0 7 160 0,1 3-160 16,0 5 0-16,1-1 144 0,2 1-144 0,1 0 176 0,3-1-48 0,0-4 0 16,5 2 0-16,3-1-128 0,6-3 0 0,2 1 0 15,3-6 0-15,2-7 144 0,2-3 48 0,3-3 16 0,5-1 0 16,3 0-16-16,3-3 0 0,4 2 0 15,1-2 0-15,1-1-64 0,1-1-128 0,3-1 176 0,1-3-176 16,0 1 144-16,7-5-144 16,5 2 0-16,4-2 144 0,2-1-144 0,3-4 0 15,2-2 0-15,3-5 0 0,5 1 160 0,1-4-160 16,6 1 192-16,1 0-192 0,5-2 0 0,0 1 0 0,4 0 0 0,1-3 0 16,0-2 144-16,4 1-144 0,3 1 0 0,1-3 144 0,-1 0-144 15,3-1 0-15,6 1 0 0,-1 0 0 0,-5-2 0 16,6-1 0-1,4-2 0-15,-1-1 0 0,-7 2 0 0,1-4 0 0,1 1 0 0,-1 0 0 16,-7 1 0-16,5 2 0 0,2-5 0 0,-3 3 0 0,-8 4 0 0,3-4 0 16,5 3 0-16,-2-2 0 0,-5 3 0 0,2-2 0 15,5-1 0-15,-3-1 0 0,-9 2 0 0,4-3 0 16,2 1 0-16,-7-1 0 0,-11 2 0 0,9-2 0 16,12-3 0-16,0 3 0 0,-8-2 0 0,-5 0 0 15,-3-1 144-15,-3 2-144 16,-2-1 176-16,-4 0-48 0,-4-5 0 0,-2-1 0 15,-8 2-128-15,3-3 0 0,4-1 0 0,-6-1 128 16,-4-1-128 0,-2 0 0-16,0-3 0 0,-4-1 0 0,-2 0 0 0,-3-2 0 0,-4-1 0 0,-9 2 0 0,-6 4 0 0,-1-6 0 15,1 1 0-15,-3-7 0 0,1 1 0 0,-6-1 0 16,-2-3 0-16,-3 3 0 0,-4-2 0 0,-6 1 0 16,-3-5 0-16,-7 3 0 0,-3-2 128 0,-5 2-128 15,-6 2 192-15,-5-3-64 0,-5 3 96 0,-6-3 16 16,-7 2 0-16,-8 0 0 0,-4 4-240 0,-11-4 0 15,-7 2 128-15,-12 3-128 0,-9-3 0 0,-8 7 0 16,3 1 0-16,-5 4 0 0,-8 4 0 0,-5-1 0 16,-5 1 0-16,1 1-160 0,2 2 160 0,-4 0-128 0,1 1 128 0,-11 1-128 0,-6 2 128 0,-4-4 0 15,-6 6 0-15,0-3 0 16,2 5 0-16,0 0 0 16,-6 2 0-16,0 0 0 0,6-3 0 0,-5 3 0 0,-2 2 0 0,-4-4 0 0,0 2 0 0,-2-1 0 15,-2 6 0-15,-1-3 0 0,2-2 0 0,-5 4 0 16,-4 2 0-16,-2-4 0 0,5 2 0 0,6-2 0 31,6 4 0-31,-12 0 0 0,-10 0 0 0,1 0 0 16,4-5 0-16,1 4 0 15,-3 1-560-15,0 0-80 0,6-4 0 0,-18-13-16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24:05.50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7747 7125 35935 0,'-2'-4'3200'0,"-1"2"-2560"0,3 2-512 0,1 0-128 0,1-1 464 0,-2 1 80 0,0-3 16 0,1 3 0 0,-1-4-560 0,0 2 0 0,1 2 0 0,-1 0 0 0,0 0-144 0,0 0 144 0,0 0-128 0,0 0 128 16,0 0 0-16,4 22 0 0,-3-13 0 0,-1 1 0 15,0 0 0-15,0 2 0 0,0 2 0 0,-1 1 0 16,-2 1 0-16,0 0-160 0,-2 2 160 0,0 1 0 16,0 1 0-16,-2 1 0 0,1 1 0 0,-1-2 0 15,1 1 320-15,0 5 32 0,-2 2 0 0,2 7 0 0,0 1 128 0,1 1 32 16,1 3 0-16,2 5 0 0,2 2-176 0,2 5-16 15,1 4-16-15,-1-2 0 16,2 2-96-16,-2-2-16 0,2 3 0 0,0 3 0 0,-1 12-192 0,1-1 176 16,1-2-176-16,-3-5 160 0,1-4-160 0,-3-6 0 15,1 2 0-15,-1-2 0 0,0 0 0 0,0-2 0 16,0 3 0-16,0-7 0 0,0 2 0 0,-1-6 0 16,-2 1 144-16,0-2-144 0,-1-1 176 0,0 0-48 0,-1 4 0 15,0-2 0-15,-1-3 16 0,0-3 0 16,0 3 0-16,-2-6 0 0,1-1-144 0,0-4 0 15,-1 1 144-15,1-3-144 0,-1-4 160 0,1-3-32 0,2-2-128 0,-1-3 192 16,1 0 48-16,0-4 0 0,0-2 0 0,1 0 0 16,1-4-16-16,-2 3 0 15,0-3 0-15,0 0 0 0,0-2-224 0,0-2 128 0,-1 2-128 0,1 0 0 16,0-2 128-16,-1-1-128 0,-1 2 0 0,-1-3 0 16,2 0 0-16,-2 0 0 15,1 0 0-15,-1 0 0 0,2-3 144 0,0 2-144 0,0-1 128 0,0-1-128 0,-1 2 128 0,2-5-128 16,2 2 128-16,-1-2-128 15,2 0 192-15,-1-1-64 0,1 1 0 0,-1-6 0 0,-1 0 32 0,1-2 0 16,-1 2 0-16,0-4 0 0,-1 1-160 0,-1-1 160 16,0 0-160-16,-1-4 160 15,-2 1-160-15,-1 1 0 0,0-3 0 0,-1 1 0 16,-1-2 0-16,1 2 128 0,1 1-128 0,-2-3 0 0,1 3 0 0,0 0 0 16,0 0 0-16,0-3 0 15,-3 0 0-15,2-3 0 0,-2 0 0 0,2 2 0 16,1-1-128-16,1 2 128 0,1 2 0 0,2-1 0 15,1 4 0-15,0-2 0 0,2 3 0 0,1 4 0 16,2 2 0-16,0 1 0 0,1 3 0 0,0 2 0 0,0 2 0 0,0 1 0 16,0 1-128-16,1 1 128 15,0 1 0-15,1 1 0 0,-1 3 0 0,0 1 0 16,2 2 0-16,0 3 0 0,1 4-144 0,2 4 144 16,2 5 0-16,0 0-160 0,1 1 160 0,2-2-128 0,1 0 128 15,3 3 0-15,4 2 0 0,1-1 0 0,2 0 0 0,0 1 0 16,2-1 0-16,-5-2 128 0,-3-7-128 0,-1-1 0 15,0-2-128-15,1 4 128 0,0 0 0 0,-1 5 0 16,1 2 0-16,-3-1 0 0,-1 2 0 0,-2-2 0 0,0-1 0 16,-3-3 0-16,-1-3 0 0,-1-1 0 0,-1-1 0 0,0-5 0 15,-1-2 0 1,0-3 0-16,-1-2 0 0,0-1 0 0,-1-2 0 0,0-2 144 16,2 0-144-16,-2-2 0 0,1-1 144 0,1 0-144 15,-1-4 0-15,2 0 144 0,1-2-16 0,0 0-128 16,1-4 192-16,0-3-64 0,2 4 16 0,-1-4 0 15,4-3 0-15,0-1 0 0,0 2-16 0,-1 2 0 16,0-2 0-16,1 5 0 0,-2-2-128 0,0 1 0 16,0 2 0-16,1-2 0 0,3-2 0 0,-1 1 128 15,2-1-128-15,1 0 0 0,-1-2 0 0,1 2 128 0,0-3-128 0,0 1 0 16,1 1 0-16,0-2 0 0,1-2 0 0,-3 1 0 16,0 4 0-16,2-3 0 0,1-2 0 0,0 1 0 15,2-2 0-15,-2 2 0 0,-1 3 0 0,-1 0 0 16,-1 2-176-16,-2 1 48 0,2-2 0 0,-3 4 0 15,2-3-592-15,1 1-112 0,-2 0-32 0,1-2-13152 16,-1-1-2640-16</inkml:trace>
  <inkml:trace contextRef="#ctx0" brushRef="#br0" timeOffset="8652.68">2220 10089 43311 0,'-7'10'3840'0,"4"-2"-3072"0,3 0-608 0,1-4-160 0,3 2-208 0,-3 3-80 0,0 7-16 0,0 9 0 0,2 8-240 0,1 7-48 0,1-2-16 0,-1-1 0 0,3-1 320 0,-1-2 64 0,1-3 16 0,-2 1 0 0,1-1 208 0,1-1-176 32,-1 1 176-32,0 1-160 0,0-1-352 0,0-2-64 0,0-4 0 0,1 0-10624 15,-2-3-2128-15</inkml:trace>
  <inkml:trace contextRef="#ctx0" brushRef="#br0" timeOffset="9159.99">2409 9481 43311 0,'-21'-10'1920'0,"3"6"384"0,2 1-1840 0,4 0-464 0,5 6 0 0,-1-2 0 0,-3 4 0 16,-9 1 0-16,-12 4 0 0,-14 8 0 0,-6 8 0 0,-8 5 0 16,0 8 0-16,0 5 0 0,1 4 0 0,2 5 0 15,3 1 0-15,4 4 0 0,2 4 0 0,2 4 0 16,4 4 0-16,6 0-160 0,5 9 160 0,8-1 0 16,5-4 0-16,7 1 0 0,7 1 0 0,6 3 0 15,6-2 0-15,7 1-128 0,5-3 128 0,2-8 0 16,3-4 0-16,6 0 0 0,6 0 0 0,9-2 0 15,4-10 0-15,6-7-128 0,3-9 128 0,4-11 0 16,2-4 0-16,1-7 0 0,-1-7 0 0,0-10-208 0,3-7 80 16,2-6 128-16,-1-6 0 0,0-5 0 0,-1-9 144 0,-5-4-16 15,-7-1-128-15,-3-5 192 0,0-9-64 0,3-5 0 16,1-11 416-16,-3-1 96 0,-2-4 0 0,-5-4 16 16,-6 1-208-16,-4-7-64 0,-3-5 0 0,-6-1 0 15,-5-3-384-15,-7 3 0 0,-5-2 0 0,-7 0 0 16,-6 1 0-16,-9 5 0 0,-7 3 0 0,-7 7 0 15,-5 4 0-15,-9 8 0 0,-5 5 0 0,-9 12 0 16,-7 7 0-16,-8 11 0 0,-7 8 0 0,-7 9 0 16,-7 9 0-16,-7 12 0 0,-3 9-144 0,-13 9 144 0,-8 11-432 15,-8 9 32-15,5 5 0 0,-14 10 0 0</inkml:trace>
  <inkml:trace contextRef="#ctx0" brushRef="#br0" timeOffset="13697.2">15001 10706 35935 0,'-2'-3'3200'0,"1"-2"-2560"0,2 1-512 0,1 1-128 16,0 2-896-16,1-4-192 0,0 0-32 0,2-7-16 0,1 0 624 0,3-4 112 0,2-6 16 0,-1 4 16 0,1 1 960 0,0-2 192 0,0 1 48 0,1-1 0 0,0-1 0 0,-1 2 16 16,3-1 0-16,-2 2 0 0,0-1-176 0,1 5-32 15,-1 1-16-15,2-2 0 0,-1 5-432 0,2-1-64 0,0 4-128 0,0 0 176 16,1 0-176-16,2 2 0 0,4 2 0 0,1-1 0 16,3 3 0-16,1 3 0 0,2-1 0 0,0 4 0 15,2 2 0-15,0 2 128 0,-1 2 32 0,-3 3 0 16,-2 1 32-16,-4 2 0 0,-5-4 0 0,0 5 0 0,0 5-192 0,0 2 192 15,0 5-192-15,-2-2 192 16,-2 5-192-16,-1-2 0 0,-1 3 0 0,-1-3-176 31,-3 3-208-31,-2-3-32 0,-2 1-16 0,-1-1 0 16,-2 3-240-16,-1-3-48 0,-1 3-16 0,-2 2 0 0,0 1 304 0,-2 1 64 0,-1-5 16 0,0-3 0 16,-1-5 352-16,-1-1 0 0,0-3 0 0,-1-5 0 15,-1 4 464-15,-3-7 16 0,0 1 0 0,-3-3 0 0,-2-2-16 0,-2 0 0 16,-3-1 0-16,-1-3 0 0,0 0-336 0,-3-2-128 15,0-2 0-15,-3-2 144 0,1 0-16 0,-1 0-128 16,-1-2 192-16,1-2-64 0,3-2 128 0,1 0 0 16,2 1 16-16,3-3 0 0,3 0-272 0,2 0 0 15,2 0 128-15,2 0-128 0,3 0 0 0,2-1 128 0,2 1-128 0,1 2 0 16,1 0 272-16,1-3-48 0,1 2-16 0,2 1 0 16,1 0 16-16,1-3 0 15,2 4 0-15,1 0 0 0,3-1-16 0,2 0 0 0,3 2 0 0,2-3 0 16,2 2 16-16,4 1 0 0,3 0 0 0,2 4 0 15,-1-2-32-15,5 2-16 0,3 2 0 0,3 2 0 16,2 2-176-16,1-2 0 0,3 5 0 0,-2-2 0 0,0 2 0 16,-5 1 0-1,-1-4 0-15,-6 4 128 0,-2-1-384 0,-6 3-64 16,0 0-32-16,-4-1 0 16,0 4-160-16,-4-1-48 0,0 0 0 0,-3 2 0 0,-1-1-640 15,-2 1-128-15,-2-3-16 0,0-2-15488 0</inkml:trace>
  <inkml:trace contextRef="#ctx0" brushRef="#br0" timeOffset="17715.54">13331 13440 34095 0,'-7'0'3024'0,"1"-2"-2416"16,2 2-480-16,3 0-128 0,1 0 1152 0,0-3 224 0,-4 2 32 0,-1 1 16 0,-1-2-848 0,0-1-192 0,2 2-16 0,3-1-16 0,1 0-352 0,5 0-128 0,2-1 0 0,3 2 0 0,4-1-688 0,3-2-128 0,3 1-16 0,3 0-16 16,4-2 336-16,3 0 64 0,3 0 0 0,3-1 16 15,1 2 896-15,3-2 176 0,0 0 48 0,0-1 0 16,1 0-48-16,4-3 0 0,2-1 0 0,5 1 0 16,6-2-128-16,2-1-48 0,5 2 0 0,-1-6 0 15,-3 1-80-15,0 0 0 0,-1-3-16 0,5 2 0 0,9-7-112 0,1 1-128 16,-1-2 176-16,-4-3-176 0,-7 2 0 0,3-5 0 15,6-1 0-15,3 0 0 0,3 1 0 0,-5 2 0 16,-5 1 0-16,1-1 0 0,2 1 0 0,4-1 0 0,5 4 0 16,2 0 0-16,-2-1 0 0,-4 2 0 15,-8 5 0-15,-6-1 0 0,-5 2 0 0,9-1 0 0,12-4 0 0,3-3 0 16,-7-1 0-16,-4 1 0 0,0 4 0 0,-1-3 0 16,-2 5 0-16,1-1 0 0,-2 3 0 0,-4 1 0 15,-6 1 0-15,-5 1 0 0,-3-1 0 0,-1 0 0 16,1 1 256-16,1 1-64 15,1 2-16-15,-2-3 0 0,-5 4-176 0,-2 0 0 0,-6-2 0 0,-2 2 0 16,-1-1 0-16,-2-3 0 0,0 5 0 0,-1-4 0 16,2 3 0-16,3-2 0 15,-1 0 0-15,3 0 0 0,0 0 0 0,-2 1 0 0,0 0 0 0,-3-1 0 0,-3 3 0 0,-3 0-176 16,-2 2 48-16,-3 0 0 16,-1 2 0-16,-4 0 0 0,-1-3 0 0,0 6 0 15,-3-4 128-15,0 4 0 0,-1-2 0 0,-1 1 0 16,-3 0 176-16,0 2 64 0,-1-2 16 0,-1 1 0 15,0 0-80-15,-3 1-16 0,0-2 0 0,-1 0 0 0,-1 2 160 16,-3-2 16-16,0-1 16 0,-2 0 0 16,-1 3-352-16,-3-5 0 0,-2 4 0 0,-2 0 0 0,-1-3 176 0,-2 2-48 15,1 2 0-15,-4-2 0 0,1 0-128 0,-3 2 0 16,-1-2 0-16,-2 2 0 0,-1-1 0 0,-1 2 0 0,-3-3 0 16,-1 4 0-16,0-1 0 0,0 1 0 0,3 0 0 0,1 0 0 15,1 1 0-15,2 1 0 0,2 0-192 0,2-2 192 16,2 4-144-16,0-2 144 15,2 0 0-15,1 0 0 0,2 0 0 0,-1 0 0 0,1 0 0 0,1 1 0 16,1-2 0-16,1-1-128 16,2 0 128-16,0 0 0 0,3 0 0 0,2 0 0 15,1-1 0-15,1 1 0 0,1 0-320 0,1 0 64 16,3 0 0-16,0-3 0 0,1 6-96 0,1-6-16 0,4 3 0 0,0 0 0 16,2 0 176-16,2 0 16 0,2-2 16 0,2 0 0 0,3 2 0 15,2-2 0 1,1 2 0-16,1-4 0 0,0 2-176 0,3-1-48 15,3 2 0-15,4-1 0 0,1 0 128 0,0 1 0 0,1 1 16 0,-2 0 0 16,0 0 96-16,-2 1 16 0,0 1 0 0,-4 0 0 16,-3-1 128-16,1 2-160 0,-1 1 160 0,0 0-160 0,0 0 0 0,-2 2 0 15,-3-2 0-15,-1 2 0 0,-3 0 368 16,2 1 80-16,-2-1 16 0,-1 1 0 16,-4 2 368-16,1-3 80 0,-2 1 16 0,-1 2 0 0,0 0-416 0,-2-2-80 15,0 2-16-15,-2 1 0 0,-1 0-32 0,-2-2-16 16,1 2 0-16,-3 0 0 0,2 2-16 0,-3-2-16 15,0 3 0-15,-1-1 0 0,-2 2-48 0,-1 1 0 0,1-2 0 0,-3 2 0 32,-2-1 112-32,-2 0 16 0,-1 2 0 0,-1-1 0 0,-2 1-112 0,-2 0-16 15,1 1 0-15,-1-1 0 16,0 0-128-16,-2 5 160 0,-3-1-160 0,1 1 160 16,-1 1-288-16,0 0-64 0,0 2-16 0,0 0 0 15,0-3-400-15,-3 2-80 0,2-1-16 0,-3-2-11824 16,-1-2-2368-16</inkml:trace>
  <inkml:trace contextRef="#ctx0" brushRef="#br0" timeOffset="18840.56">13100 13426 14735 0,'0'-2'1312'0,"-1"0"-1056"0,1 2-256 0,0-3 0 0,-1 3 2272 0,1-1 400 0,0-1 80 0,0-2 0 0,1 1-1584 0,-1-3-320 0,2 0-64 0,1 2-16 0,-2-2-144 0,1 3-48 0,2-2 0 0,0 0 0 16,-2 0 320-16,2 1 48 0,1-2 16 0,-1-3 0 16,2 4-176-16,-1-3-16 0,1 1-16 0,0-3 0 15,0 1-48-15,3-3 0 0,0 1 0 0,1-1 0 16,-1 1-160-16,3-3-32 0,0-2-16 0,0 0 0 0,2 0-224 16,1-1-32-16,0 1-16 0,1-3 0 0,1 2-224 15,2-4 176-15,-1 1-176 0,3-2 160 0,1-1-160 0,1-4 160 16,-1 4-160-16,-1-2 160 0,-1 3-160 0,-1 1 128 15,0 3-128-15,-2 0 128 0,2 2-128 16,-3 0 0-16,0 3 0 0,-1-2 128 0,1 2-128 0,-1 0 0 16,0-1 0-16,-1 0 0 15,0 2-128-15,0-4 128 0,-2 3-160 0,-1 0 160 16,0 0 0-16,-1 1 0 0,0 0 0 0,-1 2 0 16,-2 0 0-16,1 1 0 0,-2 0-128 0,0 3 128 0,-1 1 0 0,-3 0 0 0,2 4 0 15,-3-1 0-15,-1 2 0 0,0 0 0 16,0 2 0-16,-2 2 0 0,-1 2-128 0,-2 0-96 15,-1 2-16-15,-2 3 0 16,-2 0-240-16,-1 6-48 0,-1-1-16 0,-2 2 0 16,-4 3 64-16,-2 1 16 0,-1 0 0 0,-1 0 0 0,0-1 464 0,-3-1 0 0,-2 2 0 0,-3 3 0 15,-2 1 0-15,1-1 160 0,2 0 0 0,-4 3 0 16,-1 2 0-16,-1 1 0 0,1-2 0 0,1 0 0 16,5-2 128-16,3-5 32 15,3 0 0-15,3-2 0 0,3-1 64 0,2-4 0 0,2-2 16 0,4 0 0 16,-1-3-208-16,3-2-64 15,0 2 0-15,1-1 0 0,2 1 32 0,1 0 0 0,1-2 0 16,1 2 0-16,1 2-160 0,0-2 128 16,2 3-128-16,0-2 128 0,3 0-128 0,1 1 0 0,0-1 0 0,2 1 0 0,-1 0 0 0,0-2 0 15,0 0 0-15,1-3 128 0,1 4-128 0,0-1 192 32,1-1-192-32,-1 1 192 0,1 0-32 0,1 2 0 0,1-2 0 0,-1 0 0 15,2 2 96-15,1-3 0 0,1 1 16 0,0 0 0 16,0-2 64-16,1-2 16 0,2-1 0 0,-2 2 0 15,2-3-160-15,0 0-48 0,2-1 0 0,2 0 0 0,-1 1-144 0,0 0 0 16,0 1 0-16,-1-2 0 0,0 4 0 16,0-4 0-16,0 4 0 0,0 1-176 15,0 0-176-15,-2 0-32 0,2 2-16 0,-1 3 0 16,1-4-112-16,-3 4-32 0,1-5 0 0,1 2 0 16,2 3 80-16,0-1 16 0,1 2 0 0,-4-1 0 15,1 2-576-15,-1 1-96 0,-3-1-32 0,-3-1-15680 0</inkml:trace>
  <inkml:trace contextRef="#ctx0" brushRef="#br0" timeOffset="22822.3">15316 13968 28559 0,'-3'-8'2544'0,"2"0"-2032"0,1 3-512 0,1 2 0 0,1-1 0 0,-1-1 128 0,1-6-128 0,2-6 0 0,1-3 0 0,4-5 128 0,2 2-128 0,2-2 0 0,4 3 0 0,2-1 0 0,5 1 0 0,1 0 0 15,3 0 0-15,2 1 0 0,3 1-128 0,0 1 128 0,2 1 0 0,-3 2 0 16,-1 2 128-16,-1 3-128 0,-4 3 160 0,-3 2-160 16,0 0 160-16,-5 4-160 0,-1 2 0 0,-3 2 128 15,-4 1-128-15,-1 1 0 0,-2 5 224 0,-2 0 0 16,-1 4 0-16,-3 2 0 15,-2 1-704-15,-3 4-144 0,-2 2-16 0,-3 3-16 16,-1 1 16 0,-1 2 0-16,0 3 0 0,-1-2 0 0,0-1 224 0,0 3 48 0,1 1 16 0,-1-2 0 0,2-2 352 0,-1 3 0 0,-2 6 0 0,-2-1 0 31,2 5-144-31,-3 0 144 0,0 3 0 0,-2 0 0 16,1-2-176-16,2-5 176 0,3-2-160 0,1-9 160 15,2-2 880-15,2-4 272 0,2-1 48 0,1-3 16 0,1-3 960 16,2-2 192-16,1 2 32 0,1-3 16 0,1 0-1472 0,1-1-304 15,2 1-48-15,1 1-16 0,2-1-576 0,2 3 0 16,2-2 0-16,3 1 0 0,2 3-320 0,1-3-48 16,1 2 0-16,1 1 0 0,1-5 112 0,0 2 0 15,1-2 16-15,1-4 0 0,-2 0 48 0,0 1 0 16,1-6 0-16,-1-1 0 16,-1-1-896-16,0-3-160 0,-1-2-32 0,0-1-8512 15,-2-1-1680-15</inkml:trace>
  <inkml:trace contextRef="#ctx0" brushRef="#br0" timeOffset="23186.82">16273 13635 38703 0,'-7'4'1712'0,"0"0"352"0,1 0-1648 0,3-2-416 0,1 1 0 0,2-2 0 0,0 3 256 0,0 1-48 0,0 5 0 0,2 6 0 0,1 0-720 0,2 9-160 0,5-1-32 0,0 5 0 16,1 3-224-16,3 2-48 0,2 7-16 0,0 5 0 15,1 3 160-15,-1 2 16 0,0 9 16 0,-2 0 0 0,0 1 576 0,-5-2 224 16,-2-2-176-16,-1-3 176 0,-3 1 0 0,0-3 0 0,-2-4 0 0,0-7 160 16,-1-5 96-16,0-8 0 15,0-6 16-15,0-7 0 0,2-5-272 0,-2-4 128 16,0-6-128-16,0 0-13968 0</inkml:trace>
  <inkml:trace contextRef="#ctx0" brushRef="#br0" timeOffset="23622.52">16257 13659 33167 0,'-3'-10'1472'0,"1"2"304"0,1 0-1424 0,0 3-352 15,2 2 0-15,0 1 0 0,0-3 176 0,0-1-48 16,2-4 0-16,1-3 0 0,1-5-128 0,0 2-144 15,-1 3 144-15,0 3-208 0,1 1 208 0,-1 3 0 16,0 2 0-16,-1 1 0 16,2 4 0-16,0 3 0 0,3 1 128 0,0 4-128 15,2 4 448-15,4 0 0 0,-1 6-16 0,3-1 0 16,2 1-112-16,0 3-32 0,3-2 0 0,0 1 0 16,3 1 48-16,1-2 16 0,1 1 0 0,2 1 0 0,0-2-352 0,1 2 144 15,1 0-144-15,-6 0 0 0,1 0 0 0,-3 0 0 0,-2 1 0 0,-3 1 0 16,-1 2 0-16,-2 3 0 15,-2-5-160-15,-1 5 160 16,-1 1-688-16,0 0-16 0,-1 3 0 0,-2-1 0 0,1-1 304 0,-3 0 48 0,0-2 16 0,-2 0 0 16,0-5 624-16,-4-1 128 0,1-1 32 0,-3-3 0 15,-1-1 384-15,-1-4 96 0,-1 0 16 0,-2-4 0 16,-2 3-224-16,-1-3-32 0,-3 2-16 0,-1-5 0 16,-1 2-416-16,-2 0-64 0,-3-2-32 0,2-1 0 15,2-2 32-15,-6 2 0 16,-5 3 0-16,-5-3 0 0,-3 0-192 0,-4 2 0 0,-3-2 0 0,-4 0 0 15,0-2-288-15,0-2-144 0,0 1-16 0,-5-9-17840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24:33.40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21197 11712 16575 0,'11'-10'1472'0,"-3"1"-1168"0,-2 2-304 0,-1 4 0 0,-3-1 3328 0,1 4 624 0,0 0 112 16,2-2 32-16,3 0-1312 0,2 0-256 0,1 2-48 0,-1 4-16 0,-2 5-1632 0,0 2-320 0,-2 7-64 0,-2 7 0 0,-1 6-288 0,0 5-160 16,-1 7 192-16,1 8-192 0,0 6 0 0,1 6 0 0,1 4 0 0,-1-4 0 15,1 0 0-15,-3-3 0 0,-1-3 0 0,-2 3 0 0,0-4 0 0,-4 1 0 31,-1-2 0-31,-3-5 0 16,0-3-656-16,0-5-48 0,-3-4 0 0,3-6 0 16,0-4-864-16,3-6-176 0,0-3-48 0,2-5-8784 0,1-3-1776 0</inkml:trace>
  <inkml:trace contextRef="#ctx0" brushRef="#br0" timeOffset="671">21669 10954 24879 0,'-18'-8'2208'0,"0"0"-1760"0,0 4-448 0,3 0 0 0,4 2 2192 0,1 2 368 0,-4 0 64 0,-8 0 0 0,-15-3-1344 0,-14 3-288 0,-8 3-48 0,-4 3-16 0,2 4-320 0,2 2-64 0,0 7-16 0,1 4 0 16,-4 12-336-16,-1 8-64 0,-2 5 0 0,2 14-128 15,1 5 128-15,4 6-128 0,1 12 0 0,-1 10 0 16,-1 13 144-16,2 2-144 0,4 1 0 0,5 12 144 31,8 7-512-31,9-4-96 0,11-5-32 0,11-5 0 0,6-7-256 16,9-6-48-16,9-8-16 0,6-4 0 0,6-4 496 0,9 1 80 0,6-5 32 0,8-8 0 15,5-6 336-15,3-8 80 0,2-6 16 0,-1-10 0 16,-2-4 0-16,5-12 0 0,5 0 0 0,7-8 0 0,6-5 32 16,2-6 0-16,-2-8 0 0,3-4 0 0,7-7-256 15,4-8 0-15,5-5 128 0,-10-6-128 0,-7-4 0 0,3-6 0 16,8-9 0-16,-4-4 0 0,-6 1 400 16,-11-6 192-16,-9-2 48 0,-8-5 0 0,-2-7-192 0,-3-2-16 15,-2-5-16-15,-6-4 0 0,-4 5-64 0,-5-10-16 16,-6-9 0-16,-6 1 0 0,-6 2-16 0,-7 0-16 15,-4 1 0-15,-5-1 0 0,-5-6 96 0,-8 6 32 16,-3 1 0-16,-8 6 0 0,0 8-16 0,-8-2 0 16,-9-2 0-16,-5 4 0 0,-5 5-144 0,-2 3-16 15,-2 5-16-15,-1-3 0 0,-2 1-240 0,-8 2-208 0,-10 1 32 0,-4 6 16 32,-1 4-432-32,-1 5-96 0,2 1-16 0,-6 3-19376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25:13.63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31622 14675 1839 0,'0'4'160'0,"0"-4"-160"0,0 2 0 0,0 0 0 0,0-2 4704 0,0 0 912 0,0 3 176 0,2-3 32 0,-2 3-2672 0,1 0-528 0,1 4-128 0,0-1 0 0,-1 3-1536 0,0 1-320 16,0 2-48-16,-1 1-16 0,0 3-272 0,-1 0-64 16,0 2-16-16,-2 5 0 15,1-1-544-15,-2 4-96 0,2 0-32 0,-1 1 0 16,2-1-80-16,0-1-32 0,-1 7 0 0,0 3 0 15,2-3 32-15,-1 2 0 0,-1 0 0 0,2-1 0 16,0-4-880-16,2-2-160 0,-1-5-32 0,0 3-6080 0,0-5-1200 16</inkml:trace>
  <inkml:trace contextRef="#ctx0" brushRef="#br0" timeOffset="521.65">31454 14504 7359 0,'-1'-1'656'0,"1"-2"-528"15,1-1-128-15,0 1 0 0,2 0 6464 0,1 0 1248 16,1 0 256-16,2-3 48 0,7-3-6096 0,3-4-1216 0,8-2-240 0,4-1-48 16,2 0-608-16,1 2-112 15,-1 3-16-15,0 4-16 0,-4 0 336 0,-1 4 0 16,-1 0-144-16,-3 3 144 0,-3 4 0 0,-2 1 176 16,-1 1-32-16,-2 4 0 0,-2-3-144 0,1 4 0 15,-2 3 0-15,0 1 0 0,0-2-128 0,-1 4 128 0,0 1-160 0,-2-2 160 16,2 3-272-16,-2-3 32 0,-1 2 16 0,-2-4 0 15,0 2-48-15,-2-1-16 0,-2-3 0 0,-1 1 0 16,-1 0-240 0,-3 0-48-16,0 0-16 0,-2-2 0 0,-2 2 592 0,1-3 160 0,-3 2 16 15,0-1 0-15,-1 0 272 0,0-1 48 0,-1 0 16 0,-2 0 0 16,0 1-128-16,-2-1-32 0,2 0 0 0,-4 0 0 0,2 0-352 16,0 1 0-16,-1-4 0 0,1 3-192 0,-3-1 48 0,-1-1 0 15,1 0 0-15,-2-2 0 0,0 0 144 0,1 0 0 16,2 0 0-16,0-2 0 0,1 2-128 0,-1-3 128 15,2 3-128-15,1-2 128 16,3-2-752-16,2 2-64 0,1-3-16 0,3 2 0 16,3-3-1296-16,0 2-272 0</inkml:trace>
  <inkml:trace contextRef="#ctx0" brushRef="#br0" timeOffset="1597.03">31972 15120 2751 0,'-1'10'256'0,"0"-4"-256"0,1-1 0 15,0-2 0-15,0 1 2464 0,0-4 448 0,1 3 96 0,-1 0 0 0,1 0-1360 0,1 3-288 0,-1 4-48 0,0-4-16 0,1 0-416 0,0 0-96 0,-1-1-16 0,0 0 0 0,0-1-128 0,-1-2-16 0,2 0-16 0,-2-2 0 16,0 2 320-16,-2-4 64 0,2 0 16 0,0 2 0 16,-1-2 64-16,0-2 16 0,1 2 0 0,-3-1 0 15,3 3-320-15,0 0-48 0,0 0-16 0,0 0 0 16,-7-17-48-16,5 11-16 0,0-4 0 0,0 1 0 16,1-1 64-1,-2 1 0-15,1-4 0 0,0 1 0 0,0-4-336 0,1 0-64 16,-1 1-16-16,0-1 0 0,2-3-144 0,-1 3-16 0,1 0-128 0,0 0 192 15,0 1-192-15,1 2 0 0,0 0-192 0,0 3 192 32,3 2-560-32,-1 0 0 0,0 2 0 0,1 0 0 15,0 3-80-15,1-3-32 0,1 4 0 0,0 0 0 0,2-1-96 0,-1 0 0 0,3 0-16 0,0 0 0 16,0-1-672-16,1 2-128 0,1-2-16 0,2 2-16 16,-2-2 304-16,0 0 64 0,1-1 16 0,-1 4 0 15,1-1 240-15,-1-2 48 0,0 1 16 0,1 3-7824 0</inkml:trace>
  <inkml:trace contextRef="#ctx0" brushRef="#br0" timeOffset="2000.13">32328 14885 5519 0,'4'0'0'0,"-3"1"224"0,2 1-64 0,-2-2 32 0,-1 0-192 16,0 0 0-16,1 0 0 0,-1 0 0 0,2 0 1984 0,-1 0 384 0,0 0 64 0,-1 0 0 16,0 0 192-16,0 0 16 0,0 0 16 0,0 0 0 15,0 0-496-15,0 0-112 16,0 0 0-16,-10 19-16 15,6-13-816-15,1 4-144 0,-2 0-48 0,0 2 0 0,0 2-672 0,-1 1-144 16,-1 1-16-16,1 0-16 0,1 0-176 0,-1-1 0 0,0 2 144 0,0 0-144 16,0 1 224-16,1-1-32 0,1-3 0 0,1 1 0 0,2-2-48 15,0 0-16-15,1-1 0 0,0-5 0 0,1 4-400 16,0-3-96 0,2-2-16-16,-1 0 0 15,2 0-192-15,0-3-32 0,0 1-16 0,-1-1 0 0,3-3 400 16,-1 3 80-16,2-3 16 0,-1-3 0 0,0 1-32 0,0 1 0 15,2-3 0-15,-2-2 0 0,-1-1 160 0,1 1 144 16,-1 0-16-16,0 0-128 0,0-3 576 0,0 2 0 16,-2-3 0-16,0-1 0 0,1 1 208 0,-2 0 48 15,0-2 16-15,1-2 0 0,-1 2-320 0,0-3-64 16,-1 3-16-16,-1-2 0 0,-1 2-288 0,1-2-160 0,-3-1 160 16,2 2-160-16,-2 0 0 0,0 1 0 0,0-1 0 15,0 1 0 1,-1 2-416-16,0 1-32 0,2 2 0 0,-1 1 0 15,0 0-400-15,0 2-96 0,1 2-16 0,0-2 0 16,0 1-736-16,1 3-160 0,-1-2-16 0,1 1-16 16,0 1-608-16,0 0-112 0</inkml:trace>
  <inkml:trace contextRef="#ctx0" brushRef="#br0" timeOffset="2379.98">32717 14673 38703 0,'-3'4'1712'0,"-1"-2"352"0,2 0-1648 0,1 0-416 0,0 1 0 0,1-3 0 0,1 1 288 0,-1 1-32 0,0 1 0 0,0 2 0 0,0 1-256 0,1 5-272 0,-1-1 48 0,1 2 16 0,0 1 208 0,-1 3-176 0,-1 4 176 0,1 2-160 0,-1 3 160 0,1 1 0 0,-1 4 0 0,1 3 0 0,-1 1-192 16,-1 3-48-16,0-2-16 15,1 1 0-15,-1-2-736 0,1 1-160 16,0-4-16-16</inkml:trace>
  <inkml:trace contextRef="#ctx0" brushRef="#br0" timeOffset="2874.33">32456 14945 35007 0,'0'-2'3120'0,"1"1"-2496"0,1 1-496 0,1-3-128 0,2 3 768 0,0-2 144 15,3 0 32-15,5 0 0 0,4-4-560 0,7 2-128 0,4-2 0 0,2 2-16 0,-1 2 304 0,1-1 64 0,-1 3 16 0,-2 3 0 16,-1-1-304-16,-2-1-48 0,-1 3-16 0,-2 1 0 15,-3-1-256-15,0 2 0 0,-4-2-128 0,0 1 128 16,-3 0-1296-16,0 0-176 0</inkml:trace>
  <inkml:trace contextRef="#ctx0" brushRef="#br0" timeOffset="3464.04">32986 15144 16575 0,'4'-3'1472'0,"-2"0"-1168"0,2 0-304 0,-1 0 0 15,-1 1 768-15,-1 0 80 0,2 2 32 0,0-2 0 16,4-2-1696-16,0-1-336 0,2 0-64 0,-1-1 0 0,0 4 1648 0,-1-2 336 16,-1-1 64-16,-1 1 0 0,0 2 224 0,0-2 32 15,0 2 16-15,-1 0 0 0,0 0-48 0,-1 1-16 16,1-2 0-16,0 1 0 15,-1 0-320-15,1 2-64 0,-1-2-16 0,0 0 0 0,0 0-288 0,-1 0-64 16,1 2-16-16,-1-4 0 16,1 0 272-16,-1 2 48 0,2-2 16 0,-2 2 0 0,2-4 256 0,0 2 48 0,-2-2 16 0,2-1 0 15,-2 1-480-15,2-2-112 0,-1 0-16 0,-1 2 0 16,1 0-320-16,-2 0 0 16,0-1 0-16,0 0-192 15,-1 1-336-15,0 0-80 0,-1 0-16 0,-1-3 0 16,0 3 80-16,-1-2 16 0,-1 3 0 0,0-1 0 15,-1 2 80-15,-1 1 32 0,-1 3 0 0,-1 0 0 16,0 0-176-16,-2 3-48 0,-1 4 0 16,-3-1 0-16,0 2 64 0,1 2 0 0,-2 0 0 0,0-1 0 0,1 4 448 0,1 2 128 0,1-1 0 0,2 1 0 15,2 1 144-15,1 0 112 16,1 0 0-16,1 0 16 0,2 3-272 0,1-1 0 16,-1 1-208-16,2 1 80 0,1-1-560 0,1 0-96 15,2-1-32-15,0-2 0 16,2-1-400-16,2-4-64 0,1 2-32 0</inkml:trace>
  <inkml:trace contextRef="#ctx0" brushRef="#br0" timeOffset="3719.16">33379 15078 29487 0,'-1'13'1296'0,"0"-4"288"0,-1-2-1264 0,0 2-320 0,2-3 0 0,0-2 0 0,0 0 336 0,0 4 16 0,0 5 0 0,-1 3 0 0,1 6-352 0,0 0 0 0,-1 0-192 0,1 1 64 0,-1-5-128 0,-2-2-32 0,2-1 0 0</inkml:trace>
  <inkml:trace contextRef="#ctx0" brushRef="#br0" timeOffset="3890.73">33478 14760 39615 0,'-3'2'3520'0,"-1"1"-2816"0,1 1-560 0,3-4-144 16,2 2 272-16,-2-2 32 0,0 4 0 0,-2-1 0 31,1 6-1344-31,0-2-272 0,0 6-48 0,-2-1-16 16,1 1-1136-16,-1 0-240 0,0 3-32 0</inkml:trace>
  <inkml:trace contextRef="#ctx0" brushRef="#br0" timeOffset="4191.67">33497 15157 9151 0,'1'4'192'0,"-1"-1"64"0,0 1 0 0,0 1 0 0,1-5-256 0,-1 1 0 0,0 2 0 0,2-1 0 0,-1 2 2304 0,0-1 432 16,0 4 80-16,2 1 0 16,-1-2-560-16,1 2-112 0,-1-2-32 0,1 0 0 15,-1-2 256-15,1 1 32 0,-1-1 16 0,-1-2 0 0,2-1-1040 0,-1 2-208 16,1-3-32-16,1-3-16 0,-1 2-512 0,1-4-96 16,1 1-32-16,0-4 0 0,0-2-32 0,1 0 0 15,0-4 0-15,2 0 0 0,-1-2-256 0,0-1-48 16,1 1-16-16,0-1 0 0,1-3-128 0,1-2 0 15,1 6 0-15,2 0 0 0,-1 3 0 0,0 4 0 0,2 2 0 16,-1 5 0-16,1 2 0 0,2 6 0 0,1 3 0 0,2 7 0 16,0 1 0-16,-2 4 0 0,0 1 0 0,-1 3 0 15,-1 1 0-15,0 3 0 0,-6-3 0 0,-9-26 0 16,0 0 0-16,0 0 0 0,0 0 0 0,0 0 0 16</inkml:trace>
  <inkml:trace contextRef="#ctx0" brushRef="#br0" timeOffset="101169.7">23566 9183 26719 0,'-4'-10'2368'0,"2"4"-1888"15,1 2-480-15,0 2 0 0,1 2 1536 0,0 0 224 0,0 0 32 0,0 0 16 0,1 0-224 0,-1 2-48 0,1 2-16 0,1 2 0 0,0 4-1120 0,1 5-208 0,1 1-64 0,1 1 0 16,1 4-128-16,2 4 0 15,0 1 0-15,2 5 0 0,1 1 0 0,-1 2 0 16,1 5 0-16,-1-2 0 0,-1 5-144 0,-2-1 144 16,0 0 0-16,-4-1 0 0,0 2-256 15,-1-1 64-15,-1 0 16 0,1-6 0 16,0-7-2128-16,2-2-416 0,0-7-96 0,1-3-11344 16</inkml:trace>
  <inkml:trace contextRef="#ctx0" brushRef="#br0" timeOffset="101629.18">23344 9067 18431 0,'-4'-7'1632'0,"1"2"-1312"0,3 3-320 0,2 2 0 16,0-4 1280-16,-1 2 176 0,2-7 32 0,1-2 16 0,1-4 800 16,2-5 144-16,3-1 48 0,0 3 0 0,2 0-800 0,2 2-160 15,1 4-16-15,1 0-16 0,1 3-704 0,0 2-144 16,1 0-16-16,1 1-16 0,2 3-624 0,3 0 0 16,1-1 0-16,-1 4 0 0,1 0 0 0,0 0 0 15,-1 0 0-15,1 4 0 0,0-1 0 0,-3 0 0 16,2 1 0-16,-2 2 0 0,1-2 0 0,0 1 0 15,-1 2 0-15,-1 2 0 0,0 1 0 0,-1 2 0 16,0 4 0-16,-2 0 128 0,-2 0-128 0,-2 3 0 16,-3-3 0-16,-2 0 0 0,-3 3 0 0,-1-5 0 15,-3 6 0-15,-3 0 0 0,-2-1 0 0,-4 2-192 16,-2-4 64-16,-4 1 0 0,-3 1 128 0,-4 1 0 16,-1 1 0-16,-4-3 0 0,-3 5 0 0,-1-4 0 0,0 0 0 0,-4-3-128 15,0 0 128-15,-2-1 0 0,2-1 0 0,1-5-128 31,3 0-240-31,2-3-32 0,1-2-16 0,3-4 0 0,2-1-848 16,1-2-160-16,4 0-48 0,1-4-8992 0,3 2-1808 0</inkml:trace>
  <inkml:trace contextRef="#ctx0" brushRef="#br0" timeOffset="102028.64">24191 9786 17503 0,'-4'4'768'0,"1"0"176"0,2 1-752 0,0-4-192 0,1 1 0 0,0 1 0 0,1-2 592 0,-1 2 96 0,0 3 16 0,-1 0 0 0,0 1 704 0,0-1 128 0,-2-1 48 0,2-1 0 16,0-4-208-16,-1-2-32 0,2 0-16 0,-1-4 0 0,2 0 512 0,-1-3 96 16,2 2 32-16,-1-5 0 0,3-3-960 0,-2-1-192 0,0-3-48 0,1-1 0 15,-1-2-352-15,2 0-80 0,0-3-16 0,0-1 0 16,0 1-128-16,1-1-48 0,-1-1 0 0,2 1 0 16,1-5-144-16,0 2 0 0,0-2 0 0,2 2 0 15,1 3 0-15,0 2 0 0,1 1 0 0,0 7 0 16,-1 0 0-16,0 5 0 15,1 4 0-15,-1 0 0 0,1 5 0 0,-1 1 0 0,1 2 0 0,-1 4 0 0,1 0 0 0,-1 1 0 16,0 3 0-16,0 1-176 31,0 2-1296-31,-2-2-256 0,0 5-48 0,-1-3-15008 0</inkml:trace>
  <inkml:trace contextRef="#ctx0" brushRef="#br0" timeOffset="102411.16">24677 9487 17503 0,'-4'-1'1552'0,"0"-2"-1232"0,3 3-320 0,0 0 0 0,-1 0 2048 0,0 0 368 0,-2 0 64 0,-3 0 16 15,-4 3-448-15,-3 0-96 0,-2 4-16 0,-1 1 0 16,1 2-1360-16,-2 3-288 0,1 0-48 0,0 2-16 31,1 2-224-31,-2 2 0 0,4-1 0 0,-1 2 0 0,2-1 0 0,3-1 0 0,3 1 0 0,1-1 0 31,3 2 0-31,3-1 0 0,3-3 0 0,2-3 0 16,2 2 0-16,3-5 0 0,4-1 0 0,2-3 0 0,1-1 0 0,2 0 0 16,2-5 0-16,1 0 0 0,0-4 0 15,4 2 0-15,1-4 0 0,2-4 0 0,-1-2 0 0,1 1 0 16,-1-5 0-16,-2 1 0 0,-1-1 0 0,-2-2 128 16,0 2-128-16,-1-4 0 0,-1 3 128 0,-3-1 0 15,-2 0-128-15,-2 2 192 0,-4 0 512 0,-1 1 80 16,-3-4 32-16,-3 1 0 0,-3 2-48 0,-3-2 0 15,-5 3 0-15,-2 2 0 0,-2 2-496 0,-4 3-96 16,-4 0-32-16,-3 1 0 0,-1 6-144 0,-2-1 0 16,0 4 0-16,0 2 128 15,0 0-432-15,2 4-80 0,1-1-32 0,2 2 0 16,3-1-1952-16,-1 3-384 0</inkml:trace>
  <inkml:trace contextRef="#ctx0" brushRef="#br0" timeOffset="102755.56">25297 9002 23951 0,'-5'8'1056'0,"0"-2"224"0,1 0-1024 0,0 0-256 0,3-1 0 0,-1-1 0 0,1 2 1728 0,0 4 272 0,-3 4 64 0,0 8 16 0,1 5-128 0,-1 5-32 0,2 0 0 0,0 2 0 0,2 0-1152 0,2 1-256 0,-1-3-32 0,3 4-16 0,-1 1-192 0,2 4-32 0,-1 0-16 0,1 3 0 16,-3-2-224-16,2 2 144 0,0 3-144 0,-2-5 128 15,1 0-128-15,-2-5 0 16,1-3 0-16,1-3 0 15,1-5-496-15,-2-4-128 0,0-3-16 0,1-3-16 0,-2-4-1280 16,2-5-256-16,-2-1-48 0,0-5-12720 0</inkml:trace>
  <inkml:trace contextRef="#ctx0" brushRef="#br0" timeOffset="102960.29">25028 9378 35935 0,'-5'-2'3200'0,"1"-1"-2560"0,4 3-512 0,1 0-128 0,1 3 512 0,-1-3 96 16,0-3 16-16,0 2 0 0,3 1 16 0,0-2 0 15,3 0 0-15,2 1 0 0,2 1-512 0,1 0-128 16,4 3 0-16,2-1 0 0,0 2-144 0,3 2-48 16,3 0-16-16,-1 1 0 15,2 2-1776-15,1 1-336 0</inkml:trace>
  <inkml:trace contextRef="#ctx0" brushRef="#br0" timeOffset="103356.6">25730 9533 43311 0,'-6'0'1920'0,"2"3"384"0,2 1-1840 0,2-1-464 15,1-2 0-15,2 1 0 16,-1-2-896-16,0 4-288 0,3 1-48 0,2 1-16 0,1 2 1248 0,1-2 160 0,1-4 80 0,-2 2 16 15,2-4-256-15,0 0 0 0,0-4 0 0,-1-1-160 32,1-1-304-32,-2-1-64 0,1 1-16 0,-2-4 0 0,1 0 288 0,-2 1 64 0,-1-1 16 0,0-2 0 15,-3 2 176-15,1-2 176 0,-2 2-48 0,-1-3 0 16,-1 1 240-16,-3 0 32 0,-1 2 16 0,-1-3 0 16,-1 3-416-16,-3 2 0 0,-1 0 128 0,-2 0-128 15,1 4 0-15,-1-1 0 0,0 4-192 0,0 2 192 0,0 4-400 0,-1 1 32 16,2 2 16-16,0 3 0 0,-1 2 192 0,1 2 160 15,2 2-208-15,-1 5 80 0,0 0 320 0,1 0 80 16,0 4 16-16,1 1 0 0,1 5 416 0,0-2 64 16,2 1 32-16,2-3 0 0,2-2-480 0,2-1-80 15,1 0-32-15,0-7 0 16,3 2-208-16,1-5 144 0,2-1-144 0,3-2 128 0,0 0-128 0,1-2 0 16,3-1 0-16,-1-3 0 0,2-1 0 0,1 0 0 15,2-4-160-15,0 2 160 16,1-6-944-16,-2 2-80 0,2-4-32 0,-1-1-16352 0</inkml:trace>
  <inkml:trace contextRef="#ctx0" brushRef="#br0" timeOffset="103631.15">26387 9561 34095 0,'0'11'1504'0,"0"0"320"0,1-1-1456 0,-1-2-368 0,1-2 0 0,-1-1 0 0,0 1 1264 0,-1 4 176 0,1 6 32 0,-1 6 16 0,-2 4-752 0,1 1-160 0,-2-1-16 0,-1-1-16 0,1-5-544 0,1 1 0 0,-1-4 0 0,0-1 0 16,1-4 0-16,0 0 0 0,2-2 0 0,0-3 0 15,-1-1-896-15,2-1-64 0,0-5-32 0,3-2 0 0</inkml:trace>
  <inkml:trace contextRef="#ctx0" brushRef="#br0" timeOffset="103778.19">26572 9195 39615 0,'-3'-2'3520'0,"-1"4"-2816"0,1 1-560 0,2 2-144 16,1 0 640-16,0-2 80 0,1 3 32 0,-2 3 0 16,1 5-624-16,-2 4-128 0,-2 2 0 0,-1 2 0 0,-1-1-1552 0,-2 2-304 0,1-5-64 0,1 2-16 0</inkml:trace>
  <inkml:trace contextRef="#ctx0" brushRef="#br0" timeOffset="104224.23">26831 9708 27647 0,'2'3'1216'0,"-1"-1"256"0,2 2-1168 0,-1-2-304 16,1 2 0-16,-1-4 0 0,0 3 608 0,1-2 64 16,2 4 16-16,1 0 0 0,2 1 192 0,-2 0 32 0,0 0 16 15,-1 1 0-15,0-1-336 0,-2-4-64 16,-1 2-16-16,0 0 0 0,0-2 336 0,-1 1 64 0,-1 0 16 0,0-3 0 15,0 1-224-15,0 1-32 0,0-1-16 0,0-1 0 16,0 0-368-16,1 0-80 0,-1 0-16 0,0 0 0 16,0 0-32-16,0 0-16 0,15-22 0 0,-10 12 0 0,2 0 32 15,2-5 0-15,0 1 0 0,1-4 0 16,1-1 48-16,1-3 16 0,0 0 0 0,2 0 0 0,1-3-96 0,1 0-16 16,1 2 0-16,2-2 0 0,-2 3-128 0,2-1 0 15,-2 4-160-15,0 0 160 0,-2 3 0 0,0 1 0 16,1 5 0-16,-2 0 0 15,-1 4 0-15,0 4 0 0,-1-2 0 0,0 4 160 0,-1 1-160 0,1 5 192 16,-1 3-192-16,0 0 192 0,0 1-192 0,1 6 0 16,1 0 0-16,0 0 128 0,1 5-128 0,0-1 0 15,-1 2 0-15,2 3 0 0,0 1 0 0,-2 0 0 16,0-2 0-16,-2 4 0 0,-2-5 0 0,-2 2 0 0,-1-5 0 16,-1 1 0-16,-1-5 0 0,-2 0 0 0,1-1 0 0,-2 1 0 15,0-4 0-15,0-1 0 0,1 0 0 0,-1-1-13248 16,1 0-2608-16</inkml:trace>
  <inkml:trace contextRef="#ctx0" brushRef="#br0" timeOffset="104988.01">28532 8975 25791 0,'-2'-7'2304'0,"0"0"-1856"0,1 5-448 0,1 1 0 16,0 1 1184-16,0 0 144 0,0 0 16 0,0 1 16 0,0 1 128 0,-1 2 32 0,1 2 0 0,0-6 0 0,-2 21-976 0,0-10-192 0,1 2-32 0,1-1-16 0,1 1-304 0,1-4 0 0,2 3 0 0,3 1 0 16,1 0 0-16,2-1 0 0,3 0 0 0,0-2 0 15,3 3 0-15,3-4 0 0,2 1 0 0,2-1 0 16,2-3 0-16,1 2 0 0,2 2 0 0,2-2 0 16,0 0-144-16,-2 0 144 0,2-2-128 0,-2 1 128 15,1 0-512-15,-3-1-32 0,-1 3 0 0,-3-5 0 16,-1 1-96-16,-4-1-32 0,-3 1 0 0,-3-3 0 15,-1 0 160-15,-3 1 48 0,1-2 0 0,-3 1 0 0,-1-2 464 16,0 0 0-16,0 0-128 0,-3-2 128 0,0 4 0 0,-2-2 192 16,0 3-48-16,-2 0 0 0,0 0 48 0,-2 2 16 15,1 0 0-15,-3-1 0 0,-2 4 320 0,-2 2 64 16,-3 0 16-16,-3 2 0 0,0 1-224 0,-3 0-64 16,-2 3 0-16,-3 0 0 15,-2 2-160-15,-2 2-32 0,-2-2-128 0,-1 1 192 0,-1 0 32 0,-2 0 0 16,0 0 0-16,-2-2 0 0,0 4-96 0,-1-1 0 0,-2 1-128 15,1-2 192 1,3 0-1216-16,1-3-256 0</inkml:trace>
  <inkml:trace contextRef="#ctx0" brushRef="#br0" timeOffset="105353.56">29138 9603 35935 0,'-12'6'3200'0,"-1"1"-2560"15,5-1-512-15,2-3-128 0,1 0 1024 0,-3 3 192 0,-8 2 48 0,-11 6 0 0,-10 5-528 0,-6 4-96 0,-4 5-32 0,-2-5 0 0,2 2-464 0,0-3-144 0,3-2 0 0,-1 1 0 16,2-2-512-16,0-1-192 0,2 2-64 0,4-2-17472 0</inkml:trace>
  <inkml:trace contextRef="#ctx0" brushRef="#br0" timeOffset="106660.1">30453 8931 29487 0,'-4'4'2624'0,"0"0"-2112"0,3-1-512 0,0-2 0 0,1 1 704 0,0 0 16 0,-3 3 16 0,-1 4 0 0,0 4-224 0,-1 0-32 0,-2 6-16 0,1 2 0 0,1 1-464 0,0 2 0 0,2 4 0 0,0 6 0 15,1 0 0-15,-1 2 0 0,1 5 0 0,-2 0-160 16,0-1 160-16,-2 3 0 16,0 0 0-16,-1 1 0 0,-1-2-208 0,-2 2-16 15,2-4 0-15,0-1-14448 0</inkml:trace>
  <inkml:trace contextRef="#ctx0" brushRef="#br0" timeOffset="107121.38">30932 9043 40543 0,'-8'-5'1792'0,"1"4"384"0,1 2-1744 0,3 2-432 16,0-1 0-16,2 2 0 0,0 2 0 0,-3 1 0 15,-1 8 128-15,-4 5-128 0,-2 8 0 0,-2 10 0 16,-1 2 0-16,-1 1 0 0,2 4-224 0,0-5 32 16,5 3 0-16,1-5 0 15,4 1-896-15,3-6-160 0,2-5-32 0,4-2-16 16,3-4 144-16,3-3 16 0,1-3 16 0,3-4 0 15,1-2 112-15,2-1 32 0,4-6 0 0,1-3 0 0,2 0 656 0,1-3 128 0,0-6 16 0,0-1 16 16,-2 0 160-16,0-6 0 16,-3 0-144-16,0-2 144 0,-3 2 1008 0,-3-7 272 15,-3 2 48-15,0-1 16 0,-5 0 352 0,-1-3 80 0,-4 2 16 0,-3-2 0 16,-3 3-880-16,-5-3-160 0,-3 0-48 0,-4 2 0 16,-2-2-336-16,-5 3-80 0,-3-3-16 0,-2 5 0 15,-2 2-272-15,2 1 0 0,0 3 128 0,1 4-128 0,0 2-144 16,1 6-96-16,2 2-16 0,3 0 0 15,3 2-1616-15,2 2-336 0,4 0-64 0,3-1-13600 16</inkml:trace>
  <inkml:trace contextRef="#ctx0" brushRef="#br0" timeOffset="107574.07">32042 9034 7359 0,'-2'-3'656'0,"0"-1"-528"0,-1 2-128 0,1 2 0 0,-1 2 2160 0,-2-2 400 0,-2 0 64 0,-4 0 32 0,-8 1 880 0,-4 2 176 0,-8 4 48 0,-2 2 0 0,-3 6-880 0,-3 1-192 0,2 3-16 0,1 1-16 15,1 5-1680-15,1 2-336 0,3 5-64 0,3-2 0 0,2 3-400 0,1 0-176 16,3 1 160-16,2 1-160 0,5-3 0 0,2-1 0 31,4-1 0-31,3-2 0 0,5-3 0 0,2-1 0 0,5-5 0 0,4-2 0 0,3-2-192 0,5-5 192 16,4-4-192-16,5-2 192 0,2-2-208 0,4-4 64 16,5-2 16-1,3-4 0-15,2-2 0 0,1-3 0 0,-1 0 0 0,2-3 0 0,0 0-96 0,2-7-16 16,-1 0 0-16,-1-1 0 0,-5 2 240 0,-1-3 0 15,-5 1 0-15,-2-2 0 0,-6 0 176 0,-3-3 128 0,-6-2 16 16,-5 0 16 0,-3 2-16-16,-6-6-16 0,-5 4 0 0,-3-1 0 15,-3 0-304-15,-6-3 128 0,-3 4-128 0,-4-3 0 0,-6-2 0 0,-6 1-192 0,-2 1 0 0,-6-1 0 47,-4 4-1040-47,-3 5-208 0</inkml:trace>
  <inkml:trace contextRef="#ctx0" brushRef="#br0" timeOffset="109221.57">24259 10487 16575 0,'-2'-12'1472'0,"1"1"-1168"0,1 1-304 0,-1 4 0 0,1 2 3072 0,0 4 576 0,-1-4 96 0,-1-1 32 0,1-2-1680 0,-1-2-336 0,-2 2-64 0,-1-2-16 0,-1 3-1056 0,-1 2-224 16,-1 4-32-16,-2 0-16 0,0 0-352 0,-2 0 144 15,0 3-144-15,-2-2 0 0,0 4 128 0,-3-1-128 0,0 2 0 0,-3 0 0 16,-1 2 272-16,-1 1-48 0,-2 4-16 0,1 2 0 15,2-2-208-15,-3 6 0 0,-1 2 128 0,1 1-128 16,-2 2 0-16,2 0 0 0,4-4 0 16,4-3 0-16,3 0 0 0,4-5 0 0,5-2 0 0,4-4 0 15,3 0 0-15,4 0-128 0,3-4 128 0,5 0 0 16,4 0-256-16,3 0 0 0,3 0 0 0,3-1 0 16,3 2-368-1,1-1-64-15,4 2-16 0,2 2 0 0,1 0-80 0,0 2-32 0,2 3 0 16,0-1 0-16,-3 0 160 0,-2 2 16 0,-1-2 16 15,-6 0 0-15,0 1 480 0,-7-1 144 0,-2 2 0 0,-4-1 0 0,-4 4 256 0,-3-2 144 16,-3 3 48-16,-3 0 0 0,-2-1 304 0,-2 1 64 16,-3 0 16-16,-2 0 0 0,-1 0-208 0,-1 0-48 15,-3 3 0-15,-4 0 0 0,-5 5-144 0,-3-1-48 16,-3 2 0-16,-2 1 0 0,-1-1-224 0,-2 1-160 16,-1 1 192-16,-2-1-192 0,1 2 0 0,-2-3 0 15,1 0 0-15,-1-2 0 16,4-2-480-16,3-5-208 0,2 1-32 0,5-8-10112 0,3 0-2032 15</inkml:trace>
  <inkml:trace contextRef="#ctx0" brushRef="#br0" timeOffset="109715.77">24742 10848 39615 0,'-6'0'3520'0,"1"3"-2816"0,1-2-560 0,3 2-144 0,1 0 272 0,-2 1 32 0,-2 2 0 0,-4 3 0 0,0 5-304 16,-3 3 0-16,1 3 0 0,0 2 0 0,1 0-272 0,2-1-16 0,2 3 0 0,0-2 0 0,1 0 48 0,3-1 16 15,1 1 0-15,1-3 0 0,2 1 224 0,0-2 0 16,2 1 0-16,3-3 0 0,-1 3 144 0,3-6-16 15,1-3-128-15,0-1 192 0,3-3-192 0,0-2 144 0,2-2-144 0,0-4 128 32,0-2-128-32,0-2 0 0,1-3 0 0,0-1-176 15,0 0-144-15,0-5-48 0,1 2 0 0,-2-6 0 16,-1 3-16-16,-1 0-16 0,0-5 0 0,-2 4 0 0,-2-2 400 0,0 1 0 16,-2-2 0-16,0 1 0 0,-1 1 0 0,-2-2 0 15,0 1 0-15,-2 1 0 0,-1 2 0 0,-1 1 0 0,-1 4 0 0,-1 0 128 16,1 3 256-16,-2 3 64 15,0 4 16-15,0-1 0 0,1 4-144 0,-2 2-16 0,2 0-16 0,0 4 0 0,-1-2-96 16,1 7-32-16,1 0 0 0,1 2 0 16,1-2 32-16,-1 3 16 0,1 3 0 0,3 6 0 15,0 0 32-15,0 1 0 0,3-4 0 0,-2-2 0 16,1 1-240-16,-1-5 176 0,3 3-176 0,-2-6 160 16,0 2-160-16,-1-3 0 0,1 2 0 0,-1-4 0 0,1 1-288 15,-1-1-32-15,-1-4-16 0,0 0-11872 31,0-2-2368-31</inkml:trace>
  <inkml:trace contextRef="#ctx0" brushRef="#br0" timeOffset="110524.77">25377 11009 15663 0,'-3'8'1392'0,"2"-2"-1120"0,0 3-272 0,-1-3 0 0,4-3 2064 0,-2 1 368 0,1 1 64 0,0 2 0 0,0 6-1888 0,2 3-384 0,-2 2-80 0,0 1-16 0,0-2-128 0,-1 1-176 0,2-5 48 0,-1 0 0 15,0-3 128-15,2-1 0 0,-2 0 0 0,1-2 0 0,1 0 1616 0,-1-2 304 16,2-2 64-16,-3 0 16 0,2 0 144 0,-2-3 32 0,0 3 0 15,2-3 0-15,-2 1-1248 0,0-1-240 16,0-1-48-16,-1 1-16 0,0-3-256 0,-1 1-48 16,0-2-16-16,0 1 0 0,-1-4-176 0,1 1-128 15,-1 0 192-15,-1-3-192 0,2 2 0 0,-3-3 0 16,2-1 0-16,-1 1 0 0,2 0 0 0,1-2 0 16,0-2 0-16,1 2 0 0,1-1 0 0,0 1 0 0,3-3 0 0,-1 2 0 15,-1-1-192-15,2 2 48 0,2-3 16 0,-1 1 0 16,0-2-80-16,-1 1-16 0,1 0 0 0,-1 2 0 15,0 3 32-15,-1-2 0 0,-2 2 0 0,1 1 0 16,-3-1 192-16,1 4 0 0,-2-4 0 0,-1 4 0 16,0 0 0-16,-1 0 0 0,0-1 0 0,-2 1 0 15,0 2 0-15,-1-2 0 0,-2 3 0 0,1-4 0 16,-1 2 0-16,-2 1 160 0,-1-3-160 0,0 2 128 0,0-1-128 0,0 3 192 16,-1-1-192-16,0 0 192 0,0 2-192 0,1 2 0 15,0 0 0-15,0 2 0 0,0 2 0 0,1 2 0 16,-1 1 0-16,1 2 0 0,1 1 0 0,-1 2 0 15,1 1 0-15,0-3 0 16,0 2 0-16,1 0 0 0,1 1 0 0,1-6 0 16,1 3 0-16,0-1 0 0,1-1 0 0,1-3 0 15,0 1 0-15,1 1 0 0,0-2 0 0,0-1 0 0,1 3 0 0,-1-2 0 0,0 1 128 16,0 0-128-16,0 0 0 0,-1 2 0 16,0-2 0-16,-1 0 0 0,2 1 144 0,-1 2-144 15,1 0 160-15,-1-2-160 0,1 3 0 0,1-1 128 16,1 1-128-16,1-2 0 0,1 2 0 0,1 0 0 15,-1-1 0-15,2 1 0 0,0-2 0 0,1 0 0 16,-1-2 0-16,-1 0 0 0,2-2 0 0,-2 1 0 0,0-4 0 0,1 1 0 16,0-2 0-16,-2 2 144 15,1-2-144-15,-1 0 128 0,1-2 0 0,-2 2 0 0,1 0 0 0,0 0 0 16,-1 0-128-16,0 0 0 0,0 0 144 0,1-2-144 16,-1 2 0-16,0 0 144 0,1 0-144 0,0-1 0 0,-1 1 128 0,1 0-128 15,-2 0 0-15,0 0 0 0,0 0 0 0,0 0 0 16,0 0 0-16,0 0 0 0,15-15-256 0,-12 9-16 31,-2-1 0-31,0 0 0 16,0 1-848-16,1-3-160 0,-2 2-48 0,1-2-16240 0</inkml:trace>
  <inkml:trace contextRef="#ctx0" brushRef="#br0" timeOffset="111476.95">25401 10889 21183 0,'1'0'1888'0,"2"-2"-1504"0,-2 2-384 0,0-3 0 0,1 3-560 0,-1-1-176 0,0 1-32 0,2-4-16 0,0 2-2224 16,1-2-448-16,-2 2-96 0,1-2-16 0,-2 2 2832 0,0-2 560 0,1 1 176 0,-1 0 0 15,0 0 0-15,0-1 0 0,1 2-144 0,-2 1 144 0,1 1 256 0,0-3 64 16,-1 3 32-16,1 0 16 16,-1 0 2624-16,2 0 528 0,-1 0 96 0,0 0 32 0,0 3-1920 0,-1-3-368 15,2 1-80-15,-2 1 0 0,1 1-816 0,-1-3-144 16,0 0-48-16,0 0 0 0,0 0-128 0,-4 22-16 15,2-16-128-15,0-1 192 0,0 2 480 0,-2 1 96 16,2-2 0-16,-1 2 16 0,-1 0 96 0,2 1 16 16,-2 1 0-16,1 0 0 0,-1-1 0 0,0 2 0 0,0 1 0 15,0 0 0-15,0 1-368 0,0 0-64 0,2 2-16 16,-1 0 0-16,4 1-272 0,-1 0-176 0,2 0 192 0,-1 3-192 16,1-3 208-16,1 4-64 0,3 1-16 0,-2 1 0 15,1-2 240-15,0 2 32 0,-2 0 16 0,2-1 0 16,-1-1 0-16,-2 1 0 0,2-1 0 0,-3-2 0 15,2-1-208-15,-2-1-32 0,0-2-16 0,-1 3 0 16,2-4-32-16,-2 2-128 16,1 1 192-16,-1 0-64 0,0 0-128 0,1 3 0 0,-1-3 144 0,1 2-144 15,1 5 0-15,-2-4 0 0,1 6 0 0,0-3 0 16,0 3 0-16,-1 0 0 0,0-3 0 0,0 0 0 16,0-2 0-16,0-1 144 0,0-1-144 0,-1-2 160 15,1-3-160-15,0-2 0 0,-2 0 0 0,0-4 0 0,0 2 304 0,-2-3-32 16,2 0 0-16,-3 1 0 0,0-1-64 0,-1-3-16 15,-1-1 0-15,0 0 0 16,-2 1-192-16,-1-3 0 0,2 0 0 0,-2 0 0 0,-1 0 0 0,0-3 128 16,-2 1-128-16,1 0 0 0,-2-1 0 0,1 0 0 15,-1 1 0-15,-1 1 0 0,0-2 0 0,1-1-192 16,-1 2 192-16,1-2-160 0,-1-1 32 0,2 2 0 0,-2-1 0 16,0 0 0-16,1 2-16 0,1-2 0 0,-1-1 0 0,2 0 0 31,-1 3-144-31,2-2-32 0,1-2 0 0,2 1-18112 15</inkml:trace>
  <inkml:trace contextRef="#ctx0" brushRef="#br0" timeOffset="111829.58">25154 11048 27647 0,'-3'0'1216'0,"1"0"256"0,1 0-1168 0,1 0-304 0,1 0 0 0,-1 0 0 0,0 1 368 0,0 0 16 0,0 0 0 0,1 2 0 0,-1 0-128 0,0-3-32 0,0 0 0 0,0 0 0 0,0 0-224 0,6 21 0 0,-3-17-144 0,-1 0 144 0,3 0 0 0,1 1 0 0,1 1 0 0,1 1 0 31,1 2 256-31,1-2-48 0,1 3-16 0,0-1 0 16,1-1-192-16,1-1 0 0,0-2 0 0,0 0 0 15,-1-2-944-15,2 0-224 0</inkml:trace>
  <inkml:trace contextRef="#ctx0" brushRef="#br0" timeOffset="114184.45">26424 10941 24879 0,'-5'3'1088'0,"1"-3"256"0,2 0-1088 0,0 2-256 16,1-2 0-16,1 0 0 0,1 0 880 0,-1 0 112 0,2 1 32 0,-1 2 0 0,1 3 288 0,2 0 64 0,0 4 16 0,1 0 0 0,0 6-112 0,1 3-32 0,0 2 0 0,2 1 0 0,0 0-464 0,1 3-80 16,1 1-32-16,-2-1 0 15,2-3-416-15,-2-2-64 0,-1 2-32 0,1-6 0 16,-2-1 48-16,0-3 16 0,-1-1 0 15,0-2 0-15,-1-5-96 0,-1 1-128 0,0-4 176 0,-1 1-176 0,-1-2 448 0,1 0-32 16,-1-2 0-16,-1-2 0 16,0 2-224-16,-1-4-64 0,-1-2 0 0,-1-1 0 15,0 0 0-15,0-5 0 0,-2 2 0 0,0-4 0 0,0 1 0 0,-2-5 0 0,1-1 0 16,0 1 0 0,0-2 16-16,0-3 0 0,1 0 0 0,-1-1 0 0,1-6-144 0,0-1 0 15,2 3 144-15,1-1-144 0,1 3 128 16,1 2-128-16,1 4 128 0,3 1-128 0,0 2 0 0,3 3 0 0,0 2 0 0,3-2-192 15,1 0 192-15,1 1 0 0,3 2 160 0,1 0-160 16,2 2 0-16,1 4 0 0,5-2-208 0,2 5 64 16,1 1-112-16,2 3 0 0,0 1-16 0,3 4 0 31,-1 2-240-31,3 2-64 0,2 3 0 0,-1 1 0 16,4 3-576-16,-1-4-112 0,-1 4-16 0,-1-3-16320 15</inkml:trace>
  <inkml:trace contextRef="#ctx0" brushRef="#br0" timeOffset="114898.67">28213 10466 23039 0,'1'0'2048'0,"1"0"-1648"0,-1 0-400 16,0 0 0-16,-1 0-128 0,0 0-128 0,1 0 0 0,2 3-16 0,-2-3-240 0,2 0-64 0,-1 0 0 0,-2 0 0 0,0 0 576 0,0 0 0 0,0 0 160 0,0 0-32 16,0 0 1232-16,0 0 256 0,0 0 48 0,0 0 16 15,0 0 304-15,2 23 48 16,-4-14 16-16,-2-3 0 0,1 3-832 0,-4 1-176 0,0 2-16 0,-2-1-16 16,-1 4-496-16,-1-3-80 0,0 5-32 0,-2-1 0 0,-2 2-256 0,-3 1-144 15,1 0 160-15,-3 1-160 0,1 1 176 0,-2-1-176 16,-1 1 192-16,1-1-192 0,-1 1 0 0,1-4 0 15,1 1 0-15,1-1 0 0,0-2 176 0,2 1-176 16,-1-3 160-16,2-2-160 0,2 2 368 0,-1 0-32 16,1 0 0-16,0-3 0 15,2 0-208-15,1-1-128 0,0 0 160 0,2 0-160 0,2-2 0 0,-1-2 128 16,3 0-128-16,3 0 0 0,1-1 0 0,1-1 0 16,1 0 0-16,3 1 0 15,2-1 0-15,3 2 0 0,0-1 128 0,5-1-128 16,1-3 160-16,2 1-16 0,4 1 0 0,3-2 0 0,2 0-144 15,5 0 0-15,2-2 144 0,4 1-144 0,1 1 0 0,2-3 0 16,1 6 0-16,1-3 0 0,1 0-208 0,-2 1-64 16,0-1-16-16,-4 0 0 15,-1 0-1168-15,-4-1-224 0</inkml:trace>
  <inkml:trace contextRef="#ctx0" brushRef="#br0" timeOffset="115210.92">27706 11295 39615 0,'-2'-1'1760'0,"2"-4"352"0,1 3-1680 0,1 0-432 0,1 0 0 0,1 0 0 0,1 0 320 0,2-2 0 16,5-2-16-16,7 0 0 0,6-4 256 0,3 1 48 0,7 2 16 0,2 1 0 0,5-1-240 0,2 5-32 0,5-2-16 0,0 4 0 0,4-3-336 0,0 3 0 0,2 0 0 0,-1 0-128 0,1 0-96 0,-1 0-16 0,4-3 0 0,1-1-12624 15,0-1-2544-15</inkml:trace>
  <inkml:trace contextRef="#ctx0" brushRef="#br0" timeOffset="116645.02">30066 10450 18431 0,'-5'-3'1632'0,"1"0"-1312"0,0-1-320 0,2 2 0 0,0 4 2768 0,2-2 496 0,0 2 80 0,-1 0 32 15,-1 1-2416-15,-1 0-464 0,0 6-112 0,-2 1 0 0,-3 2-96 0,-2 4-16 0,-1 0 0 0,-2 3 0 0,-4 3-128 0,-1 0-16 0,-1 1-128 0,1-1 192 0,-2 0 576 0,-1 0 128 16,0-2 0-16,0-1 16 0,1-1 64 0,2-5 16 16,2-1 0-16,1-6 0 0,4 0-608 0,2-2-128 15,3-4-32-15,2 0 0 0,3-4-224 0,1 2 0 16,2-4 0-16,4 0 0 0,2-2-176 0,2 2-80 15,2-3 0-15,3 2-16 16,1 1-208-16,3 1-32 0,4 4-16 0,3-2 0 0,5 6 288 0,1-2 64 16,2 5 16-16,-1 0 0 0,-1 3 160 0,0 1-160 15,-1 0 160-15,-2 0-160 0,-1 2 160 0,-2 0 0 16,-3 1-144-16,-3-1 144 0,-2 0 0 0,-5 2 0 16,0-2 0-16,-5 1 0 0,-3 3 0 0,-1-4 0 0,-4 4 0 15,-3 0 0-15,-2 0 0 0,-2 3 0 0,-3-3 0 0,-2 3 0 16,-2-1 0-16,-3 2 0 0,-3 1 0 0,-5 2 0 15,-1 2 0-15,-3-3-224 0,-2 1 80 0,-4-2 16 32,1-2-480-32,-1 0-96 0,0-5 0 0,1-5-16 0,1 0-1024 0,3-5-208 0</inkml:trace>
  <inkml:trace contextRef="#ctx0" brushRef="#br0" timeOffset="116902.43">29926 10495 17503 0,'10'-8'1552'0,"-3"2"-1232"0,1 0-320 0,-1 1 0 16,-1 4 4064-16,0 1 752 0,3-3 160 0,3 0 16 0,7-4-3088 15,8 1-624-15,5 0-128 0,5-4-32 0,0 4-688 0,1 2-144 16,-4 2-32-16,1-1 0 0,-3 3-256 0,-2 3 0 15,-1-1 0-15,1 2 0 0,-2 0 0 0,2 2 0 16,0 0 0-16,1 3 0 0,1-2 0 0,-1 2-192 16,-2-2 192-16,1 2-192 0,3 1-1408 0,1-4-288 15,0 3-48-15,2-6-13904 0</inkml:trace>
  <inkml:trace contextRef="#ctx0" brushRef="#br0" timeOffset="117214.34">31061 10529 2751 0,'6'0'256'0,"-5"0"-256"16,1 0 0-16,-2 0 0 0,-2 0 3584 0,2 0 656 0,-1 3 144 0,-3-3 32 0,-2 4-64 0,-6-2-16 15,-4 3 0-15,-4 1 0 0,-3 0-2208 0,-3 3-432 16,-3 1-96-16,-2 2 0 0,-1 1-1120 0,-3 5-224 16,2 2-32-16,-3 1-16 15,2 5-208-15,-2 2 0 0,-1 1 0 0,1 1 0 16,1 3 128-16,2-1-128 0,4 5 0 0,3-1 144 16,5 1-144-16,5-1 0 15,5-3-160-15,5-4 160 0,6-1-176 0,4-5 176 0,4-6-192 0,5-2 192 0,0-3-368 0,7-4 48 0,7-2 0 16,7-1 0-16,3-8-16 0,4-1 0 0,1-2 0 0,1-5 0 15,0 0 336-15,-2-5 208 16,0-1-16-16,-3-1-16 0,-1-3 272 0,1-3 64 16,0 0 16-16,-4-3 0 0,-4 3-192 0,-2 2-32 15,-3 0-16-15,-3-2 0 0,-2 5 16 0,-5-4 0 16,-1 4 0-16,-5 0 0 0,-1 0-144 0,-4 0-32 16,-2 0 0-16,-2 1 0 0,-4-2-128 0,-3 1 0 0,-3-2 0 15,-4 1 128-15,-3-1-288 0,-5-1-64 0,-5-1-16 0,-4-5-18720 16</inkml:trace>
  <inkml:trace contextRef="#ctx0" brushRef="#br0" timeOffset="128198">25994 10867 13823 0,'-4'0'1216'16,"3"-2"-960"-16,-1-1-256 0,4 3 0 0,-2-1 960 0,0 1 128 0,-2-3 48 0,0 1 0 0,-2-2 320 0,0 0 64 0,-2-2 16 0,1 3 0 0,0-2 256 0,-1 1 64 0,-1 0 16 0,1-2 0 15,-2 2-208-15,1 2-32 0,-2-2-16 0,-1 2 0 16,2-1-768-16,-2 2-144 0,1-4-48 0,-1 0 0 16,0 3-368-16,2-2-80 0,-1-1-16 0,0 1 0 15,2 2-192-15,-1 1 0 0,1 1 0 0,-2 0 0 0,1 1 0 0,-1 4 0 16,-1-2 0-16,-1 6 0 0,0 1 0 0,-1 2 0 15,-1 2 0 1,1 2 0-16,-1 3 0 0,1 0 0 0,1 5 0 0,0-2 0 0,1 2 0 0,1 0 0 16,1 2 0-16,1 2-160 0,1-5 160 0,1 2-208 15,2-1 80-15,0-1 128 16,2-1-496-16,0-3 32 0,2-1 0 0,0-4 0 0,2-2 208 0,0 0 32 0,1-4 16 16,2-2 0-16,0-1 352 0,2-4 80 0,2-1 16 15,-2-1 0-15,3-2-112 16,1-3 0-16,1 0-128 0,1-4 192 0,1 0-192 0,-1-2 0 0,3 0 0 0,-4-4 0 15,2 3 0-15,-3-3-208 0,1 1 64 0,-1 2 16 16,0-3 128-16,0-3 0 0,-1 0 160 0,0 1-160 16,0-1 256-16,-2 0-64 0,-1-1 0 0,1 1 0 15,-3 1-48-15,0-2-16 0,-1 1 0 0,-1 3 0 16,0 1-128-16,-1 2 0 0,1-2 0 0,0 5 128 16,0 0-128-16,-2 0 0 15,0 4 0-15,1 4 0 0,-2-2 0 0,-1 4 128 0,1 0-128 0,-1 4 128 16,0-2 0-16,0 6 0 0,2 0 0 0,-2 5 0 0,1-1 240 0,0 2 32 15,0 4 16-15,1 2 0 0,0 1-128 0,-1 1-32 16,2 2 0-16,-1 0 0 0,-1 1-32 0,2-3-16 16,-2 1 0-16,2-1 0 0,-1-4-80 0,-1 2-128 15,2-1 176-15,-1-4-176 0,1 1 0 0,0-4 0 16,0-2 0-16,2 0 0 0,-1-4-208 0,2 0-160 16,0-5-16-16,3 2-18112 0</inkml:trace>
  <inkml:trace contextRef="#ctx0" brushRef="#br0" timeOffset="133244.87">24375 11803 18431 0,'-4'-4'1632'0,"2"2"-1312"0,0 2-320 0,2-3 0 0,0 3 592 0,-1-1 48 0,0-1 16 0,-3-4 0 0,-1-2 64 0,-1 0 16 0,-1-2 0 0,-1-3 0 0,1 1-528 0,-1 0-208 0,0 2 176 0,-1-3-176 0,-1 3 0 0,2-2 128 0,-3 3-128 0,-1-1 0 15,2 3 192-15,-2-2-16 0,1 3 0 0,-1 0 0 16,-1 2 304-16,1 2 64 0,1 1 16 0,-4 2 0 16,0 4-352-16,-1-2-64 15,0 4-16-15,-3 3 0 0,1-1-128 0,-1 4 0 0,0-1 0 0,-3 4 0 16,3-1 0-16,-2 1 0 0,1 1 0 0,1 1 0 15,2-2 0-15,1 2 0 0,1-1 0 0,2 2 0 0,0 2 288 16,1 2-32-16,1 3 0 0,2 0 0 0,2 2 0 0,2 3-16 16,1 3 0-16,1 1 0 0,2 0-240 0,2-3 0 15,2 3 128-15,1-5-128 0,2 0 0 0,1-1 0 16,4 1-144-16,2-1 144 0,0-3-128 0,3 1 128 16,2-1 0-16,0-4-144 15,2 3-336-15,1-3-64 0,-2-3-16 0,0 1 0 16,4-4-672-16,-1-1-144 0,0-4-32 0,2 0 0 31,-2-5-48-31,-1-2-16 0,0-3 0 0,-1-2-3952 0,0 1-784 0</inkml:trace>
  <inkml:trace contextRef="#ctx0" brushRef="#br0" timeOffset="133751.07">24780 12248 6447 0,'-1'0'576'0,"0"0"-576"16,-1 0 0-16,0 0 0 0,1 0 4800 0,1 0 864 0,-1-2 160 0,0 2 48 0,-1-3-4512 16,-1 2-896-16,-2-1-176 0,-3-5-32 31,1 4-624-31,-2-1-112 0,-1 2-32 0,0-1 0 0,-1 2 256 0,0 1 32 0,-1 1 16 0,-1 3 0 0,1 1 672 0,-3 1 144 16,2 0 32-16,-2 2 0 0,0 1 448 0,-1 3 112 15,1 0 16-15,-1 4 0 0,2-2-448 0,1 4-64 16,0 1-32-16,2-2 0 0,0 2-544 0,2 2-128 15,2-2 0 1,2 0 0-16,1-1 0 0,3 0 0 16,1-1 0-16,3-1 0 0,-1-3 192 0,3 0 16 0,1 0 0 0,2-6 0 0,0 2-208 0,1-6 128 0,1 0-128 31,0-1 0-31,0-2 288 0,1-2-32 0,1-2-16 16,1-2 0-16,-2 0-80 0,0-4-16 0,0-1 0 0,-1 0 0 15,0-1-144-15,-2 1 128 0,0-4-128 0,-2 2 128 16,-1-2 0-16,0 1-128 0,-1 2 192 0,-2-3-64 15,0 2 80-15,0-2 16 0,0-1 0 0,-1 2 0 16,1-1-32-16,-1 2 0 0,1 0 0 0,1 1 0 16,-1 3-192-16,1 3 128 0,1 0-128 0,-1 2 0 15,1 2 0-15,1 2 0 0,1 2 0 0,0 2 0 0,3 2 0 16,0 3 0-16,0-2 0 0,1 4 0 0,1-1-176 0,1 3-16 16,-1-1-16-16,1 2 0 15,0-5-192-15,0 3-48 0,0-1 0 0,-1 0 0 16,0-5-208-16,-1 1-48 0,-1 0-16 0,-2-1 0 15,1-4-128-15,-3 2-32 0,-1-4 0 0,0 0 0 16,0-4-528-16,-2-2-128 0,1 0 0 0,-1-3-16 0</inkml:trace>
  <inkml:trace contextRef="#ctx0" brushRef="#br0" timeOffset="134037.29">24997 11607 35935 0,'-3'0'1600'0,"1"0"320"0,1 0-1536 0,-1 0-384 0,1 1 0 0,1 1 0 0,0-1 384 0,-1 2 16 0,1 3 0 0,-1 0 0 0,-2 3 64 0,1 5 16 0,1 0 0 0,-2 2 0 0,1 4-288 0,0 1-64 0,2 2-128 0,0 3 192 0,3 2 64 0,1 3 16 16,1 5 0-16,-1 5 0 0,1-1-48 0,0 7-16 15,2 4 0-15,0 0 0 16,0-1-208-16,2-5 0 0,0-4 128 0,-2-5-128 0,1-5 0 0,-1-3 0 15,0-2 0-15,2-1 0 0,-2-7 0 0,1 1 0 16,1-3 0-16,-2-3 0 16,0 2-288-16,0-2-48 0,0-3-16 0,-1-1 0 15,0-2-2784 1,-1-1-544-16</inkml:trace>
  <inkml:trace contextRef="#ctx0" brushRef="#br0" timeOffset="136559.66">24421 13105 13823 0,'5'-8'1216'0,"-2"0"-960"0,1 2-256 0,-3 4 0 0,0-2 256 0,2 1 16 0,1-5 0 0,2-6 0 0,3-2 1296 0,0-5 256 0,0 1 48 0,-3 0 16 0,0 3-288 16,-3 4-48-16,-2 0-16 0,-1 0 0 16,-2 4-192-16,-3-3-64 0,-1 2 0 0,-2 1 0 0,-1 2 0 0,0-3-16 0,-1 1 0 0,-3 3 0 15,1-2-416-15,0 0-80 16,-3 2 0-16,-1-1-16 0,0 4-224 0,0-4-32 0,-2 4-16 0,1-2 0 15,-2 1-256-15,1 0-48 16,-1 2-16-16,1 2 0 0,0 0-160 0,0 0 0 0,-2 2 144 0,0 2-144 16,0 2 0-16,1 0 0 0,-1 4 0 0,0-1 128 15,3 5-128 1,0 0 176-16,2 4-176 0,1 3 192 0,2 1-192 0,1 3 0 0,2 1 0 0,0 2 0 0,2 7 0 16,1 2 0-16,-1 1 0 0,4 1 0 15,0-1 0-15,1-1 128 0,2-2-128 0,2-3 128 0,2-4-128 0,1-2 0 16,1-1 0-16,3 0 0 0,3 1 0 0,2-2 0 15,1 5 176-15,2-3-176 0,3 0 0 0,-1 1-192 16,2-4 16-16,2-2 0 16,-1 2-64-16,2-5-16 15,-1-2 0-15,0-3 0 16,2-1-352-16,-1-6-80 0,0-2-16 0,1 0 0 16,2-1-368-16,2-3-80 0,-1 0 0 0,2-1-9472 15,0-1-1904-15</inkml:trace>
  <inkml:trace contextRef="#ctx0" brushRef="#br0" timeOffset="137192.44">24832 13314 29487 0,'-6'3'1296'16,"1"-2"288"-16,0 1-1264 0,2-2-320 0,1 2 0 0,1-2 0 0,0 2 672 0,-3-2 80 0,-1 3 16 0,-2-2 0 0,-4 4 48 0,-2-4 16 0,0 4 0 0,-1-1 0 0,-1 2-240 0,0-2-32 0,2 2-16 0,-2 0 0 0,0 1-16 0,2 5 0 15,-2 0 0-15,0 1 0 0,0 6-176 0,-1 0-32 0,1 0-16 16,2 4 0-16,-1-2-144 0,0 2-32 16,1 2 0-16,2 0 0 0,0-3-128 0,3-4 0 0,3 0 0 0,1-3 0 15,3-3 0-15,2-5 0 16,2 2 0-16,2-5 0 0,1-1 144 0,1 0-144 0,2-3 160 0,2-3-160 16,0 0 0-16,2-1 0 0,0-2 0 0,2-4 0 15,0 1 0-15,-1-1 0 0,2-2 0 0,-1-2 0 16,-2 2-160-16,1-3 32 0,-2 2 0 0,0-3 0 15,0 1 128-15,-3 1-128 0,1-1 128 0,-1 2-128 16,-2 0 128-16,0 1 0 0,-2 0 0 0,0-1 128 16,-2 3 64-16,0 0 0 0,-1 2 16 0,1 0 0 15,-2 2 48-15,-1 0 0 0,0 1 0 0,0 1 0 16,-1 1-64-16,1 3 0 0,-2-3 0 0,2 3 0 0,0 3-32 0,0-2-16 16,0 4 0-16,0-2 0 0,2 4-144 15,0 1 160-15,2 0-160 0,1 2 160 16,1 1-160-16,1 0 0 0,1 1 0 0,0 3 0 0,2 1 0 0,1 0 0 15,2-1 144-15,2 2-144 0,0-1 128 0,1 2-128 16,0-2 128-16,0 0-128 0,0 0 0 0,0 0 0 16,1 0 0-16,-1-1 0 0,-1-1-288 0,0-2 32 15,-1 0 0-15,-2-3 0 16,0-2-640-16,-1 0-128 0,-1-5-32 0,0 2 0 16,-2-4-1728-16,-1-3-352 0</inkml:trace>
  <inkml:trace contextRef="#ctx0" brushRef="#br0" timeOffset="137676.57">25221 12723 13823 0,'-2'3'1216'0,"1"-3"-960"0,1 0-256 0,0 0 0 0,0 0 1728 0,0 1 320 16,1 1 48-16,-1 1 16 15,2 2-80-15,-1 3-16 0,1 1 0 0,2 5 0 0,0 1-224 0,2 4-64 0,-1 4 0 0,2 1 0 0,1 6-512 0,-1 3-128 0,3 6 0 0,-2 2-16 0,0 3-336 0,1 3-64 31,-3 4-16-31,0-1 0 0,2 1-368 0,-5-3-80 16,2 2-16-16,-1-6 0 0,-2 1-192 0,1-1 0 0,-1-3 0 0,2 0 0 16,-1 0-192-16,0-7 32 0,2-1 0 0,-2-5 0 15,0-2-560-15,0-4-112 0,1-3-32 0,-2-4-16544 32</inkml:trace>
  <inkml:trace contextRef="#ctx0" brushRef="#br0" timeOffset="138333.9">26021 13280 16575 0,'-1'-4'1472'0,"-1"1"-1168"0,2 3-304 0,0-2 0 0,-1 2 720 0,1-1 96 0,-1-2 16 0,-2 0 0 0,1-1 704 0,-2-2 128 0,-1-1 48 0,-1 3 0 15,1 0-240-15,-1-2-64 0,0 2 0 0,0 0 0 16,-2 2-560-16,2-4-112 0,-1 3-32 0,-1-1 0 16,1 1 16-16,-2 0 0 0,2-1 0 0,-2 2 0 15,2 1-224-15,-2 1-48 0,1 0-16 0,-1 0 0 0,-1 1-192 0,0 1-48 16,-1 5 0-16,-2-1 0 0,2 1-192 0,-1 2 128 16,-3 3-128-16,1 1 0 0,-1 0 208 15,1 0-48-15,0 0-16 0,0 2 0 0,2 1 208 0,0 3 32 16,1-3 16-16,1 2 0 0,0 1-144 0,1 3-48 15,-1 0 0-15,3 2 0 0,1-2-80 0,-1 2-128 16,3 2 176-16,0 2-176 0,0-2 160 0,2 1-160 16,0-1 128-16,1-1-128 0,2 1 0 0,2-6 0 15,1 1 0-15,1-3 0 0,2-4 0 16,0-2 0-16,3-2 0 0,1-1 0 0,3-2 0 16,1-2 0-16,1-1 0 0,1-4 0 15,2 0-432-15,1-4-16 0,1-1 0 0,2-2 0 16,1 1-1584-16,0-4-320 0</inkml:trace>
  <inkml:trace contextRef="#ctx0" brushRef="#br0" timeOffset="139520.54">25646 12199 20271 0,'-1'-3'1792'0,"0"2"-1424"0,1-1-368 16,0 0 0-16,0 2 400 0,0-2 16 0,-2-1 0 0,2 0 0 0,-1-3-48 0,0-1-16 0,-2 0 0 0,2 1 0 0,-1 1-64 0,0 1-16 0,0 0 0 0,-2 2 0 0,1 1 752 0,-1 2 160 0,-1 1 32 16,-1 2 0-16,-2 0-128 0,0 5-32 15,-1-1 0-15,-1 6 0 0,-1-2-384 0,1 4-80 0,0 0-16 0,-1 3 0 16,1 1-416-16,0 1-160 0,2-2 0 0,-1 2 144 16,3 2-144-16,0-1 0 0,2 0 0 0,1-2 0 15,2 2-144-15,2-1 144 0,1-2 0 0,1-2 0 16,4 2-320-16,-2-3 64 0,2 2 0 0,2-3 0 15,-1-1-400-15,2-4-80 0,0 0-16 0,1-5 0 16,2-2-112-16,0-3-32 0,2-2 0 0,0-2 0 0,1-5 768 16,0-1 128-16,1 1 0 0,-1-7 0 0,-1 1 544 0,-1-1 32 15,-2-2 0-15,-2 1 0 16,0 0-16-16,-3 2 0 0,1-4 0 0,-3 2 0 16,0 2-32-16,0-3 0 0,-3 2 0 0,1-1 0 0,-2-1-192 15,-1 2-32-15,-1 2-16 0,-2-1 0 0,1-1 64 0,-3 4 16 16,-2-2 0-16,1 3 0 0,-1 0-240 0,-2 2-128 0,1 0 128 0,-2 0-128 31,1 3-336-31,-2 2-144 0,1 0-32 0,-1-1 0 16,0 4-880-16,1 1-176 0,-1 1-32 0,0 2-16 15,1 0-1376-15,2 2-272 0</inkml:trace>
  <inkml:trace contextRef="#ctx0" brushRef="#br0" timeOffset="140011.93">26047 12426 23039 0,'-2'9'1024'0,"2"-2"192"0,0 2-960 0,0-3-256 0,2 0 0 0,-2-4 0 0,1 3 656 0,-1 1 96 0,2 4 16 0,0 2 0 0,0 2-256 0,1 1-64 0,-1 1 0 0,-1-4 0 0,2-2-448 0,-2 0 0 0,0-2 0 0,1-3 0 16,-2 0 512-16,1-3 48 15,-1 0 16-15,1 1 0 0,-1-3 1024 0,0-3 192 0,0 3 64 0,-1-2 0 16,1 0-624-16,-1-3-112 15,-1 0-32-15,1-1 0 0,-1 0-624 0,0-3-128 0,0 0-16 0,-1-1-16 16,1-3-304-16,-2-2 160 16,2 2-160-16,-2-3 128 0,2 0 16 0,-2-3 0 0,1 3 0 0,0-3 0 15,0 3-16-15,2-2 0 0,1-1 0 0,0 3 0 16,2 0-128-16,2 0 0 0,0 1 0 0,1 2 0 16,1 0 0-16,0 1 0 0,2 0 144 0,0-1-144 0,1 3 0 15,0 0 0-15,2 1 0 0,0-4 128 0,0 3-336 16,1-1-64-16,2 0-16 0,1-1 0 15,-2 2-496-15,2-3-112 0,0 5 0 0,1-5-10864 16,1 3-2160-16</inkml:trace>
  <inkml:trace contextRef="#ctx0" brushRef="#br0" timeOffset="204528.1">12939 4704 1839 0,'0'-4'160'0,"2"-2"-160"0,-1 2 0 0,-1 2 0 0,1 1 624 0,-1 1 80 0,2-5 32 0,0-3 0 0,1 0 544 0,0-2 128 0,1 0 0 0,-2 1 16 0,1 2 704 0,-2 0 144 16,0 1 32-16,0 0 0 0,0 0-208 0,2 0-48 0,-2 0 0 0,0 2 0 15,1-2-464-15,-1 1-112 0,1 0 0 0,1 0-16 16,1 1-640-16,-1 0-128 0,1-1-32 0,0 4 0 16,-1-1-528-16,1 2-128 15,1 2 0-15,-1-2 0 0,-1 4 0 0,0 2 0 16,2 0-128-16,-1 2 128 0,-1 3 0 0,2 1 0 0,0 2-144 0,0 1 144 16,1 1 0-16,-1 1 0 0,3 4 0 0,-1-1 0 0,2 2 528 15,-1 3 64-15,1 0 16 0,1-1 0 0,-3 2 32 0,2-1 0 16,0 1 0-16,-2-1 0 0,-1 3-336 0,2-2-64 15,-2 5-16-15,0-1 0 16,0-3-96-16,-1 5 0 0,0 6-128 0,-1 12 192 0,0 4-192 0,-3 6 0 16,-1 0 0-16,-1-3 0 0,-2 0 0 0,-1 0 0 15,1-3-160-15,-1-4 160 0,0-6 0 0,1 1 0 16,-1-7 0-16,1-1 0 0,2-5 0 0,-1-3 0 16,-1-4 0-16,1-3 0 0,-3 0 192 0,0-2 112 15,1-2 16-15,-2 1 16 0,0-2-16 0,1-2 0 0,0 1 0 16,0-1 0-1,1 1-176-15,-1 0-144 0,2 3 192 0,-1-3-192 0,1 2 144 0,1 2-144 0,1 0 0 0,-1 1 144 16,1 4-144 0,0-2 0-16,1 6 0 0,-1-1 0 0,1 0 0 0,-2-3 0 0,2-3 0 0,0-5 0 15,0-3 0-15,0-1 0 0,2-2 0 0,-2-2 0 16,1-3 0-16,-1 0 0 0,-1-2 0 0,1-2 0 16,-2 2 0-16,2-2 0 15,-1-1 176-15,0 2-176 0,2-1 0 0,-2 0 0 0,0 0 0 0,1-2 0 16,-1 3 0-16,1-3 0 0,0 0 0 0,0 0 0 0,0 1 0 15,1 1 0-15,0 0 0 0,-1 0 0 0,0-2 0 0,0 0 0 16,0 0 0-16,0 0 0 16,0 0 0-16,0 0 144 0,0 0-144 0,0 0 128 15,0 0-128-15,16 15 0 0,-13-18 0 0,-2 3 0 16,0 0 0-16,0 0 0 0,0-2 0 0,1 1 0 0,-1-2 0 0,-1 3 0 16,1-2 0-16,0 1 0 0,-1-2 0 0,0 3 0 31,0 0 0-31,0 0 0 0,0 0 0 0,0 0 0 0,0 0 0 0,0 0 0 0,0 0 0 0,0 0-144 15,0 0 144-15,0 0-160 32,0 0-624-32,-18 9-128 0,15-6-32 0,0 0-10640 0,0 1-2112 0</inkml:trace>
  <inkml:trace contextRef="#ctx0" brushRef="#br0" timeOffset="206833.29">16033 4590 21183 0,'-2'-1'1888'0,"0"1"-1504"0,2 0-384 0,0 0 0 0,2 0-672 0,-2 0-208 0,1-3-32 0,-1 3-16 0,0-2 1824 0,1 1 352 0,-1-2 80 0,0 3 16 0,0 0 0 0,0 0 16 15,0 0 0-15,0 0 0 0,0 0-16 0,0 0-16 16,0 0 0-16,0 0 0 0,0 0-64 0,0 0-16 16,0 0 0-16,0 0 0 0,0 0-704 0,0 0-144 15,0 0-16-15,0 0-16 0,0 0-368 0,0 0 0 32,0 0 0-32,20 0 0 0,-15 3 0 0,-1 0 0 0,1 0 128 0,-2 1-128 0,2 2 368 0,0 0 0 15,0 0 0-15,-1 0 0 0,-1 4-48 0,2 0-16 16,-1 2 0-16,0 1 0 15,1 0-176-15,0 3-128 0,1 3 192 16,-1 0-192-16,2 3 128 0,1 0-128 0,0 3 0 0,3-3 0 0,-1-2 0 0,3 1 0 0,-1-1 0 0,2 4 0 31,1 1 0-31,-1 1 0 0,1 3 0 0,-4-7 0 0,0-1 144 0,1 2-144 0,2 8 0 0,1 4 144 16,1 3-144-16,-1 3 128 0,-1 0-128 0,-2-3 128 16,-2 0-128-16,-1 0 128 0,-2-4-128 0,-2 2 128 15,-1 5-128-15,-2 0 0 0,-2 1 0 0,-2 7 0 0,-2 6 0 16,0-1 0-16,1 2 0 0,0-3 0 0,2-1 0 0,1-5 0 31,1-5 0-31,2-5 0 0,2-9 0 0,0 1 0 0,1-1 0 0,-1-2 0 0,1-1 208 0,-1-3 64 16,0-1 16-16,-2-1 0 15,0 0-288-15,-2-3 0 16,-1-1 0-16,-1 0 0 0,0-3 0 0,-2 3 160 16,2-3-160-16,-3 3 128 0,1 3-128 0,-1-1 128 15,-1 1-128-15,1 0 128 0,1-3-128 0,-2 2 0 16,0 2 0-16,0-1-176 0,-2-1 176 0,4-1 0 15,-1-2 0-15,0-2 0 0,2 0 0 0,-2 2 0 16,2-5 0-16,0 0 0 0,1-4 0 0,0 0 0 16,1 0 0-16,0-4 0 0,0 0 0 0,0 1 0 0,1-3 0 0,-1 0 0 15,0 0 0-15,1 0 0 0,-1 0 0 16,0 0 0-16,2-3 0 0,-2 3 0 0,0 0 0 0,0 0-128 16,0 0-16-16,0 0 0 0,0 0 0 0,0 0 0 15,0 0-624 1,0 0-112-16,0 0-16 0</inkml:trace>
  <inkml:trace contextRef="#ctx0" brushRef="#br0" timeOffset="208992.05">16299 6572 11967 0,'-7'0'1072'0,"2"0"-864"0,2 3-208 0,2-3 0 0,1 0 1856 0,-1 0 336 0,-3 0 64 0,-1 0 16 0,-2 0-160 0,-1 2-16 0,2-2-16 0,0-2 0 15,0 2-688-15,1 0-144 0,2-3-32 0,1 2 0 16,-1-1-672-16,3-1-144 0,-1 2-16 0,1-3-16 0,0 2-112 0,0-1-32 15,0 2 0-15,1-1 0 16,2-2 160-16,-1 4 48 0,1-3 0 0,0 1 0 16,1 1-288-16,0 1-144 0,1-3 160 0,1 1-160 15,1 0 160-15,2 0-160 0,2 1 160 0,2-2-160 0,0 0 256 0,4 0-32 16,2 1-16-16,2 0 0 16,1 0-64-16,3-1-16 0,3 2 0 0,2-2 0 15,-1 0-128-15,0 1 160 0,5-2-160 0,-1 0 160 0,0 2-32 0,-2-2-128 16,-4-1 192-16,1 1-64 0,-1 1 32 0,-1-1 0 15,-1 1 0-15,-1 3 0 0,2-2-160 0,-1 2 0 16,-3-1 144-16,3 1-144 0,0 1 0 0,2 1 0 16,-1-2 0-16,1 3 0 0,-1-3 0 0,0 0 0 15,1-3 0-15,-1 3 0 0,0-3 0 0,-1 0 0 0,1 0 0 0,-4 0 0 16,0-3 0-16,-2 2 0 0,0 0 0 0,-3-1 0 16,1 2 0-16,-4-1 0 15,1 2 0-15,-2-2 128 0,-2 4-128 0,-3-4 0 16,0 2 0-16,-2 2 0 0,-2-4 0 0,-1 4 0 15,0-2-128-15,-2-1 128 0,-1 2-1632 0,0-2-240 0</inkml:trace>
  <inkml:trace contextRef="#ctx0" brushRef="#br0" timeOffset="210483.46">17366 6504 12895 0,'-4'0'1152'0,"2"0"-928"0,1 0-224 0,1 0 0 0,1 0 704 0,-1 0 112 0,-1 0 16 0,-1 0 0 0,1-2-832 0,1-1 0 0,-1 0-144 0,1 3 16 0,0 0 320 0,0 0 64 0,0-23 0 0,1 17 16 15,-1 0 560-15,1 0 96 0,1-2 32 0,-1 0 0 16,0-2 304-16,0 0 64 0,1-1 16 0,-2 1 0 16,0 0 288-16,0 0 64 0,-2-2 16 0,2 2 0 15,-1-2-304-15,0-1-64 0,-2 1-16 0,1-2 0 0,0-1-608 0,-2-1-112 16,1 0-32-16,0 0 0 0,-2-2 48 0,0 2 0 15,0-1 0-15,-1-1 0 0,-2-7-272 0,1 0-48 16,-2-1-16-16,2 1 0 0,-2-6-128 0,2 2-32 16,0 3 0-16,2-1 0 0,1-1-128 0,-1-2 0 15,2 5 0-15,1-1 128 0,0 1-128 0,2-1 0 16,3 4 0-16,-2 0 0 0,0 1 0 0,2 1 0 16,-2 2 128-16,2-3-128 0,0 1 128 0,0-2-128 0,-2-1 192 15,1 1-64-15,0 0 64 0,0-3 0 0,-2 3 0 0,1-3 0 16,1 3-32-16,-1-2 0 0,0 1 0 0,0 1 0 15,2-1-160-15,-1 1 128 0,1 2-128 0,-1-2 128 16,-1 3-128-16,2-3 0 0,-1 4 0 0,1-2 0 16,-2 1 0-16,0 1 0 0,1-2 0 0,-1-2 0 15,-1 3 0-15,0 1 0 0,0-2 0 0,0-2 0 16,0-1 0-16,-1 0 0 16,-1 1 0-16,1 2 0 0,-1-1 0 0,-1 3 0 0,1 0 0 0,-2-2 0 15,0 3 0-15,1-1 0 0,-1 1 0 16,-1 0 0-16,1 1 0 0,-1-3 0 0,-1 3 0 0,1-2 128 15,1 1-128-15,2 1 0 0,-2-1 144 0,2 0-144 0,-1 2 0 16,2-1 0-16,-1-3 0 0,-1 3 128 0,1 0-128 0,-1 0 0 16,1 4 0-16,-1-3 0 0,1 4 0 0,1-2 0 15,-2 2 0-15,-1 0 0 0,2-1 0 0,-1 2 0 16,0-1 0-16,0 1 0 0,1 0 0 0,-2 0 0 16,2 1 0-16,-1 0 0 0,1 2 0 0,-2-3 0 15,1 4 0-15,1-2 0 0,-1 1 0 0,0 1 0 0,0 1 0 16,0-1 0-16,0 1 0 0,-1-1 0 0,1 2 0 15,-1 1 0-15,0-1 0 0,1 1 0 0,0 0 0 0,1 0 0 16,-1-1 0-16,1 2 0 0,-1 0 0 0,1 0-128 16,-1 0 128-16,1-1 0 0,-1 2 0 0,1-1 0 15,-1 0 0-15,1 2 0 16,1-2 0-16,-2 2-128 16,2 0 128-16,-2-3 0 0,2 2 0 0,0 1 0 0,1 0 0 0,-1 0 0 0,0 0 0 0,-1-2 0 15,1 2 0-15,0 0 0 16,1 0 0-16,-1 0 0 0,-1 0 0 0,2 0-192 0,-1 2 64 0,0-2 0 0,0 1 128 15,1 2 0-15,-2-3 0 16,2 0 0-16,0 0 0 0,0 0 0 0,0 0 0 16,0 0 0-16,0 0 0 0,0 0 0 15,0 0 0-15,0 0 0 0,-16 16 0 0,14-16 0 0,-1 2 0 0,0-2 0 0,-1 2 0 0,-1 0 0 16,1-2 0-16,-1 0 0 0,0 3-128 0,-1-3 0 31,0 0 0-31,-1 1 0 0,-1 1 128 0,0-2 0 0,-2 0 0 0,0 3 0 0,0-3 0 0,-3 0 0 31,2 1 0-31,-2-1 0 0,-2 3 0 0,0-2 0 0,-1 1 0 16,-1 1-128-16,-1-2 128 0,0 1 0 0,-2 1 0 0,1 1 0 0,0-2 0 0,0 2 0 0,-2 0 0 0,0-1 0 16,1 2 0-16,1-1 0 0,-1-2 0 0,1 0 0 31,3 0 0-31,-1-2 0 0,0 3 0 0,-1-3 0 0,2 0 0 0,0 0 0 16,0 0 0-16,-1 0 0 0,1 0 0 0,0 0 0 0,-2 0 0 0,1 0 0 31,1 0 0-31,-1 0 0 0,-1 1 0 0,2-1 0 0,-1 0 0 0,1 2 0 0,0-2 0 0,0 3-128 31,1-2 128-31,0 1 0 0,3 2 0 0,-1-1 0 16,2 0 0-16,1 0-128 0,0-2 128 0,2 2-128 0,0-1 128 15,2-1-208-15,0 2 80 0,0-1 128 0,-1-1-192 0,3 2 192 16,-1-3-192-16,0 1 192 0,0 2-208 0,0-3 80 16,1 2 128-16,-1-2-208 0,1 0 208 0,1 0 0 15,-1 0 0-15,0 0-144 0,1 0 144 0,0 1 0 16,1-1 0-16,0 3 0 15,1-3-1024-15,1 0-112 0</inkml:trace>
  <inkml:trace contextRef="#ctx0" brushRef="#br0" timeOffset="214513.24">17090 6958 10127 0,'2'-1'896'0,"-1"-2"-704"0,0 2-192 0,0 1 0 0,1 0 1568 0,-2-2 288 0,1 2 48 0,0-4 16 0,2 2 832 0,-1-5 160 0,-1 4 32 0,-2 0 16 0,0 3-880 0,-2 3-176 0,-2-2-48 0,-2 4 0 15,-2 1-1216-15,-2 4-256 0,-2 0-64 0,-1 2 0 16,2 1-192-16,-6 0-128 0,-2 8 160 0,-3-1-160 0,-3 2 256 0,-1 3-64 31,0 0 0-31,-1 1 0 0,1-2 320 0,1-1 64 0,3 0 16 0,0 1 0 0,5-5-224 0,1 1-48 16,1 1-16-16,2-5 0 0,3 0-304 0,0-3 0 15,2-5 128-15,0 2-128 16,2-2-960-16,2-2-256 0,0 0-64 0,1 0-15152 16</inkml:trace>
  <inkml:trace contextRef="#ctx0" brushRef="#br0" timeOffset="-214718.44">16585 6945 29487 0,'-3'0'2624'0,"2"0"-2112"0,2 0-512 0,2 2 0 16,0-1 2368-16,4 4 352 16,1-1 80-16,5 6 16 0,8 2-2016 0,3 7-400 0,6 1-80 0,1 4 0 15,2 1-176-15,1 1-16 16,0 2-128-16,3 3 192 0,0 3-192 0,2 3 0 0,-5-3 0 0,0 1 0 0,-2 1 0 0,-5 1 0 15,-2-2 0 1,-5 2 0-16,-3 2-352 0,-5 5-64 0</inkml:trace>
  <inkml:trace contextRef="#ctx0" brushRef="#br0" timeOffset="-210753.97">13038 4529 11967 0,'-7'0'1072'0,"1"0"-864"0,2 0-208 0,3 0 0 0,1 0 480 0,-3 0 48 15,-1 0 16-15,-3-2 0 0,-3 2-272 0,0-1-48 0,0 1-16 0,2-4 0 0,2 3 448 0,1 0 96 0,1-3 16 0,3 1 0 0,-1 1 608 0,2-2 128 0,3 1 32 0,-1 0 0 16,1-1-256-16,-1 2-64 0,0-1 0 0,0 2 0 0,-1 1-96 0,-1-2-32 16,0 2 0-16,0 2 0 0,0-2-320 0,0 0-80 15,0 3-16-15,0-2 0 0,0-1-384 0,0 0-80 16,0 0-16-16,0 0 0 0,0 0 192 0,20 9 16 15,-10-9 16-15,1 0 0 0,1 0-16 0,4-3 0 16,2 3 0-16,2-2 0 0,2 0-80 0,1 0-32 16,3 1 0-16,0-2 0 0,1 3-32 0,1-4 0 15,0 4 0-15,1-2 0 0,-3-1-64 0,-1 2-32 16,3 1 0-16,-1 0 0 0,0 0-160 0,2-2 0 0,-2 2-160 16,2 0 160-16,4-3 0 0,-1 2 0 15,-3-1-128-15,5-2 128 0,2 0 0 0,2-2 0 16,2 0 0-16,-2-3 0 0,-5 3 0 0,-1-1 0 0,1 0 0 0,-4 2 0 15,0 2 0-15,-3-1 0 0,-3 0 0 0,-1 4 0 16,-2-2 0-16,-2 2 0 0,-1-3 0 0,-2 3 0 16,-3 0 0-16,-2 0 0 0,-1 0 0 0,-3 3 0 15,-1-3 0-15,-3 0 0 0,-1 0 0 0,-1 0 0 16,0 0 0-16,0 0 0 0,-1 0 208 0,0 0-64 16,1 0 32-16,-1 0 0 0,-1-3 0 0,2 3 0 0,0 0-176 0,0 0 0 15,0 0 144-15,0 0-144 0,0 0 0 0,0 0 0 16,-21 5 0-16,17-5 0 31,-1 4-496-31,-2-4-64 0,0 4-16 0,-2-1-11104 0,2 0-2224 0</inkml:trace>
  <inkml:trace contextRef="#ctx0" brushRef="#br0" timeOffset="-209232.66">14060 4422 11967 0,'-4'-4'1072'0,"1"-1"-864"0,1 4-208 0,1 1 0 0,-1 0 1344 0,1-2 240 0,-2-2 32 0,-4 0 16 0,0-2 224 0,-2 0 32 0,2-3 16 0,2 3 0 0,-1 0-288 0,3 0-48 0,2 2-16 0,1 0 0 0,1 0-192 0,2 2-32 32,-1-2-16-32,-1 2 0 0,2 2-720 0,-1-3-144 15,1 2-16-15,-1 1-16 0,0 1-176 0,-1 2-48 0,0-1 0 0,0-1 0 0,-1 4 96 16,-1 3 16-1,0-2 0-15,-2 3 0 0,0-2 160 0,-2 3 48 16,0 2 0-16,-3 1 0 0,2 2-192 0,-3-2-16 16,1 6-16-16,0-3 0 0,1 0-96 0,0 2 0 15,0-2-16-15,2-1 0 0,2-1-48 0,0 2 0 16,1 3 0-16,1 0 0 0,2 2 16 0,0-2 0 0,3 3 0 16,-1-2 0-16,4 1-144 0,0 1 0 0,0 2 0 15,3 0 0-15,0-1 128 0,0 1 0 0,1 1 0 0,0-3 0 16,-2 2-128-16,0 1 0 0,-1 1 0 0,-1 1 0 15,0-1 0-15,-3 2 0 0,-1 1 0 0,0-1 0 16,-3-2 0-16,0 3 0 0,-1-2 128 0,-2-1-128 16,2-2 224-16,0 1-32 0,-1 1-16 0,2-4 0 15,2-2 16-15,0 1 16 0,3-1 0 0,0-1 0 16,0-1-48-16,1 4-16 0,0-2 0 0,1 2 0 16,-1 1-144-16,-1-1 0 0,-2-1 0 0,1 1 0 0,-1-3 0 0,-1 3 0 15,-1 3 0-15,-1-2 0 0,-1 2 0 16,-3 3 0-16,-1-2 0 0,-2 3 0 15,1-2 0-15,0 1 0 0,1-5 0 0,0-1 0 0,1 0 0 0,3-3 0 16,1-2 0-16,0 0 0 0,3-1 128 0,1 1-128 16,1 1 0-16,0-4 128 0,2 1 0 0,0-6-128 15,-2 4 192-15,1-3-64 0,0 3-128 0,0 0 0 0,0-1 144 16,0 0-144-16,-1 2 0 0,0 1 144 0,-1-2-144 0,-1 5 0 16,-1-5 128-16,-1 3-128 15,1 7 0-15,-4 1 0 0,1 1 0 0,-1 1 0 0,-1-4 0 0,1-1 0 16,0-3 0-16,1-3 0 15,2-3 0-15,-1 0 0 0,2-2 0 0,-1-2 0 0,-1 0 0 0,1 2 0 16,0-4 192-16,1 1-192 0,-1-1 192 0,0 0-192 16,0 0 192-16,1 0-64 15,-1 2 0-15,0-2-128 0,1 3 128 0,-2-2-128 16,2 2 0-16,-1-3 0 0,-1 1 0 0,2-1 0 0,-2 3 0 16,2-3 0-16,-2-2 0 0,0 2 0 0,1 0 0 15,-1 0 0-15,1 1 0 0,0-4 0 0,1 4 0 0,-2-4 0 16,1 2 0-16,0-1 0 0,0-4 0 0,1 1 0 15,0 0 0-15,0 1 0 0,1-2 0 0,1 0 0 16,-1-2 144-16,2 1-144 0,-1 1 0 0,0-1 144 0,1-2 16 0,-2 2 0 16,1-1 0-16,0-1 0 0,0 2-160 0,-1-1 0 15,1-2 0-15,0-1 0 16,-1 4 0-16,0-4 0 0,1 3 0 0,-2-1 0 0,0 3 0 0,0-3 0 16,0 0 0-16,1 0 0 0,-2 3 0 0,0-4 0 15,-1 4 0-15,1 0 0 0,-1-2 0 0,2 2 0 0,-2 0 0 0,0-3 0 16,0 2 0-16,0 1 0 0,0-2 0 0,0 2 0 15,0 0 0-15,0 0 0 0,0 0 0 0,0 0 0 16,0 0 0-16,0 0 0 0,0 0 0 0,0 0 0 16,0 0 0-1,0 0 0-15,0 0 0 0,0 0 0 0,0 0 0 0,0 0 0 16,0 0 0-16,-21 3 0 16,16 0 0-16,-2 1 0 0,-1 1 0 0,-2-2 0 0,0 3 0 0,-2-3 0 0,-2 1 0 0,-1-1 0 15,-1 0 0-15,3-2 0 16,0 2 0-16,0-3 0 0,-5 0 0 0,-3 0 0 0,-3 0 0 0,-1 0 0 15,7 0 0-15,-4-3 160 0,-6 2-160 0,-6 1 160 16,-3 0-160-16,-1 0 0 0,0 0-160 0,-1 0 160 16,2 1 0-16,0 2 0 15,1-1 0-15,-1 2 0 0,5-2 0 0,-3 2 0 0,0-3-128 0,-3 2 128 16,6 0 0-16,-1 2 0 0,-3-1 0 0,-2-2 0 0,1 2 0 0,-2 0 0 31,1 0 0-31,1 1 0 0,0-2 0 0,2 0 0 0,0 0 0 0,2 0 0 0,1 1 0 0,-1-2 0 16,0-2 0-16,4 4 0 0,2-3 0 0,-1 0 0 0,1 3-128 15,1-4 128-15,3 1-160 0,0 2 16 16,2-3 0-16,2 0 0 31,3 2-896-31,1-4-176 0</inkml:trace>
  <inkml:trace contextRef="#ctx0" brushRef="#br0" timeOffset="-208441.07">13854 7225 17503 0,'4'-2'1552'0,"-1"-2"-1232"0,-1 4-320 0,-1-2 0 0,-1 2 1680 0,1 0 288 0,2-4 48 0,2 0 16 0,0-2-400 0,1 0-80 0,0-3-16 0,-1 2 0 0,0-2-320 0,-1 3-80 0,-1-4-16 0,1 0 0 0,0-1-608 0,-2 1-128 0,0 3-32 0,-1-4 0 16,0 1-208-16,-1 0-144 15,-1 0 192-15,-2 1-192 0,1 2 432 0,-2 1-32 0,-2 1 0 0,0 1 0 16,1 1 48-16,-3 2 16 0,-1 1 0 0,-4 0 0 16,-2 1-192-16,-2 2-32 0,0 1-16 0,-2 1 0 15,1-2 32-15,-2 4 16 0,0-1 0 0,2 0 0 16,0 0-16-16,1 4-16 0,1 0 0 0,0 2 0 0,1 1-240 16,3 0 144-16,-1 2-144 0,5 1 128 0,-1 0 0 0,1 3 0 15,4-1 0-15,0 5 0 0,1-4 0 0,1 4-128 16,2-2 192-16,0 1-64 0,0 0-128 0,2-2 0 15,2 2 144-15,1 0-144 0,1 1 0 0,3-2 0 16,2-2 0-16,0 0 0 0,1-4 0 0,3-2 128 16,3-3-128-16,0-1 0 15,4-3 0-15,3-2 128 0,2-2-128 0,3-2 0 0,3-2 0 0,6-2 0 0,3-4-160 16,7-5-18976 0</inkml:trace>
  <inkml:trace contextRef="#ctx0" brushRef="#br0" timeOffset="-203509.03">12649 8527 20271 0,'0'-2'1792'0,"-2"-2"-1424"0,2 4-368 0,0 0 0 15,2 0 1168-15,-2-2 176 0,1 2 16 0,0-3 16 0,0 2-736 0,2 1-128 0,2 0-48 0,-5 0 0 0,0 0-464 0,13 17 0 0,-8-6 0 0,2 1-160 16,-3 2 160-16,3 5 0 0,0 0-144 0,-1 3 144 16,2 4 0-1,-1 2 0-15,1 9 0 0,-2 2 0 0,0 3 384 0,0 5 32 16,-2 1 16-16,0 3 0 0,-2 1 96 0,-1 8 32 0,0 13 0 0,1 6 0 0,-2 0-96 0,0-1-16 31,1-7 0-31,0 5 0 0,2 12-64 0,-1 4-32 16,2-1 0-16,0-9 0 0,0-8-352 0,3-6 0 0,-1-1 0 0,2-9 0 15,1 1 496-15,-1 1 16 16,-1 0 16-16,-1 3 0 0,-1 0 208 0,-1 4 32 0,-3-1 16 0,0 7 0 16,-2 3-400-16,-4 0-96 0,0-9-16 0,-2-2 0 15,-1 2-112-15,0 2-32 0,0-2 0 0,1-4 0 16,1-6-128-16,3-10 0 0,2-5 0 0,2-11 0 16,2-5 0-16,-1-11 0 0,2-2-128 15,0-7 128-15,0-2 0 0,1-1 0 0,-1-3-144 0,0-3 144 16,0 2 0-16,-2-2 0 0,2 0 0 0,-2-3-11520 15,-1-1-2304 1</inkml:trace>
  <inkml:trace contextRef="#ctx0" brushRef="#br0" timeOffset="-202320.81">12901 11509 16575 0,'-4'-3'1472'0,"1"0"-1168"0,0-1-304 0,2 4 0 0,1 0 1328 0,-1-1 208 0,-3-1 32 0,-1-1 16 0,-3-2-1424 0,1 1-160 0,0 0-272 0,0 4 64 15,1 0-208-15,1 4-32 0,0-1-16 0,2 3 0 0,-1-3 464 0,0 4 288 16,3-1-32-16,-1-2-16 0,0 2 800 0,2-3 176 16,0 1 16-16,2 1 16 0,0-4 208 0,2 2 32 15,1-1 16-15,2-2 0 0,2 0-416 0,2 0-64 16,4-2-32-16,3-1 0 0,7 0-528 0,6-4-96 15,0 4-32-15,7-3 0 0,7-3 240 0,4 1 32 16,7 0 16-16,1 0 0 0,0 2-240 0,-1 0-64 16,3 0 0-16,-3 2 0 0,0 2-320 0,0-2 0 0,1 1 0 0,-1 3 0 15,0-3 0-15,0-2 0 0,1 0 0 0,3-1 128 16,5 1 64-16,-1 1 0 0,-1 0 16 0,0-1 0 16,-2 2 16-16,-1-1 0 15,0 1 0-15,0 2 0 0,1 1-80 0,-1 0-16 0,1 1 0 0,-3 2 0 16,-1-3-128-16,-3-4 0 0,-3-1 0 0,-3 2 0 15,0-4 0-15,-2 4 192 0,0-3-32 0,-5 2 0 0,-2-2-160 0,-4 1 0 16,-5 1 0-16,-4 0 0 0,-3 1 0 16,-3-4 0-16,-4 2 0 0,-1 2 0 15,-3-1-448-15,-1-2-64 0,0 2 0 0,-1-2-16 16,0 0-880-16,1 0-192 0,0-1-16 0,1-1-14288 16</inkml:trace>
  <inkml:trace contextRef="#ctx0" brushRef="#br0" timeOffset="-200798.33">15368 11307 33167 0,'-3'-3'2944'0,"2"-1"-2352"0,1 1-464 0,0 0-128 0,1 0 496 0,-1-1 80 0,0-4 0 0,0-6 16 0,0-3-48 0,-1-3-16 0,0-2 0 0,0 0 0 0,-2-1 112 0,1-1 0 0,-2 1 16 0,0-1 0 16,-1 0-320-16,0-1-64 0,-1-3-16 0,-1 0 0 15,-1-5-64-15,1 2-32 0,0-3 0 0,-1-2 0 16,1-1 32-16,-2-4 16 0,0-1 0 0,2 1 0 16,-2 0-16-16,2 1-16 0,-1 1 0 0,0-8 0 15,-1-1-32-15,-1-5 0 0,2 2 0 0,-1-2 0 0,0 5-144 16,1-2 128-16,0 2-128 0,1 1 128 0,1 6-128 0,-1-1 128 15,0-2-128-15,0-3 128 0,-1 0-128 0,0 5 192 16,0-3-192-16,1 2 192 0,-1 0-192 0,1 3 0 16,1-1 0-16,0 3 0 15,-1-2 0-15,1-2 0 0,0-2 128 0,-1-1-128 0,0 1 0 0,2 3 160 16,2 4-160-16,-2-2 160 0,2 5-160 0,0-1-176 16,-1 4 48-16,0 2 0 0,2 6 128 0,-2-1 0 15,-1-1 0-15,1 1 0 0,-1 0 0 0,-1 1 0 16,2 1 0-16,0 0 0 0,-1 0 0 0,1-1 0 0,0 5 0 15,2-4 0-15,-1 3 0 0,1 0 0 16,1 3 0-16,-1 0 0 0,2-2-128 0,0 2 0 0,-1-3 0 0,2 1 0 16,-1-2-112-16,2 0-16 0,0 5 0 0,0-1 0 15,1 1 256-15,-1 2-192 0,1 0 192 0,-1 0-192 16,0 2 192-16,0 1 0 0,-1 1 0 0,1 2-144 16,-1-2 144-16,-1 3 0 0,1 1 0 0,-1 0-128 15,1 1 128-15,-1 0 0 0,1 0 0 0,-1 0 0 16,2 0 0-16,-1-2 0 0,1 2 0 0,1-2 0 15,-1 0 0-15,1-3 0 0,-1 2 0 0,1 1 0 0,-1-1 0 16,-1-1 0-16,2 2 0 0,-1-1 0 0,0 1 0 0,-1 0 0 16,0 1 0-1,-1-1 0-15,0 3 0 0,0 0-128 0,-1 0 128 0,-2 0 0 16,2 3-192-16,-3 0 64 0,2-3 0 0,-2 6 0 0,1-3 128 0,-2 0-192 16,0 3 192-16,0-3-192 0,0 3 192 0,-1-2 0 15,1 1-144-15,-1 1 144 0,-1-3 0 0,2 0 0 16,-1 1 0-16,1 2 0 0,-1-3 0 15,-1 0 0-15,0 2 0 0,0-2 0 0,-2 4 0 0,-1-4 0 16,1 3 0-16,-3 0 0 0,1-2 0 0,-2 2 0 16,-3 0 0-16,-2 2 0 0,1-1 0 0,-3 0 0 15,0-1 0-15,-1 2 0 0,2-1 0 0,-4 0 0 16,-1 1 0-16,-2-2 0 0,-1 4 0 0,-1-4 0 0,1 1 0 0,0 1 0 16,1-1 0-16,-5 2 0 0,-2-4 0 0,-3 3 0 15,-1 2 0-15,-3 1 0 0,-2-2 0 0,1 2 0 16,5-2 0-16,-2 0 0 0,-3 3 0 0,-1-3 0 15,-1 4 0-15,1-1 0 16,1-3 0-16,2 1 0 0,-2-3 0 0,1 1 0 0,3-1 0 0,-1-2 0 16,1-1 0-16,2 2 0 15,4-3 0-15,-2 0 0 0,-2 0 0 0,-1-3 0 0,-1 3 0 0,1-1 0 0,0 1 0 16,1-2 0-16,-1 2 128 0,1-3-128 0,3 3 0 16,1 3 0-1,1-1 0-15,-1-1 0 0,-1 4 0 0,0 0 0 0,0 4 0 16,-1 1 0-16,2 0 0 0,1 1 0 0,-1-1 0 0,3-1 0 0,2 0 0 0,1-3 0 15,3 2 0-15,-1-6 128 0,2 2-128 0,0-2-176 16,2 2 48-16,0-4 0 16,0 0-32-16,1 0 0 0,1 0 0 0,-1 0 0 15,1 0-32-15,1 0-16 0,1 0 0 0,1 0 0 16,2 3-384-16,1-3-80 0,0 3-16 0,1 0 0 16,0 0-864-16,3-1-176 0,-1 3-48 0,2-2-12752 0</inkml:trace>
  <inkml:trace contextRef="#ctx0" brushRef="#br0" timeOffset="-199326.72">15691 8453 12895 0,'2'-4'1152'0,"-1"1"-928"0,1 3-224 0,-1-3 0 0,0 3 672 0,-1-1 96 0,2-1 0 0,1-2 16 0,-1-2-160 0,2 0-48 0,-3 1 0 0,1 1 0 0,-2 0 16 0,-2 2 0 0,1-2 0 0,-1 2 0 0,0 0 144 0,0 0 32 16,1-2 0-16,-1 2 0 0,2-1-176 0,-1 2-16 31,0 1-16-31,0 0 0 0,0 0-96 0,-2 0-16 0,2 1 0 0,-3 2 0 0,2-3-64 0,-1 0 0 31,-1 0-16-31,2 0 0 0,0 0 592 0,-2 2 112 0,1-2 16 0,0 0 16 16,-1 0-32-16,0 0-16 0,-1 0 0 0,2 1 0 0,-1-1-416 0,1 0-64 16,1 0-32-16,-1 0 0 15,2 0-176-15,0 3-48 0,0-3 0 0,-1 2 0 0,1 0-320 0,0 0 144 0,0 0-144 0,1 2 0 16,-1 0 0-16,-1 0 0 0,1 2 0 0,0-1 0 15,0-2 0-15,-1 4 0 16,1-4 0-16,0 3 0 16,0-2 320-16,-1 1-64 0,4-1 0 0,-2 2 0 15,1 0-64-15,1 0 0 0,2 4-16 0,0-1 0 16,-1 1-176-16,2-3 192 0,0 3-192 0,2 1 192 16,1 5-192-16,2 4 160 0,2 5-160 0,2 1 160 15,0 2-160-15,-1 6 0 0,2 5 144 0,1 5-144 16,-2 0 0-16,-2 3 0 0,1 1 0 0,-4 2 128 15,0-2-128-15,2-1 0 0,-1-5 0 0,1-1 0 0,4 0 0 16,-1-4 0-16,-1-3 0 0,1 1 0 0,-1-7 0 16,-3-2 128-16,0-1-128 0,-1 4 176 0,0 0-176 0,-2 2 0 15,-1-2 0-15,-1 3 0 0,1 2 128 0,-3 3-128 16,0 3 128-16,-1 0-128 0,-1-2 128 0,-1 0-128 16,-1-1 0-16,1-4 128 0,-2-5-128 0,1 0 0 15,0-3 0-15,0-1 0 0,3-3 0 0,-1 1 0 16,1-6 0-16,-1 0 0 0,1-4 0 0,1-3 0 0,-1-2 0 15,0-3 0-15,0 1 0 0,1-4 0 0,-2 2 0 16,1-1 0 0,0 0-576-16,-1 0 0 0,0 1 0 0,0-2 0 15,2 2-2016-15,-3 2-400 0,0 2-80 0,0 2 0 16,-2 1-656-16,0 5-128 0</inkml:trace>
  <inkml:trace contextRef="#ctx0" brushRef="#br0" timeOffset="-197681.63">15908 10093 5519 0,'-5'0'496'0,"2"2"-496"0,-1-2 0 0,0 2 0 0,3 0 1232 0,0-2 160 0,-1 0 16 0,1 4 16 0,-2-2-304 0,-1 2-64 0,0 2-16 0,0-3 0 0,2 0-48 0,-1 0-16 0,2-3 0 0,0 1 0 0,1 2 240 0,0-3 32 15,0 0 16-15,0 0 0 16,1 0-288-16,2 0-48 0,-1 0-16 0,-2 0 0 0,0 0-208 0,0 0-64 15,25 6 0-15,-14-5 0 0,3 1-64 0,2 1 0 16,3-3-16-16,6 0 0 0,5 0-96 0,3 0-16 16,7 0 0-16,2 0 0 0,2 1 128 0,6 2 32 31,7 0 0-31,2 2 0 0,0 0-64 0,3 1-16 16,5 1 0-16,-1 1 0 0,-2-2-352 0,-4-2-176 0,-3 2 160 15,0-3-160-15,-1 1 0 0,-2-4 0 0,1-3 0 0,-5-1 0 16,-3 1 256-16,-5-4-32 0,-4 2-16 0,-5 1 0 15,-5-1 432-15,-3 1 64 0,-1-2 32 0,-5 0 0 16,0 2-320-16,-3-2-64 0,-2-1-16 0,-2 4 0 0,-2-3-208 16,-2-1-128-16,1 1 160 0,-1 0-160 0,-3 0 0 0,-1 2 0 15,0-2 0-15,0 0 0 16,-2 2 0-16,0-1 0 0,-1 1 0 0,0 1 0 16,-1-1 0-16,-1-1 176 0,1 4-176 0,-3-4 160 0,1 4-32 0,-1-4-128 15,1 1 192-15,-2 1-64 0,1 2-128 0,-1-2 0 0,-1 3 144 0,1-3-144 31,-1-1 0-31,0 2 128 0,0-1-128 0,0 2 0 0,0-1 0 0,2-2 0 16,-1 1 0-16,-1 0 0 0,-1-1 0 0,0-1 128 0,0 1-128 0,-1-2 0 16,2 3 128-16,-1-4-128 15,0-1 160-15,1 2-160 0,0-2 128 0,0 2-128 0,0-4 0 0,0 1 0 16,0-1 128 0,0-2-128-16,2 2 0 0,-4-5 144 0,3 2-144 0,-3-2 0 0,2-1 0 0,-2 0 128 0,1-4-128 15,0-1 0 1,-2-1 0-16,1-4 0 0,1 1 144 0,-2-1-144 0,1-2 160 0,1-3-160 15,-2 0 192-15,2-5-64 0,-1-2-128 0,-1-7 192 0,2 2-48 0,-3-2-16 16,1-2 0-16,-1-1 0 0,-1-3-128 0,1 2 0 31,1 4 0-31,-1-2 128 0,0-1-128 0,0-3 0 16,-1 1 0-16,-1-1 0 0,1 4 0 0,1 0 0 0,0 3 0 0,2-1 0 0,2 7 0 0,0-2 0 16,0 4 128-16,3-2-128 15,-1 1 0-15,1 1 0 0,2-1 0 0,0 5 0 0,1 1 0 0,0 2 0 16,2 3 0-1,-1 2 0-15,1-1 0 0,-2 3 0 0,1 3 0 0,0 2 0 0,-2 1 0 0,0 1 0 0,-2 0 0 16,1 4 0 0,-1-1 0-16,-1 3 0 0,1 1 0 0,-1 4 0 0,1 0 0 0,-1 1 0 15,1 2 0-15,-2 1 0 16,2 0 0-16,-2 0 0 0,1 4-224 0,0-2 80 0,0 2 16 0,-1-2 0 0,2 2 0 0,0-1 0 31,0 0 128-31,0-3 0 0,1 3 0 0,-2-2 0 16,3 2 0-16,-1-3 0 0,0 0 0 0,-1 0 0 15,1 0 0-15,0 0 0 0,-2 0 0 0,2 0 0 0,-1 0 0 16,-1 0-128-16,3 0 128 0,0 0-128 0,0 0 128 0,0 0 0 16,0 0 0-16,0 0-128 0,-20 13 128 0,16-10 0 15,0 0 0-15,-1 0 0 0,0 3 0 0,-1-2 0 16,1-2 0-16,-1 2 0 0,1 0 0 0,0 1 0 16,1-4 0-16,-1 1 0 0,3-1 0 0,-1-1 0 15,2 2 0-15,-2-2 0 0,2 0 0 0,1 1 0 16,-1-1 0-16,0 0 0 0,-2 0 0 0,2-1 0 15,-1 2 0-15,-3 1 0 0,1 0 0 0,-2 0 0 16,0 1 0-16,-3 0 0 0,0 4 0 0,-2-1 0 0,-1-3 0 16,-2 4 128-16,-1 1-128 0,-1-2 128 0,0-1-128 15,-1 0 128-15,-1 2-128 0,0-1 176 0,-1 0-176 0,0-2 192 16,-1-1-192-16,-4 1 192 0,1-2-192 16,-3 2 192-16,-1-1-64 0,-3-1-128 0,-1 2 192 0,-2-2-64 15,-1 2-128-15,-3 0 0 0,0-2 0 0,-2 2 0 16,-2 2 0-16,0-3 0 0,1 0 0 0,0 0 0 15,1 0 0-15,-2 1 0 0,1-4 0 0,-2 0 0 16,1 6 160-16,-1 1-160 0,0 1 192 0,1 2-192 16,5 0 128-16,1-1-128 0,1 1 0 0,2-4 0 15,2 1 0-15,1-2 0 0,1-1 0 0,1-3 0 16,2 1 0-16,3 1 0 0,3-3 0 0,2 1 0 16,3-1 0-16,5-1-192 0,2 1 16 0,4 0-19600 15</inkml:trace>
  <inkml:trace contextRef="#ctx0" brushRef="#br0" timeOffset="-195988.8">18620 8499 16575 0,'-1'-5'1472'0,"1"1"-1168"0,1 2-304 0,0 1 0 0,2 1 320 0,-1 0 16 0,2-5 0 0,0 1 0 0,2-3-464 0,-1 0-112 0,1 1-16 0,-2 4 0 0,-1-2 528 0,-1 4 112 0,-2-3 0 0,0 6 16 16,-2-3 1168-16,1 4 224 0,-1-1 64 0,-1 4 0 15,-1-1-576-15,1 2-96 0,-1 2-32 0,-1-1 0 16,3 1-880 0,-3 2-272-16,0 2 128 0,-1 4-128 0,-1-2 0 0,0 3-192 15,1 1 32-15,-3-2 0 0,2 2 32 0,-2 1 0 16,0-1 0-16,1 1 0 0,-3 1 256 0,-1 2 48 0,1-1 16 0,-1-3 0 15,-2 0 32-15,1 1 16 0,-5-3 0 16,-1 5 0-16,-4-4 96 0,0 2 32 0,1 2 0 0,-4-1 0 0,-2 1-160 0,0 2-16 16,-2-4-16-16,1 1 0 15,0-2-176-15,2-1 0 0,0-3 0 0,-2 0 0 0,2 0 0 0,-1-1 0 32,2 1 0-32,0-4 0 0,1-2 0 0,2 0 0 0,0-1 0 0,2-3 0 0,1 0 0 0,2-2 0 15,1-1 0-15,2-3 0 0,0 0 0 0,3 0 0 16,-1 0 0-16,3-2 128 0,3 1 192 0,0-3 16 15,2 4 16-15,1-2 0 0,3-2-32 0,-1 1-16 16,4 0 0 0,-1 0 0-16,3 0-80 0,2 0-16 0,1 1 0 0,3-2 0 0,1 3-208 0,3-2 176 15,1-1-176-15,2 4 160 16,1-2 16-16,3 2 0 0,4 0 0 0,0-2 0 0,0 2-48 0,1 0-128 0,0 2 192 0,0-2-64 16,0 2-128-16,-2-2 160 0,1 0-160 0,0-2 160 15,-2 2 64-15,2-4 16 0,1 2 0 0,0-2 0 16,-3 2 352-16,3-1 80 0,3 2 16 0,-1 1 0 15,2 0-320-15,-2 0-64 0,0 4-16 0,-1 2 0 32,0 0-144-32,-1 0-16 0,0 0-128 0,-1 4 192 15,-1-1-192-15,0 1 0 0,1 0 128 0,-2 0-128 16,1-1 0-16,-1 0 0 0,1 0 0 0,-2 1 0 0,-1-3 0 16,-1 2 0-16,-3-6 0 0,-1 2 0 0,-2 0 0 15,-2 2 128-15,-1-1-128 0,0 2 0 0,-1 0 0 0,-2 0 128 16,-1 2-128-16,-3 0 0 0,-1-1 0 0,-3 3 0 15,0-2-176-15,-3-1 176 16,0 1-1376-16,-3 0-160 0,0-1-16 0,-3 0-9776 16,1 1-1968-16</inkml:trace>
  <inkml:trace contextRef="#ctx0" brushRef="#br0" timeOffset="-195566.7">17811 9632 28559 0,'-6'0'2544'0,"1"-3"-2032"0,3 6-512 0,0-3 0 0,4 0 1392 0,0 0 176 0,3 2 32 0,1-1 16 0,7 2-544 0,4-1-112 0,8 5-32 0,6-4 0 0,4-2-224 0,4 2-64 0,4-1 0 0,2 0 0 0,2 0-320 0,-2-2-64 15,0 0 0-15,-3 0-16 0,1 3-240 0,-2-6 128 0,0 3-128 16,-3 0 0-16,-4 0 0 0,-4-4 0 16,0 2 0-16,-1-1 0 15,-1 0-384-15,-2-1-128 0,-1 0-32 0,-2-2 0 16,1 0-1056-16,0 0-192 0,1-3-64 0,0 2-8592 0,0-2-1728 0</inkml:trace>
  <inkml:trace contextRef="#ctx0" brushRef="#br0" timeOffset="-193266.66">19730 8174 12895 0,'-11'0'1152'0,"4"0"-928"0,1 0-224 0,3 0 0 0,2 0 2256 0,1 0 416 0,0 0 80 0,0 0 0 0,0 0-1088 0,0 0-240 0,1 0-32 0,2 0-16 0,2 1-160 0,0 4-48 0,1 2 0 0,1 6 0 15,2 5-592-15,-1 7-128 0,4 7-32 0,-2 3 0 16,-1 3-288-16,1 4-128 0,-1 5 128 0,0 3-128 16,-3-5 0-16,1 11 0 15,-2 7 0-15,0 1 0 0,-2 6-256 0,-2 1 32 0,-2 6 0 0,1 2 0 16,0-6-752 0,0 11-160-16,1 9-16 0,3 1-16 0,-2-11 208 15,0 0 32-15,2 4 16 0,0-10 0 0,0-9 624 0,-1-11 128 0,0-11 32 0,0-5 0 0,-1-3 1648 16,0-1 336-16,1 0 64 0,-1 1 0 0,-1-3-528 15,1 3-112-15,0 1-32 0,-2-1 0 16,1 0-672-16,-1-1-144 0,3-2-32 0,-2 0 0 0,0-4-400 0,2 1 0 16,0 0 0-16,0-1 0 0,1-3 0 0,-1-2 0 15,4 0 0-15,-3-4 0 0,0-3 0 0,0-3 0 16,-2-5 0-16,1-1 0 0,-2-4 0 0,0-2 0 16,1-4 0-16,-4 0 0 0,2-2 336 0,0 0-16 15,-1-3 0-15,0 2 0 0,0-1 0 0,-1-2 0 16,0-3 0-16,-1 2 0 0,1 1-144 0,-1-3-48 0,1 3 0 15,0-1 0-15,-1 6-128 0,1-2 0 0,-1 3 0 0,-1 0-176 16,2 1 176-16,-3 1 0 0,1 4 0 0,1 1 0 16,-2-1 0-16,0 1 0 15,1 2 0-15,0-2 0 0,1 2 0 0,0-2 0 16,1 2 0-16,-1-5 0 0,2 1 0 0,0-2 0 16,-1 1 0-16,2-1-128 0,0-3 128 0,-1 1 128 15,1-1-128-15,1 1 176 0,-1 0-48 0,0 2-128 16,2-3 192-16,-2 3-64 0,0 0-128 0,1 3 0 0,-1-2 144 0,0 2-144 15,0-2 0-15,0 2 144 0,-1 0-144 0,-1 0 0 16,2-2 128-16,-1 2-128 16,1 0 0-16,-1-3 0 0,1 1 0 0,-1-2 0 0,1-1 0 0,0-1 0 0,0 0 0 0,0 0 0 15,0-1 0-15,0-1 0 0,1-1 144 0,-1 3-144 16,0 0 0 0,0 0 144-16,0 0 16 0,9-20 0 0,-7 17 0 0,1 0 0 0,0 1-160 0,0 0 0 15,0 0 144-15,0 2-144 0,1 0 0 0,-2 0 0 16,1 0 0-16,0 0 0 15,0 2 0-15,0 2 0 0,0-1 0 0,1-2 0 0,-1 1 0 0,1 1 0 16,1-2 0-16,0 1 0 0,0-2 0 0,1 0 0 0,0 0 0 0,0 0 0 16,1 0 0-16,0-2 0 0,-1 1 0 0,2-2 0 15,-1 3 192-15,0-3-48 0,1 0 0 0,-2 3 0 16,2-4-144-16,-1 2-144 0,0-1 144 0,2 2-208 16,-2-1 208-16,2 0 0 0,1 1 0 0,0 1 0 15,-1-1 0-15,2 1 0 0,1 0 0 0,0 0 0 16,3-4 0-16,0 2 0 0,2-2 0 0,3-1 0 15,1 1 160-15,3-3-32 0,-1 1 0 16,3 0 0-16,0 0-128 0,3 1 160 16,0 1-160-16,0 0 160 0,-2 0-160 0,1 2 0 15,2 2 0-15,0-3 0 0,1 2 0 0,-1 1 0 0,3 0 0 16,-2 0 0-16,-1-2 0 0,1 2 0 0,-1 0 0 0,0-3 0 0,-3 6 0 0,0-3 0 16,0 0 0-16,1 2 0 0,-5-2 0 0,1 1-224 31,-2 2 80-31,-1-1 16 0,0-2-64 0,-3 4 0 0,-2-3 0 0,-1-1 0 0,-2 2 48 0,-2-2 0 15,0 0 0-15,-4-2 0 0,1 1 144 0,-2 1 0 16,-1-2 0-16,0 0 0 0,-1 2 0 0,-1-2 128 31,0 2-128-31,0 0 176 0,0 0-48 0,1 0-128 16,-1 0 192-16,2 0-64 0,1 2-128 0,-1-2 0 0,0 2 0 0,0 0 0 0,-1-2 0 0,1 0 0 16,0-2 0-16,-1 0 0 0,1 2 0 0,0-5 0 15,-2 2 0 1,1-1 0-16,-2-2 0 0,1 0 0 0,-1-3 0 15,0 2 0-15,-1-6 0 0,-1 1 0 0,0-3 128 16,2 1-128-16,-2-4 272 0,-2 2-16 0,2-4-16 0,-1 1 0 16,-1 1-240-16,0-2 176 0,1-2-176 0,-2 1 160 15,1 1-160-15,-1-2 0 0,1-3 144 0,-2-1-144 16,2-2 192-16,-1-1-48 0,1-2 0 0,-2-3 0 0,0-7 48 16,-1-4 0-16,0 1 0 0,-3-7 0 15,-2-9 96-15,-4-3 32 0,-1-3 0 0,0 2 0 16,1 2-192-16,-4-5-128 0,0-3 192 0,-3-6-192 0,1 7 0 0,-1 2 0 15,1 4 0-15,2 2 0 0,2 6-160 0,-3-6-32 16,2-2-16-16,-1 3 0 0,2-1 32 0,1 4 16 16,3 4 0-16,1 2 0 0,0 1 160 15,2-1-208-15,2 6 80 0,1-2 128 0,1 0-192 0,1-1 192 16,0 1-160-16,2 6 160 0,2 0 0 0,0 3 0 16,0 4 0-16,1 1 0 0,0 5 0 0,0 3 0 15,3 3-128-15,-1 0 128 0,-1 1 0 0,2 3 0 0,-2 3 0 16,1-1 0-16,-2 4 0 0,1-4-144 0,2 0 144 15,0 0-128-15,-2-3 128 0,2 3 0 0,0 0-144 0,-2 1 144 16,-1 2 0-16,1-6 0 0,0 7 0 0,-2-2 0 16,0 2 0-16,0 3 0 0,0 0 0 0,-2 5 0 15,0-3 0-15,0 5 0 0,-2-1-144 0,2 3 144 16,-2 0-256-16,0 3 16 0,-1 1 0 0,1 1 0 16,-1-1-80-16,0 1-32 0,0 2 0 0,2-4 0 0,1 1 352 15,-1 1-176-15,3-1 176 16,-1-2-128-16,1 2 128 0,0-4 0 0,1 1 0 15,0-1 0-15,1 0 0 0,-1 0 0 0,0 3 0 0,-1-3 0 16,1 0 0-16,-1 0 0 0,0 0 0 0,0 0 0 0,0 0 0 0,0 0 0 0,0 0 0 16,0 0 0-16,0 0 0 0,0 0 0 15,0 0 0-15,0 0 128 0,0 0-128 0,-16 14 0 0,13-10 0 16,-2-1 0 0,1 2 0-16,-1-1 0 0,-1 0 0 0,1-1 0 0,0 0 0 15,0 1 0-15,0-1 0 0,0-2 0 16,1 1 0-16,-2 1 0 0,1-3 0 0,0 3 176 0,-1-3-48 0,0 3-128 0,0-2 192 0,-3 2-64 15,2-1-128 1,-3 2 160-16,0-2-160 0,-2 2 160 0,-2 2-160 0,-2-2 192 0,-3 0-192 0,-3 1 192 16,0 1 0-16,-3 1 0 0,-3 2 0 0,-4 1 0 15,-2 0-64-15,1-2 0 16,3 2 0-16,0-2 0 0,1 0 16 0,-2-2 0 16,0 1 0-16,0-5 0 0,3 3 16 0,-1-3 0 15,-3 1 0-15,0 1 0 0,1-4-160 0,-1 0 0 0,0 0 0 0,-1 0 0 0,5 0 0 0,-2-3-192 16,2 2 32-16,2 1-19728 15</inkml:trace>
  <inkml:trace contextRef="#ctx0" brushRef="#br0" timeOffset="-186668.98">33366 13925 36863 0,'-15'-23'1632'0,"0"4"336"0,-2 1-1584 0,1 3-384 0,3 5 0 0,4 4 0 0,-3-2-176 0,-1 0-112 0,-26-17-32 0,-17-9 0 0,-15-6-112 0,-3 3-16 0,-4 2-16 0,0 6 0 0,3 10 160 0,-2 3 48 0,-2 9 0 0,0 5 0 0,-2 8-384 0,0 9-80 0,-1 7-16 0,-3 10 0 16,-4 9 48 0,-4 6 16-16,-3 5 0 0,-3 7 0 0,2 5-592 0,-2 2-112 0,-2 10-32 0,2 3 0 15,6 1 128-15,12-2 32 0,11-11 0 0,12-2 0 0,10 2 1776 0,12 0 368 0,10-4 64 0,13 0 0 16,10-3 1200-16,8 0 224 15,9 1 48-15,8-1 16 0,9 8-1360 0,7-3-288 16,10 0-48-16,9-4-16 0,6-2-736 0,12-8 0 0,12-3 0 0,9-5 0 31,1-4-400-31,1-10-32 0,5 0 0 0,5-7 0 16,9-1-16-16,-4-5-16 0,-1-6 0 0,-1-5 0 0,1-1 464 0,-3-10 0 0,-2-7 0 0,-3-3 160 16,-9-6 208-16,-1-4 32 15,-2-4 16-15,0-3 0 0,-3-4 16 0,-4-5 0 0,-4-2 0 0,-6-6 0 0,-2-4-288 0,-6-4-144 16,-8-3 160-16,-8-6-160 0,-12 2 896 0,-5-4 64 15,-30 59 32-15,-4 10 0 0,0 0-288 0,0 0-64 32,0 0-16-32,0 0 0 0,0 0-304 0,-14-628-48 15,-21 545-16-15,-13-2 0 0,-11-3-256 0,-6 11 0 16,10 14 0-16,-8 4 0 0,-8-4 0 0,-4 6 0 0,-2 6 0 16,-12 4 0-16,-10 2 0 0,-11 4 0 0,-10 6 128 15,-8 3-12096-15,-7 7-2400 16</inkml:trace>
  <inkml:trace contextRef="#ctx0" brushRef="#br0" timeOffset="-97525.61">27198 11891 4607 0,'1'0'400'0,"0"0"-400"16,1 1 0-16,-2 2 0 0,0-3 464 0,-2 0 16 0,2 1 0 0,2 1 0 0,-2 1-224 0,0 1-64 0,-2-1 0 0,1 2 0 0,0 0-192 0,-3 0-160 0,1 1 32 0,-1 0 0 0,-1 1-144 0,-1 0-32 15,0-1 0-15,-1 3 0 0,1-2 304 0,-1 2 0 16,-1-3 176-16,0 4-176 0,-1-4 960 0,0 4 96 16,-2-4 16-16,1 3 0 0,-1-2-112 0,-1 0 0 15,-1 1-16-15,0 0 0 0,-2 0-256 0,0 2-48 16,0-1-16-16,-1 1 0 0,0 0-464 0,0-2-160 15,1 2 0-15,0 0 144 0,1-1-144 0,-1-2 0 16,1-1 0-16,2 1 0 0,-1-4 0 0,1 3 0 16,1 1 144-16,0-4-16 0,1 2 368 0,1-1 80 0,1 2 0 15,1-3 16-15,1 0-48 0,1 1-16 0,3-1 0 0,-1-2 0 16,3 4-80-16,2-2 0 16,-1 0-16-16,1 1 0 0,2-1 144 0,1 0 16 0,0 0 16 0,2 0 0 15,-1-3 64-15,3 0 16 0,1 0 0 0,1-3 0 16,2 3 192-16,1-3 32 0,2 3 16 0,2-3 0 15,0 2-304-15,2-1-64 0,0 2-16 0,1-3 0 16,-1 3-352-16,-1-1-64 0,1-2 0 0,-1 3-128 16,-2-3 0-16,0 3-144 0,1-3-16 0,-1 1 0 15,0 1-384-15,1-2-80 0,-1-1-16 16,-1 1 0-16,1 0 48 0,1-1 0 0,-2 2 0 0,0-2 0 16,0 2-928-16,-1-2-176 0,0 4-32 0,-2-2-16 15,2 2-32-15,-1 0 0 0,-1-3 0 0,1 3 0 16,-2 3 400-16,1-3 80 0,0 0 16 0,0 2 0 0</inkml:trace>
  <inkml:trace contextRef="#ctx0" brushRef="#br0" timeOffset="-96742.86">26724 12429 18431 0,'-2'0'1632'0,"1"-3"-1312"0,-1 3-320 0,2 0 0 0,2 0 576 0,-1-2 32 0,0 1 16 0,2-3 0 0,-1-1 320 0,3-1 64 0,4 0 16 0,1-2 0 0,1 2-544 0,2-3-96 0,2 2-32 0,2 1 0 32,3 0 288-32,2-1 48 0,4 4 16 0,2-3 0 0,1 1 128 0,3 3 48 15,2 4 0-15,-2 0 0 16,1 1-672-16,1 3-208 0,-2-3 128 0,0 4-128 15,-1-1-1088-15,0 0-256 16,-1 0-64-16,-2-2-16 0,0-2-1888 0,1-2-368 16</inkml:trace>
  <inkml:trace contextRef="#ctx0" brushRef="#br0" timeOffset="-95370.4">28103 11834 1839 0,'1'-1'160'0,"-1"0"-160"0,0 1 0 0,-1 0 0 0,1 0 448 0,0-3 48 0,0 2 16 0,-1-2 0 0,1 3 688 0,-1-3 144 15,1-2 16-15,0 1 16 0,0 2 464 0,0-2 80 0,1 1 32 0,0 0 0 0,3 1-400 0,0 0-80 0,0-1 0 0,1 0-16 0,3 0-304 0,-1 2-48 16,3-1-16-16,0-2 0 0,1 0-176 0,0 2-32 16,2-2-16-16,0 2 0 0,0-1-160 0,1 2-48 15,0-2 0-15,-2 1 0 0,1 1-256 0,-1 1-48 16,-1-3-16-16,0 3 0 0,-1 0-144 0,-1-2-16 15,0 2-16-15,-2 0 0 0,-1 2 32 0,-1-2 0 16,0 3 0-16,-1 0 0 16,-2 4-192-16,0-1 0 0,-1 0 0 0,-2 0 128 15,-1 4-464-15,-3-1-112 0,0 2 0 0,-2 4-16 0,-2-3 160 0,-2 4 48 0,-1 0 0 0,-3-1 0 32,0 2-96-32,0 2-16 0,-1-3 0 0,1-1 0 15,1 1-32-15,-3-4-16 0,4 1 0 0,-1-4 0 0,2 1 416 0,0-1 0 0,2-2 0 0,0 0-128 16,2-1 336-16,1 0 80 0,1-4 16 0,2 2 0 31,0-3-176-31,3-1-128 0,0 0 192 0,1 0-192 16,2-1 0-16,1-1 0 0,2-2 0 0,1 1 0 0,1 0 0 0,2 0 128 15,0 2 16-15,2 1 0 0,2 0-144 16,1 0 0-16,1 4-160 0,0-2 160 0,1 2 0 0,0 2 0 16,1 0 0-16,-2 0 0 0,0 1 0 0,-3 0 0 15,1 2 0-15,-2-3-144 0,-1 4 144 0,-1-3 0 16,0 2 0-16,-1-3 0 0,-2 3 0 0,-1-2-128 15,-2-1 128-15,1-2-128 0,-1 2 128 0,-1-1 192 16,-1 0-32-16,-1 0-16 0,-1 1 496 0,-1 0 80 16,-1 1 32-16,-2 0 0 0,0 2-272 0,-2-3-48 15,-1 1-16-15,0 2 0 0,-2 1-96 0,0 0 0 16,-2 0-16-16,-1 1 0 0,0 0-112 0,-1 0 0 0,2-1-16 0,-2 0 0 16,-1 2-176-16,-1-2 128 0,0 5-128 15,0-5 128-15,1 0-128 0,-1 2 0 0,0-2 0 16,1-1 0-1,0-3-512-15,0 1 0 0,2-1 16 0,-1 1 0 16,3-5-768-16,0 2-144 0,1-4-48 0,3-4 0 0,-1 2-1008 16,2-5-208-16,2 0-32 0,2-2-16 0</inkml:trace>
  <inkml:trace contextRef="#ctx0" brushRef="#br0" timeOffset="-94801.18">28771 11799 21311 0,'2'-2'464'0,"0"-2"112"0,-1 2 0 0,0-1 16 0,-1 3-464 0,0 0-128 0,0 0 0 0,0-1 0 0,0 1 1632 0,0 0 304 0,0-2 64 0,0 2 16 0,0 0-1296 0,0 0-256 0,0 0-48 0,0 0-16 0,-19 14-400 0,13-7 0 0,0 0-224 0,-1 2 80 0,-1-3 144 0,1 4 0 0,-1 0 160 0,0-2-160 16,0 2 592-16,1-2 32 0,0 0 0 0,0 0 0 15,2-2 160-15,0 0 48 0,0-1 0 0,3 1 0 16,0-5-272-16,-1 2-48 0,3-1-16 0,-1 0 0 16,1 0-160-16,1-2-16 0,2 0-16 0,-1 0 0 15,0 0-112-15,2 0 0 0,-4 0-16 0,0 0 0 0,0 0-176 0,24 0 0 16,-16 0 0-16,0 0-176 0,2 4-32 0,-2-2-16 15,2 2 0-15,0 2 0 0,1 2 96 0,-1 0 128 16,1 1-208-16,-1 1 80 16,0 2 128-16,1-2-160 0,-1 2 160 15,1 1-160-15,-1-2 160 0,-1 1 0 0,-1 1 0 0,1-1 0 16,-2-2 0-16,0 0 224 0,-1 1-48 0,-1-1-16 0,-2 0 160 0,0-2 16 16,-1 2 16-16,0-2 0 0,-2 0-112 0,-3 2-32 15,1 0 0-15,-2-1 0 0,-1 1-208 0,-1 2 128 16,-2 0-128-16,0 1 0 0,-2-1 0 0,0 1 128 15,-2 3-128-15,-2-3 0 0,0 3 0 0,0-1 0 0,-2 1 128 16,-2 3-128-16,1-6 0 0,0 2 0 0,-1 1 0 0,-3-2 0 16,0 1 0-16,-1-2-128 0,0 0-16 0,-2-1 0 31,1-3-496-31,-1-3-112 0,1-2-16 0,2-4 0 16,0-3-1200-16,2-3-240 0,1-2-48 0,2 0-11728 0</inkml:trace>
  <inkml:trace contextRef="#ctx0" brushRef="#br0" timeOffset="-93973.77">28657 11797 19983 0,'5'-3'432'0,"-3"0"80"0,0 0 32 0,-1 2 32 0,0 1-448 0,-1 0-128 0,1-2 0 0,2 2 0 0,1-3 480 0,-1 2 80 0,4-2 16 0,1 2 0 0,1 2 352 0,2 2 80 0,0 1 16 0,0 2 0 0,2-3-640 0,0 6-128 0,1-3-32 0,1 1 0 0,1 0-96 0,-1-1 0 0,2 0-128 0,0 0 192 16,2-2 176-16,2 1 16 0,0-4 16 0,2 2 0 16,1-1-80-16,0-4-32 0,4 2 0 15,0-3 0-15,1 2-32 0,-1-1-16 16,-1-2 0-16,-1-1 0 15,0 1-240-15,0 1 144 0,-1-4-144 0,-2 1 128 16,1 0-128-16,-4 2 0 0,-1-2 0 0,-1 0 0 16,-2 2 0-16,0-2 0 0,0 0 0 0,-1 0 0 15,0 0 0-15,-2-1-224 0,1 1 80 0,-4 2 16 16,0 1 128-16,-3 0-160 0,0 0 160 0,-2 0-160 0,-1 1 320 16,-1 0 64-16,-2 2 16 0,-2 0 0 0,-1 0 656 0,-1 4 128 15,-4-1 16-15,0 0 16 0,-3 3-384 0,-1 2-80 16,-4 1-16-16,0-1 0 0,-2 3-176 0,0 2-32 15,-2 2-16-15,1-2 0 0,-1 3-192 0,1 2-32 16,-1 1-128-16,0 0 192 0,3 3-192 0,0-2 0 16,1 5 0-16,-1-3 0 0,2 3 0 0,0 1 0 15,0-2 0-15,2-1 0 0,1-1 0 0,2-4 0 16,0 2 0-16,5-5 0 0,0-4 192 0,1 1-64 16,2-2-128-16,2 2 192 0,1-5 144 0,1 2 32 0,2-2 0 15,1 2 0-15,2-1-368 0,1-1 0 0,0 0 0 0,4 2 0 16,0 0 0-16,2-1-128 0,1 3 0 0,2-4 0 15,0 2 128-15,1-1-208 0,0 0 80 0,0-2 128 16,0 1-240-16,-1-4 80 0,1 1 16 16,-1-2 0-16,3-2 144 0,-1-2-128 0,1 1 128 0,0-4-128 15,0 1 128-15,0-3 128 0,0-2-128 0,-1 0 176 16,1-1 48-16,-1-2 16 0,0 1 0 0,-1-4 0 0,4-1-112 16,-5 0 0-16,2-5-128 0,-3 1 192 15,1-1-64-15,-2 1-128 0,-2-4 176 0,0 1-176 0,-2 0 0 0,0-1 0 16,-3 1 0-16,0 1 0 0,-2-3 0 15,0 0 0-15,-2 2 0 0,-3 0 0 0,1 2 0 0,-2 2 0 16,-2 1-128-16,-1 1 128 16,0 1 0-16,-1 1 160 0,0 1-32 0,-2 2 0 0,0 0-128 0,0 2 0 15,0 1 0-15,-1-1 128 0,1 4-128 0,-1 0 0 16,-1 2-192-16,0-1 192 0,0 2-384 0,-2-1 64 16,0 1 0-16,-1 2 0 0,-1-1 176 0,-1 2 144 15,-2 0-192-15,-1 0 192 0,-1 2 0 0,-2-2-128 0,-3 1 128 16,1 2 0-16,-1-1 0 0,0 0-160 15,0 1 160-15,1 0-128 0,2 3-160 0,2-4-32 0,1 2 0 16,1 0 0 0,2-1-944-16,2 2-192 0,0-1-32 0,1 2-13568 0</inkml:trace>
  <inkml:trace contextRef="#ctx0" brushRef="#br0" timeOffset="-93263.33">30502 11832 13823 0,'0'-7'608'0,"-1"4"128"0,0-2-592 0,1 4-144 0,0-2 0 0,0 1 0 0,0 0 336 0,-2 2 48 0,1-5 0 0,0 2 0 0,-2-4 128 0,1 1 16 0,-2 3 16 0,-1-4 0 0,2 4-80 0,-4 0-16 0,1 2 0 0,-3-1 0 15,1 4 800-15,-3-2 160 0,0 4 16 0,-3-2 16 0,0 6 224 0,-2-2 64 16,-1 0 0-16,0 1 0 0,-3 2-448 0,0 0-96 16,-1 1-16-16,1 2 0 15,1-2-528-15,-3 0-128 0,0 2 0 0,0 3-16 0,-2 1-496 16,1 4 128-16,-1 0-128 0,2 3 0 0,0-1 0 15,2 2 0-15,0 1 0 0,2-1 0 0,2 2-144 0,2-1 144 16,1 0-208-16,0 1 80 16,2 0 0-16,1-2 0 0,2 2 0 0,0-1 0 0,3-5-224 0,3 1-32 15,2-7-16-15,1 0 0 16,3-4-240-16,1-1-64 0,3-3 0 0,3 2 0 0,2-6 864 0,3 2 160 0,2-4 48 0,3-3 0 31,3 2-64-31,-1-4-16 0,1 0 0 0,1-1 0 16,1 0-64-16,-2-3-16 0,1-1 0 0,0 0 0 15,-1 0-208-15,0-2 128 0,-2-3-128 0,1-1 0 16,-1 0 144-16,-2-3-144 0,-1 3 128 0,0-5-128 16,-1 2 320-16,0-4-32 0,-1 1 0 0,-2 0 0 15,-2-3-64-15,-1 3-16 0,-2-7 0 0,-4 3 0 16,-1-1 96-16,-4-1 16 0,-1 2 0 0,-5 0 0 0,-1 5-128 16,-3 1-32-16,-2 4 0 0,-5-3 0 0,-1 3-368 15,-4 0-80-15,-3 1-16 0,-2 2 0 16,-1 0-544-16,-2 1-112 0,0 0-32 0,-2-1 0 15,0 3-976-15,-2 1-192 0,-5-1-32 0,-2 1-10544 16</inkml:trace>
  <inkml:trace contextRef="#ctx0" brushRef="#br0" timeOffset="-92198.29">23278 11759 15663 0,'-1'0'1392'0,"1"1"-1120"0,0 1-272 0,-1-2 0 0,1 0 448 0,-2 3 48 0,1-3 0 0,-1 4 0 0,-2-2 176 0,-1 2 32 0,0 2 16 0,-2-2 0 0,-1 2-144 0,0 0-16 0,-2 0-16 0,-1 0 0 15,-2 1-80 1,1 0-16-16,-3 2 0 0,-1 0 0 0,1 4 16 0,-2-3 0 16,-2 2 0-16,-1 0 0 0,1-2 176 0,-1 3 48 15,0-1 0-15,0 0 0 0,3-2 240 0,0 3 48 16,-1-1 16-16,2-2 0 0,3 2-320 0,-1-2-64 0,0 0-16 0,2 0 0 0,0 0-416 0,1-1-176 31,1-1 128-31,1-2-128 0,0 2 0 0,3-4 0 16,1 0 0-16,2 0 0 0,0-1 0 0,1-2 0 0,0 1 0 0,2 1 128 0,0-3 48 15,0 4 0-15,3-4 0 0,-2 1 0 0,3 1-48 0,0 1-128 16,0-2 192-16,4 1-64 0,-1 1 0 0,2-3-128 16,1 1 192-16,1-1-64 0,1 3 32 0,2-3 0 15,0 0 0-15,-1 2 0 0,3-2 0 0,-1 0 0 16,1 1 0-16,0 2 0 0,0-3-160 0,3 2 0 16,-2 0 0-1,2-2 0-15,-1 2 0 0,1-2 0 0,-1 0 0 0,2-2 128 16,-1 0 0-16,0 0-128 0,0-1 192 0,0 0-64 15,0 0-128-15,-1-1 0 0,0 1 0 0,-2 0 0 32,0 0-304-32,0-1-144 0,-1 1-16 0,0 1-16 0,0 1-800 0,-3 1-176 0,2 0-16 0,-3-3-16 31,-1 6-944-31,0-3-192 0</inkml:trace>
  <inkml:trace contextRef="#ctx0" brushRef="#br0" timeOffset="-91838.44">22738 12429 24879 0,'1'-3'2208'0,"1"3"-1760"0,1 0-448 0,-1 0 0 0,1 0 1360 0,2 0 192 0,2 0 48 0,4 0 0 0,7-3-1120 0,5 0-224 0,4 2-32 0,3-5-16 0,0 3-368 0,1-3-80 0,0 0-16 0,-2 2 0 16,1-2-1072-16,-3 0-208 0,0 2-64 0,-1-2 0 15,-2 4-384-15,-1-2-64 0</inkml:trace>
  <inkml:trace contextRef="#ctx0" brushRef="#br0" timeOffset="-90983.04">19833 12021 9215 0,'-9'0'816'0,"4"-3"-656"0,2 3-160 0,0-2 0 0,2 2 896 0,1-1 160 0,0 1 32 0,0-3 0 0,1-1 128 0,-1-1 16 0,3 1 16 0,-1-5 0 0,2 0-560 0,1 2-112 0,2-2-32 0,1 2 0 16,-1-2 240-16,2 2 48 15,-1 0 16-15,1-1 0 0,1 0 480 0,0 0 80 0,1 2 32 0,0-4 0 16,1 1-160-16,0 2-48 0,0 0 0 0,0-2 0 0,1 2-512 0,0-1-96 15,2-1-32-15,0 2 0 0,2-2-304 0,1-1-64 16,-1 4-16-16,1-2 0 0,0 2-208 0,-2 0 128 16,0 1-128-16,-1 1 0 0,-2 2 0 15,1 1 0-15,-3 1-128 0,-1 1 128 16,0 4-368-16,-3 1 48 0,0 4 0 0,-3-1 0 31,-1 2-240-31,-1 4-32 0,-2 1-16 0,-1 2 0 0,-1 1 192 0,-2 1 32 0,-1-1 16 0,-1 2 0 0,0-1-16 0,-3 1 0 16,2-4 0-16,-3 4 0 0,1-2 384 0,-2 1 0 15,0-2 0-15,-2 1 0 16,0 1 288-16,-2 1 80 0,1-1 16 0,0-1 0 0,-1 2 64 0,0 2 0 0,0-5 16 0,1 2 0 31,2-2-144-31,0-1-48 0,1 1 0 0,2-2 0 16,0 3 96-16,3-6 16 0,1 2 0 0,1 1 0 0,4-3-80 0,2 0-16 0,1 2 0 0,2-3 0 31,3 2-144-31,-1-2-16 0,2 1-128 0,2-3 192 16,1 2-192-16,3-2 0 0,1 0 0 0,2-2 0 15,0-1-144-15,1-4-32 0,-1 0 0 0,2 1 0 16,-2-2-368-16,1-2-80 0,0 0-16 16,-2 1 0-16,0-1-1328 0,2 0-272 0</inkml:trace>
  <inkml:trace contextRef="#ctx0" brushRef="#br0" timeOffset="-90451.82">20717 11834 17503 0,'-17'7'768'0,"5"-4"176"0,2 1-752 0,2-2-192 0,4 2 0 0,2-2 0 0,-2 2 576 0,-2 2 96 0,-5 4 16 0,-3 2 0 0,1 5-352 0,-3 1-64 0,2 1-16 0,1 0 0 0,0-2-256 0,3-1 0 0,0 0 0 0,2-2 0 15,0-1 320-15,2-3 144 0,1 2 48 0,3-4 0 16,-1 0 320-16,2 1 80 0,1-2 16 0,0-3 0 16,1 2-288-16,2-1-64 0,-1 1-16 0,2-2 0 15,-2 0-240-15,2-1-64 0,1 2 0 0,1-5 0 0,2 4-256 0,0-4 0 16,1 0 0-16,0 0 0 0,2 0-368 0,0 0-16 15,1 0-16-15,2 0 0 0,1 0 96 0,-1 0 32 16,3 3 0-16,-1 0 0 0,1 1 272 0,-1 2-192 16,1 0 192-16,1 1-160 0,-2 0 160 0,-1 2 0 15,-1-1 0-15,0 2-128 0,-2 0 128 0,1-1 0 16,-2 1 0-16,-3-1 0 0,1 0 0 0,-1-1 0 16,-2 0 0-16,-3 2 0 0,2-1-272 0,-3 1-32 15,0-3 0-15,-2 4 0 0,-1-1 32 0,-2 0 0 0,1-1 0 16,-3 1 0-16,0-1 272 0,0 1 128 0,-2 0-128 0,0-1 192 15,0 0-192-15,0 0 0 0,-3-1 128 0,0 0-128 16,-1 2 256-16,0-1 0 16,-2 1 0-16,0-4 0 0,-1 4-256 0,-1-4-192 15,0 3 48-15,1-2 0 0,-3-1-1152 16,1-3-240-16</inkml:trace>
  <inkml:trace contextRef="#ctx0" brushRef="#br0" timeOffset="-90184.2">20644 11848 17503 0,'3'-4'1552'0,"-1"1"-1232"0,1 3-320 0,-1 0 0 0,1 3 640 0,2-3 80 0,3 0 16 0,3-3 0 0,5 3-576 0,5 0-160 0,0-2 0 0,2 2 0 0,-2-1 0 0,1 1 0 0,0-3 0 0,-1 1 0 32,3 1 0-32,-2-2 0 0,0 2 0 0,1 1 0 0,-1-3 0 0,-1 3 0 0,0-2 0 0,-1 2-128 15,-1-1-112 1,1 1-16-16,-3-3 0 0,1 1 0 16,-2 1-1216-16,-1-2-240 0</inkml:trace>
  <inkml:trace contextRef="#ctx0" brushRef="#br0" timeOffset="-89762.82">21246 11787 1839 0,'-1'1'160'0,"-1"2"-160"0,-1-1 0 0,2 2 0 16,0-2 912-16,-2 0 160 0,-2 4 16 0,-2 3 16 15,-3 4 368-15,-1 3 80 0,-1 0 16 0,-1 2 0 16,1-2 208-16,1 0 32 0,1 2 16 0,-1-2 0 16,0 3-320-16,-1 1-64 0,0-1-16 0,1 2 0 0,-1 4-976 0,-1-3-192 15,2 4-32-15,1-1-16 0,0 1-208 0,3 0 0 16,1-1 128-16,3-3-128 0,1-1 240 0,2-1 0 15,2-2 0-15,2-1 0 0,1-1 0 0,1-2 0 16,1 3 0-16,2-4 0 0,2 2-240 0,2-3 0 16,0-2 0-16,2 0 0 15,1-1-384-15,0-6-192 0,2 1-16 0,1-1-16 0,1-3 240 0,0-4 48 0,0 1 16 0,-1 0 0 16,1-3 304-16,0-1 192 0,1 1-16 0,0-4-16 31,1-1-160-31,1 0 128 0,-1-1-128 0,0-4 128 16,0 3 336-16,-1-3 64 0,-2 1 16 0,-2 2 0 15,-2-5-176-15,-3 2-48 0,-2-1 0 0,-2-1 0 16,-3 1-320-16,-2-1 0 0,-3-1 0 0,-1 0 128 16,-3-2-128-16,-1 1 0 0,-2-3 0 0,0 5 0 0,-2-1 176 15,-1 0 16-15,-1 0 0 0,-3 1 0 0,1-1 320 0,-2 3 64 16,0 2 0-16,-1 2 16 0,2 2-272 0,1 4-48 16,0 0-16-16,2-1 0 0,-1 5-480 0,1 2-96 15,0 2-32-15,0 1 0 16,-1 4-1088-16,1 0-224 0,1-1-32 0,2 1-16 15,0 2-608-15,3-1-128 0,2-1-32 0,0 3-5184 0</inkml:trace>
  <inkml:trace contextRef="#ctx0" brushRef="#br0" timeOffset="-89272.57">22176 11845 13247 0,'-2'-6'288'0,"-1"0"64"0,0 1 16 0,0-1 0 0,2 3-368 0,0 3 0 0,-1-3 0 0,0 0 0 0,-2-3 672 0,-3-2 64 0,-2 2 16 0,-1 4 0 15,-2-1 272-15,1 6 48 0,-3-1 16 0,1 4 0 0,-2 2-480 0,0 4-96 0,-1 1 0 0,0 3-16 16,-2 2 672-16,1 2 144 0,0 2 32 0,1 3 0 16,2-3 192-16,1 4 32 0,0 5 16 0,2 1 0 0,0 2-640 0,4-2-128 15,0 2-32-15,2-1 0 0,2 1-480 0,1-3-112 16,2 1 0-16,5-1-16 0,0-5-176 0,2 0 0 16,1-5-160-16,2-1 160 0,1-5-336 0,2-4 16 15,1 0 16-15,2-5 0 0,2-2 160 0,0-2 144 16,2-2-208-16,1-6 80 0,0 0 288 0,1-3 64 15,2-1 16-15,-1-6 0 0,2 0-240 16,-1-1 0-16,-1-3 0 0,-1-2 0 0,-1 0 0 0,0-1 0 0,2-2 0 0,-2 0-160 16,0-4-32-16,-1 2-16 0,-2 1 0 0,-3 0 0 15,-3 4-16-15,-2-5 0 0,-2-2 0 0,-5 1 0 16,-1 2-32-16,-4 0 0 16,-3 1 0-16,-2 3 0 0,-3 1-640 15,-1 4-144-15,-3 1-32 0,-1 3 0 0,-2 1-496 16,0 2-96-16,-2 4-32 0,1-3-9120 0</inkml:trace>
  <inkml:trace contextRef="#ctx0" brushRef="#br0" timeOffset="-86712.43">26897 13071 5519 0,'-2'0'496'0,"0"0"-496"0,2 0 0 0,0 0 0 0,0 0 1216 0,-2 0 160 0,2 0 32 0,-2-3 0 0,1 2 320 0,-2 1 64 0,2-1 0 0,1 1 16 0,0 0-16 0,0 0 0 0,0 0 0 0,0 0 0 16,0 0-448-16,0 0-112 0,0 0-16 0,0 0 0 15,0 0-384-15,0 0-64 0,0 0-32 0,0 0 0 16,0 0-48-16,16 17-16 0,-11-11 0 0,0 2 0 16,1 0-432-16,1 2-96 0,2 0-16 0,2 2 0 0,2 1-128 15,0-1 192-15,3 1-192 0,3 0 192 0,1-1 320 16,1-2 64-16,1 0 0 0,-1-1 16 0,0 1-112 0,0-4-32 16,0 3 0-16,0-3 0 0,-1 1-256 0,-2-1-48 15,0 3-16-15,-1-3 0 0,-2 2-128 0,0-2 0 16,-2-2 0-16,0 1 0 0,-2 1 0 0,-1-3 0 15,-1 1 0-15,0-1 0 16,-1 0-400-16,-2 1-64 0,0-1-16 0,-1-1 0 16,-1 2-896-16,-1-4-176 0,0 2-48 0,-2-1 0 15,1-1-320-15,-2 3-80 0,2-3-16 0,-2 0-9504 16</inkml:trace>
  <inkml:trace contextRef="#ctx0" brushRef="#br0" timeOffset="-86179.3">27417 13345 11055 0,'-3'0'480'16,"1"0"112"-16,1 0-464 0,-1-2-128 0,1 2 0 0,1 0 0 0,-1 0 0 0,0 0-256 0,-2 0 64 0,0-3 0 0,-2 3 576 0,0 0 128 0,-2-1 0 0,2 1 16 0,-1 0 880 0,0 0 192 0,0 0 16 0,0 0 16 0,0 0 416 0,-3 0 96 16,1 1 16-16,-1 2 0 0,0-3-384 0,-2 2-80 0,0-2-16 0,-3 4 0 0,0-3-384 15,-2 2-80 1,0-1 0-16,-2 2-16 0,-2-1-368 0,-5 2-80 15,-2 2-16-15,-4 0 0 0,0 2-432 0,-3 1-96 0,-3 2-16 0,-2 0 0 16,0 2-16-16,-1 1-16 16,2 2 0-16,1-2 0 0,2 1-160 0,4-2 0 0,3 0 0 0,0-1 0 0,5-3 0 0,1-2 0 31,1 2-144-31,1-2 144 0,0 0-624 0,3-2-64 0,1 1-16 0,2-4-10736 16,4-3-2144-16</inkml:trace>
  <inkml:trace contextRef="#ctx0" brushRef="#br0" timeOffset="-84824.84">28015 13119 21183 0,'2'-4'1888'0,"-2"0"-1504"15,1 2-384-15,0 0 0 0,0 0 512 0,0 0 16 0,2-2 16 0,2-2 0 0,1-4 384 0,3-1 80 0,2 0 16 0,0-2 0 0,1 1-352 0,-1 2-64 0,2 1-16 0,-2 0 0 0,0 0 112 0,0 2 32 16,-1 0 0-16,-1 2 0 0,-2 0-96 0,1 3 0 15,-1-2-16-15,0 2 0 0,1-2-432 0,-1 4-64 16,3-2-128-16,0-2 176 0,2 0-176 0,2 2 0 16,3-4 0-16,1 2-176 0,-1-2 432 0,2 1 96 15,0 1 16-15,1 0 0 0,0 4-368 0,0-2 144 16,-1 4-144-16,-2 4 0 0,-3-2 0 0,0 5-144 16,-2 3-16-16,-1 2 0 15,-1 4-416-15,-2 1-64 0,-3 3-32 0,-3-2 0 16,-1 5-160-16,-2-3-48 0,-4 3 0 0,-1 1 0 0,-1-2 432 0,-3 0 64 0,-4 3 32 0,1-5 0 15,-2 1 96-15,-1-4 0 0,0 0 16 0,-2-3 0 16,1-1 416-16,0-2 80 0,-1 2 0 0,1-5 16 16,0 3 384-16,-2-4 80 0,3 1 16 0,-1-1 0 15,1 1-496-15,0-4-80 0,-2 4-32 0,1-1 0 16,0-2-144-16,-3 3 0 0,1 1 0 0,2-1 0 16,1 0 128-16,1-2-128 0,3 2 128 0,2-2-128 15,1 0 192-15,3-1-64 0,2 0 0 0,2-2 0 16,2 1 528-16,0 0 112 0,4 1 0 0,1-4 16 0,1 3-272 15,2 1-48-15,3-4-16 0,3 3 0 0,2 1-176 0,3-4-32 16,0 1-16-16,4 1 0 0,-1 1-224 0,3-2 0 16,1 0 0-16,0 2-160 15,-2-4-640-15,1 2-128 0,-1-2-32 0,-1 2 0 16,1 0-640-16,-2-2-128 0,1 1-16 0,0-3-11472 0</inkml:trace>
  <inkml:trace contextRef="#ctx0" brushRef="#br0" timeOffset="-84272.01">29121 13061 22111 0,'-5'0'1968'0,"-1"0"-1584"0,2 0-384 0,1 0 0 0,2 0 1008 0,-1 1 112 0,-4 1 32 0,-4 1 0 0,-4 1-1152 0,-2 2-208 0,-3 0-48 0,0 0-16 0,0 4 272 0,-1-2 0 0,1 3 0 0,0-1 0 0,0 2 0 0,2-1 272 16,0 4-48-16,1-2-16 0,1 5 640 0,3-1 128 16,0 2 32-16,3-1 0 0,2 2-112 0,1 1 0 15,2-2-16-15,2 3 0 0,1-2-432 0,1 2-96 16,2-1-16-16,2 1 0 0,1-2-576 0,1-2-112 15,3-1-32-15,1-1 0 16,1-2-352-16,2-1-80 0,2-2-16 0,1 0 0 16,0-5 208-16,2 2 48 0,-1-5 0 0,0 0 0 0,2-3 576 15,-1 0 288-15,2-4-32 0,-1-2 0 0,0 0 192 0,1-4 48 0,0 1 0 16,-1-1 0-16,-2-2 0 0,0-3 0 16,-1 2 0-16,0-6 0 0,0 3 80 0,-1-4 32 0,-1 2 0 0,-2-3 0 15,-1 1 64-15,-1 1 16 16,-2-1 0-16,-2-2 0 0,-1 0 64 0,-3-3 16 0,0-6 0 0,-4 3 0 15,0 4-272-15,-2 0-48 0,-2 1-16 0,-3 2 0 16,-1 2-272-16,-1-1-160 16,-2 2 192-16,-2 5-192 0,-1 0 0 0,-2 4 0 0,0-1 0 0,-3 5 0 15,-1 1 0-15,-1 0 0 0,0 4-192 0,1-2 192 32,-1 2-448-32,2 0 16 0,3 2 0 0,0-2 0 15,2 4-144-15,3-4-16 0,0 3-16 0,4 0 0 0,0 0-1248 0,4-3-240 0,1 3-48 0,3 0-12256 16</inkml:trace>
  <inkml:trace contextRef="#ctx0" brushRef="#br0" timeOffset="-83825.11">29837 12987 17503 0,'0'-5'1552'0,"-3"0"-1232"0,2 1-320 0,0 4 0 0,0-3 1072 0,-2 2 144 0,-1-4 48 0,-2-2 0 0,-2 1-784 0,-4-7-160 0,-2 3-16 0,-1 1-16 0,0 0 720 0,-2 3 144 0,1 2 16 0,-2 0 16 0,1 2-16 0,-3 2 0 0,2 4 0 0,-3 2 0 15,1 0 96-15,-3 3 16 16,1 2 0-16,-4 6 0 0,0-1-576 0,-2 4-128 15,-1 1 0-15,2 1-16 0,-1 4-368 0,1-1-64 16,-1 1 0-16,4 2-128 0,0 1 192 0,2-1-192 16,3 3 192-16,4-5-192 0,2 2 320 0,3-2-32 15,4 2-16-15,2-6 0 0,4 1-128 0,4-2-16 16,4 2-128-16,5-5 192 0,3-2-192 0,4-3-128 16,3-1 128-16,2-2-208 15,3-4-176-15,2 0-16 0,2-4-16 0,4 0 0 16,6-4-224-16,1-2-32 0,3-2-16 0,1-2 0 0,0-3 496 0,-2 0 192 0,-1-1-176 0,-3-3 176 15,-4 1 448-15,0-2 176 0,-1 1 32 0,-3-3 16 16,-2 2 0-16,-4 0 0 0,-4-3 0 0,-3 3 0 16,-6-3-336-16,-2 1-64 0,-5-2-16 0,-3 0 0 15,-6-1-400-15,-1-1-96 0,-5-3-16 0,-3-3-11856 16,-4-2-2384-16</inkml:trace>
  <inkml:trace contextRef="#ctx0" brushRef="#br0" timeOffset="-35056.19">5563 16356 32255 0,'6'-3'2864'0,"-2"-1"-2288"0,-3 1-576 0,1 2 0 0,-4 1 528 0,4-1 0 0,-1-3 0 0,3 1 0 0,2-6-5312 0,0-1-1056 0,4 3-224 0,0-5-32 0,1 3 2704 0,1-1 528 0,-1 0 112 0,2-1 32 0,0-1 3296 0,-2 1 640 15,1 0 144-15,-3 0 32 16,0 1 1824-16,0 3 368 0,-3-2 80 0,0 0 16 0,-1 5-432 0,-2-3-96 15,-1 1-16-15,-1 1 0 0,-1 1-1536 0,-1-2-320 16,-1 0-64-16,-2 0-16 0,0 2-688 0,-3-2-144 16,-1-1-32-16,-3 0 0 0,-1 1-592 0,-4 1-112 15,-3 2-16-15,-2-4-16 16,-1 6-208-16,-4-4-32 0,-1 4-16 0,-5 1 0 16,-4-2 320-16,-4 2 64 0,-4-3 16 0,-11 2 0 15,-7-2 384-15,-6 0 64 0,-5-4 32 0,2 1 0 0,9 3 256 0,-1-6 48 0,-8 3 16 0,-4-4 0 16,-4 0 112-16,2-2 32 15,5 2 0-15,-2-3 0 0,-4 1-224 0,-3 2-32 0,-6-2-16 0,1 2 0 16,5-1-208-16,-2 3-32 0,-2-2-16 0,-5 4 0 16,-7 1-160-16,1 4 0 0,3-1 0 0,-3 0 0 15,-6 0-144-15,-5 3-64 16,-5 4-16-16,6 1 0 0,10-2 0 0,-6 5 0 16,-5 2 0-16,6 4 0 0,9-3 64 0,4-2 16 15,1 2 0-15,-2-2 0 0,-1 2 144 0,3 4 0 0,6-1 160 16,2-1-160-16,5 1 240 0,-2 1-48 0,2-3-16 0,3 2 0 0,10 3 80 0,1-1 0 15,5 3 16-15,0-1 0 0,-2 5-64 0,3-1-16 32,-1 5 0-32,5 0 0 0,2 7-192 0,-1 3-288 0,5 3 64 0,1 1 16 15,1 1-32-15,-3 5 0 0,-3 6 0 0,2-2 0 16,2-2 32 0,1 0 0-16,4-3 0 0,3-5 0 0,6-4 208 0,6 2 0 0,4-5 0 0,5-4 0 0,3-1 256 0,4-1 64 15,2-1 0-15,5-1 0 0,2-1-64 0,5-1 0 16,2 0 0-16,4 1 0 0,4 2-256 0,4-3 160 15,5 1-160-15,2-4 128 0,2-3-128 0,4 0 0 0,9 4 0 16,6-1 0-16,9 5 240 0,2-1 16 0,2 5 0 16,1-3 0-16,-4-4-128 0,10 1 0 15,13-3-128-15,8-1 192 16,5-1-48-16,2-4-16 0,-1-1 0 0,10-2 0 16,10-3 16-16,-3-1 0 0,-4-3 0 0,1 0 0 0,-4-2-144 0,7-2 0 0,5 2 0 0,1-4 0 15,0 4 0-15,1-4 0 0,0 0 0 0,1-2 0 16,-2 2 0-16,6-2 0 0,7 0 0 0,0 0 0 31,-4 4 0-31,3 0 0 0,7-4 0 0,3 4 0 0,-3 0 0 16,-2 0 0-16,-2-2 0 0,2 2 0 0,0-2 0 0,-6 0-272 15,-8 0 64-15,-6-2 16 0,-5 0-16 0,-1 0 0 16,-1-2 0-16,-6-1 0 0,-9 4 208 0,1-1-144 16,6-5 144-16,-5 4-128 0,-7-1 128 0,-2-2 0 15,1 3 0-15,3 0 0 0,5-2 0 0,-4 0 128 16,-5-1-128-16,-4-1 128 0,-4 1-128 0,3 0 0 15,2-4 0-15,-5-1 0 0,-7 0 0 0,-3-1 0 16,-2-5-176-16,0 3 176 0,-4-2-240 0,1-1 48 16,-1-4 16-16,-7 2 0 0,-9-4 0 0,-5 1 0 15,-3 0 0-15,-4-3 0 0,-4 3 176 0,-1-3 0 16,-2 5 160-16,-1-2-160 0,-2 4 256 0,-6-1-64 0,-2 3 0 16,-6 0 0-16,-3 3 0 0,-3-3-16 0,-3 4 0 0,-4-4 0 15,-3-4-32-15,-6 2 0 0,-1-5 0 0,-6 1 0 16,-2-3-144-16,-6-3 0 0,-5-4-160 0,-6-5 160 15,-2 2-144-15,-3 0 144 0,-3 1-128 0,-7-2 128 16,-8-1-144-16,-7 2 144 0,0 3-160 0,-1 4 160 16,-3-5-208-16,-6 3 48 0,-5-3 16 0,-13 0 0 15,-13 0 16-15,-5-1 0 0,1 5 0 0,-15 0 0 16,-11 2-160-16,-7 3-32 0,-2 0 0 0,-17-2-17216 16</inkml:trace>
  <inkml:trace contextRef="#ctx0" brushRef="#br0" timeOffset="71441.45">6337 13617 11055 0,'-7'-11'976'0,"-2"4"-784"0,3 0-192 0,1 4 0 0,1 0 1680 0,-3 0 304 0,-5-9 48 0,-11-5 16 15,-9-8 224-15,-6-5 48 0,-5 0 16 0,-2-1 0 0,1 0-576 0,-2 1-112 0,-1 2-32 0,0 3 0 16,-3-1-656-16,-2 4-128 0,-2-3-16 0,-5 5-16 15,-4-3-304-15,-3 3-64 0,-2 2-16 0,3 4 0 16,3 2-176-16,-6-1-48 0,-10 0 0 0,-4 0 0 16,4 2 64-16,-2 4 0 0,-3-2 0 0,-6 2 0 15,-5 0-64-15,-2 1 0 0,7 3 0 0,4 0 0 16,5-1 0-16,-11 4 0 0,-10 0 0 0,1 2 0 16,4 3 0-16,2-4 0 0,1 1 0 0,2 1 0 0,3-2 16 0,0 1 0 15,3 1 0-15,-1 1 0 0,0-1-48 0,0 1-16 16,1-1 0-16,0 3 0 0,1-3-144 0,-2 2 192 15,1-1-192-15,-4 0 192 0,1 0-192 0,-3 2 0 16,1 4-192-16,0-2 192 0,4 2-128 0,-2 3 128 16,-1 1 0-16,3 6 0 0,1 5 0 0,1 3 0 15,0 2 0-15,0 5 0 0,3 2 0 0,5-5 0 16,8 0 0-16,5-4 0 0,6 3-128 0,2 0 128 16,3 1 0-16,3-3 0 0,6-1 0 0,5-3 0 0,4 3 0 15,5-2 0-15,2-1 0 0,3 1 0 16,4-1 0-16,4-5 0 0,3-2 0 0,3 1 0 0,2-3-144 0,3 4 144 15,4 1 0-15,2-3-160 0,2 2 160 0,3 0-128 16,1 1 128-16,6-1-160 0,4 4 160 0,3-1-160 16,3-1 160-16,3 0-160 15,3 3 160-15,3-3-160 0,4 3 160 0,2-3 0 0,4 0-144 0,4 2 144 16,3-1 0-16,5 0 0 0,2-4 0 16,5 0 0-16,3-1 0 0,6-1 0 0,1-4 0 15,3-2 128-15,3 3 0 0,10-2 0 0,5 4 0 0,6 0 0 0,3 0 0 16,6 3 0-16,7 0 0 0,-7 0 0 15,-4 2-128-15,11 2 0 0,8-1 0 0,3 0 0 16,-9-2 0-16,11-2 0 0,11 1 0 0,5-9 0 16,6-1 0-16,-1-6 0 0,2 0 0 0,-5-3 0 15,4-3 0-15,3-3 0 0,3-4 0 0,2 2 0 0,-7 1 144 0,15 0-144 16,13 1 160-16,-1-3-160 16,-8 2 240-16,-6 2-48 0,-6 4-16 0,-4-2 0 15,-4 1 16-15,-2 2 16 0,-2 2 0 0,-6-2 0 16,-6 3-208-16,4-3 0 0,2 0 0 0,-7 0 0 0,-11 0 0 0,-4-3 0 15,-2-1 0-15,-8-2 0 16,-9-3 0-16,-4-3 0 0,-4-1 0 0,-5-4 0 0,-8-1 0 16,-9-7 0-16,-9 2 0 0,-7-6 0 0,-3 1 256 0,-7-1-32 15,-7-5-16-15,-5 0 0 0,-4 1 16 16,-9-2 0-16,-4 2 0 0,-7-2 0 0,-5 1-16 0,-7-2 0 0,-8-5 0 0,-7-1 0 16,-7-1-80-16,-9-2 0 15,-11 1-128-15,-9 0 192 0,-8 6-192 0,-9 0-128 16,-7 3 128-16,-11 3-208 0,-9 1 208 0,-8 3 0 15,-6-1 0-15,-9 4 0 0,-7 3 0 0,-7 0 0 16,-3 0-128-16,-5 3 128 0,-8 3 0 0,2 2 0 0,9 2 0 0,-5 3 0 0,-3 8 0 0,0-1-144 16,1-1 144-16,-3 3-192 15,-2 3 192-15,7 0 0 0,6 6 0 0,-4 3-128 0,0 1-160 0,1 0-32 16,3 2 0-16,-26 1-19552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31:58.01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28091 14635 6447 0,'1'-3'576'0,"-1"3"-576"0,0-3 0 0,0 3 0 0,0 0 1488 0,0 0 192 16,0 0 48-16,0-3 0 0,0 3 192 0,0-2 64 0,0 1 0 0,0 1 0 0,0 0-272 0,0 0-48 0,0 0-16 0,0 0 0 0,0 0-272 0,0 0-48 0,0 0-16 0,0 0 0 0,0 0-480 0,0 0-112 16,0 0-16-16,0 0 0 0,0 0 288 0,0 0 48 15,0 0 16-15,0 0 0 0,0 0-320 0,0 0-64 16,0 0-16-16,0 0 0 0,0 0-192 0,-4 22-32 15,4-21-16-15,1 4 0 0,1-1-160 0,-1 2-48 16,0 0 0-16,0 2 0 0,1 0 0 0,0 5 0 16,1-1 0-16,-1 2 0 0,2 4-208 0,-2 2 144 15,2 2-144-15,0 5 128 0,-2 2-128 0,1 9 0 16,0 9 0-16,-1 4 0 0,-1 6 128 0,-2 0-128 0,-2-3 192 0,-2-1-64 16,0-5-128-16,0-3-144 0,0-2 144 15,0-7-208-15,0 1 208 0,-1-6 0 0,1-3 0 0,0-2 0 16,0-1 0-16,-1-3 0 0,1-2 0 0,0-4 0 15,-1-1 0-15,1-5 0 0,0 2 0 0,-1-5 0 32,1 0-864-32,0-1-80 0,-1-1-16 0,0 1-16896 0</inkml:trace>
  <inkml:trace contextRef="#ctx0" brushRef="#br0" timeOffset="829.29">27882 15759 4607 0,'1'-1'400'0,"0"-2"-400"0,0 2 0 0,-1 1 0 0,2 0-144 0,-2 0-112 0,1-2-32 0,1-1 0 0,2 2 288 0,0-2 0 0,1 0 0 0,0 0 0 0,-2 3 0 0,1 0 0 15</inkml:trace>
  <inkml:trace contextRef="#ctx0" brushRef="#br0" timeOffset="2063.77">27988 15859 27647 0,'-6'3'2448'0,"1"-2"-1952"0,1 1-496 0,3-2 0 0,1 2 272 0,-1-1-32 0,-2 0-16 0,-2 2 0 16,-1 3-624-16,0-3-128 0,1 0-32 0,1 1 0 0,1-1-208 0,1 0-32 0,1-1-16 0,1 2 0 0,0-4 944 0,1 4 192 16,2-4 48-16,-1 2 0 0,1-1 640 0,2 2 128 15,0-1 16 1,2-2 16-16,3 4-96 0,1-1-32 0,0-3 0 0,3 1 0 15,-1 1-480-15,5-1-112 0,3 2 0 0,4-3-16 0,2 2-160 16,2-4-16-16,4-1-16 0,2 0 0 0,3-1 336 0,0-2 64 16,3 0 0-16,3-3 16 0,7 2-272 0,2-3-64 31,1 4-16-31,1-1 0 0,1 1-96 0,-2 0-16 16,-1 0 0-16,-2-2 0 0,-3 2-192 0,3 0 144 0,3 0-144 15,2 1 128-15,1 0-128 0,0 2 0 0,-3 0 144 0,-1-2-144 16,-2 1 224-16,0-2-32 0,-2-1 0 0,2 0 0 15,3-1-32-15,-1-1-16 0,2 2 0 0,0 0 0 16,-2 1-144-16,-1-4 0 0,-1 4 0 0,2-3 0 16,0 2 0-16,2 2 0 0,1 0 0 0,-2 3 0 15,-1-1 0-15,-2 6 0 0,-3-3 0 0,-5 3 0 16,-2 6 0-16,-3-3 0 0,1 0 0 0,0 1 0 16,3 0 0-16,-1 2 0 0,0-3 0 0,-1 0 0 15,-1-1 0-15,-1 0 0 0,0 1 0 0,-3-5 0 0,1 2 0 16,-2-3 0-16,-1-3 0 0,-1 2 0 15,0-1 192-15,3-2-32 0,2 1-16 0,-1 0 0 0,0 0-144 0,-2 2 192 16,-1 1-192-16,-4 0 192 16,1 0-192-16,-4 1 0 0,-3 2 0 0,0-2 0 0,-2 1 0 0,-3-2 0 15,0 0 0-15,-2 3 0 0,-2-3 0 0,1 0 0 16,0 0 0-16,-1-3 0 0,2 3 0 0,-3 0 0 16,1 0 0-16,0 0 128 0,-2 0-128 0,0 0 0 15,1-2 0-15,-1 2 128 0,-1-1-128 0,-1 1 0 16,0 0 0-16,-1-3 128 0,-1 2 32 0,-2 1 0 15,1 0 0-15,-2 0 0 0,-3 0-160 0,1-2 0 0,-2 2 0 16,0 0 0-16,0 0 0 0,-1 0 0 16,0 0 0-16,1 0 0 0,1 0 128 0,0-3 0 15,1 2 0-15,-2 1 0 0,1-3-128 0,1 3 0 16,-1-3 0-16,1 3-176 0,-1-3 176 0,1 1 0 0,-2 1 128 0,1-2-128 16,0-1 224-16,-1 1-32 0,1-2 0 0,0 1 0 15,-1-2 64-15,1 2 0 0,0-5 0 0,0 2 0 16,-1-2-64-16,1-3-16 0,0 0 0 0,-1-2 0 15,0-1-48-15,1-2-128 0,-2 0 192 0,0-6-64 0,-2 4 0 16,1-7 0-16,-1 1 0 0,-2-1 0 0,0-4-128 0,-1 0 0 16,-1-2 0-16,-1-1 128 15,1 3 0-15,-2-3 0 0,0 3 0 0,0-3 0 16,-1-1 112-16,1-3 16 0,-1 5 0 0,1-1 0 0,0 1-256 0,-2-3 176 16,2-1-176-16,-2 2 160 15,0-1-160-15,1 3 0 0,0 3 0 0,1 1 0 0,0 4-144 0,1 2 144 16,1 2 0-16,0 2 0 0,2-1-256 0,-1 3 64 15,2 0 16-15,0 2 0 0,0 2-16 0,1 0-16 16,1-1 0-16,-1 3 0 0,1 1-16 0,1 0 0 16,-1-1 0-16,1 4 0 15,0-3 48-15,0 5 16 0,0-2 0 0,0 3 0 0,-1 0-160 16,1 2-16-16,0-2-16 0,-2 1 0 16,1 1-288-16,0 1-64 0,-2 0-16 0,0 1-18048 0</inkml:trace>
  <inkml:trace contextRef="#ctx0" brushRef="#br0" timeOffset="4274.02">29666 14838 30399 0,'-1'-3'2704'0,"1"0"-2160"0,1 0-544 0,2 2 0 0,-1-2 0 0,2 1 0 0,1-2-160 0,3-4 160 0,5-4-256 0,3 0 80 0,4 0 16 0,-1 2 0 0,1-1 288 0,-1 4 64 0,-1 3 16 0,0 1 0 0,-1-1-80 0,0 4 0 16,2 0-128-16,-3 4 192 0,0-1-48 0,-1 1-16 15,0 1 0-15,-3 2 0 0,-1 0-128 0,-1-1 128 32,-3 0-128-32,-2 1 128 0,-1 1-128 0,-2-2 0 0,0 2 0 0,-4-2 0 0,0 3 272 0,-3 1 32 15,0-1 0-15,-2 0 0 0,-2 2-112 0,0 0-32 16,1 2 0-16,-3 0 0 0,1 0-416 0,-1-1-96 0,1 0-16 16,0 0 0-16,0 0 32 0,0-1 0 0,3-1 0 15,-2 0 0-15,3 0 336 0,0 0 0 0,-1-2 0 0,2 2 0 16,1-1 0-16,0 1 0 0,0 0 0 0,0 0 128 31,1 1-128-31,-1-4 0 0,0 3 0 0,2-1 0 16,-2-2-544-1,2-1-32-15,0 0-16 0,1-1-8112 0,1 2-1600 0</inkml:trace>
  <inkml:trace contextRef="#ctx0" brushRef="#br0" timeOffset="4511.45">29843 15423 30399 0,'0'6'1344'0,"0"-5"288"0,0 2-1312 0,0-1-320 0,0 2 0 16,1-4 0-16,0 2 512 0,-1 2 16 0,3-2 16 0,-1 6 0 15,2-2 400-15,-1 0 80 0,0 0 0 0,0-2 16 16,-1 0-848-16,1 1-192 0,-2-5 0 0,3 0 0 16</inkml:trace>
  <inkml:trace contextRef="#ctx0" brushRef="#br0" timeOffset="5575.21">31899 15205 30399 0,'4'-2'2704'0,"-2"0"-2160"0,1 2-544 0,-1 0 0 0,1 0 960 0,-1 0 96 0,3 0 16 0,3 0 0 0,0 2-544 0,2 0-96 0,0 4-32 15,-1 0 0-15,-3 2-224 0,-3 3-48 0,-3-1-128 0,-2 2 192 0,-1 2 0 0,-2 1-16 16,-2 1 0-16,1 0 0 0,0 2-176 0,-1 1 160 15,0 1-160-15,1 2 160 0,0 3-160 0,1-3 192 16,0 4-192-16,1 1 192 0,2 2-64 0,0 0 0 16,0 2 0-16,1-1 0 0,0 1-128 0,0 0 0 15,-2 1 0-15,2-1 128 0,-2-2-128 0,2 0 0 16,-1-2-160-16,0-5 160 16,0 1-752-16,2-7-48 0,-1-4-16 0,1-2 0 15,0-4-224-15,0-2-48 0,0-2-16 0,0-2-13232 0</inkml:trace>
  <inkml:trace contextRef="#ctx0" brushRef="#br0" timeOffset="5987.01">31745 15142 40543 0,'-1'-14'1792'0,"1"6"384"0,1-2-1744 0,0 1-432 0,3 3 0 0,-1 2 0 15,4 1 224-15,0-7-32 0,7-3-16 0,3-5 0 16,5-3-176-16,2 1 0 0,2-2 0 0,-2 3 0 0,1 1 128 0,-1 4-128 16,0 2 128-16,1-1-128 0,1 6 176 0,0 1-48 15,0 3-128-15,-1 1 192 0,1 2-192 0,-3 2 0 16,-2 1 0-16,-1 3 0 0,-3 0 0 0,-2 0 0 16,-1-1 0-16,-4 4 0 0,-1-1 0 0,1 2 0 15,-2 3 0-15,-1-3 0 0,-1 2 0 0,1 2-128 16,-1 0 128-16,-3 0-160 0,2 1 160 0,-2-2-160 15,-1 2 160-15,1-1-160 0,-3 1 160 0,2-3 0 16,-3 2 0-16,0-2 0 0,-3 2 0 0,0-2 0 0,-2 3 0 0,-1-2 128 16,1 0 0-16,-3-1 0 15,-1 2 0-15,-2-2 0 16,-1 1-128-16,0-4 176 0,-2 3-176 0,-1-3 192 0,-1 1-64 0,-1-3-128 0,2-1 192 0,-1 0-64 16,0-2-128-16,0-2 0 15,3 2 144-15,-1-4-144 0,0-3 0 0,3 2 0 0,2-1 0 0,-1-2 0 16,1 0-368-16,0-2-32 15,1 0-16-15,2 0-11984 0,2-1-2384 16</inkml:trace>
  <inkml:trace contextRef="#ctx0" brushRef="#br0" timeOffset="6414.67">32453 15366 28559 0,'-6'6'1264'0,"0"-2"272"0,1-2-1232 0,1-2-304 15,2 0 0-15,2 0 0 0,-1 1 896 0,-1 2 128 0,-1-3 32 0,-1 2 0 0,0-2 208 0,-1 0 32 0,2 0 16 0,0 0 0 0,2-2-432 0,0-2-96 0,-1-1-16 0,4 1 0 0,-1-3-416 0,0-2-96 0,3 1 0 0,-1-3-16 0,1-1-48 0,0-1 0 16,1 1 0-16,-1-5 0 16,1 1 64-16,-1-2 0 0,1-3 0 0,0 1 0 0,-1-2 32 0,0-4 16 15,1 1 0-15,-2-3 0 16,2-1-176-16,-1 1-128 0,1-1 144 0,0-2-144 0,0 5 192 0,0 0-48 31,0 5-16-31,0 2 0 0,-2 3-128 0,1 3-176 16,1 3 48-16,-1 2 0 0,0 1 128 0,-1 1 0 15,0 3 0-15,0-1 0 0,2 1-240 0,0 3-16 16,0 0 0-16,0 3 0 16,3-2-736-16,-1 2-160 0</inkml:trace>
  <inkml:trace contextRef="#ctx0" brushRef="#br0" timeOffset="6907.78">32756 15041 32255 0,'-8'0'1424'0,"1"0"304"0,0 2-1392 0,3-2-336 16,2 1 0-16,1 2 0 0,-1-1 0 0,-1 2 0 16,-5 2 0-16,-2 2-192 0,-2 4 384 0,-4 4 80 15,0 3 16-15,-2 2 0 0,1 1 176 0,1 0 48 16,0 0 0-16,2 1 0 0,1-1-256 0,2 3-32 15,2-6-16-15,0 4 0 0,4-5-32 0,3 1-16 0,1-3 0 0,2 0 0 16,3-4-160-16,1 1 192 0,2-2-192 0,3-3 192 16,1 1-192-16,3-3 0 0,0-2 144 0,4-3-144 31,0-1-272-31,1-1-128 0,1-5-32 0,-1 0 0 0,0-3 432 0,0-2 0 0,-1-2 0 0,-1-1 176 16,1 0 560-16,-3-5 112 0,-2 3 32 0,-2-2 0 15,-1 2-144-15,-2-3-32 0,-1 1 0 0,-2 0 0 0,-3-3-240 16,0 3-48-16,-4-2-16 0,0-1 0 15,-4 1-96-15,-2 2-32 0,-2-1 0 0,-1 3 0 0,0 2-272 0,-1 2 0 16,1 2 0-16,-2 0 0 16,2 5-240-16,0 2-96 0,1-1-32 0,0 1 0 15,0 3-240-15,3 0-48 0,0 0-16 0</inkml:trace>
  <inkml:trace contextRef="#ctx0" brushRef="#br0" timeOffset="7400.07">33158 14632 911 0,'3'2'0'0,"-3"-2"0"0,0 0 0 0,1 0 0 0,-1 0 6512 0,1 1 1216 0,-1-1 240 0,1 1 48 0,2 2-5056 0,-1-2-1008 0,1 4-208 0,-1-1-32 0,2 4-320 0,-3 0-64 16,0 4-16-16,1 0 0 0,-2 4-640 0,-2 3-128 0,1 3-32 0,-1 1 0 16,0 2-240-16,-1 3-48 0,0-2-16 0,-2 5 0 31,0 3-208-31,0 5 0 0,0 1 128 0,1 5-128 15,-3-3 0-15,2 1 0 0,2 2 0 0,-1-7 0 16,2-1-144-16,-1-7-80 0,2-2-16 0,-2-3 0 16,2-3-160-16,-3-2-48 15,2-3 0-15</inkml:trace>
  <inkml:trace contextRef="#ctx0" brushRef="#br0" timeOffset="7621.79">32868 14986 43311 0,'-3'0'1920'0,"2"0"384"0,0 0-1840 0,2 0-464 0,3 0 0 0,0 0 0 15,3 0 448-15,-2-2 0 16,7-1 0-16,9-1 0 0,6 1-144 0,7-3-48 0,3-3 0 0,1-1 0 15,2 0-64-15,0 0 0 0,5-2-16 16</inkml:trace>
  <inkml:trace contextRef="#ctx0" brushRef="#br0" timeOffset="12592.58">32112 10077 14735 0,'-4'-6'1312'0,"2"-1"-1056"0,-1 4-256 0,1 0 0 0,-1 0-880 0,2 3-224 0,-1-3-48 0</inkml:trace>
  <inkml:trace contextRef="#ctx0" brushRef="#br0" timeOffset="22062.53">32519 14974 12895 0,'-8'1'1152'0,"3"-1"-928"0,1 0-224 0,1 2 0 0,2-2 1168 0,0 0 192 0,1 0 48 0,-3 0 0 0,1 0-432 0,-3 0-80 0,0 0 0 0,0 0-16 0,1 0 208 0,2 0 64 0,-1 0 0 0,1-3 0 16,2 3 32-16,0-4 16 0,1 2 0 0,0-2 0 16,0 1-304-16,2 0-64 0,-2-2-16 0,0 1 0 0,1 0 288 0,-1 1 64 15,-1-2 16-15,0 1 0 0,0-2-176 0,0 2-48 16,0-2 0-16,0 2 0 0,-1-2-512 0,1 0-96 15,-2 1-32 1,2-1 0-16,0 1-128 0,-1-1-48 0,1-1 0 0,0 1 0 16,1 0 16-16,1-3 0 0,0 2 0 0,0 1 0 15,2-4-16-15,0 4 0 0,1-3 0 0,0 0 0 16,1 2-144-16,0-3 128 0,2 4-128 0,-1-3 128 16,0 2-128-16,0 1 0 0,-1 1 0 0,-1 1 0 0,0 1 0 0,0 2 0 15,0-1 0-15,0 2 0 0,1 0 0 0,-1 2 0 0,1-1 0 0,-1 2 0 31,1 1 0-31,-1 1 0 0,1 1 0 0,0-2 0 0,0 2 0 0,-1 0 0 16,2-2 0-16,-1 2 0 0,-1 0 0 0,0-2 0 16,0 2 0-16,0-2 128 0,-2 0-128 0,1-2 0 15,-2 0 0-15,2 1 128 0,0-3-128 0,-2 0 0 16,2 0 0-16,-1 0 0 0,0-3-192 0,0-1-32 16,0 0 0-16</inkml:trace>
  <inkml:trace contextRef="#ctx0" brushRef="#br0" timeOffset="26942.72">4792 8237 9215 0,'-4'0'816'0,"1"1"-656"16,3-1-160-16,0 0 0 0,0 0-224 0,0 0-80 0,0 0-16 0,-1 0 0 0,2 3 320 0,1-6 0 0,1 3 0 0,-3 0 0 0,0 0 0 0,29-7-128 0,-16 2 128 0,5 0-160 16,2 0 160-16,1-1 0 0,3 2 160 0,3 0-160 0,2-2 272 0,3 1-32 15,4 1-16-15,1 3 0 0,3-1-224 0,0-1 144 16,4 2-144-16,0 1 128 0,2-3-128 0,1 0 0 15,4 0 0-15,2 0 0 0,2-2 0 0,5 0 288 0,4-2-32 0,-3 1 0 16,-6 0 224 0,1 0 32-16,3 2 16 0,2-4 0 15,4 1-16-15,-1 1 0 0,0 0 0 0,-4 2 0 0,-4 2-384 0,0 1-128 16,1-2 0-16,-3 3 0 16,0 0-1296-16,1 0-320 0,2 0-64 0,-2-6-16 0</inkml:trace>
  <inkml:trace contextRef="#ctx0" brushRef="#br0" timeOffset="27609.66">7663 7950 27647 0,'-6'-6'2448'0,"2"-2"-1952"0,3 6-496 0,2 2 0 0,0 0 656 0,0-4 48 0,2 2 0 0,1-7 0 0,4 2 256 0,6 0 64 0,8 4 16 0,5 0 0 0,8 3-912 0,7 3-128 15,9 0-160-15,9 5 160 16,15 4-320-16,10 3 64 0,11 1 16 0,7 3-14416 15</inkml:trace>
  <inkml:trace contextRef="#ctx0" brushRef="#br0" timeOffset="39568.81">4559 8604 7359 0,'0'-10'656'0,"0"2"-528"0,0 0-128 0,0 6 0 0,1-2 3424 0,1 4 656 0,-1-3 128 0,3 1 16 0,-1-2-2736 0,3-2-544 0,2 0-112 0,1 0-32 0,0 0-560 0,0 2-112 0,0-2-128 0,-1 2 176 0,1-2 16 0,-2 0 0 16,0 2 0-16,-1-2 0 0,-1-1 128 0,-1 1 48 15,0 3 0-15,-1 0 0 0,-1-1 208 0,1 2 64 16,-2 2 0-16,0 0 0 0,1 0-64 0,-1 0 0 16,0 2 0-16,0 0 0 15,1 0-192-15,-1 1-64 0,1 0 0 0,-1 0 0 0,2 0 128 0,-1 4 0 16,2-1 16-16,-1 0 0 0,-1 0-32 0,1 4-16 15,0 0 0-15,1 0 0 0,-2 5-128 0,1-2-32 0,-1 3 0 16,1 2 0-16,-2 2-256 0,-1-1 0 0,0 6 0 0,-2 3 0 16,0 1 0-16,-1 2 0 0,-2 1 0 0,0 3 0 15,0 0 0-15,-1 5 0 0,1 1 0 0,0 3-144 16,1-3 144-16,2 7 0 0,0 1 0 0,1 1 0 16,0 3 0-16,1-3 0 0,1-6 128 0,-1 1-128 15,0 3 176-15,0 2-48 0,0-2 0 0,0-5 0 16,0-1 176-16,1-5 16 0,-1-2 16 0,0 1 0 0,-2-2-336 15,-2 1 144-15,-1 0-144 0,-2-4 0 16,1 1 256-16,-2-4-48 0,1 1-16 0,-2-1 0 0,2 1-64 0,-1-1-128 16,2 4 176-16,-1-3-176 0,2 1 128 0,0-1-128 15,0 6 0-15,1-2 0 16,0 0 160-16,2-1-160 0,1-1 128 0,-2-2-128 16,2-3 0-16,1-4 0 0,-1-1 128 0,1-1-128 15,0-4 0-15,0-4 0 0,0 1 0 0,-1-3 0 0,1-2 0 0,0-2 0 16,-2 2 0-16,1-6 0 0,0 2 0 0,0 0 0 15,-1-2 0-15,0 1 0 0,-1-3 0 0,1 0 0 16,-1 0 0-16,0 0 0 0,-1-3 0 0,0 3-176 16,2-4 48-16,-2 4 0 15,0-2-624-15,2 2-112 0,1 0-32 0,-1 2 0 16,2 0-912-16,0 3-192 0,0-2-48 0,2 4 0 16,1 0 368-16,0 2 64 0,1-1 16 0,-1 2 0 15,2 3-128-15,1 3 0 0</inkml:trace>
  <inkml:trace contextRef="#ctx0" brushRef="#br0" timeOffset="40934.47">4358 8389 20271 0,'-2'-10'1792'0,"2"4"-1424"0,0 1-368 0,2 4 0 0,0 1 0 0,1-3-208 0,-1-3 16 0,3-4 16 0,2-2 176 0,2-1 0 0,1 3 0 0,-1 1 0 0,-1 2 0 0,-2 1-160 0,1 3 16 0,-2-2 0 16,-3 3 144-16,1 0-128 0,-2 1 128 0,-1-1-128 15,0 1 128-15,-1 1-128 0,-1 0 128 0,0 0-128 16,1 0 304-16,-1 0 64 0,1 1 16 0,1 1 0 15,0 1 80-15,0-3 32 16,0 0 0-16,0 0 0 0,0 0-368 0,0 0 0 0,15 16 0 0,-13-13 0 16,2 1 0-16,-1 2 0 0,-1-3 0 0,1 4 0 15,-2-1 320-15,0 0 0 16,0 4 0-16,-1 2 0 0,1 1 464 0,-1 3 96 0,0 2 16 0,0 2 0 16,0 5 176-16,0-3 32 0,0 3 16 0,0 3 0 0,2 8-608 15,0 2-128-15,2 7-32 16,1 4 0-16,2 6-352 0,2 2 128 0,1 2-128 0,0-5 0 15,0-3 0-15,1 15 0 0,1 15 0 0,2 15 0 0,-1 1 0 0,-3-4 0 16,-2-5-144-16,-3 5 144 0,-1 7 0 0,-2-3 0 16,-4-4-144-16,0-8 144 0,1-5 0 15,-4-5 0-15,0-3 0 0,-1-2 0 0,0-4 272 0,-2-6 64 16,2-3 16-16,-1-4 0 0,-1 4 512 0,2-2 96 16,0-5 32-16,0 1 0 15,-1-3-496-15,4-4-112 0,-1-4 0 0,0-5-16 0,2-3-224 0,1 0-144 0,-1-3 192 16,1-2-192-16,1-7 192 0,0-2-192 0,1-4 192 0,1-4-192 15,-2-2 0-15,1-5 0 0,0-3 0 0,-1-3 0 16,0 0 128-16,0-3-128 0,-1-4 0 0,0-6 0 16,-1 1 256-16,0-11-48 0,-1-5-16 0,0-10 0 15,-1-3 144-15,0-10 32 16,2 0 0-16,-2-3 0 0,2 0-80 0,0-8-16 0,1-6 0 0,1-5 0 16,0-5-272-16,1 1 128 0,2 2-128 0,0 1 0 15,1-2 0-15,-1 0 0 16,-1 0 0-16,1 0 0 0,-2 1 0 0,1 5 0 0,0 6 0 0,-4-5 0 0,1 2-272 0,-3 1 32 15,1 2 16-15,-4 4 0 16,3 3-160-16,-3 6-48 0,0 3 0 0,0 1 0 0,-1-4 288 16,1 6 144-16,-1 7-160 0,2 3 160 0,-1 7-208 0,0 3 48 15,3 2 16-15,-1 3 0 16,1 2 144-16,0 4 0 0,3 5 0 0,1-1 128 0,0 7-128 0,1 2 0 16,2-1 0-16,-1 4 128 0,2 2-128 0,0 4 0 15,0-1 0-15,1 4 128 0,0 0-128 0,2 1 0 16,-1 2 0-16,0 1-128 0,-1 3 128 0,1-1-128 15,-1 2 128-15,0 1-128 16,0 1-128-16,0 0-32 0,-1 1 0 0,-1 0 0 0,0 6 112 0,-1 1 32 0,-1 5 0 0,-1 0 0 16,0 4 144-16,0 4 0 15,-1 4 0-15,0 8 0 0,0 2 0 0,1 8 0 16,1 2 0-16,0 0 0 0,0-2 0 0,2 10 0 0,-1 15 0 0,3 9 0 16,0 3 0-16,1 3 0 0,2 0 0 0,-2 3-128 31,0-2 128-31,0-11 0 0,2-8 0 0,-2-10-128 15,0-8-128-15,0-6-32 0,-1-9 0 0,2-6 0 16,-3-10 80-16,-1-4 16 0,-1-3 0 0,1-5 0 0,-3-3 192 0,-1-5 192 16,1-2-48-16,-3-6 0 0,2 0 240 0,-2-2 32 15,1-2 16-15,1-2 0 0,-2-2-176 0,2-4-16 16,-1-2-16-16,-1-6 0 0,1-3 208 0,-1-7 32 16,2-6 16-16,1-3 0 0,0-2-96 0,1-11-32 15,2-11 0-15,-1-12 0 0,1-4-144 0,-1-8-16 16,1-2-16-16,-1 4 0 0,-1 4-176 0,0-8 0 15,1-12 0-15,-4-2 128 0,1 3-128 0,-1 7 0 16,-1 4 0-16,1 4 0 0,-3 4-176 0,1-1-16 16,-1 3 0-16,2 4 0 0,-2 6-160 0,0 2-32 0,0 2-16 15,0 5 0-15,1 0 80 0,0 10 0 0,2 3 16 16,-1 6 0 0,2 3-96-16,-1 4-32 0,0 3 0 0,2 5 0 15,0 2-1104-15,-1 3-240 0,2 4-32 0,1 5-12144 0</inkml:trace>
  <inkml:trace contextRef="#ctx0" brushRef="#br0" timeOffset="43087.01">4637 8490 23951 0,'-14'0'2128'0,"5"0"-1696"0,2 3-432 0,5-3 0 0,-1 0 0 0,-2 1 0 0,-4 1-224 0,-7 2 80 0,-3 0-320 0,0 1-64 0,2 1-16 0,1-2 0 16,4-1-48-16,1 0-16 0,2 1 0 0,3-2 0 0,0-1 416 15,3 2 192-15,1-3-160 0,0 0 160 16,1 0 192-16,2 2 144 15,1-2 32-15,1 0 0 0,2-2 272 0,3 2 48 0,2 0 16 0,1 0 0 16,4 0-224-16,2 0-32 16,5-3-16-16,2 3 0 0,2 0 208 0,1-1 64 15,4 1 0-15,0-4 0 0,1 2-368 0,2-1-64 16,5 0-16-16,1 0 0 0,3 0-256 0,0-1 0 16,-1 1 0-16,0 1 0 0,-3 1 0 0,-1 1 0 15,-1-3 0-15,-3 3 0 0,-2-1 0 0,-1-2 0 16,-6 3 0-16,0-2 0 0,-2 1 0 0,0-2 0 0,-4 0 0 15,-1 0-144-15,-2-1 144 0,-3 2 0 0,0 2 0 0,-2-4 0 16,-1 2 128-16,0 1-128 0,-2-2 128 0,0-1-128 16,-1 2 0-16,1-2 0 0,-2 2 0 0,0-2 0 15,0-1 176-15,-1 0-48 0,0 3 0 0,-1-2 0 16,-2-1 208-16,-1 1 48 0,1 1 0 0,-4 0 0 16,1-1-64-16,-1 1-16 0,-2 3 0 0,-1-3 0 15,-1 1-80-15,-2 0-16 0,1 2 0 0,-2 0 0 16,1 0-208-16,-2 0 176 0,1 0-176 0,-1 0 160 15,2 0-160-15,-1 0 0 0,2-2 0 0,-1 2 0 16,2 0 0-16,0-2 0 0,0 2 144 0,-1-2-144 0,1 2 0 16,-1 0 0-16,-1 2 0 0,0-2 0 0,-1 2 0 0,-1 0 0 15,0-2 0-15,-2 4 0 0,0-1 0 0,-2 0 0 16,2 1 0-16,-1 0 0 0,1 1 0 16,-2-4-128-16,1 4 128 0,-1-4 0 0,0 4 0 0,3-4 0 15,-1 2 0-15,1-2 0 0,1 1 0 0,0 1 0 16,0-3 0-16,0 1 0 0,0 2-208 0,-1-3 32 15,1 0 16-15,-1 0 0 0,1 0-16 0,0 0 0 16,-1 0 0-16,0-3 0 0,0 2 176 0,0-2 0 16,0 3 0-16,-2-3-128 0,2 3 128 0,0-4 0 15,0 2 0-15,0-1 0 0,-1 2 0 0,0-2 0 16,0 3 0-16,-2 0 0 0,1 0 0 0,-2 0 0 0,0 3 0 0,0-3 0 16,0 4 0-16,-2-2 0 0,-3 3 0 0,-1 0 128 15,-1-1-384-15,-3 2-80 0,2-2-16 0,-3 1 0 31,0-2-288-31,-1 1-48 0,1-2-16 0,-1 0 0 0,2-2 320 0,1-2 64 0,2 0 16 0,4-1 0 16,1 2 304-16,1-2 128 0,0-2-128 0,1 1 192 16,2 0 352-16,-1-1 64 0,3 1 16 0,1 4 0 15,0-2-304-15,2 1-48 0,0 1-16 0,3 1 0 16,0 1-256-16,3 1 160 0,1 1-160 0,1 2 128 0,2 0-128 0,3 0 0 16,2 4 0-16,1-1-176 15,-1-3-464-15,2 1-112 0,5 2-16 0,2 1 0 16,6 2 0-16,4 1-16 0,0-3 0 0,0-3 0 15,1-1 128-15,1 0 16 0,2-1 16 0,4-1 0 16,3 0 160-16,2-2 16 0,2 2 16 0,-3-2 0 16,1-2 128-16,-1 2 32 0,2-2 0 0,-1 0 0 0,1 2 272 0,-2-4 0 15,-2 0 0-15,0 0 0 0,-4 2 0 0,0-4 0 16,-1 2 0-16,-3-2 0 0,-3 0 256 0,-1 2-32 0,0-4-16 0,-1 2 0 16,-6-2 128-16,0 1 32 15,2-3 0-15,-3 2 0 0,-1 0-32 0,-2-3 0 0,1 2 0 0,-2-3 0 16,-1 1-16-16,-2 2-16 15,-2-2 0-15,0 1 0 0,-4 0-304 0,0 2 160 0,-2 0-160 0,-2 0 128 16,0 2 224-16,-3-1 32 0,0 1 16 0,-2 3 0 16,0-1 240-16,-2-2 64 15,0 4 0-15,-2-3 0 0,1 3-48 0,-1-2 0 16,2 2 0-16,-2-1 0 0,2 1 96 0,0 0 16 0,0 0 0 0,2 0 0 0,1-3 0 0,0 3 0 16,1 0 0-16,1 0 0 0,-1 0-320 0,2-2-64 15,-1 2-16-15,2 2 0 16,-2-2-144-16,2 3-32 0,1 0 0 0,0 4 0 0,-1-1-192 0,1 1 144 15,0 4-144-15,1 3 128 16,-1-2-128-16,3 4 0 0,-1 4 0 0,1 5 0 0,2 2 0 0,-1 5 0 16,3 3 0-16,-1 3 0 15,3 4 0-15,-1 2 0 0,0-6 0 0,-1 0 0 0,0-1 0 0,1 2 0 16,-1 1 0-16,1 1 0 0,0 0 256 0,-1 4 0 16,0-1 16-16,-1 1 0 0,-1-1 32 0,1-1 0 15,-1 2 0-15,-1-3 0 0,1 2-144 0,-1 0-32 0,-1-2 0 16,1 7 0-16,-2 2-128 0,1 6 0 0,-1 0 0 0,-2 0 128 15,-1-3-128-15,0 2 0 16,0-6 0-16,-2-1 0 0,1-2 0 0,-1-3 0 0,0-1 0 0,-1-1 0 16,0-7 0-16,0 0 0 0,-1-7 0 0,1 1 0 15,0-5 128 1,-2 0-128-16,1-2 128 0,-1-1-128 0,1 1 192 0,-2-3-32 0,2-2-16 0,-1 1 0 16,1-1-144-16,-1-2 0 0,1 1 0 0,0-3 0 15,0 2 0-15,0-2 0 0,2 3 0 0,-2 0 128 0,1 0-128 16,-1 0 0-16,1 2 0 0,2-2 128 0,-1 1-128 15,1-3 0-15,2-1 0 0,-1-1 0 0,2-1 0 0,0 0 0 16,0-1 128 0,1-2-128-16,0 0 0 0,-1 1 160 0,2 1-160 0,-2 0 160 0,2-2-160 0,-2 2 0 15,1 0 0-15,1 0 128 0,-1 0-128 0,-1 1 0 16,1-3 0-16,-1 0 0 0,-1 2 0 0,0-1 0 16,0 1 0-16,0 0 0 15,0-2 0-15,0 0 0 0,0 0 0 16,0 0 0-16,0-2 0 0,0 0 0 15,0 0 128-15,1-2-128 0,0 1 0 0,1-1 0 0,-1 2 0 16,1-4 0-16,0 2 0 0,0 0 0 0,-1 2 0 0,2-4 0 0,-2 2 0 0,0 0 0 16,0-1 0-16,1 0 0 0,-1-1 0 0,-1 0 0 31,0 0 0-31,0-2 0 0,0 0 0 0,0 0 0 0,-1 0 0 0,-1 0 0 16,0-2 0-16,-1 0 208 0,3 2-16 0,0 0-16 0,0 0-48 0,-16-12 0 0,10 6 0 0,0 2 0 31,-1-4 64-31,-2 0 0 0,0 2 0 0,-2-3 0 15,0 2-64-15,-1 1 0 0,-2-1 0 0,-2-1 0 16,0 2-128-16,-3-1 0 0,1 1 0 0,-2 3 0 16,0-4 0-16,-1 4 0 0,-1-1 0 0,-2-1 0 15,1 1 0-15,-2-2 128 0,-1 0-128 0,-1 2 0 16,-1 1 192-16,-2-2-32 0,0 1-16 0,2 0 0 0,1-1-144 16,2 2 0-16,0-1-160 0,2-2 160 0,2-1 0 0,0 1 0 15,2-2-128-15,2 0 128 0,2-2 0 0,3 4-176 16,0 1 176-16,5 4-19904 15</inkml:trace>
  <inkml:trace contextRef="#ctx0" brushRef="#br0" timeOffset="44533.42">8256 8588 12895 0,'-3'-5'1152'0,"0"1"-928"0,2 3-224 0,1 1 0 0,1 0 1152 0,-1-2 192 0,-1-1 48 0,0-1 0 0,-2-2-192 0,1-2-48 0,-1 3 0 0,2-4 0 0,-1 5-416 0,0-1-96 15,2 2 0-15,-1-1-16 0,1 1-496 0,-1 2-128 0,1-4 0 0,0 2 0 16,1-1 0-16,0 1 0 0,1 0 0 0,-1-1-128 16,0 1 352-16,0 0 80 0,-1 3 16 0,2-3 0 15,-2 3 672-15,0 0 144 0,1 3 16 0,0-3 16 16,0 1-352-16,-1 1-80 0,2 1-16 0,0 1 0 15,-1-1 48-15,2 0 16 0,-2 3 0 0,1-2 0 16,0 2-128-16,0 0-16 0,1 4-16 0,0 0 0 16,0 5-304-16,1 2-48 0,-2 7-16 0,2 4 0 15,-2 7-64-15,1 7-32 0,-2 6 0 16,-2 8 0-16,-2 4 64 0,-1 6 16 0,0 7 0 16,-4 6 0-16,1 6-240 0,-1-6 0 0,2-6-144 0,1-9 144 0,1-2 0 0,2 1 0 15,-1 0-128-15,1 1 128 0,-2 0 0 0,-1-1 0 16,0-3 0-16,-2 0 0 15,0 0 0-15,-2 3 0 0,0 7 0 0,-2 0 0 0,0 8 0 0,0-2 0 16,-1-3-160-16,-1-7 160 16,2 1-480-16,0-4-32 0,1-6 0 0,4-9 0 15,2-8-2048-15,3-12-400 0,3-5-96 0,2-11-10384 0</inkml:trace>
  <inkml:trace contextRef="#ctx0" brushRef="#br0" timeOffset="45989.71">8214 10700 1839 0,'-2'-2'160'0,"-1"0"-160"0,2 2 0 0,1 0 0 0,0-2 192 0,-1 2 0 0,0 0 0 0,-2-4 0 0,0 2-64 0,-1-1-128 16,0 2 192-16,2 1-64 15,-2-2-128-15,1 2 0 0,1 0 0 0,1 0 0 16,-2 0 144-16,1 0 0 0,-1-2 0 0,1 2 48 16,1 0 1168-16,-2 0 240 0,1 0 64 0,-1 0 0 0,1 0 560 0,-1 0 96 15,-2 0 32-15,-1 2 0 0,1 1-656 0,-2 2-128 16,-2-1-32-16,0 0 0 0,1 2-768 0,-2 2-176 15,0-1-16-15,0-1-16 0,1 0-368 0,2-2-64 0,0-1 0 0,0 0-128 16,3-2 352-16,0-1-32 0,0 0-16 0,2 0 0 16,-1-1 496-16,1 1 96 0,-1 0 32 15,1 0 0-15,-1-3-320 0,0 3-64 0,-1 0-16 0,-1 3 0 16,1-3-352-16,-1 0-176 0,2 0 160 0,-1 1-160 16,1 2 224-1,0-1-48-15,0-2-16 0,2 4 0 0,0-4 96 0,1 2 32 0,0 0 0 0,1 0 0 16,1-2-160-16,2 2-128 0,1-2 144 0,1 2-144 15,3 0 144-15,1-2-144 0,1 0 128 0,3-2-128 16,2 0 192-16,1 0-64 0,1 2 0 0,1-2 0 0,2 0-128 16,0 2 0-1,1-2 0-15,1 2 0 0,-2 0 0 0,2 0 0 16,-1 2-144-16,1-2 144 0,-4 4-256 0,1-2 64 0,-1 2 16 16,-2-1 0-16,0 0-96 0,-1 1-32 15,0-1 0-15,-1-2 0 0,-1 4 144 0,-2-4 32 0,2 1 0 0,-5 1 0 0,-1-2 0 0,-3 2 0 16,1-1 0-16,-3-1 0 15,-1 2-1024-15,-2-3-192 0,0 0-32 0,-1-3-7328 16,-1 3-1456-16</inkml:trace>
  <inkml:trace contextRef="#ctx0" brushRef="#br0" timeOffset="47101.61">8499 10861 6447 0,'-3'-3'576'0,"2"0"-576"0,0-1 0 0,1 1 0 0,1 1 912 0,0 1 80 0,1-2 16 0,0 0 0 0,2-4 144 0,2-1 16 0,3-2 16 0,0-2 0 0,1-1 224 0,0 1 32 0,1 1 16 15,-1-2 0-15,0 1-368 0,0 0-80 16,-1 2-16-16,-2-3 0 0,-1 3-32 0,1-1-16 0,-1 1 0 0,-3 0 0 15,2 1 208-15,-2-1 32 0,1-1 16 0,-2 1 0 16,0 0-192-16,0-4-48 0,0 2 0 0,1-3 0 16,-2 1-320-16,1-2-80 0,0-2-16 0,-1-3 0 15,-1-3 80-15,1-1 16 0,0-3 0 0,1-4 0 16,-1-1-128-16,-1-3 0 0,0-3-16 0,0 0 0 16,0 3-256-16,0 1-48 0,0-3-16 0,0 5 0 0,1 3-176 15,-1-4 0-15,1 1 0 0,1-2 0 0,0 5 0 16,0-5 0-16,2 3 0 0,0 0 0 0,0 2 0 0,-1 0 0 15,1-1 0-15,-2 2 0 0,1 4 0 0,-1 0 0 16,1 0 128-16,-2-1-128 0,2 4 0 0,-2-2 192 16,-1 0-192-16,1-1 192 0,0-1-192 0,1-1 0 15,-1 1 0-15,1-2 0 0,0 2 0 0,-2-1 0 16,1 1 0-16,0 1 0 0,-1-4 0 0,0 3 0 16,1-1 0-16,0 4 0 0,1 2 0 0,-2 1 0 15,1-2 0-15,-1 3 0 0,1-3 0 0,-1 2 0 0,0 2 0 0,0-1 0 16,0-3 0-16,1 1 0 0,1-2 0 0,-1 4 0 15,0-2 0-15,-1 1 0 0,1-2 128 0,-1 3-128 16,2 3 0-16,-2-3 0 0,0 2 0 0,1-1 0 16,-1 1 0-16,1 0 0 0,0 0 0 0,-1 1 0 15,2-2 0-15,-1 2 0 0,-1 3 0 0,0-2 0 16,0 1 0-16,-1 2 0 16,1 2 0-16,-2-2 0 0,2-1 0 0,0 0 0 15,-1-2 0-15,1 1 0 0,1 2 0 0,1 0 0 0,0-1 0 0,0-3 0 0,2 0 0 0,0 0 0 16,2-1 0-16,0 1 0 15,0-1 0-15,2 4 0 0,-3-2 0 0,1 3 0 0,-1-1 0 0,-1 2 0 16,-1 3 0-16,0-2 0 16,-1 1 0-16,1 2 0 0,-2 2 0 0,0-2 128 0,0 4-128 0,-1-1 0 15,0 2 144-15,0 0-144 0,0 2 0 0,0-2 0 16,-1 2 0-16,1 0 0 0,0-3 0 0,0 2 0 16,0 1 0-16,0-2 0 0,0-1 0 0,0 2 0 15,0 1 0-15,0 0 0 0,0 0 0 0,0 0 0 0,0 0 0 16,0 0 0-16,0 0 0 0,0 0 0 0,0 0 0 0,0 0 0 15,0 0 0-15,0 0 0 16,0 0 0-16,0 0 0 0,0 0 0 0,0 0 0 0,0 0 0 0,0 0 0 16,-21 6 0-1,16-2 0-15,0-2 0 0,-1 0 0 0,0 0 0 0,-1 2 0 0,-1-2 0 0,-2-1 0 32,0 2 0-32,-2 1 0 0,0-2 0 0,-3 1 0 0,1-2 0 0,-1 1 0 15,-1-2 0-15,0 3 128 0,1-3-128 0,-2 0 144 16,1 3-144-16,-1-3 160 0,1 0-160 0,-2 2 160 0,2 0-160 0,-1-2 160 15,0 3-160-15,-1-2 0 16,2 1 0-16,-1 1 128 0,2-2-128 0,-1 4 0 0,0-1 144 0,0-2-144 0,0 2 0 0,0 0 0 16,1-1 0-16,1 0 0 15,2 1 0-15,1-2 0 0,-2 0 0 0,3 0 0 16,1 0 0-16,0 1 0 0,1 0 0 0,1-1 0 16,1 3 0-16,0-4 0 0,1 1 0 0,1 1-128 0,0 0 128 15,2 0 0-15,1 1 0 0,-1-1 0 0,2 3-320 0,0-3 32 16,0 1 0-16,3 2-18320 0</inkml:trace>
  <inkml:trace contextRef="#ctx0" brushRef="#br0" timeOffset="49151.51">8637 10084 5519 0,'4'-1'496'0,"0"1"-496"0,-2-2 0 0,-1 2 0 0,1 0 352 0,-1-3-32 0,3 2 0 0,-1-2 0 0,4 0 80 0,-3-4 16 0,1 4 0 0,-2-3 0 0,-2 1 400 0,-2 1 80 0,-3 0 0 0,-1 1 16 0,-1 0-112 0,-3 1-32 15,-1 0 0-15,-3 2 0 0,-1 0 320 0,-3 0 64 0,-2 2 16 0,0 0 0 16,-2-2 16-16,-2 3 0 16,1-3 0-16,-1 1 0 0,-3 1-272 0,1-2-48 0,0 1-16 0,2-1 0 15,-1 3-48-15,2-3-16 0,3 2 0 0,-2-2 0 16,-1 4-80-16,0-4-32 0,0 3 0 0,-1 0 0 16,2 0-320-1,0 0-64-15,4 0-16 0,1 1 0 0,2-1-272 0,3 0 0 0,3 1 0 0,1-4 0 16,4 2 0-16,1-2 0 0,4 0 0 0,1 0-144 0,5-2 144 15,2 2-160-15,2-3 160 0,3 2-160 0,3-2 160 16,2 3 144-16,2-2-16 0,2 2-128 0,2-1 208 16,2 1-64-16,3 0-16 0,1 0 0 0,-1 0-128 0,1 0 0 15,-1-3 0-15,-1 2 0 0,0 1-144 0,-3 0 144 32,-2 0-192-32,-3 0 192 15,-4 0-512-15,0 0 0 0,-5 1 0 0,0 2 0 0,-3-3 80 0,-3 1 32 16,0 1 0-16,-2-2 0 0,-1 3 400 0,-1-3-128 15,-2 0 128-15,-1 0 0 0,0 0 0 0,-1 0 272 16,-2-3-32-16,-1 1-16 0,1 1 736 0,-3-3 128 0,6 4 48 0,0 0 0 16,-24-6-352-16,13 3-64 0,-3 3-16 0,-2 0 0 15,-1-2-240-15,-2 4-48 0,0-2-16 0,-4 3 0 16,0 0-176-16,-2 0-32 0,0 1-16 0,1 2 0 16,-4 0-176-16,1 0 0 0,-1 4 0 0,1-4 0 15,1 2 0-15,1 0 0 0,1-1 0 0,5-1 0 16,0 0 0-16,4 0 0 0,4-1-192 0,1 0 192 15,3-1-272-15,1-2 64 0,2-1 16 0,3-1 0 16,-1 0-80-16,4 0-16 0,-1-1 0 0,1-1 0 16,3-1 80-16,2 2 16 0,0-4 0 0,0 4 0 15,2-3-848-15,0 4-176 16</inkml:trace>
  <inkml:trace contextRef="#ctx0" brushRef="#br0" timeOffset="50504.63">8352 10337 34095 0,'1'-17'1504'0,"-1"5"320"0,0 2-1456 0,1 2-368 0,2 4 0 0,-1 1 0 0,2 0-448 0,1-7-176 0,2-3-16 0,4-6-16 0,3 0 208 0,-1-2 64 0,1 4 0 0,-2 4 0 0,-2 1-240 0,-1 2-32 0,-3 4-16 0,0 3 0 16,-3 1-48-16,-4 4-16 0,-2 5 0 0,-3-1 0 16,-1 6-96-16,-5 1 0 0,0 4-16 0,-4 4 0 0,-3-1 848 0,1 1 0 15,-2-4 0-15,0 0 0 0,3-3 1344 0,2-2 176 16,2-4 32-16,1 0 16 15,3-5 240-15,1 1 48 0,2-2 16 0,3-1 0 0,1 2-864 0,2-3-176 16,1 0-48-16,0-4 0 16,3 4-624-16,2-5-160 0,1 1 0 0,-1 1 0 15,2-4-496-15,1 1-128 16,1-2-16-16,2-2-16 0,2 0-816 0,1-3-144 0,2 0-48 0,0-2 0 16,1-1 432-16,0 0 80 0,2 0 0 0,0-2 16 0,1 2 704 0,-1 3 144 0,-2 0 32 0,-1 0 0 15,-3 4 880-15,0 3 176 16,-4 0 32-16,-2 0 16 0,0 4 112 0,-3 0 32 0,-2 4 0 0,0-2 0 15,-3 4-448-15,0 0-96 0,-3 2 0 0,-2 4-16 16,-1 0-240-16,-3 2-64 16,1 3 0-16,-5 1 0 0,-1 0-128 0,-2-1 0 15,-3 5 144-15,-3-4-144 0,-4 0 128 0,0 0-128 16,-3-1 160-16,0 1-160 0,0-4 224 0,0 1-48 16,0-1-16-16,1-2 0 0,3 0 400 0,1-2 80 0,5 2 0 0,1-3 16 0,4-1-96 15,0 0-32-15,4-2 0 0,1-1 0 16,3 0-368-16,1-3-160 0,4 1 128 15,1-2-128-15,2-3 0 0,1-1 0 0,3-1 0 0,2-1-176 16,3-3 176-16,2-3-192 0,3 1 192 0,2 0-192 0,4-3 192 0,1-1-160 16,2-2 160-16,0 3-160 0,0-1 160 15,-1 2-128-15,0 0 128 0,-2 2-128 16,0-1 128-16,-3 3 0 0,-2 0 0 0,-2 2 0 0,-1 2 0 0,-3 2 0 16,-3 1 0-1,-1 3 0-15,-4 0 0 0,0 3 0 0,-2 3 0 16,-1 0-128-16,-2 4 128 0,-2 5 0 0,-2 1 0 0,-3 3-128 0,-1 3 128 0,-2 0 0 0,-1 0 0 0,0 2 0 15,-2 4 0-15,-2 3 0 0,-1-2 0 0,1-1 0 16,0 1 0-16,3-11 0 0,3 1 0 0,0-3 0 16,1-3 0-16,-1 2 144 15,1-5-144-15,0 2 160 16,1-4-160-16,1 1 128 0,2-3-128 0,-1-4 128 0,2 2-128 0,3-3 0 16,1-1 0-16,1-1 0 15,0 1 0-15,2-6 0 0,3 0 0 0,3-4 0 0,1 0 0 16,4-3 128-16,4 1-128 0,4-4 128 0,4-3 32 15,3 3 0-15,4-2 0 0,2 2 0 0,3 1-160 0,1 1 0 16,-1 4 0-16,0-2 128 0,-1 2-128 0,-2 1 0 16,-1 1 0-16,-2 0 0 0,-3 2 0 0,-3 0 0 15,0 2 0-15,-7-1 0 0,-1 4 0 0,-5 1 0 16,-2 0 0-16,-4 0 0 0,-4 4 0 0,-3 0 0 16,-2 2 0-16,-6 0 0 0,-3 3-288 0,-6 0 64 15,-4 4 16-15,-5-1 0 0,-5 5 208 0,-4 1 0 16,-1 2 0-16,0-1 0 0,3-1 192 0,0 1 0 15,-2-2-16-15,1 1 0 0,0-2 128 0,4-1 16 16,2 1 16-16,2-4 0 0,3 2-192 0,3-5-144 0,4 1 192 0,2-1-192 16,3-2 0-16,2-1 0 0,2 0-192 0,2-5 48 15,4 2-192-15,0-3-48 0,2 0 0 0,2-2 0 16,1 0 176-16,2-2 16 0,1-1 16 0,2 2 0 16,-2-4 176-16,1 4 0 0,2-3 0 0,-1-1 0 15,0 1 0-15,0 3 0 0,-2-4 0 0,-1 2 0 16,0 2 0-16,-2-1 0 0,0 0 0 0,-1 2 0 15,-2 2 0-15,0 0 0 0,-1 0 0 0,-1 0 0 16,-1 2 0-16,-2 2-192 0,0 2 192 0,-2 4-192 0,1-1 192 0,-3 3-208 16,0 4 80-16,-1 4 128 0,-1 1-128 0,-1 1 128 15,2 2 0-15,0-3 0 0,2-1 0 0,-1-6 0 16,4-3 0-16,0-2 0 0,3-3 0 0,-1-3 0 16,3-3 0-16,0 0 0 0,0-5 0 0,3-1 0 15,0-5 0-15,2-4 0 0,4-5 0 16,2-5 160-16,1-1-160 0,1 1 160 0,2-3 64 0,-1 0 16 15,1-1 0-15,1-2 0 0,-1 3-48 0,2-2-16 0,2-7 0 16,-2 2 0-16,2 1-48 0,-3 2-128 0,-1 3 192 0,-2 1-64 16,0 5-128-16,-1 2 0 0,-3 5 0 0,-3 3 0 15,1 3 192-15,-3 5-32 16,-1 4-16-16,-1 1 0 0,-1 1-16 0,-1 4-128 0,0 2 192 0,-1 2-64 16,0 1-128-16,-2 2 0 0,1-2 0 0,-1 2 128 15,0 1-128-15,0-3 0 0,-1 0 0 0,1-2 0 16,-3 2 0-16,-1-4 0 0,-1 2 0 0,-1-2 0 15,0 0 0-15,-2 3 128 0,1-5 0 0,-2 2 0 16,-2 0-128-16,1-2 0 0,-2 1 0 0,-2-2-17968 16</inkml:trace>
  <inkml:trace contextRef="#ctx0" brushRef="#br0" timeOffset="55179.82">4862 10134 4607 0,'4'-6'400'0,"0"2"-400"0,-2-1 0 0,-1 4 0 0,0-2 272 0,1 1-16 0,0-2-16 0,2-2 0 0,1-4-240 0,-1 0 176 0,-1 1-176 0,-1 2 160 0,-4 1-512 0,-1 1-96 0,-2 4-32 0,-3-2 0 15,0 3 32-15,-4 3 16 0,0-2 0 0,-3 4 0 0,0-4 432 0,-2 1 224 16,1 1-32-16,0 1 0 0,-1-4 672 0,1 1 128 16,-1 1 32-16,0-2 0 0,4 0 304 0,-1 0 64 15,2 0 16-15,-2 0 0 0,3 0-304 0,-2-2-48 16,1 2-16-16,1 0 0 0,1 2-672 0,0-2-144 15,2 3-32-15,-1-3 0 0,1 4-192 0,2-2 0 16,0 2 0-16,2-2 0 0,1-2 192 0,1 4-64 16,1-4-128-16,1 2 192 0,1 0 16 0,2 0 0 15,-1 2 0-15,2-2 0 0,1 2 32 0,0-2 0 16,2 5 0-16,1-6 0 0,0 4-112 0,2-4 0 0,1 3-128 16,1-2 192-16,0 1-16 0,0-3-16 0,3 1 0 15,0 1 0-15,0 1-160 0,1-3 192 0,0 4-192 16,0-4 192-16,1 2-192 0,-1-1 0 0,2 2 0 0,-2-3 0 15,0 0 0-15,0-3 0 16,-2 3 0-16,-1-1 0 0,0-1 0 0,-2 2 0 16,0-4 144-16,-2 1-144 0,-1 3 384 0,0 0 16 0,-1-2 0 15,-1 1 0-15,-1 1 128 0,0 0 32 0,-1 1 0 0,-1 1 0 16,0-2-416-16,-2 3-144 0,2-2 0 0,-2 2 144 16,-1-1-144-16,0-1 0 0,-1 2 0 0,-1-1 0 15,0 2 0-15,-3-4-144 0,1 4 144 0,-2-4-160 16,0 2 160-16,0 2 0 0,-3-2 0 0,0 0-128 0,1 0 128 15,-3 1 0-15,0 0 0 0,-2 0 0 0,0 0 0 16,-4 1 0-16,0 2 0 0,-1 1 0 0,-2-1 0 0,-2 4-128 16,-2-1 128-16,-1 1 0 15,-1 2-768-15,0-3-64 0,0 0 0 0,-1 1-16 16,-1 0-112-16,-2-4-32 0,3 1 0 0,0 0 0 0,1-1 544 0,1-1 128 16,3 0 0-16,-2 1 16 0,3 0 304 0,-1 0 0 15,1 3-128-15,-1-3 128 0,2 4 0 0,0-4 128 16,2 2-128-16,-2 0 192 0,3-2 288 0,0 1 48 0,3-4 16 15,0 0 0-15,3 1 384 0,1-2 80 0,1-2 16 0,3 0 0 16,0-2-112-16,2 2-16 0,2-3 0 0,-1 2 0 16,3-2-416-16,-1 2-96 0,2-1 0 0,1-2-16 15,0 1-176-15,0 0-48 0,3 0 0 0,0 0 0 16,2 0-144-16,0 1 0 0,0-2 0 0,2 0 0 16,1 0 0-16,-1-2 0 0,3 1-176 0,-1-1 176 15,3 1 0-15,-1 0 0 0,5 2 0 0,-1-1 176 16,0-2-48-16,2 1-128 0,1 0 192 0,1 0-64 15,0 1 0-15,1-2-128 0,0 2 192 0,0-2-64 16,4 2-128-16,0-2 128 0,2 4-128 0,0-5 128 0,0 4 128 16,1-3 0-16,2 2 16 0,-2-2 0 15,1 0 0-15,2-1 0 0,0-1 0 0,2 0 0 16,-2 2 144-16,-1 0 32 0,0 0 0 0,-2 2 0 0,4-2-160 0,-4 3-32 16,2 1 0-16,-2 1 0 0,0 1-256 0,0 1 0 15,-2 4 0-15,0-1 0 0,0 2 0 0,1 0 0 16,-2 0-128-16,-2 1 128 0,1 2 0 0,-2 1 0 15,0-4 0-15,-1 0 0 0,-1-3 0 0,-2 1 0 0,-1-1 0 16,-1 0 0 0,0 0 0-16,-3 0 0 0,0 1 0 0,-2-4 0 0,1 2 0 15,-2-1 0-15,0-1 0 0,-2-1-144 0,-1 1 144 0,-2-2 144 0,1 2-16 0,-2-4-128 16,0 1 320-16,-3 3-32 16,0-3-16-16,0 0 0 0,-2 1 80 0,-2 1 16 0,1-2 0 0,0-1 0 15,-1 2-112-15,-1 1 0 0,-2-4-16 0,1 4 0 16,-1-2-48-16,0-1-16 15,-1 2 0-15,0-2 0 0,0 2-176 0,-1 0 0 16,-1-3 0-16,-1 2 0 0,3-1 0 0,-1 2 0 16,-1-2 0-16,1 0 0 0,0 2 128 0,-1-1-128 0,0 2 0 0,-2-1 128 0,0-1-128 0,1 2 0 15,-1 1 0-15,0-3 0 0,2 1 0 0,-1 1 0 16,0-2 0-16,2 1 0 16,1 0 0-16,0 0 0 0,1-1 0 0,1 2 0 15,0-2 176-15,2 0-48 0,-1 1-128 0,1 0 192 16,2 0-192-16,-1-1 0 0,1 2 0 0,0-1 0 0,1-2 0 0,0 4 144 15,0-2-144-15,0 0 128 0,2 2-128 0,-2 0 0 16,-1 0 0-16,0 0 0 0,0 0 0 0,0 0 0 16,0 0 0-16,16 20 0 0,-15-13 0 0,1 2 0 15,-1 0 0 1,0 1 0-16,-1 2 0 0,-1 2 0 0,1 1 0 0,-1-2 0 16,-1 3 0-16,0 0 0 0,1-1 0 0,-2 4 0 0,2-3 0 0,0 0 0 0,1 0 0 0,0-1 0 31,2 1 0-31,1 2 0 0,0 0 0 0,1 0 128 0,1 1-128 15,0 3 0-15,1 3 144 0,0 1-144 0,1 2 0 0,-1 3-128 0,-1-2 0 0,0 3 0 32,-2-1 128-32,0-5 0 0,1-2 0 0,-3-6 0 15,1-4 0-15,0-4 144 0,0-1-16 0,-1-5-128 0,2-2 128 16,-2-2-128-16,-1 1 0 0,1-2 0 0,-1 1 208 0,0-2-16 16,0-2 0-16,-1-2 0 0,0 0 320 0,1-3 48 15,-3-1 16-15,2-2 0 0,0-1-256 0,-2 0-64 16,2-2 0-16,-3 1 0 0,2-1-256 0,-2 2 0 15,2-3 0-15,-2 3 0 0,0 1 128 0,1 0-128 16,0 2 0-16,1 1 0 0,-1 2 0 0,1 3 0 16,-1-1 0-16,1 4 0 0,1-2 0 0,-1 6 0 15,1-3 0-15,-1 1 0 0,0 2 0 0,0-1 0 16,1 3 0-16,-3 0 0 0,1-1-144 0,-2-1 16 16,1 2 0-16,-1 1 0 0,-3-2 128 0,1 0 0 0,-2 0 0 15,-1-2 0-15,-1 1 0 0,-1-3 176 0,-2 1-48 0,-1-1 0 16,-2-1-128-16,-2 1 0 0,0 0 0 0,-4 0 0 15,1-3 0-15,-3 6 0 0,-1-3 128 0,-1 0-128 16,2 3 0-16,-2-3 128 0,-1 3-128 0,-2 0 0 16,2 0 0-16,-2-2 0 0,-1 2 0 0,1-2 0 15,3 0 0-15,0 0 0 0,-1-1 0 0,0 0 0 0,1 0 0 16,1-1 128-16,1 1-128 0,2-1 0 0,2 1 0 0,1 0 0 16,0-1 0-16,3 1 0 0,1-3 0 0,1 2 0 15,4 1 0-15,0 0 0 0,2-3 0 0,1 3 0 16,0 0 0-16,3 0 0 0,0 0 0 0,2 0 0 15,0 3 0-15,1-3 0 0,0 1 0 0,0 2 0 16,1-2 0-16,-2 1 0 16,2 1-320-16,0 0 48 0,0 1 16 0,-1-1 0 15,1 0-128-15,0 2-32 0,0-1 0 0,1-3 0 0,-2 2 176 0,1-1 48 16,1 2 0-16,-1-2 0 0,0-2 192 0,1 2 0 16,-2 0 0-16,2-2 0 0,0 0 0 0,0 3 0 15,0-3 0-15,0 0 0 0,0 0 0 0,0 0 0 16,2 1 0-16,-2-1 0 0,0 0 0 0,0 0 0 0,0 0 0 15,0 0 0-15,0 0 0 0,0 0 0 0,0 0 0 0,0 0 0 16,0 0 0-16,0 0 0 0,0 0 0 0,0 0 0 16,0 0 0-16,0 0 0 0,0 0 0 0,0 0 0 15,0 0 0-15,11-22 0 0,-10 15 0 0,0 0 0 16,2-2 240-16,-2 2-64 0,1-2-16 0,1-3 0 16,1 2 64-16,-1-2 16 0,2-4 0 0,-1 3 0 15,0 1-112-15,1-2-128 0,0-2 176 0,1-1-176 16,0-3 144-16,0 0-144 0,0-2 0 0,0 3 144 0,-1 1-144 0,-1 2 0 15,-1 1 0-15,-1 1 0 0,-1 2 0 0,1 0 0 16,-2 2 0-16,-2 0 0 0,0-1 0 0,-2 1 0 16,0 0 0-16,-1 0 0 0,2 1 0 0,-2-1 0 15,-1 2 0-15,-1 0 0 16,1-1 0-16,0 2 0 0,0-1 0 0,0 4 0 0,0 0 0 0,-1-1 128 16,2 4-128-16,-1 1 0 15,3 0 0-15,-2 0 128 0,1 0-128 0,1 1 0 0,1 2 0 0,1-1 0 16,-1 2 0-16,2 0 0 0,2-1 0 0,0 2 0 15,1-1 0-15,2 2 0 16,0-3 0-16,2 0 0 0,2 0 0 0,0-2 0 0,4 2 0 0,0-3 0 0,4 0 128 0,-1 0-128 16,1 0 0-16,3-4 0 15,-1 1 0-15,4 0 128 0,-1 0-128 0,3-3 0 0,3 2 0 0,1-2 0 16,0 0 0-16,2 0 0 0,3-3 0 16,0 3 128-16,1 1-128 0,-1 3 128 15,2-2-128-15,0 1 128 0,-1 1-128 0,-2 4 0 0,-1 1 0 0,-1 1 0 16,-1 2-128-16,-3 1 128 0,-1 2 0 0,-1-1 0 15,-3 2 0-15,-1-3 0 0,-1-4 0 0,0 1 0 16,-2 1 0-16,0-5 0 0,-1 0 0 0,0 0 0 16,-1 0 0-16,-1 0 0 15,0-3 0-15,-1 1 128 0,-1 1-128 0,-1-2 0 16,0 1 0-16,-2 1-176 0,-3 1 176 0,0-3 0 16,-2 3 0-16,-1 0 0 0,-2 0 0 0,0 0 0 0,-1 0 0 0,-2 0 0 15,-1 0 0-15,-1 0 0 16,0-2 0-16,-2 2 0 0,0 2 0 0,-2-2 176 0,1 3-176 0,-3-2 192 15,0 1-192-15,1 2 0 0,-1 1 0 0,1-1 0 0,0 2 0 0,2-3 0 16,0 6 0-16,1-3 0 0,0 2 0 0,1 0 0 16,2 2 0-16,-1 0 0 0,2 3 128 0,1-4-128 0,0 6 128 15,1-1-128 1,2 1 0-16,-1 1 0 0,2 2-144 0,-2 2 144 0,3 2 0 0,-2-3-128 16,-1-3 128-16,1 3 0 0,-1-1 0 0,2 2 0 0,-2-2 0 0,1-1 0 15,-2-1 0-15,0-4 0 0,1 0 0 0,-1-2 0 16,-1-4 0-16,0 1 0 0,1-1 0 0,-1-3 0 31,0 0 0-31,1 1 0 0,0-1 0 0,-1 4 0 16,2-3 144-16,-1 4-144 0,1-2 128 0,0 0-128 15,-1 3 0-15,0 1 0 0,2 0 0 0,-2 0 0 16,1-2 0-16,0-2 0 0,-1 1 0 0,-1-4 0 16,1-1 0-16,-1 0 0 0,0-2 0 0,0 0 0 0,0 0 0 15,-1 0 0-15,0-2 128 0,-2 0-128 0,1-1 128 0,2 3-128 16,0 0 192-16,-12-19-64 0,9 7 64 0,-2-1 0 15,0 0 0-15,-1-5 0 0,1 1 0 0,-1-1 0 16,-2-3 0-16,-1 1 0 0,1-2-192 0,-1-1 0 16,-1 5 0-16,-1-2 0 0,-4-2 0 0,-3-3 0 15,0 6 0-15,-1 1 0 0,-1 5 0 0,-2 4-144 16,-2 1 144-16,-1 6 0 0,-2 2-128 0,-1 0 128 16,-2 6 0-16,-1 0 0 0,1 0-144 0,-3 2 144 0,-2 3 0 15,1-4-144-15,3 2 144 0,-2 1 0 16,-1-2 0-16,2 0 0 0,4 0 0 0,0-1 0 0,1-1 0 0,2-1 0 15,2 0 0-15,2-2 0 0,2-3 0 0,3 3 0 16,1-3 0-16,2 1 0 0,0-1 0 0,4 0 0 16,1 0 0-16,2 0 0 0,4 0 0 0,0 0-128 15,1 3-112-15,2-3-16 0,3 0 0 0,3 2 0 32,0-1-208-32,2 2-48 0,5-3-16 0,3 0 0 0,3 0 16 15,2-4 16-15,4 2 0 0,0-5 0 0,-1 4 352 0,5-3 144 0,4-4-128 16,6-3 128-16,0 1-128 0,-1 0 128 0,1-1-128 0,-1 1 128 0,1-1 0 15,-3 0 0-15,1 1 0 0,-2-5 0 0,0 1 0 0,-3 0 0 16,1 0 0-16,-3-1 128 0,-2 3-128 0,-1-2 0 16,-2 4 0-16,-3-3 0 0,-3 4 0 0,-3-1 0 15,-3-1 0-15,-3 3 0 0,-4-1 0 0,-3 4 0 16,-3-2 0-16,-3 3 0 0,-3 2 0 0,-4 0 0 16,-2 2 0-16,-4 1 0 0,-5 1 0 0,-4 3 0 15,-5 1 0-15,-3 2-128 0,-1 1-64 0,-4 1-16 16,-2 3 0-16,1 2 0 0,0-1-48 0,-1 0 0 0,2-3 0 0,0 1 0 15,1 0 256-15,2-4 0 0,1 4 0 0,0-4-144 16,2 3 144-16,0-2 0 0,2 2 0 0,-1-2 0 16,3 2 0-16,1-3 0 0,2 0 0 0,4-2 0 15,2 2 0-15,1-3 0 16,0 0 0-16,5-1 0 0,1 0 0 0,2 1 0 16,2-3 0-16,2 1 0 0,2 1-160 0,2 1-96 0,1-3-32 0,0 0 0 15,4 1-416 1,1-1-64-16,2-1-32 0,2 1 0 15,1-3 272-15,2 0 48 0,2-4 16 0,2 1 0 0,1-4 464 0,2 2 0 0,2-2 0 0,1 0 0 16,3-3 0-16,1 1 128 0,-2 2 16 0,2-2 0 0,0 2 32 16,0-1 0-16,-2 3 0 0,-2-1 0 0,0-1-176 15,-3 1 128-15,-1 0-128 0,-3 2 128 16,-2 1-128-16,-3 0 0 0,-3 2 0 0,-3 1 0 0,-2 0 0 0,-3 0 0 16,-2 3-128-16,-3-2 128 0,-1 2 0 0,-6 2 0 15,0 1 0-15,-4 0 128 16,-2 4-128-16,-2-1 160 0,1 1-160 0,-2 2 160 15,0 1-160-15,-2 2 0 0,-1-2 0 0,2 2-176 16,1 3 176-16,-1-3 0 0,0 5 0 0,3-6 0 0,3 1 0 0,1-1 0 0,1 0 0 16,3 0 0-16,2-1 0 0,1-2 0 0,2 0 0 0,3 1-128 31,0-1 128-31,3-2 0 0,1-3 0 0,2 2 0 0,3-1 0 0,2 0 0 0,0-2 0 0,4-1 0 31,3 2 0-31,2-6 0 0,1 2 0 0,4 1 0 0,4-3 0 0,3-2 224 16,2 1-48-16,2 0-16 0,-1 2-160 0,1-2 160 15,2-1-160-15,-1 4 160 0,0-2-160 0,0 2 0 0,-3 1 0 0,0-2 0 16,-3 4 0-16,-2-4 0 16,-1 2 0-16,-2 0 0 0,-2-4 0 0,-2 4 0 0,-2-3 0 0,0 3 0 0,-2-2 0 0,-1 2 0 15,-3 0 128-15,0 0-128 16,-1 2 176-16,0 1-48 0,-3-2-128 0,1 2 192 0,-2-1-192 0,0 2 0 16,-1 0 0-16,-2-1 0 0,1 2 176 0,-3-1-176 15,0 0 192-15,-2 1-192 0,0 2 0 0,-2-1 0 31,-2 3 0-31,-3 1 0 0,1 0 0 0,-3 2 208 0,-2 0-64 0,-3 1-16 0,-1 3 64 0,-3-3 0 16,-2 3 0-16,-3-1 0 16,0 1 32-16,-3 0 16 0,0-1 0 0,-3 1 0 0,0 3-32 0,-1-3 0 15,-2 0 0-15,2 0 0 0,1 0-208 0,3-1 0 0,3-1 0 0,3-2-15824 32</inkml:trace>
  <inkml:trace contextRef="#ctx0" brushRef="#br0" timeOffset="57646.04">14804 14728 11055 0,'4'-8'976'0,"-1"3"-784"0,1 2-192 0,-3 0 0 0,1 2-288 0,0-2-96 0,3-3-32 0,2-4 0 0,2-2 80 0,0 0 16 0,-3 2 0 0,-1 0 0 0,-1 1 320 0,-3 2 0 16,0 2 0-16,-1 1 0 0,0-2 832 0,-1 2 304 15,0-2 48-15,-1 2 16 0,1-2 1152 0,0 1 224 0,0 1 48 16,-2 1 16-16,2-2 112 0,0 1 32 0,-2 3 0 16,2-2 0-16,0 0-736 0,0 0-160 0,1 3-32 0,0-2 0 15,0 1-1056-15,0 1-224 0,2 0-32 0,-1 0-16 16,2 0-352-16,-1 0-176 15,1 1 160-15,0 1-160 0,-3-2 176 0,0 0-176 0,0 0 192 0,0 0-192 16,14 19 224-16,-12-13-64 16,0 4-16-16,-1-3 0 0,0 4 48 0,0-1 16 0,-1 4 0 0,-1 3 0 15,0 3-32-15,-2 2-16 16,2 4 0-16,-1 5 0 0,-1 0-160 0,0 7 128 0,0 9-128 16,-1 4 128-16,2 0 0 0,-1 6 0 0,1 3 0 0,-2 3 0 15,1 3-128-15,-2-6 0 0,0-3 0 0,-2-2 0 16,1-1 0-16,-1 2 0 0,-2-3 0 0,2-9 0 0,1-1 0 0,-1-6 0 15,2-3 0-15,-1-5 0 16,3-3 0-16,-1-4 160 0,1-4-160 0,1-1 160 16,-1-5 160-16,1-2 48 0,-2 0 0 0,2 1 0 0,-1-1-240 0,0-4-128 15,1 0 128-15,0 2-128 0,-2 0 0 0,0 0 0 16,1 0 0-16,-1 2 0 0,-1 0 0 0,1 0 0 16,1 1 0-16,-2-1 0 0,0 0 272 0,1 0-16 15,0-2 0-15,1 0 0 0,0 3-256 0,1-4 160 0,0 2-160 16,1-3 128-16,0 0-128 0,1 1 0 0,1-4 0 0,0 0 0 15,1-2 0-15,-1 1 0 0,1-2 0 0,0-2 0 16,1 2-320-16,0-4 0 0,1 1 0 0,-1-4-20176 16</inkml:trace>
  <inkml:trace contextRef="#ctx0" brushRef="#br0" timeOffset="59025.65">14766 16030 28559 0,'-4'0'2544'0,"0"-3"-2032"0,3 3-512 0,1-1 0 0,1 1 1472 0,-1 0 192 0,1-2 32 15,1-2 16-15,0-2-880 0,3 0-192 0,1-1-16 0,4-1-16 0,1 2 16 0,2-1 0 0,0 2 0 0,5-1 0 16,1 4-304-16,4-2-64 0,1 4-16 0,6 0 0 0,2 1-240 0,4 4 144 0,4 1-144 0,0 2 128 16,5-2-128-16,3-2 0 0,0 1 0 0,3-4 128 15,2 1 112 1,8-5 16-16,6 0 0 0,6-3 0 0,3-4 32 0,3 0 16 16,1-6 0-16,2 1 0 0,9-1 0 0,1-2 0 0,6-2 0 0,1-2 0 15,0-3-176-15,4 3-128 16,3-1 192-16,-1 2-192 0,-5 4 128 0,3-1-128 15,3 1 0-15,3 5 0 0,2-3 0 0,1 5 0 0,3 4 0 0,-2-1 0 16,-1 4 0-16,-5 1 0 0,-3 1 0 0,-1 2 0 16,-1 1 0-16,-4 1 0 0,-6 0 0 0,-5 1 0 15,1 0 0-15,2-2 0 0,-1-2 0 0,-3 0 0 0,-3-2 0 0,-4 1 0 32,2 1 0-32,1-5 0 0,1 0 0 0,-5-1 0 0,-7 1 0 0,-4 1 0 15,-3 0 160-15,-3 2-32 0,-2 2 0 0,-3 0 0 0,-3 0-128 0,-6 2 0 16,-3 4 0-16,-7 1 128 0,-4-1-128 0,-2 1 0 15,-3 2 0-15,-3 1 0 0,0 0 0 0,-3-1 0 16,-5 3 0-16,-2-2 0 0,-4-4-128 0,-2 1 128 16,0 2 0-16,-2-3 0 0,-1 0 0 0,0 0 0 15,2-2 0-15,-2 0 0 0,1-1 320 0,1 0-32 16,-1-1 0-16,0 0 0 16,1 0-160-16,0 1-128 0,1-2 192 0,1 1-192 0,1 2 0 0,-1 0 0 0,2 1 0 0,-3-2 0 31,1 4 0-31,0-4 0 0,-1 2 0 0,-2-1 0 15,-1 2 0-15,1 0 0 0,-1-2-160 0,-1 2 160 0,-2-2 0 0,2 0 0 0,-1 1 0 0,0-2 0 16,1 0 160-16,1 0 48 16,0 0 16-16,2 1 0 0,0-2 0 0,1-1 0 15,2 2 0-15,0-3 0 0,3 0-80 0,-1-3-16 0,2 2 0 16,1-1 0-16,2-2-128 0,0-1 0 0,-1 1 144 0,0 1-144 16,0-2 0-16,-2 0 128 0,-1 2-128 0,-1-1 0 15,-1 0 0-15,-1 0 0 0,-1 0 0 0,-1-2 0 16,0 2 176-16,-3-2-48 15,-1 1 0-15,0 1 0 0,-2-2 320 0,0 0 48 16,1-1 16-16,-3-2 0 0,1-1 80 0,-1-2 32 0,1-2 0 0,-1-1 0 0,0-5-64 16,0-1-16-1,1-1 0-15,-1-4 0 0,-1-2-32 0,0-3-16 16,0-1 0-16,-1-5 0 0,-1-2-224 0,0-5-32 16,-1 0-16-16,0 2 0 0,-1 2-96 0,-2-2-128 15,1 4 176-15,-1 0-176 0,0 4 0 0,-3-4 0 16,0 3 0-16,-2-3 0 0,0 3 0 0,-1-3 0 0,-1 0 0 15,1 4-144-15,0 3-16 0,-2 1 0 0,2 1 0 0,-2 2 0 32,0 1-288-32,0 2-48 0,-3 0-16 0,0 1 0 15,-1 0-672-15,-3 1-144 0,0 0-16 0,-3 0-21568 0</inkml:trace>
  <inkml:trace contextRef="#ctx0" brushRef="#br0" timeOffset="63754.86">19434 14657 8287 0,'-18'-12'736'0,"2"3"-592"0,0 2-144 0,1-2 0 0,3 5 2288 0,0 2 416 0,-4-2 96 0,-14-2 16 0,-17-3-2304 0,-17-1-512 0,-16-2 0 0,-6 2 0 0,-2 2-1344 0,-1 3-192 0,2 0-64 0,1 1-4880 0</inkml:trace>
  <inkml:trace contextRef="#ctx0" brushRef="#br0" timeOffset="64920.6">14778 15128 3679 0,'-12'18'160'0,"3"-3"32"0,2 1-192 0,0-7 0 0,5 1 0 0,-1-3 0 16,1 4 128-16,-3 5 0 0,-2 12-128 0,-1 7 192 31,2 6-640-31,2-6-144 0,4-2-32 0,4-2 0 0,2-3 176 0,4-3 16 0,4 1 16 0,2-2 0 16,1-1 752-16,3 1 160 0,2 0 16 0,2 1 16 15,2-3 464-15,0-2 96 0,3 1 0 0,1-3 16 16,1 0 48-16,2 0 16 0,3 1 0 0,2-4 0 15,3 1-736-15,2-3-160 0,2 2-16 0,-2-5-16 0,-1 0 16 16,8-2 16-16,10 2 0 0,3 3 0 0,2 0-80 0,-1 2-32 16,-1-2 0-16,1 0 0 0,1 0 128 0,0-4 32 15,3 4 0-15,9-1 0 0,7 2 0 16,-2-3 0-16,-4-1 0 0,-3-4 0 0,5-2-320 0,3-4-224 16,1-4 32-16,-1-5 16 0,-1-1 544 0,1-4 96 15,4 0 32-15,1-1 0 0,-3 4 720 0,-3-1 160 16,-3-1 32-16,2 1 0 0,1 2 80 0,0 0 32 15,0 1 0-15,-7 0 0 0,-2 0-528 0,1-1-96 16,3 0-32-16,3 0 0 0,1-1-448 0,-1 4-96 0,-1 0 0 16,0-2-16-16,-2 0-112 0,3-1-32 0,2 1 0 0,-2 2 0 15,-2 1-160-15,-4-3 0 0,-1 2 0 0,0 1 0 16,2-1 0-16,-1 1-320 0,-3 0 48 0,-4 0 16 16,-6-3 64-16,1 2 32 0,-1 1 0 0,-1-1 0 15,-1 1 160-15,-1-4 0 0,-2-2 0 0,-4-2 0 16,-4 2 272-16,-3 0 96 0,-3-1 16 0,-2 3 0 15,-1-2 176-15,0 0 32 0,2-2 16 0,-1 2 0 16,-6-3-208-16,1 1-32 0,-3-2-16 0,-2 1 0 0,-2-1-352 0,-4-2 0 16,-2-1-192-16,-2 2 64 15,-2-2-400-15,-3 1-80 16,0-1-16-16,-3-1 0 0,0 2 240 0,-3-2 64 0,-1 1 0 0,-2 1 0 16,-2-2 128-16,-4 2 48 0,-1-1 0 0,-4-1 0 0,-3-1 368 0,-1 1 80 15,-2-1 16-15,-3-2 0 0,-4 1-96 0,0-3-16 16,-2 3 0-16,0-1 0 0,-2-1 64 15,-3-2 16-15,-5 1 0 0,-4-1 0 0,-3 1-160 0,-4-1-128 16,-5 5 192-16,-3-1-192 0,-3 2 0 0,-3 2 0 16,0-1 0-16,-3-1 0 0,-2 2 0 0,-2-1 0 15,-2 3 0-15,-3-2 0 0,-1 2 0 0,-2-4 0 16,-1 5-160-16,2-1 160 0,5 6-192 0,-9-2 16 0,-8 3 16 16,-1 2 0-1,-2 0-144-15,-1 5-16 0,4 1-16 0,-3-2 0 16,-4 3-176-16,-2 0-16 0,1 0-16 0,2 0 0 15,12 3 144-15,-6-3 16 0,-3 0 16 0,1 1 0 0,4-1 240 0,5 0 128 0,6 0-160 0,4 0 160 16,2 0 0-16,-4-1 0 0,-5 1 0 0,-1-3 0 16,-1 3 0-16,0 0 0 15,1 0 0-15,-1 0 0 0,-2 3 0 0,-3 0 0 0,1 4 0 0,2-1 0 16,3 4 0-16,-4-1 0 0,-6 4-192 0,-2-1 192 31,-3 4-576-31,2-2-32 0,3 3 0 0,-2 3 0 0,0-1-416 0,0-1-96 0,4 2-16 0,3-2 0 31,5-1 352-31,4-1 64 0,4-4 16 0,2 0 0 0,3 1 560 0,1 0 144 0,5 2 0 0,2-1 0 16,5 1 0-16,3-2 192 0,3 0-32 0,3-1-16 16,2 0 128-16,1 1 32 0,-2 3 0 0,-1 3 0 0,-1 1-496 0,-1 4-80 15,5 2-32-15,0 0 0 32,3 2-960-32,5 3-192 0,2 4-32 0,3 3-16 0,3-1-160 0,3-2-16 0,4 1-16 0,4-2 0 0,2-3 1040 0,4 4 208 15,2 1 32-15,3 2 16 0,2 3 160 0,4-3 48 0,1-1 0 0,4-5 0 16,3-3 64-1,2-2 128-15,2-4-208 0,4 0 80 0,3-1 416 0,3-1 96 16,5 1 0-16,-1-3 16 0,-4-1-48 0,8 6-16 0,5 3 0 0,6 5 0 31,2-2-800-31,4 5-176 0,7 2-16 0,11 0-16 16,10 5 672-16,5-4 0 0</inkml:trace>
  <inkml:trace contextRef="#ctx0" brushRef="#br0" timeOffset="74827.11">21627 10400 20271 0,'-11'0'1792'0,"4"0"-1424"0,3 0-368 0,4-3 0 0,0 2 800 0,-1-2 96 0,-4 0 0 0,-4-3 16 0,-1-3 16 0,0-1 0 0,2-2 0 0,0-2 0 0,3-1-240 0,0 2-48 15,3-2-16-15,-2 1 0 0,2 2-352 0,-1-1-64 16,0 1-16-16,0 2 0 0,-1 0 64 0,-1 4 0 16,1 0 0-16,-3 0 0 0,0 2 352 0,1 2 80 15,-2-1 16-15,1 2 0 0,-2 1 160 0,-1 0 32 0,0 0 16 16,1 1 0-16,0 2-288 0,-1-1-64 16,0-2-16-16,1 1 0 0,2 2-176 0,0-2-48 15,-2 1 0-15,3 1 0 0,0-3-64 0,1 1-32 0,0-1 0 16,0 3 0-16,2-3-96 0,0 0-128 0,0 0 176 0,1 2-176 15,-1-2 160-15,1 1-160 0,-2 2 128 16,2-1-128-16,-2 2 0 0,0 0 0 0,2 1 0 0,-2 0 0 16,0 1 0-16,0 2 0 0,2-1 0 0,-2-1 0 15,2 0 0-15,-1 1 0 16,1 0 0-16,1 1 0 0,-2-2 160 0,1 2-160 0,-1 0 192 0,0 0-192 16,-1 1 0-16,-1-1 0 0,1 2 0 0,-1 0-192 0,-1 0 192 15,0 2 0-15,1 1 0 0,-1-1 160 0,0 4-160 16,-1 3 192-16,1 3-192 0,0 0 192 15,2 3-192-15,1 5 0 0,-1 4 0 0,3 9 0 0,1 3 0 0,1 7 0 16,3 4 0 0,-1 3 0-16,1 4 0 0,1 3 0 0,1 1 0 0,-2-2 0 0,1-2 0 0,-3-4 0 15,1-1 0-15,-3-4 0 0,-3-2 0 0,2-6 0 16,-3-2 0-16,1-5 0 16,-2 2 0-16,1-1 0 0,0 0 0 0,1-3 0 15,-1-2 0-15,0 1 0 0,2 0 0 0,-1-2 0 16,2 1 128-16,-2-5-128 0,2 3 128 0,1 1-128 0,0 3 0 0,1 4 128 0,1 5-128 0,-2 2 0 15,1 1 0-15,0 4 0 0,-1 1 0 0,-1 0 0 16,0-5 0-16,-1-3 0 0,0-6 0 0,-2-3 0 16,2-5-208-16,-3-5 80 15,0-2 128-15,-1-2-208 0,1-5 208 0,-3 0 256 0,3-6-48 0,-1 2-16 16,1-2 0-16,0-2-16 0,2 0 0 0,-2-4 0 16,1 2-48-16,-1-3-128 0,1 0 192 0,1 1-64 15,-1 0-128-15,0-1 128 16,-1 0-128-16,2 3 128 0,-2-2-128 0,1 3 0 0,-1-1 0 0,0 1 0 0,1-2 0 0,1 0 0 15,-1 1 0-15,0-3 0 0,0 0 0 16,2-2 0-16,-1-2 0 0,1-1 0 0,1 2 128 0,0-3-128 16,-1 0 192-1,1 2-64-15,0-2-128 0,0 0 160 0,-1 2-160 0,1 0 160 0,1 2-160 0,-1-1 0 32,1 4 0-32,-1-1 128 0,-1 2-128 0,1-1 0 15,0 3 0-15,0-2 0 0,-1 2 0 0,2-3 0 16,0 2 0-16,2-3 0 0,-1 1 0 0,1-4 0 0,2 3 0 15,1-3 0-15,1 1 0 0,0-3 0 0,3 0 0 0,2 0 0 16,0 2 208-16,3-3-32 0,1 1-16 0,1 1 0 16,1 1-160-16,2-3 0 0,-3 4 144 0,0-2-144 15,-3 2 0-15,1-2 0 0,1 2 0 0,-2-3 0 16,-1 4 0-16,2-4-128 0,0 2 0 0,2-6 0 16,1 2-496-1,2-1-80-15,3-2-32 0,3-2 0 0,-3 0-1744 0,3-1-336 16</inkml:trace>
  <inkml:trace contextRef="#ctx0" brushRef="#br0" timeOffset="75967.07">22477 10176 19343 0,'-11'2'1728'0,"1"-2"-1392"0,5 0-336 16,2 0 0-16,1 0 976 0,-2 0 128 0,-4 0 32 0,-7 0 0 0,-3 0 288 0,0 0 64 0,2 0 16 0,3 0 0 0,3-2-416 0,3 1-96 0,1 1-16 0,3-3 0 0,2 3 48 0,1 0 0 0,1-2 0 0,2 2 0 16,1 2-384-16,1-2-64 0,2 0 0 0,0 3-16 15,3 0-368-15,1-2-64 0,1 2 0 0,2 1-128 16,2 1 144-16,4-2-144 0,0 0 0 0,1-2 144 15,1 2-144-15,2-1 0 0,1-1 0 0,-1 2 0 16,1-1 144-16,0 2-144 0,-1-3 160 0,1 4-160 16,-3-1 176-16,1-2-176 0,-2 2 192 0,-3 2-192 15,0-2 272-15,-2 2-48 0,0-2-16 0,-3 1 0 0,0 1 0 0,0-2 0 32,0 2 0-32,-2 1 0 0,-1 2-208 0,-2-2 176 15,0 2-176-15,-1 0 160 0,-2 0-160 0,0 1 128 16,-1-1-128-16,-3 2 128 0,0 0-128 0,-1 2 0 0,0 3 144 0,-2-3-144 15,-1 3 0-15,0 3 0 16,-1-1 0-16,-1 5 128 0,0-1-128 0,-1 3 0 0,1 3 0 0,0 1 0 16,0-3 0-16,1 5 0 0,-1 7 0 0,2 0 0 15,-1 3 0-15,-1 1 0 0,1 4 0 0,1-2 0 0,-2 1 0 0,0 2 0 16,1 1 0-16,-1 0 0 0,0 4 0 0,-1-4 0 0,0-1 0 16,-2 0 0-16,1-5 0 0,-1 2 128 15,1-2-128-15,0 0 0 0,-1 1 288 0,1 2-16 16,-1 4 0-16,2-3 0 0,-1 1-128 0,-1 0-16 0,2 0-128 0,1-3 192 15,0 1-192-15,3-3 0 0,0 1 128 0,2-1-128 16,2-1 0-16,0 2 0 0,1-2 0 0,2-3 0 16,0 3 0-16,0-2 0 0,1-5 0 0,-1 1 0 15,1-5 0-15,-1 3 0 16,0-1 0-16,-2-1 0 0,0 1 0 0,-1-3 0 0,0-1 0 0,-1 0 0 16,0 1 0-16,0-6 0 15,1 2 128-15,-2-4-128 0,2 1 0 0,1-2 0 16,-1-1 128-16,2-1-128 0,1 0 0 0,0-1 0 15,1 0 128-15,0 1-128 0,0-2 0 0,0 0 0 16,2 0 0-16,0 2 0 0,0-2 0 0,-1 0 0 16,1 1 0-16,-2-1 0 0,1 0 0 0,-2-1 0 15,0 1 0-15,0-4 144 0,-1 0-144 0,-2-2-176 16,1-4 48-16,-2 1 0 0,0-5 128 0,-1 2-128 16,1-4 128-16,-1 0-128 0,0-3 128 0,0 1-128 15,-1 1 128-15,1-3-128 0,-1 1 128 0,0 0 176 16,-2 0-48-16,3 3 0 0,0 0 0 0,0 0 0 15,-10-16 0-15,8 10 0 0,-2 2 0 0,0-1-128 0,1 2 192 0,-3-1-64 16,1 0 16-16,-2 2 0 0,0 2 0 16,-2 0 0-16,0 0-144 0,-1 0 192 0,-3 2-192 0,1 2 192 15,-2 0-64-15,-2-1 0 0,-1 2 0 0,-2 3 0 16,1-2-128-16,-3 0 0 0,-1-2 0 0,0 1 128 16,3-2 0-16,-1 0 0 0,1-3 0 0,1 0 0 15,1 0-128-15,-1-3 0 0,5-3 0 0,0-4-13600 16,3-2-2752-16</inkml:trace>
  <inkml:trace contextRef="#ctx0" brushRef="#br0" timeOffset="83701.17">22228 8474 19343 0,'-3'-3'1728'0,"-1"0"-1392"0,0 3-336 0,2 0 0 0,0 0 1936 0,2 3 320 0,-1-2 64 0,-1 2 16 0,-2 4-1600 0,-1 1-320 0,-2 2-64 0,-2 3-16 0,-1 1-336 0,-1 0 0 0,-1 1 0 0,-4 1 0 15,-1 0-560-15,-2 0-176 0,-1 0-32 0,-2 3-16 0,-1-3 336 0,0 2 64 0,-2-2 0 0,-2 3 16 31,1 1 1008-31,-2 1 208 0,0 2 48 0,0 2 0 16,-1 1 240-16,3 1 48 0,0 2 16 16,2-3 0-16,0 4-560 0,3-4-128 0,3-1 0 0,-2 1-16 15,3-1-352-15,-1-2-144 0,3-2 128 0,2-5-128 16,-1-1-208-16,1-1-128 0,0-4-32 0,1-2 0 16,0-1-1536-1,0-1-304-15,1-5-64 0,-1-1-10144 0</inkml:trace>
  <inkml:trace contextRef="#ctx0" brushRef="#br0" timeOffset="83967.14">21264 8490 39615 0,'-10'-6'1760'0,"4"2"352"0,2 2-1680 0,3 2-432 0,2 0 0 16,0 0 0-16,3 0 320 0,1 0 0 15,3 2-16-15,9-2 0 0,4 4-48 0,8 2 0 0,6 0 0 0,6 4 0 16,8 5 64-16,6 3 0 0,5 4 0 0,-2 5 0 16,2 1-192-16,-3 5-128 0,-2-1 192 0,2 1-192 15,0 2 128-15,-4-2-128 0,-5 1 0 0,-3 0 0 16,-1 4 0-16,-5 3 0 0,-5 1 0 0,-2 3-192 16,-3 1-64-16,-2-2-16 0,0-2 0 0,1-5 0 15,0-2-624-15,0-3-112 16,2-1-16-16,1-3-16576 0</inkml:trace>
  <inkml:trace contextRef="#ctx0" brushRef="#br0" timeOffset="85605.61">20229 9945 21183 0,'0'0'1888'0,"0"-3"-1504"0,1 3-384 0,-1 0 0 0,1 3 880 0,0-3 96 0,1 0 32 0,-1 0 0 0,1 2-1728 0,1-2-352 0,-1 0-64 0,-2 0-16 0,0 0-256 0,0 0-48 0,0 0-16 0,0 0 0 16,0 0 416-16,0 0 80 0,0 0 16 0,0 0 0 0,0 0 2400 0,0 0 480 15,0 0 112-15,-23-5 16 0,18 5 304 0,-1 0 64 16,-2-1 16-16,1 1 0 0,1 0-1120 0,-3 0-224 15,0 0-32-15,-1 0-16 0,1 0-480 0,-4 0-112 16,2-3 0-16,-2 3-16 0,-1 0 16 0,-2-2 0 16,-3 2 0-16,1-1 0 0,-1 1 192 0,-2-3 32 15,-5 3 16-15,-5 0 0 0,-2 0-112 0,-3 0 0 16,-4 0-16-16,0 3 0 0,0-3-240 0,-1 1-32 0,-1-1-16 0,-4-1 0 16,-4 1-96-16,-11 1-32 0,-7 1 0 0,-6 1 0 15,-3 1-144-15,-1-2 160 0,4-1-160 0,-5 2 160 16,-5-3 32-16,-7 2 16 15,-5 2 0-15,-3 0 0 0,5-4-48 0,-7 2-16 0,-10 2 0 0,3-2 0 16,7 2-144-16,-3-2 0 0,-2 2 0 0,-3 2 0 16,2 2 0-16,0 0 0 0,5 1 0 0,-6 1 0 15,-9 2 0-15,0 2 0 0,7-2 0 0,-4 1 0 0,-3-1 0 16,2 0 0 0,6 2 0-16,-3-5 0 0,-5 1 0 0,8-1 160 0,10-2-160 0,7-1 160 0,6 1-160 0,-2-1 0 15,-2-1 0-15,9 2 0 0,10-7 0 0,8 3 0 16,5-3 0-16,5 0 0 15,1-2 0-15,5 1 0 0,2-2 0 0,8 1 0 16,7 0 0-16,7 0 0 0,6-2 0 16,7 2 0-16,4-2 0 0,4 2 0 0,4-1 0 0,4 2 0 0,2-3 0 0,7 2 0 15,8-1 0-15,6-1 0 0,7 2-208 0,10-2-80 0,9 1-16 16,7-1 0-16,3-2 112 0,1-1 0 0,1 3 16 16,1 0 0-16,4-2 176 0,12 2 0 0,11-2-144 0,4 0 144 15,1-1 0-15,7 4 0 16,5-4 0-16,-2 1 0 0,-7 0 0 15,4 0 0-15,10-1 0 0,3 0 0 0,-3-1 0 0,7-1 0 16,2-1 0-16,-1 3 0 0,-3 1 0 0,1-3 0 0,-5 1 0 0,1 2 0 16,1 0 0-16,-1 0 0 0,-4 0 0 0,2 0 0 15,4-1 0-15,-3 4 0 0,-12-6 0 0,5 2 0 16,6 2 0 0,-11 1 0-16,-15-4 0 0,-3 4 0 0,1 0 0 0,-2 0 0 15,-2 2 0-15,-9 2 0 0,-10-3 0 0,-5 2 0 0,-4-4 0 0,-3 4 0 0,-6-3 0 0,-3 3 0 16,-7 1 0-16,-6-1 0 0,-6 2 0 0,-6 0 0 31,-6 0 0-31,-4 2 0 0,-4-3 0 0,-2 0 0 16,-4 1 0-16,-3 1 0 0,-1-2 0 0,-3 3 0 15,-4-3 0-15,-3 1 0 0,-3 2-176 0,-7-3 176 16,-4 2-128-16,-8-1 128 0,-7 2 0 0,-8-1 0 16,-4 2 144-16,-4-2-144 0,-1 2 0 0,-4-4 0 15,-1 1 0-15,-4 2 0 0,-9-3 128 0,-6 4 32 0,-5 1 0 16,-5-2 0-16,2-3-160 0,-8 3 0 0,-10 0 144 0,1 1-144 15,7-1 0-15,-7 0 128 0,-7 0-128 0,-2 1 0 16,2 2 128-16,-6-4-128 0,-8 2 128 0,2 0-128 16,7 2 176-16,-5 0-48 0,-6-4 0 0,3 5 0 15,4-2 0-15,-1 0 0 0,6-4 0 0,-3 1 0 16,3 4 16-16,-3-3 0 0,1-3 0 0,3 4 0 16,3-2 16-16,2 2 0 0,4-4 0 0,2 0 0 15,2 3-160-15,6-3 128 0,11 3-128 0,0-3 128 0,6 1-128 16,0 2 0-16,2-1 0 0,8-2 0 0,11 4-176 0,9-4-64 15,6 0-16-15,8 0-12672 16,8 0-2560-16</inkml:trace>
  <inkml:trace contextRef="#ctx0" brushRef="#br0" timeOffset="87194.48">23316 10320 23951 0,'-5'-3'2128'16,"2"0"-1696"-16,2 1-432 0,2 1 0 0,0 1 1408 0,-1-3 192 0,0 1 32 0,-1-2 16 0,0-5 496 0,-1 4 96 0,2-3 32 0,0 4 0 0,2-1-1024 0,-1 1-208 0,1 4-32 0,1 3-16 0,0 0-384 0,2 4-80 16,2 5-16-16,0 4 0 15,2 4-112-15,-1 5-16 0,2 1-16 0,0 8 0 16,4 12-160-16,0 6-16 0,1 7-16 0,4 2 0 0,1 4-176 0,1 2 0 15,-3-4 0-15,2 2 0 0,-1 4 0 0,0 4 0 16,2 5 128-16,-1-2-128 0,-3-3 0 0,-2-1 0 16,-2 1 0-16,-6 0 0 0,-2 2 224 0,-4 1-32 15,-3-3-16-15,-3-3 0 0,-1-3-48 0,-2-1 0 0,0-1 0 16,0-3 0-16,1-3 48 0,1-4 0 0,1-3 0 0,1-7 0 16,3-1 112-16,-1-4 32 15,4 0 0-15,0 0 0 0,2 0-160 0,0-1-32 0,2-1 0 0,0-1 0 16,0-1-128-16,0-1 192 0,0-3-192 0,-1-1 192 15,2-3-192-15,-4 1 0 16,1-5 0-16,-3-1 0 0,2-1 0 0,-1 0 0 0,2 0 0 0,0-6 0 16,-1-1 0-16,1-1 0 15,0-5 0-15,-1-3 0 0,1-5 0 0,-1-2 0 0,0-2 0 0,1-7 0 16,-1-4 0-16,-1-6 128 16,1-5-128-16,-3-10 128 0,0-3-128 0,-3-9 0 0,-1-4-160 0,-2-12 160 0,-3-6-272 0,0-8 32 15,-5-5 16-15,-1-6 0 0,0-1 224 0,-1-9-144 16,-1-3 144-16,-2-3-128 15,2 9 128-15,-1-1 0 0,0 0 160 0,-2-2-160 0,1 2 160 0,-1 4-160 16,0 11 160-16,2 8-160 0,1 7 0 0,0-4 0 16,0-6 0-16,1-1 0 15,0 8 0-15,3 4 128 0,2 7-128 0,1 1 0 0,3 4 0 0,2 2 0 16,0 1 0-16,2 8 0 16,1 2 0-16,1 5 0 0,0 5 0 0,-3 3 0 0,0 3-208 0,0 3 64 15,-1 2 16-15,-1 0 0 16,1 3-64-16,-2 0 0 0,0 4 0 0,-1-1 0 0,-1 1 192 0,2 2 0 15,-2 0 0-15,2 4-128 0,1 0 128 0,0 0 0 16,1-1 0-16,-2 1-128 0,5 2-32 0,1 2 0 16,-1 0 0-16,2 0 0 0,0 2-256 15,2 0-48-15,-1 0-16 0,1 0 0 0,0 2-160 0,0 0-48 16,2 0 0-16,-2 2 0 16,2-1-208-16,-1 3-64 0,-1 1 0 0,0-1-16960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34:43.80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4606 5816 13823 0,'5'-5'1216'0,"-1"3"-960"0,0 0-256 0,-3 2 0 0,0-1 0 0,0 1-192 0,3-5 48 0,0 1 0 0,2-5 144 0,-4 2 0 0,0 1 0 0,-5 0 0 0,-2-1 320 0,-4 0 80 16,0 4 32-16,-5-3 0 0,-1 3 224 0,-3 0 48 15,-2 1 16-15,-4 0 0 0,-2 0-160 0,-2 2-48 0,-3 0 0 0,-4 0 0 32,-3 0 208-32,-6 0 48 0,-5 0 0 0,-6 0 0 15,-6 2-432-15,-4 0-80 0,-3 3 0 0,2-2-16 16,2 3 128-16,-3 1 16 0,-4-1 16 0,0 0 0 15,-1 0 192-15,3-2 48 0,4-2 0 0,7 2 0 0,6 0 192 0,2-2 64 0,1 2 0 0,1-2 0 16,0 5-320-16,0-4-48 0,3 4-16 0,1-1 0 16,4 1-320-16,3 2-192 0,1-3 192 0,3 0-192 15,-1 2 0-15,2 0 0 16,1 2 0-16,-1-1 0 0,3 1 0 16,-2 0 0-16,1-1 0 0,2 0 0 0,-1 1 0 0,2-1 0 15,1-2 0-15,1-1 0 0,3 0 0 16,1 1 0-16,1-4 160 0,3 2-160 0,1-1 256 0,1 0-16 15,4-2-16-15,0 2 0 0,2-2 48 0,0 2 16 16,2 0 0-16,1 1 0 0,1-2-32 0,1 1-16 16,2-1 0-16,-2-2 0 0,1 4-96 0,1-1-16 15,-2 2 0-15,2-4 0 0,1 3 64 0,-1 0 16 16,1 1 0-16,2-2 0 0,1 2-208 0,0 0 144 16,2 4-144-16,1-1 128 0,1 4 0 0,1 2 0 15,3 3 0-15,1 4 0 0,2 5-128 0,-1 8-176 16,2 3 48-16,-2 3 0 0,0 1 128 0,-2 5 0 0,0 1 0 15,-1 5 0-15,-2 4 0 0,-2 3-160 0,0-2 160 0,-2-1-160 16,0-7 160-16,0-4 0 0,0-10 0 0,1-2-128 16,0-5 128-16,0-1 128 0,1 1-128 0,-2-1 176 15,1-5 208-15,0 4 32 0,1 6 16 0,1 7 0 16,0 2-96-16,-1 5-16 0,-1 0 0 0,-1-3 0 16,-1 1-192-16,-1-1-128 0,-1 0 128 0,-1-6-128 15,-1-4 0-15,-1 2 0 0,-2 1 0 0,-2 2 0 16,3-5 0-16,-4 1 0 0,2-7 0 0,-3-3 0 15,1-3 0-15,-2-2 0 0,1-1 0 0,0-7 128 0,2 1 0 16,-2-7 16-16,3 1 0 0,-1-4 0 0,3-2 32 0,-1 1 0 16,3-2 0-16,-2 0 0 15,1 3-32-15,1-3 0 0,-1 1 0 0,1 2 0 0,1-1-144 0,0 2 0 16,1-2 0-16,-2 3 0 0,1 0 0 0,1 1 0 16,-1 0 0-16,0 1 0 0,-1 2 0 0,1 1 0 15,0 0 0-15,0 3 0 0,-1-1 0 0,1 0 0 16,0 1 0-16,0 0 0 0,-1 0 0 0,1-1 0 15,0-4 0-15,1 0 0 0,-1 2 0 0,0-1 0 16,-1 1 0-16,1-1 0 0,0 1 0 0,0-1 0 0,-1 1 0 16,0-1 0-16,1-3 0 0,-1 0 0 0,1-2 0 0,1-3 0 15,-1 1 0-15,1-2 0 0,0 3 0 0,0-3 0 16,-1 0 0-16,1 0 128 16,-2 1-128-16,2 2 0 0,-1-3 128 0,1 3-128 0,-1 0 128 0,0 3-128 15,-1-2 0-15,2 2 0 0,-1 0 0 0,1-2 0 16,0 1 0-16,0 0 0 0,1 0 0 0,1-2 0 15,-2 0 0-15,1-2 0 0,0 1 0 0,0 1 0 16,-1-3 0-16,2 0 0 0,0 1 0 0,-1-1 0 16,1 3 0-16,-1-3 0 0,0 0 0 0,2 2 0 15,-2-1 0-15,3 2 0 0,-2-2 128 0,3 0-128 0,0 3 0 16,1-4 128-16,3 0-128 0,-2 1 128 0,4 2 0 16,2-3-128-16,1 0 192 0,3 0-64 15,2 2-128-15,4-2 128 0,4 4-128 0,1-2 128 16,2 2-128-16,5-1 0 0,4 0 0 0,6-2 0 0,2-1 0 0,5-3 0 15,6-1 0-15,3-6 0 0,6-2 0 0,4-1 0 16,3-1 128-16,-1 0-128 0,-13 0 128 0,5 2-128 16,4-3 192-16,-2 2-64 0,-3 1-128 0,-3 5 0 15,-6 3 0-15,-3 2 0 0,-2 4-368 0</inkml:trace>
  <inkml:trace contextRef="#ctx0" brushRef="#br0" timeOffset="13023.89">1512 8752 24879 0,'-7'-3'2208'0,"1"0"-1760"0,3 1-448 0,1 1 0 0,1 1-560 0,-2-3-192 15,-3-1-32-15,-4-1-16 0,-5 2 320 0,0-1 64 0,-1 0 16 0,0 4 0 0,3 4 1024 0,0 2 208 0,2 0 32 0,1 4 16 0,0-2-464 0,2 0-96 16,0 1 0-16,2-3-16 0,2 2-304 0,1-5 0 0,0 2 0 0,3-1 0 16,1-4 448-16,2 2 48 0,3-2 0 0,1-2 0 15,2 0 400-15,2 0 64 0,4 0 32 0,2-1 0 16,6 2-272-16,3-1-48 16,6-2-16-16,4 4 0 0,3 0-192 0,3 0-32 0,5 0-16 0,1 1 0 15,3 2-144-15,-3-1-16 16,3 2-16-16,0-2 0 0,-2 4-240 0,2-4 0 15,1 0 0-15,-1 1 0 0,0-6 0 0,-1 1 0 0,1-2-208 0,-3 2 64 16,-1-2 144-16,-1 1 0 0,-1 2 0 0,0 1 0 16,-1 0 0-16,2 0 0 0,1 0 0 0,0-2-128 15,-1-2 128-15,-2 0 0 0,3-2 0 16,-1 0 0-16,1 0 240 0,-1-4 80 0,2 1 0 0,-1-1 16 0,1-5 32 0,-1 2 0 16,-2 0 0-16,-4 1 0 0,-2 2-112 0,0 0 0 15,-2-1-16-15,-3 4 0 0,-3 1 0 0,-4-1 0 16,-1 1 0-16,-2 2 0 0,-4-1-80 0,-4 4-16 15,-3-2 0-15,-3 3 0 0,-5-3-16 0,-1 3 0 16,-3 0 0-16,-2 0 0 0,-2 0-128 0,-3 0 160 16,-2 0-160-16,-2 3 160 15,-2-3-160-15,0 0 0 0,-1 1 0 0,-2-2 128 0,1 1-128 0,-1-3 0 16,2-1 0-16,-5 2 0 0,1-4 0 0,-2 2 0 0,2-2 0 16,-1 0 0-16,-2-3 0 0,-1 2 0 15,1 0 0-15,-1-1 0 0,0 2 0 16,2 2 0-16,1 0 0 0,-2-1 0 0,-2 1 0 0,-5 1 0 0,-3-3 0 0,-2-1 0 15,2 4 0-15,0-4 0 0,4 4 0 0,1-2 0 16,-1 1 0-16,0-2 0 16,1 2 0-16,1 2 0 0,0 1 0 0,-1-2 0 0,3-1 0 0,-2 4 0 15,3-2 0-15,0-1 0 0,1 2 0 0,3-1 0 16,0-2 0-16,3 1 0 0,2 1 0 0,3 1 0 16,2-2 0-16,0 2 0 0,5 1 0 0,1-2 0 0,1 2 0 15,1 0 0 1,4 2 0-16,0-2 0 0,2 4-192 0,3-1 192 0,3 0-192 0,0 3 192 0,2-2-160 0,2 0 160 15,1 1 0-15,0-2-144 0,2 3 144 0,2-2 0 16,2 2 0-16,-2-2 0 0,-2 1 0 0,1 0 0 16,5 1 0-16,1 3 128 15,0-3-128-15,0 0 0 0,1-2 0 0,-1 2 0 0,0-2 0 0,-1 1 0 16,0 0 0-16,-3 0 0 0,2 1 0 0,-3 0 0 16,-3 0 0-16,-2 2 0 0,-1 0 0 0,-2 5 0 15,-2-2 0-15,-2 1 0 16,-2 3 0-16,-2-3 0 0,-3 2 0 0,-1-2 0 15,-4 2 0-15,0 1 0 0,-3-3 0 0,-1 2 0 16,-2 0 128-16,-3-1 16 0,-1 3 0 0,-4-2 0 0,-1 0-16 0,-2 2 0 0,-3 0 0 0,-3 3 0 16,0 0-128-16,-2 0 128 0,1 2-128 0,0-3 128 15,1 3-128-15,2-5 0 16,3 2 144-16,0 0-144 0,1 0 0 0,1 1 0 0,2-4 0 0,-2 4-18128 16</inkml:trace>
  <inkml:trace contextRef="#ctx0" brushRef="#br0" timeOffset="31469.9">4450 8425 35935 0,'0'-11'3200'0,"-1"2"-2560"0,0 5-512 0,-2 2-128 0,1-2 368 0,-3-1 48 0,-2-2 16 0,-7-9 0 0,-6-7-304 0,-11-1-128 0,-7 4 128 0,-9 1-128 0,-9 3 160 0,-4 1-160 0,-7 6 192 0,-5-1-192 0,-3 7 0 0,-8 1 0 0,-6 7-160 15,-9 1 160-15,-7 4-176 0,-2 0 176 0,-1-2-128 0,0 2 128 0,1 3 0 0,0-6 0 0,10 2 192 0,-3-3-64 16,2 0 272-16,-2 0 64 0,0-2 16 0,3 0 0 0,7-2-96 0,-3 2 0 16,-1 2-16-16,1 0 0 0,4 0-176 0,5-2-48 15,4 2 0-15,2-2 0 0,1 1-16 0,4 1-128 16,4-2 192-16,5-2-64 0,7-2-128 0,3 4 0 15,0 0-192-15,4 2 192 0,1 0 0 0,4 0 0 16,3 0 0-16,3 1 0 0,5-4-128 0,2 0 128 16,3 0 0-16,3-3 0 0,6 3 0 0,1-3 0 15,1 0 0-15,2 0 0 0,4 0 0 0,1 0 208 16,2 0-48-16,2-3-16 0,0 6 64 0,1-3 16 16,1 1 0-16,0 4 0 15,0-1-224-15,2-1 144 0,-1 6-144 0,0-1 128 16,2 4-128-16,-2 3 128 0,2-2-128 0,-2 2 128 0,-1 5-128 0,1 5-176 0,2 3 48 0,-1 7 0 15,1 3 128-15,1 9 0 0,-2 4 0 0,2 1 0 16,1-3 0-16,-1 4 0 0,1 2 0 0,0 8 0 16,0 7 0-16,0 8 176 15,1 1-48-15,0 2 0 0,0 3-128 0,1-5 128 0,-2-4-128 0,1 2 128 16,-1 2-128-16,0-1 0 0,0-5 0 0,-1 0 0 16,-1 6 0-16,-3 4 0 0,-1 9 0 0,-2-5 0 15,-1-1 0-15,-2-6 0 0,0 4 0 0,-2 5 0 16,2 5 0-16,-1-8 128 15,2-12-128-15,1-9 128 0,2-5 0 0,2-6 0 0,1-7 0 16,2-5 0-16,2-1 64 0,-2-7 16 16,2-1 0-16,-1-6 0 0,1-4-208 0,1-2 176 15,-1-3-176-15,0-1 160 0,0-1-160 0,0 0 0 16,0-2 0-16,0 1 128 0,2-2-128 0,-2 2 0 0,1-5 0 0,-1 2 0 0,1 1 0 16,-1-1 0-16,1 4 0 15,1-4 0-15,-1 2 0 0,0-2 0 0,2 5 0 0,-2-5 0 16,3 0 0-16,-1-2 0 0,1 2 0 0,0 1 0 15,1-1 0-15,-2-1 0 0,2 2 0 0,0-2 0 16,0 2 128-16,0 0-128 0,0-1 0 0,0 1 128 16,0 0-128-16,0-3 0 0,-3 1 0 0,3-1 128 0,-1 0-128 0,1 2 0 0,-1-2 0 0,-1 3 0 15,1-1 0-15,0 0 0 0,-2 4 144 0,1-2-144 16,-2 2 0-16,0 1 0 0,-1 3 0 0,0-1-128 16,-1 1 128-16,1 1 0 15,-1-2 0-15,1 1 0 16,0-1 0-16,-1-3 0 0,2-1 0 0,-1-2 0 0,1-2 0 0,0-1 0 0,2 0 0 0,-1-1 0 15,1 1 0-15,-1-4 0 16,2 4 0-16,0-4 0 0,-1 1 0 16,1 2 0-16,1 0 0 0,0 1 0 0,0-3 0 15,-1 2 0-15,-2-2 0 0,0 2 0 0,2-3 0 16,0 0 0-16,0 0 0 0,-1-2 0 0,2-2 0 0,0 2 0 16,-1-1 0-16,1 0 176 0,-1 0-176 0,1 0 0 15,1 0 144-15,0 1-144 0,0-1 0 0,0 4 0 16,3-1 0-16,-2-3 0 0,2 4 0 0,1-1 0 15,1 0-192-15,1 0 64 0,3 0 128 0,1 1 0 16,2 0 0-16,1 2 0 0,2-3 0 0,2 0 0 16,1 0 0-16,2 0 0 0,2-2 0 0,2 0 0 0,5-1 0 15,2 0 0-15,0-1 0 0,3 0 0 16,3 0 0-16,2-2-128 0,2 3 128 0,2-3 0 16,2 0 0-16,-2 0 0 0,3-3 0 0,0-3 0 0,5 2 0 15,2 2-128-15,4 1 128 0,2-2 0 0,0 6 0 0,0-3 128 16,-4 0-128-16,-1 1 0 0,-2 1-128 0,4-1 128 15,2 4 0-15,0 2 0 0,-1-1 0 0,-1 1 128 16,0-1-128-16,1 1 0 0,4-5-128 0,2 2 128 16,5 2 0-16,2-4 0 0,0-2 0 0,4-2 0 15,-1-4 0-15,2 0 0 0,8-3 0 0,-2 4 0 16,1-1 0-16,-3-3 0 0,-3-1 0 0,0 4 0 16,3 0 0-16,2 3 0 0,-1 3 0 0,-3 0 128 15,-3 0-128-15,0 3 0 0,-2 3 0 0,0 1-128 0,1 5 128 0,-3-3 0 16,-11 1 0-16,3-1 0 0,3 1 0 0,2 0 0 15,0 2 0-15,-3-3 0 0,-2-2 0 0,-2-4 0 16,-2-2 0-16,1-1 0 0,5-1 0 0,0-5 0 16,3-1 0-16,-4-3 0 0,-2 2 0 0,1-2 0 15,5-2 0-15,0 2 0 0,-1 1 0 0,1 2 0 16,-2 4 0-16,0-3 128 0,-3 2-128 0,2 1 0 0,5 0 0 0,0 1 0 16,2 4 0-16,-4 2 0 0,-3-1 0 0,2 2 0 15,-4-1 0-15,4 0 0 16,2 4 0-16,-1 0 0 0,-4 3 0 0,-1-4 0 0,-2 0 0 0,2-4 0 15,5 2 0-15,2-5 0 0,3 2 0 0,-1-4 0 16,-3 0 0-16,0-2 0 16,1-2 0-16,6 0 0 0,5 2 0 0,0-1 0 0,-4 1 0 0,4 1 0 15,-1 0 0-15,4 3 0 0,6 3 0 0,-2 0 0 16,-10 0 0-16,3 1 0 0,10-2 0 0,0 2 0 16,-1 4 0-16,-2 0 0 0,-3-2 0 0,2 0 0 15,6 4 0-15,-3 0 0 0,0 1 0 0,-2-1 0 16,-7-3 0-16,11 2 0 0,10 1 0 0,-21-4 0 15,-22 0 0-15,9 1 0 0,26-1 0 0,21 1 0 16,5 2 0-16,3 1 0 0,2-2 0 0,-5 2 0 16,-4-1 0-16,0 1 0 0,3 0 0 0,-2-2 0 15,-4-3 0-15,-6 4 0 0,-2 0 0 0,4 0 0 16,6-2 0-16,-1 3 0 0,-5-4 0 0,4 2 0 0,5 2 0 0,-3-4 0 16,-4 1 0-16,3-4 0 0,3 1 0 0,-2-1 0 15,-4-2 0-15,2 1 0 0,3-2 0 0,-1 3 0 16,-3-3 0-16,2 1 0 0,0-1 0 0,-2 0 0 15,1 2 0-15,-3-2 0 0,-3 3 192 0,3-3-16 16,1 1-16-16,-2-1 0 0,-5 0-16 0,6 0 0 16,4 3 0-16,-7-6 0 0,-10 3-144 0,8-1 0 0,8 1 0 0,0-3 0 15,-7 0 0 1,-1 0 0-16,0 0 0 0,-2 0 0 0,-2 6 0 0,6-3 0 0,3 0 0 0,6 0 0 16,6 1 0-16,-3-2 0 15,-3-3 0-15,-2-1 0 0,-1-3 0 0,-6 0 0 0,-7 0 0 0,-1 2 0 16,-2-2 0-16,-5 1 0 15,-10-1 0-15,1 3 0 0,-1 0 128 0,-1 1-128 16,-3 0 0-16,-4-1 128 0,-6 1-128 0,-5 2-144 0,-3 4 144 16,-4-1-208-16,-1 1 208 0,-5-1 128 0,-5-2 0 0,-7 1-128 15,-4 1 0-15,-6-2 0 16,-3 1-160-16,-3 0 160 0,-1 0 0 0,-1-2 0 0,0-2 0 0,1 0 0 0,0-1 0 0,-1-1 0 16,2 0 0-16,-1 0 0 0,-1-2 0 0,0 0 0 15,0 0 0-15,-3 0 0 16,-1 0 0-16,-3-3 0 0,0 4 0 0,-3-3 0 0,-1-1 0 0,1 0 0 15,-2-2 0-15,0-3 0 16,2 1 128-16,0-5 128 0,1-2 48 0,-1-3 0 0,0 1-128 0,-1-2-32 16,0-5 0-16,0 1 0 0,-1-4-16 0,1-4 0 15,-3 0 0-15,0-3 0 0,0-1 16 0,-2-7 0 0,1-4 0 16,-2-5 0 0,1-9-144-16,-3-1 0 0,-1-2 144 0,0 0-144 15,-2 0 0-15,-1-6 0 0,-2-6 0 0,0 0 0 0,-2-4-160 0,-1-1-48 0,1-6-16 0,-3-1 0 16,0-5 48-16,-1 1 16 15,2 3 0-15,-1-3 0 0,1-3 32 0,1 3 0 0,-1 4 0 0,-1 5 0 16,0 4 0-16,-1-3 0 0,-2-1 0 0,-3 0 0 16,0-1 128-16,-3 7 0 0,2 1 0 0,-2 8 0 15,2 2 0-15,0 6 0 0,-1 0 0 0,1-1 0 16,1 3 0-16,0 5 0 0,2 4 0 0,-1-1 0 16,0 2-176-16,-1 0 176 15,0-3-208-15,-1 4 80 0,1-1-32 0,-1 6 0 16,1 4 0-16,-1 3 0 0,1 3 160 0,-3 0-192 15,-1 0 192-15,1 0-192 0,0 7 192 0,2-1 0 0,-4 1 0 0,-2-1-128 16,1 3 128-16,-3 4 0 16,2 1 0-16,-2 4 0 0,0-1 0 0,0 1 0 15,-1 4 0-15,0 0 0 0,-1 0 0 0,-3 1 0 0,0 1 0 0,-2 2 0 0,-1 0 0 0,-3 2 0 16,4 0 0 0,-3 1-128-16,-2 3 128 0,-3-3 0 0,-4 2 0 0,-3 1 0 0,-2 0 0 15,-3-1 0-15,-1 4 0 0,-3-1 0 16,2 2 0-16,-1-2 0 0,1-1 0 0,2 1 0 15,4 2 0-15,-3 1 0 0,-5 1 0 0,2 0 0 16,4 0 0-16,-3 1-128 0,-5 1 128 0,-8 1 0 16,-3 0-144-16,0 0 144 0,2-3-160 0,0 4 160 15,-1-2 0-15,-3-1 0 0,0 3-128 0,-1 1 128 16,1-1 0-16,-5 2 0 0,-8 3 0 0,-7-2 0 16,-2 2 0-16,1-2 0 0,0 3 0 0,-1-1 0 15,-3 0 0-15,-2 0 0 0,-1-3 0 0,3 0 0 16,4 2 0-16,-1-2 0 0,-3 0 0 0,-1 0-192 15,7 1-128-15,-7-4 0 0,-5 4-16 0,-5-1 0 0,-2-3 128 16,-1 2 16-16,3-1 16 0,-7 2 0 0,-7-5 32 0,-2 1 0 16,-1-1 0-16,-1-1 0 0,-1 0 144 0,3-1 0 15,3 1 0-15,-3-2 0 0,1 4 0 0,3-1 0 16,4-1-128-16,1 2 128 0,6 0 0 0,-7 3 0 16,-3 1 0-16,-4 0 0 0,2 0 0 0,-5 4 0 15,-3 0 0-15,-5-3 0 0,2 5 0 0,-4 0 0 16,-3 1-128-16,4-4 128 0,13-3 0 0,1 2 0 15,5-2 144-15,1 0-144 0,2 0 0 0,0-3 0 16,1 0-160-16,-3 1 160 0,0 5 0 0,3-5 0 16,7-4 0-16,-2 2 0 0,-3 4 0 0,-4-2 0 0,1 2 0 15,-4-2 0-15,1 2 0 0,2 0 0 0,0 4 0 0,-1-4 0 16,-1 0 0-16,0 3 0 0,-1 2 160 0,3-2-160 16,11-5 0-16,-10 1 0 0,-8-1-160 0,4-1 160 15,13-3 0-15,-2-4 0 0,-5 1 0 0,1-2 0 16,3-2 0-16,-2 0 0 0,-1-5 0 0,2 2 0 15,-2-1 0-15,1-1 0 0,3-2 0 0,1-2 0 16,1 3 0-16,1 0 0 0,-1 0 128 0,0-2-128 16,1-1 0-16,0 0 0 0,1 0 0 15,-1-2 0-15,7 2 0 0,-5-3 0 0,-3 3 0 0,-1 0 0 16,1 1 0-16,2 3 0 0,2 4 0 0,-7-2 0 16,-6 0 0-16,1 4 0 0,6 0 0 0,-3 0 0 15,-3 1-128-15,-3 0 128 0,5-4 0 0,3 3 0 0,7 0 0 0,-6 0 0 16,-6-2 0-16,1 2 0 0,10 0 0 0,-8-3 0 15,-8 2 0-15,5-2 0 0,21 3 0 0,-7-4 0 16,-7-2 0-16,1-1 0 0,4 4 0 0,3-4 0 16,6 0 0-16,-2-2 0 15,0 1-400-15,0 2-16 0</inkml:trace>
  <inkml:trace contextRef="#ctx0" brushRef="#br0" timeOffset="33747.96">571 13280 41471 0,'-10'-9'3680'0,"3"5"-2944"0,3 2-592 15,6 2-144-15,0-1 0 0,-1 1 0 0,0-4 0 0,1-2-176 0,0-1-1712 0,6 3-352 0,4 4-64 0,5 4 0 0,4 6 128 0,2 4 16 0,0 3 16 0,2 3 0 0,1 2 368 0,0 3 80 0,-2-1 16 0,1 3 0 0,1 2 1136 0,-1 5 224 0,-2 0 64 0,-2-4 0 0,0 1 2064 0,-5-9 432 0,-1-3 64 0,-1-6 32 0,0 2 544 0,-2-7 96 16,0-3 32-16,-2-5 0 16,1-3-1408-16,-1-3-288 0,1-4-48 0,-1-6-16 0,1-5-592 0,3-7-112 15,0-11-32-15,3-5 0 16,0-3-48-16,4-4-16 0,4-2 0 0,5-2 0 15,-2 7-288-15,2-1-160 0,-1 1 160 0,6-9-160 16,6-6 144-16,1 2-144 0,2 4 128 0,0 6-128 0,-4 8 0 16,1 5 0-16,-2 3-224 0,4 3 80 15,1 4-448-15,10-1-96 0,5-2-16 0,8 3-18784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35:31.04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16771 12085 35007 0,'-5'-1'3120'0,"-1"1"-2496"0,3 1-496 0,1-1-128 0,1 3 1136 0,0-3 208 0,-3 3 32 0,-1 0 16 0,0 0-1392 0,0 0-240 0,4 1-64 0,1-2-16 0,4 2 32 0,1-4 0 0,3 0 0 0,1 0 0 16,2-4-16-16,1 4 0 0,1-2 0 0,-2-2 0 0,0 4 96 0,-2 0 16 15,-3 0 0-15,-2 4 0 16,-3-1 640-16,-5 6 128 0,-2-2 16 0,-5 6 16 16,-5 3 64-16,-5 1 16 0,-6 5 0 0,-7 1 0 0,-4 3-432 0,-8-2-64 15,-6 5-32-15,-7-1 0 0,-2 4 0 0,-11 1 0 0,-7 5 0 16,-2 1 0-16,4-4-160 0,-14 7 0 0,-13 1 0 15,-9 6 0-15,-4 1 0 0,-7 1 0 0,0 2 128 0,1-2-128 16,0 3 0-16,11-3 0 0,14-6 0 0,-3 0 0 16,-2 4 0-16,8-5 0 0,8-1 0 0,6-1 0 31,4-3 0-31,4-2 0 0,4-3 0 0,6-1 0 0,5-1 0 0,4-1 0 16,9-7-128-16,5-1 128 15,8-5-224-15,4-4 32 0,3-2 0 0,6-4 0 0,3-2 192 0,4-1 0 16,3-5-160-16,3 0 160 0,2-3 0 15,4 0 0-15,2-4 0 0,2 1 0 0,5-6 352 16,5-2-16-16,3-1 0 0,5-4 0 0,8-4-128 0,5-1-16 16,3-2-16-16,3-2 0 0,4 0-176 0,5-2 160 15,3-1-160-15,2-3 160 0,-7 5-160 0,7-3 0 16,6-2 0-16,0-4 0 0,-2 3 0 0,0 0 0 16,1-2 0-16,4 1 0 0,0 3 0 0,7-2 0 15,4 3 0-15,3-4 0 0,-1 3 0 0,2-2 0 16,-4 3 0-16,7-4 0 0,3 1 0 0,-1 1 0 15,-5-1 0-15,1-3 0 0,-1 1 0 0,1-4 0 16,2 0 0-16,-4 3 0 0,-2 3 0 0,-3-1 0 0,-4 2 0 0,-1-1 0 16,-2 4 0-16,0-1 160 0,0-3-160 0,-3 3 160 15,-3 4-160-15,-3-1 0 0,-4 1 0 0,-1 1 0 16,-3 4 128-16,-1 4-128 0,2 0 0 0,-3 3 128 16,-1 4-128-16,-4-1 0 0,-4 6 0 0,-3-2-176 15,-2 3 176-15,-5-3 0 0,-3 4 0 0,-4-1 0 16,-2 1 0-16,-3 1 0 0,-4 4 0 0,-2-2 0 15,-1 1 0-15,-4 1 0 0,-2 0 0 0,-1 0 176 16,-2 0 16-16,-3 0 0 0,1 0 0 0,-3 3 0 0,-3 0 0 16,-3-2 0-16,-1 4 0 0,-3 1 0 0,-2-2-192 0,-2 2 0 15,-1 0 144-15,1 1-144 0,-1-4 0 0,2 3 0 16,1-3 0-16,2 1 0 0,3-3 0 0,1 1 0 16,2-2 0-16,1 0 0 0,-2-2 0 0,1 1 0 15,-1-2 0-15,0 1 0 0,2 0 0 0,-2-1 0 16,1-2 0-16,-1 1 0 0,-1-2 128 0,1-1-128 15,1 0 160-15,0-1-160 0,-3 1 192 0,0-2-48 16,0 0-16-16,-3-1 0 0,-2 1-128 0,-3 2 0 16,-1 1 0-16,-4-3 0 0,-1 4 0 0,-4-1 0 0,-1 0 0 0,-1 0 0 15,-2-3-128-15,-3 2 128 16,-2 0 0-16,0-1 0 0,-3 4 0 0,-3-2 0 16,-2 2 0-16,-1-1 0 0,1 1 0 0,-1 2 0 0,1 1 0 0,2-4 0 15,4 4 0-15,4-2 0 16,3 2 0-16,1-2 128 0,6 3 0 0,0-2 0 15,2 1 0-15,4 1 0 0,2 0-128 0,2-3 0 0,4 3 0 0,2 0 0 16,3 0 0-16,5 0 0 0,1 0 0 0,6 0 0 16,2 3 0-16,8-3 0 0,4 0 0 0,10 0 0 15,6 0 0-15,10-3-256 0,6 1 64 0,6 0 16 16,2 0 176-16,4 2-208 0,5-4 80 0,4 2 128 16,2-1-352-16,-1 0 48 0,0-1 16 0,-6 0 0 15,-1 2-32-15,-5-1-16 0,2 2 0 0,-2-1 0 0,-1 2 336 16,-6 0-176-16,-1 0 176 0,-5 0-128 15,-5 3 128-15,-5 2 0 0,-5 3 0 0,-5-2 0 0,-2 2 0 0,-4-1 0 16,-3 3 0-16,-4-3 128 0,-1 4 16 0,-3-1 16 16,-3 0 0-16,-1 2 0 0,-1 1 0 0,-1-1 0 15,-2-1 0-15,0 1 0 0,-2 3-16 0,-3-1 0 0,-1 2 0 16,-2 3 0-16,-2 2 48 0,-4-2 16 16,-1 4 0-16,-2 1 0 0,-4 1-80 0,-3 4 0 0,0 3-128 0,-5-3 192 31,-2 5-16-31,-3 0-16 0,-1 1 0 0,-3 3 0 0,1-3-32 0,-2 0-128 15,0-6 192-15,1 0-64 0,0 2-128 16,-1-5 0-16,0 1 0 0,1-1 0 0,2-2-256 0,0-1 32 16,2-5 0-16,2 0-13520 0,2-2-2704 0</inkml:trace>
  <inkml:trace contextRef="#ctx0" brushRef="#br0" timeOffset="1907.58">13971 13576 35935 0,'-15'2'1600'0,"5"-2"320"0,0 0-1536 0,5 0-384 0,3 0 0 0,0-2 0 0,0 2 0 0,-3 0-208 0,-1-2 16 0,-3 2 16 0,0-4-400 0,1 2-64 0,0-2-32 0,3 0 0 0,0 2 480 0,4-2 192 0,1-2-128 0,1 0 128 0,2 0 176 0,1-1 112 15,1-2 32-15,2-1 0 0,0 1 880 0,1-3 176 16,0 2 32-16,1-3 16 0,0 0-592 0,-1-2-112 16,1 1-16-16,0-4-16 0,2 2-240 0,0-7-64 15,3 1 0-15,2-6 0 0,3-1-128 0,4-5-48 16,3-3 0-16,1-5 0 0,3-2-208 0,0 0 0 15,1-4 128-15,4-4-128 0,1-3 0 0,0 1 0 0,0 1 0 16,-6 4 0-16,-4 9 0 0,0-5 0 0,0 1 0 0,-1-2 0 16,-4 4 0-16,-2 1-320 0,-3 4 64 0,-3 5 0 15,-2 6 256-15,-2 3 0 0,-3 7-128 0,-2 2 128 16,-3 4 0-16,-2 3 144 0,0 7-16 0,-4 0 0 16,0 3 128-16,-4 3 0 0,2 4 16 0,-4 2 0 15,0 2-272-15,-2 7 128 0,-3 1-128 0,0 4 0 16,1-4 0-16,-2 4 0 0,-3 5 0 0,-1 1 0 15,-1 2 0-15,-2 1 0 0,0 3-144 0,-1 0 144 16,-1 1-192-16,-1-1 64 0,0 3 0 0,-2-1 0 0,1 1 128 16,-1 0 0-16,1 1-144 0,-4 1 144 0,-4-2 0 0,1 1 0 15,2-7 0-15,1-3 0 16,1-4 0-16,3 0 0 0,3-2 0 0,0-4 0 16,4 0 128-16,1-1-128 0,3-1 128 0,2-1-128 15,1-3 128-15,2 2-128 0,-1-1 0 0,4 1 128 16,0-1-128-16,0-2 0 0,3-3 0 0,1 1 0 0,0 0 0 15,1-4 0-15,2 1 0 16,2 0 0-16,-1-2 0 0,2-1 0 0,0-3 0 0,0 3 0 0,2-1 0 16,1-1 192-1,1 1-192-15,0-2 192 0,1 2-64 0,0-2 0 16,1-2 0-16,1 2 0 0,2-1 0 0,-2 2-128 16,2-3 192-16,0 1-64 0,0 0-128 0,-1-1 0 0,1 2 144 0,-2 2-144 0,2-2 0 0,0 2 0 0,-3 3 0 0,2-3 128 15,-2 1-128-15,1 2 0 0,-1 1 0 0,2-1 0 16,0-3 0-16,1 1 0 15,2-1 0-15,1 1 0 0,4-4 272 0,0 3 48 16,4 1 0-16,1-4 0 0,4 2-320 0,3 1 128 16,1 1-128-16,1 0 0 0,3 2 128 0,-1-3-128 0,2-1 0 0,-1 1 0 15,4-1 0-15,1 1 0 16,4 0 0-16,3-1 0 0,2 4 0 0,1 0 160 16,1 0-160-16,-3 1 128 0,-1-1-128 0,-4-2 0 0,-4 0 0 0,-3-1-176 0,-2-2 176 15,4-2 0-15,2 0 128 16,2-2-128-16,-2 0 0 0,1-2 0 0,-2-2 0 0,-2-1 0 15,-4 0 0-15,-2 0 0 0,-2-2 0 0,-4 1 0 0,-3 0 0 0,-3-3 0 16,-2 3 0-16,-3 0 0 0,-1 2 0 0,-3-2 0 16,-2 2 0-16,-2-2-128 0,-1 3 128 15,-4 2 0-15,0-1 0 0,-5-1 0 0,-1 3 0 0,-4 0 0 16,-5 3 0-16,-5-1 0 0,-6 2-272 0,-5 2 16 16,-2-2 16-16,-8 2 0 0,-1 0-16 0,-6 0-16 15,-3-2 0-15,-1 1 0 0,3 0 272 0,1-3 0 16,1 1 0-1,1-6 0-15,-2 1 0 0,-1-4 0 0,2 1 128 0,-3-4-128 0,-2-1 192 0,-3 0-48 0,-2-1-16 0,2 0 0 16,0 0-128-16,1-1 0 0,2-2 0 0,-1 2 0 16,0-2 0-16,0 2 0 0,1 3 0 0,-2 3 0 31,2 5 0-31,1 1 0 0,1 6 0 0,2-1 0 16,2 6 0-16,3-1 0 0,2 2-144 0,4-2 144 15,4-1 0-15,4 1 0 0,4-1 0 0,3 0 0 0,2-2 0 0,5 0 0 16,4-1 0-16,4-4 0 0,3 2 0 0,2-4-208 0,3 3 64 0,3 0 16 0,2-3-16 0,3 0 0 15,0 1 0-15,3-1 0 0,2-1-48 16,5 1 0-16,1-2 0 16,1 1 0-16,1-2 192 0,0-1-208 0,2 2 80 0,-3-4 128 15,-1-1-192-15,-2-2 192 0,-1-1-192 0,-2-5 192 16,-1-1 0-16,-1-4 0 0,-1-2 0 0,-1-3 0 16,1-3 0-16,-1-1 192 0,0-6-32 0,3-3 0 0,0-5 96 15,2-4 0-15,2-4 16 0,2-3 0 0,2-1-80 0,0-4 0 16,1 5-16-16,-3 0 0 0,-2 4-176 0,4-11 0 15,6-8 0-15,0-4 0 0,2 1 0 0,-4 8 0 0,-3 8 0 16,-1 4 0-16,2 2 0 0,-2 3 0 16,-2 6 0-16,-3 9 0 15,-1 3 0-15,-2 4-176 0,-2 7 176 0,-1-1-128 16,1 6 128-16,-5-3 0 0,3 5 0 0,-2 3 0 0,0 2 0 0,-2 2 0 0,-2-1 0 0,-2 4-128 16,-1 1-32-16,-1 1 0 0,-1 2 0 0,-1 1 0 31,-1 0-176-31,-2 0-48 0,0 2 0 0,-1 1 0 15,-1 0 192-15,-3 2 48 0,0 3 0 0,-1-2 0 16,-3 6 144-16,-1 2-128 0,-2 5 128 0,0 3-128 0,-2 5 128 16,-2 3 0-16,-2 11 0 0,-1 8-128 0,-2 5 128 0,3 1 0 15,-1 4 0-15,2-2 0 0,1 5 0 0,-1 7 0 16,0 6 0-16,-1-4-128 0,2-8-128 0,3-8 0 16,0-8-16-16,2-6 0 0,0-5 64 0,0-6 16 15,4-6 0-15,-1-3 0 0,2-4 192 0,0-5 208 16,0 0-32-16,1-6-16 0,0-1 80 0,3-3 16 15,-1-3 0-15,1 4 0 0,1-4-128 0,0 1 0 16,1 1-128-16,1-4 192 0,2 4-192 0,-1-1 0 16,2-2 0-16,1 0 0 0,0 0 0 0,1 2 0 15,3 0 0-15,-1 0 0 0,2-2 0 0,3 3 0 0,-1-4 0 16,3 1 0-16,4-2 0 0,1 0 0 16,2-2 0-16,3-2 0 0,2 2 0 0,4-2 144 0,4-2-144 15,2 2 128-15,2 2 0 0,3 0-128 0,2 2 192 0,2 4-64 16,4 2-128-16,0 7 0 0,-1 3-192 0,-2 2 192 15,-1 5-128-15,-2 0 128 0,-2 4 0 0,-2-4 0 16,-1-1 0-16,-2-4 0 0,0 2 0 0,-1-1 0 16,1-7 0-16,2 0 0 0,3 2 0 0,0-4 0 15,0-1 0-15,-4-6 0 0,-3 0 0 0,-2-3 0 16,1 0 0-16,-1 0 0 0,3 0 0 0,0 3 0 16,0 0 0-16,-3 1 128 0,1-2-128 0,-2 4 128 0,-1 2-128 0,-4-2 0 15,-2 3 144-15,-3-2-144 0,-2-1 0 0,-2-2 0 16,-3 1-192-16,-3-2 64 0,0 0 128 0,-2-3 0 15,0 0 0-15,0-3 0 0,1 0 0 0,-1-3 128 16,0-3-128-16,0 2 128 0,0 0 128 0,0-4 16 16,0 4 16-16,-1-2 0 0,0 2-288 0,-1-2 0 15,0 3 0-15,-1 2-144 0,-2 0-32 0,0 2 0 16,-1-2 0-16,0 2 0 16,-2-1-240-16,-3 2-48 0,-1-3-16 0,-5 2-18080 0</inkml:trace>
  <inkml:trace contextRef="#ctx0" brushRef="#br0" timeOffset="2832.4">13953 13523 42383 0,'-8'-3'1872'0,"1"-2"400"0,2 1-1824 0,4 0-448 0,2 2 0 0,4-2 0 0,2 0 192 0,4-7-64 0,9-2-128 0,10-10 192 0,15-9-384 0,13-7-96 0,10-3-16 0,7-3 0 0,6 0 304 0,4-2 0 0,4-2-128 0,0 1 128 15,0 0-512-15,0-2-64 0,3 2 0 0,-3 3 0 16,-5 5-256-16,1-1-64 0,3 0-16 0,2-1 0 0,1 1 912 0,-5 0 0 0,-2 3 240 0,-3 1-48 31,-5 2 400-31,-2-1 96 0,1-1 16 0,-4 3 0 0,-1 1-128 0,-4-1 0 0,0 2-16 0,-4-2 0 31,-4 5-304-31,-4-2-48 0,1 5-16 0,-6-1 0 0,-1 3-192 0,-3 2 0 16,-3 1 128-16,-2 2-128 0,-5 3 0 0,-2 3 0 0,-4 0 0 0,-5 5 0 16,-6 0 0-16,-2 4 0 0,-1-2 0 0,-4 4 0 15,-1-1 0-15,-4 2 0 0,-2 1 0 0,-1 0 0 16,-2 0 0-16,-1 0 0 0,0-2 0 0,0 2 0 0,-1-4 0 0,1 1 144 15,0 1-16-15,1-2 0 0,2 0-128 0,1-2 192 16,0 3-192-16,3-6 192 0,2 2-192 0,1-5-144 31,2 3 144-31,-1-1-208 16,2 0-176-16,-1 1-16 0,0-1-16 0,1 2 0 0,-2-2 16 0,-1 2 0 0,0 0 0 0,-2-2 0 0,0 3 400 0,-2 1 0 31,0 0 0-31,-1 0 0 0,0-1 224 0,0 0 128 0,-1 1 32 0,-1-3 0 16,1 2-208-16,0 1-48 15,-2-5 0-15,2 1 0 0,0 0 32 0,-2-2 0 0,2-2 0 16,-2-1 0-16,1 2-160 0,-2-2 0 0,-2 1 144 0,0-1-144 16,-3 3 0-16,-1 0 0 0,-2 2 0 0,-3 0 0 15,-3 1 0-15,-5 2-160 0,-8 0 160 0,-9 1-160 16,-4 0 160-16,-5 2-128 0,-6 2 128 0,-4 2-128 16,-1 2 128-16,-3 2 0 0,1 0 0 0,0 1-128 15,1 1 128-15,1-2 0 0,3 2 0 0,3-2 0 16,6-1 0-16,5 0 0 0,6-1 0 0,5-2 0 15,4 0 0-15,5 0 0 0,3 0 0 0,4-2 0 0,2-1 0 16,3 2 0-16,3-1 0 0,2 2 0 0,2-3 0 0,4 2 0 16,3 1 0-16,4 0 0 0,4 0-304 0,7 4-16 15,4-2-16-15,7 2 0 16,7 2-304-16,6 0-48 0,5 2-16 0,5 0 0 16,5-2-704-16,1 1-160 0,2-1-32 0,0 1 0 15,-5 2-528-15,-4-3-112 0,-5 1-32 0,-6 0 0 16,-1-1 800-16,-6-1 176 0,0 0 16 0,-3 0 16 0,-2-2 1456 0,-3 1 304 15,0 1 48-15,-2-1 16 0,2-3 1472 0,-1 0 288 16,2 0 64-16,-1-1 16 0,-2 3-624 0,0-3-128 0,-1 4-32 16,-4 4 0-16,0 2-880 0,-6 3-176 0,-1 3-48 0,-5 6 0 15,-3 4-512-15,-5 7 0 0,-4 9 0 0,-8 9 0 16,-5 8 208-16,-10 11-64 0,-8 9-16 16,-8 1 0-16,-2-1-128 0,-2-7 0 0,-2-8-160 0,-2-4 160 15,-3-4 0-15,-3-6 0 0,-2-6 0 0,-1-5 0 16,-1-7 656-16,1-7 80 0,2-7 16 0,0-4 0 15,2-8-752-15</inkml:trace>
  <inkml:trace contextRef="#ctx0" brushRef="#br0" timeOffset="9164.66">20388 1034 6447 0,'0'-4'576'0,"0"4"-576"0,1-3 0 0,-1 3 0 0,0 0 640 0,-1 0 0 0,1 0 16 0,-1-1 0 0,0 1-144 0,1-4-16 0,-1 3-16 0,1 1 0 0,0 0-160 0,0 0-16 0,0 0-16 0,0 0 0 0,0 0 320 0,1-20 64 15,0 14 16-15,1 3 0 16,0-1 432-16,0 1 96 0,-1 0 0 0,1 0 16 0,-1 3 304 0,0 0 48 0,0 0 16 0,1 0 0 16,-1 4-288-16,0 1-48 0,0-1-16 0,1 5 0 15,-1 1-224-15,0 3-32 16,0 2-16-16,2 2 0 0,-1 10-128 0,1 3-16 15,0 7-16-15,0 7 0 16,-1 6-176-16,1 1-16 0,-3-3-16 0,0-1 0 0,0 1-384 0,-1 8-80 0,-1 5-16 0,2 1 0 16,-1-5-128-16,1-6 0 15,1-7 0-15,-1-9 0 0,2-7 0 0,0-8 0 16,-1-1 0-16,-1-7 0 0,2-4 0 0,-2-3-144 0,1-2 144 0,0-6-11200 31,-1 0-2176-31</inkml:trace>
  <inkml:trace contextRef="#ctx0" brushRef="#br0" timeOffset="10229.34">19915 1159 3855 0,'-3'-3'336'0,"2"1"-336"16,1 0 0-16,0 2 0 0,0 0 0 0,0 0 0 0,-1 0 0 0,-1-2 0 0,1-2 0 0,-1 2 0 0,-2-2 0 0,0-1 0 0,2 4 0 0,-3-2 0 16,1 2 0-16,1 1 0 0,-2 0 0 0,1 1 0 15,-1 2 192-15,0 0-48 0,-1 1 0 0,1 1 48 0,0 1 1376 0,-1-2 288 31,1 0 48-31,0-1 16 0,1 2 464 0,0-1 96 0,2-1 16 16,1-2 0-16,-1 1-432 0,1-2-80 0,2 0 0 0,-1 0-16 0,2-2-464 0,0 1-96 16,2-2 0-16,-4 3-16 0,0 0-672 0,0 0-128 15,23-10-16 1,-15 7-16-16,2-4 80 0,1 2 0 0,2 2 16 0,2-4 0 0,1 0-128 0,4 1-16 0,4-3-16 16,2-1 0-1,6 2-96-15,4-2-16 0,4 0 0 0,6-5 0 0,5 1-176 16,2-2-32-16,4 0-16 0,2-2 0 15,2 2-160-15,1 1 0 0,-1 1 0 0,1 3 0 16,-2 1 0-16,-7 3 0 0,-7 1 0 0,-8 3-18000 16</inkml:trace>
  <inkml:trace contextRef="#ctx0" brushRef="#br0" timeOffset="11446.69">19861 2009 12895 0,'-4'-5'1152'0,"1"4"-928"0,2-1-224 0,1 0 0 0,1 2 1456 0,0-2 240 0,-1-2 48 16,0-1 16-16,2-2 352 0,-1-3 64 0,2 1 0 0,1-1 16 15,2 2-640-15,3 2-128 0,2 2-16 0,2 0-16 16,3 4-528-16,3 0-96 0,5 1-32 0,3 2 0 16,6-1-352-16,5-2-64 0,6 0 0 0,6-2-16 15,4-4 48-15,5-4 16 0,6-5 0 0,5-5 0 16,7-2-112-16,3 0-32 0,3-7 0 0,0-2-11376 15,-6 5-2288-15</inkml:trace>
  <inkml:trace contextRef="#ctx0" brushRef="#br0" timeOffset="21152.26">20957 1454 23039 0,'-10'-1'2048'0,"3"-2"-1648"0,2 3-400 0,1 3 0 0,3-3 1696 0,1 0 256 16,0 1 48-16,0 2 16 0,-1-1-352 0,-1 2-80 0,1-2-16 0,1 6 0 0,0-2-688 0,3 0-144 0,0 0-32 0,1 4 0 0,1-4-336 0,1 4-80 0,0 3-16 0,2-1 0 15,0 0-64-15,0 4-16 0,-2 0 0 0,0 3 0 16,-1 1-64-16,0 1-128 0,-2 1 176 0,-1 0-176 16,-1 1 192-16,-1-1-192 0,0 0 192 15,-2-3-192-15,-1-1 192 0,1-2-192 0,-1 0 192 0,0-3-192 16,0-1 176-16,0-2-176 0,-1-3 160 0,1 0-160 16,1-3 144-16,1-4-144 0,-1 0 128 0,1-4-128 15,1 0 144-15,0-6-144 0,1 0 160 0,1-2-160 16,-1-4 144-16,0-1-144 0,2 0 128 0,-2 0-128 15,1-2 0-15,1-2 0 0,-2 2 0 0,0-3 0 16,0 3 0-16,1-6 0 0,-1-1 0 0,1-5 0 0,1 3 0 0,-1 2 0 16,2 1 0-16,0 5 0 0,1 2 0 0,1-1 0 15,0 5 0-15,1 2 0 0,1 2 0 0,1 0 0 16,0 4 0-16,0 1 0 0,1 4 0 0,0 1 0 16,0 0 0-16,-2 6 0 0,1 0 0 0,0 4 128 15,1 3-128-15,-3-1 0 0,2 4 0 0,-1 0 0 16,2 4 128-16,0 1-128 0,-1-4 0 0,1 4 160 15,0-2-160-15,1 1 160 0,0-1 32 0,0 0 0 0,1-1 0 16,1 1 0-16,-1 0-192 0,0 0 192 0,2 0-192 0,1-1 192 16,0 5-192-16,2-6 0 0,-3 0 0 0,-1-1 0 15,1-3 0-15,-3-2 0 16,-1 0 0-16,-1-1 0 0,-3 0-400 16,-1-4-112-16,0 3-32 0,-4-6-18336 0</inkml:trace>
  <inkml:trace contextRef="#ctx0" brushRef="#br0" timeOffset="22807.1">21755 1481 15663 0,'-4'2'1392'0,"1"0"-1120"0,2 2-272 0,1-2 0 0,0 1 0 0,0-2 160 0,1 1-160 0,-1 0 128 0,2 0-528 0,-1 4-112 0,0-3-32 0,-1 0 0 0,0 1 544 0,1-1 0 0,1-3 0 0,-1 0 0 16</inkml:trace>
  <inkml:trace contextRef="#ctx0" brushRef="#br0" timeOffset="23362.97">21794 1039 35007 0,'-6'3'3120'0,"1"0"-2496"0,1 0-496 0,3-1-128 0,1-1 672 0,-1 3 112 0,0 2 32 0,-4 1 0 0,-1 6-144 0,-3 1-32 0,0 9 0 0,2 3 0 0,-1 5-336 0,2 3-80 16,2 5-16-16,1 1 0 0,2 1-208 0,-1 1 176 16,2 1-176-16,0 0 160 0,2-9 0 0,1 7 0 15,0 6 0-15,0 1 0 0,1 3-160 0,0-3 128 16,1-1-128-16,0-6 128 0,0-6-128 0,1-7 0 15,1-6 0-15,-1-3 0 0,3-6-192 0,-1 0 0 0,0-5-16 16,1-1 0 0,1-4-944-16,0-3-176 0</inkml:trace>
  <inkml:trace contextRef="#ctx0" brushRef="#br0" timeOffset="23589.59">21538 1476 32255 0,'-8'-6'2864'0,"1"1"-2288"0,6 5-576 0,2 0 0 0,2 0 1408 0,-1 0 160 15,0-2 32-15,-1-4 16 16,3-1-624-16,0-1-128 0,4 0-32 0,3 0 0 16,1 0-384-16,2 2-64 15,2 0-32-15,1 0 0 0,3-1-160 0,1 4-16 0,0-2-16 0,3 0 0 0,0-1-160 0,5 0 0 16,-1-1 0-16,2 1 0 15,1-3-240-15,0 2-80 0,1-2 0 0,-2 2-18432 0</inkml:trace>
  <inkml:trace contextRef="#ctx0" brushRef="#br0" timeOffset="24030.5">22379 1314 31327 0,'-7'7'2784'0,"1"-1"-2224"0,2-3-560 0,3 1 0 16,-1-1 1408-16,1 0 192 15,-3 3 16-15,-2 6 16 0,-1 4-576 0,-3 3-112 16,0 2-32-16,1 2 0 0,2 0-480 0,-1 2-112 0,2 0 0 0,1 1-16 16,0-2-112-16,2 2-32 0,0 3 0 0,2 2 0 0,0-2-160 0,1-1 0 15,1-2 144-15,1-4-144 0,3-4 0 0,-1-2 0 32,2-1 0-32,0-5 0 0,2-2 0 0,1-3 0 15,-1-4 0-15,1-1 0 0,2-4 0 0,1-2-160 16,3-2 160-16,0 0-160 0,2-5 16 0,-1 0 0 15,2 1 0-15,0-5 0 0,3 0 144 0,-1 0-208 16,0-2 80-16,0 1 128 0,1-1-176 0,-4 2 176 16,-1 0-128-16,0-1 128 0,0-4 0 0,3 1 0 15,-3-1 0-15,1 2 0 0,-2-1 0 0,-1 5 0 16,-1 2 0-16,-2-1 0 0,-1 5 0 0,-1 2 144 0,-2 0-16 0,-1 3-128 16,-1 0 224-16,-2 3-64 0,-1 2-16 0,1 0 0 15,-3 0-144-15,0 2 192 16,0 2-192-16,0 2 192 0,-1 1-192 0,-1-1 192 0,1 4-192 0,0 2 192 15,0 2-16-15,-1 0 0 0,2 3 0 0,0 1 0 16,0-2-48-16,2 1 0 0,-2 4 0 0,1-2 0 16,0-3-128-16,2 0 0 0,-1 0 0 0,1-3 0 15,-1-3 0-15,2-2-272 0,-1 0 64 0,1-3 16 16,0-4-1040-16,-2 1-208 0,2-2-32 0,0-3-16 16</inkml:trace>
  <inkml:trace contextRef="#ctx0" brushRef="#br0" timeOffset="24204.46">23001 1499 37775 0,'0'-2'1664'0,"1"2"368"0,2 2-1632 0,-1 0-400 0,1 1 0 0,-1-2 0 16,1 1 576-16,2 4 16 0,1 1 16 0,2 3 0 0,2 2-32 0,4 6-16 0,0 6 0 0,0 1 0 0,-1 2-384 0,-2 1-176 0,0-1 160 0,-2 2-160 0,-1-2 0 0,1-5 0 0,-2 1-128 0,0-5 128 0,0-2-1344 0,-1-6-176 0</inkml:trace>
  <inkml:trace contextRef="#ctx0" brushRef="#br0" timeOffset="24394.05">23117 1061 30399 0,'-7'-6'2704'0,"2"3"-2160"0,0 2-544 0,1 0 0 16,3 2 1536-16,0-1 192 0,0 1 32 0,-1 2 16 16,-1-2-576-16,-2 4-112 0,0-1-32 0,-1 2 0 15,1 4-736-15,-2-2-128 0,2 2-48 0,2 0 0 32,0 2-720-32,1 1-128 0</inkml:trace>
  <inkml:trace contextRef="#ctx0" brushRef="#br0" timeOffset="24650.86">23694 1005 17503 0,'1'-7'1552'0,"0"2"-1232"0,2 4-320 0,-1-2 0 15,0 3 880-15,0 0 112 0,1-1 32 0,4-2 0 16,0 0 1328-16,0 3 272 0,1 1 48 0,-1 9 16 15,-2 5-480-15,0 4-96 0,-2 2 0 0,-2 5-16 16,-1 5-1088-16,-1 4-224 0,-2 3-32 0,-1 4-16 16,1 2-448-16,-1-4-96 15,0-1 0-15,1-5-16 0,-1-1-176 0,0-3 0 0,2 0 0 0,-2-3 0 0,0 2-192 0,1-4-128 16,-2-2-32-16,1-1-11808 31,-1 1-2368-31</inkml:trace>
  <inkml:trace contextRef="#ctx0" brushRef="#br0" timeOffset="24852.91">23556 1304 37151 0,'-1'-6'816'0,"0"4"160"0,0 1 48 0,1 1 16 0,2 0-832 0,2 0-208 0,1 0 0 0,3 0 0 31,5 1 288-31,5-1 16 0,7 2 0 0,5-2 0 0,-1 3-112 0,1 0 0 0,0 1-16 0,-3-1 0 15,0 0-720 1,-2 0-144-16,0 1-16 0,-3-1-15872 0</inkml:trace>
  <inkml:trace contextRef="#ctx0" brushRef="#br0" timeOffset="25011.23">24173 1368 30399 0,'4'12'2704'0,"-1"-2"-2160"31,-1 0-544-31,-1-4 0 0,2-2 2000 0,-1 4 304 15,3 5 48-15,1 6 16 0,3 10-1088 0,2 5-224 16,-1-1-32-16,-1-3-16 0,-1-4-560 0,-2-3-128 16,-1-2 0-16,0-5-16 0,-2-4-304 0,1-2-176 15,-1-4 32-15,0-2-19120 0</inkml:trace>
  <inkml:trace contextRef="#ctx0" brushRef="#br0" timeOffset="25182.55">24309 920 41471 0,'-8'-1'1840'0,"2"-2"368"0,1 6-1760 0,1-3-448 0,3 1 0 0,1 1 0 16,0-2 224-16,-2 3-32 0,2 1-16 0,-1 2 0 16,0 4-16-16,1-2 0 0,1 2 0 0,2-2 0 31,2 3-848-31,-2-4-160 0,3 2-48 0,3 3 0 0</inkml:trace>
  <inkml:trace contextRef="#ctx0" brushRef="#br0" timeOffset="25581.19">24716 1337 27647 0,'-2'0'1216'0,"-1"0"256"0,1 2-1168 0,1-1-304 16,1 2 0-16,1-3 0 0,0 2 0 0,-1-1 0 15,1 4 0-15,-1-1 0 0,0 4 0 0,0 0 0 16,-2 2 0-16,-2 2 0 0,0 1 0 0,-2-1 160 15,-1 1-160-15,-1 3 192 0,0 0 1088 0,-2 0 208 16,-1 0 48-16,-2 2 16 0,2 1-64 0,-4 1-16 0,0 2 0 16,-1-1 0-16,2 1-688 0,-1-3-144 15,0-3-16-15,4 0-16 0,1-4-384 0,2-1-80 16,4-2-16-16,1 0 0 0,3-3-128 0,3 0 0 0,1 2 0 0,3-5 0 16,1 3-176-16,3-1 48 15,4 2 0-15,3-4 0 0,1 1 0 0,4-4 0 16,1 0 0-16,2 0 0 0,2-4 128 0,0-2 0 0,2 0 0 0,-3-3 0 15,-1 2 0-15,-1-3 0 0,-1-1 144 0,0-2-144 16,-1 0 192-16,-3-1-192 0,0-3 192 0,-3 0-192 0,-2-2 384 16,0-3-16-16,-3 0-16 0,-1-3 0 15,-3 0 32-15,-5 2 0 0,-1-2 0 0,-5-1 0 16,-3 2-16-16,-4 1 0 0,-3 2 0 0,-2 1 0 0,-3 4-192 0,0 0-48 16,-2 4 0-16,-1-1 0 0,0 7-128 0,-1 0 0 15,1 2 0-15,-2 4-176 0,1 0-144 0,1 4-48 16,1 2 0-16,2 0 0 15,2 2-528-15,2 3-96 0,4-4-32 0,2 3-17472 0</inkml:trace>
  <inkml:trace contextRef="#ctx0" brushRef="#br0" timeOffset="26103.98">25266 1327 9215 0,'7'-4'816'0,"-4"2"-656"0,1 2-160 0,-1 0 0 0,-1 0 3168 0,-1 2 608 0,2 2 112 0,-1-2 16 0,3 6-592 0,0 1-128 0,1 6-32 0,-1 1 0 0,-1 3-1248 0,-3-1-256 0,-1 5-48 0,-1-1-16 15,0 0-944-15,-3 1-192 0,1-5-48 0,0 2 0 16,0-4-32-16,0 2-16 0,-1-1 0 0,1-3 0 0,0-2-64 0,-1-1-16 15,2-1 0-15,-1-4 0 0,1 0-80 0,0-5-32 16,2 2 0-16,-1-3 0 0,2 0 16 0,-1-4 0 16,3 1 0-16,-2-3 0 0,0 0-32 0,2-1 0 15,-3 7 0-15,5-23 0 0,-2 9-144 0,0-3 192 16,1-1-192-16,-1-2 192 16,1-5-32-16,-2-1 0 0,2-1 0 0,1-2 0 0,1-6-32 0,2 0 0 0,0-3 0 15,4 3 0 1,0 2-128-16,2 5 128 0,-1 4-128 0,4 2 128 15,-1 1 0-15,3 2 0 0,0 2 0 0,2-2 0 16,0 3 0-16,0 0 0 0,-2 5 0 0,1 0 0 0,0 5-128 0,-1 3 128 16,-1 3-128-16,1 3 128 15,-2 4 0-15,-1 6-128 0,3 0 192 0,-2 6-64 0,1 3-128 16,1 5 0-16,1-1 0 0,0 5 0 0,-1-3 128 0,-1 1-128 16,0-1 0-16,0-2 128 0,-2-3-128 0,-2-4 0 0,0-1 0 0,0-2 0 15,-2 0 0-15,-1-3 0 0,0 2 0 0,0-2 0 0,-1-1 0 16,-1-2 0-16,-2 0 0 0,1-4 0 15,-3 3 0-15,0-6 0 16,-2 1 0-16,1-1 0 16,1-3-704-16,0-3-240 0,0-1-32 0,2 1-19920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37:31.59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16755 15253 13823 0,'-41'-7'1216'0,"9"-2"-960"0,0 2-256 0,6 2 0 0,8 1 3056 0,0 3 560 0,-6-4 112 0,-18-3 32 0,-24 0-3088 0,-21-6-672 0,-9 3 0 0,0 1 0 16,5 7-480-16,7 3 0 0,4 0 0 0,6 2 0 0,4 2 624 0,7 2 128 0,9-2 32 0,3 2 0 15,5-4-128-15,4 2-32 0,4 0 0 0,6-2 0 16,5 2 112-16,8-4 32 0,7 2 0 0,9-2 0 0,7 2 592 16,12-2 112-16,10 0 32 0,12 2 0 0,12-2-1024 15,9 2-128-15,7-2-64 0,8 2-16 0,5 0 208 16,8-2 192-16,9 3-48 16,-1-3 0-16,-3 0-144 0,2 0 0 0,5 3 0 0,1 0 0 15,1 1-928-15,-4-1-272 16,-9 3-48-16,-3 1-16 15,0-1 560-15,-6 1 96 0,-3 2 32 0,-11-3 0 0,-9-2 896 0,-7 1 192 0,-4-5 48 0,-5 1 0 0,-3-2 1360 0,-6 1 288 16,-6 0 48-16,-6 0 16 0,-7-3-848 0,-5 3-160 16,-6-3-48-16,-6 0 0 0,-4 3-704 15,-8-4-160-15,-7-1-32 0,-8 2 0 0,-5-1-96 0,-7-2-32 16,-8 2 0-16,-9-1 0 0,-6 1-48 0,-7 1-16 16,-6-3 0-16,-7 2 0 0,-1-2-128 0,1 1 0 15,1 1 144-15,-4 0-144 0,-4 2 0 0,-1-1 0 16,1 2 0-16,4 1 0 0,4 0 0 0,1 4 0 15,-4 0-176-15,5 2 176 0,5 2-208 0,5 2 48 16,4 0 16-16,1 1 0 16,1 3-304-16,5-4-48 0,5 5-16 0,8-3 0 15,8 4-768-15,11-4-144 0,10 2-48 0,9-5 0 16,10-2-464-16,9-1-112 0,8 0 0 0,17-2-16 16,19-1-480-16,23-3-80 0</inkml:trace>
  <inkml:trace contextRef="#ctx0" brushRef="#br0" timeOffset="2671.2">5169 7687 2751 0,'-15'3'256'0,"4"1"-256"0,1 0 0 0,3 1 0 0,4-2 5264 0,2 0 1008 0,0 3 208 0,-3 4 48 0,-1 3-4784 0,-1 10-944 0,1 4-192 0,1 5-32 0,3 3-576 0,0 5 0 0,2 1 0 0,0 1 0 0,2-1 0 0,-1 0 0 0,2 3 0 0,-1 3 0 0,2 4 240 0,2-6-64 15,-1-1-16-15,0-5 0 0,-1-5-32 0,0-2 0 16,1 3 0-16,-1-2 0 0,1-1 0 0,0-3 0 16,0-4 0-16,1 1 0 15,-1-2-688-15,0 2-144 0,0-3-16 0,-2-4-16 32,1 0 128-32,-3-4 32 0,1-3 0 0,-2-2 0 0,-1-4 704 0,0-2 128 15,-1-4 48-15,-2 0 0 0,1-3 784 0,-1 0 144 0,1-5 48 0,-2 0 0 0,2-5-112 0,-2 0-16 0,0-6 0 0,-1-3 0 16,2-5-432-16,-2-5-80 0,-1-7-32 0,1-2 0 31,-2-6 96-31,2-1 32 0,-1-5 0 0,1 0 0 16,0 1-288-16,2 1-64 0,-2 4-16 0,2-7 0 0,1-3-368 0,-2-2-128 15,3 4 0-15,-2 6 0 0,1 2-448 0,-1 5-64 16,1-2-32-16,1 11 0 16,1 2-160-16,-2 9-16 0,4 1-16 0,-2 7 0 0,0 6 128 15,-2 6 32-15,1 4 0 0,0 6 0 0,-3 5 1024 0,-1 5 192 0,2 8 64 0,-5 5 0 16,1 7-176-16,-1 3-16 0,1 4-16 15,1 2 0-15,0 5-32 0,1 1 0 0,1-3 0 0,1 5 0 16,3 0-336 0,4 0 0-16,1-8 0 0,4-6-10944 0,2-5-2240 0</inkml:trace>
  <inkml:trace contextRef="#ctx0" brushRef="#br0" timeOffset="34209.4">6549 12416 11967 0,'-4'0'1072'15,"2"0"-864"-15,-1 0-208 0,2 0 0 0,0 0 608 0,-2 0 80 0,-1 3 16 0,-2-3 0 0,-4 4-240 0,0-3-32 0,-1 4-16 0,1-4 0 0,1 4-416 0,0-1 0 0,-1-1 0 0,1 2 0 0,1 0 0 0,-1 2-144 0,0-1 144 0,0 0-208 16,0 3 208-16,-1-3 208 16,0 1-32-16,0 2-16 15,0 1 368-15,-2 0 80 0,2 1 16 0,0 2 0 0,0-3-304 0,2 3-48 16,1-5-16-16,2 2 0 0,2 0-256 0,2-1 0 15,2-2 128-15,0-1-128 0,3 0-256 16,1 1-96-16,1-5-32 0,1 4 0 16,1-4-448-16,0 1-80 0,2-1-32 0,1-1 0 15,0 1 384-15,1-2 80 0,0 0 16 16,0-3 0-16,1 1 720 0,0-1 160 0,3-1 32 0,0-2 0 0,1-1 192 0,-3-1 32 0,1 0 16 0,0 2 0 16,-3-4-240-16,1 2-32 15,-2 0-16-15,-1 0 0 0,0-2 32 0,-3 0 0 16,1 1 0-16,-4-1 0 0,1 4 272 0,-2-3 48 0,-1 2 16 0,1-2 0 15,-3 2 192-15,0-2 64 16,-1 2 0-16,-2-2 0 0,1 3-160 0,-3 0-32 16,0 0 0-16,-1 2 0 0,-2-2-416 0,0 2-96 0,-2-1 0 0,-3 1-16 0,3 2-304 0,-2 1 0 15,0 1 0-15,-2 0 0 16,0 0 0-16,0 1 0 0,1 1-128 0,0 1 128 0,0 1 0 0,1 2 0 16,1-3 0-16,1 4-144 0,1-1 144 0,2 2-128 15,-1 0 128-15,1 1-128 0,2 0-128 0,1 0-32 16,1-1 0-16,0 1 0 15,1 3-688-15,0 1-144 0,1 2-32 0,2-1 0 16,1-2-96-16,1 0-32 0,1-2 0 0,1-1 0 16,1-2 64-16,0-1 16 0,2 1 0 0,0-5 0 0,1 2 688 0,0-4 144 15,-1 0 32-15,2 0 0 0,0 0 336 0,1-4 128 16,-1-1 0-16,0 1 0 0,0-3 560 0,0 1 96 0,-1-3 32 0,0-1 0 31,0 0 384-31,0-1 80 0,-2-1 0 0,-1 1 16 0,-1 2-288 0,-1-1-64 0,-2-2-16 0,0 2 0 16,-2 0-288-1,-2-2-64-15,0 2-16 0,-2 1 0 0,1-1-48 16,-4 4-16-16,0 0 0 0,0 0 0 0,-3 2-240 0,-1-1-32 16,1 4-16-16,0-2 0 0,0 1-208 0,-2 1 144 15,0 2-144-15,0 1 128 0,1 1-128 0,0 1 0 16,1-2 0-16,1 4 0 0,2 0 0 0,-1 2 0 0,3-2 0 0,0 3 0 0,2-3 0 0,-1 4 0 16,2 2 0-1,-1-2 128-15,2 2-272 0,0 1-64 0,1-3-16 0,0 2 0 31,1-2-320-31,0 2-64 0,2-2-16 0,-1 0 0 16,1 0 16-16,-2-1 0 0,1 0 0 0,2-2 0 16,-2 1 80-16,1-3 16 0,-1 1 0 0,1-1 0 0,-1-1 144 0,2-1 48 15,0 0 0-15,-1 0 0 16,1-3-592-16,2 0-112 0,1 0-32 0,1 0-8000 0</inkml:trace>
  <inkml:trace contextRef="#ctx0" brushRef="#br0" timeOffset="35101.87">9717 12410 18431 0,'-3'0'1632'0,"2"0"-1312"0,0 0-320 0,1-2 0 0,0 2 1344 0,0-1 208 0,0 1 48 0,-1-3 0 0,-1-1-512 0,2-2-80 0,0 0-32 0,0-3 0 0,0 2-384 16,0-2-80-16,0 2 0 0,0-2-16 0,-1 3-496 0,0-1 0 15,-2 4 0-15,0-1 0 16,-1 4-576-16,-2 0-48 0,-2 4-16 0,0 2 0 16,-3 1 128-16,-2 5 0 0,0-1 16 0,-2 4 0 15,0 3 48-15,0-2 0 0,0 1 0 0,3-3 0 0,1 2 304 0,2 1 144 16,2-4-128-16,1 2 128 0,3-3 736 0,1 1 224 16,0 0 64-16,4 0 0 0,0 0-448 0,2 0-64 15,1-5-32-15,1 2 0 0,0-4-784 16,3 2-144-16,-2-3-48 0,2 1 0 0,2-2 128 0,0-2 32 15,-1 2 0-15,0-4 0 0,2 0 64 0,1 0 16 0,-1-4 0 0,0 2 0 16,-2-5-32-16,1 4 0 0,-2-6 0 16,1 2 0-16,0-6 720 0,-2 3 144 0,1-2 16 0,-1 2 16 0,-2 2 272 15,1-5 48-15,2-3 16 0,-1 1 0 16,1 2-320-16,-3 0-64 0,0-3-16 0,-1 6 0 0,0-2-192 0,0 2-32 16,-1-1-16-16,-1 0 0 0,-1 2 32 0,0-1 16 15,0 0 0-15,-2 2 0 0,0-1 128 0,-3 2 32 16,1 0 0-16,-2-1 0 15,-2 0-144-15,-2 2-32 0,-1 0 0 0,-3 0 0 16,-1 0-48-16,-1 2-16 0,-2-2 0 0,1 2 0 16,0 2 48-16,1-1 16 0,0 2 0 0,0 1 0 15,2-3-192-15,0 3-144 0,2 3 192 0,0-3-192 16,1 4-720-16,2-1-256 0,1 3-48 0,1 3-15424 0</inkml:trace>
  <inkml:trace contextRef="#ctx0" brushRef="#br0" timeOffset="36478.68">9645 15322 17503 0,'-2'-1'1552'0,"-1"1"-1232"0,2 0-320 0,1 0 0 0,-1 0 1216 0,-1 0 176 0,-1-2 32 0,-2 2 16 0,-1-3-784 0,-1 2-144 0,0-1-48 0,2 2 0 0,0-4-160 0,0 4-48 15,0-3 0-15,0 2 0 0,2-1 304 0,-1 2 48 16,1-3 16-16,1 3 0 16,1 0 80-16,-2 3 32 0,1-1 0 0,-1-1 0 0,1 2-224 0,-2 3-64 15,0 0 0-15,-1 4 0 0,-1 3-672 0,1-1-144 16,-1 4-16-16,-1-2-16 15,-1 2-416-15,0 1-80 0,0 3 0 0,1-2-16 16,-1 0 272 0,2 0 48-16,2-2 16 0,2-1 0 0,1 1 576 0,2-3 0 0,1-1 0 0,2 0 0 0,1-2 512 0,0-2 160 0,1 0 32 15,0-2 16-15,2 1-240 0,-1-1-48 16,1-3-16-16,-2 1 0 0,0 1-416 16,-1-5 128-16,1 4-128 0,0-7 0 15,1 2 288-15,-1-1-32 0,0-1 0 0,-1-1 0 0,1 1 48 16,0-3 0-16,0-3 0 0,-1 1 0 0,2 2 32 15,-3-4 16-15,4-1 0 0,-2-1 0 0,0 1-32 0,0-5-16 16,2 1 0-16,-1-1 0 0,1 0 272 0,-1-3 48 16,-1 3 16-16,0-2 0 0,-1 3-320 0,0-1-48 15,-1 2-16-15,-3 2 0 0,1 2-128 0,-2 0-128 16,0 1 144-16,-2 1-144 0,-1 3 240 0,-1-2-48 0,0 5-16 0,-2-2 0 16,0 2-48-16,-3-2 0 0,1 2 0 0,-1 2 0 15,-1 0 80-15,0 2 16 0,-1-1 0 16,-1 4 0-16,-1-1-224 0,2 2 0 0,0 0 0 0,0 1 0 15,-2-1 0-15,2 0 0 0,-1 1 0 0,0 2 0 16,2-3 128-16,0 0-128 0,2 1 0 0,1-3 0 16,1 5 176-16,0-3-176 0,1 0 192 0,-2 2-192 0,4 1 128 0,-2-1-128 15,1 2 0-15,2 0 0 16,3 2-416-16,0 1-144 0,3-1-16 0,2 4-16 16,1-3-624-16,3 3-128 0,3-3-32 0,-1 2 0 15,2-3 464-15,0 0 80 0,0-1 32 0,0-1 0 16,-1-1 448-16,1 0 96 0,-2-3 0 0,1-1 16 0,-1 0 240 0,-2-1 0 0,0-4 0 0,-2 0-144 15,1-4 992-15,0-2 208 0,-2 0 32 0,2 0 16 16,-2-4-192-16,1 0-32 0,0-5-16 0,0 1 0 16,-1-3-384-16,-1 0-80 0,2-2-16 0,-1-3 0 0,1 0-176 15,-2-1-32 1,0 1-16-16,-1 0 0 0,-3 1-160 0,2-1-272 16,-3 3 64-16,-1 1 16 0,-1 4 192 0,0-2 0 15,-3 4 0-15,-1-1 0 0,0 3 208 0,0 4-16 16,0 0 0-16,-1 2 0 0,0 2 48 0,-1-1 0 0,-2 3 0 0,0 3 0 0,2-3-64 15,-2 3-16-15,1 2 0 0,-1-3 0 16,0 4-160-16,1-1 0 0,-1 2 0 0,0-3 0 16,3 2 0-16,0-1-224 0,0 1 80 0,0-2 16 31,1 2-576-31,-2-2-128 0,2 2 0 0,1 0-16 0,0 0-1216 0,0 1-240 0,-1-1-64 0,0 4-11136 16</inkml:trace>
  <inkml:trace contextRef="#ctx0" brushRef="#br0" timeOffset="37889.04">6717 15465 19343 0,'0'-4'1728'0,"0"0"-1392"0,0 2-336 0,1 2 0 0,-1-3 912 0,1 2 112 0,1-4 32 0,-1-2 0 0,1-3-224 0,0-3-32 0,-1 1-16 0,0 0 0 0,-1 2 176 0,-1 0 48 0,0 0 0 0,-2 1 0 16,-1 1-752-16,-1 0-128 0,-1 2-128 0,-1 0 144 15,-1 2-144-15,-3 2 0 0,-1-1 0 0,-2 2 0 16,-2 1 144-16,0 4 112 0,-1-2 0 0,-3 4 16 16,0 2-64-16,-1 1-16 0,0 0 0 0,-2 1 0 15,-2 3-192-15,0-1 0 0,-1 2 0 0,2 0 0 16,1 5 0-16,2-3 0 16,3 0 160-16,2 3-32 0,1 1 112 0,3 1 16 0,2-2 16 15,2 4 0-15,3-4 96 0,2 2 16 0,1 2 0 0,5-4 0 16,0 0-864-16,4-3-160 0,1-1-48 15,3-2 0-15,4-1-576 16,1-2-112-16,4-3-32 0,1-1 0 0,3-1 368 0,2-1 64 0,1-1 16 16,-1 4 0-16,0-5 704 0,-1 4 256 0,-2-2-192 0,-2-1 192 15,0 0 0-15,-4-3 320 0,-1 0-64 0,-1 0 0 16,1 0 112-16,-2 0 16 0,0 0 0 0,-3-3 0 16,0 0 96-16,-3-3 32 0,0 0 0 0,-2-1 0 15,0 1 336-15,-1 0 80 0,0-1 16 0,-1-2 0 0,-2-1-32 0,1 0 0 16,-3 4 0-16,0-4 0 0,-3 2-128 0,1-2-16 15,-2 0-16-15,0 1 0 0,-2-3-144 0,0-2-32 16,-3-3 0-16,1-1 0 0,-2 0-128 0,-1-1-48 0,1 1 0 16,-1 1 0-16,0-2-176 0,1 0-32 0,0 3-16 0,1 4 0 15,2 2-176-15,-1 0 0 0,2 4 0 16,0 1 0-16,-1 4-176 0,0-2 176 0,0 3-128 0,1-2 128 16,0 1 0-16,-1 1 0 0,1 1 0 0,0-1 128 31,1 2-256-31,-1-2-64 0,-2 3 0 0,0 1 0 0,0-2-32 0,1 2-16 15,-2-1 0-15,2 1 0 0,1 1 0 0,-2-1 0 16,0 2 0-16,-1 0 0 16,-1 2-144-16,0 0-48 0,2 1 0 0,-2 1 0 0,1 2 80 15,2 1 16-15,-1 0 0 0,2 3 0 16,1 3-144-16,1-1-32 0,1 1 0 0,0 1 0 16,2 2-528-16,1-4-112 0,1 2-32 0,0-1 0 15,2-1-64-15,1-4-16 0,0-2 0 0,0-3 0 16,1 1 224-16,0-6 32 0,0 1 16 0,0-2 0 0,0-2 992 0,0 2 416 15,1-3-32-15,-1 0 0 0,1 0 272 0,0 0 48 0,2-3 16 0,-1 2 0 16,1-2 112-16,0 0 0 0,1-1 16 0,1-2 0 16,1 1-688-16,-1-1-160 15,1 1 0-15,-2 0 0 16,-1 4-576-16,1-4-128 0,1 4 0 0,1-4-16 16,-1 1-240-16,0 2-64 0,0-2 0 0,-3 0 0 0,2 0 752 0,-1-1 144 0,1 2 128 15,-3-3-192-15,2-2 832 0,-1 2 176 0,-1 0 16 0,-1-3 16 16,1 2 496-16,1-2 80 0,-2-1 32 0,-2 0 0 15,1 2 80-15,0-5 0 0,-2 1 16 0,1 2 0 16,-2-4-656-16,-1 2-128 0,0 0-16 0,-1-1-16 16,-2 3-560-16,-1-2-176 0,1 0 0 0,-5-1 0 15,1 3-256-15,-1 1-176 0,0 0-16 0,-2 1-16 16,-1 2-144-16,0 0-32 0,-1 1 0 0,1 1 0 16,0 3 640-16,0-1 0 0,-1 2 0 0,-1 0 0 0,0 0 0 0,0 0 0 15,1 0 0-15,0 2 0 0,-2-1 0 16,0 2-304-16,3 1 48 0,-1-2-9696 15,1 4-1952-15</inkml:trace>
  <inkml:trace contextRef="#ctx0" brushRef="#br0" timeOffset="45376.37">10853 10975 3679 0,'-5'-5'320'0,"2"1"-320"0,-1 1 0 0,1 2 0 0,2-1 1984 0,1 1 336 0,-1 1 64 0,0-3 16 0,-1-1-672 0,0-2-144 0,-1 1-32 0,1-2 0 0,1 3-1232 0,0-2-320 0,-2 0 0 0,2 0 0 16,-2-1-640-16,1 1-224 0,-1 2-48 0,0-2-16 16,-2 4-80-16,0-4-16 0,-1 4 0 0,-2 0 0 0,1-1 704 0,-3 2 128 15,0 2 16-15,-11 2 256 16,10-1 240-16,0 2 0 0,1 0 16 16,0 0-80-16,-1 0 0 15,2 0-16-15,0-1 0 0,2 0-16 0,0 0 0 0,2-2 0 0,0 2 0 16,1-2 416-16,2 1 96 0,0 1 16 15,1-2 0-15,1 4-224 0,0-1-32 0,0-1-16 0,1 2 0 16,1 3-192-16,0 0-32 0,1 0-16 0,-2 2 0 0,2 1-240 0,0-1 128 0,-1 2-128 16,2 2 0-1,-1 2 0-15,0 2 0 0,1 1 0 0,-2 6 0 0,1-3 0 0,-1 4 0 16,1 0 0-16,-1 2 0 0,1 6 0 0,-2 0-128 0,-1 5 128 0,0-4-160 31,1 3-208-31,-1-1-32 0,0 5-16 16,0-5 0-16,3 1 288 0,-2-2 128 0,2 1-128 0,-1-5 128 0,0-3 192 0,0-2 128 15,-1-5 32-15,0 0 0 0,-1-2 736 0,0-1 160 0,0-1 32 0,-1-2 0 16,0 0-384 0,-2 3-80-16,2-3-16 0,-1 0 0 0,-1 0-544 0,1 3-96 0,-1 1-32 0,-2 1 0 31,0 1-128-31,0 0-144 0,2-3 144 0,-2 3-208 16,-2 1-240-16,1 2-64 0,-1 0 0 0,1 0 0 0,-1-3 256 0,1-2 64 0,0-1 0 0,1-1 0 0,1-1 192 0,-1 0 128 31,1-3 0-31,-1-2-128 0,0 1 448 0,1-3 0 15,-1-1-16-15,1 0 0 0,-1 1 16 0,2-1 0 16,0-2 0-16,2-3 0 0,0 2-192 0,-1-1-16 0,2-4-16 0,2 2 0 16,-1 0 160-16,1 0 48 0,2-2 0 0,0 2 0 0,0-3-304 0,-1 2-128 0,2-1 0 15,-1 2 128 1,1-1-128-16,0-1-224 0,0 2 48 0,1 1 16 16,0 1-960-1,0-2-192-15,2 1-32 0,0-2-16 16,2 2-1248-16,1-1-240 0</inkml:trace>
  <inkml:trace contextRef="#ctx0" brushRef="#br0" timeOffset="45890.13">11213 11090 4607 0,'0'0'400'0,"0"0"-400"0,0 0 0 0,0 0 0 0,0 0 1696 0,0 0 256 0,0 0 48 0,0 2 16 0,0-2-656 0,-1 3-128 0,0 3-16 0,1-6-16 0,0 0-1008 0,-12 29-192 0,5-14 0 0,0 1 0 0,-3 0-304 16,-3 3 16-16,0 3 0 0,-1-3 0 0,-1 1 288 0,2-2 0 0,-1-2 0 0,2-3 0 0,1-1 0 0,2-5 0 15,0 0 0-15,1-4 0 0,1 2-128 0,1-5-128 16</inkml:trace>
  <inkml:trace contextRef="#ctx0" brushRef="#br0" timeOffset="46090.04">10863 11140 28559 0,'1'3'1264'0,"1"-3"272"0,0 2-1232 0,1-2-304 0,0 4 0 0,1-2 0 15,1 0 624-15,2 3 64 0,7 0 16 16,4 6 0-16,6 1-704 0,3 2-352 16,2 1 32-16,-3 1 16 15,-2 1-448-15,-1 0-80 0,-2-1-32 0,-3-2 0 0,-1-2-1936 0,0 1-384 0,-4-5-80 16,-1 0-2736-16,0 0-544 0</inkml:trace>
  <inkml:trace contextRef="#ctx0" brushRef="#br0" timeOffset="46409.82">11432 11360 13823 0,'-3'0'1216'0,"1"0"-960"0,-1 2-256 0,2 0 0 0,1 1 2144 0,0-3 384 16,1 3 80-16,1 0 16 0,-1 4-832 0,0 2-176 0,2 3-16 15,0 1-16-15,0 3-1584 0,1 0 0 16,-1 2-304-16,1-2 48 15,-2 0-944-15,1-2-176 0,1 1-32 0,-3-1-6048 16,1 0-1200-16</inkml:trace>
  <inkml:trace contextRef="#ctx0" brushRef="#br0" timeOffset="47007.68">11402 11911 21183 0,'-7'2'1888'0,"1"2"-1504"0,1 0-384 0,1-2 0 0,2 2 640 0,-2-2 64 0,-4 4 16 0,-5 2 0 0,-6 4-352 0,-3 3-80 0,-3 1-16 0,1 0 0 0,0 0 64 0,3 0 16 0,0-3 0 0,0 3 0 0,0-1-96 0,0-2 0 15,0 3-16-15,0 0 0 16,1-1-240-16,0-1 0 0,3 1 0 0,-3-3 0 0,3-2 0 16,0-1 0-16,2-2 0 0,0-4-160 15,3 0-800-15,0 0-144 0</inkml:trace>
  <inkml:trace contextRef="#ctx0" brushRef="#br0" timeOffset="47196.51">10895 12047 21183 0,'3'0'1888'0,"-1"2"-1504"16,1-2-384-16,-1 4 0 0,1-2 2688 0,2 0 480 15,2 4 96-15,5 0 0 0,6 4-1824 0,5 2-368 0,4 1-80 0,1-3-16 16,-2 2-672-16,0-3-144 0,-3 0-32 15,-2 1 0 1,0-1-1152-16,-4-2-224 0,1 2-48 0,-4 1-16 16,-1 2-1648-16,-3-2-336 0</inkml:trace>
  <inkml:trace contextRef="#ctx0" brushRef="#br0" timeOffset="47607.31">11493 12168 29487 0,'2'5'1296'0,"-2"-4"288"16,0 2-1264-16,1-3-320 0,-1 2 0 0,0-2 0 0,1 0 1216 0,1 0 176 15,0 0 32-15,1 0 16 16,2 0-1104-16,-2-2-208 0,2-1-128 0,0-1 128 0,0 1-288 0,0-3-48 15,2-1-16-15,0 1 0 16,0 2-624-16,-1-2-128 0,0 3-32 0,1 0 0 16,-4 3-80-16,2-2-32 0,-2 4 0 15,-1 1 0-15,-1 0-16 0,-1 3 0 0,0 2 0 0,-2 1 0 0,0 3 816 0,-3-2 176 0,0 2 144 0,-2 1-208 16,0-1 1056-16,-2 1 224 0,1 2 32 16,-2-1 16-16,0 1 144 15,1-5 16-15,1 2 16 0,-1-2 0 0,0 2-528 0,2-2-96 0,-1 3-32 0,2-4 0 16,1 1-432-16,0 3-80 0,2-5-128 15,-1 3 176-15,2 1-48 16,0-5-128-16,2 2 192 0,2-3-64 0,-1 0 256 0,2 0 64 16,2 0 0-16,0-2 0 0,0-3 64 0,3 2 32 15,-1-1 0-15,3 0 0 0,0-2-384 0,2-2-160 0,2 2 128 0,-1-2-128 32,4-1-400-32,-3 0-176 0,2-1-16 0,2 0-16 15,-3-2-1056-15,1 0-192 0,1 0-64 0,2-4-11840 0</inkml:trace>
  <inkml:trace contextRef="#ctx0" brushRef="#br0" timeOffset="48464.35">11629 10883 23039 0,'-5'-10'1024'0,"1"2"192"0,0 1-960 0,2 1-256 0,2 5 0 0,0-2 0 0,0 1 0 0,0-2 144 0,0-2-144 0,0 0 128 0,0 2-128 0,0-2-272 0,1 6 64 0,3 0 16 0,-1 3 320 0,2 1 64 0,4 3 0 0,1 1 16 0,1 1-208 0,3 1 0 15,0 2 0-15,4-2 0 16,-1 0 0-16,3 2-160 0,0-2 160 0,-1 3-128 16,-1-5 128-16,-2 0 0 0,1 0 0 0,0 2 0 15,1-2 176-15,-2-2 64 0,0 3 16 0,-3-6 0 0,1 2 1184 0,-3-1 240 32,0 0 48-32,-2-1 16 0,0 0-272 0,-3-1-64 15,0 2-16-15,-1-4 0 0,0 2-816 0,-3 0-176 16,1-2-16-16,-2 2-16 0,-1-2-368 0,0 0 0 0,-1 1 0 0,0 1 0 0,-2-1 0 0,1 1 0 15,2-2 0 1,0 0 0-16,0 0-240 0,0 0 48 0,0 0 0 16,-16 19 0-16,14-15 192 0,1 2 0 0,0 0 0 0,1 1 0 15,1 2 0-15,0 1 0 0,3 0 0 0,-1 1 0 16,0 0 0-16,1 1-144 0,1 3 16 0,0 1 0 16,0 3 128-16,1 3 0 0,0 0 0 0,0 4 0 15,-1 0 0-15,0 2-128 0,1 0 128 0,-1 4-128 16,0-1 128-16,1-1 0 0,-1 3 0 0,0-3 0 0,2 3-384 15,-1-3 16-15,1 5 0 0,2-3 0 16,-1 1 192-16,4 3 48 0,0 1 0 0,0 1 0 0,2-1 128 16,1-1 0-16,-3 1 0 0,1-2 0 0,-1 0 0 15,-3-3-128-15,-1-4 128 0,0 4 0 0,-1-1 0 16,-1 4 0-16,-1 0 0 0,0-3 0 0,-1-6 256 0,0-2 48 16,-2-1 0-16,0-4 0 0,1-1 528 15,-2-2 128-15,0-4 0 0,-2-2 16 0,1 0-336 0,-1-1-64 16,0 1 0-16,-2-1-16 0,0 0-192 0,0-1-48 15,-1 0 0-15,1-2 0 0,0 1-160 0,-1 0-32 16,1-1-128-16,-1 0 192 0,0-2-64 0,1 1-128 16,0-1 176-16,-1-1-176 0,3 0 256 0,-1-2-64 15,0 2-16-15,1-3 0 0,0 2 48 0,0-2 16 16,0 0 0-16,-1 0 0 0,1 0-16 0,1 0 0 0,-1 1 0 16,1-1 0-16,0 0-96 0,0 0 0 0,0 0-128 0,0 0 192 15,0 0-192-15,-14 19 0 0,11-13 128 0,-1-2-128 16,0 1 128-16,0 1 0 0,-1-1-128 0,0 0 192 15,-1 1 48-15,1 0 0 0,0 0 0 16,-2-1 0-16,0 4-64 0,-3-3-16 0,0 3 0 0,-1 1 0 0,-2-4 0 16,3 4 0-16,1-4 0 0,-3 0 0 0,2-2-160 0,3-2 0 15,1-1 0-15,-2-1-13856 16,0-1-2848-16</inkml:trace>
  <inkml:trace contextRef="#ctx0" brushRef="#br0" timeOffset="50305.78">14605 4393 7359 0,'-30'-6'656'0,"5"3"-528"0,11 3-128 0,6 0 0 0,3 0 0 0,-5 0 0 0,-11-3-160 0,-13 2 160 0,-11-4-288 0,-3 1 32 0,2 2 16 0,7 2 0 0,7 0 80 0,4 0 16 0,4 2 0 0,4 1 0 0,1-2 144 0,3 1 0 16,3 1 128-16,-1 1-128 0,4-3 1200 0,1 1 160 15,3 1 48-15,0-2 0 0,4 4 48 0,-1-5 16 16,3 4 0-16,3-4 0 0,-1 2-320 0,2-1-48 16,4 2-16-16,5-1 0 0,3-2-128 0,5 0-48 15,4-2 0-15,6-1 0 0,4 0-96 16,10-1-32-16,9-2 0 0,13 0 0 0,13-3-400 0,10 1-64 16,5-4-32-16,10 2 0 0,11-2-288 0,6-3 160 15,8 1-160-15,9 0 128 0,7 0-128 0,-3-1 0 16,3 2 0-16,10-4 0 0,11 5 224 0,0-3 16 15,-5 5 0-15,3 2 0 0,7 0-112 0,10 2-128 16,6 2 176-16,6 2-176 0,3 4 144 0,-2 2-144 0,-2 2 0 16,0 3-12752-16</inkml:trace>
  <inkml:trace contextRef="#ctx0" brushRef="#br0" timeOffset="-150294.16">8123 13997 11967 0,'-3'0'1072'0,"1"0"-864"0,1 1-208 0,1 2 0 0,0-3-416 0,0 0-128 0,-2 2-32 0,0-1 0 0,0 2-208 0,-2-1-48 0,1 2-16 0,1-4 0 0,1 4 992 0,-1-4 208 0,1 2 32 0,1-4 16 16,0 2 432-16,1-2 64 0,-1 0 32 0,2 2 0 15,-1-3 0-15,-1 3 0 0,0 0 0 0,0 0 0 0,0 0 32 0,0 0 0 16,0 0 0-16,0 0 0 0,0 0-400 0,0 0-80 16,0 0-16-16,0 0 0 0,0 0 160 0,1 21 16 15,-5-14 16-15,-1-1 0 0,2-1 624 0,-1 0 128 16,3-2 32-16,-2 0 0 0,3-3 160 0,0 0 48 15,0 0 0-15,3-3 0 0,-1 0-512 0,2 0-112 16,0 0 0-16,1-1-16 0,-5 4-672 0,0 0-128 16,0 0-16-16,0 0-16 0,0 0-32 0,0 0 0 15,0 0 0-15,0 0 0 0,0 0 128 0,0 0 32 16,0 0 0-16,0 0 0 0,0 0 64 0,0 0 16 16,-11 16 0-16,6-16 0 0,1-3 0 0,1 0 0 0,1-2 0 0,-1-3 0 15,2 0 192-15,0-5 64 0,1 0 0 0,-1-2 0 16,1 1-96-16,-2-2-16 0,1 0 0 0,-1-2 0 15,-2-1-80-15,-1 1 0 0,-1-2-16 0,-1 0 0 16,-2 1-48-16,-3 3-16 0,-1-2 0 0,-2 2 0 16,-1 3-80-16,-1-2-16 0,-2 3 0 0,1 1 0 15,-1 0-32-15,-1 0-16 0,-1 0 0 0,2-2 0 16,-1 3 0-16,0-2 0 0,2 1 0 0,-2-4 0 0,0-1 32 0,0 0 0 16,2 0 0-16,-1-3 0 0,3 1-80 0,0-2-16 15,1 1 0-15,-1-2 0 0,1 2 48 0,-1-4 16 16,0 4 0-16,0 0 0 0,-1-2 32 0,-4 1 0 15,1 2 0-15,-1-2 0 0,-1 5-128 0,-1 1 0 16,1-2-128-16,0 1 192 0,1 3-192 0,2-2 128 16,1 2-128-16,2-3 0 0,2 2 128 0,0 0-128 15,2 1 0-15,0-2 0 0,2 3 0 0,-1 0 0 0,1 2 0 16,-1 0 0-16,1 0 0 0,0 3 0 0,1 2 0 0,-1 0 0 16,-1 2 0-16,-1-2 0 0,-1 2 0 15,1-1 0-15,1 2 0 0,0-3 0 0,1 2 0 0,-1-1 0 16,1 2 0-16,1-1 0 15,2-1 0-15,1 2 0 0,1 1 0 0,1-3 0 16,0 1 0-16,2-2 0 0,1 2 0 0,-1 0 0 0,1-1 0 0,1 0 0 16,0 0 0-16,0-4-128 0,1 2 128 0,-1 1 0 15,0 1 0-15,0-1 0 0,0-2 0 0,0 4 0 0,0-2 0 16,-1-1 0-16,0 0 0 0,-2 3 0 0,2-5 0 16,0 4 0-16,-2 0 0 0,2 0 0 15,-1-2 0-15,1 0 0 0,1 2 0 0,0-3 0 0,0 0 0 0,0 0 0 16,-2 2 0-16,2 0 0 0,0-2 0 0,0 0 0 15,2 3 0-15,-4-3 0 0,2 2 0 0,0 1-128 16,-1 0 128-16,0 0 0 0,-2-2 0 0,2 1 0 16,-1 1 0-16,-1 0 0 0,1-3 0 0,0 2 0 15,0-2 0-15,1-1 0 0,-1-1 0 0,2 0 0 16,0 2 0-16,0-4 0 0,0 2 0 0,2 0 0 16,-1 0 0-16,-1-2 0 0,1 0 0 0,0 1 0 15,1-1 0-15,-1 2 0 0,-1 0 0 0,0-3 0 0,0 1 0 16,-1 0 0-16,-1 0 0 0,1 0 0 0,1 2 0 0,-1-5 0 15,-2 4 0-15,2-1 0 0,-1 0 0 0,-1 4 0 32,2-3 0-32,-3 2 0 0,1 0 0 0,-1 1 0 0,-1 0 0 0,0 0 0 15,0 0 0-15,0-1 0 0,0 1 0 0,0 0 0 0,0-1 0 0,2 0 0 32,-1-1 0-32,0 2 0 0,0-3 0 0,2 2 0 0,0 0 0 0,-1-3 0 0,1 1 0 0,-1 0 0 0,-1-1 0 31,2-2 0-31,-2 2 0 0,1 0 0 0,-1-3 0 0,0 2 0 15,-1 0 0-15,0 3 0 0,0-2 0 0,-1 0 0 16,0 1 0-16,0-1 0 0,0 0 0 0,-2 2 0 16,1-1 0-16,-1 2 0 0,0-2 0 0,-1 2-128 15,0-2 128-15,1 1 0 0,-2 2 0 0,-1 0 0 16,1 0 0-16,-1 0 0 0,-1 0 0 0,1-1 0 16,0 1 0-16,-1 0 0 0,2-1 0 0,-1 0-128 15,1-1 128-15,1 0 0 0,2 2 0 0,1 0 0 0,-1-3 0 16,3 3 0-16,0 0 0 0,0 0 0 0,2 2 0 15,-2 0 0-15,1-1 0 0,1 4 0 0,0-1 0 0,0 0 0 16,0 2 0-16,1 2 0 0,-2 0 0 0,1-1 0 16,-1 4-128-16,1-1 128 0,0 2 0 0,0 0 0 15,1 1 0-15,1-1-128 0,0 0 128 0,1 1 0 16,0 2 0-16,0-3 0 0,3 0 0 0,0 2 0 16,2 0 0-16,0 0 0 0,0 1 0 0,3-3 0 15,0 2 0-15,-1 0 0 0,2 0 0 0,1 2 0 16,-1 3 0-16,1-3 0 0,1 2 0 0,-1 2 0 0,-1 0 0 15,-1-1-128-15,1 3 128 0,-1-3 0 0,-3 0 0 0,0-1 0 16,4 4 0-16,0 3 0 0,4 3 0 0,-1-3 0 16,3 0 0-16,1 0 0 0,0-3 0 0,1-1 0 15,2-2 0-15,1-3 144 0,0 2-144 0,1-3 0 16,2 1 0-16,-2-4-176 0,0 4 176 0,-1-1 0 16,1-2 0-16,-1 3 0 0,0 1 0 0,-3-1 0 15,2 3 0-15,0-1 0 0,1-1 0 0,-2 4 0 16,0 1 0-16,0 0 0 0,-1 3 0 0,1-1 0 0,-2 1 0 0,2 1 0 15,-1-2 0-15,2 1 0 0,0 1 0 0,-1-2 0 16,2-2 0-16,0 0 0 0,2-1 0 0,0-1-128 16,1-1 128-16,-1-2 0 0,-1-1 0 0,1 0 0 15,0 3 0-15,-1-1 0 0,2-2 0 0,-1 2 0 16,1 1 0-16,1-1 0 0,1 2 0 0,-2 0 0 16,2 0 0-16,0 1 0 0,-1 1 0 0,-1-3 0 15,-2 2 0-15,-1 1 0 0,0 0 0 0,-1-1 0 16,-3 1 0-16,-1 0 0 0,1 1 0 0,-2-1 0 0,0-4 0 15,-1 4 0-15,-1-1 0 0,0-4 0 0,-1 1 0 16,0 0 0-16,1-1 0 0,-2 0 0 0,0-1 0 0,-1 0 0 16,-2-4 0-16,2 1 0 0,-1 2 0 0,2-3 0 15,-1 0 0-15,1 0 0 0,0 1 0 0,0-1 0 16,-1-3 0-16,-1 4 0 0,-2-5 0 0,1 3 0 16,0 0 0-16,1 1 0 0,1-2 0 0,-3 2 0 15,1 0 0-15,-2-2 0 0,0-2 0 0,-1 2 0 16,1 0 0-16,-2-2 0 15,1 2 0-15,-1-2 0 0,-2 2 0 0,2 0 0 0,-2-2 0 0,1 2 0 0,-1-1 0 16,0 0 0-16,0 0 0 0,1-1 0 0,-2-1 0 0,1 2 0 16,-1-3 0-16,1 0 0 0,-1 0 0 0,-1 0 0 15,0 0 0-15,0 0 0 0,-1 0 0 0,-1 0 0 16,0 2 0-16,-2-2 0 16,-1 0 0-16,-1 0 0 0,0 2 0 0,-3 0 0 0,-1 2 0 0,1-2 0 15,-1 2 0-15,0-2 0 0,-3 2 0 0,2 0-128 16,-2 1 128-16,-1 0 0 0,0 3 0 0,0-1 0 15,-2 1 0-15,-1 2 0 0,3 0 0 0,-4-1-128 0,2 1 128 0,0 0 0 16,0-1-144-16,1 0 144 0,0-2 0 0,1 2 0 16,0-3-144-16,2-2 144 15,2-1 0-15,1-2 0 0,2 1 0 0,-1-2 0 0,2 0 0 0,0 0 0 32,1 0 0-32,0 0 0 0,0 0 0 0,1 0 0 15,1 0 0-15,-1 0 0 0,1-2 0 0,1 1 0 16,-1-2 0-16,1-1 0 0,0 1 0 0,-1-4 128 15,2 1-128-15,-2-2 0 0,3 0 0 0,-2-3 0 16,1-1 128-16,-1 1-128 0,0-2 0 0,-1-3 0 16,1-1 0-16,-2-3 0 0,-1-2 128 0,0-4-128 0,0-3 0 15,-2-2 0-15,0-6 192 0,-3 1-64 0,0-2-128 0,-3 1 192 16,1 1-192-16,-3 2 0 0,-1 0 0 0,-1 4 0 16,-2 6 0-16,1-5 0 0,-2 3 0 0,-1-1 0 15,-1 1 0-15,-1 0 0 0,2-2 0 0,-1-1 0 16,0-2 0-16,0 3 0 0,-1-3 0 0,0 3 0 15,-2-1 0-15,-1-1 0 0,0 2 0 0,-1 0 0 16,0 0 0-16,0 2 0 0,1 0 0 0,1 2 0 16,0-1 0-16,2-1 0 0,-1 0 0 0,-1-1 0 0,-1 1 0 15,1-3 0-15,2 1 0 0,2 1 0 0,4 1 0 0,0 0 128 16,-1 1-128-16,2 3 0 0,-1 0 0 0,1-1 0 16,0 5 0-16,0-1 0 0,1 3 0 0,-1 0 0 15,0 1 0-15,1 2 0 0,1 0 0 0,1 3 0 16,0-2 0-16,0 2 0 0,-1 0 0 0,0-2 0 15,0 3 0-15,0 2 0 0,0-2 0 0,2 3 0 16,0 0 0-16,-1 2 0 0,2 0 0 0,1-1-128 16,0 2 128-16,1 0 0 0,1 2 0 0,1-1 0 15,-1 0 0-15,2 0 0 0,0-2 0 0,1 2 0 0,0-1 0 16,0 2 0-16,1-2 0 0,1 0 0 0,-2 0 0 16,1 0 0-16,2-1 0 0,-1 1 0 0,1 0 0 0,-2 0 0 15,1-1 0-15,1 2 0 16,-1 2 0-16,1-2 0 0,0 0 0 0,-2 2 0 0,0 0 0 0,0 0 0 15,2 0 0-15,-1 0-128 0,0 0 128 0,0 0 0 16,2 2 0-16,0-2 0 0,0 0 0 0,1 0 0 16,0 0 0-16,-2-2 0 0,2 2 0 0,0-2 0 15,2-2 0-15,-2 2 0 0,1-2 0 0,0 1 0 16,-1 0 0-16,1-1 0 0,2 2 0 0,-3-2 0 16,1 1 0-16,0 0 0 0,-1 0 0 0,1 2 0 15,-1-2 0-15,2 0 0 0,-2 0 0 0,0 3 0 0,1-3 0 0,-1 3 0 16,1-3 0-16,-1 3 0 0,1 0 0 0,1-2 0 15,-1 2 0-15,0 0 0 0,-1 0 0 0,0 0 0 16,0 0 0-16,0 0 0 0,0 0 0 0,17 12 0 16,-12-7 0-16,0 2 0 0,1 2 0 0,1-2-128 15,0 6 128-15,-1-1 0 0,2 1 0 0,0 0 0 16,1 6 0-16,0-3 0 0,-1 5 0 0,1-1 0 16,0 2 0-16,-2 3 0 0,0-3 0 0,0 0 0 0,-2-2-128 15,0-2 128-15,-2 1 0 0,0-3 0 0,-2 3 0 16,0-1 0-16,-1-2 0 0,0 0 0 0,-1-2 0 0,1 3 0 15,-3-3 0-15,2-2 0 0,0 1 0 0,0-1 0 16,0 2 0-16,-1 0 0 0,1-1 0 0,0-2 0 16,0 0 0-16,-1-1 0 0,0-3 0 0,1 2 0 15,-1-3 0-15,0 0 0 0,1 1 0 0,-2-4 0 16,2 3 0-16,-1-2 0 0,-1 0 0 0,2-2 0 16,0 1 0-16,-2-2 0 0,3 1 0 0,-1-4 0 0,0 2 0 15,1-1 0-15,-2-3 0 0,2 2 0 0,0-5 0 0,0 1 0 16,0 0 0-16,0-1 0 15,-1-2 0-15,1-1 0 0,0 4 0 0,-1-4 0 0,1-2 0 0,-3-4 128 16,2-3-128-16,-1-2 0 0,-2 1 0 0,2-2 0 16,-2 1 0-16,-1 1 0 0,1-2 0 0,-2 2 0 15,1-3 0-15,-1 3 0 0,0 0 0 0,-2 1 0 16,3 1 0-16,-2-2 0 16,1 2 0-16,-2-1 0 0,2 3 0 0,-1-3 0 0,-1 3 0 0,0 0 0 15,0 1 0-15,0 2 0 0,-1 0 0 0,-2 4 0 0,1-4 0 16,-1 3 0-16,1 2 0 0,-1 0 0 0,1 0 0 0,0 1 0 15,3 4 0-15,-2-1 0 0,1-1 0 0,1 1 0 16,1 1 0-16,1 0-128 0,0 1 128 0,0 0 0 16,1 0 0-16,1-1 0 0,0 2 0 0,2-2 0 15,0 0 0-15,-1 3 0 0,2-2 0 0,0 0 0 32,0 2 0-32,2 0 0 0,-1 0 0 0,0 0 0 0,0 0 0 0,1 0 0 0,-2 0 0 0,0 0 0 31,0 0 0-31,21 4 0 0,-14-4 0 0,0 3 0 15,0-3 0-15,0 1 0 0,3 1 0 0,1-1 0 0,3 2 0 16,0-1 0-16,3 0 0 0,-1 0 0 0,1 1 0 16,0 0 0-16,2 0 0 0,-1 0 0 0,0-3 0 15,-1 3 0-15,3-2 0 0,1 2 0 0,0-3 0 0,1-3 0 16,0 2 0-16,-1-2 0 0,0 1 0 0,0-2 0 16,-1 1 0-16,0-2 0 0,0 1 0 0,0-3 0 15,-1 0 0-15,0-1 0 0,-3 2 0 0,0-2 0 16,-2-1 0-16,-1 3 0 0,0-2 0 0,-1 0 0 15,-2 2 0-15,0-4 0 0,-3 4 0 0,1 0 0 16,-2 0 0-16,-3-1 0 0,2 4 0 0,-2-4 0 16,-1 4 0-16,0 0 0 0,-1 1 0 0,-1 1 0 0,0-2 0 0,-1 3 0 15,-1-2 0-15,1 0 0 0,-3 2 0 0,1 0 0 16,-1 0 0-16,-2 0 0 0,0 0 0 0,-3 4 0 16,0-1 0-16,-1-2 0 0,-1 1 0 0,-2 1 0 15,2-2 0-15,-4 1 0 0,-3 1 0 0,-3 1 0 16,0-1 0-16,-1 1-128 0,-1 1 128 0,-1-1 0 15,1-2 0-15,-1 3 0 0,-2 1 0 0,0 3 0 16,-1-3 0-16,1 0 0 0,1 2 0 0,2 0 0 0,1-1 0 16,1 0 0-16,1-1-128 0,2-1 128 0,5-1 0 0,-1 2 0 15,1-3 0-15,-1 0 0 0,0-2 0 0,2 2 0 16,1-1 0-16,1-2 0 16,1 2 0-16,2 0 0 0,0-2 0 0,-1 3 0 0,3-3 0 0,0 1 0 15,0 1 0-15,3 1 0 0,-1-2 0 0,1 1 0 16,2 2 0-16,0 0 0 0,1 1 0 0,0-1 0 15,3 2 0-15,1 0 0 0,0 0 0 16,0 2 0-16,1 3 0 0,1-4 0 0,1 2 0 0,1 1 0 16,-1 2 0-16,1 0 0 0,1 1 0 0,0 0 0 15,2 1 0-15,0 3 0 0,2-1 0 0,2 4 0 0,1 1 0 16,2-4 0-16,3 2 0 0,0 0 0 16,3-5 0-16,2 4 0 0,2 3 0 0,-1-4 0 15,1 4 0-15,0 1 0 0,4 3 0 0,-4 1 0 0,1 2 0 0,-4 1 0 16,-1-1 0-16,-3 3 0 0,-1 1 0 0,-3 1 0 15,0-1 0-15,-2 5 0 0,-1 0 0 0,1-2 0 16,0-3 0-16,1-4 0 0,2-3 0 0,-1-3 0 16,3-6 0-16,3 3 0 0,4-3 0 0,3 0 0 15,2-3 0-15,3 2 0 0,-1-1 0 0,0-3 144 16,-3 0-144-16,1 0 0 0,4 3 0 0,-1-2 0 0,-3 1 0 0,0-1 0 16,-1 2 0-16,-3 4 0 0,0-2 0 0,-3 3 0 15,0 3 0-15,-4 3 0 0,-2 1 0 0,-3-2 0 16,-2 5 0-16,-3-1 0 0,-1-2 0 0,-1 3 0 15,0-1 0-15,-1-3 0 0,0 1 0 0,0-1 0 16,1-3 0-16,-1 0 0 16,2-3 0-16,-1-3 0 0,0 0 0 0,1-4 0 0,0-2 0 0,-1 0 0 15,1-1 0-15,0-2 0 0,0 2 0 0,-1-3 0 16,0-2 0-16,-1-2 0 0,0 2 0 0,-2-4 0 16,0 2 0-16,1-2 0 0,-1-2 0 0,-1 2 0 0,-1 0 0 15,0-3 0-15,0 2 0 0,-2-1 0 0,-1 0 128 0,1 0-128 16,-1-2 0-16,-1-1 0 15,-1-1 0-15,0 0 0 0,-1-2 0 0,-1 2 0 16,-1-2 0-16,-1-2 0 0,-2 0 0 0,-2-4 0 0,-1 2 0 0,-2-4 0 16,-1-3 0-16,-3-2 0 0,-1-2 0 0,1-2 0 15,-1-2 0 1,0-2 0-16,0 0 128 0,-2-2-128 0,0 1 0 0,-1-5 0 0,1 5 0 0,-1-3 0 0,-1 3 0 16,0-5 0-16,1 3 0 0,-4-7 0 0,-3-5 0 0,0-2 0 31,1 2 0-31,-1-1 0 0,0 3 0 0,1 1 0 0,1 0 0 0,2 3 0 0,2 3 0 0,3 7 0 15,0 0 0-15,-1-1 0 0,-3-3 0 0,-1-1 0 16,0 3 0-16,0 1 0 16,-2 1 0-16,1 0 0 0,-2 3 0 0,0-1 0 0,2 4-128 0,0-1 128 31,0 5 0-31,2-4 0 0,0 3 0 0,2 3 0 0,2-3 0 0,1 3 0 16,4 4 0-16,-1-3 0 0,2 4 0 15,0-1 0-15,2 2 0 0,1 1 0 0,0 3 0 0,1-4 0 16,1 4-128-16,1 0 128 0,2 2 0 15,1-1 0-15,-1 4 0 0,1-4 0 0,1 4 0 0,-1-2 0 16,1 2 0-16,0 1 0 0,1 0 0 0,0 0 0 16,0 0-128-16,0 0 128 0,0 0 0 0,1 0 0 15,-1 0 0-15,1 0 0 0,-1 0 0 0,2 0 0 16,-2 0 0-16,0 0 0 0,0 0 0 0,0 0 0 16,0 0 0-16,0 0 0 0,0 0 0 0,0 0 0 15,0 0 0-15,0 0 0 0,0 0 0 0,0 0 0 0,17 13 0 16,-13-10 0-16,-2-2 0 0,0 4 0 0,2-1 0 15,0 2 0-15,2 0 0 0,-1 4 0 0,2 0 0 0,2 5 0 16,1 1 0-16,2 6 0 0,3 3 0 0,1 3 0 16,2 1 0-16,-1 3 0 0,0 0-128 0,2 6 128 15,2 9 0-15,2 7 0 0,0 2 0 0,-1 5 0 16,3 2 0-16,-2-4 0 0,-1-4 0 0,-1-4 0 16,2-4 0-16,-2-7 0 0,1-5 0 0,-1-5 0 15,-3-3 0-15,3 1 0 0,2 1 0 0,1-1 0 0,2 1 0 16,0-1 0-16,2 1 0 0,-1-1 0 0,1 2 0 15,-1-2 0-15,-2 1 0 0,-3-1 0 0,1 3 0 0,-2-1 0 16,0 3 0-16,-2 2 0 0,1-1 0 0,-2 0 0 16,-1-3 0-16,-1-6 0 0,1-1 0 0,-1-2 0 15,0-4 0-15,0-1 0 0,1-1 0 0,-1-2 0 16,-2-2 0-16,1-3 0 0,0-3 128 0,-2-1-128 16,-1 0 0-16,-1-4 0 0,0 1 0 0,-2-5 0 15,-1 0 0-15,-1-1 0 0,0-2 128 0,-1 0-128 16,-1-4 0-16,-2-2 0 0,-2-3 0 15,-2 1 128-15,-1 2-128 0,-3-8 0 0,-3-2 0 0,-3-3 0 16,0 3 0-16,-6-6 0 0,-1-6 128 0,-3-2-128 0,-4-1 0 16,0 1 0-16,-2-1 0 0,-2-1 0 15,-1 0 0-15,-2-1 0 0,0 0 0 0,-1 3 0 0,5 4 0 0,-3-3 0 16,-2-2 0-16,-3-4 0 0,-4-1 0 0,1-1 0 16,-2 4 0-16,3 1 0 15,-1 0 0-15,2 3 0 0,1-3 0 0,0 3 0 0,3 4 0 0,3 3 0 31,3 3 0-31,-4-3 0 0,-2-4 0 0,-3-1 0 0,0-1 0 0,2-1 0 0,-1 4 0 0,0 2 0 16,2 0 0-16,1-2 0 0,2 6 0 0,3 2 0 0,1 2 0 16,1 1 0-16,2 2 0 0,-2 2 0 0,3 3 0 0,-1 1 0 15,2 2-144-15,0 0 144 0,3-1 0 0,0 1 0 16,2 3 0-16,2-2 0 0,1 3 0 0,2-2 0 16,1 2 0-16,2 1 0 0,0 1 0 0,1-2 0 15,1 3 0-15,1-1-128 0,-2 1 128 0,4 0 0 16,0 0 0-16,1-1 0 0,2 4 0 0,-2-2 0 15,2 0 0-15,2 0 0 0,0 2 0 0,1 0 0 16,-1 2 0-16,2 0-128 16,1 0 128-16,0 2 0 0,-2-1 0 0,1 3 0 0,1 1-128 0,0-1 128 0,1 4-384 15,0 3 0-15,2 2-16 0,1 4-23344 16</inkml:trace>
  <inkml:trace contextRef="#ctx0" brushRef="#br0" timeOffset="-148096.25">6957 10737 23951 0,'-4'-11'2128'0,"2"4"-1696"0,-1 0-432 0,3 4 0 0,0-2 2368 0,0 4 384 0,1-2 64 0,1-3 32 0,-1-2-1888 0,-1-4-384 0,0 0-80 0,-3-4-16 0,0 3-480 0,-3 1 0 0,-2 0 0 0,-3-2 0 16,-1 2-896-16,-2-1-80 0,-3 3-16 0,-2 2 0 15,1 0 240-15,-3 2 48 0,0 4 16 0,-3-2 0 0,1 4 1552 0,-2 1 304 16,1 4 64-16,1 0 16 0,-1 4-160 0,1 3-16 15,2 0-16-15,0 5 0 0,1-1-416 0,0 3-96 16,3 2-16-16,0 2 0 0,2 1-192 0,1 0-32 16,4 1-16-16,3-1 0 15,2 1-96-15,4-1 0 0,1 3-16 0,5 1 0 0,1 1-32 0,2-1 0 16,4 1 0-16,0-1 0 0,2-2-144 0,2 0 128 16,2 1-128-16,4-5 128 0,3-4 16 0,2-3 0 15,2-3 0-15,4-6 0 0,1-2-144 0,4-4 128 16,5-6-128-16,5-4 128 0,3-6-128 0,5-5 0 15,4-5 0-15,7-6-19168 16</inkml:trace>
  <inkml:trace contextRef="#ctx0" brushRef="#br0" timeOffset="-142607.29">19397 3799 8287 0,'16'-28'736'0,"-4"5"-592"0,-6 7-144 0,-5 5 0 0,2 1 992 0,-1-6 160 0,6-15 48 0,4-20 0 0,2-22-304 0,-1-12-48 0,-4-2-16 0,-5 6 0 0,-7 5-832 0,-2 3 0 16,-6 0 0-1,-2-2-192-15,-5 2 352 0,-2 1 64 0,1 8 16 0,-2 5 0 0,0 8 192 0,-4 3 32 16,-2 1 16-16,-5 6 0 16,-2 9 288-16,-4 3 64 0,-2 11 16 0,-4 4 0 15,-6 5 304-15,-8 9 64 0,-9 7 16 0,-12 6 0 0,-11 11-880 0,-8 5-176 16,13-1-48-16,-21 10 0 0,-21 13-128 0,-13 7-224 15,-8 10 48-15,-1 2 16 16,-2 2-352-16,5 1-80 0,14-4-16 0,-14 10 0 0,-11 10 240 16,5 0 48-16,11 0 16 0,19-4 0 0,19-5 688 0,9 4 144 15,8 1 32-15,20-3 0 0,15-9 1392 16,17 0 288-16,15 4 48 0,19 2 16 0,17 5-1136 0,19-1-208 0,13-4-64 0,13 2 0 16,12 2-464-16,12-4-112 0,10-3 0 0,10-12-16 15,8-8-304-15,6-12-224 0,4-9 32 0,1-13 16 31,1-12-976-31,0-10-208 0,1-10-48 0,-4-8 0 0,-5-2 880 0,-6-11 160 0,-5-4 48 0,-9-7 0 16,-10-5 688-16,-8-7 144 0,1-8 16 0,-4-11 16 16,0-4 1008-16,-5-8 208 15,-8 6 32-15,-3-6 16 0,-3-12-848 0,-5-2-160 0,-7-6-32 0,-9 1-16 0,-10 15-496 16,-10-9-80-16,-8-9-32 0,-11-1 0 0,-10 2-144 0,-9 5 0 16,-10-5-160-16,-12 6 160 31,-11 5-576-31,-9 1-32 0,0 15 0 0,-13 5 0 15,-12 2-1440-15,-9 9-272 0,-7 6-64 0,-9 10-12496 0</inkml:trace>
  <inkml:trace contextRef="#ctx0" brushRef="#br0" timeOffset="-141748.22">8096 13913 36863 0,'-6'-1'3264'0,"2"-2"-2608"0,4 1-528 0,2-2-128 0,2 0 0 0,0-4 0 0,2-5 0 0,5-7 0 0,6-12-128 0,11-11-128 0,5-5 0 16,8-2-16-16,4 0 784 0,10-9 176 0,13-7 16 0,10-6 16 0,8-7-128 0,5-4-16 0,0-1-16 0,3-1 0 16,4-2-304-16,3-3-64 0,3-1-16 0,-3 0 0 0,-8 9-176 15,6-9 192-15,5-8-192 0,-1 1 192 0,-4 0-192 16,-4 7 0-16,-6 2 0 0,1-1 0 0,0-2 0 0,-2 2 0 16,-5 2 128-1,-5 9-128-15,-5 4 0 0,2-1 0 0,2-1 0 0,-4 4 0 0,-3 7 0 0,-5 3-272 16</inkml:trace>
  <inkml:trace contextRef="#ctx0" brushRef="#br0" timeOffset="-141160.95">8803 13349 35007 0,'-6'0'3120'0,"-2"4"-2496"0,3-1-496 0,1 6-128 0,-3-2-416 0,-3 6-96 0,-7 8-32 0,-15 13 0 0,-17 17 544 0,-23 22 0 0,-16 12 0 0,-16 13 0 0,-8 10-368 0,-17 9 48 15,-17 17 0-15,-10 10 0 0,-4 5 16 0,-7 7 16 16,-8 8 0-16,-5 9 0 0,-6 10 800 0,-4 13 176 16,-7 9 16-16,-3 11 16 0,8-4-16 0,-12 19-16 15,-10 17 0-15,-5 15 0 16,-2 10-1232-16,-4 16-240 0,-3 12-48 0,-2 9-14304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44:48.01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10826 10265 9215 0,'4'1'816'0,"-1"0"-656"0,0 2-160 0,-1-3 0 0,1 1 1152 0,1 1 208 0,2 1 48 0,5 1 0 0,4 2-352 0,1 0-64 0,2 0-16 0,1 0 0 0,-2 1-448 0,0-1-80 16,2-1-32-16,-2 1 0 0,2 0-800 15,-2 3-144-15,2-3-48 0,-2 0 0 16,-1 2 64-16,-1-2 0 0,0 0 0 0,-2 0 0 0,1 3 688 0,0-3 144 0,-2 0 16 0,2 2 16 16,-2 0 608-16,2-2 128 0,0 2 32 0,1 0 0 15,0 0-416-15,1 0-96 0,4 2-16 0,-3-1 0 16,1 1 112-16,0 2 0 0,4 1 16 0,2 0 0 0,2 0-288 0,-1 0-64 16,-1 2-16-16,2-3 0 0,-1 2-224 0,0-2-128 15,-2 1 128-15,-1-1-128 16,-2 1 480-16,0-4 32 0,-1 4 0 0,-2-3 0 15,0 0-64-15,-1-1 0 0,0 3 0 0,0-3 0 0,1 1-272 0,0 3-176 16,0-3 192-16,2 2-192 0,-1 0 0 0,2-2 0 16,-1 3 0-16,0-1 0 0,4-2 0 0,-4 2 0 15,2-2 160-15,-1 2-160 16,-1 1 160-16,1-1-160 0,-1-2 192 0,0 2-192 0,-1 1 400 0,0-3-16 16,-2 2-16-16,1-2 0 0,-2 0-192 0,0 0-48 15,0-2 0-15,-1 2 0 0,1-1-128 0,-1-2 0 16,0 2 0-16,-1 1 0 0,-1-3 0 0,2 5 0 15,2-3 0-15,1 4 0 0,2 0 0 0,0 2 0 0,2-2 128 0,0 3-128 16,1-3 512-16,0 2 64 0,2-1 0 16,0 1 16-16,1-3-16 0,1 2-16 0,1 2 0 0,-1-2 0 15,1-1-240-15,-2 0-64 0,0 2 0 0,-2-1 0 16,0-2 32-16,-1-3 0 0,-1 1 0 0,-1 0 0 16,0-2-160-16,-1 2-128 0,1 0 192 0,1 0-192 0,-1 0 192 15,2 1-192-15,0 0 192 0,3 1-192 0,0 1 144 0,0 2-144 31,1-3 0-31,-2 2 144 0,1-1-144 0,-1 0 0 0,0 1 0 0,0-1 0 0,2-1 0 0,-2 2 0 16,1 1 0-16,1-2 0 16,0 2 144-16,-1-1 0 0,0 1 0 0,-2-2 0 0,1 3-144 0,-2-1 0 15,1-1 144-15,-2 2-144 16,2-1 0-16,-1-2 128 0,0 2-128 0,-1-1 0 0,0-2 0 0,0 3 0 16,1-4 0-16,-2 1 128 0,1-1-128 0,-1 1 0 15,1-1 0-15,0 0 0 16,0 0 0-16,-1 1 0 0,2-2 0 0,-2 3 0 15,1-4 144-15,0 4-144 0,1-1 192 16,2 2-192-16,-1-2 240 0,3 2-64 0,0 1-16 0,-1 1 0 0,0 0-160 0,1-1 0 0,0 1-160 0,-1 0 160 16,1-3 0-16,-1 2 0 0,0-1-128 0,-3 1 128 31,0-3 0-31,1 0 0 0,-1 1 0 0,-1 0 0 16,-1 0 0-16,0-1 0 0,1 2 0 0,0 1 0 15,1 1 0-15,0 0 128 0,3 0-128 0,0 0 160 16,2 2-160-16,1-3 0 0,-1 1 144 0,2 2-144 0,1 0 0 15,-1 1 0-15,3-1 0 0,1 1 0 16,-1-2 0-16,0 0 0 0,-1-1 0 0,-3 1 0 0,-1-5 0 16,2 2 0-16,2 0 0 0,0 2 0 0,-2 1 0 0,1-1 0 15,0 0 0-15,-1 2 0 0,2 1 240 0,-1-3-32 16,-4 2 0-16,2 0 0 0,1 3-64 0,2 1-16 16,0 3 0-16,-2 1 0 0,2-4-128 0,-1-1 0 15,-2-1 0-15,1 0 0 0,-1-2 0 0,-1 1 0 16,2-3 0-16,-2 0 0 0,0 2 0 0,0-3 0 0,2 1 0 15,-3 0 0-15,-3-2 0 0,2 1 0 0,0-3 0 16,1 4 128-16,0 0-128 0,0-2 0 0,2 3 0 0,1 1 0 16,0 0 0-16,2 1 0 0,0-1 176 0,1 2-176 15,2 1 128-15,-1-1-128 0,0 2 0 0,1-3 0 16,-2 3 0-16,-1 0 0 0,0 0 0 0,-3-2 0 16,1 1 0-16,-3 1 0 0,1 1 0 0,-1-4 0 15,0 2 0-15,-1 2 0 0,-1-3 0 0,2 2 0 16,4 3 160-16,1-1-160 0,1 2 160 0,0 1-160 15,1-1 208-15,3-1-48 0,3 1-16 0,0 3 0 16,3 1-144-16,4 3 0 0,0-5 0 0,2 2 0 16,6 3 0-16,1 2 0 0,2-1 0 0,3 2 0 0,6 7 0 15,1-2 0-15,-1 1 0 0,1-1 0 16,2 0 0-16,1 0 0 0,1 1 0 0,1-1 0 0,1 3 0 0,-1-3 0 16,-2 1 0-16,3 1 0 0,1-1 128 0,3 3-128 15,0 1 0-15,1-2 128 0,1 1-128 0,1 3 160 16,3 1-160-16,2 2 160 0,4 6-32 0,-2 0-128 15,-3 0 192-15,3 0-64 0,0 3-128 0,1-1 0 16,2 2 144-16,-2-4-144 0,-5-4 0 0,-3-2 0 16,1 0 0-16,0 2 0 0,4 1 0 0,-6-1 0 15,-3-2 0-15,-1-3 0 0,0-1 0 0,-2-2 0 0,0 2 0 16,-5-3 0-16,-3 1 0 0,0-1 0 0,-2 0 0 0,-3-2 0 16,-2-4 0-1,3 2 0-15,2 2 0 0,-1 0 0 0,0 1 0 0,-3-1 0 16,-2 1 0-16,-5-6 0 0,-4-1 0 0,2-1 0 15,-3-1-176-15,-3-1 176 16,-6-5-576-16,-3-3 0 0,-1-3-16 0,-5-2 0 0,-4-3-128 16,-3-1-32-16</inkml:trace>
  <inkml:trace contextRef="#ctx0" brushRef="#br0" timeOffset="5014.18">6633 7845 19343 0,'-3'-3'1728'0,"3"0"-1392"0,2 3-336 0,-1-3 0 0,0 3-320 0,0-2-128 0,2-2-16 0,-1 0-16 0,2-2 256 0,1-3 48 0,0 3 16 0,0 0 0 0,-1 1 160 0,-1 0-192 0,1 1 192 0,-2 1-192 15,1 3 736-15,-2-3 144 0,0 0 16 0,-1 0 16 16,2 2 864-16,-2-2 160 0,0 3 48 0,0-2 0 0,0 1 0 16,0-2 0-16,0 3 0 0,0-4 0 0,-2 4-416 15,2-2-80-15,0-2-16 0,-1 2 0 0,1 2-672 0,1-4-144 16,-1 0-16-16,-1 2-16 15,1-1-432-15,-1 2 128 0,0-4-128 0,-1 2 0 0,1-1 144 0,-1 1-144 16,0 0 160-16,0-4-160 0,-2 4 304 0,1-2-48 16,-2 1 0-16,0 0 0 0,0-1-48 0,-1 1-16 15,-1 1 0-15,0-1 0 0,0 2-192 0,-1-2 128 16,1 4-128-16,1-2 0 0,-1 2 0 0,1 0 128 16,1 0-128-16,0 0 0 0,0 0 0 0,0 2 0 15,2-1 0-15,-1 2 0 0,1-3 0 0,0 2 0 16,0 2 0-16,0-1 0 0,0-3 0 0,1 1 0 15,-1 1 0-15,1-1 0 0,0 2 0 0,0-1 0 0,1 0 0 0,0 0 0 16,-1 1-240-16,2-3 64 16,0 1 16-16,0 1 0 0,3 1-1024 15,-1-2-208-15,1 1-32 0,-1 2-14848 0</inkml:trace>
  <inkml:trace contextRef="#ctx0" brushRef="#br0" timeOffset="8069.3">7616 8586 1839 0,'1'-3'160'0,"0"-1"-160"0,1 1 0 0,-1-1 0 0,0 4 5232 0,0-3 1008 0,2 0 208 16,1-2 32-16,0-3-4688 0,4-2-960 0,1-4-176 0,-2-2-32 0,2-1-432 0,-3-1-192 0,-1-1 160 0,-2 2-160 0,1-1 0 0,-4-3 0 15,-2 3 0-15,-2 0 0 0,-2-1 432 0,-2 3 80 0,0 0 32 0,-2 0 0 16,0 4 1024-16,-1 2 208 16,0 3 32-16,-3 1 16 0,2 6-992 0,-2 0-208 0,1 4-48 0,-2 2 0 15,-1 0-384-15,0 1-64 0,-2 2-128 0,2-1 176 32,-1 0-176-32,1 1 0 0,0-1 0 0,1 0 0 15,0 5 0-15,0 0 0 0,0 2 0 0,0 1 0 0,3 0 368 0,-1 3 32 0,0 3 16 0,0 1 0 16,1 1-288-16,1-1-128 0,0 5 128 0,4 0-128 15,-1-2 0-15,5 0 0 16,3-1 0-16,2 0 0 0,3-6 0 0,5 0 0 0,1-1 0 0,4-2 0 0,2 1 0 0,3-5 0 31,3 0 0-31,1-2 0 0,-3-4 0 0,2 2 0 0,2-2 0 0,1-1 192 16,1 1-192-16,-2-5-192 16,1 2 32-16,-2-3-11728 0,-2 0-2336 0</inkml:trace>
  <inkml:trace contextRef="#ctx0" brushRef="#br0" timeOffset="8548.12">8428 7960 21183 0,'-1'2'1888'0,"0"1"-1504"0,1 0-384 0,0-1 0 0,0 3 1472 0,0-2 240 0,0 4 32 0,0 1 16 0,0 8-144 0,-1 0-16 0,-2 7-16 0,-1 1 0 0,-1 2-624 0,-1 0-128 0,-2 3-32 0,-2 2 0 15,-1 0-544-15,-3-2-96 0,-1 2-32 0,-1-2 0 32,0-1-832-32,0-3-160 0,-1 3-32 0,-2-2-9408 0,3-1-1856 0</inkml:trace>
  <inkml:trace contextRef="#ctx0" brushRef="#br0" timeOffset="8816.28">8118 7946 43311 0,'1'-2'3840'0,"3"2"-3072"0,1 0-608 0,1 2-160 15,1-1 224-15,3 2 16 0,5 1 0 0,11 1 0 16,10 2-240-16,7 2 0 16,6 3 0-16,-1-2 0 0,-1 0 0 0,-3-2 0 0,-2-1 0 0,-5-2 0 31,-1 0-384-31,-4-2-112 0,-3 0-16 0,-7-2-18608 0</inkml:trace>
  <inkml:trace contextRef="#ctx0" brushRef="#br0" timeOffset="9482.77">8950 8736 22111 0,'-4'-2'1968'0,"0"2"-1584"0,-1 0-384 0,1 0 0 0,1 2 3136 0,1-2 528 0,-1 4 112 0,-3-1 32 0,-2 4-2240 0,-7 3-448 0,-3 2-96 0,-4 4 0 0,-1 2-464 0,-5 4-96 0,0-2-16 0,-3 2 0 0,-1 3-160 0,-4-3-32 16,-2 6-16-16,-2-3 0 0,-1 1-64 0,1-1-16 16,-1-2 0-16,0 0 0 0,1-1-160 0,3-1 160 15,4-5-160-15,3 0 160 16,4-1-288-16,4-3-64 0,3-1-16 0,6-2 0 15,3-3-944-15,5-2-192 0,3-4-48 0,3-1-15904 0</inkml:trace>
  <inkml:trace contextRef="#ctx0" brushRef="#br0" timeOffset="9705.4">8352 8724 42383 0,'-2'-4'1872'0,"1"2"400"0,0 2-1824 0,1 0-448 0,1 0 0 0,0 2 0 15,2 0 0-15,1 4 0 0,2 2 0 0,2 2 0 16,5 9 0-16,-1 1 0 0,3 2 0 0,-3 3 144 16,2 1 112-16,-2 1 32 0,1 1 0 0,-1 2 0 0,-1-2-288 0,-1 3 0 15,0 4 0-15,1 0 0 16,-1-1 0-16,0-2 0 0,1-1 0 0,0-1 0 0,0-3 0 0,2-1-256 16,0-1 32-16,1-3-18912 15</inkml:trace>
  <inkml:trace contextRef="#ctx0" brushRef="#br0" timeOffset="14158.06">10336 9901 27647 0,'-2'-3'2448'0,"1"-1"-1952"0,1 4-496 0,0 0 0 0,0 0 576 0,0 0 32 16,0-4 0-16,0 2 0 0,0-2-480 0,0-1-128 0,0 1 0 0,0 2 0 0,1 1-576 0,-1 1-144 0,1 0-32 0,-1 0 0 0,3 1-336 0,-2 1-80 0,0 2-16 0,2 1 0 15,0-1 1040-15,1-1 144 0,2 2 144 0,0 1-16 0,2 2 240 0,2 1 48 16,2 0 16-16,3 1 0 0,2 3-48 0,3-1-16 15,2 2 0-15,3 2 0 0,1 1 64 0,0-1 16 16,0 1 0-16,-1 2 0 0,-1 0-112 0,0-1-16 16,0 2 0-16,0 1 0 0,1 1 448 0,-2 0 96 15,2 1 16-15,0-4 0 0,1 4-288 0,1-1-48 16,0-1-16-16,0-1 0 0,2-2-400 0,2 2-128 16,1 4 0-16,0-2 0 0,3 0 0 0,-1 2 0 15,1 0 0-15,-1-3 0 0,-1-1 0 0,-1 0 0 16,4 1 0-16,-2-1 0 0,0-2 0 0,1 2 208 15,1 1-16-15,1-1 0 0,-1 1 288 0,-2-1 48 0,0-2 16 16,0 2 0-16,-2 1-96 0,0 1-32 0,1 1 0 0,-1-1 0 16,-1-4-112-16,0 1-32 0,5 1 0 0,0-2 0 15,2 1-80-15,1-3-32 0,3 4 0 0,2-2 0 16,1 1-160-16,-3 1 192 0,-1-6-192 0,-2 3 192 16,3-1-192-16,-1 0 0 0,-3-3 0 0,-1 2 0 15,1 4 0-15,-1-3 0 0,-1 0 224 0,-2 2-64 16,0-2 48-16,-2 3 16 0,0 0 0 0,0-2 0 0,-1 4-224 15,2-3 176-15,1 2-176 0,0 0 160 0,1-3-160 16,0 3 0-16,2-1 0 0,1-2 0 0,2 0 192 16,0 3-64-16,1-1 0 0,-1-1 0 0,1 2-128 15,-4-5 0-15,-2 1 0 0,-2-4 0 0,-5 2 0 0,1 1 0 16,-1-2 0-16,0 2 128 0,1 2-128 16,-2 2 128-16,0-1-128 0,-1 1 128 0,0-2 0 0,1 4 0 15,-1-2 0-15,2 1 0 0,-1-2-128 0,0 1 0 16,0 1 0-16,0-2-176 0,1-2 176 0,-1 0 0 15,-1 0 0-15,0-1 0 0,0 1 0 0,-2-3 0 16,2-1 0-16,2-1 0 0,-2 4 0 0,0-5 0 16,1 2 0-16,0 1 0 0,-2-1 0 0,-1-2 128 15,1 0-128-15,-1 0 176 0,-2 1-176 0,0 0 0 0,0 0 0 16,-1 1 0-16,2 2 0 0,-1 1 0 16,-1-2 0-16,1 4 0 0,-1 1 0 0,0 1 0 0,3 0 0 0,-2 2 0 15,0-1 0-15,2-4 0 0,-2 3 0 0,2-1 0 16,-1-2 0-16,1-2 128 0,0 1-128 0,1-1 128 15,-2-2-128-15,2 3 0 0,1-3 0 0,-1 2 128 16,1-2-128-16,-3 0 0 0,1 1 0 0,-1-3 0 16,1 2 0-16,-2-5 0 0,0 3 0 0,-1-1 0 15,0 0 0-15,2 1 0 0,-1-1 128 0,0 0-128 16,-1 1 128-16,3 2 0 0,0 1 0 0,4 3 0 0,3-3 96 16,-2 6 16-16,-2 0 0 0,1-3 0 0,-1 2-48 0,0-1-16 15,-1 2 0-15,0 0 0 0,-1-5-176 0,1 2 0 16,1 1 0-16,0-4 128 15,0 0-128-15,0-1 160 0,1-2-160 0,-1 0 160 16,0-2-160-16,0 2 160 0,2 0-160 0,-1 1 160 0,-1-1-160 0,1 2 0 16,-1 1 0-16,-2 0 0 0,-1 0 128 0,1-1-128 15,-2 1 192-15,1 0-64 0,-1 0 32 0,2-1 0 16,0 0 0-16,-2-2 0 0,1 0-160 0,1 2 0 16,1 1 0-16,0-1 128 0,1 4 0 0,-1-3-128 0,-4-1 192 15,2 2-64-15,-1-1 112 0,3 4 16 0,1 3 0 16,-1-1 0-16,0 1-96 0,0 1-16 15,-1 1 0-15,0-4 0 0,-1 5-144 0,2-4 0 16,1 0 0-16,-2-3 128 0,0 0-128 0,2 0 0 0,0 3 0 0,1-1 0 16,-1-2 0-16,0 3 160 0,0-3-160 0,-1 3 160 15,0-3-160-15,-1 0 0 0,0 0 0 0,-3-1-176 16,-1-2 176-16,1 2 0 0,0 1 0 0,1-2 0 16,0 2 0-16,1 0 0 0,2 2 0 15,1 1 0-15,1 1 0 0,3 1 0 16,1-3 0-16,0 2 0 0,3-1 0 0,-3-1 0 0,-1-2 128 0,-2 0-128 15,0 0 144-15,1 3-144 0,1 0 192 0,-2-3-192 0,0 2 256 0,-1-2-48 16,3 0-16-16,-1 3 0 16,2-3-64-16,-1 0-128 0,1 0 176 0,0-1-176 15,4 2 208-15,0 2-64 0,0-1-16 0,-1 1 0 16,0-2-128-16,0 1 0 0,1 1 0 0,0 4 0 0,-2-2 128 0,1-2-128 16,0 4 192-1,-1-5-64-15,1 1-128 0,1 1 0 0,0-2 0 0,-1 1 0 0,0-2 0 0,0 4 0 16,1 1 0-16,-2-2 0 0,1 5 0 0,-2-3 0 0,1 0 128 15,-2-1-128-15,-3 2 128 0,4-1 0 0,1 4 0 16,0-4 0 0,-4-2-128-16,4 3 0 0,4 3 0 0,0-1 128 0,3-1-128 0,-2 0 0 0,0 1 0 0,-3 0 0 15,-1 1 0-15,-2-4 0 16,0 0 0-16,1 0 0 16,-2 1 0-16,0-2 0 0,2 2 0 0,0 2 0 0,1 0 0 0,1 1 0 0,-1 2 0 0,0-3 0 31,0 3 0-31,-3-4 0 0,-1 1 0 0,1-1 0 0,0 5 0 0,0-5 0 15,3 0 0-15,-1 1 0 0,2-3 0 0,1 0 0 16,2 3 0-16,0-3 0 0,0 4 0 0,-1 1 0 16,2 2 0-16,-3 3 128 0,0-2 64 0,-1 1 16 0,-2 1 0 0,1-1 0 0,0-1-208 0,0 0 176 15,2 1-176-15,1-5 160 16,-3-1-160-16,1 0 128 0,0 0-128 0,1 0 128 16,-1 4 32-16,0-5 0 15,0 4 0-15,0-1 0 0,-3-5-32 0,2 4-128 16,2-1 192-16,1-1-64 0,3 2-128 0,0-1 0 15,0 1 0-15,1-1 0 0,0 1 0 0,-3-1 0 16,0-3 0-16,-4 3 0 0,0-3 144 0,1 1 112 0,1 2 0 16,0 0 16-16,1-3-144 0,1 3-128 0,2 1 144 0,-1-2-144 15,-1 2 0-15,1 0 0 0,1 2 0 0,0 0 0 16,1 2 0-16,-1 1 0 0,0-3 0 0,0 1 0 16,1-1 0-16,0-2 0 0,0 1 0 0,1-1 0 15,1 0 0-15,0 1 0 0,0 2 0 0,-2-3 0 16,0 2 0-16,0 1 0 0,-1 2 0 0,0-3 0 15,1 0 0-15,0 1 0 0,3 1 0 0,0 3 0 16,1-5 0-16,0 2 0 0,-2-2 0 0,0 1 0 0,-1 2 0 16,-1-3 0-1,0 3 0-15,-1-5 0 0,1 3 0 0,1 2 0 0,4 1 0 0,0 0 0 0,0 2 0 0,0 1 0 16,0 1 0-16,-1 1 0 0,-2-2 0 0,0-1 0 16,1 1 0-16,1-3 0 0,-1-1 0 0,-1 1 0 15,2-1 0-15,-2 1 0 0,0 0 0 0,-3 0 0 16,-3-1 0-16,-3-2 0 0,-2-2-256 0,-2-1 64 15,0-1 16-15,-2-3 0 0,2-2 16 0,-2 0 0 16,-1-2 0-16,-1-3 0 16,1-1-336-16,-4-2-64 0,2-2-16 0,-2-2 0 15,-3-4-448-15,0-1-80 0,0-3-32 0,-3-7-20928 0</inkml:trace>
  <inkml:trace contextRef="#ctx0" brushRef="#br0" timeOffset="15821.5">15914 12985 21183 0,'-3'0'1888'0,"-1"0"-1504"0,2 0-384 0,-1 0 0 0,2 0 752 0,-2 0 80 0,-2-2 0 0,-2 1 16 0,-3 1-992 0,-1-2-208 0,1 2-32 16,3 0-16-16,2-1-752 0,3 1-160 0,1 1-32 0,2 1 0 0,2-1 1344 0,1 1 0 15,-2 0 240-15,1 0-32 0,-1 1 1360 0,-1-3 272 16,1 1 48-16,-1-1 16 0,-2 2 400 0,-1-2 64 16,1 0 32-16,-3-2 0 0,1 2-896 0,-2-1-176 15,0-2-48-15,0 3 0 0,0-4-640 0,-1 4-128 0,-1-2-16 0,0-1-16 16,0 2-256-16,-1 1-48 0,1-2-16 0,-1 0 0 15,2 2-160-15,0 0 192 16,0 0-192-16,2 2 192 0,0 0-192 0,2-2 192 0,1 1-192 0,-1 1 192 16,2-1-32-16,0 1 0 0,0-2 0 0,0 2 0 15,2-2 0-15,-2 2 0 0,1-2 0 0,-1 0 0 16,0 0-32-16,0 0 0 0,0 0 0 0,0 0 0 16,0 0 80-16,0 0 16 0,0 0 0 0,0 0 0 15,0 0-16-15,0 0 0 0,0 0 0 0,0 0 0 16,-17-10-208-16,10 6 176 0,-1-1-176 0,-2-1 160 0,-1-1-160 15,-3-2 160-15,-1 2-160 0,-2-4 160 0,-2 0-160 0,-2-4 0 16,-1 1 0-16,-1-1 128 0,2 2-128 0,-4-5 0 16,-3 1 0-16,-1-2 128 0,1 1-128 0,-2-2 128 15,0 2-128-15,-2-2 128 16,1-1-128-16,-2-5 192 0,-2-3-192 0,1-2 192 16,-2 1-192-16,0-3 192 0,1 4-192 0,-2-6 192 0,-2 2-192 15,-2 1 128-15,-3-1-128 0,1 5 128 0,-1 0-128 0,-1-1 0 16,3 7 144-16,0 0-144 0,1-3 0 0,0 4 0 15,2 1 0-15,2 4 128 0,1 1-128 16,0 2 0-16,-1 0 0 0,1 0 0 0,2 1 0 0,1 1 0 0,5 3 0 0,1-2 128 16,2 0-128-16,4 1 0 0,2 3-176 0,3-3 176 15,2 4 0-15,2-3 0 0,2 2 0 0,2-1 0 16,3 4 0-16,0-4 0 0,0 4 0 0,1-3 0 16,1-3 0-16,0 2 0 0,1-2 0 0,-1 3 0 15,1-3 160-15,0 4-160 0,1-1 128 0,0 1-128 16,1 1 160-16,0 1-160 0,1 3 192 0,0-3-192 15,2 3 320-15,-1-2-32 16,3 2-16-16,2 2 0 0,1-2-144 0,2 3-128 16,2 0 192-16,3 0-192 0,1 0 144 0,4 0-144 0,1 1 0 0,0-2 144 0,1 2-144 0,2-3 0 15,2 2 0-15,1-1 0 0,-1 2 160 0,0-4-160 16,1 2 192-16,-1-1-192 0,-1 2 0 0,-2-1 0 16,-3-2 0-16,0 2 0 15,-1 0 0-15,-1-2 0 16,-1 0 0-16,-1 3 0 0,-2-2 0 0,-3 1 0 0,0-1 0 0,-2 2 0 15,0 1 0-15,-3 1 0 0,0-2 0 0,-2 1 0 16,-1 1 0-16,0-1 0 0,-1-1-128 0,0 0 128 16,-2 1 0-16,-2-2 0 0,0-1 0 0,-1 2 0 0,0-1 0 0,-2-2 0 0,-3 0-128 0,-2 0 128 15,-1-2 0-15,-1-1 0 0,-3 0 0 0,-1-1 0 16,-1-2 0-16,-3-1 0 16,-2 1-128-16,-3-4 128 15,-1 1 0-15,-4 0 0 0,2-1 0 0,-3 0 0 0,0 1 0 0,0 1 0 0,0 2 0 0,0 1 0 16,2 0 0-16,-1 1 0 15,2 4 0-15,-1-2-144 16,2 0 144-16,2 2 0 0,4 0 0 0,1 0 0 0,4 0 0 0,0 0 0 16,3 0 0-16,-1 0-128 0,3 0 128 0,1 0 0 0,0 2 0 0,3-2 0 15,-1 2 0-15,2-2 128 16,1 2-128-16,0 2 128 0,3-1-128 0,0 0 0 16,2 4 0-16,0-1 0 0,3 1 0 0,-1 2 0 15,2 1 0-15,2 2 0 0,2 4 0 0,2 3 0 16,1 3 0-16,2 3 0 0,2 3 0 0,2 2 0 15,2 1 0-15,0 3 128 0,2 1-128 0,1 1 0 16,3-2 0-16,-1 1 0 0,2 0 0 0,0-4 0 16,0-3 0-16,0 0 0 0,-2-2 0 0,0 3 0 15,1-4 0-15,0 1 0 0,-3-5 0 0,-1-2 176 0,0-3-176 16,-4-1 192-16,1-4-192 0,-5-2-176 0,1-3 48 0,-3 0 0 31,-1-4-992-31,0-1-192 0,-1-2-32 0,0 1-19200 0</inkml:trace>
  <inkml:trace contextRef="#ctx0" brushRef="#br0" timeOffset="17044.72">15870 13077 34095 0,'-5'-5'1504'0,"0"1"320"0,1 0-1456 0,2 2-368 0,1 1 0 15,-1 1 0-15,0-3 240 0,-2 0-32 0,-1-2 0 0,-5-2 0 0,-2 1-672 0,-4-1-144 0,-3-3-32 0,-2 0 0 0,0 1 640 0,-1 1 0 0,0 0 0 0,-2-2 0 0,2 2 0 0,-3-5 0 0,2 1 176 0,-2-2-176 16,-2 2 944-16,0-4 80 0,-3-3 32 0,-1 0 0 16,-1 0-240-16,-1-3-48 0,-1 0-16 0,-2-3 0 15,0-4-272-15,-1 1-48 0,0 0-16 0,-1-5 0 0,2 5-176 16,-2-3-48-16,-2 3 0 0,-3-5 0 15,-2 1-192-15,-3 1 128 0,-5-1-128 0,-1 1 0 16,-3 3 0-16,-1-1 0 0,2-3 0 0,-2 4 0 16,0-3 0-16,1 2 0 0,0 1 0 0,5 3 0 0,6 2 0 0,-6-4 0 15,-3-3 0-15,-5-1 0 0,3-4 0 0,-1 1 0 16,0 2 0-16,1-1 0 0,-1 3 0 0,1-3 0 16,3 2 0-16,1 1 0 0,3-3 0 0,2 2 0 15,3 2 0-15,3 3 0 0,3-3 0 0,-1 5 0 16,1-4 0-16,-1 3 0 0,2-1 0 0,0 1 0 0,2 3 0 15,0-1 0-15,1 2 0 0,1 1 0 16,0 1 0-16,1 1 0 0,-2 1 0 0,2 1 0 0,-1 1 0 0,2 2 0 16,3 0 0-16,0 1 0 0,3 2 0 0,0 1 144 15,3-1-144-15,2 4 0 0,3-2 0 0,2 0 0 16,3 2 0-16,-1-3 0 0,3 3 128 0,1-1-128 31,0 0 160-31,0 1-160 0,2 0 192 0,-1-4-192 0,2 4 160 0,-2-3-160 16,0 2 128-16,-1 1-128 0,2 0 0 0,-1-1 128 15,0 1-128-15,2 0 0 0,0 2 0 0,0-2 0 16,2 2 0-16,0 0 0 0,0 0 0 0,2 1 0 16,-1 0 0-16,0 0 0 0,1 2 0 0,0-3 0 15,1 4 0-15,-1-2 0 0,1 2 0 0,1-3 0 0,-1 3 0 0,2 0 0 16,-1 0 0-16,1 0 0 0,0 0 0 0,0 0 0 0,1 0 0 0,1 0 0 16,0 0 0-1,0-1 128-15,-2 1-128 0,0 0 192 0,0 0-192 0,20-5 192 16,-14 4-192-16,2 1 0 0,1 0 0 0,-1-3 0 0,2 3 0 0,-1 0 0 15,2 3 0-15,0-3 0 0,0 0 0 0,1 0 0 0,2 1 128 16,2 2-128 0,1-3 0-16,1 0 128 0,0 2-128 0,2-1 128 15,2 2-128-15,1-3 192 0,0 2-192 0,1-2 192 0,-2 0-192 0,-2 0 192 16,1 0-192-16,-3 0 192 16,0 0-192-16,-2 0 0 0,-2 0 0 0,1-2 0 15,-1 2 0-15,-2-3 0 0,-2 2 0 0,-1 1-176 16,-3 0 176-16,-1 0 0 0,-3 0 0 0,0 0 0 15,-1-2 0-15,-1 2 0 0,0 0 0 0,-1 0 0 16,-1 2 0-16,0-2 0 0,-1 1 0 0,1-1-128 0,-2 3 128 16,4-3 0-16,0 0 0 0,0 0 0 0,0 0 0 0,-21 2 0 15,15-2 0-15,-1 0-128 0,-1 0 128 0,-2-2 0 16,0 2 0-16,-2-4-128 0,-2 4 128 0,-2-2 0 16,-1-1 0-16,0 2-128 0,2-2 128 0,-4 1 0 15,-2 1 128-15,-2-3-128 0,-2 1 0 0,-1 1 0 16,1 1 0-16,-1-2-192 0,1 3 192 0,-1-2 0 15,2 2 0-15,1 0 0 0,0 2 0 0,2-2 0 16,1 3 0-16,2-3 0 0,1 3 0 0,-1-3 0 16,3 3 0-16,-1 1 0 0,3-3 0 0,-1 1 0 15,2 2 0-15,1-1 0 0,-2-1 0 0,3 2 128 0,2-2-128 0,0 2 128 16,3 0-128-16,0-2 0 0,3 2 0 0,1-2 0 16,0 2 0-16,2-2 128 0,-1 2-128 15,1 0 128-15,1 2 48 0,1 0 16 16,2 3 0-16,0-2 0 0,4 3-192 0,0 3 128 0,5 1-128 0,3 2 128 15,3 1 0-15,2-1-128 0,3 2 192 0,0 1-64 16,1-1-128-16,0 0 0 0,0 0 0 0,-2 1 128 16,1-1-128-16,-3 0 0 0,-1-1 0 0,0-1 0 0,-1 0-256 0,-2-2-48 15,-2 0 0-15,-3-1 0 16,1-1-544-16,-4 2-112 0,-2 1-32 0,-3-2-17680 16</inkml:trace>
  <inkml:trace contextRef="#ctx0" brushRef="#br0" timeOffset="18680.56">15788 13078 20271 0,'0'-1'1792'0,"0"-2"-1424"0,0 3-368 0,0-2 0 0,0 1 1904 0,0 1 304 0,3 0 64 15,-3 0 16-15,0-3-1712 0,0 1-352 0,-1 0-64 0,1 2-16 0,0 0-1040 0,0 0-224 0,0 0-32 0,0 0-16 16,-14-16 448-16,10 14 80 0,1-2 32 0,-4-2 0 0,0 2 336 0,1-1 64 0,-4 2 16 0,-1-4 0 16,-3-1 688-16,-1 0 144 0,-3 2 16 0,-3-4 16 15,0 0-336-15,-3-1-64 0,-3-2-16 0,-4-2 0 16,-1-2-256-16,-4-2 0 0,-4-3 0 0,-3-3 0 16,-1-1-144-16,-3-2-96 0,0-1-16 0,-2-2 0 15,0-3 592-15,0-1 112 0,2 0 32 0,-3 1 0 16,-1-2 224-16,-5-5 64 0,-6-3 0 0,-4-1 0 0,-1 2-480 15,2-4-96-15,-1 1 0 0,3 3-16 0,6 4-176 0,-4 1-272 16,-5-3 64-16,-3 3 16 16,0-3-544-16,-2 4-96 0,3 1-32 0,-1 2 0 15,2 0 288-15,-3 1 48 0,-3 2 16 0,1-1 0 0,1 3 512 16,6-2 0-16,1 5 128 0,4-1-128 0,6 4 336 0,-1 0-16 16,3-1-16-16,2-1 0 0,0 3-80 0,3-3-16 15,1 3 0-15,0-2 0 0,-1-4-208 0,-2 3 0 16,7 0 0-16,-4 3 0 0,-2 0 0 0,0-3 128 15,0 3-128-15,-2 0 0 0,1-1 0 0,1-1 144 16,-1 0-144-16,4 2 128 0,1 1 672 0,-3-1 128 16,3 2 32-16,-1-3 0 0,3 5-320 0,-1-1-48 0,0 0-16 15,-2 1 0-15,3 1-384 0,0 1-64 0,6-1-128 16,-3 0 176-16,-3 1-176 0,0 0 0 0,1 0 0 16,3 1 0-16,0 2-192 0,5 0 192 0,5 0-160 0,-1 0 160 15,4 1-336-15,2-3 16 0,2 2 16 0,2 0 0 16,3-2-80-16,1 4 0 0,4-3-16 0,0 1 0 15,3 1 128-15,-2 1 16 0,1-2 16 0,0 1 0 16,1 2 240-16,-1-2 0 0,-1 2 0 0,0-1 160 0,-1-1 160 16,0 1 48-16,-1 1 0 0,-3-3 0 0,1 4 80 0,-2-1 0 15,-2-2 16-15,-2 2 0 0,0-1-256 0,-2 0-48 16,-2 0-16-16,1-3 0 16,-2 4-144-16,3-2-224 0,1 2 48 0,0-2 16 0,1-1-176 0,0 1-48 15,3-2 0-15,0-1 0 0,0 2 144 0,1-2 32 16,0 1 0-16,1 0 0 15,2 0 208-15,-2 2 0 0,1-1 0 0,1-2 0 0,0 4 0 0,0-1 0 16,2 1 0-16,0 1 0 16,-1 2 128-16,3-2-128 0,0 4 0 0,1-2 0 0,4 1 0 15,-1 4 0-15,2-2 0 0,-1 1 0 0,4 3 0 0,-1-2-176 16,2 3 32-16,2 0 0 0,2 0 144 0,0 3 0 0,3-3 0 0,2 0 0 16,3 4 368-16,0-3 48 0,5 4 16 0,1-2 0 15,4 0 112-15,1 1 32 16,2-2 0-16,2 2 0 0,0-2 112 0,2 0 16 0,-1 0 16 0,0-2 0 15,-1 0-96-15,-1 0-32 0,1-2 0 0,-2 0 0 16,0 0-208-16,0-1-32 0,-2 2-16 0,0-1 0 16,-3-1 16-16,-1 2 0 0,-3-2 0 0,-2 0 0 15,-3 0-160-15,-2 1-48 0,0 1 0 0,-3 1 0 0,1-3-144 0,-2 3 128 16,-1 0-128-16,-3 0 128 0,2 0-128 0,-3 0 0 16,0 3 0-16,-1-3 0 15,-1 0 0-15,0 1 0 16,-3 0 0-16,-1 3 0 0,-1-1 0 0,-4 1 0 0,0 1 0 0,-3-1 0 0,-3 0 0 0,-3-1 0 31,-1 2-176-31,-2-4 176 0,-3 2 0 0,-1-1 0 0,0-2 0 0,-2 0 0 16,0-2 0-16,-1 2 0 0,1-4 0 0,-1 0 0 0,0 0 0 0,0 0 128 15,-1 0 0-15,1-2 0 0,0 1-128 0,0 1 128 16,-1 2-128-16,0 1 128 16,-1 1-128-16,0 1 0 0,1 4 0 0,-3-2 128 0,3 6-128 15,-3 2 0-15,5 4 0 0,1-1 0 0,2 3 0 0,4-1 0 16,4 3 0-16,3 0 0 0,3 0 0 0,5 0 0 15,3-2 0-15,3 4 0 0,5-3 192 0,1 2-48 0,2-1 0 0,2-1 0 16,2-2-144-16,2 0 128 16,1 3-128-16,2-3 128 15,-1 1-128-15,0 4 0 0,0-2 0 0,0 1 0 0,-2 1-224 0,-1-1-32 0,0-2 0 0,-1 2 0 16,-1-2-1024 0,0 1-192-1</inkml:trace>
  <inkml:trace contextRef="#ctx0" brushRef="#br0" timeOffset="19805.43">9226 9027 13823 0,'5'1'1216'0,"-1"2"-960"0,-1-3-256 0,-1 0 0 0,-1 1 1616 0,1 0 288 0,2 0 48 0,2 3 16 0,4 1 208 0,0-1 64 0,0-1 0 0,0 2 0 0,-4 0-256 0,3 0-64 0,0-1 0 0,4 2 0 16,3 3-656-16,4-3-144 0,2 4-32 0,4-4 0 15,5 4-672-15,5 0-144 0,2-1-16 0,4 2-16 16,0 0-416-16,0 1-80 0,0-2 0 0,-2 0-11632 16,-3-1-2320-16</inkml:trace>
  <inkml:trace contextRef="#ctx0" brushRef="#br0" timeOffset="20027.72">9042 9280 38703 0,'10'7'1712'0,"-3"-1"352"0,0-2-1648 0,0-2-416 0,0 2 0 0,0-2 0 16,5 2 128-16,6 2-128 0,11 4 0 0,9 2 128 31,8 1-704-31,1-1-128 0,-2-1-48 0,-3 0-15776 0</inkml:trace>
  <inkml:trace contextRef="#ctx0" brushRef="#br0" timeOffset="20440.3">10135 9117 38703 0,'5'-1'1712'0,"-3"-1"352"0,1-2-1648 0,-3 1-416 15,0 2 0-15,0 1 0 0,0 0 608 0,-2 0 32 16,2-2 16-16,-3-2 0 0,-2 4-528 0,-4 0-128 0,-3 0 0 15,-6 4 0-15,-4 2 0 0,-4 4 0 0,-6 0 0 0,-5 4-176 16,-3 6-32-16,-4 5-16 16,-3 6 0-16,0 5 0 0,2 5 224 0,2 6 0 15,6-3-160-15,4 3 160 0,4 4 0 0,9-4-144 0,6-5 144 0,5-5 0 16,5 1-336-16,5-2 32 0,4 1 16 0,3-2 0 16,3-3 288-16,3-1 0 0,2-9 0 0,3 0 0 15,4-3 0-15,1-2 176 0,5-4-48 0,-1-2-128 16,4-4 192-16,2-4-192 0,2-3 192 0,2-3-192 0,2-3 448 15,0-1-32-15,0-5 0 0,-2-1 0 0,-1-6-80 16,-3 0-16-16,-5-6 0 0,0-1 0 0,-2-5 128 16,-2-4 0-16,-2 1 16 0,-2-1 0 0,0-1-80 0,0-8 0 31,0-3-16-31,-1-3 0 0,-3 4-208 0,-3-1-32 0,-3 0-128 0,-3 3 192 0,-5 1-192 0,-4 1-160 16,-4-2 32-1,-3-1-19968-15</inkml:trace>
  <inkml:trace contextRef="#ctx0" brushRef="#br0" timeOffset="41759.96">10294 11231 6447 0,'2'1'576'0,"-1"1"-576"0,-1-2 0 0,0 0 0 0,0 0 0 0,0 0-352 0,1 3 48 0,0-3 16 0,0 3 496 0,1-3 112 0,0 0 0 0,-2 0 16 0,0 0 320 0,0 0 64 0,0 0 16 15,0 0 0-15,16 17 544 0,-10-11 96 16,2 0 32-16,1 4 0 0,2-2-352 0,0 2-64 16,1 0-16-16,-1 3 0 0,2-3-352 0,-1-1-80 0,2 4-16 0,-2-3 0 15,2 1-208-15,0 1-32 0,2-1-16 0,1 2 0 16,-1-1-16-16,0 0 0 0,0 2 0 0,1-2 0 15,-1-1-48-15,0 1-16 0,0-1 0 0,-1 0 0 16,2 0-32-16,0 0-16 0,1 2 0 0,-1 1 0 16,2-1-144-16,-2-1 0 0,1 2 0 0,-2 1 0 15,2-2 0-15,0 2 0 16,-1 1 0-16,0-4 0 0,2 4 0 0,-2-3 0 0,2 0 0 0,-3 0 128 16,0-3-128-16,1 0 0 0,0-1 0 0,1 3 0 0,-1-5 0 0,0 3 0 15,1 1 0-15,0-1 0 16,1-1 0-16,-1 1 0 0,1 2 0 0,-2-2 0 0,2 0-128 0,-2-2 128 15,-1 0 0-15,0 0 0 0,0 0 0 0,0 0 0 16,0 2 0-16,0-1 0 16,0-2 0-16,-1 3 0 0,0 1 0 0,-1-3 0 0,1 2 0 0,-3 1 0 0,3-1 0 15,0 2 128 1,-1-2-128-16,0 2 0 0,1 1 0 0,1-2 0 16,0 4 0-16,0-3 0 0,0 0 0 0,0 1 0 15,0-3-128-15,2 0 128 0,-2-2 0 0,0 2 0 0,-1-2 0 16,-1 0 0-16,1 0 0 0,1 0 0 0,0 2 0 0,-2-1 0 0,-2-2 0 0,1 2 0 15,2 1 0-15,-1 0 0 0,3 1 0 0,-3-1 0 16,1 0 0-16,-1-2 0 0,-1 2 0 0,0 0 0 16,2-1 0-16,-2 1 0 0,1 0 0 0,1-1 128 15,0 1-128-15,-1 1 0 0,0-1 0 0,0 0 0 16,-3 0 0-16,1 0 0 0,2 1 0 0,-2-1 0 16,0-3 0-16,2 5 0 0,0-3 0 0,-1 1 0 15,0-1 0-15,-1 1 0 0,2 0 0 0,-2-2 0 0,0 2 0 16,3 0 0-16,-3-1 0 0,0 1 0 15,-1 0 0-15,1-2 0 16,0 2 0-16,1 0 0 0,-2-1 0 0,0 1 0 16,1-3 0-16,1 4 0 0,-1-1 240 0,-1-4 16 15,2 4 0-15,-2-1 0 0,-1-3-128 0,-2 4-128 16,2-4 176-16,0 2-176 0,0 0 240 0,-1 2-64 16,1-4-16-16,-2 3 0 0,1-2-160 0,-2 2 0 0,3-2 0 15,0 2 0-15,0 1 0 0,0-1 0 0,0 1 0 16,0-1 0-16,0 0 128 0,-2 1 0 0,2 0 0 0,-1 0 0 15,1-2-128-15,-2 2 0 0,3-1 0 0,-1 1 0 16,1-3 0-16,1 2 0 0,-1-3 144 0,-1 2-144 16,1-2 0-16,0 0 0 0,0 3 0 0,0-3 128 15,0 0-128-15,2 0 128 0,-1 2-128 0,-1-2 128 16,0 2-128-16,0-4 0 0,-2 2-176 0,2 2 176 16,2 0 0-16,0 1 0 0,2 1-128 0,1 0 128 15,-1 0 0-15,0 0 0 0,0 1 0 0,-2-1 0 16,2-1 0-16,0 0 0 0,0 4 0 0,1 0-144 15,-1-3 144-15,-2 0 176 0,2 1-48 0,-1-1 0 16,0-3-128-16,-1 2 0 0,0 0 0 0,-1-2 0 16,0 2 0-16,0-3 0 0,2 1 0 0,-1 2-176 0,1-2 176 15,0 2 0-15,-1 1-144 0,3-1 144 0,0-2 0 0,1 2 0 16,0 1 0-16,-1-1 0 0,1 4 0 0,1-3 0 16,-2 2 0-16,0 0 0 0,1 3 0 0,-2-4 0 15,1 4 0-15,-1-2 0 0,0-1 0 0,-1-1 0 16,1 0 0-16,0 2 192 0,-1-2-192 0,-2 1 0 15,2 0 0-15,-2 1 0 0,0-3 0 0,0 2 0 0,-3-3 0 0,0-2 128 16,1 2 48-16,0 1 0 0,0-4 0 0,-2 1 0 16,0 2 32-16,-1-3 16 0,2 0 0 0,1 2 0 15,0 0-224-15,1 1 176 16,2-1-176-16,0 0 160 0,0 0-160 0,0 0 0 16,2-2 0-16,-1 2 0 0,3 0 0 0,-1-1 0 0,0 0 0 0,1 2 0 15,0-1-144-15,2 0 144 0,1 2 0 0,-3 1 0 16,1-4 0-16,0 3-128 0,-1 1 128 0,-1-1 0 15,0 3 0-15,2-4 0 0,-2 1 0 0,0 3 0 16,-1-3 0-16,1 2 0 0,0 0 0 0,-1-2 0 16,1 0 0-16,-3 2 0 0,1 1 0 0,-1-3 0 15,2 0 0-15,-1 1 0 0,2 0 0 0,0 0 0 16,1 1 0-16,1 0 0 0,0-1 0 0,1 0 0 16,1 1 0-16,1-1 0 0,1 3 0 0,-2-4 0 15,-3 2 0-15,0-3-128 0,2 1 128 0,-2 0 0 0,-2-2 0 0,1 2 0 16,1 0 0-16,1 0 0 0,-4 0 0 0,1 1 0 15,0-1 0-15,-3-4 0 0,1 1 0 0,-1 2 0 16,2 0 0-16,2 1 0 0,-1 0 0 0,0-1 0 16,1 1 0-16,-2 1 0 0,4-1 0 0,-1 0 0 0,2 0 0 15,-1 2 0-15,3-2 160 0,-2 0-160 16,1 1 160-16,-2-1-160 0,-1 3 128 0,2-3-128 0,-2 2 0 0,-1-2 0 16,-1-2 128-16,0 0-128 0,0 2 0 0,0-2 144 15,-2 1-144-15,0-3 0 0,-1 2 144 0,0-2-144 31,0 0 0-31,-1 0 128 0,-1-2-128 0,-1 2 0 0,4 0 0 0,-1 3 0 16,2-2 0-16,-2 2 0 0,3 1 0 0,-1 0 0 0,0 0 0 16,1 1 0-16,1-1 0 0,0 0 128 15,-1 0-128-15,1-1 0 0,3 0 160 0,-2 0-32 0,-2-2-128 0,1 2 192 16,3-2-192-16,-1 2 0 0,1 1 128 0,-1-2-128 16,1 0 0-16,-3 1 128 0,-1-3-128 0,0 0 0 0,-1 4 0 15,3-3 0-15,-1 4 0 0,-2-3 0 16,1 0 0-16,-1 2 0 0,2 3 0 0,0-1 0 0,0-2 0 0,0 2 0 15,0-2 128 1,-1 3-128-16,1-4 0 0,0 1 0 0,-1 3 0 0,0-5 0 0,1 3 0 0,1 1 0 16,-1-2 144-16,0-1-144 0,1 0 176 0,-1 1-48 15,1 0-128-15,0-2 192 0,-1 2-192 0,0-2 0 16,0 0 0-16,-1 1 0 0,-1-3 0 0,-1 2 0 16,2-2 0-16,0 0 0 15,-1 3 0-15,-2-4 0 0,2 3 0 0,-1 1 0 0,1-2 0 0,0 2 0 0,0-2 0 0,0 2 0 31,1 1 0-31,1 0 0 0,0 1 0 0,0 0 0 16,1 0 0-16,-1 3 0 0,-1-4 0 0,-2 0 0 16,-2-2 0-16,1 2 0 0,3 0 0 0,1 3 0 0,1-2 0 0,1 0 0 15,0 1 0-15,1-1 0 0,1 0 0 16,-2 1 0-16,1-1 0 0,-2 0 0 16,2 0 0-16,-1 1 0 0,1-1 0 0,-2 3 0 15,1-4 0-15,0 2 0 0,0 1 0 0,0 0 0 16,-1 0 0-16,-1-1 0 0,1 3 0 0,-2-3 0 0,-1-1 0 0,1 0 0 15,1 3 0-15,-1-4 0 0,-2 1 0 0,2 3 144 16,0-4-144-16,1 2 128 0,-1 0-128 0,1 2 0 16,1-2 0-16,0 1-176 0,-1-1 176 0,2 0 0 15,3 1 0-15,0-1 0 0,2 4 0 0,0-3 0 16,-1 3 0-16,-2-4 0 0,-1 2 0 0,0-2 0 16,-2 0 0-16,1 1 128 0,-1 0-128 0,0 0 0 15,1-1 0-15,-4 0 0 0,2 1 128 0,-1-2-128 16,1 0 160-16,-1 3-160 0,1-5 304 0,-2 4-48 15,-1-1 0-15,0-2 0 0,0 2 192 0,1 1 48 0,1-1 0 16,0 1 0-16,1 0 16 0,-1 2 16 0,2-1 0 0,0 0 0 16,2 0 0-16,-2 1 0 0,0-4 0 0,1 4 0 15,0-2-128-15,1 2-16 0,-1-2-16 0,1 0 0 16,1 2-176-16,0-3-16 0,-1 2-16 0,1 1 0 16,2 2-160-16,-1 1 0 0,2-2 144 0,-4-3-144 15,1 2 0-15,0-1 0 0,-3-2 0 0,2 0 128 16,-2 1-128-16,2-3 0 0,0 2 0 0,0-2 0 15,1 2 0-15,-2-2 0 0,2 3 0 0,1-1 0 16,0 0 0-16,0 2 0 0,0 1 0 0,-1-2 0 16,0 2 0-16,-2 1 0 0,2-2 0 0,-1 1 0 0,-2-3 0 15,0 0 0-15,1 2 0 0,-2-4 0 0,0 2 0 16,-1-2 0-16,1 3 0 0,-1-1 0 0,-1 0 0 0,1-2 0 16,0 3 0-16,1-1 0 0,-1-2 0 0,1 2 0 15,1 1 0-15,1 0 0 0,0-1 0 0,1 1 0 16,-1-1 0-16,0 1 0 0,0-1 0 0,-2 2 0 15,0-2 0-15,0 0 0 0,0 1 0 0,1 0 0 16,-1 0 0-16,0-1 0 0,0 0 0 0,-1-1 0 16,-1 2 0-16,3 2 0 0,-1-3 0 0,0 0 0 15,0 0 0-15,-1 0 0 0,2 3 0 0,0-3 0 16,2 2 0-16,-1-2 0 0,0-2 0 0,-2 2 0 0,2 1 0 16,0-1 0-16,0 0 0 0,-1 2 0 0,2-2 0 0,-1 1 0 15,1-1 0-15,0 2 0 0,-1-2 0 0,-1 3 0 16,1-1 0-16,-3-2 0 0,2 4 0 0,-1-4 0 15,0 1 0-15,0 0 0 0,0 2 0 0,2-2 0 16,-2 0 0-16,1 2 0 0,1-1 0 0,0 0 0 16,-1 0 0-16,2-2 0 0,-1 1 0 15,1-1 0-15,1 2 0 0,-3-2 0 0,0 0 0 0,0 1 0 16,2-1 0-16,-2-2 0 0,1 4 0 0,0-2-128 16,1 0 128-16,-2-2 0 0,0 3 0 0,1-5 0 15,-4 2 0-15,1-2 0 0,0 3 0 0,0-4 0 16,-1 3 0-16,-1-1 0 0,0-1 0 0,0 2 0 15,1-2 0-15,-2 2 0 0,2 1 0 0,-1-1 0 16,0 0 0-16,-1-2 0 0,2 2 0 0,-1 2 0 16,2 1 0-16,1 3 0 0,3-4 0 0,-2 2 0 0,2 1 0 15,-3-3 0-15,1 2 0 0,-1-4 0 0,0 2 0 0,0-2 0 16,2 2 0-16,-2-3 0 0,1 3 0 0,-1-4 0 16,1 2 0-16,1 1 0 0,-2-4 0 0,1 2 0 0,2 1 0 15,-2-1 0-15,0 4 0 0,0-1 0 0,1-2 0 16,0 2 0-16,2 1 0 0,0 0 0 0,0 0 0 0,-1-1 128 15,-1 1-128-15,-1-1 0 0,0-2 0 0,-1 0 0 16,3 2 0-16,-2-2 0 0,1 2 0 0,0 1 0 16,2 0 0-16,0 0 0 0,3 2 0 0,0-3 0 15,-4 1 0-15,4 0 0 0,0 3 0 0,3-1 0 16,0 1 0-16,0 0 0 0,0-2 0 0,1 2 0 16,-2 1 0-16,-2-1 0 0,2 0 0 15,-3-2 0-15,2 0 0 0,-2-1 0 0,-1 0 0 16,0 2 0-16,-1-2 0 0,-3-2 0 0,-1 0 0 0,0 0 0 15,2 0 0-15,-1 2 0 16,-1-4 0-16,1 4 0 0,-1-2 0 0,1 0 0 0,-1-1 0 0,-2 0 0 16,3 0 0-16,-1 1 0 0,1-1 0 0,-1 0 0 0,-1 0 0 0,1-1 0 15,1 3 0-15,1-1 128 16,-1 0-128-16,1-1 0 0,1 2 0 0,1-2 0 16,-2 0 0-16,3 5 0 0,3-3 0 0,-1 4 0 0,1-3 0 15,-2 3 0-15,3-4 0 0,-3 4 128 0,0-4-128 0,-1 2 0 16,-1-2 0-16,0-2-128 0,-3 3 128 0,2-5 128 0,-1 2-128 15,-2 3 176-15,0-4 96 0,1-1 32 16,-1 3 0-16,-2 0 0 0,1 1-80 0,0 0-16 0,0 1 0 0,0 0 0 16,-2-1-48-16,1 2-16 0,0-2 0 15,-2 0 0-15,3 2-16 0,-2 1 0 16,2-3 0-16,0 2 0 16,0 1 96-16,0-3 16 0,1 2 0 0,-1 0 0 0,-2 0-80 0,1-2-16 0,-2 1 0 0,2 0 0 15,-1 2-144-15,0 1 0 16,0-2 0-16,-1-2 128 0,-1 1 0 0,-3-1-128 0,0-3 192 0,-2 0-64 15,-2-2-128-15,-2-6 0 16,-2 1 0-16,-4-5 0 0,-1-4-128 0,-6-5-64 16</inkml:trace>
  <inkml:trace contextRef="#ctx0" brushRef="#br0" timeOffset="46344.46">8324 10759 24879 0,'-2'-2'2208'0,"0"2"-1760"0,0-2-448 0,2 0 0 0,2 2 800 0,-2 0 80 0,-2 0 16 0,1-2 0 0,1-1-448 0,-1 2-96 0,1-1-16 0,0 2 0 0,0 0 48 0,0 0 16 0,0 0 0 0,0 0 0 0,18 8-176 0,-10-4-32 0,-2 2-16 16,3 0 0-16,1 1 16 0,1-1 16 16,2 0 0-16,5 0 0 0,0 2-208 0,4-6 128 0,6 2-128 0,1-2 0 15,2-2 0-15,0 0-336 0,2-2 48 0,-2 2 16 16,-1-4 16-16,-2-1 16 0,0 0 0 0,-4 0 0 31,-1 1-336-31,-5 1-80 0,0-2-16 0,-4 1-7952 0,-2 2-1584 0</inkml:trace>
  <inkml:trace contextRef="#ctx0" brushRef="#br0" timeOffset="46712.36">9343 10460 35935 0,'-1'-1'3200'0,"-1"-2"-2560"0,-1 1-512 0,1 2-128 0,0 2 1216 0,2-2 240 0,-1 3 32 16,0 1 16-16,-3-1-1120 0,1 6-240 16,-1 1-144-16,-1 4 192 0,0 3-192 15,-1 5 0-15,0 7 0 0,-1 0 0 16,0 8 0-16,-2 4 0 0,2 5 0 0,-2 3 0 16,1 0 0-16,-3 4 0 0,-2 6 0 0,0 3 0 0,-2 3-128 0,0 5 128 0,-1 3-160 0,3-8-12128 31,4-8-2432-31</inkml:trace>
  <inkml:trace contextRef="#ctx0" brushRef="#br0" timeOffset="47680.04">7653 12044 23039 0,'-6'0'2048'0,"2"0"-1648"0,0 0-400 0,3 0 0 0,1 0 2864 0,1 0 480 0,2 3 112 0,1-3 0 0,2 0-2848 0,5 0-608 0,5-3 0 0,5 2-144 0,4-1 16 15,6 2 0 1,2-4 0-16,7 4 0 0,2-3 320 0,3 3 64 16,2 0 0-16,2 0 16 0,-2 3-80 0,-3-3 0 0,-1 4-16 0,-3-2 0 0,-4 2-176 0,-3-2 0 15,-2 2 0-15,-4-2 0 32,-2 2-352-32,-3-4-160 0,-1 4-16 0,-3-4-15088 0</inkml:trace>
  <inkml:trace contextRef="#ctx0" brushRef="#br0" timeOffset="48265.39">8796 11898 43311 0,'1'-3'1920'16,"0"-2"384"-16,0 1-1840 0,1 0-464 16,0 2 0-16,2 1 0 0,2 1-528 0,1-5-208 0,6 1-32 0,5-3-16 15,4 0 128-15,3 1 16 0,1 0 16 0,0 3 0 0,1 1 384 0,-1 2 80 16,2 0 16-16,-1 2 0 31,0 1-272-31,-1 1-48 0,-1-2-16 0,-4 2 0 0,-4 2 480 0,-2 1 0 0,-4 2 0 0,-4 1 0 0,0 2 160 0,-4 1 80 31,-2 3 16-31,-3 2 0 0,-2 2 112 0,-2 1 16 0,0 1 16 0,-5 2 0 0,-3 3-272 0,-3 2-128 0,-5 3 128 0,-4 2-128 32,-3 5 144-32,-4-1-144 0,-2 3 160 0,-1-4-160 15,3-1 0-15,-3 3 128 0,-2 0-128 0,2-1 0 16,3-1 0-16,0-5 0 0,5-3 128 0,1-3-128 15,1-2 0-15,1-4 0 0,2-1 0 0,0-4 0 16,2-2 192-16,3-4 112 0,0-2 16 0,1-2 0 16,3-1 64-16,1-4 32 0,2 1 0 0,2-2 0 15,4 1-160-15,1-3-16 0,3 2-16 0,0 1 0 16,2 0 96-16,0-2 32 0,2 4 0 0,2-2 0 0,4 0 48 16,0 0 16-16,5 4 0 0,2 0 0 0,3 4-272 15,3 2-144-15,1 4 160 0,3 1-160 0,0 3 0 0,3-2 128 16,-1 3-128-16,3-2 0 0,4 4 0 0,3 1 0 15,5 4 0-15,3 2 0 0,2 1 0 0,1 0 0 16,-1-1 0-16,-1-1 0 0,-1-1 0 0,-2-7 0 16,-3-2 0-16,0-2-13504 15,-1-1-2688-15</inkml:trace>
  <inkml:trace contextRef="#ctx0" brushRef="#br0" timeOffset="49802.39">15986 13182 13823 0,'4'-4'1216'0,"-2"-2"-960"0,1 2-256 0,-2 2 0 0,2-1-176 0,-1 2-80 0,4-7 0 0,2-5-16 0,4-5 272 0,0-6 176 0</inkml:trace>
  <inkml:trace contextRef="#ctx0" brushRef="#br0" timeOffset="54202.97">12060 8999 5647 0,'0'0'512'0,"0"0"-512"16,-1 0 0-16,0-3 0 0,1 3 272 0,-2 0-32 0,0-2-16 0,-1 0 16 15,-2-3 208-15,1 2 64 0,-4-3 0 0,2 2 0 16,-1-2 256-16,0 2 64 0,1-2 0 0,0 3 0 15,0 0-208-15,1-2-48 16,0 3-16-16,0-1 16 0,1 0-384 0,1 3-64 0,1-2 0 0,0 2 0 16,-1-2-128-16,1 2 144 0,-1 0-144 0,1 0 192 0,-1 0 48 0,1 0 16 15,0 0 0-15,-1 0 0 16,1 0-64-16,-1 0 0 0,2 2-16 0,0 0 16 16,-1 1 208-16,1-3 48 0,1 3 16 0,0-1 16 0,0 0-32 0,0 1 0 15,1 0 0-15,2 0 16 0,-1 0-288 0,1 1-176 0,2 1 192 16,1 1-64-16,0-1-128 0,2 1 0 15,1 3 0-15,3-3 0 0,0 2 0 0,0 0 0 0,4 2 0 0,2 0 0 16,-1 1 0-16,0-1 0 0,2 0 0 0,-1 0 0 16,0 0 0-16,-1 1 0 0,-1-4 0 15,0 2 0-15,0 1 0 0,0-1 0 0,2-2 0 16,-1 2-144 0,-2-3 144-16,1 1 0 0,0 2 0 0,0-3-128 15,-1 2 128-15,1 0 0 0,2 0 0 0,1 0 0 0,-2 1 0 0,3 1 0 16,0 0 0-16,2-2 0 0,0 2 0 0,2 3 0 15,1-4 0-15,1 4 0 0,-2-3 0 0,1 2 0 16,1 0 0-16,-1 0 0 0,-1 0 0 0,1-1-128 16,0-1 128-16,0 0 0 0,-3-1 0 0,1 0-128 15,0 1 128-15,0-3 0 0,-3 0 0 0,-1-1 0 16,-2 3 0-16,1-3-128 0,2 1 128 0,2 2 0 16,-1 0 0-16,2 1 0 0,-1-3 0 0,-1 4-160 15,0-1 160-15,-1-3-160 0,1 5 160 0,0-3 0 16,2 4 0-16,1 0 0 0,-2 2 0 0,-1-1 0 15,3 2 0-15,-2-1 128 0,0 1-128 0,-2-3 0 0,-2 2 128 16,1-2-128-16,-2 0 0 0,-1 0 0 0,0-1 0 16,1 0 0-16,-3 1 0 0,0-1 0 0,1 2 0 0,-2-2 0 15,1 0 0-15,0 1 0 0,-1-3 0 0,1 2 0 16,-1 0 0-16,0 2 0 0,0-2 0 0,1 1 0 16,2-1 0-16,0 0 0 0,-2-2 0 0,1 3 128 15,2-2-128-15,0 0 0 0,-1 3 0 0,0-4 0 16,0 2 0-16,1 0 0 0,0-2 0 0,0 5 0 15,3-1 0-15,1 0 0 0,-1 2 0 0,0-3 0 16,-2 0 0-16,2 0 0 0,-2-1 0 0,1 1 0 16,-1-1 0-16,2-1 0 0,1 0 0 0,-1 2 0 0,2 0 0 15,1 0 0-15,-2 0 0 0,0-1 0 0,0 3 0 16,1-1 0-16,0 2 0 0,2-1 0 0,-2 1 0 0,-1-1 0 16,1 2 0-16,-1-2 0 0,0-1 0 0,1 0 128 15,1 2-128-15,-1-2 0 0,-1 1 0 0,0 1 144 16,1 0-144-16,1-1 0 0,-6-2 192 0,-1 0-192 15,0-1 192-15,3 1-192 16,0 3 224-16,4-3-64 0,-1 2-16 0,0 1 0 0,2-1 48 0,-1 2 0 16,3 1 0-16,-1 1 0 0,0 0-192 0,2-1 160 0,0 5-160 15,0-3 160-15,0 2-160 0,-1 0 0 0,2-1 0 16,-1 1 128-16,-1 1 64 0,1-4 16 16,0 2 0-16,0 2 0 0,1-4 112 0,-2 1 32 0,-1-1 0 0,0-1 0 15,0 1-48-15,0-1-16 0,2 0 0 16,-1 3 0-16,1-3-16 0,-2 0 0 15,1 0 0-15,-3-2 0 0,1 3-272 0,-2-4 0 16,1 1 128-16,0-3-128 0,-1 2 0 0,1 1 0 0,2-2 0 16,0 1 0-16,0-2 0 0,1 2 0 0,-2 1 0 0,1 0 0 15,1-1 0-15,-1 1 0 0,1 0 0 0,-4 0 0 16,-1-3 0-16,1-1 0 0,3 2 0 0,1 1 0 16,-2-2 0-16,-3 2 0 0,0-3 0 0,0 2 0 0,1 1 0 15,-1-2 0-15,-1 0 0 0,1 0 0 0,2 2 0 0,1 1 0 16,-1-1 0-16,-1-1 0 15,-1 1 0-15,0-4 0 0,0 3 0 0,0-1 0 16,1-1 0-16,-1 2 0 0,0 1 0 0,1-2 0 0,0 0 0 0,2 0 0 16,-1 2 0-16,2 1 0 0,-2 0 0 0,2-1 0 15,-3 1 0-15,1-2 0 0,-1 1 0 16,-1-2 0-16,0 2 0 0,0-3 0 16,0 1 0-16,0 0 0 0,0 2-176 0,-1-1 176 15,-2-2 0-15,2-2 0 0,-3 2 0 0,1-2 0 0,-1 3 0 0,0-1 0 0,3 0-128 0,0 1 128 31,1 0 0-31,0 2 0 0,1 3 0 0,0-1 0 0,-1-4 0 0,-1 4 128 0,1-3-128 0,0 2 192 16,0 1-192-16,2-5 0 16,-1 4 0-16,0 0 0 0,2-1 0 0,-1-2-128 0,2 2 128 0,0-1-208 15,-2 1 208-15,0 1 0 16,2 0 0-16,0 0 0 0,-2 0 0 0,0-1 0 0,0-1 0 16,-2 0 0-16,1-4 0 0,-2 3 0 0,0-1 0 0,0 2 0 15,0-2 0-15,-1 2 0 0,-1-2 0 0,3 3 0 16,1 3-160-16,3 0 160 0,2 3-160 0,1-3 160 0,0 2 0 0,0-1 0 31,3 0 0-31,1 4 0 0,-1-1 0 0,0-1 0 0,1-1 128 0,0-2-128 16,0 2 0-16,1-1 0 0,-3 2 0 0,1-4 0 0,-1 1 0 0,0 1 0 15,-2-1 0-15,1-1 0 0,-2-4 0 0,0 3-144 32,0-1 16-32,0 1 0 0,1 0 128 0,-1 0 0 0,0 0 0 0,-1 2 0 0,-1-5 0 0,1 6 0 15,2-1 0-15,2 1 0 0,1 3 0 0,-2-4 176 16,1 0-48-16,-3 1 0 15,2-1-128-15,-2-2 0 0,-1 0-192 0,1-2 192 0,0 1-144 0,0-2 144 0,-1 5 0 0,-1-5 0 32,-1 2 0-32,-1-1-128 0,1 1 128 0,-1-2 0 15,2 2 0-15,0-1 0 0,1 0 0 0,0 3 0 0,-4-4-256 0,1 2 48 16,1 1 16-16,1 0 0 0,2 0 192 0,1 0 0 0,-1 3 0 0,3-3 0 16,1 2 0-16,0 1 0 0,0 0 0 0,0-3 0 15,0 3 0-15,1 0 0 16,2-1 0-16,0 2 0 0,0-1 0 0,-1-1 0 0,0 2 0 0,-2-4-144 31,-1 3 16-31,-1-3 0 0,1 2 0 0,0-2 0 16,-1 4-336-16,1-1-64 0,0 2-16 0,-4-5 0 0,-4-4 352 0,3 4 64 15,3 0 128-15,-3-1-208 0,-7-1 208 0,3-2 0 16,9 7 0-16,6 4 0 0,3 2 0 0,1 0 160 16,0-3 0-16,-2 0 0 0,0-2-160 0,1 1-144 15,-2-2 144-15,-1-2-208 0,-1 1 208 0,2 1 0 16,2 1 0-16,-1 1 0 0,-1-3 0 0,0 2 0 15,-2 2 0-15,0 1 0 0,0-4 0 0,0 3-144 16,0-3 144-16,-2 2 0 0,-1-5 0 0,0 4 0 16,3 1 0-16,-2-1 0 0,2 1 0 0,-2 1 0 0,1 1 0 15,0-1 128-15,0 0-128 0,-1-3 0 0,-1 0 0 0,0 1 0 16,2-1 0-16,0-1 0 0,2 3 0 0,3 2 0 16,-3-1 0-16,-1 1 0 0,4 4 0 0,-3-4 0 15,-2-1 0-15,1 3 0 0,1-3 0 0,1 4 0 16,1 2 0-16,0-2 0 0,3 2 0 0,-1 0 0 15,-1-2 0-15,1-1 0 0,-2 1 0 0,1-2 128 16,-2 0-128-16,0 3 0 0,1-2 0 0,-1-3 0 16,-1 4 0-16,0-4 128 0,0 1-128 0,-3-1 128 15,-2-1-128-15,3 1-128 0,-1 0 128 0,2 1-192 16,-3-1 192-16,0-4 0 0,2 5 0 0,2-1-128 16,3 3 128-16,3 2 0 0,-1 1 128 0,1 0-128 0,-2-4 0 0,1 2 0 15,1-1 0-15,-1 1 0 0,-1 2 0 0,-1-3 0 16,-2 4 0-16,-1-3 0 0,1 0 128 0,-2-2-128 15,-2 1 128-15,-3-3-128 0,0 1 0 0,-2-5 0 16,-1 2 0-16,3 1 0 0,1 1 0 0,2 2 144 16,-1-2-144-16,0-1 0 0,-1 1 128 0,2 0-128 15,-1 1 0-15,2-1 0 0,1 0 0 0,0 0 128 16,0 1-128-16,1 1 0 0,1 1 128 0,0 1-128 16,1-1 0-16,-1-2 0 0,1 5 256 0,-2-6 0 0,-3 3 0 15,2-3 0-15,0 4 128 0,0 0 32 0,0 1 0 0,-2-5 0 16,0 2 144-16,-4-1 16 0,1-3 16 0,-2-1 0 15,-2-1-48-15,1-2-16 0,1 1 0 0,0 2 0 16,1 0-112-16,-1-1-32 0,-1 4 0 0,2-3 0 16,-2-2-192-16,0 1-64 15,2 1 0-15,0 0 0 0,-2-3-128 0,-1 3 0 0,2-1 0 16,-4-1 0-16,1 2 0 0,0-1 0 0,1 1 0 0,2 1 0 0,1 0-128 0,-2-2 128 16,-1 1 0-16,-1-3 0 15,-2-4 0-15,-2 1 0 0,-2-4 0 0,-5 0-13280 16</inkml:trace>
  <inkml:trace contextRef="#ctx0" brushRef="#br0" timeOffset="56515.34">13213 7510 911 0,'-3'-3'0'16,"1"1"0"-16,-1 0 0 0,2 2 0 0,0-2 624 0,-1 2 32 0,0-4 16 0,-2 1 0 0,-2-2 64 0,1 1 16 0,1-2 0 0,2 2 0 15,-1 4 240-15,2-2 48 0,2 2 16 0,-1 2 0 0,3-1-32 0,-1 2-16 16,2 3 0-16,1-4 0 0,-1 3-496 0,1 0-80 15,0 1-32-15,0 1 0 0,1 0-64 0,1 2-16 0,2-3 0 16,0 1 0-16,3 3-48 0,3 1-16 0,1 2 0 0,0-2 0 16,1 4-256-16,2-3 160 0,-1 0-160 15,1 2 128-15,1 1 416 0,-1-2 80 0,1 4 16 0,2-1 0 16,4 2 0 0,0 3 0-16,2-3 0 0,-2 0 0 0,1 3-416 0,1-1-80 0,2 5-16 0,0-3 0 15,-3-2-128-15,0 1 0 16,1-2 0-16,-2 1 0 0,0-1 0 0,2 2 0 15,1 1 0-15,3 2 0 0,5 3 0 0,-1-1 128 0,0 1-128 0,1-4 128 16,0 2 64-16,-1-3 16 0,3 3 0 0,0 1 0 16,1-1 48-16,2 0 16 0,1 2 0 15,-1-2 0-15,0-1-272 0,-4 1 0 0,2-5-128 0,-2 2 128 16,1-1 0-16,-2 1-144 0,0-4 144 0,0 0 0 16,-2 1 0-16,2-1 0 0,3 2 0 0,0 2 0 15,0-1 0-15,-2 2-128 0,-1-5 128 0,-2 2 0 16,-1-1 0-16,1 0 0 0,0 2 0 0,-1-1 0 0,1 2 0 0,-2 1 0 15,-2 3 0-15,0-2 0 16,-4 1 0-16,-1-3 0 0,-1 3 0 0,-2-3 0 0,-2 1 0 0,2 0 0 16,-1 2 0-16,0 2 0 0,0-1 0 0,1 2 0 0,-1-3 0 15,0 1 128-15,-2-4-128 0,1 1 0 0,0 1 128 0,1-4-128 16,1 2 448-16,-1-1 32 0,0 2 0 0,0 1 0 31,1-1 80-31,-1-1 16 0,0-2 0 0,0-1 0 0,2 3-160 0,-1-4-32 0,0 1 0 0,-5-3 0 16,0-3-240-1,1 3-144-15,6 5 160 0,7 3-160 16,2 3 0-16,-1-3 128 0,-1-1-128 0,-1-1 0 0,0 1 0 16,0-1 0-16,1 1 0 0,0 2 0 0,2 1 0 0,-1 1 0 15,2-1 160-15,-1 1-32 0,-2-4 0 0,-1 3 0 16,1-4 0-16,-1 3 0 0,1-3-128 0,2 3 0 0,2 1 128 0,2 0-128 16,0 1 0-1,-1-1 0-15,2 2 0 0,-1 1 128 0,0-1-128 0,1 1 128 0,-1-1-128 0,0 0 128 16,1-2-128-16,-2 2 0 0,0 0 0 0,-1-2-128 15,-3-1 128-15,-1 1 0 0,2-4 0 0,-5 0 128 16,0-1-128-16,3-1 0 16,4 6 0-16,2 1 128 0,1-1-128 0,0-1 144 15,-1 1-144-15,1-1 160 0,0-1-160 0,0 0 0 16,-2 1 0-16,1-1 0 0,0 2 0 0,0-1 0 16,-3 1 0-16,0-1 0 0,-3-3 0 0,0 0 0 0,-1 0 0 15,1 1 0-15,1 1 0 0,2 1 0 0,5 2 0 16,0 2 0-16,-1-2 272 0,-1 1-16 0,1-2-16 0,-1 2 0 15,-2-5-112-15,1 2 0 0,0 0-128 0,0-2 192 16,-3-1-192-16,0 2 144 0,2-1-144 0,0 2 128 16,0-3-128-16,-2 3 0 0,0-3 0 0,-3-3 0 15,0 1 0-15,0 2 0 0,3-1 0 0,3 5 0 16,3 2 0-16,2 1 0 0,0-1 0 0,2 1 0 16,1 0 0-16,1 2 0 0,0-2 0 0,-2 2 0 15,1-2 0-15,-3 2 0 0,1 0 0 0,-4-2 0 16,0-3 0-16,-3-4 0 0,-2 3 0 0,5 1 0 15,5 4 0-15,1 3 0 0,-5-7 0 0,4 2 0 0,1 5 0 16,4 0 0-16,-1 1 0 0,1-2 0 0,0 3 0 16,-2-4 0-16,-2 1 0 0,0 0 0 0,-2-1 0 0,-1-3 0 15,-1 3 0-15,2-1 0 0,2 2 0 0,1 2 0 16,-1-2 0-16,2 2 0 0,1-1 0 0,-1 0 0 16,-1-3 0-16,0-2 0 0,0 3 0 0,-1-3 0 15,1 5 0-15,0-1 0 0,-5-1-128 0,0-3 128 16,1-2 0-16,1 7 0 0,4 1 0 0,0 0 0 15,0 1 0-15,0-2 0 0,1 2 0 0,-1-3 0 16,0 0 0-16,-2-1 128 0,-1 4-128 0,1-3 0 0,-1-1 0 16,-1 1 128-16,-3-3-128 0,-2-3 0 0,2 2 0 0,-4-1 0 15,-3-5 0-15,2 1 0 0,3 3 0 0,0 2 0 16,0-2 0-16,0 3 0 0,0-1-144 0,-1-1 144 16,-2-1 0-16,2 3 0 0,4 2 0 0,3 1 0 15,1 5 0-15,1-3 0 0,-2 2 0 0,1 1 0 16,2 3 0-16,1 3 0 0,4-1 0 0,-2-1 0 15,1-1 0-15,0-2 0 0,2 0 0 0,-1 1 0 16,1 1 0-16,-2-2 0 0,-4-6 0 0,0 2 0 0,2-2 0 16,1 3 0-16,2 0 0 0,-3-3 0 15,2 0 0-15,-4-1 0 0,-1-6 0 0,-1 3 0 0,2 2 0 0,0 3 0 16,2-3 0-16,-1 1 0 16,-2 0 0-16,-2-3 0 0,-1 4 0 0,-1-3 0 15,-1-1 0-15,-1 1 0 0,-1-1 0 0,-2 0 0 16,1 2 0-16,-3-1 0 0,2-1 0 0,1-1 0 15,-3-1 0-15,0 1 0 0,-4-7 0 0,1 2 0 0,0 1 128 16,0-2-128-16,1 1 0 0,-1-2 144 0,-1 2-144 0,-2-3 0 16,1-1 0-16,-3-1-176 15,-1 1 176-15,0-1 0 0,-1 0 0 0,-2-1 0 0,0 1 0 0,3-1 0 0,2 6 0 16,3 0 0-16,0-1 0 16,0 1 0-16,-3-2 144 0,1 0-144 0,-1-1 0 0,-1-1 0 15,2 1 0-15,-3-3 0 0,0 2 176 16,-3-2-176-16,1 3 160 0,-3-3-160 0,-2 0 192 0,1 0-64 0,0-2-128 0,-1 1 192 15,0-1 32-15,1 0 0 0,-1 0 0 0,-1 0 0 16,0-1-96-16,0 0-128 0,2 2 176 0,0-2-176 16,-1 3 0-16,1-4 0 0,0 2 0 0,1 0 0 15,0-1 0-15,-1-2 0 0,1 1 0 0,-3 1 0 16,1-3 0-16,0 1 0 0,-2-4 0 0,-1 2 0 0,-1-2 0 0,-2 2 0 31,2 1 0-31,2-4 0 0,-2 3-192 0,1 1 192 0,0-1-208 16,1 0 80-16,-1 1-256 0,0 0-64 0,0-1 0 0,-1 0 0 31,-1 1-112-31,-1-2-16 0,0 3-16 0,-1-4 0 16,-1-1-384-16,-1 3-80 0,-2-3-16 0,1 0-7328 15,-3-2-1472-15</inkml:trace>
  <inkml:trace contextRef="#ctx0" brushRef="#br0" timeOffset="57897.41">10895 7698 41471 0,'-8'5'3680'0,"0"-2"-2944"0,3 3-592 0,3-2-144 0,1 2 256 0,-2 3 32 0,-3 2 0 0,-4 10 0 0,-4 8-288 0,-2 5 0 0,-1 7-176 0,0 0 176 0,-1-2-288 0,2 2 48 0,-2 4 16 0,-1 1 0 32,-1-4-528-32,2 1-96 0,-2 1-32 0,2-3 0 0,-1-1-1552 0,0-3-304 15</inkml:trace>
  <inkml:trace contextRef="#ctx0" brushRef="#br0" timeOffset="58849.3">11384 6498 35935 0,'3'-6'3200'0,"2"0"-2560"0,2 2-512 0,-1 2-128 0,0-2-144 0,1-1-48 0,7-2-16 0,8-10 0 0,9-1-48 0,6-3 0 0,3-1 0 0,-3 4 0 16,-1 0-368-16,-2 3-80 0,0 1 0 0,-1 4-16 15,0 2-304-15,0 2-64 0,-2 2-16 0,-3 0 0 0,0 3 640 0,-3 2 128 0,-3 3 16 0,-2 0 16 16,-2 2 304-16,-4 2 0 0,-1 2 0 0,-3 3 0 16,-3-3 160-16,-2 2 96 0,-3 2 0 0,-2 0 16 15,-2 4 624-15,-4 0 128 16,-3 3 32-16,-2 2 0 0,-3 0 32 0,-2-1 0 0,2-1 0 0,-4-2 0 16,-2 3-528-16,-3 0-112 15,-2 1 0-15,-3-4-16 0,-1 2-256 0,0-1-48 0,-2-1-128 0,-1 3 192 0,1-3-192 0,0-1 0 31,1-2 0-31,0 3 0 0,2-2 0 0,-1-2 0 16,1 1 0-16,1-2 0 0,0 3 0 0,-1 3-128 0,1-2 128 16,0 4 0-16,2 1 0 0,3-1 0 0,3 3 0 0,3-3 144 15,5-3 304-15,4 0 48 0,2 1 16 0,4-1 0 16,4 2 32-16,6-5 16 0,5 0 0 16,3-3 0-16,5-1-336 0,4-3-64 0,5-2-16 0,2-6 0 0,6 1-16 0,0-4-128 15,6-2 192-15,-1-3-64 0,1 1-128 0,1-3 0 16,1 0-192-16,3-1-18432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47:57.243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24136 6514 23951 0,'-7'-2'2128'0,"1"1"-1696"0,-1 1-432 0,3 0 0 0,0 1 1280 0,1-1 192 0,0 2 16 0,-4-1 16 0,-2 4-1120 0,-5 2-208 0,-3 0-48 0,-4 2-128 16,-2 1-1600-16,0-1-448 0,1 4-64 0,-2-3-32 0,2 2 1712 15,-5 7-17056-15,1 3 14240 0,5-2 2608 0,5 1 512 0,4-3 128 16,6 2 2368-16,4-5 512 0,3-2 112 0,5 0 16 16,4-1 176-16,4-2 32 0,4-1 16 0,6-6 0 15,4 1-1680-15,6-1-336 0,4-6-64 0,1-1 0 16,1-2-816-16,1 0-144 0,2-4-48 0,-2-2 0 0,-3-3 0 16,-4 1 0-16,-5 2 0 0,-4-4 0 0,-3 1 336 0,-4 2 64 15,-5-2 16-15,-4 1 0 0,-3-1 224 0,-5 2 48 16,-3-3 16-16,-4 3 0 0,-3-2-352 0,-5 2-80 15,-4 0-16-15,-6 0 0 16,-4 4-800-16,-5 3-176 0,-3 6-16 0,-1 2-16 16,-1 5-256-16,-2 2-48 15,-4 5-16-15,-3 7 0 0,-2 3 720 0,1 3 208 0,2 2 0 0,8 0 0 0,5 2 608 0,9-6 240 16,5-1 48-16,7-1 16 0,6-4-48 0,6 0-16 16,5-6 0-16,3-1 0 0,5-2-496 0,3-4-96 0,3-5-32 15,6-1 0-15,4-1-32 0,3-5 0 16,5-4 0-16,2-2 0 0,2 0-32 0,4-4-16 15,2-1 0-15,0-4 0 0,-1-2-144 0,-2-3 0 0,-3 4-192 0,-5 0 192 16,0 0-240-16,-2 1 80 16,1-2 16-16,-6 4 0 0,-4 4 144 0,-6 1-192 15,-3 2 192-15,-5 3-192 0,-6 2 192 0,-6 4 0 0,-5 1 0 0,-7 4 0 16,-5 4 128-16,-8 4 64 0,-8 5 16 0,-5 1 0 16,-6 4-64-16,-4 5-16 0,-4 0 0 0,-4 1 0 15,-3-2-128-15,1 2 0 0,1-4 0 0,3 1 0 16,6-2 128-16,8-5 0 0,8 0 0 0,7-6 0 0,8 0-128 0,6-5 160 15,7-2-160 1,5-3 160-16,8-2-160 0,3-2 0 0,6 0 0 0,5-2-176 31,8 0-336-31,6 0-64 0,7-4 0 0,7-1-16 0,3 0 240 0,2-2 48 0,3-3 16 0,-1 1 0 0,-5-1 288 0,-5 0-160 16,-3 0 160-16,-4 1-128 0,-4 2 128 0,-1-3 0 16,-4 1 128-16,-5 1-128 15,-5 2 384-15,-8 0 16 0,-4 2 0 0,-7 1 0 0,-3 0 160 0,-6 3 16 16,-7 2 16-16,-3 4 0 15,-7 3-272-15,-2 1-64 0,-3 4-16 0,-5 2 0 0,-4 4-240 0,-4 3 0 16,-1 3 0-16,-2 2 0 0,1 3 0 0,-1 1 0 16,3 2 0-16,-1-3 0 0,5 0 0 0,2-3 0 15,4 0 0-15,6-2 0 0,5-5 0 0,4 1 224 16,6-4-32-16,4-4-16 0,3-2-176 0,4 0 0 16,5-3 0-16,3-3 0 0,5 0-192 0,3-7 192 15,5 1-160-15,5-6 160 0,3-1-192 0,3-3 48 0,2-3 16 0,2-2 0 16,1-2-16-16,-1-1 0 0,-1-2 0 0,-3 0 0 15,-5 3 144-15,-2 0 0 16,-3 3-144-16,-3 0 144 0,-4 4 0 0,-3 4 0 0,-2 0 0 0,-4 2 0 16,-3 1 0-16,-3 5 160 0,-4 2-160 0,-5-1 160 0,-1 3 96 0,-3 5 0 15,-3 1 16-15,-4 4 0 0,-2 3-144 0,-3 0-128 16,-4 6 192-16,-2 3-192 16,-2 0 0-16,-3 4 0 0,-2 2 0 0,0-6 0 0,0 0 0 0,4 0 0 15,3-2 0 1,4-3 0-16,3 0 272 0,6-5-48 0,4-2-16 0,2 0 0 0,4-4 48 0,5-2 16 15,1-2 0-15,4-2 0 16,4 0-144-16,2-4-128 0,6-1 144 0,2-1-144 16,4-1 0-16,6-3 0 0,4-2 0 0,4-3 0 0,3 1 0 0,3-2 0 0,1-1-192 15,-3-1 192-15,-1 2-176 0,-4-2 176 16,-3 2-160-16,-5 1 160 0,-4-1 0 0,-3 2 0 16,-3 2-128-16,-2 1 128 0,-3 0 0 0,-4-1 0 15,-4 3 0-15,-2 1 0 0,-5-1 256 0,-2 1 0 16,-3 2 0-16,-4 1 0 0,-3 2 16 0,-2 3 0 15,2 3 0-15,-5 0 0 0,-5 4-144 0,-5 0-128 0,-4 4 192 0,-1 0-192 16,-1 4 304-16,1-3-48 0,-1 5-16 0,0-1 0 16,2-2-112-16,2 2-128 0,5-3 176 0,4 0-176 31,5 2 0-31,4-1 0 0,5-2 0 0,2-2 0 0,6 3 0 0,1-5 128 16,5 0-128-16,2 0 0 0,2-2 144 0,3 1-144 15,4 0 0-15,3-3 144 0,3 1-144 0,2-5 0 0,3 0 0 0,5-5 0 0,5-3 0 0,7-7-224 31,7-4 32-31,8-13-20592 16</inkml:trace>
  <inkml:trace contextRef="#ctx0" brushRef="#br0" timeOffset="2451.61">23925 5395 26719 0,'0'-2'2368'0,"1"2"-1888"0,0 0-480 0,1 0 0 0,-1 2 704 0,0-2 32 0,1 0 16 0,2 4 0 0,0-2 976 0,0 4 208 0,-1 4 48 0,-1 3 0 0,-4 0-640 0,-1 6-112 15,-2-1-16-15,-4 6-16 0,-1 3-640 0,-2 5-128 16,-4 3-32-16,-2 2 0 0,-1 5-16 0,-1-1 0 0,-1 3 0 15,0 0 0-15,0-5-256 0,1-2-128 0,1-2 0 0,2-3 128 16,2-1-128-16,3-6 0 16,1-2 0-16,1-1 0 0,1 0 0 0,2-6 0 0,1 0 0 0,-2-4 0 15,2-5 0-15,0 2 0 0,1-5 0 0,-1-2 0 32,1-2-640-32,1-3-64 0,-1-2-16 0,0-3-18032 0</inkml:trace>
  <inkml:trace contextRef="#ctx0" brushRef="#br0" timeOffset="2723.37">23464 5759 13823 0,'-15'-21'608'16,"5"5"128"-16,2 2-592 0,5 4-144 0,1 4 0 0,2 3 0 15,0 0 896-15,0-3 128 0,-1-7 48 0,1-3 0 0,0 0 1136 0,0 1 224 16,0 5 64-16,1 0 0 0,-1 4-80 0,0 0-16 16,0 4 0-16,2 2 0 0,-1 2-864 0,1 2-192 15,1 4-16-15,1 2-16 0,2 0-752 0,1 5-160 16,3 1-16-16,4 3-16 0,2 0-80 0,2 1-16 15,6 5 0-15,1-3 0 0,4 3-16 0,2 1 0 16,3 1 0-16,0-1 0 0,1-1-64 0,-3-2-32 0,-1-2 0 16,-1-1 0-16,-2-1-160 0,-2-1 192 15,2 1-192-15,0-3 192 0,-2 0-192 0,-3 0 0 0,-2-2 0 0,-1 0 0 16,-2-1 0-16,0-3 0 16,-3 0 0-16,-3-4 0 0,-1 0-160 0,-2-4-64 15,-2-2-16-15,-2 0-19152 0</inkml:trace>
  <inkml:trace contextRef="#ctx0" brushRef="#br0" timeOffset="3375.9">23315 5184 30399 0,'-22'0'1344'15,"7"0"288"-15,4 0-1312 0,4 2-320 0,4-2 0 0,3 1 0 0,0 2 880 0,-1-1 96 0,-2 2 32 0,1 2 0 0,2 0 304 0,1 1 64 0,3-1 16 0,3-3 0 0,2-1-688 0,3 0-128 0,4-2-16 0,3-2-16 16,3 0-320-16,3-1-64 0,3-3-16 0,2-1 0 16,2-1-144-16,4 0 0 15,4-3 144-15,2 1-144 0,2-2 0 0,2 2 0 16,0 0 0-16,-2 0 0 0,2 2 0 0,0 1 0 0,-3 1 0 0,-2 3 0 16,-4 0 0-16,0 2 0 0,-1 1 0 0,-4 0 0 15,-1 1 0-15,-5 2 0 0,-4-1 0 0,-2-2 0 0,-3 4 0 0,-3-4 0 16,-3 1 0-16,-2-1 0 0,-2 2 0 0,-2-2 0 15,-3 3 0-15,0-3 0 16,-2 0 128-16,-2 0-128 0,1 0 160 0,-3 0-160 0,0 0 192 0,-3-3-64 16,-1 3-128-16,-2 0 192 0,-3-2-192 0,0 1 176 15,-3-2-176-15,-2 2 160 0,0-1-160 0,-1 2 0 16,-3-4 0-16,-3 1 0 0,-1 0 192 0,2 0-32 16,3 3-16-16,-3-4 0 15,-4 1-144-15,-4 0 0 0,-1 0 0 0,1 0 0 16,0 1 0-16,1 0 128 0,1 0 0 0,2 2 0 15,3-3 32-15,1 2 0 0,-1 1 0 0,0-2 0 0,0 2-16 0,2 0 0 0,1-3 0 0,2 3 0 32,4-1-144-32,1 1 192 0,3-2-192 0,3-1 192 0,2 2-192 0,2-3 0 15,3-2 0-15,2 0 0 0,4-3 0 0,1-1 0 16,2 2 0-16,2-4 0 0,3 1 0 0,2-1 0 0,1 1 0 0,1-2 0 16,1 1 0-16,2 2 0 0,1-2 0 0,-1-1 0 15,1 4-256-15,0-4 0 0,-2 3 16 0,1 2 0 16,-2 0-672-1,-2 0-144-15,-1-1-32 0,-4 1-17408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48:58.68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5416 8785 39615 0,'0'-3'3520'0,"0"2"-2816"0,1 1-560 0,-1-3-144 0,2 2 176 0,-2-1 0 16,1-2 0-16,-1-1 0 0,1-2-176 0,-1-2 0 0,-1 2 0 0,-2-2-176 0,0-1-16 0,-2 4-16 0,-2 0 0 0,-2-3 0 0,-4 4 16 0,-4 3 16 0,-3-2 0 0,-2 1 0 0,-4 3 336 16,-3 0 64-16,-1 0 16 0,-3 0 0 0,2 0 16 0,-1 3 16 15,1-3 0-15,2 1 0 16,-1-1-272-16,3 3 0 0,-2-3 0 0,3 0 0 16,2 0 0-16,-1 1 0 0,3 0 128 0,-1 0-128 0,-1 2 192 0,1-2-32 15,2 1 0-15,3 1 0 16,3-3-160-16,5 1 128 0,3 2-128 0,3-3 128 0,4 0-128 0,1-3 0 15,3 6 0-15,3-3 0 0,3 0 0 0,3 0-256 16,4 0 64-16,4 2 16 16,3-2-256-16,4 0-48 0,5 0-16 0,7-2 0 0,6-2 272 0,2 1 48 15,3 0 16-15,-1-2 0 0,2 4 160 16,0-6 0-16,0 4 0 0,3-3 0 0,0-3 0 0,0 1 224 16,-6 0-32-16,0-2 0 0,-2 1 224 0,-6-1 32 15,-6 4 16-15,-5-4 0 0,-2 0-144 0,-4-1-16 16,-6 1-16-16,-6 0 0 0,-3 2 32 0,-5 0 16 15,-4 2 0-15,-5 0 0 0,-5 0 0 0,-5 0 0 0,-1 2 0 0,-7 1 0 16,-7 2-80-16,-6 1-32 0,-4 1 0 0,-4 3 0 16,-3 1-224-16,-4 1 128 0,1 0-128 0,-1 4 0 15,0 0 0-15,2 0-160 0,3 3 0 0,6-1-19744 16</inkml:trace>
  <inkml:trace contextRef="#ctx0" brushRef="#br0" timeOffset="460.74">8836 8734 43311 0,'18'-3'3840'0,"-3"2"-3072"16,-7 1-608-16,-3 0-160 0,0 0-256 0,4 0-96 0,8 0-16 0,8-2 0 0,4-1 368 0,-3 0 288 0,-6-1-48 0,-11 1-16 0,-8 0 32 0,-10-1 0 0,-7 1 0 0,-7 0 0 0,-6 0-256 0,-6 1 0 15,-7 1 0-15,-9 1 0 16,-4 0 0-16,-5 3 0 0,-3 1 0 0,-3 2 0 15,-1 3 0-15,2 1 0 0,2-2 0 16,0 2 0-16,3 0 0 0,4-1 0 0,5 1 0 16,6-4-12912-16,5 1-2624 0</inkml:trace>
  <inkml:trace contextRef="#ctx0" brushRef="#br0" timeOffset="1426.44">25111 1485 43311 0,'-8'-2'3840'0,"2"4"-3072"0,-1 0-608 0,2 2-160 0,2 2 272 0,1 1 32 0,0-1 0 0,0 6 0 0,-3 8-304 0,-1 11 128 0,0 11-128 0,0 15 0 0,3 6 320 0,3 6-64 0,4 4 0 0,2 9 0 16,3 7-256-16,3 6 0 0,3 5 128 0,2 3-128 0,2 3 0 0,-1 8 0 0,3 9 0 0,-2 10 0 31,1-2 0-31,-2 10 0 0,1 8 0 0,-2 10 0 0,-1 4 0 0,-5-2 0 0,-1 7 0 0,-3 6 0 31,1 12 0-31,-3 7 128 0,-1 3-128 0,-1 3 160 16,0 0-16-16,-1-6 0 0,2-2 0 0,0 8 0 16,1 5 224-16,0-1 32 0,1 2 16 0,0-6 0 15,0-5 0-15,-1-6 0 0,0-7 0 0,-1-11 0 16,-2-5-96-16,1-7 0 0,-3-2-16 0,1-11 0 0,-1-19 32 16,0-5 16-16,0-1 0 0,1-10 0 0,2-12-224 0,-1-9-128 15,1-6 160-15,0-9-160 0,1-7 0 0,-3-16 0 16,0-7 0-16,-2-13-15312 15,-1-9-3168-15</inkml:trace>
  <inkml:trace contextRef="#ctx0" brushRef="#br0" timeOffset="3715.21">28381 5782 20271 0,'-6'-1'1792'0,"1"1"-1424"0,3 0-368 0,0-3 0 0,2 3 640 0,-1-1 64 0,-1 1 16 0,-3-2 0 0,-1-2 848 0,-1-1 160 0,4 1 48 0,2-3 0 0,3 1-720 0,2 0-144 0,2-1-16 0,4 1-16 15,1-2-592-15,3 0-112 0,2 2-32 0,0 0 0 16,1-3-16-16,2 5 0 0,0-2 0 0,1 3 0 15,1 0 224-15,0-1 32 0,3 4 16 0,0 0 0 16,4 0 128-16,0 0 32 0,4 4 0 0,3-1 0 16,2 0-112-16,2 3 0 0,2 1-16 0,3-1 0 15,3 4-176-15,3-2-48 0,5 2 0 0,0-2 0 0,2 0-208 16,4 1 176-16,1-2-176 0,4 0 160 0,2-1 80 0,7-4 16 16,6-2 0-16,8 0 0 0,1 0-16 0,3-2 0 15,2-2 0-15,2-1 0 0,-1 1-240 0,0-2 0 16,-4 0 0-16,-3 2 0 0,-1-2 0 0,-5 2 0 15,0-2 0-15,-8-2 0 0,-3 1 0 0,-7 0 0 16,-4 1-160-16,-3 0 160 16,-3 2-496-16,-6-2-16 0,-4 0 0 0,-7-1-17168 0</inkml:trace>
  <inkml:trace contextRef="#ctx0" brushRef="#br0" timeOffset="4770.06">32039 5588 28559 0,'1'-10'2544'0,"2"1"-2032"0,0 3-512 0,0 4 0 0,-1 1-192 0,2-3-144 0,0-2-32 0,3-5 0 0,3-3 368 0,1-2 0 0,2 0 0 0,-3 1 0 0,-1 3 224 0,-2 4 160 0,-1 0 48 0,-3 4 0 16,-1 0 528-16,-4 4 128 0,-1 4 0 0,-3-2 16 15,-4 6-144-15,-5 2-16 0,-4 4-16 0,-3 3 0 16,-3-1-304-16,-1 3-64 0,-6 5-16 0,-1 2 0 0,-2 0-208 0,-1 5-32 16,0 0-16-16,-1 1 0 0,3-3-288 0,-2 2 0 15,1 0 0-15,1-5 0 0,3-1 0 0,0 0 0 16,1-2 0-16,4-1 0 0,5-1 0 0,4-4 0 16,3-5 0-16,4 0-11584 15,5-4-2272-15</inkml:trace>
  <inkml:trace contextRef="#ctx0" brushRef="#br0" timeOffset="5017.3">31594 5440 46991 0,'-11'18'2080'0,"5"-2"432"0,3 3-2000 0,3-3-512 0,3-4 0 0,0-1 0 16,2 2-384-16,4 8-192 0,3 11-16 0,6 12-16 16,4 7 1008-16,3 5 208 0,1-4 32 15,-2-3 16-15,2-4-416 0,-2-7-96 0,-2-3-16 0,0-4 0 0,-1-5-384 0,-1-4-64 16,0-4-32-16,1 1 0 31,-1-6-816-31,1 0-176 0</inkml:trace>
  <inkml:trace contextRef="#ctx0" brushRef="#br0" timeOffset="5239.18">32466 5987 39615 0,'-9'28'1760'0,"3"-9"352"0,1 2-1680 0,2-3-432 0,3-7 0 0,0-4 0 15,-1 3 592-15,0 6 48 0,-2 11 0 0,1 6 0 16,0 4 0-16,-2 1 0 0,0-3 0 0,0-7 0 16,-1-3-640-16,2-5 0 15,-1-4 0-15,0-8-19600 0</inkml:trace>
  <inkml:trace contextRef="#ctx0" brushRef="#br0" timeOffset="5906.58">25442 555 19343 0,'-5'-2'1728'0,"3"2"-1392"0,-1-3-336 0,3 3 0 0,0 0 3728 0,1 3 688 0,2-3 128 0,-1 0 16 0,1 2-3168 0,2 2-640 0,2 2-128 0,1 0-32 0,-1 4-48 0,0 2-16 0,0 4 0 0,-2 1 0 0,-3 5-144 0,-2 5-16 16,-5 5-16-16,-2 0 0 0,-6 5-96 0,-3 2-32 15,-2-2 0-15,-2-1 0 0,-2 1-224 0,-3-1 176 16,0 1-176-16,-1-1 160 0,1-2-160 0,1-3 0 16,-1-5 0-16,2 1 0 0,0-4-256 0,0-1-48 15,1-4 0-15,-2-2 0 16,1-2-1760-16,0-2-368 0</inkml:trace>
  <inkml:trace contextRef="#ctx0" brushRef="#br0" timeOffset="6217.58">24521 707 30399 0,'-1'3'1344'0,"1"-2"288"0,2 1-1312 0,1 2-320 0,0-1 0 0,2-2 0 15,3 1 1104-15,3 2 160 0,7 2 16 0,9 3 16 0,11 3 176 0,5 1 48 16,5 0 0-16,4-1 0 0,5-2-944 0,2 0-192 16,3-1-48-16,1 1 0 0,3 0-336 0,-1 1 128 31,0 0-128-31,-6 1 0 0,-8 1 0 0,-4-1 0 0,0 0 0 0,-5 5 0 15,-2 1 0-15,-3-2-240 0,-6 4 64 0,-3 1 16 16,-4-1-544-16,-3 1-128 0,-2-4 0 0,-4 2-16 16,-2-3-1744-16,-2 2-352 0</inkml:trace>
  <inkml:trace contextRef="#ctx0" brushRef="#br0" timeOffset="6732.32">25851 1001 20271 0,'8'-16'896'0,"-3"4"192"0,1 0-880 0,0 2-208 16,-1 4 0-16,-1 2 0 0,-1-1 1024 0,5-2 176 15,4-8 16-15,6-1 16 0,1-2 672 0,1 3 128 16,0 2 16-16,-3 2 16 0,-1 3-592 0,-1 2-128 16,-1 4-32-16,-3 0 0 0,0 0-464 0,-2 4-80 15,-1-2-32-15,1 4 0 0,-3-3-304 0,0 4-64 0,0-1-16 16,-1 2 0-16,0 0-352 0,-2 1 128 0,1-1-128 0,-4 4 0 15,0-3 0-15,-3 4 0 0,1-1 0 0,-3 2 0 16,-3 5 0-16,1-1-160 0,-4 2 160 0,-2 4-160 16,-3 3 160-16,-1 1 0 0,1 3 0 0,-1-3 0 15,-2 2 0-15,0 0 0 0,0 3 0 0,-1 0 0 16,1-1 0-16,3-3 0 0,1-1 0 0,4-6 0 16,4 1 256-16,2-5 48 0,4-2 0 0,1-2 0 15,3-1 48-15,4-1 16 0,2-3 0 0,1 0 0 0,3-3-32 0,0 0 0 16,5-3 0-16,1-1 0 0,2-1-80 15,2-1-32-15,3-2 0 0,2 0 0 0,3-2-224 0,1 0 0 16,3-3 128-16,2 2-128 0,2-4-192 0,2-2-96 16,5 0-16-16,1-3 0 15,4 0-432-15,2-5-96 0,4-2 0 0,6-3-17888 0</inkml:trace>
  <inkml:trace contextRef="#ctx0" brushRef="#br0" timeOffset="74344.03">19993 5866 13823 0,'-14'-2'1216'0,"2"1"-960"0,4 1-256 0,4 0 0 0,2 0 1152 0,-4 0 192 0,-5 0 48 0,-8-3 0 0,-4 1 0 0,-3 0 0 0,3 0 0 0,5-1 0 0,3 2-688 0,4 1-144 0,1 0-32 0,4-2 0 0,1 2-528 16,1 0-144-16,0-3-16 0,2 3 0 0,0-1-48 0,0 1-16 15,1 0 0-15,0 0 0 0,1 0 224 0,0 0 256 16,0 0-48-16,0 0-16 16,0 1 0-16,0-1-16 0,2 3 0 0,-2-3 0 15,0 0 544-15,0 0 112 0,20 0 32 0,-13 0 0 0,3 0 224 0,3 0 32 16,3 0 16-16,1 2 0 0,0-2-624 0,3 0-112 15,0 1-16-15,3 2-16 16,2-3-48-16,1 2-16 0,0 0 0 0,1 0 0 0,1 1 0 0,-1 0 0 0,1-2 0 0,-1 2 0 16,2-1 112-16,-3-2 32 0,1 2 0 0,1-2 0 15,2-2-96-15,1 0-16 0,2 1 0 0,2-2 0 16,2 3-208 0,5-3-128-16,4 3 160 0,3-3-160 0,1 1 0 0,-3 0 0 15,0 2 0-15,-1-5 0 0,1 4 0 0,1-4 0 0,4 2 128 0,2 0-128 16,1 2 256-16,-1 1 0 0,3 0 0 0,-3 0 0 15,-3 0-64-15,-2 0 0 0,1-3 0 16,-1 2 0-16,2 1 0 0,2-2 0 0,2 2 0 0,-1 2 0 0,-1-1-192 0,-3 2 0 31,-2-3-144-31,-1 0 144 0,1-3 0 0,3 2 0 0,1-1 0 0,3 2 0 16,4-3 0-16,-3 3 0 0,-1 0 0 0,-4 0 0 0,-3-1 0 0,-3-2 0 16,4 0 0-16,0 0 0 0,2 0 0 0,1 0 0 15,0 1-128-15,-4 0 128 0,-1 2 0 0,-5-2 0 16,-1 2 0-16,-4-1 0 0,-1-2 0 0,3 1 0 15,5 0 0-15,4 0 0 0,3 2 0 0,0 0 128 16,1 0-128-16,-1 0 160 0,-3 0-160 0,-2 0 0 16,-5 0 0-16,3 0-176 0,5-2 176 0,3 0 0 0,2 0 0 15,-1 2 0 1,-3-3 0-16,-3 2 0 0,0 1 0 16,-5 0 0-16,-4-2 0 0,-1 2 0 0,0-2 0 0,0 2 0 15,4 0 0-15,0 0 0 0,3 2 0 0,0-2 0 0,-1 2 0 0,-1-2 144 0,-2 0-144 0,-2 1 0 16,-1-1 128-1,-1 0-128-15,1 0 0 0,1 0 0 0,3 0 0 0,5 0 0 16,2 0 0-16,2-1 0 0,-3 2 0 0,-2-1 0 0,0 3 0 0,-3-3 0 31,-3 0 0-31,0 0 0 0,-1 0 0 0,2 2 0 0,3-2 0 0,1 0 0 16,5 4 0-16,-2-4 0 0,-3 2 0 0,-1 0 0 16,-1 3 0-16,1-4 0 0,-4 1 0 0,2-2 0 15,1 2 0-15,2-2 0 0,6 0 0 0,1-2 0 16,2 2 0-16,-1 0 0 0,-4 0 0 0,-1-2 0 15,-1 2 0-15,-3-1 0 0,-5 1 0 0,4-3 0 16,5 3 0-16,4-2 0 0,0 0 0 0,1 2 0 16,0 0 0-16,-4 2 0 0,-2 0 0 0,-3 1 0 15,-2-3 0-15,-1 1 0 0,3 1 0 0,-1 0 0 16,3-1 0-16,1 0 0 0,0 2 0 0,-2-2 0 16,0 4 160-16,-2-4-160 0,-3 1 0 0,0 1 0 0,-4-2 0 0,0-1 0 15,2 0 0-15,4 0 0 0,2-1 0 0,3 1 0 16,2 0 0-16,-1 0 0 0,0 0 0 0,-4 1 0 15,1 2 0-15,-6-3 0 0,-3 0 0 0,-1 0 0 16,3-3 0-16,3 3 0 0,2 0 0 0,0-1 0 16,3 1 0-16,-3 1 0 0,-3 2 0 0,-2-1 192 15,-1-1-192-15,-4 2 0 0,-1-1-192 0,-1 0 192 16,-2 0 0-16,2-2 0 0,1 0 0 0,2 0 0 16,2 0 0-16,1-2 0 0,2 2 144 0,-2-2-16 15,0 1-128-15,-3 1 0 0,1-1 0 0,-3 1 0 0,-2 0-128 16,-3 0 128-16,0-3-128 0,-2 2 128 0,-2 1 0 0,0-2 0 15,2-1 0-15,2 2 0 0,1-2 0 0,1 3 0 16,-1-3 0-16,3 3 0 0,2-3 0 0,0 3 0 16,1-2 144-16,-2 1-144 0,-2 1 0 0,-2 0 0 15,1-3 0-15,-2 1-192 0,-2 0 192 0,0-1 0 16,-1 0 0-16,-2 1 0 0,2 0 0 0,0 0 0 16,2-2 0-16,2 2 0 0,1 2 0 0,2-3 128 15,2 2-128-15,0 1 160 0,-1 0-160 0,0 0 0 16,1 0-192-16,1 0 192 0,-3 0 0 0,0 0 0 0,-1 0 0 15,-2 1 0-15,-1-1-128 0,0 0 128 0,2-1 0 16,3 1 0-16,4 1-384 0,2-1-16 0,4 0 0 16,2 0 0-16</inkml:trace>
  <inkml:trace contextRef="#ctx0" brushRef="#br1" timeOffset="86147.32">25526 5929 6447 0,'-4'-2'576'0,"1"-1"-576"0,-1 3 0 0,3 0 0 0,1-1 192 0,-3 1-64 0,-2 0 0 0,-2-2-128 0,-4 0 0 0,-2 0 0 0,0-2 0 0,0 2 0 0,5-2 192 0,-1 2-32 16,0-2 0-16,0-1 0 0,1 0-32 0,-2-1-128 0,3 0 192 0,1-1-64 15,-2 1 192-15,3 0 16 16,0 0 16-16,-1 2 0 0,2-1-672 0,0 4-128 16,-1 1-16-16,1 0-16 0,0 0 480 0,0 0 0 0</inkml:trace>
  <inkml:trace contextRef="#ctx0" brushRef="#br1" timeOffset="93527.42">22149 2901 1839 0,'-7'-6'160'16,"2"0"-160"-16,0-1 0 0,2 4 0 0,2 0 1296 0,0 3 240 0,0-4 32 0,-1 2 16 0,0-2-544 0,-2-2-96 0,0 2-32 0,2-2 0 0,0 4-32 0,0-1-16 16,2 6 0-16,2-3 0 0,-1 3-288 0,1 4-64 15,1-1-16-15,-1 2 0 0,2 0-176 0,1 3-48 16,0-1 0-16,0 3 0 0,1 0 208 0,0 2 32 0,2-2 16 0,-2 2 0 15,1 1-16-15,1 0 0 0,-1 3 0 0,2-3 0 16,-1 2-144-16,1 2-48 0,1-1 0 0,0-1 0 16,0 5-320-16,0-1 0 0,1 0 0 0,1 4 0 15,0 1 0-15,1 5 0 0,-1 1 0 0,2-1-192 16,-1 2 192-16,0 0-208 0,-2-2 80 0,0 0 128 16,0-1 0-16,1 1 0 0,1 3 0 0,-1-1 0 15,-1-1 176-15,2-1 48 0,1 1 16 0,-1-3 0 16,-2 1-112-16,0-3-128 0,0-2 176 0,-2 1-176 0,0-1 128 0,-1-1-128 15,0-2 0-15,-2 1 0 0,0-2 448 0,0-2 0 16,0 2-16-16,1-1 0 0,0-1 160 0,-1 5 48 16,2-3 0-16,-1 4 0 0,2-1-112 0,-1 0-16 15,1 2 0-15,1 0 0 0,-2 1-320 16,2 2-64-16,-1 3 0 0,0 0-128 0,-1-3 128 0,2 3-128 16,-1 1 0-16,-2-3 0 0,2 1 192 0,0 3-64 15,-1 0 0-15,1 0-128 0,1 3 464 0,-2-4-16 16,2 1 0-16,0-3 0 0,-2 0 112 0,0 3 16 0,1-4 0 15,-2-3 0-15,2 1-160 0,-1-4-32 0,-1 0 0 0,0-3 0 16,1 1-80-16,-2-1-32 0,1 0 0 0,0-3 0 16,-1 1 96-16,-3-2 16 0,2-3 0 0,0 1 0 15,-1 0-16-15,1-2 0 0,-1 2 0 0,1-1 0 16,-2 1-208-16,2 2-32 0,0 1-128 0,0-3 192 16,0 2-192-16,0 2 144 0,1 2-144 0,0-3 128 15,-1 0-128-15,0 0 0 0,2 2 144 16,-3 2-144-16,1-1 0 0,0-2 0 0,2 1 0 0,-3 1 128 0,1-2-128 15,0 2 0-15,2-2 0 0,-2 1 0 0,-1-1 160 16,3-2-32 0,-2-2-128-16,1 0 192 0,1 2-192 0,2-2 144 0,-1 0-144 15,1 0 128-15,0 0-128 0,1-1 128 0,-2-4-128 0,1 4 128 0,0-3-128 0,-2 0 160 16,2 5-160-16,-2-4 160 0,2 3-160 0,-1 2 0 16,2-2 144-16,-1 0-144 15,1 0 0-15,-1 2 0 0,2 1 0 0,0 1 128 0,-1 2-128 0,1-4 0 16,-2 1 0-16,0-2 0 0,1 4 0 0,-1-1 0 15,1 1 0-15,-2-1 0 0,1-2 0 0,-1 1 0 0,0-2 0 16,-2 1 0-16,2-2 0 0,-2 0 0 0,1 0 0 0,0-3 0 16,0 5 0-16,-1-1 0 0,2 0 0 0,-2 3 0 31,1 0 0-31,1 1 0 0,-1-2 0 0,0 0 128 0,1 0-128 0,-1-1 0 0,2 2 0 0,0 2 0 16,-1-2 0-16,1 4 0 0,2 2 0 0,-1-2 128 15,0 2-128-15,0-1 0 0,0 1 0 0,1-1 0 16,-1 3 0-16,0-4 0 15,-1 3 0-15,3-2 0 0,-3 1 0 0,3-4 0 16,-2 3 0-16,-2 1 0 0,2-4 0 0,-1 3 0 16,1 1 0-16,-2-2 0 0,2 1 0 0,-1-1 0 15,-1 0 0-15,1 1 0 0,0-1 0 0,-1 0 0 16,1 1 0-16,2 1 0 0,-1 1 0 0,0 2 0 0,1-1 0 0,0 1 0 16,0-2 0-16,1 2 0 0,-1 0 0 0,0-1 0 15,1 2 0-15,-1-2 128 0,-1 0-128 16,3 1 128-16,-1 6-128 0,1 2 0 0,1 1 0 0,0 1 0 15,-2-1 0-15,-1 3 0 16,-1-4 0-16,0 1-128 0,-3-3 128 0,1-3 0 16,-1 0 0-16,-1 2 0 0,1 0 0 0,-1 2 0 15,1 5 0-15,1-3 0 0,-1 3 0 0,0-3 0 0,1 3 0 16,-1 0 0-16,2 0 0 0,-2 0 0 0,1 1 0 16,0-2 0-16,1 1 0 0,2 1 0 0,-1 2 0 0,1-4 0 15,-1 1 0-15,0-1 0 0,1-1 0 0,0 0 0 16,-1 1 0-16,1-4 0 0,-1 1 0 0,0-2 0 15,-1-3 0-15,1-3 0 0,-2-1 0 0,0-3 0 16,0 1 0-16,0-1 0 0,0 0 0 0,1 0 0 16,0 1 0-16,-1 3 0 0,2-1 0 0,-1-2 0 15,1 5 0-15,0 0 0 0,0-1 0 0,0 3 128 16,1-1-128-16,0 0 0 0,0-1 0 0,0 4 0 0,3 1 0 16,-1 3 0-16,2 0 0 0,-1-1 0 0,-1-1 0 0,0 1 0 15,2-3 0-15,-4 0 0 16,-1-3 0-16,-2-3 0 0,1 1 0 0,-2-3-128 0,-1-3 128 0,1-2 0 15,-2 2 0-15,1-3 0 0,-1 1 0 0,1-2 0 16,-1 1 0-16,0-2 0 0,0 0 0 0,0-1 0 16,0 0 0-16,1 0 128 0,0 1-128 0,1-4 0 15,1 2 0-15,0-1 0 0,1 1 0 0,1 0 0 16,1-1 0-16,-1 0 0 0,1-4-128 0,0 0 0 16,0-2 0-16,1-2 0 15,-1-3-976-15,-1-4-192 0,1-2-48 0,-3-9-15072 0</inkml:trace>
  <inkml:trace contextRef="#ctx0" brushRef="#br1" timeOffset="110799.17">22159 3098 12895 0,'-7'-8'1152'0,"0"-1"-928"0,2 1-224 0,3 2 0 0,1 1 720 0,-2-2 112 0,-2-5 0 0,-5-10 16 0,-2-5-160 0,-3-6-48 16,2 1 0-16,0 4 0 0,3 3-176 0,2 5-32 0,2 6-16 0,-1 4 0 0,4 3-160 0,-2 4-48 15,1 3 0-15,-1 0 0 0,1 1 176 0,1 1 48 16,-1 1 0-16,-1-2 0 0,1 2 80 0,1-6 32 15,0 2 0-15,1-2 0 0,-1-3-112 0,1 0-32 16,-1-1 0-16,2 0 0 0,-2-1 656 0,2-2 128 0,1 0 32 16,0 4 0-16,1 0 256 0,1-1 64 15,-1 4 16-15,0 0 0 0,2 3-512 0,-1 0-96 16,-1 3-32-16,2 0 0 0,-2 4-320 0,0 3-64 16,1-2-16-16,-1 2 0 0,-1 2-240 0,0 5-48 15,0-5-16-15,0 4 0 0,0-2-80 0,-1 0-128 0,1-1 176 16,-2 0-176-16,2 0 160 0,0-1-160 0,0 1 128 0,0-4-128 15,0 0 176-15,0 1-48 0,-1-3-128 0,1 2 192 16,0-3-16-16,0 2-16 0,0 0 0 16,1 0 0-16,1 3 0 0,-1 1 0 0,0-1 0 0,1 4 0 15,1-1-16-15,-1 3 0 0,3-1 0 0,-1 4 0 16,1-4-144-16,1 3 160 0,2-1-160 0,-1 1 160 16,2-2-160-16,-1 0 0 0,3-1 0 0,1-2 128 15,-1 1-128-15,1-4 0 0,0 1 0 0,1-1 0 16,0-1 0-16,0 0 0 0,-2-1 0 0,1 1 0 0,-1-4 0 15,1 1 128-15,-1 2-128 0,0-2 192 0,-1 2-192 16,1 0 0-16,-1 1 0 0,1 0-176 0,-1 2 176 0,1 0 0 16,-1 1 128-16,1 0-128 0,0 3 0 0,1 0 0 15,0 0 0-15,-1 2 0 0,0-1 128 0,0 0-128 16,0 3 128-16,0-4-128 0,-1 0 128 0,0 3-128 16,1-4 160-16,-2 1-160 0,1-3 128 0,-2 2-128 15,1 1 0-15,0-3 0 0,-1 3 128 0,0-4-128 16,-1 4 0-16,1-3 144 0,-1 3-16 0,-1-4-128 15,2 4 192-15,-2 0-64 0,0 0-128 0,1 0 192 16,0 3-192-16,0-1 192 0,-1 2-192 0,2 1 0 16,-1-1 144-16,-1 2-144 0,2-1 0 0,-1 2 128 15,0 0-128-15,2 2 0 0,-3-7 0 0,2 1 0 16,0 3 0-16,1-2 0 0,0 2 0 0,-1-1 0 16,1 1 0-16,-2-4 128 0,1 0-128 0,-1 1 0 15,1-1 0-15,-2 1 0 0,-1-2 0 0,0 2 0 0,-2-4 0 0,1-2 128 16,-1 2-128-16,0 1 0 0,0 0 0 0,-1-2 128 15,1 3-128-15,-1-1 0 0,1 2 0 0,-1-1 0 16,2 0 0-16,-2 2 128 0,1 2-128 0,0 1 0 16,1-2 0-16,-1 0 128 0,0 1-128 0,0-3 0 0,1 2 144 0,-1-2-144 15,0 1 192-15,0-3-192 0,0 0 0 0,-1 0 0 16,2-1 0-16,0-1 0 0,1-2 0 16,-2 0 160-16,2-2-160 0,-1-1 128 15,1 1-128-15,-1-4 0 0,1 1 0 0,0 0 128 0,0-2-128 0,-2 0 0 16,2 0 0-16,0 1 0 0,-1 0 0 0,1-1 0 15,-1 3 0-15,1-1 0 16,-2-1 0-16,2 1 0 0,-1 2 144 0,0 0-144 0,1-2 144 0,-2 3-144 16,1 1 192-16,1-1-192 15,-1 0 128-15,-1 2-128 0,1-2 0 0,-1 2 0 0,0 1 128 0,1-1-128 0,-2 1 0 0,2-2 0 32,0 1 0-32,-2 0 0 0,1-2 0 0,0 1 0 0,0 1 0 0,-1-1 0 15,1-1 128-15,-1 2-128 0,2-2 0 0,0 2 0 16,1 1 128-16,0 0-128 0,0 2 0 0,1 1 0 0,0-4 128 0,0 5-128 15,0-4 0-15,-1 2 0 0,2 1 0 0,-1 0 0 16,0-1 0-16,0 1 0 0,-1 0 0 0,0 0 0 16,1 0 0-16,-1-1 0 0,0 1 0 0,0 0 0 0,0 3 0 0,0-3 0 15,-1 2 0-15,-1-2 0 16,2 1 0-16,-1 1 0 0,0-2 0 0,-1 0 0 0,2 0 0 0,0-1 0 16,-1-1 0-16,1 1 0 0,0-2 128 15,0 2-128-15,0-1 0 0,1 1 0 16,-1-2 0-16,1 1 0 0,-1 1 0 0,1-3 0 15,0 2 0-15,-1 0 0 0,1 2 0 0,1-2 0 0,-1 1 0 0,-1-2 0 32,0 2 0-32,0 1 0 0,0 0 0 0,0 3 0 0,0-4 0 0,-2 1 0 15,1-2 0-15,0 0 0 0,-1 2 0 16,1 1 0-16,0-1 0 0,0 0 0 0,-1 0 0 16,0-1 0-16,-1 1 128 0,1-3-128 0,-1 2 0 0,-1-1 0 0,3 1 0 15,-1-2 0-15,0 2 0 0,0 0 0 16,0 1 160-16,0 0-160 0,1 0 128 0,-1 0-128 0,2-1 128 0,-1 1-128 0,1 0 128 0,0 0-128 15,1 0 0-15,0-1 0 16,0-1 0-16,1 1 0 0,-1-2 0 0,0 2 0 16,0-1 0-16,2-2 0 0,-2 0 0 15,0 1 0-15,0 0 0 0,0 2 0 16,2-2 0-16,-2 0 0 0,-1-1 0 0,1 2 0 0,0-2 0 0,-1 1 0 16,1 2 0-16,-1-5 0 0,1 2 0 0,-1-2 0 15,2 2 0-15,-1-4 0 0,-3 0 0 0,1-2 0 16,1 2 0-16,0 1 0 0,1 0 0 0,0 4 0 15,3-1 0-15,-1-2 0 0,0 2 0 0,1 2 0 16,1-2 0-16,0 3 0 0,2-2 0 0,-2 0 0 16,1 0 0-16,-1-1 0 0,0 4 0 0,0-4 0 15,-2 4 0-15,1-2 0 0,1 1 0 0,-3-2 0 16,2 0 0-16,-3-1 0 0,2 1 0 0,-1-1 0 0,-2 0 0 16,1-2 0-16,-2 0 0 0,0 0 0 15,-1 1 0-15,1-1 0 0,-2-3 0 0,0 5 0 16,0-3 0-16,-1 4 0 0,2-2 0 0,-1 1 0 0,1 3 0 0,-1-1 0 15,1 1 0-15,-1 1 0 0,1-4 0 0,0 0 0 32,1 4 0-32,0-2 0 0,1 2 0 0,0-1 0 15,0 1 0-15,0-1 0 0,1-2 0 0,-1 0 0 0,0-1 0 0,0 1 0 0,0-1 0 0,-2-1 0 16,1 0 0-16,0-1 0 0,-1-2 0 0,0 0 0 0,-1-2 0 16,0 1 0-16,-1-1 0 0,0 1 0 15,0-1 0-15,-1 1 0 0,2-1 0 0,-2 0 0 0,1 3 0 0,-1-3 0 16,1 4 0-16,-1 0 0 15,1-3 0-15,0 4 0 0,1-1 0 0,0 2 0 16,-1 1 0-16,1 0 0 0,1 2 0 0,1-1 0 0,0 2 0 0,0-1 0 16,0-2 0-16,0 2 0 0,1-1 0 0,0 2 0 15,1 1 0-15,-1-1 0 0,0-2 0 0,0 1 0 16,-1-2 0-16,1 2 0 0,-2-3 0 0,0 2 0 16,1-2 0-16,-1-2 0 0,0 0 0 0,-2 0 128 15,2 1-128-15,-1-1 192 0,0 0-192 0,1 0 0 16,-1 1 0-16,1-1 0 0,-1 0 0 0,2 2-176 15,0-2 176-15,-1 2-128 0,1 1 128 0,0-3 0 0,1 2 0 0,-1 0 0 16,1-2 0-16,-1 3 0 0,3 0 0 16,-1 2 0-16,-1-3 0 0,0 5 0 0,2-4 0 0,-1 2 0 15,2 1 0-15,-2 0 0 0,1-1 0 0,1-1 0 16,-2 0 0-16,0 0 0 0,0-2 0 0,-1 2 0 16,1-2 0-16,1 1 0 0,-4-1 0 0,2 0 0 15,-1 1 0-15,0 0 0 0,1 0 0 0,-2-1 0 16,2 1 0-16,-1-1 0 0,0 1 0 0,-1 0 0 15,1-1 0-15,0 2 0 0,0 1 0 0,-1-2 0 16,1 2 0-16,-2-3 0 0,2 2 0 0,-1-4 0 0,-1 2 0 0,1 1 0 16,-1-1 0-16,1 0 0 15,-1-2 0-15,-1 3 0 0,0-3 0 0,2-2 0 0,-2 2 0 0,-1 0 0 16,1-1 0-16,1 2 0 16,-1 0 0-16,-1-1 0 0,1 2 0 0,-1-2 0 15,0-1 0-15,0 2 0 0,0 0 0 0,0-1 0 16,0 2 0-16,0-2 0 0,0 3 0 0,1 0 0 15,1-1 0-15,0 3 0 0,-1-1 0 0,2-2 0 16,0 2 0-16,1 1 0 0,0-3 0 0,0 2 0 0,1-2 0 0,-2 0 0 16,2 1 0-16,-1-1 0 0,1-2 0 0,-1 2 0 0,-1-2 0 0,1 0 0 31,0 0 0-31,-2-1 0 0,2-1 0 0,-2 0 0 0,1 0 0 0,-1 0 0 16,2-2 0-16,-2 3 0 0,1-2 0 0,-1 2 0 15,2-2 0-15,-1 2 0 0,-1-3 0 0,1 3 0 0,0 1 0 0,1 0 0 16,1-1 0-16,0 1 0 15,-1 3 0-15,1-1 0 0,-1-2 0 0,1 1 0 0,0 0 0 16,0 0 0-16,0-1 0 0,0 0 0 0,-1 0 0 0,0 0 0 16,-2-1 0-16,2-1 0 0,-2 2 0 0,1-2 0 15,-2 0 0-15,1 0 0 16,0 0 0-16,-1 1 0 0,-1-3 0 0,1 4 128 0,-1-4-128 0,0 4 176 0,0-3 128 0,0 2 16 16,3 1 16-16,-3 0 0 15,0 1-336-15,1-1 128 0,0 2-128 0,0-2 0 0,1 0 144 0,-1-1-144 16,0 1 192-16,0-2-192 0,2 2 0 0,-1-2 0 15,-1 0 0-15,2 0 0 16,-1 0 128-16,2 1-128 0,-1-2 0 0,-1 2 0 16,2 1 0-16,0-1 0 0,-2 1-160 15,2-1 160-15,-2 0 0 0,1-2 0 0,-1 2 0 16,1-1 0-16,-1-2 0 0,1 2 0 0,-1-1 0 0,0-1 0 16,2 1 0-16,0 2 0 0,1-2 0 0,0 2 0 15,0-2 0-15,-2 2 0 0,4 0 0 0,-2-2 0 16,1 2 0-16,-1-2 0 0,1 2 0 0,0-2 0 15,0 2-128-15,2 0 128 0,-2 0 0 0,0 1 0 16,1-1 0-16,-2 1 0 0,2 0 0 0,-2-2 0 16,-2 0 0-16,1 0 0 0,0 0 0 0,-1 1 0 15,0-2 0-15,-1 2 0 0,1-3 0 0,-2 0 0 16,0 0 0-16,1 0 0 0,-2 1 0 0,1-4 0 0,-1 3 0 0,1 1 0 16,-1-1 0-16,1 0 0 0,0 1 0 0,1 2 0 15,-1-3 0-15,0 0 0 0,2 4 0 0,-2-2 0 16,1 3 0-16,1-5 0 0,-2 1 0 0,2 2 0 15,-1 1 0-15,0 0 0 0,0-1 0 0,0 0 0 16,-1 1 0-16,1-1 0 0,-1-2 0 0,0 2 0 16,0-1 0-16,1-2 0 0,-1 0 0 0,-1 0 0 15,1 0 0-15,-1 0 0 0,1-2 0 0,1 1 0 16,-2-1 0-16,1-1 0 0,0 0 0 0,0 1 0 16,0-2 0-16,1 2 0 0,0-2 0 0,-1 2 0 15,1-1 0-15,-1 0 0 0,1 1 0 0,0 2 0 0,0-2 0 16,-1 1 0-16,2 1 0 0,-2-2 0 0,2 3 0 15,-2-2 0-15,1 1 0 0,-1 0 0 0,2 2 0 0,-2-2 0 16,0 0 0-16,2 0 0 0,-2 1 0 0,2-1 0 16,-2 1 0-16,0 2 0 0,0-3 0 0,1 0 0 15,-1 4 0-15,-1-4 0 0,1 0 0 0,-1 2 0 16,1 1 0-16,-1-3 0 0,0 4 0 16,0-4 0-16,0 2 0 0,0-1 0 0,0 0 0 0,0-1 0 15,1-2 0-15,-1 2 0 0,2-1 0 0,-2 0 0 16,1 0 0-16,0-1 0 0,0 2 0 0,1-4 0 0,-1 2 0 0,1 2 0 15,1-2 0-15,-1 0 0 16,1 1 0-16,-1-2 0 0,2 1 0 0,0 0 0 0,-2 1 0 0,2-2 0 16,-2 1 0-16,1 1 0 0,-2-4 0 0,2 2 0 15,-2-1 0-15,0 2 0 16,0-4 0-16,-1 1 0 0,1 2 0 0,-1-3 0 16,2 0 0-16,-2 2 0 0,0-2 0 0,1 1 0 0,-1 2 0 0,1-3 0 15,0 2 0-15,1-2 0 0,-1 4 0 0,0-2 0 16,0 0 0-16,2 0 0 0,-2 1 0 0,0-2 0 0,1 1 0 15,-1 0 0-15,0 0 0 0,-1 1 0 0,2-3 0 0,0 0 0 16,-2 1 0-16,0 1 0 0,0-2 0 0,0 0 0 16,0 0 0-16,0 0 0 0,0 0 0 15,0 0 0-15,0 0 0 0,0 0 0 0,0 0 0 0,0 0 0 16,0 0 0-16,0 0 0 16,0 0 0-16,0 0 0 0,0 0-144 0,-20 3 144 15,19-3 0-15,-2-3 0 0,2 0-400 0,-1 0 16 16,-2-4 16-16,0-2-14480 15,-2-3-2880-15</inkml:trace>
  <inkml:trace contextRef="#ctx0" brushRef="#br1" timeOffset="116800.89">12269 7653 15663 0,'0'-1'1392'0,"1"-2"-1120"0,1 1-272 0,-1 1 0 0,0 1 544 0,0 0 48 0,3-3 16 0,0 0 0 0,2-4-160 0,3 1-16 0,-1 0-16 0,1 0 0 0,-1 0-416 0,1-1 0 15,1 4 0-15,-1-3 0 16,1-1-880-16,1 4-48 0,-1-4-16 0,2 1 0 0,0 0 512 0,3 0 112 16,0-3 0-16,4 2 16 0,-1 1 768 0,4-4 160 15,1 1 16-15,3 2 16 0,1-4-112 0,2-1-32 16,6 0 0-16,0 0 0 0,3-4 240 0,-1 0 32 15,3 1 16-15,3-1 0 0,4 0 352 0,2-3 64 16,1 3 0-16,-1-3 16 0,0 0-96 0,-5-4-32 16,-2 2 0-16,-2-1 0 0,-6 2-160 0,1-1-48 15,1-1 0-15,2 0 0 0,-1-3-160 0,3-1-32 16,2-2-16-16,4-5 0 0,2-4-416 0,-2 1-80 0,-2 2 0 0,-3 0-16 16,0 1-176-16,1 2 0 15,2-1 0-15,2-1 128 0,-3 3-128 0,1-3 192 0,3-3-192 0,-4-3 192 16,-2 2 0-16,1-5 0 0,1-4 0 0,2-2 0 15,-2 1 48-15,1 0 16 16,3 5 0-16,3-1 0 0,-3 3 128 0,2 0 16 0,2-5 16 0,3-4 0 16,6-8-128-16,3-1-32 0,2 1 0 0,7 0 0 15,7 1-256-15,3-2 0 0,-7-1 128 0,-2-2-128 0,-1-6 240 16,9-4-16-16,12-6 0 0,1-2 0 16,-1 3 32-16,-7 1 0 0,-14 8 0 0,6-6 0 0,11-8 0 0,3-2 0 15,-5 4 0-15,-7 3 0 16,-14 4-112-16,1-1-16 0,5-7 0 0,2-2 0 0,1 3 0 0,-5-2 0 15,-15 8 0-15,0-9 0 0,-2-4-128 0,3-2 0 16,4 2-160-16,-2 1 160 0,-8 15 0 0,2-8 0 16,3-15 0-16,1 1 0 0,0 1 0 0,-2 6 0 15,-7 15-128-15,7-8 128 16,11-8 0-16,6-2 0 0,6 5 0 0,-4 2-144 0,-7 8-112 0,-2 2 0 0,6-1-16 16,5 2 0-16,4 2 128 0,-3 4 144 0,-4 3-208 0,-6 4 80 15,-11 10-192-15,3-3-16 16,7-7-16-16,3-3 0 0,1 3 176 0,-4 1 48 0,-5 7 0 0,-6 2 0 15,-7 9 128-15,-1 1 0 16,2 1 0-16,3-1 0 0,5 0 0 0,2-2 0 16,2 4 0-16,0 0 0 0,-2 4 0 0,0 3 0 15,4 2 0-15,3 3 0 0,3 5 0 0,3 2 0 0,2 3 192 0,-3 4-64 16,-4 2-128-16,-2 4-192 16,-2 1 64-16,-3 4 0 0,1 3 128 0,-2 1 0 0,-4 2 0 0,-2 2 0 15,-6 3 0-15,-3-1 0 0,-2 2 0 0,-3 0 0 0,2 3 0 0,2 1 0 16,4 4 0-16,-2 3 0 0,-3-3 0 0,-2 4 0 15,2 3 0-15,0-1 0 0,-3 1 0 0,-1 2 0 16,2-3 0-16,-2 0 0 0,1 1 0 0,-1-6 0 16,-2 0 0-16,-2-2-128 0,-2-3 128 0,-1 0 0 15,0 0 0-15,-2-3 0 16,-1 5 0-16,-3-5 0 0,-3 2 0 0,-5-2 0 0,-1-3 0 0,-2 2 0 16,-2 0 0-16,-1-1 0 0,-4-3 144 0,-1 0-144 15,-1-2 192-15,-1 2-192 0,-2 0 176 0,0-1-176 0,-1 1 160 16,-1 0-160-16,1-2 128 0,-1 2-128 0,1-3 0 0,-2 2 144 31,2 1-144-31,0-1 0 0,2-2 0 0,-1 2 0 0,0-3 0 0,2 1 0 16,-1 0 0-16,2-1 0 15,1 0 0-15,0 0 0 0,0-2 0 0,1 1 0 16,-1 0 0-16,1 0 0 0,0-4 0 16,-1 1 0-16,1 1 0 0,-1-3 0 0,0 0 0 0,0-3 0 15,-1 3 0-15,1-2 0 0,0 1 128 0,0-4-128 16,0 1 128-16,-2 0-128 0,2 1 192 0,0-2-64 15,-1 1-128-15,1-5 128 0,1 2-128 0,1-3 128 16,2-1-128-16,-2 0 0 0,0-2 0 0,0-2 128 16,-1 2-128-16,0-6 0 0,2 1 0 0,-1-2 0 0,-1-2 128 15,1-1-128-15,-2 1 0 0,0 0 128 0,-2 1 0 0,1 1-128 16,-3 2 192-16,0-1-64 0,-1 3-128 0,-2 0 0 16,-1 4 0-16,1-1 0 0,-2 3 0 0,-1 0 0 15,2 0 0-15,-1 4 0 0,1 0 0 0,1 0 0 16,0 3 0-16,0 0 0 0,1-1 0 0,0 2-176 15,0 2 48-15,1 0 0 0,0 0-48 0,-2 1 0 16,2 1 0-16,-1 2 0 0,0 2-80 0,-2 0-32 16,2 1 0-16,-3 1 0 0,2 2 64 0,-2 2 16 15,1 1 0-15,-1-1 0 0,0 2 208 0,0 1-192 0,1 4 192 16,-2 6-192-16,1 4 192 0,2 0 0 16,-1 2 0-16,3-2-144 0,1 5 144 0,4-3-160 0,1 1 160 15,3-2-160-15,2 1-32 0,3-5-16 0,1 1 0 0,-2-5 0 16,2-2-48-16,-1-1 0 0,-2-4 0 0,-1-2 0 15,-3-3 256-15,-2 0 0 0,-1 1 0 0,-2-1-144 16,0-3 144-16,-3 2 0 0,-3 0 0 16,1-2 0-16,-3 2 384 0,-1-2 0 0,-2 2 0 0,0-3 0 15,-2 0 16-15,-4 0 16 0,-1 1 0 0,-3 0 0 0,-3-1-176 16,-4 0-48-16,-2 1 0 0,-1-4 0 16,-2 1-192-16,-2-3 176 0,-2-1-176 0,0-1 160 0,-6 0-160 15,-7-3 0-15,-7 2 0 0,-7-5 0 16,-3 4-480-16,-3-4 32 0,-2 4 0 0,-9 0-17616 0</inkml:trace>
  <inkml:trace contextRef="#ctx0" brushRef="#br1" timeOffset="122270">10179 11351 17503 0,'-16'-3'1552'0,"1"1"-1232"0,4 2-320 0,5 0 0 16,0 0 864-16,-4 0 112 0,-11 0 32 0,-11 0 0 0,-9 2-1008 0,-2 1-208 0,-1 0-48 0,6 3 0 0,3 1-96 0,6-4-32 0,2 4 0 0,6-1 0 15,5-3-1040-15,4 0-224 0,6-2-32 0,2 2-16 16,4-3 800-16,0 0 176 0,3 0 16 0,1 0 16 0,-1 2 544 0,4-2 144 0,-1 1 0 0,1 2 0 16,1-1-512-1,1-1-48-15,3 4 0 0,0-3 0 0,2 1-144 0,3 0-48 16,1-1 0-16,2 0 0 0,-1 0 384 0,-1-2 80 0,2 0 16 0,0 0 0 16,1 0 272-16,-3 0 0 0,2 0 176 0,-1-2-176 0,-1 0 672 15,0-3 32-15,0 0 0 0,1-1 0 16,-2 0 160-16,0-3 32 0,-1 2 16 0,-2 1 0 0,-2-3 48 0,-2 3 16 15,-1 0 0-15,-3 2 0 0,-2 0-144 0,-2-1-48 16,-2 4 0-16,-1 1 0 0,-3-2-352 0,-2 2-80 16,-2 0-16-16,-5 0 0 0,0 2-336 0,-3-2-160 15,-6 4 16-15,-1 0 0 16,-2 1-304-16,-3-2-64 0,-2 3-16 0,-1 1 0 16,-1-1-176-16,-1 1-48 0,2 2 0 0,-1 1-5520 0</inkml:trace>
  <inkml:trace contextRef="#ctx0" brushRef="#br1" timeOffset="146730.1">23272 6774 3679 0,'1'0'320'0,"2"0"-320"0,-1-3 0 0,1 2 0 0,0 1 0 0,2-2 0 0,4-2 0 0,3-2 0 0,7-4 0 16</inkml:trace>
  <inkml:trace contextRef="#ctx0" brushRef="#br1" timeOffset="146968.31">23481 6701 911 0,'-4'2'0'0,"0"0"0"15,2 0 0-15,1-2 0 0,0 0 272 0,-1 0-16 0,1 1-16 16,-1-1 0-16,-3 3-368 0,0-1-80 0,-3 0-16 16,2 0 0-16,0 0 224 0,0-2 0 0,0 2 0 0,-1 0 0 15,2-2 512-15,-1 3 128 0,0-3 48 0,-1 3 0 16,-1 0-208-16,0 1-32 0,-2 2-16 0,1-3 0 16,0 4-432-16,1-1 0 0,-1 0-192 0,3-2 192 15,1-2-240-15,1-1 80 0,3 2 16 0,1-3 0 16,1 0 528-16,2-3 128 0,-1 2 0 0,2-1 16 15,1 2 96-15,0-4 16 0,-5 4 0 0,0 0 0 16,0 0-1520-16,22-6-288 0,-16 3-64 0,2-3-16 0</inkml:trace>
  <inkml:trace contextRef="#ctx0" brushRef="#br1" timeOffset="148192.81">23355 6705 6447 0,'1'-8'576'0,"0"6"-576"15,0-2 0-15,-1 4 0 0,2 0 1024 0,-2 0 80 0,0-2 32 0,1 2 0 0,0 0 336 0,0 0 80 0,-1-3 16 0,2 3 0 0,-1 3-688 0,-1-3-144 0,0 0-32 0,0 2 0 16,0-1-704-16,0 2 0 0,-1-1 0 0,1-1 0 16,0 4 224-16,1-1 48 0,-1 0 16 0,0 0 0 31,0 0 1008-31,-1 3 208 0,1-1 32 0,-3-1 16 0,1 3-64 0,-2-1-16 16,0 1 0-16,1 0 0 0,-1 0-592 0,-1-1-128 15,2-1-32-15,0 1 0 0,-1-1-544 0,3 1-176 16,0-5 0-16,-1 2 0 0,4-2 0 0,-1-1 0 15,2 2 0-15,1-2 0 0,1-1 0 0,0-1 0 16,3 1 0-16,-1-4 0 0,2 2 0 0,0-2 0 16,0-1 0-16,-1 1 0 0,-1 1 0 0,-1-4 0 15,0 4 0-15,-2-3 0 0,1 1 368 0,-3-2 16 16,0 1 0-16,-2-1 0 0,-2 1 400 0,-1-1 96 16,-1 1 16-16,-2 0 0 0,0 2-256 0,-2-2-32 0,0 2-16 15,-1 2 0-15,0 0-400 0,2 0-192 0,-2 2 160 0,2 0-160 16,2 2 128-16,-1 0-128 0,1 2 0 0,2 1 144 15,0 1-144-15,1 1 0 0,2 2-160 0,2-2 160 16,1 3 0-16,2-1-144 0,3 0 144 0,-1 0 0 16,3-2 0-16,1-1 0 0,1 0 0 0,1 0 0 15,-1-1 0-15,-1 0 0 0,2-1 0 0,-3-2 0 16,-1 2 0-16,0-4 0 0,-3 0 0 0,2 0 0 16,-1-3 0-16,-1 0 0 0,0-1 0 0,-1-1 0 15,0 0 0-15,-1-1 0 0,-1-3 0 0,-1 3 0 16,-1-4 128-16,0 2 0 0,-1 0 0 0,0-2 0 0,-1 4-128 15,-1-3 0-15,-1 3 0 0,0-1 0 16,-1 4 0-16,-2 0 0 0,0 3 0 0,-2 0 0 0,1 3 0 0,-3 1 0 16,0 2 0-16,-1 0 0 0,0 3 0 0,0-3 0 15,1 2 0-15,0-2 0 0,2 0 0 0,1 0 0 16,-1 0-128-16,4 1 128 0,-1-4 0 0,1 1 0 16,1 1 0-16,2-4 128 0,0 4 0 0,1-4 0 15,1 3 0-15,2-1 0 0,0-1-128 0,1 2 0 16,1-2 0-16,1-1 0 0,2 2 0 0,-1-1 0 15,2 2 0-15,1-4 0 0,-1 3 0 0,1-2 0 16,1 1 0-16,-1-2 0 0,2 2 0 0,-3-2 0 0,1-2 0 0,0 0 0 16,0 1 0-16,-1-4 0 0,-2-2 0 0,1 4 0 15,-2-1 0-15,0-2 0 0,-1 0 0 0,-1 0 0 16,-3 2 0-16,0-2 0 16,-2-1 0-16,-2 1 0 0,0 3 0 0,-4-2 0 0,3 3 0 0,-5-3 128 15,0 2-128-15,1-1 0 0,-4 2 0 16,3 0 0-16,-1 0 0 0,1 2 0 0,-1-3 0 0,3 2 0 15,0 1 0-15,3-2 0 0,1 2 0 0,1 0 0 0,2 0 0 16,0 0 0-16,2 2 0 0,2-2 0 16,-1 1 0-16,4 2 0 0,0-3 0 0,1 2 0 15,0-2 128-15,2 2-128 0,0 0 160 0,1-2-160 0,1 0 0 0,1 0 0 16,-2 0 0-16,1 0 0 0,-2 0 0 0,-1 0 0 16,0 0-128-16,-5 0 128 0,1 0 0 0,-3 0 0 15,-1 1 0-15,-2 2 0 16,-3-1 0-16,-2-1 0 0,-2 2 0 0,-2-1 0 0,-1 2-256 0,-1-1 64 15,-2-3 16-15,1 1-17904 0</inkml:trace>
  <inkml:trace contextRef="#ctx0" brushRef="#br1" timeOffset="150175.99">23172 7020 6447 0,'-3'-2'576'0,"2"-1"-576"0,1 2 0 0,0 1 0 0,1 0 336 0,-1-3-32 0,1 2-16 0,1-4 0 16,-1-1-160-16,3 0-128 0,1-2 144 0,0 2-144 0,3-2 304 0,1 1-48 0,1 0 0 0,0 1 0 0,1 0 512 0,1-1 80 0,2 0 32 0,-1 1 0 15,1-3 464-15,0 3 80 0,0-1 32 0,1-2 0 16,0 0-64-16,0 2-16 0,-1 1 0 0,-1-1 0 15,-1 1-384-15,-2 3-80 0,0-2-16 0,-1 3 0 16,0-1-608-16,-2 0-128 0,-2 3-32 0,0 0 0 16,-3 0-128-16,1 0 0 0,-2 0 0 0,0 0 0 15,-1 0 0-15,0 0 0 0,0 0 0 0,-2 3 0 16,1-3 752-16,-3 0 112 0,4 0 32 0,0 0 0 16,0 0 336-16,0 0 80 0,-20 5 16 0,15-5 0 15,0 2-288-15,2-2-48 0,-1 0-16 0,-1 3 0 0,2-3-400 16,1 0-96-16,-2 0-16 0,3-3 0 15,0 3-192-15,-1 0-32 0,2-2-16 0,0 0 0 0,0 0-16 0,2 1 0 16,-1-2 0-16,-1 3 0 0,0 0-64 0,0 0-16 16,0 0 0-16,0 0 0 0,0 0-128 0,0 0 0 15,0 0 0-15,0 0 0 0,0 0 0 0,0 0 208 16,0 0-48-16,0 0-16 0,0 0-144 0,0 0 192 16,0 0-192-16,0 0 192 0,0 0-192 0,-20-4 128 15,15 8-128-15,0 0 128 0,-1 0-128 0,1 1 0 16,-1-2 0-16,1 1 0 0,-1 1 0 0,-2-1 192 0,2-1-192 0,-1 1 192 15,-1 1-32-15,0-1 0 16,-1-2 0-16,0 4 0 0,1-2 16 0,-2 0 0 0,-1 2 0 0,-2-2 0 16,1 2-48-16,-2 0-128 0,0 0 192 0,-4 3-64 15,2-2-128-15,-2 2 192 0,-5 1-192 0,0 0 192 16,-3 2-32-16,1 0 0 0,2 1 0 0,-4-1 0 16,-3 4-16-16,-2 0 0 15,-3 3 0-15,0-3 0 0,1 0-16 0,-1 0-128 16,2-1 192-16,-1-1-64 0,5-2 32 0,-1 0 0 0,2 1 0 0,-1-3 0 0,1-2 0 0,-1 2 0 15,1-2 0-15,-1 0 0 16,1 2-160-16,-2-1 0 0,-1 1 0 0,0-3 0 0,2 2 0 0,-1-1 0 16,2 0 0-16,0 0 0 15,4-1 0-15,0 0 0 0,3-1 0 0,0 0 0 0,4-3 0 0,0 1 0 16,-2-1 144-16,2 2-144 16,-2-1 128-16,1 0-128 0,-2 2 128 0,0 0-128 15,3 0 0-15,-3 0 0 0,-2 2 0 0,-1 0 128 16,2 1-128-16,-3 1 0 0,-1 0 0 0,-2 0 0 0,1 2 0 0,1 1 0 0,0-4 0 15,2 4 0-15,-1-5 0 0,2 2 128 16,0 0-128-16,3-4 128 0,4 1-128 0,-1-4 144 16,0 3-144-16,-1-2 160 15,1 1-32-15,0-1 0 0,1-2 0 0,3 0 0 0,-1 0-128 0,0-1 0 16,-1 4 144-16,0-4-144 0,2 4 0 0,0-1 0 0,-2-1 0 0,1 3 0 16,0-3 0-16,0 4 0 0,0-1 0 0,0 0 0 15,1 0 0-15,1 2 0 0,-1-2 0 0,1 2 0 16,1-1 0-1,0 0 0-15,-1-3 0 0,1 1 0 0,1 1 0 0,1-2 0 0,-2-1 0 16,1 3 0-16,-1-3 0 16,0 3 0-16,0-2 0 0,-1-2 0 0,1 2 0 0,1 0 128 0,-1-1-128 0,0 0 128 15,0-1-128-15,1 2 0 16,-1-1-128-16,2-2 128 0,0 1 0 0,1-2 0 16,-1 3 0-16,1 0 0 0,0 0 0 0,-1-2 0 15,1 2 0-15,1-2 0 0,-1 1 0 0,1-2 0 16,1 3 0-16,-1 1-128 0,1-2 128 0,0-2 0 15,-1 4 0-15,1-2 0 0,1-2 0 0,-1 4 0 16,2-4 0-16,0 1 0 0,1-1 0 0,-1 1 0 0,1-1 0 16,1 2 0-16,-1-2 0 0,1 0 0 0,0 0 0 15,0-2 0-15,1 1 0 0,0 0 0 0,0 1 0 0,0-3 0 16,0 2 0-16,0 1 0 0,0 0 0 0,0 0 0 16,0 0 0-16,0 0 0 0,0 0 0 0,0 0 0 15,0 0 0-15,0 0 0 0,0 0 0 0,17-11 0 16,-15 10 0-16,1-2 0 0,-1 1 0 0,1 1 0 15,-1-3 0-15,1 1 0 0,-1 0 0 0,1 0 0 16,0 0 0-16,0-2 0 0,-1 1 0 0,2 0 0 16,0-2 0-16,1 0 0 0,0 0 0 0,0-3 0 0,1 2 0 15,0-3 0-15,0-1 0 0,2-1 0 0,1 0 0 0,-1 0 0 16,3-4 0-16,-1 1 0 0,4-1 0 16,-2 0 0-16,1-4 0 0,2-4 0 0,3 2 0 0,-1 0 0 15,-1-2 0-15,0 0 0 0,1 1 0 16,-1 1 0-16,1 0 0 0,-1 1 0 0,0 1 0 0,-1 1 0 15,-1 0 0-15,0 3 0 0,-3 1 0 0,-1-1 0 16,0 3 0-16,-3 1 0 0,1 2 0 0,-3 1 0 16,-2 2 0-16,-1 1 0 0,0 2 0 0,-1-2 0 15,-1 3 0-15,-1 3-128 0,1 0 128 0,-2 0 0 0,-2 3 0 0,0-2 0 16,-1 4 0-16,0 1 0 16,-2 2 0-16,-2 0-128 0,1 2 128 0,-4 6 0 0,0-1 0 0,0 3 0 15,-3 0 0-15,0 3 0 0,0 1 0 0,-1 1 0 16,0-1 0-16,0 0 0 0,0 2 0 15,0 0 0-15,-1 1 0 0,-1 0 0 0,2-2 0 0,-1 2 0 16,-2 3 0-16,0-3 0 0,0 1 0 0,-2 0 0 16,0 1 0-16,0 2 0 0,-1-1 0 0,-1-2 0 0,4 0 0 15,0-2 0-15,3-5 0 16,4-2 0-16,0-3 0 0,5-4 0 0,1 0 0 0,1-4 0 0,2 1 0 0,2-4 0 16,2 2 0-16,1-1 0 0,0 0 0 0,1-2 0 15,0-1 0-15,2 2 0 0,1-1 0 0,1-1 144 16,1 2-144-16,1-1 0 0,2 2 176 0,1-3-176 15,2 4 160-15,2-1-160 16,1 2 304-16,3-2-48 0,4 2 0 0,-1 0 0 0,1 0 128 0,0-2 32 16,4 1 0-16,-2 1 0 0,-3-4-416 0,1 0 128 15,-2 2-128-15,1-2 0 0,2-2 128 0,-3 0-128 16,1 1 0-16,-1 2 128 16,-1-3-128-16,0 2-144 0,0-2 144 0,-3 4-208 0,0-1 208 0,-3-2 0 15,-3 1 0-15,-1 1 0 16,-1 0-528-16,-3 1-64 0,1-1-16 0,-3 3-21488 0</inkml:trace>
  <inkml:trace contextRef="#ctx0" brushRef="#br1" timeOffset="152681.65">19974 7567 11055 0,'0'-3'976'0,"0"3"-784"0,1 0-192 0,-1 0 0 0,0 0 1248 0,0 0 208 0,1 0 32 0,-1-2 16 0,2 2 592 0,-1-2 112 0,-1 2 32 0,0 0 0 0,0 0-608 0,0 0-112 0,0 0-32 0,0 0 0 15,0 0-352-15,0 0-80 16,0 0-16-16,0 0 0 0,0 0 0 0,0 0 0 0,0 0 0 0,0 0 0 15,0 0-240-15,0 0-48 0,-10-21-16 0,6 18 0 0,1-1-304 0,-4-1-64 16,1 1-16-16,-2-2 0 0,-4 2-160 0,-1-2-16 16,-2 2-16-16,-1 2 0 15,-3-2-32-15,-2 4-128 0,2-2 192 0,-4 2-64 0,2 2-128 0,-2 0 0 32,-1 2 0-32,1 0 0 0,3 2 0 0,-1 1 0 0,-1 2 0 0,1 1 0 0,3 0 0 0,0 1 0 15,2 3 0-15,-1 2 0 0,0 3 0 0,3-1 0 16,1-2 0-1,2 3 0-15,1-1 0 0,3 0 0 0,1-1 0 0,3-1 0 16,1-2 0-16,2-2 0 0,2 2 0 0,2-2 0 16,1 3 0-16,1-3 0 0,1 1 0 0,3 0 0 0,0 2 0 15,1-1 0-15,3 0 0 0,1 2 0 16,1-2 160-16,1 1 0 0,2-1 0 0,-1-2 0 16,1 0-160-16,-1-2 160 0,1-4-160 0,-2 1 160 0,1-5 32 0,-2-2 16 15,-2 0 0-15,1-2 0 0,-1-2 16 0,1-5 0 16,0 2 0-16,-2-2 0 0,1-3-16 0,-1-1 0 15,1 0 0-15,-3-2 0 16,0 1-208-16,-2-2 0 0,1-2 128 0,-3 2-128 16,2-3 0-16,-4-1 0 0,0 2 0 0,-4-1 0 15,0-1 0-15,0 2 0 0,-2-1 0 0,0 0 0 0,1-3 0 16,-1 3 0-16,-1 0 0 0,1 3 0 0,0 4 0 0,1-3 0 16,1 4 0-16,-1 2 0 0,1 3 0 0,-1 0 0 15,2 3 0-15,-1 3 0 0,1 5 0 0,0-1 0 16,0 6 0-16,1 2 0 0,-1 1 0 15,1 5 0-15,0 1 0 0,1 3 0 0,0 1 0 0,-2 2 0 16,2 4 128-16,-2-3-128 0,2 1 192 0,-1-1 0 16,0 0 0-16,1 1 0 0,1-4-16 0,0 6-16 15,0 2 0-15,0 0 0 0,2 3-32 0,-2 1 0 16,0-5 0-16,1 3 0 0,-1 0-128 0,1 2 0 16,1-4 0-16,-1-3 0 0,0-5 0 0,-1-7 0 0,1-1 0 15,-1-3 0-15,1-5-144 0,-1-1 144 0,0-3 0 0,0-3 0 16,-1-3-400-16,-1 0 16 0,0-6 16 0,-1-3-20208 15</inkml:trace>
  <inkml:trace contextRef="#ctx0" brushRef="#br1" timeOffset="153349.49">19440 7103 27647 0,'-1'-8'1216'0,"-1"2"256"0,4 1-1168 0,-2 2-304 0,0 3 0 0,0-3 0 0,0 2 1632 0,1-2 272 0,0 0 48 0,0-1 16 0,1-1-304 0,0 1-48 0,2 1-16 0,-1 0 0 0,1 3-1040 0,2 0-224 0,2 3-32 0,0 0-16 16,4 6-160-16,1-3-128 16,2 4 144-16,2 0-144 0,2-1 208 0,1 0-48 0,1 4-16 0,1-3 0 15,0 0 16-15,-1-2 0 0,-2 0 0 0,-1 0 0 16,2-4-32-16,-4 2 0 0,1-2 0 0,-2-2 0 15,1 2 80-15,0-4 16 0,-1 3 0 0,1-3 0 16,0-3-224-16,-1 3 144 0,0 0-144 0,-1-2 128 0,2 0 32 0,-1-1 0 16,-1 0 0-16,1 0 0 0,-1 0-160 0,-2-1 0 15,1 2 0-15,-3-1 0 16,-1 2 0-16,-1-1 0 0,0 2 0 0,-1-4 0 16,0 2 0-16,0 0 0 0,0 0 0 0,-2-1 0 0,0 2 0 0,0-1 0 15,1 2 0-15,-1-4 128 16,0 1-128-16,0 3 0 0,-1-3 144 0,0 0-144 15,1 3 0-15,-1-3 144 0,-2 0-144 0,1 2 0 16,-1 1 128-16,0-3-128 0,-1 3 0 0,0-2 0 0,-1 2 0 0,-1 0 0 0,0-1 0 0,-2 1 0 16,1 0 128-16,-2-3-128 0,-1 1 0 15,-1 0 0-15,0 2 128 0,-3-2-128 0,0-2 144 0,1 2-144 16,-4-2 224-16,3 0-48 0,-3-1-16 0,1 2 0 16,-2-6-32-16,-1 2 0 0,-1-2 0 0,-2-1 0 15,0 0 0-15,-1-2 0 0,1 0 0 0,2 2 0 16,2 0-128-16,-1-1 0 15,-1-1 144-15,2 4-144 0,-2-5 0 0,2 4 0 16,2-4 0-16,0 3 128 0,2-2-128 0,2 2 0 16,1 0-128-16,1 1 128 0,2 2-288 0,2-2 32 0,2 3 0 0,3 0-20560 15</inkml:trace>
  <inkml:trace contextRef="#ctx0" brushRef="#br1" timeOffset="176425.58">21441 2698 10127 0,'0'-5'896'0,"-2"4"-704"0,2 1-192 0,-1 4 0 0,0-2 352 0,-2 2 32 0,2 0 16 0,-5 4 0 0,-4 8-160 0,-5 13-48 0,-6 7 0 0,-5 13 0 0,-6 12 288 0,-9 17 48 0,-7 18 16 0,-10 20 0 0,-8 14 112 0,-5 21 32 16,-13 29 0-16,-9 23 0 0,-6 12-544 0,-5 6-144 0,0-3 0 0,-1-5 0 16,0-3 0-16,1-22-256 0,0-15 32 0,3-11 16 15,4-7 336-15,7-10 64 0,5-6 0 0,-4 6 16 16,-3 5 1248-16,7-3 240 0,6-10 48 0,6-2 16 16,4 1-880-16,4-12-176 0,6-9-48 0,5-13 0 15,4-13-432-15,8-12-96 0,7-12 0 0,6-14-128 16,6-9-320-1,7-8-160-15,4-11-32 0,6-8-10464 0</inkml:trace>
  <inkml:trace contextRef="#ctx0" brushRef="#br1" timeOffset="176890.99">21899 3445 18431 0,'-21'19'816'0,"6"-7"160"0,3 2-784 0,3 0-192 0,4-4 0 0,2 0 0 0,-2 2 368 0,-3 13 16 0,-5 14 16 0,-7 21 0 0,-3 13-208 0,-5 11-64 0,1 5 0 0,-3 6 0 0,-3 9 416 0,-4 10 80 0,-4 6 16 0,-3 14 0 0,-10 14-256 0,-4 10-32 16,-5 1-16-1,-3 8 0-15,-5 1 688 0,-6 7 144 0,-1 6 32 0,-2 9 0 0,-2 9-192 0,2 7-48 16,3-4 0-16,0 10 0 16,0 1-960-16,4-8-384 0,5-7 0 0,7-8 16 15,7-1-480-15,8-8-112 0,7-10 0 0,9-5-16 32,9 3 128-32,7-5 16 0,11-3 16 0,4-11-10272 0</inkml:trace>
  <inkml:trace contextRef="#ctx0" brushRef="#br1" timeOffset="177373.79">22588 5064 12895 0,'-11'-9'1152'0,"4"4"-928"0,0-1-224 16,2 0 0-16,3 3 864 0,1 3 128 0,-1 0 32 0,-1-2 0 15,-1 1 288-15,-2-4 64 0,-2 3 16 0,0 5 0 16,0 1 272-16,0 5 48 0,0 4 16 0,1 5 0 16,-1 8-528-16,0 9-112 0,-1 9 0 0,-2 13-16 15,-3 6-288-15,-2 10-48 0,0 4-16 0,-4 17 0 16,-4 20-160-16,-3 14-48 16,-3 8 0-16,-2 14 0 0,0 11-336 0,-6 7-176 0,-2 9 160 0,-2-7-160 15,0-19-144-15,-5 11-128 0,-4 13-32 0,-5 14 0 16,-4 10 112-16,-3 9 32 0,0 4 0 0,-4 0 0 15,0-9 160-15,0-2 0 0,-3 2 0 0,-1 6 0 0,2 6 0 0,0-1 0 16,1-5 0-16,2-10 0 0,8-10 144 0,7-17-144 16,4-8 192-16,7-9-192 15,6-6-320-15,5-23-192 0,3-24-16 16,3-20-16-16,7-16-864 0,4-19-192 0,4-19-16 0,6-18-11520 0</inkml:trace>
  <inkml:trace contextRef="#ctx0" brushRef="#br1" timeOffset="177825.36">23177 7239 10127 0,'-2'-1'896'0,"1"-2"-704"0,0 3-192 0,0 0 0 15,1 0 864-15,-2 0 144 0,0 0 16 0,-2 0 16 0,-1 3 352 0,-2-3 64 16,0 3 16-16,-2 4 0 0,-1 0 784 0,1 4 176 0,1 0 16 0,-3 7 16 0,-1 1-880 0,1 6-176 0,-1 7-48 0,0 10 0 0,-1 9-656 0,0 12-128 0,-2 15-16 16,-1 8-16-16,-3 15-240 0,-3 12-48 15,-2 14-16-15,-4 12 0 0,-4 7-32 0,-3 15 0 0,-2 12 0 16,-3 14 0-16,-2 9-208 0,-2 6 0 16,-3 1 0-16,2-13 0 0,2-8 0 0,-4 15-160 0,-2 12 160 0,2-2-128 15,1-10-160-15,5-14-32 16,4-12 0-16,2-16 0 15,7-14-912-15,3-17-192 0,7-21-48 0,4-18 0 16,4-13-528-16,5-19-112 0</inkml:trace>
  <inkml:trace contextRef="#ctx0" brushRef="#br1" timeOffset="178166.63">24133 8692 21183 0,'-9'20'944'0,"1"-4"192"0,4 0-912 0,-1 0-224 0,2-1 0 0,2-3 0 0,-2 8 1360 0,-2 14 240 16,-2 26 32-16,-5 23 16 15,-3 18-576-15,-2 17-112 0,-3 4-32 16,-4 10 0-16,-3 17 560 0,-6 10 112 0,-3 6 32 0,-4 2 0 16,-1 3-1248-16,-3 5-256 0,-4 1-128 0,-4 1 128 15,2-13-128-15,-2-2 0 0,-5-2 0 0,-4 5 0 16,-6 0 0-16,0-7 0 0,3-16 0 0,1-10 0 16,3-8 384-16,7-11 96 0,7-7 32 0,9-16 0 15,9-11-800-15,7-6-160 0,7-6-16 0,12-17-16112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52:27.950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19622 15504 28559 0,'-12'-8'2544'16,"1"-5"-2032"-16,1 5-512 0,3 3 0 0,0-2 2496 0,-5 1 416 0,-7-9 80 0,-15-8 16 0,-11-8-2864 0,-10-6-560 0,-2 2-112 0,-1-1-32 0,3 4-32 0,0 1-16 0,-1 3 0 0,0 2 0 0,-3 1 416 0,-2 1 192 0,-5 1-160 0,-1 1 160 15,2 2 832-15,0 3 272 16,7 6 48-16,-1 0 16 0,-5 3-320 0,-7 3-64 0,-3 4-16 0,0 2 0 0,2 4-256 0,0 5-64 16,-1 0-16-16,-1 2 0 0,1 3-432 0,3 1 0 0,6-3 128 15,4 3-128 1,7 0 0-16,2 0 0 0,3 0-160 0,0 0 160 16,0 3-128-16,-2-3 128 0,-1 2 0 0,3 1-144 0,2-1 144 0,2 5-160 0,2 0 160 0,4 2-160 31,3 0 160-31,0 3-160 0,1 0 160 0,0 5-160 0,2 1 160 0,0 3 0 0,2 5 0 0,1-1-128 15,1 4 128-15,6-5 0 0,2-1 0 0,6-5-128 16,2-1 128-16,4 4 0 0,2 1 0 0,2 4 0 16,1-2 0-16,3 4 0 0,0 4 0 0,2 3 0 15,0 2 128-15,-1-2-128 0,2 2 160 0,-2-1-160 16,2 4 128-16,-1 4-128 16,0 6 0-16,2 1 0 0,2 6 0 0,1-4 128 15,1-6-128-15,2 0 0 0,-1-5 0 0,2 4 144 16,0 5-144-16,0-1 128 0,2 6 64 0,-2-5 0 15,-3-3 0-15,0 2 0 0,-5 4-192 0,0 6 0 16,-3 5 0-16,-1-8 0 0,-2-3 0 0,-2-14 0 16,2-10 0-16,-1-3 0 0,-1-2 240 0,-1 0 16 15,1 0 0-15,-3 1 0 0,0-1 80 0,-2-3 32 16,0-3 0-16,-1-4 0 0,-2-3-112 0,1-4 0 16,1-3-16-16,0-3 0 0,0-1-240 0,2-1 0 0,0-1 0 15,1-2 0-15,0 0 128 0,0 2-128 0,0-2 0 0,1 0 0 16,-2 2 0-16,0-3 128 0,1 2-128 0,0-5 0 15,1 0 0-15,1-1 0 0,0-2 128 0,-1-1-128 16,4-1 128-16,-2-2 0 0,0-1-128 0,2 2 192 16,1-3 0-16,-1 0 0 0,2 0 0 0,0 0 0 15,0 0 0-15,1 0 0 0,1-3 0 0,-1 3 0 16,0 0 32-16,1 0 0 0,2-1 0 0,0 1 0 0,-3 0 64 16,0 0 16-16,21-2 0 0,-7-1 0 15,5 2-304-15,3-1 160 0,6 2-160 0,7-3 128 0,4 3-128 16,12 0 0-16,12 3 0 0,5 3 0 0,4-3 0 0,0 4 0 15,2-4 0-15,10 2 128 0,16-1-128 0,4-2 0 16,0-2 0-16,1 0 0 0,-4-4 0 0,6 0 0 16,4 1 0-16,-8 2 0 0,-13-1 0 0,-1-2 0 15,2 0 0-15,-3 2 0 16,-7-1 0-16,-11 0 0 0,-11 0-160 0,-4-1 160 16,-3-2-928-16,0-1-96 0,0-4 0 0,-9-9-16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52:23.092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19857 9745 6447 0,'-7'-3'576'0,"4"-2"-576"0,-1 1 0 0,3 2 0 0,2 0 5488 0,1 2 976 16,1 0 208-16,1 0 48 0,2-2-3664 0,4 2-736 0,2 2-144 0,3 5-16 0,3 0-1072 0,-2 4-224 0,1 3-32 0,-1 4-16 0,0 1-304 16,-1 7-64-16,-1 2-16 0,0 7 0 0,0 7-64 0,-2 7-16 15,-2 8 0-15,0 4 0 0,-3 4-48 0,-2 2-16 16,-1-4 0-16,-3 4 0 0,0-1 48 0,-1 4 16 15,0 7 0-15,-2 1 0 0,-2-3-96 0,0-4 0 16,1-2-16-16,-2-4 0 0,-1 0-32 0,-1 0 0 16,0 3 0-16,0-2 0 0,-2-7 16 0,0-2 0 0,1-3 0 0,-1-3 0 15,0 2-224-15,1 0 0 0,-4 6 0 0,0-6 0 16,2-6-128-16,2-5-80 0,0-5-16 0,2-8 0 16,2-4-624-16,1-10-128 15,1-4-32-15,2-5-12624 0,0-3-2512 0</inkml:trace>
  <inkml:trace contextRef="#ctx0" brushRef="#br0" timeOffset="446.52">19839 9729 23039 0,'-15'-3'2048'0,"4"0"-1648"0,3 1-400 0,3 0 0 0,2 2 1280 0,2 0 192 0,1 0 16 0,-1 0 16 0,-2-2 544 0,0 2 128 16,1-4 0-16,2 2 16 0,3-1-1040 0,2 2-192 0,1-3-64 0,4 2 0 0,2 2-288 0,3-3-64 15,5 2-16-15,2 1 0 0,6 0 80 0,3 0 16 0,3 1 0 0,2 2 0 16,3-1-48-16,1 2-16 16,-1-4 0-16,1 4 0 0,-1-4-224 0,0 0-32 0,-1 0-16 0,3-3 0 15,3 2-96-15,5-5 0 16,1 0-16-16,2 0 0 0,3-4-176 0,-3 0-144 0,-2 1 144 0,-1-1-208 0,-7 0 208 0,1 4 0 15,1 0 0-15,0 1 0 16,0 4-528-16,-4-2-16 0,-4 6 0 0,-8 0 0 16,-6 1-336-16,-7 5-64 0,-5 1-16 0,-6 5-18064 15</inkml:trace>
  <inkml:trace contextRef="#ctx0" brushRef="#br0" timeOffset="759.31">20010 10418 41471 0,'-19'0'1840'0,"8"0"368"0,5 0-1760 0,4 0-448 16,2 1 0-16,2-1 0 0,2 3 608 0,2-3 32 15,5 4 16-15,6 1 0 0,8 4 48 0,6 1 0 16,5 0 0-16,3 0 0 0,2-1-64 0,4-6 0 16,4 2 0-16,7-5 0 0,7-5-288 0,5 2-64 0,6-3-16 0,-1-4 0 15,-4 0-272-15,-2-1-256 0,-3-3 64 16,3 2-14400-1,2-2-2880-15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53:05.321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5238 12562 32255 0,'-5'-2'2864'0,"0"1"-2288"0,3-2-576 0,0 3 0 0,2 0 1328 0,-1 0 144 0,-3 0 48 0,0-1 0 0,-3 1-944 0,-1-2-176 0,0-2-32 0,0 4-16 0,0-3-112 0,2 0-32 0,0 3 0 0,1-3 0 0,0-1-208 0,1 2 128 0,1 1-128 0,-1-4 0 16,1 4 160-16,0-2-160 0,0-1 160 0,-1 2-160 15,3-1 288-15,-1 2-32 0,-1-1-16 0,1 2 0 16,1 0-32-16,-2-3 0 0,1 6 0 0,-1-3 0 16,-1 2-64-16,2-1-16 0,-3 4 0 0,1-1 0 15,1-1 16-15,-1 0 0 0,0 1 0 0,-1 2 0 16,0 0-16-16,2 1 0 0,-2-1 0 0,1-4 0 0,0 3-128 16,2-2 0-16,-1 0 0 0,1 0 0 0,-1-1 0 0,1 2 0 15,-1-4-192-15,1 2 192 0,-1 0 0 0,1 0 0 16,-2-2 0-16,-1 1 0 0,2 1 0 0,-4-1 0 15,2-1 0-15,1 2 0 0,-4-2 0 0,1 0 192 16,-1 0-32-16,-2 0 0 0,-1 0 96 0,0 0 0 16,-1-2 16-16,-2 1 0 0,-1-2-48 0,-1 1-16 15,-2-2 0-15,-1 0 0 0,1-1-16 0,-5-1-16 16,-4 0 0-16,-4-1 0 0,-3-2-16 0,3 1 0 0,6 2 0 16,-6-2 0-16,-10-2-160 0,-11-3 128 0,-7 1-128 15,-9 1 128-15,-9-2 32 0,-6 5 0 0,-2-2 0 0,-3 1 0 16,2 2-160-16,-9 1 0 0,-9 2 0 0,1 1 128 15,4 1-128-15,-1 1 0 0,-5-2 0 0,-2 0 0 16,1 3 0-16,5-5 0 16,8 1 0-16,-2-2 0 0,-4 2 0 0,5-2 0 0,7 0 0 0,3-3 0 15,5 2 0-15,0-3 0 0,1 1 0 0,4 5 0 16,8 1 0-16,7-2 0 0,8 3 0 16,6-2 0-16,2 2 0 0,3 0 0 0,0-1 0 0,2 3 0 15,2 3 0-15,1-1 0 0,2 2 0 0,3-2 0 0,3 5 0 16,4-2 0-16,4 1 0 0,2 2 0 15,2-5-160-15,4 1 160 0,1 2 0 0,1-2-144 16,2-1 144-16,-1 0-128 0,1 0 128 0,1 0-128 0,0-1 128 0,1 0-160 16,-2 0 160-16,1 1-160 0,1 0 160 0,2-2 0 15,-2 2 0-15,1-1-128 0,0 2 128 0,0-1 0 16,1 3 0-16,-1-3 0 0,2 4 0 0,-1-4 0 16,1 4 0-16,-1-1 0 0,1 2 0 0,-1 0 0 15,2 0 0-15,0-1-128 0,-1-1 128 0,1 4 0 16,-1-3 0-16,-1 4 0 0,1-1 0 0,-1 0 0 0,1 2 0 15,-2-2-128-15,2 0 128 0,-2 0 0 0,0 1 0 16,1-1 0-16,-1 3 0 0,0-1 0 16,2-2 0-16,-3 2 0 0,1 1 0 0,-1-2 0 15,1 1 0-15,-1 0 0 0,2 1 0 0,-2-5 128 0,1 2-128 0,-1 0 128 16,1-1-128-16,-1 1 0 0,-1 0 0 0,1-3 0 16,0 2 0-16,0 1 0 15,0 2 0-15,1-2 0 0,-1 1 0 0,1 3 0 16,0 0 0-16,0 4 0 0,1 4 0 0,0 3 0 15,2 1 0-15,1 1 0 0,-1 1 0 0,2 4 0 0,0 3-128 0,2 2 128 16,-1-5 0-16,2-2 0 0,0 1 0 0,-1-6 128 16,1-1-128-16,0-4 0 0,-3-1 0 0,0-3 0 0,0 0 0 0,-2-4 0 15,0 2 0 1,-1-2 0-16,-1 3 0 0,-1-3 0 0,1 2 0 0,-2-2 0 16,1 4 0-16,-1 1 0 0,0 4 0 0,-1 1 0 15,2 0 0-15,1 3 0 0,1 3 0 0,1 2 0 0,1 2 0 0,0 3 0 16,3 2 0-1,-2-1 0-15,1-3 0 0,1-1 0 0,-1 3 0 0,1-1 0 16,-1 7 0-16,2-2 0 0,-2 1 0 0,1 1 0 16,-1-2 0-16,1-5 0 0,0 1 0 0,0-7 0 0,-1-2 0 0,0-1 0 0,0-3 0 0,-1-3 0 15,-1-2 0-15,0-1 0 0,0-1 0 0,-1 0 0 32,1-2 0-32,0 0 0 0,-1 0 0 0,1 0 0 0,1 3 0 0,-1 0 128 0,1 5 0 0,2 1 0 15,-1 4-128-15,2 5 0 16,1 1 0-16,0 3 128 0,1-1-128 15,0 4 0-15,2 0 0 0,-1 0 0 0,0-7 0 0,1 1 0 16,-1 3 0-16,0 0 0 0,-1 0 0 0,0 3 0 16,-1-1-176-16,0 1 176 0,-2 0 0 0,0-1 0 15,-1 2-128-15,1-1 128 0,-1-3 0 0,0-1 0 16,-2-2 0-16,2-3 0 0,-2 2 0 0,0 1 0 0,0-4 0 0,0 7 0 0,1 0 0 0,2 5 0 31,-1 6 0-31,1 4 0 0,2 3 0 0,0-2 0 16,1-3 0-16,1 2 0 0,-1 4 0 0,2-2 0 15,-1 4 0-15,1 4 0 0,-1 3 0 0,-1 0 0 16,2 0 0-16,-3-4 160 0,0-3-160 0,0 0 0 16,-1-3 0-16,-1-11-176 0,1-5 176 0,-3 1 0 15,1 7 0-15,1-1 0 0,-2-3 0 0,-1-4 0 16,1-1 0-16,1-7 0 0,-1-1 144 0,-1-3-144 0,1 3 192 16,0-2-192-16,-1 3 192 0,0-1-192 0,1 4 192 0,-1 2-192 15,2-2 160-15,-1 4-160 0,1 1 128 0,1-3-128 16,1 3 0-16,-2-3 0 0,2 0 128 0,0 0-128 15,-2-2 0-15,0-1 0 0,0 1 0 0,-2 3 0 16,1 3 0-16,-1 3 0 0,0 0 0 0,-1-1 0 16,-1-1 0-16,0-5 0 0,0-1 0 0,-1-5 0 15,-1-3 0-15,-1-2 0 0,0-4 0 0,0-1 0 16,1-2 0-16,-1-1 0 0,0-1 0 0,0-2 128 16,0 2-128-16,0 1 0 0,0-2 0 0,-1 2 0 0,2 4 0 15,-1-3 0-15,-1 6 0 0,0-3 0 0,-1-2 0 0,1 1 0 16,1 1 0-16,0-1 0 0,0-4 0 0,2 1 0 15,-2 1 0-15,1-4 0 0,0 2 0 0,1-3 0 16,-1-1 0-16,0 0 0 0,2-1 0 0,-1 0 0 16,1-1 0-16,-1 0 128 0,2 0-128 0,0 1 192 15,0-1-192-15,1-2 192 0,-2 4-192 0,4 0 160 16,-1-2-160-16,0 0 160 0,3 1-160 0,-2-3 0 16,3 4 144-16,-1-3-144 0,1 2 0 0,1-2 0 15,0 5 0-15,0-5 128 0,1 2-128 0,1-2 0 16,3 4 0-16,4 0 0 0,1 2 0 0,4-1 144 15,5 3-144-15,3-3 0 0,3 2 240 0,6-2-64 16,12 2-16-16,6 3 0 0,5-3 0 0,5 1 0 0,4 1 0 0,1-4 0 16,-2-1-160-16,3 0 0 0,8-1 0 0,2-4 0 15,-1 1 0-15,-4-4 0 0,-7 0 0 0,3-2 0 32,-1-1-400-32,6-4-112 0,6-6-32 0,-2-6-21216 0</inkml:trace>
  <inkml:trace contextRef="#ctx0" brushRef="#br1" timeOffset="3867.23">25158 9297 38703 0,'-5'-10'3440'0,"1"3"-2752"0,2 1-560 0,2 4-128 0,0 2 352 0,0-1 32 0,-2-6 16 0,0-1 0 15,-2-2-16-15,3 0 0 0,0 0 0 0,2 4 0 0,3 1-224 0,-1 5-160 0,3 2 192 0,2 7-192 0,-1 2 128 0,1 7-128 0,0 1 0 0,2 7 0 0,0 5 160 0,0 5-160 16,0 7 128-16,0 4-128 0,-2 6 128 0,-1 6-128 15,-2 4 0-15,-2 0 128 0,0 2 0 0,-2 2-128 16,-1 0 192-16,0 6-64 0,-2 2-128 0,-1 4 128 16,-1 3-128-16,1 3 128 0,1 2-128 0,1 7 0 15,1 5 144-15,1 5-144 0,1 3 128 0,1 5-128 16,1 0 160-16,1 3-160 16,0 7 128-16,1 5-128 0,0 4 0 0,-2 0 144 0,1 0-144 0,-1 4 0 15,-1 4 0-15,-1 0 0 0,-2-1 0 0,-2 3 0 16,0 2 0-16,-3 1 0 0,-1 1 0 0,0 1 0 0,-2 6 0 15,1-4 0-15,-1-2 0 0,2-1 0 0,1 1 0 0,0 0 0 16,2 1 0-16,0-4 0 0,2-2 0 0,1-1 0 16,4 2 0-16,-2-3 0 15,2-3 0-15,1-3 0 0,1 1 0 0,0-5 0 16,2-10 0-16,-1 1 0 0,2 4 128 0,-2-8-128 0,2-7 0 0,-2 1 128 16,0 6 0-16,0-10-128 0,-4-9 192 0,0 2-64 15,-1 5-128-15,-2-4 192 0,0-5-192 0,-2-3 192 16,-2-3-64-16,-1-4-128 0,-1 3 192 0,0-5-64 0,-2-1-128 15,0-6 0-15,-2-4 0 0,1-2 0 0,-1-3 0 0,2-4 0 16,-1-3 0-16,2-8 0 0,2-3 0 0,-2-8 0 16,3-5 0-16,0-3 0 0,1-7 0 0,1-6 0 15,1-3 0-15,-1-3 0 16,1-6-496-16,1-4 32 0,0-3 0 0,0-2-12560 16,0-5-2512-16</inkml:trace>
  <inkml:trace contextRef="#ctx0" brushRef="#br1" timeOffset="4596.54">18345 14121 40543 0,'-12'-7'3600'0,"1"1"-2880"0,5 2-576 0,5 2-144 0,2 1 384 0,-2-5 32 0,-2-1 16 0,-2-7 0 0,0-3-624 0,4-2-128 0,6-2-32 0,7 1 0 0,8 1 352 0,8 0 0 0,11 0 0 0,9 3 0 16,10-3 0-16,6 3 192 0,6 0-192 0,4 1 192 15,0 2-192-15,8 0 128 0,12 1-128 0,5 3 128 0,1 2-128 16,7 1 192-16,8-4-192 0,5 4 192 0,4 1-64 16,7 1 0-16,5-2 0 0,3 0 0 0,-1 2-128 0,13 0 160 15,15-1-160-15,-1 4 160 0,0-1-160 0,5-2 160 16,0 4-160-16,9 0 160 0,9-3-160 0,5 2 0 15,4 1 0-15,-1-2 128 0,0-2-128 16,-4 2 0-16,1-5 0 0,16-1 0 0,9 3 128 0,5-1 32 16,-1-1 16-16,-3 5 0 0,-4 2 0 0,3 0 0 15,2 0 0-15,-4 2 0 0,-3 0 32 0,-2 0 16 16,2 1 0-16,1 0 0 0,-1 0 16 0,2 0 0 16,0 1 0-16,6-1 0 0,7 0-96 0,-7 0-16 0,-9 1 0 0,-12-2 0 15,-8 2-128-15,-7-2 128 16,-13-1-128-16,6 2 128 0,6-2-128 0,-7 2 0 0,-7-1 0 0,-17-2 0 15,-15 0 0-15,6 1 0 0,7 2 0 0,-16-3 0 16,-16 2-288-16,-4-1 16 0,0 2 0 0,-11 1 0 16,-12 1-624-1,-11-2-112-15,-5 1-16 0,-6 0-18176 0</inkml:trace>
  <inkml:trace contextRef="#ctx0" brushRef="#br1" timeOffset="5202.54">32034 13627 14735 0,'3'-4'1312'0,"-1"2"-1056"0,1-2-256 0,-2 4 0 0,0 1 1376 0,0-1 224 0,2 0 32 0,0 0 16 0,1-1 1232 0,0 2 256 0,-2 2 64 0,-3 3 0 0,-4 2-1472 0,-4 3-304 16,-4 2-48-16,-6 2-16 0,-3 1-560 0,-4 3-112 0,-1 3-32 0,-5 0 0 15,-3 1-96-15,-1 0-32 16,2 2 0-16,-1-3 0 0,3-1-224 0,0 1-48 0,-2 1-16 0,1 0 0 16,1 1-64-16,2-1-16 15,3 2 0-15,2-1 0 16,5-1-32-16,2-5 0 0,4 2 0 0,1-1 0 15,3-3-128-15,0-3 0 0,0 0 0 0,-1-1-176 16,0 3-320-16,-4-4-64 0,-1 1-16 0,-3 1 0 16,-3 2-2688-16,-3-4-560 0</inkml:trace>
  <inkml:trace contextRef="#ctx0" brushRef="#br1" timeOffset="5467.02">31418 13456 32255 0,'8'-9'1424'0,"-5"2"304"0,1 2-1392 0,-1 4-336 0,-2-1 0 15,0 2 0-15,0 2 1072 0,2-2 144 0,1 1 16 0,2 4 16 16,4 2-96-16,1 5 0 0,1 5-16 0,3 8 0 16,0 1-480-16,1 5-80 0,2 6-32 0,0 1 0 15,0 1-128-15,2 1-32 0,0 5 0 0,0-1 0 16,-2 0-128-16,2 0-48 0,0 7 0 0,1 0 0 15,-1-1-208-15,-1 1 0 0,2-4 0 0,0-2 0 16,-1-5 0-16,1-5 0 0,0-3 0 0,0-3 0 16,1-5-720-16,2-1-48 0,1-4 0 0,-2-3-12032 15,3 1-2400-15</inkml:trace>
  <inkml:trace contextRef="#ctx0" brushRef="#br1" timeOffset="6600.29">32422 14287 36863 0,'-10'0'3264'0,"3"0"-2608"0,3 0-528 0,3 0-128 0,0 0 480 0,0 2 64 0,-4 0 16 0,-3 2 0 0,-2 5-112 0,0 0-32 0,1 5 0 0,0 3 0 0,3 7-240 0,1 3-48 0,1 5-128 0,3 3 192 15,0 6-192-15,-1 3 0 0,2 7 0 0,-1 0 0 0,0 3 0 0,-2-1 0 16,1 0 0-16,-3-2 0 0,-1 2-208 0,0-2 16 16,-2 0 0-16,0-3 0 15,0-5-2816-15,1-5-576 0</inkml:trace>
  <inkml:trace contextRef="#ctx0" brushRef="#br1" timeOffset="7471.18">25892 7731 16575 0,'1'-6'1472'0,"-1"3"-1168"16,-1 0-304-16,1 3 0 0,-1 0 1168 0,0 0 176 0,-1 0 48 0,1-4 0 0,-3 1 80 0,1 1 32 0,-3 1 0 0,-1 1 0 0,0 1 304 0,-2 4 64 0,-2 2 16 0,-1 2 0 0,-2 1-720 0,-1 4-144 16,-1 3-16-16,-2 3-16 15,-1 2-352-15,-2 4-80 0,0 1-16 0,0 3 0 0,0 1-160 0,0 0-16 16,-2 3-16-16,-2 2 0 0,-2 5-176 0,-3 3-48 15,-1 3 0-15,-1 0 0 0,1-2-128 0,1-3 0 16,1-1 0-16,1-4 0 0,4-5 0 16,0 0 128-16,4-1-128 0,3-5 0 15,1 1-896-15,1-1-272 0</inkml:trace>
  <inkml:trace contextRef="#ctx0" brushRef="#br1" timeOffset="7749.48">25032 7735 21183 0,'0'-13'1888'0,"0"7"-1504"0,1 2-384 0,1 1 0 0,-1 3 2624 0,3 0 448 15,1 3 80-15,3 0 32 0,4 2-1664 0,6 6-336 16,8 5-64-16,8 6-16 15,0 7 48-15,4 2 0 0,-1 5 0 0,0 4 0 16,-1 2-768-16,-2 4-160 0,2 5-32 0,-1 1 0 0,-4 1-192 0,-2 0 128 16,0 2-128-16,-6-2 0 0,-2-3 0 0,-3-1 0 15,-2 0 0-15,-3-1 0 32,-2 2-1168-32,-1-6-288 0</inkml:trace>
  <inkml:trace contextRef="#ctx0" brushRef="#br1" timeOffset="8173.79">26060 8464 23951 0,'3'-11'2128'0,"-1"4"-1696"0,2-2-432 0,0 3 0 0,-1 2 2576 0,2 2 432 15,2-2 96-15,2-3 16 0,6-2-2032 0,6-6-384 16,4 2-96-16,3-4-16 0,2 5-16 0,-4 2 0 16,-1 4 0-16,-5 2 0 0,-3 2-448 0,-3 2-128 15,-5 2 0-15,-1 2 0 0,-2 2 0 0,-4 0 0 0,0 4 0 16,-5-4 0-16,0 4 192 0,-4 0-48 0,-1 3 0 0,-3-1 0 15,-2 2-16-15,-3 3 0 0,0 3 0 0,-4-2 0 16,-1 4-128-16,0 1 128 0,-2-1-128 0,0 3 128 16,2-2-128-16,-2 2 0 0,1 2 144 0,1-1-144 15,3-4 304-15,5 1-16 0,3-5 0 0,4 2 0 16,3-1 80-16,3-1 16 0,4 1 0 0,1-2 0 16,4 1-144-16,2-1-32 0,4-1 0 0,3 1 0 15,1-3-48-15,2-2-16 0,5 0 0 0,3-2 0 16,3-1-144-16,4-2 0 0,3-4 144 0,4-6-144 0,3 0-256 15,6-6-112-15,3 1-16 0,6-4-19088 16</inkml:trace>
  <inkml:trace contextRef="#ctx0" brushRef="#br0" timeOffset="16069.54">25239 13810 13823 0,'0'0'1216'0,"-1"0"-960"0,0-2-256 0,1 2 0 0,0 0 224 0,0-3 0 0,-1 2 0 0,-1-2 0 0,1 0 80 0,0-2 16 0,0 1 0 0,-1 0 0 15,1 1-624-15,0 0-112 0,1 0-32 0,0 0 0 0,0 1 928 0,1 0 176 16,0-1 48-16,1 0 0 0,0-1 640 0,1-1 144 0,-1 2 32 0,0-1 0 16,1 2 96-16,-1-2 32 0,2 0 0 15,-1 2 0-15,-1-2-288 0,-1 2-48 0,1 2-16 0,-2-3 0 16,0 3-272-16,0-1-48 0,-2 1-16 0,1 0 0 15,-1 0-224-15,-1 0-48 0,1 0-16 0,2 0 0 16,0 0-224-16,0 0-32 0,0 0-16 0,0 0 0 16,0 0-128-16,-20 0-16 0,17 0-16 0,2-3 0 15,-1 3-32-15,-1-3 0 0,2 0 0 0,0-1 0 16,-2 1 32-16,2 0 0 0,0-3 0 0,-2 2 0 16,1-2 0-16,-1 1 0 0,1 0 0 0,-2-1 0 0,-1 1 80 15,2-1 0-15,-2 0 16 0,0 1 0 16,-2-1 0-16,0-3 0 0,0 0 0 0,-2-1 0 0,0 1 80 15,-2-1 16-15,-1-3 0 0,-3 1 0 0,0-4-48 0,-3-3-16 16,-1 0 0-16,-2-4 0 16,-1 1-80-16,0-5-16 0,-2 1 0 0,3 1 0 0,2 2-16 0,0-2 0 15,-2-4 0-15,-2 1 0 0,1 0-128 0,1-1-128 16,1 1 144-16,1 3-144 0,0-1 256 0,-1 1-32 16,2 3-16-16,-2 0 0 0,0-1 64 0,-1-2 16 15,-1 1 0-15,-3 1 0 0,0-2-32 16,-1 3-16-16,-1-1 0 0,-1 2 0 0,-1 1-240 0,0 1 176 15,-1 0-176-15,2 1 160 0,-1-2-160 0,2 2 128 0,2 1-128 0,2 1 128 16,-1-5-128-16,1 3 0 0,0 0 144 0,2 3-144 16,2-1 176-16,-1 0-48 15,-2 0 0-15,-2 0 0 0,1-1-128 0,-1 3 192 16,3-2-192-16,-2 0 192 0,-1 1-64 0,-1-5 0 0,1 2 0 0,-1-1 0 16,1 3-128-16,1-2 160 0,3 2-160 0,0-1 160 15,2 1-160-15,2 2 0 16,0-2 144-16,1 2-144 0,0-3 0 0,0 3 0 0,3-2 0 15,-2 1 128-15,1 1-128 0,-1 0 0 16,2 0 0-16,-1-1 0 0,0 2 0 0,0 0 0 16,0 1 0-16,-1-1 0 0,0 1 0 0,1 1 0 15,-1-1 0-15,-1-1 0 0,3 1 0 0,-2-2 0 0,2 3 0 0,-2 1 0 0,0-3 0 0,-1 0 0 16,1 1 0-16,-1 0 0 0,3-2 0 16,-2 2 0-16,2-1 0 0,0 1 0 0,0-3 0 0,1 4 0 15,1-1 0-15,1-1 0 16,0 1 0-16,0-1 0 0,1 4 0 0,0-4 0 0,1 3 0 0,-1-2 0 0,1 2 0 15,1 0-128-15,0-1 128 0,-2 4 0 0,2-3 0 0,-1 1 0 16,0 0 0-16,1 2 0 0,-1 1 0 0,1-3 0 16,-1 2 0-16,1 1 0 0,0-1 0 0,0 1 0 15,0 0 0-15,-1 2 0 0,1-2 0 0,1 0 0 16,-1 2 0-16,1-2 0 0,-1 0 0 16,0-3 0-16,1 3 0 0,-1 0 0 0,0-2 0 0,1 2 0 15,0-2 0-15,-2 0 0 0,3-1 0 0,-3 0-128 16,2 0 128-16,-1 1 0 0,0-1 0 0,0 0 0 15,1 2 0 1,-3-2 0-16,2-1 0 0,-1 0 0 0,-1 1 0 0,0 1 0 16,2 0 0-16,-2-2 0 0,1 2 0 0,1-1 0 0,-2 2 0 0,1-3 0 0,-1 0 0 0,0 1 0 31,0-1 0-31,1 0 0 0,1 2 0 0,-2-2 0 16,2 1 0-16,0-1 0 0,0 1 0 0,-1 2 0 15,3-1 0-15,-1 0 0 0,0 2 0 0,-2 0 0 16,3 0 0-16,-1 0 0 0,0-1 0 0,0 1 0 15,0 0 0-15,0 2 0 0,0-2 0 0,0 2 0 16,1-1 0-16,-1 2 0 0,2-1 0 0,0-2 0 16,-1 2 0-16,1 2 0 0,0-2 0 0,1-1 0 0,-1 1 0 15,1 1-128-15,1-1 128 0,-2 1 0 0,2 0 0 0,0 0 0 16,-1-1 0-16,1 2 0 0,0 2 0 0,1-4 0 16,0 4 0-16,0-2 0 0,0 2 0 0,0-3 0 15,0 3 0-15,-1 0 0 0,1 0 0 0,0 0-128 16,0 0 128-16,0 0 0 0,1 0 0 0,-1 0 0 15,0 0 0-15,0 0 0 0,0 0 0 0,0 0 0 16,0 0 0-16,0 0 0 0,0 0 0 0,0 0 0 16,0 0 0-16,0 0 0 0,0 0 0 0,0 0-128 0,0 21 128 15,0-14 0-15,0-4 0 0,0 1 0 0,0 1 0 16,0 1 0-16,1 0 0 0,0 2 0 0,1 0 0 16,-1 2 0-16,1 0 0 0,0 3 0 0,0-1 0 0,0 1 0 15,0 6 0-15,0-3-128 0,1 3 128 0,-2 3 0 16,0 4 0-16,0 2 0 0,-1 1 0 0,0-1 0 15,0 1 0-15,0-2 0 0,-1 1 0 0,1-2 0 16,-1-1 0-16,-2 0 0 0,2-2 0 0,0 2 0 16,-2-3 0-16,1 3 0 0,0-2 0 0,-2 1 0 15,3-1 0-15,-2 2 0 0,1 0 0 0,-1-2 0 16,1 2 0-16,0-3 0 0,0-1 0 0,1-1 0 0,1-4 0 0,-1-1 0 16,-1-1 0-16,2-6 0 0,-1 2 0 0,0-4 0 15,0-2 0-15,-1 0 0 0,2-2 0 0,-1 1 0 16,0-6 0-16,0 3 0 0,-1-3 0 0,1-2 0 15,-1 0 0-15,-1-4 0 16,1-1 0-16,-1-2 128 0,1-3-128 0,-1-1 0 0,1 0 0 0,-1-4 0 16,1-1 0-16,-2 1 0 0,0-2 0 0,1 0 0 15,-1-1 0-15,0-1 0 0,1 1 0 0,-1 1 0 16,3-3 0-16,-3 3 0 0,0 0 0 0,1-3 0 16,-1 2 0-16,1-1 0 0,0 1 0 0,0-2 0 15,1 0 0-15,-1 2 0 0,2 1 0 0,0-3 0 16,1 3 0-16,-1 1 0 0,1 1 0 0,0-1 0 15,2 1 0-15,3 0 0 0,0 2 0 0,0-1 0 0,0 0 0 0,-2 6 0 16,-1-2 0-16,-1 3-128 0,0 1 128 0,0 2 0 16,1-1 0-16,-1 4 0 0,0-3 0 15,2 3 0-15,-2 0 0 0,1 1 0 0,1 2 0 0,-1 0 0 16,2-2 0-16,-2 3 0 0,2 0 0 0,0 2 0 16,1-2 0-16,0 0-128 0,1 4 128 0,1-2 0 15,1 2 0-15,-1 0 0 0,2 2 0 16,0-1 0-16,0 0 0 0,1 0-128 0,0 1 128 0,-1-1 0 0,1 0 0 15,1 0 0-15,0 0 0 0,0 1 0 0,1-2 0 16,2 2 0-16,0-2 0 0,1 0 0 16,-1 1 0-16,2 0 0 0,1 0 0 0,0 0 0 15,3 1 0-15,-1 1 0 0,2-2 0 0,-1 1 0 0,0 0 0 0,-1 1 0 16,0-2 0-16,0 1 0 0,-2 1 0 0,2-4 0 16,-2 2 0-16,0-3 0 0,3 0 0 0,0-3 0 15,1 0 0-15,2-1 0 0,3-1 0 0,0-3 0 16,0 2 0-16,0-2 0 0,0-2 0 0,-1 0-128 31,1 0-1600-31,-3-1-320 0,0 0-64 0,-3-4-20192 0</inkml:trace>
  <inkml:trace contextRef="#ctx0" brushRef="#br0" timeOffset="17972.57">22323 10119 8287 0,'-1'-4'736'0,"1"0"-592"0,0 2-144 0,0-2 0 0,0 4 512 0,0-2 64 0,1-4 0 0,-1-2 16 0,0 0-32 0,2-6-16 0,-1 2 0 0,0-1 0 0,0 3 192 0,1 2 32 0,-1-1 16 0,0 2 0 15,0-2 368-15,1 3 80 16,-1 0 16-16,0 1 0 0,0 0 256 0,-1 1 48 16,2 0 16-16,-1 2 0 15,1-2-288-15,-1 2-48 0,1-2-16 0,0 0 0 16,1 2-224-16,-2-2-48 0,1 2-16 0,1-2 0 15,-2 1 144-15,2 0 16 0,-2-2 16 0,1 1 0 16,0 3-224-16,-1-4-48 0,0 1-16 0,0 0 0 16,-1-1-304-16,0 2-64 0,0-1-16 0,0 0 0 0,0 2-112 15,-1-1 0-15,1 2-16 0,-1-1 0 0,-2-1-112 0,1 2 0 16,-1-2-16-16,0 3 0 0,-1 0 16 0,0 0 0 16,-2 0 0-16,0 3 0 0,0 1 0 0,-2-2 0 15,0 2 0-15,-1 2 0 0,-1 1-64 0,-1 2-128 16,0 3 192-16,0 1-64 0,-2-1 0 0,3 4-128 15,-2 0 192-15,2 0-64 0,0 0-128 0,0 3 0 16,-1 3 144-16,1 1-144 0,0 1 0 0,2-1 144 16,0-1-144-16,1 0 0 0,1-2 128 0,0 1-128 15,1-1 0-15,1-2 0 0,1 1 0 0,2-1 128 16,1-4-128-16,0 2 0 0,1-1 144 0,2-2-144 16,1 2 0-16,-1-2 144 0,4-3-144 0,-1-1 128 0,1 1-128 0,2-1 128 15,1-2 0-15,0 0-128 0,2-1 192 0,-1-4-64 16,0-1-128-16,2 2 160 0,1-6-160 0,1 0 160 15,1-3-160-15,0-2 160 0,0 2-160 0,1-4 160 16,-3-1-160-16,1-1 0 0,0-2 0 0,-1 2 128 16,-1-4-128-16,-2-1 192 0,-1 1-192 0,-1 0 192 15,-2 1-192-15,-2-3 0 0,-1 2 0 0,-2 2 0 16,0-2 0-16,-2 1 0 0,0-1 0 0,-2 0 0 16,0 0 0-16,-2 1 0 0,1 2 0 0,-2-2 0 0,0 1 0 15,0-1 0-15,-1 2 0 0,-1 0 0 16,0 1 0-16,1 2 0 0,1-2 144 0,0 2-144 0,1 1 0 0,0 3 144 15,2 0-144-15,1 2 0 0,1 2 0 0,0 2 0 16,0 2 0-16,1 1 0 0,1 2 0 0,2 3 0 16,0 2 0-16,1 2 0 0,0 3 192 0,1 1-192 15,1 3 192-15,2 3-192 0,1 0 256 0,-1 1-48 16,0-1-16-16,1 0 0 0,0 1-48 0,1-1-16 16,-1-4 0-16,1-2 0 0,1 3-128 0,-1-5 0 15,0 0 0-15,0-1 128 0,0-2-128 0,0 0 0 16,3 0 0-16,-2 0 0 0,2-1 0 0,-2 0 0 15,0-1 0-15,1-3 0 0,-2 1 0 0,1 2 0 0,-1-3 0 0,-1 0 0 32,1 1-368-32,-2-4-48 0,1 1-16 0,-3 0 0 0,1-2-544 15,-3 1-112-15,0-3-32 0,0 1 0 16,-2-1-432-16,1-1-96 0</inkml:trace>
  <inkml:trace contextRef="#ctx0" brushRef="#br0" timeOffset="19264.55">22936 10219 22111 0,'-2'0'1968'0,"1"0"-1584"16,1 0-384-16,0 0 0 0,0 0 1168 0,0 0 160 0,0 0 16 0,0 1 16 0,0 2 496 0,0-1 80 0,0 4 32 0,0-6 0 0,0 0-496 0,3 26-80 0,-3-12-32 0,1 1 0 15,0 1-544-15,-1 2-112 0,1 1-32 16,-1 1 0-16,0 0-352 0,0 1-64 0,0-2 0 0,1 2-16 15,1 3 128-15,0-1 16 0,1-3 16 0,-1 2 0 16,1 1-80-16,-1 1 0 0,2 0-16 16,-2-1 0-16,2 1-128 0,-2-3-32 0,1-1 0 0,-1-2 0 15,2 1-144-15,-1-3 0 0,-1-4 144 0,2 1-144 16,-2-3 0-16,1-1 0 0,-1-2 0 0,-1-7-128 16,-1 0-400-16,0-4-80 15,0-2-16-15,-2-7-12416 0,1-1-2480 0</inkml:trace>
  <inkml:trace contextRef="#ctx0" brushRef="#br0" timeOffset="20710.87">22300 9591 6447 0,'-16'-1'272'0,"5"1"80"0,1-3-352 0,4 3 0 0,2 0 0 0,2 0 0 16,-1-2 0-16,-2 0 0 0,-4 0 0 0,0 0 0 15,-1-2 0-15,0 0 0 0,0-1 0 0,1 1 0 0,3 1 0 0,0-1 0 16,2-1 192-16,0 1-64 0,2 1 688 0,1 0 144 16,-1-1 16-16,1 1 16 15,1 0 1184-15,0 3 224 0,0-3 48 0,1 0 16 0,2 3 272 0,-3-2 48 16,1 0 16-16,-1 2 0 0,1 0-688 0,-1-2-128 15,-1 2-16-15,1 0-16 16,0 0-640-16,0 0-128 0,0 0-32 0,0 0 0 0,0 0-576 0,0 0-112 16,0 0-16-16,0 0-16 0,15 20-144 0,-10-15-32 15,1-2 0 1,2 0 0-16,-1 1-64 0,3-2 0 0,0-1-16 0,1 2 0 0,1-3-176 0,2 2 192 0,2-4-192 31,0 2 192-31,1 0-192 0,2-4 192 0,-1 4-192 0,1-2 192 0,1-1-192 0,-2 2 0 0,3-2 144 16,0 1-144-1,-1 1 0-15,1-2 128 0,1 3-128 0,-1-4 0 0,-1 2 0 0,0 1 0 0,-1-2 0 0,-5 1 0 16,0 1 0-16,0-2 0 16,-1-1 0-16,1 2 0 0,-2-2 0 0,1 2 144 0,-2-1-144 0,-3 0 0 15,1 1 176-15,-2-3-176 16,0 2 160-16,-2-1-160 16,-2 1 208-16,0 0-48 0,-1-2-16 0,-1 1 0 15,-1 0 32-15,0 1 0 0,-2 0 0 0,1 0 0 0,-3-4 0 16,0 4 0-16,-1 0 0 0,-1-3 0 0,0 2-176 0,-1 2 0 15,-1-2 144-15,-1-1-144 0,0 1 0 0,-3 1 0 16,0-1 0-16,-2-1 128 0,2 1-128 0,-1 1 0 16,-1-4 0-16,0 1 0 0,3 3 0 0,-1-4 144 15,-1 1-144-15,1 0 0 0,1 0 128 0,1 0-128 16,-1-3 0-16,2 3 0 0,2 1 208 0,-2-1-64 16,1-1-16-16,-2-1 0 0,0 0-128 0,0 0 0 15,0-1 0-15,1 2 128 0,2 0-128 0,-1 1 0 16,4 0 0-16,-3 2 0 0,4-2 0 0,-1 3 0 0,0 0 0 15,1-1 0-15,0 2 0 0,1-2 0 0,-2 2 0 0,1-2 0 16,0 1 0-16,0 1 0 0,1 1 0 0,-1-2 0 16,2 2 0-16,0-1 0 15,0-2 0-15,1 1 0 0,0 1 0 0,0 2 0 0,1-1 0 0,0 1 0 16,2 0 0-16,0 0 0 0,1 3 0 0,-4-3 0 16,0 0-128-16,0 0 128 0,23 7 0 0,-15-5 0 15,-1 2 0-15,1-1 0 0,0 0 0 0,0-2 128 16,0 2-128-16,0-1 0 0,-2 2 0 0,-1-4 0 15,1 2 0-15,-2 2-176 0,0-1 48 0,-1-3 0 0,0 3 128 0,-1-3 0 16,1 4 0-16,-1-2 0 0,1 0 0 0,-1 3 0 16,1-4 0-16,0 1 0 0,1 1 0 0,0 0 0 15,2 1 0-15,-1 0 0 0,1 1 0 0,0-1 0 16,2-2-144-16,-1 2 144 0,2-2 0 0,-1 2 0 16,0-2 0-16,-1 2 0 0,-1-3-160 0,2 2 160 15,-2-1 0-15,-1 0-144 0,0 0 144 0,-1 0 0 16,-1 2 0-16,0-1 0 0,0 0 0 0,0-1 0 15,-2 0 0-15,0 2-128 0,1-2 128 0,-1 1 0 16,0 0 0-16,0 0-128 0,2-2 128 0,-1 2 0 0,0-1 0 16,0-1 0-16,0 2 0 0,1-2 0 0,-1 0 0 0,1 1-128 15,-1 0 128-15,0-1 0 0,0 2 0 0,2-3 0 16,-2 2 0-16,1-2-128 16,-1 1 128-16,1-1-128 0,-1 3 0 0,-1-3 0 0,2 2 0 0,-1-2 0 15,1 4-64-15,-1-4-16 0,1 3 0 0,-1-2 0 16,1 1 16-16,-1-1 16 0,1 1 0 0,-2-1 0 15,0 1 176-15,0-2-128 0,1 2 128 16,-2-2-128-16,1 2-96 0,0-2-16 0,-1 0 0 0,1 3 0 16,1-2-64-16,-2-1-16 0,0 0 0 0,0 0 0 15,0 0 64-15,0 0 0 0,0 0 0 16,0 0 0-16,-17 17 128 0,13-12 128 0,-1 1-192 16,0-1 192-16,0 1-224 0,0-2 64 0,0 2 16 0,0 1 0 15,0-4 144-15,1 1-192 0,-1 1 192 0,2-4-192 0,0 2 192 0,1-2 0 16,-1 1 0-16,1 1 0 15,-1-3 0-15,1 0 0 0,0 1 0 0,0-1 0 0,0 0 0 0,-1 2 0 16,1-2 0-16,-2 0 0 0,0 3 0 0,0-3 0 16,0 0 0-16,-1 1 0 15,0 2 0-15,-2-3 0 0,1 2 0 0,-1-2 0 16,-1 1 128-16,1 2-128 0,-2-3 128 0,2 0-128 0,-2 2 240 0,1-2-32 0,-1 0 0 16,0 0 0-16,1 2 0 0,-2 0 0 0,1-2 0 0,-1 0 0 15,0 0 0-15,-1 0 0 0,0 0 0 0,1 0 0 16,0 0 144-16,0 0 32 15,0-2 0-15,-1 2 0 0,-1 0-208 0,-2 0-48 0,2 2 0 0,0-2 0 16,-2 2 32-16,0 2 0 0,1-3 0 0,0 2 0 16,0 1-32-16,-1 1 0 0,1-2 0 0,-2 0 0 15,2 2 0-15,0 0 0 0,0 1 0 16,0-2 0-16,-2 4 0 0,-1 0 0 16,0-2 0-16,0 2 0 0,0 0 32 0,1-2 0 15,-1 0 0-15,2 0 0 0,1-2-32 0,0 1-128 0,2-1 192 0,1-3-64 0,3 1-128 0,-1-2 160 16,2 0-160-16,1 0 160 0,2 0-160 0,1-3 0 15,1-1 0-15,1 2 0 32,3-2-464-32,0-5-128 0,6 1-32 0,2-4 0 0,3-2-448 0,4-2-80 0</inkml:trace>
  <inkml:trace contextRef="#ctx0" brushRef="#br0" timeOffset="22648.77">4886 14086 23039 0,'1'-10'2048'0,"1"4"-1648"0,2 2-400 0,-1 2 0 0,-1-1-800 0,0-1-240 0,3-2-48 0,3-4-16 0,2-6 432 0,1 1 96 0,1 2 0 0,-1 3 16 0,0 1 1808 0,-2 3 352 16,1 2 80-16,-1 2 16 0,-2 2-240 0,-1 0-48 15,2 2-16-15,-1 2 0 0,1 0-608 0,-1 1-112 16,-1-2-32-16,2 4 0 0,-2-4-352 0,1 1-80 16,2 1-16-16,-1 1 0 0,0 0-192 0,1-2 0 15,-3 0-144-15,0 0 144 0,0 0 0 0,-1 0 0 16,0 0 208-16,-3 1-64 0,0 2 672 0,-2-1 128 0,0 1 16 0,-4 1 16 16,0 2-112-16,-1 0-32 0,0-1 0 0,-1-2 0 15,0 2-576-15,-3-3-112 0,-2 1-16 16,-2 0-128-16,-2-1 320 0,-4-4-32 0,-1 2-16 15,-2 0 0-15,-5-2 240 0,-4-2 32 0,-4 0 16 0,-4 0 0 16,-7-2 0-16,-3 0 0 0,-3 0 0 0,0-2 0 16,2 2-144-16,2-2-32 0,4 2 0 0,-3 2 0 15,-3-4 0-15,-3 4 0 0,-3-4 0 0,2 2 0 16,0-2-192-16,7 2-64 0,3-2 0 0,5 1 0 16,3 0-128-16,0 0 0 0,-1 1 0 0,0 2 0 15,1-2 0-15,1 2 0 0,2 0 0 0,-2 2 0 0,2 0 0 16,2 1 0-16,5-3 0 0,4 3 0 15,6 0 0-15,3-2 0 0,5 2 0 0,3-1 0 16,2-1-192-16,3 2-80 0,3-1-16 0,2-1 0 16,2 3-96-16,5 1-32 0,6-1 0 0,6-2 0 0,10 4 208 0,5-2 32 15,1 2 16-15,7-2 0 0,10 2 160 0,1-3 0 16,0 0 0-16,-1 0 0 16,1 1 0-16,4-3 128 0,6 1-128 0,0 1 176 15,1-3-176-15,-2-3 0 0,-4 1-192 0,-4 1 192 0,-2 1 0 16,-1 0 0-16,-2 0 0 0,3 0 0 0,-1-4 0 0,-2 4 0 0,-3-3 0 15,-7 1 192-15,-5 1-192 0,-7-2 0 0,-2 3 0 16,-6 0 0-16,-1 3 0 0,-4-3 0 0,-3 0 0 0,-2 1 0 16,-3 1 0-16,-3-2 208 0,-5 0-48 0,-1 3-16 15,-2-3-144-15,-4 1 0 0,-2 2 0 0,-4-3 0 16,-4 2 0-16,-3-1 208 0,-4 2-16 0,-5-3-16 16,-3 3 16-16,-5-3 16 15,-3 3 0-15,-8 1 0 0,-3-2-208 0,-6-1 176 0,-7 2-176 0,-2-1 160 16,-3-2-160-16,3 0 128 0,5-2-128 0,0 2 128 15,2 0 0-15,-4 0-128 0,-6-3 192 0,0 2-64 16,-1-1 32-16,6-2 0 0,8-1 0 0,4 4 0 0,3-3-160 0,1 2 192 16,-2 2-192-16,2-4 192 0,0 4-192 0,2-5 0 31,2 4 0-31,5-2 128 0,5 0-128 0,6 0 0 0,6-1 0 0,4 1 0 0,4 0 0 0,3-1 0 16,3 2 0-16,4 2 0 31,1-4-400-31,4 2-112 0,2-2-32 0,4 2-13168 0,2 2-2640 0</inkml:trace>
  <inkml:trace contextRef="#ctx0" brushRef="#br0" timeOffset="23600.34">9132 14305 18431 0,'25'-6'1632'0,"-9"1"-1312"0,0 0-320 0,-4 1 0 0,-4 2 4160 0,-2 0 752 0,4 0 144 0,6-2 48 0,10-5-3376 0,6 2-656 0,4-4-144 0,-3 3-32 0,-4-1-896 0,-6 2 0 0,-3 1 0 0,-4 0-224 0,-5 2-80 0,-2-2-16 16,-3 4 0-16,-4-2 0 0,-2 1 320 0,-2 1 0 16,-1 1 0-16,-5 1 144 15,-3 0 112-15,-7 0 32 0,-3 0 0 0,-5 1 0 0,-6 1-288 0,-5 2 0 16,-6 1 0-16,-2 1 0 0,-2-2 0 0,2 2 0 16,-1 0 0-16,-2 1 0 0,-1-4 336 0,-5 3 16 15,-7-2 0-15,-4 0 0 0,-1 1-48 0,3-1-16 16,4-1 0-16,2 0 0 0,3-1-32 0,-3 2 0 0,-6-4 0 0,-2 2 0 15,2 0 80-15,4 0 16 0,4-1 0 0,6-1 0 16,6 0-144-16,2 0-16 0,1-1-16 0,3-3 0 16,1 2-48-16,4-2-128 0,4 2 192 0,4-2-64 15,7 2 0-15,6-2-128 0,3 1 192 0,6 0-64 16,4 0-128-16,3 1 0 0,4-2 0 0,3 0 128 16,6 1-128-16,4 0 0 15,5-1 0-15,5-1 0 0,7 4-448 0,3-2 48 0,3 1 0 0,1 1 0 16,2 1-32-16,3 0 0 0,1 0 0 0,5 1 0 15,2 1 176-15,3 1 48 0,4-3 0 0,-7 1 0 0,-5-1 208 0,-2 3 0 16,-1-3-160-16,1 2 160 0,2 0 0 0,2 0 0 16,3 1 0-16,-4-2 0 0,-4 1 0 0,-7-2 0 15,-8 3 0-15,-6-2 128 0,-7-1-128 0,-3 2 0 16,-5 0 0-16,-4-1 0 0,-4 3 0 0,-3-4 0 16,-2 0 0-16,-3 1 192 15,-1 1 80-15,-4 1 32 0,-2-2 0 0,-3 2 0 0,-3-1-48 0,-4 2 0 16,-3-2 0-16,-4-1 0 0,-3 2-64 0,-6-3 0 15,-2 0-16-15,-8 0 0 0,-9 0-176 0,-9 0 192 16,-6 0-192-16,1 1 192 0,4 0-192 0,0-1 0 16,4 0 0-16,-6-2 128 0,-5 2-128 0,-1-6 0 0,0 2 0 15,-1-11-20080-15</inkml:trace>
  <inkml:trace contextRef="#ctx0" brushRef="#br0" timeOffset="31438.67">26946 9556 7359 0,'3'-7'656'0,"1"1"-528"0,-1 3-128 0,-2-1 0 0,1 2 544 0,0 1 80 0,2-5 16 0,4-3 0 0,2-5-176 0,1 2-16 0,0 0-16 0,0 2 0 0,-2 5-128 0,-3 1-32 15,-1 2 0-15,-3 4 0 0,1 1-272 0,-3 3 0 0,-1 4 0 0,-2-1 0 16,-3 1 448-16,-1 5 96 16,-3 4 16-16,-4-2 0 0,-2 4 720 0,-1-2 160 0,-2 3 32 0,-1-2 0 15,-2 2 112 1,-3 3 16-16,1-1 16 0,-4 4 0 0,-1 3-480 0,-3-1-112 16,-1 0 0-16,1-1-16 0,-1-1-512 0,-3 5-112 15,-3 2 0-15,-4 1-16 0,0 5-224 0,-4-1-144 16,-2 3 192-16,-2 1-192 0,-2 6 320 0,-3-3-32 15,1-2-16-15,0 1 0 0,1-1 224 0,-4 2 32 16,-2 3 16-16,-3 1 0 0,-2 1 128 0,-2 1 32 16,1 1 0-16,1 0 0 0,-1-4 0 0,-3 3 16 15,-4 7 0-15,-2-3 0 0,2 1-272 0,2-1-48 16,3-4-16-16,0 1 0 0,-1 2-128 0,1-2-16 16,2 0-16-16,3-3 0 0,0 5-224 0,4-5 176 0,6-5-176 15,-2 1 160-15,0 2-160 0,0 2 160 0,1-1-160 0,2 1 160 16,1 0-160-16,2-3 0 0,3-1 0 0,0-2 0 15,4-2 0-15,0-1 0 0,-1 2 0 0,0 1 0 16,-1 1 0-16,2-2 0 0,2-2 0 0,-1 2 0 16,0 3 0-16,-1-5 0 0,2 1 0 0,1-5 192 15,3 1 0-15,-2-4 0 0,-2 2 0 0,0 1 0 16,1 0 64-16,-1-3 0 0,4-3 16 0,2 0 0 16,0 1-128-16,3 2-16 0,2-3-128 0,-1 0 192 15,3 3-192-15,1-4 0 0,0 1 0 0,2-4 0 16,0 3 0-16,-1-2 0 0,-1 0 0 0,-1 2 0 0,3-6 0 15,-2 1 0-15,-2 2 0 0,-1-2 0 0,1 5 128 0,-2-2 16 16,-1 3 16-16,2-1 0 0,0 1-160 0,0-1 0 16,-6 5 0-16,0 1 0 0,1 1 0 0,-2-3 0 15,0 3 0-15,-1-3 0 0,4-1 0 0,-2-2 0 16,0 2 0-16,2-2 0 0,1-1 0 0,1 1 128 16,2 0 0-16,1-1 0 0,3-2-128 0,-1 0 0 15,0 2 0-15,0 0 0 0,0-1 0 0,-1 1 0 16,-1 0 0-16,-1 1 0 0,1-4 0 0,-1 1 0 15,1-1 0-15,-2 2 0 0,-1 1 0 0,2-3 0 0,0 1 0 16,1-1 0-16,-1 0 160 0,2 1 0 0,1-1 0 0,-1 1 0 16,0-1-160-16,-3-2 0 0,2 1 0 0,1-1 0 15,2-6 0-15,-2 1 0 0,-2 1 128 0,1 1-128 16,2-4 0-16,-1 0 128 0,2 0-128 0,1-1 0 16,2 1 128-16,0 0-128 0,0 0 0 0,1 0 128 15,-1 0 0-15,4 0 0 0,-2-1 0 0,3 0 0 16,0-1-128-16,0-1 0 0,1-2 0 0,0 1 128 15,1-4-128-15,-1 1 192 0,3-1-192 0,-2 3 192 16,1-4-192-16,0 0 128 0,-1 2-128 0,-1-1 128 16,1 0-128-16,-1 0 0 0,0 0 0 0,0 1 0 0,-2 0 0 15,1 2 0-15,-2-2 128 0,2 0-128 16,0-2 0-16,-2 3 0 0,-2 3 0 0,0-3 0 16,3 2 0-16,-3 1 0 0,-2 3 0 0,-1 0 128 0,1 3-128 0,0-3 0 15,-1 4 0-15,2-2 0 0,-1-2 0 0,2-3 0 16,1 1 0-16,1-1 0 0,-1 1 0 0,2-1 192 15,-1 0-32-15,3 0 0 16,0-1 0-16,3-4 0 0,-1 1 0 0,3 1 0 0,2-5-160 16,1 2 0-16,-2 3 0 0,-1-1 0 15,-1-1 0-15,0 2 0 0,2-2 0 0,0 0 0 0,0 0 0 16,-1-4 0-16,1 2 0 0,-2 1 0 0,1-1 0 16,-2 1 0-16,1-1 0 0,-1 1 0 0,-1 3 0 0,0-3 0 0,-1 2 0 0,1 0 0 15,-1 1 0-15,-1-1 0 0,1 0 0 0,-1 4 0 16,0-3 0-16,0 0 0 15,1 0 0-15,1-1 0 0,2 1 0 0,-1-2 0 16,0 4 0-16,1-3 0 0,0-2 0 0,2 0 0 16,1 2 0-16,-1 0 0 0,1-2 0 0,0 3 0 15,2-5 0-15,0 2 0 0,0 0 0 0,1-1 0 16,-1-2 0-16,1-1 0 0,1 1 0 0,0-1 0 16,0 0 0-16,0 0 0 0,1-2 0 0,0-1 0 15,2 2 0-15,-2 2 0 0,0-4 0 0,1 1 0 0,-1-1 0 0,0 0 0 0,1 0 0 0,0 0 0 16,1-3 0-16,-1 3 0 0,2-3 0 0,0 0 0 15,-2 0 0-15,3 0 0 16,0 0 0-16,0 0 0 0,2-3 0 16,-1 3 0-16,1-3 0 0,1 0 0 0,0 1 0 0,2-2 0 0,-1 2 0 0,2-3 0 15,3-2 0-15,0 1 0 16,2-2 0-16,1-2 0 0,0 1 0 0,2-1 0 16,1-3 0-16,1 0 0 0,0-3 0 0,0 1 0 15,0-1-144-15,1 0 144 0,0 0 0 0,1-5 0 16,1 2 0-16,-1 0 0 0,1 0 0 0,-2 1 0 15,-1 0 0-15,0 2 0 0,-1-2 0 0,0 2 0 16,1 0 0-16,-1-3 0 0,2 0 0 0,0 3 0 0,1 0 0 0,-1-2-128 16,3-1 128-16,-2-1 0 0,-2 4 0 0,1-2 0 15,4-1 0-15,0-1 0 0,-2 2 0 0,2-1-128 0,2 0 128 0,-2 0 0 16,1 0 0-16,-2 0 0 0,-1 0 0 0,0 1 0 0,0-1 0 16,-2 0 0-1,0 2 0-15,-1-1 0 0,2-1 0 0,-2-1-128 16,-1 4 128-16,-1-2 0 0,0-1 0 0,1 1 0 0,0 1 0 0,1-1 0 0,-1 2 0 0,1-3 0 31,1 2 0-31,0 0 0 0,-1 3-128 0,2-4 128 16,0 1-192-16,1 1 192 0,-1 2-352 0,-2 0 32 0,0 2 16 0,0-2 0 15,2 2 176-15,0-1 128 0,0-2-192 0,-1 3 192 16,-2 1-128-16,-2-1 128 16,0 2 0-16,-2-3 0 0,1 2 0 0,-2 0 0 15,-1 2 0-15,1-3 0 0,-2 2 0 0,0-2 0 16,0 2 0-16,1-3 0 0,0 1 0 0,-1 2 0 0,2-2 0 15,0-2 0-15,3 2 0 0,-2 0 0 0,1-3 0 0,2 1 0 16,-1-2 0-16,3 1 0 0,0 2 0 0,-1-2 0 16,0 1 0-16,1 2 0 0,0-1 0 0,-1 1 0 15,-1 2 0-15,-1 0 0 0,2 0 0 0,-3-1 0 16,2 1 0-16,-2 0 0 0,1 1 0 0,-2-1 0 16,0-2 0-16,0 3 0 0,0-1 0 0,0-3 0 15,1 1 0-15,0 0 0 0,0-2 0 0,2-2 0 16,0 1 0-16,2-1 0 0,-2 0 0 0,1 1 0 15,0-1 0-15,-1 2 0 0,1-2 0 0,-2 0 0 0,1 1 0 16,-1-1 0-16,1 2 0 0,1 0 0 0,-2-2 0 0,1 0 0 16,1 1 144-16,0-1-144 0,0 1 0 0,-1 1 0 15,2-2 0-15,-2 0 0 0,0 4 0 0,2-3 0 16,2-2 0-16,2-2 0 16,1 1 0-16,3-5 0 0,-2 2 0 0,3-1 0 0,-1 0 0 0,2-2 0 15,1 2 0-15,1-3 0 0,-2 3 0 0,0 0 0 16,0 0 0-16,-2-1 0 0,1 2 0 0,0 2 0 15,2-4 0-15,0-1 0 0,0 4 0 0,-1-1 0 16,-1 1 0-16,-1-1 0 0,0 1 0 0,1-2 0 16,1 1 0-16,-1 1 0 0,-2-2 0 0,1 0 0 15,0 3 0-15,-1-3 0 0,-1 2 0 0,-2 3 0 0,-3 1 0 0,2-1 0 16,-1-1 0-16,1 1 128 16,1 2-128-16,-1-4 128 0,2 3-128 0,0 0 0 0,0 0 0 0,0 1 0 15,-1 3 0-15,-1-2 0 0,0 2 0 0,0-4-176 16,1 1 176-16,-2-2 0 0,2 1 0 0,-1-2 0 15,0 1 0-15,0 0 0 0,-2-1 0 0,1 2 0 16,-1-2 0-16,-2 2 0 0,0 1 0 0,-1-1 0 16,3 0 0-16,-3 0 0 0,1-1 0 15,-1 3 0-15,-2-2 0 0,2 3 0 0,-2 0 128 0,1 0-128 0,-1 1 176 0,2-1-48 16,-2 0 0-16,1 0 0 0,1 1-128 0,0 2 0 16,-1-2 0-16,2 2 0 15,-1-1 0-15,-2 1 0 0,0 0 0 0,1-2 0 0,-1 2 0 0,1-3 0 16,0 4 0-16,0-4 0 15,0-2 0-15,-1 4 0 0,1-4 0 0,0 2 0 0,0-2 0 0,-1-1 0 16,2 0 0-16,-2 0 0 0,1 0 0 0,-1 1 0 16,0-1 0-16,1 0 0 15,-1 1 0-15,-1 1 208 0,1 2-48 0,0-1-16 0,-1 1-16 0,0 0 0 16,0 2 0-16,0 0 0 0,-1 0-128 0,1-2 0 0,2 2 0 16,-1-3 0-16,0 4 0 0,1-4 0 15,1 1 0-15,1-3 0 0,0 1 0 0,1 2 0 16,0-3 0-16,-1 2 0 0,0 3 0 0,-1-3 0 15,2 1 0-15,1-2 0 0,-1-1 0 0,3 2 0 0,-3-2 0 0,1 1 0 16,-1 0 0-16,0-2 0 0,-1 1 0 0,0 1 0 16,-2 2 0-16,1-2 0 0,0 2 0 0,-2-3 0 15,0 5 0-15,-1-4 0 0,-1 3 0 0,0-1 0 16,0 1 0-16,1 0 0 0,0 0 0 0,-1-2 0 16,1 2 0-16,1 0 0 0,1-1 0 0,-1-1 0 0,3 1 0 15,0-1 0-15,2 0 0 0,1-2 0 0,0 1 0 0,1-2 0 31,1 1 0-31,-1-1 0 0,0 2 0 0,0 0 0 0,-1-2 0 0,-1 1 0 16,2 1 0-16,-2-2 0 0,1 0 0 0,-2 1 0 16,-2 2 0-16,1-2 0 0,-1 1 0 15,0 0 0-15,-3 1 0 0,0 1 0 0,2-1 0 0,0 0 0 0,-1-2 0 0,2 1 0 16,1-2 0-16,-1-2 0 16,1 2 0-16,1-3 0 0,2 1 0 0,0-2 0 15,1 0 0-15,1 2 0 0,-1-1 0 0,1-1 0 0,1 2 0 0,0-1 0 0,0 1 0 16,0 1 0-16,-2 1 0 0,-1 0 0 15,2 0 0-15,0 1 0 0,1-3 0 0,-3 2 0 0,2 0 0 0,-1-3 0 16,-1 3 0-16,-2-2 0 16,0 0 0-16,-1 1 0 0,0 0 0 0,0 0 0 15,-1 3 0-15,-1-2 0 0,2-3 0 0,1 3 0 0,0 0 0 0,0-3 0 16,3 1 0-16,1 2 0 0,1-3 0 0,1 3 0 16,-1 0 144-16,0 2-144 0,-3 0 160 0,1 1-160 15,0 0 128-15,-1 0-128 0,-1 1 0 0,2 2 0 16,-3-2 0-1,1-1 0-15,-1 3-176 0,0-2 176 0,-1 0 0 0,0-2 0 16,1 2 0-16,-1-3 0 0,1 1 0 0,-1-2 0 0,2-2 0 0,-1 2 0 0,-1-1 0 0,3 0 0 16,-4 0 0-16,2-1 0 0,2 1 0 0,-1-1 0 15,2-2 0-15,0 1 0 0,1 1 0 0,0-2 0 32,1 1 160-32,-2 3-160 0,-2 2 0 0,0 0 0 0,0-1 0 0,1 1 0 15,-1 2 0-15,0 0 0 16,2-1 0-16,-2 1 0 0,1 2 0 0,0-4 0 0,-1 2 0 15,0 0 0-15,0-4 0 0,0 1 0 0,0 1 0 0,0-3 0 16,0 3 0-16,-2 1 0 0,1-2 0 0,0 0 0 0,0 1 0 0,1-2 0 31,2 2 0-31,-2 0 0 0,0-1 0 0,2 1 0 0,-1-2 0 16,1 0 0-16,1 1 128 0,0 2-128 0,-1-2 0 0,1 1 0 16,-1 0 0-16,-1 4 0 0,0-3 0 0,-1 3 0 15,0 1 0-15,-2 0 0 0,1 0 0 0,-2 2 0 16,-1-2 0-16,0 2 0 0,-2-3 0 0,1 1 0 15,-1 1 0-15,-1 0 0 0,1-2 0 0,-1 2 0 16,1-5 0-16,0 3 0 0,-1-2 0 0,1 2 0 16,1-2 0-16,0-2 0 0,0-1 128 0,3 2-128 15,-1 0 128-15,-1 1-128 0,2 0 144 0,-1-1-144 16,-1 3 128-16,0-2-128 0,0 2 0 0,1-2 144 0,0 2-144 0,-1 0 0 16,1-2 0-16,-1 2 128 0,1-3-128 0,0 2 0 15,-1 0 144-15,1 0-144 0,-1 0 0 0,1-2 144 16,-2 2-144-16,1 0 0 0,-1-1 0 0,-2 2 0 15,1 1 0-15,-2-1 0 0,1 2 0 0,-3 0 0 16,1 0 0-16,-2 1 0 0,0 1 0 0,-1 0 0 16,-1 2 0-16,-1-2 0 0,1 2 0 0,-2-1 0 15,1 2 0-15,-2 2 0 0,0-2 0 0,-1-1 0 16,2 2 0-16,-4 2 0 0,2-3 0 0,-1 2 0 16,0-1 0-16,0 2 0 0,-2 0 0 0,1-3 0 0,-2 2 0 0,2 1 0 15,-2 0 0-15,-1 0 0 0,-1 0 0 0,0 1 0 16,-1 2 0-16,0-1 0 15,-2-2-160-15,-1 4 160 16,-1 0-704-16,0 1-80 0,1-2-16 0,-1 3-20000 0</inkml:trace>
  <inkml:trace contextRef="#ctx0" brushRef="#br0" timeOffset="32823.68">26439 9357 28559 0,'-10'-7'2544'0,"1"1"-2032"0,3 2-512 0,1 3 0 0,1 1 1568 0,-2-2 224 0,-5-1 32 0,-9-4 16 0,-8-4-832 0,-4 0-176 0,-3 0-16 0,0 1-16 0,1 3-256 0,-2-2-48 0,-1-1-16 0,-4 0 0 0,-1 2-224 0,-4-2-64 16,-3 0 0-16,-4-2 0 15,-7-1-192-15,-3 1 176 0,-1 2-176 0,-4-2 160 16,-6-1-160-16,-5 0 160 0,-3-2-160 0,-5 1 160 15,2-3-16-15,-5 1 0 0,-5-2 0 0,-9 1 0 16,-9 0 16-16,-8-4 0 0,-3-3 0 0,-9 3 0 16,-9-1 0-16,-13-4 0 0,-8-2 0 0,-9-1 0 0,-7 1 48 0,-11-3 16 0,-5-1 0 0,-10-3 0 31,-12-3 32-31,-9-2 16 0,-4 1 0 0,-2-2 0 0,4 0-16 0,2-2 0 0,-2 3 0 0,1-3 0 31,-1 4-64-31,6 2-32 0,3 3 0 0,6 2 0 0,10-1-160 0,7 0 0 0,6 3 0 0,16 2-176 16,17 6 176-16,4-1 0 0,7 1 0 0,11 1 0 15,18 5-272-15,4 2 16 16,9 2 16-16,13 2-13168 16,14 2-2640-16</inkml:trace>
  <inkml:trace contextRef="#ctx0" brushRef="#br0" timeOffset="33335.54">24820 10254 43311 0,'-41'-13'3840'0,"5"3"-3072"0,12 5-608 0,6 4-160 0,0-1 0 0,-17-4 0 0,-32-8 0 0,-40-8 0 0,-35-3-256 0,-22-6-48 0,-9 1 0 0,-5-1 0 15,-4 1 304-15,-4-3 0 0,-5 3 0 0,-8 0 0 0,-7-4 0 0,-9 5 176 16,-4-3-32-16,1-2 0 0,4 2 224 0,0 0 32 16,0 1 16-16,2 0 0 0,4 3-224 0,-6-2-64 0,-7-1 0 15,0-1 0-15,9 1-128 0,-12 1 0 0,-9-4 0 0,0 3 0 16,2-4 0-16,4 3 0 0,8-1 0 0,7 3 0 15,8 1 0-15,11 4 0 0,12 0 0 0,4 0 0 32,6 3-768-32,5 0-48 0,10 3 0 0,8 3-11856 0,12 0-2384 0</inkml:trace>
  <inkml:trace contextRef="#ctx0" brushRef="#br0" timeOffset="33776.08">24150 11478 35935 0,'-24'-25'3200'0,"3"8"-2560"0,-2-2-512 0,3 9-128 15,3 4 1952-15,3 4 368 0,-6-2 80 0,-16-7 16 16,-20-6-1840-16,-26-6-384 16,-18-5-64-16,-13-3 0 0,-7 3-128 0,-5-5 0 0,-6 3 0 0,-8-6 0 15,-8-1 0-15,-9-2 0 0,0-2 0 0,-12-2 0 0,-10-1 0 16,-13 2 144-1,-5-3-16-15,-7 4-128 0,-4-2 432 0,-7 1-32 0,-6 1 0 0,0 0 0 0,6 3-80 0,-7-3-32 16,-8-1 0-16,-11-1 0 0,-7 1-32 0,-3 5 0 16,2 2 0-1,-1 4 0-15,3 1 112 0,0 2 16 16,2 1 0-16,4 1 0 0,6 0-384 0,4 1 0 0,6 3 0 0,13 0 0 16,12 6 0-16,11-3 0 0,9 0 0 0,8 1 0 15,11 2-896-15,13 0-128 0,12 2-48 0,17 2-20112 0</inkml:trace>
  <inkml:trace contextRef="#ctx0" brushRef="#br0" timeOffset="34331.98">23591 12284 44223 0,'-10'-2'3936'16,"-1"2"-3152"-16,2 0-624 0,2 1-160 0,1 3 192 0,-5-3 0 0,-11 1 0 0,-11 1 0 0,-14 3-528 0,-9-5-112 0,-4-1 0 0,-3-1-16 0,1-5 80 0,-1-4 32 0,0-1 0 0,0-2 0 15,-2 0 176-15,1-3 48 0,0 0 0 0,1-3 0 16,2 3 128-16,-2 0 0 0,0 1 0 0,-5-1 0 15,-2-4 208-15,2 2 128 0,3-1 32 0,-3-1 0 16,-3-1 208-16,-9 2 64 0,-5-4 0 0,-6 1 0 16,-7 1 112-16,-7-4 16 0,-4 2 16 0,-13-2 0 15,-13 3-80-15,-14-7 0 0,-9 1-16 0,-6 0 0 16,-3-1-112-16,-16-2 0 0,-15-3-16 0,-9-2 0 16,13 1-240-16,-16-6-32 0,-13-1-16 0,-4-5 0 0,-3 0-272 0,0 5 128 15,0 3-128-15,5 3 0 16,5 5 0-16,10 2 0 0,8 5 0 0,5 1 0 0,6 6 0 0,8 0 0 15,13 6 0-15,7 2 0 16,4 3-432-16,2 0-32 0,-1 2-16 0,15 4 0 16,17 1-992-16,7 2-192 0,8 0-32 0,7 4-19552 0</inkml:trace>
  <inkml:trace contextRef="#ctx0" brushRef="#br0" timeOffset="34789.96">22541 12831 43311 0,'-18'-9'1920'0,"0"2"384"0,1 0-1840 0,2 4-464 0,5 0 0 0,0 0 0 0,-2 0 304 0,-13-3-48 0,-17-1 0 0,-18-8 0 0,-15-1-256 0,-11-3 0 0,-11 1 0 0,-9-2 0 0,-5-3 0 0,-13 1 0 0,-9 0 0 0,-10-3 160 16,-8-3 96-16,-11 2 0 0,2-3 16 0,-12 1 0 15,-7-3 192-15,-11-1 48 0,-5 3 0 0,-10 1 0 32,-8 0 48-32,-10-1 16 0,-5-2 0 0,-7 0 0 0,1-1-256 0,-2 0-64 15,7 4 0-15,0-5 0 0,-1 0-64 16,-5 1-32-16,-1-4 0 0,-1 1 0 0,2 1-160 0,7-1 0 16,11 7 0-16,13 3 0 0,12 5 0 0,13 2-144 0,11 2 144 0,19 3-160 31,18 1-720-31,10 6-144 0,7-2-16 0,11 6-13264 15,12-1-2656-15</inkml:trace>
  <inkml:trace contextRef="#ctx0" brushRef="#br0" timeOffset="35206.21">21546 13759 47919 0,'-11'0'4256'0,"-1"0"-3408"0,3 2-672 0,2-2-176 0,4 2 0 0,-6-2 192 0,-7 3-192 0,-13 0 192 0,-9 4-192 0,-10-4 0 0,-7 3 0 0,-4-3 0 0,-3-2 0 0,-11-2 0 16,-6-2 0-16,-10 1-176 0,-4-2-128 0,-7 1-16 16,-4-6-16-16,-7 1 0 0,-8 0 192 0,-2-1 144 15,-2 2-192-15,-11-2 192 0,-9 2-128 0,-2 0 128 16,5 1 0-16,-11-2 0 0,-9 0 128 0,-4-2 128 0,0 2 16 15,6-1 16-15,4 3 48 0,-10-4 16 0,-13 0 0 0,6 0 0 16,18 0-32-16,-2-5 0 0,2-4 0 0,6-6 0 16,12-1-320-16,-13-15-320 0</inkml:trace>
  <inkml:trace contextRef="#ctx0" brushRef="#br2" timeOffset="39931.65">25687 13475 11055 0,'-1'0'976'0,"-1"0"-784"0,2 0-192 0,0 0 0 0,0 1-640 0,-1 2-160 0,0-3-32 0,0 2-16 0,-3 2 656 0,0-3 192 0,-1 2 0 0,-1-1 0 0</inkml:trace>
  <inkml:trace contextRef="#ctx0" brushRef="#br2" timeOffset="40555.93">25574 13546 10127 0,'-10'3'448'0,"2"0"96"0,0-1-544 0,3 2 0 0,2-4 0 0,0 2 0 0,0-2 0 0,-2 4 0 16,-4 0 0-16,-3 2 0 16,-2 0 0-16,-1 0-192 0,0 0 16 0,0-2 16 0,1 2 16 0,0 1 0 0,-1-4 0 0,0 3 0 31,1 1-720-31,-3-1-144 15,3 0-16-15,-1-2-16 0,0 1 1168 0,1-2 256 0,2 0 32 0,1 1 16 16,1-1 1744-16,1 0 336 0,3-3 80 0,1 3 16 16,0-3-432-16,3 3-96 0,0-3-16 0,1 1 0 0,2 2-496 15,1-3-96-15,-1 0-32 0,1 0 0 0,2 0-288 16,0 0-64-16,-4 0-16 0,0 0 0 0,0 0 16 0,22-4 16 16,-14 4 0-16,-2-3 0 0,1 1-160 0,2 1-48 15,-2-2 0-15,1 1 0 0,0 1-400 0,1-3-96 16,0 1-16-16,-1-3 0 0,2 2-128 0,0 0-48 15,1-3 0-15,0 2 0 0,2-3-48 0,-1 2-16 16,3-4 0-16,1 0 0 0,0 1 48 0,3-4 16 16,3 0 0-16,1-3 0 0,3-2 48 0,4-1 0 15,3-3 0-15,3-1 0 0,3-4-16 0,3-2 0 16,3-2 0-16,6-4 0 0,10-1 0 0,4-2 0 0,3 1 0 16,3-4 0-16,2-6-48 0,-2 1-16 0,-5-1 0 0,4 3 0 15,7-3-48-15,-2 3-128 0,1 9 192 0,-8 0-64 16,-5 6-128-16,-4 4-144 0,-3 0 144 0,-2 3-208 15,4 1 208-15,-2 1 0 0,-1 0 0 0,-4 1 0 16,-1 1 0-16,-3-2 0 0,-4 3 0 0,-2-1 0 16,-1 1 160-16,2 0-160 0,3-2 128 0,1 3-128 15,1-2 0-15,-4 2 0 0,-1-1 0 0,-2 5 0 16,-3-3 0-16,-2 2 0 0,-6 3 0 0,-4-1 0 16,-4 3 0-16,-2 0 0 0,-2 0 0 0,-3 2 0 0,-2 4 128 0,-2-5 32 15,-1 6 16-15,-5-1 0 16,1-1-48-16,-2 2-128 0,-2 1 192 0,-1 0-64 0,-1 0 0 0,-2 0 0 15,1 0 0-15,-2 0 0 0,-1 0-128 0,-1 0 192 16,1 0-192-16,-2 0 192 0,1 0-192 0,-2 0 0 16,1 1 0-16,-1 2 0 15,2-3-128-15,0 0 128 0,0 2-160 0,1-2 160 0,0 1-192 0,-1-1 192 16,2 3-208-16,-1-3 80 0,1 0-32 0,1 1 0 16,-1 2 0-16,0-3 0 15,2 0-224-15,-2 2-64 0,2-2 0 0,-3 0 0 16,1 0-144-16,-2 0-48 0,1 0 0 0,-3 0 0 15,2 0-288-15,-3 0-64 0,2 0-16 0,-2 0-17264 0</inkml:trace>
  <inkml:trace contextRef="#ctx0" brushRef="#br2" timeOffset="42054.41">27814 12370 2751 0,'-1'0'256'0,"-1"0"-256"0,1-3 0 0,1 3 0 0,0 0 4000 0,0 0 752 0,0-1 160 0,0 1 16 0,0 0-3008 0,0-3-624 0,1 2-112 0,-1 1-32 0,0 0-960 0,0 0-192 0,0 0 0 0,0 0 0 16,0 0 0-16,0 0-176 0,0 0 176 0,0 0-128 15,0 0 1424-15,0 0 304 0,0 0 48 0,-7-21 16 0,3 21 336 0,0-2 80 16,-1 2 16-16,-1-2 0 0,0 0-880 0,-1 1-192 16,-2-2-16-16,-1-1-16 0,0 2-352 0,0-2-64 15,-3 2 0-15,-2-2-16 0,-1-2 144 0,-4 0 16 16,-1 0 16-16,-2-1 0 0,0 1 32 0,0-1 16 16,-3 1 0-16,-1-3 0 15,-1 0-144-15,2 2-16 0,-1-2-16 0,-1 2 0 0,1-3-240 0,1 1-48 16,1 3-16-16,0-4 0 0,0 4-160 0,1 0-16 15,0 0-128-15,2 2 192 0,1-1-192 0,-1 1 0 0,-1 3 0 16,1-1 0-16,1-2 0 0,0 1 0 0,3 0 0 0,2 0 0 16,2 3 0-16,4-2 0 15,1 0 0-15,4 2 0 0,3 0 0 0,1-2 0 0,2 2 0 0,3 0 0 16,1-1 0-16,1 1 0 16,2 0 0-16,2 0 0 0,4 0 0 0,1 0-128 0,3 0 128 0,2 0 0 15,2 3 0-15,3 1 0 0,0 0 0 16,0 2 0-16,1 3-128 0,-1-2 128 0,-1 2 0 0,-1 1 0 15,2 2-176-15,0 0 176 0,2 1-160 0,0-1 160 16,2-1-176-16,-2 2 176 0,1-2-192 0,-2 0 192 0,0 0-208 16,-1-1 64-16,-1 0 16 0,-1 2 0 15,-1-4 128-15,1 3 0 0,-2-1 0 0,-2-3 0 0,0 2 0 0,-2-1-160 16,-1-1 160-16,-2-3 0 16,-2 3-176-16,-1-2 176 0,-1-2-160 0,0 1 160 15,-1-2 0-15,-3 1 0 0,0 1 0 0,0-4 0 16,-2 1 0-16,0 1 0 0,-2-2 0 0,0 3 0 0,0-3 128 0,-2 1-128 15,0 2 192-15,0-1-192 0,-1 2 320 0,0-1-32 16,-2 4-16-16,1 1 0 0,-2 2-48 0,-1 0-16 0,1 2 0 16,-2 3 0-16,1 1-64 0,-2 0-16 15,1 3 0-15,-3-3 0 0,1 3-128 0,0 0 160 16,-1 0-160-16,0-3 160 0,1 3-160 0,-1-6 0 16,1 2 144-16,0-1-144 0,1 0 0 0,-1-1 0 0,1-2 0 0,1 0 0 15,1 0 0-15,-1 0-128 0,-1-1 0 0,1-4 0 31,0 4-1168-31,0-1-240 0,-2-2-32 0,2 2-16 16,0-3-208-16,0 0-64 0</inkml:trace>
  <inkml:trace contextRef="#ctx0" brushRef="#br2" timeOffset="42958.23">28574 11322 6447 0,'-17'0'576'0,"5"0"-576"0,0 0 0 0,5 0 0 0,2 0 0 0,3 0-272 0,-1 0 16 0,-3 0 16 0,-3 0-256 16,-2 0-48-16,-1 0-16 0,1 0 0 0,1 0 368 0,2 0 64 0,3-2 128 0,2 2-208 15,0-3 1152-15,2 2 224 0,1-2 48 0,0 3 16 16,1-3 1584-16,0 3 304 0,2-3 64 0,-2 1 16 15,0 2 128-15,2-1 16 0,-2 1 16 0,0 0 0 0,-1 0-944 16,0 0-192-16,0 0-48 0,0 0 0 0,0 0-1024 0,0 0-224 16,0 0-32-16,0 0-16 15,0 0-320-15,0 0-64 0,0 0-16 0,0 0 0 0,0 0-48 0,0 0-16 16,0 0 0-16,0 0 0 16,0 0-96-16,0 0-32 0,0 0 0 0,0 0 0 0,0 0-48 0,0 0-16 15,0 0 0-15,0 0 0 0,0 0 96 0,0 0 32 16,0 0 0-16,0 0 0 0,0 0-32 0,0 0 0 15,0 0 0-15,0 0 0 0,0 0-320 0,0 0 0 0,0 0 0 0,0 0 0 16,0 0 0-16,0 0 0 0,0 0 0 0,0 0 0 16,0 0 0-16,0 0 0 0,0 0 0 0,0 0 0 15,0 0 0-15,0 0 0 0,0 0 0 0,0 0 0 16,0 0 0-16,0 0 0 0,0 0 0 0,0 0 0 16,0 0 0-16,0 0 0 15,0 0 0-15,0 0 0 0,0 0 0 0,0 0 0 16,0 0 0-16,0 0 0 0,0 0 0 0,0 0 0 0,0 0 0 0,0 0 0 31,0 0-640-31,0 0-208 0,0 0-48 0,0 0 0 16,0 0-608-16,0 0-128 0,0 0-32 0,0 0 0 0</inkml:trace>
  <inkml:trace contextRef="#ctx0" brushRef="#br2" timeOffset="44007.56">28636 11386 11967 0,'4'-3'1072'0,"-3"-3"-864"16,-1 2-208-16,0 1 0 0,0 1 4480 0,0 1 864 0,0 1 160 0,0-3 48 0,-1-1-2992 0,0-2-608 0,-2 0-112 0,-1 0-32 0,-1 0-864 0,-1 0-176 0,-1 2-48 0,-2 0 0 16,-1 2-368-16,-2-2-80 0,0 4-16 0,-5-3 0 0,0 3 192 0,-3 0 16 15,1 3 16-15,-4-2 0 0,2 2 32 0,-1 0 0 16,-1 2 0-16,-1 0 0 0,-1 1-64 0,1 3-16 15,-1 0 0-15,-1 1 0 0,1 0-80 0,-1-1-16 16,0 4 0-16,0-3 0 0,0 2-64 0,0 0-16 16,0 1 0-16,2-1 0 0,1 2-96 0,1 1-32 15,4 1 0-15,0-3 0 0,2 2-128 0,4 1 0 16,1-2 0-16,2 1 0 0,2-2 0 0,2 2 0 16,1-3 0-16,1 1 0 0,2-3 0 0,1 0 0 15,3 2-128-15,0-5 128 0,2 2 0 0,3-3 0 16,0 3 0-16,4-4 0 0,1 0 160 0,3-4 0 0,0 1 0 15,3-2 0-15,-1 0-160 0,3-2 0 0,0 1 0 0,0-4 0 16,2 1 0-16,-2-2 0 16,0 0 176-16,-1-2-176 0,-1 2 192 0,0-3-64 0,-2 2-128 0,-1-4 192 15,-1 1-16-15,-1 0-16 0,-1 0 0 0,-2 0 0 16,1-1 32-16,-1 0 0 0,0-1 0 0,-3-1 0 16,2 1-64-16,-1-3 0 0,-2 4 0 0,0-4 0 15,-1 3 80-15,-1-2 16 0,0 2 0 0,-2-1 0 16,0 0-32-16,-1 1-16 0,1-1 0 0,-2 1 0 0,-1-1-176 15,1 4 192-15,-2-4-192 0,1 3 192 0,-1 0-192 0,0 2 0 16,-1 2 0-16,1-1 128 0,0 4-128 0,0-1 0 16,1 1 0-16,0 1 0 15,-2 2 0-15,2 0 0 0,0 2 0 0,0 1 0 0,-1 1 0 0,1 2 0 16,0-6 0-16,0 0 0 16,-1 28 0-16,2-15 0 0,0 3 0 0,-1 0 0 0,3 4 0 0,-2 2 0 15,3 5 0-15,0-1 0 16,-1 5 0-16,2-1 0 0,0 3 0 0,0-1 0 0,1-1 0 0,-1-3 0 15,0 1 128-15,0-3-128 0,0-4 0 0,1 0 0 16,0-1 0-16,2-1 128 0,-1-4-128 0,2 0 0 16,-2-1 0-16,2-1 128 0,0-3-128 0,-1-1 0 15,2 0 0-15,0-4 0 0,0 0 0 0,-1-2 0 16,1-2 0-16,-2-2 0 16,1-2-576-16,0-4-32 0,-1-2-16 0,1-4 0 15,-1-4-1456-15,0-6-288 0</inkml:trace>
  <inkml:trace contextRef="#ctx0" brushRef="#br2" timeOffset="46172.66">28804 11850 36863 0,'-3'-2'3264'0,"1"-1"-2608"0,2 2-528 0,0 1-128 0,3 0 480 0,-2-3 64 0,1 0 16 0,2-2 0 0,2-3 48 0,4-1 16 0,4-3 0 0,2 1 0 0,2-1-176 0,5 0-48 0,3-1 0 0,2 0 0 15,3 0 144-15,1 1 32 0,0-1 0 0,1 5 0 16,-3 0-192-16,-1 2-16 0,-3 0-16 0,-3 4 0 16,-3 0-224-16,-3 2-128 0,-4 4 160 0,-2 0-160 0,-2 2 0 0,-4 3 0 15,-3 0 0-15,-2 4 0 16,-2-1 0-16,-3 4 0 0,-4 3 0 0,-2 1 0 0,-3-2 0 15,-2 2 0-15,-4 1 0 0,-1-1 0 0,0 1 224 0,-2-1 0 16,-2-1 0-16,0 4 0 0,1 0 32 16,0-1 0-16,1 1 0 0,2-1 0 0,2 0-256 0,3-2 0 15,2 1 0-15,3-5-160 0,3 0 160 0,1-2 0 16,4-2 128-16,1-1-128 16,2-1 224-16,3-3-32 0,1 0 0 0,1-2 0 0,2-2-192 0,2-3 0 15,2 0 0-15,1-3 0 16,2-2-352-16,1-3-64 0,2 0-16 0,0-6-13680 15,1-1-2736-15</inkml:trace>
  <inkml:trace contextRef="#ctx0" brushRef="#br2" timeOffset="47112.25">28186 10902 28559 0,'-3'-5'2544'0,"2"3"-2032"0,2 0-512 0,1 2 0 0,-1 0 1696 16,0 0 240-16,0-4 48 0,2 2 16 0,1-2-528 0,1 0-128 0,-1-2 0 0,3 4-16 0,-1-2-544 0,-1-1-96 0,0 4-32 0,1-2 0 0,-1 0 128 0,0 3 32 0,1-3 0 0,-1 2 0 15,1-2-80-15,0 3-16 0,2-3 0 0,-1 3 0 16,1-3-208-16,0 3-32 0,2-2-16 0,0 2 0 16,1 0-240-16,3 2-48 0,1-2-16 0,1 3 0 15,2-2-160-15,4 1 0 0,1 1 0 0,1 1 0 16,2 2 0-16,-1-2 0 15,0 2 0-15,0-3 0 16,-3 4 0-16,1-1 0 0,-2 0 128 0,0 0-128 0,-2 0 0 0,-3 1 0 16,-1-1 0-16,-2 0 0 0,0-2 0 0,-2 2 0 15,-1-4 0-15,-1 2 0 0,-1-3 0 0,0 2 0 0,0-1 0 0,0 2 0 0,-1-4 0 32,1 2 0-32,-1 0 128 0,0-2-128 0,1 2 0 0,0-2 0 15,0 0 0-15,-1 0 0 0,1 0 0 0,-1 0 0 16,1 0 0-16,-2 0 0 0,1 0 0 0,-1-2 0 15,2 0 0-15,-2 0 0 0,0-1 0 0,0 2 0 16,2-1 128-16,-2-2-128 0,-1 0 192 0,-1 2 16 16,-1-1 0-16,0 2 0 0,-1-1-16 0,-1-2 0 15,-1 1 0-15,0 0 0 0,-2 0 0 0,-1 0-16 16,1-1 0-16,-3 1 0 0,-1-3-48 0,0 0 0 16,-3 2 0-16,0-4 0 0,1 1 0 0,-2 0 0 15,0-2 0-15,-1 2 0 0,0-4 32 0,0 1 0 0,-1-2 0 16,1 2 0-16,0-3 0 0,-1 3 0 0,2-2 0 0,-1 2 0 15,1 0-160-15,0-1 0 0,1 4 144 0,-1-2-144 16,2 2 0-16,0 0 0 0,2 1 0 0,1 3 128 16,2-4-128-16,-1 2 0 0,1 0 0 0,-2 3 0 15,2-2 0-15,-2-1 0 0,-1 4 0 0,-1-4 0 16,1 4 0-16,1-2 0 0,2 0 0 0,-2 3 0 16,2-4 0-16,1 3 0 0,0 0 0 0,1-2 0 15,0 2 0-15,1 1 0 0,0-3 0 0,2 1-128 16,0 2 128-16,1-1 0 0,1 1 0 0,-4 0 0 0,0 0 0 15,0 0-128-15,0 0 128 0,24 0 0 0,-19 0 0 0,-2 0 0 16,2 1 0-16,-1-1-128 0,1 0 128 0,-1 2 0 16,-1-2 0-16,1 3 0 15,1 1 0-15,-1-2 0 0,1 2 0 0,0 2 0 0,-2-2 0 16,2 2 0-16,0-2 0 0,0 2 0 0,0 0 0 0,1 0 0 16,-1-2 0-16,-1 1 0 0,1-2 0 0,-2 1 0 15,0 0 0-15,1 1 0 0,-2-4 0 0,-1 2 0 16,2-3 0-16,-2 2 0 0,0-2 0 0,2 0 0 15,-2 0 0-15,0 0 0 0,1 0 0 0,-1-2 0 0,1 2 0 16,-1-3 0-16,2 2 0 0,-2-2-208 0,0 1 80 0,1 1 128 31,-1-2-1472-31,0 2-160 0,-1 0-32 0,1-1-16 16,-1 2-176-16,0 0-48 0</inkml:trace>
  <inkml:trace contextRef="#ctx0" brushRef="#br2" timeOffset="47697.68">28305 10871 10127 0,'-8'-4'448'0,"2"-1"96"0,0 1-544 0,2 2 0 0,0 1 0 0,3 1 0 0,-1 0 1984 0,-2-3 304 0,-2 2 48 0,-3-4 16 0,2 1 288 0,-2 2 64 0,2-2 16 0,2 4 0 0,0-4-1040 0,1 4-208 0,0-2-32 0,3 2-16 16,-1-3-144-16,2 2-48 0,0 1 0 0,0-2 0 16,0 2-368-16,1-1-80 0,0 1-16 0,0 0 0 0,1 0-448 0,-2 0-112 15,0 0-16-15,0 0 0 0,0 0 0 0,0 0-16 32,0 0 0-32,0 0 0 0,0 0 0 0,0 0 0 0,0 0 0 0,21 4 0 0,-18 1-32 0,1-1 0 15,1 2 0-15,1 0 0 0,2 1-16 0,-1-1-128 16,2 1 192-16,1 2-64 15,1-3-128-15,1 0 0 0,2 2 0 0,3-2 128 16,2 0-128-16,2 3 192 0,2-3-192 0,3 0 192 0,-1 0-32 0,2 2 0 16,-1 0 0-16,-1-1 0 0,-2-1-160 0,-1 1 0 15,2 2 0-15,-2-3-176 0,-1 4 176 0,0-4 0 16,-1 1 0-16,-3 2 0 16,2-3 0-16,-2 1 0 0,-1-4 0 0,0 0 0 15,-1-2-144-15,0 1 0 0,0-2 0 0,0 0 0 31,2-2-304-31,0 1-48 0,3-2-16 0,1 1 0 0,3-2-928 0,0 0-192 0</inkml:trace>
  <inkml:trace contextRef="#ctx0" brushRef="#br2" timeOffset="49365.74">5100 15650 10127 0,'0'-2'896'0,"0"-2"-704"0,0-2-192 0,-2 2 0 0,2 2 5888 0,2-2 1136 0,-1 1 224 0,-1-3 48 0,2-4-8656 0,-1 0-1744 0,-1-2-352 0,2-3-64 0,-1 2 1616 0,-1 0 320 0,1 5 64 0,-1 0 16 0,1-2 4096 0,1 2 816 0,1-2 176 0,1 4 16 0,1-3-784 0,1 2-144 0,4 0-48 16,2-1 0-16,2 2-1728 0,2-2-336 0,3 2-80 0,-1 0-16 0,5-3-464 0,-2 3 0 15,1 1 0-15,-1-1 0 0,-1 3-192 0,-2 0 192 16,-1-2-192-16,-2 3 192 0,-2 0 0 0,-3 2 0 16,-3 0 0-16,-2-3 0 0,-3 3 144 0,0 0 144 15,-2 3 32-15,-3-3 0 0,1 0 96 0,-3 0 32 16,-3 2 0-16,-2-2 0 0,-4 2-160 0,-4 0-32 0,0-2 0 16,-6 0 0-16,-4 0 0 0,-7 0 0 0,-3 0 0 15,-3 0 0-15,0 0 0 0,-2-2-16 16,0 0 0-16,-4 0 0 0,-5 2 64 0,-11 0 16 0,-12 2 0 0,0 0 0 15,2 3 32-15,0-2 16 16,0 0 0-16,-5 0 0 0,-2 4-208 0,-4-1-32 0,-3 6-128 0,8-2 192 16,7 0-192-16,3 0 0 0,0-1 0 0,-2-2 0 15,1 2 128-15,7-2-128 0,10 2 176 0,8-3-176 16,8-4 0-16,2 2 0 0,5-1 0 16,0-3 0-16,3 1 0 0,2-2 0 0,5-2 0 0,3 1 0 0,3-2 0 15,7-2 0-15,3 2 0 0,4-2 0 0,3 0 0 0,4-1 0 16,8-2 128-16,8 0-128 15,2 1 0-15,7 0 0 0,9 2 0 0,4-1 0 0,5 4-320 0,6-3-64 16,1-1 0-16,10 4-16 0,8-2 32 0,2 3 16 16,-2-1 0-16,-4 3 0 15,-8-3 32-15,-4 1 0 0,2 1 0 0,-1 1 0 0,-1 0 176 0,0 0 144 16,-4 1-192-16,-7 1 192 0,-7 1 0 0,-5-3 0 16,-5 1 160-16,-4-1-32 0,-4 2 176 0,-2-2 32 0,-3 0 16 0,-2 2 0 15,-3-1-224-15,-5 0-128 16,-2 2 128-16,-4-3-128 0,-2 3 0 0,-5 0-320 0,-3-2 64 0,-5 4 16 31,-5-1-176-31,-4-1-32 0,-3 2-16 0,-3 3 0 0,-3-4 320 0,-4 0 144 0,-2 0-128 0,-4-1 128 16,4 0 0-16,-1-3 0 0,-4 3 144 0,0-2-144 15,0 2 0-15,4-3 0 16,4 0 0-16,6 0 0 16,5 1-496-16,6-1 0 0,5 2 0 0,4 2-19280 0</inkml:trace>
  <inkml:trace contextRef="#ctx0" brushRef="#br2" timeOffset="50095.01">9504 15559 36863 0,'-9'-4'3264'0,"2"2"-2608"0,2-2-528 0,1 4-128 0,2 0 720 0,-2-3 112 0,-3 1 32 0,-6-2 0 0,-3-2-1600 0,-2 0-320 0,2 0-64 0,0 2-16 16,1-2 496-16,0 2 112 0,1-1 16 0,-2 1 0 0,0 1 704 0,-2 0 160 16,0 2 32-16,-4 1 0 0,-3 0 800 0,-3 0 160 15,-3 0 48-15,-5 0 0 0,-1 0-640 0,-5 0-128 0,4 0-32 16,-7-3 0-16,-8 3-96 0,-8-3-32 16,-5 3 0-16,-1-3 0 0,8 0-240 0,-2 0-48 0,-1-1-16 0,-1-2 0 15,7 4-160-15,-3-2 160 0,-5 2-160 0,1 0 160 16,5 2 80-16,6-2 16 0,6-2 0 0,3 0 0 15,1 2-112-15,2-2-16 0,3-1 0 0,2 2 0 16,4 0-128-16,4 2 0 0,5-2 0 0,6 0 0 16,5 0 0-16,4 2 0 0,5 0 0 0,3-1 0 15,4-1 128-15,6 0 0 0,7 1 0 0,6-2 0 0,11 4 0 16,7-2 0-16,12 2 0 0,5 0 0 16,2 2-128-16,4 1-272 0,-7-3 64 0,6 0 16 0,9 0 0 15,2 1 0-15,2 1 0 0,-9 1 0 16,-8 0 192-16,-9-3-144 0,-5 2 144 0,-5-1-128 0,-3 0 128 0,-7 2-128 15,-2 0 128-15,-8 1-128 0,-5 1 128 0,-5 1 0 16,-6-1 0-16,-4 4 0 0,-5-1 0 0,-5 0 0 16,-5 2 0-16,-6-2 0 0,-6 1-336 15,-10-1-48-15,-7-5 0 0,-14-4-19472 16</inkml:trace>
  <inkml:trace contextRef="#ctx0" brushRef="#br2" timeOffset="60583.73">26149 16931 2751 0,'-1'-1'256'0,"0"-1"-256"0,1 2 0 0,0 0 0 0,0 0 672 0,0 0 96 0,-1-3 0 0,1 2 16 0,-2-4-80 0,1 1-32 0,-1-2 0 0,0 0 0 0,0 0-368 0,0 0-80 15,-1-1-16-15,1 0 0 0,-2 1-16 0,0 0-16 16,-1-1 0-16,0 1 0 0,0-1 432 0,0-2 96 16,0 3 0-16,-1 0 16 0,0-2 192 0,0 2 48 15,0 0 0-15,0-3 0 0,-1 3-320 0,1 0-48 0,0-1-16 16,1 0 0-16,0 1-192 0,0 0-32 0,0 0-16 0,0 0 0 16,-1-4-336-16,0 4 0 15,0-4 0-15,1 3 0 0,0-2 0 0,-1 0-128 0,-2-1 128 0,0-2 0 16,0-1-128-16,-1 0 128 0,2 0-128 0,0 2 128 15,0 1 0-15,0 0 0 16,1 0 0-16,0 1 128 0,-1-3 48 0,1 5 16 0,0-3 0 16,0 1 0-16,0 2 80 0,0-4 32 15,1 4 0-15,-2-3 0 0,1 3-304 0,1-1 0 16,-1-1 0-16,0 2 0 0,1 1 0 0,0-1 0 0,0 1 0 0,-1-1 0 16,1-2 192-16,-2-1-64 0,-2-2 0 0,0-1-128 15,1 4 208-15,-2-4-64 0,1-2-16 0,2 4 0 16,-1-4 64-16,1 3 0 0,-1 2 0 0,2-2 0 15,-1 2-192-15,2 0 192 0,-1 0-192 0,-1 1 192 0,2 0-192 0,1-1 160 16,-1 1-160-16,0 0 160 0,1 2 160 0,-1-3 16 16,1 4 16-16,-1-4 0 0,-1 4-64 0,1-5-16 15,-1 3 0-15,0-2 0 0,0-1-80 0,-2 1 0 16,2 0-16-16,-1 1 0 0,-1-4-176 0,1 1 160 16,-2 2-160-16,0-2 160 0,1-1 16 0,0 1 0 0,1 2 0 15,0 0 0 1,-1-2 176-16,1 2 32 0,1 0 16 0,-1 1 0 0,2 3-208 0,0 0-32 0,1-2-16 15,-1 2 0-15,1 1-144 0,0-1 0 0,0 1 144 0,1 0-144 16,-2 2 160-16,1-4-32 0,-2 1-128 0,0-3 192 16,-2 2-32-16,1-2-16 0,-1 2 0 0,0-3 0 15,-1 1 0 1,2 0 0-16,-2 0 0 0,2 1 0 0,-1 0-144 0,-2-1 192 0,3 2-192 0,0 1 192 16,-1-1 64-16,1-1 0 0,-1 3 16 0,1-1 0 15,1-3 96-15,-2 3 16 0,2-2 0 0,0 0 0 0,1 1-80 16,-1 0-16-1,2-2 0-15,-1 0 0 0,1 2-288 0,-1-3 0 0,2 4 0 0,-2-2 0 16,1 0 0-16,-1 0 0 16,0-1 0-16,0 1 0 0,-1 2 0 0,1-2 0 15,-1 0 128-15,0 0-128 0,0 1 0 0,-2 0 0 16,2 1 0-16,0 0 0 0,0-1 272 0,-1 1-48 16,1 0-16-16,0-3 0 0,-1 2-16 0,0 1-16 15,2-4 0-15,1 4 0 0,-1-4-176 0,0 1 0 16,1-1 0-16,-1 0 128 0,0 2-128 0,-1-2 0 0,1 0 0 15,-1-1 128-15,1 3-128 0,1-2 0 0,-1 2 0 0,0-1 128 16,0 2-128-16,2-2 192 0,-2 2-192 16,1 0 192-16,-1 1-32 0,0-2 0 0,0 1 0 15,0 0 0-15,-1 1-32 0,1 0 0 0,-1-1 0 0,-2-2 0 16,2 2 80-16,-1-2 16 0,-1-1 0 0,0 1 0 16,1 3-32-16,1 0 0 0,-1-4 0 0,-2 1 0 15,1-1-64-15,-2 0-128 0,1 0 176 0,0 2-176 16,1-2 144-16,-1 1-144 0,2 2 0 0,-2-3 144 15,2 4-144-15,-1-3 0 0,1 3 0 0,1-2 128 16,-2 0 32-16,2 2 0 0,-1-4 0 0,-1 4 0 0,2-3 16 0,-2 1 0 16,2 2 0-16,0 0 0 0,1 2-32 0,-1-2 0 15,1 1 0-15,-1 0 0 0,1-1-144 0,0 1 128 16,0 1-128-16,0-2 128 16,1 0-128-16,-1 0 0 0,2 0 0 0,-1 0 128 0,0-1-128 0,1 1 128 15,-1-1-128-15,-1 1 128 0,1-4-128 0,-1 1 0 16,-1 2 0-16,1-5 0 0,-1 5 0 0,0-3 0 15,1 1 0-15,0 0 0 0,0 0 0 0,0 2 0 0,0-3-144 16,0 1 144-16,0 3 0 0,0-4 0 0,2 4 0 0,-1-4 0 16,0 4 0-16,-1-4 0 15,0 1 0-15,0-1 0 0,0-2 0 0,0 2 0 0,-1-1 0 0,0 0 0 16,0 0 0-16,-2-1 0 0,2-2 0 0,-1 1 0 16,-1 0 0-16,0 0 0 15,0-3 0-15,0 0 0 0,0 1 0 0,0-1 0 0,-1-2 0 0,-1 2 0 16,1-3 0-16,1 0 0 0,-3 0 0 0,-1-4 0 15,1 1 0-15,-1-3 0 0,0-1 0 0,-1 2 0 16,1-2 0-16,-1-3 0 0,1 2 0 0,-1 1 0 16,0-2 0-16,0-1 0 0,-1 3 0 0,0-2 0 0,2 3 0 0,-2-3 0 15,0-1 0-15,0 1 0 16,0-1 0-16,1-2 0 0,-1 2 0 0,1 0 0 16,0 5 0-16,0 1 0 0,-2-3 0 0,0 4 0 15,-1-1 0-15,0 3 0 0,1-2 0 0,-1 2 0 0,0 1 0 0,0 3 0 16,1-1 0-16,0 1 0 0,0 2 0 0,2 2 0 15,-1-2 0-15,0 3 0 16,2 1 0-16,0-3 0 0,-2 0 0 0,-1 1 0 0,2-1 0 0,-1 0 0 16,2 0 0-16,-1 1 0 0,2 2 0 0,1-2 0 15,-1 2 0-15,1 1 0 0,0-1 0 0,2 1 0 0,0 0 0 16,1 0 0-16,1 2 0 0,-1 1 0 16,3-1 0-16,0 4 0 0,0-2 0 0,0 0 0 0,1 2 0 0,-1 0 0 15,1-2 128-15,0 1-128 16,-1 0 0-16,0-1 144 0,2-1-144 0,-2 1 0 15,2-1 0-15,-2 0 0 0,0 0 0 0,1-1 0 0,0-1 0 0,-2 0 0 16,1 0 0-16,-1 0 0 0,2 0 0 0,-2-1 0 16,0 2 0-16,0-2 0 0,0 2 0 0,0 0 0 15,0-1 0-15,0 1 0 0,0 1 0 0,-1 0 0 16,1 1 0-16,-1-1 0 16,1 1 0-16,-1-1 0 0,0 2 0 0,-1-3 0 0,1 1 0 0,0-1 0 15,0 1 0-15,-2 0 128 16,2 0-128-16,-2 0 128 0,0-1-128 0,0 1 0 0,0-1 0 0,-1-2 0 0,1 3 0 0,-1-3 128 31,0 2-128-31,1-2 0 0,0 2 144 0,1-3-144 0,-2 1 160 0,2 1-160 16,-2 0 128-16,1 0-128 0,0 0 0 15,0 0 144-15,-1-2-144 0,0 1 0 0,-1 2 0 0,0-3 128 16,1 1-128-16,0-1 0 0,0 1 0 0,1 2 128 0,-1-2-128 0,0 1 0 16,2 0 0-16,-1 2 128 0,1-4-128 0,-3 0 0 15,3 2 0-15,-2-1 0 16,2-1 0-16,-1 0 0 0,1 0 0 0,-1 0 0 0,2-1 0 0,0 0 0 0,-1 0 0 0,0 1 0 31,1 0 0-31,0 0 0 0,0-1 0 0,0 1 0 16,1 3 0-16,0-4 0 0,-1 3 0 0,1-2 0 0,-2 4 0 0,3-4 0 0,-3 4 0 0,2 0 0 31,-1-3 0-31,0 2 0 0,1-2 0 0,-1 1 0 16,1 0 0-16,-1 2 0 0,0-4 0 0,-1 2 0 15,1 0 0-15,0-1 0 0,-1 0 0 0,-1-1 0 16,1 1 0-16,-1-3 0 0,1 2 0 0,-2 0 0 0,2-1 0 15,-2 0 0-15,1-1 0 0,-1 1 0 0,0 3 0 16,1-2 0-16,-1 0 0 0,0 1 0 16,1-1 0-16,0 0 0 0,0 2 0 0,-1-2 0 0,0 1 0 0,1 2 0 15,-1-2 0-15,-1-1 0 0,3 4 0 0,-2-4 0 16,-1 0 0-16,0 2 0 0,0-2 0 0,0 0 0 16,0-3 0-16,1 2 0 0,-3 0 0 0,1-1 0 15,0-1 0-15,-1 1 0 0,-1-1 0 0,2-2 0 0,-1 1 0 16,0-3 0-16,0 6 0 0,0-4 0 0,2 1 0 0,-1-1 0 15,0 3 0-15,0 0 0 0,1-1 0 0,-1 2 0 16,0-1 0-16,0 2 0 0,-1-1 0 0,0 1 0 16,1 2 0-16,0 0 0 0,-2-2 0 0,2 4 0 15,-1-4 0-15,0 1 0 0,-1-1 0 0,0 0 0 16,-1-1 0-16,0 0 0 0,1-1 0 0,-2-3 0 16,1 1 0-16,-2-1 0 0,-1-1 0 0,-2-3 0 15,2 0 128-15,0 1-128 0,-1 1 0 0,1-1 128 16,1 2-128-16,-1-4 0 0,2 4 144 0,-1-1-144 15,1-1 0-15,-1 3 0 0,2-3 0 0,1 2 128 16,-1 0-128-16,-1-4 0 0,0 1 0 0,-1 1 0 0,0-1 0 16,0 0 0-16,-2-2 0 0,0 1 0 0,2-3 0 0,-2 1 0 15,-1-2 0-15,1-2 0 0,-2 1 0 0,1-1 0 16,-2-3 0-16,0-2 0 0,0 3 0 0,0-4 0 16,-2 1 0-16,1 1 0 0,-1-1 0 0,1 3 0 15,1-1 0-15,-1-3 0 0,2 1 0 0,1-1 0 16,0 1 0-16,0-1 0 0,2 1 0 0,-2-1 0 15,-1 0 0-15,-1-5 0 0,-2-1 0 0,-2 0 0 16,0 0 0-16,1 4 0 0,0-1 0 0,-1-1 0 0,-2-1 0 16,-1-5 0-16,-2-4 0 0,-1 0 0 0,0-3 0 0,2 1 0 15,-1-3 0-15,0 4 0 0,3 0 0 0,-1 2 0 16,2 1 0-16,-3-1 0 16,1 1 0-16,1 3 0 0,1 0 0 0,-4-2 0 0,-1-3 0 0,-4-1 0 15,1-3 0-15,-1 3 0 0,-1 0 0 0,2 2 0 16,0 1 0-16,3-1 0 0,2-2 0 0,-1 0 0 15,3 5 0-15,-3-2 0 0,0-1 0 0,-3 2 176 16,1-2-176-16,1 7 0 0,3 3 0 0,-5-3-176 16,-1-8 176-16,-5-2 0 0,0-3 0 0,1-2 0 15,0-1 0-15,1 0 0 0,3 3 0 16,-1-1 0-16,0 6 0 0,2-1 0 0,-2 0 0 0,2 5 0 0,2-3 0 0,-2-2 0 16,-4-2 0-16,-2-2 0 15,2 0 0-15,0 4 0 0,1 3 0 0,2 2 0 0,2 1 0 0,1 0 0 16,0-1 0-16,0 1 0 0,-3 1 0 0,1-1 0 15,-2 0 0-15,0 0 0 0,-3-1 0 0,0 4 0 16,0-2 0-16,-2 2 0 16,2 0 0-16,1-3 0 0,2 0 0 0,2 0 0 0,2 5 0 0,-3-5 0 15,-3-3 0-15,-2-3 0 16,-2 2 0-16,-1 1 0 0,-1 3 0 0,1-1 0 16,0 1 0-16,1-2 0 0,4 5 0 0,1-4 0 15,1 2 0-15,1-1 0 0,-5 2 128 0,1-2-128 16,0 3 0-16,-3-2 0 0,1 4 0 0,-1 1-128 15,3 1 128-15,-3-1 0 0,-1-7 0 0,3 1 0 16,5 4 0-16,1-4 0 0,-2-1 0 0,-1-2 0 0,-1-2 0 0,0 4 0 16,-1-2 0-16,-2 3 0 15,7 6 0-15,-2-3 0 0,1-1 0 0,-3-1 0 0,1-5 0 0,1 2 0 0,3 1 0 0,1-1-128 16,1 2 128 0,1 5 0-16,-1-1 0 0,0 5 0 0,3 3 0 0,0 3 0 15,1 1 0-15,1 0 0 0,0 0 0 0,2 3 0 0,1-1 0 0,1 1-128 16,-2 0 128-16,4-3 0 0,0 3 0 0,3-1 0 15,2 2 0-15,2 2-128 0,2 0 128 0,4-1-128 32,1 2-368-32,3-3-64 0,2 3-16 0,3-3-17760 0</inkml:trace>
  <inkml:trace contextRef="#ctx0" brushRef="#br2" timeOffset="64393.04">21062 4274 19343 0,'-2'2'1728'0,"0"-2"-1392"0,0 4-336 0,2-1 0 0,0 2 2112 0,0 2 336 0,0 0 80 0,0 8 16 0,1 7-2112 0,-1 10-432 0,1 7 0 0,1 10-144 0,-1 3 144 0,0 7-128 0,2 6 128 0,-1 3-128 0,1 5-128 0,-2 2-32 16,1 5 0-16,0 6 0 15,0 5-368-15,-1 7-80 0,0 2-16 0,-1 8 0 0,-1 5 992 0,-1 5 192 16,-1 9 32-16,-2 6 16 0,-1 5 256 0,0 6 48 15,-3 6 16-15,-2 5 0 0,-1 4-608 0,-2 1-192 16,1-14 128-16,-2 4-128 0,0 3 0 0,0-5 0 16,3-2-176-16,-1-9 176 0,2-1 0 0,1 2 0 0,0 4 192 15,2-8-48-15,0-13 544 0,1-3 96 0,0 0 32 0,2-8 0 16,1-9-32-16,0-5 0 0,3-2 0 0,2-12 0 16,3-6-544-16,1-9-112 15,1-4-128-15,0-6-10304 0,2-7-2176 0</inkml:trace>
  <inkml:trace contextRef="#ctx0" brushRef="#br2" timeOffset="65027.14">23335 4690 35007 0,'-5'45'3120'0,"-1"-7"-2496"0,3-7-496 0,1-11-128 0,1 2 0 0,-3 18 144 0,-2 34-144 0,-5 45 160 0,-4 30-160 0,-1 18 0 0,0 4-192 0,1-13 192 0,4-19 0 0,2 3 0 16,-1 7 0-16,0 6 0 31,2 0-512-31,-1-1 32 0,1 4 0 0,0 4 0 0,2 2 480 0,-1-2 0 0,1-2-128 16,-1 5 128-16,-1 9 480 0,0 4 144 0,0 4 16 0,1-1 16 0,0-10-272 0,-2 5-48 16,0-2-16-16,-1 3 0 0,0 0-128 0,3 0-16 0,0-6-16 15,0-7 0-15,1-4 96 0,0 3 0 16,1 1 16-16,1-3 0 0,-1-5 0 0,2-8 0 0,0-6 0 0,2-3 0 15,0-6 64-15,2-4 16 16,0-5 0-16,2-9 0 0,-1-1-352 0,1-8 0 0,0-4 0 0,1-5 0 16,0-10 0-16,-2-2 0 0,2 0 0 0,0-3-128 15,-1-7-112-15,2-6-16 0,-1-2 0 0,0-4 0 32,1-5-800-32,-2-4-160 0,1-6-48 0,0-5 0 15,0-6-608-15,1-8-128 0,-1-1-32 0,3-11-7056 16,-1-2-1408-16</inkml:trace>
  <inkml:trace contextRef="#ctx0" brushRef="#br2" timeOffset="65628.5">24751 5358 24879 0,'-5'16'2208'0,"0"0"-1760"0,1-1-448 0,2-3 0 0,0 2 448 0,-1 7 0 0,-3 15 0 0,-6 26 0 0,-1 23-272 0,-3 18-48 0,0 7-128 0,1 0 192 0,0 4 912 0,0 1 176 16,2 1 48-16,-2 4 0 0,1 1-992 0,-1 4-192 15,2 0-144-15,-1 3 192 0,1 2-192 0,-2 2 0 16,0 2 0-16,2 5 0 0,1 5 0 0,0-2 0 15,2-1 0-15,1 7 0 0,2 6 0 0,1-1 0 16,-1-5 0-16,4 4 0 0,0 2 240 0,3 5 16 16,1-1 0-16,1-6 0 0,0-12-128 0,2 11-128 15,2 7 176-15,0 3-176 0,0-1 192 0,-1-1-192 16,0-7 192-16,-2 2-192 0,-2 5 224 0,-1-7-64 16,-1-10-16-16,-2 6 0 0,0 1-144 0,-2-1 0 15,0-14 0-15,-3 4 128 0,0 4 128 0,-2-2 0 0,1-1 16 0,-1-7 0 16,-1-8 496-16,1-3 112 0,2-3 16 0,-1-4 0 15,1-5-416-15,1-3-80 0,1-7-16 0,0-1 0 16,-1-7-256-16,4-3-128 0,-1-5 128 0,3-7-128 16,0-6 0-16,1-4 0 0,2-6 0 0,2-3 0 15,-1-6 0-15,2-4-144 0,0-6 144 0,2-6-208 16,-1-2-368-16,0-6-64 0,1-5 0 0,2-6-16 16,1-4-1504-16,1-5-288 0</inkml:trace>
  <inkml:trace contextRef="#ctx0" brushRef="#br2" timeOffset="66231.12">25792 6616 35935 0,'-7'16'1600'0,"2"-4"320"0,0 0-1536 0,2 1-384 0,2-2 0 0,1 0 0 0,-1 5-1152 0,-1 10-288 0,0 17-64 0,0 14-16 0,-1 13 928 0,2 9 176 0,1 0 32 0,-1 6 16 0,2 10 528 0,-1 7 96 0,-1 2 32 0,-1 3 0 0,1 7-288 0,-1 3-144 16,-2 1 16-16,0 4 0 16,2 4 128-16,-1 4 0 0,1 3 0 0,-1 3 0 0,1 0 0 0,1 3 0 15,1 4-192-15,-2 1 64 16,1 2-48-16,-3 4 0 0,2 1 0 0,0 3 0 0,-2 2 176 0,0 5 0 0,-2 3-144 15,0 1 144 1,1 2 800-16,-3 3 224 0,2 7 64 0,-1 1 0 0,-1 2 224 0,1 0 48 16,1 3 16-16,0-2 0 0,1-3-432 0,2 1-96 0,1 2-16 0,2 2 0 15,2-3-464-15,1 1-112 0,2 2 0 0,-2-4-16 32,3-8-112-32,-2-3-128 0,1-1 176 0,-1-5-176 0,1-1 192 0,1-7-64 0,0-2 0 0,2-6-128 15,0-1 128-15,1-15-128 0,1-10 0 0,0 3 0 16,2 10 0-16,2 0 0 0,-1-7 0 0,1-6 0 15,1-5 0 1,-3-6 0-16,2-6 0 0,-1-8 0 0,2-5 0 0,0-11-176 16,0-6 176-16,1-8-208 0,1-6-160 0,0-8-16 15,1-4-16-15,-3-13 0 16,-3-3-1712-16,2-9-320 0</inkml:trace>
  <inkml:trace contextRef="#ctx0" brushRef="#br2" timeOffset="66846.48">27503 7529 23951 0,'-14'33'2128'0,"1"-2"-1696"0,5-9-432 0,3-4 0 0,1-2 144 0,-5 15-144 0,-6 26 160 0,-9 32-160 0,-5 31 688 0,-2 20 32 0,2 11 16 16,1-3 0-16,7-2 736 0,3-2 160 0,3 0 32 0,3 1 0 0,2 1-896 0,2 3-192 15,1 9-16-15,-1 2-16 0,2 5-176 0,0-1-48 16,0 1 0-16,0-3 0 0,0-2 384 0,-1 9 80 15,-1 6 16-15,-1 6 0 0,0 5-176 0,0 7-48 0,0 3 0 0,-1 0 0 16,0-3-240-16,0 6-48 0,-1 7-16 0,0 3 0 16,0 0-16-16,0 2 0 15,1 1 0-15,0 3 0 0,1 6-16 0,2 0-16 0,1 1 0 0,-2-5 0 16,3-5-16-16,3-6 0 0,2 0 0 0,1-5 0 16,3 2-80-16,-1-6-128 0,2-4 176 0,2 2-176 15,0 2 0-15,-1-6 0 0,2-7 0 0,-1-4 0 16,-1-2 0-16,2-8 0 0,-1-11 0 0,0-13 0 15,2-8 144-15,1-3-144 0,0-1 0 0,2-8 144 0,1-9-144 16,-1-9 0-16,2-7 0 0,-1-11 0 0,1-13 0 0,-1-8 0 16,0-12 0-16,0-10-13376 15,1-11-2560-15</inkml:trace>
  <inkml:trace contextRef="#ctx0" brushRef="#br2" timeOffset="67338.95">28407 10040 35007 0,'-15'21'3120'0,"4"-5"-2496"0,1 0-496 0,3 0-128 0,3-4 1056 0,2 1 192 0,-1 5 32 0,-2 14 16 0,-2 19-1568 0,-2 22-320 0,-1 19-64 0,3 18-16 0,1 7 320 0,2 9 64 0,3 8 16 0,1 8 0 0,2 9 48 0,2 7 16 15,-1 7 0-15,-1 3 0 16,-1 5-624-16,-1-1-128 0,0 5-32 0,-1 2 0 0,0-1 1200 0,-3 3 240 16,2 2 64-16,-2 6 0 0,-1 4 432 0,0 6 80 15,-1 2 32-15,0 8 0 0,-2 7-352 16,-2 1-64-16,2 0 0 0,-3 0-16 15,2 1-240-15,0-1-64 0,2 2 0 0,-2-5 0 0,0 1-160 0,1-12-32 16,0-10-128-16,1 6 192 0,3 4-192 0,1-6 0 0,-1-9 0 0,0-18 0 16,2-18-144-16,-1-9-128 0,2-10-32 0,0-10-17824 15</inkml:trace>
  <inkml:trace contextRef="#ctx0" brushRef="#br2" timeOffset="68481.06">25897 16735 13823 0,'0'0'1216'0,"3"1"-960"0,-2 0-256 0,0-2 0 0,0 2 736 0,2 3 96 0,0-3 32 0,4 4 0 0,1 1 512 0,6 2 96 0,2 0 32 0,0 2 0 0,3-1-320 0,0 2-64 0,2 0-16 0,3 3 0 0,-2 2-592 0,4 2-128 0,3 7-32 0,1 4 0 0,3 3-352 0,-1 5 0 16,0 5 0-16,0 5 128 0,0 4-128 0,0 2 0 16,3 7 0-16,0-3-128 0,-1-4-32 0,0-4 0 15,-2-9 0-15,2-4 0 0,4 1 624 0,2-2 128 16,5 0 32-16,3 3 0 0,0 0 768 0,1 1 144 0,0 0 48 0,-1-1 0 16,-1-3-1200-16,1 3-224 0,4 4-160 0,2 5 192 15,-5 3-192-15,-1 2 0 16,-3 1 0-16,-1 6 0 0,0 2 0 0,-1 2 0 0,1-2-128 0,-3-1 128 15,-1-4-384-15,-1-3 0 0,2-5 0 0,0-3 0 16,0-8 64 0,-1-5 16-16,0-6 0 0,0-5 0 0,-2-4 304 0,4-4-192 15,6-5 192-15,7-1-14448 16</inkml:trace>
  <inkml:trace contextRef="#ctx0" brushRef="#br2" timeOffset="71582.59">3896 12872 21183 0,'-26'0'1888'0,"4"0"-1504"0,7 1-384 0,8-1 0 0,1 0 848 0,-7-1 112 0,-11 1 0 0,-16-4 16 0,-11-1 272 0,-3-1 48 0,4-2 16 16,6-2 0-16,7 2-224 0,2 2-32 0,4 3-16 0,3 3 0 15,2 6-2112-15,0 7-416 0,2 5-96 0,-3 11-16 16,0 5-1520-16,-1 13-304 0,-2 8-64 0,0 11-16 16,-1 10 736-16,2 5 144 0,3 0 16 0,3 0 16 0</inkml:trace>
  <inkml:trace contextRef="#ctx0" brushRef="#br2" timeOffset="71886.92">3021 14035 4607 0,'0'3'400'0,"0"-2"-400"16,1 8 0-16,0 7 0 0,3 18 1568 0,5 33 224 15,4 37 64-15,6 26 0 0,3 12 512 0,0-2 128 16,1-12 0-16,-5-10 16 0,0-7-1392 0,-1-5-288 15,-2 2-48-15,-2-3-16 0,-2 1-608 0,-1 3-160 0,-1 8 0 16,-5-4 0-16,-2 1 0 0,-2 0 0 0,-1 6 0 0,-3-5 0 16,-1-9 0-16,-1 2 0 15,0 2-144-15,1-5 144 0,-1-4 0 0,1-7 0 0,-1-2-128 0,1-2 128 16,-2-3 0-16,1-5 0 0,0-6 0 0,-1-6 0 16,-2 2 0-16,2-5 0 0,0-4 0 0,0 0 144 15,0 0 192-15,-1-6 48 0,2-3 0 0,1-7 0 16,1-1 208-16,1 1 48 0,0 3 16 0,1-5 0 15,2 1-496-15,-2-1-160 0,1-5 0 0,1-1 0 16,3-5 192-16,-1 1-192 0,3-3 192 0,-1-2-192 16,1 1 0-16,1-7-176 0,1 2 0 0,2 2 0 15,2-2-720 1,3-2-128-16,2 2-48 0,1-1 0 0,2-3-64 0,-1-2-16 0,3-1 0 0,0-1 0 16,0-2 256-16,-1-3 32 0,-1-3 16 0,-2-3-6560 15</inkml:trace>
  <inkml:trace contextRef="#ctx0" brushRef="#br3" timeOffset="92489.01">23190 13356 1839 0,'6'-7'160'0,"-2"1"-160"0,0 0 0 15,0-1 0-15,-2 4 1232 0,-1 0 224 0,1 1 32 0,1-3 16 0,3-4-464 0,1-3-80 0,1-1-32 0,-2 3 0 0,1-2-304 0,-4 2-64 0,0 0-16 0,-2 2 0 0,0 0 528 0,-2 0 96 16,0 1 32-16,0-3 0 0,-2 4 304 0,2-4 64 0,0 4 16 0,1-4 0 15,0-1-416-15,0 1-80 0,0 0 0 16,1 2-16-16,1-2-688 0,1 0-144 0,-1 1-32 0,0 2 0 0,-1-2-208 16,0 2 0-16,-1 2 0 0,0-1 0 15,-1 4 0-15,0-1 128 0,-1 0-128 0,-1 3 0 16,0 3 256-16,-1-2 16 0,-1 1 0 0,1 1 0 16,-3 1 112-16,2-1 32 0,0 1 0 0,2 1 0 15,-2-4 224-15,1 2 32 0,0-1 16 0,2-1 0 16,-1 2 48-16,1-3 16 0,1 1 0 0,1-1 0 15,0 1 16-15,1-1 0 0,0 0 0 0,-1-1 0 16,1 1-288-16,1-1-48 0,-2 1-16 0,0 0 0 16,0 0-240-16,0 0-48 0,0 0-128 0,0 0 192 15,0 0-192-15,0 0 0 0,0 0 0 0,0 0 0 0,0 0 160 0,0 0-160 16,0 0 160-16,0 0-160 0,-2 22 272 0,0-18-32 16,-1 0-16-16,0 1 0 0,-1-2-16 0,-1 3 0 15,1-3 0-15,-1 3 0 0,0-2 0 0,1 0 0 16,-1 2 0-16,0-4 0 0,0 4-80 0,-1-2-128 15,1 2 176-15,-2 0-176 0,2-2 128 0,-1 2-128 16,1 0 0-16,-1 1 0 0,0 0 128 0,-1 2-128 16,-1-1 144-16,-1 2-144 0,0 0 192 0,-1 0-64 0,0 2-128 0,-1 1 192 15,0-1-64-15,-1 4-128 0,1-3 176 0,-1 3-176 16,0-4 160-16,0 4-160 0,0-2 128 0,0 2-128 16,-1 1 192-16,0 3-64 0,0-2 0 15,0 1 0-15,-1 3-128 0,-1 1 160 0,0-1-160 0,-1 4 160 16,0 1-160-16,0-1 160 0,0 0-160 0,-1 5 160 15,0-3-160-15,-3 3 0 0,0 1 0 0,-1 0 128 16,1-3-128-16,-1-1 0 0,0-2 0 0,-2 8 128 16,-6 0 0-16,-2 5 0 0,-1 1 0 0,-1 1 0 15,-2 1 80-15,0-3 16 0,2-2 0 0,1-3 0 0,2-1 16 16,2-5 0-16,3 3 0 0,0-3 0 0,2 1-48 0,1-3-16 16,-1 2 0-16,0 1 0 15,-1-1-32-15,0 1 0 0,-2-1 0 0,-2 0 0 16,3-2-144-16,-4 2 0 0,-1 0 144 0,1-2-144 0,0-1 0 0,2-3 128 15,0 0-128-15,0 3 0 0,2-2 0 0,1 2 0 16,2 1 0-16,-1 1 128 0,0 2-128 0,4-7 0 16,1-2 0-16,-1 5 0 0,-6 4 0 0,-4 5 128 15,0 0-128-15,-2 1 0 0,-1 0 128 0,-1-6-128 16,3 3 128-16,1-4-128 0,2-4 0 0,0 2 0 0,2-1 0 16,1-3 0-16,2 2 0 0,1 0 0 15,0-1 0-15,0-1 0 0,0 3 0 0,0-5 0 16,-1 1 0-16,1-2 128 0,-3 2-128 0,1-1 144 0,-3-1-144 0,0-1 160 15,-1 2 0-15,0-4 0 16,-2 3 0-16,2-3 0 0,1 0-160 0,1-1 0 0,0 1 0 0,3-4 0 16,0 2 0-16,0 1 0 15,2 1 0-15,1-4-176 0,1 0 176 0,-1 2 0 16,1 1 0-16,-1-2 0 0,-1 2 0 0,1-1 0 0,-1-2 0 0,-1 2 0 16,-1 1 0-16,-1 1 0 0,1-1 0 0,-2 1 0 15,2 0 0-15,1 0 0 0,-1 0 0 0,1-1 176 0,0 1-176 16,1 0 0-16,0 0 0 0,1-1 0 15,1-2 0-15,2 2 0 0,1-1 0 0,0-2 0 0,2 1 0 0,1-1-176 16,-2-2 176-16,0 0-128 0,2 0 128 16,-2-1 0-16,1 3 0 0,-2-3 0 0,1 1 0 0,-1-1 0 15,-1-2 0-15,0 3 0 16,0 1 0-16,-2-1 0 0,-2 0 0 0,0-1 128 0,0 2-128 0,1 0 0 16,-1 2 128-16,0-4-128 0,-1 4 0 0,0 0 0 15,0 0 0-15,0 0 0 16,0 2 0-16,1-1 0 0,2 1 0 15,0 1 0-15,1-1 0 0,0 1 0 0,1 0 0 0,-1 0 0 16,1 0 0-16,0 2 0 0,-1 1 0 0,-2 0 0 0,1 0 0 0,-1 0 0 16,-2-2 0-16,0 0 0 0,2 1 0 0,-4-1 0 15,1-1 0-15,-3 0 0 0,2 3 176 16,-3-3-48-16,0 0 0 0,1 0 0 0,0 3-128 0,2-1 0 16,-2 2 0-16,0 0 0 0,4 1 0 0,-1 1 0 15,0 0 0-15,0 3 128 0,1-3-128 0,0 0 0 16,0 1 0-16,-4-3 0 0,3 1 0 0,-3-2 0 15,-2 4 0-15,-3-2 0 0,-2 1 0 0,0 0 0 0,-2 0 0 0,1-2 0 16,-2 1 0-16,3 1 128 0,0 1-128 0,0-1 128 0,1 3-128 16,-2 1 0-16,-1 2 0 0,0-2 0 0,-2 3-128 15,-1 1 128 1,-3 1 0-16,-2 4 0 0,-4 0 0 0,-1 3 0 0,0 0 160 0,4-3-160 16,2 0 0-16,3-1 0 0,1-2 0 0,-2-1 0 15,1-1 0-15,-2 1 0 0,0 0 144 0,-4 1-144 16,1 3 176-16,-1-1-176 15,-2 6 192-15,1-1-192 0,6-4 176 0,2 0-176 0,1-2 160 0,-1-2-160 16,1 0 0-16,-2-2 0 0,-1 2 0 0,1-2 0 16,2-1 0-16,-1 3 0 0,0 1 0 0,2 3 0 15,4-3 0-15,3-1 128 0,4-1-128 0,5-2 0 16,1-3-640-16,5 0-240 0,3-7-32 0,5-2-13936 16,2-3-2768-16</inkml:trace>
  <inkml:trace contextRef="#ctx0" brushRef="#br3" timeOffset="93229">23555 13093 6559 0,'7'-6'0'0,"-4"2"0"0,-4 2 0 0,-3 2 0 0</inkml:trace>
  <inkml:trace contextRef="#ctx0" brushRef="#br3" timeOffset="94204.89">23504 12967 5519 0,'0'-6'496'0,"-1"2"-496"0,1 0 0 0,-1 2 0 0,0 2 1504 0,-1 0 208 16,1 0 32-16,-3 2 16 0,0-1-1248 0,-5 2-256 15,-1 3-64-15,-1 0 0 16,-2 0-720 0,2 2-160-16,0-2-16 0,1 0-16 0,2 0 960 0,0-3 192 0,2 1 32 15,0-3 16-15,1 1 1200 0,1 1 240 0,3-3 64 0,-1 1 0 0,2-1-256 16,0 0-64-16,1 0 0 0,0 0 0 0,0 0-528 0,2 0-112 0,-2 2-32 0,0-2 0 15,0 0-320 1,1 3-64-16,-1 1-16 0,-1-4 0 0,0 0 96 0,0 0 16 0,0 0 0 0,1 22 0 16,-1-16 256-16,0 0 64 0,0-2 16 15,0 1 0-15,0 0-288 0,1 0-64 0,2-1-16 0,-2-2 0 16,3 2-256-16,-2-1-48 0,3 1-16 0,0-1 0 16,0-1-208-16,1 2-144 0,-1-4 192 0,3 0-192 15,2 2 224-15,-1-2-64 0,3 0-16 0,-1 0 0 16,1 0 16-16,0 2 0 0,0 0 0 0,0 0 0 0,-1 2 64 0,0-1 16 15,0 0 0-15,-1 4 0 0,1 0-48 0,0 2-16 16,-1 1 0-16,0-2 0 0,0 5 16 0,1-4 16 31,0 4 0-31,1 0 0 0,-1 0-16 0,0 3-16 0,0-1 0 0,0 1 0 16,0 0-48-16,0 2-128 0,2-2 192 0,-2 1-64 16,0-1-128-16,0 2 160 0,-1-2-160 15,1 3 160-15,-1-1-32 0,0 2 0 0,0 2 0 0,0 1 0 16,1 1 16-16,0 5 0 0,0-1 0 0,1 1 0 15,1-1 96-15,-1 1 16 0,0-1 0 0,0-2 0 0,1 1-128 0,0 2-128 0,0-3 176 0,0 0-176 32,-2 1 176-32,1-1-176 0,2 2 160 0,-3 3-160 0,1-2 192 0,2 3-48 0,1 2-16 0,-2 2 0 15,2 1 16-15,0-1 0 0,-2 1 0 0,1-2 0 16,1 1-16-16,-1 1-128 0,-1-3 192 0,1 4-64 16,-1-3 64-1,1 2 16-15,-2 2 0 0,2-1 0 16,-1 3-16-16,1-3-16 0,0-1 0 0,-1 2 0 0,3-2-16 0,2-1 0 0,0-2 0 0,2 1 0 0,1 0-160 15,1-1 0-15,1 1 144 0,0 3-144 16,1-3 0 0,0 1 0-16,3 4 0 0,1 4 128 0,-1-3-128 0,0-2 0 15,0 1 128-15,-2-2-128 0,1 0 0 0,-1 3 0 16,-3 0 0-16,0 1 128 0,-2 1-128 0,2 2 0 16,1 2 0-16,0 1 0 0,1-3 0 0,1-2 0 15,3-1 0-15,-1-1 0 0,3-1 0 0,0-1 0 16,1 2 0-16,0-3 128 0,1 3-128 0,-1 1 0 15,2 1 0-15,-3-1 128 0,4-1-128 0,-6-1 176 16,1-5-176-16,-2 0 192 0,4-3-192 0,1 5 0 0,5 4 0 16,-1 1 128-16,2 3-128 0,1 2 0 0,1 0 0 15,-2 1 0-15,-1-1 0 0,-3 0 0 0,1 0 128 0,-3 1-128 16,-2-3 0-16,-1 2 0 0,2 0 0 0,1 3 0 16,3 1 0-16,2 0 0 0,4-1 0 0,0-3 0 15,1-2 0-15,0-3 0 0,-1 1 0 0,-1 2 0 16,0-2 128-16,-3 3-128 0,0 1 0 0,3 0 128 15,1 0-128-15,3-3 0 0,3 3 144 0,1-5-144 16,-1-1 0-16,-1 1 0 0,0 3 0 0,-3 0 0 16,-2 4 0-16,-3-2 0 0,-2 0 0 0,4 1 128 15,3 5-128-15,1-5 0 0,2-1 0 0,-3-2 0 16,0-4 0-16,-3 6 0 0,2 1 0 0,-1 1 0 0,-1 3 0 0,-4-1 128 16,-3 0-128-16,2-6 128 0,-2 4 0 0,0-9 0 15,1 1 0-15,-2-3 0 0,-2-2-128 0,-1 4 128 16,1-2-128-16,-2 1 128 0,0 1-128 0,-2-5 144 15,-2 1-144-15,-1-5 160 0,-2 0-160 0,-2-5 0 16,0-2-160-16,-2-1 160 0,-1-5-192 0,-1-2 48 16,0-3 16-16,1-6-15808 15,1-4-3168-15</inkml:trace>
  <inkml:trace contextRef="#ctx0" brushRef="#br3" timeOffset="95115.78">22645 15717 17503 0,'-9'6'1552'0,"2"0"-1232"0,-1 1-320 0,6-4 0 0,1 0 2960 0,0 0 544 0,-1 0 96 0,1 3 32 0,-1 4-2192 0,-3 2-432 0,1 4-96 0,0 0-16 0,1 3 0 0,0-3-16 0,1 4 0 0,-1 1 0 0,1 1-16 0,-2 0 0 16,-1 4 0-16,-2 5 0 0,-2 1-256 0,-2 6-48 15,-3 1-16-15,-2 4 0 0,-1-1-64 0,-4 4-16 16,0-4 0-16,0 2 0 0,-3 4-464 0,1-4 0 16,0 3 0-16,2-2 0 0,2-2 0 0,0-3 0 15,4-3 0-15,2-6 0 0,0-5 256 0,2-4 48 16,3-2 16-16,0-2 0 0,2-2-16 0,1-1 0 15,2-1 0-15,1-2 0 0,0 0-304 0,0 1 0 0,1-3 128 0,2 2-128 16,1-2-208-16,-1 2-112 16,0 1 0-16,0-3-16 15,2 2-240-15,-2 0-32 0,0-2-16 0,2-1 0 16,-2 1-80-16,1-3 0 0,0 2-16 0,0-5 0 16,1 1-1552-16,-1-4-304 0</inkml:trace>
  <inkml:trace contextRef="#ctx0" brushRef="#br3" timeOffset="95461.19">22362 15723 39615 0,'-4'-4'3520'0,"0"2"-2816"0,2 2-560 0,1-3-144 0,1 3 800 0,0 0 128 0,0-1 32 16,-2 1 0-16,4-2-544 0,1-2-96 0,5 2-32 0,5 2 0 15,6-3-160-15,6 2-128 0,4 1 144 0,5-4-144 16,5 2 160-16,3-4-160 16,2-1 160-16,-1 1-160 0,-1-1 192 0,-1-2-64 15,-2 0-128-15,1 2 192 0,1-3-192 0,2 1 176 16,-1 0-176-16,0 0 160 0,-2 1-160 0,-6 2 0 0,-2 1 0 0,-3 2 0 15,-4 1 0-15,-4 2 0 0,-3-2 0 0,-2 2 0 32,-2 2-512-32,-3 0-48 0,-1 0 0 0,-1 4-12512 0,-2-2-2512 0</inkml:trace>
  <inkml:trace contextRef="#ctx0" brushRef="#br3" timeOffset="95782.5">22395 16202 44223 0,'-10'6'1968'0,"4"-1"400"0,1-1-1904 0,3-2-464 0,2-1 0 0,1 2 0 0,1-3 192 0,2 2-48 15,4 2-16-15,5-3 0 0,8 4-128 0,9-5 160 16,8-2-160-16,8-2 160 0,6 0 96 0,2-4 0 16,6-2 16-16,4 0 0 0,9-3-96 0,6 1-32 15,5-4 0-15,-1 0 0 16,-3-3-528-16,1 1-128 0,-1-1 0 0,7-4-19632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5:57:15.09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2758 5487 24879 0,'-4'0'2208'0,"0"0"-1760"0,3 1-448 0,1 1 0 0,0-2 496 0,-1 3 16 0,-3 1 0 0,-1 2 0 0,-2 0 272 0,-3 6 64 0,-1 2 16 0,-2 2 0 0,-2 2-240 0,0 2-48 0,-3 4-16 0,-4 2 0 16,-1 2-144-16,-1 3-32 0,-4 5 0 0,-2 1 0 15,-4 3-48-15,1-1-16 16,2-3 0-16,-1 2 0 0,1 2-320 0,-5 8 128 16,-4 3-128-16,-2 6 0 0,0 0 0 0,1-3 0 15,4-2-160-15,5-8 160 0,5-5-352 0,2-5 32 16,6-5 16-16,1-4 0 0,5-8 112 0,1-2 32 16,4-5 0-16,0-4 0 15,5 0-448-15,-1-6-96 0,2 0 0 0,-1-4-16 16,2-2-928-16,1-3-176 0</inkml:trace>
  <inkml:trace contextRef="#ctx0" brushRef="#br0" timeOffset="324.04">1945 5545 28559 0,'1'-6'1264'0,"1"4"272"0,1 0-1232 0,1 2-304 0,0 2 0 0,-1 2 0 0,2 0 0 0,4 4 128 15,3 5-128-15,8 5 0 16,5 11 256-16,5 9-64 0,-1 4-16 0,0 5 0 0,-3 0 464 0,0 0 80 16,-3 1 32-16,1 1 0 0,0 4-416 0,1 0-80 15,-1 0 0-15,-1 1-16 0,2 3-240 0,0-6 144 16,-1-3-144-16,0-1 128 0,-1-6 0 0,2 1 0 15,1 1 0-15,0-2 0 0,-1-5-128 0,-2-1 0 0,-1-1 0 0,-1 0 0 16,-1-1 0-16,-2 0 0 0,-2-4-224 16,-2-7 80-1,1-3-1568-15,-2-3-304 0,-2 0-64 0,-1-4-16 0</inkml:trace>
  <inkml:trace contextRef="#ctx0" brushRef="#br0" timeOffset="761.84">3064 6776 33167 0,'-1'2'2944'0,"1"0"-2352"0,0 2-464 0,0-2-128 0,1 2 512 0,0 2 64 0,1 3 32 0,0 4 0 0,3 10 96 0,2 4 32 0,1 5 0 0,1-1 0 0,-2 2-304 0,2-2-64 0,-2 0-16 0,2-2 0 0,-1-1-352 0,0-2 0 0,0 2 0 0,0-2 0 31,-2 2-1264-31,0-2-320 0,2 2-64 0,-1-6-16 0</inkml:trace>
  <inkml:trace contextRef="#ctx0" brushRef="#br0" timeOffset="3007.85">4779 5561 4607 0,'-11'-1'400'0,"2"1"-400"0,5 0 0 0,1 0 0 0,2 0 208 0,-2 0-32 0,-2-3-16 0,-6 2 0 0,-2-2 416 0,-1 1 96 0,-1 1 16 0,2-2 0 0,3 3 848 0,1-2 192 16,3 2 16-16,0 2 16 0,1-2-128 0,0 3-32 16,1 0 0-16,-1 4 0 0,-1-1-48 0,1 1-16 0,-1 6 0 0,0 1 0 15,-1 2-448-15,1 4-80 0,0 2-32 16,-1 6 0-16,-1 6-208 0,2 2-64 15,0 5 0-15,0 4 0 0,1 2-64 0,1-1-32 0,0 0 0 16,3 10 0-16,0 7-128 0,1 4-32 0,1 2 0 0,2-6 0 16,-1 0-208-16,2-6-48 0,0 0-16 0,0-6 0 15,0-11 32-15,0 0 16 0,1 0 0 0,0-6 0 16,-2-2 128-16,1-6 32 0,0-1 0 0,0-6 0 16,-2-3 112-16,-1-3 16 0,1 0 16 0,-4-5 0 15,2-2-160-15,-1-2-48 0,0 0 0 0,0-2 0 16,1-2-176-16,-2 0-144 0,2 0 192 0,2 0-192 0,-2-2 0 0,1 1 0 15,1-2 0-15,-2 3 0 0,0 0 0 16,0 0 0-16,11-21 0 0,-7 16 0 0,2-3 128 0,2 1-128 16,0 1 0-16,2-1 0 15,3 1 0-15,0 1 0 0,5 1 0 0,-2 0 0 0,-2-1 0 0,6 4 0 16,5-3 0-16,3 2 0 16,3-1 0-16,3 0 0 0,0 0 0 0,3-1 0 0,4 4 0 0,4-3 0 15,2 0 0-15,2 3 0 0,3-3 0 0,1 0 0 16,4 2 0-16,4-2 0 0,1 3 0 0,6 0 0 15,3-2 0-15,1 1 0 0,0 1 0 0,-2 0 0 16,3 0 0-16,3 3 0 0,4 0 0 0,-1-2 0 16,0 3 0-16,0 2 0 0,3 3 0 0,1-1 0 0,0 0 0 15,1-2 0-15,1-2 0 0,-1-2 0 16,2 1 0-16,-5-3 0 0,2 3 0 0,0-3 0 0,1 0 0 0,0-3 0 16,-1 0 0-16,2-3 0 0,3 0 0 15,-1-2 0-15,0 2 0 0,-1 1 0 0,-5 1 128 0,6-2-128 16,2 4 0-16,-3 2 0 0,0 5 0 0,-5 1 0 15,-3 4 0-15,0-4 0 0,3 0 0 16,-5 0 0-16,-2-2 0 0,1-1 0 0,-2-3 0 0,-2 0 0 16,0 0 0-16,1 1 192 15,4 4-64-15,-2-5-128 0,-1 0 0 0,-5-3 0 16,-1 1 0-16,4-2-192 0,2 0 192 0,-3-1 0 0,-2 2 0 0,-4-3 0 16,-4 2 0-16,-2 0 0 0,-3 2 0 0,0-2 0 15,-2 4 144-15,-2 0-144 0,-3 0 0 0,-2 1 144 0,-3 2-144 16,-2 3 0-16,-2-4 0 0,0 2 0 15,-3 2 0-15,-2-2 0 0,3 0 0 0,-2 1 0 16,1-4 0-16,-2 4 0 0,1-4 0 0,-3 1 0 16,2 2 0-16,-3-4 0 0,-1 3 0 0,0-2 0 0,-1 1 144 15,-2-2-144-15,1 0 160 0,-4-2-160 0,-1 1 224 16,-3-2-48-16,-1-1-16 0,-2-2 0 0,-2 3-160 0,-3 0 128 16,-1-3-128-16,-2 2 128 0,-3-2 64 0,-2 0 0 15,-2 0 0-15,-2-3 0 0,0 2-192 0,-1 0 128 16,0-3-128-16,-3 2 128 0,0-5-128 0,-2 4 128 0,1-5-128 0,-4-1 128 15,2-1-128-15,-3 0 0 16,0-3 0-16,-1-3 0 0,1-4 0 0,0 1 0 16,2-2 0-16,-1-2 0 0,3-2 0 0,0-1 0 15,1-6 0-15,0-1 0 0,2-4 0 16,1-4 0-16,-1-4-144 0,2 4 144 0,0 7 0 0,0-7 0 16,-1-16 0-16,1-6 0 0,-1 2 0 0,-2 0 0 15,-1 6-128-15,0 6 128 0,1 5 0 0,-1-4 0 16,1-3-128-16,1 3 128 0,1 3 0 0,2-2 0 0,0 2 0 15,1 3 0-15,0 1 0 0,3 3 0 16,1 3 0-16,2-4 0 0,3 1 0 0,1 3 0 0,0 3 0 0,2 7 0 16,-2 2-256-16,0 5 0 0,0 4 0 0,-2 4 0 15,-1 1 256-15,0 5 0 0,-3 0 0 0,-2 4 0 16,0 2 0-16,-2 2 0 0,-1 2 0 0,-1 2 0 16,0 0 0-16,-3 4 0 0,0-3 0 0,1 4 0 15,-2-1 0-15,0 0 0 0,0 0 0 0,0 0 0 0,-1 1 0 0,-1-1 0 16,1 0 0-16,-1-2 0 0,-2 2 0 0,-1 0 0 15,0 0 0-15,-2 0 0 16,1-2 0-16,-2 2 0 0,1-2 0 0,-1 1 0 0,0 0 0 0,0 0 0 16,-5 1 0-16,-3 0 0 0,0 0 0 0,-2-2 0 15,-2 2 0-15,-1-2 0 16,1-2 0-16,-2 2 0 0,-4-4 0 0,-2 3 0 0,-2-2 0 0,-1 1 0 16,-2 1 0-16,-4 0 0 15,-3 1 0-15,-3 0 0 0,-3 1 0 0,-2-4 0 0,0 2 0 16,-4-1 0-16,-1 2 0 0,-6-2 0 0,-7 4 0 0,-3-1 0 15,-4 2 0-15,-2-3 0 0,3 0 0 0,2-1 0 16,-2 3 0-16,-9 1 0 0,-10-1 0 0,-3-2 0 16,14 1 0-16,-11 0 0 0,-11 0 0 0,-6 1-160 15,-1-2 160-15,-4 2-128 0,-3-2 128 0,5 1 0 0,16 0 0 0,6-3 0 16,1 2 0-16,-7 1 0 0,-10 1 128 0,1 1-128 16,20 0 0-16,-10-1 0 0,-12 2 0 0,-7 2 0 15,4 0 0-15,4-1 0 0,3-2 0 0,0-1 0 16,2 1 0-16,5-5 0 0,5 4 0 0,4-4 0 15,3 0 0-15,2-2 0 0,4 1 0 0,1 2-192 16,4-3 192-16,2 0 0 0,1 2 160 0,1-2-160 16,2-2 0-16,1 4 0 0,3-2 0 0,3 1 0 0,2 2 0 15,4-3 0-15,4 0 0 16,2-3 0-16,1 2 0 0,3 1 0 0,3 0 0 16,4 0-160-16,4 0 160 0,3 1 0 0,3 2 160 0,1-1-160 15,3 2 0-15,2-4 0 0,2 3 0 0,2-2 0 16,2-1 0-16,2 0-208 0,1 0 16 0,1 0 0 15,1 0 192-15,3 0 0 0,1-1 0 0,3 1 0 16,1 0 0-16,1 0 0 0,1 1 0 0,1 1 0 16,2-2 0-16,0 0 0 0,2 3 0 0,-1-3 0 0,1 3 0 15,1-3 0-15,1 4-128 0,0-1 128 0,-3-3 0 0,0 0 0 16,0 0 0-16,16 10 0 0,-11-7-176 0,-1 2 176 16,1-1-192-16,-2 0 192 0,1 2-240 0,0-3 64 15,-1 2 16-15,-1-1 0 0,-1 2 160 0,0-2 0 16,0 0 0-16,1 1 0 0,-1-2-192 0,-1 4 64 15,1-5 0-15,0 3 0 0,1 0-176 16,-1-1-16-16,0-1-16 0,-1 2 0 16,1 2-528-16,0-3-96 15,-1 5-32-15,2-3 0 0,-1 4-192 0,0-1-32 0,2-2-16 0,0 2 0 16,1-2 368-16,-1 4 80 0,1 1 16 0,3 2 0 16,-2-1-16-16,0-1 0 0,-2 2 0 0,2-2 0 15,-2 3-240-15,-1-1-32 0,1 2-16 0,-2-2-9280 0</inkml:trace>
  <inkml:trace contextRef="#ctx0" brushRef="#br0" timeOffset="4107.58">2797 7978 21183 0,'0'0'1888'15,"0"-2"-1504"-15,0 2-384 0,1 0 0 0,-1 0 0 0,2-1 144 0,-1 1-144 0,0 0 0 0,3-3-480 0,-2 1-208 0,3 0-32 0,-1-1-16 0,-2 3-656 0,0-3-128 0,-1 1-16 0,0 1-16 0,0 1 912 0,-1 0 192 16,0-3 48-16,-1 3 0 15,-1 0 1488-15,-1 0 320 0,3 0 48 0,0 0 16 16,0 0 448-16,0 0 112 0,-25 4 16 0,19-2 0 16,0-2-496-16,0 3-80 0,0-3-32 0,-2 1 0 0,1 1 32 0,-2 2 0 15,0-1 0-15,-2 3 0 16,0 0-464-16,0 0-96 0,0 2-16 0,-1 0 0 16,-3 5-288-16,-3-2-64 0,1 6-16 0,-3 0 0 0,2 4-288 0,-4 2-64 15,-2 3-16-15,-3 6 0 0,-3 7-16 16,-4 1 0-16,-2 3 0 0,-4 4 0 15,2-2-144-15,-4 8 192 0,-6 7-192 0,-2 5 192 0,1 0-192 0,0-2 0 16,2 4 0-16,4-10 0 0,5-10 0 0,3-2 0 16,2-5 0-16,2-4 0 0,6-1 0 0,0-2 0 15,2-1 0-15,-1-3 0 0,3-4 0 0,2-2 0 16,-1-1 0-16,0-4 0 16,3-2-1024-16,-1-4-128 0,2-1-16 0,1-2-16000 0</inkml:trace>
  <inkml:trace contextRef="#ctx0" brushRef="#br0" timeOffset="4423.05">1835 8086 35935 0,'3'-3'3200'0,"-1"3"-2560"0,2 3-512 0,-1 1-128 16,2 1-320-16,2-2-64 16,2 6-32-16,8 2 0 0,7 10 624 0,8 5 128 0,8 9 32 0,0 2 0 15,0 1 64-15,1 3 16 0,1 0 0 0,0-3 0 0,-5 0-448 0,2 3 0 16,-1 0 0-16,-1 4 0 0,-4 2 0 0,-2-3 0 16,-2 4 0-16,-4-1 0 0,-4-2-192 0,-2-1 16 15,1 6 16-15,-3-6 0 16,2 1-272-16,-2-7-48 0,1-3-16 0,-1-7 0 0,0 1 912 0,2-7 176 15,1 0 48-15,-1-6 0 0,2 0-512 0,2-3-128 16,-1-3 0-16,-1-2-10960 0,2-2-2256 16</inkml:trace>
  <inkml:trace contextRef="#ctx0" brushRef="#br0" timeOffset="5062.91">3017 9138 29487 0,'-1'-3'2624'0,"1"-2"-2112"0,1 3-512 0,2 0 0 0,-1 2 768 0,2-4 64 0,2-1 0 0,3-2 0 0,4-3-128 0,5-1 0 0,3-3-16 0,3 1 0 0,1 0-224 0,0 1-32 0,2 2-16 0,-1-1 0 0,-4 3-416 0,2 0 0 0,2 0 128 0,-2 2-128 16,1 4 0-16,-3-2 0 0,-3 4 0 0,-3 1 0 15,-1 4-384-15,-4 1 64 0,-2 4 0 0,-3 0 0 16,-2 3 16-16,-3 0 16 15,-4 4 0-15,-2 3 0 0,-1 2 128 0,-4 1 32 16,-1 1 0-16,-2 1 0 0,-1 1 464 0,-1 0 112 0,-1 1 0 16,0-3 16-16,1-2 176 0,-1 0 48 15,1-1 0-15,2-5 0 0,-1 3-64 0,3 0-16 16,1-3 0-16,1 0 0 0,3 0-288 0,1-4-48 16,2 2-16-16,1 1 0 0,1-2-32 0,1 2-16 0,0-1 0 0,3 0 0 15,0 3-208-15,3-1 176 0,3 0-176 16,1 2 160-16,0-3-160 0,2 1 0 0,7 0 0 0,2 3 128 15,4-3-128-15,2 0 0 0,2 0 0 0,5-4 0 0,0 1 0 16,2-3 0-16,3 0 0 0,-1-2-176 16,1-4-464-1,4-2-80-15,1-2-32 0,1-2-17104 0</inkml:trace>
  <inkml:trace contextRef="#ctx0" brushRef="#br0" timeOffset="7044.75">4610 7840 24879 0,'4'-10'2208'0,"-1"0"-1760"0,0 4-448 0,-1 2 0 0,1 2 400 0,0-2 0 0,2-6 0 0,4-5 0 0,1-3 608 0,-1 0 112 0,-3 6 32 0,-1 3 0 0,-3 6 80 0,-2 3 32 0,-1 3 0 0,-2 6 0 16,-1 5-752-16,-3 4-160 0,0 4-32 0,-1 1 0 15,2 1-320-15,-1 1 144 0,1 7-144 0,0 0 0 16,3 3 368-16,-2 2-48 0,1 8 0 0,2-1 0 16,1-3-96-1,-1 5-32-15,1 4 0 0,-1 2 0 0,-2 0-192 0,0 2 176 16,-1 0-176-16,-2-1 160 0,1-5-160 0,-2 2 160 16,0 3-160-16,-2-2 160 0,0-1-160 0,1-5 0 15,1-3 0-15,0-2 128 0,2-7-128 0,2-2 192 0,1-6-192 16,0-3 192-16,2-2 96 0,1-4 32 0,2-1 0 0,1-7 0 15,1 2-64-15,0-4 0 0,3 0 0 0,-1-2 0 16,0-1-16-16,1 0-16 0,2 1 0 0,0 0 0 16,1 1-80-16,0 1-16 0,-2-2 0 0,2-1 0 15,2 3-128-15,0 1 0 0,-3-1 144 0,3 0-144 0,1 0 160 0,5 0-32 16,1 2-128-16,2 0 192 0,2 2-192 0,0 0 144 16,3-1-144-16,1 1 128 0,2-2-128 0,3-1 0 15,1 0 0-15,3-1 128 0,4-2-128 16,0 1 0-16,4-5 0 0,-1 1 0 0,2 4 0 0,2-4 0 15,-3 2 128-15,4-3-128 16,4 0 0-16,3-3 0 0,3 2 0 0,1-1 128 0,2-1-128 0,-2 2 0 16,-1-2 0-16,0 3 0 15,5 0 0-15,2-2 0 0,1 1 0 0,2-2 0 16,2 0 0-16,-1-2 0 0,1 1 0 0,2 3 0 0,4-2 128 16,1 1-128-16,3 0 0 0,-3 2 128 0,0-4-128 0,0 2 0 15,-1 2 0-15,5 0 0 0,0 0 0 0,2 0 0 16,-2 2 0-16,0 0 0 0,-2 2 0 0,7-2 128 15,0-4-128-15,-2 2 0 0,-2 0 0 0,-5-2 0 16,-3 4 0-16,5-2 0 0,6-2 0 0,-2 0 0 16,-4 2 0-16,-3 0 0 0,-8 0 0 0,3 2 0 0,2 0 0 15,3-2 0-15,-3-2 0 0,-3 6 0 0,-2-1 0 0,0 2 0 16,2-3 0-16,-2 1 0 0,0-3 0 0,-2 0 128 16,-1 0-128-16,-2 1 0 0,-3-1 0 0,0 2 0 15,0-2 0-15,-2 0 0 0,1 0 0 0,-5 0 0 16,0 0 0-16,-3 3 0 0,0-3 0 0,-6 0 0 0,-4 0 0 0,0 0 0 15,-1 0 0-15,-3-3 0 16,0 3 0-16,-1-3 0 0,-2 3 0 0,0-3 0 16,-2-1 0-16,0 2 0 0,0 1 0 0,2-2 0 15,-4 3 0-15,3-2 0 0,0 0 0 16,2 2 0-16,0-2 0 0,1 2 0 0,-1 0 0 0,-3-2 0 16,-2 0 0-16,1 2 0 0,-2 0 0 0,-1 0 0 15,-2 0 0-15,-4 0 0 0,-1 0 0 0,-4 0 0 16,-1 0 144-16,-2 2 0 0,-2 0 0 0,-2-2 0 15,0 2-144-15,-1 0 128 0,-2 0-128 0,-1-2 128 0,0 0-128 0,1 0 0 16,0 0 0-16,-1 0 0 0,2 3 0 0,-2-3 0 16,2 0 0-16,0-3 0 0,-1 3 0 15,-1 0 0-15,2-2 0 0,-1 2 0 0,1-2 0 0,-2 2 0 16,0-2 0-16,0 0 0 0,-2 0 0 0,0 0 192 16,-1-1-192-16,0 2 192 0,-1-1 0 0,0-2 16 15,-1 0 0-15,0-1 0 0,0 2 16 0,-1-6 0 0,0 3 0 16,0-2 0-16,0 2-224 0,0-4 0 0,0-2 128 0,0-1-128 15,0 0 256-15,-1-2 0 0,1-7 0 0,0-3 0 16,0 2-256-16,1-6 0 0,1-4 0 0,1 1 0 16,0-3 0-16,0-1 144 15,1-1-144-15,1-1 128 0,-1-1-128 0,0 0 0 16,-1 0 0-16,2-3 0 0,-1-5 0 0,0-3 0 16,-2-1 0-16,1 0 0 0,0 2 0 0,0 3 0 15,0 3 0-15,0 1 0 0,-2 2 0 0,2 2 0 16,-2 2 0-16,0 3 0 0,-1 3 0 0,1-3 0 0,-1 3 0 15,2-4 0-15,-1 6 0 0,0 2 128 0,0 0-128 0,1 1 128 16,-1 6-128-16,0-5 0 0,-1 4 0 0,0 0 0 16,0-1 0-16,-1 5 0 0,0-2 0 0,-1 4 0 0,1-1 0 15,-1 2-176-15,-1 0 48 0,-1 1 0 0,1 2 128 16,-2 0 0-16,0 2 0 0,-1 0 0 0,-1 3 0 0,1 2 0 16,-1-1 0-16,-1 1 0 0,0 3 0 0,-2-3 0 15,0 3 0-15,0 0 0 0,-1 0 0 16,0 0 0-16,-2 0 0 0,1 1 0 15,0-1-176-15,1 2 0 0,-2-2 0 0,1 0 0 0,-2 0 176 16,-1 0 0-16,1 0 0 0,2 0 0 16,5 0 0-16,-3 0 0 0,-5-2 0 0,-3 1 0 15,-3-2 0-15,-4 1 0 0,-1 0 0 0,-1-1 0 0,-3 0 0 0,0 0 0 0,0 0 0 16,-1-1 128 0,-2 2-128-16,-4-2 0 0,-3 2 0 0,-5-2 0 0,-2 2 0 15,-1 0 0-15,1 0 0 0,-4 2 0 0,-4-3 0 0,-9 2 0 16,-5 1 0-16,-7-2 0 0,-4 2 0 0,-2 0 0 15,-3-3 0-15,1 2 0 0,3 1 0 0,-3 0-192 16,-3 0 64-16,-1 0 0 0,10 0 128 0,-4 0 0 16,-6 1-144-16,-4 2 144 0,-3-1 0 0,0-2 0 15,1 1 0-15,-3 2 0 0,1-1-176 0,-2 0 176 0,6 0-128 0,-1-2 128 16,0 0 0-16,-2 1-128 0,-4 2 128 0,0-3 0 16,5 0-256-16,3 0 16 0,0-3 16 0,-1 2 0 15,-4 1 96-15,2 1 128 0,13 2-208 0,-5-3 80 16,-1 3 128-16,-2 2 0 0,3-1 0 0,1-1-128 15,-2 0 128-15,2 3 0 0,-2 1 0 0,1-1 0 0,-3 4 0 0,1 0-160 16,4-2 160-16,2 2-208 0,2 0 208 0,0 0 0 16,2 1 0-1,1-1-144-15,4 2 144 0,1 2-208 16,2-4 80-16,2 1 128 0,2-1-160 0,2 0 160 0,2-2 0 0,3 2-144 16,2-2 144-16,3-2 0 0,4-1 0 0,2 2 128 15,1-1-128-15,1 1 0 0,2-4 0 0,2 0 0 16,0 1-256-16,1-2 0 0,0-1-16 0,3 2 0 15,2-1-368-15,2-1-80 0,3 2-16 0,-1-1-11616 16,3 5-2304-16</inkml:trace>
  <inkml:trace contextRef="#ctx0" brushRef="#br0" timeOffset="9095.2">1469 4947 26719 0,'-1'-1'2368'0,"1"-2"-1888"0,0 1-480 15,0 1 0-15,0 1 704 0,0-2 64 0,-1 0 0 0,-2-3 0 0,-1-1 192 0,-2 0 64 0,-1 0 0 0,-3-2 0 0,-2 5-224 0,-3-3-32 0,-3-1-16 0,-1 4 0 0,-2-2-976 0,-4 1-192 0,-5 0-32 0,-4 2-16 16,-6-2-448-16,0 4-96 0,1-2-16 0,0 2 0 0,2-3 96 0,3 2 16 0,0-2 0 15,3 2 0-15,3 1 560 0,1 1 112 0,2 2 32 0,2 1 0 16,2 2 608-16,1-3 128 0,4 6 32 0,-2-3 0 0,2 2 128 0,0 0 16 16,3 2 16-16,0 0 0 0,3 1-448 0,2-1-80 15,0 0-32-15,1 0 0 0,2 0 16 0,0 1 0 16,1-1 0-16,2 0 0 0,1-2 144 0,-1 0 48 16,2 4 0-16,0 1 0 0,2-1-64 0,-1 0-16 15,3 4 0-15,-2 3 0 0,2 1-288 0,-1 0 128 16,0 4-128-16,1 1 0 0,-3 3 0 0,0 5 0 15,-2-2 0-15,0 1 0 0,-2 2 0 0,-1 3-176 16,-1 5 176-16,-1 5-160 0,0 2-96 0,-1 4-32 16,1 1 0-16,-1 6 0 0,1-1 288 0,0-2-192 15,0-3 192-15,0-6-160 0,-1-1 160 16,0 4 0-16,0 4 0 0,-3 6 0 0,2 10 320 0,0 2-16 16,0-4 0-16,1 3 0 0,1-3 352 0,2 8 80 15,0 4 16-15,2 8 0 0,2-3-192 0,0 5-48 0,2 1 0 0,1 3 0 16,0 3-512-16,-3-6-224 0,2-4 16 15,-2 0 0 1,0 7-336-16,-2 3-64 0,2-2-16 0,-2-4 0 0,1-8 432 0,-1 3 192 0,1 6-192 16,0 3 192-16,-2 1 416 0,-1-4 208 0,0-11 32 0,-2 3 16 15,-1 7-16-15,-1-5 0 0,-1 0 0 0,-1-3 0 16,0-4-208-16,0 2-32 0,2-3-16 0,-2 0 0 16,0-1-144-16,3-4-16 0,2-4-16 0,0-4 0 0,0 2-96 15,0-3 0-15,-1 0-128 0,1-7 192 16,0-7-192-16,1-4 128 0,-1-2-128 0,0 2 0 15,0 0 0-15,-1 0 0 0,-1-3 0 0,-2-3 0 0,0-3 128 0,1-3-128 16,-1-5 0-16,2-3 144 0,0-5-144 0,2-3 0 16,0-3 0-16,3-3 0 15,1 0 0-15,0-1 0 0,3-2 0 0,0 0 0 16,3-2 0-16,2 1 0 0,0 1 0 0,3-4 0 0,2 4 176 0,2-4 0 16,1 0 0-16,-2 1 0 0,1-1 0 15,2-3 0-15,1 4 0 0,2-4 0 0,-2 0-48 0,2 1 0 16,-2-4 0-16,2 2 0 0,2 2-128 0,1-2 0 15,3-2 0-15,-1 1 0 0,0 2-224 0,-1-3-32 16,1 0 0-16,-1 0 0 16,1 0-240-16,-3 0-48 0,1 0-16 0,-1-4 0 15,0 2-544-15,0-1-112 0,1 0-32 0,4-1 0 16,4-5-1072-16,6-1-224 0,2-6-32 0,5-2-16 16,6-5-480-16,5-3-112 0</inkml:trace>
  <inkml:trace contextRef="#ctx0" brushRef="#br0" timeOffset="10225.77">3117 4999 29487 0,'-3'-2'2624'0,"1"-2"-2112"0,2 4-512 15,2 0 0-15,-1 0 256 0,1 0-48 0,1-2-16 0,-1 2 0 0,3-4-848 0,4 2-176 0,2-2-48 0,4-1 0 0,1 4 1200 0,2 1 224 0,5-4 48 0,1 4 16 0,5-1 96 0,3 1 32 0,1 0 0 0,3 1 0 16,3 0-304-16,0 2-64 0,1 0-16 0,-3 0 0 16,-1-2-352-16,-4-1 0 0,-1-1 0 0,0 1 0 15,-2-3 0-15,2 0 0 0,-1-1 0 0,-2 1 0 16,0 1 0-16,-1-2 192 0,-1 2-64 0,-3-2 0 16,1 2 320-16,-3-2 80 0,-1 1 16 0,-3 2 0 15,-1-2 32-15,-2 1 16 0,-3 2 0 0,-1 0 0 0,-2 2-240 16,-2-1-48-16,-1 1-16 0,-1 2 0 0,-1-2-144 0,-1 5-16 15,1-1-128-15,-2 1 192 16,0 2-192-16,-1 1 0 0,1 2 0 0,-1-2 0 16,0 2 0-16,-1 2 0 0,0 1 0 0,-2 1 0 15,2 2 0-15,-3 1 0 0,2 1 0 0,-2 4 0 16,0 2 0-16,1 3 0 0,-1-1 0 0,2 3 0 16,-1 1 0-16,2-1 0 0,1 3 0 0,0 3 0 0,2 4 0 0,2 6 0 15,1-2 0-15,0 9 0 0,4 5 0 16,-1-1 0-16,5 5 0 0,-2 0 0 0,2 0 0 15,1 4 0-15,1 11 0 0,1 1 0 0,1 3 0 0,-1-6 0 16,-2-5 0-16,-3 4 0 0,3 13 0 0,-5 4 0 16,1-1 0-16,-2 1 0 0,-5-18 0 0,1 7 0 15,-5 11 0-15,-5 6 0 0,1-3 0 0,-4 2 0 16,1-5 0-16,-2 1 0 0,0 11 0 0,-1-7 176 16,1-5-176-16,0-6 160 0,1-4 80 0,3 3 16 0,0 7 0 15,0-4 0-15,2-3-64 0,0 0 0 0,2 1 0 0,0-4 0 16,4 4-16-16,-1-10-16 0,1-1 0 0,1-2 0 15,1-7-160-15,-1 5 160 0,2 3-160 0,0 0 160 16,0-2-160-16,0-5 0 0,0-10 144 0,-1 3-144 16,1 16 0-16,0 0 0 15,0 2 0-15,-2-5 128 0,1-4-128 0,-2-4 144 0,0-2-144 0,-1 0 160 16,0 0-160-16,0 0 0 16,2-6 0-16,-2-4 0 0,2-7 0 0,-2-3 0 0,1-6 0 15,1 2 0-15,-2-1 0 0,2-4 0 0,-2-1 144 0,1-2-144 16,1 1 256-16,-1-1-32 0,1-5 0 0,-1-2 0 15,1 2 112-15,-1-5 32 0,2-1 0 0,-2-1 0 16,3-3-112-16,-4-4-32 0,2 0 0 0,-2-2 0 16,-1-2-80-16,1 0-16 0,-1-1 0 0,0-5 0 0,0 2-128 0,0 0 0 15,0-2 0-15,-1-2 0 0,1 0 176 0,-1 0-48 16,0-2-128-16,-2 2 192 0,-1-4 0 0,1 1-16 16,-2 0 0-16,0-1 0 0,-1-2-176 0,-2 1 160 15,1-1-160-15,-1 1 160 0,0-2 80 0,-1 1 16 16,0 0 0-16,1 1 0 15,0 0-64-15,-1 0 0 0,-4 2 0 0,1-4 0 0,-2 1 16 16,-1 0 0-16,-1 2 0 0,-1 1 0 0,0-4 0 16,-3 5 0-16,-2-2 0 0,-6 0 0 0,-5 2 0 15,-4 0 0-15,-4 0 0 0,-3 0 0 16,-3 2-80-16,0-3 0 0,1 3-128 0,4-1 192 0,2-1-432 16,2-5-80-16,2-1-32 0,-4-6-22176 0</inkml:trace>
  <inkml:trace contextRef="#ctx0" brushRef="#br0" timeOffset="11859.05">6831 4640 10127 0,'-44'-7'896'0,"6"1"-704"0,12 4-192 0,11 2 0 0,4-2 1072 0,-10 0 176 0,-18-2 32 0,-23-4 16 0,-12-2-272 0,-7 0-48 0,3-3-16 0,10 4 0 0,11 0 16 0,9-3 0 15,5 2 0-15,8 0 0 0,8 0 96 0,6 1 16 0,7 3 0 0,6 2 0 0,5-1-144 0,8 4-32 16,5 1 0-16,9 0 0 0,5 0-624 0,12 0-128 16,12 0-32-16,14 0 0 15,13 0-512-15,17 0-96 0,22 1-32 0,15-1 0 0,3-1 768 16,16-1 160-16,14 4 32 0,10-2 0 16,4 0-128-16,1 0-32 0,-6-4 0 0,14 2 0 0,8-4-288 15,1 0 0-15,0-2 0 0,-6 0 0 0,-8-5 128 0,-6 0 32 16,-3 0 0-16,-1 3 0 0,-4 2 688 0,-14-2 144 0,-14 0 32 15,-15 1 0-15,-11 3-128 0,-19 2 0 16,-18-2-16-16,-19 2 0 0,-19-1-368 0,-16 4-80 16,-16-1-16-16,-12-2 0 0,-12 2-128 0,-19-2-32 15,-19 1 0-15,-26 3 0 0,-21 0-96 0,-23 0-32 0,-18 7 0 16,-22-1 0 0,-10 0-496-16,-24 4-96 0,-23 2-32 0,-23 7-17008 0</inkml:trace>
  <inkml:trace contextRef="#ctx0" brushRef="#br0" timeOffset="-77419.64">23929 10311 30399 0,'1'0'2704'0,"0"-3"-2160"0,1 1-544 0,0 2 0 0,-1 0 320 0,0-2-32 0,0 2-16 0,2-2 0 0,1-2 1056 0,-3 2 208 0,1 0 32 0,-2 1 16 0,0 0-736 0,-1 2-144 0,0 2-16 0,-2-1-16 0,1 4-304 0,-2 1-64 16,-1 0-16-16,-1 5 0 0,-1 1-288 0,-3 3 160 0,-3 2-160 0,0 2 128 15,-2 5-128-15,0 0 128 0,-1 3-128 0,1 0 128 16,3 2-128-16,1-1 192 0,3-1-192 0,2-1 192 16,5-3-192-16,1-2 160 15,5-1-160-15,2-5 160 0,6-2-160 0,3-3 0 0,3-1 0 0,5-4 0 16,6-2 0-16,2-4 0 0,4-7 0 0,2 0 0 16,2-4 0-16,0-3 0 0,2-6 0 0,-1 2 0 15,-1-4 0-15,-6-3 0 0,-1 3 128 0,-3-4-128 16,3-4 0-16,-4-2 128 0,1 2-128 0,-4-1 128 15,-4 0 64-15,-3 3 0 0,-4 4 0 0,-6 0 0 0,-4 1 16 0,-5 5 16 16,-2-2 0-16,-8 2 0 16,-4 2-32-16,-3-1 0 0,-4 6 0 0,-5 1 0 0,-6 7-192 0,-4 0 144 15,-6 6-144-15,-2 4 128 16,1 4-128-16,-5 3 0 0,-6 7 0 0,-4 1 128 0,3 2 16 0,0 3 0 16,0 1 0-16,5 4 0 15,5 1-144-15,5 0 0 0,5-3-192 0,5 1 192 0,5-3-128 0,5-2 128 16,3 1 0-16,4-1 0 0,3-4 0 0,5-2 0 15,3 1 0-15,6-5 0 0,2-2 0 0,5 1 0 16,3-5 0-16,5-2 0 0,3-2 0 0,3-2 0 16,2-4 0-16,2-2 0 0,1-2 0 0,5-2 0 15,3-7 192-15,4 4-64 0,0-6-128 0,3-1 0 16,-1-2 0-16,-2-4 0 0,0 1 144 0,-3-1-144 0,-3 0 160 16,-9-1-160-16,-5 7 256 0,-1-5-32 0,0-2-16 0,0-5 0 15,-2 2 32-15,-3 1 0 0,-4 0 0 0,-3 0 0 16,-4 3-80-16,-5 2-16 15,-3 1 0-15,-3 1 0 0,-4-1-144 0,-4 2 128 16,-2 0-128-16,-3 3 128 0,-4 2-128 0,-3 2 0 0,-2 1 0 16,-3 8 128-16,-1-1-128 0,-5 5 0 0,-3 6 0 0,-1 1 0 15,-2 3 0-15,1 5 0 0,3-1 0 0,1 4 0 16,1 5 0-16,3 1 0 0,2 5 0 0,3-2 0 16,4 3 0-16,4 0 0 0,5-1 0 15,3 1 0-15,5-3 0 0,5 1 0 0,3-7 0 0,5-1 0 16,4-1-128-16,5-6 128 0,3-2 0 0,4-3 0 15,0-1 0-15,4-4 0 0,4-2 0 0,3-2 0 16,5-2 0-16,4-5 0 0,2 1 0 0,3-3 0 0,-2-2 0 16,1-3 0-16,-1-4 0 0,-1 0 0 15,-2-3 0-15,-5-1 0 0,-5 2 0 0,-4-1 0 16,-1 0 0-16,-1-2 0 0,-4 1 0 0,-1-3 0 0,-3 1 0 16,-3 0 0-16,-3 1 0 0,-5 1 0 0,-4 2 0 0,-3 2 0 15,-5-1 0-15,-5 3 128 0,-5 0-128 0,-5 2 0 16,-3 2 0-16,-4 1 0 0,-4 5 0 0,-5 2 0 15,-2 4 0-15,-3 5 0 0,-4 2 0 0,2 4 0 0,-1 3 0 16,1 4 0-16,-2 4 0 0,3 5 0 16,1 3 0-16,6 1 0 0,5 0 0 0,6-4 0 0,4 2-144 0,6-6 144 15,4 0 0-15,5-3 0 16,4-5 0-16,4-1 0 0,2-1 0 0,5-3 0 16,0-5 0-16,4-1 0 0,2-2 0 0,3-4-128 15,3-3 128-15,4-3 0 0,5-2 0 0,2-4 0 16,4-4 0-16,1-3 0 0,1-3 0 0,-1 0 0 15,0-4 0-15,-2-2 0 0,-2 0 0 0,-3 0 128 0,-3-1-128 0,-3 3 144 16,-5 1-144-16,-1-3 0 0,-3 4 0 0,-3 0-176 16,-2 2 176-16,-3 0 0 0,-2-1 0 0,-4 2 0 15,-2 5 0-15,-4 1 0 0,-1 4 0 0,-4 3 0 16,-1 4 0-16,-4 4 0 0,-3 4 0 0,-5 4 0 0,0 2 0 0,-6 6 0 16,-4 3 0-16,-5 3 0 15,-4 4 0-15,-2 1 0 0,7-1 0 0,-5 5 0 16,-2 2 0-16,2 5 0 0,2 0 0 0,6-1 0 15,3-2 0-15,5-6 0 0,5 0 0 0,6-5 0 16,5-5 0-16,5 0 0 0,4-3 0 0,4-6-128 0,5-1 128 16,2 0 0-16,3-5 0 0,5-2 0 0,0-2 0 0,4-2 0 15,6-7 0-15,4-1 0 16,5-2 0-16,4-2 0 0,1-4 0 0,1-1 0 16,2-3 0-16,-1 0 0 0,-2-3 0 0,-5 1 0 15,-2 0 0-15,-5-1 0 0,-6 1 0 0,-1 2 0 0,-6 0 0 16,-4 1 0-16,-1-1 0 0,-4 2 0 0,-3 1 0 0,-4 3 0 15,-2-2 0-15,-5 2 0 0,-3 0 0 16,-4-2 0-16,-6 1 0 0,-3 1 0 0,-5 1 0 0,-3 5 0 16,-2 4 0-16,-5 2 0 0,-3 8 0 0,-1 6 0 15,-1 5 0-15,2 4 0 0,4 6 0 0,2 1 0 16,2 9 0-16,5-1 0 0,5 5 0 16,3-1 0-16,7 2 0 0,4-4 0 0,5 1 0 0,3-5 0 0,3-4 0 15,5-3 0-15,2-2 0 0,2-4 0 16,4-3 0-16,3-4 0 0,0-2 0 0,5-1 0 0,3-7 0 0,2 0 0 15,0-4 0-15,2-2 0 0,0-4 128 0,1-2-128 16,-1-2 0-16,0-4 0 16,0-2 0-16,-4-1-128 0,2-4 128 0,-6 1 0 15,-2 0 0-15,-1-3 0 0,-2-3 0 0,0-1 0 0,-3-2 0 16,-4 2 0-16,-3 0 0 0,-4 1 128 0,-4-3-128 16,-4 2 128-16,-4 3-128 0,-3 0 0 0,-3 5 0 15,-2 2-128-15,-3 6 128 0,0 3 0 0,-5 8 0 0,-1 4 0 16,-2 8 0-16,-2 4 0 0,-5 7 0 0,-1 5 128 15,2 0-128-15,-2 5 128 0,0 1-128 0,1 3 128 16,3 2-128-16,2-3 0 0,3 2 0 0,3-2 0 16,5-6 0-16,4-2 0 0,4-4 0 0,3-3 0 15,2-1 0-15,1-7 0 0,3 1 0 0,2-6 0 16,2 0 0-16,0-2 0 0,2-4 0 0,4 0-128 16,1-4 128-16,5-2 0 0,2 0 0 0,3-6 0 0,2 1 0 0,3-6 0 15,0 1 0-15,2-4 0 16,3-2 0-16,2-7 0 0,1 1 0 0,0 0 0 0,0-3 0 0,-4 1 0 15,-2 2 0-15,-3 0 0 0,-4 4 0 16,-4 1 0-16,-1 4 0 0,-5 0 0 0,-3 5 0 0,-2 2 0 16,-4 2 0-16,-1 4 0 0,-4 1 0 15,-2 4 0-15,-1 4 0 0,-6 4 0 0,-1 1 0 0,-5 2 0 0,-2 6 0 0,-2 0 0 16,-2 3 0-16,-2-1 0 16,-2 5 0-16,2-1 0 0,0 0 0 0,2 0 0 15,0 1 0-15,1-1 0 0,0 0 0 0,3-2 144 16,3 1-144-16,1-5 0 0,5-1 0 0,1-4 0 15,5 0 0-15,1-3 0 0,2 0 0 0,2-1 0 16,2-1 0-16,1-3 0 16,1 0 0-16,3-2 0 0,2 2 0 0,1-6-144 0,0 2 144 0,3-5 0 15,2 0-144-15,3-6 144 0,2-1-1264 0,4-6-176 16</inkml:trace>
  <inkml:trace contextRef="#ctx0" brushRef="#br0" timeOffset="-71207.5">24005 10501 4063 0,'0'0'368'0,"0"-2"-368"0,0 2 0 0,0 0 0 0,0 2 1168 0,0-2 176 0,0 0 16 0,0 0 48 0,0 0 816 0,0 0 160 0,1 0 48 16,-1 0 0-16,0 0-848 0,0 0-176 0,0 0-48 0,0 0 32 15,19 9-544-15,-14-9-96 0,0 1-32 0,0 1 32 16,1-2-416-16,-1 3-80 0,0-3 0 0,-1 0 0 15,1 0 160-15,-3 0 32 0,2 0 0 0,-3 0 16 16,0 0 352-16,-1 0 64 0,0 0 16 0,-1 0 0 0,0 1-48 0,-2-1-16 16,1 0 0-16,-1 3 32 0,1-3-160 0,2 0-16 15,0 0-16-15,0 0 32 0,0 0-128 0,0 0 0 16,0 0-16-16,0 0 16 0,0 0-192 0,0 0-64 16,0 0 0-16,0 0 16 0,0 0-336 0,0 0 144 15,0 0-144-15,0 0 128 0,0 0 0 0,0 0 0 0,0 0 0 0,0 0 0 16,1-21 32-16,0 19 0 15,1 0 0-15,0-2 0 0,-1 0-160 0,0-1 192 16,1 2-192-16,-1-1 192 0,0-2-192 0,0 0 160 16,2-1-160-16,-2 1 160 0,2 0-160 0,-2-3 160 15,1 2-160-15,1 1 160 0,-2 0-160 0,1-3 0 16,2 2 0-16,0-2 0 0,0 2 0 0,-1-2 0 0,1 1 128 0,-1 2-128 16,1-2 0-16,0 0 0 15,1 0 144-15,0-1-144 0,-1 1 160 0,1 2-32 16,-2-2-128-16,2 0 192 0,-1 2-48 0,0 0-16 0,2 0 0 0,-1-3 0 15,1 3-128-15,0-2 0 0,2 2 0 16,-1-2 128-16,2 0-128 0,-1-1 0 0,1 2 0 0,0 1 0 16,-1-4 0-16,1 4 0 0,0-3 0 0,1 0 0 15,-2 2 0-15,1-3 128 0,-2-1-128 0,2 0 0 16,0 2 192-16,-1-3-32 0,1 2-16 0,0-2 0 16,-1 2-16-16,2-3-128 0,0 0 192 0,0 0-64 15,0-1-128-15,1 0 0 0,-1-1 0 0,-1 2 0 16,0-2 128-16,0 1-128 0,1 2 0 0,-3-1 128 0,0 1 0 15,-2 2-128-15,1 0 192 0,0-2-64 0,-1 2-128 0,-1-1 192 16,2 0-192-16,-4 2 192 0,2-1-64 0,0 0-128 16,-2 2 192-16,1-2-64 0,-1 0-128 0,1 1 128 15,0-1-128-15,1 0 128 16,0 2-128-16,-1-2 0 0,1 0 0 0,0-2 0 0,1 2 0 0,-2-3 0 16,2 1 0-16,0 0 0 0,-1 2 0 0,1-3 0 15,-1 1 0-15,1-2 0 0,-2 2 0 0,0 0 0 16,-1-1 0-16,1 3 0 0,-2 0 0 0,1-1 0 15,0 4 0-15,-2-3 0 0,1 1 0 0,0 3 0 16,-1-1 128-16,0 1-128 0,0-3 0 0,0 1 0 16,0 2 0-16,0 0 0 0,0 1 0 0,0-1 0 15,0 1 0-15,0-1 0 0,0 0 160 0,0 0-160 0,0-1 192 0,1 1-192 16,-1 0 0-16,0 0 0 16,2 0 0-16,-1-2 0 0,0 2 0 0,0 0 0 15,1-3 0-15,0 2 0 0,1-2 0 0,-1-1 0 16,2 2 0-16,-1-2 0 0,1 1 0 0,-1-1 0 0,-1 3 0 15,1-2 0-15,-1 3 0 0,-1-2 0 0,0 2 0 0,1-2 0 16,-2 1 0-16,1 1 0 0,-1 0 0 0,0-1 0 16,0 0 0-16,-1 1 0 0,1 0 0 0,1 0 0 15,-1-3 0-15,1 3 0 0,0-1 0 0,1-2 0 16,0 2 0-16,1-3 0 0,-1 1 0 0,2-1 0 16,0 0 0-16,-1 2 0 0,1-2 0 0,0-3 0 15,1 3 0-15,-2-2 0 0,2 2 0 0,-1 1 0 16,0 0 0-16,-2 0 0 0,2-1 0 0,0 0 0 15,-1 0 224-15,1-1-64 0,-2 1-16 0,2 0 0 16,1 0-144-16,-1-2 0 0,1 0 144 0,0 2-144 16,1-3 0-16,0 1 0 0,0-2 0 0,2 2 0 0,-2 0 0 0,0-1 0 15,1 0 0-15,0 0 0 16,0 1 0-16,-1 0 0 0,0-2 0 0,1 2 0 0,-2 1 0 0,-2-1 0 16,3 1 0-16,-2 0 0 0,1 3 0 0,-1-2 144 15,0 0-144-15,-1 1 160 0,1 0-160 0,-2 2 0 16,0-2 0-16,0 2-176 0,1-2 176 0,-1 2 0 0,1 1 128 15,0-3-128-15,1-3 0 0,0 2 0 0,-1 0 0 0,1 1-128 16,0 2 128-16,0-2 0 0,-1-1 128 0,1 0-128 16,1-2 0-16,-1 0 0 15,-2 2 0-15,2-3-128 0,-2 3 128 0,1-2 0 16,-1 2 0-16,-1-2 0 0,2 2 0 0,-1-1 0 16,2 1 0-16,-1 3 128 0,0-5-128 0,1 2 0 15,0 1 0-15,1-1 0 0,0-1 0 0,1 1 0 16,-1 0 0-16,1 0 0 0,0 1 0 0,1-1 0 0,0 2 0 15,0 0 0-15,1-2 0 0,0 2 0 0,1-2 0 0,-1 0 0 16,0 4 0-16,-1-4 0 0,1 1 0 0,-2 3 0 16,0-1 0-16,-1 0 0 0,1 1 0 0,-1-2 0 15,1-1 0-15,-1 2 0 0,1-2 0 16,1-1 0-16,-2 3 0 0,0-5 0 0,1 3 0 0,-1-1 0 16,0 0 0-16,0-1 0 0,1-1 0 0,-1 1 0 15,0 0 0-15,0 3 0 0,1-5 0 0,0 3 0 16,-1 0 0-16,1 1 0 0,-1-4 0 0,1 2 0 0,-1 0 0 15,0 2 0-15,0-1 0 0,0 0 0 0,-1 2 0 0,-2-1 0 16,2 2 0-16,-2-3 0 0,0 4 0 0,0-3 0 16,-1 2 0-16,1 0 0 0,-2-1 128 0,1 2-128 15,0-1 128-15,0 0-128 16,1 2 0-16,-1-1 128 0,1-2-128 0,-1 2 0 0,1 0 0 16,0-4 0-16,-1 4 0 0,2-3 0 0,-1 2 0 15,2 1 0-15,-1-3 0 0,-1 2 0 0,0 0 0 0,1-1 0 16,-1 0 0-16,1 2 0 0,-2 0 0 0,0 0 0 15,1 0 0-15,-1-1 0 0,0 1 0 0,-1-1 0 16,1 1 0-16,-1-1 0 0,0 3 0 0,0-3 0 16,-1 2 0-16,1 3 0 0,0-4 0 0,0 2 0 0,0-1 0 15,0 1 0-15,0 1 0 0,1-4 0 0,-1 4 0 0,0-2 0 16,2 1 0-16,-2 0 0 16,1-1 0-16,-1 1 0 0,1 1 0 0,-1-1 0 15,0-1 0-15,1 2 0 0,-1-1 0 0,0 1 0 16,0 3 0-16,0-3 0 0,-1 3 0 0,0-3 0 0,0 2 0 0,-2 1 0 15,2 0 0-15,0 0 0 0,-1 0 0 0,2 0 0 16,0 0 0-16,0 0 0 0,0 0 0 0,0 0 0 16,0 0 0-16,0 0 0 0,0 0 0 15,0 0 0-15,0 0 0 0,0 0 0 0,0 0 0 0,0 0 0 16,0 0 0-16,7-21 0 0,-5 17 0 0,1 2 0 0,-1-2 0 0,0 2 0 16,1-2 0-16,1 0 0 15,-2 2 0-15,1-2 0 0,0-1 0 0,1 1 0 16,-2 1 0-16,2 0 0 0,-1 0 0 0,0-1 0 15,1 1 0-15,0 0 0 0,-1-2 0 0,1 3 0 16,-1-1 0-16,0-2 0 0,0 4 0 0,-1-4 0 16,1 1 0-16,-1 0 0 0,0 2 0 0,-1-2 0 0,0 0 0 0,-1-1 0 15,0 2 0-15,1-1 0 0,-1 1 0 0,0-3 0 16,0 3 0-16,0-1 0 0,0 1 0 0,0 0 0 16,-1 0 0-16,0-1 0 0,0 2 0 0,-2 0 0 15,1 0 0-15,-2-1 0 0,0 1 0 0,0 1 0 16,-1 1 0-16,1-2 0 0,-1 2 0 0,-2 0 0 15,1 2 0-15,0-2 0 0,-1 3 144 0,-2 0-144 16,2 1 192-16,-2-2-192 0,-1 5 144 0,0-1-144 0,1-1 0 0,0 1 144 16,-1 3-144-16,0-1 0 15,0 2 0-15,1 0 0 0,2 2 0 0,-1 1 0 16,1-1 0-16,1 2 0 0,0-2 0 0,1 2 0 16,1 1 0-16,0-3 0 0,2 0 0 0,1-1 0 15,1 2 0-15,1-2 0 0,0-4 0 0,1 2 0 16,2-3 0-16,2-2 0 0,-1 2 0 0,2-5 0 15,1 2 0-15,2-3 0 0,1-4 0 0,0 0 0 0,3-2 0 0,0 0 0 16,-2-3 0-16,1-1 0 0,0 1 0 0,-1-3 0 16,-2 3 0-16,0-4 0 15,0 2 0-15,-1-1 0 0,-2-1 0 0,0 1 0 0,1-3 0 0,-1 2 0 16,-2 0 0-16,0 0 0 0,-1 0 0 0,0-3 0 16,-2 4 0-16,-1-3 0 0,0 1 0 0,-2 2 0 15,1 2 0-15,-1-1 0 0,-1 1 0 0,-1 3 0 16,1-2 0-16,-2 2 0 0,0 0 0 0,0 1 0 15,0-2 0-15,-3 1 0 0,2 4 0 0,-2-4 0 16,1 4 0-16,0-2 0 0,-2 4 0 0,1-2 0 0,-2 3 0 0,0 3 0 16,0-3 0-16,0 3 0 15,-1 1 0-15,1 2 0 0,1 3 0 0,-1-2 0 0,2 4 0 0,-1-1 0 16,1 3 0-16,1-3 0 16,1 3 0-16,0 2 0 0,2 1 0 0,1 0 0 15,2 3 0-15,0-1 0 0,1 1 0 0,0-2 0 16,2 2-128-16,2-3 128 0,0 2 0 0,2-3 0 0,0 1 0 15,1 0 0-15,1-3 0 0,0-4 0 0,0 1 0 0,0-1 0 16,-2-3 0-16,2 0 0 0,-1-2 0 0,1 0 0 16,0-2-128-16,-2-2 128 0,2 0 0 0,-2-5 0 15,2 2 0-15,0-1 0 0,0-2 0 0,1-4 0 16,0 1 0-16,0-1 0 0,0-2 0 0,1-2 0 16,-1-1 0-16,0 2 0 0,-3-2 0 0,0 1 0 15,-3-3 0-15,0 4 0 0,-1-2 0 0,-2 1 0 0,-2-1 0 0,-1-1 0 16,-1 0 0-16,-2 0 0 15,-3 2 0-15,-2-3 0 0,-2 1 0 0,0 2 0 0,-3-2 0 0,0 2 0 16,-1 1 0-16,-1 3 0 0,1 0 0 16,0 7 0-16,-2 0 0 0,1 3 0 15,-2 3 0-15,1 4 0 0,-1 2 0 0,2 3 0 0,0-1 0 16,1 7 0-16,-3-1 0 0,0 5 0 0,2 2 0 16,1 2 0-16,0 2 0 0,2-3 0 0,3 1 0 15,1-2 0-15,3 2 0 0,2-1 0 0,1-3 0 0,3 1 0 16,2-4-128-16,2 0 128 0,2 0 0 0,3-3 0 15,2-4 0-15,1 0 0 0,4-2 0 0,0-2 0 16,2-2-128-16,2-1 128 0,1-4 0 0,1-1 0 16,1-1 0-16,0-5-144 0,1-1 144 0,-2-2 0 15,0 0-192-15,-3-3 192 0,1-2-192 0,-2 2 192 16,-1-3-160-16,0-1 160 0,0 0-128 0,-1-3 128 16,-1 0 0-16,-2 0-128 0,-2-1 128 0,-3 1 0 0,-1 1 0 15,-1-2 0-15,-2-2 0 0,-3 1-128 16,-3 1 128-16,-3 1 0 0,1 1 0 0,-3 2 0 15,-5-3 0-15,0 3 0 0,-2 0 0 0,-4 0 128 0,1 4-128 0,-2-1 0 16,0 5 0-16,-1 0 0 0,0 4 0 0,0 4 0 16,-2 2 0-16,2 3 0 0,0 2 0 0,0 3 0 15,-2 5 0-15,4-2-128 0,0 3 128 0,3 3-128 16,1 3 128-16,4 3-128 0,2 0 128 16,4 1 0-16,3-2 0 0,3 1 0 0,2-3 0 0,3-2 0 15,2 0 0-15,4-1 0 0,2-1 0 0,2-6 0 16,2 1 0-16,2-6-128 0,-1-1 128 0,4-2 0 15,0-1 0-15,1-3 0 0,-2-3 0 0,-1-2 0 16,-1-1 0-16,-2-3 0 0,2-1 0 0,1-2 0 16,-1-1 0-16,0-5 0 0,-2 2 0 0,1-2 0 15,-3 0 0-15,-4-3 0 0,0 5 0 0,-2-4 0 0,-1-1 0 16,-3 2 0-16,-1-2 0 0,-1 1 0 0,-3 0 0 0,-2-1 0 16,-3 1 0-16,-1-1 0 0,-2 1 0 0,-2 4 128 15,-2 4-128-15,0 2 0 0,-2 4 0 0,-1 1 0 16,-2 5 0-16,0 5 128 0,-2 2-128 0,1 4 128 15,-2 5-128-15,0 4 0 0,0 5-176 0,-1 1 176 16,3 5 0-16,0-1 0 0,1 0 0 0,1 1 0 16,2-2 0-16,2-3 0 0,5-4 0 0,1-1 0 15,4-4 0-15,2-2 0 0,3-2-128 0,1-4 128 0,2-1 0 0,2-2 0 16,-1-1 0-16,2-1 0 16,-1-1 0-16,2 0 0 0,0-3 0 0,0-4 0 15,2 2 0-15,-1-2 0 0,-1-1 0 0,2-1 0 16,-1-2 0-16,2-1 0 0,-1 0 0 0,1-5 0 0,2 2 0 0,-1-4 0 15,-2 1 0-15,1-1 0 0,-3 0 0 0,-1 0 0 16,-1 0 0-16,-2-2 0 0,-1 2 0 0,-2 0 0 16,-3 3 0-16,-1 0 0 0,-2 1 0 0,-2 2 0 15,-3 1 0-15,-2 2 0 0,-4 1 0 0,0 1 0 16,-4 4 0-16,-2-2 0 0,-2 3 0 0,0 4 0 0,0 1 0 0,-3 2 0 16,1 6 0-16,-2-1 0 0,1 0 0 0,2 2 0 15,1 1 0-15,0 1 0 0,2 2 0 0,0 0 0 16,2 3 0-16,2-3 0 0,3 2 0 0,0-1 0 15,5-3 0-15,1 0 0 16,3 0 0-16,2-1 0 0,2-5 0 0,2-1 0 16,2 0 0-16,2-3 0 0,3 0 0 0,1-6 0 0,3 2 0 15,1-4 0-15,2-2 0 0,3-3 0 16,1 0 0-16,0-3 0 0,1-5 0 0,-1 2 0 0,-1-3 0 0,0 1 0 16,-3-1 0-16,-1 0 0 0,0-1 0 15,-2 3 0-15,-2-2 0 0,-2-1 0 0,-3 3 0 0,0 0 0 31,-4 4-944-31,0-1-80 0,-3 4-32 0,-3 0-18528 0</inkml:trace>
  <inkml:trace contextRef="#ctx0" brushRef="#br0" timeOffset="-61609.71">25289 7606 6447 0,'-3'0'576'0,"2"3"-576"0,0-3 0 0,1 0 0 0,-1 0 528 15,-1 2 0-15,1-2 0 0,-1 1 0 0,-3 2-144 0,1-1-48 0,-1 2 0 0,3-2 0 0,-2 0-208 0,3 0-128 0,1-2 128 0,0 0-128 16,0-2 528-16,1 0 48 0,1 0 0 0,0 0 0 15,0 0 128-15,-2 2 48 0,0 0 0 0,0 0 0 16,0 0-384-16,0 0-80 0,0 0-16 0,0 0 0 16,0 0 192-16,0 0 48 0,0 0 0 0,0 0 0 0,1-22-16 0,-1 20 0 15,0-2 0-15,0 1 0 0,0 0-64 0,0-2-16 16,-1 1 0-16,0 0 0 16,0 1-176-16,-1-4-48 0,2 1 0 0,0-2 0 15,2-2-32-15,-1-3-16 0,2 1 0 0,1-2 0 0,0-2 48 16,1 0 16-16,0-1 0 0,0-3 0 0,0 2-48 0,-2-2-16 15,1 1 0-15,-1 1 0 0,-1 2-144 0,-1 1 128 16,-1 1-128-16,-1 1 128 0,-1 0 16 0,-3 4 0 16,0 2 0-16,-3-2 0 0,0 3 144 0,-1 3 32 15,-2-2 0-15,0 3 0 0,-2 0 128 0,1 1 16 0,0 1 16 16,0 1 0-16,0 1-16 0,0 2 0 0,-1 2 0 0,1 0 0 16,1 1-256-16,-2-1-48 0,2 4-16 0,-1 0 0 15,0 2-144-15,0-3 0 16,3 0 0-16,-1 1 0 0,1-1 0 0,3 1 0 15,0-4 0-15,1 0 0 0,2-2 0 0,3 0 0 16,0 1 0-16,2-4 0 0,0 1 176 0,3 1 0 0,0 1 0 16,0-3 0-16,2 1 16 0,1-2 0 0,0 3 0 0,2-2 0 15,1 1-192-15,0-2 128 0,2-2-128 0,-1 1 128 16,2-2-128-16,1 0 0 0,-1-4 0 0,1 1 0 16,-1 0 0-16,0-4 0 0,-1 1 0 0,-1 2 0 15,0-4 0-15,-2 0 0 0,-2 0 0 16,0 0 0-16,-3-4 0 0,-1 1 0 0,0 2 0 0,-1-4 0 15,-1 1 0-15,-1 1 0 0,-1-1 144 0,0 2-144 16,-1 0 192-16,-3 1-16 0,2 2-16 0,-3-2 0 16,0 2 192-16,-1 1 32 0,-2 3 16 0,-1-1 0 15,-1 0-128-15,-3 5-16 0,1-2-16 0,-2 4 0 16,1 0-48-16,-2 0-16 0,-2 4 0 0,-1 2 0 16,0 0-176-16,-1 2 160 0,-1 3-160 0,2-1 160 0,-1 2-160 0,2 2 0 15,1 1-160-15,-1-2 160 0,2 2-176 0,1-1 176 16,1 0-192-16,0 3 192 0,3-4-208 0,2 2 64 15,0-3 16-15,3 2 0 0,0-4 128 0,3-2 0 16,1 0 0-16,2-3 0 0,0-1 0 0,2-4 0 16,3 0 0-16,0-3 0 0,3-1 0 0,0-3 0 15,4 1 0-15,0-3 176 0,2-3-176 0,0-2 160 16,1 2-160-16,0-3 160 0,-2 1-160 0,1 0 0 16,1 0 0-16,-1-2 0 0,-2 0-144 0,1 1-16 15,-3-1 0-15,-1 0 0 0,-1 1-160 0,-2 1-48 16,-1 2 0-16,-1-4 0 15,-2 4-64-15,-2-1-16 0,-1 0 0 0,-1 0 0 0,-2 2 288 0,-1 0 160 0,-2 2-192 16,-1-1 192-16,-1 2-144 0,-2 0 144 0,1 0 0 0,-3 0-144 16,3 0 144-16,-3 1 0 0,2 0 0 0,-1 1 128 15,0 0 272-15,0-3 64 0,1 2 16 0,0 0 0 16,0 1-32-16,1 0 0 0,0 1 0 16,-1 4 0-16,3-3-192 0,-2 4-32 0,0 0-16 0,1 4 0 15,-1-1-208-15,2 4 0 0,-1-1 0 0,2 3 0 16,0-2 0-16,1 3 0 0,0 0 0 0,1 1 0 15,2-1-224-15,-1 2 64 0,3-2 16 0,1-1 0 16,1 1 16-16,3-3 0 0,-2-1 0 0,2-1 0 16,0-1 128-16,0-3-160 0,0-1 160 0,1-1-160 0,0-2 160 15,1 0 0-15,-2-1 0 0,0-2 0 0,1 0 0 0,0-4 0 16,0 1 128-16,0-5-128 0,0 2 208 0,-1 0-16 16,0-4-16-16,0 0 0 15,-1 1 112-15,0 1 32 0,-3-1 0 0,0-1 0 16,0 0-128-16,-2 1-32 0,0 2 0 0,-3-3 0 15,1 1-160-15,-2-1 0 0,0 0 0 0,-2-3 128 0,1 3-128 16,1 0 0-16,-1 0 0 0,-1 1 0 0,-1 3 0 0,1-2 0 16,-2 4 0-16,-1-1 0 0,2 4 0 0,-3-3 0 15,-1 3 0-15,0 3 0 0,-2 0 0 0,1 1 0 16,-2 2 0-16,1-1 128 0,1 2-128 0,-1 0 160 16,1 0-160-16,0 2 160 0,3-1-32 0,-1 4-128 15,3-1 192-15,0 2-64 0,1 0-128 0,1 2 192 0,1 3-192 16,0-1 192-16,1 0-192 0,0-2 0 15,2 2 0-15,1 0 0 0,-1-4 0 0,4 1 0 0,0-4 0 0,0 0 0 16,3-3 0-16,2 0 0 0,0 0 0 0,0-4 0 16,1-2 0-16,1 0 0 0,0-3 0 0,0 2 0 15,0-2 0-15,-2-1 0 16,2-2 0-16,-3-1 128 0,0 3-128 0,-2 0 128 0,-2-1-128 16,1 0 128-16,-1-1-128 0,0-1 192 15,-2-1-192-15,-2 0 192 0,1-1-192 0,0 4 192 0,-3-1-192 16,0-1 192-16,1 3-192 0,-2-1 0 0,-1 4 144 0,-2 1-144 15,-1 0 128-15,1-1-128 0,-1 1 128 0,-1 2-128 16,0 1 0-16,0-2 128 0,1 1-128 0,-1 0 0 16,1 2 144-16,-1-1-144 0,2 2 192 0,-2 1-192 0,1 0 160 0,0 0-160 15,-1 1 128-15,2 2-128 16,0-1 0-16,1 2 0 0,-1 0 0 0,1 1 0 16,1 2 0-16,1-3 0 0,1 2 0 0,2 3 0 0,1-3 0 15,-1 1 0-15,2 2 0 0,2-3 0 0,-1 0 0 0,1 1 0 16,2-4 0-16,0 1 0 0,-1 1 0 0,2-5 0 15,0 1 0-15,0-1 0 0,1-1 0 0,-1-2 0 16,2 0 0-16,-3-2 0 0,3 1 0 0,-2-3 0 16,0 0 0-16,-1 1 0 0,1-2 0 0,-1-2 0 0,0 1 0 15,0-1 0-15,-2 0 0 0,1 0 0 16,-1-1 128-16,-1 0-128 0,0 0 0 0,-1 0 0 16,0 0 0-16,0-2 0 0,0 2 144 0,-1-1-144 15,-1 2 160-15,-1-2-160 0,1 0 192 0,-2 1-64 16,2 3-128-16,-1-1 192 0,1 2-192 0,-2 0 128 15,0 4-128-15,1-3 0 0,-1 2 128 0,0 1-128 16,-1 1 0-16,0 1 0 0,0 1 192 0,-1 0-64 0,0 3-128 16,-2-3 192-16,1 3-64 0,-2-2-128 15,2 2 176-15,-2 0-176 0,3-3 144 0,-1 3-144 0,1-3 0 0,2 0 144 16,0 0-144-16,0 0 0 0,3 0 144 0,0 0-144 16,1 0 0-16,0-3 128 0,0 6-128 15,1-3 0-15,2 0 0 0,-1 1 0 0,2 1 0 0,0 2 0 0,1-1 0 0,-1 0 0 16,1 2 0-16,-1-1 0 15,0 2 0-15,1-5 0 0,-2 4 0 0,1-5 0 16,1 0 0-16,0 0 0 0,-1-2 0 0,1-2 0 16,-2-2 0-16,2 0 0 0,-1-3 0 0,0 2 0 15,-2-3 0-15,1 1 0 0,-1-3 0 0,-2 2 0 16,1 0 0-16,-2-1 0 0,0 0 0 0,0 0 128 0,-2 1-128 16,0 0 0-16,-2-3 0 0,0 6 0 15,0-2 0-15,-3 0 0 0,0-1 0 0,-2 1 0 16,-3-3 0-16,1 2 0 0,0 0 0 0,-1 1 0 0,1 2 0 15,-2-2 0-15,1 3 0 0,0 0 0 0,1 2 0 0,0-2 0 16,1 2 0-16,-1-2 0 0,4 1 0 16,-2 1 0-16,1-2 0 0,2 2 0 0,-1-2 0 15,2 2 0-15,0-2 0 0,1 0 0 0,0 0 0 0,0 2 0 16,3-2 0-16,-1 0 0 0,2 3 0 0,1-3 0 16,0 3 0-16,1 0 0 0,2 2 0 0,0-2 0 15,1 6 0-15,0-3 0 0,2 4 0 0,0-1 0 16,0 3 0-16,1 1 0 0,0-1 0 0,-1 0 0 0,2 1 0 0,-1 2 0 15,0-3 0-15,1 0 0 0,-1-2 0 0,-1 0 0 16,-1 1 0-16,2-5 0 0,-3 0 0 0,0 0 0 16,1-3 0-16,-1 0 0 15,0-1 0-15,-1-2 0 0,0-3 0 0,-1 3 0 16,1-4 0-16,-1 0 0 0,-1-1 0 0,1 1 192 0,0 0-64 16,-2 0 0-16,0-2-128 0,0 2 0 15,0 0 0-15,-1-2 0 0,-2 1 0 0,1-1 0 0,-1 1 0 16,-1 1 0-16,-1 1 0 0,0-4 128 0,-2 3-128 0,0 0 128 15,1-1-128-15,-2 4 128 0,0-3-128 0,-1 0 128 16,0 1-128-16,1 0 192 0,-1-1-64 0,0 1 0 16,1 0-128-16,-1 2 0 0,1-3 0 0,-1-2-128 15,0-1 128-15,2 1 0 0,-1 2 0 0,1-2 0 16,0-1 0-16,-1 1 0 0,2 0 0 0,0 0 128 16,0 0-128-16,-1 0 0 0,1 2 0 0,1-1 0 15,0 3 0-15,2-2 0 0,-1 2 0 0,1 0 0 16,1 2 0-16,-1 0 0 0,2 1 0 0,0 1 128 15,1 2-128-15,0 1 0 0,0 1 0 0,0 1 128 16,2 1-128-16,0 2 0 0,0 2 0 0,1 0 0 0,-1 3 0 0,1-2 0 16,-1 2 0-16,1-2 0 0,-1 2 0 0,0-3 0 15,1 1 0-15,-1-5 0 0,0 2 0 0,0-1 0 0,-1 0 0 0,2-3 0 16,-2 0 0-16,0 0 0 16,1 0 0-16,-2-3 0 0,0 0 0 0,0 0 0 15,0 3 0-15,0 0 0 0,0 0 0 0,-4-20 0 16,1 14 0-16,2 0 0 0,-1 0 0 0,-1-3 0 15,-1 2 0-15,1-2 0 0,-1 2 0 0,-1-2 0 16,0 2 0-16,0-4 0 0,0 3 0 0,-1-2 0 0,1 2 0 16,0-2 0-16,0 0 0 0,0 1 144 0,0-1-144 0,0-2 0 15,0 2 192-15,1-2-192 0,-1-1 192 0,-2 1-192 16,1 2 128-16,0-2-128 0,-1-2 0 0,-1-1 0 16,1 2 128-16,-2 0-128 0,0 1 0 0,1-3 0 15,-1 4 128-15,-1-2-128 0,0-3 0 0,0 4 0 16,3-4 0-16,-2 4 0 0,1-3 0 0,0-1 0 0,0-3 0 0,0 1 0 15,2-2 0-15,0 0 0 16,2 3 0-16,0-1 0 0,2 0 0 0,0-1 0 16,-1 3 176-16,2 0-176 0,0 1 160 0,-1 2-160 15,1 0 0-15,0 1 0 0,0 2 0 0,-1-2 0 16,1 2 0-16,-1 0 0 0,0-1 0 0,0 1 0 16,-1 0 0-16,2 0 0 0,0 0 0 0,0 2 0 15,0 1 0-15,-1 4 0 0,1-4 0 0,0 4 0 16,0-2 0-16,-2 1 0 0,2 2 0 0,0 0 0 15,-1 0 0-15,1-1 0 0,-1 2 0 0,0-1 0 0,0 1 0 16,1 1 0-16,-2-3 0 0,1 3 0 16,-2 0 0-16,0 0 0 0,2-2 0 0,-2 2 0 0,0-2 0 0,1 2 0 15,-1 0 0-15,-1-2 0 0,1 2 0 16,-1-4 0-16,1 2 0 0,-1-1 0 0,0 2 0 0,-2-4 0 16,1 1 0-16,0 1 0 0,0-1 0 0,-2 1 0 15,2 0 0-15,-1-2 0 0,-1 1 0 0,0 0 0 16,-1 1 0-16,0-2 0 0,2 1 0 0,-2 0-128 15,1-1 128-15,0 2 0 0,1-1 0 0,0 1 0 16,-1 2 0-16,2-1 0 0,1-1 0 0,1 3 0 0,1 0 0 0,0 3 0 16,1-1 0-16,0 2 0 0,1 2 0 0,0 0 0 15,1 2 0-15,0 0-128 16,0 5 128-16,1-3 0 0,0 2 0 0,2-2 0 16,1 0 0-16,-1 0 0 0,1-2 0 0,1-2 0 15,1 1 0-15,2-1 0 0,-1-2 0 0,-1-4 0 0,2 2 0 16,-1-2 0-16,0-2 0 0,1-1 0 0,-1 2 0 0,-2-4 0 15,1 0 0-15,-2 0 0 0,0-1 0 0,-1-2 0 16,0 2 0-16,-2-4 0 0,0 2 0 0,-2-2 0 16,1 0 0-16,-2-2 0 0,0-1 0 0,-1 1 0 15,-1-1 0-15,-1 4 0 0,1-5 0 0,-2 2 0 0,0-1 0 0,-1 1 0 16,-1-1 0-16,0 0 0 0,0 1 0 0,1-1 0 16,-1 3 0-16,0 2 0 0,0-2 0 0,1 0 0 15,-1 4 0-15,1-4 0 16,0 4 0-16,-3-3 0 0,1 0 0 0,-1 2 0 15,1-2 0-15,1 5 0 0,-1-2 0 0,2 3 0 16,-1-4 0-16,1 5 0 0,2 1 0 0,0-2 0 0,0 3 0 16,3-2 0-16,-1 4 0 0,2-2 0 0,0 4 0 0,1 1 0 15,0 2 0-15,1 2 0 0,1 1 0 16,1 2 0-16,-1 1 0 0,3 3 0 0,0-3 0 0,0 2-128 16,3-3 128-16,-1 2 0 0,2-4 0 15,-1 0 0-15,1-2 0 0,0-4 0 0,-2 1 0 0,0-5 0 16,3 1 0-16,0-1 0 0,1-3 0 0,0-1 0 15,-1-2 0-15,0 0 0 0,-1-4 0 0,0 1 0 16,-2-3 0-16,-1 2 0 0,-1-4 0 0,-1 2 0 16,-1-1 0-16,-1 1 0 0,-1 0 0 0,-1-2 0 15,-3-1 0-15,1 2 0 0,-2 0 0 0,-1 1 0 16,-1 0 0-16,-1-1 0 0,-1 1 0 0,0 2 0 0,-2 0 0 16,0 0 0-16,0-1 0 0,-1 4 0 0,0-2 0 15,0 2 0-15,-1 0 0 0,1 1 0 0,1 0 0 0,-1-3 0 16,3 3 0-16,-2-1 0 0,2 1 0 15,0-1 0-15,2 0 0 0,-1 1 128 0,1 0-128 0,1-1 0 0,0 1 0 0,0 0 0 16,2 2 0 0,-1-2 0-16,0 1 0 0,0 1 0 0,2 1 0 15,0-1 0-15,-1 2 0 0,-1-2 0 0,2-1 0 0,1 1 0 16,-2 2 0-16,3-2 0 0,-1 2 0 0,1-2 0 16,0 1 0-16,1 2 0 0,-1-3 0 0,1 2 0 15,1-2 0-15,-1 2 0 0,1-2 0 0,1 2 0 16,-1-2 0-16,1 0 0 0,-1-1 0 0,1 4 0 15,-1-4 0-15,1 1 0 0,-1 2 0 0,1 1 0 0,-1-2 0 16,-1-1 0-16,2 1 0 0,-1 0 0 0,0 0 0 0,0 0 0 16,-1-1 0-16,2-1 0 15,-2 2 0-15,1-1 0 0,0 0 0 0,0-2 0 16,2 0 0-16,-2 0 0 0,2 0 0 0,1-3 0 0,-1 1 0 0,1 2 0 16,0-2 0-16,0 0 0 0,-1 2 0 0,1-3 0 15,-1 3 0-15,1 0 0 0,-2 2 0 0,-1-2 0 16,0 2 0-16,0-1 0 0,-1 2 0 0,-1 2 0 15,0-4 0-15,0 3 0 0,-1-3 0 0,-1 4 0 0,0-1 0 16,1-2 0-16,-2-1 0 0,1 4 0 0,-2-3 0 0,0-1 0 16,1 1 0-16,-1 1 0 0,-1-3 0 0,-1-3 0 15,1 1 0-15,-1-3 0 0,0 0 0 0,-2-1 0 16,-1-1 0-16,1-1 0 0,-1 0 0 0,-1-2 0 16,2 1 0-16,-2 3 128 15,1-1-128-15,-1 2 0 0,2 0 0 0,-2 1 0 16,1 3 0-16,-2-2 0 0,1 2 0 0,0-2 0 0,0 3 0 15,-1 0 0-15,0-2 0 0,0 2 0 0,1 1 144 0,1-1-144 16,1 2 0-16,0-2 0 0,1 2 0 0,1 1 0 16,-1 0 0-16,4-1 0 0,-1 2 0 15,1-2 0-15,2 2 0 0,0-1 0 0,1 2 0 0,0-3 0 16,1 4 0-16,2-2 0 0,-1-2 0 0,1 2 0 16,-2-2 0-16,1 2 0 0,2-1 0 0,-1-1 0 0,-1 2 0 0,0-2 0 15,1 3 0-15,-2-2 0 0,2 3 0 0,-2-2 0 16,0 1 0-16,0 1 0 0,1-3 0 0,0 3 0 15,1-2 0-15,-1 1 0 0,1-2 0 16,-1 1 0-16,3 0 0 0,0-3 0 0,0 2 0 0,1-1 0 16,-1 2 0-16,1-2 0 15,-1 0-128-15,0 2 128 0,1-2 0 0,-2-1 0 0,0 1 0 0,-1 1 0 16,0-1 128-16,-1-1-128 0,0 1 0 0,-2 1 0 16,-2-4 0-16,0 1 0 0,-1 0 0 0,1-3 0 15,-2 2 0-15,-1-2 0 0,0 2 0 0,-1-3 0 16,0-1 0-16,0 1 0 0,-2-4 0 0,1 2 0 15,1-3 0-15,-2 2 0 0,1-2 0 0,1-1 0 16,-2 2 0-16,1-3 0 0,1 3 0 0,-2-2 0 16,1 1 0-16,-1 2 0 0,0-4 0 0,0 5 0 15,0 0 0-15,-1-1 0 0,0 1 0 0,-1 0 0 16,2 1 0-16,-1-2 0 0,0 1 0 0,3 2 0 16,-1 1 0-16,1-1 0 0,0 0 0 0,-1-1 0 15,2 1 0-15,0 3 0 0,3 1 0 0,-1 0 0 0,2-1 0 16,-1 4 0-16,2 0-128 0,-1 1 128 0,1 2 0 0,1 2 0 15,-1 1 0-15,0 0 0 0,1 5 0 0,-1 1 0 16,0-3 0-16,0 2 0 0,0 4 0 0,-1-1 0 16,1 2 0-16,0 0 0 0,-1-1 0 0,1-2 0 0,0 2 0 15,0-4 0-15,0-2 0 0,0-1 0 0,1-2 0 16,-2 0 0-16,1-3 0 0,0 0 0 0,-2 0 0 0,2-3 0 16,-2 0 0-16,1 0 0 15,-2-3 0-15,3 6 0 0,0 0 0 0,-11-16 0 16,7 6 0-16,-2 2 0 0,1 0 0 0,0-4 0 15,0 2 0-15,-1-3 0 0,1 2 0 0,-1-2 0 16,0 0 0-16,-2 3 0 0,2-2 0 0,1-1 0 0,0 1 0 0,-1 2 0 16,2 1 0-16,-1-1 0 15,2 1 0-15,-1 0 0 0,0 2 0 0,2-3 0 0,-1 1 0 0,1 2 0 16,1-2 0-16,1 3 0 0,-2-1 0 16,2 1 0-16,0-1 0 0,0 1 0 0,2 4 0 0,-2-1 0 15,0 2 0-15,1 1 0 0,-1 0 0 0,1 0 0 16,0 1 0-16,-1 2 0 0,2-1 0 0,-1-1 0 15,0 2 0-15,0-1 0 0,-1-2 0 0,0 0 0 16,0 0 0-16,0 0 0 0,3 20 0 16,-3-14 0-16,-1-2 0 0,-1 1 0 0,1-1 0 0,0-1 0 15,0 1 0-15,-2-1 0 0,2-1 0 0,-2 2 0 16,2-4 0-16,0 2 0 0,0-2 0 0,-1 0 0 16,1 0 0-16,0-2 0 0,1-2 0 0,0 4 0 15,0 0 0-15,0 0 0 0,0 0 0 0,0 0 0 16,1-21 0-16,-1 15 0 0,1 2 0 0,-1-2 0 15,0 2 0-15,0 1 0 0,0-4 0 0,-1 5 0 0,0-2 0 16,-1-1 0-16,-1 2 0 0,1-1 0 0,-2 0 0 0,1 2 0 16,0-2 0-16,-1 1 0 15,0 0 0-15,-1 0 0 0,0 0 0 0,0-1 0 0,0 1 0 16,1 1 0-16,0 1 0 0,-1 1 0 0,0-3 0 16,1 3 0-16,-1 0 0 0,0 0 0 0,0 0 0 0,2 0 0 15,-2 3 0-15,1-2 0 0,0 1 0 0,-1 2-12960 16,2 2-2480-16</inkml:trace>
  <inkml:trace contextRef="#ctx0" brushRef="#br0" timeOffset="-57908.71">25299 7687 21183 0,'0'-7'1888'0,"0"1"-1504"0,0 4-384 15,0-1 0-15,0 3 672 0,0-1 64 0,0-4 16 0,0-2 0 0,1-3-176 0,-2-1-16 0,1 1-16 0,-2 2 0 0,0 0 80 0,1 1 16 0,-3 4 0 0,1-1 0 16,0-1-80-16,0 4-16 0,0-4 0 0,-1 1 0 0,3 2-48 0,-2-2-16 16,3 0 0-16,0 1 0 0,0-2 208 0,0-2 32 15,1 1 16-15,1-1 0 16,-2 1-160-16,2-4-48 0,-1 1 0 0,1 2 0 0,-1-2-144 0,-1-1-48 16,0 4 0-16,-1-4 0 0,1 4-80 0,-3-3-32 15,2 6 0-15,-2-4 0 0,0 1-224 0,0 2 176 16,0-1-176-16,-1 2 160 0,0 2-32 0,0-2-128 15,-1-1 192-15,2 4-64 0,-2-2-128 0,1 2 160 16,-1 0-160-16,0-3 160 0,1 2-32 16,1 1-128-16,-2-2 192 0,1 2-64 0,-1-3 0 0,1 2 0 15,1 1 0-15,-2-4 0 0,1 2-128 0,0-1 128 16,-1 0-128-16,0-1 128 0,2 1-128 0,-3 0 160 16,1-3-160-16,-2 1 160 0,1 0-32 0,0-2-128 15,0 1 192-15,0-2-64 0,1 0 16 0,-1 0 0 16,-1-2 0-16,2-3 0 0,1 3 64 0,-1-2 16 15,0 0 0-15,0-2 0 0,0 2-16 0,0-3 0 0,-1 1 0 16,1-1 0-16,-2 3-16 0,1-2-16 0,-1 2 0 0,1 0 0 16,-2-2-16-16,0 2 0 0,-2-1 0 0,0-1 0 15,-1 0-32-15,1-2 0 16,-1 0 0-16,0 0 0 0,-1 1 48 0,3-1 0 0,-3 0 0 0,0 0 0 16,2-3 32-16,-1 1 16 0,1 1 0 0,0-1 0 15,3-2 32-15,-1 2 0 0,1-1 0 0,2-3 0 16,-1 2-256-16,1 1 128 0,1-3-128 0,-1 4 0 15,0-2 128-15,0 1-128 0,0-2 0 0,-1 4 0 16,1-2 0-16,-1 3 128 0,0-1-128 0,0 1 0 0,-2 2 0 16,1-2 0-16,-1 1 0 0,0 2 0 0,-1-3 128 0,-2 1-128 15,1-1 0-15,-1 1 0 0,1-1 128 0,-1 0-128 16,2 2 0-16,-1-2 144 16,1 1 0-16,0-1 0 0,1 1 0 0,1-1 0 15,1 0 48-15,1-2 16 0,0 0 0 0,1 0 0 16,2-1-16-16,-1 0 0 0,1 0 0 0,-1-2 0 0,1 4-64 15,-1-1-128-15,1-1 176 0,-1-1-176 0,0 1 144 0,-1 1-144 16,-1-2 0-16,1 3 144 0,-2-1-144 0,0 0 0 16,0-1 0-16,0 3 128 0,-2 0-128 0,2 1 0 15,-1 2 0-15,-1 0 0 0,1-2 192 0,-1 4-64 16,0-1 0-16,-1 0 0 0,0-1-128 0,1 1 0 0,-1-1 0 16,0 0 0-16,1 0 0 0,-1 1 0 15,2 0 0-15,-1-1 0 0,2 0 0 0,-1 0 0 16,1 0 0-16,-2 0 0 0,3 1 0 0,-2 0 0 15,-1-2 0-15,0 2 0 0,0-3 0 0,0 1 128 0,-1 2-128 0,2 0 128 16,-1-1-128-16,-1 1 0 16,2-1 0-16,0 0 0 0,-1 0 0 0,1-3 128 15,-2 0-128-15,2 0 0 0,-1 1 128 0,2-3-128 0,1 2 0 16,0 0 128-16,1 0-128 0,0-3 0 0,0 3 144 0,0 0-144 16,0 0 0-16,1 0 128 0,-1 1-128 0,-1-1 0 15,1 0 0-15,-1 3 0 0,0-1 0 16,0 0 128-16,1 2-128 0,-3-2 0 0,2 2 0 0,-1-3 0 15,1 2 0-15,-1 2 0 0,1-1 0 0,-1-3 128 16,0 1-128-16,0 0 0 0,-1 0 0 0,0-2 0 16,1 4 0-16,-2-4 0 0,1-3 0 0,-2 3 128 15,2-3-128-15,-1 1 0 0,1-1 0 0,0-1 0 16,-1 4 0-16,2-2 128 0,-3-2-128 0,2 2 0 0,0-1 0 16,-1-1 144-16,1 2-144 0,-2-1 0 0,0 3 144 0,1-3-144 15,-2 0 0-15,0-2 144 0,1 2-144 0,-1-1 0 16,-1 1 0-16,0-2 128 0,0-2-128 0,1 3 0 15,0-1 0-15,-1 2 128 0,0-4-128 0,0-1 0 16,0 1 0-16,0-1 128 0,-2 1-128 0,2 1 0 16,-1 0 0-16,1-3 128 0,1 2-128 0,0 0 0 0,0-1 0 0,0-4 0 15,3 5 128-15,-2-4-128 16,3 3 0-16,-2 2 128 0,2 0-128 0,0-3 0 16,0 0 0-16,0 1 128 0,-2 0-128 0,1-3 0 15,-2 1 0-15,0 0 0 0,1 4 0 0,-1-1 0 16,1 0 0-16,-4 1 0 0,1-2 0 0,0-1 0 15,-1 3 0-15,-2-3 0 0,3 3 0 0,-1 0 0 0,2 0 128 0,0 2-128 16,1-2 0-16,2-2 0 0,-1 1 0 0,1 0 0 16,2 1 0-16,0-3 0 0,0-1 0 0,1-1 0 15,2 2 0-15,-1 2 0 16,1-2 0-16,1 3 0 0,0 0 0 0,-1-1 0 0,1 5 0 16,0-1 0-16,0 2 0 0,-2 2 0 0,1-1 0 0,-1 4 0 15,2-3 0-15,-2 4 0 0,1-2 0 0,0 1 0 16,-2 0 0-16,0-1 0 0,0 3 0 0,-1-2 0 15,0 2 0-15,1 0 0 0,-1 0 0 0,0-1 0 16,-2 1 0-16,1 0 0 0,1 1 0 0,-1-3 0 0,-1 3 0 16,1-1 0-16,-1 0 0 0,1 1 0 0,1 2 0 0,-1-3 0 15,1 4 0-15,0-3 0 0,0 3 0 0,0-2 0 16,2 2 0-16,-2 0 0 0,1 1 0 0,-1 1 0 16,1-2 0-16,1 2 0 15,-1 2 0-15,0-2 0 0,-1 2 0 0,0-2 0 16,2 2 0-16,-2-2 0 0,-2 1 0 0,2 2 0 0,-1-4 0 0,-1 4 0 15,1-3 0-15,-2 2 0 16,1-1 0-16,-1 2 0 0,2-1 0 0,-2-2 0 0,0 4-128 0,1-3 128 16,-1 0 0-16,1 3 0 0,-2-4 0 0,2 3 0 15,-1 0 0-15,1-2 0 0,1 2 0 0,0-2 0 16,-1 0 0-16,1 0 0 0,-1 0 0 0,-1 0 0 0,2-1 0 0,-1-1 0 16,1 4 0-16,-1-3 0 0,1-1 0 0,0 2 0 15,0-1 0-15,0 2 0 16,1-5 0-16,0 4 0 0,0-1 0 0,0-2 0 15,0 1 0-15,1 1 0 0,1-2 0 0,0 2 0 16,1 1 0-16,-1-4 0 0,1 5-128 0,-1-2 128 0,1-1 0 0,-1 2 0 16,2-1 0-16,0 0 0 0,0 2 0 0,-1-1 0 15,1 2 0-15,-1-2 0 0,0 3 0 0,1 0 0 16,0-2 0-16,0 1 0 0,1 1 0 0,-2 0 0 16,1 0 0-16,0 0 0 15,0 0 0-15,-1-3 0 0,0 3 0 0,1 0 0 0,-2 0 0 16,1-2 0-16,-1 1 0 0,1 1 0 0,-1-4 0 0,1 4 0 15,-1-3 0-15,1 1 0 0,1 1 0 0,-1 1 0 16,1-3 0-16,0 3 0 0,1 0 0 0,0 0 0 16,0 0-128-16,0 0 128 0,0 0 0 0,0 0 0 15,0 0 0-15,0 0 0 0,6 19 0 0,-3-13 0 16,0 0-128-16,0 0 128 0,1-2 0 0,-1 3 0 0,2 0 0 16,0 1 0-16,1 2 0 0,1-1 0 0,-1-2 0 0,0 2 0 15,0 3 0-15,1-2 0 0,2 3 0 0,-1-4 0 16,0 5 0-16,1-2 0 15,0 0-128-15,-1-1 128 0,2 0 0 0,1-1 0 0,-1 0 0 0,0-4 0 16,0 0 0-16,0-4 0 0,0 2 0 0,1-3 0 16,-1-1 0-16,0-1 0 15,-2-3 0-15,0 2 0 0,0-2 0 0,-1-2 0 0,-3 0 0 16,0-3 0-16,0 2 0 0,-4-2 0 0,0-1 0 0,-1 2 0 16,-2-2 0-16,1 0 0 0,-3 0 0 0,-1 1 0 15,-1-3 0-15,-1 2 0 0,-1 0 0 0,-1 0 0 16,0 2 0-16,-1-2 0 0,-1 0 0 0,1 1 0 15,-2 0 0-15,2 2 0 0,0 3 0 0,0-2 0 16,2 4 0-16,-1-1 0 0,3 2 0 0,-2 1 0 0,3 1-144 0,-1 2 144 16,2-1 0-16,-1-1 0 15,1 4-128-15,1 0 128 0,1 1 0 0,1 1 0 16,2 1-128-16,0-2 128 0,1 4 0 0,2-1 0 16,-1 1-128-16,3 2 128 0,0-1 0 0,1 2 0 0,2 2 0 0,-1-2 0 15,2 2 0-15,-1 1-128 0,1-1 128 0,0 1 0 16,-2-2 0-16,1 2-128 0,-1-1 128 0,0-3 0 15,1 2-272-15,-2-2 48 0,0 0 16 0,0-4 0 16,-1-2 0-16,0-1 0 0,-1-2 0 0,1-3 0 0,-1 0 208 16,-1 0 0-16,1-3 0 0,-2-3 0 15,1-1 0-15,-2 1 0 0,2-4 0 0,-2-1 0 16,0 1 0-16,0-3 0 0,1-2 0 0,-2-1 0 16,0 0 0-16,-2-3 0 0,1 3 0 0,0-2 0 15,0 1 0-15,-2 4 0 0,1-2 0 0,-2 1 0 16,2 3 0-16,-3 1 0 0,1 3 0 0,-2-2 0 0,1 1 0 15,-1 3 0-15,-1-1 0 0,0 1 0 0,0 3 0 0,-2 0 0 16,0-2 0-16,-1 4 0 0,-1 0 0 0,-1 0 0 16,1 1 0-16,0 2 0 0,-1-1 0 0,1 2-144 15,0 2 144-15,1 0-128 0,2 1 128 16,-1-1 0-16,2 0 0 0,0 0 0 0,2 2 0 0,2 0 0 16,0 0 0-16,2 0 0 0,0 2 0 0,1 0 0 15,1 0 0-15,0 1 0 0,2-3 0 0,-1 0 0 16,2 0 0-16,1 0 0 0,-1-2 0 0,1-2 0 0,1 2 0 15,-1-3 0-15,1-3 0 0,-1 1 0 0,1-2 0 0,-1 1-128 16,1-3 128-16,-1 0 0 0,-1-4 0 0,1 1 0 16,-2 0 0-16,1 0 0 15,-1-4 0-15,-1 1 0 0,1-1 0 0,-1 1 0 16,-1-4 0-16,0 0 0 0,-1 0 0 0,0-2 0 0,-1 2 0 16,0-3 0-16,0 1 0 0,-2-1 0 15,1 0 0-15,-1 0 0 0,0 1 0 0,-1 1 0 0,0 2 0 16,2-1 0-16,-2 4 0 0,0-3 0 0,1 5 0 0,0-2 0 15,-1 6 0-15,1-1 0 0,-1 2 0 0,0-1 0 16,1 3 0-16,-1 3 128 0,0-1-128 0,-1 4 0 16,-1 4 0-16,0 2 0 0,0 1 0 0,-1 3 0 15,1 2 0-15,0 0 0 0,-1 0 0 0,1 1 0 16,1-1 0-16,1 0 0 0,0-1 0 0,3-1 0 16,1 0 0-16,1 0 0 0,2-1 0 0,2-1 0 0,0-2 0 15,2 0 0-15,0-2 0 0,3-1 0 0,0-2 0 0,1 0 0 16,0-1 0-16,2-4 0 0,-1-1 0 0,0-1 0 15,1-1 0-15,-1-1-192 0,2-4 192 0,-2-1 0 16,1-1 0-16,-2 0 0 0,0-2 0 0,-1-1 0 16,-2 0 0-16,-1-1 0 15,-1-1 0-15,-3 1 0 0,1-2 0 0,-3 0 0 0,-1 0 0 0,-1-1 0 16,-1 2 0-16,-2 0 0 0,0-2 0 0,-2 2 0 16,0 3 0-16,-2-3 128 0,2 5-128 0,-1-2 0 15,-1 4 0-15,0 0 0 0,0 2 0 0,0-1 0 16,-1 4 0-16,0-2 0 0,1 3 0 0,-1 0 0 15,0 3 0-15,1-2 0 0,-1 1 0 0,0 1 0 16,2-2 0-16,0 2 0 0,-1 0 0 0,2 2 0 0,0-1 0 16,0 0 128-16,-1 2-128 0,3-4 0 15,0 2 0-15,0-2 0 16,2 0-320-16,0-4-64 0,4-2-32 0,3-6-21664 0</inkml:trace>
  <inkml:trace contextRef="#ctx0" brushRef="#br0" timeOffset="-54791.67">23032 3025 19343 0,'-4'-4'1728'0,"1"1"-1392"0,3 0-336 0,1 3 0 0,0-4 1120 0,0 1 160 0,1 0 16 0,-1-6 16 0,1-1 304 0,2-2 64 0,1-3 16 0,0 1 0 16,2-2-352-16,-2 1-80 0,1 2-16 0,-1 1 0 0,-1-1-432 0,-1 3-96 15,-1 0-16-15,-2 2 0 0,0 0 48 0,-4 0 0 16,1 1 0-16,-4 4 0 0,1-3-304 0,-1 2-64 0,-2-1-16 0,-1 4 0 16,-1-2-112-16,1 1 0 0,-1 2-16 0,1 0 0 15,2 0-48-15,-2 2 0 16,1 1 0-16,-1 0 0 0,3 1-192 0,-2 2 0 0,3 0-144 0,0 3 144 15,-1 1 0-15,1 2 0 16,3 1 0-16,-2 0 0 0,2 2 0 0,-1 1 0 0,2 2 0 16,1 0 0-16,0 1 0 0,2-1 0 0,0 1 0 0,3-3 0 15,-1-4 0-15,2 2 0 0,3-2 0 0,0 1 0 16,1-4 0-16,2-2 0 0,-1-1 0 16,1-2 0-16,0-2 0 0,0-2 0 0,2-2 128 0,-2-2-128 15,-1-2 0-15,1-1 0 0,0-2 0 0,0-4 0 16,-1-2 0-16,1 2 0 0,-1-6 0 0,0 1 0 15,0-2 0-15,-3-1 0 0,1 1 0 0,-3-2 160 16,0 2-16-16,-3 1 0 0,-1-2 0 0,1 2 0 16,-2 3-16-16,-2-1 0 0,1 5 0 0,-1 0 0 0,-1 2 16 15,1 0 0-15,-1 4 0 0,1 1 0 0,-1 1-144 0,2 4 192 16,0-2-192-16,1 2 192 0,0 2-192 0,-1-2 0 16,1 3 0-16,-2 3 0 0,1 0 0 0,0 1 128 15,-2 3-128-15,1 3 128 0,-2 1-128 0,-1 3 0 0,0-4-160 16,-1 3 160-16,-2 5 0 0,-1-2 0 15,1 1 0-15,0-2 0 0,-1 2 0 0,0 1 0 16,1-4 0-16,0 4-144 0,1-2 144 0,2-3 0 16,3-6 0-16,0-2 0 0,2 2 0 0,3-3 0 15,1-4 0-15,0-3 0 0,3 0 0 0,3 0 0 0,2-6 0 16,4 0 0-16,3-2 0 0,2-3 0 16,1 0 0-16,1-1 0 0,0-1 0 0,-1 1 0 15,0-4 0-15,-1 1 0 0,-1 2 0 0,-3-2 0 16,-2 1 0-16,-3 2 0 0,-2-2 0 0,-4 3 0 15,-3 1 0-15,-3 0 0 0,-4 2 0 0,-2 0 0 0,-4 2 0 16,-3 0 0-16,-4 0 352 0,-1-1 0 0,-2 4 0 0,-2 0 0 16,-3 0-160-16,2 3-48 0,-3 1 0 0,1 1 0 15,0 4-144-15,2 1 0 0,2 1 144 0,2 2-144 16,1 3 128-16,3 0-128 0,2 2 128 16,4-1-128-16,1 2 0 0,3-1 0 0,3 2 0 0,0 0 0 15,4 0 0-15,1 1 0 0,2-2 0 0,4-4 0 16,1 4 0-16,2-3 0 0,4 0 0 0,2-3 0 15,0 0 0-15,1-4-192 0,1 0 192 0,1-1-192 0,-2-3 192 16,2 0 0-16,0-2 0 0,-2-4 0 0,-1 2 0 0,-1-4 0 16,-3-3 0-16,-1 2 0 0,-2 0 0 0,-2-2 0 15,-1-1 0-15,-3-3 0 0,0 3 0 0,-2-1 0 16,-2-2 0-16,-1 0 0 16,-3-2 0-16,0 2 0 0,-4 0 0 0,0 0 128 15,-4 1-128-15,-1-1 0 0,-3 1 0 0,-3-2 0 0,-1 2 0 16,-1 1 0-16,-4 0 0 0,1 2 0 0,1 3 0 0,-2 0 128 15,2 2-128-15,2 4 176 0,1 0-176 0,3 2 0 16,4 0 0-16,-2 4 0 0,2 2 0 0,2 2 0 16,0 0 0-16,3 3 0 0,1 0 0 0,1 2 0 15,2 1 0-15,2 3 0 0,1-3 0 0,2 3 0 0,3 2 0 16,2-2 0-16,1 1 0 0,3 0-176 0,2-3 48 0,-1-1 0 16,2-2 128-16,2-2 0 0,0-3 0 0,1-2 0 15,2-2 0-15,-1-4 0 16,2-1 0-16,-3-4 0 0,1 1 0 0,-1-6 0 0,-2-1 0 15,-2-2 0-15,0 0 0 0,-2-5 0 0,-4 4 0 0,1-2 0 16,-2-1 0-16,-1-3 0 0,-3 0 0 0,0 0 0 16,-2 0 0-16,-4 1 0 0,0-1 128 0,-3 0-128 15,-2-1 352-15,-1-2 0 0,-1 3 0 0,-1 3 0 16,1 1-224-16,-2 3-128 16,0 4 160-16,-1 2-160 0,0 6 0 0,1 4 0 0,-1 2 0 0,1 3 0 15,1 1 0-15,0 2 0 0,1 4 0 0,1 0 0 16,3 3 0-16,-1-1 0 0,3 4 0 0,2-2 0 15,1 2 0-15,4-2 0 0,0 1 0 0,3-1 144 16,0-1-144-16,2-3 0 0,2-1-160 0,1-2 160 16,2 0 0-16,1-4 0 0,0 0 0 0,1-2 0 0,1-2 0 0,-2 2 0 15,1-6 0-15,-2 1 0 0,1 1 0 0,-3-3 0 16,-2 0 0-16,1-3 160 0,0 0-160 0,0-2 0 16,0-2 0-16,-2 0 0 0,0-3 0 0,-1-1 0 15,0-3-176-15,0 0 176 0,-1-2 0 16,0-2 0-16,0 3 0 0,-1-4 0 0,1-2 0 0,-2 1 0 15,0-2 0-15,-2-1 0 0,0 2 0 0,-1 1 0 16,-1-2 0-16,-3 1 0 0,-1 4 0 0,-2-2 0 16,0 3 0-16,-3 4 0 0,1 2 0 0,-2 4 0 15,-1 0 0-15,-2 6 0 0,0 0 0 0,-2 6 0 0,-1 1 0 16,-2 6 0-16,0 3 0 0,-1 2 0 0,0 1 0 0,0 3 0 16,3 0 0-16,-3 4 0 15,2 6 0-15,2 2 0 0,3-6 0 0,3 1 0 16,4-1 128-16,2 1-128 0,6-6 0 0,0 1 0 15,3-7-160-15,4 1 160 0,2-3 0 0,1-5 0 0,2-2 128 16,2-4-128-16,1 0 0 0,2-6 0 0,-1-2-176 0,2-2 176 16,-1-4 0-16,-1 0 0 0,2-6 0 0,-3 1 0 15,1-3 0-15,-1-2 0 0,-1-2 0 0,-1-1 0 16,0-1 0-16,-3-1 0 0,-2 1 0 0,-4 1 0 0,-1-1 0 16,-4 2 0-16,-2 0 0 0,-4 1 0 0,-1 1 0 0,-3 1 0 15,-1 3 0-15,-2 0 0 0,0 4 0 0,-3 2 0 16,1 5 0-16,-2 4 0 15,1 1 0-15,-2 4 0 0,-2 4 0 0,-2 3 0 16,2 2 0-16,-1 2 0 0,1-2 0 0,1 2 0 0,2-1 0 16,1-2 0-16,2 0 0 0,4-3 0 0,0-3 0 0,3 2 128 15,2-5-128-15,2 2 128 0,2-1-128 0,0-4 0 16,2 2 0-16,2 2 0 16,-1-3 0-16,4 2 0 0,-1 3-160 0,2-3 160 15,2 3 0-15,3 0 0 0,2 4 0 0,2 0 0 0,3 3 0 0,1 5 0 16,2-2-160-16,-1 0 160 0,-1-4 0 0,2 2 0 15,0 1 0-15,1-6 0 0,-1 0 0 0,-3-1 0 16,-1-5 0-16,-5 0 0 0,-1-3 0 0,-2 0 0 16,-2-4 0-16,-5-2 0 0,0 2 0 0,-3-5 0 15,-2 0 0-15,-3-1 0 0,-2-3 0 0,-1-2 0 0,-2 2 0 0,-3-3 0 16,-2 1 0-16,-2-4 0 16,-2 3 0-16,-3 0 0 0,1 0 0 0,-4 0 0 0,1 0 0 0,-2 4 0 15,2 3 0-15,-1 3 0 16,3 5 0-16,0 4 0 0,1 1 0 0,3 2 0 15,2 3 0-15,2 1 0 0,0 0 0 0,2-1 0 16,2 1 0-16,2-1 0 0,2 0 0 0,1-3 128 0,3-1-128 0,1 0 128 16,3-4-128-16,0-1 0 0,2-1 0 0,4-4 0 15,3-5 0-15,4-6 0 0,7-9 0 0,4-13-21408 16</inkml:trace>
  <inkml:trace contextRef="#ctx0" brushRef="#br0" timeOffset="-47073.56">23156 2832 22111 0,'-3'0'1968'0,"2"-3"-1584"0,1 3-384 0,0 0 0 0,1 0 1792 0,-1 0 256 0,1 0 64 0,-1 0 16 0,3-1-464 0,1-2-112 0,-1 1-16 0,-3 2 0 16,0 0-640-16,23-10-144 0,-16 6-32 0,2 1 0 15,-2-4-256-15,0 5-48 0,1-4-16 0,-2 2 0 16,-1 0-16-16,-2-1 0 0,-1 4 0 0,-2-1 0 15,-2-1-128-15,-2 2-48 0,-2 2 0 0,-4 2 0 16,-1-1-16-16,-5 4-16 0,-2-2 0 0,-4 4 0 16,0 0-176-16,-2 1 160 0,-1-2-160 0,-1 3 160 0,-2 3-160 15,0-1 160-15,2 0-160 0,1 2 160 16,4 1 0-16,0 1 0 0,2 0 0 0,3 2 0 16,3 1 0-16,3-2 0 0,2 2 0 0,5-1 0 15,0-5-16-15,3-1 0 0,3 0 0 0,2-2 0 16,2 3-144-16,2-3 160 0,1 0-160 0,1-4 160 0,1 2-160 0,0-4 0 15,3 0 0-15,0-2 0 0,0 2 0 0,-1-4 0 16,2-3 0-16,0 2 0 0,0-2 0 0,2-4 0 16,3-1-192-16,0-5 192 0,3 1-192 0,-2-2 192 15,3-4-160-15,-3 2 160 0,-2 0 0 0,-2 0 0 16,1-3-128-16,-3 0 128 0,-1 3 0 0,-4 0 0 0,-2 1 0 16,-3 2 0-16,-2 1 0 0,-6-1 240 15,0 1-48-15,-4-1-16 0,-3 2 176 0,-2-1 32 16,-1 3 16-16,-3-1 0 0,-4-2-96 0,-1 2-32 15,1 0 0-15,-2 2 0 0,0 1-144 0,1 0-128 16,1 2 144-16,-1 4-144 0,3-2 0 0,-1 6 0 16,1 0 0-16,0 4 0 0,1 3 0 0,1 2 0 0,-1 2 0 0,1 4 0 15,0 3 0-15,3 1 0 0,0 1 0 0,-1 3 0 16,2 2 0-16,3 0 0 16,0-3 0-16,4 4 144 0,2-3-144 0,3 0 0 0,4 1 0 0,4-5 0 15,2-3 0-15,4-3 0 0,3 0 0 0,2-6 0 16,4-2 0-16,0-4 0 0,2-2 0 0,2-4 0 15,0-4-128-15,0-2 128 0,2-4 0 0,-1-4 0 0,-5 1 0 0,0-1 0 16,-2-6 0-16,-2 0 128 0,-2-3 0 0,-3 0-128 16,-1 2 192-16,-3-5-64 15,-2 5 16-15,-3-4 0 0,-1 1 0 0,-4-3 0 16,-1 1 48-16,-4-1 0 0,-1 1 0 0,-1 2 0 16,-1 1-64-16,-1 3-128 0,0 0 192 0,-2 3-64 15,1 1-128-15,-2 5 0 0,0 6 0 0,-2 1 128 16,0 6-128-16,-2 3 0 0,-2 10 144 0,-2 3-144 0,-1 4 0 15,1 4 0-15,-2 5 0 0,0 2 128 0,2-2-128 0,3 0 0 16,4-2 0-16,2-5 0 0,3 3 0 0,4-3 0 16,2-2 0-16,2-1 0 0,2-3 0 0,2-1 0 15,0-4 0-15,3 0 0 0,0-5 0 0,4 1 0 16,-1-4 0-16,1-3 0 0,0 0 0 0,1-5 0 16,-1-1 0-16,2-2-128 0,-1-4 128 0,1 0 0 15,0-2 0-15,-2-2 128 0,0 1-128 0,-1-1 0 16,-1-4 0-16,-1 2 0 0,-2-3 0 0,0 1 0 0,-2-2 128 0,-2-3-128 15,1 3 0-15,-2 2 144 0,0 1-144 0,-2 3 0 16,0 1 128-16,0 3-128 0,-3 2 0 0,1 0 0 16,-1 4 176-16,-2 0-176 0,2 2 160 0,-4 2-160 15,0 2 224-15,0 0-48 16,-5 2-16-16,1 2 0 0,-2-2-32 0,-2 4-128 16,-1 2 192-16,-2 1-64 0,-1-2-128 0,-1 4 0 0,0-3 144 15,-1 1-144-15,3 0 0 0,-2 1 0 0,2-4 0 0,2 3 0 16,2-3 144-16,-1-1-144 0,2 1 192 0,3-1-192 15,1 1 0-15,1 2 0 0,1 0-160 0,2-2 160 16,1 4-128-16,0 0 128 0,3 0 0 16,1 1 0-16,1-3 0 0,3 2 0 0,2-2 0 0,2 2 0 15,0-1 0-15,1-3 0 0,2 0 0 0,1-2 0 0,3 0 0 0,-1-4 0 16,2 0-144-16,-1-3 144 0,0-1 0 0,-2-2 0 16,1-1-128-16,-1-6 128 0,-1 4 0 0,-1-6 0 15,-3-1 0-15,0 0 0 16,-3-3 0-16,-2 0 0 0,0 3 0 0,-3 0 0 15,0-2 0-15,-1-1 0 0,-2 2 0 0,-1-5 0 0,1-1 0 0,-2 2 0 16,-1-1 0-16,1 2 0 0,-1 2 0 0,-1 8 0 16,1 1 0-16,0 3 0 15,-1 6 0-15,-2 4 0 0,-1 4 0 0,-1 5 0 0,-1 3 0 0,-1 2 0 16,2 2 0-16,0 2 0 0,0 1 0 0,1-2 0 16,1 1 144-16,2-3-144 0,-1 0 0 0,3-5 0 15,2 1 0-15,0-3 0 0,2-2 0 0,0-4 0 16,1 3 0-16,0-5 0 0,0-1 0 0,1-3 0 15,1 3 0-15,1-3 0 0,2-3 0 0,0 0 0 16,1-1 0-16,1-2 0 0,1-1 0 0,-1-1 0 16,3 0 0-16,-1 0 0 0,1-1 0 0,0 2 0 0,0-2 0 0,-2 2 0 15,2-2 0-15,-1 2 0 0,-1 0 0 0,0 1 0 16,-2 0 0-16,-1-3 0 0,1 2 0 0,-1-2 0 16,-1-1 0-16,-2-2 0 0,-2 2 0 0,-1-2 0 15,-1-1 0-15,-5 0 0 0,0-5 0 0,-4 1 0 16,-2-1 0-16,-1-3 0 0,-5 1 0 0,-2-2 0 15,-2-3 0-15,-3-1 0 0,-4-3 0 0,0-2 0 16,2-1-768 0,2-5-224-16,4-2-48 0,8-8-20816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13:55.11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3356 7769 30975 0,'1'0'1376'0,"0"2"288"0,1-1-1344 0,-2-1-320 0,0 1 0 0,0 2 0 0,1-3 0 0,-1 1-320 0,1 4 64 0,-1-2 16 0,1 4 240 0,-1 0-192 0,0 2 192 0,-1-1-192 0,1 2 192 0,-2 3-192 0,0-1 192 0,1 2-192 0,-1 0 192 0,1 2 0 0,-2 4 0 0,2 1 0 0,-2 3 0 0,1-2 0 15,1 3 144-15,-2 0-144 0,2 3 496 0,0 0 0 16,1 7 0-16,-2 3 0 16,4 3 240-16,-1 0 48 0,3 1 16 0,-1-1 0 0,4-3-224 0,-3-1-64 15,4-7 0-15,-2-5 0 0,1-7-176 0,1 1-32 0,3 1-16 0,0-4 0 16,2 2-32 0,-1-4 0-16,-1 1 0 0,1-3 0 15,1-5-256-15,-1 0 160 0,2-5-160 0,1-2 128 0,1-2-128 16,0-5 0-16,1 0 144 0,0-3-144 0,-1-1 0 0,3-3 0 15,3-4 0-15,0-4 0 0,2-4 0 0,-1-3 0 0,0-2 0 0,-2-1-192 16,-1 1 32-16,-2-3 0 0,-2-1 0 0,-2 0 0 0,-4 3 160 0,-2 4-208 16,-3-1 80-16,-1 1 128 0,-3-7 0 0,-2 3 0 31,0-3 0-31,-4 1 0 0,1 2 0 0,-1 3 0 0,1-2 0 0,-1 5 128 0,4 2 176 0,1 4 16 16,0 2 16-16,1 5 0 0,2 1 0 0,1 4 0 31,1 3 0-31,1 4 0 0,-1 5-64 0,1 2-16 15,-1 4 0-15,0 2 0 0,1 7-256 0,-2 0 0 16,-1 4 0-16,1 4 0 0,0 1 0 0,0 2 0 16,-2-2 0-16,2 3 0 0,-2 4 0 0,2-3 0 15,1 5 0-15,0-3 0 0,0 3 0 0,1-3 0 16,0 1 0-16,0-3 0 0,2-1 0 0,-1-1 0 0,1 1 0 16,-2-3 0-16,1 0 0 0,-1-3 0 0,1-5 0 15,-3 1 0 1,3-4-1040-16,-2 1-224 0,0-2-32 0,-2-3-16 15,-2 2-1536-15,1-2-304 0,-2-6-64 0,-2 2-16 0</inkml:trace>
  <inkml:trace contextRef="#ctx0" brushRef="#br0" timeOffset="492.44">4361 7997 35935 0,'-2'4'3200'0,"1"-1"-2560"0,1 6-512 0,0-3-128 0,1 0 368 0,0 2 48 0,-1 7 16 0,0 7 0 0,-1 9 32 0,0 7 16 0,-2 7 0 0,-2 3 0 0,-1-5-208 0,-1-2-32 15,0-6-16-15,0-3 0 0,1-8-224 0,1-4 0 16,0-1 0-16,0-7 0 0,1 1 0 0,1-4 0 15,0-1 0-15,-1-3 0 0,3 1 0 0,-1-5 0 0,0-1 0 0,2-4 0 16,0-4 0-16,3-2 0 16,-1-4 0-16,2-3 0 0,0-3-192 0,1-4 0 0,1-2 16 0,0-3 0 15,-1 1 176-15,0-7 0 0,0 3-144 0,0 0 144 16,-1 2 0-16,1 0 0 0,-2-4 0 0,2 8 0 16,-1 4 0-16,1-3 0 0,2-4 0 0,2 1 0 0,2-1 0 15,0 2 0-15,3 5 160 0,-1 2-160 16,3 4 320-16,2 0-64 0,2 4 0 0,2-1 0 0,1 5-256 0,1 3 128 15,2 3-128-15,1 4 0 0,3 5 128 0,1 3-128 16,-1 6 0-16,0 3 0 0,-1 3 0 0,0 5 0 16,1 8 128-16,-3 1-128 0,-5-2 0 0,-1 3 0 15,0 2 128-15,-1-1-128 0,-1-1 0 0,-2-5 160 16,-1-2-160-16,-1-3 128 0,-1-5-128 0,-2-2 0 16,-1-4 0-16,-1-3 0 0,-1-1 0 0,-2-2 0 15,-2-1 0-15,-3-3 0 16,0 0 0-16,-2 0 0 0,-2-2 0 0,0-2-18240 0</inkml:trace>
  <inkml:trace contextRef="#ctx0" brushRef="#br0" timeOffset="8758.51">5792 6985 38703 0,'-5'-6'3440'0,"1"4"-2752"0,4 2-560 0,2 2-128 0,0-2 512 0,1 3 64 0,-1-3 0 0,2 1 16 16,-1 3-592-16,4 4 0 0,-1 5 0 0,-1 5 0 0,1 4 0 0,-1 4 0 0,1 9-128 0,-2 6 128 15,1 7-192-15,-3 8 64 0,-2-2 0 0,-2 9 0 16,-2-2 0-16,-3 12 0 0,-2 11 0 0,-2 1 0 16,0 0-464-1,0-5-96-15,3-14-16 0,1-3 0 16,2-4 80-16,0-4 16 0,1-2 0 0,-1-2 0 0,1-9 608 0,-3-1 160 0,1-4 16 0,-3-5 0 16,1-6 448-16,-2-1 80 0,-1-5 32 0,-1-2 0 0,4-5-96 15,-2-4 0-15,2 0-16 0,1-8 0 0,1-1-304 0,1-3-64 16,1-4-16-16,0-6 0 15,2-2-240-15,1-7 128 0,2-4-128 0,0-9 0 0,4-3 0 0,3-5 0 16,1 1 0-16,3-4 0 0,2 4 0 0,3-2 0 16,2 5-144-16,1 4 144 0,1 2-256 0,1 4 64 15,2 6 0-15,1 1 0 0,-1 6 192 0,1 3-192 16,1 2 192-16,0 4-192 0,0 3 192 0,-1 2 0 16,1 4 0-16,-3-2-144 0,1 5 144 0,-5 0 0 15,0-1 0-15,0 4 0 0,0 0 0 0,0 0 0 0,1 2 0 16,-2-4-128-16,-1 2 128 0,0 0 0 0,-1 2 0 15,-3 3 0-15,0-1 0 0,-4 4 0 16,-1 3 0-16,-2-3-128 0,-2 2 128 0,-3 1 0 0,-1 3 0 0,-1 4-128 16,-3 0 128-16,-2 1 0 0,-2 2 0 0,-1-1 0 15,-4-2 0-15,0-5 0 16,-1-1 0-16,-2-1 0 0,1-6 208 0,-2-1 32 0,-1-3 0 0,-1-1 0 16,-2 0-96-16,1-2-16 0,-2-2 0 0,1-1 0 15,1-2-128-15,1-1 0 16,3-4 0-16,0 0 128 0,3-4-128 0,1-2 0 0,4-3 0 0,0-3 0 31,3 0-1056-31,2-2-192 0</inkml:trace>
  <inkml:trace contextRef="#ctx0" brushRef="#br0" timeOffset="9329.36">6935 7829 24879 0,'-16'-2'2208'0,"2"2"-1760"0,2 2-448 0,2-1 0 0,5 1 1744 0,0 2 272 0,-1-1 48 0,-7 3 16 15,-7 4-2080-15,-6 2-608 0,-6 4-32 0,-1 3 0 16,1 0-304-16,2 0-64 0,3 0-16 0,3-3 0 16,3-3 256-16,3 3 64 0,4-1 0 0,1-1 0 0,0 4 560 0,0 1 144 0,-1 1 0 0,0 2 0 0,2-1 192 0,0 1 80 15,1 0 16-15,-1 3 0 0,3-3 304 0,0 1 64 16,1-1 16-16,5-3 0 0,2-3-64 0,2-4-16 15,4-2 0-15,3-4 0 0,5 0 192 16,3 0 48-16,2-2 0 0,3-1 0 0,4-3-272 0,1-3-48 16,3-1-16-16,1-2 0 0,3-4-368 0,-1-5-128 15,1-1 0-15,-1-2 144 0,-2 2-144 0,-2-4 0 0,-2 1 0 32,-2 3 0-32,-3-2 0 0,-1 2 0 0,-3 0 0 0,-1-3 0 15,-2 3 0-15,-3 0 0 0,-3 4 0 0,-1-4 0 16,-1 1 0-16,-4-5 0 0,0 3 0 0,-4-1 0 15,0 2 144-15,-3-2 0 0,-1 2 0 0,-3-2 0 16,-1 1 384-16,0 1 80 0,-1 1 16 0,0 1 0 16,-1 3-400-16,0 1-80 0,1 3-16 0,-1 1 0 15,2 1-128-15,-1 1-192 0,1 4 32 0,-1 0 16 16,2 3-1184-16,1 0-224 0,-1 1-48 0,2 5-13280 16</inkml:trace>
  <inkml:trace contextRef="#ctx0" brushRef="#br0" timeOffset="9837.67">7109 7928 24879 0,'-4'0'2208'0,"2"2"-1760"0,1 2-448 0,1-2 0 0,0 0 1392 0,-2 1 192 0,2 3 32 0,-3 6 16 0,-1 1-1248 0,0 6-240 0,0-3-144 0,2 2 160 15,-1 1-160-15,2-2 192 0,2 2-192 0,1 2 192 0,0-4-192 16,2 4 0-16,1 4 0 0,1 2 0 0,1 3 0 16,2-2 0-16,0-2 0 0,1-4 0 0,1-2 0 0,0-7 0 15,0-4 0-15,1 0 0 0,2-5 0 0,1-2 0 16,2 1 192-16,-1-6-64 0,-1 3 224 0,0-6 32 15,0 2 16-15,-2-4 0 0,2 0 176 0,0-4 16 16,0 1 16-16,1-3 0 16,0-2-160-16,0 0-48 0,1-5 0 0,-1 1 0 0,1-1-160 0,-3-1-48 15,2-2 0-15,-2 2 0 0,-4 4-192 0,1-3 128 16,0-3-128-16,-1-1 0 0,-1 3 0 0,-2 4 0 0,-1 2 0 0,-1 3 0 16,-2 6 0-16,-1 1 0 15,-2 3 0-15,2 1 0 0,-2 4 400 0,0 1 48 0,0 4 0 0,0 3 0 16,0 2-16-16,0 1 0 15,0 1 0-15,1 0 0 0,0 2-176 0,3 3-48 16,-1-1 0-16,4-2 0 0,0 3-208 0,2-2 176 16,1 0-176-16,-2-3 160 0,2 1-160 0,0-1 0 15,1 0 0-15,-1 0 0 0,0 1 0 0,-1-3 0 0,-2 4 0 16,0-5 0-16,1 1-448 0,-2-3-80 16,0 0-16-16,-1-2-11488 0,-1 0-2288 0</inkml:trace>
  <inkml:trace contextRef="#ctx0" brushRef="#br0" timeOffset="10301.86">7806 8029 15663 0,'-3'-4'1392'0,"-1"4"-1120"0,1-2-272 0,2 2 0 0,1 2 4176 0,1 0 784 0,2 3 160 0,-1-2 16 0,2 3-4176 0,2 7-960 0,2 3 0 0,2 2 0 16,1 8-256-16,1-3 0 0,4 3 0 0,0 1 0 16,0-2 256-16,0 1 0 0,0-2 0 0,-2-1 0 0,0-5 0 0,-3-2 0 15,-1 0 0-15,-3-3 0 0,-2-4 0 0,-1 1-144 0,-3-1-16 0,-1-2 0 16,-1 0 160-16,-3-5 0 16,0-1 0-16,-1 2 0 0,-1-6 256 0,-1 2-32 15,-2-4 0-15,-1-2 0 0,0-2-224 0,-1-1 144 0,0-6-144 0,0 0 128 16,1-3 32-16,1-3 0 0,1-4 0 15,0 2 0-15,3-2 752 0,0-3 160 0,3-2 16 16,2 3 16-16,1-1-480 0,3 1-112 16,6-1 0-16,1 3-16 0,4 8-304 0,0 2-48 0,1 3-16 0,1 7 0 15,-1 3 32-15,0 0 0 0,3 3 0 0,-2 3 0 0,3 0 0 0,1 0 0 16,0 0 0-16,-1 1 0 0,-1 2-160 0,-1-3 0 16,-2 1 0-16,0 2 0 0,0 0 0 0,-1 4 0 31,-2 0 0-31,1 2 0 0,0 3 0 0,2 2 0 0,2 8 0 15,1-3 0-15,2 4 0 0,0-1 0 0,0 2 0 0,0-1 0 0,1-1 0 0,-1-2 0 16,1 5 0-16,-2-5 0 16,2-2-224-16,-4-5-80 0,-1-4-16 15,-2-5-11824-15,-1-1-2368 0</inkml:trace>
  <inkml:trace contextRef="#ctx0" brushRef="#br0" timeOffset="10784.84">9186 8038 21183 0,'2'-5'1888'15,"-1"1"-1504"-15,-1 2-384 0,0 0 0 0,0 0 1456 0,0 1 208 0,0-6 64 0,-3-4 0 0,2 0-1344 0,-4-4-256 0,-2 2-128 0,-3-2 128 0,-1 1-128 0,-4 2-224 16,0 1 48-16,-1 1 16 15,-1 2-272-15,-2 2-48 0,1 1-16 0,-3 4 0 0,0 1 496 0,-3 4-144 16,1 0 144-16,-3 4 0 0,-3 5 448 0,-1-1 192 16,2 5 16-16,-2 4 16 0,1 2-240 0,-4 1-48 15,3 5-16-15,1-3 0 0,2 2-16 0,5-3 0 16,2 1 0-16,4-4 0 0,3-1 672 0,5-1 144 16,2 0 32-16,2-3 0 0,4 0-384 0,0-2-80 15,2 1-16-15,2-3 0 0,2-1-464 0,0-2-80 16,3-3-32-16,0-1 0 0,2-1-144 0,0-3 0 0,3-2 0 15,0-2 0-15,4-4 0 0,-1 0 0 0,4-4 0 0,0-2 0 16,3-1 0-16,-1-3 0 0,1-2 144 0,-2-2-144 16,1-1 0-16,1-1 0 0,2-3 0 0,0-3 0 15,2-2 192-15,2-4-16 0,3-5-16 0,1-2 0 16,-2 0 224-16,-2-2 32 0,-3 1 16 0,-3-1 0 16,-3 1-112-16,-3 1 0 0,-3-4-16 15,-5 7 0-15,-3 1-112 0,-3 1-32 0,-3-7 0 0,-2 2 0 16,-3 0-160-16,-3 2 160 0,-2 1-160 0,-4 4 160 15,1-2-160-15,-3 3 0 0,3-2 0 0,0 5 0 16,2 2-384-16,1 6-64 0,2 1-16 0,2 4 0 16,1 1-1568-16,1 6-304 0</inkml:trace>
  <inkml:trace contextRef="#ctx0" brushRef="#br0" timeOffset="11655.01">9382 8168 34095 0,'-2'0'3024'0,"2"0"-2416"0,2 0-480 0,-1-3-128 15,1 3 272-15,2 0 48 0,0 0 0 0,2-1 0 0,5 0-320 0,2-1 0 0,4 0 0 0,3 1-144 0,1-2 144 0,0 1 0 0,1 0 0 0,1-2 0 16,0 0 0-16,-2 0 0 16,0 0 0-16,-2-1 0 0,0 2 0 0,-2-6 0 0,-1 3 0 0,-1-2 128 0,0-1-128 0,-1 0 0 31,2-3 0-31,0-2 0 0,1-5 320 0,0 0-16 0,1-2 0 0,-2 1 0 0,-1-2-48 0,-3 1-16 16,-2-2 0-1,-3 3 0-15,-2 2 16 0,-3-2 0 0,-4 3 0 0,-3 1 0 16,-2 0 64-16,-4 2 0 0,-4-1 16 0,-4 5 0 15,0 0-48-15,-4 2-16 0,-3 4 0 0,0 4 0 0,-1 4-96 0,-1 4-32 0,-1 6 0 16,1 2 0 0,4 3-144-16,0-1 0 0,-1 5 0 0,-1-1 0 15,4 0 0-15,1-3 0 0,3 0 0 0,1 2 128 16,1-1-128-16,2 1 0 0,3-1 0 0,1 2 0 0,3 3 0 0,1 1 0 16,1 0 0-16,2 5 0 0,2 1 0 0,2 1 288 15,3 2-48-15,1-2-16 0,1-2-32 0,3 0-16 16,2-2 0-16,3-3 0 0,0-2-176 0,4-5 0 0,0-3 0 0,3-4 0 15,2-4-368-15,1-5 48 0,4 0 16 0,-1-3 0 32,4-4-1424-32,1-4-304 0</inkml:trace>
  <inkml:trace contextRef="#ctx0" brushRef="#br0" timeOffset="12171.95">10781 8048 17503 0,'3'-9'1552'0,"-2"2"-1232"0,-1 2-320 0,0 3 0 0,-1-1 2640 0,0-2 480 0,-1-3 80 0,-1-7 32 0,-3-3-1760 0,-6-2-336 0,-2 0-80 0,-6 2-16 16,-2 5-544-16,-3 3-112 0,-1 4-32 0,-3 4 0 15,1 4-544-15,-3 4-128 0,-2 4 0 0,-2 3-16 16,4-1 208-16,-3 4 128 0,-4 3-160 0,3 3 160 16,6-2 0-16,2-2 240 0,0 5-32 0,-2 1 0 15,0 2 880-15,-1-1 160 0,2 3 32 0,0-2 16 16,2 5-544-16,3 2-112 0,1-3-32 0,2-1 0 16,4-3-368-16,3 0-80 0,3-1-16 0,6-3 0 15,1-2 32-15,3 1 0 0,3-3 0 0,1-1 0 0,3 1-176 16,0-5 0-16,3 0 0 0,0-6 128 15,1 2-128-15,3-5 0 0,0-2-160 0,5-2 160 0,1 0 0 0,1-6 0 16,2-3-128-16,2-2 128 0,1-1 0 0,-1-7 0 16,1-1 0-16,1-2 0 0,0-1 288 0,2-3-48 15,-1-5-16-15,2 1 0 0,-1-5 160 0,1 1 48 16,0-7 0-16,-3 3 0 0,-2-3-112 0,-1-6-32 16,2-8 0-16,-3-5 0 0,-2 3-32 0,-5 0 0 15,-2-5 0-15,-2 4 0 0,-5 7-256 0,-1 1 160 0,-1 3-160 0,-4-4 128 16,1 0-128-16,-2 4 0 0,0-1 144 0,0 5-144 15,0 1 128-15,-2 1-128 0,2 3 128 16,-1 4-128-16,1 5 0 0,0-2 0 0,0-2 0 16,1 0 0-1,-1 3-512-15,-1 2-128 0,0 0-32 0,-2-3-19216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39:49.120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2207 12144 7359 0,'0'-9'656'0,"0"3"-528"0,0 2-128 0,1 1 0 0,0 0 3904 0,1 1 768 0,-1 0 128 0,1-3 48 0,2 2-4576 16,0-5-912-16,2 0-176 0,-1 1-32 0,0 1 336 15,-2 0 80-15,0 2 16 0,-2 1 0 0,0 0 64 0,-1 1 16 0,-1 2 0 0,0 0 0 16,-2 0 1216-16,-1 5 240 0,-1-2 48 0,-4 5 16 16,2 0 800-16,-3 5 176 0,-3 3 16 0,-2 4 16 15,-1 4-592-15,-5 7-128 0,-1 1-32 0,-3 6 0 0,-2 0-720 0,-1 0-144 16,-3 3-16-16,-1 4-16 16,-3-1-224-16,0 3-64 0,0 0 0 0,-1 0 0 0,0 1-256 0,0-6 0 15,0-1 0-15,3-4 0 0,2-2 0 0,4-7 0 16,3-4 0-16,4-3-144 15,3-5-224-15,1-3-32 0,4-1-16 0,-1-2-16496 0</inkml:trace>
  <inkml:trace contextRef="#ctx0" brushRef="#br0" timeOffset="329.55">1678 12094 40543 0,'-14'-3'1792'0,"4"3"384"0,3 0-1744 0,3 2-432 0,4-2 0 0,1 1 0 0,2 3 192 16,-1 1-64-16,1 1 0 0,2 7 0 0,4 0-128 0,3 2 0 15,4 2 0-15,2 2 0 0,2 2 0 0,1 1 0 16,4 4 0-16,0-1 0 0,0 3-192 0,1 1 192 15,2 0-192-15,-1 5 192 0,0-2-144 0,1 4 144 16,0 1 0-16,-2 1 0 0,2 3 0 0,1 2 0 16,-1 2 0-16,2-1 0 0,1 1 0 0,-3-4-128 15,-1-1 128-15,-2-1-160 16,-2-5-480-16,-2-4-80 0,-1-3-32 0,-2-2 0 16,-2-5-1104-16,-3-8-208 0,-2 1-48 0,-1-4-12432 15</inkml:trace>
  <inkml:trace contextRef="#ctx0" brushRef="#br0" timeOffset="758.19">2614 11610 18431 0,'3'-5'816'0,"-1"3"160"0,0 0-784 0,-1 2-192 0,1 0 0 0,-1 2 0 0,0 0 480 0,2 3 48 0,0 1 16 0,2 1 0 0,1 8 768 0,2 1 160 0,-1 3 16 0,-1 3 16 0,2 0 496 0,-1 4 112 0,1 3 0 0,-1 2 16 31,0 1-624-31,1 2-128 0,-1 1-32 0,1 3 0 16,-1 3-704-16,1-3-160 0,-3-1-32 0,-2 2 0 15,0-1-448-15,-1-6 0 0,-1 2-128 0,1-8 128 16,-2-4-1488-16,0-4-192 0,0-1-48 0,0-5-14128 16</inkml:trace>
  <inkml:trace contextRef="#ctx0" brushRef="#br0" timeOffset="1076.16">2831 11737 37775 0,'-12'10'1664'0,"2"-1"368"0,0-1-1632 0,3 2-400 0,3-4 0 0,2 0 0 15,-2 4 208-15,-4 3-32 0,-4 9-16 0,-5 6 0 16,-1 5-384-16,2-3-80 0,0-1-16 0,1-3 0 15,2-4-544-15,-1 0-112 0,1-3-32 0,-2-1 0 16,0-1 224-16,0-1 32 16,-1 0 16-16,0-4 0 0,0 0 576 0,0-2 160 0,2-1 0 0,1-3 0 15,0-2-400-15,2 0-16 0,-1-4 0 0,2-3 0 16,1 2-1504-16,2-4-320 0,-1 0-48 0,1-1-16 16,1 0-480-16,1-3-96 0</inkml:trace>
  <inkml:trace contextRef="#ctx0" brushRef="#br0" timeOffset="1329.27">2434 11875 41471 0,'3'2'1840'0,"-1"-1"368"0,1 0-1760 0,2 2-448 0,0-3 0 0,2 0 0 16,3 1 240-16,6 1-48 15,10 1 0-15,9 3 0 0,9 0-192 0,3 4 0 0,0 0 0 0,-2 2 0 16,-2 4 0-16,-3 1 0 0,-5 1 0 0,-4 1-160 16,-5 0-400-16,-3 2-80 15,-5-1 0-15,-2 0-16 0,-2 1-1664 0,-3-1-336 0,-1-2-64 0,-3-2-16 16,1-1-1808-16,-2-5-384 0,-1-2-64 0,2-3 0 0</inkml:trace>
  <inkml:trace contextRef="#ctx0" brushRef="#br0" timeOffset="2091.51">1611 11866 3679 0,'-5'0'320'0,"1"0"-320"0,2-3 0 0,-1 3 0 0,3 0 4672 0,0 0 848 0,1-2 176 0,-1 0 48 0,3 0-4432 0,-1-1-880 0,2-2-176 0,2 1-48 15,2-3 48-15,0 4 16 0,4-4 0 0,-1 0 0 16,1 2 32-16,2 1 0 0,2 1 0 0,0-3 0 16,1 3-32-16,2 1 0 0,0 0 0 0,2 2 0 15,-1 0 496-15,1 4 80 0,0-1 32 0,-1-2 0 16,0 4-384-16,0-2-80 0,-1 1-16 0,1-1 0 15,0-2-256-15,0-1-144 0,-2 1 160 0,1-2-160 16,-2 1 256-16,-1-1-64 0,-2-2 0 0,-2 2 0 0,-2-2 256 0,0 0 32 16,0 0 16-16,-1 0 0 0,-2-2-16 0,0-2 0 15,0 2 0-15,-1-1 0 0,1-2-64 0,-1 0-16 16,2 2 0-16,0-5 0 0,1 1-224 0,0 0-48 16,-2 1-128-16,1 2 192 0,0-3-192 0,-2 4 0 15,1-3 0-15,-2 3 0 0,-1 2 0 0,0-2 0 16,-1 2 0-16,-3 2-160 0,0-2 160 0,-2 2 0 15,0 2 0-15,-2-4-128 0,-2 4 128 0,-1 0 0 16,-2 0 0-16,0-2 128 0,-2 0 64 0,-1 2 0 0,-3-2 16 16,-1-1 0-16,-1 2-16 0,-3-1-16 0,-1-2 0 0,0-1 0 15,1 1-176-15,1-2 0 0,1 0 144 0,1 0-144 16,1 0 0-16,-1-2 0 0,4-2 0 0,-1-1 0 16,3 1-256-16,1 0-112 0,3 1-16 0,-1-1-17216 15</inkml:trace>
  <inkml:trace contextRef="#ctx0" brushRef="#br0" timeOffset="21274.54">4399 12324 31327 0,'-7'2'2784'0,"1"0"-2224"0,3-2-560 0,3 0 0 0,0 3 640 0,-1-3 32 0,-2 1 0 0,-1 1 0 0,-1 4 0 0,1-2 0 0,3 5 0 0,2-2 0 16,0 4-672-16,3 0 0 16,0 4 0-16,-2 1 0 15,0 3-704-15,0-1-128 0,-1 5-32 0,-2-1 0 16,-1 4 80-16,-1 1 16 0,-2 2 0 0,-1 0 0 15,-2 2 96-15,-2 1 32 0,0-1 0 0,-1-1 0 16,1-3-592-16,-1-3-112 0,1-3-32 0,2-5 0 16,0-8-512-16,3 0-96 0,2-6-32 0,0-2-6128 0</inkml:trace>
  <inkml:trace contextRef="#ctx0" brushRef="#br0" timeOffset="21512.09">4666 11756 39615 0,'-14'-3'1760'0,"2"2"352"0,2 2-1680 0,4 2-432 15,4-3 0-15,2 0 0 16,0 2-640-16,-1-1-224 0,-2 3-32 0,2 1-16 15,0 1-1424-15,2 0-288 0,3 0-48 0,-1 1-16 16,2 0-176-16,1-1-32 0,2 3-16 0,-2-3 0 0</inkml:trace>
  <inkml:trace contextRef="#ctx0" brushRef="#br0" timeOffset="22822.86">4818 12340 18431 0,'0'0'1632'0,"0"0"-1312"0,0 0-320 0,0 0 0 0,0 0 1280 0,0 0 176 16,0 3 32-16,0-3 16 0,0 4-976 0,0-2-192 0,0 6-32 0,-1-2-16 0,0 2 112 0,-1 3 32 0,0 4 0 0,0-1 0 16,-2 3-32-16,0 1 0 0,-1 3 0 0,0-3 0 15,1 2-48-15,-3-2-16 0,1 1 0 0,0-2 0 16,0 4-64-16,0-5-16 0,-1 3 0 0,1-3 0 16,1-4-256-16,0 1 160 0,0-3-160 0,0 0 128 15,2-4 128-15,-1 0 32 0,0-2 0 0,1-2 0 16,0 2 128-16,2-2 32 0,-2-2 0 0,2 0 0 0,0 0-224 15,1 0-32-15,-1-2-16 0,1-1 0 16,0 2 144-16,0-5 48 0,1 0 0 0,-1 0 0 0,0-3-112 0,1 1-32 16,0-1 0-16,2 0 0 15,-1-5-224-15,1 2 0 0,1-4 0 0,-1-1-160 16,3-1-192-16,1 0-32 0,-1-1-16 0,2-1 0 0,2 2 32 0,2-1 16 16,-1-1 0-16,1 2 0 0,0 2 176 0,3-3 48 15,0 0 0-15,1 1 0 0,1 2 128 0,0 3 0 16,0-4 0-16,-1 5 0 0,-1 2 272 0,-2 2 144 15,1-1 32-15,0 3 0 0,-1 1-128 0,1 2 0 16,-1 0-16-16,0 0 0 0,2-1-304 0,-3 4 0 0,3-2-176 16,-2 2 176-16,1 0-192 0,0 2 64 0,-1-2 128 0,0 4-208 15,-1-1 208-15,-1 3 0 0,-1 0-160 0,-1 4 160 16,-1 2 0-16,0 4-176 0,-3 0 176 0,0 3-128 16,-2 1 304-16,0-2 64 0,-1 4 16 0,1 1 0 15,-2 3 64-15,0 1 0 0,0 3 16 0,-1 1 0 16,2-1-336-16,-4 3 144 0,2-5-144 0,-1 0 0 15,0 1 0-15,0-3 0 0,-2 1 0 0,-1-5 0 16,1 2 128-16,-2-3-128 0,0 1 0 0,-1-6 0 0,-2 3-128 16,2-3-96-1,-3 0-16-15,2-3 0 0,0 2-928 0,0-6-192 0,2-3-48 0,-1-1 0 16,1-2-80 0,0-1-32-16,2-4 0 0,0-1-6512 0,2-1-1312 0</inkml:trace>
  <inkml:trace contextRef="#ctx0" brushRef="#br0" timeOffset="23624.12">6106 11670 3679 0,'0'-4'320'0,"1"2"-320"0,0-2 0 0,0 2 0 0,1-1 1792 0,-1 2 304 0,0-1 48 0,2-2 16 0,2 0 320 0,1-4 64 0,1-2 16 0,1-3 0 16,-1 3-672-16,0-2-128 0,1 0-32 0,-3 2 0 0,0-3-176 15,-2 1-32-15,1-2-16 0,-3 2 0 0,1 0-432 0,-4-1-96 16,0 0-16-16,-1 0 0 0,-2-1-576 0,-1 0-112 15,-1-1-16-15,-2 2-16 0,-1-2-240 0,-1 1-288 16,-1 2 64-16,-1-1 16 0,1 3-128 0,-2 1-32 16,2 0 0-16,0 3 0 0,-1 0 224 0,2 2 144 15,-1 1-192-15,1 3 192 0,-2 3 0 0,2-1 128 16,0 6 0-16,0 0 16 0,0 2-144 0,1 4 192 16,0 2-192-16,0 1 192 0,0 1-192 0,2 3 0 15,-1 1 0-15,0 3 0 0,1 1 0 0,0 4 0 0,2 3 0 16,0 5 0-16,0 5 0 0,2 5 0 0,-1 6 0 0,0 0 0 15,0 5-128-15,3-4 128 0,-2 2 0 0,2-3 0 16,-2 5 0-16,0 1 0 0,-1 3 0 0,0 1 0 16,2-1 0-16,-2-3 0 0,0-10 0 0,-2 1 128 15,1 0 80-15,-2-4 16 0,-1-2 0 0,-1-1 0 16,0-2 112-16,0-5 32 0,2-6 0 0,0-3 0 16,1-6-240-16,1-2-128 0,-2-5 128 0,3-4-128 15,0-2 0-15,2-3 0 0,-2-3 0 0,0-2 0 16,1-1-608-16,0 0-96 0,1-4 0 15,-2-2-16-15,1 0-1600 0,0-2-320 0</inkml:trace>
  <inkml:trace contextRef="#ctx0" brushRef="#br0" timeOffset="23925.1">5504 12407 14735 0,'-8'0'1312'15,"3"-1"-1056"-15,3 1-256 0,-1-3 0 0,3 3 2752 0,1 0 512 0,1-2 80 0,0-2 32 0,3 1-2192 0,3-6-432 0,1-1-96 0,5-2-16 0,2-1 48 0,1 1 0 16,4-2 0-16,2 2 0 0,3 0 192 0,0-2 32 0,2-1 16 0,2 2 0 15,-2 0-400-15,1 1-80 0,-2 2 0 0,0-1-16 16,-2 3-288-16,-2 2-144 0,-1 0 160 0,-2-1-160 16,-2 4 0-16,-1-1-288 0,-1 2 32 0,-1-2 16 15,0 4-1280-15,-3-2-256 0,-1 2-48 0,-1 0-7728 16,0 2-1552-16</inkml:trace>
  <inkml:trace contextRef="#ctx0" brushRef="#br0" timeOffset="24608.51">6278 12354 39615 0,'-3'6'3520'16,"1"3"-2816"-16,-1-3-560 0,2 1-144 0,1 2 592 0,-1 1 96 0,-1 9 16 0,-1 11 0 0,-2 11-544 0,0 8-160 0,-1-1 0 0,1-1 0 16,-1-3-480-16,-1-3-208 0,1-6-32 0,-1-9-16 15,1-4-1776-15,-2-5-368 0,1-7-64 0,-1-4-7008 16,2-2-1408-16</inkml:trace>
  <inkml:trace contextRef="#ctx0" brushRef="#br0" timeOffset="24779.41">6432 11835 38703 0,'1'-7'1712'0,"-1"4"352"0,0 0-1648 0,2 3-416 0,-2 0 0 0,0 0 0 15,1 3 512-15,0-2 32 0,0 4 0 0,3-1 0 16,2 4-1280-16,0 2-256 0,1-2-48 0,0 3-16 31,2-4-3200-31,1 6-640 0,-1-1-128 0,0 0-32 0</inkml:trace>
  <inkml:trace contextRef="#ctx0" brushRef="#br0" timeOffset="25206.89">6609 12366 28559 0,'-1'5'1264'0,"-2"-1"272"0,1 2-1232 0,-1-2-304 16,3-2 0-16,0 2 0 15,0 2-880-15,0 3-224 0,0 5-48 0,-1 4-16 0,1 4 928 0,1 1 240 0,1-1 0 0,-1 0 0 16,0-3 768-16,0-1 208 0,-1 2 48 0,2-1 0 16,-1-1-80-16,-2-2-16 0,-1 0 0 0,-1 0 0 15,-1-3-32-15,0-3 0 0,-1 0 0 0,0-2 0 16,0-2-272-16,2-2-64 15,-1-1-16-15,0-3 0 0,2-3-128 0,0-3-32 0,0-2 0 0,1 0 0 16,1-5 128-16,0 0 32 0,1-2 0 0,3-4 0 16,-1 0-416-16,4-7-128 0,1-2 0 0,2 0 0 15,0-2 0-15,2 2-320 0,4-3 32 0,1 3 16 32,-1 2-384-32,1 1-80 0,3 5-16 0,0 2 0 0,-1 1 240 15,0 5 64-15,-2 3 0 0,-1 6 0 0,-2-1 320 0,-2 5 128 0,-1 4 0 0,-1 3-144 16,0 2 144-16,-1 1-128 0,-2 2 128 0,1 2-128 0,-2-1 128 0,0 4 192 15,0 1-32-15,0 3-16 16,2 4 352-16,-2 6 64 0,-1 3 16 0,0 2 0 0,-1-1-64 0,-1 1 0 16,1-1 0-16,-2-3 0 0,1-1-304 0,-1-7-64 15,1-3-16-15,-2-6 0 0,0-2-128 0,1-5 0 16,-1-6-192-16,-1-3 192 16,1-1-1344-16,-1-5-128 0,1-4-48 0,1-7-14240 0</inkml:trace>
  <inkml:trace contextRef="#ctx0" brushRef="#br0" timeOffset="25471.43">7430 11778 43311 0,'-5'8'3840'0,"-1"0"-3072"0,2 1-608 0,3-3-160 0,0 4 464 0,-2 2 64 0,0 10 16 0,-5 17 0 0,1 11-672 0,-1 11-144 16,3 7-32-16,0 2 0 16,4 3-400-16,-1 0-64 0,-2-1-32 0,2-3 0 15,-2-2-1184-15,0-6-256 0,2-8-32 0,-2-5-16 16,0-1-80-16,0-10-32 0,0-1 0 0,-1-5 0 0,0-5 1632 0,-2-4 320 16,1-3 64-16,-1-6 0 0,2-4 48 0,-1-7 0 15,1-2 0-15,0-2-9600 0</inkml:trace>
  <inkml:trace contextRef="#ctx0" brushRef="#br0" timeOffset="26395.6">7158 12507 43311 0,'1'0'1920'0,"-2"2"384"0,0 0-1840 0,0-2-464 16,-1 0 0-16,2 3 0 16,-1-3-528-16,0 3-208 0,-2 3-32 0,0 1-16 15,-1 3 208-15,0 2 64 0,1 0 0 0,0 4 0 16,-1 0-112-16,1-3-16 0,-1 3 0 0,0 0 0 15,0 0-896-15,1 3-176 0,-2-3-32 0,1-2-16 16,0 0 160-16,1-4 16 0,0-1 16 0,2-2-6384 16,0-2-1280-16</inkml:trace>
  <inkml:trace contextRef="#ctx0" brushRef="#br0" timeOffset="26635.82">6985 11832 42383 0,'-11'-7'1872'0,"3"-2"400"0,2 3-1824 0,4 2-448 16,2 2 0-16,1 1 0 0,0 1 0 0,3-3-256 0,2-1 16 15,3-2 16 1,6 2-2064-16,3 4-400 0,3 0-96 0,1 5-16 0,3 4 2208 0,-3 0 432 15,-2-2 160-15,-3 3 0 0</inkml:trace>
  <inkml:trace contextRef="#ctx0" brushRef="#br0" timeOffset="36490.1">7305 12338 15663 0,'-5'-4'1392'0,"2"1"-1120"0,0 0-272 0,2-1 0 0,1 4-176 0,-3-3-80 0,-2-2-32 0,-3-3 0 0,-3 0 16 0,-2-2 0 0,1 4 0 0,-1-1 0 0,2 4 272 0,-1 3 272 16,2-3-48-16,0 2-16 0,2 0 272 0,0 1 48 15,1-2 16-15,2 0 0 0,1 1-32 0,0-4 0 16,2 1 0-16,1 0 0 0,-1-1 192 0,1 2 16 16,0-1 16-16,0 0 0 15,-2 2-288-15,2-2-64 0,-1 2-16 0,-1-1 0 0,-1 2 288 0,1-2 64 0,-2 3 16 0,0-2 0 16,-1 2 128-16,1-1 32 15,-2 2 0-15,1 1 0 0,0 1-48 0,1-2 0 0,1 2 0 0,1-1 0 16,3 2 80-16,1-4 16 16,4 2 0-16,4-2 0 0,2 0-224 0,5 0-32 0,2-2-16 0,6-4 0 31,3-1-368-31,3-1-80 0,3-2-16 0,3-2 0 0,3 0-208 0,2 0 128 0,-1 1-128 0,-1 0 0 16,3 0-480-16,0 0-192 15,2-1-32-15,-2 5-16 16,-1-3-1232-16,-4 4-240 0,-3 1-48 0,-2 1-11184 0</inkml:trace>
  <inkml:trace contextRef="#ctx0" brushRef="#br0" timeOffset="48228.31">7837 12251 36863 0,'-4'2'3264'0,"2"0"-2608"0,2 1-528 0,1-2-128 0,3 1 160 0,-1 2 0 0,1 5 0 0,3 1 0 0,5 3-160 0,4 4 0 0,1 6 0 0,4-1-176 31,0 0-240-31,0 0-48 0,1 3-16 0,-1 1 0 16,0 3-32-16,-2-1 0 0,-3 3 0 0,-2 1 0 15,-2 0-960-15,-2 3-192 0,-2-3-32 0,-3-1-16 16,-1 0-1472-16,-4-5-288 0,-1-1-64 0,-3-3-5120 0</inkml:trace>
  <inkml:trace contextRef="#ctx0" brushRef="#br0" timeOffset="48529.39">8353 12223 37775 0,'-12'14'1664'0,"2"-2"368"0,2 3-1632 0,2-5-400 15,3 0 0-15,1-2 0 0,-1 2 0 0,-3 9 0 0,-4 9 0 16,-2 12 0-16,-1 5 336 0,1 4-16 0,0-2 0 0,-2-2 0 16,-1 2 128-16,-1 0 32 0,-1 2 0 0,-3 0 0 15,-1-2-64-15,-2-2-16 0,-2 5 0 0,0-3 0 16,0 4-160-16,2-3-48 0,-2 5 0 0,3-4 0 15,2-2-192-15,2 0 0 0,0 1 0 0,1-1 0 32,3-3-480-32,-1 0-32 0,3 0-16 0,0-6 0 15,3 0-2160-15,0-5-416 0</inkml:trace>
  <inkml:trace contextRef="#ctx0" brushRef="#br0" timeOffset="49481.7">9571 12314 25791 0,'-4'0'2304'0,"1"2"-1856"0,2-2-448 0,0 2 0 0,0-2 2144 0,-2 3 336 0,1 0 64 0,-3 1 16 0,-3 2-1344 0,2 3-256 0,0 1-48 0,1 0-16 15,4 2-208-15,-2 2-48 0,3 3-16 0,0 3 0 0,3 2-624 0,0 6 0 16,1 3 0-16,0 4 0 0,0-3 0 0,-1 3 0 16,1 1 0-16,0-2 0 15,-2 0-448-15,-2-2-176 0,0-3-16 0,-1-4-16 16,-2 0-1392-16,0-7-288 0,-2-1-48 15,1-8-12144-15</inkml:trace>
  <inkml:trace contextRef="#ctx0" brushRef="#br0" timeOffset="49704.5">9478 11914 40543 0,'-9'2'3600'0,"3"2"-2880"0,1-2-576 0,4-2-144 16,2 2 480-16,-1 0 64 0,-1 1 16 0,-3 2 0 15,3 3-1328-15,3 1-272 0,4-2-48 0,4 2-16 32,3-3-2096-32,-1 4-432 0,2 0-80 0,-1 2 0 0</inkml:trace>
  <inkml:trace contextRef="#ctx0" brushRef="#br0" timeOffset="50163.82">10029 12515 40543 0,'-11'25'1792'0,"2"-12"384"0,1 2-1744 0,3-6-432 0,2-4 0 0,2-3 0 15,1 2 192-15,-2 2-32 0,-2 4-16 0,0 1 0 16,2 1-352-16,1-4-80 0,1 0-16 0,0-4 0 16,1-1-32-16,0-2-16 0,0-2 0 0,1 1 0 15,-1 0 160-15,0-3 16 0,0 1 16 0,-1-2 0 16,1 1 480-16,-1 3 112 16,0 0 16-16,-1-19 0 0,1 9 32 0,-1-3 16 0,1-3 0 0,0-5 0 15,0-1-224-15,2-1-32 16,2-5-16-16,2 2 0 0,2 0-224 0,-1 2 0 0,2 5 128 15,1-3-128-15,1 2 0 0,2-1 0 16,1 1 0-16,0 4 0 0,1 4 0 0,-1-1 0 0,4 4 0 0,-2 4 0 0,1 1 0 0,2 1 0 16,-1 2 0-16,1 2 0 15,0 2 0-15,1 1 0 0,0 1 0 16,1 4 0-16,0 4 0 0,1 0 0 0,1 6 0 0,-1 1 0 0,0 2 0 0,0 2 0 16,1-1 0-16,-2 2 0 0,0 1 144 0,0 1-16 0,1 5 0 15,-1-1 0-15,-1-1-128 0,-2 3 0 16,2 0 0-16,-3 1 0 15,-2-2 0-15,-2-4 0 0,-3-3 0 0,-4-3 0 32,-1-3-576-32,-4-2-64 0,-2-2 0 0,-3-1 0 15,-1-3-704-15,-2-4-160 0,-2-1-32 0,-3-6-9536 0,-2 0-1904 0</inkml:trace>
  <inkml:trace contextRef="#ctx0" brushRef="#br0" timeOffset="50973.24">4969 14026 35935 0,'-8'0'3200'0,"1"-1"-2560"0,5 1-512 0,1-3-128 0,1 3 0 0,-3-2 0 0,-2 0 0 16,-3-2 0-16,-2-3 0 0,-1 2-160 0,1-1 16 0,1 4 0 31,2 2-256-31,-1 2-48 0,2 4-16 0,-1 4 0 15,-1 6-592-15,1 3-112 0,-1 3-32 0,1 4 0 16,1 5-432-16,-2 1-96 0,2 0 0 0,4 2-16 16,1-2 928-16,2-4 192 0,2-3 48 0,4-3 0 0,1-2 1248 0,2-1 256 15,1-7 48-15,2 0 16 0,0-2-32 0,0-6 0 0,1-2 0 0,1 0 0 16,0-4-368-16,2-4-80 0,2-2 0 0,0-5-16 16,0 0-192-16,0-6-48 0,-2 3 0 0,1-5 0 15,-2 1-128-15,-2 0-128 0,-1-1 144 0,-3-1-144 0,-2 0 0 0,0-3 0 16,-2 2 0-16,-1 0-160 15,-3 1 160-15,0-1 0 0,-4 0 160 0,-1 0-160 0,-2 2 704 0,-1 1 32 16,-4 2 16-16,-1-1 0 0,-1 3 80 0,-2 2 0 16,-1 3 16-16,-1 1 0 0,1 4-272 0,-1 2-64 15,0 2-16-15,0 2 0 0,-1 2-352 0,1 1-144 0,3 3 128 16,-1 2-128 0,2 0-976-16,1 5-288 0,1-2-48 0,0 3-16 15,3 0-1520-15,-1 1-304 0,4-1-64 0,2 0-8736 0</inkml:trace>
  <inkml:trace contextRef="#ctx0" brushRef="#br0" timeOffset="51562.12">5390 14047 35007 0,'-5'6'3120'0,"0"0"-2496"0,1-1-496 0,3 0-128 0,1-1 896 0,0 2 176 0,0 3 16 0,-1 11 16 16,2 4-2384-16,4 6-496 0,2 1-80 0,3 0-32 16,1 2-64-16,3 1-16 0,-2 0 0 0,1 4 0 15,-3 1-400-15,-1 2-96 0,-1 3-16 0,-1-3 0 16,-2 0 576-16,-2-7 112 0,-1 1 32 0,-2-7 0 0,-1-2 3264 0,-2-3 656 0,1-4 128 0,-3-1 16 15,0-5 1712-15,-1-4 336 0,0-3 64 0,0-2 0 16,-1-2-2608-16,1-4-528 0,1-2-96 0,-2-2-32 16,-1-3-640-16,0-4-128 0,-1-2-16 0,0-1-16 15,1-4-208-15,-1-3-144 0,-1-1 192 0,0-7-192 16,0-1 128-16,2-3-128 0,-2-3 0 0,2-3 0 0,1-3 192 16,1-1-192-16,2 2 192 0,2-5-192 0,0 1 128 0,4 2-128 15,0 7 0-15,3 1 0 0,2 2 0 0,1 3 0 16,3 5 0-16,0 3 0 0,2 2 0 0,0 0 0 15,3 3 0-15,0 1 0 16,2 2 0-16,0 0 0 0,3 1 0 0,0 5 0 0,3 0 0 0,-1 4 0 16,2 0 0-16,2 6 0 0,4 0-384 0,2 2 0 15,2 4 16-15,1 0 0 16,-3 4-736-16,-1 4-160 0,-2 4-16 0,-5 1-16 16,-3 1-752-16,-5 2-160 0,-3 3-32 0,-4-3 0 15,-3 0 848-15,-3-1 176 0,-3 2 16 0,-1-1 16 0,-2 0 2512 0,-2 0 496 16,-1 1 96-16,-1-1 32 0,-3-4 304 0,-1 0 64 0,1-3 16 0,-4-3 0 15,0 0-1296-15,-1-6-256 16,-1 1-48-16,-2-6-16 0,-2 1-560 0,-1-2-160 16,-1-2 0-16,-1-2 0 0,-1-2 0 0,-2-3 0 0,-2-1 0 0,0-2 0 31,-3-2-544-31,1-2-176 0,0 0-48 0,0-2 0 0,2-1-1728 16,2 3-368-16</inkml:trace>
  <inkml:trace contextRef="#ctx0" brushRef="#br0" timeOffset="52309.56">6296 13953 27647 0,'-10'-3'1216'0,"3"0"256"0,-1-1-1168 0,3 0-304 0,3-1 0 0,0 4 0 0,-1-4-1600 0,-1-2-384 0,-2-3-80 0,-1-5-16 0,-1 1 688 0,3 3 144 0,2 4 32 0,-1 1 0 16,3 3 592-16,-2 3 128 0,1 3 32 0,-1 0 0 0,1 4 1232 0,-1 1 240 0,1 0 48 0,-1 2 16 15,1 4 1520-15,-2-1 304 0,2-1 64 0,-2 2 16 16,3 2-800-16,-2 0-176 0,1 2-16 0,1 3-16 0,-1-1-832 15,1 1-176 1,1 5-16-16,0 0-16 0,1 3-544 0,1 3-96 0,1 1-32 0,0 2 0 0,-1 3-384 0,1 3-96 16,-2 0-16-16,0 1 0 15,-1 1-800-15,0 3-176 0,0 0-16 0,-1-2-16 16,-2-6-176-16,1-3-48 0,0-5 0 0,-1-5 0 0,1-7 2432 0,-1-2 464 16,1-7 112-16,-1-3 0 0,2-5 0 0,0-1-16 31,-1-1 0-31,2-5 0 0,-1 0-1104 0,0-7-224 0,0-3-32 15,0 0-16-15,-2-2-144 0,2-1 0 0,0-6 0 0,-3-1 0 16,0-5 0-16,0-1 0 0,1-2 0 0,-2-5 0 16,1-2 0-16,0-1 0 0,1-1 0 0,-1 1 0 0,3 1 0 0,-1 0 0 0,1-2 0 15,2 1 128 1,3-1-128-16,4 1 0 0,0 3 0 0,5 2 0 0,0 5 0 0,5 0 0 0,-1 1 0 0,3 5 0 16,-1-1 0-16,1 2 0 0,1 2 0 0,0 1 0 15,-1-1-160-15,-1 5 160 0,-5 2-208 0,4 1 80 31,0 1-256-15,-2 2-64-16,0 3 0 0,-1 3 0 0,-1-1-224 0,-1 4-48 16,0 2-16-16,0 2 0 0,2 3 304 0,1 4 64 0,-1 1 16 0,1 7 0 15,-1 3 160-15,0 1 16 0,-1 4 16 0,-2 0 0 0,-1 4-32 0,-1 1-16 16,-3-2 0-16,0 1 0 0,-4-2 208 0,-2-1 0 16,-1-3 0-16,-2-2 0 0,0-1 496 0,-3-1 192 15,-3 1 32-15,0-6 16 0,-1 0-112 0,-2-1-32 16,-2-2 0-16,-1-1 0 0,-3-2-240 0,-1-1-48 15,-2 0-16-15,0-3 0 0,-1 1-288 0,-1-2 0 16,-3-2-128-16,2-2 128 0,1-1-256 0,-1-1 32 16,0-2 16-16,1-1 0 15,1-2-256-15,0-1-48 0,1 0-16 0,0-5 0 16,0 2-448-16,3-2-96 0,2-1-16 0,3 4-14048 0</inkml:trace>
  <inkml:trace contextRef="#ctx0" brushRef="#br0" timeOffset="52772.69">7036 13776 26719 0,'-10'3'2368'0,"2"-3"-1888"0,2 0-480 0,4 0 0 0,0 1 1168 0,-1 0 144 0,-4 3 32 0,-4-1 0 15,-2 7-1344-15,-1 0-480 0,2 1 16 0,3 5 0 0,2-2 464 0,1 3 0 16,1 3 208-16,1 2-64 0,0 3-144 0,2-3-192 16,0 4 32-16,1-1 16 0,2 0 144 0,1 1 176 15,-1-1-48-15,1 1 0 0,3-4 512 0,0 0 112 16,1-3 16-16,1-3 0 0,0-1-320 0,2-2-64 15,1-4-16-15,1-2 0 0,0-1-368 0,1-3-240 16,1-3 48-16,0-3 0 0,2 0-144 0,1-2-32 0,-2 0 0 16,1-6 0-1,-1 0-192-15,1-2-32 0,1-2-16 0,-1 2 0 0,-1-5 192 0,-2 2 32 0,-2 0 16 0,-1 0 0 16,-1-4 560-16,-3-1 128 0,0 2 0 0,-4-6 16 16,1 3 304-16,-5-4 48 0,-2 1 16 0,-1-1 0 15,-4 1 576-15,-2 3 112 16,-2 0 16-16,-2 1 16 0,-1 1-624 0,0 4-128 0,-2 0-32 0,0 0 0 15,3 3-400-15,0 1-96 0,1 2-16 0,2 4 0 16,2 3-560-16,1 1-112 16,1 2-32-16,2 2-11072 0,1 1-2208 15</inkml:trace>
  <inkml:trace contextRef="#ctx0" brushRef="#br0" timeOffset="53304.38">7541 13662 40543 0,'-3'13'1792'15,"-4"-5"384"-15,1-1-1744 0,1-1-432 0,2-5 0 0,0 1 0 0,1-2 400 0,-3 2 0 0,-3 0 0 0,0 1 0 0,-2-2-1472 0,1 1-288 0,0-2-64 0,2 0-16 0,-2 3-1248 0,-1-3-240 0,-1 6-48 0,0-2-16 32,-1 2 720-32,-2 1 144 0,1 2 16 0,-1 1 16 0,0 2 2096 0,2-3 400 15,1 1 96-15,1-3 16 0,3 2 1232 0,0-3 256 0,5 4 48 0,0-4 16 0,0 0-704 0,4-3-144 16,0 0-16-16,0 0-16 16,3-2-672-16,2-1-144 0,1 0-32 0,3 0 0 0,2-1-512 0,-1-2-96 15,2 0-32-15,-2 0 0 0,0 0 160 0,1 0 144 16,-1-1-208-16,-2 2 80 15,0-1-80-15,-1 2-16 0,-2 1 0 0,-1 4 0 16,-1-2-304-16,1 5-64 0,-1 0-16 0,0 2 0 0,0 1 224 0,1-1 64 16,-1 6 0-16,1-5 0 15,-1 3 704-15,2-1 160 0,-2-1 32 0,1 0 0 0,-1-1 224 0,1 0 48 0,-1 2 16 32,1-2 0-32,0 3-544 0,0-4-96 0,-1 4-32 0,-1-1 0 15,0-2-192-15,-3 2 0 0,-1 1 0 0,-1-1 0 16,-1 1 240-16,-1 0-48 0,-2 2-16 0,-1-1 0 15,-1-2 144-15,-1 0 16 0,-2 1 16 0,0-3 0 16,0 2-144-16,-1-2-16 0,2-1-16 0,1 0 0 16,-1-2-672-1,0-1-128-15,3-3-16 0,0 1-16 0,0 0-736 0,1-2-144 0,1-2-16 16,2 0-7488-16,-1 0-1504 0</inkml:trace>
  <inkml:trace contextRef="#ctx0" brushRef="#br0" timeOffset="53573.86">7829 13988 43311 0,'0'12'1920'0,"0"-6"384"0,0 0-1840 0,0-2-464 0,3 2 0 0,-1-3 0 0,3 0-208 0,2 4-144 0,0 5-32 0,5 0 0 15,4 6-832-15,-1 0-192 0,0 1-16 0,-1-1-16 0,-2 2-960 16,-3 0-192-16,-1 1-32 0,-3-5-16 0,0 2-48 0,-2-5-16 16,-3-1 0-16,0-2-6704 0</inkml:trace>
  <inkml:trace contextRef="#ctx0" brushRef="#br0" timeOffset="53764.02">7738 13573 31327 0,'-5'3'2784'0,"1"-2"-2224"15,1 1-560-15,0-2 0 0,3 0 2272 16,0 0 352-16,1 0 64 0,-1 0 0 0,3 3-2144 0,-1-3-544 15,3 0 0-15,-5 0 0 16,0 0-1552-16,20 1-432 0,-13 2-64 0,1 3-14128 0</inkml:trace>
  <inkml:trace contextRef="#ctx0" brushRef="#br0" timeOffset="54081.18">8407 13320 31327 0,'-4'16'2784'0,"-1"-6"-2224"0,0 2-560 0,3-2 0 0,1-4 2288 0,1 0 336 15,0 2 80-15,-2 7 16 16,1 7-2032-16,0 6-416 0,1 3-80 0,1 4 0 0,2-3-192 0,-2 0 0 15,1-1 0-15,0 4 0 0,-1-1 0 0,0 2 0 16,-1 3 0-16,0 0 0 0,-1 2 0 0,0-1 0 16,-1-1 128-16,1-1-128 0,2 1 144 0,-1-5-144 0,2-3 160 15,-1-2-160-15,0-2 0 0,0-4-320 0,1-3 64 0,0-4 0 32,-1-3-1792-32,0-5-336 0,1-3-80 0,-2-5-13408 0</inkml:trace>
  <inkml:trace contextRef="#ctx0" brushRef="#br0" timeOffset="54271.32">8051 13785 39615 0,'-3'3'1760'0,"2"0"352"0,0-2-1680 0,0 2-432 0,2-3 0 0,1 0 0 0,2 0 512 0,2 0 0 31,7 0 16-31,4 0 0 0,8-4-368 0,6-2-160 15,3 0 128-15,3-3-128 0,0 2 0 0,2 0 0 16,-1-3 0-16,-1 2-176 16,-1 2-656-16,0 2-144 0,-3-2-32 0,1 2-16416 0</inkml:trace>
  <inkml:trace contextRef="#ctx0" brushRef="#br0" timeOffset="54693.39">8735 13833 20271 0,'-3'9'896'0,"3"-6"192"0,0 0-880 0,1 1-208 0,1-2 0 0,0-2 0 16,2 4 288-16,1-2 16 0,3 3 0 0,5 0 0 0,2 1 1232 0,2-2 240 15,1-2 48-15,-1-2 16 0,-3 0-320 0,1-2-64 16,-1-4-16-16,-2-2 0 0,-1 0-784 0,-2-2-144 15,1-1-48-15,-3 0 0 0,1-2-464 0,-2-2 128 16,-1 3-128-16,-1-2 0 0,-3 5 272 0,0-4 16 16,-2 1 0-16,-2 2 0 0,1 0 64 0,-4-1 16 15,-2 3 0-15,0-1 0 0,-2 0-160 0,-3 0-16 16,0 4-16-16,-3-1 0 0,1 1-176 0,-1 4-192 16,-2 1 32-16,1 4 16 15,0 4-704-15,1 0-144 0,0 4-32 0,-2 4 0 16,0 3 432-16,0-1 80 0,1 5 0 0,2-1 16 0,2 0 720 0,0 4 144 0,2 2 16 0,3 1 16 15,0 2-16-15,2-3 0 0,0 1 0 0,3-1 0 16,2 1 64-16,1-3 0 0,1 1 0 0,3-1 0 16,1-2-192-16,2-4-48 0,2-4 0 0,1-3 0 15,5-1-400-15,2-8-96 0,4-2-16 0,5-4 0 16,4-4-592 0,4-4-112-16,3-6-16 0,6-5-13952 0</inkml:trace>
  <inkml:trace contextRef="#ctx0" brushRef="#br0" timeOffset="55989.65">10288 13905 32255 0,'0'0'2864'0,"0"0"-2288"0,1 0-576 0,-1-3 0 0,1 1 496 0,-1 1-16 0,1-2 0 0,2-1 0 0,-2 1-480 0,0-4 0 16,2-1 0-16,-2-1 0 0,0 2-224 0,-1-3-96 15,0-1 0-15,-1 1-16 0,0 0 336 0,-3 0 0 16,0-2 160-16,-1 2-160 0,-1-3 752 0,-1 4 32 0,-2 0 16 16,1 1 0-16,-2 0-128 0,-3-1-32 0,1 3 0 0,0 1 0 15,-2-1-320-15,-1 3-80 0,-2 0-16 0,0 0 0 16,-2 3 32-16,0 0 16 16,2 3 0-16,-3 3 0 0,2 1-272 0,-2 3 0 0,1 2 0 0,2 5 0 15,1 1 0-15,2 3-176 16,2 5 176-16,1-1-208 0,1 1 32 0,1-1 16 0,1 3 0 0,2 0 0 15,1 1 160-15,1-1-160 16,3 4 160-16,-1-1-160 0,2-2 16 0,0-3 0 0,3 0 0 0,1-2 0 16,-1 1-112-16,4-5 0 0,-1 1-16 0,2-5 0 15,3 0 272-15,1-3-128 0,1-4 128 0,2 0 0 16,1-5 0-16,1-4 304 0,2-3-48 0,2 0 0 0,-1-4 160 0,2-2 32 16,0-1 0-16,-1-5 0 15,2-1-80-15,-2-3-16 0,0-1 0 0,-2-2 0 16,0-3-208-16,-3-3-144 0,0 0 192 0,-1-3-192 15,-3-2 128-15,-2-1-128 0,-1-2 0 0,-4 1 0 16,0-5 0-16,-3-1 0 0,-1 0 0 0,-2-4 0 16,0 1 160-16,-3-1-160 0,1-2 128 0,-4-3-128 15,1 3 192-15,-1 0-64 0,-1 1 0 0,0 3 0 16,0 2-128-16,1 5 0 0,-2 1 144 0,2 4-144 16,-2 3 0-16,0 0 0 0,1 5 0 0,-1 1 0 15,1 4-256-15,-1 1 48 0,1 5 0 0,1 0 0 16,0 4-560-16,0 2-96 0,1 2-32 0,0 4 0 15,2 0-1680-15,2 4-352 0</inkml:trace>
  <inkml:trace contextRef="#ctx0" brushRef="#br0" timeOffset="56686.12">10680 13931 41471 0,'-5'12'3680'0,"1"0"-2944"0,3-5-592 0,1-1-144 0,0-3 0 0,1 5 128 0,-1 7-128 0,-1 7 128 0,0 9-128 0,2 1 0 0,0-1-160 0,0-5 160 15,2-1-512-15,-1-8 0 0,2 0 0 0,-3-7 0 16,2-2-1648-16,-1-3-336 0,1-2-64 0,-2-3-7616 16,-1-3-1520-16</inkml:trace>
  <inkml:trace contextRef="#ctx0" brushRef="#br0" timeOffset="56907.81">10675 13333 43311 0,'0'-1'1920'0,"-1"1"384"0,-1 0-1840 0,2 0-464 0,2 0 0 0,-1 1 0 15,0 2 0-15,3-2 0 0,1 4 0 0,2 1 0 16,3 4-464-1,1 0-144-15,0 2-32 0,2 1 0 16,-1 3-2800-16,-1-3-560 0,0 5-112 0,-1-2-32 0</inkml:trace>
  <inkml:trace contextRef="#ctx0" brushRef="#br0" timeOffset="57226.4">11023 14187 28559 0,'-7'12'2544'0,"1"-6"-2032"16,0 0-512-16,2-2 0 0,3-1 2832 0,0-3 480 0,-1 0 80 15,0-3 32-15,-2 3-2528 0,-1-4-512 16,1-2-112-16,1-4-16 0,0-2-384 0,1 0-96 0,-1-4-16 0,1-1 0 31,-1 0-160-31,1 0-48 0,-1-4 0 0,0 1 0 0,0-2 448 0,1-1 176 16,-2 5-16-16,2-1 0 0,0 3 192 0,2 1 32 0,2 4 16 0,-2-1 0 15,1 0-144-15,1-1-16 16,2 0-16-16,1 0 0 0,1 1-80 0,2 0-16 0,3-3 0 0,0 1 0 31,4 1-128-31,1 0 0 0,3 1 0 0,1 2 128 0,-1 1-128 16,2 1 0-16,-1 3 0 0,-1 0 0 0,-1 3-384 16,-2-3-16-16,0 8 0 0,-1-3 0 15,-2 2-816-15,1 0-144 0,-2 3-48 0,1 2 0 16,-2-1-1152-16,-1 3-256 0,-2-2-32 0,0 3-10336 15</inkml:trace>
  <inkml:trace contextRef="#ctx0" brushRef="#br0" timeOffset="58399.61">11503 13947 22111 0,'1'0'1968'0,"1"-1"-1584"0,-1 1-384 16,0 0 0-16,2-3 944 0,-2 3 96 0,3-4 32 0,1 2 0 0,2-2-416 0,2-2-80 0,1 0 0 0,-2 0-16 0,2-1-560 0,-1 1 0 0,-1 0 0 0,1 0-144 15,0 2 144-15,-2-2-128 0,2 0 128 16,-2-2-128-16,1 2 512 0,-1 0 96 0,-1-3 32 0,0 2 0 16,-1 1-112-16,-1-3-16 0,0 3 0 0,-2-3 0 15,-1 4-112-15,-1-1-16 16,0-3-16-16,-1 2 0 0,-1 1 0 0,-1 0 0 0,0 0 0 0,-2-1 0 31,-2 2 304-31,0 2 64 0,-2 1 16 0,-1 0 0 16,-1 2-240-16,-1 0-64 0,0 2 0 0,-3 0 0 15,0 4-320-15,-1 3 0 0,-1-2 0 0,-1 4 0 16,1 3 0-16,-2-2 0 0,1 4 0 0,1-2 128 0,0 1 16 16,4 1 16-16,0 0 0 0,5 0 0 0,0 2 144 0,5 1 16 15,1 1 16-15,4 1 0 0,1 1 112 0,2 0 0 16,3 0 16-16,-2-2 0 0,3 1-224 0,-1-1-48 15,2-4-16-15,0 1 0 0,2-3-176 0,1 1 0 16,0-4 0-16,2 0-176 16,0-3-400-16,0 0-64 0,2-2-32 0,2-2-10704 15,-1-1-2128-15</inkml:trace>
  <inkml:trace contextRef="#ctx0" brushRef="#br0" timeOffset="59022.28">12191 13788 35935 0,'-3'-2'3200'0,"1"-2"-2560"0,1 2-512 0,1 1-128 0,0-3 336 0,0 1 48 0,-3-3 16 0,1-4 0 0,-3-2-1728 0,-3 0-336 0,1-2-80 0,-2 2-16 16,-2 3 128-16,-1 5 32 0,-2 2 0 15,-3 4 0-15,-1 6 928 0,-1 4 192 0,-1 3 32 0,-2 3 16 0,-1 5 1168 16,1 3 224-16,0 2 64 0,2 1 0 0,2-1 624 0,0 0 128 16,2-2 16-16,1 5 16 0,2 1-768 0,3-1-144 15,2 0-48-15,2-1 0 0,4 1-624 0,2-6-224 16,2 1 144-16,2-4-144 0,3-4 304 0,2-4-32 16,2-2 0-16,0-2 0 15,2-1-400-15,1-3-96 0,3-2-16 0,-1-2 0 16,1-2-448-16,1-2-80 0,2-2-32 0,-1-1 0 15,1 1 304-15,1-2 64 0,1-1 16 0,1 1 0 16,1-4-416-16,-2 1-64 0,2-4-32 16,-1 0-12784-16</inkml:trace>
  <inkml:trace contextRef="#ctx0" brushRef="#br0" timeOffset="59349.48">12591 13204 22111 0,'-5'3'1968'0,"2"2"-1584"16,0 1-384-16,2-2 0 0,0 0 2432 0,0 2 416 16,-2 4 80-16,-2 8 16 0,1 8-1344 0,1 5-272 15,0 0-48-15,3-1-16 0,3 7-192 0,-1 1-48 31,2 1 0-31,0 2 0 0,1-1-320 0,0-1-80 0,-2 4-16 0,1-2 0 0,0-2-128 0,-2 2-32 16,-1-3 0-16,1 0 0 0,-1-1-320 0,-1-1-128 16,-1-2 0-16,-1-3 144 0,1 1-288 0,-3-1-64 15,1-1-16-15,-2-2 0 16,-1-1-448 0,-1-4-96-16,1-7 0 0,-1-3-16 0,1-1-704 15,-2-5-144-15,2-3-32 0,-1-2-15024 0</inkml:trace>
  <inkml:trace contextRef="#ctx0" brushRef="#br0" timeOffset="59528.88">12339 13701 34095 0,'0'-2'1504'0,"0"2"320"0,0 0-1456 0,0-2-368 0,1 2 0 0,1 0 0 31,0 0 1296-31,2 0 192 0,3 0 48 0,4 0 0 0,4-1-864 0,3-2-160 16,1 0-48-16,2-2 0 0,2 1-320 0,-1-2-144 15,1-2 128-15,2 2-128 0,1 0 0 0,-1 0 0 16,-2 3 0-16,1 0-176 16,0 0-1040-16,0 2-224 0,-1 1-32 0,0 0-15376 15</inkml:trace>
  <inkml:trace contextRef="#ctx0" brushRef="#br0" timeOffset="59723.11">12993 13716 6447 0,'6'12'272'0,"-2"-6"80"0,0 4-352 0,-2-4 0 0,0 0 0 0,-1 1 0 16,1-1 1952-16,1 5 320 0,2 7 64 0,0 7 16 16,1 4 560-16,-1-1 112 0,-1 0 32 0,-3-3 0 15,1-3-928-15,-2 4-176 0,-1 0-32 0,0 2-16 16,-2-4-1072-16,0 0-224 0,0-3-32 0,-1-1-16 16,2-1-400-16,-2-4-160 0,2-2 128 0,-2-4-128 31,0 0-1584-31,1-3-400 0,-1-2-64 0,0-4-11440 0</inkml:trace>
  <inkml:trace contextRef="#ctx0" brushRef="#br0" timeOffset="59923.31">13037 13289 38703 0,'0'2'3440'15,"0"-2"-2752"-15,0 2-560 0,0 0-128 0,1 1 912 0,0-3 160 0,2 3 16 0,0 1 16 16,3 2-1104-16,2-2 0 0,0 1-272 16,1-1 48-1,0-2-2368-15,-1 3-480 0,1 0-80 0,0 2-32 0</inkml:trace>
  <inkml:trace contextRef="#ctx0" brushRef="#br0" timeOffset="60348.21">13609 13605 20271 0,'6'5'896'0,"-2"-3"192"0,-2 0-880 0,0 2-208 0,-1-2 0 0,-1-2 0 0,-1 4 2352 0,-1-2 416 16,1 5 96-16,-2 3 16 0,-4 2-896 0,-1 0-160 15,-3 4-32-15,-3 2-16 0,-3 0-1040 0,-2 3-208 16,-1 5-32-16,-1 0-16 0,-1 3-480 0,0 2 0 15,0-1 0-15,2 3 0 0,2-2 0 0,2-3 0 16,1 0 0-16,3-2 0 0,1 0 0 0,2-1 0 16,1-3 0-16,2-3 0 15,1-1-480-15,3-4-32 0,2 1-16 0,2-5 0 16,3-4-480-16,2 0-80 0,2-5-32 0,2-1 0 0,1-1 624 0,3-5 128 0,1 0 32 16,3-4 0-16,-1 1 336 0,2-3 0 0,0-1 160 0,-4 1-160 15,0 1 544-15,1-1 0 16,4-7 0-16,0-3 0 0,1 0 128 0,-1-1 32 15,-2-1 0-15,0 1 0 0,-3-3-192 0,-3-1-48 0,0-1 0 0,-5 2 0 16,0 0-16-16,-5 1 0 0,0 0 0 0,-2 3 0 16,-3 2-144-16,-3-2-48 0,-2 3 0 0,-1 1 0 15,-1 4-128-15,-3 2-128 0,-2 0 144 0,-1 5-144 16,-1 4 0-16,-1 0 0 0,0 3 0 0,-2 0-160 31,1 3-880-31,0 0-176 0,2 0-48 0,0 1 0 0,2-1-2032 0,1 1-416 0</inkml:trace>
  <inkml:trace contextRef="#ctx0" brushRef="#br0" timeOffset="60854.77">13851 13756 43311 0,'-2'4'3840'0,"0"-1"-3072"0,0-3-608 0,2 0-160 0,0 0 0 0,2 1 0 0,-2 1 0 0,0 1 0 0,1 3-832 0,0 0-160 16,1 4-32-16,1-3 0 0,-2 3-1200 0,2 1-240 16,-1 3-48-16,-1 2-16 0,-1 3 2240 0,-2-1 448 0,-1 7 96 0,-2-5 0 31,1 2 1376-31,-3 0 272 0,2 0 48 0,-1 1 16 0,2-5-1008 0,1-3-208 15,0-1-48-15,2-4 0 0,0-2-384 0,2-2-96 16,0-2-16-16,1-1 0 0,0-2-208 0,2-2 128 16,-1-2-128-16,2-1 0 0,0-2 0 0,2 0 0 15,-1-4 0-15,0 0 0 0,-1-1 0 0,1-2 0 16,-1-2 0-16,1-3 0 0,0 0 0 0,1-1 0 16,-3 0 0-16,3-5 144 0,-2 1-144 0,0-2 0 15,1-1 0-15,-1 1 128 0,0-1-128 0,0 1 0 16,1 3 0-16,0 4 0 0,1 4 0 0,1 2 0 15,-1 5 0-15,2 4 0 0,-1 0 176 0,1 1 0 16,1 4 0-16,0-2 0 0,2 3-176 0,1 0 0 0,3 1 0 0,-1 0 0 16,3 2 128-16,-1 3 0 0,0 1 0 0,0 2 0 15,-1 0-128-15,0 4 0 0,-1 0 0 0,0 4 0 16,-3 4 0-16,0-2 0 0,-2 2 0 0,0 0 0 16,0 2 0-16,-3-1 0 0,2 0-192 0,-1-1 192 15,-4-1-256-15,0-1 80 0,-3-2 16 0,-1-2 0 16,-1 1-816-1,0-7-176-15,-2-1-16 0,2-5-16464 0</inkml:trace>
  <inkml:trace contextRef="#ctx0" brushRef="#br0" timeOffset="61948.49">5197 15129 41471 0,'-5'-4'3680'0,"1"2"-2944"0,3 1-592 0,1-2-144 0,0 3-1728 0,-1-2-384 0,-1-2-80 0,-1-2-16 15,-2-4 864-15,-1 0 192 0,-2 1 16 0,2-1 16 16,0 4 272-16,-3 2 48 0,1 2 16 0,-1 0 0 0,-3 4 784 0,-1 0 224 0,1 5 16 0,-2-1 0 16,-1 7 384-16,2 0 80 0,-2 5 0 0,0 0 16 15,0 4-464-15,0 1-80 0,3 3-32 0,0-1 0 16,3 1-144-16,2-4-144 0,3 3 144 0,4-3-208 15,1 1-80-15,3-1-16 0,2 0 0 0,1-2 0 0,1-2 16 16,3 1 0-16,3 0 0 0,0-3 0 16,2-3-848-16,2-2-160 0,-2-1-48 0,2-4 0 15,5-2 96-15,-2-4 16 0,0 0 0 0,0-4 0 16,0-2 448-16,-1-2 80 0,-2 0 32 0,-1-4 0 0,-1-1 672 0,-2 0 0 16,0-2 176-16,-3-1-48 0,0 0 928 0,-2-3 176 15,-1-2 48-15,-2-1 0 0,1-1 112 0,-4-2 16 16,1-1 16-16,-1 1 0 0,-2 3-576 0,-4-4-112 15,2 1-32-15,-1 3 0 0,-3 3-368 0,-2 0-80 16,-2-2 0-16,-4 1-16 0,1 1 384 0,-4 1 80 0,-2 4 0 16,0-2 16-16,-3 4-256 0,0 0-48 0,-1 5-16 0,-1-2 0 15,1 3-400-15,1 5 0 0,0 1 128 0,0 1-128 32,1 4-608-32,3 1-160 0,1 4-16 0,3-4-16 15,4 4-1648-15,0-2-336 0</inkml:trace>
  <inkml:trace contextRef="#ctx0" brushRef="#br0" timeOffset="62727.6">6092 14875 20271 0,'0'-6'1792'0,"-1"3"-1424"0,0-4-368 0,-1 5 0 0,2-2 2752 0,-1 2 464 0,1-2 112 0,-1-5 0 0,-2-3-2224 0,0-4-448 0,-1-3-80 0,-3 0-32 0,-1 0-544 0,0 3 0 15,-2 0 0-15,-1 0 0 0,-1 1 0 0,-1 3-192 16,0 0 16-16,-1 1 16 0,-1 4 160 0,0-3 144 0,1 4-16 0,1 1-128 0,-1 4 384 0,0-3-16 31,2 5-16-31,0 3 0 0,1 2-352 0,-2 3 144 0,2 1-144 0,-1 2 0 16,2 0 176-16,-2 4-176 15,3 1 160-15,1-1-160 0,2 5 352 0,1-2-32 16,2 6 0-16,0 4 0 0,2-1 160 0,1 0 32 16,1 7 0-16,2-3 0 0,0 3-272 0,2 2-48 15,3 3-16-15,-1 0 0 0,3 4-16 0,0-2 0 16,1 1 0-16,0 1 0 0,1-3-16 0,0 0 0 16,0-5 0-16,-2-1 0 0,0-7-144 0,-3 0 0 0,1-5 0 15,-2-1 0-15,0 0-256 0,0-3-64 16,-1-3-32-16,-1-4 0 15,1-3-1248-15,-2-4-256 0,0 0-64 0,-1-5-13584 0</inkml:trace>
  <inkml:trace contextRef="#ctx0" brushRef="#br0" timeOffset="62981.28">5550 15286 24879 0,'-9'6'2208'0,"1"-2"-1760"0,3 0-448 0,3-4 0 0,3 0 3904 0,1 0 704 16,5-3 144-16,1 2 32 0,8-5-3728 0,8 0-736 15,9-7-160-15,7 0-32 0,3-2-128 0,2-1-192 16,0 1 32-16,-1 1 16 16,-4 2-256-16,-1-1-48 0,-2 6-16 0,-2-2 0 15,-3 6-432-15,-1-4-64 0,-1 4-32 0,0 0 0 16,0 1-896-16,-2 1-176 0,-1 1-48 0,-1-3-12128 0</inkml:trace>
  <inkml:trace contextRef="#ctx0" brushRef="#br0" timeOffset="64556.83">7360 15021 36863 0,'-5'-2'3264'0,"0"1"-2608"15,2-2-528-15,2 2-128 0,0 2 0 0,-2-2 128 0,-2-2-128 0,-3 1 128 0,-2 1-1168 0,-4-2-240 0,1 6-64 0,-1 2 0 16,2 6-896-16,-2 1-176 0,2 4-32 0,-1 2-16 15,2 5 1168-15,1-1 224 0,2 4 48 0,-1 0 16 0,3 3 2144 0,1-1 416 16,1-1 96-16,2 2 16 0,2-3-192 0,1-1-48 16,4-2 0-16,0-1 0 0,1 2-1056 0,1-4-224 15,1-2-144-15,2 1 192 16,1-2-1200-16,0-1-224 0</inkml:trace>
  <inkml:trace contextRef="#ctx0" brushRef="#br0" timeOffset="65015.16">7745 15042 37775 0,'-8'4'1664'0,"0"0"368"0,0 0-1632 0,1 0-400 0,5-2 0 0,0 0 0 0,-1 2-192 16,-2 2-112-16,-5 6-16 0,-2 2-16 15,-2 3-1056-15,-1 6-208 0,1-4-32 0,1 6-16 16,0 0 368-16,1-2 64 0,3 5 0 0,0-5 16 0,3 4 1456 0,1-3 304 16,4 3 48-16,1-5 16 0,1 0 1168 0,2-2 224 15,1-1 48-15,4-4 16 0,0 1-1152 0,5-4-224 16,-1-2-64-16,3-3 0 0,3-2-640 0,1-1 0 15,2-4 0-15,-2 0 0 32,0-4-464-32,4-2 16 0,1 0 16 0,2-4 0 0,-1-1 128 0,0-3 32 0,-1 2 0 0,-1-4 0 0,-2 0 272 0,-3-3-192 15,0 3 192-15,-2-2-160 0,-3-1 352 0,0 1 64 0,-5-2 0 0,0 0 16 16,-3 1 176-16,-3-3 16 16,-2 4 16-16,-2-5 0 0,-3 1-160 0,-4 1-48 15,-1-1 0-15,-3 2 0 0,-1-1-144 0,-2 1-128 0,-4 4 192 0,-1-4-192 16,0 6 0-16,-1 4 0 0,1 0 0 0,-3 4 0 15,1 1 128-15,-1 3-128 0,1 4 0 0,2 0 0 16,1 4-560-16,0 3-208 16,2 2-64-16,2 0-10336 0,2 3-2080 0</inkml:trace>
  <inkml:trace contextRef="#ctx0" brushRef="#br0" timeOffset="65649.88">8456 14904 13823 0,'3'1'1216'0,"-2"2"-960"0,-1-1-256 0,0-1 0 0,-1 2 5184 0,1-1 976 0,-1-1 208 0,-2 4 32 0,1 2-4592 0,-3 3-912 0,-3-1-192 0,0 4-48 16,-2 0-1120-16,-1 0-240 0,-2-1-32 0,0 0-16 15,-2 1-48-15,0 0-16 0,-1 0 0 0,-1-1 0 0,-1 1 528 0,1-4 96 16,-2 4 32-16,2-3 0 0,0-2 352 0,2-1 80 15,3-3 16-15,0 1 0 0,3-1 160 0,1-1 16 16,2-3 16-16,1 1 0 0,3 1-288 0,-1-2-48 16,2 3-16-16,0-3 0 15,1 0-448-15,1 0-80 0,0 0-32 0,2 0 0 32,0 1-848-32,2 1-192 0,-5-2-16 0,0 0-16 0,25 3 512 0,-14-2 96 0,3 2 32 0,1 0 0 0,2 0 608 0,1 1 112 0,3-2 144 0,3 2-208 15,-1-2 208-15,2-1 0 0,0 2 0 0,1-1 0 16,-1 0 0-16,-2 0 0 0,-1 2 0 0,-1 2 0 31,2 0 0-31,-4 0 0 0,-3 2 0 0,-2 3 0 16,-2-1 256-16,-3 2 112 0,-2 1 16 0,-2 0 0 15,-2 0 1008-15,-4 0 208 0,-1 2 32 0,-1-3 16 16,-3 1-656-16,-2-3-128 0,-2 2-32 0,-1 0 0 0,0-4-400 16,-1 2-96-16,-3-2-16 0,-1 2 0 0,-2 3-320 15,0-5 0-15,-1 6 0 0,-2-2-128 0,0 1-128 0,-3-1 0 16,-2-2-16-16,0 2 0 0,0-2-16 0,-2 0 0 15,-1-1 0-15,2-2 0 0,1-1 144 0,-3 3 144 16,-2-5-208-16,2 2 80 16,-1-4-768-16,3-2-160 0,3 0-32 0,3-2-8512 15,3-2-1696-15</inkml:trace>
  <inkml:trace contextRef="#ctx0" brushRef="#br0" timeOffset="66734.1">8949 14559 22111 0,'-2'10'1968'0,"4"-4"-1584"0,0 0-384 0,0-2 0 0,1 2 832 0,-1 0 64 0,5 8 32 0,1 11 0 0,6 7 112 0,2 9 32 0,2-1 0 0,0 2 0 16,-2 2-624-16,0-4-128 0,-2 2-32 0,-3 2 0 15,-3-3 672-15,-1-1 128 0,-4 2 16 0,-3 3 16 16,-1-2-160-16,-5-1-16 0,-2-1-16 0,-1-4 0 16,0-1-544-16,-2-8-96 0,1 1-32 0,-1-7 0 15,0-1-256-15,1-3 0 0,1-4-128 0,2-4 128 16,-1-4-1216-16,3-3-128 15,2-3-48-15,-1-6-14272 0</inkml:trace>
  <inkml:trace contextRef="#ctx0" brushRef="#br0" timeOffset="66936.22">8815 15024 40543 0,'1'0'1792'0,"-1"-3"384"0,1 3-1744 0,1-2-432 0,1 1 0 0,1 1 0 16,4-4 416-16,3 1 0 0,6-3 0 0,9-2 0 15,7-2-160-15,6 0-16 0,0 1-16 0,2 2 0 16,0-3-224-16,-2 4 0 0,-1 1 0 0,-5 4 0 16,0-2-224-16,-6 6-144 0,-3 0-16 0,-2 3-16 15,-3 4-928 1,-4 0-176-16,-2 3-32 0,-2 1-9824 0,-1 0-1952 0</inkml:trace>
  <inkml:trace contextRef="#ctx0" brushRef="#br0" timeOffset="67365.82">9826 15075 21183 0,'0'0'1888'0,"0"0"-1504"0,0-3-384 0,2 2 0 15,-1 1 1344-15,1-1 208 0,2-1 48 0,1-1 0 32,3 0-2272-32,1-1-448 0,3 2-96 0,-3 2 0 0,3 4 1376 0,-3 2 288 0,1 4 48 0,-1 1 16 15,1 3 1504-15,0 2 304 0,0 2 64 0,1 1 16 16,0 3-464-16,0 0-80 0,1 3-32 0,2-3 0 16,0 2-1184-16,-1-1-256 15,1 1-32-15,-1-2-16 0,0-4-336 0,-2 1 0 0,-1-5 0 0,-2 0 0 0,2-1 0 16,-1-3 0-16,-2-4 0 0,1 0 0 15,-1-2 0-15,1-4 0 16,0 0 0-16,1-4 0 0,1-2 160 0,0-4-32 0,1-2-128 0,1-4 192 0,1-3-32 0,0-3-16 16,2 0 0-16,-1-6 0 0,-1 5 112 0,-2-6 0 15,1 1 16-15,-3-1 0 0,0 1-80 0,-1-3-32 16,-2-3 0-16,-1 1 0 0,-2 5-32 0,0-3-128 31,1 3 192-31,-1 2-64 0,0 0-128 0,-1 5-176 0,1 2 48 0,-1 5 0 0,1 2-224 16,-1 6-32-16,1 0-16 0,0 2 0 15,2 2-1088-15,1 2-224 0</inkml:trace>
  <inkml:trace contextRef="#ctx0" brushRef="#br0" timeOffset="67762.38">10613 15070 24879 0,'-3'5'2208'0,"1"-2"-1760"0,0 0-448 0,2-3 0 0,0 0 2896 0,0 0 496 16,1-3 112-16,0 3 16 0,1 0-2800 0,2-3-544 15,1-1-176-15,-5 4 0 16,16-13-1296-16,-6 7-352 0,0 0-64 0,0-4-16 16,1 4 896-16,-1-3 192 0,2-1 16 0,1 1 16 0,-1-3 1648 0,0 3 336 15,-1-1 64-15,1 0 16 0,-1 0-272 0,-1 1-48 16,-2-1-16-16,0 0 0 0,-1-1-800 0,-3 1-176 15,0 3-16-15,-2-2-128 0,-1 1 0 0,-2 3 0 16,-1-1 0-16,-2-1 0 0,-1 5 0 0,-1-2 0 16,-3 2-160-16,-1 2 160 15,-1 0-448-15,-1 2 16 0,-2 2 16 0,-1 2 0 16,0 0-288-16,1 4-48 0,-3 3-16 0,0-1 0 0,0 1 448 0,0 4 64 0,0 0 32 0,4 0 0 16,2 1 352-16,2 1 64 0,3 0 0 0,2 1 16 15,3-2 496-15,2 2 112 0,2 1 16 0,-1-1 0 16,3 1-448-16,1-1-64 0,0-1-32 0,2 2 0 15,1-2-672 1,-1 1-128-16,2-4-16 0,0-1-16 0,1-2-704 16,1 0-144-16,2-1-16 0,0-3-8496 0,-1-4-1680 0</inkml:trace>
  <inkml:trace contextRef="#ctx0" brushRef="#br0" timeOffset="68175.71">11218 14957 29487 0,'3'-1'1296'0,"-1"0"288"0,-1-2-1264 0,-1 2-320 0,0-2 0 0,0 0 0 0,0 0 1248 0,0 0 192 0,-1-4 32 0,-1-3 16 0,1-2-1072 0,-3 2-224 0,-1-2-32 0,-1 3-16 16,-2 2-144-16,-2 2 0 0,-1 4 0 0,-2 2 128 15,0 4-432-15,-3 2-80 0,-2 6-32 0,1 0 0 16,-2 4 256-16,0 3 160 0,1 2-192 0,1 3 192 16,1 0 208-16,2 3 160 0,4 0 16 0,2-1 16 0,2 1 608 15,1 1 112-15,2-3 32 0,2 1 0 0,2-4-688 0,2 0-128 16,-1-1-16-16,3-1-16 0,1-3-304 0,2-1 0 15,2-5 0-15,2-1 0 16,0-2-320 0,2-3-112-16,1-4-16 0,1 2-16 0,1-4-256 0,2-2-48 0,0 0-16 0,1-4 0 15,1 1-1136-15,1-2-208 0,2-3-48 0,1-1-11568 0</inkml:trace>
  <inkml:trace contextRef="#ctx0" brushRef="#br0" timeOffset="68493.34">11862 14626 3679 0,'1'10'320'0,"-2"-4"-320"0,0 0 0 0,-1 0 0 0,1-2 6672 0,0 2 1264 15,0 0 256-15,-1 4 64 0,0 9-5184 0,-1 5-1024 16,3 2-192-16,0 3-64 0,0-1-1024 0,3-2-224 16,1-1-32-16,-2 0-16 0,2 1-144 0,0-2-32 15,-1 1 0-15,0 1 0 0,-1 2-96 0,1-2-32 16,-2 5 0-16,-1-2 0 0,-1-1-192 0,-1 1 0 16,1-1 128-16,-1 1-128 0,-2-5 0 0,-1 0-208 0,3-2 32 15,-3-3 16 1,1-1-464-16,-1-5-80 0,0-4-32 0,1-2 0 15,1-7-1376-15,-1 0-256 0,0-4-64 0,-2-5-13072 0</inkml:trace>
  <inkml:trace contextRef="#ctx0" brushRef="#br0" timeOffset="68684.27">11508 14940 44223 0,'14'2'1968'0,"-3"1"400"0,1-3-1904 0,-1 0-464 0,-1 0 0 0,0-3 0 0,3 3 176 0,10-2-176 16,14-2 192-16,14 0-192 16,6-2-640-16,1 0-256 0,-2 2-32 0,-6 2-16 15,-3-2-1424-15,-5 2-272 0,-2-1-64 0,-4 2-16 16,-3 1-208-16,-3-3-32 0,-2 3-16 0,-3-1-8000 0</inkml:trace>
  <inkml:trace contextRef="#ctx0" brushRef="#br0" timeOffset="69067.5">12407 14869 10127 0,'19'-6'208'0,"-11"2"48"0,-3 2 16 0,-2 2 48 0,-2 0-320 0,0-3 0 0,3 2 0 0,1-1 0 16,4-2 2896-16,-2 2 528 16,-3 0 96-16,-3 2 32 0,-4 0-848 0,-1 2-160 0,-4 1-48 0,-1 2 0 15,-3-1-944-15,-2 2-192 0,0 0-32 0,-4 2-16 16,1 0-784-16,0 1-144 0,-1 1-48 0,1 2 0 16,-1 2-336-16,0 2 0 0,2 2 0 0,0 2 0 15,1 4 0-15,0-2 0 0,1 4 192 0,1-4-64 16,2 3 192-16,0-2 32 0,5 1 16 0,-2-4 0 0,5-4-48 15,0 0-16-15,2-1 0 0,1-3 0 16,2-2-304-16,3-3 0 0,2 2 0 0,1-3 0 0,3-2-160 0,2 0-96 16,3-2 0-16,1 1-16 0,3-6 272 0,2-1-160 15,2-2 160-15,-1-2-128 0,-1 0 128 0,1-4 0 16,-2-1 0-16,0 0 0 0,0 0 0 0,-2-3 0 16,-1 2 0-16,-2 1 0 0,-1 0 192 0,-2 0-16 15,1 1-16-15,-3-2 0 16,-1 2 160-16,-3 0 16 0,-1-1 16 0,-2-2 0 0,-1 4 64 0,-5-1 16 15,-1-1 0-15,-3 1 0 0,-3-1-176 0,-2 0-16 16,-3 2-16-16,-2 1 0 0,0 0-48 0,-1 2-16 16,-1 3 0-16,0 2 0 0,-1 3-160 0,1 0 0 0,-1 3 0 15,3 0 0 1,0 1-672-16,0 2-16 0,1-2 0 0,3 2 0 16,1-2-1360-16,1 1-288 0</inkml:trace>
  <inkml:trace contextRef="#ctx0" brushRef="#br0" timeOffset="69523.14">12892 15091 28559 0,'-3'6'1264'0,"0"0"272"0,-1-2-1232 0,3-2-304 0,0-1 0 0,1 2 0 0,0-1-1632 0,-2 5-384 0,1 2-80 0,0 5-16 0,0 7 1776 0,1 1 336 0,0 1 0 0,-2 1 160 15,2 2-3632-15,0-1-736 0,0 1-144 0,-1-4-16 0,0-2 7376 0,0-1 1472 16,-2-3 288-16,2-2 64 0,0-4-432 0,1-1-96 0,0-5-16 0,0-2 0 16,0-2-2576-16,0-2-528 0,1-4-96 0,0-3-32 31,0-2-560-31,2-2-112 0,-1-3-32 0,0 1 0 0,0-3-352 0,1 1 128 0,-1-2-128 15,0 1 0-15,1-2 192 0,-2-4-16 0,0 1-16 0,1-2 0 16,-1-1 16-16,0-2 0 0,2-3 0 0,-2-4 0 16,0-1 128-16,2 2 16 0,-1-4 16 0,2 6 0 15,1 5-336-15,0 5 0 0,2 5 0 0,-1 4-192 16,2 1 192-16,0 2 0 0,2 1 0 0,3 2 128 16,0 1 16-16,4 3 16 0,4 1 0 0,3 4 0 0,3 2-160 31,3 5-176-31,1-3 48 0,3 4 0 0,5-2-16 0,0 3 0 15,3 1 0-15,2 1 0 16,0 0-400-16,1-5-80 0,0 3-16 0,0 0 0 16,-1 1-192-16,-2-1-64 0,-1-4 0 0,-4 3-17408 0</inkml:trace>
  <inkml:trace contextRef="#ctx0" brushRef="#br0" timeOffset="73042.87">13112 4865 23039 0,'2'2'2048'0,"-2"-1"-1648"0,-2 4-400 0,1-4 0 0,0 2 1808 0,0-1 288 0,1 5 48 0,-3 3 16 0,-2 2-1472 0,0 1-304 0,-2 2-48 0,-3-1-16 0,0 1 256 0,-3 1 32 16,-2 1 16-16,-3 4 0 0,-3-1-192 0,-2 5-48 15,-3 3 0-15,-4 3 0 0,-3 1 16 0,-4 3 0 16,-3 3 0-16,-2 0 0 0,1 2 240 0,0-2 32 15,3 1 16-15,1-5 0 0,2-1-208 0,2-3-32 16,3 3-16-16,2-5 0 0,1 0-432 0,2-2 0 16,3-1 0-16,1-6 0 15,5-6-544-15,1-2-96 0,2-7 0 0,4-4-11104 0,0-2-2208 16</inkml:trace>
  <inkml:trace contextRef="#ctx0" brushRef="#br0" timeOffset="73375.44">12644 4851 29487 0,'-2'-2'2624'0,"1"-1"-2112"0,-1 2-512 0,1 1 0 0,1 0 2432 0,0 0 368 16,1 4 80-16,-1-2 0 15,1 2-2048-15,-1 2-400 0,1 1-96 0,0 4-16 0,1 1 32 0,0 0 0 16,-1 3 0-16,2 1 0 0,1 2-80 0,-1 0-16 15,2 3 0-15,1-1 0 0,2 2-80 16,-1 0-32-16,3 3 0 0,1 0 0 16,2 0-144-16,2 3 160 0,1 0-160 0,1 1 160 0,1 3-32 0,2-4-128 15,0 2 192-15,-3-2-64 0,2-1-128 0,-2 3 0 0,2 0 0 16,-2 2 0-16,0-2 0 0,-2 1 0 0,0-3 128 0,-4-3-128 16,0-5-224-16,-2-2-128 0,0-4-32 0,-2-3 0 31,-2-4-144-31,0-2-48 0,0-1 0 0,-3-4 0 15,1-4-1072-15,-3-2-208 0</inkml:trace>
  <inkml:trace contextRef="#ctx0" brushRef="#br0" timeOffset="73868.81">13358 4492 32255 0,'-2'2'2864'0,"1"-1"-2288"16,1 1-576-16,1-2 0 0,0 2 608 0,-1 0 16 0,0 1 0 0,0 0 0 0,0 3-16 0,0 1 0 0,1-1 0 0,-1 4 0 0,0-4-448 0,0 4-160 15,0 2 0-15,-1 0 144 0,1 2-144 0,-2 2-272 16,1 5 64-16,-2 1 16 0,1 3 192 0,-1 1-176 16,1-1 176-16,-1 3-160 0,2-2 416 0,0-1 96 0,1 0 16 15,1-8 0-15,1 2-368 0,1-3 128 0,1-1-128 0,1-3 0 31,-1-1-352-31,3 0-144 0,-1-3-16 0,0-2-15552 0</inkml:trace>
  <inkml:trace contextRef="#ctx0" brushRef="#br0" timeOffset="74138.39">13617 4576 3647 0,'-3'7'320'16,"1"-4"-320"-16,-1 0 0 0,2-2 0 0,0 2 2672 0,1-3 464 16,0 2 80-16,0-1 32 0,-2 4 2992 0,0-1 608 15,0 3 112-15,-1 0 48 0,-2-1-5616 0,-1 0-1136 16,0-1-256-16,-3 2 0 16,-1-3-624-16,-2 2-144 0,0 0-48 0,-3 1 0 15,-2 1-960-15,-2-2-192 0,1 4-32 0,-4 0-16 16,3-1 400-16,-4-2 80 0,2 2 0 0,0-2 16 15,2 2 608-15,0-5 112 0,2 2 32 0,-1-4 0 16,4 0-464-16,0 0-96 0</inkml:trace>
  <inkml:trace contextRef="#ctx0" brushRef="#br0" timeOffset="74376.56">13086 4599 4607 0,'0'-6'400'0,"-1"2"-400"0,1 1 0 0,0 3 0 16,1 0 2432-16,-1 0 384 0,2-3 96 0,-1-1 16 0,1-1 368 0,2-1 80 15,1 2 16-15,2 0 0 16,2-1-1392-16,2 4-272 0,3 1-48 0,1 0-16 16,0 0-560-16,2 4-112 0,0 0-32 0,2 4 0 0,-1 2-368 0,2 3-80 15,0 3 0-15,0 2-16 16,1 1-208-16,-2 4-32 0,1 2-16 0,0 0 0 0,-1 1-240 0,-2-2 0 16,-1 1 0-16,-1-3 0 15,-2 1-320-15,0-5-176 0,-2 2-16 0,-1-4-16 16,0 0-1168-16,-2-1-224 0,1-5-64 0,0 0 0 15,-2 0-896-15,0-2-192 0</inkml:trace>
  <inkml:trace contextRef="#ctx0" brushRef="#br0" timeOffset="75237.92">13814 5206 42383 0,'-3'2'3776'0,"2"0"-3024"0,2 0-608 0,2-2-144 0,0 0 176 0,1 0 0 0,1 0 0 0,4-2 0 0,4 0-176 0,3 0-176 0,5-2 48 0,0-2 0 31,2 0-256-31,-1 0-32 0,0-1-16 0,2 1 0 16,-1-1-784-16,-1 1-176 0,2-3-16 0,-3 3-16 15,0-2-1296-15,-1 2-256 0</inkml:trace>
  <inkml:trace contextRef="#ctx0" brushRef="#br0" timeOffset="75518.86">13806 5379 18431 0,'-2'0'1632'0,"0"0"-1312"0,4 0-320 0,-1 0 0 16,1 0 2848-16,1 0 496 16,2-2 112-16,1 2 0 0,5-4-1968 0,3 1-400 15,4 0-64-15,2-2-32 16,2 0-528-16,1 0-96 0,1 1-32 0,2-2 0 31,1 0-864-31,1 2-176 0,-1-2-48 0,0 2 0 0,0-2-1104 0,-1 3-240 16,-1 0-32-16,-2-1-10400 0</inkml:trace>
  <inkml:trace contextRef="#ctx0" brushRef="#br0" timeOffset="79818.09">14811 5164 23951 0,'4'-3'2128'0,"0"0"-1696"0,0 3-432 0,-2-3 0 0,-1 3 272 0,2-2-16 0,2-2-16 0,1 0 0 0,1-2-240 0,2-3-256 16,-2 2 48-16,-2 1 16 0,-2 0 192 0,-3 2 0 0,-3 2 0 0,0-2 160 15,-2 1 1024-15,-2 1 208 0,1 1 32 0,-2-4 16 16,1 1 144-16,0 0 16 0,-2 1 16 0,1-4 0 16,2 1-768-16,-3-4-144 15,1 2-48-15,0-1 0 0,-1 2-320 0,2 0-64 16,-2 1-16-16,2 4 0 0,-1 2-80 0,1 2-32 15,-2 2 0-15,-1 5 0 0,2-3-144 0,-1 4 160 0,-2 2-160 0,0 2 160 16,1 2-160-16,-3 1 0 0,2 3 0 0,0 2 0 16,1 0 0-16,0 1 0 15,4 1 0-15,0 1 0 0,4 3 0 0,0-4 0 0,5-2 0 0,0-3 0 16,4-4 0-16,1-2 0 0,3 0 0 0,2-7 0 16,0 1 0-16,2-2 0 15,1-5 0-15,2 0 0 0,1-6 0 0,1 0 0 0,1-4 0 0,0-1 0 0,2 0 0 16,-2-5 0-16,0 1 0 0,-2-1 0 0,0 0 0 0,-2-1 0 15,-2 0 0-15,-3 4 0 0,0-2 192 0,-4 1-32 16,1-2-16-16,-3 1 0 0,-1-1 32 0,0 0 0 16,0 0 0-16,-3-3 0 0,2 3-16 0,-1 0 0 15,-1-2 0-15,0 4 0 0,0-1-160 0,-1 5 160 16,-1 4-160-16,0 2 160 0,0 4-160 0,-1 4 0 0,1 2 0 0,-3 4 0 16,2-1 0-16,0 2 0 0,1 4 0 0,0 3 0 31,0 1 0-31,1 1 128 0,0-2-128 0,2 2 192 0,-2 1-48 0,1-1 0 15,0 2 0-15,0-3 0 0,1 0-144 0,-1 3 0 16,1-3 0-16,-2 0 0 0,1-1 0 0,2-2 0 16,-2 1 0-16,1-3 0 0,-1 2 0 0,1-2 0 0,1-2 0 0,-2 1 0 31,2-3-352-31,-1 0-48 0,0-2-16 0,1-2 0 16,-1 2-1376-16,0-3-288 0,1-1-48 0,-1-4-13856 0</inkml:trace>
  <inkml:trace contextRef="#ctx0" brushRef="#br0" timeOffset="80626.42">15352 5164 23951 0,'0'10'2128'0,"0"-4"-1696"0,1-2-432 0,0-1 0 0,2 2 1584 0,-1-1 224 0,2 6 48 0,0 8 16 0,2 2-1040 0,1 5-192 0,1 0-64 0,-2-3 0 0,0 0-432 0,-2-6-144 16,-1 0 0-16,0 0 0 16,-2-3 0-16,-1-3 0 0,0 0 0 0,-1-4-144 0,0 0 144 0,1-4 0 15,-2 1 0-15,2-3 128 16,-1 0 576-16,1-3 128 0,0 0 32 0,0-3 0 15,1-3 96-15,1-1 0 0,-1 0 16 0,0-2 0 0,0-4-528 0,1 1-128 16,-2-1 0-16,-2-3-16 0,2 2-112 16,-2-4-32-16,-1 1 0 0,1-1 0 0,-2-1-160 0,1-2 160 15,-1-3-160-15,0 1 160 0,0-1-160 0,2-2 0 16,-1 0 0-16,3-2 0 0,2 5 0 0,-1 0 0 16,4 7 0-16,0 1 0 0,0 3 0 0,2 4 0 15,2 2 0-15,0 3 0 0,3 0 0 0,1 2 0 0,5 4 0 0,0 0 0 16,3 3-128-16,2 0-128 0,3 4 0 0,1-1-16 31,4 4-1584-31,1-1-304 0,2 0-64 0,-1 1-13504 0</inkml:trace>
  <inkml:trace contextRef="#ctx0" brushRef="#br0" timeOffset="81390.17">16252 5054 24879 0,'1'-3'1088'0,"-1"2"256"0,0-1-1088 0,0-1-256 0,0 2 0 0,0 1 0 0,0-3 1088 0,-1 1 176 16,0-2 16-16,-2 1 16 15,0-6-192-15,-4 1-32 0,-1 2-16 0,-3-2 0 0,-2 4 32 0,-2-2 16 16,-2 2 0-16,-1 2 0 0,-2 2-704 0,-2 0-144 15,-2 6-16-15,-1 0-16 0,2 4-224 0,1-2 128 16,-2 6-128-16,3 1 0 16,0 5 480-16,-1-2 0 0,1 7 0 0,1-2 0 15,1 2-176-15,3 0-48 0,3 1 0 0,2-1 0 16,-1 1-128-16,5-4-128 0,2 0 144 0,1-1-144 0,4-5 0 16,2 0 0-16,0-3 0 0,3-1 0 15,2-5 0-15,2 2 0 0,2-5 0 0,0 0 0 0,3-2 0 0,1-2 128 16,1-4-128-16,2 2 0 0,1-4 0 0,1-1 0 15,0 0 128-15,1-2-128 0,0-3 0 0,0-2 0 16,0 0 0-16,-2-3 0 0,1-2 0 0,-2 0 0 16,-4 1 0-16,0 2 0 0,-2-4 0 0,-1 1 0 15,-2 1 0-15,0-1 0 0,-3 1 0 0,0-2 0 16,0-2 0-16,0-3 0 0,2 3 0 0,-1 2 128 16,1 4-128-16,-2 1 0 0,1 5 128 0,-2 4-128 0,0 2 0 15,-2 4 144-15,-1 0-144 0,-1 1 0 0,-2 4 0 16,1-1 0-16,-1 2 0 0,-2-2 0 0,1 4 0 0,-2 2 0 15,1-2 0-15,-2 3 0 0,0-1 0 0,-2 0 0 16,3 2 0-16,-4 0 0 0,2 5 128 0,-1-4-128 16,0 4 0-16,0-1 0 0,1 2 0 0,0 3 0 15,-1 1 128-15,4 3-128 0,0 1 128 0,2 2-128 16,2-3 128-16,0 1-128 0,3-1 128 0,0-3-128 16,1 3 0-16,1 1 128 0,1-2-128 0,2 0 0 0,-2 1 0 0,1-3 0 15,-1 3 0-15,1-1 0 0,-3-1 0 0,1 3 0 16,-1-2 0-16,-1 5 0 0,-1-3 0 0,1 2 0 15,-2 1 0-15,1 1 0 16,-3-1 0-16,0-3 0 0,-1-4 0 0,-3 0 0 0,1-3 0 0,0-1 128 16,-2 2-128-16,-3-4 0 15,2 0 176-15,-4-1-48 0,2-2-128 0,-3-3 192 0,-1-2-48 0,-1 0-16 16,-1 0 0-16,-1-2 0 0,-2 1-128 0,-3-4 0 16,0 1 0-16,-1-4 128 0,-2 0-128 0,-3-2 0 15,-4-2 144-15,-3-2-144 0,-2-1 0 0,-3-2 0 16,0-1 0-16,-2-5 0 15,2-1-320-15,1-4-64 0,2-1-32 0,4-5 0 16,3 0-384-16,3-5-80 0,4-1-16 0,5-1-16960 0</inkml:trace>
  <inkml:trace contextRef="#ctx0" brushRef="#br0" timeOffset="82075.84">16519 4959 17503 0,'1'1'1552'0,"-1"-1"-1232"0,0 0-320 0,2 0 0 0,-1 2 3920 0,0-2 736 0,2 0 144 0,-1 0 16 0,3 3-3536 0,1-2-704 16,2 3-128-16,0 1-48 0,1-2-400 0,-3 6 0 15,0-2 0-15,-1 3 0 0,-2 5 272 0,-2-1-16 16,-1 1-16-16,0 3 0 0,-3 1 416 0,1 3 96 0,-2 1 16 0,0 2 0 16,1-3-384-16,-1 1-80 0,2-2-16 0,0-1 0 15,1-2-48-15,1-6-16 0,1 0 0 0,1-4 0 32,-1-2-16-32,0-3 0 0,2 1 0 0,-1-7 0 0,2 2-64 0,-2-5-16 0,3 0 0 0,-1-4 0 15,0-2-128 1,-1 3 0-16,1-4 0 0,-2 0 128 0,1 0-128 0,-2 1 0 15,-1-2 0-15,0 2 0 0,0-4 0 0,-1 1 0 16,1 1 0-16,-1-3 0 0,2 4 0 0,0 0 0 16,0 3 0-16,2 4 0 0,-1 2 0 0,2 4 0 15,1 4 0-15,1 3 0 0,2 5 0 0,0-2 0 16,2 3 0-16,0 2 0 0,1-3 0 0,2 1 0 0,-1-2 0 0,-1 0 0 16,1-5 0-16,-2 0 0 0,0-2 0 0,-1-3 0 0,0-1 0 0,-2-1 0 31,-1-3 0-31,0-1 0 0,-1 2 0 0,0-4 0 15,1-2 0-15,1-1 0 0,-3 1 160 0,3-5-160 16,0 2 192-16,-1 0-192 0,2-1 272 0,-1 0-48 16,2-2-16-16,-1 1 0 0,1 2-208 0,0-3 0 0,-1 3 128 0,2 2-128 15,0 0 0-15,-1 4 0 0,-2 2 0 0,1 4 0 16,-2 0 0-16,1 4 0 0,-2-1 0 16,1 2 0-16,1 3 0 0,0 0 0 0,0 0 0 0,2 1 0 15,-1-3 0-15,-1 0 0 0,0 0 144 0,0-2-144 16,0 2 192-16,0-2-64 0,1-1 0 0,-1 2 0 15,2 2 16-15,0 0 0 0,0 3 0 0,1 1 0 16,-1 3-144-16,1 4 0 0,0 1 0 0,-2 3 0 16,0 0 0-16,-2 2 0 0,0 0 0 0,-1 1 0 0,-1-3 0 15,0-3 0-15,-2-2 0 0,0-2 0 0,1-3 0 0,-1-5 0 16,0-4 0-16,0 0 0 16,1-3-624-16,-1-3 0 0,2 0 0 0,0-7-12448 15,0 1-2496-15</inkml:trace>
  <inkml:trace contextRef="#ctx0" brushRef="#br0" timeOffset="82279.7">17416 5129 40543 0,'-4'14'3600'0,"1"-4"-2880"0,1 1-576 0,2-6-144 0,1 0 1552 0,2-2 288 0,0 0 48 0,1 4 16 0,2 6-1728 0,3 2-352 0,2 2-64 0,0 0-16 32,0-3-832-32,-2-2-192 0,-2-2-16 0,-2-4-11696 0,-2 0-2320 0</inkml:trace>
  <inkml:trace contextRef="#ctx0" brushRef="#br0" timeOffset="82475.92">17438 4703 40543 0,'-6'-13'1792'0,"1"5"384"0,1 4-1744 0,0 0-432 15,3 4 0-15,0 0 0 0,0 1 512 0,-2 2 0 16,-1-3 16-16,1 2 0 0,-2 2-528 0,1 2 0 0,3 0-192 0,1 2 48 31,2 0-2240-31,2-1-448 0,1 3-96 0,1-2-16 0</inkml:trace>
  <inkml:trace contextRef="#ctx0" brushRef="#br0" timeOffset="82916.11">17632 4998 31327 0,'4'5'1392'0,"-2"-1"272"0,1-2-1328 0,0 0-336 0,0 0 0 0,-1-2 0 15,0 0 336-15,2 2 0 0,5-2 0 0,1 4 0 0,2-1-336 0,1-3 0 16,-2 0 0-16,-1 1 0 0,0-1-256 0,-3 0 16 15,1 2 16-15,-4-2 0 0,0 3 224 0,-1 1 0 16,-1-1-160-16,-2 0 160 0,0 0 656 0,-1 1 208 16,0 1 32-16,-2-1 16 0,-1 2 560 0,0-2 128 15,0 2 0-15,0-2 16 0,2 1-880 0,-2-2-176 16,3 3-48-16,-1-4 0 0,1 3-128 0,2-2-48 16,1 0 0-16,0-3 0 0,1 1-336 0,0-1 128 15,2-1-128-15,0 1 0 16,1-3 0-16,1 0 0 0,0-2 0 0,0-2 0 0,1 3 0 0,-2-3 0 0,3-1 0 0,-2-2 128 15,1 0 0-15,-1-2 0 0,-1 2 0 0,2-3 0 32,-1 1 192-32,0 0 64 0,1-3 0 0,-1 1 0 15,1 1-112-15,-1 1-16 0,0 2 0 0,1 2 0 0,-1 3-96 0,1 2-32 0,-1 3 0 0,-1 3 0 16,3 1-128-16,-2 2 0 16,2 6 0-16,1-1 0 0,1 7 0 0,1 1 0 0,2 2 0 0,1 2 0 31,-2-4 0-31,1 4 0 0,2-2 0 0,1 1 0 0,0 1 0 15,0-2 160-15,-1-1-32 0,0-1-128 0,0-3 192 0,-1 0-64 16,0-1 0-16,-2-5-128 0,1 2 0 0,-3-5 0 16,1 2 0-16,-2-5-192 15,0-2-320-15,-1-2-48 0,1-3-16 0,-2-4-13104 16,1-4-2624-16</inkml:trace>
  <inkml:trace contextRef="#ctx0" brushRef="#br0" timeOffset="85302.57">19211 4944 19343 0,'3'-1'1728'0,"-1"-1"-1392"0,-1 1-336 0,0 1 0 0,1-2 704 0,0 0 80 0,2 0 16 0,2-2 0 0,2-2 48 0,0-3 16 0,0 2 0 0,-1-4 0 16,-2 3-544-16,0-2-96 0,-1-1-32 0,-2 0 0 31,1 0 192-31,-2-3 16 0,0 2 16 0,-1-3 0 16,0 2 416-16,0-3 96 0,-1-1 16 0,0 5 0 15,-2 0 208-15,-2 2 32 0,0 0 16 0,-1 1 0 16,-1 3-304-16,-1 2-64 0,-2-2-16 0,-1 4 0 15,2 1-512-15,-2 1-112 0,3 1 0 0,-2 1-16 16,0 2-176-16,0 2 0 0,0 3 0 0,-2-2 0 0,1 3 0 16,-2 2 0-16,2 3 192 0,0 1-64 0,1 0-128 15,-1 3 160-15,2 0-160 0,-1 0 160 0,1 0-160 0,-1-1 128 16,0 2-128-16,1 2 128 0,0 0-128 0,1 1 0 16,0 2 0-16,2-3 0 0,2 0 192 0,2 1-64 15,2-1 0-15,2 0 0 0,5-1-128 0,3-5 0 16,2 0 0-16,4 0 0 0,5-3 0 0,3-5 128 15,1 2-128-15,4-4 128 0,-1 1 0 0,3-6 0 16,-1 1 0-16,-2-2 0 0,2-2-320 0,0 1-64 16,-1-4 0-16,0 1-16 15,-2-2-1952-15,-1 0-384 0,-2-2-80 0,-2-1-12320 0</inkml:trace>
  <inkml:trace contextRef="#ctx0" brushRef="#br0" timeOffset="85683.51">19631 4343 39615 0,'-1'0'1760'0,"0"0"352"0,1 0-1680 0,0 0-432 0,0 0 0 0,1 0 0 0,0 2 320 0,1-1-32 0,-1 2 0 0,1 1 0 0,1 2 32 0,1 2 16 16,-2 2 0-16,2 0 0 0,0 5-336 0,-2 1 0 0,-1 3 0 0,2 3 0 15,-2 0 0-15,-1 1 0 0,2 0 0 0,0 1 0 16,-1-1-256-16,1 2 16 0,2-3 16 0,-1 0 0 16,-1-3-528-1,0-1-96-15,1-2-32 0,-2 0 0 0,-1-2-1168 0,0-2-224 16,0 1-48-16,0-3-7456 16,0-2-1488-16</inkml:trace>
  <inkml:trace contextRef="#ctx0" brushRef="#br0" timeOffset="85959.22">19358 4328 39615 0,'-6'2'1760'0,"2"-2"352"0,2 0-1680 0,2 0-432 0,2 0 0 0,3 0 0 0,1-2 272 0,3 1-16 0,7-3-16 0,8-2 0 16,7-3-240 0,4-1 0-16,4-2 0 0,0-2 0 0,1 2 0 0,-1-4 0 15,0 3 0-15,-2-3 0 0,-2 2 0 0,-6 1-160 16,-2 3 32-16,1 0 0 0,0-1-1312 0,-1 4-256 16,-1-2-48-16,-1 3-9072 0,-4 2-1792 0</inkml:trace>
  <inkml:trace contextRef="#ctx0" brushRef="#br0" timeOffset="86450.77">20315 4532 28559 0,'-1'-3'2544'0,"1"0"-2032"0,0 3-512 0,0 0 0 0,1 0 864 0,-1-3 80 0,2 2 16 0,-1-1 0 0,0-2-832 0,0-1-128 0,0 1 0 0,-1 1 0 0,0 0-128 0,-2-1 128 16,0 4 0-16,-3 0 0 15,0 0 0-15,-3 4 0 0,0 2 0 0,-2 0 0 0,-1 7 592 0,-2-1 240 16,0 4 64-16,-1 3 0 0,-2 3 560 0,-1 0 112 15,-2 4 32-15,-1 3 0 0,2-1-1040 0,-5 4-208 16,1 2-32-16,-1 0-16 0,0-4-304 0,0 1 0 16,-1 4 0-16,-2 0 0 0,-1 4 0 0,1 0 0 0,3 0 0 0,-1-4 0 15,5 3 0-15,1-8-224 0,3-1 32 0,3-6 16 32,3-2-976-32,3-7-192 0,2-3-32 0,2-3-9968 0,1-6-2000 0</inkml:trace>
  <inkml:trace contextRef="#ctx0" brushRef="#br0" timeOffset="86816.61">19858 4560 30399 0,'-4'0'2704'0,"3"-2"-2160"15,1 2-544-15,1 0 0 0,0 0 944 0,1-3 80 0,-1 3 0 0,0-1 16 16,3-1-416-16,2 1-96 16,1-2-16-16,2 3 0 0,1-2 64 0,2 2 0 0,3 2 0 0,0 2 0 15,0 2-256-15,0 0-64 0,1 6 0 0,0 2 0 16,1 5 128-16,-2 2 0 0,-3 2 16 0,-1 4 0 15,1 2-80-15,-4 0 0 16,1 5-16-16,-2-2 0 0,3 3-128 0,-1-3-32 16,1-1 0-16,2 1 0 0,2-1-144 0,3-3 0 0,0-2 0 0,3-1 128 15,1-3-128-15,3 0 0 0,0-3 0 0,2 1 0 16,3 0-624-16,-1-2-96 0,2 1-32 0,1-1-17216 16</inkml:trace>
  <inkml:trace contextRef="#ctx0" brushRef="#br0" timeOffset="89674.15">17098 5809 24879 0,'0'0'2208'0,"0"0"-1760"0,0 0-448 0,0 0 0 0,0 0 1312 0,1 0 176 0,0 0 48 16,1 0 0-16,-1 0-1104 0,0 0-224 0,0 0-32 0,-1 0-16 0,0 0-160 15,0 0 0-15,0 0 0 0,-10 23 0 0,3-15 272 0,-3 2 80 16,0 3 16-16,-1 0 0 0,-4 3 560 0,-2 5 112 16,-2 1 32-16,-2 2 0 0,1 1 16 15,-2 3 0-15,-1 3 0 0,-3 1 0 0,2-3-768 0,0 2-160 16,-2-2-32-16,-2 2 0 15,1 0-128-15,1-5 0 0,3 0 0 0,2-1 0 0,2-5 0 0,2-3-144 16,3-1 144-16,2-6-160 16,1 0-256-16,1-4-48 0,1-2-16 0,3-2 0 15,0-2-1600-15,2-4-320 0</inkml:trace>
  <inkml:trace contextRef="#ctx0" brushRef="#br0" timeOffset="89975.83">16645 5879 35935 0,'-2'3'1600'0,"-1"0"320"0,1-2-1536 0,1 2-384 16,1-1 0-16,1-2 0 0,0 1 960 0,2 3 128 0,0 2 32 0,3 3 0 0,2-1-544 0,0 2-96 15,4 0-32-15,-1-1 0 0,1 1-160 0,3 2-32 16,1 2-16-16,1-2 0 15,1 4-96-15,-1-1-16 16,0-1 0-16,3 4 0 0,2 4-128 0,4 1 0 0,0 5 0 0,0-2 128 0,-1 3-128 0,-2-1 128 16,-3-1-128-16,-1-1 128 15,-3 3-128-15,-1-5 0 0,-2-4-160 0,1-1 160 16,-1-1 0-16,-1-4-144 0,0-2 144 0,-1 1 0 0,-1-7-208 0,-1 0 32 16,-1 0 16-16,1-6 0 31,0 0-912-31,-3-5-176 0</inkml:trace>
  <inkml:trace contextRef="#ctx0" brushRef="#br0" timeOffset="93482.89">16353 6439 21183 0,'-1'2'1888'0,"1"2"-1504"0,0-2-384 16,0 0 0-16,0 0 464 0,0 1 32 0,-1 0 0 0,1 7 0 0,-1 3-1520 0,-1 3-320 0,2-1-48 0,-1 2-16 15,0 1 288-15,0 1 48 0,-2 1 16 0,1 1 0 0,-3 1 560 0,0 0 112 16,-1 3 32-16,-2 1 0 0,-2 2 576 0,-2-3 112 15,-2 1 32-15,0 3 0 0,-2-5 80 0,-1 2 32 16,1-6 0-16,0 1 0 16,-1-2 32-16,0-6 16 0,-1 0 0 0,1-5 0 0,0 0 784 0,-1-2 160 15,0 0 16-15,-1-4 16 0,-2 2-32 0,-1 0 0 16,0 0 0-16,-4 1 0 16,0-2-880-16,-3 1-176 0,1 1-32 0,0-1-16 0,-2-1-368 0,-2 1 128 15,-2 1-128-15,-3-1 0 0,-1-2 560 0,-2-2 32 16,3 1 16-16,0-2 0 0,1 1 32 0,-2-2 0 15,-2-2 0-15,1 0 0 0,-2-1-256 0,0-2-32 16,2 1-16-16,-1-4 0 0,0 1-80 0,1-3 0 0,1-2-16 0,-1-1 0 16,1 2-48-16,-2-2-16 0,1 1 0 0,-2-1 0 31,-1 2-176-31,-1-2 0 0,1 3 0 0,-2-1 0 0,4 2 0 0,-3-1 0 0,4-3 0 0,-2 3 0 16,5-2 0-16,0 4 0 0,2-2 0 0,2-1 0 15,1 3 0-15,1-2 208 16,0-4 0-16,1 0 0 0,0 1 128 0,2-3 32 0,2 0 0 0,4 1 0 15,1 1-144-15,1-4-32 0,0-1 0 0,-1-1 0 0,2 0-192 16,-1-2 0-16,3 1 0 0,0-3 0 0,-1-3 0 0,2 1 0 16,1 3 0-16,2 1 0 0,1 3-128 0,0 2 128 31,1 3 0-31,1 0 0 0,1 3-288 0,-1-2 48 0,0 5 16 0,-1 1 0 16,2-1 80-16,-1 1 16 0,0 0 0 0,1 2 0 0,2-3 128 0,-1 1-208 15,2 1 80-15,2 0 128 0,1 0 0 0,1-2 0 31,0 2 0-31,2-3 128 0,2 0-128 0,-1 0 160 16,2 1-160-16,0 0 160 0,1 0-160 0,-1 2 0 0,3-2 0 16,-2 4 0-16,-2-1-192 0,2 1 0 0,-1 4-16 0,0-3 0 31,-2 5-208-31,-1-3-32 0,2 1-16 0,-1 2 0 0,0 0 144 0,0 0 16 0,-1 0 16 0,1 0 0 16,-1 0 288-16,0 2 0 0,1-2 0 0,0 0 0 15,0 0 0-15,-1 0 0 0,2 0 0 0,-2 0 0 16,2 3 0-16,-1-3 0 0,-1 0 0 0,1 0 0 15,-1 0 0-15,0 0 0 0,-1 0 0 0,1 0 0 16,-1 0 0-16,0 0 0 0,0 0 0 0,0 0 0 0,0 0 0 16,0 0 0-16,0 0 0 0,0 0 0 0,0 0 0 0,-15 17 0 15,10-12 0-15,2-1 0 0,-1-2 0 16,-1 3-128-16,-1 0 128 0,-2 1 0 0,2 0-144 0,-2 1 144 16,-1-2 0-16,0 1-144 0,1 0 144 0,-2 3 0 15,1-3 0-15,-1 0 0 0,2-2 0 0,-2 2 128 16,1 0-128-16,0-3 176 0,1 1-48 0,-2 1-128 15,1 2 192-15,1-4-64 0,-1 1 0 0,1 1 0 16,0 0 0-16,0 0 0 0,1 1-128 0,1-2 0 16,0 2 0-16,1 0 0 0,0-2 0 0,0 2 0 0,1 3 0 15,0-4 0-15,1 6 0 0,-2-5 0 0,2 1 0 0,1 0 0 16,-1 1 0-16,1-4 0 0,-1 2 0 0,1-2 0 16,1 1 0-16,-2-2 0 0,2 1 0 0,0-1 0 15,1-3 144-15,-2 1 0 16,2-1 0-16,0 0 0 0,0 0 160 0,2 0 16 0,-1 0 16 0,0-1 0 15,0 2-208-15,1-1-128 0,-1 0 128 0,0 0-128 16,-1 0 0-16,0 0 0 0,0 0 0 0,0 0 128 16,0 0-128-16,0 0 0 0,0 0 0 0,0 0-128 15,0 0 128-15,0 0 0 0,0 0-144 0,0 0 144 0,0 0-176 16,0 0 48-16,0 0 0 0,0 0 0 0,-14 15 128 0,11-13 0 16,-2-1 0-16,1 2 0 0,0-3 0 0,1 1 0 15,-1-1 0-15,0 0 0 0,1 0 192 0,0-1 0 16,2-2 16-16,-2 1 0 0,3 1 160 0,-1-3 16 15,0-1 16-15,1 4 0 0,-1-4-272 0,-1 4-128 16,2-4 128-16,-1 3-128 0,0 0 0 0,-2-1 0 16,2 2 0-16,-2 1 0 0,-1-2 0 0,-1 2 0 15,0 0 0-15,-1 2 0 16,1 1 0-16,-3 0-256 0,1 4 64 0,0-1 16 0,-1 0-32 0,1 1-16 16,-1 2 0-16,1-3 0 0,1 0 224 0,-1 2 0 0,3-2-160 15,0 0 160-15,0-2 0 0,0 1 0 0,3-1-144 0,0-3 144 16,0 1 0-16,-1 1 0 0,2-2 0 0,2 1 0 15,-1-2 0-15,0 3 0 0,2-2 0 0,-1 2 0 16,2-3 0-16,0 0 128 0,0 2-128 0,1-2 0 16,0 0 0-16,0 0 0 15,2 0 0-15,-1 0 0 0,0-2 0 0,-1-1 0 0,1 2 0 0,0-2 0 16,0 0 0-16,2-2 0 0,-1 0 0 0,1-1 0 0,-1-1 160 16,0-1-160-16,2-2 160 0,1 0-160 0,-1-2 352 15,-1-1-32-15,1 1 0 0,0 0 0 16,-2-1 0-16,2 2 0 0,-2-1 0 0,-1-1 0 15,2 1-320-15,0-3 128 0,0 4-128 0,-2 0 0 16,1 0 0-16,1 0 0 0,-1-2 0 0,2 2 0 0,-2-1 0 0,2 2 0 16,0-2 0-16,-1-1 0 0,1 3 0 0,-2-2 0 15,1 2 0-15,-1 1 0 0,-1-1 0 0,-1 2 0 16,2-2 0-16,-3 1 0 0,1 2 0 0,0-2 0 16,0 2 0-16,-2 1 0 0,0-1 0 0,0 1 0 15,-2 0 0-15,2 0 0 16,-2 2 0-16,-1 0 0 0,1 2 0 0,-2-2 0 0,1 4 0 0,-1-2 176 0,-1 2-48 15,1 0 0-15,0 0-128 0,-2 2 0 0,1-2 0 0,-2 4 0 16,4-4 0-16,0 0 0 0,0 0 0 0,-16 12 0 31,10-6 0-31,0-2-176 0,0 0 48 0,0 1 0 16,-1-4 128-16,0 3 0 0,1-2 0 0,1 1 0 0,0 0 0 0,1-3 0 0,0 3 0 0,1-3 0 16,1 1 0-16,0-1 0 0,2 3 0 0,-1-3 0 15,1 0 0-15,0 0 0 0,1 0 0 0,-1 0 128 16,1 0-128-16,-1 0 0 0,0 0 0 0,0 0 0 0,0 0 0 15,0 0 0-15,15 13 0 0,-10-10 0 0,1 0 0 0,2 0 0 16,-1 1 0-16,0 1 128 0,3-2-128 0,0 0 0 16,-1 2 0-16,1 0 128 15,2 1-128-15,-2-2 0 16,1 2 0-16,-1-3 0 0,0 4 0 0,1-4 0 16,0 2 0-16,2 1 0 0,-1-2 0 0,0 0 0 15,3 2 0-15,2-3 0 0,1 0 0 0,0 1 0 16,2-2 0-16,0 1 0 0,1-3 0 0,0 1 128 15,1 2-128-15,-1-3 0 0,1 0 0 0,-1 0 0 0,-1 2 0 16,-1-2 0-16,-3 1 0 0,0 2 0 0,-2-2 0 16,-3 1 0-16,0 1 0 0,-1-3 0 0,-2 0 0 0,0 0 0 15,-3 0 0-15,0 0 0 0,0 0 0 0,-2 0 0 16,0 0 0-16,-1-3 0 0,1 3 0 0,-1-3 0 16,-1 3 0-16,1-4 0 0,-1 2 0 0,0-2 0 15,0 1 0-15,-1-3 0 0,0 3 0 0,0-4 0 16,-1 4 0-16,-1-4 0 0,-1 1 0 0,0 0 0 15,-2 0-192-15,-3 0-64 0,1 0-16 0,-3-1 0 16,0 1-448-16,-1 2-96 16,-2-2-16-16,0 3 0 0,-2 0-64 0,-1-1-32 0,0 2 0 15,0-1 0-15,1 2 512 0,-1-1 96 0,0-1 32 0,-1 2 0 0,0-3 288 0,0 2 0 16,2-1 0-16,-1 2 0 0,0 1 0 0,0-2 0 16,1 2 0-16,0-4 0 0,2 1 0 0,-2 1 0 15,3 1 0-15,-2-2 0 0,2 0 0 0,-1 0 0 16,3 2 0-16,0-2 144 0,2 0 80 0,0 0 16 15,1 3 0-15,1-4 0 0,1 4-96 0,0 0-16 16,0 0 0-16,1 0 0 0,1 0-128 0,-1 0 0 16,0 0 0-16,0 0 0 0,2 4 0 0,-1-4-192 15,1 3 64-15,-1 0 128 16,1 0-512-16,-2-2 32 0,2 3 0 0,-2-2 0 0,0 2 208 0,1 1 32 16,-1-1 16-16,0-2 0 0,-1 2 224 0,2-2 0 0,-1 2 0 15,0 2-144-15,-1-2 336 0,2 2 64 0,-2 0 0 0,1 4 16 16,1-4 208-16,0 4 32 0,-1 3 16 0,0-1 0 15,1 4-224-15,-1-1-48 0,1 1-16 0,-2 1 0 16,1 1-112-16,-1 1-128 0,-2 1 176 0,1 1-176 16,-1 1 0-16,-1-3 0 0,1 0 0 0,0-2 0 15,-1-1 0-15,1-1 128 16,-1 1-128-16,1-4 160 0,1 1 96 0,-1-4 0 0,1 0 16 0,1-1 0 16,0 0-272-16,2-4 128 0,0 2-128 0,1-3 0 15,1-3-624-15,-1 1-224 0,2-1-48 0,2 0-14432 16</inkml:trace>
  <inkml:trace contextRef="#ctx0" brushRef="#br0" timeOffset="95238.75">14607 5724 5519 0,'-5'0'496'0,"0"0"-496"0,3 0 0 16,1-2 0-16,0 2 448 0,-2-2-16 0,-1 2 0 0,-3-2 0 0,-3-2 448 0,0 2 80 0,-2-5 32 0,2 4 0 0,0-1 256 0,1-1 48 15,2 1 16-15,1 2 0 0,1 1-256 0,2-2-48 16,1 1-16-16,1 1 0 16,1 1 384-16,1 0 80 0,1 0 16 0,2 1 0 15,2-1-336-15,2 2-64 0,2 1-16 0,1-3 0 16,2 3-464-16,3 0-80 0,3 1-32 0,3-2 0 0,3 2 32 0,5-1 0 0,2 0 0 15,5-2 0-15,2-1 128 0,7 0 48 16,7-1 0-16,3-5 0 0,0 0-128 0,0-1-32 0,3-1 0 0,-1 0 0 16,-4-2-384-16,-1 2-144 15,3 2 0-15,-3-2 144 0,0 0-144 0,3 1-192 0,2-3 32 0,-1 2 16 16,-3 0-272 0,-1 2-48-16,1-2-16 0,-1 0 0 15,-2 3-976-15,-3 1-192 0,1-2-32 0,2 3-7344 0,0 0-1472 0</inkml:trace>
  <inkml:trace contextRef="#ctx0" brushRef="#br0" timeOffset="99873.07">381 5174 11055 0,'-9'-9'976'0,"3"5"-784"0,1-2-192 0,3 2 0 0,0 4 3264 0,2-2 592 0,0 2 128 0,0-2 32 0,-1 0-2672 0,-1 0-544 0,-1-2-96 0,2 0-32 0,-2 2-224 0,2 2-32 15,2 0-16-15,-1 2 0 0,3 2-272 0,1 2-128 16,1 2 0-16,3 4 128 0,3 3-128 0,3 2 0 16,3 7 0-16,3 4 128 0,2 6 192 0,1 0 48 15,-2 3 0-15,1-5 0 0,0 2-32 0,-1-2 0 16,1-2 0-16,-2 1 0 0,-1-1-176 0,-4 0-32 16,-1 1-128-16,-1-2 192 0,-1-4-192 0,-2 0 0 0,-1 0 0 0,-2-3-160 31,-1-3-240-31,0-2-48 0,-1-2-16 0,-1-3 0 15,-1-6-1200-15,-2-2-224 0</inkml:trace>
  <inkml:trace contextRef="#ctx0" brushRef="#br0" timeOffset="100275.81">859 5095 21183 0,'-7'-3'944'0,"1"3"192"15,1 0-912-15,1 0-224 0,3 0 0 0,1 0 0 0,0 3 544 0,-1-3 64 0,-2 3 16 0,1 0 0 16,-2-2 16-16,2 4 0 0,-2-1 0 0,1-1 0 15,0 0-256-15,0 1-64 0,-1-1 0 0,1 2 0 16,-2 1 160-16,1-1 32 0,-1 2 0 0,1 4 0 16,-2 0 240-16,0 6 48 0,0 3 16 0,0 5 0 15,1 3-48-15,-1 7-16 0,2-1 0 0,-1 5 0 16,0 5-64-16,0 4-16 0,1 2 0 0,-3 7 0 16,-2 6-224-16,-1 4-64 0,-1 2 0 0,-1-2 0 15,-2-8-384-15,1-5 128 0,-1-7-128 0,-2-1 0 16,0 4 0-16,-4 3 0 0,0-3 0 0,1 5 0 31,0-2-256-31,3-2-128 0,5-4-16 0,0-8-16 16,1-2-1696-16,2-2-352 0,2-7-64 0</inkml:trace>
  <inkml:trace contextRef="#ctx0" brushRef="#br0" timeOffset="100886.65">1143 5357 33167 0,'-3'0'2944'0,"2"0"-2352"0,2 0-464 0,0 0-128 0,2 0 896 0,-1-3 144 0,2 3 48 0,2-3 0 0,3 0-352 0,3-1-64 0,4-1-16 0,2 1 0 0,1-3-288 0,2 1-64 15,2 1-16-15,0-1 0 0,1 0-288 0,-1 1 0 16,-1-1 0-16,-1 0 0 15,-1 1-768-15,0 1-224 0,-4 0-32 0,-4 4-16 16,1 0-1008-16,-3 0-208 0,-2 0-48 0,-1 3-11712 0</inkml:trace>
  <inkml:trace contextRef="#ctx0" brushRef="#br0" timeOffset="101282.62">1091 5626 33167 0,'-3'-3'1472'0,"2"-2"304"0,1 3-1424 0,1-1-352 16,0 3 0-16,2-3 0 0,1 3 608 0,2-2 48 15,2 1 16-15,4-4 0 0,4 1 240 0,2 0 48 16,2-1 16-16,0 4 0 0,1-3-576 0,-1 2-112 0,-1 2-32 15,0-4 0 1,-1 4-592-16,1-2-128 0,-3 2-32 0,-2 2 0 16,2-2-1760-16,-4 0-368 0,2 0-64 0,-2 0-11600 0</inkml:trace>
  <inkml:trace contextRef="#ctx0" brushRef="#br0" timeOffset="101758.67">1063 4510 15663 0,'-8'-3'1392'0,"2"0"-1120"0,1 3-272 0,1-3 0 15,4 3 0-15,-1 0-256 0,1 0 64 0,-3 0 0 16,1-2-960-16,-3 0-192 0,1 2-48 0,-1-3 0 0,0 0-592 15,0 1-112-15,2 0-16 0,-1 0-16 0,1-1 1872 0,0 2 384 16,0-1 80-16,1 2 16 0,-2-3 1312 0,2 3 272 0,-2 3 48 0,0-3 16 31,0 2 496-31,1 2 112 0,0-2 16 0,0 3 0 0,1 4-64 16,1 0 0-16,0 1 0 0,1 2 0 0,1 0-688 0,0 2-144 16,1-2-16-16,0 2-16 0,0-2-672 0,1 3-128 15,3 4-16-15,-1-3-16 0,0 0-416 16,0 2-96-16,0 0-16 0,0-1 0 0,0 3-208 0,-3-4-192 15,1 2 48-15,-1-2 0 16,-1 1-1264-16,-1-1-240 0,0-2-48 0,-1 0-16 16,0-2-1184-16,0-2-240 0</inkml:trace>
  <inkml:trace contextRef="#ctx0" brushRef="#br0" timeOffset="102108.82">1114 4589 35007 0,'-11'-3'3120'0,"4"3"-2496"0,0 0-496 0,4 3-128 0,3-3 768 0,0 0 128 0,1 1 16 0,-1 2 16 0,-1 0-928 0,-1 3 0 0,0 1 0 0,-2 1-224 16,-1 2-224-16,0-1-32 0,-1 1-16 0,-1 0 0 15,-3 2-368-15,-1 0-80 0,0 2-16 0,-4-2 0 16,0 1 272-16,-1 0 48 0,-1 2 16 0,-2-1 0 0,0 2 480 0,1-1 144 16,-1-3 0-16,1 0 0 0,2-2-160 0,-2 3 160 15,4-3-128-15,-2-1 128 16,-1 0-960-16,1-2-128 0,3 2 0 0</inkml:trace>
  <inkml:trace contextRef="#ctx0" brushRef="#br0" timeOffset="102489.29">695 4662 29487 0,'-5'-3'1296'0,"1"2"288"0,2 1-1264 0,2 0-320 0,0 0 0 0,1 0 0 0,2-2 768 0,-1 2 80 0,2-3 32 0,2 2 0 15,1-2-448-15,4 0-96 16,2-2-16-16,2 4 0 0,1-2-320 0,0 2 0 0,1 2 0 0,0 3 0 16,2 2 0-16,0 3-192 0,-1-2 192 0,1 4-192 31,0 2-304-31,0 0-64 0,1 3-16 0,1 0 0 0,0 0 32 16,0 2 0-16,2-5 0 15,0 2 0-15,-1-1-32 0,0-2-16 0,-1-2 0 0,-4 2 0 0,1-3-800 16,-2 1-144-16,0 0-48 0,-3-2 0 0</inkml:trace>
  <inkml:trace contextRef="#ctx0" brushRef="#br0" timeOffset="106657.98">1825 17161 24879 0,'-4'0'2208'0,"0"0"-1760"0,2 0-448 0,1 0 0 0,-1 0 704 0,0 0 48 0,-2 0 16 0,-1-3 0 15,-2 1-2128-15,-1 0-432 0,2-2-64 0,3 0-32 0,-1 0 192 0,3 0 32 0,1-1 16 0,0 2 0 16,0-1 992-16,1 2 192 0,-1-1 32 0,1 2 16 0,0-2 1296 0,1 2 256 15,-1 1 48-15,1 4 16 16,1 0 1040-16,0-1 224 0,2 6 32 0,2 1 16 0,0 0-368 0,3 5-80 16,0-2-16-16,2 6 0 0,2-1-592 0,2 1-128 15,2 3-32-15,2 0 0 16,1 1-528-16,0-4-128 0,-1 2 0 0,0-1-16 0,-2 1-304 0,1 3-48 16,-1 0-16-16,0 1 0 0,-2 1-256 0,-3-1 0 0,0 1 128 0,-1 0-128 15,-2 2 0-15,-1 1 160 16,-3-2-160-16,-2 1 128 0,-1-2-304 0,-1 2-64 15,-2-5-16-15,-2-1 0 16,0-1-720-16,-1-7-160 0,2-2-16 0,0-3-16 0,1-5-432 16,1-4-96-16,0-3-16 0,4-1-8272 15,1-4-1664-15</inkml:trace>
  <inkml:trace contextRef="#ctx0" brushRef="#br0" timeOffset="106975.78">2448 17120 41471 0,'-4'4'1840'0,"1"-4"368"0,-1 2-1760 0,3 2-448 15,1-4 0-15,0 2 0 16,0 2-752-16,0 2-224 0,0 4-48 0,-2 2-16 15,2 7-208-15,-2 1-32 0,-2 4-16 0,-2 2 0 0,0 5 1040 0,-4 1 256 0,0 3 0 16,-2 6 0-16,-2 1 544 0,-2 4 160 16,-1 2 48-16,-2 3 0 0,-1 3 384 0,-3 2 80 0,-3 4 0 0,-1 0 16 15,-2 0-704-15,0 1-144 16,-4 2-16-16,-1 2-16 16,-1-1-352-16,-1 2 0 0,-1-1 0 0,1-6 128 15,3-6-128-15,3-5-256 0,6-7 64 0,3-5 0 16,4-5-208-1,5-10-48-15,3-7-16 0,3-6-17264 0</inkml:trace>
  <inkml:trace contextRef="#ctx0" brushRef="#br0" timeOffset="108151.24">3087 16699 43311 0,'-2'7'3840'0,"-1"-4"-3072"0,1 4-608 0,1-5-160 0,1 3-1024 0,0 4-256 0,-2 0-32 0,0 10-16 31,-1 6-1328-31,1 3-272 0,-1 1-48 0,1-3-16 16,1 2 2032-16,-2-2 416 0,2 1 80 0,-1 2 16 0,-2-3 448 0,0 5 0 0,0-5 0 0,1 1 0 15,-2-1 320-15,0-4 96 0,0 0 32 0,-1-2 0 16,1 1 80-16,0-5 32 0,1-4 0 0,0 1-9136 16,2-6-1840-16</inkml:trace>
  <inkml:trace contextRef="#ctx0" brushRef="#br0" timeOffset="108466.33">3301 16728 35935 0,'3'1'3200'0,"-3"2"-2560"0,0-3-512 0,1 0-128 16,-1 0 1136-16,0 0 208 0,1 2 32 0,0-2 16 31,1 4-2112-31,-1-2-432 0,-1-1-64 0,-1 4-32 16,-2-1 96-16,-3 2 0 0,-1 0 16 0,-3 4 0 0,-3 3 128 0,0-1 32 15,-3 2 0-15,-2 2 0 0,0 0 1136 0,-1 1 224 0,1-1 64 0,-1 2 0 0,-1-1 608 16,1 0 128-16,-1 2 32 0,0-3 0 0,1 0-896 16,1-1-192-16,1-2-128 0,-1-2 192 15,2 2-944-15,1-6-176 0,0-3-32 0,3 1-13712 16</inkml:trace>
  <inkml:trace contextRef="#ctx0" brushRef="#br0" timeOffset="108767.02">2909 16728 31327 0,'5'4'2784'0,"-2"-2"-2224"16,-2-1-560-16,1-1 0 0,2 3 3312 0,1-3 544 0,1 0 112 0,5 2 32 31,8 2-4000-31,7-2-784 0,4 2-176 0,3 2-16 0,-1 0 208 0,-2 1 32 0,-3 3 16 0,-4 2 0 31,0 0-1968-31,-5 4-384 0,-3 0-64 0,-3 4-32 0,-2 1 608 0,-1 2 128 0,0 2 32 0,-4 1 0 16,1 2 768-16,0 0 160 0</inkml:trace>
  <inkml:trace contextRef="#ctx0" brushRef="#br0" timeOffset="109528.08">4065 17433 43311 0,'5'0'3840'0,"2"-3"-3072"0,-3 3-608 0,0-2-160 0,1 1-384 0,3 1-128 0,5-4 0 0,7 1-16 15,8-3-208-15,3 0-32 0,1 0-16 0,-2 0 0 16,-3 2-496-16,-2 0-112 0,-1 2-16 0,-3-2 0 16,-3 5-1264-16,-2 2-256 0,-1-1-48 0,-4-1-8928 0</inkml:trace>
  <inkml:trace contextRef="#ctx0" brushRef="#br0" timeOffset="109813.01">4053 17689 46991 0,'12'6'2080'15,"-3"-2"432"-15,1-4-2000 0,0-3-512 0,0 2 0 0,0-2 0 0,3 0-768 16,8-6-240-16,13-1-48 0,9-6-16 0,8 0 240 16,-1-3 64-16,-4 1 0 0,-4 2-17648 0</inkml:trace>
  <inkml:trace contextRef="#ctx0" brushRef="#br0" timeOffset="117616.4">5611 17487 13823 0,'4'-7'1216'0,"0"1"-960"15,-1 3-256-15,-2-1 0 0,1 4 336 0,0-2 32 0,4-7 0 0,2-2 0 0,3-1 368 0,1-4 80 0,-1 3 16 0,-2 2 0 16,1 1 1504-16,-3 3 304 0,1 1 64 0,-3-3 16 0,2 3-176 0,-2-2-48 0,0 2 0 0,1-2 0 16,-1-2-1472-16,1 0-288 15,-2 1-64-15,1 2-16 16,-3-2-656-16,1 2 0 0,-2-2 0 0,-1 0 0 0,-1 3-128 0,-2 1-16 15,1-1 0-15,-3 4 0 0,-1-2 144 0,-2 1 144 0,0 0-16 0,-3 0-128 16,-2 3 448-16,0 0-32 16,-3 0 0-16,0 0 0 0,-3 0-288 0,2 3-128 0,-2-2 0 0,2 4 128 15,0-1-128-15,0 2 0 16,4 1 144-16,0 4-144 0,1-1 0 0,0 4 144 0,1 3-144 0,-1 0 0 0,1 4 192 16,1-1-64-16,3 1 0 0,0-1-128 0,0 2 128 0,2 3-128 15,2 0 0-15,-1 2 0 0,3 1 304 0,0 0-48 31,1-4-16-31,1 2 0 0,3-1-48 0,0-2 0 16,3 5 0-16,-1-6 0 0,3 0-16 0,-1-3-16 0,2 1 0 0,0-7 0 16,4 2-160-16,0-5 0 0,2 0 0 0,2-2 0 0,0-1-128 0,2-5 128 15,1 2-160-15,0-4 160 0,0 0-192 0,3 0 192 16,0-4-208-16,0 2 80 0,-1-2-208 0,-2-1-48 16,0 1 0-16,-2-3 0 31,-2 1-640-31,-2-3-128 0,0 0-16 0,-1-1-16080 0</inkml:trace>
  <inkml:trace contextRef="#ctx0" brushRef="#br0" timeOffset="118139.46">6369 16785 35935 0,'0'3'3200'0,"0"0"-2560"0,0-2-512 0,0-1-128 0,1 3 1344 0,1-3 240 0,0 3 48 0,2 2 16 0,1-1-1200 0,1 2-256 0,1-2-32 0,1 2-16 0,0 0-144 0,-1 2 0 15,-1 3-192-15,-3 1 192 0,2 2-224 0,-2 4 80 16,-2 5 16-16,-2-1 0 0,0 6 128 0,-2 1 0 16,-2 2 0-16,1 1-128 0,0 0 128 0,-3-1 0 15,2-3 0-15,2-4 0 16,-1-1 0-16,2-3 0 0,0-4 0 0,1-6 128 0,2-1-128 0,1-3 0 15,0-2 0-15,-1-4-128 16,2 0-816-16,-2-4-144 0</inkml:trace>
  <inkml:trace contextRef="#ctx0" brushRef="#br0" timeOffset="118472.15">6057 16839 43311 0,'0'-2'1920'0,"0"0"384"0,0 2-1840 0,0-3-464 0,2 3 0 0,0-3 0 0,2 1 0 0,3 1-336 16,4-6 48-16,6 1 16 0,4 0 272 0,3-3 144 15,3 3-16-15,2-1 0 0,1 1-128 0,-1-1 160 16,0-1-160-16,-1 2 160 0,-1 2-160 16,1 0 0-16,-2-2 0 0,-1 2 128 0,1 2-128 0,0-2 0 15,2 2 0-15,-2-1 0 16,0 2-128-16,0-4-128 0,1 1 0 0,-1 1-16 16,0-1-288-16,0-2-48 0,2 1-16 0,1-2 0 31,-1 3-2208-31,0-5-448 0,1-1-96 0,-1 1-11024 0</inkml:trace>
  <inkml:trace contextRef="#ctx0" brushRef="#br0" timeOffset="119028.54">7425 17158 32255 0,'-4'3'2864'0,"1"0"-2288"16,1-3-576-16,2 0 0 0,-1 0 1280 0,0 0 128 0,-1 3 48 0,-3-2 0 0,0 5-912 0,-2-3-176 0,1 3-48 0,0-2 0 0,0-1-320 0,-2 4-128 15,2 1 0-15,-1 5 0 0,-3 0 128 0,-1 3 144 16,-2 5-16-16,0 3-128 0,-3 3 512 0,-3-1 0 16,2-1 0-16,-3 3 0 0,-3 4-80 0,-2 0-32 15,-1 6 0-15,0-3 0 0,0 2-256 0,0-2-144 16,1 0 160-16,1-3-160 0,-1 0 144 0,1-1-144 15,1-5 128-15,2-1-128 0,1-1 0 0,2-4 0 0,1-1 0 16,1-3 0 0,2-4-512-16,-1-2 32 0,2-1 0 0,0-3-11728 0,0 0-2336 15</inkml:trace>
  <inkml:trace contextRef="#ctx0" brushRef="#br0" timeOffset="119346.23">6911 17276 23039 0,'-3'0'512'0,"2"0"96"0,0 0 32 0,1 0 0 0,0 0-512 0,1 0-128 15,0 0 0-15,2 2 0 0,3-2 1472 0,3 4 256 16,4 5 64-16,3-2 16 0,3 4-464 0,1 0-112 15,1 4-16-15,0 1 0 0,2 0 592 0,1 3 112 16,2 3 32-16,-2 3 0 0,2 1-896 0,-2 2-176 16,-4-3-48-16,-2 1 0 0,-1 2-96 0,-1 1-32 0,-1-3 0 0,-1 1 0 15,-2-2-448 1,1-3-80-16,0 0-32 0,0-5 0 0,-1 1-144 0,-1-2 0 16,0-4-192-16,2 2 192 15,-1 1-560-15,0-4 16 0,2 1 0 0,0-2 0 16,-2 1-400-16,0-3-80 0,-1 0 0 0,1 0-17808 0</inkml:trace>
  <inkml:trace contextRef="#ctx0" brushRef="#br0" timeOffset="119773.22">7849 16772 39615 0,'4'3'1760'0,"-3"-2"352"0,0-1-1680 0,-1 0-432 0,0 3 0 0,0-3 0 0,0 0 368 0,2 0-16 0,-1 0 0 0,-1 0 0 0,1 1-1504 0,-1-1-320 0,0 0-48 0,0 0-16 32,-1 23-480-32,0-13-96 0,-2 3-32 0,2 3 0 0,-3 2 2144 0,1 2 256 0,1 2 144 0,0 3 32 0,-1 1 1536 0,1 0 304 31,1 2 64-31,1 1 16 0,0-1-1216 0,0-1-240 15,0-1-64-15,0-1 0 0,0-5-672 0,1-2-160 16,-1-3 0-16,0-1 0 16,0-5-848-16,1-3-176 0,-1-1-16 0,1-3-15952 15</inkml:trace>
  <inkml:trace contextRef="#ctx0" brushRef="#br0" timeOffset="120059.21">8167 16805 42383 0,'-1'8'1872'0,"-2"-4"400"0,0-2-1824 0,0 2-448 0,2-4 0 0,1 3 0 15,-1-2-224-15,-2 1-144 0,-2 2-16 0,-1 2-16 16,0 3-656-16,-3-2-128 0,-1 2-32 0,0 3 0 15,-2 1-320-15,-2 0-80 0,0 2-16 0,-4 2 0 16,-1 2 1760-16,-2 1 368 0,-2 1 64 0,2-3 16 0,0 0 752 0,1-4 144 16,3-1 48-16,-1-3 0 0,0-4-944 0,2 0-176 15,0-3-32-15,0-2-16 16,0-1-1536-16,0-1-304 0,0-4-64 0,1 1-14448 16</inkml:trace>
  <inkml:trace contextRef="#ctx0" brushRef="#br0" timeOffset="120331.88">7616 16889 27647 0,'0'0'2448'0,"0"0"-1952"0,1 0-496 0,-1 0 0 16,1 0 2336-16,0 0 368 0,2 1 80 0,2 1 16 15,3 2-1520-15,3-1-320 0,3 3-48 0,2 0-16 16,3 0-416-16,0 1-96 0,2 2 0 0,3 1-16 15,-1 0-112-15,2 0-32 0,1 5 0 0,-1-3 0 16,0 4-96-16,-2 0-128 0,-1 0 176 0,-2-1-176 0,-1 2 192 16,-1 2-192-16,1-3 192 0,-2 0-192 0,-1-1 0 0,0-3 0 15,0 1 0-15,-2-3 0 16,0-3-144-16,-2 2-96 0,-1-6-16 0,-2 2 0 16,1-1-592-16,-3 0-128 0,0-4-32 0,0 2-17008 15</inkml:trace>
  <inkml:trace contextRef="#ctx0" brushRef="#br0" timeOffset="121092.23">6912 16996 35935 0,'1'1'3200'0,"-1"2"-2560"0,0-2-512 0,1-1-128 0,-1-1 1136 0,3 1 208 0,1 0 32 0,2 0 16 0,4-4-2112 0,2 2-432 0,3-4-64 0,1-1-32 16,1 0-864-16,-1 1-192 0,3-3-16 0,-1 3-16 15,1-3 432-15,-2 2 96 0,1 3 16 0,-2-2 0 0,0 1 1792 0,-3 4 384 16,2-3 64-16,-2 2 0 0,0 2 1104 0,0-3 224 15,-1 2 32-15,-1 1 16 0,0-3-576 0,-1 1-112 16,1 2-32-16,-1-1 0 0,-1 1-800 0,1 0-176 16,0 0-128-16,-1 0 192 0,3 1-192 0,-3-2 0 15,3 1 0-15,-3 0 0 0,3-3 0 0,-3 1 0 16,3 1 0-16,-4-2 128 0,1-1-128 0,-2 1 0 16,0-2 144-16,-3 3-144 0,1 0 0 0,-1-2-320 15,-3 4 64-15,1-2 16 0,-2-1 400 0,-3 2 80 0,1 1 16 16,-2-2 0-16,-1-1 96 0,0 2 32 0,-1-3 0 15,0 2 0-15,-2-2-96 0,2 2-16 16,-1-2 0-16,-2-2 0 0,0 3-272 0,2-3 0 0,-2 2 0 0,-1 1 0 16,0 0-352-16,-1-1-32 0,3 2 0 0,-2-2 0 31,1 4-64-31,0-2 0 0,1 2-16 0,-1 0 0 0,2 0 256 0,-1 0 48 0,2 0 16 0,1 0 0 16,0-3-496-16,2 2-80 15,-1 1-32-15,-1-2-13248 0</inkml:trace>
  <inkml:trace contextRef="#ctx0" brushRef="#br0" timeOffset="122153.99">5376 17035 27647 0,'1'3'2448'0,"-1"-3"-1952"0,2 0-496 0,-1 0 0 0,0 0 2128 0,2-2 336 0,0 2 64 0,3-1 16 0,4-3-2352 0,4-1-448 0,0 1-112 16,2-4-16-16,-2 0 128 0,1 2 0 0,-1 2 16 0,0-2 0 31,-3 4-304-31,0-1-64 0,-3 3-16 0,1 3 0 0,0-3 928 0,-3 2 176 0,1-2 32 0,0 4 16 16,-1-4 0-16,0 2 0 0,0 2 0 0,-1-3 0 15,1 2-112-15,2-1-32 0,-2-1 0 0,1 2 0 16,1-3-176-16,-1 0-32 0,0 0-16 0,1-3 0 16,-2 2-160-16,1-1 0 0,0-1 144 0,0 2-144 15,-2-3 0-15,1-1 144 0,-1 2-144 0,1-1 0 16,-1-1 0-16,0 0 0 0,0 0 0 0,-1 1 0 16,1 1 0-16,-1-2 128 0,-1 1-128 0,1 0 0 0,1 1 128 0,-1 0-128 15,-1 1 0-15,1 0 0 0,-1 0 128 0,0 2-128 16,0 0 144-16,-1 0-144 0,1 0 128 0,-1-3-128 15,-1 3 0-15,-1 0 144 0,0-1-144 0,2 1 0 16,-2-2 0-16,-2 2 128 0,1-3 0 0,-1 2-128 16,0 1 192-16,0-3-64 0,-1 0 16 0,0 0 0 15,0 2 0-15,-2 1 0 0,2-2-144 0,-2 2 0 16,1-3 144-16,-2 2-144 0,1-2 0 0,-1 3 0 16,-1-3 0-16,0 0 0 0,0 1 0 0,-1 1 0 0,0-2 0 15,-1-1 0-15,0 2 0 0,-1 1 128 0,2-4-128 0,-2 1 176 16,2 1-48-16,0 0 0 0,2-1 0 0,1 2 0 15,0-5-128-15,1 4 0 0,0-1 0 0,2-1 0 32,-1 4-432-32,2-2-112 0,0 3-32 0,0-2 0 15,-1 2-1216-15,1 0-256 0</inkml:trace>
  <inkml:trace contextRef="#ctx0" brushRef="#br0" timeOffset="123237.13">8928 17355 43311 0,'1'2'3840'0,"0"-2"-3072"0,0 0-608 0,0 0-160 0,2 0 0 0,-1-2 0 0,5 2 0 0,2-1 0 0,5-2 0 0,5-3 0 0,4 0 0 16,2-2 0-1,2 2-448-15,2-3-64 0,1 3 0 0,4-1-16 0,-2 1 240 0,3 0 48 0,-1-1 16 0,0-1 0 16,-2 1 224-16,-3 1 0 0,0 0 0 0,-4 1 0 31,-3 0-448-31,0 2 16 0,-1-1 0 0,-2 1 0 16,-2 3-1680-16,-2-2-320 0,-2 1-80 0,-1 1-12272 0</inkml:trace>
  <inkml:trace contextRef="#ctx0" brushRef="#br0" timeOffset="123553.94">8906 17475 35935 0,'2'2'1600'0,"-1"-2"320"0,0 0-1536 0,2 0-384 0,-1 0 0 0,2 0 0 31,1 0 832-31,3 0 112 0,6-2 16 0,6 2 0 0,5-1-336 0,2-2-64 0,2 1-16 0,1 0 0 15,0 0-320-15,-2-1-64 16,1 2-16-16,-2-1 0 0,1 2-144 0,-2 0 0 16,-1 2 0-16,-3-1 0 0,-1 2-288 0,-1-1 64 0,-3-2 16 0,1 0-12016 31,-3 0-2416-31</inkml:trace>
  <inkml:trace contextRef="#ctx0" brushRef="#br0" timeOffset="124393.88">10218 17225 32255 0,'0'2'2864'0,"0"-2"-2288"0,0 0-576 0,0 0 0 0,2 0 1632 0,0 0 224 0,1 0 32 0,2 0 16 0,3 2-1120 0,3 0-208 0,5-2-64 0,2 0 0 16,2 0-128-16,1-4-48 0,1 4 0 0,0-3 0 16,3 0-128-16,0 0-16 0,2 0-16 0,0-1 0 15,3 2-176-15,-1-2 0 0,2 4 0 0,0-2 0 16,0 2-224-16,-1-4-32 0,-2 4 0 0,-2-4 0 15,-1 4-912-15,-4-2-192 16,-4-1-48-16,-2 3-15760 0</inkml:trace>
  <inkml:trace contextRef="#ctx0" brushRef="#br0" timeOffset="125425.18">11969 16852 10127 0,'4'-3'896'0,"0"3"-704"0,-2 0-192 0,1 0 0 0,-1 0 544 0,1 0 80 0,3 0 16 0,4 0 0 16,2 0-1536-16,1 3-288 0,-2-3-64 0,-1 2-16 0,-4 2 1840 0,-1-2 384 16,-3 3 64-16,-1 1 0 0,-1 3 1920 0,-2 0 368 15,-1 1 80-15,1-1 0 0,-2 4 0 0,1-1 0 0,-1 1 0 16,-1 0 0-16,0 2-1632 0,0 1-336 0,-1 1-64 0,0 1-16 16,1 1-1072-16,-3 0-272 0,1 3 0 0,-3 3 0 15,-2 1-160-15,-2 2-96 0,-2 3 0 0,-4 3-16 16,-2 0-64-16,-2 1-16 15,-2-2 0-15,-1-1 0 0,-2-3 352 0,-4-1 0 0,0-2 192 0,-4-1-64 16,1 0 320-16,-6-3 48 0,-3 4 16 0,0-4 0 16,3-3-304-16,2-3-48 0,3-1-16 0,2-4 0 15,6-2-144-15,2-3 0 0,1 0 0 0,1-6 0 16,3-3 0-16,2 0 0 0,2-3 0 0,1-3 0 0,0-2 0 16,2-2 0-16,0-3 0 0,2-1 0 0,0-3 0 15,2 0-192-15,2-4 32 0,2-4 16 0,2 5 16 0,3-4 0 16,0 1 0-16,2-3 0 0,2 3-32 0,1 2 0 15,3 1 0-15,3 1 0 0,1 4 160 0,2-5-192 16,4 5 192-16,3-1-192 0,1 6 368 0,1-3 64 16,4 3 16-16,-2 1 0 0,1 4-256 0,-1 0-208 15,1 4 32-15,-2 2 16 0,0 2-32 0,0 6 0 16,-1 2 0-16,2 4 0 0,-4 5-32 0,1-1-16 16,0 4 0-16,0 1 0 0,1 1 240 0,0 1 256 15,0 2-48-15,0-5-16 0,-3 1 64 0,1-2 16 0,1 0 0 16,-2-3 0-16,1 3 96 0,-1 0 16 0,1-1 0 0,-2-2 0 15,2 0-224-15,-2 0-32 0,2-3-128 0,-2 0 192 16,0-2 0-16,2-1-16 0,-2 0 0 0,2-4 0 16,-1 2-48-16,2-3-128 0,0-2 192 0,0 0-64 15,-1-2-128-15,2-1 128 0,0 3-128 0,0-6 128 16,2 2-128-16,-1-2 0 0,-1 0 0 0,-1-3 0 16,-1 2-144-16,1-2 144 0,-2-1 0 0,0-1 0 15,-1 0-160-15,0-3 160 0,-3 4-128 0,1-3 128 16,-1 1 0-16,-2-1 0 0,1 1 0 15,-4-3-128-15,1 5 128 0,-1-5 224 0,0 2-48 0,-2-3-16 0,0 1 0 0,0 0 0 16,-1-2 0-16,-1-2 0 0,1 1-32 0,-1-1 0 16,0-3 0-16,-3-3 0 15,1 2-128-15,-4 2 0 0,-1-7 0 0,-1 3 0 0,-1 0 0 0,-1-3 0 16,-1 3 0-16,-2-1 0 0,0 4-224 0,-1 3 32 16,-1 1 0-16,-2-1 0 0,-2 3 0 0,-1 3 0 15,-2 2 0-15,-3 2 0 0,-1 2 192 0,-2 0 0 16,-7 4 0-16,0 0 0 0,2 0-176 0,0 0 176 15,-1 4-192-15,3-4 192 16,1 2-128-16,3-2 128 0,2 0 0 0,3-2 0 0,2-2 0 0,2 2 0 0,0-2 0 16,1-2 0-1,2 0-192-15,1-3 0 0,1 1 16 0,-1-1-18384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42:50.51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22323 7745 22111 0,'-4'-2'1968'0,"0"1"-1584"0,3 0-384 16,-1 1 0-16,2-3 768 0,-1 2 64 0,0-1 0 0,-3-2 16 0,-1-2 544 0,1-4 96 0,1-1 32 0,-1 1 0 0,3 0-992 0,1-2-192 15,1-1-32-15,3 0-16 0,-2 2-288 0,2-1 128 0,3-2-128 0,2 0 0 16,3-5 320-16,1 3-64 0,2-2 0 0,-1-1 0 16,3-1 96-16,-1 2 16 0,0 2 0 0,1-3 0 15,0 3 80-15,1-2 32 16,-1 2 0-16,1-4 0 0,1 3 32 0,0-3 16 0,0 1 0 0,2-1 0 16,-1 2-80-16,1-4-32 0,1-4 0 0,1 1 0 0,-4 0-208 0,1-3-32 15,1-1-16-15,0-5 0 0,2-2-32 0,-1-4-128 16,3-2 192-16,3-1-64 15,3-3-128-15,2 2 0 0,2 0 0 0,1-3 0 0,2 0 0 0,-1-1 0 16,-1 1 0-16,2-5 0 16,3-5 0-16,-1 0 0 0,-2 2 0 0,-1 0 0 15,2 2 0-15,-1 5 160 0,-1-3-160 0,1 2 160 0,2-3-160 0,2-5 0 16,4-2-160-16,-1-2 160 0,4 2 0 0,-5-2 0 0,-2 4 0 16,-6 7 0-16,-4 3 0 0,2-4 0 0,4-4 0 0,3-1 0 31,0 2 0-31,-2 4 0 0,-2 5 0 0,-1-2 0 0,-3 4 0 0,-2 1 0 0,-2-3 192 0,-3 5-192 15,0-4 192-15,-3 5-192 16,2-2 192-16,0 4-192 0,-2 1 192 0,4 1-64 0,3-2 0 0,1 5-128 16,-3 4 128-16,0-3-128 15,1 1 0-15,1-1 0 0,0 0 144 0,-2 1-144 16,1 2 0-16,-2 0 144 0,-3 3-144 16,-1 3 0-16,-1-1 0 0,-2 1 0 0,-2 4 0 0,-2 1 0 0,-1 1 0 0,-2 4 0 0,-2 0 0 0,-1 2 0 15,-2 1 0-15,1 2 0 16,-2 0 0-16,1 1 0 0,-2 1 0 0,0 2 0 0,-1-1 0 0,0-2 0 31,1 2 128-31,-2 2-128 0,1-2 0 0,-1 1 0 16,-1 0 128-16,0-1-128 0,-1 4 0 0,1-3 0 15,-2 1 0-15,0 1 0 0,0 1 0 0,-1-3 0 16,2 3 0-16,-4 0 0 0,1-2 0 0,0 2 0 16,1 0 0-16,0 0 128 0,0 0-128 0,0 0 192 0,0 0-192 15,0 0 192-15,-24 2-192 0,18-2 160 0,0 3-160 16,-3 0 160-16,1 0-160 0,-1 2 0 0,-2 0 144 0,0 1-144 15,0-2 0-15,-3 2 128 0,-1 1-128 16,-2 0 0-16,0 1 128 0,-3-2-128 0,1 1 160 0,0-1-160 16,-4-3 192-16,1 4-48 0,-1-5-16 0,-2 2 0 15,0 0 48-15,-1-2 0 0,0 2 0 0,0-1 0 16,1 2-176-16,1 2 192 0,-1-1-192 16,2-1 192-16,-2 3-192 0,3-1 0 0,2 1 144 0,2 0-144 15,2-2 128-15,2 0-128 0,1-2 160 0,2 1-160 16,1-2 192-16,0 1-48 0,3 0-16 0,1-2 0 15,-1 1-128-15,2-3 0 0,2 1 0 0,0-1-176 0,1 0 176 16,1 0 0-16,-1 0 0 0,2 0 0 0,0-1 0 16,2 1 0-16,0-3 0 0,2 3 0 0,1-3 0 0,2-2 0 15,1 1 0-15,1 0-128 0,4-2 128 0,2-3 0 16,2-1 0-16,4 1-128 0,4-6 128 0,3 4-128 16,3-4 128-16,1 1-128 0,0 2 128 0,3-1-128 15,-2 1 128-15,1-2-128 0,-2 2 128 0,-2 1 0 16,-2 3-144-16,-3-4 144 0,-4 0 0 0,-1-1 0 15,-4 2 0-15,-2 0 0 0,-1 1 0 0,-3 2 0 0,-2 0 0 16,-1 2 0-16,-1 0 0 0,-4 0 0 0,2 2 0 0,-4 0 0 16,1 2 0-16,-2 2 0 0,-2-3 0 0,0 2 0 15,-1 1 0-15,-1 1 0 0,-1 2 0 16,0-1 0-16,-2 2 0 0,2-2 0 0,-1 3 0 0,1 0 0 16,-1 1 0-16,0-2 0 0,1 2 128 0,1-2-128 15,0 2 0-15,-1-2 0 16,2 1 0-16,0-1 0 0,1 2 0 0,-1-4 0 0,1 3 0 0,1 0 0 15,-1-1 0-15,2-2 0 0,0 2 0 0,0-1 0 16,1 0 0-16,-2 1 0 0,4-2 0 0,-2 2 0 0,1-1 0 16,1 0 0-16,1 0 0 0,1 0 0 15,1 1 0-15,0-1 0 0,2 0 0 0,0-3 0 0,3 3 0 0,0-3 0 16,0-3 0-16,1 1 0 0,2 1 0 0,-1-3 0 16,1-2 0-16,0 3 0 15,-2-3 0-15,0 0 0 0,3 0 0 0,-1-2 128 0,1 2-128 0,0 0 0 16,-1-3 0-16,-2 2 0 0,0 1 0 0,-2 0 0 15,0-1 0-15,-2 1 0 0,1 2 0 0,-2-2 0 16,0 1 0-16,-1 2 0 0,-1-1 0 0,0 0 0 16,0 2 128-16,0-2-128 0,0 2 0 0,-2-2 0 0,2 1 0 15,0 1 0-15,-1 1 0 0,1-2 0 16,0 2 0-16,1 1 0 0,-2 0 0 0,2 0 0 0,0 1 0 0,0 2 0 16,-1-2 0-16,0 1 0 0,1 2 0 0,-3 2 0 15,2 3 0-15,-2-2 0 0,1 4 0 0,-2 1 0 16,0 2 144-16,-2 1-144 15,0 3 160-15,-2 3-160 0,1 1 192 0,-3 0-64 16,0 7-128-16,-3 0 192 0,1 5-192 0,-2 4 144 16,1 6-144-16,-3 0 128 0,1-5-128 0,0 2 0 0,0 0 0 0,-1-3 0 15,1-1 0-15,0-2 0 0,0-3 128 0,0-1-128 0,3-5 0 16,-3 5 0-16,1 1 0 0,-1-3 0 0,2-1 0 16,-1-3 192-16,2-3-192 0,0-2 192 0,2-4-192 0,2-1 0 15,0-8 0-15,2-1 0 0,0-1 0 0,2-5-176 16,1 0 176-16,2-2-192 15,1-4-512 1,0-3-96-16,2-1-32 0,2-4-18752 0</inkml:trace>
  <inkml:trace contextRef="#ctx0" brushRef="#br0" timeOffset="1">22443 7589 911 0,'-7'-6'0'0,"2"1"0"0,1 1 0 0,2 3 0 0,1 1 896 0,-1 0 112 0,2 0 16 0,-2 0 0 0,-1-3-352 0,0 3-64 0,0 0-16 0,0 3 0 15,-1-3-128-15,0 3-16 0,0 1-16 0,1-1 0 16,-1 3 400-16,0-2 96 0,1-1 16 0,-1 3 0 15,0 1 464-15,-1-5 112 0,3 4 16 0,-2-2 0 16,2-2-272-16,-1 2-48 0,1-1-16 0,-2 2 0 16,1 1-768-16,-2 2-160 0,1-1-16 0,-1 0-16 15,0 2-240-15,-2-3 0 0,0-2 0 0,1 2 0 16,-2-3 0-16,2 0 0 0,0-1 0 0,-1 0 0 16,0 0 0-16,1-2 0 0,0-2 0 0,1 2-9984 0</inkml:trace>
  <inkml:trace contextRef="#ctx0" brushRef="#br0" timeOffset="2">22735 7178 18431 0,'-10'13'1632'0,"4"-3"-1312"0,4-2-320 0,2-3 0 0,0 0-336 0,-2 5-144 0,0 4-32 0,-3 13 0 16,0 5-816-16,0 3-160 0,3 2-48 0,-3-8 0 0,-4 2 1184 0</inkml:trace>
  <inkml:trace contextRef="#ctx0" brushRef="#br0" timeOffset="3">22335 7700 23039 0,'-18'-9'1024'0,"6"5"192"0,2-3-960 0,4 5-256 0,2 2 0 0,3-3 0 15,0 2 1136-15,-4-4 176 0,-1-1 32 0,-3-1 16 16,0-2 336-16,2-1 64 0,-1 0 16 0,3 0 0 0,2 2-960 0,-1 0-192 16,2 2-48-16,-1 1 0 0,2 1-256 0,-2 1-48 15,2-2-16-15,0 3 0 0,-2 2 0 0,1 0 0 16,-2 4 0-16,1 2 0 0,-4 1-256 0,1 2 0 16,0 4 128-16,-1 2-128 0,0-4 0 0,2 4 0 0,2-2 0 0,0 2 0 15,2-3 0-15,2 1 0 0,2 0 0 0,2-4 160 16,1 1-160-16,1-3 0 15,4 0 0-15,2-5-176 0,-1 0 176 0,3-2 0 16,1 0 0-16,1-4 128 0,1 0 32 0,0-4 16 0,3 2 0 0,-1-2 0 16,0 1-176-16,1-3 192 0,-1 1-192 0,-2-3 192 0,-2 3-192 0,-1-1 0 15,-3-4-160-15,1 2 160 0,-3-1 0 0,-3 1 0 16,-2 2 208-16,-2 0-64 0,-2-1-144 0,-5 4 0 31,-2 0 0-31,-4 1 0 0,-1 3 0 0,-5 0 208 0,-4 1-48 0,-4 2-16 16,-3 2-144-16,-2 1 128 0,-6 3-128 0,-1 1 128 0,0 2-128 0,-1 1 160 0,1 0-160 0,0 4 160 31,3 0-160-31,2 2 0 0,1 3 0 0,3-1 128 16,3 1-128-16,4-2 0 0,4 0 0 0,3-3 0 15,6-2 0-15,6-2 0 0,3-4 0 0,8 1-12032 0,6-5-2416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43:24.12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1093 10656 11055 0,'8'-3'976'0,"-1"-1"-784"0,-1 2-192 0,0 1 0 0,-1 1 320 0,4 0 0 0,6-5 16 0,7-1 0 0,9-2 0 0,6-2 0 15,3 2 0-15,-1-2 0 0,2 1-336 0,-1 2 128 0,0 0-128 0,2-1 0 16,2 2 0-16,-1-2 0 0,-1 2 0 0,1 1 0 16,1 0 0-16,1 3-160 0,1-5 160 0,0 4 0 15,1 0-128-15,3 0 128 0,9 0 0 0,-4-1 0 16,-8 2 0-16,4-2 0 0,6 0 0 0,3 2 0 16,2-4 176-16,3 2 80 0,0 0 32 0,-1 2 0 0,2-2 144 15,-1 2 16-15,-1-4 16 0,2 2 0 0,5 1-128 16,0 0-16-16,5 3-16 0,1-3 0 15,-2 2-128-15,0-2-32 0,1 1 0 0,3 1 0 0,0 2-144 0,2-1 0 16,0 0 0-16,-2 0 0 0,-2-1 0 0,5 1 0 16,4 0 0-16,2 0 0 0,1 0 0 0,-1 0 0 15,0-3 0-15,-1 3 0 0,6 4 0 0,0-2 0 16,-4 1 192-16,2 1-64 16,5-1 48-16,-5 0 0 0,-4 3 0 0,3-2 0 0,4-2-48 0,2-2-128 15,2 0 192-15,2-2-64 0,0-2-128 0,-1-2 128 0,0-4-128 16,0 1 128-16,-1 1 160 0,-1-2 32 15,2 0 0-15,-2-2 0 0,1-1 176 0,0 3 32 16,5 2 16-16,0-4 0 0,-4 0-48 0,2 2-16 16,3 4 0-16,2 0 0 0,2 0-96 0,-2-1 0 15,-1 5-16-15,-1 1 0 0,1 2-368 0,-3 1 0 0,-7-2 0 0,1 3 128 16,2 4-128-16,0-4 0 0,-1 1-128 0,1-4 128 16,-1-3 0-16,3 2 0 0,-3-2 0 0,1-4 128 15,-4-2-128-15,4-1 0 0,2 4 0 0,3-6 0 16,-5 2 0-16,0-2 0 0,0-4 0 0,-2-1 0 15,0 3 0-15,-6 0-128 0,-5-1 128 0,0 5-11200 16</inkml:trace>
  <inkml:trace contextRef="#ctx0" brushRef="#br0" timeOffset="6867.83">22774 8850 2751 0,'-5'4'256'0,"1"-4"-256"0,1 2 0 0,1 2 0 0,1-4 800 0,-2 3 112 0,2-2 32 0,-3 2 0 0,-2 4-496 0,-1 1-80 0,-2 1-32 0,-1 1 0 16,3 0 464-16,-3 0 96 0,-3 0 0 0,2 1 16 15,-1-1-208-15,1 2-64 0,-2-2 0 0,1 2 0 16,0 1-192-16,1-2-32 0,1 0-16 0,-1 0 0 0,-2 1-48 0,1 1-16 16,1-1 0-16,-3 3 0 0,1-2 144 0,-1 2 32 15,0 1 0-15,-2 2 0 0,0 3 160 0,-1-3 32 16,0 2 16-16,-3 1 0 0,1 1-96 0,-1-2-32 15,2 2 0-15,-2 1 0 0,2-1 96 0,-1 0 16 16,2 0 0-16,-1 1 0 0,2 0-240 0,0-1-32 16,1 2-16-16,1 1 0 0,1-7-272 0,1 2-144 15,-2 5 160-15,-1-3-160 0,2-3 128 0,-1 3-128 16,-1 3 0-16,1-3 144 0,-3 0 16 0,1 0 0 16,0 1 0-16,0-1 0 0,0-2-160 0,-1 1 128 15,0 1-128-15,-2-2 128 0,-1 2-128 0,2-1 0 16,-2 1 0-16,1-2 0 0,0 1 0 0,1-5 0 0,1 3-160 0,1-6 160 15,2 0-368-15,4-4 32 16,2-2 0-16,1-1-11424 0</inkml:trace>
  <inkml:trace contextRef="#ctx0" brushRef="#br0" timeOffset="7358.39">21523 10662 20271 0,'-11'7'896'0,"4"-2"192"0,1 1-880 0,1-2-208 0,1-3 0 0,2 0 0 0,0 1-224 0,-1 0-96 0,-4 4 0 0,-1 1-16 0,-2-1 336 0,-1 4 0 0,1-3 0 0,-1 4 128 0,1-1 464 16,-1 2 96-16,1 2 16 0,-1 1 0 0,0 1 416 0,-2 0 96 15,-2 0 0-15,2 3 16 16,-2 0-160-16,0 0-48 0,0 0 0 0,-1-1 0 0,-2 4-736 0,-1 1-160 16,1-1-128-16,-2-2 192 0,0 2-384 0,-2 0-64 15,1 3 0-15,-2-3-16 32,2 4-368-32,-2 1-64 0,1-1 0 0,-1-1-16 15,4 0 96-15,0-3 32 0,0 0 0 0,2-2 0 0,-1 1 144 0,0 1 48 0,2-2 0 0,0-1 0 16,0-1-816-16,2-2-144 0</inkml:trace>
  <inkml:trace contextRef="#ctx0" brushRef="#br0" timeOffset="7786.61">20115 12413 23951 0,'-20'29'2128'0,"3"-8"-1696"0,1-4-432 0,3-5 0 0,6-2 1792 0,1-6 256 0,-2 4 64 0,-5 5 16 15,-8 6-2384-15,-8 7-464 0,-2 5-112 0,-2-2 0 0,5-5 464 0,0-1 112 0,4-1 0 0,0 0 16 31,2 0-320-31,-2-2-64 0,1 5-16 0,-1-4 0 0,1-1 640 0,-2-2 0 0,3 2 0 0,-2-1 0 16,3-3 0-16,0 2 0 0,2 1 0 0,-1-3 128 16,3 2-128-16,-1-1 0 0,0 1 0 0,-1-1 0 15,4 2-592 1,-1-4-208-16,1 2-32 0,1-2-9776 0</inkml:trace>
  <inkml:trace contextRef="#ctx0" brushRef="#br0" timeOffset="8329.31">18682 14004 19343 0,'-14'19'1728'0,"3"-7"-1392"0,0-2-336 0,2-1 0 0,3-6 1968 0,2 0 320 0,-1 3 64 0,-6 2 16 0,-4 4-1680 0,-4 6-336 0,-4-1-64 0,2 1-16 0,2-2-272 0,1 0 0 0,1-1 0 0,0 1-144 15,-1 0 144-15,1 3-128 0,-1 1 128 0,-1-2-128 0,0 4 128 0,0-2 0 16,-1 2 0-16,-1 3 0 0,2-3 0 0,0-1 0 0,0 3 0 0,-1-2 0 16,0 0 0-16,-1-1-208 0,0 2 80 0,0-1 128 15,2-3-400-15,-4 0 32 0,2 6 16 0,-1-3 0 16,0 3-880 0,-1-3-176-16,4 1-48 0,1-5 0 15,1 2-720-15,1-2-128 0</inkml:trace>
  <inkml:trace contextRef="#ctx0" brushRef="#br0" timeOffset="9311.62">16791 15859 911 0,'-7'13'0'0,"1"-4"0"0,-1-2 0 0,4-4 0 0,0 0 3200 0,1-3 544 0,-1 0 112 0,0 0 32 0,-4 0-2928 0,-1-3-576 16,0 2-112-16,1-8-16 0,2 1 768 0,0-3 144 15,1-2 48-15,2 1 0 0,1-4-464 0,1 1-96 16,-2-1-16-16,2 0 0 0,2-4 96 0,-2 2 16 15,1-1 0-15,1-1 0 0,1 3 208 0,-1 0 32 16,1-2 16-16,0 0 0 0,1 3-480 0,0-5-80 0,-1 2-32 0,2-4 0 16,0-3-288-16,2 2-128 0,-1-5 0 15,0-3 128-15,3-3-128 0,-1 1 0 0,2-5 0 16,0 0 0-16,1-3 0 0,0 1 0 16,-1-1 0-16,0 1-176 0,2 0 176 0,0 3 0 0,1-3 0 0,-2 4 0 15,2 5 0-15,-2 0 0 0,2-2-176 0,-1 8 176 16,-1 0-128-16,-1 4 128 15,-2 4 0-15,1 2-144 0,0 1 144 0,-1 5 0 0,1 1 0 0,-1 4 0 16,-1 3 0-16,0-1 0 0,-2 3 0 0,1 3 0 16,-1 3 0-16,0 0 0 0,0 4 0 0,-1 0-128 0,1 5 128 0,-3 1 0 15,2 2 0-15,-3 2 0 0,2 2 0 16,-2 1 0-16,-1 3-144 0,-1 1 144 0,-1 1-160 0,0 1 160 16,-1 3-208-16,0 3 80 0,-2-1-128 0,-1 2-32 15,1 1 0-15,-2 0 0 0,1-2 288 0,1-2 0 16,-1 4 0-16,0-2 0 0,1 2 0 0,0-5 0 15,-1 0 0-15,1 1 0 0,-1 4 0 0,0-3 0 16,-1-3 0-16,1-1 0 0,0-4 0 0,0-1 0 16,0-1 0-16,-1-1 0 0,1-5 240 0,1-2 48 0,-2 3 16 0,1-3 0 15,1 0 16-15,-1 2 16 0,1 1 0 0,0 1 0 16,0-4-336-16,0 2 0 0,0-2 0 0,0-2 0 16,0-2 0-16,0 1 0 15,0-1 0-15,0 1 0 0,0-5 416 16,1 2 16-16,1 0 0 0,-2-3 0 0,2 2-112 0,1 0-32 15,-1-3 0-15,2 1 0 0,0-1-96 0,0-2 0 16,-1 1-16-16,2-1 0 0,0-2 224 0,0 0 48 16,0 1 16-16,0 0 0 0,3-1-208 0,-2 2-64 15,0 0 0-15,2-2 0 0,-1 2-192 0,2-2 0 0,-1 1 0 16,0 0 0-16,2-3 0 0,0 2 0 0,1-2 128 0,2 0-128 16,0 0 304-16,4-2 16 0,1 0 0 0,3 1 0 15,4-4-112-15,3 1-16 0,5-5 0 0,4 0 0 16,2-1 64-16,5-5 0 0,4 1 0 0,2-4 0 0,-1-1 32 0,4-1 16 15,6-2 0-15,-1-3 0 0,1 1-304 0,5-5 0 16,7-3 0-16,3-4 0 0,2-3 0 0,0-3 0 16,2 1 0-16,5-4 0 0,6-9 0 0,3-3-144 15,2-2 144-15,4-7 0 0,2-1 0 0,9-2-160 16,7-5 160-16,5 5-17680 16</inkml:trace>
  <inkml:trace contextRef="#ctx0" brushRef="#br0" timeOffset="12514.1">18473 16966 21183 0,'-3'2'1888'0,"1"2"-1504"16,-1-4-384-16,2 3 0 0,0-3 2912 0,-2 3 512 0,-1 0 96 0,-3 3 32 0,-3 4-2016 0,1 0-384 0,-4 2-96 0,1 0-16 0,-1 0-784 0,0 0-256 16,-2 3 160-16,-1-2-160 0,0 5 0 0,-3 2 0 15,1-2 0-15,-3-1-176 0,-2 4 176 0,1-2-192 16,0 3 192-16,-2 0-192 0,-1 3 368 0,0-3 64 16,1 1 16-16,-4 3 0 0,-3 2-256 0,-2 1 0 0,-2 1 0 15,4-1 0 1,4-3-896-1,1-4-192-15,4 0-16 0,1-1-16 0,2-1-64 0,3-5-16 0,1 1 0 0,4-6 0 16,0-3-832-16,3-2-160 0,1-1-48 0,1-4-8768 16</inkml:trace>
  <inkml:trace contextRef="#ctx0" brushRef="#br0" timeOffset="12863.96">17884 16946 33167 0,'-3'-2'1472'0,"0"-1"304"0,1 2-1424 0,0-2-352 32,1 1 0-32,1 2 0 0,1-1-192 0,-1 1-96 0,2-4-32 0,0 2 0 31,2-1-208-31,2 6-48 0,4-1-16 0,2 3 0 0,4 6 896 0,2 2 176 0,1 3 32 15,4 0 16-15,3 2 800 0,-2 2 144 0,0-1 48 0,2 0 0 16,2 6-688-16,2 1-144 0,0 1-32 0,-1 5 0 16,0 3-496-16,-1 0-160 0,-1 3 0 0,-1-3 0 15,-2-1 0-15,-2-2 0 0,-1 3 0 0,-4-4 0 16,-2-5 0-16,0 2 0 0,-1 3 0 0,-1-2 0 16,0-1 0-16,-2 1 0 0,0 0 0 0,-1-2 0 15,0 2-800-15,-3-3-112 0,1 0-32 16,-1-1 0-16,-1-1-1424 0,0-1-304 0,-1-1-48 0,0-4-10624 15</inkml:trace>
  <inkml:trace contextRef="#ctx0" brushRef="#br0" timeOffset="13936.21">17929 16631 27647 0,'-3'4'2448'0,"1"-2"-1952"0,1-2-496 0,1 0 0 0,0 0 1984 0,0 2 320 0,-2-2 48 0,2 4 16 0,2 0-3392 0,1 0-688 16,5 1-128-16,2-2-16 0,2 0-64 0,3-2 0 0,1 1 0 0,4-4 0 0,1 2 1664 16,1-1 256-16,1 1 208 0,1 0-32 0,1 0 1168 0,-2 0 224 15,1 0 48-15,-1 1 16 0,1 1-640 0,-2-2-128 16,0 3-32-16,2-2 0 0,0 2-352 0,2-1-80 16,0-2-16-16,0 1 0 0,-1-1-48 15,1 0-16-15,0 0 0 0,0 0 0 0,-1 3-192 0,-2-3-128 16,1 0 128-16,-3-3-128 0,-3 3 0 0,1-1 0 15,-2-1 0-15,-2-1 128 0,-1 2-128 0,-3-2 0 16,-1 1 0-16,-2 1 0 0,0-2 0 0,-3 3 0 16,-3-2 128-16,-1 1-128 0,-1 1 432 0,0 0 16 15,-1-3 0-15,-1 2 0 0,-1 0 32 0,-1-1 16 16,-1-1 0-16,-1 0 0 0,-1-1-112 0,-2 0-32 0,1 0 0 16,-2-4 0-16,-2 6-176 0,1-4-48 0,1 0 0 0,-1 2 0 15,-1-2-128-15,-2 1 0 0,2 0-192 0,-2-1 192 16,3-1-160-16,0 1 160 0,1 0 0 0,-1-3-144 15,1 2 144-15,-1-3 0 0,2-1 0 0,0 1 0 16,-1 0 144-16,1 0-144 0,2 2 192 0,0 0-192 16,1 0 0-16,0-2 0 0,2 1 0 0,-1 2 0 15,3 0-128-15,-1 1-144 0,2 4-32 0,0-2 0 32,0 0-800-32,2 2-176 0,-1 2-16 0,2 0-14704 0</inkml:trace>
  <inkml:trace contextRef="#ctx0" brushRef="#br0" timeOffset="45624.9">22965 8728 3679 0,'-1'-4'320'0,"0"2"-320"0,1 0 0 0,0 2 0 0,0 0 816 0,0 0 80 0,-1-2 32 0,-1-2 0 0,2-1 48 0,-2 1 16 0,1-3 0 0,-1 2 0 15,0 1-416-15,1 1-96 0,-1-2-16 0,1 1 0 0,0 0-464 0,0-2 0 16,-1 2 0-16,1-1 0 0,0 2 0 0,0-1-160 16,-2-2 160-16,1 0-192 0,-1 2 192 0,0-1 0 15,-2 4 0-15,-2-4 0 0,0 4 400 0,-2-2 16 16,0 3 0-16,-3-2 0 0,0 2 16 0,-2 0 0 15,0 2 0-15,-1 1 0 0,0-2-240 0,-1 4-64 16,0-1 0-16,2 2 0 0,1 0-128 0,-1 0 0 16,3 0 0-16,1 2 0 0,1 2 0 0,1-2 0 15,0 2 0-15,2 0 0 0,1 1 144 0,0 0 0 0,1 0 0 0,2 2 0 16,1-2-144-16,-2 0 0 0,2-1 0 0,0 2 128 16,0-4 96-16,-1 2 16 0,2 1 0 0,-1-1 0 15,1-1-112-15,0 4-128 16,0-3 176-16,0 0-176 0,0 1 0 0,1 0 0 0,1 1-192 0,0-1 48 15,0-3-48-15,2 0-16 0,1-1 0 0,1-4 0 16,2 4 336-16,2-4 64 0,1 0 0 0,1-2 16 16,2 1 128-16,-1-2 32 0,3-2 0 0,0 1 0 15,2-2-80-15,0 0-16 0,2-1 0 0,2-1 0 0,1-1-96 0,0-2-32 16,-1 2 0-16,1-3 0 0,-1 2 48 0,0 1 0 16,-1-4 0-16,-2 1 0 15,-1 1 208-15,-2 0 48 0,-1 2 16 0,-2-4 0 0,-2 1 160 0,-1 0 16 16,-1-1 16-16,-2 1 0 0,-1 2-80 0,-2-2-32 15,-2-1 0-15,-1 0 0 0,-1 2-80 0,-1-2-16 16,-1-3 0-16,-2 3 0 0,-2-2-160 0,-3 2-32 16,-1-2-16-16,-1-1 0 0,-1 1-48 0,-3 0 0 0,-1 2 0 15,-2 0 0-15,-1-2-192 0,-1-1 128 0,-1 3-128 16,-1 0 0-16,0 4 208 0,0-2-48 0,-1 4-16 0,-1-2 0 16,2 6-144-16,0 0 0 0,-1 2 144 0,2 2-144 15,0 2 0-15,2 0 0 0,-1 0 0 0,1 4 0 16,2 0 0-16,1 0-128 15,1 2 128-15,1 3-128 0,1-4 128 0,2 4 0 0,0-2 0 0,2 0 0 16,0 3 0-16,2-1-128 0,2 1 128 0,0-1 0 16,1-1-192-16,3 0 32 0,1 0 16 0,0 1 0 15,4-2-176-15,-1 0-16 0,2-1-16 0,3 1 0 32,-1-1-256-32,3 2-48 0,1-2-16 0,0 0 0 0,1 1 512 0,-1-2 160 0,1 0 0 0,0-4 0 15,1 2-192-15,-1-3 64 0,2 0 128 0,-2-2-208 0,0 0 208 0,0-2 0 16,-1-1 0-16,1 1 0 0,-1-2 304 0,-1 0-48 15,2-2-16-15,0 1 0 0,-1-2-240 0,0-2 176 16,1 1-176-16,1 0 160 0,-1-2-160 0,0 0 0 16,-1 0 0-16,-1-3 128 0,1 2-128 0,-2-2-176 15,1 1 48-15,-1-3 0 0,-2 4 128 0,1-5 0 16,-1 2 0-16,0 0 0 0,0-3 160 0,-3 4 112 16,3-4 32-16,-2 1 0 0,-2-1 144 0,1 1 48 0,-1 0 0 0,-1-2 0 15,-1 2-240-15,-1-1-64 0,-1 0 0 0,0 0 0 31,-2 1-192-31,0 0 144 0,-2-2-144 0,-2 2 128 16,1-1-128-16,-2 3 0 0,0 2 0 0,-2-2 0 0,0 4-128 0,-1-3-128 16,1 5 0-16,-2-2-16 0,1 2-80 0,0 2-16 0,-3 1 0 0,2-1 0 31,-2 2-48-31,2 0-16 0,-1 0 0 0,0 2 0 0,-1 1 240 0,1-1 64 0,-1 0 0 0,0 1 0 16,1 0-16-16,-1 1 0 15,2 1 0-15,1-1 0 0,0-2-112 0,1 2 0 0,2 0-16 0,1-2 0 31,2 2-112-31,0-1-32 0,3 2 0 0,-2-1 0 16,3 2-880-16,-1 1-176 0,1-4-48 0,1 6-6992 0</inkml:trace>
  <inkml:trace contextRef="#ctx0" brushRef="#br0" timeOffset="46736.61">22808 8578 11055 0,'-6'-2'976'0,"1"-1"-784"0,1 3-192 0,2 0 0 0,1 3 160 0,-3-3-16 0,-1 0 0 0,-5 0 0 0,-2-3 64 16,-3 3 16-16,0 0 0 0,1 0 0 0,3-1-224 0,1 1-128 0,1 0 128 0,-3 1-208 15,3-1 48-15,-1 3 16 16,0-1 0-16,-1-1 0 0,1 2 144 0,-1 1 0 16,-1 2 0-16,0 0 0 0,2 0 0 0,-1 3 192 15,2 1-64-15,1 2 0 0,0 2 96 0,2 0 32 0,0 3 0 0,1 2 0 16,0 2-256-16,1-1-208 0,1 2 32 0,1 1 16 15,1-2-288 1,2-2-48-16,1 0-16 0,1 0 0 16,2-3-112-16,1-4-16 0,3 2-16 0,0-2 0 0,1-2 800 0,0 0 176 15,1-2 16-15,-1 2 16 0,0-4 224 0,-2 3 32 0,0-1 16 0,0-2 0 0,0 2-16 16,-1-1 0-16,0-4 0 0,2 1 0 0,-1-2-80 0,0 2-16 16,2-4 0-16,0 3 0 0,0-3 144 0,0 0 32 15,1-3 0-15,1 3 0 0,1-2-368 0,0-2-80 16,1 1-16-16,-2-1 0 15,3-1-80-15,-1-2-16 0,1 0 0 0,1 1 0 0,-2-3 0 0,4-1-128 16,-2 2 192-16,1 0-64 16,-1-2-128-16,0-2 128 0,0 2-128 0,0-2 128 0,-2 2-128 0,0-3 0 15,-2-3 0-15,-1 1-176 0,-1 2 176 0,-3-2 0 0,0-1 0 16,-4 0 0-16,1 0 0 0,-4 0 0 0,-1 1 144 0,-2-4-144 31,1 6 416-31,-3-3-32 0,-1 0 0 0,-2 1 0 0,1 0 112 0,-2 1 16 0,-1 4 0 0,-1-2 0 16,-2 2-64-16,-2 0-16 0,0 4 0 0,-1 0 0 15,0 3-560-15,-2 0-128 16,-1 0 0-16,-2 6-16 16,0 0-208-1,-2 0-32-15,2 3-16 0,-1 2 0 0,-1 0 144 0,0 2 16 0,2-1 16 0,2 1 0 16,1-3 128-16,2 2 32 0,3 1 0 0,-1-2 0 0,3 2 192 0,0 0 0 16,1 2 0-16,0-3 0 0,1 2 0 15,2 0-256-15,1-1 80 0,2 3 16 16,3-4-416-16,1 4-96 0,1-1-16 0,3 2 0 15,3 1-144-15,0 1-48 0,5 1 0 0,0 4-5792 16</inkml:trace>
  <inkml:trace contextRef="#ctx0" brushRef="#br0" timeOffset="60596.69">22816 8882 24879 0,'-2'0'2208'0,"2"0"-1760"0,0 0-448 0,2 0 0 0,-1 0 0 0,0 0 0 0,0 0 0 0,2-2 0 16,-1 1-336-16,2 1-112 0,-2 0 0 0,-2 0-16 0,0 0-160 0,0 0-16 0,0 0-16 16,0 0 0-16,0 0 1040 0,0 0 192 0,0 0 64 0,-18-9 0 15,12 9 944-15,0 0 192 16,-2 0 32-16,1 0 16 0,-1 0-1040 0,0 0-208 0,-2 2-32 0,1 0-16 0,-1 3-368 0,-1-4-160 16,1 4 128-16,-2 1-128 0,-1-2 144 0,0 2-144 15,-1 1 160-15,-2 2-160 16,0-2 272-16,1 2-32 0,0 0-16 0,1-3 0 0,1 1 32 15,3-3 16-15,3 1 0 0,2-1 0 16,2-2-96-16,2-2-32 0,2 0 0 0,1 0 0 0,3-2-144 0,0-5 128 16,2 4-128-16,3-3 128 0,2-1-128 0,2-3 0 15,4-1 0-15,5 0-176 0,3-1 176 0,2-1 0 0,2 1 0 16,-1 0-128-16,1 2 128 0,1-3 0 0,1 4 0 16,-1-1 0-16,-2 1 0 0,-1 2 0 0,-1-2 0 0,-2 3 128 15,-2 2-128-15,0-2 144 16,-5 2-144-16,0 2 160 0,-5-1 352 0,-1 2 64 0,-2 1 0 0,-2 0 16 15,-3-2-80-15,-3 2-32 0,-1 2 0 0,-2-2 0 16,0 0-96-16,-4 1 0 0,0 2-16 0,-4-3 0 16,1 2-48-16,-5-1-16 0,-1 2 0 0,-4 1 0 15,2-2-160-15,-5 2-16 16,-4 0-128-16,-1 0 192 0,-1 0-192 0,-1 2 0 16,-2-2 0-16,2 0 0 0,-1 1 0 0,3-4 0 0,3 1 0 0,-1 1 0 0,1-3 0 15,2 1 128-15,1 2-128 0,4-3 0 0,1 0 0 0,3 0 0 16,1 2 0-16,1-2 0 0,2 0 0 0,3 0 0 15,2-2 0-15,1 2 0 0,1 0 0 0,1-3 0 16,1 2 0-16,2-2 0 0,2 1 0 0,1-2 0 16,1 1 0-16,3-4 0 0,3-1-128 0,-1 0 128 15,4 0 0-15,1-2 0 16,3-3 0-16,1 0 0 0,1 0 0 0,1 1 0 0,-1 0 0 16,2-1 0-16,-2 3 0 0,1 1 0 0,1-3 0 0,-3 2 0 15,0 3 0-15,-4-3 0 0,-1 5 0 0,-5 2 0 0,-2 0 0 16,-4 2 0-1,-3 1 0-15,-3 0 0 0,-3 0 0 0,-4 4 0 0,-5-2 0 0,-3 3 0 0,-1 1 0 0,-5 3 0 16,-3-3 0-16,-3 1 0 0,-1 2 0 16,-2 0 0-16,2-3 0 0,-1 0 0 0,-1 1 0 0,1 0 0 15,3-1 0-15,1 0 144 0,0-2-16 0,3 2 0 16,3-4-128-16,1 0 192 0,6 0-192 0,0-4 192 31,5 2-192-31,0-2 0 0,5 0 0 0,1-2 0 0,2 2 0 0,2-2 0 16,1-2 0-16,2 2 0 0,3-2 0 0,0-3 0 0,3 2 0 0,2-4 0 31,2 3 0-31,2-2 0 0,2-2 0 0,0 1 0 0,2 0 0 16,-1 2 0-16,0 0 0 0,-2 2 0 0,2 1 0 0,-1-3 0 15,-1 3 0-15,1 1 0 0,-2 3-128 0,-1-2 128 16,-1 1 0-16,0 1 0 0,0 2-304 0,0 0 16 16,-1 0 0-16,1 2 0 15,-1 2-512-15,-2 1-96 0,1 1-32 0,-4 4 0 16,1 3-864-16,-1 0-160 0,-3 6-32 0,-3 0-7936 15,-2 6-1568-15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48:16.314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24670 3211 27647 0,'-3'-2'2448'0,"0"2"-1952"0,2 0-496 0,1 0 0 0,0 0 1184 0,0-1 144 0,-1 1 16 0,-2-4 16 0,1 1-544 0,-2 0-112 0,0-4-32 0,1 1 0 0,1-2-160 0,1-2-48 15,-1 0 0-15,1-3 0 0,1 1-144 0,-3-1-48 0,1-2 0 16,-1-1 0-16,-2 0 224 0,0-1 32 16,-1 1 16-16,-3 4 0 0,-1 1-32 0,-1 1 0 0,0 3 0 0,-2 0 0 15,-2 5-192-15,0-2-64 0,-2 4 0 0,-2 4 0 16,-1 5 0-16,1 0 0 0,-3 4 0 0,1 3 0 15,0 2-96-15,0 2-32 0,-1 3 0 16,1-2 0-16,1 2-128 0,2-1 0 0,-1 3 0 0,2-5 0 16,1 1 0-16,1-3 0 0,1 2 0 0,2-1 0 15,2-1 0-15,0 0 160 0,0-1-160 0,3 0 160 16,-2-1-16-16,2 2 0 0,-1 1 0 0,2 0 0 0,0-1 32 16,0 2 0-16,2 0 0 0,2 1 0 0,1 1-48 15,2-2-128-15,0 1 192 0,4-1-64 0,1-2-128 0,2 1 128 16,3-5-128-16,1-2 128 0,2 0-128 0,2-3 0 15,2-2 0-15,3 0 0 0,2 1 0 0,-4-4-176 16,0 2 16-16,3-2 0 16,5 0-288-16,3 1-64 0,2-2-16 0,2 0 0 15,-1 0-32 1,-1 0 0-16,1-3 0 0,-2 0 0 0,-1 0-720 16,-4-3-160-16,0 1-32 0,-3-2 0 0,-1 1-1632 15,-3-4-336-15</inkml:trace>
  <inkml:trace contextRef="#ctx0" brushRef="#br0" timeOffset="863">24308 2708 24879 0,'-6'0'2208'0,"1"0"-1760"0,4 1-448 0,1 2 0 0,0-3 832 0,-1 0 64 0,-1 2 32 0,-1-2 0 0,-2 4 128 0,0-4 32 0,0 2 0 0,2-2 0 0,1 2 64 16,1 0 32-16,-1-2 0 0,2 0 0 0,0 0-160 0,0-2-48 16,2 0 0-16,0 2 0 0,-1-2-400 0,3-2-64 15,-2 2-32-15,2-2 0 0,1 2-96 0,0-2-32 31,0 1 0-31,2 2 0 0,1-1-96 0,2 2-32 16,1 0 0-16,2 0 0 0,2 2 0 0,4 2 0 16,1 2 0-16,2 0 0 0,3 0-96 0,1 1-128 15,2 0 176-15,3-1-176 0,-1 3 0 0,-1-3 0 0,0-2 0 16,-3 2 0-16,-2-2 0 0,-3-1 0 0,0 2 0 16,-2-4 0-16,-3 2 128 0,-1-1-128 0,-1-2 0 0,-2 0 0 15,-1 0 128-15,0 0-128 0,0 0 192 0,-1-2-192 16,0 2 256-16,0 0-64 0,-1-3-16 0,-1 2 0 15,0 1-48-15,-2-2 0 0,0 2 0 0,-1 0 0 16,0-3-128-16,-1 2 0 0,-2 1 0 0,-1 0 128 16,-1 0-128-16,0-2 0 0,0 2 0 0,-1-4 0 15,-1 4 0-15,0-3 192 0,0 0-32 0,-2-1 0 16,2 1-32-16,-2 0 0 0,0 0 0 0,1 0 0 0,0-2-128 16,-1 1 128-16,1-2-128 0,-1 2 128 0,2-2-128 15,-2 0 0-15,-1-3 0 0,1 2 128 16,0-2-128-16,1 2 0 0,-1-3 144 0,-1-3-144 15,1 2 0-15,-1 0 144 0,1 0-144 0,-1 0 0 0,0 2 128 0,0-1-128 16,1 2 0-16,-1 0 0 0,0-1 0 0,0 0 0 16,-1 0 0-16,1-1 0 0,0 3 0 0,1 0 0 15,1-1 0-15,0 2-144 16,1-2-800-16,2 2-144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13:30.504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22323 7745 22111 0,'-4'-2'1968'0,"0"1"-1584"0,3 0-384 16,-1 1 0-16,2-3 768 0,-1 2 64 0,0-1 0 0,-3-2 16 0,-1-2 544 0,1-4 96 0,1-1 32 0,-1 1 0 0,3 0-992 0,1-2-192 15,1-1-32-15,3 0-16 0,-2 2-288 0,2-1 128 0,3-2-128 0,2 0 0 16,3-5 320-16,1 3-64 0,2-2 0 0,-1-1 0 16,3-1 96-16,-1 2 16 0,0 2 0 0,1-3 0 15,0 3 80-15,1-2 32 16,-1 2 0-16,1-4 0 0,1 3 32 0,0-3 16 0,0 1 0 0,2-1 0 16,-1 2-80-16,1-4-32 0,1-4 0 0,1 1 0 0,-4 0-208 0,1-3-32 15,1-1-16-15,0-5 0 0,2-2-32 0,-1-4-128 16,3-2 192-16,3-1-64 15,3-3-128-15,2 2 0 0,2 0 0 0,1-3 0 0,2 0 0 0,-1-1 0 16,-1 1 0-16,2-5 0 16,3-5 0-16,-1 0 0 0,-2 2 0 0,-1 0 0 15,2 2 0-15,-1 5 160 0,-1-3-160 0,1 2 160 0,2-3-160 0,2-5 0 16,4-2-160-16,-1-2 160 0,4 2 0 0,-5-2 0 0,-2 4 0 16,-6 7 0-16,-4 3 0 0,2-4 0 0,4-4 0 0,3-1 0 31,0 2 0-31,-2 4 0 0,-2 5 0 0,-1-2 0 0,-3 4 0 0,-2 1 0 0,-2-3 192 0,-3 5-192 15,0-4 192-15,-3 5-192 16,2-2 192-16,0 4-192 0,-2 1 192 0,4 1-64 0,3-2 0 0,1 5-128 16,-3 4 128-16,0-3-128 15,1 1 0-15,1-1 0 0,0 0 144 0,-2 1-144 16,1 2 0-16,-2 0 144 0,-3 3-144 16,-1 3 0-16,-1-1 0 0,-2 1 0 0,-2 4 0 0,-2 1 0 0,-1 1 0 0,-2 4 0 0,-2 0 0 0,-1 2 0 15,-2 1 0-15,1 2 0 16,-2 0 0-16,1 1 0 0,-2 1 0 0,0 2 0 0,-1-1 0 0,0-2 0 31,1 2 128-31,-2 2-128 0,1-2 0 0,-1 1 0 16,-1 0 128-16,0-1-128 0,-1 4 0 0,1-3 0 15,-2 1 0-15,0 1 0 0,0 1 0 0,-1-3 0 16,2 3 0-16,-4 0 0 0,1-2 0 0,0 2 0 16,1 0 0-16,0 0 128 0,0 0-128 0,0 0 192 0,0 0-192 15,0 0 192-15,-24 2-192 0,18-2 160 0,0 3-160 16,-3 0 160-16,1 0-160 0,-1 2 0 0,-2 0 144 0,0 1-144 15,0-2 0-15,-3 2 128 0,-1 1-128 16,-2 0 0-16,0 1 128 0,-3-2-128 0,1 1 160 0,0-1-160 16,-4-3 192-16,1 4-48 0,-1-5-16 0,-2 2 0 15,0 0 48-15,-1-2 0 0,0 2 0 0,0-1 0 16,1 2-176-16,1 2 192 0,-1-1-192 16,2-1 192-16,-2 3-192 0,3-1 0 0,2 1 144 0,2 0-144 15,2-2 128-15,2 0-128 0,1-2 160 0,2 1-160 16,1-2 192-16,0 1-48 0,3 0-16 0,1-2 0 15,-1 1-128-15,2-3 0 0,2 1 0 0,0-1-176 0,1 0 176 16,1 0 0-16,-1 0 0 0,2 0 0 0,0-1 0 16,2 1 0-16,0-3 0 0,2 3 0 0,1-3 0 0,2-2 0 15,1 1 0-15,1 0-128 0,4-2 128 0,2-3 0 16,2-1 0-16,4 1-128 0,4-6 128 0,3 4-128 16,3-4 128-16,1 1-128 0,0 2 128 0,3-1-128 15,-2 1 128-15,1-2-128 0,-2 2 128 0,-2 1 0 16,-2 3-144-16,-3-4 144 0,-4 0 0 0,-1-1 0 15,-4 2 0-15,-2 0 0 0,-1 1 0 0,-3 2 0 0,-2 0 0 16,-1 2 0-16,-1 0 0 0,-4 0 0 0,2 2 0 0,-4 0 0 16,1 2 0-16,-2 2 0 0,-2-3 0 0,0 2 0 15,-1 1 0-15,-1 1 0 0,-1 2 0 16,0-1 0-16,-2 2 0 0,2-2 0 0,-1 3 0 0,1 0 0 16,-1 1 0-16,0-2 0 0,1 2 128 0,1-2-128 15,0 2 0-15,-1-2 0 16,2 1 0-16,0-1 0 0,1 2 0 0,-1-4 0 0,1 3 0 0,1 0 0 15,-1-1 0-15,2-2 0 0,0 2 0 0,0-1 0 16,1 0 0-16,-2 1 0 0,4-2 0 0,-2 2 0 0,1-1 0 16,1 0 0-16,1 0 0 0,1 0 0 15,1 1 0-15,0-1 0 0,2 0 0 0,0-3 0 0,3 3 0 0,0-3 0 16,0-3 0-16,1 1 0 0,2 1 0 0,-1-3 0 16,1-2 0-16,0 3 0 15,-2-3 0-15,0 0 0 0,3 0 0 0,-1-2 128 0,1 2-128 0,0 0 0 16,-1-3 0-16,-2 2 0 0,0 1 0 0,-2 0 0 15,0-1 0-15,-2 1 0 0,1 2 0 0,-2-2 0 16,0 1 0-16,-1 2 0 0,-1-1 0 0,0 0 0 16,0 2 128-16,0-2-128 0,0 2 0 0,-2-2 0 0,2 1 0 15,0 1 0-15,-1 1 0 0,1-2 0 16,0 2 0-16,1 1 0 0,-2 0 0 0,2 0 0 0,0 1 0 0,0 2 0 16,-1-2 0-16,0 1 0 0,1 2 0 0,-3 2 0 15,2 3 0-15,-2-2 0 0,1 4 0 0,-2 1 0 16,0 2 144-16,-2 1-144 15,0 3 160-15,-2 3-160 0,1 1 192 0,-3 0-64 16,0 7-128-16,-3 0 192 0,1 5-192 0,-2 4 144 16,1 6-144-16,-3 0 128 0,1-5-128 0,0 2 0 0,0 0 0 0,-1-3 0 15,1-1 0-15,0-2 0 0,0-3 128 0,0-1-128 0,3-5 0 16,-3 5 0-16,1 1 0 0,-1-3 0 0,2-1 0 16,-1-3 192-16,2-3-192 0,0-2 192 0,2-4-192 0,2-1 0 15,0-8 0-15,2-1 0 0,0-1 0 0,2-5-176 16,1 0 176-16,2-2-192 15,1-4-512 1,0-3-96-16,2-1-32 0,2-4-18752 0</inkml:trace>
  <inkml:trace contextRef="#ctx0" brushRef="#br0" timeOffset="946.43">22443 7589 911 0,'-7'-6'0'0,"2"1"0"0,1 1 0 0,2 3 0 0,1 1 896 0,-1 0 112 0,2 0 16 0,-2 0 0 0,-1-3-352 0,0 3-64 0,0 0-16 0,0 3 0 15,-1-3-128-15,0 3-16 0,0 1-16 0,1-1 0 16,-1 3 400-16,0-2 96 0,1-1 16 0,-1 3 0 15,0 1 464-15,-1-5 112 0,3 4 16 0,-2-2 0 16,2-2-272-16,-1 2-48 0,1-1-16 0,-2 2 0 16,1 1-768-16,-2 2-160 0,1-1-16 0,-1 0-16 15,0 2-240-15,-2-3 0 0,0-2 0 0,1 2 0 16,-2-3 0-16,2 0 0 0,0-1 0 0,-1 0 0 16,0 0 0-16,1-2 0 0,0-2 0 0,1 2-9984 0</inkml:trace>
  <inkml:trace contextRef="#ctx0" brushRef="#br0" timeOffset="1817.96">22735 7178 18431 0,'-10'13'1632'0,"4"-3"-1312"0,4-2-320 0,2-3 0 0,0 0-336 0,-2 5-144 0,0 4-32 0,-3 13 0 16,0 5-816-16,0 3-160 0,3 2-48 0,-3-8 0 0,-4 2 1184 0</inkml:trace>
  <inkml:trace contextRef="#ctx0" brushRef="#br0" timeOffset="2419.05">22335 7700 23039 0,'-18'-9'1024'0,"6"5"192"0,2-3-960 0,4 5-256 0,2 2 0 0,3-3 0 15,0 2 1136-15,-4-4 176 0,-1-1 32 0,-3-1 16 16,0-2 336-16,2-1 64 0,-1 0 16 0,3 0 0 0,2 2-960 0,-1 0-192 16,2 2-48-16,-1 1 0 0,2 1-256 0,-2 1-48 15,2-2-16-15,0 3 0 0,-2 2 0 0,1 0 0 16,-2 4 0-16,1 2 0 0,-4 1-256 0,1 2 0 16,0 4 128-16,-1 2-128 0,0-4 0 0,2 4 0 0,2-2 0 0,0 2 0 15,2-3 0-15,2 1 0 0,2 0 0 0,2-4 160 16,1 1-160-16,1-3 0 15,4 0 0-15,2-5-176 0,-1 0 176 0,3-2 0 16,1 0 0-16,1-4 128 0,1 0 32 0,0-4 16 0,3 2 0 0,-1-2 0 16,0 1-176-16,1-3 192 0,-1 1-192 0,-2-3 192 0,-2 3-192 0,-1-1 0 15,-3-4-160-15,1 2 160 0,-3-1 0 0,-3 1 0 16,-2 2 208-16,-2 0-64 0,-2-1-144 0,-5 4 0 31,-2 0 0-31,-4 1 0 0,-1 3 0 0,-5 0 208 0,-4 1-48 0,-4 2-16 16,-3 2-144-16,-2 1 128 0,-6 3-128 0,-1 1 128 0,0 2-128 0,-1 1 160 0,1 0-160 0,0 4 160 31,3 0-160-31,2 2 0 0,1 3 0 0,3-1 128 16,3 1-128-16,4-2 0 0,4 0 0 0,3-3 0 15,6-2 0-15,6-2 0 0,3-4 0 0,8 1-12032 0,6-5-2416 0</inkml:trace>
  <inkml:trace contextRef="#ctx0" brushRef="#br1" timeOffset="80680.25">12153 7855 20271 0,'-16'-4'1792'0,"3"-1"-1424"16,6 4-368-16,3 1 0 0,3 0 1536 0,-4 0 224 0,-6-3 48 0,-4 0 16 0,-3 0-480 0,0-1-80 0,3 2-32 0,7 1 0 0,4 4-896 15,4-3-176-15,4 0-32 0,3 4-128 0,6-1 0 0,3-2 0 16,3 1 0-16,4 1 0 0,3-3 240 0,3 1-64 15,5 2-16-15,0-3 0 0,7 0 400 0,9 0 80 16,11 0 0-16,9-3 16 0,4 6-240 0,3-7-48 16,4 1-16-16,9-3 0 0,6-4-32 0,9 0-16 15,8 2 0-15,6-6 0 0,2 2-96 0,9-4-16 16,12-3 0-16,4 1 0 0,-10 4 48 0,10-5 0 16,14 3 0-16,12-2 0 0,12-1 32 0,4 1 16 0,2 2 0 15,-7 2 0-15,-3 2-32 0,6-1 0 16,11 1 0-16,11 2 0 0,13 0-256 0,8 1 160 0,4 0-160 0,5-1 128 15,3-3-128-15,4 3 128 0,6-2-128 0,4 1 128 16,3 1 64-16,7 0 0 0,5 0 0 0,9 0 0 16,5 2 0-16,4-5 0 0,7 1 0 0,-4 2 0 15,-15 3 48-15,17-2 16 0,13-1 0 0,8 4 0 16,8 2-256-16,0-1 144 0,-2-2-144 0,-2-3 128 16,-5 1 64-16,5-1 0 0,6 4 0 0,-3 0 0 15,-2-3-192-15,-8 2 128 0,-10 1-128 0,10-3 128 0,10 2-128 0,-3 1 0 16,-14-4 0-16,2 1 0 0,-1-1 0 0,0 0 128 15,0 4-128-15,-10 1 128 16,-12 1-128-16,3 1 0 0,-3-4-160 0,-20 4 160 0,-25 3-240 0,9-3 48 16,5 6 16-16,1-3 0 15,-7 3-368-15,-20 1-80 0,-16 0-16 0,-14-2 0 16,-11 2-1408-16,-12 2-272 0</inkml:trace>
  <inkml:trace contextRef="#ctx0" brushRef="#br1" timeOffset="83040.61">13545 7641 15663 0,'-2'2'1392'0,"0"-2"-1120"0,2 0-272 15,2 0 0-15,0 0 1040 0,1-2 160 0,0 1 16 0,2-2 16 0,5-1-144 0,3-4-16 0,4-2-16 0,4-6 0 0,2 0 688 0,3-3 144 16,5-7 32-16,3-5 0 0,3-1-1072 0,1-5-208 15,4-4-32-15,4-5-16 0,5-3-400 0,4-5-192 0,6-6 160 0,4-4-160 16,7-5 304-16,12-13-48 0,15-10 0 0,9-9 0 0,0 1 240 16,16-14 32-16,17-13 16 0,10-9 0 15,-4 6-352-15,27-25-192 0,26-19 192 0,9-9-192 16,1 2 0-16,5-5 0 0,6-6 0 0,-3 4 0 0,-4 6 0 16,17-12-144-16,11-11 144 0,7-4-192 0,4-3 192 0,5-3-128 15,-2 1 128-15,-4 8-128 16,0-3 352-16,15-5 80 0,10-7 16 0,-4 5 0 0,-23 25 640 0,11-7 128 15,8-4 16-15,-2 3 16 0,-2 3-816 0,-11 13-176 16,-17 9-128-16,-15 19 192 0,-8 7-192 0,-3 7 0 16,-6 7 0-16,-13 8 0 0,-15 17 0 0,-16 11-176 0,-14 10 176 15,-12 13-18320-15</inkml:trace>
  <inkml:trace contextRef="#ctx0" brushRef="#br1" timeOffset="83616.82">18247 6745 29487 0,'-24'9'2624'0,"6"-3"-2112"0,8 2-512 0,6-8 0 0,1 2 320 0,-3-2-64 0,-10 6 0 0,-7 1 0 0,-5-1-256 0,1 1 0 0,6-7 128 0,6 0-128 16,7-4 336-16,4-4 16 0,4-2 0 0,5-2 0 16,5-2-160-16,3-2-16 0,5-1-16 0,5-3 0 0,4-2-160 0,4-1 0 15,0 1 0-15,9-5 0 0,11-7-192 0,9-6 16 16,11-7 16-16,9-8 0 15,13-7-512 1,8-7-96-16,-2-1-32 0,14-13 0 0,13-8 400 0,16-11 80 0,14-12 0 0,12-12 16 0,0 2 304 0,24-18 0 16,20-21 0-16,16-9 0 0,9-5 0 0,11-10 0 15,-2-1 0-15,-3 4 144 0,1 0-16 0,28-21 0 16,20-19 0-16,12-6 0 0,4-1 304 0,7-1 48 16,3-1 16-16,10-5 0 0,12-5 480 0,2-1 112 15,1 4 0-15,-3 6 16 0,-4 13-224 0,-3 3-48 16,-4 6-16-16,-10 13 0 0,-25 18-544 0,-11 10-96 15,-8 8-32-15,3 7 0 16,-3 8-640-16,-17 12-128 0</inkml:trace>
  <inkml:trace contextRef="#ctx0" brushRef="#br1" timeOffset="84088.56">24665 6938 25791 0,'-13'7'2304'0,"4"-5"-1856"0,7-1-448 0,4-2 0 0,2-1 1216 0,0-5 160 0,-2 1 32 0,4-6 0 0,7-8-144 0,9-11-32 0,14-13 0 0,10-11 0 15,10-4-32-15,14-14-16 16,16-12 0-16,16-13 0 0,13-7-560 0,14-8-112 0,19-8-32 0,10-8 0 15,11-2-288-15,16-11-48 0,10-3-16 0,16-7 0 16,17-6-128-16,14-9 0 0,15-4 0 0,9-3 0 0,-1 3 0 0,5-2 0 16,5 1 0-16,12-3 0 0,9-3 0 15,8-2 0-15,5 2 0 0,-7 5 0 0,-15 15-144 0,17-6 144 16,15-5 0 0,-4 5 0-16,-8 9-128 0,-12 9 128 0,-7 10 0 0,-11 10-18480 15</inkml:trace>
  <inkml:trace contextRef="#ctx0" brushRef="#br1" timeOffset="89040.62">19683 7314 21183 0,'0'0'1888'0,"-1"0"-1504"0,1 0-384 0,0 0 0 0,1 0 2128 0,-1 0 368 0,2 0 64 0,-2-2 0 0,1 1-1664 0,0-2-320 16,0 1-80-16,-1 2-16 0,0 0 288 0,0 0 64 0,4-24 16 0,-3 15 0 31,1 0-656-31,0-1-192 0,-1-5 0 0,0 3 0 16,2-1 496-16,-1 0 16 0,0 0 16 0,0-3 0 0,1 4 400 0,-2-2 80 15,1-3 16-15,1-1 0 0,-1 0-400 0,2-4-80 16,0-4-16-16,1-1 0 16,1-3 16-16,-1 0 0 0,1-2 0 0,-1 0 0 0,-1-3-160 15,-1 1-16-15,0-2-16 0,1-1 0 0,-2-2-128 16,2 1-32-16,1 1 0 0,0-8 0 0,2-5-48 0,-1-1-16 15,3-2 0-15,1 2 0 0,0 0 0 0,-2 4-128 16,1 9 192-16,0-6-64 0,-1-1 0 0,2-4 0 16,-1 0 0-16,-1-4 0 0,1 2 112 0,-1-2 16 15,-2 3 0-15,-1 1 0 0,-2 6-16 0,0-3 0 16,-2-3 0-16,0-4 0 0,-1-2-48 0,-1-2 0 0,1-1 0 0,-1 1 0 16,0 4-64-16,1 0-128 0,0 2 176 0,0 1-176 15,0 1 128-15,2-4-128 0,1-1 0 16,1 2 0-16,1 4 128 0,2 3-128 0,-1 4 0 0,1 3 0 15,-1 3 0-15,1 1 0 0,-1 2 0 0,0 1 0 16,0-5 0-16,0 1 0 0,-1 1 0 0,0 0 0 16,0 2 0-16,-1 1 0 0,-2 1 0 0,0 2 0 0,0 1 0 15,-2 3 0-15,1 0 0 0,-1 1 0 0,0 1 160 16,2 1-160-16,0 1 128 0,-1 0-128 0,2-1 128 0,0 2-128 16,1-4 128-16,1 1-128 0,1-3 0 0,0-1 0 15,2-1 0-15,-1 4 0 0,1-2 0 0,-1 3 0 16,-1 3 0-16,0 1 0 15,1 4 0-15,-4 2 0 0,2-1 0 0,-1 5 0 16,-1 1 0-16,-1 3 0 0,-1-3 0 0,-1 5 0 0,0-2 0 0,0 2 0 16,-1-1 0-16,0 2 0 0,0-1 0 0,-2-2 0 15,2 4 0-15,-3-4 0 0,2 2 0 0,-1-1 0 16,1-1 0-16,-2 1 0 0,1 0 0 0,1-3 0 16,0 0 0-16,-1 0 0 0,1 0 0 0,-1-2 0 15,1 2 0-15,0-3 0 0,0 3 0 0,1 0 0 0,-1-2 0 0,0 2 0 16,0 0 0-16,-1 0 0 0,-1 0 0 0,1 2 0 15,-1-2 0-15,0 2 0 0,-1-1 0 0,2 1 0 16,-2 1 0-16,0-1 0 0,0 2 0 0,1-1 0 16,-1 2 0-16,1-2 0 0,-1 3 0 0,2-2 0 15,-2 2 0-15,1 0 0 0,-1-1 0 0,1 1 0 16,-1 1 0-16,2-1 0 0,-2 2 0 0,0-2 0 16,0 3 0-16,0 1 0 0,0-3 0 0,-1 4 0 0,1-2 0 15,-1 4 0-15,-1-1 0 0,0 0 0 0,0 1 0 0,-2 5 0 16,2-3 0-1,-2 1 0-15,0 0 0 0,1 0 0 0,-2 5 0 0,-1-3 0 0,-1 1 0 0,1-1 0 16,0 2 0-16,1 1 0 16,0-6 0-16,2 4 0 0,0-2 0 0,1-2 0 15,1 0 0-15,2-2 0 0,0-1 0 0,3-4 0 0,0 2 0 0,1-4 0 16,0 2 0-16,2-4 0 0,2 2 0 16,1-4 0-16,4 2 0 0,1-4 0 0,2-2 0 0,4 0 0 15,4-2 0-15,2-3 0 16,4 1 0-16,4-4 0 0,1 0 0 0,2-3 0 0,0 1 0 0,-1-1 0 0,-1 2 0 0,-3-2 0 15,-5 3 0-15,-3 0 0 16,-2-2-192-16,-4 3 192 0,-2 1 0 0,-2 2 0 0,-1-2 0 0,-3 2 0 16,-1-1 0-16,0 4 0 0,-2 0 0 0,-1 0 128 15,-1 2-128-15,0 1 0 0,1-1 0 0,-2 4-176 16,0 0 176-16,0 0 0 0,0 3 0 16,0-3 0-16,0 3 0 0,1 0 0 0,0 3 0 0,0 0 0 15,2 1 0-15,-1 2 0 0,1 0 0 0,1 1 0 16,-1 1 0-16,0 0 0 0,0 3 0 0,1-1 0 0,0 0 0 15,-2-1 0-15,3 4 0 0,-1-1 128 0,1 1-128 16,0-1 0-16,0 1 0 0,2 2 0 0,2 1 0 0,1 0 0 31,1-2 0-31,1 1 0 0,1-1 0 0,3 0 128 0,0 2-128 0,2-2 0 0,2 3 0 0,1-1 0 16,3 3 0-16,-1-2 0 0,2 4 0 0,-2-2 0 16,-2 1 0-16,-1-2 0 0,0 4 0 0,-3-2 0 15,1 1 0-15,-5-1-192 0,0-1 192 0,-2-3 0 16,-3-3 0-16,0 2 0 0,-2-3 0 0,0-2 0 15,-2 0 0-15,0-1 0 0,-2-2 0 0,0 2 0 16,1-3 0-16,-2-2 0 16,2 1 0-16,-2-1 0 0,0-1 0 0,0 0 0 0,1 0 0 0,-1 0 0 0,0-3 0 0,0 1 0 31,2-1 0-31,-1-1 0 0,1 1 0 16,-1-3 0-16,1 1 0 0,-1 1 0 0,1-4 0 0,-1 1 0 15,-1 0 0-15,-1-2 0 0,0 0 0 0,-2-3 0 31,1 2-560-31,-3-2-80 0,-1-1 0 0,-1 0-16 0,-2 1-272 16,0-4-48-16,-3 1-16 0,1 2 0 0,0-2 432 0,-3 2 96 0,0-6 16 16,-6 1 0-16,-1-5 256 0,-2 1 48 0,-2-3 16 0,-1 1 0 0,-1 1 128 15,0 2 0-15,-1-2 0 0,-1 1 0 0,2 1 0 0,2-1 0 16,-2 2 128-16,2 2-128 0,1 2 128 0,2 0-128 16,1 2 128-16,1 0-128 0,2 2 144 0,2 1-144 15,0 0 192-15,2 2-192 0,0 0 160 0,1 0-160 16,0 0 128-16,-2 2-128 0,3 0 128 0,0 2-128 15,-1-1 0-15,-1 2 128 0,2 1-128 0,0-3 0 16,1 3 0-16,-1 0 0 0,2 3 0 0,1-3 0 16,0 0 0-16,2 1 0 0,1 2 0 0,0-3 0 15,4 2 0-15,-2-1 0 0,1 2 0 0,1-1 0 16,1 2 144-16,-2-3-144 0,2 4 0 0,2-4 0 0,-1 4 0 0,0-1 0 16,2-1 0-16,-1 0 0 15,1 1 0-15,-1 1 0 0,-1 0 0 0,0 0 0 0,1 1 0 0,-2-2 0 16,0 2 176-16,-2 1-48 0,0 2 0 0,0-3 0 15,-2 4-128-15,-1 0 0 0,-3 1 0 16,0 3 0-16,-1-2 0 0,-3 0 160 0,-2 1-160 0,-2 3 160 16,0-3-160-16,-3 4 160 0,1 0-160 0,-1 0 160 15,5-1-160-15,-3-1 160 0,3 1-160 0,-1 0 160 16,1-1-32-16,3-1 0 0,0-2 0 0,2 0 0 16,1-4-128-16,1 0 0 0,2 1 0 0,2-3 0 0,-1-1 0 0,3 0 0 15,0-1 0-15,1-2 0 0,0-2 0 0,1 0 0 16,1 0 0-16,2-5 0 0,0 2 0 0,-1-3 0 15,2-1 0-15,2 0 0 0,-1-5 0 16,2-1 0-16,1-3 0 0,2-2 0 0,3-5 128 0,-1 4-128 16,1-4 128-16,1 2-128 0,0-1 0 0,0 2 0 15,-1 2 0-15,0-1 0 16,0 3 128-16,-1 0-128 0,1 0 128 0,-2 1-128 0,0 5 0 16,1-2 0-16,-1 2 0 0,-1 1 0 0,2 2 0 15,-1 1 0-15,2-3 0 0,-2 3 0 0,0 2 0 0,0 0 0 0,0-2 0 0,-2 3 0 16,1 0 0-16,-1-1 0 0,0 2-144 0,-2-1 144 15,1 2 0-15,0 1 0 0,-1 0 0 0,1 0 0 16,0 4 0-16,-1-2 0 16,1 2 0-16,0 2 0 0,2 0 0 0,2 2 0 15,2 0 0-15,0 2 0 0,2-1 0 0,1 1 0 0,1 0 128 0,4 2-128 16,-1-3 304-16,1 4-48 0,2 0 0 0,0 3 0 16,0 0-80-16,1-1-32 0,-2 2 0 0,0 2 0 15,-2-1-144-15,-2 1 128 0,-4-1-128 16,-2 0 128-16,-2 0-128 0,-1 1 0 0,-2-1 0 0,-2-2 0 0,-2 0 0 15,0-2 0-15,-1-2 0 0,-2 0 0 0,1-3 0 16,-1-2 0-16,-1-1 0 0,-1-5 0 16,0 1-960-16,-1-5-64 0,0 0 0 0,-2-7-19472 15</inkml:trace>
  <inkml:trace contextRef="#ctx0" brushRef="#br1" timeOffset="89977.85">20957 2357 43311 0,'-9'-3'3840'0,"2"3"-3072"0,3 0-608 0,3 0-160 0,0 0-592 0,-2 0-160 0,-2-2-16 0,-6 1-16 0,-4-2 784 0,-2-1 0 0,-4 2 144 0,1-1-16 0,1 2-128 0,0-1 0 16,2 2 0-16,-1 0 0 0,2 2 0 15,0 2 0-15,-1 2 0 0,-2 3 0 0,1 1 0 0,-2 2 0 16,0 2-144-16,-2 2 144 0,-4 5 0 0,0 1 0 15,-2 4 0-15,2 1 0 0,3 0 0 0,0 2 0 16,1 4 0-16,-2 2 0 0,4 3 240 0,3 1-48 16,5-5-16-16,4-3 0 0,7-3-16 0,3-5 0 0,5-1 0 15,3-6 0-15,2-2-32 0,3-2 0 16,3-2 0-16,2-1 0 0,2-3-128 0,3-4 128 0,0-1-128 0,1-2 128 16,1-1-128-16,0-4 0 0,0-2 0 0,-1 0 0 15,-1-5 0-15,0 0 0 0,-3-2 0 0,-2-1 0 16,-2 0 0-16,-2-3 0 0,-2 3 0 0,-2-3 128 15,-2 3 0-15,0 0 0 0,-2-2 0 0,-1-1 0 16,-2-1 192-16,0 2 48 0,-3-4 0 0,1-3 0 16,-1-1-32-16,0-5 0 0,-2-1 0 0,-2 3 0 0,2 1-32 0,-2 2-16 15,1 5 0-15,-1 2 0 0,1 6-288 0,0 0 160 16,1 3-160-16,1 4 128 16,0 0 0-16,1 2-128 0,0 4 192 0,1-2-64 0,0 2-128 0,1 0 0 15,0 2 0-15,-1 0 0 0,2 3 0 0,0-2 128 16,0 3-128-16,-1 1 0 0,1 3 0 0,0-1 128 15,1 6-128-15,0 1 0 16,2 7 0-16,-1 3 0 0,-3-8 0 0,1 1 0 0,0 5 160 0,0 2-160 16,1 7 192-16,1 1-192 0,1 5 336 0,0-2-32 15,0-3-16-15,0-2 0 0,1-7-128 0,1 0-32 16,-1-5 0-16,-1-2 0 0,0 1-128 0,0-6 0 0,1 2 0 16,0-1 0-16,-1-2 0 0,1-2-176 15,1 0 48-15,0-1 0 16,1-2-528-16,0-1-112 0,0-1 0 0,0-1-20352 0</inkml:trace>
  <inkml:trace contextRef="#ctx0" brushRef="#br1" timeOffset="90278.95">21407 2913 35935 0,'-2'1'3200'0,"-1"4"-2560"0,3-1-512 0,1 0-128 0,1 0 1104 0,-2 1 208 0,1-2 32 0,-1 6 16 0,0 4-544 0,0 6-112 0,1 0-32 0,0 0 0 16,2 1-336-16,-1-1-64 15,1-1-16-15,-1 1 0 0,2-6-480 0,-2 0-96 0,1-3-32 0,-1-2-18928 32</inkml:trace>
  <inkml:trace contextRef="#ctx0" brushRef="#br1" timeOffset="90857.27">20456 2060 26719 0,'-7'-6'1184'0,"3"2"240"0,2 2-1136 0,0 2-288 0,4-3 0 0,-1 3 0 15,0 0 512-15,0 0 32 0,1 0 16 0,1 0 0 16,1 3 720-16,-4-3 160 0,0 0 32 0,0 0 0 16,22 8-128-16,-14-4 0 0,-2-3-16 0,1 2 0 15,1-1-624-15,0-1-112 0,2 2-16 0,0-1-16 16,1-2-192-16,3 0-48 0,0 0 0 0,2-2 0 15,-2-1-128-15,4 2-48 0,2-4 0 0,2 0 0 0,1 0-144 0,2 2 0 16,2-4 0-16,0 1 0 16,1 3 0-16,1-4 0 0,5 4 128 0,0 0-128 0,3 3 0 0,0 0 0 15,1 0 144-15,-4 3-144 0,0 0 0 16,-5 0 128-16,-2 1-128 0,-4-1 0 0,-2 1 176 0,-5-2-48 16,-3 1 0-16,-1-2 0 0,-1 2-128 0,-3-3 192 15,0-3-192-15,-2 2 192 0,0-2-64 0,0 0 0 16,-1-2 0-16,0 0 0 0,-1-1 48 0,-2 1 0 15,0-3 0-15,-1 2 0 0,-1 2-16 0,0-2 0 16,-1-2 0-16,-3 1 0 0,-1 0 16 0,0-2 0 0,-1 3 0 16,-3 0 0-16,1-1-48 0,-2 0-128 0,-3 1 192 0,0-2-64 15,-2 1-128-15,-1 1 0 0,-4-1 144 0,0 1-144 16,0-1 144-16,-1 1-144 0,0 0 192 0,2-3-192 16,-1 2 0-16,2-2 0 15,2 2 0-15,2-2 0 0,1 2 0 0,3-2 0 16,2 0 0-16,1 2 0 15,4-3-464-15,3 1-112 0</inkml:trace>
  <inkml:trace contextRef="#ctx0" brushRef="#br1" timeOffset="96066.84">13235 4522 35935 0,'-11'-21'3200'0,"2"5"-2560"0,4 6-512 0,4 1-128 0,0 6 0 0,-2-7 128 0,-4-11-128 0,-4-11 128 0,-4-9 256 0,-1-1 48 0,1 5 16 0,1 5 0 16,2 7 128-16,1 5 48 0,2 4 0 0,2 4 0 0,0 3-416 0,4 5-80 16,0-1 0-16,3 7-128 0,0 1 224 0,5 5-64 15,1 3-16-15,6 6 0 0,1 4-144 16,4 3 0-16,4 5 0 0,2 3 0 0,-1 1 0 0,3 1 0 15,1-2 0-15,2 7 0 0,6 4 176 16,5 8 0-16,7 3 0 0,5 8 0 0,5 2 80 16,3 3 0-16,-3-1 16 0,3 0 0 0,0 4-80 0,6-1-32 15,7 6 0-15,6 2 0 0,7 2-160 0,6 4 0 16,1 5 0-16,12 6 0 0,11 7 0 0,6 2 0 16,3 3 128-16,1 2-128 0,2-3 240 0,13 9 16 15,6 4 0-15,11 10 0 0,10 6 0 0,0-3 0 16,-9-7 0-16,4 5 0 0,8 9-256 0,5-2 0 15,8-2 0-15,4 4 0 0,6 11-128 0,-2-3 128 16,-11-10 0-16,11 8 0 0,10 10 0 0,8 6 0 0,8 9 0 16,6 0 0-16,3-2 0 0,-2 4 0 0,0 9 0 0,-3-3 144 15,-9-1-144-15,-11-12 0 0,-7-4 0 0,17 14 0 16,11 13 0-16,7 8 0 0,3 10 0 0,0-1 0 16,-1 2 0-16,-1-5 0 0,1-5 0 0,3-4 0 15,1-1 336-15,2-4 48 0,1-1 0 0,-5 0 0 16,-5-6-112-16,-1-6-16 0,1-4 0 0,-4-2 0 15,-5-3-256-15,-6 2 0 0,-4-2 0 0,-19-14 0 16,-16-18 128-16,10 10-128 0,13 12 144 0,-5-4-144 0,-8-4 128 0,-16-6-128 16,-11-9 0-16,-6 2 144 0,-2-2-144 0,-11-6 0 15,-11-5 0-15,-1 2 0 16,-1-2 0-16,-9-7 0 0,-8-8 0 0,-3-11 0 0,-2-6 0 0,-11-10 0 16,-6-7 0-16,-1-9 0 15,3-6-704-15,-2-6-160 0</inkml:trace>
  <inkml:trace contextRef="#ctx0" brushRef="#br1" timeOffset="97334.33">18155 742 25791 0,'-15'47'2304'0,"4"-9"-1856"0,1 3-448 0,4-5 0 0,4-5 1552 0,2-3 224 0,0 7 32 0,-2 29 16 0,1 36-1040 0,0 36-208 0,2 31-32 0,5 11-16 0,4-5 240 0,4 2 64 0,4 3 0 0,2 1 0 15,2-5-176-15,2 2-16 0,2-5-16 0,3 13 0 32,4 15-336-32,0 13-64 0,3 9-16 0,0 10 0 0,0 0-16 0,-1 6 0 0,3-6 0 0,-3 0 0 15,1-1-192-15,1 5 0 0,2 10 0 0,-3 6 0 16,-2 5 0-16,0 2 176 15,-1-4-176-15,-1-12 160 0,0-17 272 0,3 10 48 0,3 8 16 0,1-2 0 16,-2-9-272-16,-2-4-48 0,3 0-16 0,-3-12 0 16,0-11 48-16,-2-10 16 15,0-5 0-15,-2-16 0 0,-1-10-32 0,3-21 0 0,0-20 0 0,4-11 0 0,4-5-192 0,0-15 0 32,2-13 0-32,0-14 0 0,-3-14 0 0,-1-14-128 15,0-7-16-15,0-15-19792 16</inkml:trace>
  <inkml:trace contextRef="#ctx0" brushRef="#br1" timeOffset="98008.43">25007 591 38703 0,'-1'22'1712'0,"1"0"352"0,0 6-1648 0,0-6-416 0,0-4 0 0,-2-1 0 0,2 5 448 0,0 14 16 0,0 23 0 0,2 23 0 0,0 20-208 0,3 14-64 16,2-5 0-16,3-1 0 0,4 1-16 0,2 0-16 16,5 0 0-16,1-2 0 0,4-6-160 0,1 3 0 0,3 6 0 15,1 1 0-15,1-1 0 0,0 4 0 0,-1 0 0 0,3 2 0 16,0 3 0-16,1 10 0 0,-1 9 0 0,0 6-176 15,-3 2 16-15,0 9 0 0,1 12 0 0,-2 11 0 16,-2 3 160-16,-1 3-128 0,0 11 128 0,-2 12-128 16,-1 14 128-16,-5 2 0 0,-3 6 0 0,-2 5 0 15,-3 3 272-15,-3 6-16 0,-3 4 0 0,-2-1 0 16,0-8-32-16,-3 9-16 0,-4 7 0 0,-1 4 0 0,0-1 64 16,-2 1 16-1,-1 8 0-15,0-8 0 0,1-1 384 0,1-3 80 0,3 0 16 0,1-4 0 0,1 2-272 16,2-8-48-16,3-9-16 15,3-3 0-15,3-9-112 0,1-1 0 0,3-2-16 0,0-5 0 16,2-7-304-16,1-5 0 0,3-1 0 0,1-7 0 16,1-7 0-16,0-7 0 0,2-8 0 0,-3-2 0 0,0 1 0 0,-4-4 0 15,-1-6 0-15,-6-14 0 0,-1-15 0 0,-3-8 0 16,0-5-128-16,-2-9 128 0,1-13 0 0,-1-6 0 16,-1-7-160-16,0-6 160 0,2-5-192 0,-3-12 16 15,2-8 16-15,0-14 0 16,-1-8-272-16,1-9-48 0,-2-8-16 0,2-6 0 15,0-4-176-15,0-7-32 0,-1-9-16 0,2-7 0 16,0-6-240-16,0-13-32 0,0-10-16 0,-1-16-17312 0</inkml:trace>
  <inkml:trace contextRef="#ctx0" brushRef="#br1" timeOffset="98532.68">23569 6723 45151 0,'-45'48'4016'0,"13"2"-3216"16,15-8-640-16,13-11-160 0,4 1 128 0,-7 24-128 0,-12 39 192 0,-6 53-64 0,4 39-128 0,14 12 0 0,18-10 0 0,16-11 0 16,16-7 0-16,12-3 0 0,8 2 0 0,2-2 0 0,3-4 0 0,2 7 0 15,4 6 0-15,0 9 0 0,2 7 0 0,-2 9 0 16,-4 7 0-16,-7 0 0 0,-11-4-128 0,-6 4 128 16,-5 9 0-16,-5 7 0 0,-4 11 0 0,-6-1 0 15,-6-1 0-15,-6 2 0 0,-2 5 0 0,-6 3 0 16,-1 2 0-16,-3-5 0 0,-1-1 0 0,2-9 0 15,-2-7 0-15,0-10 0 0,1-11 0 0,0-20 0 16,2-21 0-16,1-14 0 0,1-10 0 0,1-20 0 16,3-20 0-16,4-16 0 15,4-15-640-15,7-17-48 0</inkml:trace>
  <inkml:trace contextRef="#ctx0" brushRef="#br1" timeOffset="99087.56">28232 3211 40543 0,'-34'82'1792'0,"12"-12"384"0,5 6-1744 0,7-13-432 0,6-16 0 0,3-3 0 0,1 23 128 0,-1 47-128 0,1 65 128 0,3 50-128 0,7 33 0 16,6 4 0-16,5-4 0 0,5-10 0 0,4-5 0 0,0-13 0 16,2 0 0-16,1-4 0 0,3 3 0 0,2 9 0 15,2 10 176-15,0 2-176 0,-6-14 0 0,2 16 0 0,-3 16-128 0,-2 6 128 16,-3 6 0-16,-5 13 0 0,-4 16 0 0,-6 4 0 16,-4-3 0-16,-3 5 0 15,-1 2 0-15,-3 4 0 0,0 4 144 0,-4 0 96 0,0 2 16 0,0 0 0 0,-2-8 272 16,-1 2 64-16,-1-4 16 0,-2-3 0 15,2-2-192-15,-1-13-32 0,-1-7-16 0,3-11 0 0,4-6 64 0,1-1 16 16,1 1 0-16,2-20 0 0,2-20-128 0,6-26 0 16,5-20-16-16,2-17 0 0,1-7-32 0,-4-15 0 15,-2-5 0-15,-1-17 0 0,-3-12-272 0,3-19 0 16,-1-15 0-16,0-17 0 0,1-11 0 0,2-14 0 16,2-10 0-16,0-16-144 15,4-10-816-15,1-16-176 0</inkml:trace>
  <inkml:trace contextRef="#ctx0" brushRef="#br1" timeOffset="102490.4">22913 12502 11055 0,'-1'0'976'0,"1"-3"-784"0,0 2-192 0,0 1 0 0,0-2 800 0,1 2 112 0,-1-4 32 0,0 1 0 0,2-3 832 0,-1-1 160 0,0 1 48 0,0-3 0 0,0 5-48 0,1-2 0 15,-2 2 0-15,1-1 0 0,0 4-272 16,0-1-48-16,2-2-16 0,-2 4 0 0,0-2-656 0,1 2-144 15,-1 0-32-15,0 0 0 0,0 0-272 0,-1 0-64 16,2 0-16-16,-2 0 0 0,0 2-96 0,-2-2 0 0,2 1-16 0,-1 2 0 16,-1-3 32-16,2 0 16 15,0 0 0-15,0 0 0 0,0 0-64 0,0 0-16 16,0 0 0-16,0 0 0 0,-16 12-16 0,14-12-16 16,1 0 0-16,1 0 0 0,0 0 16 0,0 0 0 15,1-4 0-15,1 2 0 0,0-2-112 0,0-2-16 16,2 0 0-16,2-4 0 0,1-1-128 0,0-2 0 0,0 2 144 15,1-1-144-15,0-3 128 0,1 2-128 16,0-2 160-16,-3 2-160 0,1 2 0 0,-2 0 128 0,-1 4-128 16,-1-2 0-16,-2 5 0 0,0 1 0 0,-2 0 0 0,0 3 0 15,-2-2 272-15,-1 0-32 0,1 2-16 0,-1 0 0 16,1 0 80-16,0 0 16 0,-1 0 0 0,0 0 0 0,-1 2-192 16,2 0-128-16,-1 1 192 0,0 0-192 0,1 3 0 0,-1 2 0 15,-1 3 0-15,1 1 0 0,-1 6 0 0,1 3 0 16,1-1 0-16,0-2 0 0,1 2 0 0,2 1 0 15,0-3 0-15,2 2 0 0,3-6 0 0,0 1 0 16,1-7 0-16,3 0 0 0,1-2 0 0,2-4 0 16,2 2 0-16,1-6 0 0,1 0 0 0,1-4 0 15,2 0 0-15,-2-4 0 0,0 1 0 0,-2-4 0 16,0 2 0-16,-3-2 0 16,-1 0 0-16,-2 0 0 0,-1 0 0 0,-6-2 0 0,-1-1 0 0,-2 0 0 0,0 0 0 0,-3 0 0 31,-3 1 192-31,-2-1-32 0,-1 1 0 0,-3 1 0 0,-1 2 192 0,-2 2 32 0,-3 0 16 0,-1 1 0 15,1 2-240-15,0 5-160 16,-2-1 192-16,0 6-192 0,0-1 0 0,1 5 0 16,2 2 0-16,0 2 0 0,5 4 0 0,2 0 0 15,1 2 0-15,4 2 0 0,2-3 0 0,3 5 0 16,2-4 0-16,1 1 0 0,5-1 0 0,-1-2 0 0,2-3 0 0,2 0 0 16,1-2 0-16,2-2 0 0,-1-2-128 0,1-1 128 15,-1-4 0-15,2 2 0 0,0-7 0 0,5 1 0 16,-1-3 0-16,1-2 0 0,-2-2 0 15,1 0 0-15,-4-3 0 0,1 1 0 16,-2-2 0-16,-3 0 0 0,-1 0 0 0,-1-2 0 16,-2 1 0-16,-3 1 0 0,-2 3 0 0,-1 1 0 0,-3 4 0 0,-2 0 0 0,-1 5 0 0,-1-2 0 31,-3 3 0-31,-3 3 0 0,0 3 0 0,-3 1 0 16,0 3 0-16,0 1 0 0,1-1 0 0,0 3 0 0,1-3 0 15,2 0 0-15,2-1 0 0,1 0 0 0,2-3 0 0,3 0 0 16,2-2 0-16,2-1 0 0,2-3 0 0,1 1 0 15,1-2-128-15,0-2 128 0,3-1 0 0,1-2-144 16,1 0-496-16,2-3-112 16,1 2-16-16,1-3 0 0,0-1-192 0,0 1-64 15,0 3 0-15,-1 0 0 0,-3 1-208 0,-1 1-48 0,-2 4-16 0,-2 1 0 16,-2 0-1248-16,-1 4-240 0,-1-2-48 16,-2 4-16-16,-1-2 1184 0,0 2 224 0,-2 1 48 0,0-1 16 0,-1 1 1120 0,0-1 256 15,1 1 0-15,-2-1 0 0,1-3 384 0,1 2 64 0,-1-1 0 0,0 0 0 0,1-2 816 31,-1 2 160-31,0-2 48 0,-1 0 0 0,2 0 112 16,1-2 16-16,-1 0 16 0,0 3 0 0,0-3-176 0,1 0-32 0,0 0-16 0,1 1 0 16,0-1-688-16,1 2-128 15,0 1-16-15,0-2-16 0,2 1-208 16,-1 2-32-16,-1 2-16 0,1-2 0 0,0 2-288 0,1 0 128 16,-1 1-128-16,-1 1 0 0,2-2 240 0,2-2-64 15,0 2-16-15,1-3 0 0,0 1 32 0,1-4 16 16,1-3 0-16,1 2 0 0,0-5 144 0,2-3 32 15,0-1 0-15,2-6 0 0,3 0-32 0,-1-1 0 16,2-3 0-16,2-2 0 0,0-3-32 0,1 0-16 0,3-2 0 16,1-1 0-16,0-3-96 0,4-4-16 0,-1 0 0 0,2-3 0 15,0 3 16-15,5-5 0 0,4-5 0 0,6-2 0 16,1 3-16-16,7-5-16 0,7-4 0 0,6-4 0 16,6-3-176-16,-2-3 192 0,1 0-192 0,6-7 192 15,9-1-64-15,2 0 0 0,2 4 0 0,-3-2 0 16,-4 0-128-16,-1-2 0 0,3 2-192 0,2-4 192 15,3 1 0-15,-4 2 0 0,-9 1 0 0,-5-1 0 16,-4 5 0-16,3-6 0 0,3-2 0 0,-2 0 192 16,-2 4-192-16,-6 0 0 0,-4 0-160 0,-3-1 160 15,-1 4 0-15,4-1 0 0,1 0 0 0,-2 8 160 0,0 6-160 16,-5 4 0-16,-1 0-192 0,-6 4 192 16,-8 7-128-16,-2 0 128 0,0-1 0 0,-2 5 0 0,-1 2 0 0,-3 3 0 15,-3 8 0-15,-5 1 0 0,-4 6 0 0,-4 4 0 16,-3 1 0-16,-4 3 0 0,-3 2 0 0,-2 2 128 15,-1 0 0-15,-1 2 0 0,-1 0-128 0,-1 0 0 16,-1 0 0-16,0 0 0 0,-1 2 0 0,1-1 0 16,0 3 0-16,2-4 0 0,1 0 0 0,0 1 0 15,2-1 0-15,0 0 0 0,-1 0 0 0,2 0 0 16,0 0 0-16,0 0 0 0,2-1 0 0,-2-3 0 0,0 4 0 16,0 0 0-16,0 0 0 0,0 0 0 0,0 0 0 0,0 0 0 15,0 0 0-15,0 0 0 0,0 0 0 0,0 0 0 16,0 0 0-16,0 0 0 0,0 0 0 0,0 0 0 15,0 0 0-15,0 0 0 0,0 0 0 0,0 0 0 16,0 0 0-16,0 0 0 0,0 0 0 0,0 0 0 16,0 0 0-16,11-15 0 0,-10 11 0 0,-1 2 0 15,-1 2 0-15,0-3 0 0,-1 2 0 0,0 1 0 16,-2 0 0-16,0-2 0 0,-2 2 0 0,-1 0 0 16,-3 2 224-16,-2-2 16 0,-2 1 0 0,-3 2 0 15,-3 1 144-15,-4 0 48 0,0 0 0 0,-5-1 0 16,-1 2 96-16,-4 0 32 0,-2-2 0 0,-2 1 0 0,-3 1-176 0,-2 1-48 15,-2 0 0-15,1-1 0 16,2 4-336-16,1-3 0 0,1 1 0 0,4 2 128 0,3 0-128 16,2-3 0-16,4 1 0 0,1 2 0 0,5-3 0 0,0 0 0 15,2 1 0-15,4 0 0 0,2-3 0 0,3 1 0 16,2-2 0-16,5 0 0 0,0 1 0 0,5-3 0 16,2 0 0-16,4 0-128 0,3-2 128 0,3 0 0 15,3-3 0-15,4-2-128 0,5-1 128 0,4-3 0 16,3-2 0-16,5-1 0 15,6-2 0-15,5-1 0 0,8 0 0 0,-1 1-128 16,-2 1 128-16,-1 2 0 0,-1 2 0 0,-5 0 0 0,-7 2 0 0,-4 0 0 0,-4 2 0 0,-5 0 0 16,-1 3 0-1,-3-3 0-15,0 5 0 0,-5-2 0 0,-1 3 0 0,-3 0 0 0,-3 0 0 16,-1 0 0-16,-1 3 0 16,-1 1 0-16,-1 2 0 0,-4 1 0 0,1 2 0 15,-2 3 0-15,0 1 0 0,-2 0 0 0,-2 3 0 0,0 3 0 16,-2-1 0-16,1 1 0 0,-2 4 0 0,-2 2 0 0,1 4 0 15,-1 2 0-15,-2 1 0 0,-1 0 0 16,3 2 0-16,-3-1 0 0,1 0 0 0,2-1 0 0,-1-3 0 16,1-1 0-16,1-2 0 0,-2 1 0 0,2 2 0 0,0-3 0 15,1 0 0-15,-1 1 0 0,2-1 0 0,-1-1 0 16,2-2 0-16,0-2 0 0,2-2 0 0,-2-3 0 0,2 0 0 0,0-4 0 16,2-2 0-1,-2-1-128-15,1-3 128 0,-1-2 0 0,-1-1-144 0,1-5 144 0,1 1-352 0,0-6 0 16,0-3 0-16,4-2-16192 15,1-6-3232 1</inkml:trace>
  <inkml:trace contextRef="#ctx0" brushRef="#br1" timeOffset="103210.8">27388 8613 34095 0,'0'-9'3024'0,"0"3"-2416"0,-1 3-480 0,1 2-128 0,0 1 1488 0,-1-2 288 0,0-2 48 0,-2-5 16 0,1 2-880 0,-4-5-192 15,-2 2-16-15,-2 1-16 0,-1 0-352 0,-4 3-64 0,-2 5 0 0,-4-3-16 0,-4 4-176 0,-2 4-128 32,0-2 192-32,-4 6-192 0,-4-2 192 0,-3 6-192 15,-4 1 192-15,-1 3-192 0,-1 4 128 0,2 1-128 0,1 1 0 16,3 0 0-16,1 0 128 0,4 3-128 0,0 1 144 15,4-1-144-15,0 1 0 0,5-4 0 0,3-1 0 0,2 1 0 16,3 1 0-16,2-1 0 0,6-2 0 0,2 1 0 16,3-5 0-16,4 0 0 0,4-4 0 0,1 1 0 15,1-4 0-15,3-2 0 0,3-1 0 0,3-2 0 16,5-4 0-16,1-3 0 0,2-1 0 0,2-4 0 16,2-3 0-16,2-2 0 0,2-3 0 0,2-2 144 0,0-1-144 15,2-3 0-15,0-1 0 0,-1 1 0 0,-2 0 0 16,-2 0 0-16,-4 1 0 0,-2 1 0 0,-5 4 0 0,-2-3 0 15,-1-2 0-15,-2 1 0 0,-1-2 272 0,-3 0 176 16,-1 0 48-16,-1-1 0 0,-1 1-224 0,0 1-32 16,-3 4-16-16,-2 2 0 0,0 5-224 0,-2 0 0 15,0 4 0-15,-1 1 0 0,0 4 0 0,0 2 0 16,-1 4 0-16,0 1 0 0,0 5 0 0,-2 4 0 16,2 5 0-16,0 2 0 0,-1 2 0 15,1 2 0-15,2 2 0 0,-1 1 0 0,2 3 0 0,-1-4 0 16,0 1 0-16,-1-1 0 0,0 0 368 0,-1 1 80 15,0-1 0-15,-2-2 16 0,1 2-208 0,-1 0-64 0,1-2 0 16,-2-1 0-16,2-1 64 0,-1-4 16 16,1 2 0-16,-2-3 0 0,3-3-272 0,-2 0 0 0,2-3 0 0,0-1 0 15,-1 0 0-15,1-2 0 0,-1-4 0 0,0 2 0 16,1 0 0-16,-1-1 0 0,-1-1 0 0,1 1-144 31,-1 2-720-31,0-3-144 0,0 4-16 0,-1-1-20624 0</inkml:trace>
  <inkml:trace contextRef="#ctx0" brushRef="#br1" timeOffset="103839.8">27898 8180 6447 0,'-3'-6'576'0,"2"0"-576"0,1 1 0 0,0 1 0 0,0 3 3520 0,1 1 608 0,1-3 112 0,-1-1 32 0,1 0-1344 0,1-3-272 0,0 0-48 0,1-2-16 0,1 2-240 0,-1-2-48 0,1 2-16 0,1-2 0 16,0-1-1248-16,0 0-240 16,3 2-48-16,1-2-16 0,1 0-224 0,0-1-32 15,3 1-16-15,2 0 0 0,1 0-272 0,2 0-48 0,-1-1-16 0,2 4 0 16,1-3-128-16,0 4 0 0,0-1 0 0,0 5 0 15,-2-2 0-15,-1 4 0 0,-2 1 0 16,-1 2 0-16,-3 3 0 0,-2 0 0 0,-1 2 0 0,-4 3 0 16,-1-1 0-16,-3 2 0 0,-1 0 0 0,-3 0 0 0,-1 2 0 0,-4 0 0 15,-2 1 0-15,-2 1 0 16,-2 2-128-16,-3 1 128 0,-2 1 0 0,-2 0 0 0,0 1 0 0,-2 1 0 16,-3 3 0-16,0-3 128 0,-1 4-128 0,-2-1 0 15,1 3 0-15,-1-2 0 0,5 1 0 16,-1-1 0-16,4 0 0 0,2-1 0 0,3-3 0 0,4-2 0 0,4-3 0 15,1-1 0 1,3-2 0-16,2-2 0 0,3-2 0 0,2-1-176 0,0-2 176 0,3-1 0 0,4-1 0 0,2-1 0 16,2 0 0-16,2-2 0 0,4-2 128 15,0 0-128 1,1-2 0-16,2 1 0 0,3-2 0 0,2 1 128 0,-1 0-128 0,-1 0 0 0,1-2 0 0,-2 2 0 16,-2 2 0-16,0-3-192 0,-2 3 192 15,-2 3-13120 1,1-1-2528-16</inkml:trace>
  <inkml:trace contextRef="#ctx0" brushRef="#br1" timeOffset="104585.66">26899 8143 14735 0,'-8'-4'1312'0,"2"2"-1056"0,2 2-256 0,2 0 0 0,1 2 1456 0,-2-2 224 0,-2 0 48 0,-5-2 16 0,-2 0 752 0,-4 1 128 0,0 1 48 0,1 1 0 0,-1-1-768 0,2 2-160 16,2-2-16-16,1 2-16 0,1-2-496 0,1 0-80 15,3-2-32-15,0 2 0 0,3 0-496 0,2 0-96 16,2 2-32-16,2-2 0 0,2 4-176 0,2-2-48 0,4 2 0 16,3 2 0-16,3 0-256 0,4 1 128 0,4-1-128 0,4 4 0 15,4-2 240-15,5 2-64 16,4-4-16-16,0 2 0 0,0 0-160 0,3-1 0 0,1 0 0 0,-3 2 0 16,-1-3 0-16,-5 0 0 0,-2 0 0 0,-4 0-176 15,-3-1 176-15,-2 0 0 0,-1-1 0 0,-4 0 0 16,-1-2 0-16,-3 1 0 0,-1 0 128 0,-2-3-128 15,-2 3 336-15,-2-3 0 0,-2 0 0 0,0 0 0 16,-1 0-144-16,-1-3-48 0,-1 3 0 0,0-3 0 16,-1 3 96-16,-1-5 16 0,-1 4 0 0,0-4 0 15,0 0-256-15,-2 2 0 0,-2-3 128 0,1 2-128 0,0-2 256 16,-1-3 0-16,0 3 0 0,-1-1 0 0,-2 1-80 16,0-4-16-16,-3 1 0 0,0-1 0 0,-2-2-160 0,-1-1 192 15,-2 4-192-15,1-4 192 0,-2 1-192 0,1-2 0 16,-1 2 0-16,0-1 0 0,0-3 0 0,-1 2 0 15,0 0 0-15,-1-2 0 0,1 1 304 0,1-1-32 16,1 0 0-16,-1 0 0 0,1 0-144 0,-1-2-128 16,0 5 192-16,3 0-192 0,0 0 128 0,3 2-128 15,-2 1 0-15,2 2 0 0,3 2 0 0,0 0 0 0,3 1 0 16,1 1 0-16,-1 3 0 16,4-1 0-16,-1 2 0 0,1 0 0 0,2 0-144 0,0 0 144 0,2 0-128 0,1 0-14688 31,4 1-2928-31</inkml:trace>
  <inkml:trace contextRef="#ctx0" brushRef="#br1" timeOffset="108301.73">16888 7573 21183 0,'16'-3'1888'0,"-2"0"-1504"0,-4 0-384 0,-3 3 0 16,-5-2-1152-16,2 0-320 0,7 0-48 0,5-2-16 0,6-4 1536 0,-1 0 384 0,-1-3 48 0,-8 4 0 15,-5-2 560-15,-7 3 112 0,-5 0 32 0,-5 1 0 16,-4 2-32-16,-4-1 0 0,-3 2 0 0,-7 2 0 16,-1 0-656-16,-6 2-128 0,-1 2-16 0,-3 2-16 15,-1 0 160-15,4 1 16 0,8-1 16 0,-4-1 0 0,-5 3-176 0,-4 1-48 16,-4-1 0-16,-2 1 0 0,-4 3 272 0,-2-3 48 16,-5 4 16-16,0-1 0 0,-1-1-224 0,-1 0-48 0,2-1-16 0,-2 0 0 15,-1-1 0 1,-1-3 0-16,-1 1 0 0,-1 0 0 0,0 1 16 15,-2-1 0-15,-1 0 0 0,-1-3 0 0,-3 1-320 0,-4 1 128 16,0-5-128-16,1 1 0 0,6 1 128 0,-4 1-128 0,-1-3 0 0,-4 1 0 16,-1 1 240-16,-1-2-64 15,3 2-16-15,-1-3 0 0,4 2 176 0,-2 2 48 0,-5-4 0 0,3 2 0 0,0-2-176 0,5 0-16 32,8-2-16-32,1 2 0 0,0-4-32 0,-2 2 0 15,1-1 0-15,-1-1 0 0,0 1-144 0,2-4 0 0,6 4 0 0,-1-2 0 16,-4 4 0-16,-3-2 160 15,-2 3-160-15,-2-2 160 0,1 4 352 0,1 1 64 0,0 0 0 0,-2 3 16 0,2 1-208 0,-4 0-64 32,-2 2 0-32,0 1 0 0,2 2-320 0,2-3 0 0,2 1 0 15,-1-1-192-15,-2 0 192 0,0 1 0 0,5-3 160 0,1 2-160 16,3-2 0-16,0-2 0 0,1-1 0 0,-4-1-160 16,-5 0 160-16,0 0 0 0,2 3 160 0,2-2-160 15,2-4 0-15,0 0 0 0,1 0 0 0,-1-3-160 16,0 2 160-16,-4 1 0 0,-3 1 160 0,0-2-160 15,5 1 128-15,-1-2-128 0,1-2 0 0,-2 4 0 16,-4 0 160-16,2 0-160 0,4 4 160 0,3-2-160 16,5-2 224-16,3 1-48 0,0 2-16 0,1-1 0 15,0 2-32-15,-1 0-128 0,-1 2 192 0,3 0-64 16,4 1-128-16,2-2 0 0,3-1 0 0,1-2 0 16,0 2 0-16,0-1 0 0,0 0 0 0,0 1 0 15,1 2 0-15,1-2-176 0,3 5 48 0,4-6 0 0,2 4 128 0,4-1 0 16,1 0 0-16,1-2 0 0,4 1 0 0,1-2 0 15,2 1 0-15,2 2 0 0,3-2 0 0,2 1 0 16,3 2 0-16,1 2 0 0,5-2 0 0,-1 0 0 16,5 1 0-16,1 0 0 0,5 3-144 0,5-1 144 15,5-1-160-15,3 4 160 0,6-3-192 0,5-2 192 16,4 2-208-16,5-4 80 0,5 1 128 0,4-1 0 16,3-2 0-16,12-2 0 0,10 2 0 0,6-4 0 0,-2 2 0 15,3-4 0-15,5 2 0 0,2-4 0 0,-2 2 0 16,-1-5-128-16,0 4 128 0,3-4 0 0,3 1 0 0,2 0 0 15,3 2 0-15,-1-2 192 16,-1 0-64-16,2 0 0 0,3-3-128 0,1 2 176 0,3 1-176 0,5-4 192 16,5-3-192-16,2-1 0 0,2 4 0 0,-3-4 0 15,-10-1 0-15,3 2 0 0,5 0 128 0,-3 3-128 16,-6-2 0-16,1 0 0 0,4 2 0 0,-3 1 0 16,-3 2 0-16,-2 0 0 0,-1 1 144 0,2 0-144 15,2 4 0-15,-3-2 0 0,-4-2 0 0,0 2 128 16,3-1-128-16,-2 1 0 0,0 4 0 0,-3-3 0 15,-7 0 0-15,2-1 0 0,5 1 0 0,-6 1 0 16,-6 1 0-16,-3-2 0 0,0 0 128 0,-4-1-128 0,0 4 128 0,-5 2-128 16,-1 0 128-16,-6 1-128 15,-3-3 128-15,-2 1-128 0,0 1 128 0,-2-2-128 0,-1 1 0 0,-1 1 0 16,1 1 0-16,-4-3 0 0,-1 2 0 0,-3-4 0 16,0 2 0-16,0-5 0 0,4 4 0 0,0-2 0 15,-1 0 0-15,-2-1 0 0,0 2 0 0,-5-2 0 16,-2-2 0-16,-3 0 0 0,-1 0 0 0,0-3 0 15,1 3 0-15,-4-2 0 0,1 2 0 0,-1-2 0 0,1 0 0 16,-2-2 0-16,-3 2 0 0,-2-2 0 0,-3 1 0 0,-5 2 0 16,-4-2 0-16,-3 2 0 0,-3-2 0 0,-4 3 0 15,-2-1 272-15,-1 4-16 16,-3-1 0-16,-2-2 0 0,-2 3 96 0,-2 0 16 0,-2 0 0 0,-2 0 0 16,-1-2 16-16,-2 3 16 15,-2-1 0-15,-2 0 0 0,-2-1-400 0,-4 4 0 16,-2-2 0-16,1-2 0 0,0 2 192 0,1-1-64 15,1 0 0-15,0 0 0 0,1 2-128 0,2-2 0 16,0 2 0-16,2 1 0 0,3 0 0 0,-1 0 0 0,3 1 0 0,2 2 0 16,1-2 0-16,3 2 0 0,1-1 0 0,2 2 0 0,0-2 0 15,2 2 0-15,3 2 0 0,2 0 0 16,2 1 0-16,2 0 0 0,3 2 0 0,2-2 0 0,2 4 0 0,4-1 0 16,2 0 0-16,1 2 0 0,2-2 0 0,1 3 192 15,1-1-192-15,2 0 192 0,-1 4-192 0,1-2 128 16,-1 1-128-16,-1 1 128 0,0-1-128 0,2 1 0 15,-1 0 0-15,2 0 128 16,1-2-128-16,2 3 0 0,4-1 0 0,8 1 128 0,6 7-128 0,3-2 0 16,-4 2 0-16,0 0 128 0,2 2-128 0,3 1 192 15,1 2-192-15,5 1 192 0,3 0-192 0,1-1 0 0,0 2 0 16,-4 1 0-16,-4-1 0 0,-5-1 0 0,-3 0 192 0,-1 0-64 16,-1 1-128-16,1 0 160 0,1 4-160 0,3 4 160 15,2 7-160 1,0-2 0-16,1 3 0 0,-1-1 0 0,-1-3 0 0,3-2 0 0,-2-6 0 0,5 0 0 15,2 3 0-15,1 3 0 0,-1 4 0 0,-4 0 0 16,-5-2 0-16,1-1 0 0,1 4 0 0,2-1 0 16,1-3 0-16,-2 1 0 15,-4-5 0-15,-1 7 0 0,-1 2 0 0,-3 3 0 0,-2 4 0 0,2-6 0 0,1 2 0 16,5-3 0 0,5 2 0-16,2-2 0 0,-3-6 0 0,0 1 0 15,-3 1 0-15,-3 1 0 0,-4-5 0 0,2 4 0 0,6 1 0 0,2 3 0 0,5 4 0 0,-2-5 0 16,-1 0 0-16,-4-2 0 0,-6 1 0 0,-2-4 0 15,-1-1 0-15,-1 0 0 0,-1 1 0 0,5 2 0 16,8 5 0-16,2 2 0 0,1-5 0 0,-2 1 0 16,-2-4 0-16,-3-3 0 0,2-2 0 0,0-3 0 15,4 1 0-15,3 3 0 16,1 1 0-16,0 4 0 0,-2 1 0 0,0 1 0 0,-1-1 0 0,3-3 0 16,5 0 144-16,-2-3-144 0,-2 1 320 0,-2 2-16 0,-6 3 0 15,-3 1 0-15,-2 4-304 0,1 2 160 0,0-1-160 0,4 1 128 16,4 0-128-16,-2-4 0 0,1 1 0 0,-5-1 0 31,-2 0 0-31,-3 4 0 0,1-1 0 0,0 1 0 0,4 0 0 0,4-3 0 0,5 2 0 16,0-5 0-1,-2 1 0-15,0-1 0 0,-3-1 0 0,-2 1 0 16,0-2 0-16,4 1 0 0,5 8 0 0,2-2 128 16,-2 0 48-16,-3-3 0 0,-4 2 0 0,-2-6 0 15,3-1-16-15,2 1 0 0,2 3 0 0,-2 4 0 0,2 0-16 16,-3 2 0-16,-2 0 0 0,-2-1 0 0,-5-3-144 15,5-1 160-15,3-2-160 0,4 3 160 0,-2 1-160 0,2 4 0 16,-3 4 0-16,0 1 0 0,-4-4 0 16,3-4 0-16,4-3 0 0,2-1 0 0,1 0 0 0,-1 2 0 15,2 3 0-15,-3 3 0 0,-3 2 0 0,3-2 0 16,4 1 0-16,2-5 0 0,2 0 0 0,-1 3 0 16,-2 1 0-16,-2 3 0 0,-6 0 0 0,6 6 0 15,6 0 0-15,-1 2 0 0,-3-6 0 0,-2 1 0 16,-3 6 0-16,-1 1 0 0,-7-4 0 0,9 6 0 15,6 4 0-15,2-4 0 0,-1-6 0 0,-1 2 0 0,-2 0 0 16,3 2 0-16,0-1 0 0,7 0 0 0,8 1 0 0,0-1-176 16,-5-6 176-16,-2-2 0 0,-2-2 0 0,2 1 0 15,3 3 0-15,-3 1 0 0,-4-2 0 0,-2-2 0 16,-6-6 0-16,5 2 0 0,5 2 0 0,-2 1 0 16,-3 4 0-16,-4 3 0 0,-4-3 0 0,-3 0 0 15,-1-5 0-15,0-1 0 0,0-1 0 0,-1-2 0 16,-5-4 0-16,-4 3 0 0,0 1 0 0,-4 0 0 15,-3-4 0-15,0-3 0 0,2-6 0 0,-1 0 0 0,-1-9 0 16,2 2 0-16,-1-2 0 0,0-3 0 0,-5-2 0 0,-3 1 0 16,-1-3 0-16,-4 1 0 0,-4-7 0 0,-2 0-160 15,-3-4 160-15,-5-6-160 16,-2 0-464-16,-5-4-80 0,-3-4-32 16,-4-4-21792-16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44:36.20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2110 9122 17503 0,'0'-2'1552'0,"0"-1"-1232"0,0 2-320 0,0-3 0 0,0 4 1152 0,0-2 160 0,1-2 32 0,-1-5 16 0,1 1-144 0,-1-3-16 0,1-2-16 0,-1 1 0 15,-1 2-288-15,0-2-64 0,0-1-16 0,-1 1 0 16,1 0-624-16,-1 2-192 0,-2-3 128 0,0 3-128 16,-1 1 0-16,0-1 0 0,-1 1 0 0,0-1 0 0,0 1 256 0,-2 2 112 15,0 1 16-15,-1 0 0 0,-1 2 224 0,0-2 48 16,-1 1 16-16,0 1 0 0,-1 2-208 0,-1 0-32 15,0 2-16-15,-1 2 0 16,-1 0-144-16,-1 1-16 0,0 3-16 0,0 1 0 16,0 3-96-16,-1 1-16 0,1 3 0 0,-3 1 0 15,2 4-128-15,-2 4 0 0,2 3 0 0,-1 1 0 0,4-1 0 0,-2 5 0 0,-1 3 0 0,3 1-176 32,1 3 176-32,0 1 0 0,2 1 0 0,-2 1 0 0,3-2 0 0,2 1 0 0,0-1 0 0,1 2 0 15,1-3 160-15,1 3-32 0,0 0-128 0,1-1 192 16,2 2 128-16,0-5 32 15,2 2 0-15,3-3 0 0,0-5-80 0,2-3-16 16,3 0 0-16,-1-3 0 0,2 1-48 0,0-1-16 0,0-3 0 0,3 0 0 0,-1-3-192 16,2-3 144-1,3 3-144-15,4-3 128 0,1 0-128 0,3-3 0 0,0-2-192 0,4-3 192 16,-2 1-384-16,1-6 64 0,0 1 0 0,-1-2 0 31,1 1-688-31,-2-3-128 0,0-3-16 0,-2 1-9472 0,-1-2-1872 0</inkml:trace>
  <inkml:trace contextRef="#ctx0" brushRef="#br0" timeOffset="625.23">2434 9689 20271 0,'-7'-4'896'0,"1"1"192"0,1 0-880 0,2 0-208 0,-1 2 0 0,1 1 0 0,1 0 848 0,-3-3 128 0,-4 1 32 0,-3-2 0 0,-3-2-96 0,-2 2-16 0,-1-2 0 0,1 0 0 0,1 2 160 0,0 2 32 16,1-1 0-16,0 3 0 0,2 3-800 0,0-1-160 15,-2 5-128-15,2 2 192 0,-1 1-192 0,1 4 0 16,2 3 0-16,-1 1 0 0,4 3 272 0,0 1 128 16,3 3 32-16,2-3 0 0,0 1 176 0,2 0 32 15,0 1 16-15,1 1 0 0,0 0-240 0,1 1-48 16,0-2-16-16,3 0 0 0,1-3-176 0,0-2-48 16,1-3 0-16,0-4 0 0,2 2 32 0,-1-6 0 15,0-2 0-15,1-2 0 0,-1-3-16 0,1 2 0 16,-1-7 0-16,-1 2 0 0,2-2-144 0,-2-5 0 15,-1 2 144-15,0-3-144 0,-1-2 272 0,0-4-16 0,1-2 0 16,-1-2 0-16,0 1 208 0,-2-2 48 0,1-2 0 0,-1-1 0 16,-1 0-320-16,1 2-48 0,-2-2-16 0,-2 2 0 15,1 2-128-15,0 1 0 0,0 1 0 0,1 2 0 16,0 6 0-16,0 0 0 0,0 2 0 0,0 2 0 16,1 2 0-16,0 4 128 0,2 0-128 0,-1 2 128 15,2 2-128-15,1 2 0 0,0 2 0 0,1 0 0 16,0 5 128-16,2-1-128 0,0 0 0 0,1 2 128 15,1 1 0-15,0-2 0 0,1 3 0 0,0 3 0 0,0 0-128 16,1-1 0-16,1 2 0 0,0 2 128 0,2 3 16 16,0 0 0-16,1 1 0 0,-1-2 0 0,1 0-144 0,-1 1 0 15,0-3 0-15,0-1 0 16,1-5-256-16,0 0-128 0,0-4-16 0,-3-2-16 16,1-6-1296-16,-2-2-256 0,-1-2-48 0,-2 0-9056 15,0-5-1824-15</inkml:trace>
  <inkml:trace contextRef="#ctx0" brushRef="#br0" timeOffset="1076.27">2800 9619 35935 0,'-4'6'1600'0,"1"-2"320"0,1 2-1536 0,1 1-384 0,1-1 0 0,1 0 0 0,-1 0-432 0,0 3-144 0,1 8-48 0,-1 8 0 0,0 3 992 0,0 1 192 0,0 2 32 0,-1-5 16 16,1 0-480-16,-3-3-128 0,2-1 0 0,0-4 0 0,-2-2 0 0,2-1 128 15,-1-3-128-15,1-5 128 0,-2 0 64 0,2-3 32 16,1-2 0-16,-1 0 0 16,-1-4 512-16,2-2 96 0,-1 0 32 0,1-4 0 0,-1-2-384 0,0-3-80 15,1 0-16-15,-2-2 0 0,1-4-96 0,0 0-32 16,0-4 0-16,-1 1 0 15,1 0-96-15,0-3-32 0,1 3 0 0,1 0 0 16,2 1-128-16,0 1 0 0,2 0 0 0,2 1 128 0,-1 3-128 0,2 4 0 16,2-3 0-16,3 5 0 0,0 0 0 0,1 4 128 15,2 2 0-15,-1 2 0 0,2 2-128 0,0 2 0 16,1 5 0-16,-1 0 0 0,0 3 0 0,-2 1-144 16,1 3 144-16,-2-2-208 0,1 4 208 0,-2 0 0 0,0 3 0 0,0-1 160 15,0 2-160-15,0 1 128 0,1-1-128 0,-1-2 128 16,1 2-128-16,0-1 0 0,2 3 0 0,-1-3 0 15,-1 3 0-15,4 0 0 0,0 3 0 0,3 3 0 32,0-2-656-32,-1 0-64 0,2-4-16 0,-1-1-17728 0</inkml:trace>
  <inkml:trace contextRef="#ctx0" brushRef="#br0" timeOffset="2049.6">4637 9549 21183 0,'-4'-6'1888'0,"2"-1"-1504"0,1 4-384 0,-1 3 0 0,2-3 1568 0,-1 3 240 0,-1-6 48 0,-3-4 16 0,-1-2-912 0,-3-1-176 0,-3 1-32 0,-2 2-16 15,-1 0-288-15,-1 4-64 0,-1 2-16 0,-3 2 0 0,-1 4-576 0,-1 2-112 16,-4 4-32-16,0 3 0 16,0 5 208-16,-3 0 144 0,0 2-192 0,-2 5 192 0,2-1 176 0,1 3 144 15,-1-3 16-15,5 4 16 0,3-4 560 0,5 3 112 16,3 1 32-16,3 0 0 0,3 1-208 0,2-1-32 16,1 1-16-16,2-1 0 0,3-1-448 0,1-5-96 15,2-2 0-15,2 1-16 0,3-3-240 0,0-3 0 16,2 0 0-16,2-5 0 0,2 0-208 0,0-2-96 15,1-3-16-15,-1-3 0 16,1 0-112-16,-1-5-16 0,0 0-16 0,0-4 0 0,1-1 208 0,-3 0 64 0,0-1 0 0,-1-1 0 16,-1-2 400-16,-1 2 96 0,0-2 16 0,-4-3 0 15,-1 3 336-15,0-2 80 0,-1 0 16 0,-2-2 0 16,-1-1-272-16,1-1-48 16,-1 2-16-16,0-3 0 0,0 1-416 0,1 0 0 0,-1-1 0 0,1 5 0 15,1 0 0-15,-1 3-192 0,2 1 0 0,-2 5 16 16,1 2 176-16,1 4-128 0,-1 1 128 0,1 0-128 15,1 3 128-15,1 3 0 0,0 3 0 0,2 1 0 0,0 0 0 16,1 2 0-16,0 1 0 0,-1 0 0 0,0 0 128 16,-1 1-128-16,2 0 160 15,-2 2-160-15,1 3 208 0,-2-3-48 0,1 2-16 0,1 2 0 0,-2-1 32 0,1-1 0 16,1 2 0-16,-1-2 0 16,1 1-48-16,0 0 0 0,2-3 0 0,0 2 0 0,1-2-128 0,-1 0 0 15,0-3 0-15,0-1 128 0,-1-5-400 0,2 0-96 16,0-1-16-16,1-4 0 15,0 2-1088-15,2-6-240 0,0 0-32 0,-1-3-9296 16,1-2-1856-16</inkml:trace>
  <inkml:trace contextRef="#ctx0" brushRef="#br0" timeOffset="2423.75">4727 8488 12895 0,'-2'8'1152'16,"-1"2"-928"-16,2 0-224 0,2 1 0 0,2-1 2256 0,1 0 416 0,2 3 80 0,2 5 0 0,8 15-1184 0,6 14-240 0,6 9-48 0,2 5-16 0,-2-2-240 0,-1 3-32 15,0 3-16-15,-4 1 0 0,-2 4-560 0,-3 0-112 16,-3-1-32-16,-2-2 0 0,-4-3 144 0,-2-2 32 16,-1-5 0-16,-1-3 0 0,-2-3 384 0,0-4 96 0,2-6 16 15,-1-5 0-15,2-3-400 0,-1-5-80 0,1-2-16 16,-1-7 0-16,1-1-448 0,-1-4-256 0,0 1 16 0,0-5 16 31,-1-3-1760-31,-2-2-368 0</inkml:trace>
  <inkml:trace contextRef="#ctx0" brushRef="#br0" timeOffset="3138.48">5832 9246 22111 0,'-4'0'1968'0,"-1"0"-1584"0,1 0-384 0,2 2 0 0,-1 0 2176 0,-2 0 368 0,-2 2 64 0,-7 2 16 0,-4 4-1264 0,-6 2-240 0,-2 3-48 0,-1 1-16 0,2 0-720 0,1-2-144 16,-1 1-16-16,1-3-16 0,3 0-400 0,2-2-80 16,1-2 0-16,2 0-16 0,0 1 0 0,3-2 0 15,-1 2 0-15,2-3 0 0,0 0 336 0,0 1 0 16,1 3 0-16,0-3 0 15,1 2 0-15,1-2 160 0,3 2 16 0,1-3 0 16,3-2 16-16,0 0 16 0,5 0 0 0,1 0 0 0,-1-2-80 0,5 0-128 16,0 0 176-16,5 1-176 0,0-3 0 0,3 0 0 15,2 3 0-15,0-3 0 0,2 3-208 0,2 2 48 0,1 0 16 16,-1 2 0 0,0 2-288-16,-2 1-48 0,0 0-16 0,-3 2 0 15,-3 3 48-15,-3-3 16 0,-1 4 0 0,-4 0 0 0,-2 0 240 0,-3 0 32 0,-2 3 16 0,-3-3 0 16,-1 3 368-16,-3-3 80 0,1 0 16 0,-3-1 0 15,0 1 576-15,-2 0 128 0,1-4 32 0,-3 0 0 16,2 2-144-16,-2-2-16 16,2-3-16-16,-2 1 0 0,1 0-496 0,-2-2-112 0,-1 2-16 0,0-2 0 0,1 0-256 15,0-1 0-15,-2-4 128 0,1 1-128 16,1-1-384-16,-1-1-144 0,0-2-32 0,-1-2 0 16,3-2-1488-16,1-2-320 0,2-1-48 0,2-1-16 0</inkml:trace>
  <inkml:trace contextRef="#ctx0" brushRef="#br0" timeOffset="3565.73">6067 9520 23951 0,'-10'0'2128'0,"2"0"-1696"0,0 0-432 0,1 0 0 0,4 2 3808 0,0-2 672 0,-1 2 144 0,-2 1 32 0,-5 0-3536 0,-4 1-704 0,-4 2-144 0,-2 4-16 15,-3 2-256-15,2 1 0 0,0 2 0 0,2 1 0 0,1 3-272 16,2 0 48-16,2 1 16 0,0 1 0 0,4-3-48 16,0 2-16-16,2 0 0 0,3-1 0 0,2-1 272 15,2-2 0-15,3-1 176 0,2 1-176 0,3-4 368 0,1 2-48 16,3 1 0-16,1-4 0 0,4 0-192 0,2 0-128 15,2 0 128-15,2-3-128 0,1 0 176 0,2 0-48 16,0-3 0-16,1-1 0 0,1-2-128 0,0-2 0 16,-1-2-192-16,-2-2 192 0,-3-2-224 0,-1-1 80 15,-3-2 16-15,-1 0 0 0,-1-3 128 0,-1-2 0 16,-2-1 0-16,-4 2-128 0,1-4 288 0,-5 3 64 16,0-5 16-16,-4-1 0 0,-2 2 64 0,-2-5 16 0,-1 4 0 15,-3-6 0-15,-3-1-320 0,-3-2 128 0,0 3-128 16,-2 0 0-16,-4-1 0 0,-1 1-176 15,-2-1 0-15,-4 2 0 0,-3-1-144 0,-2 3-48 0,0 6 0 0,-1 0 0 32,-2 3-528-32,0 1-96 0,4 4-32 0,3 2-16256 0</inkml:trace>
  <inkml:trace contextRef="#ctx0" brushRef="#br0" timeOffset="4487.87">7447 8765 9215 0,'3'-11'816'0,"0"3"-656"0,-1 5-160 0,-2 0 0 0,0 3 1232 0,1-4 224 0,2-2 32 0,-1-4 16 0,2-1-624 0,-1-1-128 15,-1 2-32-15,-1 3 0 0,-2 2-80 0,-1 3 0 16,-1 0-16-16,-1 4 0 0,1 2 240 0,-4 0 48 15,3 4 16-15,-3 1 0 0,4 5 192 0,-2-2 32 16,1 7 16-16,0 3 0 0,2 4-144 0,-1 2-16 16,3 1-16-16,0 8 0 0,2 5-64 0,0 9-16 0,2 8 0 15,1 4 0-15,0 6-480 0,1 2-112 0,-1-6 0 0,0-3-16 16,-2 1-304-16,1-1 0 16,-1-5 0-16,-2 0 0 0,-1-3 0 0,-1-7 160 0,-1-6-160 0,0-6 192 15,-2-7 640-15,-1-2 144 0,-1-4 32 0,1-3 0 16,0-1-368-16,-1-7-80 0,2 1-16 0,1-6 0 15,-1-1-336-15,0-3-64 16,2 1-16-16,-1-6 0 0,1 3 32 0,-2-4 0 0,2 1 0 0,-1-3 0 16,1-1-160-16,-1-4 0 0,2 0 0 0,0-5 0 15,1 1 0-15,0-3-176 0,2-1 48 0,3 2 0 0,2-2 128 0,1 1 0 16,3 2 0-16,0 0 0 0,3 6 0 0,1-1 0 16,1 3 0-16,0 2 0 15,1 2 0-15,2-1 0 0,-2 2 0 16,1 0 0-16,1-1 0 0,2 4 0 0,1-2 0 0,1 4 0 15,0-2 0-15,-1 4 0 0,3 1 0 0,-1 1 0 0,0 0-192 0,0 2 64 16,0 2 0-16,0 0 0 0,-1 1 128 0,0 1-128 16,-1-1 128-16,-2 0-128 0,-2 2 128 0,-2 0 0 15,-1-3 0-15,-2 3-128 0,-4-1 128 0,-1 0 0 16,-3 1 0-16,-1-1 0 0,-3 2 0 0,-1-2 0 16,-1-2 0-16,-3-1 128 0,-1 0 16 0,-1 1 16 0,-2-3 0 15,0 1 0-15,-3 0 48 0,-2-5 16 0,1 2 0 0,-3 1 0 16,0-2 0-16,-3-1 0 0,-1-2 0 0,-3 1 0 31,-2 0-48-31,0-4-16 0,-1 2 0 0,-1 0 0 16,-1 0-160-16,-1-3 0 0,1 3 0 0,0-3 0 15,0-1 0-15,0 2-256 0,-1 0 64 0,0 0 16 16,-2 0-272-16,-1-1-64 16,2 3-16-16,-1 0 0 0,2 3-1440 0,-2 3-272 0</inkml:trace>
  <inkml:trace contextRef="#ctx0" brushRef="#br0" timeOffset="5659.63">8364 9774 9215 0,'-5'2'816'0,"1"-2"-656"0,3 0-160 0,0-2 0 0,1 2 704 0,0 0 96 0,-3-3 32 0,0 2 0 0,-1-4 384 0,0 2 96 0,1-1 16 0,1-2 0 15,2 2 48-15,2-2 16 0,0 3 0 0,1 0 0 0,0-1 512 16,1 1 96-16,1 1 32 0,0 1 0 0,1 1-528 0,1-3-96 16,2 3-32-16,2 0 0 0,0 0-800 0,2 0-176 31,0 3-16-31,2-2-16 0,0 1-368 0,2 0 0 15,-1 0 0-15,0 1-128 0,-1-2-32 0,1-1 0 0,-1 0 0 0,-1 0 0 16,-2-1 160-16,1 1 0 0,-4-4 0 0,0 1-128 16,-1 0 128-16,-2-2 128 15,0 1-128-15,-1-2 176 0,-1 0 80 0,-3-2 32 16,1-3 0-16,-3 1 0 0,1 0 64 0,-4 0 16 16,1-2 0-16,-2 2 0 0,-2-5-128 0,0 2-32 0,-3 0 0 0,0-3 0 15,0 1-208-15,-2 2 0 0,0-2 0 0,-2 1 0 16,-2-2-208-16,-1 1-48 0,-1 2 0 0,2 1 0 15,-1 2 256-15,1 3 0 0,2 5 0 0,1-1 0 16,-1 6 128-16,-1 3 80 0,0 4 16 0,-1 0 0 16,1 5-224-16,2 3 144 0,1 2-144 0,2 2 128 15,2 3-128-15,3 1 0 0,3 5 0 0,-1 1 0 16,2 3 0-16,0-1 0 0,0 2 0 0,2-2 0 16,0-2 0-16,0-1 128 0,2 1-128 0,0 2 0 15,2 1 0-15,3 0 0 0,-1-1 128 0,2-2-128 16,2-1 0-16,1-1 0 0,5-3-192 0,1-1 192 15,2-6-976-15,2-1-80 0,3-5-16 16,5-4-9552-16,2-3-1920 0</inkml:trace>
  <inkml:trace contextRef="#ctx0" brushRef="#br0" timeOffset="9600.31">9691 9498 23039 0,'-1'0'2048'16,"1"-2"-1648"-16,1 2-400 0,0-3 0 0,0 3 672 0,1-1 48 0,-1 1 16 0,1-5 0 0,2 1-608 0,-2 1-128 0,2-1 0 0,-1 1 0 0,-2 1 0 0,0 2 0 15,-2 0 0-15,-2 5 0 0,0 0 768 0,-1 3 176 16,-1 1 16-16,-1 2 16 0,1 2 528 0,0 1 96 16,1 0 32-16,2 1 0 0,1-3-704 0,-2 1-144 15,3 4-16-15,-1 1-16 0,1 1-112 0,0 1-32 16,0 1 0-16,1 2 0 0,-1 1-416 0,1 2-192 15,-1 0 160-15,3-1-160 0,-2-1 0 0,1-1 0 0,1-1 0 16,-1-2 0-16,1-2 0 0,-1-2 0 0,2-1 0 0,0-1 0 16,1-6 0-16,0 2 0 0,0-4 0 0,2-2 0 15,0-1 160-15,1-3-16 0,2-3 0 0,0-1 0 16,1-2-16-16,0 0 0 0,1-4 0 0,1-2 0 16,0-1-128-16,1 0 160 0,1 0-160 0,1-3 160 15,0-1-160-15,0 0 0 0,1-1 0 0,1 1 0 16,-2 1 0-16,-2-3 0 0,3 1 0 0,-3-2 0 15,-1 2 0-15,-2-1 0 0,0-1 0 0,-2-1 0 16,-1 1 0-16,-1-1 0 0,-3 2 0 0,0 0 0 0,-1-1 0 16,-3-1 0-16,-2 1 0 0,-1-1 0 0,-2 4 0 0,0 0 0 15,0 3 0-15,0-1 0 0,0 4 192 0,1 3-64 16,1 0 0-16,0 6 0 0,2-2-128 0,0 4 160 16,1 0-160-16,0 0 160 0,0 5-160 0,1 1 0 15,0 5 0-15,-1-1 0 0,1 6 0 0,1-1 0 16,-1 5 0-16,0-2 0 0,1 5 0 0,1 0 0 15,-1 4 0-15,2-2 0 0,0 4 0 0,0-4 0 16,1 4 0-16,-3-3 0 0,3 1 0 0,-1-1 0 16,-1-4 0-16,1-2 0 0,1-1 0 0,0-1 0 15,2-3 0-15,0 1 0 0,0 0-352 0,0-3 48 0,2-2 16 0,-2 0-12000 32,3-1-2384-32</inkml:trace>
  <inkml:trace contextRef="#ctx0" brushRef="#br0" timeOffset="10124.02">10215 9609 39615 0,'-4'-3'1760'0,"2"0"352"0,-1 0-1680 0,3-2-432 0,0 3 0 0,0 2 0 0,2 0 128 0,-1-2-128 0,0 1 128 0,3 1-128 0,0 1 0 0,2 5 0 16,0 6 0-16,0 2-176 0,2 5 176 0,-1 2 0 0,0 5 0 0,1 2-128 31,-2 3 128-31,-2-1 144 0,1-2-16 0,-3-1-128 0,1-4 304 0,-2-1-48 16,0 0-16-16,-1-3 0 0,0-6-80 0,1 0-16 15,-1-5 0-15,2 0 0 0,-1-6 0 0,0-1 0 16,2-2 0-16,0-5 0 0,1-3-16 0,1-1 0 0,0-2 0 0,0-4 0 16,1-4-128-16,-1-1 0 0,1 1 0 0,0-2 128 15,0 0-128-15,-1 0 0 0,-2-1 0 0,-1 0 0 16,1-1 0-16,-2 0-192 0,-1 1 32 0,1-3 16 16,1 2 144-16,0-2 0 0,0-2 0 0,3 4 0 15,3 1 0-15,1 6 0 0,2 1 0 0,2 4 0 0,1 3 0 16,1 5 0-16,1-1 0 0,2 5 0 0,1 3 0 0,1 3 128 15,2 0-128-15,0 3 128 0,-1 1-128 0,-1 2 0 16,-4-2 0-16,1 6 0 0,2 0 0 0,-3 3 0 31,0 1 0-31,-1 2 0 0,0 2 0 0,-2-1 0 0,1 4 0 0,0 1 0 0,-3 2 0 0,-3 1 0 16,0-3 0-16,-2 2 0 16,-2 1 0-16,-2 0-128 0,-1 1 128 0,-3 5-12512 15,-1 3-2400-15</inkml:trace>
  <inkml:trace contextRef="#ctx0" brushRef="#br0" timeOffset="83233.57">11275 8746 21183 0,'-3'-6'1888'0,"1"0"-1504"0,1 3-384 0,1 2 0 16,0 1 1120-16,-2 0 160 0,1-2 16 0,0-4 16 0,-3-1-1088 0,2 1-224 0,-1 2 0 0,0 4 0 0,-2-2-160 0,1 4 160 15,-1 1-208-15,0 1 80 0,-1 2 256 0,0 1 64 16,1 2 16-16,-1 0 0 0,2 0 672 0,-1 4 128 16,1-3 16-16,0 2 16 0,2 4 112 0,0 0 32 15,0-1 0-15,0 5 0 0,1 2-688 0,-3 3-144 16,1 7-32-16,1-4 0 0,1-2-320 0,-1 9 0 15,1 15 0-15,-1 8 128 0,-1 7-128 0,1 4 0 16,-1-4 0-16,-2-2 0 16,0-1-432-16,-1-6-96 0,0-5-32 0,0-3 0 15,-2-3 0-15,1-2 0 0,-2-1 0 0,-2-5 0 0,3-4 1696 0,-1-5 336 0,3-3 64 0,0-6 0 16,1-2-448-16,2-5-112 16,2-2-16-16,2-4 0 0,2 0-496 0,-1-6-96 0,3 0-32 0,1-2 0 15,2-2-144-15,0-2-16 0,1 0-16 0,0-2 0 16,2-2-160-16,-3 2 0 0,2-5 0 0,-1 1 0 15,-2-2 0-15,0 2 0 0,-1-4 0 0,-1 0 0 16,1-2 0-16,-1 1 0 0,0-1 128 0,-3-3-128 16,2 3 0-16,-2 0 0 0,3-5 144 0,-1-2-144 15,1 3 0-15,1-3 144 0,0 0-144 0,3 0 0 0,0 5 0 16,2-2 0-16,0 6 0 0,1 1 0 0,1 5 0 0,-1 4 0 16,2 2-144-16,-1 1 144 0,0 1-160 0,0 4 160 15,2 3-192-15,0 0 192 16,0 1-352-16,0 4 32 0,-1-1 16 0,1 1 0 0,-2 3 96 0,-1 2 16 15,0-4 0-15,1 6 0 0,-2-1 192 0,-1 3 0 16,0-2-160-16,-2 1 160 16,-2 1 0-16,-1 0 0 0,-2-2 0 0,-2 0 0 0,-1 1 208 0,-2-1 16 15,-1-1 0-15,-1 0 0 16,0-4-96-16,-3-1-128 0,1 1 176 0,0-5-176 0,0 2 224 0,-2-2-64 0,1-1-16 16,-2-1 0-16,-1 1-144 0,1-2 128 0,-4 0-128 0,1 0 128 15,-3-2-128-15,-1 1 0 16,-1 0 0-16,-3 0 0 0,1-3 0 0,-2 1 0 0,0-1 0 15,0 0-176-15,0 0-16 0,0-1-16 0,0-2 0 0,0 0 0 32,1 0-368-32,1-1-64 0,0-1 0 0,2 2-16 15,1-1-304-15,1-2-48 0,2 0-16 0,1-1 0 0,2 4 288 0,1-3 48 0,1 2 16 16,2-1 0-16,1 1-768 0,2-3-160 0,1 2-16 0,3 1-11184 16</inkml:trace>
  <inkml:trace contextRef="#ctx0" brushRef="#br0" timeOffset="83781.19">12069 9372 23951 0,'-1'-4'1056'0,"-2"2"224"0,1-1-1024 0,-1 2-256 0,1-1 0 0,0 2 0 0,0 0 1024 0,-3 0 128 0,-2 0 48 0,-5 0 0 0,-1 0-432 0,-3 2-64 0,0 2-32 0,-2 2 0 16,0 4-240-16,-3-1-48 0,0 2-16 0,-2 1 0 16,1 3-368-16,0-2 0 0,2 4-192 0,0 0 64 0,3 0 368 15,1 0 80-15,4 3 0 0,-1-6 16 0,2 3 384 0,1 3 80 16,2-1 16-16,0-1 0 15,2-2-576-15,0 0-112 0,2 3-128 0,0-3 176 0,1 0-176 0,1-2 0 16,2 2 0-16,2-2 0 0,-1-1 0 16,1-1 0-16,3-2 0 0,2 0 128 0,-1-1-128 0,1-3-272 15,2 0 64-15,2-2 16 16,0-3-192-16,0-1-48 0,2-1 0 0,-1-2 0 0,3 0 736 0,0-4 144 16,-1-3 16-16,3 1 16 0,-1 0 128 0,-2-1 32 15,1-2 0-15,1-3 0 0,0 4-288 0,0-4-48 16,3-4-16-16,2 2 0 0,0-2-288 0,0 3 160 0,-1-2-160 0,0 2 128 15,-3 0-128-15,-1-3 0 0,-1 7 0 16,-3-3 0-16,-3 5 0 0,-2 3 0 0,-2-6-160 0,-2 5 160 16,-2 0-256-16,-1-1 32 0,-4 2 16 0,-1 1 0 15,0 0 208-15,-3 0 240 16,-2-1-48-16,-3 1-16 0,1-3-176 0,0 2 128 0,-1 1-128 0,0 0 128 16,-1-3-128-16,1 2 0 0,0 0 0 0,2 1 0 31,1 3-448-31,3-2-32 0,1 3 0 0,2 0 0 0,1-1-1568 0,2 2-304 15,2 1-64-15,2 1-11712 0</inkml:trace>
  <inkml:trace contextRef="#ctx0" brushRef="#br0" timeOffset="84326.25">12401 9368 39615 0,'-10'5'1760'0,"3"0"352"0,0-1-1680 0,2 0-432 0,1 1 0 0,3-4 0 0,0 1 128 0,-3 4-128 0,-2 1 0 0,-2 5 128 0,1 2-1296 16,-2 0-272-16,2 6-48 0,-1-1-16 0,3-1 48 0,0 2 16 15,2 0 0-15,-1 2 0 0,2-1 1008 0,0 1 208 0,1 3 32 0,0-3 16 16,1 2 1440-16,0-3 272 0,0-1 64 0,1-4 16 16,2-1-368-16,0-7-80 0,3 2-16 0,1-6 0 15,1 2-480-15,1-3-96 0,2-3-32 16,0 0 0-16,3 0-416 0,-1-3-128 0,3-1 0 0,1-4 0 16,-1 0 0-16,0 0-352 0,1-5 48 0,-2 3 16 15,0-2-176-15,-2-2-48 0,1 2 0 0,-3-3 0 16,-1 5 160-16,-1-5 32 0,-2 2 0 0,-1-2 0 0,-1 1 560 0,-1-2 112 15,-1 0 32-15,0 0 0 0,-1 1 128 0,1 2 48 16,-1 0 0-16,0 1 0 0,-1 2-240 0,0 1-32 16,0 0-16-16,1 2 0 0,-1 1-128 0,0 3-16 15,-1 0-128-15,1 1 192 0,1 0-192 0,-1 2 0 16,0 0 0-16,0 2 0 0,0 0 0 0,2 2 0 16,-1 1 0-16,-2-5 0 0,0 0 0 0,8 28 0 0,-6-17-128 15,1 4 128-15,-1 4 0 0,1-1 0 0,-1 4 0 0,1-2 144 16,0 2-144-16,1 1 0 0,0-1-160 0,1-1 160 31,1-4-192-31,0 1 192 0,0-2-208 0,0-4 80 16,2-2-800-16,-2-4-160 0,1-2-16 0,2-4-16 15,1-3-1184-15,0 0-224 0</inkml:trace>
  <inkml:trace contextRef="#ctx0" brushRef="#br0" timeOffset="84754.59">12949 9470 31327 0,'-2'6'2784'0,"-2"-1"-2224"0,0 0-560 0,1 1 0 0,1-2 2368 0,2-2 384 0,0 4 64 0,-1 0 0 0,1 6-2432 0,-1 2-384 15,1 5-320-15,1 1 64 16,0-2-480-16,1 1-96 0,-1-6-32 0,0 0 0 15,2-3-96-15,-3-2-32 0,1-1 0 0,-1-1 0 16,0-3 352-16,-1 0 64 0,-1-2 0 0,1 2 16 0,0-3 1296 0,-2 0 256 0,1-4 48 0,1 1 16 16,-2-3-64-16,1 0-16 0,0 0 0 0,1-4 0 15,0 0-608-15,0-2-128 0,1-1-32 0,0-1 0 16,0 0-64-16,1-2-16 0,-1-3 0 0,2-3 0 16,1-3-128-16,-1 2 0 0,2 1 0 0,2 3 0 15,0 1-256-15,3 3-64 0,1 4-32 0,1-1 0 0,0 5 160 16,2 2 48-16,-1 1 0 0,0 3 0 0,1 1 576 15,-1 0 112-15,2 0 32 0,-1 4 0 0,1-2-448 0,-1 2-128 16,0 2 0-16,-1 0 0 0,1 4 128 0,-1 0-128 16,-1-1 0-16,-1 2 0 0,1 1 128 0,0 1-128 15,0 2 0-15,-1-2 0 0,-1 2 0 0,-2-1 0 16,2 0 0-16,-2 0 0 16,1 1-400-16,0-3-96 0,1 2-16 0,1-2 0 15,1-2-800-15,0-1-160 0,0-3-48 0,1-2-9168 16,1 2-1856-16</inkml:trace>
  <inkml:trace contextRef="#ctx0" brushRef="#br0" timeOffset="85294.82">13903 9489 17503 0,'3'0'1552'0,"1"-2"-1232"0,-2 2-320 0,0 0 0 16,-1 0 2368-16,0 0 432 0,2-1 80 0,2 1 0 15,1 0-2000-15,0-3-416 0,0 2-80 0,-2 1 0 16,0 1-528-16,-3-2-112 0,-1 1 0 0,-3-1-16 16,0 0 272-16,-4-2 0 0,1 2 0 0,-4-2 144 0,-2 0 640 0,-2 0 128 15,-2 0 32-15,-2-4 0 0,-3 1 80 0,-3 0 0 16,-1 0 16-16,1-3 0 0,0 2-336 0,1-2-80 16,-1 3-16-16,3 2 0 0,1 0-112 0,3 4-32 15,1 0 0-15,1 4 0 16,2-1-144-16,-1 4-48 0,0 2 0 0,0 1 0 0,-2 4-272 0,1 3 0 15,0-1 0-15,1 2 0 0,2-1-144 0,2 2 16 16,0 2 0-16,3-4 0 0,2 2-112 0,1-3-16 16,3-1 0-16,1-2 0 0,1 0 256 0,1-1 0 15,5 0 0-15,-1-2-144 0,3 3 144 0,0-5 176 16,3 2-48-16,1-4 0 0,2 1 32 0,2-1 0 16,2-2 0-16,1-1 0 0,1 0-160 0,0-6 0 0,1 3 0 0,-2-3 128 15,-1-1-128-15,-1-1 0 0,-1 1 0 0,-1-2 128 16,-1 0 96-16,0-2 16 0,1-3 0 15,-1 1 0-15,1 0 32 0,-1 1 16 0,2-7 0 0,0-2 0 16,1 1 32-16,-2-8 16 0,1-1 0 0,-3-5 0 16,-1-7-160-16,-3 0-48 0,-2-3 0 0,-5-5 0 0,-3 0-128 15,-2-3 128-15,-3 3-128 0,-1-3 128 0,-3-6-128 16,-2-2 0 0,-3-6 0-16,-2 0-176 0,0 3 16 0,-1 3 0 0,2 4 0 0,1 4 0 0,2 2 0 0,3 7 0 15,2 2 0-15,2 4 0 16,2 0-208-16,2 6-32 0,2 3-16 0,1 3-11936 31,3 1-2400-31</inkml:trace>
  <inkml:trace contextRef="#ctx0" brushRef="#br0" timeOffset="89802.51">2263 11525 23951 0,'-3'-6'2128'0,"2"0"-1696"0,1 2-432 0,0 4 0 0,0-3-304 0,-1 1-144 0,-2-4-16 0,0-4-16 0,-2-3 480 0,-4 0 256 15,1 0-16-15,-4 1-16 0,1 2 288 0,-1 2 48 16,0 0 16-16,-3 2 0 0,1 0 192 0,-2 3 64 16,0 2 0-16,-3 1 0 0,-2 4 0 0,0-2 0 15,2 4 0-15,-4 1 0 0,1 0-128 0,0 3-32 16,-4 2 0-16,1 3 0 0,-1 1-288 0,1 0-48 0,1 3-16 0,-1 1 0 15,0 2-128-15,2 3-48 0,2-3 0 0,2 3 0 16,3-3-144-16,4 0 0 0,2 0 0 0,4-3 0 16,3 1 0-16,2-4 192 0,1 2-32 0,2-3 0 15,1 1-160-15,2-2 0 0,0 1 0 0,1-3-176 16,1 4-144-16,2-2-16 0,0 1-16 0,2-4 0 16,1 1 160-16,2-1 16 0,1-3 16 0,-1-2 0 15,4-4 160-15,-1 0 0 0,4-2-144 0,0-2 144 16,-1-4 0-16,0 0 288 0,2-4-48 0,-1-2-16 15,-1-3 480-15,0-1 112 0,-2-4 16 0,-1-2 0 0,1-1-208 0,-3-5-48 16,-3 0 0-16,-2-1 0 0,-2 1-256 0,0-3-64 16,-4-4-16-16,-2 1 0 0,-3-5-240 0,-2-2 176 15,-3-3-176-15,-3-3 160 0,-2-1-32 0,-3-3-128 16,-3 0 192-16,0 1-64 0,0 3-128 0,0 2 0 16,0 2 0-16,-1 1 0 0,1 2 0 0,-2 2 0 15,2 3 0-15,2 5 0 0,1 6 0 0,3 1 0 16,5 7 0-16,1 0 0 0,4 4-336 0,1 2 48 0,1 1 16 15,1 3 0 1,1 3-768-16,1-2-160 0,1 3-16 0,1 2-15200 0</inkml:trace>
  <inkml:trace contextRef="#ctx0" brushRef="#br0" timeOffset="90862.1">2393 11588 28559 0,'-3'-2'2544'0,"2"-1"-2032"0,1 3-512 0,2 0 0 0,1 0-736 0,-1-1-240 0,2 1-48 0,1-4-16 16,3 2 208-16,1-2 64 0,4-2 0 0,0 0 0 0,0-1 1024 0,-1 1 192 15,2-2 64-15,-3 1 0 0,-1 1 288 0,0-1 64 16,-2 1 16-16,0-1 0 0,-1 0 176 0,-2 1 32 16,0 1 16-16,0-3 0 0,0 2 48 0,-1 0 16 15,1 0 0-15,-1-4 0 0,3 4-656 0,-1-4-144 0,-1 1-32 0,1-3 0 16,1-2-336-16,0 2 0 0,-2-3 0 0,-1 1 0 15,0-2 0-15,-3 2-160 0,1 0 160 0,-2-2-208 16,-2 1-16-16,-3-1 0 0,1 4 0 0,-4-2 0 16,1 5 224-16,-4-1 0 0,-1 4 0 0,-1 3 0 15,-2 0 0-15,-2 6 160 0,-1 4-160 0,-1 2 192 16,-1 3-192-16,0 2-272 0,1 4 64 0,1-2 16 16,2 3 192-16,1-1 0 0,3 0 0 0,2 0-144 0,2 1 416 15,2-1 96-15,2 2 16 0,1 0 0 0,0 1 0 16,2-3 16-16,1 1 0 0,0 1 0 0,1-2-560 0,2 5-112 15,-1-1-32-15,3 3 0 16,1 0-320-16,2 0-64 0,0 1-16 0,2 0 0 0,1-1 448 0,3 0 64 16,2-3 32-16,1-4 0 0,4 0 160 0,3-2 224 15,2-4-48-15,1-1-16 0,3-1-160 0,-1-4 0 16,4-2 0-16,-1-1-176 16,0-3-1264-16,3-3-256 0</inkml:trace>
  <inkml:trace contextRef="#ctx0" brushRef="#br0" timeOffset="91754.65">2871 11453 28559 0,'-5'-4'2544'0,"0"1"-2032"16,2-1-512-16,0 4 0 0,3 0 304 0,0 1-48 0,0 2 0 0,1 3 0 0,1 4 64 0,0 6 0 15,4 6 0-15,3 10 0 0,2 8-160 0,4 8-32 0,2 3 0 0,3 8 0 0,2 2-128 0,-2 4 0 16,0 2 0-16,-2-3 0 0,-3-4 0 0,-4-6 0 16,-1-1-192-16,-2-8 192 31,-2-2-544-31,-4-7 16 0,1-1 0 0,-3-4 0 0,1 3 1088 0,-2-5 208 0,0-3 64 0,-1-4 0 15,1-4-48-15,0-2 0 16,0-6 0-16,1-3 0 0,-2-1 80 0,2-4 16 0,-1-2 0 16,0-2 0-16,0-2-560 0,-2-6-96 0,0-7-32 15,-2-3 0-15,-3-5-192 0,-1-3 0 0,-3-8 0 0,-1-5 0 16,-5-6 0-16,0-1 0 0,2 1 0 0,-3-4 144 16,0-3 176-16,1-6 16 0,1-5 16 0,2 2 0 15,2 1-160-15,6 3-16 0,1 4-16 0,3 3 0 16,2 4-160-16,2-3 0 0,2 3 0 0,2 2 128 15,0 4 80-15,2 4 16 0,3 0 0 0,1 7 0 16,3 0-224-16,2 5 0 0,2 1 0 0,5 5 0 0,0 2 0 16,2 2-128-16,-2 3 128 0,0 4 0 0,-4 4-256 15,-1 1 64-15,-1 4 16 0,-1 6 0 0,0 0-80 16,-1 4-32-16,0 5 0 0,0 4 0 16,0 3-544-16,-1 4-128 0,1 0 0 15,-2 1-16-15,-4 1 352 0,0 2 80 0,-1 3 16 0,-4 0 0 16,1-1 528-16,-3-1 0 0,-1-5 0 0,-1-2 0 0,-1 1 672 0,-3-3 144 15,-2 1 16-15,-2-4 16 0,-2 2-48 0,-1-5-16 16,-3-2 0-16,-4-2 0 0,-2 1-640 0,-2-3-144 16,-5 0 0-16,-3-2 0 0,-2-2-160 0,-4 1-32 15,-1-4 0-15,-2-3 0 0,0-3 0 0,-2 0-16 16,2-3 0-16,-1-1 0 16,3-5-432-16,3 1-96 0,1-4-16 0,5 3 0 15,7 2-1040-15,4 0-224 0,6 2-32 0,3 1-11824 0</inkml:trace>
  <inkml:trace contextRef="#ctx0" brushRef="#br0" timeOffset="96270.27">3627 11370 11967 0,'-4'-2'1072'0,"2"1"-864"0,2 1-208 0,0 0 0 0,0 0 2432 0,0 0 432 0,-2-3 80 0,1 1 32 0,0-2-1808 0,0 0-352 0,1 1-80 0,0-4-16 0,1 2-480 0,1 2-112 0,2-3 0 0,0-1-128 0,2 4-192 0,-1-1-128 15,2-1-48-15,1 1 0 0,-2 1 720 0,1 0 144 16,1 3 16-16,0 0 16 16,0 3 96-16,1-3 16 0,-1 3 0 15,2 0 0-15,1 0-192 0,0 0-48 0,0 1 0 0,1-2 0 0,-1 2-144 0,1-2-48 32,0 2 0-32,0-4 0 0,0 0-208 0,-1 0 0 15,-1 0 0-15,1-4 0 0,-1 2 192 0,0-4-48 16,1-1-16-16,-1 1 0 0,0-1 624 0,0-2 112 15,-2-1 32-15,1-2 0 0,0 2-336 0,-3-2-64 0,0-1-16 16,-2 3 0-16,-1 1-304 0,-1-3-176 0,-1 5 192 0,-2-3-192 16,-1-1 0-16,0 1 0 0,-2 0 0 0,-1-2-192 15,0-1 32-15,-2 1 16 0,0-2 0 0,-3 2 0 16,1 0 272-16,-1-1 48 0,-1 3 16 0,-1-2 0 16,-2 5 80-16,2 1 32 0,-3 3 0 0,0 6 0 15,0 0-560-15,0 3-96 0,-1 3-32 0,0 2 0 16,-1 4-496-16,1 1-96 15,0 0-32-15,1 3 0 0,2 1 656 0,1 1 128 0,1-2 32 0,0 2 0 0,3 2 592 16,1 0 128-16,1 2 32 0,2-3 0 0,2 3-160 16,-1-3-16-16,3 3-16 0,0 1 0 0,1 0-80 0,2 1-16 15,-1-1 0-15,1 0 0 0,1-3-272 0,0 1 0 16,1-2-176-16,2 3 176 0,-1-3 0 0,2 0 176 16,1-1 0-16,2-1 0 0,0-6-176 0,3-3-144 15,1 1 144-15,1-4-208 16,2-2-752-16,1-2-160 0,2-2-32 0,0-2-8816 15,2 0-1760-15</inkml:trace>
  <inkml:trace contextRef="#ctx0" brushRef="#br0" timeOffset="96737.93">4177 11354 11967 0,'-6'14'1072'0,"1"-3"-864"0,0 3-208 0,3-6 0 0,2-2 5136 0,0-2 992 0,1 2 192 0,-1 7 32 0,0 3-4912 0,1 6-992 0,0 3-192 0,2-3-32 16,-1 0-544-16,-1-4-128 0,2-1 0 0,-3-3-16 15,1-6-352-15,-2 0-64 0,1-3-16 0,-1-2 0 0,1-3 896 0,-2-3 208 16,2 0 32-16,-1-6 0 0,2 2 992 0,-1-5 208 15,0-3 32-15,2-1 16 0,0-2-912 0,-1-3-176 16,2 2-32-16,1-6-16 16,-1 3-672-16,2-4-128 0,0 1-16 0,0-2-16 15,1 3-80-15,0-1-16 0,2 3 0 0,-1 0 0 0,3 3 320 0,-1 3 64 0,1 4 16 16,0 2 0-16,0 4 176 0,1 2 176 0,2 2-48 0,2-2 0 16,4 4 464-1,0 4 96-15,4-2 16 0,0 2 0 0,2 2-576 0,0 0-128 16,-1 4 0-16,1 0 0 0,-3 2 0 0,-2 3 0 0,0 1 0 0,-4 0 0 15,0 3 0-15,-2-2 0 0,-1 4 160 0,-2 2-160 16,-2-1 336-16,0 0-32 0,-2 3-16 0,-1-3 0 16,-1 0-112-16,-1 3-32 0,1 1 0 0,-1-1 0 15,-1 1-400-15,0-8-96 16,1-2-16-16,-2-3 0 0,2-3-640 0,-1-2-128 0,2-4-16 0,2-2-14256 16</inkml:trace>
  <inkml:trace contextRef="#ctx0" brushRef="#br0" timeOffset="97269.55">5212 11401 40543 0,'-4'0'1792'0,"2"0"384"0,-1-2-1744 0,2 2-432 0,1 0 0 0,0 0 0 0,0-3-848 0,0 2-256 0,0-4-48 0,-2-1-16 0,-2-1-352 0,-1-2-64 0,-2-1-16 0,-3 0 0 15,-3 0 1344-15,-1 0 256 0,-3 2 0 0,-1-2 144 0,-3 4 784 0,-1-1 160 0,-1 1 16 0,0 6 16 16,-1-2 224-16,1 4 32 0,2 2 16 0,-1 5 0 0,-1 0-880 16,1 4-192-16,1 3-16 15,3-3-16-15,1 5-288 0,4-1 0 16,2 4 0-16,2-2 0 15,2 4-336-15,2 2-128 0,1 1-32 16,2 1 0-16,-1 2 160 0,2-3 16 0,1 2 16 0,1-3 0 0,0-3 176 0,3 0 128 16,1-3-192-16,2-3 192 0,1-6 0 0,0 0 304 15,4-4-48-15,0-1 0 0,2-2 64 0,-1-5 0 16,4-2 0-16,1 1 0 0,2-6-144 0,1-1-32 16,0-2 0-16,2-4 0 0,1-5 48 0,-3 1 16 15,-3 1 0-15,3-3 0 0,4-6-16 0,0-3-16 16,1-3 0-16,-2 0 0 0,1-4-176 0,0 0 192 0,-2 1-192 15,-2-1 192-15,-2 2-192 0,-4-1 0 0,-3 0 0 0,-3 2 0 16,-3 2 0-16,-4-7 0 0,-2-2 0 0,-3-1 128 16,-6 1-128-16,-2-2 0 0,-2 5 0 0,-1 2 0 15,-5 2-144-15,-1 1 144 0,1 5-192 0,-1 1 192 16,2 2 0-16,0 3 0 0,2 2 128 0,-1 3-128 16,2 4 0-16,1-1 0 0,3 5 0 0,0 3 0 15,2 1-448 1,0 3-16-16,3 2-16 0,0 2-17648 0</inkml:trace>
  <inkml:trace contextRef="#ctx0" brushRef="#br0" timeOffset="97587.22">5689 11399 35007 0,'3'0'1552'0,"-2"0"320"0,0 0-1488 0,1 0-384 0,-1 0 0 0,0 2 0 0,2-2-496 0,-2 4-160 0,2 0-48 0,1 4 0 0,-1 5 1104 0,-1-1 224 0,-1 4 32 0,-1 0 16 15,-1 3 752-15,0-3 160 0,0 1 16 0,-2 0 16 16,1 1-1040-16,-1-1-224 0,2 0-32 0,0-1-16 0,-2 2-304 16,2-5 0-16,0 3-176 0,0-3 176 15,-2-1-832-15,2-3-64 0,0-2-16 0,-1-4-16624 16</inkml:trace>
  <inkml:trace contextRef="#ctx0" brushRef="#br0" timeOffset="97825.61">5771 10963 3679 0,'-1'9'320'0,"0"-3"-320"15,-2 3 0-15,2-4 0 0,1 0 6112 0,0-1 1152 0,1-2 224 0,0 5 64 16,2 5-5984-16,-1 4-1184 0,3 1-256 0,1 4-128 31,2-2-1984-31,0-2-512 0,2 4-80 0,3-3-32 0</inkml:trace>
  <inkml:trace contextRef="#ctx0" brushRef="#br0" timeOffset="98207.32">6116 11567 17567 0,'0'-4'384'0,"0"2"64"0,0 1 32 0,-1 1 32 0,1-3-512 0,0 3 0 16,0 0 0-16,-1 0 0 15,1 0 3584-15,-2-2 640 0,1 0 112 0,1 2 16 0,0 0-1920 0,0 0-400 0,0 0-80 0,0 0-16 32,-6-18-1168-32,5 10-224 0,1 0-48 0,0-2-16 15,1-1-288-15,0-3-48 0,2 0-16 0,-1 0 0 16,2-2-128-16,-1 0 0 0,2-3-192 0,-1 3 192 15,2 0-256-15,-1 3 80 0,1 1 16 0,1 2 0 16,-2 4-16-16,-1 0 0 0,3 0 0 0,-2 3 0 16,2 2 176-16,-1 1 0 0,3 0 0 0,1 1 0 15,0 2 0-15,2-1 0 0,2 2 0 0,2 0 0 16,1-2 0-16,2 2 0 0,3-1 0 0,3 2 0 0,2-3 0 16,-1 3 0-16,0-2 0 0,-3 0 0 0,-1 0 0 0,1 4 0 15,-2-1 0-15,0 4-128 0,-3-3 128 0,-2 4-160 16,-1 0 160-16,-1 2-160 0,-2-1 0 0,-1 0 0 15,0 1 0-15,1-1 0 16,0 2-320-16,-2-2-64 0,-2-2-16 0,1 1 0 16,0-1-1232-16,1 0-240 0,0-1-48 0,-1-2-16 15,1-1-976-15,1 0-192 0,1 1-32 0,-2-5-6880 0</inkml:trace>
  <inkml:trace contextRef="#ctx0" brushRef="#br0" timeOffset="98873.82">7129 11294 35935 0,'1'-7'1600'0,"-1"3"320"0,-1 0-1536 0,-1-2-384 0,2 2 0 0,-1 1 0 16,0 2 192-16,-1-5-48 0,-2-5 0 0,-2 0 0 16,-3-2-768-16,-1 1-144 0,0 3-48 0,-2 6 0 31,-1 0-480-31,0 6-112 0,-2 5 0 0,-1 2-16 15,-1 4-288-15,-1 2-48 0,1 2-16 0,-2 1 0 0,3 1 2128 0,2-2 416 0,-1 3 96 0,2-3 16 0,1-1 512 0,0 3 96 16,0-2 32-16,1 2 0 0,1 1-432 0,3-1-96 16,0-2-16-16,2 1 0 0,1-3-832 15,0 0-144-15,4 0 0 0,0-3 0 16,3-1-512-16,2-2 0 0,1-1 16 0,1-5 0 0,2-1 272 0,0-1 48 16,2-4 16-16,0-1 0 0,1-1 384 0,1-1 80 15,0-3 16-15,1 0 0 0,-1-5-320 0,2 1 0 0,0-2-208 16,-1-1 80-16,-1 2 368 0,0-3 80 0,-1 0 0 15,-2-1 16-15,-1 5 144 0,-2-4 32 0,-1 1 0 0,-2 2 0 16,-2 0-64-16,-2 1-16 0,0 2 0 0,-1-2 0 16,0 2-16-16,0 1 0 0,-2 0 0 0,1 2 0 15,0 1-80-15,0 0-16 0,0 2 0 0,-1-2 0 16,-1 1-320-16,1 4 144 0,-1-3-144 0,0 1 0 16,0 1 0-16,2 1 0 0,0 1 0 0,0 0 0 15,1 0 0-15,1 1 0 16,1 1 0-16,1 2 0 0,-1 2-128 0,2 0-96 15,1 3-16-15,1 2 0 0,0 4-16 0,0 1-16 0,2 0 0 0,1 5 0 16,1 3 128-16,2 3 144 0,0 1-208 0,2 5 80 0,0 1-176 0,0-2-16 16,1 5-16-16,0-2 0 0,-1 0 48 0,1-1 16 15,-1 0 0-15,1-1 0 0,0-1 272 0,-3 0 0 16,1-1 0-16,-2-2 0 16,1-1 0-16,-1 1 0 0,1 2 0 0,-2-2 0 0,-1 0 0 15,0-2 128-15,-1-5-128 0,-2 0 0 0,-1 1 576 0,-3-6 32 16,-1 0 0-16,-4-1 0 0,-1 0 160 0,-3-3 48 15,-2-1 0-15,-4 1 0 0,-3 0-432 0,-2-3-96 16,-2 2-16-16,-2-3 0 0,-3 1-32 0,-2 0-16 0,-2-4 0 0,-4 0 0 16,0-2-32-16,-4-2-16 0,-6 0 0 0,-3-4 0 15,-3 0-176-15,-5-2 0 0,-3-6 144 0,2-1-144 32,3-2-192-32,4-7-96 0,4-2-32 0,6-2-12288 15,5 4-2480-15</inkml:trace>
  <inkml:trace contextRef="#ctx0" brushRef="#br0" timeOffset="99481.7">8353 11206 35935 0,'-1'0'3200'16,"-1"0"-2560"-16,1-3-512 0,1 2-128 0,0 1 1136 0,0 0 208 0,-1-2 32 0,0-1 16 0,-2 2-1136 0,1-1-256 0,-2-2 0 0,-1 4 0 16,-2-3-1152-16,-3 3-192 0,-1 3-32 0,-5 1-16 15,-3 2-144-15,-3 2-16 0,-2 6-16 0,-3 1 0 16,1 5 32-16,0-2 16 0,1 2 0 0,4 1 0 0,3-1 1680 0,2-2 336 15,2 2 64-15,2 1 16 0,2 1 1168 0,1 1 240 16,2 1 64-16,1 2 0 0,3-1-896 0,2 1-192 16,1-4-16-16,4-3-16 0,1-1-928 0,2-4-224 0,3 1-32 15,2-5 0 1,3-3-464-16,0-1-112 0,2-1 0 0,1-5-16 0,-1-2 544 0,-1-2 112 16,1-2 32-16,-2-4 0 0,0 1 592 0,0-1 112 0,2-6 32 0,2 2 0 15,-1-5-128-15,1-1 0 16,1-2-16-16,-1-3 0 0,0 3-96 0,-2-3-16 0,-1 2 0 0,-1 0 0 15,-3 0-320-15,-2 1 0 0,-2 2 0 0,-2 0 0 16,-2-1 0-16,-3 5 0 0,-4 2 0 0,-3 2-128 16,-1 1-64-16,-3 3 0 0,-1 5 0 0,-2 0 0 15,-1 3-256-15,-2 3-64 16,-2 3-16-16,1-1 0 0,1 0-1312 0,1 1-256 0,0 0-48 16,3 0-6896-16,2-2-1392 0</inkml:trace>
  <inkml:trace contextRef="#ctx0" brushRef="#br0" timeOffset="99943.83">8584 11427 26719 0,'-5'4'2368'0,"1"1"-1888"0,2-4-480 0,0 2 0 0,0-3 1952 0,0 3 288 0,-3 3 64 0,-3 3 16 0,0 5-1616 0,-2 1-320 16,1 4-64-16,3-4 0 0,2 1-320 0,2-2 160 0,-1 1-160 0,3-5 128 15,0 0 0-15,0-4-128 16,2 0 192-16,-1 0-64 0,0-3 224 0,2-2 32 0,-1 1 16 0,1-5 0 16,-1 0 256-16,2-3 48 0,1 0 16 0,0-7 0 15,1 0-400-15,0-6-64 0,3-2-32 0,-2-2 0 16,0-2-224-16,2-1 0 0,0-2 0 0,-1 3 0 0,2-1 0 15,-1-3 0-15,0 5 0 0,1 1 0 0,-2 2 0 0,2 4 128 16,0 1-128-16,-1 4 144 0,-1 0-144 0,-2 5 0 16,2 3 0-16,-3 2 0 0,1 2 0 0,0 2 0 15,0 0 0-15,4 3 0 0,3-1 0 0,1 5 0 16,4 3 0-16,3 1 0 0,1 0 0 0,2 2 0 16,-1 1 0-16,2 0 0 0,1 1 0 0,-1 1 0 15,-3 1 0 1,-1-1 0-16,-1 2-192 0,-3 2 48 0,-2-2 0 0,-2 2 0 0,-2-1 144 0,-2 4-128 0,0-1 128 15,-2 0-128-15,-1-1-160 0,1-1-32 0,-3-1 0 0,1-4 0 32,-1 0-768-32,-1-3-176 0</inkml:trace>
  <inkml:trace contextRef="#ctx0" brushRef="#br0" timeOffset="101019.94">10287 11218 26719 0,'-1'0'2368'0,"-1"-2"-1888"16,2 1-480-16,0-2 0 0,0 1 1920 0,0-2 304 0,0 0 48 0,0-4 16 0,0-6-1392 0,-1-1-288 0,1-5-48 0,-2 4-16 0,-1-2-256 0,0-1-48 15,-2 3-16-15,-2-3 0 0,1 6 128 0,-1-2 32 16,-2 1 0-16,-1 6 0 0,0-2-64 0,-1 4-16 15,0 3 0-15,0 6 0 0,-1 0-160 0,-3 7-16 16,-3 6-128-16,-1 5 192 0,-1 2-192 0,-2 5-192 16,-2 3 48-16,-2 1 0 15,0 4-464-15,0 1-96 0,-1-2 0 0,5-3-16 0,2-1 368 0,5-5 80 0,3 2 16 16,3-3 0-16,4-3 256 0,4 0 256 0,3-1-64 0,3 2 0 16,4-6 64-16,2 2 0 0,1-1 0 0,5-2 0 31,1-1-1136-31,4-1-208 0,3 1-64 0,2-6-9472 0,2 1-1888 0</inkml:trace>
  <inkml:trace contextRef="#ctx0" brushRef="#br0" timeOffset="101478.87">10710 11017 38703 0,'-9'0'1712'0,"2"0"352"0,-1 2-1648 0,3-2-416 16,2 3 0-16,0 0 0 0,-1-1 480 0,-2 3 16 15,-5 4 0-15,-5 4 0 16,-2 5-928-16,-2 0-176 0,0 3-32 0,-1 1-16 16,1 3-1088-16,0-3-224 0,1 4-32 0,-1-1-16 15,1-2 480-15,2-1 80 0,5 2 32 0,-1-4 0 0,3-2 1856 0,4-1 368 0,1 2 80 0,4 0 16 16,0-1 912-16,2-2 192 0,1 0 48 0,3-1 0 15,3 1-1040-15,0-3-208 0,4-2-32 0,-1-3-16 16,2 1-496-16,5-5-112 0,1-1-16 0,4-3 0 16,-1-1-128-16,1-1-224 0,2-2 48 0,-1-5 16 15,-1 1-64-15,-1-3-16 0,-2 2 0 0,0-5 0 16,-3-1 32-16,-2 2 0 0,0-4 0 16,-4 0 0-16,-1 0 400 0,-1 0 64 0,-3 0 32 0,-1-2 0 15,-2 0 32-15,-1 1 0 0,-2-1 0 0,-3 0 0 0,-1-1-32 16,0 1 0-16,-1-3 0 0,-2 1 0 15,0 1-64-15,-2-2-16 0,-1 0 0 0,1 3 0 0,-3 1-208 0,3 4 0 16,-1 4 128-16,-1 5-128 0,1 4 0 0,-2 1-256 16,3 4 48-16,-4 2 16 15,1 4-640-15,-2-2-112 0,3 3-16 0,0 1-16 16,2-3-1328-16,1 1-272 0,0 0-48 0,2 0-11280 0</inkml:trace>
  <inkml:trace contextRef="#ctx0" brushRef="#br0" timeOffset="101922.6">10997 11064 11055 0,'-5'8'976'0,"0"-3"-784"0,0 4-192 0,2-3 0 0,1-2 3984 0,1 1 752 0,-1-2 160 0,0 7 32 0,-3 5-3376 0,-1 5-656 0,0 8-144 0,-1-2-32 31,4 3-1104-31,-2-2-240 0,2 1-32 0,1 1-16 0,-2-3-80 0,2 0-16 0,-1 1 0 0,1-5 0 16,-2 1 1280-16,2-4 240 0,-2 4 48 0,1-6 16 16,1-3 1104-16,1-5 208 0,-1-2 48 0,2-4 16 0,2 0-880 0,0-6-176 15,1-2-48-15,-1-1 0 16,3-6-768-16,0-7-144 0,1-1-48 0,2-1 0 16,-1-4-864-16,0-4-176 0,2 1-48 0,-2-1 0 15,1 1-880-15,-2-1-176 0,0-2-32 0,-1 3-16 16,1 0 784-16,-1 2 144 0,1-2 48 0,2 5 0 0,-1 2 1088 0,2 3 160 15,1 6 64-15,0 3 16 0,-2 6 592 0,2 3 128 16,1 3 32-16,2 1 0 0,-1 5 208 0,4 1 32 0,2 5 16 16,3 2 0-16,0 5-304 0,1 3-64 0,0 2-16 15,-1-1 0-15,0-1-288 0,-2-3-64 0,-1-2-16 0,-4-2 0 32,-1 1-288-32,0-3-48 0,-3 3-16 0,-2-3 0 0,-1-3-144 0,-2 3 0 0,-2-1 0 0,-2 1 0 31,1-3 0-31,-4-1-176 0,1 0 48 0,-2-2 0 31,-2 3-704-31,0-4-144 0,0-2-32 0,0-1-10384 0,0-2-2064 0</inkml:trace>
  <inkml:trace contextRef="#ctx0" brushRef="#br0" timeOffset="102414.71">11711 10839 13823 0,'0'1'1216'0,"0"-1"-960"0,0 2-256 0,-1-2 0 0,1 0 5872 0,0 0 1120 0,-1 3 240 0,1-2 32 0,-1 1-5600 0,-2 5-1136 0,1-1-208 0,-3 4-64 31,0 0-1024-31,-3 2-192 0,-1-2-64 0,-3 5 0 15,-1-2 128-15,-3 2 0 0,0 1 16 0,-2-2 0 0,2 1 512 0,0-3 112 0,0 0 0 0,1 2 16 16,3-5 1200-16,1 1 224 0,1-1 48 0,1-2 16 16,2-1-416-16,1-2-64 0,2-1-32 0,0 2 0 15,2-5-544-15,0 1-192 0,2 2 0 0,2-3 144 16,0 2-544-16,2-2-112 0,1 2-32 0,1 0 0 16,3-2-320-16,2 0-64 0,0 3-16 0,3-2 0 0,-1 4 608 0,2-2 112 15,1 5 32-15,1 1 0 0,2 0 192 0,-1 6 0 16,0-2 0-16,-1 3 0 0,0 0 0 0,-1 4 0 15,-2 1 0-15,0-2 0 0,-2 4 0 0,-2-2 128 16,-3-4 0-16,0 2-128 0,-4-1 608 0,0 1 16 16,-2-3 0-16,-1 2 0 0,-3 0-448 0,1 3-176 15,-3-5 128-15,0-2-128 0,0 3 0 0,-1-6-176 16,-1 1 16-16,-2-1 0 0,2-1 416 0,-2 0 64 16,0-1 32-16,1-4 0 0,-2 0-160 0,-1-2-48 0,1-3 0 15,-2 0 0 1,1-3-448-16,0-2-80 0,1 0-32 0,-1-6 0 15,1-1-992-15,0 0-192 0,2-7-32 0,0-3-13216 0</inkml:trace>
  <inkml:trace contextRef="#ctx0" brushRef="#br0" timeOffset="102699.93">12220 10499 42383 0,'2'8'1872'16,"-1"1"400"-16,1 1-1824 0,-2 0-448 0,1 0 0 0,1-1 0 0,1 6 256 0,2 8-32 0,2 14-16 0,4 13 0 0,3 5-208 0,1-1 0 0,-2-1 0 0,-2-4 0 0,1 0 0 0,-3 2 0 16,0-4 0-16,-2-3 0 0,1 3-256 0,-3-5 48 15,-3-1 16-15,-2-3 0 0,-1-7 192 0,-3-2-192 16,-1-3 192-16,0-2-192 0,1-4 192 0,-3-1 0 15,1-4-160-15,1 1 160 0,-1-6-176 0,0-1 48 0,1-2 0 0,0-1 0 32,3-4-960-32,-2-4-192 0,0-2-48 0,0-2 0 0</inkml:trace>
  <inkml:trace contextRef="#ctx0" brushRef="#br0" timeOffset="102906.44">12098 11088 20271 0,'3'7'1792'0,"-2"-6"-1424"0,0 1-368 0,1-2 0 0,-1 0 4592 0,0 0 848 32,3 0 160-32,1 0 32 0,2-2-3920 0,4 1-800 0,5-2-144 0,3-6-48 0,2 2-496 0,2-5-96 15,3-4-128-15,2 0 176 0,1-3-176 0,2 0-272 16,-1 1 64-16,0 1 16 16,-1-2-176-16,-2 3-16 15,-1 0-16-15,-2 3 0 16,-3 2-960-16,-5 4-192 0,-2 1-48 0,-3 2 0 15,-3 2-816-15,-1 2-160 0</inkml:trace>
  <inkml:trace contextRef="#ctx0" brushRef="#br0" timeOffset="111243.24">12741 11004 32255 0,'-1'3'2864'0,"0"-3"-2288"0,1 0-576 0,0 0 0 0,1 0 1136 0,-1 0 112 0,1 0 32 0,1 0 0 0,0 0-1136 0,2 0-144 0,0 0-176 0,-4 0 48 31,0 0-1024-31,0 0-208 0,14 22-48 0,-11-13 0 16,-1 4 32-16,0 2 0 0,-2 5 0 0,-3 0 0 0,1 3 1376 0,-2-1 448 0,-1 4 0 0,-1-1 0 16,1 4 880-16,-1-1 176 0,1-2 32 0,1-1 16 15,2-5-400-15,2-2-64 0,1-2-32 0,1-3 0 16,4-5-208-16,1-3-32 0,1-2-16 0,1-3 0 15,0-4-416-15,0-1-96 0,1-2-16 0,1-2 0 0,-1-2-144 16,-1-2-128-16,-2 1 144 0,0 2-144 0,-1-5 160 0,-4 2-160 16,1 0 160-16,-3-2-160 0,-3 2 160 0,0-2-160 15,-1 1 160-15,-2-2-160 16,1-1 240-16,-3 0-48 0,0-2-16 0,0-2 0 0,0 1 80 0,0-6 0 16,3 4 16-16,4 0 0 0,0 1-80 0,4 1-32 15,4-1 0-15,1 1 0 0,6 4-160 0,0 0 192 16,3 4-192-16,1-3 192 0,5 3-192 0,0 0 0 15,3 1 0-15,0 1 0 0,0 3 0 0,-1 1 0 16,-2 3 0-16,-3 1 0 0,-3 2-256 0,-1 2 64 16,-2 1 0-16,-3 0 16 15,0 4-320-15,-1-1-64 0,-2 1-16 0,-1 2 0 16,-2 3-192-16,0-2-64 0,-1 3 0 0,-1-4 0 16,2 4-1472-16,0-1-320 0,0 2-48 0,1 1-11856 0</inkml:trace>
  <inkml:trace contextRef="#ctx0" brushRef="#br0" timeOffset="111957.73">13760 10991 5519 0,'0'0'496'0,"0"0"-496"0,0-3 0 0,0 3 0 0,0-1 1568 0,0 1 224 0,2 0 32 0,-2-2 16 15,1-1-2112-15,-1-1-432 0,0 1-64 0,0 3-32 0,0 0 464 0,0 0 80 16,0 0 32-16,0 0 0 0,-8-19 2016 0,5 17 416 0,-1 2 80 0,-1-2 16 16,0 2 768-16,-1 0 176 15,0 0 16-15,0 0 16 0,-2 2-1232 0,-1 0-240 0,2 1-48 0,-3-2-16 16,1 1-1040-16,0 1-192 0,-1 0-64 0,-1 1 0 15,-1-1-208-15,0 0-48 0,0 1-16 0,-3 1 0 16,0 0-176 0,1 0 160-16,1 1-160 0,0 0 160 15,0 2 0-15,-1 2 0 0,2 2 0 0,0 3 0 0,0 1 80 16,3 0 16-16,-1-1 0 0,2 1 0 0,1 0-64 0,2 0 0 0,0 0 0 0,0-1 0 0,4-1-192 0,1 0 0 16,1-3 0-16,1 1 0 0,3 0 144 0,3-2-16 15,-1 0 0-15,3 0 0 0,0 2 0 0,1-3 0 16,1-3 0-16,0 1 0 0,0 2-128 0,0-3 192 31,-1 0-192-31,2-2 192 0,-2 2-192 0,1-5 0 16,-1 2 0-16,2-6 0 0,-1 2 192 0,2-4-64 15,1 2 0-15,-1-5 0 0,4-1 112 0,-2-3 16 16,0-2 0-16,-1-2 0 0,0 2-64 0,-3-3-16 16,0 1 0-16,-2 0 0 0,-1-2-176 0,-2 2 0 15,-1 0 0-15,-2-2 128 0,0 1-128 0,-3-2 0 0,-1 1 0 0,-1-2 0 16,0-1 160-16,-3-1 0 0,0 0 0 0,-1-4 0 15,0 3 32-15,-1 2 0 0,0 5 0 16,0 3 0-16,1 4-192 0,0 5 0 0,0 4 144 0,-1 0-144 16,1 6 0-16,-1 1 0 0,2 3 0 0,1 2 0 15,1 0 0-15,3 4 0 0,0 0 0 0,3 1 0 16,0 1 0-16,2-1 0 0,0 4 0 0,3-1 0 16,-2 1 0-16,3-1 0 0,-1 2 0 0,1 3 0 15,1-3 0-15,0 3 128 0,0-3-128 0,-1 3 176 0,1-3-176 16,-2-2 0-16,0-1 0 0,-1-1 128 0,0-1-128 0,1-1 0 15,0 2 0-15,2-2 0 0,0-4 0 0,1-1 128 16,1 1-128-16,-1-6 128 0,2-3-128 0,0 0-176 16,2-3 48-16,-1-3 0 15,-1 0-832-15,0-6-176 0,1 2-16 0,-3-2-17504 0</inkml:trace>
  <inkml:trace contextRef="#ctx0" brushRef="#br0" timeOffset="112241.8">14359 11015 44223 0,'-5'5'1968'0,"1"-2"400"0,2-1-1904 0,0 0-464 0,2-2 0 0,2 2 0 0,-1-2 0 0,1 3 0 0,2 0 0 0,1 0 0 0,0 4-368 0,2 2-64 0,3 3-16 0,-1 4 0 16,1 0-80-16,-1 7-32 0,-3-5 0 0,-3 4 0 0,0 1 208 16,-2-1 32-16,-2 0 16 0,0-2 0 0,-1-2 304 0,-1-3 224 15,0-1-32-15,0-2-16 0,0-3-176 0,1-5-176 16,0-2 48-16,1-2 0 16,1-2-1664-16,0-5-320 0</inkml:trace>
  <inkml:trace contextRef="#ctx0" brushRef="#br0" timeOffset="112432.22">14410 10714 45151 0,'-5'5'2000'0,"0"-2"416"0,1 0-1936 15,3 1-480-15,-1-4 0 0,4 2 0 0,-1-2 192 0,0 4-48 0,0-2-16 0,3 2 0 31,1 2-512-31,1-2-128 0,0-2 0 0,1 2-16 0,-2-2-944 16,1-2-192-16,-3 4-48 0,0-1 0 0</inkml:trace>
  <inkml:trace contextRef="#ctx0" brushRef="#br0" timeOffset="112924.45">14698 10934 33167 0,'-2'6'2944'0,"1"-2"-2352"16,0-2-464-16,1 2-128 0,1-2 1728 0,0 0 336 15,1 6 64-15,-1 2 16 0,3 5-1664 0,-1 2-336 16,2 2-144-16,0-1 128 0,0 1-128 0,-1-3 0 0,0 0 0 0,-2 0 128 16,-1 3 32-16,-1-1 0 15,-1-2 0-15,-1 3 0 0,-2-2 288 0,-1 1 48 16,0 1 16-16,-1-3 0 0,0-1-48 0,-1-1 0 15,4-4 0-15,-2-2 0 0,2-1-272 0,2-4-48 0,1 0-16 0,1-3 0 16,3-3-128-16,1-4 0 16,1 1 0-16,0-3 128 0,3-3-128 0,1-1 192 0,1-3-192 0,1 0 192 15,-1 0-192-15,1 0 128 0,0 0-128 0,0-3 128 16,1-3-128 0,-1 1 0-16,0 1 0 0,0-4 128 0,0-1-128 0,0-1 0 0,1 4 0 0,0-3 0 0,1 8 0 0,-1-2 128 15,2 7-128-15,-1-1 128 0,1 3-128 0,0 4 0 31,-1 0 0-31,0 2 0 0,1 2 0 0,0-1 0 16,0 3 0-16,1 3 0 0,0 1 0 0,0 0 0 16,1 4 0-16,-1 2 0 0,0 1 0 0,0 3 0 15,-1 0 0-15,-2 2 0 0,0 1 0 0,-2 1 0 16,2 8 0-16,-2-1 0 0,0 7 0 0,0-1 0 16,-2 1 0-16,1-4 0 0,-2 3 0 0,0-5 0 15,0 0 0-15,0-3 0 0,0-2 0 0,2-3 0 0,-1-4 0 16,1-2 0-16,0-3-272 0,0-2 64 0,-1-1 16 0,1-6 0 31,-1-2-560-31,1-2-96 0,-1-5-32 0,-2-2-12208 0,-1-1-2448 0</inkml:trace>
  <inkml:trace contextRef="#ctx0" brushRef="#br0" timeOffset="113225.45">15839 10700 43311 0,'-2'3'3840'0,"-1"-3"-3072"0,2 1-608 0,1 1-160 0,1 1 224 0,0-2 16 0,1 4 0 0,0 5 0 0,0 2-240 16,3 2-160-16,2 6 32 0,-1 1 0 15,0 1-288-15,0 3-48 0,-1 1-16 0,-2-2 0 0,-1 5 480 0,-1-1-144 16,-1-4 144-16,0 3 0 0,-2 8 0 0,-1 3 0 15,0 6 0-15,-1-3 0 0,0-2 128 0,0-2 96 0,0-5 32 16,0-1 0-16,0-8-112 0,2-1-16 16,0-3 0-16,1-3 0 0,1-1-384 0,-1-3-64 0,1-6-32 0,0-1 0 31,0-2-1328-31,-1-1-272 0,-1-5-48 0,0-4-14640 0</inkml:trace>
  <inkml:trace contextRef="#ctx0" brushRef="#br0" timeOffset="113464.51">15500 10905 45151 0,'6'7'2000'16,"-3"-4"416"-16,-1 1-1936 0,1-2-480 0,-1 1 0 0,2-3 0 0,1 0 704 0,4 4 32 16,5-2 16-16,9 2 0 0,5-2-608 0,5-2-144 15,2 0 0-15,2 0 0 0,-1-2 0 0,2-2 0 16,1 2 0-16,0-2 0 0,1-1-176 0,-2 1-64 15,-2 1-16-15,-1-1 0 16,-4 1-400-16,-2 0-96 0,-3-2-16 0,-2 3 0 16,-6 0-32-16,-3 0-16 0,-1 2 0 0,-4-2 0 15,-3 0-512-15,-1 2-96 0,-1-4-32 0,0 2-15424 0</inkml:trace>
  <inkml:trace contextRef="#ctx0" brushRef="#br0" timeOffset="113971.74">16488 10715 6447 0,'-2'4'576'0,"-1"-1"-576"0,0-3 0 0,0 3 0 0,2-3 7008 0,0 0 1296 15,1 0 256-15,-3 0 48 0,-1 1-6656 0,-2 2-1328 16,0-3-272-16,-3 3-48 15,2 2-1280 1,-3-1-256-16,-1 6-48 0,-1-4-16 0,-1 4 768 0,0 0 144 0,-1 2 48 0,-1 3 0 0,0-3 1552 0,0 2 320 16,2 1 64-16,1-4 16 0,2 0-432 0,1-4-96 15,4 0 0-15,0-4-16 0,4 0-496 0,0-1-80 16,1-2-32-16,2-2 0 0,2 2-464 0,2-3 0 0,1 2 0 0,2-3 0 16,1 2-192-16,2 2-64 0,1-3-32 0,1 3 0 15,1 0-32-15,1 0 0 0,4 0 0 0,0 0 0 31,2 3 192-31,0-1 128 0,2 0-192 0,-2 0 192 16,-1 2-256-16,-2 0 64 0,-1 2 16 0,-2 0 0 0,-2 0 176 0,-3 3 0 0,-1 1 0 0,-1-2 0 31,-1 2 128-31,0 3 48 0,-1 0 16 0,-1 0 0 16,2 0 0-16,-3 2 16 0,1-1 0 0,-2 0 0 16,1 0 48-16,-3 1 0 0,-1-3 0 0,-1 1 0 0,0 0-112 15,-1 2-16-15,0-1 0 0,-2 0 0 0,0 3-128 16,-4-5 0-16,1 2 0 0,-2-2 128 0,-2 1 0 0,-4 0 0 15,1 2 0-15,-2-3 0 0,-3 0 0 0,-1-2 0 16,-2 0 0-16,-3 3 0 0,1-6-128 0,-2 4 192 16,1-5-192-16,1 4 192 0,1-4-192 0,-2 2 0 15,2-2 0-15,1 0 128 16,0-2-704-16,1-2-128 0,1-2-48 0,-2-3-18544 0</inkml:trace>
  <inkml:trace contextRef="#ctx0" brushRef="#br0" timeOffset="119374.96">20350 11237 23951 0,'-3'0'2128'0,"1"0"-1696"0,0 0-432 0,-1 0 0 0,2 1 1392 0,-2 1 192 0,-2 1 32 0,-2 1 16 0,-3 3-592 0,-2 2-112 0,-2 1-32 0,0 2 0 16,2 0-448-1,-1 1-112-15,-1 0-16 0,-1 3 0 0,0 0 128 0,-1 2 0 16,-1 2 16-16,-2-2 0 0,2 2 352 0,-2 1 64 16,1-1 16-16,-1 1 0 0,1-1-352 0,-2 2-64 15,-1 3-16-15,0-3 0 0,1 0-336 0,-2 0-128 0,0 3 0 16,-1-3 0 0,1-3-288-16,0 1-160 0,-2-1-16 0,1 2-16 15,1-2-2144-15,-1 1-416 0,1-2-96 0,1-2-11120 0</inkml:trace>
  <inkml:trace contextRef="#ctx0" brushRef="#br0" timeOffset="119850.34">19388 12578 38703 0,'-15'12'1712'0,"4"-5"352"0,0-1-1648 0,3 0-416 0,3-3 0 0,2 1 0 0,-2-1 128 0,-4 6-128 0,-4 1 0 0,-6 6 128 0,-1 0 144 0,2 3 32 15,0-1 0-15,2 1 0 0,1 0-176 0,1 0-128 0,0 3 192 0,0-2-192 16,2 2 320-16,-2 1-32 0,1 1-16 0,-2 2 0 16,0-1 48-16,-2 2 16 15,-2-1 0-15,-1 0 0 0,2 1-160 0,-4 2-48 0,-2-1 0 0,-1 1 0 16,-2-1-128-16,0-4 0 15,-1 0 0-15,-1 1 0 16,2-3-480-16,0 1 32 0,1-1 0 0,0-2 0 16,1-2-512-16,2 1-112 0,2-3-16 0,0 0 0 0,1-1-336 15,4 1-80-15,0-4-16 0,2 4 0 0,0-3-336 16,2 0-64-16,1 2 0 0,1-5-10288 0</inkml:trace>
  <inkml:trace contextRef="#ctx0" brushRef="#br0" timeOffset="120238.6">17949 14259 42383 0,'-13'26'1872'0,"2"-7"400"0,0-3-1824 0,1-4-448 0,4-6 0 0,2 0 0 0,-2 2-784 0,-5 7-256 0,-8 4-48 0,-3 10-16 0,-3-1 864 0,3-2 240 0,1-1 0 0,4-4 0 0,2-5 0 0,1 3 128 16,2-6 0-16,1 3 0 0,0-1 272 0,1 1 64 15,0 0 16-15,1 0 0 16,1 0 32-16,-1-1 16 0,-1 1 0 0,-1 0 0 0,1 3-176 0,-2-3-32 16,-1 0-16-16,0 3 0 0,-1-3-304 0,-1 0-144 15,-2 0 16-15,0 2 0 16,-2 1-512-16,-2 0-112 0,-1 3-16 0,-2 0-11520 16,1 0-2320-16</inkml:trace>
  <inkml:trace contextRef="#ctx0" brushRef="#br0" timeOffset="120694.31">16457 16048 37775 0,'-7'13'3360'0,"-1"-3"-2688"0,2-4-544 0,3-5-128 0,0 2 928 0,-2 3 160 0,-4 4 16 0,-5 8 16 0,-4 2-992 0,-3 2-128 0,0 0-144 0,1-1 144 16,3-1-256-16,-1 1 80 0,0-2 16 0,1 3 0 16,0-2-32-16,-3 0 0 0,3 2 0 0,-3 1 0 15,1 0 192-15,1 0 0 0,-2 2 160 0,1 0-160 16,1-2 128-16,-1 2-128 0,1 2 0 0,-1-5 144 0,2 2-368 15,0-2-80-15,2 0-16 0,0-1 0 16,1-1-512-16,-1-1-128 0,2-1 0 0,-2-2-16 16,1 0-176-16,1-1-16 0,2 1-16 0,-2-2-8752 15,2 1-1760-15</inkml:trace>
  <inkml:trace contextRef="#ctx0" brushRef="#br0" timeOffset="121765.77">14748 17961 13823 0,'-5'7'1216'0,"0"-4"-960"0,2 1-256 15,0-2 0-15,1 1 2112 0,-2-2 384 0,-2 5 80 0,-4 7 16 0,-2-3-1600 0,-2 1-320 0,2-4-64 0,2-1-16 0,4-3 880 0,-1-3 192 16,2 0 16-16,2-3 16 0,-1 0-480 0,0-4-112 31,2 1-16-31,-1-2 0 0,1 4-176 0,-1-2-32 0,1-4-16 0,0 0 0 0,-1-1-272 0,1 0-48 31,-2-4-16-31,0 2 0 0,2 0-288 0,-1-3-64 16,1-2-16-16,-1 1 0 0,2-4-160 0,-3-2 160 16,2-2-160-16,-1-1 160 0,1-5-160 0,-1-1 160 15,0 1-160-15,0-6 160 0,2-3-160 0,-1 1 128 0,2 3-128 16,-2-2 128-16,2-3-128 0,2 0 0 0,-2 4 0 16,1 1 0-16,1 1 0 0,-1 3 0 0,2 4 0 15,-1-3 0-15,2 5 0 0,-1-3 0 0,0 2 0 0,1 2 0 16,0 3 0-16,1 0 0 0,0 2 0 0,1 2 0 15,-1 2 0-15,0-1 0 0,0 5 0 0,1 2 0 16,-1 0 0-16,0 4 0 0,0 1 0 0,-2 1 0 16,1 4-160-16,-3 0 160 0,1 3 0 0,-1 1-144 15,-1 2 144-15,-1 4-160 0,1 2 160 0,-2 3-160 16,1 2 160-16,-1 4-192 0,0 5 192 0,0 5-192 0,-1 4 48 16,0 1 0-16,0 2 0 0,0 2 0 0,0-1 144 0,-1 1-128 15,1-2 128-15,1 0-128 0,1-1 128 0,0-2 256 16,2-3-64-16,0 3-16 0,1 0 48 0,0-3 16 15,1 0 0-15,-1-1 0 0,2 0-64 0,-2 1-16 16,2 0 0-16,0-1 0 0,-2-3-160 0,1-2 0 16,-1-1 0-16,-2-6 0 0,1 0 0 0,-2-5 0 15,0 1 0-15,0-3 0 0,-1 1 128 0,2-4-128 16,-1 4 128-16,0-3-128 0,1 0 128 0,0-1-128 16,1 3 128-16,2-5-128 0,0 2 144 0,1 1-144 0,2-4 160 15,0 0-160-15,3 0 224 0,-2-2-48 0,3 2-16 0,0-4 0 16,0 2-16-16,1 0 0 15,3 2 0-15,-2-3 0 0,3 0 48 0,0 1 0 0,2-2 0 0,-1 1 0 16,2-3-64-16,0 1 0 0,2-1 0 0,2 0 0 16,2-1-128-16,0 1 0 0,5-3 0 0,-1 0 0 15,3 0 0-15,1 0 0 0,1-4 0 0,0 1 0 16,3 0 0-16,1 0 0 0,-3 0 0 0,7-4 0 16,6 1 0-16,3-5 0 0,2 2 0 0,0-4 0 15,3-3-224-15,-2 0 80 0,-1 0 16 0,0-3-13120 16,3-3-2608-1</inkml:trace>
  <inkml:trace contextRef="#ctx0" brushRef="#br0" timeOffset="126015.83">12184 17393 35935 0,'2'0'3200'0,"-1"0"-2560"0,1 0-512 0,-2 0-128 0,1 0-608 0,-1 0-144 0,2 0-16 0,1-3-16 15,1 3-480-15,-2 3-80 0,1-1-32 0,-3-1 0 0,0 4 1616 0,-3 0 320 0,2 4 64 0,-3-1 16 16,-1 6 784-16,0 1 176 0,-1 1 16 0,0 3 16 15,-2 3-496-15,0 1-112 0,-3 6 0 0,-3 2-16 16,0 0-592-16,0 3-112 0,-2 0-32 0,-2 0 0 16,0 0-144-16,-1-2-128 0,-2 0 192 0,1-1-192 0,1 0 160 15,-2-2-160-15,2 2 128 0,-1 1-128 0,3-3 160 0,0-3-160 16,0-1 192-16,3-4-192 0,0-5 0 0,3-3-272 16,0-3 16-16,0-1 16 15,0-3-608-15,-1-3-128 0,1-2-32 0,1-2-16208 0</inkml:trace>
  <inkml:trace contextRef="#ctx0" brushRef="#br0" timeOffset="126312.5">11658 17487 24879 0,'0'3'2208'0,"-1"0"-1760"0,1 0-448 15,0-1 0-15,1 0 2784 0,0 2 480 0,2 5 80 0,2 3 32 16,4 4-2224-16,2 6-448 0,5 3-96 0,2-2-16 16,5 2-160-16,1 1-48 0,6 1 0 0,2-2 0 15,4 1-96-15,1 0-32 0,3 2 0 0,-1 0 0 0,1 1-64 16,-2-1 0 0,-2 0-16-16,-4-2 0 0,-2-1-48 0,-1-2-128 15,-1 2 192-15,-1-5-64 0,-4 1-128 0,0-3 0 16,1 2 0-16,-1-1 0 15,-2-1-416-15,-3-1-16 0,1 1 0 0,-2-1 0 0,0 0-848 0,-3-3-192 0,-2 0-16 0,-3-2-16 16,1-1-1152-16,-5-5-224 0,0 2-64 0,-2-6 0 0</inkml:trace>
  <inkml:trace contextRef="#ctx0" brushRef="#br0" timeOffset="127052.44">11714 17339 19343 0,'-8'-1'1728'0,"2"1"-1392"0,0-2-336 0,1 2 0 0,1-3 2240 0,2 2 368 0,-2 1 80 0,-3-5 0 15,-3 1-3696-15,-4-2-736 0,-1 0-160 0,2 0-16 0,2 2 176 0,1-3 32 0,1 0 16 0,2 3 0 16,1-3 2080-16,1 4 400 0,1-4 96 0,1 4 16 16,3-1 384-16,0-2 96 0,0 3 16 0,3 0 0 15,-1 0-368-15,2-1-64 0,2 2 0 0,2 2-16 16,0 0-688-16,2 2-128 0,3-2-128 0,0 4 192 15,1-1-192-15,2-3 0 0,2 1-160 0,1-1 160 16,0-1-448-16,3-2 16 0,1-1 0 0,2 1 0 16,1 0-272-16,0-3-64 0,0 0-16 0,-1 0 0 0,-1-2 416 0,1 2 96 15,0 1 16-15,0-1 0 0,-2 0 256 0,-1 1 0 16,-1-1 0-16,-2 0 0 0,-2-1 192 0,-1 1-48 16,-1 0-16-16,-1-3 0 0,-1 6 320 0,-2-5 48 15,1 3 16-15,-4 2 0 0,1-4-16 0,-2 4 0 16,0-4 0-16,-1 1 0 0,0 3 192 0,-2-4 32 0,-1 1 16 0,1 0 0 15,-3 1-448-15,0 0-96 0,-1-4 0 0,0 3-16 16,0 3-176-16,-1-4 0 0,-1 1 0 0,-3 0 0 16,0 2 0-16,-1-2 0 0,-2 1 0 0,0 1 0 15,0 1 128-15,-2-1 64 0,-2 2 0 0,-4 2 0 16,-1-4 192-16,-1 1 32 0,1 3 16 0,-2-3 0 16,2 0-80-16,-3 2-16 0,2-2 0 0,0 3 0 15,1-3-208-15,1 3-128 0,0-3 160 0,1 1-160 16,3 1 192-16,-1-2-64 0,2 1-128 0,1 0 192 31,2 0-832-31,-1 2-160 0,0-4-32 0,3 4-8752 16,0-3-1744-16</inkml:trace>
  <inkml:trace contextRef="#ctx0" brushRef="#br0" timeOffset="127535.52">12545 16700 16575 0,'2'7'1472'0,"-2"-2"-1168"0,0 2-304 0,2-4 0 0,-1 0 4000 0,0-2 736 0,1 2 160 0,2 3 32 0,2 1-3536 0,3 4-704 0,3 0-144 0,1 4-32 0,-1-2-512 0,-1 0 0 0,0 2 0 15,0 1 0-15,-1 0 144 0,-1 3-144 16,-2 1 0-16,1 4 144 0,-3 1-144 0,0-2-176 0,0 6 48 0,-2-1 0 16,0 1-96-16,1 2-16 0,-3 0 0 0,0-3 0 31,3 1-592-31,0-6-112 0,0-1-16 0,1-1-16 15,0-5-944-15,3-3-192 0,-1-3-48 0,2-4-9680 0</inkml:trace>
  <inkml:trace contextRef="#ctx0" brushRef="#br0" timeOffset="127821.67">12912 16840 40543 0,'-10'18'1792'0,"3"-8"384"0,-1 0-1744 0,3-1-432 16,3-3 0-16,-1-4 0 0,1 5 272 0,-3 0-16 0,-2 8-16 0,-3 2 0 16,-1 4-448-16,-1-1-96 0,3 1-16 0,-1-4 0 31,0 1-192-31,0-2-64 0,0 0 0 0,-1 0 0 0,0-1 320 0,-2 1 48 15,1-3 16-15,0 2 0 0,1-2 192 0,-3 0 0 16,2-3 0-16,-1 0-144 0,1 1-368 0,-1-1-80 16,2-3-16-16,0-2 0 15,0 2-2064-15,2-7-400 0</inkml:trace>
  <inkml:trace contextRef="#ctx0" brushRef="#br0" timeOffset="128091.67">12451 16997 42383 0,'4'4'1872'0,"-2"-4"400"0,2 2-1824 0,-1-2-448 0,2 1 0 16,0 2 0-1,3-1-352-15,3 2-160 0,9 0-48 0,7 2 0 0,7 2 560 0,2 0 0 0,1 1 0 0,-2-2 0 31,0 2 0-31,-3-1 0 0,-1 2 0 0,-2 0 144 0,1-1-144 0,-3 1 0 0,1 0 0 0,-4-1 0 16,0 1 0-16,-3 1 0 16,-3-1 0-16,-2-3 0 0,-1-1-368 0,-2 1 0 15,-2-1 0-15,-1 0-11424 16,-3 1-2288-16</inkml:trace>
  <inkml:trace contextRef="#ctx0" brushRef="#br0" timeOffset="130001.48">17139 17386 31327 0,'1'3'2784'0,"0"-3"-2224"0,0 0-560 0,1-3 0 0,0 3 1488 0,2 0 192 0,3-2 48 0,4 1 0 0,5-3-1376 0,4 1-352 0,2 0 0 0,1 0 0 0,-1 1 0 0,0 4-176 15,0 1 0-15,-1 7 0 16,-1 2-592 0,-1 5-112-16,-2 8-16 0,-1 2-16 0,-2 3 176 15,-2 5 32-15,1 3 16 0,-4 5 0 0,0-2 864 0,-2-1 160 0,0-1 48 0,-2-4 0 16,-2-3 368-16,2-4 80 0,0 1 0 0,0-4 16 16,1-3-624-16,1-2-224 0,-1-2 144 0,1-4-144 15,2-3-1152-15,-1-1-320 0,1-7-64 0,1 0-12864 16</inkml:trace>
  <inkml:trace contextRef="#ctx0" brushRef="#br0" timeOffset="130302.24">17863 17218 11967 0,'-2'10'1072'0,"-2"-1"-864"0,-1-2-208 0,1-3 0 16,1 1 6480-16,0-1 1264 0,-1 2 240 0,-3 4 48 16,-4 6-6416-16,-3 8-1280 0,0 5-336 0,-1 2 0 31,2 2-256-31,1 4-160 0,1 4-32 0,-2 1 0 0,1 8 448 0,0 0 0 0,-2 7 0 0,0 6-128 16,-2 0 416-16,0 4 96 0,-2 2 0 0,-1 2 16 15,1-4-48-15,-2-2-16 0,-1-4 0 0,1-2 0 16,2-6-160-16,0-2-48 0,3-5 0 0,1-1 0 0,0 0-128 15,2-4 0-15,0-3 0 0,3-9 0 16,2-5-688-16,1-4-64 0,5-10-16 0,0-6-17280 16</inkml:trace>
  <inkml:trace contextRef="#ctx0" brushRef="#br0" timeOffset="131117.5">18442 16836 35935 0,'0'3'3200'0,"0"-3"-2560"0,1 0-512 0,-1 1-128 0,1 1 368 0,-1 1 48 0,0 0 16 0,-1 4 0 0,0 5 208 0,-2 2 64 0,0 0 0 0,-2 6 0 16,-1 0-368-16,-3 4-64 0,-1-2-16 0,-1 4 0 15,-3-2-96-15,-1 0-32 0,-1 1 0 0,-1-1 0 16,0 0-128-16,-2-1 0 0,2 0 0 0,-2 0 128 16,1-2-128-16,-1 1-192 0,2 1 32 0,-3-5 16 15,2-2-944-15,-3 0-192 0,0-2-48 0,-2-2 0 16,2 0-2576 0,0-5-512-16,0-1-96 0,1-2-32 0</inkml:trace>
  <inkml:trace contextRef="#ctx0" brushRef="#br0" timeOffset="131345.35">18149 16902 42383 0,'-4'13'3776'0,"-1"-4"-3024"0,1-2-608 0,4-4-144 16,0 0 656-16,2 4 112 0,-2 5 0 0,2 7 16 15,4 7-1152 1,4-2-224-16,8 2-48 0,1-1-16 0,5-2 272 0,1 1 48 0,1-2 16 0,1-2 0 16,1 2-640-16,1-1-112 0,-2-1-16 0,-4-1-16 31,1-1-1776-31,-3 2-368 0,-4-4-64 0,-1 3-16 0</inkml:trace>
  <inkml:trace contextRef="#ctx0" brushRef="#br0" timeOffset="132165.67">17874 17191 36863 0,'-1'0'3264'0,"0"-1"-2608"0,1 1-528 0,1-3-128 0,2 3 432 0,2-2 48 0,2 1 16 0,5-3 0 16,8 1-1120-16,7-3-208 0,7 3-64 0,3-4 0 0,4 4 896 0,1-2 160 0,1 1 32 0,-1 0 16 16,0 2-208-16,-2-1-256 0,-1 2 48 0,-1 1 16 15,-2-2 640-15,-1-1 144 0,-2 2 32 0,-4-2 0 16,-2 2-112-16,-4 0-32 0,0 0 0 0,-3-3 0 15,-3 2-1376-15,-1-2-256 0,-1-1-64 16,-2 1-15104-16</inkml:trace>
  <inkml:trace contextRef="#ctx0" brushRef="#br0" timeOffset="132608.35">18850 17500 37775 0,'-1'9'1664'0,"-2"-5"368"0,1-1-1632 0,1 0-400 0,1-3 0 0,0 0 0 0,0 0 0 0,0 0 0 0,0 0 0 0,2 0 0 0,2-4-960 0,4 2-288 0,5-2-48 0,3-2-16 16,5-1 704-16,4-1 144 0,4 0 16 0,5 0 16 0,2-2 1392 0,-1 0 256 0,2 1 64 0,-2 1 16 31,0 3-848-31,-3-2-192 0,-2 5-16 0,-3-2-16 16,-1 2-800-16,-3 2-176 0,-1-3-16 0,-1 3-16 16,-2 3-1392-16,-3-3-256 0</inkml:trace>
  <inkml:trace contextRef="#ctx0" brushRef="#br0" timeOffset="132909.01">18725 17815 39615 0,'4'4'1760'0,"0"-4"352"0,-1 0-1680 0,3 0-432 15,1 0 0-15,0-4 0 16,3 2-1360-16,7-4-368 0,12-3-64 0,9-2 0 16,8-4 64-16,1 2 32 0,-3-3 0 0,-3 3 0 15,-3 2 992-15,-5 4 208 0,-4 0 48 0,-3 4 0 0,-4 0 1088 0,-1 1 240 0,-3 4 32 0,-1-2 16 16,0 3-384-16,1-3-80 0,-2 3-16 0,1 0-9216 15,0 1-1856-15</inkml:trace>
  <inkml:trace contextRef="#ctx0" brushRef="#br0" timeOffset="133331.15">19812 17543 34095 0,'-1'4'3024'0,"1"-4"-2416"0,0 0-480 0,1-2-128 0,1 2 944 0,2-2 160 0,2 2 48 0,4-2 0 0,6-1-1152 0,7 0 0 0,5-3-192 0,3-1 0 16,2 4-384-16,1-3-64 0,-1-1-32 0,1 4 0 16,-4 0-1056-16,-2 1-224 0,-4 2-32 0,-4 2-11664 0</inkml:trace>
  <inkml:trace contextRef="#ctx0" brushRef="#br0" timeOffset="134402.69">21316 17187 34095 0,'-5'4'3024'0,"1"1"-2416"0,2-5-480 0,0 1-128 0,2 2-1088 0,-1-3-224 0,-1 3-48 0,-3 4-16 16,-2 1-160-16,1 0-48 0,0 0 0 0,0 2 0 0,1-4 1584 0,1 3 512 15,-1 1 0-15,2 0 0 0,-4 0 1280 0,1 2 256 0,-1 3 48 0,-2 1 16 16,-1 3-528-16,-1 0-112 0,0 0 0 0,0 1-16 15,-1 1-768-15,-2-2-160 0,2 0-16 0,-2 1-16 16,0-2-320-16,0 5-176 0,-3-4 192 0,-1 5-192 16,-2-1 128-16,-2 2-128 0,-3 0 0 0,0-3 0 0,-1 0 128 15,2-2-128-15,0-1 0 0,-1-1 0 0,2-4 0 16,1 1 0-16,-1-5 0 0,2-2 0 0,2-3 160 0,-1-2 32 16,0-1 0-16,0-6 0 0,1 2-192 0,-1-2-272 15,2-2 64-15,-1-5 16 16,-1 1-608-16,1-4-112 0,1 2-32 0,0-3 0 15,2 2 384-15,3-2 80 0,0 1 16 0,0 2 0 0,3-4 464 0,0-3-144 16,1 1 144-16,1-2 0 0,0-1-144 0,2-1 144 16,1-1-160-16,3 1 160 0,0 2-368 0,4-4 32 0,1 1 0 15,2-1 0-15,3 1 336 0,-1 3 0 0,3-1 0 0,1 4 0 16,0 2 0-16,3 3 0 0,0 2 0 0,-1 3 0 16,3 0-224-16,0 3-80 0,4 0-16 0,0 1 0 15,1 3 496-15,0 3 80 0,0-1 32 0,1 4 0 16,0 2-288-16,1 2 0 0,-2 1 0 0,0 2 0 15,0 2 560-15,1 1 0 0,0 3 0 16,-1-2 0-16,2 4 384 0,-1-2 80 0,0 3 0 0,0-2 16 0,1-2-400 16,-1-1-96-16,0-1-16 0,2 0 0 15,-1 0-528-15,2-1 0 0,-3 1 0 0,2-3 0 16,0 0 0-16,-1-1 0 0,0 0 0 0,-2-3 0 16,0-3 0-16,1 2 0 0,2-5 0 0,-1 2 0 0,2-1 128 0,1 0-128 15,2-2 192-15,1 1-192 0,-1-3 128 0,0 0-128 16,-1-3 0-16,-1 1 0 0,-3-2 0 0,-1 0-176 15,-1-2 32-15,-1-3 0 0,-2 0 144 0,-1-1 128 16,-1 0-128-16,-1-3 176 0,0 1-176 0,-2-3 0 16,-2 2 144-16,1-2-144 0,-4 1 208 0,1-1-16 15,-1 2-16-15,-1-2 0 0,-1 1-48 0,0 4-128 0,0-2 192 16,-1 2-64-16,-1 1-128 0,-2 0 0 0,2 2 0 0,-1-1 0 16,-2 2 0-16,0 2 0 0,0-2 0 0,-1 2 0 15,0 0-256-15,-1-1 0 0,-1 2 16 0,-1-1 0 16,-1-1 80-16,-2 0 16 15,0 0 0-15,-3-1 0 0,1-2-48 0,-5 0-16 16,2-2 0-16,-2 0 0 0,-2-2 0 0,-3-1 0 0,2 1 0 0,-2 2 0 16,0 0 48-16,-1 0 16 0,0 4 0 0,-1 0 0 15,1 0 144-15,-1 3 0 0,0 1-144 0,-1 2 144 0,0 2 0 16,1 1 0-16,0 0 192 0,3 0-64 16,0 3-128-16,-1-2 0 0,4-1 0 0,-1 4 0 31,1-4-320-31,1 0-128 0,-1-1-48 0,0 2 0 15,3-4-1328-15,-1 0-272 0,1 0-48 0,0-4-12496 0</inkml:trace>
  <inkml:trace contextRef="#ctx0" brushRef="#br0" timeOffset="138800.26">14381 9498 21183 0,'-6'1'1888'0,"1"2"-1504"0,0-1-384 0,3-2 0 0,2 2 1584 0,1-2 240 0,0 2 48 0,0-2 16 0,2 1-1296 0,0 0-256 0,4 3-48 0,3-4-16 0,1 0-272 0,2-2-256 16,5-1 64-16,0-2 0 0,2 0 0 0,2-2 0 15,2 1 0-15,-1-3 0 0,3 2 960 0,-1-2 208 16,-3-1 48-16,0 0 0 0,-1 2-128 0,-2-1 0 0,-2 2-16 0,-1 0 0 15,-1 1-688-15,-2-1-192 0,-2 2 0 0,-3 1 0 16,1 0 0-16,-3-1 0 0,-2 2-160 0,0-1 160 16,-2 0-192-16,-1-1 64 0,-1 2 128 0,-1-1-208 15,0-2 208-15,-2 0 0 0,-2-1 0 0,0-1 0 16,-2 2 0-16,0-1 128 0,-2 0-128 0,-2-2 160 16,1 3-160-16,-4-1 0 0,2 0 0 0,-4 4-176 15,1 0 304-15,-1 1 48 0,1 1 16 0,-1 1 0 0,1 3 208 16,0 0 48-16,-1 3 16 0,1-1 0 0,1 1 112 0,0 3 0 15,-1-1 16-15,2 4 0 0,-1-1-272 0,2 2-64 16,0 0-16-16,1 3 0 0,3-1-240 0,-1 1 0 16,2 0 128-16,2-3-128 0,2 3 0 0,2-1 0 15,2 0 0-15,2-1 0 0,2-1 0 0,1 2 0 16,2-3 176-16,2 5-176 0,0-1 192 0,3 0-64 16,0 0 0-16,1-1-128 0,1 1 128 0,2-1-128 15,0 1 0-15,1-4 0 16,1 2-336-16,0 0-128 0,-1-2-32 0,0 0 0 15,-1 0-1440-15,2 1-304 0,-2-1-48 0,0-5-7648 16,1 2-1536-16</inkml:trace>
  <inkml:trace contextRef="#ctx0" brushRef="#br0" timeOffset="139377.49">15431 9398 911 0,'1'-7'0'0,"-1"0"0"0,0 2 0 0,1 2 0 0,-1-1 576 0,0-1 48 0,2 0 0 0,-2-1 0 0,1-6-304 0,0-7-64 0,-2 0-16 0,-2 0 0 15,1 4 2416-15,-4 2 480 0,0 6 112 0,-2 1 16 0,-1 6 112 0,0 0 16 16,-1 4 16-16,-3 1 0 0,1 2-1296 0,-2 2-256 16,0 0-48-16,-1 1-16 0,-1 0-1104 0,0 1-240 15,-1-1-32-15,0 0-16 0,1 3-224 0,-1-4-48 0,-1 1-128 0,0 3 192 16,2-5-192-16,0 2 0 16,2 0 0-16,3-1 0 0,1 1 0 0,1 0 0 0,2-1 0 0,1 4 0 15,0-1 0-15,0 1 0 0,1 3 0 0,0 2 0 16,0 1 0-16,1 1 144 0,0-1-144 0,2 2 128 31,1-1-128-31,-1-1 0 0,4-4 0 0,0 1 0 0,3-7 128 0,1 1 0 0,3-3 0 0,2-1 0 16,1-4 272-16,2-1 48 15,2-2 16-15,3-1 0 0,0-2 0 0,2-5 0 0,2 2 0 0,0-5 0 0,2-1-240 16,1-2-48 0,1-1-16-16,1-2 0 0,2-2-160 0,0-5 0 15,3-1 0-15,-2-2 0 0,-2-1 0 0,-5 1 0 16,1 2 0-16,-4-2 0 0,-1-1 0 0,-4-2 0 15,-1 0 0-15,-4-1 128 0,-3 0 176 0,0-6 16 16,-3-3 16-16,-3 0 0 0,0 0-16 0,-5-7 0 16,-1-3 0-16,-3-1 0 0,-2 0-160 0,-3 2-32 15,-2 0-128-15,-3 2 192 0,-3 1-192 0,-1 5 0 16,1 1 0-16,-4 0 0 0,-2-3-304 0,-4 3 48 16,2 4 16-16,-1 5 0 15,2 0-528-15,1 3-128 0,3 1 0 0,-1-1-17216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47:55.471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15103 12323 12895 0,'-5'-8'1152'0,"2"2"-928"0,-1 0-224 0,1 2 0 0,1 2 3104 0,1-1 576 0,-1 2 112 0,0-2 32 0,0-3-816 0,-3-1-144 0,1 1-48 0,0 1 0 0,2 3-1344 0,-1 0-288 0,2 2-48 0,1 2-16 16,0 5-576-16,1 2-112 0,2 4-32 0,-1 3 0 0,3 4-96 0,1 4-32 16,0 7 0-16,2-1 0 0,1 5-112 0,-1 5-32 15,3 11 0-15,0 4 0 0,1 6 0 0,-1 2 0 16,1 5 0-16,-1 0 0 0,-3 2 0 0,-1 3 0 15,-2 3 0-15,-1 4 0 0,-2-3 16 0,-1-2 0 16,-3-2 0-16,-1 1 0 0,1-1 80 0,-2-4 16 31,1-7 0-31,0-9 0 0,3-6-48 0,-1-10 0 16,-2-5 0-16,2-3 0 0,1-7-192 0,-1 0 144 16,1-6-144-16,-1-1 128 0,-1-5-128 0,0-3 0 0,-1-2 0 15,1-5-176 1,0 0-720-16,-2-5-160 0,-2-2-32 0,-1-3-18576 0</inkml:trace>
  <inkml:trace contextRef="#ctx0" brushRef="#br0" timeOffset="569.08">14851 12299 35007 0,'-1'0'3120'0,"1"0"-2496"0,1 0-496 0,1-2-128 0,1 2 1232 0,2 0 240 0,6-4 32 0,4 1 16 0,8 1-976 0,11-3-192 0,7 0-32 0,4-2-16 15,5 0-32-15,0-1 0 0,2 0 0 0,4 0 0 0,2-2-112 0,3 0-32 16,4 1 0-16,0 1 0 16,0 0 160-16,-4 2 32 0,-7 2 0 0,-3-1 0 0,1 4-160 0,-2-1-32 15,4-1 0-15,0-1 0 0,2 1 0 0,-1-3 0 16,0-1 0-16,-5-1 0 0,-1 0 48 0,-2-2 0 15,-2 4 0-15,0-4 0 0,2 2-176 0,1-2 0 16,0 1 0-16,-3 2 0 0,-3-2 0 0,-6 3-320 16,-4 0 48-16,-5 2 16 15,-6 1-576-15,-4 2-128 16,-4 2 0-16,-5 4-11760 0,-1-1-2336 0</inkml:trace>
  <inkml:trace contextRef="#ctx0" brushRef="#br0" timeOffset="997.17">15125 12938 37775 0,'7'0'1664'0,"-2"0"368"0,1-2-1632 0,0 1-400 0,0 1 0 0,0-3 0 0,4-1 704 0,5 1 64 0,11-3 16 0,10-6 0 0,7 3-416 0,4-1-96 0,1 3-16 0,-1-1 0 15,-2 3-256-15,-3-1 0 0,-4 3 128 0,-2-1-128 16,-1 4 0-16,-4 0 0 0,1 2 0 0,-2-2 0 16,0 0 256-1,3 2 0-15,1-2 0 0,3 3 0 0,3-3 160 0,2 3 32 16,2 0 0-16,2 1 0 0,1-1-192 0,-1 0-48 16,-2-3 0-16,1 0 0 0,-1-3-208 0,3 0 0 15,3-4 0-15,1 1 0 0,4-4-736 0,0 2-192 0</inkml:trace>
  <inkml:trace contextRef="#ctx0" brushRef="#br0" timeOffset="6153.7">21188 5139 12895 0,'-11'1'1152'0,"3"-1"-928"0,-2 0-224 0,5 0 0 0,1 0 1056 0,3 0 160 0,-2 3 48 0,0-1 0 0,-2 2-848 0,-3 2-160 16,2 3-48-16,1 4 0 0,3 0 400 0,0 3 80 16,1 0 16-16,2 3 0 0,1 0-368 0,-1 4-64 15,1 1-16-15,2 4 0 0,-2 1-256 0,2 2 0 16,1-1 0-16,-1 3 0 15,2 2 0-15,0 4 0 0,3 7 0 0,1 5 0 16,0 1-128-16,1 7 128 0,1 7-208 0,1-2 80 16,-1 3-256-16,1 1-32 0,2 2-16 0,1 3 0 15,2 6-112-15,-2 0-32 0,-3-6 0 0,3 9 0 16,1 6-64-16,1 5-32 0,1 7 0 0,-2-5 0 0,0-4 0 16,-1 2 0-16,2 10 0 0,-5-4 0 0,-2 1-400 15,-2-1-80-15,-3-1 0 0,-2-3-16 0,0 2 1488 0,-2-1 320 0,-1-1 48 0,-2-4 16 16,-1 1 640-16,-2-1 128 0,1 3 16 0,0 2 16 15,-1-7 240-15,2 5 48 0,-1 7 16 0,1 0 0 16,0 1-672-16,2 2-144 0,0-3-32 0,0 3 0 16,2-1-160-16,0-3-32 0,2-2-16 0,-2-1 0 0,3 2-112 0,1-4-32 15,1-1 0-15,0-2 0 0,0-6-128 0,2-2-32 32,0-1 0-32,1-1 0 0,1-5-48 0,1-2-16 0,3-2 0 0,0-4 0 0,1-2-224 0,0-4-160 15,4 3 192-15,0-8-192 16,3-1-400-16,-1-4-192 0,3-5-48 0,0-1 0 15,1-4-1152-15,0 2-224 0,1-3-48 0,1-1-6256 16,1-4-1264-16</inkml:trace>
  <inkml:trace contextRef="#ctx0" brushRef="#br1" timeOffset="15958.29">24024 3470 2751 0,'-3'-3'256'0,"1"0"-256"0,1-1 0 0,-1 1 0 0,2 1 3904 0,0 1 720 0,2-2 160 0,-2-1 16 0,1-2-3088 0,0-4-624 0,1-1-128 0,1-2-32 0,-1 0-224 0,0 3-64 15,0-2 0-15,-2 2 0 0,0 1-320 0,0 0-80 16,-2-1-16-16,-1 1 0 0,-1 0 576 0,0-1 112 16,-3 3 32-16,1-3 0 0,-1 2 80 0,-1-1 0 15,2 1 16-15,0 2 0 0,-1 3-192 0,0-2-32 16,0 3-16-16,1 0 0 0,0 2-224 0,-1 2-64 15,1-2 0-15,0 2 0 0,1 0-240 0,-1 4-48 16,-2-2-16-16,2 2 0 0,-1 0-80 0,-2-2-128 16,1 5 176-16,-1-3-176 0,0 0 208 0,1 4-64 0,-4-3-16 15,1 5 0-15,-1 0 64 0,-2-2 16 0,2 2 0 0,0-1 0 16,-1 2-16-16,1 1-16 0,0-1 0 0,0-1 0 16,4-2-48-16,-1 2 0 0,2 1 0 0,1 0 0 15,1 0-128-15,1 0 160 0,1 2-160 0,1-2 160 16,-1-4-160-16,3 4 0 0,0-1 0 0,0 2 128 15,3 2-128-15,-1 0 0 0,2 1 0 0,0-1 0 16,1 2 0-16,-2-1 0 0,4 0 0 0,-2 4 0 16,0-5 0-16,1 0 0 0,0 1 0 0,-1-3 0 15,1-1 0-15,-1-3 0 0,1 0 0 0,0-4 0 0,1 1 0 16,-1-1 0-16,1-1 0 0,1 1 0 16,-1-2 0-16,2 0 128 0,1 1-128 0,-1 0 192 0,3 0-192 0,-1-2 192 15,0 0-192-15,0 1 192 0,1-1-192 0,-1 1 0 16,1 1 0-16,-1 1 0 0,1-2 0 0,-1 2 0 15,0 0 0-15,-1-2 0 0,1 2 160 0,-2-2-160 16,2 1 192-16,-2-2-192 0,1 1 0 0,-2-1 0 16,2 0-192-16,-1-3 48 15,-2 0-240-15,1 0-64 0,-1 0 0 0,-1-2 0 16,2 1-656-16,-2-3-144 0,3 1-32 0,-2 0-10144 16,2-3-2032-16</inkml:trace>
  <inkml:trace contextRef="#ctx0" brushRef="#br1" timeOffset="17226.11">23716 3043 1839 0,'-8'0'160'0,"3"0"-160"0,1 0 0 0,0 0 0 0,1 0 848 0,2 0 144 0,0 0 32 0,0-2 0 0,-3 2 192 0,0-2 64 0,0 0 0 0,2-1 0 0,1 3 192 0,1-1 64 16,2-1 0-16,2-2 0 0,2 2 48 0,0-1 16 15,2 2 0-15,0-2 0 0,1 1 64 0,1 1 32 16,1 1 0-16,-1 0 0 0,0-3-560 0,1 3-112 15,-1 0-32-15,1 0 0 0,-1 0-288 0,-1 0-64 16,-1 3-16-16,1-3 0 0,0 0-144 0,0 0-32 16,1 0 0-16,0 0 0 0,1 0 160 0,-1 0 32 15,3 0 0-15,-2 0 0 0,-1 0-192 0,2 0-16 16,0 0-16-16,2 0 0 0,0 0-48 0,-1 0-16 0,1 0 0 0,-1 1 0 16,1 1-160-16,-3-2-48 0,1 3 0 0,-2 1 0 15,1-2-144-15,-1-1 0 0,0 4 0 0,-1-1 0 16,-2-3 0-16,1 4 0 0,-2-4 0 0,-1 2 0 15,-1-1 0-15,-1-2 0 0,1 2 0 0,0 0 0 16,-1-2 0-16,1 0 0 0,1 2 0 0,0-2 0 16,-1 0 0-16,1-2 0 0,0 2 0 0,1-2 0 15,0 0 128-15,0 0-128 0,0-1 0 0,-1 2 128 0,1-1-128 16,-1-1 0-16,0 2 0 0,-1-2 0 16,0 2 0-16,0 1 0 0,-2-2 0 0,-1 2 0 0,2 0 0 0,-3 0 0 15,1 0 128-15,-1 0-128 0,0 0 0 0,0 0 160 16,-1 0-160-16,-1 2 160 0,1-2-160 0,-1 0 192 15,1 0-192-15,-2 0 192 16,-1 0-192-16,2 0 128 0,-2 0-128 0,2-2 128 0,-2-2-128 0,0 2 160 16,1-2-160-16,-2-1 160 0,1 0-160 0,0 0 0 15,-1-1 144-15,-1 0-144 0,1-2 0 0,0 2 144 16,0 0-144-16,0 0 0 0,-1-3 176 0,0 2-176 16,0 0 160-16,0-1-160 0,-1 0 192 0,2 0-64 15,-1 0-128-15,0 0 192 0,0-2-64 0,0 1-128 0,-2 2 176 0,2-2-176 16,-1 2 144-16,-1 0-144 0,2-1 0 0,-1 0 144 15,0 0-144-15,1 1 0 0,1-1 0 0,0 3 128 16,2-1-128-16,-1 1 0 0,0 1 144 0,2-2-144 16,-1 2 0-16,1 0 0 0,1 2 0 0,-1-2 0 15,1 2 0-15,0 2 0 0,1 0 0 0,0-3 0 16,0 3-432-16,0 3-48 16,0-3-16-16,1 2-18464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6:10:47.17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16870 8598 12895 0,'6'-10'1152'0,"-1"4"-928"0,-1 0-224 0,-1 3 0 0,-2 2 1344 0,0 1 240 0,3-6 32 0,3-3 16 0,2-1-480 0,-1-6-80 0,0 4-32 0,-3 2 0 0,-1 0-416 0,-6 1-96 0,-3 3-16 16,-1 0 0-16,-2 2-512 0,-6 1 0 16,-2 0-192-16,-5 3 48 15,0 0-160-15,-5 0-16 0,-6 0-16 0,-7 3 0 16,-1-3 160-16,-1 1 48 0,1 1 0 0,-1-2 0 0,-2 1 256 16,-4-1 64-16,-4 3 16 0,-3-1 0 0,0 0 144 15,0 0 32-15,5 1 0 0,4 0 0 0,3-3 256 0,-3 0 48 16,-7 3 16-16,-5-3 0 0,1-3-16 0,1 3 0 15,-4 3 0-15,4-2 0 0,0 1-240 0,1 1-64 16,0-3 0-16,-1 1 0 0,3 2-208 0,-3-3-48 16,-5 3-128-16,7 0 192 0,7-2-192 0,-3 2 0 0,-4-1 0 15,-5-1 0-15,-2 2 0 0,-2-1 0 0,-3-2 0 0,1 1 0 16,-1 2 0-16,5-2 0 0,5 0 0 16,2-1 0-16,2 0 0 0,4-1 0 0,3 0 0 0,2 1 0 15,2 0 0-15,1 0-160 0,-2 1 160 0,0 0-192 16,5 3 192-16,2-4 0 0,4 4-144 0,1-2 144 15,3-2-240-15,1 0 32 0,1 0 0 0,1 0 0 16,4 0 80-16,0 0 128 0,2 2-208 0,1-2 80 16,1 2 128-16,3-2-128 0,2 2 128 0,1-2-128 0,2 2-16 0,-2 0 0 15,3-2 0-15,1 3 0 0,1-3-32 0,2 1 0 16,-1-1 0-16,2 0 0 0,0 0 304 0,1 0 48 16,0-1 16-16,0-2 0 15,1-1 400-15,2 0 96 0,-2 0 16 0,-1 4 0 16,0 0-112-16,0 0-16 0,15-22 0 0,-8 12 0 15,1 3-208-15,0 1-48 0,3-4-16 0,3 2 0 16,2 0-304-16,1 0 0 0,3-2 0 0,1 0 0 0,0 1 0 16,1-1-176-16,2 0 0 0,1 2 0 0,-2-5 176 0,-2 6-208 15,-3-2 80-15,1-1 128 0,4 2-128 0,1-2 128 16,3 0 0-16,-2 1 0 0,-1 2 0 0,-3-2 0 16,-1 2 0-16,-3 1 0 0,0 0 128 0,-2-3 0 15,-3 3 0-15,-2-1 0 0,-1 1-128 0,-4 0 160 0,0 0-160 16,-2 1 160-16,-1-1-160 0,-2 0 0 0,-2-1 144 0,0 2-144 15,-3 1 0-15,-2 1 144 0,-2 1-144 0,-2 0 0 16,-3 2 0-16,-2 0 0 0,-2 4 0 0,-3-1 0 16,-3 0 0-16,-1 3 0 0,1 1-192 0,-4 0 192 15,4 2 0-15,-2-2 128 16,0 4 16-16,1-3 0 0,0 0 48 0,2 0 16 16,1 0 0-16,-1 0 0 0,-3 3 16 0,0-4 0 15,0 3 0-15,0 1 0 0,2-1-224 0,0 3 144 16,-1-1-144-16,3 2 128 0,0 2 176 0,3 2 16 0,5-2 16 15,4 3 0-15,4-1 240 0,2-2 64 0,4 3 0 0,2-3 0 16,4 4-352-16,4 1-64 0,5 5-16 0,5 0 0 16,5 2-208-16,6 0 144 0,4 0-144 0,4-2 128 15,3-1-128-15,0 1 0 0,1-2 0 0,0 2-12224 16,4 2-2304-16</inkml:trace>
  <inkml:trace contextRef="#ctx0" brushRef="#br0" timeOffset="5649.2">15046 5531 2751 0,'-12'-6'256'0,"3"2"-256"0,3 4 0 0,4 0 0 0,2 0 0 0,-3-2 0 0,-3-2 0 0,-5-2 0 0,-3-3 0 0,1 2 0 0,-1-6 0 0,3 4 0 0,4 0 0 0,0 3 0 0,2-3 0 0,2 2 0 0,-1 0 0 0,2 1 0 0,-1-1 0 0,2 1 0 0,0-1 0 0,-1 1-128 15,4 1 128-15,-2 0 0 0,2 0 0 0,1 2 0 16,0-3 0-16,2-1 0 16,1-1 0-16,3 0 0 0,1 2 144 0,1-4-16 15,1 0-128-15,2-2 0 0,2 1 0 0,0 0 0 16,4 0 0-16,-2 1 0 0,1 2 0 0,0 0 0 16,-2 0 0-16,0 3 0 0,-1 2 0 0,0-1 0 15,-2 1 224-15,0 3-16 0,-1 0 0 0,-2 0 32 16,-1 0-112-16,-1-2 0 0,1 2-128 0,-3-1 224 15,2 1-224-15,-3-3 0 0,0 1 0 0,-2 0 128 16,-2-1-128-16,0 0 0 0,-4 0 128 0,-1 0-128 0,-2-1 224 16,-5 2-48-16,-1-2-16 0,-7-1 32 0,0 4-192 0,-6-3 0 15,-5 2 0-15,-8 2 160 16,-2 0-576-16,-7 0-112 0,-4 0-32 0,-8 0 16 0,-7 2 544 0,-5-2 0 16,-8 4 0-16,-6-3 0 0,0 4 0 0,-5-1 0 15,-8-2 0-15,-4 2 0 0,-3 0 0 0,-4 1 0 16,0-2 0-16,-6 1 0 0,-6 0 0 0,-1 1 0 15,1-1 0-15,-1-1 0 0,-1 2 0 0,4 3 0 16,-1-2 0-16,2-3 0 0,3 2 0 0,-1-1 192 0,4 2-64 0,3-2 0 16,5 5 704-16,1 1 128 0,-1 2 16 0,8-2 48 15,12-3-480-15,1 4-96 0,4 2 0 16,3 0-16 0,5 2-832-16,4 1-176 0,7 0-16 0,8 0-16 0,8 1 608 0,6 1 0 15,7-2 0-15</inkml:trace>
  <inkml:trace contextRef="#ctx0" brushRef="#br0" timeOffset="5825.45">13920 5352 5519 0,'131'-14'240'0,"-31"4"64"0,-3-1-304 0,-25 4 0 0,-21 3 0 0,-5 2 0 0,24-5 352 0,54-2 16 0,54-6 0 0,26 1 0 0,-7-1-640 0,-28 5-128 0,-22 0-32 0,-19 1 0 0,-19-3 432 0</inkml:trace>
  <inkml:trace contextRef="#ctx0" brushRef="#br0" timeOffset="7111.42">4752 5278 4607 0,'41'-9'400'0,"1"-1"-400"0,-6 1 0 0,-7 6 0 0,4-1 288 0,21-2-32 0,44-9 0 0,56-4 0 0,43 2-608 15,27-4-128-15,18 5-32 0,3 4 0 0</inkml:trace>
  <inkml:trace contextRef="#ctx0" brushRef="#br0" timeOffset="13713.01">7288 6120 4607 0,'-13'-8'400'0,"2"0"-400"0,-1-1 0 0,5 4 0 0,2 3 1408 0,0 2 208 0,0-4 48 0,-6-1 0 0,-5-1-896 0,-5-2-160 0,-8-2-32 0,-1-1-16 0,0 1-224 0,-1 3-32 0,1-2-16 0,-1 3 0 0,2 0-288 15,-1 2-192-15,2 1 16 0,-2-2 16 0,0 1-80 0,1 0-16 0,-4 2 0 0,0-1 0 16,-3 3 64-16,-5 0 16 0,-1 3 0 16,-2-1 0-16,0 2-48 0,0 0-16 15,-2 2 0-15,0 2 0 0,4-1 32 0,-6 5 0 0,-6-1 0 0,-4 4 0 16,-2 1 208-16,0 0-144 0,3 3 144 0,0-1-128 15,3 1 592-15,-3 4 128 0,1 4 32 0,2 2 0 16,2 1 304-16,3 1 64 0,4 3 16 0,3-2 0 16,2 3-368-16,5-4-64 0,6-2 0 0,-2 5-16 15,0 8-736-15,-2 6-144 0,-2 5-16 0,-1 7-16 16,1 4-592-16,-2 2-112 0,0 3-32 0,3 0 0 16,2-5 0-16,2 6 0 0,1 1 0 0,5 6 0 15,4 5 224-15,5-6 32 0,5-4 16 0,4 1 0 0,5 4 640 0,4-2 176 16,7 2 0-16,5-6 0 0,7-8 0 0,6-8 0 15,-1-8 0-15,4-6 0 0,5 0-160 0,6-3 160 16,5-2 0-16,2 1 0 0,6-6 320 0,3 1 192 16,3 0 48-16,5-6 0 0,3-1-432 0,2-4-128 0,-3-5 0 0,2-3 0 31,4 0-512-31,4-1-192 0,1-4-16 0,2-2-16 0,-2-6 544 0,3-6 192 16,0-4-144-16,3-6 144 0,1-4 0 15,-2-2-176-15,0-7 176 0,-3-2 0 0,-2-3-160 0,1-4 160 16,3-1-128-16,-3 4 128 0,-2-3 0 0,-5 1-160 15,-1-4 160-15,6-6 0 0,6-5-176 0,2-11 176 16,1-10-128-16,-9-1 128 0,-8 0 0 0,-8-2-160 0</inkml:trace>
  <inkml:trace contextRef="#ctx0" brushRef="#br0" timeOffset="13829.51">8277 6884 911 0,'13'-98'0'0,"-11"64"0"0,-2 21 0 0,-2 6 0 16,1 4 1920-16,-3-9 320 0,-8-30 48 0,-9-24 16 0,-10-19-1376 0,-11-14-272 0,-5 5-48 0,-4 11-16 0,-1 18-1200 0,0 14-240 0,-2 9-48 0,-6 5-16 15,-5 9-256-15,-11 5-48 0,-9 5-16 16,-5 8 0-16,-3 4 976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50:22.821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15825 13889 11055 0,'-5'6'976'0,"2"-4"-784"0,-1 0-192 0,3 1 0 0,0-2 2272 0,1-1 416 0,1 2 64 0,-1-2 32 0,1 2-1184 0,0-1-256 0,2 0-32 0,-1 2-16 15,2-3-496-15,1 0-96 0,-1 0-32 0,-1-3 0 16,1 2-304-16,0 0-64 0,-1-1-16 0,0 0 0 15,-1 1 352-15,-2-2 64 0,2-1 0 0,-4 4 16 16,1-2 432-16,0-2 96 0,-2 2 16 0,0-2 0 16,-1-1-208-16,-1 0-32 0,-1 0-16 0,0-1 0 15,-1-1-528-15,0 0-96 0,-2-2-32 0,-2 0 0 16,0-3-96-16,-2 2 0 0,-2-4-16 0,-1-1 0 0,-3 2-112 0,2-5 0 16,-2-1-128-16,1-1 192 0,-1 1-192 15,-1-2 144-15,-1 1-144 0,0-2 128 0,-1 0 0 0,0 0-128 16,0-1 192-16,-3-1-64 0,1-2 32 0,1 1 0 15,-1 0 0-15,1 0 0 0,-2 2 80 0,2 1 16 16,-3-1 0-16,1 1 0 0,0 1-32 0,2-1 0 16,-1 2 0-16,-1-2 0 0,3 1 0 0,-1-1 0 15,0 2 0-15,0-2 0 0,3 3-64 0,-2 0-16 0,0 0 0 16,-2 0 0-16,2-2 32 0,-2-1 0 0,1-2 0 16,-2 0 0-16,0-1-48 0,2 0 0 0,1 2 0 0,-2 0 0 15,1 2-128-15,-1-1 0 0,1 4-160 0,0 0 160 16,2 0 0-16,-1 2 0 0,0 0 0 0,0 1 0 15,-3 1 0-15,0-1 0 16,2 2 0-16,-2 0 0 0,-2 1 0 0,0-3 0 0,2 1 128 0,-2-2-128 16,-1 0 0-16,1-2 128 0,1 2-128 0,0-3 0 15,2-2 192-15,0 1-192 0,4 1 192 0,0-4-192 16,4 0 224-16,0 3-64 0,2-2-16 0,-1-1 0 16,1 2-16-16,0 2-128 0,2 0 192 0,-2-1-64 0,1 2-128 15,-2 2 160-15,1 0-160 0,-2 0 160 16,-1 3-160-16,-1-2 128 0,-2 3-128 0,0 1 128 0,3 2-128 0,-4-1 192 15,-3-2-192-15,-1 0 192 16,2 2-192-16,1-3 0 0,-1 3 0 0,1-2 0 0,1 0 0 0,3-4 0 16,-1 3 0-16,4 0 0 15,2-2 0-15,-1 1 0 0,2-1 0 0,-1 2-176 0,1-2 176 0,-1 1 0 16,1 2 0-16,1 0 0 0,0-3 0 0,0 4 0 16,0 2 0-16,-1-3 0 15,1 2 0-15,0 0 0 0,0 0 0 0,0 1 0 0,0 1 0 0,-2 0 0 0,4 0 0 0,-4 0 0 16,2 2 0-16,-1 0 0 0,-1 0 0 15,0-1 0-15,0 1 0 0,1 3 0 0,0-4 0 0,-2 1 176 16,2 2-176-16,-1-2 0 0,1 0 0 0,1 1 0 16,0-1 0-16,0 1 0 0,1-1 0 0,-1 0 0 15,2-1 0-15,0 1 0 16,1 0 0-16,-1-3 0 0,2 2 0 16,-1-2-176-16,1 2 176 0,0-2-128 0,1 2 128 15,0-2 0-15,1 3 0 0,-1-4 0 0,1 4 0 0,-1-4 0 16,1 4 0-16,0-4 0 0,-1 4 0 0,1-3 0 0,-1 3 0 0,1-1 0 15,0-2 0-15,-1 3 0 0,1-3 0 0,0 2 0 16,1-3 0-16,-1 1 0 0,0-1 0 16,0 0 0-16,1-1 0 0,1 1 0 0,-2 0 0 0,1 0 0 15,-1 2 0-15,1-2 0 0,-1 1 0 0,2 2 0 16,-2-3 0-16,0 1 0 0,0 2 0 0,0-2 0 16,0 1 0-16,-1 0 0 0,1 2 0 0,0 0 0 0,0-3 0 15,0 3 0-15,-1 1 0 0,0-1 0 0,0 1 0 16,-1 1 0-16,0 0 0 0,-1-2 0 0,1 3 0 0,-2-2 0 15,2 3 0-15,0-3 0 16,-1 2 0-16,1-1 144 0,-1 0-144 0,1 2 160 0,1-2-160 0,-2 2 0 16,3-1 0-16,-1-1 0 0,2 2 0 0,0 1 0 15,0-4 0-15,0 4 0 0,0-2 0 0,2 2 0 16,-1-2 0-16,1 1 0 0,-1 1 0 0,1 1 0 16,1-3 0-16,-2 3 0 0,2 0 0 0,-1 0 0 0,0 0 0 15,0 0 0 1,1 0 0-16,-2 3 0 0,2-3 0 0,-2 3 0 15,2-3 0-15,-1 3 0 0,1 1 0 0,-1-1 0 0,2 1 0 0,-1 1 0 0,1-1 0 0,0 2 0 16,1 0 0-16,1 0-176 0,-1 2 48 0,0 0 0 16,-1 2 128-16,1 0 0 15,0 2 0-15,1 1 0 0,-2 2 0 0,0 1 0 0,0 3 0 0,0 0 0 16,0 1 0-16,0 1 0 0,0 1 0 0,0 0 0 16,0-2 0-16,0 5 0 15,2-3 0-15,-1 3 0 0,2-2 0 0,-1 1 0 0,1-2 0 0,2 0 0 0,-3-2 0 16,1-1 0-16,0-1 0 0,-1 0 0 0,0 3 0 0,-1-3 0 15,1 2 0-15,-1-2 0 0,-1 1 0 0,1-2 0 16,0 2 0-16,1-3 0 0,0 0 0 0,-1-1 0 16,-1-5 0-16,3 2 0 0,-1-3 0 0,-1-2 176 15,2 2-48-15,-2-3 0 16,2 0-128-16,-1 0 0 16,-1-2 0-16,1-3 0 0,0 2 0 0,-1-1 0 0,1-2 0 0,-1 0 0 0,1-2 0 0,1-1 0 31,0 0 0-31,0-1 0 0,1-2 0 0,-1-4 0 15,1 0 0-15,-2-2 0 0,3-1 128 0,-2-3 0 16,-2-2 0-16,0-3 0 0,1 1-128 0,-2-2 160 0,-2-1-160 0,1 1 160 16,-1 0-160-16,-2-3 0 0,0 0 144 0,-1 2-144 15,0 1 0-15,0-1 0 0,0 0 0 0,-1-1 0 16,1 2 0-16,-1 0 0 0,0-3 0 0,0 3 0 16,-2-3 0-16,1 3 0 0,-2-4 0 0,1 4 0 15,-1 3 0-15,0 3 0 0,1 0 0 0,-1 4 0 16,2-1 0-16,-1 4 0 0,1 2 0 0,-1 1 0 15,2 2 0-15,0-1-160 0,0 4 16 0,0-4 0 16,-1 4 144-16,1-4-208 0,0 4 80 0,0-2 128 0,0-1-144 16,0 4 144-16,-1-2 0 0,1-1 0 0,1 2-128 15,0 1 128-15,0-2 0 0,2 1 0 0,0 1 0 0,1-3 0 16,-1 3 0-16,3 0 0 0,-1 0 0 0,1 0 0 16,0 0 0-16,0 0 0 0,1 0 0 0,-1 0 0 15,1 0 0-15,1-2 0 0,-2 2 0 0,0 0 0 16,0 0-160-16,0 0 160 0,0 0 0 0,0 0-128 15,22-7 128-15,-16 6 0 0,0 1 0 0,0-2 0 16,4-1 0-16,-1 2 0 0,2-3 0 0,2 2 0 16,0-1 0-16,4 0 0 0,3-4 0 0,4 1 0 0,2-1 0 15,0-2 0-15,3-1 0 0,0 0 128 0,0 2 0 16,0-2 0-16,-3 0-128 0,-1-2-128 0,-2 0 128 0,-1 1-192 16,-2 3 192-16,0-2 0 15,0 0 0-15,-2 1 0 0,0 1 0 0,0 0 0 0,2-2 0 0,-2 2 0 16,0 0 128-16,-1 2-128 0,0 0 128 0,-1-3-128 15,1 3 0-15,-1 0 0 0,-2 0 0 0,0-1 0 16,0 1 0-16,-1 1 0 0,1-1 0 0,-2-3 0 16,1 3-192-16,-1 0-96 0,2 0-32 0,-2-1 0 15,1 0-192-15,1-3-32 0,-3 4-16 0,3-2 0 16,-2-2-80-16,-1 4-32 0,-1-3 0 0,-1 1 0 16,0 2-256-16,-3 0-48 0,-1 0-16 0,-2 0-17824 15</inkml:trace>
  <inkml:trace contextRef="#ctx0" brushRef="#br0" timeOffset="1189.93">12931 10257 23039 0,'-2'-3'2048'0,"2"-3"-1648"0,0 3-400 0,2 1 0 0,-1 0 1376 0,-1-1 192 0,1-2 32 0,0-3 16 0,1-4-1136 0,-1 0-224 15,-1-1-64-15,1 0 0 0,-2 1-192 0,-2 3 0 16,1-1 128-16,-2 1-128 0,-1 2 192 0,0 0-16 16,-2-3 0-16,-1 4 0 0,0 0 80 0,-2-3 0 15,0 2 16-15,-1 1 0 0,-2-3 192 0,2 2 48 0,-1 2 0 0,0 1 0 16,0 2 0-16,0 0 0 0,0 4 0 0,-2 0 0 16,1 4-160-16,0 0-32 0,1 2 0 0,1 3 0 15,0-1-16-15,-2 2-16 0,2 2 0 0,0 1 0 16,0 2-128-16,0 0-32 0,1 3 0 0,0-1 0 15,1 3 64-15,1-2 0 0,1 2 0 0,1-1 0 16,1-1 0-16,3-2 0 0,1-2 0 0,-1 3 0 0,4 0 48 16,-1-1 16-16,1-1 0 15,2 4 0-15,1-1-16 0,1 1 0 0,0-1 0 0,0 0 0 16,1-2-112-16,1 1-128 0,1-1 176 0,1-4-176 16,1 1 176-16,1-3-176 0,1-2 160 0,0-2-160 0,0 0 144 0,0-4-144 15,1-2 128-15,2 1-128 0,3-6 0 0,-1 1 128 16,1-2-128-16,0 1 0 0,2-6 0 0,0 1 0 15,-1 2 0-15,0-2 0 16,-1-2-384-16,-2 0-96 0,-2 1-32 0,-2-1-17504 0</inkml:trace>
  <inkml:trace contextRef="#ctx0" brushRef="#br0" timeOffset="2129.28">12419 9954 6447 0,'-3'3'576'0,"1"-3"-576"0,1 0 0 0,-1 0 0 0,2 0 2448 0,2 0 384 0,-1 0 80 0,1-4 16 0,1 2-704 0,0-2-144 0,4-2-32 0,0 0 0 0,0-1-704 0,2 1-160 15,0 0-32-15,-1 0 0 0,1 0-448 0,0 2-80 16,2 0-32-16,-1 2 0 0,0-1-48 0,0 2-16 16,-1 1 0-16,1 0 0 0,1 1 224 0,1 2 32 15,-1-3 16-15,0 2 0 0,1-2-96 0,1 0 0 16,-1 0-16-16,1 0 0 0,0 2-208 0,-1-2-32 16,2 2-16-16,-2-2 0 0,1 0-96 0,-1 0-16 15,0 0 0-15,3 0 0 0,0 0-64 0,1-4-32 16,3 2 0-16,-1-1 0 0,2 0-80 0,1-1-16 15,1-1 0-15,0 0 0 0,1 0 0 0,-2 1 0 0,0-2 0 0,-1 3 0 16,-2-2-128-16,-2 1 0 0,0 0 0 0,-3 0 0 16,-1 2 0-16,-1-2 0 0,-2 2 0 0,-3-1 128 15,1 2-128-15,-2-1 128 0,-1-1-128 0,0 2 128 16,-2-2-128-16,-1 2 128 0,1 0-128 0,-2 0 128 31,0 1-128-31,0 0 160 0,-2-3-160 0,1 2 160 0,0 1-32 0,0-2-128 0,-1 2 192 0,0-4-64 0,0 4-128 16,-1-3 160-16,-1 0-160 0,2 0 160 0,-2-1-160 15,2 4 0-15,-2-5 0 0,2 2 128 0,-2-1-128 0,1 0 0 16,0-1 0-16,-1 2 0 0,0-1 160 0,1 0 0 16,-1 2 0-16,0-2 0 15,-1-1-160-15,0 1 0 0,0 2 144 0,0 1-144 16,2-2 208-16,-4 1-16 0,2 1-16 0,-1-2 0 16,1 1-32-16,-1 0 0 0,1 2 0 0,-1-2 0 15,0 1 16-15,1 1 0 0,-1-3 0 0,0 3 0 0,1-2-160 0,-2 0 0 0,1 2 0 0,0 0 0 16,1-2 0-16,-1 2 0 0,1-2 0 0,-1 0 0 15,1 2 0-15,0 0 0 16,0 0 0-16,1 0 0 0,1 0 0 0,-1 0 0 0,1 0 0 0,0 0 0 16,1 0-144-16,0 2 144 15,1-2-192-15,1 2 192 0,-2-2-176 0,2 0 176 0,0 0-160 0,0 2 160 16,0-2-368-16,0 0 32 0,2 0 0 0,-2 0 0 16,1 0-256-16,-1 0-48 15,0 0-16-15,0 0-18480 0</inkml:trace>
  <inkml:trace contextRef="#ctx0" brushRef="#br1" timeOffset="12658.86">17093 14657 11055 0,'-5'5'976'0,"0"-2"-784"0,0-1-192 0,1 2 0 0,3-4 2224 0,0 0 400 0,0 0 64 0,-2 0 32 0,-1 0-1824 0,1-3-384 0,-1 0-64 0,0-4 0 16,3 0-768-16,0-2-160 0,1-1-32 0,0 1 0 15,0-3-960-15,0 3-208 0,0 1-48 0,0-1 0 0,0 3 1568 0,-1 3 304 16,-2 0 64-16,-2 2 16 0,0 5 992 0,-1-2 208 0,-1 5 48 0,-3 3 0 31,0 2-160-31,-3 1-32 0,1 2 0 0,0 1 0 16,-1 1-784-16,1 1-176 0,3-1-16 0,-3-1-16 15,3 1-64-15,2-4-16 0,1 3 0 0,0-6 0 16,3 0 272-16,2-2 48 0,2 0 16 0,2-2 0 16,0-2-208-16,2-2-32 0,1 0-16 0,1-2 0 0,0 0-496 15,2-2-112-15,1 0 0 0,-2 0-16 0,1 0 544 16,-2-2 112-16,2 2 32 0,0-2 0 0,-2 1 128 0,0 2 32 15,2-4 0-15,-2 2 0 0,1-1 272 0,-1-2 64 16,1 2 16-16,-1-2 0 0,1-3-80 0,-1 0-16 16,0 2 0-16,0-3 0 0,-1 0-272 0,-1 2-64 15,-2-1-16-15,0 2 0 0,-1-2-272 0,0 3-144 16,-1 0 160-16,-2 2-160 0,-1 4 0 0,0-3 0 16,-3 3 0-16,-1 0 0 0,0 3 0 0,-2-1 0 15,0 0 128-15,-1 2-128 0,-1 0 0 0,0-1 176 16,0 2-176-16,0 0 160 0,0-2-32 0,1 3 0 0,-1-2 0 15,1 1 0-15,2-1 64 0,-1-2 16 0,2 3 0 16,-1 0 0-16,3-1-208 0,-2-2 0 0,1 2 0 0,0 2 0 16,2-3-128-16,1 2 128 15,1 1-192-15,1 3 192 16,0-3-480-16,0 1 16 0,2 2 0 0,0-3 0 0,1 1 48 0,1 0 16 0,1-3 0 0,2 0 0 16,-2 0 400-16,2-2 0 0,2-2 0 0,-2 0 0 15,3-2 0-15,-1-2 176 0,1 0-176 0,-1-2 192 16,0 1-64-16,1-2-128 0,0 1 192 0,0-4-64 0,-1 1-128 15,-1-1 0-15,1 0 144 0,-1-2-144 16,-1 0 128-16,-1-2-128 0,2 2 128 0,-2-1-128 0,-1 3 0 0,-2 2 0 16,2-2 0-16,-3 4 0 0,-1 0 0 0,0-1 0 15,-2 1 0-15,1 2 0 0,-1 2 0 0,-3 1 0 16,0 2 0-16,-1 1 0 0,0 2 0 0,-1 0 0 16,0 1 0-16,-2 1 0 0,0-2 0 0,-1 2 176 15,1 1-176-15,-4 2 192 0,2 0-64 0,1-3 0 16,-1 1 0-16,1 2 0 0,0 1-128 0,2-3 0 15,1 2 144-15,1-3-144 0,1 0 0 0,2-2 0 0,0 2 0 16,2-3 0-16,0 0-128 0,2 0-112 0,0 1-16 0,1-2 0 31,-1-2-128-31,1 4-48 0,0-4 0 0,0 0 0 0,-1 1 192 0,1-1 48 0,-1 0 0 0,1 0 0 16,-1-1 192-16,1-2 0 16,-2 2 0-16,0-1-144 0,0-1 144 0,1 2 176 15,0-4-48-15,-1 1 0 0,0 0 128 0,1-1 0 0,-1 2 16 0,0-1 0 16,0-2-16-16,1 2-16 0,-1-2 0 0,-1 2 0 15,0 2-240-15,1-2 0 0,-1 2 0 0,0-1 0 16,0 2 0-16,-1 1 0 0,0 0 0 0,-2 0 0 16,1 1 0-16,-1-1 0 0,3 0 0 0,0 0 0 15,0 0 0-15,-20 10 0 0,14-5 0 0,-2-1 0 16,0 2 0-16,-2-2 0 0,2 2 0 0,-1-1 0 0,2 2 192 0,-5-3-64 16,4 2-128-16,0-1 192 0,1 2-416 0,0-4-96 15,2 3 0-15,1-5-16 16,1 2-1120-16,3-3-208 0</inkml:trace>
  <inkml:trace contextRef="#ctx0" brushRef="#br1" timeOffset="38037.21">17140 14882 22111 0,'-1'-3'1968'0,"-1"0"-1584"0,2 1-384 0,0 0 0 0,2 2 880 0,-2 0 80 16,0-2 32-16,0-4 0 0,1-2-992 0,0 2-384 0,2 0 0 0,0-3 16 0,0 3 240 0,0 0 128 0,2 2-160 16,0 0 160-16,3 2 0 0,-3-2 256 0,1 2-16 0,0-1-16 15,-1 3 240-15,0-1 48 0,0 2 16 0,0 2 0 16,-3-1-288-16,2 0-64 0,0 2-16 0,-2 3 0 15,3-1 128-15,-1-1 32 0,1 3 0 0,1 1 0 16,1-1 368-16,2 4 80 0,3 0 0 0,2 2 16 16,2 1 112-16,4 4 32 0,5 6 0 0,3 0 0 15,1 1 32-15,5 5 16 0,7 3 0 0,3 1 0 16,3 3-464-16,0 1-112 0,2 2-16 0,0-3 0 16,-1 3-384-16,2-3 128 0,-1 0-128 0,4 6 0 0,6 4 0 15,-1 3 0-15,0 2 0 0,-1-5 0 0,-4-1 0 16,1-4 0-16,2 2 0 0,1-4 0 0,3 3 0 15,3-2 0-15,2 3-176 0,-2 0 176 0,-3 0-128 0,2-1 128 16,1 3-128-16,3-2 128 0,4-4-192 0,0 1 32 16,0 1 16-16,-6-1 0 0,-3-1-176 0,-4 1-16 15,-2 1-16-15,1-2 0 0,1 1 352 0,-3-1-176 16,0 2 176-16,-5-7-128 0,-3-1 128 0,-3-3 0 16,-2 1 0-16,-4-4 128 0,-2-1-128 0,-1 1 176 15,1-3-176-15,-2-2 192 0,1 2 64 0,-2-1 32 16,-1-3 0-16,-2 3 0 0,-1-3 64 0,-4-2 16 0,1-1 0 15,-1-1 0-15,-3-2-160 0,-3-2-16 0,1 1-16 16,-3-2 0-16,-1 0-176 0,-2-1 0 16,1-5 144-16,-3 2-144 0,0-3 0 0,-2-2 128 15,-2 1-128-15,-2-1 0 0,0-1 144 0,-1 0-144 16,-1 0 192-16,0-3-192 0,-1 3 256 0,1-3-64 0,1 0-16 0,-3 0 0 16,1 0-16-16,1 0 0 0,-2 0 0 0,0-3 0 15,0 3-160-15,1-2 192 0,-2 2-192 0,1-1 192 16,-1 2-192-16,1-1 0 0,-1 0 0 15,0 0 128-15,0 0-128 0,0 0 0 0,0 0 0 0,0 0 0 0,0 0 128 16,0 0-128-16,0 0 128 0,0 0-128 0,0 0 0 0,10 19 128 16,-10-19-128-16,0 0 0 15,0-2 0-15,1 2 0 0,-1-2 0 0,1-1 0 0,-1 2 128 0,0-4-128 16,0 1 128-16,0 1-128 0,0-3 128 0,0 2-128 16,0-2 0-16,-1 0 128 0,1-1-128 0,-1 1 0 15,0 0 0-15,0 0 0 0,-1-3 0 0,0 2 0 16,1-3 128-16,-3-3-128 0,0 4 0 0,-1-4 0 15,0-2 0-15,-2 2 0 0,1-3 0 0,-2 1 0 16,0-1 0-16,-2-4 0 0,0 1 0 0,0-3 0 0,0 1 0 16,0-1 0-16,1 2 0 0,1-1 0 0,2 4 0 0,1-2 0 15,1 4 0-15,2 2 0 0,0 0 0 0,2 4 0 16,0-1 0-16,2 3 0 16,-1 2 0-16,1 2 0 0,-1 0 0 0,1 2 0 15,0 1 0-15,1 0 0 0,-1 4-128 0,2 2 128 0,0 1 0 0,0 5 0 16,3-3-208-16,-2 7 16 15,1-1 16-15,0 5 0 0,1 0 32 0,1 1 0 16,-1 1 0-16,1 3 0 0,0-2 0 0,0 2 0 0,0-3 0 0,0-2 0 16,-1 4 144-16,2-5 0 0,-2-2 0 0,1-1-128 0,-2 0 128 15,0 1 128-15,-2-3-128 0,0-2 176 0,-2 0-176 0,-1-2 192 16,-1 3-192-16,0-4 192 16,-1 1-192-16,0 3 0 15,-2-5 144-15,0 2-144 0,-2 0 0 0,0-1 0 0,-2-2 0 0,1 2 128 0,0-3-128 0,-1 0 144 16,-2 0-144-16,-1 1 160 0,0-2-16 0,-1 0 0 15,0-2 0-15,-1 0 0 0,1 0 32 0,-2 0 0 16,2-3 0-16,-3 0 0 0,2-3 32 0,0 3 16 16,-2 0 0-16,-1 0 0 0,-3-2-80 0,-5 1-16 15,-3 1 0-15,-2-3 0 0,-2 6-128 0,-2-3 0 16,-1 0 0-16,-2 1 128 16,3 1-128-16,-3 1 0 0,0 1 0 0,0-1 0 0,0 3 0 0,1 1 0 0,2-4 0 0,-1 2 0 31,0 2-288-31,-3-4 64 0,2 1 16 0,0-2-19760 15</inkml:trace>
  <inkml:trace contextRef="#ctx0" brushRef="#br1" timeOffset="46911.95">17286 14838 6447 0,'1'0'576'0,"-1"0"-576"0,0 0 0 0,-1-3 0 0,0 3 1232 0,-1 0 144 0,1 0 32 0,-3-2 0 0,1 1-704 0,-2-3-144 16,0 1-32-16,0 0 0 0,1-2-80 0,0 1 0 0,1 0-16 0,-1-2 0 15,0 0-80-15,2-4-16 0,-2 1 0 0,0 0 0 16,-1 0-48-16,0 1-16 0,-2-1 0 0,0 0 0 16,-1 0-64-16,0 2-16 0,-2-3 0 0,0 4 0 31,0 0-192-31,0-1 0 0,0 4 128 0,1 0-5424 15,1-1-1072-15</inkml:trace>
  <inkml:trace contextRef="#ctx0" brushRef="#br1" timeOffset="51753.4">14538 18024 7359 0,'0'0'656'0,"-1"0"-528"0,1 0-128 0,0-2 0 0,0 2 320 0,0-1 48 0,0 1 0 0,0-5 0 0,0 1 496 0,-1 0 96 0,2-2 32 0,-1 0 0 16,1 0 16-16,-1 0 0 0,3 2 0 0,-2-2 0 15,0 0-240-15,2-1-32 0,-1 1-16 0,-1 0 0 16,2-1-128-16,-1 0-16 0,2 1-16 0,-2 0 0 16,2-3-16-16,-1 2 0 0,2 1 0 0,-2-3 0 15,2 0-128-15,-1 2-32 0,1-3 0 0,1-1 0 0,0 1-128 0,0 0-16 16,2 0-16-16,-2-2 0 0,1 2-32 0,1-2-16 16,0-1 0-16,0 1 0 0,1 0 272 0,-1-2 48 15,0 2 16-15,0-2 0 0,1 2 128 0,0-3 48 16,-2 1 0-16,0 2 0 15,1-3-80-15,-1 3-16 0,2-2 0 0,-2 2 0 0,1-2-80 0,0-1 0 16,1 2-16-16,0-2 0 0,-1 5-304 0,1-5-48 0,1 4-16 16,0-4 0-1,1-1-128-15,-1 1 0 0,1 2 0 0,-1-3 0 0,1-1 0 0,-1 0 0 0,0 4 0 0,0-4 0 16,-2 1 0-16,2 2 0 16,-1-3 0-16,1 4 0 0,0-2 272 0,-2 1-16 15,2 0-16-15,0 0 0 0,1-1 16 0,0 2 16 16,0-2 0-16,2-1 0 0,0 0-144 0,-1 0-128 0,0-1 144 0,0 3-144 15,2-5 128-15,-2 2-128 0,3 2 0 16,-1-4 144-16,1 3-144 0,-1-2 0 0,1-1 0 0,1-1 128 0,0 2 112 16,0-2 16-1,-1-2 0-15,1 0 0 0,0 1-96 0,1-2-16 0,0 1 0 0,0 0 0 0,-1-1-144 0,2 1 0 16,-1 0 0-16,-1 0 0 0,-1 3 0 0,1-1 0 31,1-1 0-31,2-1 0 0,-2 0 0 0,2-3 0 0,-2 3 0 0,0 2 0 0,-1-1 160 0,2-1-160 16,1 0 192-16,0-1-192 0,2 1 256 0,0 0-64 15,0-1-16-15,-2 1 0 0,-1 0-176 0,-2 0 0 32,1 1 0-32,0 1 128 0,-3-2-128 0,1-1 160 0,-1 1-160 15,1 1 160-15,-2 1 0 0,1 1 0 0,-1 0 0 0,1 0 0 16,0 0-32-16,-1 0-128 0,2 1 192 0,0-2-64 0,0 1-128 0,-2 1 0 0,2 2 0 0,0-3 0 31,2-1 0-31,-1 2 0 0,2-3 0 0,-2 3 0 0,0 0 0 0,1-1 0 16,1-1 0-16,-2-1 0 0,1 2 0 0,0 0 0 0,1-1 0 0,0-2 0 31,-1 1 128-31,-1-1-128 0,2 0 128 0,-2-1-128 16,0 1 160-16,-1 3-160 0,0 1 192 0,-1 2-192 15,1-4 0-15,1 2 0 0,2-1 0 0,-2-1 0 16,1 2 0-16,0-1 0 0,2-1 0 0,-2-1 0 16,1 1 0-16,0 2 0 0,-1-4 0 0,2 2 0 15,0-1 0-15,-1 1 0 0,1-1 0 0,-1-2 0 0,1 0 0 0,0-1 0 16,1-4 0-16,-1 2 0 0,-1 0 0 0,0 4 0 15,0 0 0-15,0-3 0 0,-1 3 0 0,0 0 0 16,0 1 0-16,1-2 0 0,-1 1 0 0,2-1 0 16,-3-2 0-16,1 4 0 0,-1 1 128 0,0 0-128 15,-2 3 0-15,-1 0 0 0,1-1 160 0,0 1-160 16,-2 2 128-16,0-1-128 0,1 0 0 0,0 0 0 16,1 0 128-16,-1-3-128 0,1 3 0 0,0-5 0 15,-1 1 0-15,2 2 128 0,1-4-128 0,0-1 0 16,2 1 0-16,-1 0 0 0,3-3 0 0,-1 0 0 15,1-1 0-15,0 0 0 0,0-2 0 0,1 1 128 0,0-2-128 0,2 1 0 16,0-2 0-16,-1 2 0 0,1-3 0 0,-2 2 0 16,2 1 0-16,-1-4 0 0,3 0 0 0,-1-2 0 15,1 5 0-15,1-6 0 0,0 0 0 0,2-2 0 16,1-1 144-16,1-4 0 0,-1 2 0 0,1-2 0 16,1-1 0-16,-1 1 0 0,-2 4 0 0,-1 1 0 15,2-2-144-15,2-4 128 0,3-3-128 0,2-1 128 16,0 3-128-16,1-3 0 0,1-4 0 0,2 0 0 15,2 1 0-15,-4 3 0 0,-1 2 0 0,2 1 0 0,-1-3 0 0,0 0 0 16,-3 5 0-16,1-5 0 16,1 0 0-16,0-2 0 0,0 0 0 0,1 1 0 0,1 1 0 0,-2 2 0 15,-1 4 0-15,3-7 0 16,5-5 0-16,0-1 0 0,2-3 0 0,-2 3 0 0,-3 4 0 0,2-1 0 16,4-2 0-16,-1 0 0 0,1 1 0 0,0 1 0 15,1-2 0-15,2-1 0 0,-2 0 0 0,-2 1 0 16,-4 2 0-16,-1 3 0 0,0 1 0 0,2 0 0 15,1-3 0-15,1 1 0 0,-2 2 0 0,-1 0 0 16,0-1 0-16,-2-1 0 0,-2 2 0 0,-1 2 0 0,-3 7 0 16,-2-3 0-16,2 0 0 0,1-1 0 0,2-2 0 0,0-3 0 15,3 0 0-15,-1 0 0 0,2 1 0 0,-3-1 128 16,1 2-128-16,-3 5 192 0,0 1-192 0,1-4 192 16,1 1-64-16,0-3-128 0,1 2 192 0,-1-1-64 15,2 3-128-15,-3 0 0 16,1 3-192-16,-3-3 192 0,0 5 0 0,-4 1 0 0,-3 4 0 0,-1 3 0 15,-3 2 0-15,1-1 0 0,0 3 0 16,-2-3 0-16,0 4 0 0,-1-2 0 0,-1 3 0 0,-1 1 0 0,-3 3 0 0,0 0 0 16,1 2-128-16,-3 3 128 15,-1 1 0-15,-1 2 0 0,0-2 0 0,-2 2 0 0,2-1-176 0,-1 0 176 16,1-2-128-16,0 2 128 16,3 0-1040-16,-1-4-128 0</inkml:trace>
  <inkml:trace contextRef="#ctx0" brushRef="#br2" timeOffset="62194.13">15187 11224 10127 0,'-1'2'896'0,"0"0"-704"0,0-2-192 0,-1 3 0 0,2-3 928 0,0 1 160 0,-1 1 16 0,-3 2 16 0,2 1 1168 0,-1-1 224 0,1 2 48 0,1-5 16 16,2 2-16-16,1-1 0 0,1-2 0 0,2 0 0 16,1 0-1008-16,0 0-208 0,3 0-32 0,0 1-16 15,0 2-384-15,1-1-80 0,1 4 0 0,1 2-16 16,-1 0-496-16,-1 0-80 0,0 2-32 0,1 1 0 0,-1 3-80 0,1 2 0 15,0 2-128-15,0 1 192 0,0 0-64 0,1 3-128 16,1 0 176 0,-1 0-176-16,1 3 240 0,-1-2-64 0,3 4-16 0,0-1 0 0,-1-1-160 0,1-1 128 15,1 0-128-15,0-3 128 0,3-1 0 0,0-1-128 16,0-3 192-16,1 0-64 0,1-4 0 0,-1 1-128 16,0-1 192-16,-2-2-64 15,1-3-128-15,-2 2 128 0,-1-3-128 0,-1 0 128 0,1 1-128 0,-1-1 0 0,0 0 0 16,-2-2 0-16,0 2 0 0,0-3 0 15,-2 4 0-15,-1-4 128 16,-1 2-384-16,-3-1-64 0,0 0-32 0,-2 2 0 16,1-2-800-16,-3 1-176 0</inkml:trace>
  <inkml:trace contextRef="#ctx0" brushRef="#br2" timeOffset="62987.22">16247 12126 17503 0,'-1'2'1552'0,"0"-2"-1232"0,-1 4-320 0,1-4 0 0,2 3 2368 0,1-3 400 0,-1 1 96 0,1 1 16 0,2-2-1952 0,2 3-384 0,4 2-80 0,1 0-16 0,4 1 0 16,1-2-16-16,1 2 0 0,2 1 0 0,2 2 304 0,2-1 64 16,2 2 16-1,1 0 0-15,1 3-240 0,1 0-32 0,0 2-16 0,-1 1 0 0,-1 4-240 0,-1-3-48 16,-3 5-16-16,0 1 0 15,1-1-48-15,-4 0-16 0,0 0 0 0,-2 3 0 0,-1-3-32 0,1 2 0 16,-3-2 0-16,1 2 0 0,0-1-128 0,1-2 128 16,-1-1-128-16,-1 0 128 15,0-2-128-15,1-2-224 0,0-1 48 0,-1-1 16 16,0-3-896-16,1-4-176 0,-1 0-48 0,1-1-14048 0</inkml:trace>
  <inkml:trace contextRef="#ctx0" brushRef="#br2" timeOffset="64554.14">17219 13247 11967 0,'0'0'1072'0,"-1"0"-864"0,0 2-208 0,-1-2 0 0,2 2 2720 0,0-2 496 0,0 0 112 0,-1 0 0 0,1 0-2048 0,0 0-400 0,1-2-96 0,-1 2-16 15,0 0 208-15,0 0 48 16,0 0 0-16,18-14 0 0,-12 8-352 0,0 2-64 0,1 2-16 0,1-2 0 15,-1 2 112-15,2-2 0 0,-2 1 16 0,1 1 0 16,0 1 96-16,0 1 16 16,0 0 0-16,1 0 0 0,1 1-384 0,1 1-80 0,0 2-16 0,0 1 0 15,2 1-160-15,-2 0-16 0,2-2-16 0,1 2 0 16,-2 0-160-16,1-2 0 0,0 2 144 0,2-2-144 0,-1 0 0 0,-1-2 128 16,4 1-128-1,-3-2 0-15,1 1 224 0,0-2-32 16,0 0 0-16,0 0 0 0,0 0-32 0,-3 0-16 0,-1 0 0 0,0 0 0 0,-1 0-16 0,0 0 0 15,-1 0 0-15,-2 0 0 0,-1 3-128 0,0-3 0 16,-1 0 0-16,0 1 128 0,-2 2 0 0,-1-3-128 31,2 0 192-31,-2 0-64 0,1 2 32 0,-1-4 0 16,1 2 0-16,1-3 0 0,-2 2-32 0,2-4 0 16,-1-1 0-16,0 1 0 0,1-4-128 0,-1 1 0 0,0 0 144 15,-1-1-144-15,1 2 0 0,-2-2 0 0,0 2 0 16,-2 1 0-16,1 0 0 0,-2-1 0 0,-1 1 0 0,-1 0-128 15,1-3 128-15,-2 3 0 0,-2-1 0 0,0-2 0 16,-2-1 0-16,0 0 0 0,-1-2 0 0,0-3 128 16,-1 2-128-16,-1-4 144 0,1-5-144 0,0 0 160 15,3-3-160-15,0 0 0 0,3 0 144 0,0 0-144 16,3 1 0-16,-1 0 0 0,2-1 0 0,0-1 0 16,1 4 0-16,-1-1 0 0,-1 1 0 0,0 0 0 15,1 3-176-15,-2 1 0 0,1 2 0 0,-2 0 0 0,-2 0-112 16,2 3-32-16,-1 1 0 0,-1-1 0 15,0 4-128-15,0-1-16 0,-1 1-16 0,0 3-11744 16,-2-3-2336-16</inkml:trace>
  <inkml:trace contextRef="#ctx0" brushRef="#br2" timeOffset="66634.94">17840 13340 2751 0,'3'-6'256'0,"-1"2"-256"0,0 2 0 0,-2 1 0 0,1-2 1440 0,-1 3 240 0,0 0 48 0,0 0 16 0,0-2-176 0,0 0-32 16,2 0-16-16,-4 1 0 0,1 1-192 0,-1 0-48 16,-1 0 0-16,1 1 0 0,-1 1-320 0,1 2-64 15,-2-1 0-15,2 0-16 0,-1 1 0 0,-1 1 0 0,2-1 0 0,-1-1 0 32,2 1 288-32,-1 1 64 0,-1-1 16 0,2 2 0 0,-1 0-464 0,2 0-80 0,-2 1-32 0,0-1 0 15,1 4-288-15,1-4-64 16,-2 1-16-16,2 2 0 0,0-3-304 0,0-2 0 15,0-1 128-15,0 2-128 0,0-1 384 0,2-1 32 0,-1 0 0 0,1-3 0 16,0 3-240-16,0-2-48 16,1-1-128-16,0-1 192 0,1 1-64 0,0-3 0 0,-1 1-128 0,2-2 192 15,0 2 160 1,0-2 32-16,0 0 0 0,0 1 0 0,1 0-160 0,-1-3-32 16,0 2 0-16,0-1 0 0,0 1 0 0,0 1 0 15,0-3 0-15,-1 2 0 0,-1-1 112 0,1 1 16 16,-1-2 0-16,-1 2 0 0,0-2 0 0,0 0 0 15,-2 0 0-15,0-3 0 0,0 4-160 0,-2-3-32 16,0 1 0-16,0-3 0 0,-2 4-128 0,0-2 0 16,0 1 0-16,-1 0 0 0,1 3 0 0,-1-2 0 15,0 1 0-15,-2 1 0 0,1 1 0 0,-1 0 0 16,1 3 0-16,-3 0 0 0,2 3 160 0,-1 0-160 16,2 4 192-16,-1 1-192 0,2 0 128 0,-2 2-128 0,3 2 0 15,-3 0 0-15,2 1 128 0,-1-1-128 0,1 0 0 16,2-2 0-16,-2 3 144 0,1-3-16 0,-1-1-128 0,1 0 192 15,2 1-64-15,-1 0 0 0,1-1-128 0,2-2 192 16,-1 2-64-16,1-3-128 0,1 1 176 0,1-1-176 16,1 1 0-16,-1-1 0 0,3 0 0 0,1-2-192 15,1 1 192-15,0-2 0 0,0-3 0 0,1 0-144 16,-1 0 144-16,1-2 0 0,0-2 0 0,1 0-128 16,0-2 128-16,-1 0 0 0,1 0 0 0,-2-4 0 0,1-1 0 15,-1 0 0-15,1 0 0 0,-1-2-128 16,0 0 128-16,1-2 0 0,0 1 0 0,0-2 0 15,-1 0 0-15,-2 0 0 0,1-1 0 0,-2 3 0 16,0-1 0-16,-2 2 0 0,0 3 0 0,-1-3 0 0,-1 3 0 0,-3 2 0 16,2-2 0-16,-3 1 0 0,1 3 0 0,-3 0 128 15,-1 2-128-15,0 0 0 0,-1 2 160 0,0 2-32 16,-2 0-128-16,0 2 192 0,1 1-192 0,0 1 128 16,0-1-128-16,-1 4 0 0,0-1 0 0,1 2 0 15,0 2 0-15,-1 3 0 0,1-3 0 0,2 2 128 0,-1 0-128 16,2-1 0-16,1 4 0 0,0-2 0 15,3-1 0-15,-1 2 0 0,3 0 0 0,1 0 0 0,2 1 0 0,1 1 0 16,-1-2 0-16,2 0 0 0,1-1 0 0,1-2 0 16,-1 0 0-16,1-1 0 0,2-3 0 0,-1-2 0 15,0-1 0-15,1-2 0 16,0 0 0-16,1-4 0 0,0 0 0 0,1-2 0 0,0-4 0 0,1 0 0 16,-1 0 0-16,1-6-208 0,-1 3 64 0,0-3 16 15,-1 2 128-15,0-4 0 0,0 1-144 0,-1 1 144 16,-1-2 0-16,-1 0 0 0,-1 1-144 0,-3 2 144 0,1-2 0 15,-1 3 0-15,-3-1 0 0,0 3 0 16,-3-2 0-16,1 2 0 0,-2 1 0 0,-2 2 0 0,0-2 0 0,-2 2 0 16,0 1 0-16,-4-1 0 15,1 1 0-15,0 0 128 0,-1 2-128 0,-1 2 0 16,1 2 0-16,0 2 0 0,1 2 0 0,-1 2 0 0,4 4-192 0,-2 3 192 16,2-1-192-16,1 0 192 0,1 4-128 0,1 0 128 15,2-1 0-15,0 1 0 0,1-2 0 0,2 1 0 16,0 1 0-16,0-4 0 0,2 1 0 0,-1-2-128 15,0 0 128-15,2-4 0 0,0 2 0 0,1-3 0 16,0 0 0-16,1-2 0 16,0-4 0-16,1 1 0 0,0-1 0 0,1-1 0 0,1-3 0 0,-2 2 0 0,1-4 0 0,1-1 144 15,-1 1-144-15,2-1 0 0,0-2 144 0,-1 1-144 16,1 0 0-16,0-2 0 0,-2 2 0 0,0-5 0 16,1 3 0-16,-2-2 0 0,0 0 0 0,-1 2 0 15,-1-3 0-15,0 3 0 16,-3 1 0-16,-2-1 0 0,1-1 0 0,-3 3 0 15,-1-1 0-15,1 3 0 0,-3 0 0 0,-1 2 0 16,0 1 0-16,-2-1 0 0,1 4-160 0,-1 0 160 16,2 1-192-16,-2 2 192 0,3 3-144 0,-1-2 144 0,1 2 0 0,1 2-144 0,2 0 144 15,0 0 192-15,2 0-32 0,0 1-16 16,1 0-144-16,1 0 0 0,0 2-192 0,2 0 192 16,-1-1 0-16,1 3 0 0,0 0 0 0,2 2 0 15,-1-3 0-15,0 2 0 0,-2-5 144 0,2 2-16 16,0 0 0-16,-2-4 0 0,-1 2 0 0,1-3 0 0,-1 0 0 0,0 1 0 15,-1-6 0-15,0 1 0 0,1-2 0 0,-2 0 0 16,1-3 0-16,0 0 0 0,0-3-128 0,-1 0 0 16,1-2 0-16,0 8 0 0,0 0 0 0,-3-24-192 15,2 14 64-15,0-1 0 0,0-1 0 0,-1 1 0 16,0 0 0-16,1-1 0 16,-1 3-32-16,1-1 0 0,1 4 0 0,0 0 0 0,0 0-16 0,0 2 0 0,0 0 0 0,0 2 0 15,0-2 176-15,0-1-192 0,-1 4 192 0,1-2-192 31,-1 0 192-31,-1 0 0 0,0 0 0 0,-1-1 128 0,1 1-128 0,-2 1 0 0,2 1-176 0,-3-2 176 16,0 1 0-16,0 0 0 0,0 2-128 0,-1 0 128 16,0 0 0-16,0 0 0 0,-2 2 0 0,1 0-144 15,0 2 144-15,1 1 0 16,0 2 0-16,0-1-128 0,0 3 128 0,1-1 0 16,0 0 0-16,1 2-128 0,2 0 128 0,-1 0 0 15,2 1 0-15,1-1 0 0,1 0 0 0,0 0 0 16,2-2 0-16,1 2 128 0,-1-1-128 0,2-4 0 15,0 0 0-15,0 1 0 0,1-5 0 0,1 2 0 16,-1-1 0-16,0-4 0 16,-1 2 0-16,0-3 0 0,0-1 0 0,-2 1 0 0,2-1 0 0,-2-2 0 15,1 1 0-15,-2-1 0 0,1 0 0 0,-1-1-128 16,-1 0 0-16,2-2 0 0,-2 2 0 0,0-3 0 16,0 1 0-16,-1-1 0 15,2 1-688-15,-1-4-128 0,0 3-16 0,0-2-15872 0</inkml:trace>
  <inkml:trace contextRef="#ctx0" brushRef="#br2" timeOffset="69214.07">18086 13052 11967 0,'1'0'1072'0,"0"-4"-864"0,-1 4-208 0,2-2 0 0,-2 2 512 0,1-3 64 0,1 2 16 0,1-5 0 0,0 0 320 0,2 0 64 0,0-4 16 0,0 0 0 15,1 4-640-15,-1-3-128 0,0-1-32 0,1 1 0 16,1 2-352-16,-1-3-80 0,0-1-16 0,1 1 0 16,2-3-16-16,0 0-16 0,1 1 0 0,2-4 0 15,-1 1 288-15,2-1 0 0,-1 0 0 0,0 0 0 16,-1 0 0-16,3-3 0 0,-2 3 0 0,1 0 0 15,-1-3 0-15,2 3 0 0,1-2 0 0,-2 2 0 16,1-3-224-16,1 3 64 0,-1 0 16 0,0-3 0 16,0 3-48-16,-3 0 0 15,1-1 0-15,0 0 0 0,1-2 192 0,-1-1 0 16,1 2 0-16,-1-5 128 0,0 2-128 0,-1 3 0 16,-1 1 0-16,0-2 0 0,0 1 0 0,-2 1 0 0,0 3 0 15,1 0-128-15,-2 0 128 0,2 2-160 0,-2 1 160 0,1 1-160 0,-1 3-160 0,-1-5-48 16,1 5 0-16,-3-2 0 15,3 2 224-15,-2 1 144 0,1 1-192 0,-2 0 192 16,-1 0 0-16,1 1 0 0,-2 1 0 0,1 3 0 0,-1 0 0 0,-2 0 0 16,2 0 0-16,-2 3 0 0,1-3 0 0,-2 3 0 15,-1 0 0-15,0 1 0 0,1 0 0 0,-2 1 0 16,-1 1 0-16,1 0 0 0,-2 0 0 0,0 2-128 16,-1 0 128-1,-1 2 0-15,0-1-128 0,0 1 128 0,-1 0-192 16,0 0 192-1,-2 2-960-15,-1 0-64 0,1-2-32 0,0 3 0 16,0-1 400-16,-1 0 80 0,0 4 0 0,-2-2 16 0,2 1 240 0,-1 1 32 0,1 0 16 0,1-4 0 16,0 2 32-16,0 1 16 0,-1-2 0 0,0 2 0 15,1 1 1024-15,-1-1 208 0,1 1 32 0,-1-2 16 16,0 1-96-16,-1 1 0 0,2 0-16 0,-1 0 0 16,0 2-768-16,0 1-176 0,0 1 0 0,1-2 0 15,-1 1-416-15,1 1-80 16,0-2-16-16,0 1 0 0,2-3 272 0,-1 0 48 0,0 0 16 0,1-4 0 0,0 1 176 0,1-3 0 15,1 0 0-15,1-2 0 0,1-2-240 0,-1 1-16 16,1-4 0-16,2 0 0 16,1-2-960-16,-1 1-192 0,2-2-32 0,0 0-16 0,0 0 1136 15,0-2 320-15,2 1 0 0</inkml:trace>
  <inkml:trace contextRef="#ctx0" brushRef="#br2" timeOffset="70324.11">17699 13536 4607 0,'0'0'400'0,"0"0"-400"0,0 0 0 0,0 0 0 0,-1 0 752 0,1 0 64 0,0 2 16 0,-2-2 0 0,1 0 192 0,0 1 64 0,-2 2 0 0,3-3 0 16,0 0-624 0,0 0-112-16,0 0-32 0,0 0 0 0,0 0-320 0,0 0 0 0,-19 12 0 0,15-8 0 15,0 0 0-15,0 1-160 0,1-1 160 0,-1 3-160 16,0-1 160-16,-1 2 0 0,0 0 0 0,0 1 128 0,1-1 448 16,-3 2 80-16,1 2 32 0,-1 1 0 0,1 0-272 0,-3 0-48 15,0 0-16-15,-1 2 0 16,0 4-352-16,1-6 0 0,-3 6 0 0,0-3-128 0,1-1 128 0,0 1 0 15,-2 1 0-15,1 1 0 0,0 1 416 0,-2 0 64 32,2-3 16-32,-2 3 0 0,1-1-288 0,-1 2-48 15,-1-2-16-15,-1 2 0 0,1 1-144 0,0-1 0 16,-1 2 0-16,0-1 0 0,0 3-320 0,0 1 48 16,0-3 16-16,-1 3 0 15,-1-3-752-15,1 3-144 0,1 0-16 0,0-2-16 0,0 1 864 0,0-4 160 0,2-1 160 16,1-3-208-16,3-3 688 0,0 2 144 0,0-5 16 0,1 3 16 15,2-5 112-15,-1 0 32 0,2 0 0 0,0-2 0 16,1-2-224-16,1-1-64 0,1-2 0 0,-1 1 0 16,3-2-64-16,-2 3-32 0,2-3 0 0,1-3 0 15,0 3-576-15,1 0-112 0,0-2-32 0,2 1 0 16,-3 1 112-16,0 0 32 0,0 0 0 0,15-15 0 16,-9 11 160-16,1-2 0 0,0 0 0 0,0-4 0 15,2 1 0-15,-2-1 0 0,2-2 0 0,-1-2 0 16,1 2 0-16,1-3 0 0,0-1-176 0,0 0 176 15,1-4-272-15,0 2 32 0,0-5 16 0,0 1 0 16,0 0-704-16,0 0-144 0,2 1-16 0,-1-4-16 16,1 3-560-16,-1-2-96 0,2 2-32 0,-1-3-2832 15</inkml:trace>
  <inkml:trace contextRef="#ctx0" brushRef="#br1" timeOffset="82805.92">21211 17210 19343 0,'-2'-4'1728'0,"2"0"-1392"0,0 2-336 0,0 2 0 0,0-3 0 0,0 2-320 0,0-4 64 0,2-1 16 0,-2-4 240 0,1 0-192 0,1-2 192 15,0 2-192-15,0 1 544 0,-1 2 112 0,0 1 32 0,1-3 0 16,-1 5 928-16,-1-3 192 0,0 1 48 0,-1 1 0 16,-1 1 48-16,0 0 16 0,0 2 0 0,-2-1 0 15,0 0-496-15,-1 0-80 16,0 2-32-16,-1-3 0 0,-1 2-512 0,-1-2-96 0,0-1-32 0,-2 1 0 15,0 1-144-15,0-4-16 16,-1 4-16-16,1-2 0 0,-1 1-112 0,-2 4 0 0,2-2-16 0,-1 2 0 16,1 2-176-16,-2 0 0 0,1 5 0 0,-3-2 0 0,2 3 0 15,-4 1 0-15,0 3 0 0,0 2 0 0,0 1 0 16,-1 5 0-16,2-1 0 0,0 2 0 16,0 3-128-16,2-1 128 0,1 3 0 0,2-3 0 0,2 1 0 0,3 2 0 31,1-1 0-31,1-2 0 0,3 1 0 0,0-2 192 0,2-2-64 0,1-4 0 15,2-1 0-15,0 1-128 0,2-2 192 16,1-2-64-16,1 0-128 0,0-3 128 0,2 1-128 0,0-3 128 0,3-1-128 0,-2-1 0 16,2-1 0-16,1-1 0 15,1-3 0-15,-2-2 192 0,3 1-192 0,1-5 192 0,-3 2-192 0,2-4 0 16,-1-2 144-16,1-3-144 16,0 1 0-16,-1-2 0 0,1-3 0 0,-1 0 128 15,0-2-128-15,-1 1 0 0,-1-2 0 0,0-2 0 0,-1-1 0 0,-1 2 0 0,-1 2 0 0,0-2 128 16,-1 1-128-16,-1-3 0 0,-2 5 0 0,-1-1 0 15,0 3 0-15,-1 3 0 0,-2-2 128 16,0 5-128-16,-1 0 128 0,-1 0-128 16,-1 4 128-16,-1 0-128 15,0 0 224-15,0 3-32 0,-1 1 0 0,-1 0 0 16,2-3-192-16,-1 4 176 0,1-1-176 0,-1-2 160 16,1 4-16-16,1-4 0 0,0 4 0 0,-1-2 0 0,2 2-144 0,-1 2 0 15,1 0 144-15,0 0-144 0,0-2 0 0,0 0 128 16,0 0-128-16,4 25 0 0,-2-15 144 0,-1 0-144 15,2 2 192-15,-2-2-192 0,2 5 176 0,-1-2-176 16,1 6 160-16,0-3-160 0,1 4 256 0,0 1-32 16,1-1-16-16,1 1 0 0,0 1 80 0,1 0 16 15,1 0 0-15,1 1 0 0,-1-1-48 0,1-2-16 0,1 1 0 0,0-3 0 16,-2-2-240-16,2 0 0 0,0 0 128 0,1 0-128 0,-1-1 0 0,-1 1 0 31,-1-2 0-31,-1 1 0 0,-1 1 0 0,-1-1 0 16,-2-2 0-16,0 0 0 15,-1-3-240-15,0-2-144 0,-2-2-16 0,0-4-16 16,0 0-176-16,0-6-48 0,-2-2 0 0,0-6-18912 0</inkml:trace>
  <inkml:trace contextRef="#ctx0" brushRef="#br1" timeOffset="86764.41">20969 16811 13823 0,'-6'3'1216'0,"1"-3"-960"0,3 0-256 0,1 0 0 0,1 0 240 0,-2 0 0 0,-1-3 0 0,-4 2 0 15,1-1-1456-15,1-2-272 0,3 1-64 0,-1 0-16 0,2-2 1376 0,1 4 192 0,0-3 224 0,-2 1-16 32,0 3-2208-32,-1 0-448 0,-1 0-96 0,-1 0-16 0,-1 3 4000 0,0 1 800 0,-2-1 144 0,0 3 48 15,-2 1 640-15,0-1 112 0,0 0 16 0,1 1 16 16,1 0-752-16,0-1-160 0,0 0-16 0,1 0-16 16,1-2-288-16,3 1-64 0,-1-4-16 0,1 2 0 15,2-3-848-15,1 0-160 0,0-3-48 0,1 2 0 16,3-2-464-16,2 0-80 0,0-4-32 0,3 4 0 0,1-3-80 15,1-3 0-15,1 3-16 0,2-2 0 0,1 3-176 0,-2 2 0 16,1-1 0-16,0 1 0 0,-1 1 0 0,0 1 0 16,1 2 0-16,0 1 0 0,-3 1 0 0,0 1 0 15,0-1 0-15,1 2 0 0,-1-1 256 0,1 0-48 16,0-1 0-16,1 2 0 0,-1-5 0 0,1 2 0 16,0 0 0-16,1-4 0 0,2 0 0 0,-1 0 0 15,2-2 0-15,-1-1 0 0,0 0-208 0,-1 0 128 16,-1 2-128-16,-2-4 0 0,0 5 0 0,-2-2 128 15,-1 2-128-15,-2 1 0 0,-1-2 0 0,-2 3 0 0,-1 0 0 0,-3 3 0 16,0-3 192-16,0 0-64 0,-2 0-128 0,1 1 192 16,-1-1 96-16,-1 0 16 0,1-1 0 0,-2-2 0 15,4 3-64-15,0 0-16 0,0 0 0 0,-15-18 0 16,13 10-224-16,-2-2 128 16,0 2-128-16,1-2 0 0,-1-3 0 0,-2 0 0 0,1 0 0 0,-1 1-160 15,-1 0 160-15,0-1 0 0,0 3-144 0,-2-2 144 16,0 2 0-16,1 0 0 0,-2-1 0 0,0 4 0 15,2-2 0-15,-1 2 0 0,-1 0 0 0,0 2 0 16,-1 1 0-16,1 1-176 0,0 1 176 0,0 0-128 16,0 0-64-16,0-2-16 0,1 4 0 0,2-5 0 15,0 4-64-15,-1-4-16 0,3 1 0 0,0 1 0 16,0-1-144-16,0-2-16 0,2 1-16 0,-1 1 0 16,0-2-704-16,2 2-144 0,-1 0-32 0,2 2-15712 15</inkml:trace>
  <inkml:trace contextRef="#ctx0" brushRef="#br1" timeOffset="87717.1">21699 17551 13823 0,'0'-4'1216'0,"0"-2"-960"0,-1 2-256 0,1-1 0 0,0 4 2240 0,0-1 384 0,-1-2 96 16,-1-1 16-16,1-2-1792 0,0-3-368 0,-2 0-64 0,0 1 0 0,-1-1 720 0,-1 4 160 0,1 2 16 0,1-1 16 16,0 4-80-16,1-1-32 0,-1 2 0 0,2 0 0 15,1 0-448-15,-1 0-96 0,1 0 0 0,0 0-16 16,0 2-224-16,0-2-32 0,0 0-16 0,0 0 0 16,0 0-224-16,0 0-32 0,0 0-16 0,0 0 0 15,-3 26 16-15,2-14 0 0,-2 1 0 0,1 0 0 16,0 3-96-16,-1 3-128 0,1 0 176 0,0-1-176 0,1 2 192 0,0-2-64 15,1 1 0-15,0 1-128 0,0-2 208 0,0 1-64 16,1-3-16-16,-1 0 0 0,1-2-128 0,1-2 160 16,-1 0-160-16,-1 1 160 0,2-5-160 0,-2 4 0 15,2-1 144-15,-1-4-144 0,0 2 0 0,-1-3 0 16,1 1 0-16,0 0-128 0,-1-1-16 0,0-3 0 16,0 0 0-16,0-1 0 0,0 0 144 0,0-2 0 15,2 0 0-15,-2-2 0 0,1 0 0 0,0-2 144 16,2-1 0-16,-3 5 0 0,0 0-144 0,8-26 128 15,-5 14-128-15,1 0 128 0,-1-2-128 0,1-1 0 0,0-1 0 16,-1-3 0-16,2 2 0 0,-2-1-224 0,-1-3 48 16,1 3 16-16,-2 0-176 0,1-3-48 0,0 3 0 0,-1-4-11920 15,0 1-2400-15</inkml:trace>
  <inkml:trace contextRef="#ctx0" brushRef="#br1" timeOffset="90790.96">16222 16024 13823 0,'-8'0'1216'0,"3"2"-960"0,2-2-256 0,1 0 0 0,1 0 1648 0,-1 0 272 0,2 0 64 0,0-2 16 0,2 2-1568 0,-1 0-432 0,1-3 128 0,3 6-128 15,3-1 0-15,-1 6 0 0,3 4 0 0,0 3 0 16,0 5 0-16,1 8 0 0,1 4 0 0,-1 11 0 0,2 3 336 31,-1 10 112-31,-1 4 32 0,0 6 0 0,-1-2 640 0,0 15 128 16,1 15 32-16,2 5 0 0,-2 1-432 0,-1 4-80 15,0 4 0-15,-3-3-16 0,0 3-368 0,0-5-64 16,-3 1 0-16,0-2-16 0,-1-5 352 0,0-4 80 16,0-4 16-16,1-5 0 0,0-5-272 0,3-3-48 15,1-6-16-15,2-4 0 0,0-9-416 0,1-9 128 16,2-3-128-16,-2-8 0 15,1-5-1216-15,2-6-336 0,-2-8-64 0,-1-5-12528 0</inkml:trace>
  <inkml:trace contextRef="#ctx0" brushRef="#br1" timeOffset="91461.12">17512 14407 10127 0,'1'-8'896'0,"1"-2"-704"0,-1 4-192 0,0 2 0 0,0 2 384 0,0-5 32 0,2-1 16 0,1-6 0 0,1-4 512 0,1-1 96 0,-3 5 32 0,1 4 0 16,-3 4-384-16,1 1-80 0,-2 4-16 0,-2 2 0 15,1 4 144-15,-1 1 32 0,0 4 0 0,1 6 0 16,1 1 208-16,0 4 48 0,0 1 16 0,3 7 0 15,0 10-336-15,2 7-64 0,2 2 0 0,0 5-16 16,2 8 48-16,2 2 16 0,0 6 0 0,2 6 0 0,4 11-32 0,0 4 0 16,3 8 0-16,1 8 0 0,0 3-384 0,1 3-80 15,-2 2 0-15,-2 4-16 0,0-2-176 0,-5-5 0 16,-2 0 0-16,-2 2 128 0,0-2 96 0,-4-1 16 16,-2-2 0-16,1 6 0 0,0 6 288 0,-2-3 64 0,2-3 16 15,2-3 0-15,2 2-176 0,-1-5-48 16,-1-4 0-16,3-2 0 0,1-8-256 0,0-5-128 0,-2-10 128 0,2-6-128 15,2-4 0-15,-2-6-272 0,4-6 32 0,-3-10 16 32,1-11-688-32,0-5-144 0,0-9-32 0,-1-10 0 0,0-8-816 15,-1-6-160-15</inkml:trace>
  <inkml:trace contextRef="#ctx0" brushRef="#br1" timeOffset="92060.01">18914 12707 6447 0,'-2'-10'576'0,"-1"2"-576"0,2 1 0 0,1 5 0 16,-1 1 896-16,-2-4 64 0,0-3 0 0,-3-2 16 0,-2-2 0 0,-1-3 0 0,2 5 0 0,-2 4 0 0,2 5-336 0,1 1-80 16,0 5-16-16,2 7 0 0,0 6-240 0,2 4-48 15,-1 6-16-15,3 4 0 0,0 7 80 0,1 1 32 16,2 7 0-16,2 4 0 0,0 7 416 0,2 8 64 15,3 4 32-15,1 8 0 0,3 4 272 0,1 7 48 16,-2 2 16-16,3 13 0 0,4 14-496 0,-3-1-80 16,-2-3-32-16,-1 20 0 0,2 16-128 0,-4 9-16 0,1 1-16 0,-5 5 0 15,1-1-224-15,-3 7-32 0,-2 3-16 0,-2 0 0 16,1-4 224-16,-3 1 64 0,-3 6 0 16,1-7 0-16,1-8 0 0,-1-7 0 15,4-7 0-15,-1-14 0 0,-1-12-144 0,-1-10-32 0,-2-9 0 0,1-14 0 16,0-13 96-16,2-13 16 0,0-9 0 0,2-13 0 15,0-10-512-15,2-9-112 0,1-6-16 0,1-8-9920 16,0-6-1984-16</inkml:trace>
  <inkml:trace contextRef="#ctx0" brushRef="#br1" timeOffset="92726.35">19766 11720 12895 0,'-6'-5'1152'0,"1"2"-928"0,3 0-224 0,0 2 0 0,1 1 944 0,-1-3 144 0,-3 0 16 0,-3-3 16 0,-2-1 592 0,1-3 112 0,1 2 32 0,3 2 0 0,1 2-816 0,4 0-144 16,2 2-48-16,0 4 0 0,4 2-544 0,2 3-112 15,2 8-32-15,2 4 0 0,2 9 80 0,1 4 16 0,2 5 0 0,4 12 0 16,2 11 144-16,5 13 48 16,0 9 0-16,0 12 0 0,3 11-192 0,-1 11-16 0,-2 4-16 0,1 16 0 15,1 16-224-15,-1 10 0 16,0 11 0-16,-2 4 0 0,-1 4 0 16,-3-1 0-16,3 7-128 0,-3-6 128 0,-2-6 0 0,-5-10 0 0,-5-11 0 0,-5-8 0 15,-5-9 448-15,-3-20 160 0,-2-20 32 0,2-14 0 16,-1-1 544-16,2-13 112 0,-3-5 32 0,2-8 0 0,-2-10-848 0,1-9-160 31,2-9-48-31,0-9 0 16,2-7-640-16,0-8-128 0,2-7-16 0,1-9-10560 0,2-8-2096 0</inkml:trace>
  <inkml:trace contextRef="#ctx0" brushRef="#br1" timeOffset="93361.25">20877 10643 11055 0,'-2'-3'976'0,"2"0"-784"0,0-1-192 0,0 4 0 0,2-3 160 0,-2 0-16 0,0 1 0 0,0-5 0 0,0 1 208 0,0-1 32 0,-2 1 16 0,1 0 0 16,0 2 16-16,-1-1 0 0,-1 4 0 0,1-2 0 16,0-1 592-16,1 2 112 0,0-1 32 0,0 2 0 15,-1-1 144-15,2 1 48 0,0-2 0 0,0 1 0 16,2 0-352-16,-1-3-64 0,0 2-16 0,0-1 0 15,2-2-336-15,-1 2-80 0,1-2-16 0,-1 1 0 16,1 1-208-16,-2-2-32 0,3 2-16 0,-3-2 0 16,1 2 96-16,1-2 0 0,-1 4 16 0,0-1 0 15,-2 2 112-15,0 1 32 0,0 0 0 0,0 0 0 16,-2 4-96-16,2 2-32 0,0 0 0 0,2 4 0 16,-1 5-160-16,2 2-48 0,2 8 0 0,4 6 0 15,1 7 96-15,5 9 16 0,2 5 0 0,3 10 0 0,2 7 432 0,4 17 80 16,5 19 32-16,2 17 0 0,3 8-160 0,1 16-16 15,3 12-16-15,-5 7 0 0,-3-1-336 0,1 9-64 16,-2 10-16-16,0 5 0 0,-1 4-192 0,-4-4 0 16,-3-13 0-16,-3 3 0 15,-2 2-752-15,-2-2-144 0,-2 1-16 0,-9-21-16 16,-5-25-992-16,-5-26-208 0,0-20-48 0,1-18 0 0,4-16 1456 0</inkml:trace>
  <inkml:trace contextRef="#ctx0" brushRef="#br2" timeOffset="108459.7">19542 10944 10127 0,'-2'0'896'0,"0"0"-704"0,2 0-192 0,0 0 0 0,-2-3 320 0,2 2 48 0,-1 1 0 0,-1-2 0 16,-2 0-816-16,0 0-144 0,0-2-48 0,1 2 0 0,0 2 368 0,0 0 64 0,0 0 16 0,-1 2 0 0,2-2 320 0,-2 4 80 16,2-2 16-16,-2 2 0 0,2 0 416 0,-1 2 96 15,-1-4 16-15,2 5 0 16,-1-4-176-16,0 3-48 0,-1 1 0 0,-1-1 0 15,0 0-528-15,-1 1 0 0,1 2 0 0,-1 1 0 0,0 2 0 0,-1 1 0 0,0-1 0 0,1 2-144 32,0-1 304-32,-1 0 64 0,2-1 16 0,1 0 0 0,1 1 400 0,2-1 64 0,1-2 32 0,0-1 0 15,2 1-224-15,1-4-64 0,0 0 0 0,2-2 0 16,2-2-256-16,-2 2-48 0,1-4-16 0,-1 0 0 16,2-3-128-16,1 2 160 15,-1-4-160-15,2-1 160 0,-2 2-160 0,2-4 128 0,-1 0-128 16,0 2 128-1,-1-4 80-15,1 0 16 0,-1 2 0 0,-1-2 0 0,2 0 96 16,-2-3 0-16,0 2 16 0,0 0 0 0,0 0 16 0,-1 0 0 16,-1 0 0-16,0 0 0 0,1-1 336 0,0 0 64 15,-2 1 16-15,1 0 0 0,0 0-256 16,-2 2-32-16,-1-1-16 0,1 0 0 0,-2 2-336 0,0-2-128 16,-2 1 0-16,0 2 0 0,-1-2 0 0,-1 3 0 15,-1-2 0-15,0 3 0 0,-3 2 0 0,1-3 0 16,-1 3-144-16,1 2 144 0,0-2-256 0,-1 6 64 15,-1-2 0-15,2 4 0 0,0 1 192 0,0 0 208 16,1 4-32-16,0-2-16 0,2 0-160 0,-1 2 0 16,2-1 144-16,-1 1-144 0,2 0 0 0,0-4 0 15,1 3 0-15,1-2 0 0,1 2 0 0,1-3 0 0,0 1 0 16,-1-1 0-16,3 1 0 0,0-1-128 0,-2 0 128 0,2-2-128 16,1 2-32-16,-1-2 0 0,0 1 0 0,1-2 0 15,0 0 160-15,-1-3-208 0,2 0 80 0,-1-3 128 16,3 1-192-16,-2-2 192 0,1 0-160 0,1-2 160 15,0 0 0-15,0 0 0 0,-1-3 208 0,1 2-64 16,0-3 0-16,0 1 0 0,-1-1 0 0,0-2 0 16,0 3-144-16,-1-1 0 0,-1 0 144 0,-2 1-144 0,1 0 0 15,-1-1 128-15,-2 4-128 0,0-4 0 16,-2 4 0-16,-2-3 0 0,1 3 0 0,-3 1 0 0,0-1 0 0,-1 1 0 16,-2 1 0-16,0 2 128 15,-1-2 208-15,-1 4 48 0,2-3 16 0,-2 2 0 0,0 1 0 0,0 1 0 16,1 2 0-16,1 1 0 0,0 1-32 0,2-2-16 15,1 6 0-15,0-4 0 0,3 4-352 0,0-1 0 16,1 0 0-16,0 0 0 0,1 2-224 0,0 0-64 16,1 0-16-16,0 1 0 0,2-1-16 0,-1 0 0 15,1 0 0-15,1 2 0 0,-1-2 128 0,1 1 0 16,1 3 16-16,1-4 0 0,-1 2 176 0,1-2 0 16,-1-1 0-16,0-2-128 0,1 2 128 0,-1-7 192 0,0 2-32 0,0-2-16 15,0 0 176-15,-1-2 16 0,-1-2 16 0,1 0 0 16,-1-2-16-16,-1-2 0 0,-1 0 0 0,1-3 0 15,-1 2-32-15,0-2-16 0,-1-3 0 0,0-1 0 16,0 0-288-16,-1 0 160 0,-2 0-160 0,2 0 128 16,-1 1-128-16,-1-3 0 0,1 3 0 0,-1 1 128 15,1 0-128-15,-1 1 0 0,1 2 0 0,-1 2 0 16,3 0 0-16,-1 3 0 0,1 1 0 0,-1 2 0 16,1 0 0-16,-1 2 0 0,1 2 144 0,0 1-16 15,-2 1 16-15,2 2 16 0,-1-2 0 16,-1 2 0-16,0 0-160 0,0 1 0 0,0 0 0 0,-2 0 0 0,0 1 256 0,0-3-48 15,-1 2 0-15,-1-2 0 16,0 2 48-16,1-3 0 0,-1 3 0 0,1-4 0 0,-1 1 80 0,1-1 32 16,0 1 0-16,0 0 0 0,3 1-240 0,-1 0-128 15,2-1 160-15,0 3-160 0,1-2 0 0,1 2 0 16,-1-3 0-16,4 4 0 0,-1-3 0 0,2 2 0 16,1 0 0-16,2-3 0 0,-2 1-304 0,1-3 48 0,1 1 16 15,0-1 0-15,0-2 240 0,-1 2 0 0,1-4-160 16,-2-3 160-16,-1 2 0 0,0-1 0 0,-2-2 0 0,1-2 0 15,0 0 0-15,-2 1 0 0,0 0 128 0,-1-4-128 16,0 3 176-16,-1-4-48 0,-1 4-128 0,0-3 192 16,-1 3-64-16,0 1 0 0,-1-1-128 0,1 0 192 15,-2 3 16-15,2 0 0 16,1 0 0-16,-2 1 0 0,1 0-208 0,-1 4 176 0,1 0-176 0,-2 1 160 16,1 0-160-16,0 0 0 0,0 3 0 0,0-1 0 15,-1 1 0-15,0-1-192 0,0 2 64 0,2-2 128 0,-2 1-384 16,1-1 64-16,-2 0 0 0,2-1 0 15,-1-1-240-15,1-3-32 0,0 1-16 0,1 1 0 16,1-2-560-16,-1-2-112 0,2 2-32 16,0-1 0-16,2-2-768 0,-1 1-160 0,2-2-16 0,-3 4-4944 15,0 0-992-15</inkml:trace>
  <inkml:trace contextRef="#ctx0" brushRef="#br2" timeOffset="109774.71">20545 9935 4607 0,'2'-3'400'0,"-2"-1"-400"0,0 4 0 0,0 0 0 0,0 0 880 0,0 0 80 0,1 0 32 0,-1-3 0 0,1 3-96 0,0-3-32 0,0 1 0 0,-1 2 0 16,0 0-864-16,0 0-320 0,0 0 16 0,0 0 0 31,0 0-208-31,0 0-32 0,0 0-16 0,0 0 0 0,0 0 384 0,0 0 176 0,0 0-160 0,0 0 160 0,0 0 128 16,0 0 112-16,0 0 16 0,-6 21 16 0,3-21 368 15,-1 0 64-15,0 4 0 0,0-2 16 0,0-1-336 0,0 4-64 16,-1-1 0-16,0 0-16 0,0 4-128 0,0 0-32 16,0 2 0-16,1 1 0 0,2-1 320 0,-1 2 64 15,2 0 16-15,0 2 0 0,2 1-416 0,3-2-128 16,0 0 0-16,1-1 0 0,2 2 176 0,0-3-32 15,1-4 0-15,-1-1 0 0,1-6 192 16,-1 0 48-16,0-3 0 0,2-3 0 0,-1-3 512 0,-1-1 128 16,0-2 0-16,0-2 16 0,0-2-336 0,0-3-64 0,1 1 0 15,-1-1-16-15,-1 0-384 0,1 0-80 0,-1 0-16 16,1 3 0-16,1-2 80 0,-2 0 16 0,1 4 0 0,-2-1 0 16,1 1-240-16,1-1 144 0,-1 2-144 0,-1-1 128 15,0 2 448-15,-2-1 96 16,1 4 16-16,0 0 0 0,-2-1-368 0,1 4-64 0,-1 0 0 0,-2-1-16 15,1 4-240-15,-2 0 0 0,0 3 0 0,-3 0-160 16,1 3-64-16,-4 0-16 0,1 4 0 0,-2-1 0 16,-1 0 240-16,-1 4 0 0,1-1 0 0,-1 0 160 15,1 1 96-15,0 3 0 0,-1-3 16 0,0 2 0 0,1 2-16 16,2 0 0-16,0-1 0 0,0 3 0 16,1-4-256-16,1 1 0 0,2 0 0 0,-1-3 0 0,0 2-320 15,2 1 48-15,-1-1 0 0,2-2 0 16,0-1-304-16,-1-3-48 0,4 0-16 0,-1-5 0 15,0 2 128-15,0-3 32 0,2 0 0 0,1-3 0 0,-1 0 272 0,2-4 48 16,0 1 16-16,1-2 0 0,2-4 560 0,-1 0 112 16,2-3 32-16,1-1 0 0,0 0 96 0,0-4 32 15,-1 2 0-15,1-1 0 0,0 3-96 16,0-2-16-16,-1 2 0 0,-1-1 0 0,0 1-160 0,-2-1-32 16,-1 3-16-16,0 0 0 0,-1 2-368 0,-3 1 144 0,1 4-144 15,-3 1 0-15,0 2 160 16,-2 2-160-16,-2 2 128 0,-1 0-128 0,0 0 192 0,-4 2-32 0,0 2-16 0,-2-1 0 15,0 6-144-15,-1-1 160 0,0 3-160 0,-2 2 160 16,2 0-32-16,-1 0-128 0,0 2 192 0,2 1-64 16,-1 0-128-16,2 3-144 0,1-4 144 0,2 2-208 15,0 1 80-15,1 1 128 16,2 0-208-16,-1-2 80 0,2 1-64 0,0-1 0 0,0-3 0 0,2 0 0 16,1-2-32-16,0 1-16 0,1-5 0 0,1 2 0 15,0-4 240-15,1-2 0 0,1-1-160 0,-1-2 160 16,2-1-224-16,1-1 32 0,2-4 0 0,1-2 0 15,-2 3 352-15,2-5 80 16,1-1 16-16,1-5 0 0,1 2 320 0,-1-4 80 0,3-1 16 0,-2-1 0 0,2 0-352 0,-1-4-80 16,-3 5-16-16,1-1 0 0,-1 1-224 0,-2-1 0 31,1 3 0-31,-4 2 0 0,0-2 0 0,-1 4 0 0,-2-3 0 16,0 5 0-16,-1-2 0 0,0 4 0 0,-2 0 0 0,-1 0 0 0,1 2 0 0,-2 1 144 31,2 2-144-31,-3 0 128 0,1 2 144 0,-1-2 32 0,0 3 0 0,0-2 0 15,0 4-160-15,-1-2-16 0,0 3-128 0,-1 1 192 16,0 2-192-16,0-3 0 0,2 4 0 0,-1 1 0 16,0 5 0-16,1 0 0 0,-1 2 0 0,1 1 0 15,2 1 0-15,1 1 0 0,0 2 0 0,4-6 0 0,-1 3 0 0,1-1 0 0,3-3 0 0,-1 0 0 32,2-1 0-32,0-2 128 0,2 0-128 0,0-2 0 15,1-1 0-15,1-1-288 0,0-4 64 0,0 2 16 16,-2-3-1744-1,1-1-352-15</inkml:trace>
  <inkml:trace contextRef="#ctx0" brushRef="#br2" timeOffset="111488.96">15912 15644 12895 0,'-1'-4'1152'0,"-1"4"-928"0,2 0-224 0,0-2 0 0,0 2-272 0,0 0-112 0,0-3 0 0,-1 2-16 0,1-1-560 0,-1-2-128 0,0 4 0 0,1 0-16 0,0 0 848 0,0 0 256 15,0 0 0-15,0 0 0 0,0 0-160 0,-16 10 160 16,12-6 0-16,0-1 0 0,1 2-128 0,-1-1 128 15,0 2 0-15,-1-3 0 0,1 0 1200 0,1-3 336 16,0 3 64-16,0-3 0 0,0 0-400 0,-1 0-96 16,2 0-16-16,-1 0 0 0,0 0-720 0,-1 1-160 15,2 3-16-15,-1 1-16 0,1 1-176 0,-1 1 0 16,2 3 0-16,1 1 0 0,0 5 144 0,-1-2 0 16,2 2 0-16,0 1 0 0,2-1-144 0,0-2 192 15,1 1-192-15,0-2 192 0,1 0-192 0,0-1 0 0,0-3 0 16,1 1 0-16,-1 0 368 0,0-7 80 0,0 1 32 0,0-1 0 15,0-1-144-15,-2-4-16 0,2-1-16 0,0-2 0 16,-1-1-304-16,-2-3 0 0,1-1 0 0,-1-2 0 16,2-4 0-16,-2 1-144 0,2 1 144 0,0-2-128 15,1 0 128-15,-2 1 256 16,4-3-64-16,-2 2-16 0,1 2 64 0,0-2 16 0,0 4 0 0,0-3 0 16,2 5-128-16,-3-2-128 0,0-2 176 0,0 3-176 15,-2 1 0-15,0 0 0 0,-2 2 0 0,0 0 0 16,-1-1 0-16,0 2 160 0,-2-2-160 0,-1 3 128 15,0 0 352-15,-1 2 64 0,-1 1 16 0,0 0 0 0,-2-1 0 16,-1 4 0-16,0 0 0 0,-2 0 0 0,0 4-304 16,-1 0-64-16,-1 1-16 0,0 2 0 15,1 2-496-15,0 1-80 0,1-2-32 0,0 6 0 16,3-2-320-16,-1 2-64 0,2 3-16 0,1-1 0 0,1 0 512 0,1 3 80 16,0-3 32-16,2 3 0 0,-2-2 208 0,3-2 0 15,2 1 0-15,-1-3 0 0,1 0 0 0,1-1 0 16,1 1 0-16,-1-5 0 0,1 0 0 0,1-2 0 15,1-2 0-15,-1-2 0 0,1-2 384 0,0-4 64 16,2 2 0-16,-1-6 16 0,2 2 208 0,-2-5 32 16,2 1 16-16,1 0 0 0,0-2-368 0,0 0-80 0,1-1-16 0,0 2 0 15,-1-1-256-15,0 1 160 0,0-1-160 0,-2 1 128 16,2 4-128-16,-2-3 0 16,-2 4 144-16,-1-3-144 0,-3 5 0 0,1 1 128 0,-2-2-128 0,0 4 0 15,-2-2 0-15,0-1 128 0,-2 2-128 0,-2-1 0 16,2 2 224-16,-4 1-32 0,0 0 0 0,-2 0 0 15,1 0 224-15,-3 0 32 0,1 0 16 16,-3 0 0-16,1 4-224 0,-2-2-48 0,2 2-16 0,-2-1 0 16,2 3-176-16,0-3 0 0,0 1 144 0,3 2-144 0,1 1 0 15,1-1 0-15,3 0 0 0,0 1 0 16,3 2-320-16,2 0-144 0,-1 1-32 0,3-1 0 16,1-2 48-1,0 2 0-15,3 0 0 0,-1-3 0 0,0 1 288 0,0 0 160 0,0-3-160 0,2 1 160 0,-1-2-352 0,-1 0 32 16,1 0 0-16,-2-3 0 0,-2 2 320 0,2-2 0 15,0-2 0-15,1-1 0 0,-1 0 416 0,1-3 48 16,2 2 16-16,-1-4 0 16,-1 0 96-16,1 0 32 0,0-2 0 0,-1-3 0 0,0 1-336 0,2-2-64 15,-2 0-16-15,0 0 0 0,-1-1-192 0,0 3-288 16,-1 2 64-16,-2 0 16 0,1 0-112 0,-2 1 0 0,-1 3-16 0,-1-1 0 16,0 4 16-16,-2 0 16 0,1 0 0 15,-2 3 0-15,-2-2 544 0,1 2 96 0,-1 0 32 0,-1 2 0 16,1-2 96-16,-1 0 32 0,-1 3 0 0,2-3 0 15,1 1-176-15,-1 1-16 0,1 1-16 0,0 1 0 16,1 2-32-16,1-3-16 16,0 4 0-16,2-4 0 0,0 4-240 0,0-1 0 15,-1 0 0-15,2 0 0 0,0 0-144 0,0 0-128 0,2 1-32 0,-2-1 0 32,1 0-848-32,-1-2-192 0,1-2-16 0,0 3-7328 0,-1 0-1456 0</inkml:trace>
  <inkml:trace contextRef="#ctx0" brushRef="#br2" timeOffset="112963.07">14997 17076 6447 0,'-3'0'576'0,"1"-2"-576"0,1 2 0 0,1 0 0 0,-2 0 0 0,1-2-320 0,-1 1 32 0,-3 0 16 0,0-3-176 0,-1 4-48 15,0-2 0-15,-1 2 0 0,2-3 176 0,0 3 16 0,0 0 16 0,2 0 0 16,0 0-96-16,0 3 0 0,1-3-16 0,0 2 0 15,-1-1 848-15,2 2 160 0,0-3 32 0,-2 2 16 16,2 0 240-16,0-2 32 0,0 2 16 0,-2-2 0 0,2 0-736 0,-1 0-208 16,-1 0 0-16,1 0 128 0,-1 0-416 0,1 0-80 15,-1 1-16-15,2 2 0 0,-2-1 208 0,2-1 48 16,-1 2 0-16,-1-1 0 0,1 2 816 0,1-1 160 16,-2 0 48-16,1-2 0 15,0 4 480-15,0 2 96 0,1-4 32 0,-1 1 0 0,1 1-544 0,-1-1-128 16,1 2 0-16,-1-2-16 0,1 2-336 0,-1 0-64 15,0 0-16-15,-1 0 0 0,1 1-256 0,1-4-144 16,0 1 160-16,1 1-160 0,0-1 0 0,0-1 0 0,0 1-128 16,1-2 128-16,2 1-240 0,-1-2 64 0,2 2 16 15,1-3 0-15,1 0-80 0,0-4-16 0,2 1 0 16,0-5 0-16,2 3 400 0,-1-6 80 0,-1 3 16 0,2-4 0 16,1 0 400-16,-1-2 96 0,1-1 16 15,-1 2 0-15,1-5-272 0,-1 2-48 0,-1 3-16 0,-2-4 0 16,1 1 0-16,-2 2 0 0,0-3 0 0,-1 1 0 15,-1 2-96-15,-2 0 0 0,1 2-16 0,-3 2 0 16,1-1-48-16,-2 3 0 0,0-2 0 0,-2 4 0 16,1 0 224-16,-2 0 32 0,-1 0 16 0,0 2 0 0,-1-1 16 15,0 4 0-15,-2-2 0 0,2 1 0 0,-1 2-144 16,-1 2-16-16,0-2-16 0,0 3 0 0,1 3-368 0,1 1 0 16,-1 3 0-16,4 1 128 15,-1 2-576-15,0 0-128 0,2 2 0 0,-2 1-16 16,3-3 16-16,-2 3 0 0,2 0 0 0,1 0 0 15,0 2 576-15,1-4 0 0,1 1 0 0,-1-2 0 0,1 0 288 0,0-3 176 16,0-1 48-16,0 0 0 0,1-3-64 0,-1 1 0 16,1-4 0-1,-1 0 0-15,1-1-176 0,1-2-32 0,-1-1-16 0,2 0 0 0,0-3-224 0,1-1 176 16,1 1-176-16,0-2 160 0,0-1-160 0,2-2 192 16,-2-1-192-16,1-1 192 0,-1 1-192 0,1-2 0 0,0-2 0 15,1-2 0-15,0 0 0 0,-2 0 0 0,-1-1 0 0,0-1 0 16,-1 1-192-16,-1 0 192 15,0 1-160-15,-2-2 160 0,1 2 0 0,-2 0 0 0,0 3 208 0,-2-2-64 16,1 1 32-16,-1 2 0 0,0-1 0 0,-2 5 0 16,-1 0-176-16,1 2 192 0,-2 0-192 0,-1 2 192 15,-1 2-192-15,0 2 0 0,-2 0 0 0,-1 0 0 16,-1 2 0-16,-1 2 0 0,-1-2 0 0,0 2 128 16,-1 2-384-16,1 4-64 0,-1-1-32 0,2 2 0 31,1 4-64-31,-1-2-16 0,4 5 0 0,0 2 0 15,2-2-16-15,1 2-16 0,0 1 0 0,0-4 0 0,3 1 96 0,1-1 32 0,1 1 0 0,2-2 0 16,2 1 336-16,0-3 0 0,-1-4 0 0,2-1 0 0,1-2 0 0,2-3 0 16,-1 1 0-16,1-5 0 0,0-2 0 0,1-1 0 15,1-2 0-15,0-4 0 16,2 0 0-16,3-4 0 0,-1-2 0 0,0-1 0 0,2 0 192 0,1 0 16 16,0-4 0-16,-2 2 0 15,1-1 48-15,-3-1 0 0,-2 2 0 0,-1-1 0 0,-1 3-96 0,-3 0-16 0,-1 4 0 0,-2-1 0 16,-1 4 176-16,-2 0 16 0,-1 3 16 0,-3 2 0 15,2 0 16-15,-3 4 0 0,-1-2 0 0,-2 4 0 16,1 0 368-16,-2 0 80 0,-1 4 16 0,-1-2 0 16,0 2-384-16,0 3-80 0,0 1-16 0,-2 0 0 31,1 2-352-31,0 0 0 0,-2 2-192 0,0 1 64 31,2-2-288-31,1 2-48 0,2-2-16 0,-2 0 0 0,1 3 288 0,0 2 48 0,2-2 16 0,1-4 0 16,1 2 128-16,1-2 0 0,3-2 0 0,-1-2-128 15,2-1-128-15,1-4 0 0,1 1-16 0,1-1 0 16,1-3-720-16,1 0-144 0,0 0-16 0,2-4-16 16,0 1-304-16,2-3-48 0,0 2-16 0,3-2 0 15,2 0-48-15,2-3-16 0,2 2 0 0,4 1-6720 16</inkml:trace>
  <inkml:trace contextRef="#ctx0" brushRef="#br2" timeOffset="113374.63">16049 15560 1839 0</inkml:trace>
  <inkml:trace contextRef="#ctx0" brushRef="#br2" timeOffset="113993.36">16041 15585 6463 0,'0'6'576'0,"-2"-4"-576"0,1 0 0 0,0 0 0 0,1 0 0 0,-1-2 0 0,-1 0 0 0,1 2 0 0,0 0 0 0,-2-2 0 0,1 3 0 0,-1-3 0 16,1 0 0-16,0 0 0 0,-2 0 0 0,0-3 0 15,0 3 0-15,1 3 0 0,-1-3 0 0,-1 3 0 16,1 0 704-16,1 1 32 0,-1 2 16 0,-1-3 0 16,2 0 64-16,0 1 16 0,-1-1 0 0,0 2 0 15,1-1 288-15,0-3 64 0,1 2 16 0,-1 0 0 16,1 0-144-16,-1 1-32 0,1 1 0 0,-1-2 0 16,1 1-640-16,-1 2-144 0,1-2-32 0,-1 2 0 0,2 3-208 15,1-3 0-15,0 4 0 0,1 0 0 0,2 0 0 0,-1 1-128 16,2 1 128-16,0 2-160 0,0-2-32 0,0 0 0 15,3 2 0-15,-2-2 0 0,0 1 192 0,1-1 0 16,0 0-144-16,0 1 144 0,-1-3 0 0,1-3 208 16,-1-2-16-16,0-1-16 15,0-3 352-15,0-2 80 0,0-2 16 0,-1 0 0 16,-1-4-32-16,1-2 0 0,0-4 0 0,-2 1 0 0,2-2-256 0,-2 2-48 16,1-4-16-16,-1 3 0 15,0-3-144-15,-1 4-128 0,-1-3 192 0,0 2-192 16,-3 3 176-16,1-3-176 0,-1 5 160 0,0-2-160 0,-2 1 288 0,0 2-32 0,0 0-16 0,-1 1 0 15,0 0 128-15,-2 2 16 16,1-2 16-16,-1 0 0 0,0 0-128 0,-2-3-16 16,1 5-16-16,2-2 0 0,0 3-240 0,0-1 0 15,-3-1 128-15,-1 4-128 0,1-2 224 0,1 3 0 0,1 3 0 0,-1 0 0 16,2 1-224-16,-1 5 0 0,3 1-144 0,-1 2 144 16,2 2-384-16,1 0 0 0,-1 5 16 15,2-3 0-15,0 3 224 0,1 0 144 0,2 0-192 0,1 0 192 16,0-3 0-16,2 0-128 15,-1 0 128-15,2-3 0 0,0 2 0 0,2-6 0 0,-1 1 0 0,0-4 144 16,0-2 224-16,0-2 32 0,2-1 16 0,0-1 0 0,1-1-160 0,-2-1-48 16,2-2 0-16,-1-1 0 0,-1-2-208 0,-1-2 0 15,0 1-144-15,-1-4 144 0,0 0-192 0,0-1 48 16,-1 0 16-16,-2-2 0 0,2 1 256 0,-1-1 64 16,-1-1 16-16,-1 0 0 0,2 1 64 0,-1-1 16 31,-2 3 0-31,0-3 0 0,0 3-96 0,-1-1 0 0,0 0-16 15,-2 3 0-15,2 1-176 0,-1 2 128 0,-2 2-128 0,0 0 128 16,0 2-128-16,-1 2 0 0,2 2 0 0,-2 2 0 16,0 0-560-1,-1 4-80-15,-1 0-32 0,1 3 0 16,-1 1-656-16,-1-1-128 0,0 4-16 0,-1 0-16 16,0 2-416-16,0-2-80 0,-1 0 0 0,0 0-7104 0</inkml:trace>
  <inkml:trace contextRef="#ctx0" brushRef="#br2" timeOffset="114980.23">15032 16845 16575 0,'0'-3'1472'0,"0"0"-1168"0,1 3-304 0,0-3 0 0,0 3 0 0,0 0 0 0,2-4 0 0,1 2-144 0,2-2-80 0,1-2-16 15,2 4 0-15,0 0 0 0,-2 4 240 0,2 0 256 16,-2-1-48-16,-1 4-16 0,0-1-192 0,1 0-256 16,-1 1 48-16,0 1 16 0,0-1 64 0,0 0 128 0,-2 1-208 0,1 0 80 15,-1-2 400-15,-1 2 96 0,1-2 16 0,-1-2 0 16,0 2-32-16,-1-2 0 0,-1 0 0 0,0-2 0 15,0 0-32-15,-1 0-16 0,1-2 0 0,-1 2 0 16,0 0 112-16,0-2 32 0,0 2 0 0,0 0 0 16,0 0 0-16,0 0 0 0,0 0 0 0,-9-19 0 15,6 16-96-15,1-4-16 0,-1 4 0 0,1-4 0 0,-2 4-176 16,0-3-32-16,-1 3-128 0,0-3 192 0,0 2-192 0,-1 2 0 16,1-4 0-16,-1 2 0 0,0 0 128 0,0-1-128 15,1 1 0-15,-1 2 0 16,2 1 304-16,0-2-48 0,1 3 0 0,-1-2 0 15,1 2-256-15,0 0 0 0,0 2 128 0,1-2-128 16,-1 3-128-16,1 0-96 0,-1 0-16 0,0 1 0 16,0-1-208-16,-1 2-64 0,2 3 0 0,-1-2 0 0,1 3 160 0,-1 2 32 15,1 0 0-15,-2 1 0 0,2-2 176 0,-2 4 144 16,2 1-192-16,-1-3 192 0,1 4-320 0,-2-4 64 0,1 2 0 16,1 1 0-16,2-2 400 0,0 0 96 15,2 3 16-15,1-1 0 0,1-2 576 0,1 2 112 0,1-1 16 0,0-2 16 16,1 0-384-16,1-2-80 0,-1-3 0 0,1-1-16 15,0 0-176-15,1-5-48 0,-2 2 0 0,1-6 0 16,-1 2-80-16,-2-5 0 0,0 0-16 0,-1-4 0 16,1-2-176-16,0-1 0 0,-3 3 0 0,2-6 128 15,1-1-128-15,-1-1 0 16,-1-4 0-16,0 3 128 0,-1 1-128 0,-1-1 0 16,1 2 0-16,-2 2 0 0,1 2 0 0,-2 0-176 0,1 1 176 0,-3 0-128 0,0 2 128 15,0 1 0 1,-1 2-144-16,1 0 144 0,-1 2 0 0,1 2 0 0,1 3 0 0,-1 0 0 0,2 0 0 0,0 2 0 15,1 2 0-15,0 2 0 16,-1 0-576-16,2 0-32 0,-1 2-16 0,1 1 0 31,0-1-304-31,1 0-64 0,0 0-16 0,1 2 0 16,-1-4-576-16,3 2-112 0,0 0-32 0,2-4-6064 0</inkml:trace>
  <inkml:trace contextRef="#ctx0" brushRef="#br2" timeOffset="117215.55">19733 11041 2751 0,'-12'-2'256'0,"2"2"-256"0,1 0 0 0,2 0 0 0,2 0 2240 0,1 0 416 0,-1 0 80 0,-1 0 16 0,-5 0-1776 0,-5 0-336 15,-3 0-80-15,3 2-16 0,1-2-176 0,4 3-48 16,2 1 0-16,2-3 0 0,1 4 64 0,1-2 0 16,1 0 0-16,0 3 0 0,2-2 16 0,-2 0 16 0,2 0 0 15,-3 1 0-15,1 2 480 0,0-1 80 0,-1 0 32 0,0 3 0 16,0-3-96-16,1 1-16 0,-3 2 0 0,2-3 0 16,0 0-112-16,1 4-16 0,0-4-16 0,-1 2 0 31,2 0-240-31,1-1-64 0,-1 0 0 0,3-1 0 15,0 0-448-15,2 3 0 0,0-3 0 0,2 2 0 16,0 0 192-16,2-2-64 0,0 2-128 0,0-2 192 16,3-1-192-16,-2 1 0 0,2-5 0 0,0-1 0 15,-2 0 0-15,0-1 0 0,1-4 0 0,-1 2 0 16,-2-4 0-16,0 1 176 0,0-1-48 0,-1-4-128 0,-1 0 528 16,1-1 0-16,-1 0 0 0,-1 1 0 0,1-1-176 0,-2-3-32 15,0 1-16-15,0 2 0 0,1-1 0 0,-2 1 0 16,0 2 0-16,0 0 0 0,0 0 32 0,-2 2 16 15,1-1 0-15,0 3 0 0,-2 1-176 0,2-1-48 16,-1 3 0-16,-2 0 0 0,0 3-128 0,0 0 160 16,1 0-160-16,-2 1 160 0,0 4-160 0,-1-2 0 15,-2 0 0-15,1 2 0 0,-2 1 0 0,2-1 0 16,-3 1 0-16,1-2 0 0,1 2 0 0,0-2 208 16,1-1-16-16,-1 2-16 0,2 2 32 0,1-1 16 0,2-1 0 15,-1 3 0-15,1-1-224 0,1 1 128 0,1 2-128 16,1 0 0-16,2 0 0 0,2 2 0 0,0 1 0 15,2-1 0-15,1-2 0 0,2 2 0 0,-1-2 0 0,2-1-160 16,1-2 160-16,2-1-160 0,-2 1 160 0,1-4-160 16,-1 0-32-16,1-3 0 0,-3 0 0 0,1 0 0 15,0-3 64-15,0 2 0 0,-2-4 0 0,-1-1 0 16,-1 1 128-16,-1-4-128 0,-1 1 128 0,0 0-128 16,-3-4 128-16,1 0 0 0,-2-1 0 0,0 0 0 15,-1 0 400-15,0-3 16 0,-2 4 0 0,1-1 0 0,-1 1 16 16,0 0 0-16,-2-2 0 0,-2-2 0 0,0-3-224 15,0 3-32-15,-1 1-16 0,0 2 0 0,-1 1-16 0,0-1 0 16,2 3 0-16,-1 4 0 0,2 2-144 0,1 2-144 16,2 4 144-16,-1 2-208 0,1 2 208 0,2 0-144 15,0 4 144-15,0 0-128 0,2 3 128 0,0-1-192 16,0 4 192-16,2 0-192 16,1 3 192-16,-1-5 0 0,2 4 0 0,-1-3-128 0,-2 1 128 0,2-4 0 15,-1 0 0-15,-2 2 0 0,0-5 0 0,0 1 0 16,2-3 0-16,-2-1 0 0,-1-1 0 0,1-1 0 15,0-2 0-15,2 0 0 0,-1-2 0 0,1 0 0 16,2-2 0-16,0 0 0 0,1 2 0 0,1-3 0 16,2 2 0-16,1 1-128 0,0-2 128 0,1-2-160 0,0 2 160 15,0-2-160-15,-1-2 0 0,-1 2 0 0,-1-2 0 0,0-3 0 16,-2 3 160-16,-1-2-208 0,0 2 80 0,-3 0 128 16,0-3-128-16,-2 2 128 0,0 1 0 0,-3-3 0 15,1 2 0-15,-2 1 0 0,0-3 192 0,-1 1-64 16,0 2 192-16,-2 0 48 0,0-3 0 0,-2 3 0 15,-1-1-176-15,0 1-48 0,0 0 0 0,0-1 0 0,3 1-144 0,-1 2 0 16,1 2 0-16,1-2 0 0,2 2-256 0,0 2-16 16,2 0-16-16,1 0 0 15,0 2-128-15,-1-1-32 0,2 2 0 0,0 1 0 0,0-1 80 0,0 2 16 16,0-1 0-16,2-1 0 0,-2 3 192 0,0 0 160 16,1-1-208-16,0 3 80 0,1 1 128 0,2 1 0 15,-1-3 0-15,0 5 0 0,4-3 224 0,-1 4-32 16,2-3 0-16,0 0 0 15,0-2-16-15,1 2-16 0,0-4 0 0,-2 1 0 0,2-4-160 0,-2-3 0 0,1 0 0 16,-2-3 0-16,0 0 0 0,-1-1 0 0,1 1-160 0,-1-4 160 16,-1 3 0-16,1-3 0 15,-2 1 0-15,1-1 0 0,0 1 0 0,-2-1 0 16,2-3-144-16,-1 1 144 0,-1 0 0 0,1 0-128 0,-2-1 128 0,-1 0 0 16,0 1 0-16,0-1 0 0,0 1 144 0,0-1-144 15,-1 1 256-15,-2 2-48 0,3 1-16 0,-1 1 0 16,0 1 48-16,-1 1 0 0,1 0 0 0,0 2 0 15,-2-2-112-15,2 3 0 0,0 0-128 0,-2 0 192 16,1 3-192-16,-2-3 0 0,1 0 0 0,-2 1 0 0,1 2-160 16,-2-3 32-16,0 0 0 0,-1 0 0 15,1-3 128-15,-1 2 0 0,-1-2 0 0,1 0 0 0,1 3 0 0,0-3 0 32,-1 3 0-32,2-2 0 0,0 4 0 0,1-2-160 15,0 3 160-15,0 0 0 0,2 4-384 0,-1-4 16 0,1 6 16 0,0-3 0 16,1 0-288-16,1 2-48 0,-1 2-16 0,1 1 0 0,0-1 288 0,-1 2 48 15,2-2 16-15,-1 2 0 0,1-2 352 0,0-1 0 16,3 1 0-16,-1 0 0 0,2-4 0 0,1 1 0 31,1 2 0-31,1-5 128 0,-1 2-128 0,-1-1 192 0,2-2-192 16,0-3 192-16,0 0-192 0,-1 0 0 0,1-2 0 0,-2-2-176 16,1 0-80-16,-2-2-32 0,0 1 0 0,-1-2 0 15,-1 1 144-15,0-3 144 0,-1-1-208 0,-2 0 80 16,2-2 288-16,-4 0 64 0,1-2 16 0,0-2 0 15,-2 1 240-15,-2-1 48 0,2 0 16 0,-3 0 0 16,1 0 0-16,-3 1 0 0,1 1 0 0,-1-1 0 16,0 6-352-16,-1-1-192 0,0 1 192 0,1 3-192 0,-1 0 144 15,0 4-144-15,2 2 0 0,0 4 144 0,0 0-144 0,2 2-176 16,1 3 48-16,-3 1 0 16,2 2-320-16,0 2-48 0,1 0-16 15,-3 2 0-15,4-2-176 0,-2-2-32 0,0 1-16 0,0-1 0 0,1-2 544 16,0-1 192-16,1-3-144 0,1-1 144 0,1 0 0 0,0-2 144 15,1-3 0-15,1 0 0 0,0 0-400 0,2-2-64 16,1 1-32-16,1-2 0 16,1 2-1584-16,1-1-320 0,2 2-64 0,-1 0-16 15,2 0-96-15,1 2 0 0</inkml:trace>
  <inkml:trace contextRef="#ctx0" brushRef="#br2" timeOffset="118342.76">20759 9839 19343 0,'-1'-5'1728'0,"0"2"-1392"0,1 0-336 0,1 2 0 0,0-1-160 0,0-2-96 0,1-5-32 0,-1-1 0 0,3-5-800 0,-2 2-144 0,2-2-48 0,0 4 0 15,-3 5 560-15,0 0 96 0,-1 2 32 0,-1 3 0 0,0 1 288 0,-2 2 64 16,-1 1 16-16,-1 0 0 0,2 3 1216 0,-2-2 240 16,0 2 48-16,0 1 16 0,0 1 176 0,0-2 48 15,1 2 0-15,-1 0 0 0,2-1-848 0,-2 3-160 16,1-3-48-16,-1 4 0 0,0-1-464 0,1 0 0 15,-1 2 0-15,0 1 0 0,1-1 0 0,-1 2 0 0,0 0 0 16,0 2 0-16,1-2 288 0,-1 1-32 0,1 1-16 0,1-4 0 16,1 2 224-16,1-2 48 0,0-2 16 0,1-1 0 15,1 0-128-15,2-2-16 0,-1-3-16 0,3 1 0 16,0-2 160-16,0-3 48 16,2 0 0-16,1-3 0 15,-1 0-80-15,1-1-16 0,-1-2 0 0,0 3 0 0,1-6-144 0,-1 3-16 16,1-3-16-16,-1 2 0 0,-1-3-160 0,0 1-16 0,-2 2-128 0,0-2 192 0,-2 0-192 15,0 2 128 1,-2 1-128-16,0 0 0 0,-2-1 288 0,0 1-32 16,-1-1-16-16,1 1 0 0,-3-1 48 0,-1-1 16 0,0 0 0 0,-1 2 0 15,1 0-112-15,-2 0-32 0,-1 0 0 0,-1 2 0 16,0-1 0-16,0 4 0 16,0 1 0-16,0 0 0 0,2 3-160 0,0 4-256 15,2 2 64-15,-1 1 16 0,2 3-80 0,0-1 0 16,0 4-16-16,1 0 0 0,1 3 96 0,1-3 32 15,2 5 0-15,0-1 0 0,3-1 144 0,-1 2 0 16,1-2 0-16,-1-2 0 0,3 1 0 0,-1-7 0 16,1 0 0-16,0-4 0 0,0 0 256 0,1-5 48 0,0 2 0 15,1-7 0-15,1 0 0 0,-1-1 0 0,1-2 0 16,-1-4 0-16,3 0-304 0,-1-5 0 0,-1 1 0 0,0 0 0 16,0-5 0-16,0 3 0 0,-1-4-160 0,1-2 160 15,-3 3-128-15,0 1 128 0,-2-2 0 0,1 3 0 16,-2-1 0-16,0 2 128 0,-2 1 0 0,-2-1 0 15,1 2 224-15,-1 0 32 0,-2 2 16 0,0-2 0 16,1 2-96-16,-2-1-32 0,0 3 0 0,-1-2 0 16,-1 2-272-16,0 1 0 0,1 0 0 0,0 2 0 15,1 4 0-15,0 0-352 0,0 6 48 0,0-2 16 16,0 4-144-16,0 2-16 0,-1 2-16 16,0 1 0-16,-2 2 144 0,1-2 16 0,1 2 16 0,-2 1 0 0,2-1 288 0,0 2 0 15,1-2 128-15,1 1-128 0,2-4 352 0,-1 4-32 16,2-1 0-16,0-2 0 0,1 2-320 0,1-4 144 15,0 0-144-15,0-1 0 0,2-1 0 0,1-2 0 16,-1-1 0-16,0 0 0 16,0-1-256-16,1-2-144 0,1-2-48 0,-1 2 0 15,2-4-880-15,-1 2-176 0,1-5-32 0,0 4-16 16,2-4-896-16,-2 1-176 0</inkml:trace>
  <inkml:trace contextRef="#ctx0" brushRef="#br2" timeOffset="119979.13">22398 7558 10127 0,'0'-4'896'0,"0"-1"-704"0,1 4-192 0,0-1 0 0,0 0 768 0,1 2 128 0,1-5 32 0,1-1 0 0,2-1-928 0,2-6 0 0,0 3-240 0,0-2 48 15,0 3-112-15,0 2-16 0,-2-2-16 0,0 3 0 16,-1 3-112-16,-2-1-32 0,0 1 0 15,0 0 0-15,-2 3 480 0,-1 1 160 0,-1 1 0 0,0 2 0 0,-2 1 800 0,1 1 144 16,-1 2 48-16,-1 0 0 0,1 2-272 0,-2 0-48 16,0 0-16-16,1 2 0 15,-1 1-384-15,-1-1-80 0,0 2-16 0,-2 2 0 0,0 1-176 0,-2-1-32 16,0 3-128-16,-2 0 192 0,-3 4-192 0,0-1 144 16,-2 0-144-16,-1 3 128 0,-2 0-128 0,-1 3 192 15,0-2-192-15,0 3 192 16,-1-4-32-16,-3 3 0 0,2-2 0 0,-1-2 0 0,3-1 144 0,-1-1 16 0,-1 3 16 15,-1-2 0-15,1 4-144 0,-1-1-16 16,1-1-16-16,-1 1 0 0,3-1-32 0,-1 1 0 0,2-2 0 0,0 0 0 16,2-1-128-16,0 0 0 0,4-4 144 0,-1 1-144 15,1-2 0-15,2-1 0 0,1-2-160 0,1 1 160 16,0-4 0-16,0 1 0 0,3-4 0 0,-2 0 0 16,0 1 0-16,1-3 0 0,0 2 0 0,1-3 0 15,1 2 0-15,-3 0 192 0,2-2-16 0,-1 2-16 16,-1-2-160-16,2 0 0 0,0-1 0 0,-1 1 0 15,1 2 0-15,-1-2 0 0,1 0 0 0,-2 0 0 16,2 1 256-16,-1 0-48 0,1 2 0 0,1-3 0 16,0 0-80-16,-1 0 0 0,3-2-128 0,-1 2 192 0,0-3 32 0,1 0 0 15,0 0 0-15,2-2 0 0,-2 1 176 0,2 0 48 16,-2 0 0-16,1 1 0 0,1-3-256 0,-2 1-64 16,2 1 0-16,-2 1 0 0,2-3-128 0,-2 1 0 15,1-1 0-15,0-1 0 0,-1 1 0 0,0-3 0 16,0 0 0-1,1-4 128-15,-1 2 272 0,0-2 48 0,1 1 16 0,-1-4 0 0,0 0-112 0,2 1-32 16,-1-4 0-16,1 0 0 16,-1 1-176-16,2-3-144 0,0 2 192 0,0-2-192 15,-1 2 176-15,1 2-176 0,2-1 160 0,-1 2-160 0,0 4 0 0,2 0 0 0,-1 0 0 0,0 1 0 32,0 0 0-32,1 2 0 0,-1-1 0 0,0-2 0 0,0 0-208 0,1 0 64 0,0 2 16 0,0-4 0 15,1 1 128 1,-1 1 0-16,2-1 0 0,-1 2 0 0,0 1 0 0,0 0 0 0,0 4-144 0,0 0 144 15,1 2-512 1,-1 3-48-16,1 1 0 0,0 1 0 16,0 2 48-16,-2 3 16 0,2 2 0 0,-2 1 0 0,1 1 320 0,-2 0 176 0,0 2-192 0,-1 2 192 15,0-1-144-15,0 3 144 0,-1 3 0 0,1 1-144 0,0 0 144 32,0 1 0-32,0-1 0 0,1-1 128 0,-1-6-128 0,1 0 176 15,1-3-176-15,0-1 192 0,2-5 288 0,-2 0 64 16,2-2 16-16,0 0 0 0,-1-5-336 0,1 0-64 15,0-3-16-15,1 0 0 0,1-4-144 0,0-2 0 16,2-4 0-16,0 1 0 0,2-4 160 0,2 0 160 16,1-3 16-16,2-2 16 0,1-1-352 0,1-3 0 15,2 1 0-15,-1-1 0 16,1-1-1120-16,2 0-144 0,1-6-16 0,1 1-6688 16,3-3-1328-16</inkml:trace>
  <inkml:trace contextRef="#ctx0" brushRef="#br2" timeOffset="122370.66">23017 6705 19343 0,'0'-2'1728'0,"0"0"-1392"0,1-2-336 0,-1 2 0 0,2-1 0 0,-1 2 0 0,1-1 0 0,1-5 0 0,1 1 0 0,-1-1-240 0,2 1 64 0,0 1 16 0,-1 1 928 0,1 3 192 16,0 2 48-16,0 3 0 15,0 1 784-15,1 2 144 0,1 3 48 0,2 1 0 16,1 3-560-16,1 0-96 0,1 3-32 0,2-1 0 0,1 2-848 0,0 1-192 15,2 3-16-15,-1-2-16 16,1-2-224-16,-3 2 0 16,-2-1-192-16,-2-1 192 0,-1-2-768 0,-2 0-64 0,-1-1 0 0,-1-1 0 31,-2 1-256-31,-1-2-64 0,1-3-16 0,-3 1-11728 0</inkml:trace>
  <inkml:trace contextRef="#ctx0" brushRef="#br2" timeOffset="122573.09">22757 6398 33167 0,'-11'-7'1472'0,"5"0"304"0,1 5-1424 0,3-1-352 0,3 2 0 0,0 1 0 0,2-2-208 0,-1-1-112 15,3 0-32-15,1-1 0 16,3 0-1184-16,1 2-256 0,0 2-32 0,1 2-16 16,-1-1-608-16,0 4-128 0,0 3-32 0,-1-2-3312 15,-1 0-672-15</inkml:trace>
  <inkml:trace contextRef="#ctx0" brushRef="#br2" timeOffset="123158.23">23375 6616 25791 0,'-12'2'1152'0,"5"-1"224"0,1 2-1104 0,1-3-272 0,2 0 0 0,2 0 0 0,1 1 368 15,-2 0 16-15,-2 1 0 0,-1 1 0 0,1 2-80 0,-1-1-16 16,3-2 0-16,-1 5 0 0,3-4-288 0,0 3 0 16,2-2 0-16,0 5 0 0,2-3 896 0,1-1 64 15,1 1 0-15,0 0 16 0,2 0-16 0,0 3-16 16,0-3 0-16,0-2 0 0,1 2-384 0,0-2-80 16,-2-2-16-16,0 2 0 0,1-1-336 0,-3 0-128 15,0 0 0-15,-2-2 144 0,1 1-144 0,-3-2 0 16,2 0 0-16,-3 0 0 0,1-2 0 0,-1 1 0 15,0-2 0-15,-1 0 0 0,0-1 144 0,-2-5 0 0,1 3 0 16,-2-4 0-16,0 0-16 0,-1-2 0 0,-1 0 0 0,-3-3 0 16,1-1-128-16,-2-2 0 0,-1 1 0 0,0 0 128 15,0-2-128-15,-2-2 0 0,1 1 0 0,-1 1 0 16,4 0 0-16,0 3 0 0,3 4 0 0,1-1 0 16,1 3 160-16,3 2-160 0,1 1 192 0,1 1-192 15,0 3 320-15,3-4-32 0,0 1-16 0,1 2 0 16,0-2-272-16,0 3 0 0,0 0 128 0,1 1-128 15,1 0 128-15,1 2-128 0,-1 0 144 0,2 4-144 16,2-1 128-16,0 3-128 0,2 4 0 0,1-3 0 16,1 4 0-16,2 3 0 15,2 1 0-15,1 1 0 0,1 0 0 0,1 2 0 0,-1-2 0 0,1 0 0 0,-1 1 0 0,-1-4-192 16,0 2 192-16,-1-3-208 16,-1-2-416-16,-2-1-80 0,0-2 0 0,-1-3-16 15,-2-3-928-15,1-2-176 0,-2 0-32 0,1-5-12688 16</inkml:trace>
  <inkml:trace contextRef="#ctx0" brushRef="#br2" timeOffset="123775.29">23762 5736 911 0,'-4'-8'0'0,"0"2"0"0,2 2 0 0,0 0 0 0,1-1 3408 0,0 4 608 0,0-4 112 0,-2 0 32 0,0-4-2720 0,-4-3-544 15,0-4-96-15,-2 0-32 16,-2-3 640-16,0 3 112 0,-1 1 16 0,-1 2 16 16,-2-3 48-16,-2 0 0 0,0 1 0 0,0-1 0 0,-3 1-32 0,1 1 0 15,-1-1 0-15,1 2 0 0,-1 1-560 0,1 2-112 16,3-3-32-16,0 3 0 0,0 4-464 0,2 0-80 15,2 2-32-15,1 4 0 0,0-2-80 0,0 2-16 0,1 2 0 0,0 0 0 16,1 2-64-16,2 0 0 0,-1-1-128 0,2 2 192 31,1 1-192-31,0-1 0 0,2 1 0 0,-1 1 0 0,3 2 0 0,-2-3 0 0,4 2 0 0,2 0 0 16,1 5 0-16,2 3 0 0,2 0 0 0,2 2 0 16,3 5 0-16,2 1 0 0,3 6 0 0,2 2 0 15,1 2 0 1,1 0 0-16,2 1 0 0,0-1 0 0,0 2 0 15,2-1 0-15,-1 0 0 0,-1 3 0 0,0-1 0 16,2-2 0-16,-1-1 0 0,-1-2 0 0,0 0 0 16,-2-3 0-16,2-3 0 0,-2-1 0 0,1-1 0 0,1-4 0 15,-2-1 0-15,-1-1 0 0,0-2 0 0,-2-1-128 16,-1-1 128-16,-3-2-208 16,-3-2-304-16,-1 2-48 0,-1-4-16 0,-1 0 0 15,-3 1-48-15,-1-1-16 0,0-2 0 0,-2 0 0 16,-1-4-1072-16,-1 0-208 0,1-2-64 0,-2-2-12080 0</inkml:trace>
  <inkml:trace contextRef="#ctx0" brushRef="#br2" timeOffset="124044.91">23580 6201 28559 0,'-10'7'1264'0,"4"-6"272"0,2 1-1232 0,3 1-304 0,2-3 0 0,0 0 0 0,3 0 304 0,1 0 0 0,2-3 0 0,6 0 0 0,3-1 400 0,4-1 96 0,1-3 16 0,0 2 0 0,0-4-16 0,0 2 0 16,0-2 0-16,-2 0 0 0,0 1-144 0,-2-1-16 16,1 1-16-16,-1 0 0 0,-2 0-352 15,1 2-64-15,-1-2-16 0,-2 2 0 0,0-2-192 0,0 2-160 16,1-2 32-16,-1-1-11184 15,1 1-2224-15</inkml:trace>
  <inkml:trace contextRef="#ctx0" brushRef="#br2" timeOffset="124250.77">24335 5803 38703 0,'-6'13'1712'0,"2"-4"352"0,3 1-1648 0,0-1-416 0,2-5 0 0,0-2 0 16,1 2 224-16,0 2-32 0,3 6-16 0,0 1 0 16,2 3-176-16,0 0 0 0,-1-2 0 0,-1-2 0 31,-2 0-672-31,0-3-64 0,-2 1-16 0,-1-4 0 0,-1 1-384 0,0 0-80 0,-2-2 0 0,2 1-16 16,-1-5-960-16,-1 1-192 0,1-4-48 0,-1 1-9392 15</inkml:trace>
  <inkml:trace contextRef="#ctx0" brushRef="#br2" timeOffset="124456.8">24082 5519 39615 0,'-24'12'1760'0,"10"-4"352"0,2 0-1680 0,6-2-432 0,4-2 0 16,2-1 0-1,1-2-512-15,0 1-192 0,0 4-48 0,3 1 0 16,2 1-2160-16,4 0-432 0,3-2-96 0,0 3-16 0,3 0 2848 0,2 1 608 0,0 3 0 0,1-1 128 16</inkml:trace>
  <inkml:trace contextRef="#ctx0" brushRef="#br2" timeOffset="124874.67">24628 5636 29487 0,'-6'3'2624'0,"2"-1"-2112"0,3-2-512 0,1 0 0 0,1 0 0 0,-1 0-256 16,-1-2 32-16,-1 2 0 16,-1-3-768-16,1 2-160 0,-1-4-16 0,1 1-16 15,-1 1 176-15,1-2 48 0,-1 0 0 0,-1 0 0 0,0-1 1632 0,-1 2 336 16,-1-2 64-16,-2-2 16 0,1 0 944 0,-1 1 192 15,2 1 32-15,-1-1 16 16,1 1-608-16,1-1-128 0,0 1-32 0,0 0 0 16,2 0-848-16,2 0-160 0,0 0-48 0,1-1 0 15,1 1-256-15,2 0-64 0,0-1-128 0,2 0 192 0,0 1-192 0,1 3 0 0,2-4 0 0,0 1 0 32,1 1 0-32,1 0 0 0,0 3 0 0,1-4 0 0,0 2-128 0,0 1 128 0,-1 0 0 0,0 3 0 15,0-3 0-15,1 3-128 0,-2 3 128 0,-1 0 0 31,1 0 0-31,1 3 0 0,0 4 0 0,1-3 0 0,0 5 0 0,0 1 128 16,2 0-128-16,-2-1 144 0,-1-2-16 0,1 2-128 0,0 0 192 0,1-2-64 16,1 0-128-1,-1-1 0-15,-1 1 0 0,0-4 0 0,0 0 0 16,0-2 0-16,-1-2 0 0,-1 2-176 16,0-1-864-16,-3-3-176 0,-1 0-48 15,0-3-15552-15</inkml:trace>
  <inkml:trace contextRef="#ctx0" brushRef="#br2" timeOffset="125129.12">24986 5265 35935 0,'-3'6'1600'0,"3"-2"320"0,2 0-1536 0,0 0-384 0,2-2 0 0,-2 1 0 0,3-3-128 0,1 3-112 0,4 0-16 0,5 3 0 0,2 1 96 0,2 2 16 0,-2-3 0 0,-2 0 0 15,-1 1-416-15,-3-3-80 0,-1 1 0 0,-3-1-16 16,-2 0-336-16,-1-2-64 0,-2 1-16 0,-1-3-7808 16,1-3-1552-16</inkml:trace>
  <inkml:trace contextRef="#ctx0" brushRef="#br2" timeOffset="125312.39">24704 4759 38703 0,'-20'0'1712'0,"6"0"352"0,5 4-1648 0,2-1-416 0,6-3 0 0,1 1 0 15,1 1-144-15,1 2-112 0,0 2-32 0,2 0 0 31,2 3-992-31,3-3-208 0,3 2-48 0,2-2 0 16,0-2-864-16,1-2-176 0,-1 1-48 0,1-2 0 16,0-1 112-16,-1-1 16 0</inkml:trace>
  <inkml:trace contextRef="#ctx0" brushRef="#br2" timeOffset="125613.38">25124 4497 36863 0,'-10'0'1632'0,"4"2"336"0,2 0-1584 0,2 1-384 15,2-3 0-15,1 0 0 0,2 1 288 0,-1 1-32 16,3 1 0-16,3 3 0 0,1-1 224 0,5 3 32 16,1 2 16-16,1 2 0 0,1 1-352 0,1 1-176 15,1 3 160-15,0 0-160 0,-1 4 256 0,1-2-32 16,0 3-16-16,0-2 0 0,0-2-48 0,1 1-16 0,1 1 0 0,2 1 0 15,1-1-144-15,-1-4 0 0,2 2 0 0,-2-2 0 16,1 0 0-16,-2-1 0 0,0-1 128 16,1 1-128-16,-1-3 0 0,-2 2-192 15,-1-2 32-15,0-2 16 16,-2 0-960-16,-1-2-192 0,-2-1-48 0,-2-1-9936 0,0-2-2000 0</inkml:trace>
  <inkml:trace contextRef="#ctx0" brushRef="#br2" timeOffset="125876.74">25255 4962 37775 0,'-16'3'1664'0,"5"0"368"0,1-1-1632 0,5-1-400 0,3 0 0 0,2-1 0 0,1 0 464 0,-1-1 16 16,0 0 0-16,3-3 0 15,3 0-352-15,2-6-128 0,3-1 0 0,4-2 0 0,0-3 144 0,2 0-144 16,2-1 128-16,1 0-128 0,1 1 0 0,0 0 0 16,2 0 0-16,1 0 0 0,-2 0 0 0,0 1 0 0,-2 1-160 0,-1 2 160 31,-1-3-1024-31,1 1-128 0,1-2 0 0,-1 4-15248 0</inkml:trace>
  <inkml:trace contextRef="#ctx0" brushRef="#br2" timeOffset="126250.03">26036 4428 29487 0,'-5'3'1296'0,"0"0"288"0,0 1-1264 0,2-2-320 0,2 0 0 0,0-2 0 0,1 0 720 0,0 0 96 16,-1 2 16-16,-1-2 0 0,2 0 256 0,2-2 48 15,1-2 16-15,1-2 0 0,2-2-768 0,0 2-160 16,3-4-32-16,0-2 0 0,-1 3-192 0,2-4 128 15,1 0-128-15,-2-2 0 0,0 3 240 0,-1-2-48 16,-2 0-16-16,-1 0 0 0,-1 4 96 0,-3-2 32 16,1-1 0-16,-4 4 0 0,0-1-48 0,-2 1-16 15,0 0 0-15,-2 2 0 0,-1 1-112 0,-2 2 0 16,-1-2-128-16,-1 3 192 0,0 0-192 0,-3 0 0 0,1 6 128 16,-3-2-128-16,1 4 0 0,-2 5 0 15,1 0 0-15,0 4 0 0,1 4 0 0,0 0 0 0,2 5 0 0,2 1 0 16,0 5-160-16,4-1 32 0,1 3 0 0,2 1 0 15,3-6 128-15,3 1 0 0,3 2 0 0,2-6-128 16,5 5 272-16,1-2 64 0,3-4 16 0,3-1 0 16,1-1-32-16,2-7 0 0,3 2 0 0,2-5 0 15,1-1-192-15,3-3 0 0,0-3 128 0,4-3-128 16,3-2 0-16,3-4 0 0,3-2 0 0,3-4 0 16,4-3-320-16,1-1-96 15,2-2-32-15,-3 0-11584 0,-4 2-2304 0</inkml:trace>
  <inkml:trace contextRef="#ctx0" brushRef="#br2" timeOffset="126898.19">24286 7181 25791 0,'-8'-5'2304'0,"2"1"-1856"0,4 0-448 0,2 2 0 0,1-1 704 0,-2 0 64 0,-2-3 0 0,0-4 0 0,0-6 352 0,-1-1 80 0,2 3 16 0,1 0 0 15,-1 4-592-15,4 4-112 0,-1 4-32 0,1-1 0 16,1 6-112-16,-1 0-32 15,3 6 0-15,0 3 0 0,3 1 400 0,0 3 80 0,3 3 16 16,2 4 0-16,4 1-256 0,2 1-64 0,-2-3 0 0,5 2 0 16,5 3-272-16,2 2-64 15,1-1-16-15,1 0 0 0,-2-2-160 0,1 3 0 0,-2-1 0 0,-1 1 0 0,-1-1 0 0,-1 1 0 16,-3-1 0-16,-1 1 0 0,0-5-256 0,-3 2-48 16,-2-4 0-16,-3 0 0 15,0-6-560-15,-3 0-112 0,-2-4-32 0,-1-5 0 16,-2 2-1440-16,-3-5-304 0</inkml:trace>
  <inkml:trace contextRef="#ctx0" brushRef="#br2" timeOffset="127215.28">24307 7668 17503 0,'0'-6'768'0,"0"0"176"0,2 2-752 0,0-2-192 0,-1 3 0 0,0 0 0 0,0-4 640 16,3 1 80-16,1-6 32 0,2-7 0 0,2-1 1616 0,0-2 336 16,1 0 64-16,-1 1 16 0,1 1-608 0,2 2-128 15,0-1-32-15,0 0 0 0,3 0-912 0,2-1-176 16,1-2-32-16,1-3-16 0,3 3-544 0,-1-3-96 15,0-1-32-15,1-1 0 0,-1 1-208 0,-1 0 0 16,-1 1 0-16,-1 3 0 0,-2 1 0 0,-1 3-320 16,-2 4 64-16,0 1 0 15,0 6-1152-15,-2 1-208 0,0 2-48 0,2 4-9344 16,-3 0-1872-16</inkml:trace>
  <inkml:trace contextRef="#ctx0" brushRef="#br2" timeOffset="127532.02">25095 7061 36863 0,'0'6'1632'0,"1"-1"336"0,1 1-1584 0,1-1-384 16,-1-1 0-16,1-2 0 0,0 2 192 0,2 2-32 15,5 6-16-15,4 2 0 0,2 5 224 0,2 0 32 16,2 2 16-16,-2-2 0 0,-4-2-416 0,1 1-224 16,-2-2 32-16,-3-3 0 0,-2 0-160 0,0-1-32 15,-2-2 0-15,-1-1 0 16,0-2-304-16,-3-2-64 0,-1-1-16 0,1-4-9664 0,-2 0-1952 15</inkml:trace>
  <inkml:trace contextRef="#ctx0" brushRef="#br2" timeOffset="127723.44">24867 6514 40543 0,'-15'4'3600'0,"5"2"-2880"15,7-3-576-15,4 0-144 0,1 0 0 16,0-2 192 0,-4 4-192-16,0 2 192 0,2 2-1872 0,1 1-368 0,5-4-80 0,4 0-16 31,3 2-720-31,0-2-144 0</inkml:trace>
  <inkml:trace contextRef="#ctx0" brushRef="#br2" timeOffset="128438.85">25550 6811 27647 0,'-5'0'2448'0,"2"0"-1952"0,2 0-496 0,1 0 0 0,1 0 768 0,0-2 64 0,-1-1 16 0,2-1 0 0,-1-2-112 0,1-1-32 0,5-2 0 0,-1-3 0 0,4 2-48 0,-2-3-16 15,1 0 0-15,1-2 0 0,0-1-112 0,-2 0-16 16,1 4-16-16,0-5 0 16,-1 3-48-16,1-4-16 0,0 1 0 0,-2 0 0 0,1-2-256 0,-1 3-48 15,-2-3-128-15,0 3 192 0,0 0-192 0,-3 1 144 16,-2 2-144-16,-1-2 128 0,0 1-128 0,-3 2 0 16,0 0 0-16,-3-1 0 0,0 3 0 0,-3 1-176 15,-2 2 176-15,0 1-192 0,-1 0 192 0,-2 4 0 16,-1 4-144-16,1 2 144 0,-1 2 0 0,0 6-144 15,2 2 144-15,-1 4 0 0,2 3-288 0,0 5 48 16,2-1 16-16,1 4 0 0,4-1-16 0,0 0 0 0,2 5 0 16,3-2 0-16,2 2 240 0,0 0 0 0,3-1 0 15,1-1 0-15,1-2 240 0,0-3-16 0,1-1 0 0,0-2 0 16,2 2 144-16,-1 1 16 0,2-2 16 0,1 1 0 16,3 0-80-16,1-5-32 0,1-1 0 0,2-1 0 15,2-2-96-15,0-4-32 16,2-2 0-16,0-6 0 0,3-2-160 0,0-5 128 0,-3-4-128 0,3-1 128 15,-2-6-128-15,5-3 0 0,1-3-192 0,3-6 192 16,2-1-992-16,0-3-80 0,2-3-16 16,0-2-16016-16</inkml:trace>
  <inkml:trace contextRef="#ctx0" brushRef="#br2" timeOffset="132368.93">25164 8401 22111 0,'-5'-2'1968'0,"1"-1"-1584"0,2 2-384 0,2 1 0 0,0-2 1248 0,-2-1 160 0,0-1 48 0,-3 1 0 0,0-6-128 0,-1 2-32 0,-2-3 0 0,1 1 0 0,0 3-592 0,-1-3-112 16,0 2-16-16,-2 3-16 0,-1-2-208 0,-1 0-32 0,0 2-16 0,-3 2 0 15,0-2 304-15,-2 1 64 0,-1 0 16 0,-2 3 0 16,0 0-112-16,0 1-32 0,-1 1 0 0,0 1 0 0,1 3-224 15,2 1-64-15,2 2 0 0,0 1 0 0,1 2-256 16,2 2 0-16,4 2 128 0,0-1-128 16,1 1 0-16,2-2 0 15,1 0 0-15,5 2 0 0,2 1 0 0,3 1 0 0,1 1 0 16,2-1 0-16,3 4 0 0,2 1 0 0,3-1 0 0,2 3 0 0,5 1 0 0,1-2 0 16,2 2 0-16,3-1 0 0,-2-1 0 0,2-3 0 15,-1 1 0-15,2-2 0 16,-2 1 0-16,-1 1 0 15,2-2 0-15,-3 4 0 0,-2-1 0 0,1-1 0 16,-4 0 0-16,-1-1 0 0,-3 2 0 0,-1-1 0 0,-1-2 0 0,0-1 0 16,-1 2 160-16,-1-1-160 0,0-1 128 0,-2-4-128 15,-1 1 0-15,-2-4 0 0,0 2 128 0,-2-2-128 32,-2-2-384-32,-1-1-96 0,-1 0-32 0,-4-2 0 15,1 0-928-15,-1-1-192 0,-3 0-32 0,0 1-14048 0</inkml:trace>
  <inkml:trace contextRef="#ctx0" brushRef="#br2" timeOffset="133002.12">25054 9205 14735 0,'-16'4'640'0,"3"-2"160"0,3 1-640 0,3-2-160 15,5-1 0-15,0-1 0 0,1 1 1056 0,-3-3 176 16,-1 1 48-16,-1-2 0 0,1-3 208 0,3-6 48 15,-1 2 16-15,3-2 0 0,3-2-144 0,2 1-48 16,1-4 0-16,1 1 0 0,2-2-96 0,1 0-32 16,4-3 0-16,-1 1 0 0,2 1-32 0,2 0-16 0,1 3 0 15,-1 1 0-15,1 2-672 0,2 2-144 16,0 0-32-16,1-1 0 0,-1 3-336 0,0-2 0 0,-1 0-192 16,1-2 64-1,-3 2-400-15,1-3-80 0,-1-1-16 0,0 0 0 16,1-3-272-16,-1-1-48 0,2 2-16 0,-2-2 0 15,-1-2-80-15,-1 3-32 0,0 3 0 0,-2 0 0 0,0 1 224 0,0-1 32 16,0 1 16-16,-1 2 0 0,-1 0-400 0,-2 1-80 16,-1 4 0-16,-1 2-16 15,-4 4 576-15,0-1 112 0,-1 3 32 0,-2 3 0 0,-1 1 384 0,-1 2 192 0,-2 0-160 0,0 3 160 16,-1 3 1088-16,0 0 320 0,0 4 64 0,2 0 16 0,-1 1-208 16,1 1-64-16,2-1 0 0,0 4 0 0,1-2-720 15,0-3-160-15,2 0-16 0,1 0-16 0,-1-1-304 16,2-1 0-16,1 0 128 0,0 0-128 0,1 1 0 0,0 1 0 15,2-4 0-15,0 2 0 16,2-2 272-16,1 1-48 0,2-6-16 0,-1 2 0 0,3-6 192 0,0 2 48 16,0-5 0-16,1-2 0 0,2-2-80 0,0-2-16 15,-1-3 0-15,0-1 0 0,-2-2-96 0,0-4-32 16,-2 0 0-16,0 0 0 0,-1-3-48 0,-3-2-16 16,0 2 0-16,-2-4 0 0,0 2 80 0,-2 1 16 0,-1 1 0 15,-3 0 0-15,0 1 128 0,-2 2 48 16,-1 1 0-16,-2 1 0 0,-2-1-112 0,-2 2 0 0,0 0-16 0,-3 0 0 15,-2 0-112-15,-2 1-32 0,1 0 0 0,-5 2 0 16,1 1-160-16,-2 2 0 0,-1 0 0 0,1 2 0 16,1 4-144-16,-2 1-64 15,3 6-16-15,-2 1 0 0,3 0-288 16,1 5-64-16,1 1-16 0,1-1 0 0,3 0-496 0,1 0-80 16,2 0-32-16,-1 0 0 0,4 1-928 0,0-5-192 0,3 2-48 15,-1 0-9824-15</inkml:trace>
  <inkml:trace contextRef="#ctx0" brushRef="#br2" timeOffset="133510.1">25874 8458 6447 0,'-3'4'272'0,"2"-2"80"0,2 2-352 0,0-1 0 0,1 0 0 0,-1-3 0 0,1 1 320 0,1 4-16 0,3-1 0 0,1 2 0 0,2 3 1008 0,1 1 208 0,1 0 32 0,-2-2 16 0,2 2 608 0,-2 0 112 16,0-2 16-16,0 3 16 0,-2-5-208 0,0 1-32 16,1 0-16-16,0 1 0 0,0-4-528 0,0 2-128 0,0-2 0 0,0-1-16 15,-1 2-496-15,1-3-112 16,-2 0-16-16,-1 1 0 0,0-3-336 0,-3 0-80 0,1 0-16 0,-1 0 0 15,-2 0-32-15,1-3-16 16,-1 1 0-16,-2-2 0 0,0 1 48 0,-3-1 16 0,5 4 0 0,0 0 0 0,-17-19-176 0,9 10-48 16,-1 2 0-16,-2-4 0 15,0 0-128-15,-3-4 128 0,-2 1-128 0,-1-1 128 16,0-1-128-16,-2-2 0 0,-1 2 0 0,-1-4 0 16,-1 1 0-16,0 1 0 15,-1-2 0-15,2 1 0 0,0 1 144 0,0 2-144 16,3 0 160-16,1 0-160 0,2 1 176 0,1 1-176 15,4 3 192-15,3 0-192 0,-1 2 176 0,5-1-176 16,1 2 160-16,2 0-160 0,3 0 0 0,1 0 0 16,3 2 0-16,2-3 0 0,3 3 0 0,3-2 0 0,3 3 0 15,1-2 0-15,2 1-240 0,1 1 16 0,-1 2 0 16,3-1 0 0,2 0-288-16,0-1-48 0,2 2-16 0,2-4 0 0,0 1-992 15,-2 0-208-15,-1-1-32 0,2 0-13648 0</inkml:trace>
  <inkml:trace contextRef="#ctx0" brushRef="#br2" timeOffset="135132.16">27118 6859 13823 0,'1'-3'1216'0,"0"0"-960"0,-1 3-256 0,0 0 0 0,0 0 0 0,0 0-128 0,0-2 128 0,0 0-208 0,1 2 2064 0,-2 0 432 0,0 0 80 0,1 0 0 0,0 0-336 0,-9 19-80 15,4-9-16-15,0 2 0 0,0 2-160 0,0 4-48 0,-1 2 0 0,1 5 0 16,0 1-576-16,0 5-128 0,0 3-32 0,2 3 0 15,-2 3-512-15,0 3-96 0,0 2-32 0,-1-2 0 16,-1 2-352-16,1-1 128 0,-2-2-128 0,0-4 0 16,1 0 0-16,-1-4 0 0,1 3 0 0,0-3 128 31,-2-1-128-31,1-4 0 0,1-1 0 0,0-6 0 31,-1-8-768-31,1-3-112 0,1-4-16 0,-2-3-16048 0</inkml:trace>
  <inkml:trace contextRef="#ctx0" brushRef="#br2" timeOffset="135403.68">26676 7194 37775 0,'-13'9'1664'0,"4"-3"368"0,3-1-1632 0,2 0-400 16,3-4 0-16,1 2 0 15,1-3 384-15,1 4-16 0,1 2 0 0,2 2 0 0,4 5 80 0,2-1 0 16,2-1 16-16,3 4 0 0,3-3-320 0,-2 1-144 0,2 0 128 0,1 0-128 16,-1-3 0-16,1 2 0 0,1 0 128 0,1 1-128 15,1-3 0-15,-1 0 192 0,3 2-192 0,-3-3 192 16,0 0-192-16,3-1 0 0,2 1 0 0,3-2 0 16,2-1-256-16,0-1 64 0,0-1 0 0,0-2 16 31,0-2-768-31,-1-2-144 0,-1-1-48 0,-1 0 0 0,-2-4-1200 15,-3 1-240-15,0 0-48 0,-2-1-10976 0</inkml:trace>
  <inkml:trace contextRef="#ctx0" brushRef="#br2" timeOffset="136911.35">26643 6975 12895 0,'-4'0'1152'0,"3"2"-928"0,1-2-224 0,0 0 0 0,0 0 592 0,0-2 80 0,0 2 16 0,0 0 0 0,-1 0 160 0,1 0 48 0,1 0 0 0,-1 0 0 16,0 0 64-16,0 0 0 0,0 0 16 0,0 0 0 15,22-6 16-15,-16 4 0 0,2-1 0 0,-2 2 0 16,2-3-176-16,0 2-48 0,1-2 0 0,-2-2 0 0,2 1-96 15,-2-1-32-15,0 0 0 0,1 1 0 0,-1-1-96 0,1-3-32 16,-2 2 0-16,1-2 0 0,0 3-112 0,-1-4-16 16,-1 4-16-16,2-3 0 15,-2 2-96-15,2-3-16 0,2 1 0 0,0-1 0 16,-1 0-256-16,2 2 0 0,-1-2 128 0,1 0-128 0,0 1 0 0,-2-1 0 16,4 0 0-16,-3-1 0 15,3 4 0-15,-3-3 0 0,0 1 0 0,0 1 0 0,-1 0 0 0,1-1 0 16,-2 3 0-16,1 0 0 0,-2 0 0 15,0 1 0-15,-1 0 0 0,0 1 0 0,-1 1 480 0,0-4-16 16,-1 4 0-16,0 0 0 0,-1 0 16 0,1 0 0 16,-2-1 0-16,1 2 0 0,0 2-320 15,-1-4-160-15,0 4 160 0,-1-2-160 0,-1 2 0 0,0-3 0 0,-1 2 0 0,0 1 0 16,-1 0 144-16,0-2-144 0,3 2 128 0,0 0-128 16,0 0 128-16,0 0-128 15,-21-2 128-15,16 2-128 0,0 0 0 0,-1-1 128 0,-1 2-128 0,0-1 0 16,1 0 128-16,-2 2-128 0,0-2 0 0,-1 0 128 15,0 2 16-15,0-2 0 0,-3 0 0 0,1 0 0 16,0 1-144-16,-2-1 0 16,0 3 0-16,0-3 0 0,0-3 144 0,0 3-144 0,-1 0 160 0,0-1-160 0,1 1 176 0,-1 0-176 31,1 0 192-31,-1-2-192 0,2 2 0 0,-1 0 0 16,1 0 0-16,1 2 0 0,1-2 0 0,0 1 0 15,1 2 0-15,2-1 0 0,1-1 0 0,1 2 0 16,1-1-160-16,2-2 160 0,0 4-1344 0,4-4-160 0,1 0-32 0,2 0-14816 15</inkml:trace>
  <inkml:trace contextRef="#ctx0" brushRef="#br2" timeOffset="137971.65">27183 6170 17503 0,'-2'-3'1552'0,"-1"-1"-1232"0,2 2-320 0,1 2 0 0,1-3 912 0,-1 2 128 0,0-4 32 0,0-1 0 0,0-2 368 0,0 2 80 15,1-3 16-15,1 5 0 0,-1 1-448 0,1-1-96 0,1 6-16 16,-1 1 0-16,1 3 64 0,2 3 16 0,-2 1 0 0,4 5 0 16,-1-2-176-16,1 6-48 15,2 1 0-15,1 1 0 0,0 1-400 0,1 0-96 16,-1 3-16-16,0-3 0 0,-1-3-176 0,3 3-144 15,-3-2 192-15,3-2-192 0,-3 1 128 0,1-3-128 0,-1 0 0 0,0 0 0 16,-1-3 0-16,1-1-304 0,-2-2 64 0,1-1 16 31,-1-2-992-31,1-1-192 0,-2-3-32 0,-1-2-16 16,0 1-1040-16,-2-2-192 0</inkml:trace>
  <inkml:trace contextRef="#ctx0" brushRef="#br2" timeOffset="138257.07">27370 5999 27647 0,'-13'3'1216'0,"6"0"256"0,1 0-1168 0,2-1-304 15,3 0 0-15,1 1 0 16,1-3-688-16,-1 3-192 0,0 1-32 0,0 5-16 0,1 1 928 0,2 2 192 0,-2 0 48 0,2 7 0 15,-1-3 336-15,-2 6 64 16,1 0 0-16,-1 3 16 0,-1 1 624 0,0 0 112 16,-2 5 16-16,0-2 16 0,-1-1-400 0,0-2-64 15,-1 1-32-15,0-5 0 0,0 1-672 0,-1-4-128 16,0 0-128-16,0-3 192 0,0-1-192 0,-1-5 0 16,3 2-192-16,-3-2 192 15,2-3-1616-15,0 2-208 0,0-5-32 0,1 1-12288 0</inkml:trace>
  <inkml:trace contextRef="#ctx0" brushRef="#br2" timeOffset="138561.48">27066 6327 18431 0,'-14'2'1632'0,"4"-2"-1312"0,3 2-320 16,2-2 0-16,2-2 2096 0,3 2 336 0,0-2 80 0,-1 2 16 0,0 0-496 0,0-2-112 15,-2 2 0-15,2-4-16 0,1 2-496 0,1 2-112 0,0-3-16 0,1 2 0 16,0 2-640-16,-1 2-144 0,3-1-32 16,-2 4 0-1,2 1-144-15,0-1-48 0,1 4 0 0,0 0 0 16,2 2-112-16,2-2-32 0,2 2 0 0,1-2 0 16,3-1-128-16,1-2 0 0,4 2 0 0,1-5 0 15,3-2 0-15,2-4 0 0,3-1 0 0,1-4 0 16,2-2 0-16,0-3-192 0,4-2 32 0,0-2 16 15,3 0-544 1,-1 0-96-16,-5-1-32 0,0 0 0 0,3 1-1456 16,0-2-288-16</inkml:trace>
  <inkml:trace contextRef="#ctx0" brushRef="#br2" timeOffset="158166.14">25829 11145 21183 0,'-2'4'1888'0,"0"-4"-1504"0,2 0-384 0,0 0 0 0,0 0 1072 0,0 0 144 0,-1 0 16 0,0 2 16 0,0-2 48 0,-1 0 16 16,2 2 0-16,0-2 0 0,0 0-528 0,0 0-96 15,0 0-32-15,0 0 0 0,0 0 160 0,2 21 16 16,0-15 16-16,4 0 0 0,2 2-80 0,2 0 0 0,2 2-16 15,2 2 0 1,4 2-352-16,3 1-64 0,4 3-16 0,1 2 0 16,-4-4-64-16,3 3-32 0,3 3 0 0,4 0 0 15,1 3-96-15,2 1 0 0,0 0-128 0,1 1 192 16,-1-5-192-16,-2 3 0 0,-1-3 0 0,-2-2 0 16,-2 3 0-16,-1-2 0 0,-2-2 0 0,-5 0 0 15,-2-6 0-15,-3 2 0 0,-2-2 0 0,-3-3 0 16,-2-4 0-16,1 0 0 0,-2-2 0 0,-1-2 0 15,-1 2-320-15,0-4-48 0,-1 0-16 0,-1-3-17376 16</inkml:trace>
  <inkml:trace contextRef="#ctx0" brushRef="#br2" timeOffset="158547.14">26280 10798 21183 0,'-21'6'944'0,"8"0"192"0,2 0-912 0,3-2-224 0,6-1 0 0,1-3 0 16,-1 1 624-16,0 2 80 0,-3 2 0 0,0 3 16 15,1 0 16-15,3 0 0 0,1 1 0 0,4 3 0 16,2 0-208-16,1 4-32 0,4 3-16 0,2 3 0 0,0 7 576 16,3 3 112-16,1 2 32 0,1 5 0 0,2 5-160 0,1 6-16 15,1 7-16-15,2-1 0 0,-1 8-560 0,-1 2-96 16,2 1-32-16,-2 2 0 0,-1 4-320 0,0 3 0 16,-2-2-160-16,-2 0 160 15,-1 0-544 1,-2-2 0-16,-3-3 0 0,-2-4 0 0,-2-4-64 15,-1-6-16-15,-1-4 0 0,-1-7 0 0,2-7 624 0,-1-5 0 0,2-3 0 0,1-7-9792 16,-1-3-1856-16</inkml:trace>
  <inkml:trace contextRef="#ctx0" brushRef="#br2" timeOffset="159562.09">26356 10198 25791 0,'-3'3'2304'0,"2"-3"-1856"0,1 2-448 0,0-2 0 0,0 0 528 0,1 1 16 0,-1 2 0 0,2 0 0 0,0 4-48 0,1 1-16 0,0 2 0 0,2 3 0 16,0-1-272-16,1 1-48 0,1 0-16 0,1 3 0 15,1 0 240-15,1 3 32 0,0-1 16 0,2 4 0 16,0-2 352-16,-1 1 80 0,1-1 16 0,-1-2 0 16,4 2-432-16,-1 1-64 0,1 2-32 0,0-1 0 15,1-2-352-15,-1-2 0 0,1 1 0 0,-2-1 128 16,1 0-128-16,-3-1 0 0,-1-1-128 0,0 0 128 31,-1-2-1008-31,-3-2-112 0,1 3-32 0,-3-5-8768 0,0-3-1744 0</inkml:trace>
  <inkml:trace contextRef="#ctx0" brushRef="#br2" timeOffset="159849.14">26588 10188 26719 0,'-10'13'2368'0,"3"-5"-1888"0,5 0-480 0,2-2 0 16,0 0 800-16,0 0 64 0,-3 7 16 0,-1 6 0 16,-1 7-880-16,0 4 0 15,3 0 0-15,1-2-128 0,1-3 128 0,0-3 0 0,0 0 0 0,-1-3 0 16,-2 1 0-16,1-2-160 0,-1 1 160 0,-2-3 0 15,1 0 0-15,-2-1 0 16,0 1 0-16,0-3 0 0,0 0 0 0,-2-1 0 0,2 1 0 16,0-4 0-1,0 1-720-15,0-1-96 0</inkml:trace>
  <inkml:trace contextRef="#ctx0" brushRef="#br2" timeOffset="160124.39">26252 10499 31327 0,'-24'6'1392'0,"10"-1"272"0,1 1-1328 0,5-2-336 0,3-4 0 0,3 1 0 0,0 1 640 0,-2-2 48 16,-1 3 16-16,-2 0 0 0,-1 4-192 0,4-5-48 0,1 2 0 0,2-2 0 31,2 2-336-31,0 0-128 0,2-1 0 0,0 2 144 0,2-1-144 0,0 0 192 0,2 1-192 0,0-2 192 31,0 1 192-31,3-1 64 0,1-2 0 0,4 1 0 0,1-2-144 16,3-2-32-16,1 1 0 0,3-4 0 16,3 1-272-16,3-2 0 0,1 0 0 0,3-2 0 15,1 0 0-15,3-2 0 0,3-3 0 0,-1 3 0 16,2-2-816-16,-4 2-112 0,0-2-32 16,-3 2 0-16,-3 1-1744 0,-4 2-368 0,-2 1-64 0,-4-1-9296 15</inkml:trace>
  <inkml:trace contextRef="#ctx0" brushRef="#br2" timeOffset="160627.93">27267 10527 12895 0,'-5'2'1152'0,"2"-2"-928"0,-1 0-224 0,3-2 0 0,1 1 3728 0,1-2 704 0,0 1 144 0,2-2 32 0,1-3-2880 0,4-2-560 0,1-5-112 0,4-4-32 16,1 2-384-16,2-3-96 0,0 1-16 0,1-2 0 15,1 1-656-15,0 1-144 0,-1-1-32 0,1 2 0 32,-1 2-752-32,0 0-160 0,-1 4-16 0,-1-1-16 15,-2 3-1056-15,-1 2-192 0</inkml:trace>
  <inkml:trace contextRef="#ctx0" brushRef="#br2" timeOffset="160958.99">27268 10928 14735 0,'-3'2'1312'0,"1"-1"-1056"0,4-1-256 0,0-1 0 16,1-4 400-16,0-1 32 15,4-1 0-15,1-8 0 0,7-5 672 0,5-6 144 0,5-9 32 0,4-5 0 16,3-1-256-16,3 0-64 0,1-1 0 0,0 1 0 15,0 3-544-15,1 1-112 0,2 0-32 0,1 1 0 16,-2 4-128-16,-2 3-16 0,-1 1-128 0,-4 3-7488 16,-4 4-1616-16</inkml:trace>
  <inkml:trace contextRef="#ctx0" brushRef="#br2" timeOffset="161817.81">28308 9559 10127 0,'-1'-4'896'0,"1"-2"-704"0,0 1-192 0,0 1 0 0,1 2 1040 0,-1 0 176 0,2-1 48 0,0 0 0 0,1-7-176 0,-1-2-16 0,0 0-16 0,2-3 0 16,-1 4 224-16,-2-2 64 0,-2 3 0 0,-1 2 0 0,0 2 176 0,-2-3 32 15,-1 4 16-15,0-1 0 0,-1 1-224 0,-1 1-32 16,-1-2-16-16,1 2 0 0,-2 1-784 0,1-2-144 16,-2 1-48-16,-1 1 0 0,1 2-320 0,0 1 0 15,-1-2 0-15,1 4 0 0,0-1 0 0,-1 4 0 16,0 2-144-16,0-1 144 0,-1 4 0 0,2 0 0 15,-1 2 0-15,1 1 0 0,-1 6 0 0,0 0 0 0,3 3 0 0,-1 0 0 16,3 3 384-16,1-2 32 0,2 6 16 0,1-1 0 16,2 3-176-16,2-2-48 15,0-1 0-15,1-2 0 0,2 1 48 0,3-1 0 0,-1-1 0 0,3 0 0 16,0-3-80-16,1 0-16 0,3 0 0 0,0-2 0 16,4-1 128-16,0-1 32 15,3-2 0-15,2-3 0 0,0-3-192 0,3-4-128 0,-1-3 144 0,2-3-144 0,1-2 0 16,3-5 0-1,-1-3 0-15,-2-3 0 0,0 1 0 0,-1-3-128 0,2-2 128 0,2-5-208 32,0-3-944-32,0 0-176 0,1-1-32 0,-1-2-14768 0</inkml:trace>
  <inkml:trace contextRef="#ctx0" brushRef="#br2" timeOffset="162357.87">28303 8854 31327 0,'0'12'2784'0,"2"-2"-2224"0,1-1-560 0,1-6 0 0,0 0 176 0,1 2-176 0,3 6 160 0,6 9-160 0,5 5 0 0,3-1 0 0,3 3 0 0,0-2 0 16,0 0 0-16,-3-5-192 0,-2-2 192 0,-2 1-160 16,-2-1-352-16,-3-2-80 0,-2-2-16 0,-1 1 0 15,-1-3-384-15,-2-2-80 0,0 3-16 0,-4-7-6848 16,1 1-1360-16</inkml:trace>
  <inkml:trace contextRef="#ctx0" brushRef="#br2" timeOffset="162643.82">28026 9094 15663 0,'-11'3'688'0,"5"-3"144"0,2 3-656 0,2-6-176 0,2 3 0 0,1-3 0 15,2 0 768-15,0 0 128 0,2-4 32 0,3-2 0 16,3-6 864-16,2-4 192 0,5-1 16 0,-1-4 16 16,4 0-272-16,0-3-48 0,1-2-16 0,3 0 0 15,2-5-256-15,-1 2-48 0,3-6-16 0,-1 1 0 16,1 2-816-16,-1 1-160 0,0 0-48 0,0 3 0 0,-1 3-336 0,-1-1 0 16,2 1 0-16,-3-1 0 15,-1 7-1008-15,-3 0-160 0,0 0-48 0,0 3-14592 16</inkml:trace>
  <inkml:trace contextRef="#ctx0" brushRef="#br2" timeOffset="163136.41">29252 8537 26719 0,'-6'-2'2368'0,"2"2"-1888"0,3 0-480 0,1 0 0 0,0 2 560 0,-2-2 16 0,0 0 0 0,-3 0 0 0,0 4 64 0,-2-2 0 0,-2 5 16 0,0 0 0 15,1 5-400-15,-2 2-96 0,-1 5-16 0,-2 3 0 16,2 5 288-16,-1 2 48 0,-1 5 16 0,1 1 0 16,1 7 208-16,0-1 32 0,1 3 16 0,0 3 0 15,1 1-160-15,1 2-16 0,0-4-16 0,1 1 0 16,1 0-400-16,0 0-160 0,1-5 128 0,0-2-128 16,2-9 0-16,2 1 0 0,0-3 0 0,2-4 0 15,1-6-1488-15,2 0-176 0,0-7-48 0,1-2-13552 16</inkml:trace>
  <inkml:trace contextRef="#ctx0" brushRef="#br2" timeOffset="163422.35">28849 8835 29487 0,'-18'3'1296'0,"7"-3"288"0,1 3-1264 0,4-3-320 0,4 3 0 0,2-3 0 15,0 1 448-15,-3 2 48 16,2-1 0-16,0 4 0 0,1-2 368 0,4 3 80 0,2 2 16 0,4 0 0 16,1 1-496-16,1 0-80 0,3-1-32 0,2 4 0 15,3 2 304-15,2 1 64 0,3 0 16 0,-3 0 0 16,-3-6-400-16,4 2-80 0,6 1 0 0,5 0-16 16,5-1-80-16,0 0-16 0,1-2 0 0,-3-4 0 15,-1 0-144-15,-3-2 0 0,-3-2 0 0,-2-1 0 16,-2 2-320-16,-2-3-64 0,-2 0 0 0,-2-3 0 15,-3 2-2304-15,-2 1-448 0</inkml:trace>
  <inkml:trace contextRef="#ctx0" brushRef="#br2" timeOffset="163950.34">29346 7823 4607 0,'1'-3'400'0,"0"-1"-400"16,1 2 0-16,0-2 0 0,-2 4 512 0,1-2 32 0,0-2 0 0,2-2 0 0,1-3 352 0,-2 2 64 0,2 1 0 0,-2 1 16 15,0 3 240-15,-1 2 32 0,0 2 16 0,0 3 0 0,1 1 464 0,0 4 112 16,-1 0 16-16,0 4 0 0,2 4-16 0,-1 0 0 16,1 3 0-16,-1 3 0 15,1 0-656-15,-1 1-128 0,2 4-32 0,-2-1 0 16,2 1-560-16,0-1-112 0,-2 0-32 0,0 2 0 15,-1 1-320-15,-1-3 0 0,-1 1 0 0,-1-3 0 16,-1 1 0-16,-1-1 0 0,0-4 0 0,-1-1 0 0,0-1-272 0,0-1 16 16,0-6 16-16,-1 0-14016 15</inkml:trace>
  <inkml:trace contextRef="#ctx0" brushRef="#br2" timeOffset="164218.51">29152 8019 28559 0,'-8'0'2544'0,"3"0"-2032"15,4 3-512-15,2-3 0 0,1 0 1056 0,-1-3 112 0,0 3 32 0,0 0 0 16,2 0-128-16,2 0-32 0,3 0 0 0,3 0 0 16,2 4-640-16,3 0-128 0,4 1-16 0,1 2-16 15,1 2-240-15,1 0 144 0,2 0-144 0,-1 1 128 16,-1-3 80-16,-1 5 16 0,2-5 0 0,-3 2 0 15,-1-3-224-15,-3 0 0 0,-1 0 0 0,0-1 0 16,-3 0 0-16,0-4 0 0,1 2 0 0,-1-3 0 0,1 0-176 16,-2-3 32-16,3 2 0 0,0-5 0 15,0 2-1792 1,2-2-368-16</inkml:trace>
  <inkml:trace contextRef="#ctx0" brushRef="#br2" timeOffset="164958.85">29644 7816 6447 0,'-1'-2'576'0,"1"2"-576"0,0 0 0 0,-2 0 0 0,2 0 880 0,-1 0 64 0,0 0 16 0,0 0 0 0,-2 0 736 0,-2 0 160 0,0 2 16 0,0 2 16 15,0-1-288-15,-1 0-48 0,0 3-16 0,-3 4 0 16,1-1 112-16,-2 1 16 0,-1 3 0 0,-3 2 0 16,-2 4-512-16,-3 1-112 0,1 2-16 0,-1 0 0 15,2-1-128-15,-1 1-48 0,-2 2 0 0,-1 3 0 16,0-1-592-16,-2 3-128 0,2-5-128 0,2 5 176 15,-4-1-176-15,1-4 0 0,1 0 0 0,1 1-176 16,2-3-80-16,0-3 0 0,4-3-16 0,0 0 0 16,2-4-1392-16,2-2-288 0,1 0-48 15,2-1-11136-15</inkml:trace>
  <inkml:trace contextRef="#ctx0" brushRef="#br2" timeOffset="166111.73">28711 8683 8287 0,'-2'0'736'0,"0"0"-592"0,2 0-144 0,0 0 0 0,-2 0 128 0,2 0-128 0,-1 0 192 16,-1 0-64-16,-1 0-128 0,-1 0 0 0,1 0 0 0,0 0 0 15,1 0-368-15,-2 0-48 0,2 0-16 0,-2 0 0 0,1 3 624 0,1-3 112 0,-1 0 16 0,2 1 16 16,-1-1 1216-16,2-1 240 0,-2 1 64 0,2 0 0 16,0-3 16-16,2 1 16 0,-1 1 0 0,1-2 0 15,1-1-1024-15,-3 4-208 0,0 0-32 0,0 0-16 16,16-10-288-16,-12 5-48 0,1 2-16 16,1-1 0-16,-1-1 64 0,1 0 0 0,0-1 0 0,0 1 0 15,2-1 384-15,0 0 64 0,0-1 32 0,0 0 0 0,2 1 128 16,-1-3 32-16,1 2 0 0,0-2 0 15,0 2-640-15,0-2-112 0,-1-1-16 0,1 2-16 0,2-2-176 16,-3 2 0-16,3 0 0 0,-4-2 0 0,2 1 0 0,-1 2 0 16,-1-2 0-16,0 2 0 0,-1 0 0 0,-2 1 0 15,0 0 0-15,-1 1 0 0,1 1 0 0,-3 1 0 16,2-1 192-16,-2-2-64 0,1 3 320 0,-1-3 64 16,2 2 16-16,-1 1 0 0,-1-4-208 0,1 1-32 15,0 0-16-15,1 0 0 0,0 0-272 0,-2 0 128 16,-1-1-128-16,1 1 0 0,-1 2 0 0,-1 1 0 0,0 0 0 15,-1 1 0-15,-1 1 0 0,1 1 0 0,-1 0 0 16,-2 0 0-16,1 0 320 0,1 0-32 16,-2 1-16-16,2 1 0 0,-2-2-272 0,0 3 0 0,1-2 128 0,-2 1-128 15,1 0 0-15,0 0 0 0,1-2 0 0,-1 0 0 16,0 0 0-16,0 0 0 16,1 0 0-16,0 0 0 0,0 0 0 0,0 0 160 0,1 0-160 0,-1-2 192 15,1 2-64-15,-1 0 0 0,1-2 0 0,-1 2 0 16,1 0-128-16,-2 0 0 0,0 2 144 0,1 0-144 15,-2-2 192-15,0 3-16 0,-1 0-16 0,-1 0 0 16,1 1-160-16,-1-2 0 0,1 4 144 0,-2-2-144 16,2 0 0-16,0-2 0 0,1 4 0 0,0-4 128 15,2 0-128-15,1 0 0 0,2-2 0 0,0 2 0 16,2-2-416-16,2-2 0 0,0 2 0 16,2-2 0-16,1-2-2144 0,2-1-416 0</inkml:trace>
  <inkml:trace contextRef="#ctx0" brushRef="#br2" timeOffset="167160.15">27766 9540 9215 0,'-2'0'816'0,"2"0"-656"0,0-2-160 0,0 0 0 0,2 2 704 0,-1-2 96 0,0 1 32 0,1-4 0 0,2-3 192 0,0 0 64 0,1 0 0 0,1 0 0 15,1-1-144-15,1 2-32 0,-1-2 0 0,2 2 0 16,1-3-512-16,0 1-96 0,0-1-32 0,1-1 0 16,1 1-128-16,0-2-16 0,2 1-128 0,0-2 192 0,1 1-16 0,-2-1-16 15,2 0 0-15,0 0 0 0,0 2 64 0,-3 0 16 16,0 0 0-16,-1 0 0 0,2 0 96 0,-2 1 32 15,0-2 0-15,-1 2 0 0,-1 0 352 0,-1 0 80 16,0 1 16-16,-1-1 0 0,-1 4-240 0,1 0-32 16,-3 0-16-16,1 0 0 15,-2 2-256-15,1 0-48 0,-3 4-16 0,0-2 0 0,-1-1-208 0,0 3 0 16,0 0 0-16,-2 0 0 0,0 3 368 0,0-3-32 16,-1 0 0-16,0 0 0 0,0 0 288 0,0 0 48 0,0 2 16 15,-1-2 0-15,1 1-432 0,-2 2-96 16,0-2-16-16,1 2 0 0,-1-1-16 0,0-2-128 0,-1 1 192 0,1 2-64 15,0-1 128-15,-1 2 32 16,0-4 0-16,0 2 0 0,-2 2 16 0,1-1 0 0,-1 0 0 0,-2 1 0 16,0-1-96-16,1 0-16 15,-1 0 0-15,0 0 0 0,0 0 96 0,1-3 16 0,-1 1 0 0,2-1 0 16,-1 0-96-16,-1 0-16 0,1-1 0 0,1 1 0 16,-1-3-192-16,2 0 0 0,-2 0 0 0,2 1 0 15,-1 1-144-15,2-2 144 0,0-1 0 0,1 1-144 16,1 0-944-16,1 3-192 15,-1-2-48-15,3 0-9152 0,1 4-1824 0</inkml:trace>
  <inkml:trace contextRef="#ctx0" brushRef="#br2" timeOffset="173211.14">28192 12201 15663 0,'0'0'1392'0,"0"0"-1120"0,0 0-272 0,0-2 0 0,1 1 192 0,1-1-32 0,0 1 0 0,2-5 0 0,1 0 336 0,1-4 64 16,3 0 16-16,-1-2 0 0,3-3 592 0,-1 1 128 0,3-1 32 0,-1-1 0 16,2 3 208-16,-1-6 64 0,2 3 0 0,1 0 0 15,0-3-896-15,1 3-192 0,2-2-16 0,0-1-16 16,0 1-480-16,2 0 0 15,-1 4 0-15,1-3 0 16,-3 5-640-16,-1 0-32 0,1 2 0 0,1-3 0 0,-1 1-1120 0,0 2-240 0,0 0-32 0,0 0-16 31,0 2-256-31,1-5-48 0</inkml:trace>
  <inkml:trace contextRef="#ctx0" brushRef="#br2" timeOffset="173670.58">28404 12419 13823 0,'-12'7'608'0,"4"-3"128"0,0 1-592 16,5-1-144-16,1-4 0 0,1 0 0 0,0 0 224 0,-2 2 16 0,0-2 0 0,-1 1 0 0,0 2 160 0,1-3 48 0,1-3 0 0,2 2 0 0,3-5-256 0,-1 1-64 16,3-1 0-16,1-2 0 0,3-1 848 0,0-3 176 15,3 1 16-15,2-1 16 0,1-4 0 0,1-3 0 16,2 1 0-16,0-2 0 0,-2 3-640 0,1-3-128 0,3-2-32 0,-1-3 0 16,3 1-256-16,-1 1-128 15,-2 1 0-15,0-1 128 0,-1 1-128 0,0 2 0 0,-2 2 0 16,-3 2 0-16,1 0-160 0,-2 3 160 15,1 1-208-15,-2 2-11584 0</inkml:trace>
  <inkml:trace contextRef="#ctx0" brushRef="#br2" timeOffset="174035.25">28345 11543 32255 0,'-13'-2'1424'0,"4"2"304"0,2 2-1392 0,2 0-336 15,4 0 0-15,1 1 0 0,1-2 128 0,1 5-128 0,1 3 160 0,3 3-160 16,4 5 0-16,2 4 0 16,4 5 0-16,3 3-160 0,2 5 0 0,2 7 0 0,1 6 0 0,-1 1 0 15,-2 2 160-15,2 6-128 16,0 5 128-16,-2 4-128 0,-2 0 128 0,-2 0 0 16,-2 0-144-16,-2-6 144 0,-1 0 0 0,-3-6 0 15,0-6 0-15,-1-5 0 0,-1-1 0 0,0-7 0 16,2-3 0-16,-2-7 0 0,1-6-128 0,1-3 128 0,-2-4 0 0,2-5-13920 15</inkml:trace>
  <inkml:trace contextRef="#ctx0" brushRef="#br2" timeOffset="174717.45">29193 11560 30399 0,'-5'3'2704'0,"2"0"-2160"0,2-3-544 0,1 0 0 0,2-3 448 0,0 3 0 0,0-2-16 0,1 1 0 0,1-4-432 0,4 0 0 16,3-4 0-16,1-3 0 15,3-1-1632-15,-1 1-304 0,1 1-64 0,-2-2-16 16,1 1-1440-16,-3 2-272 0</inkml:trace>
  <inkml:trace contextRef="#ctx0" brushRef="#br2" timeOffset="175829.46">30070 10363 14735 0,'-1'-4'1312'15,"1"1"-1056"-15,0 3-256 0,0-1 0 0,1 1 640 0,-1 0 80 0,2-2 16 0,-2-2 0 0,1 0-400 0,0-2-80 0,-1 4 0 0,0-2-16 16,1-1-240-16,-1 4 176 15,-1 1-176-15,1 0 160 0,-1 0 480 0,0 1 80 0,1 1 32 0,-2 1 0 0,1 3 784 0,1-6 144 32,0 0 48-32,-3 20 0 0,1-12-832 0,2 4-144 0,-1 2-48 0,0 0 0 0,0 3-544 0,-2 3-160 15,1 0 0-15,-1 3 0 0,-1 0 0 0,-1 3 0 16,-1 0 0-16,-1 2 0 0,-1 5 432 0,-1 0 64 16,-3-1 16-16,0 2 0 15,0-3 64-15,-2-2 0 16,-1 0 16-16,-1-1 0 0,0 0 16 0,-1-2 0 0,1 2 0 15,-3-3 0-15,2-1-320 0,-2-3-64 0,2-2-16 0,-2 0 0 16,2-4-208-16,0-2 0 0,1 0 0 0,0-5 0 16,1 2 0-16,0-3 0 0,0-1 0 0,-1-3 144 15,2 1 96-15,0-1 16 0,-1-2 0 0,1 1 0 16,1-4-128-16,-1 1 0 0,2-2-128 0,-1-1 192 16,2 1-192-16,0-3 0 0,1-1 0 0,1-1 0 15,1 0 0-15,-1 0 0 0,3-2 0 0,1 0 0 16,3 1 0-16,-1-3 0 0,3 2 0 0,1 0 0 0,3 0 0 15,0-1 0-15,2 1 0 0,3 0 0 16,-2 2 0-16,3-2 0 0,2 2 0 0,2-4 0 16,-1 3 0-16,4-1 0 0,-1 0 0 0,2-1 0 0,2 4 0 0,-2-3 0 15,4 4 0-15,-3 0 0 0,2 2 128 0,-1 1-128 16,0 1 0-16,-2 1 0 0,-1 2 0 0,-1 1 0 16,-2 1 0-16,0-3 0 0,-2 4 0 0,0-4 0 15,1 0 0-15,-1 1 0 0,1-1 0 0,0-1 0 16,2-3 0-16,0-2 0 0,1 1 0 0,2-3 128 15,1-1-128-15,0 0 0 0,-1-3 0 0,1 2 0 0,0-3 0 16,-1 1 0-16,-1 2 0 0,1-2 0 0,0 2 0 16,-2-3 0-16,2 1 0 0,-2 2 0 0,-1-4 0 0,-1 3 0 15,1-2 0-15,-1 0 0 0,1 1 0 0,-3-4 0 16,2 4 0-16,-2-4 0 0,0-1 0 0,-1 3 0 16,1-2 0-16,-1-1 0 0,0 1 0 0,0-2 0 15,-1 2 0-15,0-4 0 0,0 3 0 0,-2-1 0 16,0 1 0-16,-2 0 0 0,0 1 0 0,-2-2 0 15,-2 2 0-15,1 3 0 0,-2 0 0 0,-1 1 0 16,-1 2 0-16,-2 0 0 0,0 1 0 0,-2 2 0 0,0 1 0 16,-3 3 0-16,1 0 0 0,-2 3 0 15,1 0 0-15,-4 1 0 0,1 1 0 0,0 2 0 16,-1 1-128-16,-2 2 128 0,-1 0 0 0,1 1 0 0,-3 2 0 0,0-2-128 16,1 0 128-16,0 0 0 0,0 0 0 0,-3-1 0 15,0 1 0-15,-1 0 0 16,1 0 128-16,-1-2-128 0,-1 2 176 0,2 1-176 0,-4 0 240 0,2-2-64 15,-1 3-16-15,2-2 0 0,2-2-160 0,-1 2 0 16,3 0 0-16,1-1 0 16,2-1 0-16,2 1-272 0,2-1 64 0,3 1-17072 0</inkml:trace>
  <inkml:trace contextRef="#ctx0" brushRef="#br2" timeOffset="177486.05">29269 11563 2751 0,'0'-2'256'0,"0"1"-256"0,1-2 0 0,-1 3 0 0,0 0 384 0,2-2 48 0,-1 0 0 0,0 0 0 0,0-2-288 0,3-2-144 0,-1 2 160 0,-1-2-160 16,0 2 144-16,1-1-144 0,-2 2 128 0,2-1-128 16,-2 2 800-16,0-5 80 0,2 4 16 0,-1-2 0 15,1 1 288-15,-1-2 64 0,1 2 16 0,-1-2 0 16,2 0-848-16,-1 0-160 0,1-1-48 0,0 4 0 0,0-4-208 0,-2 4 0 15,0-2 0-15,0 4 0 0,-1-3 0 0,0 1 0 16,-1 3 0-16,0-3 0 0,0 0 192 0,0 3 128 16,-1-3 48-16,1 0 0 0,0 1 176 0,-1 0 32 15,2 0 16-15,-1-1 0 0,0 2-416 0,0-1-176 16,1 0 128-16,-1 2-128 0,0 0 0 0,0 0 0 16,0 4 0-16,-1-3 0 0,0 4 240 0,-2 2 16 15,0-1 0-15,-1 0 0 0,-1 4 624 0,0 0 128 16,-1 2 16-16,-3 0 16 0,2 4 64 0,-3 1 16 0,-1-1 0 15,0 2 0-15,-2 1-448 0,0-3-96 16,-1 2 0-16,0-2-16 0,2 0-176 0,-3 1-16 0,-2 1-16 0,-2 1 0 16,-2-3 48-16,1 2 16 0,2-4 0 0,1-1 0 15,1-1-416-15,-1-2 0 16,4-2 0-16,0 0-13488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9T16:17:27.9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28668 10067 12895 0,'-1'0'1152'0,"0"-3"-928"0,-2 3-224 0,2 0 0 0,1 0 1872 0,0 0 336 0,0 0 64 0,0 0 16 0,0-2-304 0,0 1-48 0,-1-2-16 0,1 3 0 0,0 0-928 0,0 0-192 0,0 0-32 0,6-22-16 16,-4 16-144-16,2 0-32 0,0-1 0 16,0 4 0-16,-1-3 96 0,0-1 16 0,0 4 0 0,-1-2 0 15,0 1 96-15,-1 2 32 0,-1 0 0 0,0 0 0 16,-1 1-112-16,0 1-32 0,-2-3 0 0,1 3 0 16,-2 0-288-16,2 0-64 0,-3-2-16 0,0 2 0 15,0-2-64-15,0 2-16 0,0 0 0 0,0-2 0 16,-1 0-48-16,1 0-16 0,0 2 0 0,0-2 0 15,0-1 32-15,-1 2 16 0,1-1 0 0,-1-2 0 0,1 1 32 0,-1 2 0 16,0-4 0-16,-2 4 0 0,2-1 32 0,-1-1 16 16,-1 2 0-16,-1 1 0 0,1-3 32 0,-1 1 0 15,-1 1 0-15,0-2 0 0,0 3-320 16,2-4 0-16,-2 2 0 0,0 1 0 16,1-2 160-16,-1 0-32 0,2 0 0 0,-1 1 0 15,-1 0 0-15,2 0 0 0,-4-2 0 0,3 2 0 0,-3-2 48 16,1 2 0-16,0-2 0 0,0 0 0 0,-1-2 80 15,1 0 32-15,-1 0 0 0,1-1 0 0,1 1 16 0,-1-2 0 16,1 0 0-16,1 2 0 0,0-3-64 0,0 2-16 16,1 1 0-16,0 0 0 0,1-1-16 0,1-1 0 15,-1 0 0-15,0 2 0 0,1-3-208 0,-2 2 128 16,2 1-128-16,-3-3 0 0,2 2 128 0,0 1-128 0,-2-1 0 16,-1 1 0-16,0 0 128 0,-1 0-128 0,0-2 0 0,-1 2 0 15,0 0 144-15,0 0-144 0,0 0 128 0,-1-1-128 16,2-1 128-16,-2 0-128 0,0 2 0 0,0-4 128 15,0 2-128-15,1-1 0 0,1 2 0 0,0-3 0 16,0 1 0-16,1 2 0 0,-1-2 0 0,-1 0 0 16,2 2 0-16,-1 1 0 0,0-4 0 0,1 4 0 0,-1-1 0 15,1 1 0-15,-1 0 128 16,0-3-128-16,0 3 0 0,-1-1 0 0,-1 1 0 0,1-3 128 16,-1-1 160-16,2 3 32 0,0-2 0 0,0-1 0 15,1 0-160-15,-1-1-32 0,1 1 0 16,0 0 0-16,0 0-128 0,-1 1 0 0,0-3 0 0,0 1 0 15,0 3 0-15,-1-2 0 0,-1 0 0 0,1-1 0 16,-2 1 0-16,1 0 0 0,-1 0 128 0,0-1-128 16,0 1 0-16,0 0 192 0,0 1-192 0,1-2 192 15,-1 0-64-15,1 0 0 0,0-1 0 0,1-1 0 0,-1 1-128 16,2 0 128-16,0-1-128 0,1 1 128 0,-1-2-128 16,1 2 0-16,2 2 0 0,-1-2 0 0,-1-1 0 0,0 1 0 15,0 0 0-15,0 0 0 0,-1 0 0 0,0 0 0 16,0-1 0-16,0 1 0 0,0 2 0 0,0-2 0 15,-2 2 0-15,1-3 0 0,1 4 0 0,-2-4 0 16,1 3 0-16,0-2 0 0,-1 2 0 0,0-1 0 16,-2 0 0-16,1 2 0 0,-1-3 0 0,1 2 0 15,-1-3 0-15,0 4 0 0,0-1 0 0,3 1 0 0,-2-1 128 0,-1 0-128 16,2-1 0-16,-2 1 0 16,1 3 0-16,1-4 0 0,0 3 0 0,0-2 0 0,-2 2 0 0,0-2 0 15,1 1 0-15,-1-1 0 16,1 0 0-16,-2 1 0 0,1-4 0 0,-1 3 0 15,0-2 0-15,0 0 0 0,1 2 0 0,-1-3 0 16,1 1 0-16,1 0 0 0,2 2 0 0,-2-3 0 16,2 3 0-16,-2-2 0 0,2 0 0 0,-1-1 0 0,1 1 0 0,0 1 0 15,1 0 0-15,-2 0 0 0,2-1 0 0,0 2 0 16,-1 1 0-16,1 0 0 0,-1 2 0 0,1-3 0 16,-2 1 0-16,-1-1 0 0,0 0 0 0,-2 2 0 15,2-1 0-15,-3 1 0 0,0-1 0 0,-1 2 0 0,0-1 0 16,2-2 0-16,1 1 0 0,2 2 0 0,0-3 0 0,2-1 0 15,0 1 0-15,1-3 0 0,-1 4 0 0,1-5 0 16,2 3 0-16,-1 0 0 0,-1 0 0 0,1 1 0 16,1 0 0-1,-1 0 0-15,0 1 0 0,0-1 0 0,-1 0 0 0,-1 2 0 16,-1-1 0-16,0-1 0 0,-2 3 0 0,2-2 0 0,0 2 0 16,-2-2 0-16,2 0 0 0,-2 0 0 0,1 1 0 15,-1-1 0-15,0 0 0 0,1-1 0 16,0-1 0-16,0 1 0 0,0 0 0 0,1 0 0 15,0 0 0-15,1-1 0 0,-1 3 0 0,2-1 0 0,1 0 0 16,-3-1 0-16,3 1 0 0,-1-1 0 0,0 2 0 0,1 0 0 16,0 0 0-16,1 0 0 0,0 2 0 0,0-3 0 15,0 3 0-15,0 0 0 0,-1 1 0 0,0-1 0 16,1 4 0-16,-2-5 0 0,0 4-128 0,1-2 128 16,-1 1 0-16,0 0 0 0,1 1 0 0,0 0 0 15,-1-1 0-15,1-1 0 0,1 2 0 0,0-1 0 0,1-1 0 0,-1 1 0 16,1 1 0-16,1-1 0 0,-2 1 0 0,2-3 0 15,0 3 0-15,1-4 0 0,-1 4 0 0,1-4 0 16,1 1 0-16,-1 0 0 0,3 1 0 0,-2 0 0 16,2-1 0-16,-1 1 0 0,2 1 0 0,-3 1 0 0,2-1 0 15,-1 1 0-15,0 1 0 16,0 1 0-16,-1-2-128 0,1 3 128 16,-1 0 0-16,-1-2 0 0,1 4 0 0,1-2 0 0,-1 0 0 15,-1 0 0-15,1 3-128 0,1 0 128 0,-1 0 0 16,1 1 0-16,0-3 0 0,1 4 0 0,1-1 0 0,1-2 0 15,0 2 0-15,0-1 0 0,1 1 0 0,2 1 0 16,-1-1 0-16,1 2 0 0,1-4 0 0,1 5 0 16,-2-4 0-16,2 4 0 0,0-4 0 0,0 3 0 15,0 1 0-15,0-1 0 0,1 0 0 0,0 0 0 0,-1 0-128 16,1 1 128-16,-1-1 0 0,-1 4 0 0,1-4 0 16,-1 1 0-16,-1 2 0 0,2-2 0 0,-1 2 0 0,0 0 0 15,0 0 0-15,-1 1 0 0,2 0 0 0,-1-1 0 16,1 3 0-16,0-2 0 0,0 0 0 0,-2 2 0 15,2 1 0-15,0-1 0 0,2-1-128 0,-3 4 128 16,3-2 0-16,-1 0 0 0,0 2 0 0,0-3 0 0,0 4 0 16,1-3 0-16,-2-2 0 0,-1 1 0 0,3 3 0 0,-1-1 0 15,0 1 0-15,0-2 0 0,2 2 0 0,-1-1 0 16,-1 0 0-16,2-1 0 0,0 0 0 0,1 2 0 16,0-2 0-16,1 0 0 15,1 0 0-15,1 0 0 0,-1 0 0 0,1-1 0 16,2 3 0-16,0-2 0 0,1 0 0 0,-1 3 0 15,0-4 0-15,2 4 0 0,1 3 0 0,-1-3 0 16,-2 0 0-16,2 2 0 0,0 5 0 0,2-1 0 16,0 3 0-16,1-2 0 0,-1 2 0 0,-1 1 0 0,1-1 0 15,-2-1 0-15,-1 1 0 0,0-1 0 0,-2 0 0 0,1 2 0 16,-1-1 0-16,0 0 0 0,-2 0 0 0,1 0 0 16,1 4-128-16,-4-4 128 0,3 3 0 0,-3-2 0 15,1 0 0-15,1 1 0 0,1 2 0 0,1 0 0 0,1 0 0 16,-1-1 0-16,3-1 0 0,1-1 0 0,-1-1 0 15,1-3 0-15,0 1 0 0,1-4 0 16,-1 2 0-16,-1 2 0 0,1-3 0 0,-1 2 0 16,0 3 0-16,1-1 0 0,-1 5 0 0,-2-1 0 0,1 4 0 15,-2-1 0-15,-1 1 0 0,-2 0 0 0,0-1 0 16,-3-2 0-16,1 1 0 0,-2-3 0 0,0-1-128 0,0-4 128 16,0 3 0-16,-1-6 0 0,0 3 0 0,1-3 0 15,-1 2 0-15,2-1 0 16,0 0 0-16,-1 1 0 0,0-1 0 0,1 1 0 15,0 1 0-15,0 0 0 0,1-3 0 0,-1 1 0 0,1 2 0 16,-2-1 0-16,0-1 0 0,-1-2 0 0,1 1 0 0,-1 1 0 16,1-2 0-16,0-1 0 0,7 20 0 15,-7-22 0-15,0 1 0 0,2-2 0 0,-2 1 0 16,0-3 0-16,1 2 0 0,1-2 0 0,-1 1 0 16,1-1 0-16,-1-1 0 0,2 1 0 0,-2 1 0 15,2 2 0-15,-2-3 0 0,2 2 0 0,1 0 0 0,-2 4 0 0,1-2 0 16,0 2 0-16,-1 1 0 0,1-1 0 15,-2-1 0-15,1 2 0 0,1 0 0 0,-3 2 0 0,-1-5 0 16,1 2 0-16,-1 0 0 0,-2 0 0 0,2-3 0 16,-1-1 0-16,0 1 0 0,0-2 0 0,-1 0 0 15,2-1 0-15,-1 0 0 0,0-1 0 0,1 2 0 0,0-1 0 16,-2 1 0-16,3-1 0 0,-1 2 0 0,0 0 0 0,0-1 0 16,1 0 0-16,1 2 0 0,-1 1 0 0,-1 0 0 31,1 0 0-31,0 0 0 0,-1 3 0 0,1-3 0 0,0 3 0 0,-1-3 0 15,2 2 0-15,-3-2 0 0,3 3 0 0,-1-3 0 16,-1 0 0-16,0-1 0 0,0-1 0 0,-2 0 0 16,1 2 0-16,0-3 0 0,0 0 0 0,-2 0 0 15,0 0 0-15,1 0 0 0,1-2 0 0,-2 2 0 0,1 0 0 16,0-3 0-16,0 5 0 0,-1-4 0 0,2 1 0 0,-2 3 0 16,2-3 0-16,0 2 0 0,1 1 0 0,-1-3 0 15,-1 4 0-15,1-4 128 0,0 5 704 0,-2-4 128 16,2 2 16-16,0-3 16 0,-1 2-800 0,1-4-128 15,-2 2-64-15,2-3 0 0,0 1 0 0,-2 0 0 0,2-2 0 16,0-1 0-16,-1 2 0 0,1 1 0 16,0-1 0-16,0 1 0 0,-1-3 0 0,1 4 0 15,0-1 0-15,-1 0 0 0,1 3 0 0,0-4 0 16,0 1 0-16,-2 3 0 0,2-5 0 0,-1 2 0 0,0 0 0 16,1-1 0-16,-2 1 0 0,1-4 0 0,-1 1 0 15,1-1 0-15,-1 1 0 0,0-1 0 16,0 0 0-16,-1-2 0 0,1 1 0 0,0-2 0 15,-1 0 0-15,0 1 0 0,0-2 0 0,1 2 0 16,-2-1 0-16,1 0 0 0,0-2 0 0,-1 2 0 16,0-1 0-16,0-1 0 0,0 2 0 0,-1 1 0 0,0-2 0 15,-1 2 0-15,1 2 0 0,-1-4 0 0,-1 5 0 0,1-4 0 16,-1 1-320-16,1 0-64 0,1 1-16 0,-1-2 0 16,2 1-1344-16,0-1-272 15,2-3-48-15,1 0-16 0,2-4 128 0,1-2 32 0,2-1 0 16,3-9 0-16</inkml:trace>
  <inkml:trace contextRef="#ctx0" brushRef="#br0" timeOffset="4644.45">27495 11607 11567 0,'0'-3'256'0,"-2"-1"48"0,1 2 16 0,1 2 0 0,0-3-320 0,0 3 0 0,0-1 0 0,0 1 0 0,-1-2 1280 0,1-2 176 0,-1 2 32 0,0-2 16 0,1 0 160 0,-2 2 48 0,1-1 0 0,0 2 0 0,1-2-112 0,-1 3-32 0,1 0 0 0,-2 0 0 0,1 0 16 0,0 0 0 0,1 0 0 0,0 0 0 0,0 0-288 0,0 0-48 16,0 0-16-16,0 0 0 16,0 0-576-16,-10 19-112 0,11-15-32 0,0-1 0 15,1 2-128-15,-1-1-48 0,3 0 0 0,-2 2 0 16,3-2 16-16,1 1 0 0,2-2 0 0,-1 0 0 15,1 0 16-15,1 0 0 0,1 1 0 0,1-3 0 16,2 4-32-16,-1-1 0 0,2-2 0 0,-1 2 0 16,1-2-16-16,1 2 0 0,-2 2 0 0,2-2 0 0,0 0-144 0,1 0-48 15,-1 0 0-15,2 0 0 0,2 1 64 0,-2 0 0 16,3 0 0-16,0-2 0 0,0 1 0 0,-1 1 0 16,5 1 0-16,-1-2 0 0,2 2-192 0,1-2 192 15,1 2-192-15,0 0 192 0,2 0-32 0,-2 1 0 0,-1-1 0 16,-1 0 0-16,-1-1-160 15,1 4 0-15,1-3 0 0,0 0 0 0,-1 0 0 0,0-2 0 16,1 2 0-16,1-2 128 0,0 1-128 0,3-2 128 0,-1 0-128 0,3 1 128 16,2 2-128-16,2-3 0 15,1 4 0-15,-3-1 128 0,0 0-128 0,-2 1 0 16,1 2 0-16,-3 0 0 0,-2 1 0 0,-2 0 0 0,-2-2 0 0,-2 2 0 16,-2-2 0-16,-3 3 0 0,1-4 0 15,-2 2 0-15,1 1 0 0,0 0 0 16,3-1 0-16,0 3 0 0,1-5 0 0,1 3 192 0,3-2-32 15,0 0 0-15,3 1-32 0,-2-3 0 0,2-3 0 16,0 4 0-16,-1-1-128 0,0-2 0 0,-1 2 0 0,0-1 0 16,0 1 0-16,-3 1 0 0,-1-1 0 0,-3 1-176 15,0 1 176-15,-1 0 0 0,1 0 0 0,-1 2 0 16,1 0 0-16,0-1 0 0,0 1 128 0,0 0-128 16,-1-1 0-16,0 1 0 0,0-1 0 0,0 0 0 0,0 1 0 15,-2-4 0-15,0 1 0 0,0-1 0 0,-1 3 0 16,3-3 0-16,-4 0 0 0,1-2 0 15,0 2 0-15,-1 0 0 0,-1 1 0 0,0-4-128 0,-1 4 128 16,-1-1 0-16,-1-3 0 0,0 2 0 0,-1-1 0 0,-2 2 0 16,0-2 0-16,0 0 0 0,-2 1 0 0,-1-2 0 15,0 1 0-15,0-1 0 0,1 3 0 0,-1-3 0 0,-1 0 0 16,1 1 0-16,1-2 0 0,-1 2 0 0,-1-3 0 16,1 2 0-16,0-1 0 15,-1-2 0-15,1 1 0 0,-1 2 0 0,0-3 0 0,-1 0 0 16,0 2 0-16,1-2 0 0,-2 0 192 0,0 0 80 15,-1 0 16-15,1 0 0 0,-1 0 144 0,0 0 16 16,0 0 16-16,0 0 0 0,0 0-464 0,0 0 128 16,-1 0-128-16,1 0 0 0,0 0 0 0,0 0 0 15,0 0 0-15,0 0 0 0,0 0 176 0,0 0-176 0,-7-18 192 16,4 14-192-16,2-2 432 0,0 0-32 0,-1-1 0 0,1-1 0 16,-1 0-224-16,-1-2-48 0,1 2-128 0,-1-2 192 15,1 0-64-15,-2-2-128 0,2-1 176 0,-1-2-176 16,-1 2 192-16,2-3-192 0,-2-2 192 0,1 2-192 0,-1-1 128 15,-1-2-128-15,1 3 0 0,0-2 0 0,-2-1 176 16,1-1-176-16,0-2 160 16,-1 4-160-16,0-5 528 0,-1 2 16 0,0 2 0 0,-1-4 0 15,-1 2-416-15,0 2-128 0,0-4 0 0,-1 2 80 16,-1 1-80-16,-1-2 0 0,0 2 0 0,1-3 0 0,0 3 0 0,0-5 0 16,-2 3 0-16,1-1 0 0,0 0 0 15,0-1 0-15,1-1 0 0,0 0 0 16,1 3 0-16,-1-2 0 0,-1 2 0 0,-1-3 0 15,2 3 0-15,-1 0 0 0,0 3 0 0,-1 0 0 16,0 1 0-16,-1 1 0 0,0 2 0 0,0-1 0 0,0 1 0 16,-1 2 0-16,-1 0 0 0,0 0 0 0,1 0 0 0,0-2 0 15,0 3 0-15,-1-2 0 0,2 0 0 0,-1 0 0 16,1 2 0-16,1-1 0 0,0 3 0 0,2-2 0 16,1 0 0-16,-1 2 0 0,2-3 0 0,-1 1 0 15,2 0 0-15,-1-2 0 0,3 2 0 0,0-2 0 16,0 2 0-16,-1-3 0 0,1 3 0 0,0-2 0 0,0 2 0 0,0-2 0 15,-1-1 0-15,1 2 0 0,-1-5 0 0,1 5 0 16,-2-2 0-16,1 1 0 0,-1 2 0 0,1-2 0 16,0-1 0-16,-1 3 0 15,2-2 0-15,-1 2 0 0,0 0 0 0,0-1 0 16,1 1 0-16,0 0 0 0,-1 0 0 0,1 0 0 16,1 0 0-16,0-3 0 0,0 4 0 0,0-2 0 0,1 1 0 15,0 0 0-15,0-1 0 0,-1 0 0 16,1 2 0-16,1-1 0 0,-2 0 0 0,1 0 0 15,-1-1 0-15,1 3 0 0,-1-2 0 0,2 2 0 0,-2-1 0 16,0 0 0-16,1 2 0 0,0-1 0 0,1-2 0 16,-1 2 0-16,2 0 0 0,-1-1 0 0,1 1 0 0,2 0 0 15,-2-2 0-15,2 2 0 0,-1 0 0 0,1-1 0 16,1 0 0-16,-1 2 0 0,0-1 0 0,0 0 0 16,0 2 0-16,0 2 0 0,-1-4 0 0,0 4 0 15,0-1 0-15,-2 0 0 0,-1 1 0 0,1 0 0 0,-1 1 0 0,0-2 0 16,-1 2 0-16,-1 1 0 0,1-3 0 0,-1 1 0 15,1 2 0-15,-1-3 0 0,0 2 0 0,0 1 0 16,1-2 0-16,0 0 0 16,-1 0 0-16,1 0 0 0,0 2 0 0,0-2 0 0,0 0 0 0,1-1 0 15,0 1 0-15,1 3 0 0,-1-4 0 0,0 4 0 0,0-4 0 0,1 2 0 16,-2 2 0 0,1-1 0-16,-1 0 0 0,0 2 0 0,0-2 0 15,0-1 0-15,-1 2 0 0,1-1 0 16,-1 1 0-16,1 0 0 0,0-1 0 0,-1 1 0 0,1 0 0 0,-1-2 0 15,0 1 0-15,-1 0 0 0,3 1 0 0,-3-2 0 16,4 1 0-16,-2 0 0 0,0 2 0 0,0-6 0 16,0 3 0-16,0 2 0 0,0-3 0 0,1-1 0 15,2 4 0-15,-2-4 0 0,2 1 0 0,-2 3 0 0,1-4 0 16,0 1 0-16,0 3 0 0,0-4 0 0,0 1 0 0,-1 1 0 16,1-1 0-16,-2 1 0 0,0-1 0 0,0 0 0 15,-1 0 0-15,-1 1 0 0,0 0 0 0,0 0 0 16,-2 1 0-16,0-2 0 0,1 0 0 0,-2 2 0 15,1-2 0-15,-1 2 0 0,2-2 0 0,-1 0 0 0,0-3 0 16,1 3 0-16,0 0 0 16,-1-1 0-16,2 0 0 0,-2 1 0 0,2-3 0 0,-2 2 0 15,2 1 0-15,-1-3 0 0,0 2 0 0,-1-2 0 16,1 1 0-16,-1 2 0 0,0-2 0 0,-1-2 0 0,2 1 0 16,-2 2 0-16,1-5 0 15,0 3 0-15,0 1 0 0,-1-3 0 0,0 1 0 0,0 0 0 16,-1 0 0-16,1 0 0 0,0 2 0 0,-1-2 0 15,1 1 0-15,-1 2 0 0,0 1 0 0,0-4 0 16,-2 4 0-16,1-3 0 0,-1 2 0 0,1-2 0 16,1 3 0-16,-1-4 0 0,0 4 0 0,1-4 0 0,0 1 0 15,0 2 0-15,1-2 0 0,0-1 0 0,2 0 0 0,-1 2 0 16,0-2 0-16,2 1 0 0,-2 2 0 0,2-2 0 16,-2-1 0-16,1-2 0 0,-1 3 0 0,1 2 0 15,1-3 0-15,0 1 0 0,-1 2 0 0,2 0 0 16,0-1 0-16,0-1 0 0,-1 2 0 0,1 1 0 0,0-3 0 15,1 1 0-15,-1 2 0 0,1 0 0 0,-1 0 0 0,1 0 0 16,-1-2 0-16,0 2 0 0,-1 1 0 0,1 1 0 16,0-2 0-16,0 0 0 15,-2 2 0-15,2 1 0 0,0-4 0 16,-1 3 0-16,-1 0 0 0,1-4 0 0,1 3 0 0,-1-1 0 16,0 0 0-16,1 0 0 0,0 1 0 0,-1-4 0 0,2 6 0 15,-1-4 0-15,1 1 0 0,-1 0 0 16,1-4 0-16,-1 4 0 0,1-3 0 0,-1 2 0 0,1 1 0 0,-1 0 0 15,-2-1 0-15,2 1 0 16,-1 0 0-16,-2 0 0 0,-1-3 0 0,0 4 0 0,0-1 0 0,-2 0 0 16,1 0 0-16,-1 1 0 0,-2 0 0 0,2-1 0 15,2 1 0-15,-3 1 0 0,0-2 0 0,-2-2 0 16,0 2 0-16,0-3 0 0,2 2 0 0,-2 1 0 16,1 0 0-16,3 0 0 0,1-1 0 0,0 1 0 15,-1 0 0-15,-2-3 0 0,-1 2 0 0,0-3 0 16,2 1 0-16,-2 3 0 0,3-3 0 0,0 2 0 0,0 1 0 0,0 0 0 15,0-2 0-15,0 3 0 0,1-1 0 0,-3 2 0 16,2-2 0-16,0 0 0 0,-1 0 0 0,1 0 0 16,-1 2 0-16,0-2 0 0,0-2 0 0,-2 2 0 15,1 1 0-15,-1-1 0 0,0 2 0 0,1-3 0 16,0 1 0-16,0 1 0 0,2 1 0 0,-1-2 0 16,1 0 0-16,0 0 0 0,0-1 0 0,0 4 0 0,1-4 0 15,-1 0 0 1,1 1 0-16,0 0 0 0,-1 1 0 0,1-1 0 0,1 1 0 0,1-2 0 15,-2 1 0-15,1-2 0 0,-1 4 0 0,2-2 0 16,-1 2 0-16,2-2 0 0,-2 3 0 0,0 0 0 16,1-4 0-16,-1 4 0 0,-1-2 0 0,1 1 0 15,0 0 0-15,0-1 0 0,2 2 0 0,-2-3 0 16,1 2 0-16,1-2 0 0,0-1 0 0,0 1 0 0,1 3 0 16,0-4 0-16,1 1 0 0,0 0 0 0,0 0 0 0,0-2 0 15,0 2 0-15,0 0 0 0,0 0 0 0,0 2 0 16,1-1 0-16,-3-1 0 0,2 2 0 0,-1-2 0 15,0 0 0-15,0 2 0 0,-2-2 0 0,2 0 0 16,-1 2 0-16,-2-2 0 0,1 0 0 0,-2 2 0 0,2-2 0 16,0 1 0-16,-1 1 0 15,0-2 0-15,2 0 0 0,-2 2 0 0,1-2 0 16,-2-3 0-16,1 2 0 0,-1-3 0 0,0 1 0 16,2 2 0-16,-1-2 0 0,0 1 0 0,2 0 0 15,-2-2 0-15,2 4 0 0,-1 0 0 0,1 0 0 16,-1 0 0-16,0-1 0 0,-1 1 0 0,0 3 0 0,0-4 0 15,0 4 0-15,0-2 0 0,-2 1 0 0,0-2 0 16,0 2 0-16,-1-2 0 0,0 2 0 0,0-2 0 16,1 0 0-16,1 1 0 0,0-1 0 0,-8-8 0 15,9 8 0-15,0-4 0 0,2 0 0 0,-1-1 0 0,1 0 0 16,0-4 0-16,-1 1 0 0,2 2 0 0,-1-4 0 16,-2-1 0-16,1-1 0 0,1 4 0 0,-2-3 0 15,0 1 0-15,0 2 0 0,1 2 0 0,0 0 0 16,-3-4 0-16,-3-1 0 0,-1-1 0 0,-1 0 0 0,0-1 0 15,0 1 0-15,-1-1 0 0,1 2 0 0,1 1 0 0,0 1 0 16,1-1 0-16,1 1 0 16,0 1 0-16,2 2 0 0,1 0 0 0,2 2 0 15,-2-4 0-15,0 2 0 0,0-1 0 0,0 1 0 16,1 0 0-16,0 2 0 0,0 0 0 0,-1 1 0 16,1 1 0-16,1 3 0 0,-2-4 0 0,1 3 0 15,-1 2 0-15,2-2 0 0,0 0 0 0,0 2 0 16,-2-1 0-16,1 4 0 0,2-2 0 0,-1 3 0 15,2 0 0-15,0 0 0 0,1 0 0 0,0 0 0 16,2 3 0-16,0 1 0 0,-1-2 0 0,2-1 0 0,0 4 0 16,0-1 0-16,1 2 0 0,-1-2 0 0,2 2 0 0,-1 0 0 15,2 0 0-15,-1 1 0 0,0-1 0 0,2 4 0 16,-1-3 0-16,0 2 0 0,2 1 0 0,-2-1 0 16,1 4 0-16,1-1 0 0,-1 3 0 0,1-3 0 15,0 4 0-15,0 1 0 0,2-1 0 0,0 0 0 16,0 2 0-16,0 1 0 0,1-3 0 0,0 0 0 0,1 3 0 15,2 3 0-15,0-2 0 0,1 1 0 0,1 1 0 0,0 0 0 16,1 0 0-16,1 1 0 0,0 1 0 0,2 0 0 16,1 1 0-16,0-3 0 0,0 3 0 0,2-1 0 15,0 0 0-15,-1 3 0 16,1-1 0-16,0 2 0 0,2 1 0 0,-1 2 0 0,-2-3 0 0,1 2 0 0,2 1 0 16,0 1 0-16,-1 0 0 0,-1-1 0 0,-1 0 0 0,2 1 0 31,-2-3 0-31,-1 1 0 0,2-1 0 0,-1-3 0 0,-1 0 0 15,1-1 0-15,-1 1 0 0,2-2 0 0,-1 1 0 0,0 1 0 16,3 2 0-16,0 3 0 0,0-2 0 0,0-1 0 16,-3-2 0-16,1 3 0 0,0-5 0 0,-1 1 0 15,-1 1 0-15,-2-4 0 0,-1 3 0 0,1-3 0 16,-2 1 0-16,-1-1 0 0,1 3 0 0,-1-2 0 0,0 2 0 16,-1-3 0-16,-2-1 0 0,1 1 0 0,1 4 0 0,-1-1 0 15,-1-1 0-15,1 0 0 0,-2 1 0 0,2 1 0 16,0-1 0-16,-3-3 0 0,1 3 0 0,1-3 0 15,-2 1 0-15,0 2 0 0,1-4 0 0,0 1 0 16,-1 1 0-16,1-4 0 0,-1 6 0 16,1-3 0-16,0 1 0 0,-1-1 0 15,0 3 0-15,1 1 0 0,-1-4 0 0,1 3 0 0,1 1 0 16,0-2 0-16,1 5 0 0,2-4 0 0,0 1 0 16,1-2 0-16,1-1 0 0,0-1 0 0,2-2 0 15,0 1 0-15,0 1 0 0,0-2 0 0,0 1 0 0,-1-2 0 16,1 1 0-16,-2 1 0 0,-1-1 0 0,-2 1 0 15,1 1 0-15,-2 4 0 0,1-3 0 0,-3 1 0 16,0 1 0-16,0 1 0 0,-1-1 0 0,-2 1 0 16,-1 0 0-16,1-2 0 0,-2 1 0 0,0 1 0 15,-1-1 0-15,0 0 0 0,-1-3 0 0,1 4 0 0,1-2 0 16,-2 0 0-16,1 3 0 0,0-3 0 0,0 0 0 0,2 1 0 16,-1 1 0-16,1-1 0 0,0 0 0 0,1-2 0 15,1-1 0-15,0 1 0 0,0-2 0 0,1 1 0 16,-1-4 0-16,1 2 0 0,0 1 0 0,1-3 0 15,-1-1 0-15,-1-1 0 0,1 0 0 16,-2 0 0-16,1 0 0 0,-3 0 0 0,1 0 0 0,-1 2 0 0,-2-1 0 16,1-1 0-16,-2 1 0 0,0-1 0 0,0 0 0 0,-1-3 0 15,1 3 0-15,-1-4 0 16,0 1 0-16,1-3 0 0,0 2 0 0,0-2 0 0,1 0 0 0,0-4 0 16,0 3 0-1,1-2 0-15,-1-1 0 0,0 0 0 0,1 0 0 0,-1 1 0 16,1-1 0-16,1 0 0 0,0 0 0 0,-1 0 0 15,2 2 0-15,-1-4 0 0,1 0 0 0,-1 0 0 16,1 0 0-16,-1 1 0 0,2-1 0 0,-2-1 0 16,2 0 0-16,0 0 0 0,0 1 0 0,-1-1 0 0,1 0 0 0,0 2 0 15,1-1 0-15,0 0 0 0,-1-2 0 0,0-1 0 16,1 2 0-16,0-3 0 0,1 2 0 0,0-2 0 16,2 0 0-16,-1 0 0 0,1 0 0 0,0 0 0 15,1-2 0-15,0 2 0 0,-1 0 0 0,2 0 0 0,0 0 0 16,0 0 0-16,2 2 0 0,1 0 0 0,-1 3 0 0,2-2 0 15,2 1 0-15,0 2 0 16,-1 0 0-16,1 1 0 0,1-1 0 0,0 1 0 16,1-1 0-16,-1-1 0 0,2 3 0 0,0-2 0 0,0 3 0 15,-1-3 0-15,2 0 0 0,0-1 0 0,0 0 0 16,1-2 0-16,-1 1 0 0,-2 1 0 0,1-4 0 0,-1 2 0 16,1 1 0-16,2-1 0 0,0 2 0 0,0 1 0 15,1 1 0-15,-1-1 0 16,1 1 0-16,1 2 0 0,-1 1 0 0,0-3 0 15,0 2 0-15,1-1 0 0,-1 2 0 0,0-3 0 0,0 0 0 0,2-1 0 16,-2 0 0-16,2 1 0 0,-1-5 0 0,1 2 0 16,-1-2 0-16,1-2 0 0,0 0 0 0,4 0 0 15,3 1 0-15,2 2 0 0,-2-3 0 0,2 2 0 16,2 2 0-16,1 2 0 0,1 0 0 0,-1 1 0 16,-3-1 0-16,0 4 0 0,-2-3 0 0,-1 2 0 0,-3-1 0 15,-1 2 0-15,0-4 0 0,0 4 0 0,0-2 0 0,3-2 0 16,-3 0 0-16,1 3 0 0,2-3 0 0,1 0 0 15,1 0 0-15,-3-2 0 0,1 2 0 0,-2-2 0 16,0 0 0-16,-2 1 0 0,1-2 0 0,-1 4 0 0,-2-5 0 16,-1 2 0-1,2-1 0-15,1 1 0 0,-1-1 0 0,2-1 0 0,3 2 0 16,0-2 0-16,2 2 0 0,0-4 0 0,0 2 0 0,0 0 0 16,-2 0 0-16,-1-2 0 0,0 0 0 0,0 0 0 31,-1 0-1040-31,-2 0-208 0,-1 0-32 0,-3-4-16 15,-2 4-176-15,-4-5-48 0,-2 2 0 0,-3-3-21104 0</inkml:trace>
  <inkml:trace contextRef="#ctx0" brushRef="#br0" timeOffset="5346.42">27801 10444 34095 0,'0'-2'3024'0,"0"0"-2416"0,2 2-480 0,-1 0-128 0,-1 2 560 0,1-2 80 0,2 2 32 0,0-2 0 0,2 3-288 0,1-2-64 16,-1 4-16-16,0 2 0 0,-1 2-304 0,-2 3 0 0,0 4 0 0,-1 0 0 0,-1 4 0 0,-1 5 0 0,-1 0 0 0,0 3 0 15,0 1 0-15,-2 0 0 0,1 5 0 0,1-2 0 16,-2-1 176-16,2 1-176 0,-1-3 160 0,2 0-160 16,0-2 0-16,1-2 0 0,0-2 0 0,0-2 0 15,1-3-144-15,1-1-32 0,1-3 0 0,-1-2 0 32,3-2-1616-32,-1 0-320 0</inkml:trace>
  <inkml:trace contextRef="#ctx0" brushRef="#br0" timeOffset="5648.95">27829 10497 33167 0,'1'-10'1472'15,"-1"4"304"-15,1 0-1424 0,0 0-352 0,2 3 0 0,-2 1 0 0,1 1 656 0,2-3 64 16,2-2 16-16,3-3 0 0,2-1 304 0,0 0 64 16,0 2 16-16,-1-1 0 0,1 4-544 0,-1-1-128 15,1 1 0-15,-1 1-16 16,3 1-208-16,-1 0-32 0,3-1-16 0,0 1 0 0,1-2 16 0,0 1 16 16,1 2 0-16,2-2 0 0,-1 1-208 0,2 2 0 15,1-1 0-15,0-1 0 0,0 2 0 0,0-2-160 16,3 2 32-16,-5 1 0 15,2-2-912-15,-2 2-176 0,-2 0-48 0,-2 0-16288 16</inkml:trace>
  <inkml:trace contextRef="#ctx0" brushRef="#br0" timeOffset="5933.09">27827 10663 11967 0,'-7'2'1072'0,"2"1"-864"15,1-3-208-15,2 1 0 0,2 2 2592 0,0-3 480 16,1 0 80-16,0 0 32 0,1 0-1024 0,1 2-208 16,2-2-32-16,3 0-16 15,0 1 144-15,3 2 16 0,1-1 16 0,0 0 0 0,1 1-832 0,2 0-160 16,1-1-48-16,2-1 0 15,-1 2-448-15,3-1-80 0,1-2-32 0,1 0 0 16,2 0-288-16,-1-2-48 0,2-1-16 0,0 0 0 0,0-1-128 0,1-5-192 16,0 3 32-16,2-1-19136 15</inkml:trace>
  <inkml:trace contextRef="#ctx0" brushRef="#br0" timeOffset="17149.43">29052 9732 12895 0,'-7'-3'1152'0,"2"3"-928"0,3-2-224 0,1 2 0 0,-1 0 0 0,1-1 0 0,-2 1-144 0,-4-3 144 0,-1 3-1056 0,-2-4-112 0,0 2-32 0,0 0 0 0,1 0-272 0,1 2-64 0,0-2-16 0,0 2 0 0,-1 0 2368 0,0-3 464 16,1 3 112-16,-2-1 16 0,0 1 1024 0,0 0 192 15,0 0 64-15,-1 0 0 0,0 0-192 0,-2 4-16 16,1-4-16-16,0 2 0 0,-2 2-1152 0,1-2-224 16,-1 5-64-16,-1-4 0 0,1 1-320 0,1 2-80 0,1 0-16 0,-2 1 0 15,2-1 240-15,-2 0 48 0,3 0 16 16,-2 0 0-16,2 1 112 0,0-1 32 0,0 1 0 0,1 2 0 16,-1-3-560-16,2 4-112 0,-1 0-32 0,2-2 0 15,-1 2-224-15,2 3-128 0,-1-3 128 0,2 2-128 16,1 0 0-16,0-2 0 0,2 3 0 0,0-4 128 0,2 1-128 0,1 3 0 15,1-3 0-15,2 0 0 16,0-2 128-16,2 0-128 0,0 0 128 0,1-4-128 16,2 2 0-16,2-1 128 0,0-4-128 0,1 2 0 15,1-3 0-15,-1 0 128 0,3-4-128 0,-2 2 0 0,2-2 0 16,-1-2 144-16,1 0-144 0,0-1 0 16,-1-3 128-16,1 2-128 0,-1-2 0 0,0 0 0 15,-1-1 0-15,-1 0 0 0,2 0 0 0,-2-2 0 0,-1 2 0 0,1-1 0 16,-3 2 128-16,2-2-128 15,-2 2 0-15,-2-2 128 0,0 3-128 0,-2 0 0 0,-2 2 0 16,-1-3 0-16,-2 3 0 0,-1 1 0 0,-3 0 144 0,0 4-144 16,-3-2 0-16,0 1 144 0,-1 2-144 0,-2 1 160 15,-1 0-160-15,-1 4 160 0,-2 0-160 0,-1 1 0 16,0 2 144-16,0 2-144 0,-1-3 128 0,-2 4-128 16,0 0 160-16,-2-1-160 0,0 3 0 0,0 1 0 15,1 0 0-15,0 3 0 0,1-3 0 0,1 5 0 0,2-2 0 16,2-3 0-16,3 2 0 0,2-3 0 0,3 2 0 0,4-4 0 15,2 1 0-15,2-1 0 0,6-3 0 0,0 2 0 16,5-3 0-16,3-2-160 0,1-4 160 0,2 2-192 16,2-4 192-16,1-1 0 0,3 0 0 0,2-1 0 15,0-5 0-15,0 2 0 0,0-5 0 0,1 2 0 0,-1-3 0 16,-4 1 0-16,1 0 0 0,-1-2 0 0,1-1 0 0,-1-1 0 16,0-4 0-16,-5 5 0 0,-3-1 0 0,-5 0 0 31,-2 4 0-31,-4 0 0 0,-4-2 0 0,-2 2 0 0,-4 2 0 15,-3-1 0-15,-2 1 256 0,-2 1-32 0,-3-1 0 0,-1 3 0 16,-3-3-80-16,-1 4-16 0,-1-3 0 0,-2 5 0 16,2 2-128-16,-1-1 0 0,0 3 0 0,2 3 0 15,0 3 0-15,-1 0 0 0,1 3 0 0,-1 1 0 16,1 2 0-16,0-1 0 0,2 2 0 0,2 1 0 0,2-1 0 16,1 3 0-16,5-3 0 0,0 2 0 0,3 1 0 0,3-2 0 15,5 1 0-15,0-5 0 0,4 2 0 0,2 0 0 16,1-2 0-16,4-1 0 0,4 1 0 0,2-3 0 15,3 2 0-15,0-3 0 0,2 0 0 0,0-2 0 16,1-1 0-16,1-3 0 0,-2-3 0 0,-2-1 0 16,0 1 0-16,-1-4 0 0,-1-1 0 0,-1-1 192 15,-1 2-192-15,-2-3 192 0,-1-3-192 0,-3 4 0 16,-1-3 0-16,-2 1 128 0,-3 0 112 0,-1 0 16 0,-3 0 0 16,-2 1 0-16,-2 0-128 0,-3 0-128 15,0-1 176-15,-2 1-176 0,0 0 0 0,-2 0 0 16,-1 1 0-16,-1-3-192 0,1 0-112 0,-2-2-16 15,0-2 0-15,0-2-19392 0</inkml:trace>
  <inkml:trace contextRef="#ctx0" brushRef="#br0" timeOffset="18180.82">25631 7532 13823 0,'-5'0'1216'0,"2"-3"-960"0,0 1-256 0,2 1 0 0,1-2 1472 0,0 1 240 0,-1 1 48 0,-3-6 16 0,0 1 704 0,-1-2 144 0,2 0 16 0,-1-2 16 0,1 2-624 0,2 0-128 0,0 2-32 0,1 0 0 16,0 3-752-16,-1 0-160 0,1 3-16 0,-2 0-16 16,1 3-480-16,0 4-112 0,-3 1-16 0,2 2 0 15,-2 2-320-15,-1 4 128 0,0 4-128 0,-1 3 0 0,-1 4 0 0,-1 1 0 16,1 1 0-16,-2-1 0 0,3 1 0 15,1-4 0-15,1-2 0 0,2-1 0 0,1-3 0 0,-1-3 0 16,4-4 0-16,0 0 0 0,0-2 0 16,2-4 176-16,1 1-176 0,-1-4 192 0,2 0-192 0,-1-6 0 15,2 3-160-15,1-3 160 0,0-4 0 0,2 1 0 16,3-4 0-16,-1-2 0 0,0 0 0 0,2-4 0 0,2-3 144 0,-1-1-144 16,0-1 176-16,0 1-176 0,-3-1 192 0,-2 2-192 15,-1 0 256-15,-2-1-48 16,-3 4-16-16,-2-1 0 0,-1 3 0 0,-2 2-16 15,-3-2 0-15,0 2 0 0,-4 0 0 0,1 2 0 16,-3-3 0-16,0 5 0 0,0 0-176 0,-1 2 128 16,-2 0-128-16,1 2 128 0,0 3-128 0,-2 1 0 15,2 1 0-15,-2 3 0 0,1 0 0 0,-2 2 0 0,0 2 0 16,0 2 0-16,3-4 0 0,-1 4 0 0,1 0 128 0,-2 3-128 16,2-1 0-16,2 0 0 0,1-2 0 0,3 3 0 15,3-3 0-15,1-2 0 0,4 0 0 0,3 0 0 16,2 0 0-16,4-2 0 0,4 0 0 0,2-3 0 0,4-2 0 15,3-1 0-15,2-1 0 0,1-2 0 0,4-3 0 0,-2-2 0 16,0 2-144-16,-1-5 144 0,0 1 0 0,-7 3 0 16,-4-2 0-16,0-1 0 0,1-2 0 0,-2-2 0 15,-3 2 0-15,-2-4 0 16,-2 3 0-16,-4-3 0 0,-3 4 0 0,-3-4 0 16,-3 4 0-16,-2-1 0 0,-2 1 144 0,-3 2-144 15,-4 1 192-15,-3 2-32 0,0 1-16 0,-4 0 0 16,-3-1-144-16,-1 5 0 0,-3 1 0 0,0 1 0 15,-1 0 0-15,0 3 0 0,2 4 0 0,-2 0 0 16,3 2 0-16,0 3 0 0,2 0 0 0,3-1 0 16,3 4-192-16,3-2-64 0,1 3 0 0,7-1-19344 15</inkml:trace>
  <inkml:trace contextRef="#ctx0" brushRef="#br0" timeOffset="19265.86">27673 11589 25791 0,'-5'-7'2304'0,"0"1"-1856"0,0-1-448 0,1 4 0 0,2 0 1776 0,1 0 256 0,-1 0 48 0,-1-1 16 0,-4-2-960 0,-1-4-192 0,-2-2-48 0,-4 0 0 0,2-1 64 0,-2 3 0 16,1 0 0-16,0 2 0 0,0 2-672 0,0 2-128 0,-1-2-32 0,-1 3 0 15,0 3 80-15,-4 3 16 0,1-1 0 0,-2 2 0 16,0 3 0-16,-1 2 0 0,-1 3 0 0,0 1 0 0,-2 3-16 16,2 0 0-16,1 2 0 0,1 1 0 0,2 3-208 0,0 4 144 15,3-1-144-15,3 1 128 0,0 2-128 0,3 1 0 16,2-1 0 0,3-3 0-16,3 0 0 0,2-2 0 0,4-1 128 0,3-1-128 15,4-2 0-15,0-3 0 0,4 0 0 0,1-4 0 16,3-2 0-16,1-2 0 0,0-3 0 0,3-2 0 15,2-3 0-15,0-3 0 0,1-3 0 0,2-1 0 16,4-3 0-16,-1-2 0 0,0-4 0 0,-2 0 0 16,-2-1 192-16,-2-3-64 0,-2 1 0 0,-5-3 0 0,-4 2-128 0,-3-4 0 15,-4-2 0-15,-4 1 0 0,-6-1 144 0,-5-3 48 16,-4-2 16-16,-6 3 0 0,-3 0-16 0,-6-1 0 16,-4 3 0-16,-5 3 0 0,0 3-192 0,-5 6 0 15,0 2 128-15,2 6-128 0,1 2 0 0,1 5 0 16,2 5 0-16,0 1 0 0,3 1 0 0,2 2 0 15,0 4 0-15,2 1 0 0,2 3 0 0,4-2 0 16,4 4 0-16,2-1 0 0,5-1 0 0,4-1 0 0,3 1 0 0,6-5 0 16,2 2 0-16,4-1 0 0,2-4-128 0,4 1 128 15,3-1 0-15,3-4 0 0,5 0 0 0,3 0 0 16,1-4 0-16,4 0 0 16,-2-4 0-16,0 0 0 0,3-4 0 0,2-3 0 0,2 1 0 0,1-3 0 15,-2-2 0-15,-3-3 0 16,-4 1 0-16,-4-1 0 0,-5 0 0 0,-2 0 0 15,-4 0 0-15,-5-1 0 0,-2 1 320 0,-4 2-48 0,-5-1 0 16,-3 3 0-16,-3 4 96 0,-4 0 16 0,-3 4 0 0,-3 0 0 16,-4 6-240-16,-2 3-144 0,-2 1 192 0,-2 4-192 15,-4 3 0-15,-2 6 0 0,-1-3 0 0,-2 5 0 16,3 1 0-16,1-2 0 0,2 5 0 0,1-3 0 16,2 3 0-16,3-6 0 0,1 4 0 0,2-5 0 0,3 1 0 15,2-3 0-15,1 0 0 0,3 0 0 0,2-1 0 0,4-2-176 16,3 2 176-16,2 1-14160 15,5-2-2736-15</inkml:trace>
  <inkml:trace contextRef="#ctx0" brushRef="#br0" timeOffset="19997.36">30126 12400 27647 0,'10'-8'2448'0,"-1"0"-1952"0,-3 2-496 0,-2 4 0 0,-1-2 1552 0,1 2 224 15,5-8 32-15,5-5 16 0,6-5-48 0,2-2-16 0,2-4 0 0,-2 1 0 0,-3 0-1008 0,-4 6-208 0,-2 0-32 0,-3 0-16 0,-1 3-112 0,-2 3-32 0,-3-2 0 0,0 3 0 0,-3 2 64 16,-2 1 16-16,-2 2 0 0,-2 0 0 15,-1 4-64-15,-3 0-16 0,-2 3 0 0,-2 0 0 16,-2 6-224-16,-1 1-128 0,-3 2 160 0,-1 6-160 16,-2 1 0-16,-1 7 0 0,-3 3 0 0,-2-2 0 0,1 5 0 15,-1-1 128-15,-1 2-128 0,5-2 0 0,1 0 0 0,4-5 0 16,1 1 0-16,5-2 0 0,3-2 0 0,1-4 0 16,3 0 0-16,1-1 0 0,4-3 0 0,1-2 0 15,2-4 0-15,1 0 0 0,-3-5 0 0,2 2 0 16,4-3 0-16,4-3 0 0,6 0 128 0,5-7-128 0,5-3 0 0,2-3 0 15,1 0 0-15,1 0 0 0,0-1 0 0,-4 0 0 16,0 1 0-16,-4-3 0 0,0 3 0 0,-2-6 0 16,-2 3 0-1,-4 1 128-15,-3-1-128 0,-5 3 192 0,-2 0 64 0,-4 0 16 16,-4 1 0-16,-3 1 0 0,-3 4 16 0,-4-1 0 16,-2 4 0-16,-5-2 0 0,-3 6-112 0,-5-1-32 0,-4 1 0 15,-4 6 0-15,-4-2-16 0,-1 4 0 16,2 1 0-16,2 2 0 0,3 1-128 0,1 3 0 15,0 1-192-15,2 2 192 0,4 1-128 0,2-2 128 16,1 1 0-16,3-2 0 0,2 2 0 0,3-3 0 0,0 2 0 0,4-2 0 16,1 1 0-16,4-3 0 0,3 0 0 0,3-2 0 15,2-2 0-15,1 2 0 0,3-2 0 0,1-2 0 16,2 1 0-16,3-2 0 0,1-3 0 0,1 0 0 16,3 0-128-16,0-3 128 0,2-4 0 0,1-1 0 15,1-2-560-15,3-6-32 0,1 0-16 0,4-13-20848 16</inkml:trace>
  <inkml:trace contextRef="#ctx0" brushRef="#br0" timeOffset="22262.56">33117 13254 12895 0,'-3'-7'1152'0,"-1"1"-928"0,0-2-224 0,3 4 0 0,0 0 6176 0,1 2 1184 0,0-1 256 0,0 0 32 0,-2-4-6016 0,1 0-1200 0,-2-4-240 0,-1 1-64 0,-2 0 64 0,-3 4 16 0,-2 0 0 0,-3 2 0 15,-1 4 80-15,-2 0 16 0,0 4 0 0,-3-2 0 16,1 4-176-16,0 1-128 0,0 0 192 0,1 2-192 15,2 3 288-15,-1-2-48 0,3 2-16 0,0 2 0 16,2-2-64-16,2 2-16 0,0 1 0 0,2-3 0 16,2 0-144-16,3 2 0 0,0 1 0 0,2-3 0 15,2 2 0-15,0-2 0 0,4 2 0 0,0-2 0 0,3 0 0 16,-1-2 0-16,4 2 0 0,2-3 0 16,0-1 0-16,3 0 0 0,3-1 0 0,1-1 128 0,1-2 0 0,2-2 0 15,2-1 0-15,-1-1 0 0,0-1-128 0,-3-1 128 16,-1-2-128-16,-2-2 128 0,-2-3 64 0,-2 2 0 15,-2-2 0-15,0-1 0 0,-3-2 160 0,-1-1 32 0,-3 3 16 16,0-2 0-16,-3 0-80 0,-1-2 0 16,-2 2-16-16,0-4 0 0,-3 1-32 0,-1-1 0 0,-1 0 0 0,0 0 0 15,-1 1-64-15,-1 1-16 0,-1 2 0 0,0 2 0 16,-1 0-192-16,-1 4 176 0,-2 1-176 0,0 4 160 16,0 1-160-16,0 3 0 15,-1 3 0-15,0 2 0 0,2 3 0 0,0 1 0 16,2 2-128-16,-1 1 128 0,2-2 0 0,0 2 0 15,2 3-144-15,1-4 144 0,1 3 0 0,1-1 0 16,3-2 0-16,0 0 0 0,1 1 0 0,2-4-128 16,1 4 128-16,0-5 0 0,2 0 0 0,0-2 0 0,1 0 0 15,2 0 0-15,0-4 0 0,4 1 0 0,0-5 0 0,-1 0 0 16,-1 0 0-16,1-2 0 0,3-5 0 0,0-1 0 16,3-2 0-16,-1-3 0 0,-2 0 0 0,1-2 0 15,-1 1 0-15,-3 0 0 0,-1 0 0 0,-1-2 0 16,-3 1 0-16,-1 1 0 0,-2 2 0 0,-1 0 0 15,-2-2 0-15,-2 2 0 0,-1 2 0 0,-2-1 0 16,-1 1 0-16,-3 2 0 0,0 2 0 0,-2 4 0 0,-1-2 0 0,-3 4 0 16,-2 4 0-16,-2 2 0 0,-1 0 0 0,1 4-320 15,0 0 64-15,0 2 0 0,3 3-16 0,2-1 0 16,-1-2 0-16,2 2 0 16,2 1 144-16,1-3 128 0,3 0-192 0,1-1 192 15,1 1-128-15,2-3 128 0,3 1 0 0,0-1 0 16,3-2-160-16,0 0 160 0,4-4-128 0,-1 2 128 15,2-5-144-15,1 1 144 0,1-2-160 0,2-1 160 0,3-2 0 0,1 0 0 16,2-2 0-16,0-3 0 0,1 2 0 0,-1-2 0 16,0 1 0-16,-2-2 0 0,-2 0 0 0,-1 0 0 15,-3-2 0-15,0 2 0 0,-3-3 160 0,-2 4 32 16,-1-4 0-16,-2 3 0 0,-2-1 192 0,0 1 32 16,-2 0 16-16,-3 0 0 0,0 2-144 0,-3 0-32 0,1 2 0 0,-2 0 0 15,-1 4-96-15,-2-2-32 0,0 4 0 0,-2 0 0 16,-1 4-128-16,-1-1 0 0,1 3 0 0,0 3 0 15,2-1 0-15,-1 0-144 0,-1 5 144 0,2-4-208 16,-1 4 208-16,2-1 0 0,1 1 0 16,0 0 0-16,0 0 0 0,2 0 0 0,0 2-160 15,3 1 160-15,0-1 0 0,1-2 0 0,2 0 0 16,1 0 0-16,2 0-128 0,1-2 128 16,2-1 0-16,-1 0 0 0,3-4 0 0,-1 0 0 15,2-5 0-15,1 2 0 0,2-3 0 0,1-4 0 0,2 2 128 0,1-2-128 16,1-6 0-16,1 1 0 0,4-3 0 0,-2-2 0 15,0 2 0-15,1-4 0 0,-2 1 0 0,-1 2 0 16,-4-2 0-16,-1 1 0 0,-2-1 0 0,-3 2 0 16,-2 0 128-16,-2 1-128 0,-3-2 0 0,-2 2 128 15,-1-3 0-15,-2 3 0 0,-2 2 0 0,-1 0 0 16,-2 0-128-16,-1 1 192 0,-2 6-192 0,2-1 192 0,-2 4-192 0,0 0 0 16,3 4 0-16,-2 2 0 0,2 4 0 0,-1-2 0 15,1 4 0-15,0 0 0 0,1 3-128 0,1-3 128 16,1 4 0-16,2-2 0 0,2 1 0 0,0 1 0 15,2-4 0-15,1 0 0 0,3 2 0 0,0-4 0 16,2 0 0-16,0-2 0 0,2 1 0 0,0-3 0 16,3-1 0-16,-1 0 0 0,2-1 0 0,1-2 0 15,1 0 0-15,2-4 0 0,1 2 0 0,1-2 0 0,3-2 0 0,2-2 0 16,0 0 0-16,0 0 0 16,1-4 0-16,-1 1 0 0,-3 2 0 0,-1-2 0 15,-1-1 0-15,-3 0 0 0,-2 2 0 0,-1 0 0 16,-4-3 0-16,-2 4 0 0,-3-3 0 0,-1 1 0 15,-3 0 144-15,-2 2-144 0,-2-2 288 0,-2 2-16 16,-3 1 0-16,-2-3 0 0,-1 2-48 0,-1 2-16 16,-1 1 0-16,0 0 0 0,1 2-208 0,2 2 0 0,1 0 0 15,2 2 0-15,1 4 0 0,1-2 0 0,1 2 0 0,1 1 0 16,2-1-128-16,-1 1 128 0,4-1 0 0,-1 1 0 16,3-1 0-16,0 0 0 0,1 0 0 0,2-2 0 15,0 1-144-15,2-4 144 0,4 1 0 0,1-5-144 16,5-3-912-1,6-6-176-15,10-5-48 0</inkml:trace>
  <inkml:trace contextRef="#ctx0" brushRef="#br0" timeOffset="27013.88">31771 12906 13823 0,'5'0'1216'0,"0"0"-960"0,-2 0-256 0,0 0 0 0,-1 1 448 0,2-1 32 0,1 3 16 0,4-3 0 0,3 0 752 0,3 2 160 0,2 0 16 0,2 0 16 0,0 2-432 0,0-2-96 0,0 2-16 0,-1 0 0 16,2 1-144-16,1-2-48 0,1 4 0 0,0-4 0 16,1 2-16-16,-1 0-16 0,1 0 0 0,0 1 0 15,1 2-160-15,1 0-16 16,0-1-16-16,0 2 0 0,1-1-288 0,0 0-64 0,-2 1-128 0,0 1 192 16,-1 0-192-16,3 0 0 15,3 0 0-15,0 2 0 0,3-1 160 0,3 0 32 0,1 2 16 16,0-5 0-16,-2 2 688 0,1-4 144 0,0 3 32 15,-2-1 0-15,0-2-320 0,1 2-64 0,-2-1-16 0,0 0 0 16,2 2-352-16,1 0-64 0,4 1 0 0,0-1-16 16,0 3-112-16,-1-2-128 0,-1 3 176 0,-4 0-176 15,0 0 0-15,-1 0 0 0,0 2 0 0,-2 1 0 0,-1-3 0 16,-2-1-144-16,-1-2 144 0,0 0-192 0,3-2 192 0,2 2 0 16,5-4 0-16,1 3 0 0,4-2 0 0,5 2 128 15,9 1-128-15,3-3 176 16,-1 2-640-16,-13 0-128 0,-8-2-32 0</inkml:trace>
  <inkml:trace contextRef="#ctx0" brushRef="#br0" timeOffset="27881.66">31834 12341 12895 0,'-5'0'1152'0,"1"-2"-928"0,2 0-224 0,0 2 0 0,2 0 416 0,0 0 32 0,-1 0 16 0,-1-2 0 0,-2 1-80 0,-1-2 0 0,3-1-16 0,-2 2 0 0,3-2 176 0,-1 2 32 0,2-1 16 0,0 2 0 16,2-1 496-16,-2 0 112 0,1 2 16 0,1 0 0 16,2 0-240-16,-1 4-32 15,0 0-16-15,2-2 0 0,0 4-512 0,0 2-96 16,1 1-32-16,0 0 0 0,2 4-288 0,-2-3 0 0,1 2 0 0,1 4 0 15,-1-1-144-15,2 1 144 0,0 0-128 0,0 0 128 16,3 3 0-16,0-1 272 0,2 0-32 0,0 3-16 16,4-3 720-16,2 2 144 0,2 2 16 0,1 0 16 15,2 0-448-15,0-3-96 0,1 4 0 0,0-1-16 0,2-1-288 16,1 2-48-16,-1 2-16 0,-1 1 0 0,-1 1-208 0,-1-1 0 16,-3-1 0-16,-1-3 0 0,0 2 128 0,0 0-128 15,3 1 0-15,2 1 0 0,0 1 800 0,2-1 64 16,2-1 16-16,2-1 0 0,0-3 0 0,-1-3 0 15,1-2 0-15,2-3 0 0,-4 0-496 0,1-1-80 16,-1 1-32-16,0-1 0 0,-2-2-144 0,2-2-128 0,3 3 144 0,3-4-144 16,2 5 128-16,2 1-128 15,1 0 0-15,0 5 0 16,-3-1-256-16,1 4-128 0,1 5-48 0,-2 0 0 16,-1 2-752-16,-2 3-160 0,-3-2-16 0,-1 3-16 15,0 1-640-15,0 2-128 0,-1-3-32 16,-1 3 0-16,1 3 256 0,1-1 64 0,-3-3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18:22.819"/>
    </inkml:context>
    <inkml:brush xml:id="br0">
      <inkml:brushProperty name="width" value="0.05292" units="cm"/>
      <inkml:brushProperty name="height" value="0.05292" units="cm"/>
      <inkml:brushProperty name="color" value="#C0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32944 10204 22111 0,'4'0'976'0,"-2"3"208"0,2-1-944 0,-1 2-240 0,-1-3 0 0,-1 2 0 0,2-1 2160 0,0 2 384 0,2 2 80 0,3 4 0 0,2 5-128 0,1-3-16 0,-1 4-16 0,0-2 0 0,-2 1-1712 0,0-2-352 0,-2 2-64 0,-1 1-16 15,0 0-96-15,-3 3-32 16,-1-2 0-16,-1 7 0 0,-2-2-48 0,0 4-16 0,-2-2 0 16,-2 9 0-16,-2 1 0 0,0 7 0 15,-2 5 0-15,1 1 0 0,2 0-128 0,-1 0 0 16,2-5 0-16,1 1-176 0,1-5 176 0,1 0 0 0,0 0 0 15,1-3 0-15,-1 0 0 0,1 0 0 0,-1 0 0 0,1-4 0 16,-1 3 0-16,0-2 0 0,0 3 0 0,-1-3 0 16,2 0 0-16,-3-1 0 0,1 0 0 0,-1 1 0 15,0-1 0-15,0-1 0 0,-1 3 0 0,1-1 0 16,-1 3 0-16,1 0 0 0,0-1 0 0,0 1 0 0,2-3 0 16,-1 0 0-16,1-1 0 0,2-5 0 0,0-4 0 0,1-1 0 15,0-5 0-15,1 0 0 0,0-3 0 0,1-1 0 16,0-4 0-16,-1 0 128 15,2-2-128-15,-1 1 144 0,1-4-144 0,-2 1 160 0,2 0-160 16,-2 1 0-16,-1-2 0 0,1 1 128 16,-1 1-128-16,0 0 0 0,0 1 0 0,0 0 128 0,-1 3-128 0,0-3 0 15,1 2 0-15,-2 0 0 0,1 1 0 0,0 1 0 16,1 0 0-16,-1-2 0 0,1 2 0 0,1-2 0 16,-1 0 0-16,1 0 0 0,0-2 0 0,-1 0 0 15,0-1 0-15,0 1 0 0,0-2 0 0,-1 0 0 16,-1 2 0-16,-1-4 0 0,1 5 0 0,-2-4 0 15,0 3 0-15,0 1 0 0,0-1 0 0,-1 0 0 16,1 4 0-16,0 0 0 0,0-2 0 0,1 2 0 16,-1 0 0-16,3-1 0 0,-2 1 0 0,2 0 0 0,1-2 0 15,-1-1 0-15,2 0 0 0,0-5 0 0,1 2 0 0,-2-1 0 16,1-2 0-16,-1-1 160 16,0 2-32-16,-1-2-128 0,-1-2 192 0,0 1-64 0,-2 1 0 0,4 0-128 15,0 0 128-15,-17-13-128 0,9 7 0 0,0 0 0 16,-2 0 192-16,0-4-64 0,1 0 0 15,-1-2-128-15,2-5 288 0,-1 3-48 16,2-6-16-16,-2-2 0 0,0-1-96 0,1-1 0 16,-1-5-128-16,0-2 192 0,2 3-192 0,0 2 0 0,0-1 0 0,1 3 0 15,4 3 0-15,-1 1 0 0,2 5 0 0,1 2 0 16,0 0 0-16,1 4 0 0,1 0 0 0,0 2 0 16,0-2 0-16,1 1 128 0,-1 2-128 0,2 1 0 15,-1 2 0-15,-1-1 0 0,-1-1 128 16,2 4-128-16,-2-2 0 0,0 3 0 0,0 3 0 0,1-3 0 15,-1 3 128-15,0 4-128 0,0-1 0 0,2 4 0 16,-1 2 128-16,2 3-128 0,0 1 0 0,1 1 0 0,0 4 0 0,1-1 128 16,1 1-128-16,1 1 0 15,-1 1 0-15,2-1 0 0,-1 0 128 0,1-3-128 0,-2 0 128 0,1 0-128 16,1-3 176-16,-2-1-176 0,2 1 208 16,-2-4-64-16,2 1-16 0,-2-2 0 0,2 0 0 0,-1-4-128 0,0 2 192 15,-1-3-64 1,1 0-128-16,-1-2 192 0,1 2-192 0,-1-2 192 15,-1-1-192-15,0-3 160 0,1 0-160 0,-1 0 160 0,1-3-32 0,1-1-128 16,0-2 192-16,2-3-64 0,1 0 112 0,3-5 16 16,3-5 0-16,3-2 0 0,1 2 16 0,1-4 16 15,4-5 0-15,4-4 0 0,3-3-288 0,6-4 0 16,-1-3 128-16,3-3-128 0,-2-2-160 0,1-4-96 16,1 3 0-16</inkml:trace>
  <inkml:trace contextRef="#ctx0" brushRef="#br1" timeOffset="145611.14">19860 17083 36863 0,'-3'5'3264'0,"-1"-1"-2608"0,3-1-528 0,1 0-128 0,0-2 0 0,0 4 192 0,-2 2-192 0,1 5 192 0,-1 4-768 0,-1 3-128 0,1 4-48 0,0-1 0 15,4 3 48-15,-4-3 16 0,2 4 0 0,2 2 0 16,-1 0 176-16,0 2 48 16,0 4 0-16,2 3 0 0,-1 2 464 0,0-1 0 0,0 2 0 0,-2 2 0 0,0 0 640 0,-1-1 80 15,0-1 16-15,-3 1 0 16,0 0 96-16,-1-3 0 0,2 3 16 0,-2-4 0 0,0 3-240 16,0-3-48-16,1 1-16 0,-1-3 0 0,3 2-224 15,-1-5-64-15,1-4 0 0,2-3 0 0,-2-1-48 0,2-3-16 16,2-4 0-16,-1 0 0 0,0-1 64 0,0-3 0 15,1 3 0-15,-1-4 0 0,1 2-256 0,-1 1 0 16,1-3 0-16,-1 2 0 0,-1-4 0 0,1 2 0 16,-2-2 0-16,0 2 0 0,-2-2 0 0,1 1 128 15,-1-1-128-15,0 2 0 0,-1-2 144 0,-1 0-16 16,0-1 0-16,1 1 0 0,-1-4 96 0,2 0 16 0,-1 0 0 0,1-4 0 16,1 0 16-16,1-2 16 0,1 3 0 0,-1-6 0 15,1-1-80-15,1 2 0 0,0-4-16 0,1-1 0 16,2 0-176-16,0-2 160 15,1 1-160-15,0 0 160 0,1-2-160 0,1 2 0 0,0 2 0 16,0-1 0-16,0 4 0 0,1 0 0 0,0 2 0 0,1 1 0 16,0 0 0-16,-1 1 0 0,1 2 0 15,2 0 128-15,2 1-128 0,1 2 0 0,4 1 0 0,-1 1 0 16,2 0 0-16,0 0-176 0,4 1 48 0,1-2 0 16,1 2 128-16,0 1-128 0,0-4 128 0,-2 1-128 15,2 0 128-15,-2-1 0 0,1-1 0 0,-1 1 0 16,0-2 0-16,-1-1 0 0,1 4 0 0,1-4 0 15,-2 2 0-15,0 1 0 0,-1 2 0 0,0 0 0 16,0-1 0-16,-2 0 0 0,-1 2 128 0,0 1-128 0,-3-2 0 16,-2 2 0-16,0-2 0 0,-4-2 0 15,0 0 176-15,-1 0-48 0,-2-3 0 0,-1 0 0 0,0 0 64 0,-4-3 16 16,1 1 0-16,-2-1 0 0,2 0-16 0,-2-1-16 16,0 1 0-16,0-5 0 0,1 1 64 0,-1-2 16 15,0-1 0-15,-1-2 0 0,1-1-112 16,-3 0-16-16,2-2 0 0,-2-4 0 0,2 3 0 0,-1-3 0 15,-1-2 0-15,2-1 0 0,-2-3-128 0,1-3 0 16,0-1 0-16,-1-2 0 0,1-1 0 0,-2-2 0 0,1 2 0 16,0-2 0-16,-1-1 0 15,2 1 0-15,-2-1 0 0,1-3 0 0,0 0 128 0,0 1 0 16,1-5 0-16,-1-4 0 0,1-5 0 0,-1-2 0 16,1 2 0-16,-1 1 0 0,1 5-128 0,-1 4 0 15,0 1 0-15,-1 5 0 0,0 3 0 0,1 1 0 16,0-1 0-16,-1-2 0 0,2 3 0 0,-2-3 0 0,2-1 0 0,-1 2 0 15,0 2 0-15,0 3 0 0,1-1 0 16,-1 1 0-16,1 3 0 0,-1 0 0 0,1-1 0 16,-1 5 0-16,1-3 0 0,-1 4 0 0,2-2 0 0,0 0 0 15,0 0 0-15,1 0 0 0,-2-3 0 0,2 3 0 0,0 1 0 16,2-2 0-16,-1 1 0 0,0 0-176 16,1 0 176-16,0 3 0 0,0 0 0 15,2 1 0-15,-2 2 0 0,2 0 0 0,0-2 0 0,1 5 176 16,-2-2-176-16,1 2-176 0,1 0 48 0,-1 2 0 15,1 0 0-15,-2 2 0 0,1 0 0 0,0 0 0 16,-2-1 0-16,2 1 0 0,-3 0 0 0,2 2 0 0,-1-1 0 16,-1 2 0-16,2-3 0 0,-2 2 0 15,0 0 128-15,1-2 0 0,-2 3 0 0,1 0 0 16,-1 0 0-16,0 3 0 0,0-2 0 0,0 2 0 16,0-1 0-16,0 1 0 0,1 1 0 0,-1-1 0 0,0 0 0 15,0 0 0-15,0 0 0 0,0 0 0 0,0 0 0 16,0 0 0-16,0 0 0 0,0 0 0 0,0 0 0 0,0 0 0 15,0 0 0-15,0 0 0 0,0 0 0 16,0 0-160-16,0 0 160 0,0 0-160 0,0 0 160 0,0 0 0 16,0 0 0-16,0 0 0 0,0 0 0 0,0 0 128 15,0 0-128-15,-21-5 128 0,16 6-128 0,-2 2 0 0,-3-3 0 0,0 3 0 16,-2 0 0-16,-2 0 0 0,0 1 0 0,-2 1 0 16,-1-1 0-16,-2-2 0 15,2 2 0-15,0-3 0 0,0 2 0 0,-2-1 0 0,2-1 0 0,-2 2 0 16,-1-1 0-16,2 2 0 15,-1-1 0-15,1-3 128 0,0 1-128 0,2 1 0 16,-1-2 128-16,1 0-128 0,1 3 0 0,0-3 128 16,2 1-128-16,-2 1 0 0,2 0 0 0,-1 0 0 0,0-2 0 15,0 3 128-15,0 0-128 0,0-3 0 0,-1 3 0 0,2-2 0 16,0 2 0-16,0-3 0 0,-1 0 0 16,2 2 0-16,-2-2 0 0,2 1 0 0,-1 2 0 0,1-3 0 15,1 2 0-15,0-2 0 0,2 0 0 0,2 0 0 16,2 0 0-16,0 0 0 0,1 0 0 0,1 0 0 15,2 0 0-15,0 0 0 0,2 0 0 0,0-2 0 16,2 2 0-16,1 0-192 0,-1-3 64 0,4 2 0 16,-3 1-368-1,3 0-64-15,0 0-16 0,-1 0 0 0,2 0 64 0,-1 0 16 0,1 4 0 16,-1-2 0-16,-1 3-272 0,0 1-64 0</inkml:trace>
  <inkml:trace contextRef="#ctx0" brushRef="#br1" timeOffset="146804.54">27510 11231 13823 0,'-4'-7'1216'0,"1"1"-960"0,1 3-256 0,1-2 0 0,2 3 1024 0,-1 2 176 0,1-2 16 0,-1-2 16 0,1 2-1456 0,-1-4-288 0,0-2-64 0,0-1-16 0,0 3 944 0,-1-2 192 15,0 3 32-15,-2-4 16 0,2 3 176 0,-1-4 16 16,-1 4 16-16,0-4 0 0,-1-1 544 0,0 0 96 16,0-1 32-16,-1-1 0 0,-1-2-80 0,1-1-16 15,0 0 0-15,-1-3 0 0,-1 2-784 0,-1-4-144 16,0 1-48-16,-2-1 0 0,-3-1 0 0,1 2 0 15,-4 4 0-15,-1-3 0 0,-1 5-208 0,-3 0-64 16,-2 5 0-16,-4 3 0 0,-2 5-128 0,-7 1-224 16,-7 6 48-16,-6 4 16 0,-9 2 16 0,-4 7 0 15,-5 4 0-15,1 5 0 0,1 0 144 0,2 4-160 16,2-2 160-16,-6 7-160 0,-8 6 160 0,1 3-192 0,5 4 192 16,7 0-192-16,9-2 192 0,6 2 192 15,7-2-32-15,4 2-16 0,1 4 880 0,5 3 160 16,2 0 32-16,4 0 16 0,3 3-528 0,3-3-96 15,7-4-32-15,5-1 0 0,5 1-256 0,6 3-48 16,5 1-16-16,6 0 0 0,7-3-96 0,6-6-32 0,4-3 0 16,5-4 0-16,2-3-128 0,3-1 192 0,2-5-192 0,4-1 192 15,2-6-192-15,6-1 0 0,7-2 0 0,3-5 128 16,0-1-128-16,-3-6 0 0,-2-4 0 0,0-6 0 16,-4-3 0-16,2-9 0 0,6-1 0 0,-1-6 0 15,-2-3 0-15,-4-4 256 0,-4-2-32 0,-4-6-16 0,-4 0 64 0,-1-2 16 16,1-5 0-16,0-4 0 0,0-4 32 0,-3-3 0 15,-6-4 0-15,0-2 0 0,-5-7-64 0,-3 0-16 16,-6-3 0-16,-4 2 0 0,-5-1-112 0,-4-4 0 16,-5 2-128-16,-3 4 192 15,-5 1-192-15,-2 6 0 0,-4 3 0 0,-2 4 0 16,-1 7 256-16,-4-1-64 0,-1 0 0 0,-2 1 0 16,-6-3-192-16,-3 2 0 0,-6 2 0 0,-5 5-160 15,-2 3 0-15,-2 9 0 0,1 5 0 0,-2 5 0 16,0 6-176-16,0 0-48 0,0 7 0 0,-4 0 0 15,-5 6-64-15,-7 0-32 0,-8 10 0 0,-5 7-18832 16</inkml:trace>
  <inkml:trace contextRef="#ctx0" brushRef="#br1" timeOffset="148412.18">26322 12168 33167 0,'-3'-1'2944'0,"-1"1"-2352"0,2 1-464 0,0 1-128 0,1 1 176 0,0 1 16 0,-2-2 0 0,-2 4 0 0,-2 5-192 0,1 4 0 0,-2 4 0 0,3 3-176 15,2 6-576-15,-1 1-112 0,2 1-32 0,0 7 0 16,2 3-1488-16,-1 1-304 0,1 6-64 0,0-1-16 16,1 5 688-16,-2-2 144 0,0-2 16 0,0-1 16 0,-1-3 1200 0,1-4 256 15,-1-1 32-15,-2-1 16 0,-1-1 1328 0,-1 1 272 16,-3-1 48-16,-2 3 16 0,0 0 736 0,-4-1 160 15,-2 3 16-15,-4 1 16 0,-3 4-224 0,-4-2-48 16,-2 3-16-16,-1 1 0 0,2-6-656 0,-6 5-128 0,-6 4-32 0,-3 2 0 16,-2-2-704-16,-1-4-128 0,0 0-48 0,-3-5 0 15,-2-1-208-15,-2-5 128 0,-2 1-128 0,1-5 0 16,3-1 160-16,-3 1-160 0,1 1 160 0,1 0-160 16,3-1 384-16,-3-4-32 0,-4 1 0 0,-3-5 0 15,-3 0 96-15,0-1 32 0,-2-3 0 16,4 0 0-16,1 1-144 0,0-1-16 0,-7 1-16 0,-2-3 0 15,-2 2-80-15,1 2-16 0,0 1 0 0,5 1 0 16,5-1-208-16,-1-1 0 0,-4-2 0 0,-1 1 0 16,0-3 192-16,2-1-48 0,-1 2-16 0,6-3 0 0,5 0-128 15,-2-1 0-15,-2 1 0 0,-3-2 0 16,-2 1 0-16,0-3 0 0,3 0 0 0,1-2 0 0,6 0 0 0,0-1 0 16,0 1 0-16,-4-4 0 15,-4 0 0-15,1-2 0 0,-1-2 0 0,4-2 128 16,4 0 32-16,1 0 0 0,4-2 0 0,-4-1 0 15,-1 2-16-15,-3-4 0 0,-2 1 0 0,1-2 0 0,3-1-144 0,1 1 0 16,3-1 0-16,3 1 0 0,2 2 160 0,-4 0-160 16,-4 0 192-16,-3 0-192 0,2-1 144 0,0 1-144 15,0 1 0-15,3-1 144 0,0-1-144 0,1 1 0 16,1 1 0-16,-3-2 0 0,-1 3 176 0,-2 0-48 16,1 1-128-16,2 1 192 0,5 0-192 0,1 0-128 15,2 0 128-15,1 1-208 0,1 1 208 0,-1 5 0 16,0-4 0-16,-3 6 0 0,-2-3 0 0,0 4 0 15,2 2 0-15,4 1 0 0,5 3 128 0,2 0-128 0,5 3 0 0,0 0 0 16,3 0 128-16,-1 1-128 16,1-2 192-16,1 1-192 0,2-1 192 0,-1 2-192 15,-2 2 192-15,1-2-192 0,0 4 144 0,1-1-144 16,1 2 0-16,6 0 144 0,1 1-144 0,2-2 0 0,2 2 0 16,4-1 128-16,0 3-128 0,3 2 160 0,-1-1-160 15,3-1 160-15,0-1-160 0,0 2 192 0,0 0-192 0,2 2 192 16,-1 0-192-16,1-1 0 0,1 1 0 0,0-3 0 15,-1-3 160-15,1 1-160 0,0 2 192 0,-2 1-192 16,2-1 128-16,-1-3-128 0,-2 1 0 0,1 0 0 16,0-1 144-16,-1-1-144 0,2 1 0 0,-1 1 144 0,2 0-144 0,0 1 0 15,1-3 144-15,-2 0-144 16,2 5 0-16,0-4 128 0,2 1-128 0,-2-4 0 16,1 0 0-16,0-1 144 0,-1-5-144 0,0 0 0 0,1-2 128 15,1-2-128-15,-1-2 0 0,0-1 0 0,0-3 176 0,-1 0-176 16,0 0 160-16,0-2-160 0,0-1 176 0,0 0-176 15,0 0 192-15,-1-3-192 0,0 1 224 0,0-1-64 16,-2 0-16-16,1 0 0 0,-1 0-144 0,1-1 0 16,-2-2 144-16,0 1-144 0,1-2 0 0,-2 0 0 15,2 1 0-15,-1 0 128 0,1-3-128 16,0 2 0-16,0-2 0 0,0 1 0 0,1 0 0 0,-2-1 0 16,1 0 0-16,-2 0 0 0,3-1 0 0,-1 1 0 15,1 3 0-15,-2-4 0 0,1 1 0 0,-1 4 0 16,0-2 0-16,0-2 0 0,1 2 0 0,-2 2 0 15,1-2 0-15,-1-1 128 0,0 1-128 0,0 2 0 16,0 1 0-16,0-3 0 0,2 4 0 0,-2-3 0 0,0 1 0 0,0 1 128 16,1-2-128-16,-1 1 0 0,0 0 0 0,0 0 0 15,0-2 0-15,0-1 0 0,-1 2 0 0,0-1 128 16,0-2-128-16,0 0 0 0,-1-3 0 0,1 2 0 16,0-2 0-16,1 1 144 0,0-1-144 0,1 0 0 15,1 3 144-15,-1-4-144 0,2 4 0 0,-2-1 144 16,1 1-144-16,1 0 128 0,1 2-128 0,-1 1 128 15,2-2-128-15,-1 3 0 0,2 0 0 0,1 0-176 16,-1 2 176-16,1 2 0 0,0 0 0 0,1 2 0 16,1 2 0-16,0 4 0 0,1 3 0 0,0 3 0 15,1 2 0-15,0 1-128 0,0 1 128 0,2 4-128 16,0-1 128-16,1 1 0 0,0 0 0 0,-2-2 0 16,0-1 0-16,0-2 0 0,-1-3 0 0,-1-4 0 15,1-2 0-15,-2 0 0 0,-1-4 0 0,1 0 0 16,0-2 0-16,-1-2 0 0,1 2 0 0,0-4 0 0,0 0 0 15,-1 0 0-15,2-4 0 0,1 2 0 16,1-2 0-16,0-2 192 0,0 0-64 0,1-3 0 0,1-1 0 16,-1 0 16-16,3-2 0 0,0 0 0 0,1-2-16 0,-3 2-128 15,3-1 192-15,0 0-64 0,4-8 0 0,3 1-128 16,3-5 192-16,0 0-64 0,0 2-128 0,1 1 0 16,-1 3 0-16,-1-2 0 0,-4 4 0 0,1 2 0 15,-2 0-224-15,-2 2 80 16,-1-2-1040-16,-3 4-208 0,-3-2-32 0,-2 3-19440 0</inkml:trace>
  <inkml:trace contextRef="#ctx0" brushRef="#br1" timeOffset="149151">21103 16175 23951 0,'-4'0'2128'0,"2"-3"-1696"0,1 3-432 0,1 0 0 0,0 0 0 0,-2-2-176 0,0 0 16 0,-2 2 0 16,0-5-1200-16,1 4-240 0,-1-4-64 0,0 4 0 16,3-2 352-16,-1 3 64 0,0-3 16 0,1 0 0 15,0 2 336-15,0-1 64 0,-1-2 0 0,1 1 16 0,1 1 1888 0,-1 1 368 16,-2 1 80-16,1 0 16 0,0 0 832 0,-1 1 160 16,-2 1 32-16,-1 1 16 0,-2-2-464 0,1 2-112 0,-2-1-16 0,1-1 0 15,0 2-224-15,0 0-48 0,-2 0-16 0,1-2 0 16,0 2-672-16,2 0-128 0,0 0-16 0,-1 1-16 15,2 1-464-15,0-4-80 0,1 2-32 0,0 2 0 16,1-1-288-16,1-1 0 0,0 0 128 0,-1 3-128 16,1-3 128-16,-1 1-128 0,0 2 192 15,-1-2-192-15,2-1 384 0,-4 2-16 0,1 1-16 0,-1 2 0 16,-1-2-80-16,1 3-16 0,-2-2 0 0,1 5 0 16,-1-2-64-16,0 3-32 0,1 2 0 0,-1-2 0 15,2-3 16-15,-2 5 0 0,2-3 0 0,-3 4 0 16,0-2 96-16,0 1 32 0,0 1 0 0,0 0 0 15,1-1-112-15,0 1 0 0,-3 4-16 0,0-2 0 0,1 1-176 0,-1-2 128 16,0 2-128-16,1-3 128 0,3 0-128 0,-2-1 0 16,1-3 0-16,2-2 0 0,-1-2 0 0,2 0 0 15,0-3 0-15,1-1 0 0,0-1 0 0,1 0 0 16,1-3 0-16,-1 0 0 16,1-3-656-16,0 0-16 0,0-2 0 15,2-3 0-15,-2 0-368 0,3-2-80 0,0-4-16 0,2-2-11648 0,0-3-2320 16</inkml:trace>
  <inkml:trace contextRef="#ctx0" brushRef="#br1" timeOffset="149869.4">20570 16121 13823 0,'-4'-15'608'0,"1"6"128"0,0-1-592 0,1 1-144 0,2 5 0 0,0 2 0 0,0-2 640 0,0 0 112 0,0-4 16 0,0-2 0 0,0 1 880 0,1-1 176 0,-1 3 32 16,1 2 16-16,0 4-192 0,1-2-32 0,0 6-16 0,-1-3 0 15,2 3-16-15,-1 4 0 0,0-1 0 0,0 1 0 16,0 4-176-16,0-1-32 0,0 3-16 0,-1-1 0 16,2 4-624-16,-1-4-128 0,1 2-32 0,-1 1 0 15,1-2 128-15,0 2 32 0,1-4 0 0,1 4 0 16,1-2-192-16,0-3-16 0,1 2-16 16,0 0 0-16,2 1-336 0,1-2-64 0,2 1-16 0,3 1 0 0,2 1 0 0,0-1 0 15,2 0 0-15,1 0 0 0,0 0 208 0,2 2 48 16,1-3 0-16,3 5 0 0,-1-1-384 0,2 0 144 15,0-1-144-15,-3 1 0 16,-3-4 160-16,-1 2-160 0,1 0 128 0,-3 3-128 16,1-1 160-16,-3 0-160 0,-1-1 192 0,-3-2-192 15,-1 1 144-15,-2 1-144 0,0-3 0 0,-2-2 144 0,-1 0-144 16,-1-2 0-16,-1-1 0 0,-2-1 0 0,2 0 0 0,-3 0 0 16,2-2 0-16,-3-2 0 0,1 2 0 0,-1-3 0 15,1 2 0-15,-2-1 0 0,1-2 0 0,-1 0 0 16,0 0 0-16,-1-2 0 15,0-2-384-15,-2-1-128 0,2 0 0 0,2 5-16 16,0 0 16-16,-12-18 16 0,8 8 0 0,0 1 0 0,-1 0 160 0,1-1 16 16,-1 1 16-16,0 0 0 0,0 1 304 0,0-1 0 15,0 0 0-15,0 2 0 0,1-2 0 0,-1 0 176 16,0 2-32-16,-2-3 0 0,3 1-144 0,-3 3 0 16,1-4 0-16,0 2 0 0,1 0 0 0,-1 2 0 0,-2-4 0 15,1 4 0-15,-2-3 0 0,1 2 0 0,-1-2 0 0,0 3 128 16,1-3-128-16,-2 2 0 0,0 1 0 0,0-4 0 15,-1 4 128-15,1-4 0 0,-2 1 0 0,1-1 0 16,-2 0 0-16,2-2 0 0,0 0 0 0,0-1 0 16,0 0-128-16,1-2 128 0,0 1-128 15,1-1 128-15,1 2 0 0,0-2 0 0,1 1 0 0,-2-1 0 16,2 3-128-16,-1 0 0 0,0 1 144 0,0-2-144 16,1 1 0-16,-1 2 0 0,1-2 0 0,-1 2 0 15,2 1 0-15,-1 0 0 0,1 3 0 0,-2 1 0 16,1-1 0-16,-1 1 0 0,1 1 0 0,0 2 0 15,-1 1 0-15,2-2 0 0,0 1 0 0,1 0-128 0,1-1-16 16,0 3 0-16,1-3 0 0,0 0 0 0,1 0-32 0,-1-1 0 16,1 2 0-16,-1-2 0 0,2-1-16 0,-1 0 0 15,0 3 0-15,0-4 0 16,-1-1-256-16,0 1-64 0,0 0-16 0,0 0-12720 16,-1-2-2528-16</inkml:trace>
  <inkml:trace contextRef="#ctx0" brushRef="#br2" timeOffset="158144.34">19071 16874 8287 0,'2'-1'736'0,"-2"1"-592"0,1-2-144 0,-1 2 0 0,1-3 528 0,-1 2 80 0,1 1 16 0,1-2 0 16,-1-2-880-16,0 1-192 0,-1 0-16 0,-1 0-16 0,-3-1 1008 0,0 2 208 16,-1 1 32-16,-2 1 16 0,0-3 176 0,-3 3 16 15,0 0 16-15,-3 3 0 0,0-2 112 0,-3 1 32 16,-2 2 0-16,0-1 0 0,-3 0-240 0,0 1-64 0,-3 1 0 0,1-4 0 15,-3 4-576-15,-3-1-128 16,1-3-128-16,0 2 176 0,-3-1-176 0,0 2 0 0,0-4 144 16,-3 0-144-16,1 0 496 0,-3-3 16 0,-1 2 16 0,-3 1 0 15,2-2-48-15,0 2-16 0,-1-4 0 0,1 4 0 16,2-4 64-16,0 4 16 0,2-2 0 0,2-2 0 16,1 2-256-16,-1-2-48 0,-2-1-16 0,1 1 0 15,-1 2-224-15,-1 0 0 0,-1 4-144 0,1 0 144 16,0 1-128-16,2 0 128 0,2 1 0 0,0 1-144 15,4 1 144-15,0-1 0 0,2 1 0 0,2-1 0 0,2-1 0 16,2 0 0-16,1 1 0 0,1-4 0 0,4 1 400 0,-1 0 16 16,4 0 0-16,0-2 0 0,2 0 304 0,-1 0 64 15,3 0 16-15,0-2 0 0,1 0-304 0,1 2-64 16,-1-2-16-16,1 1 0 0,1-2-112 0,0 3-32 16,1-2 0-16,-1 2 0 0,1-2 32 0,-1 2 0 15,1 0 0-15,1 0 0 0,-1 0-128 16,1 2-32-16,0-2 0 0,1 2 0 0,0-2-144 15,0 3 0-15,0-3 0 0,0 0 0 0,0 0 128 0,0 0 0 16,0 0 0-16,0 0 0 0,0 0 16 0,0 0 0 16,0 0 0-16,15 16 0 0,-13-16 144 0,1 1 32 0,-1 1 0 15,-1-2 0-15,2 0-128 0,-1 3-32 16,2-3 0-16,0 1 0 0,0 2-160 0,-1-3 0 16,1 2 0-16,0-1-176 0,-1 2 176 0,1 0 0 15,0 1 0-15,0 1 0 0,-2-1 0 0,0 2 0 16,1-2 0-16,-1 2 0 0,0-2 0 0,0 2 0 15,-1 0 0-15,1-1-128 0,-1 2 128 0,1-3 0 0,0 2 0 16,-1-1 0-16,0 0 0 0,0 0 128 0,0-1-128 0,-1-2 0 16,2 2 176-16,-1-2-48 0,0 2 0 0,-1 0 0 15,1 0 16-15,1 1 0 0,-2-2 0 0,1 0 0 16,-1 0-144-16,0 0 192 0,0-2-192 0,0 2 192 16,0-1-64-16,1-2-128 0,-1 4 192 0,0-4-64 0,1 0-128 0,1 1 0 15,-1-1 144-15,0 1-144 16,-1-1 0-16,0 0 0 0,0 0 0 0,0 0 128 15,0 0-128-15,0 0 0 0,0 0 0 0,16 14 0 16,-15-10 0-16,1 1 0 0,-1-2 0 0,0 1 0 16,0 2 0-16,-1 0 0 0,0 3 0 0,0-3 0 15,0 2 0-15,-1 0 0 0,1 2 0 0,0-2 0 0,-1 0 0 0,1 2 0 16,0 2 0-16,-1 1 0 16,1 3 0-16,0-1 128 0,0 1-128 0,1 1 0 15,-1 7 0-15,0-2 0 0,0 6 0 0,-1 4 0 0,-1 3 0 0,1 3 192 16,-1 3-64-16,-1 1 0 0,1 3-128 0,-2-2-192 15,3-2 64-15,0-3 0 0,1-3 128 0,2-3 0 16,0-1 0-16,1 0 0 0,1 1 0 0,-1 0 0 16,2 5 0-16,-1-2 0 0,0-2 0 0,-2 4 192 15,2 0-64-15,-2 5 0 0,1-3-128 0,-2 0-160 16,2 0 160-16,-3-1-208 0,1-3 208 0,-1-1 0 16,0-2 0-16,0-6 0 0,0 2 0 0,0-2 0 15,1-2 0-15,-1 1 0 0,1 1 0 0,-1-4 0 0,-1 3 0 16,1-5 0-16,0 0 0 0,0-2 0 0,0 1 0 0,0-1 0 15,3-2 0-15,-1-1 0 0,0 1 0 0,1 0 0 16,-1-3 0-16,1-1 0 0,-1 2 0 0,1-4 0 16,-2 2 0-16,2-2 0 0,-2-2 0 15,0 2 0-15,0-1 0 0,0-3 0 16,1-2 0-16,-1 0 0 0,-1-1 0 0,0 2 0 0,0-3 0 0,0 0 0 16,1 0 0-16,-1 2 0 0,0-4 0 0,0 3 0 15,0-3 0-15,1 3 0 0,-1-3 0 0,0 0 0 16,0 2 0-16,2-2 0 0,-2 0 0 0,0 0 0 15,0 0 0-15,0 0 0 0,0 0 0 0,0 0 0 16,0 0 0-16,0 0 0 0,0 0 0 0,0 0 0 16,0 0 0-16,0 0 0 0,8 18 0 0,-8-18 0 15,0 3 0-15,2-3 0 0,-1 0 0 0,0 0 0 16,0 0 0-16,1-3 0 0,-2 2 0 0,1 1 0 0,1 0 0 0,-1 0 0 16,-1 0 0-16,0 0 0 0,0 0 0 0,0 0 0 15,0 0 0-15,0 0 0 0,0 0 128 0,0 0-128 16,19 7 0-16,-17-7 0 0,1 3 0 0,-1-3 160 15,2 0-160-15,0-3 128 0,1 3-128 0,0-1 160 16,1 1-160-16,0-2 160 0,2-2-160 16,-1 1 0-16,2 0 0 0,-1 0 0 0,2 1 0 0,0 1 0 15,1-2 0-15,-1 1 0 0,2 0 0 0,0 0 0 0,0 1 0 0,0 1 0 16,1 0-192-16,-1 0 192 0,0 0-192 16,2 0 192-16,1 0-128 0,1 0 128 15,1 0 0-15,2 0 0 0,1 0 0 0,2 0 0 16,1-3 0-16,2 3 0 0,0 0 0 0,-1-4 0 15,2 2 128-15,0 0-128 0,0 0 0 0,-1-3 0 16,2 4 0-16,-1-4 0 0,3 4 0 0,-3-3 0 0,0 4 0 0,0-2 0 16,0 2 0-16,-2 0 0 0,1 0 0 0,-4 0 0 15,-1 2 0-15,-3-2 0 0,-1 1 0 0,-1 2-176 16,0-2 176-16,-1-1 0 0,-1 3 0 0,0-3 0 16,-2 0 0-16,0 2 176 0,1-2-176 0,1 0 192 0,-1 0-192 0,0 0 0 15,2 0 144-15,-1 0-144 16,2 0 0-16,0 0 0 0,0 0 0 0,1 0 128 0,1 0-128 0,2-2 0 15,2 2 0-15,0 0 0 16,-3 0 0-16,1 0 0 0,3 2 0 0,-1-2 0 16,2 1 0-16,-2-1 0 0,0 3 0 0,-2-3 0 15,1 2 0-15,-1-2 0 0,-2 0 0 0,-1 0 0 16,-1 0 0-16,0 0 0 0,-3 0 0 0,-1 0 0 16,0 0 0-16,-1 0 0 0,1 0 0 0,-1 0 0 15,1-2 0-15,-1 2 0 0,1 0 0 0,-1-3 0 0,0 3 0 16,-1-1 0-16,1 2 0 0,0-1 0 0,-2 3 0 0,0-3 0 15,0 2 0-15,-1 2 0 0,0-2 0 0,-1 2-160 16,0-1 160-16,1 0-160 0,-2 1 160 0,-2 0-192 16,1 1 192-16,-2-2-192 0,2 0 192 0,-3 1 0 15,2-1 0-15,-2 1 0 0,0-1 176 0,1-1-48 16,-1 2 0-16,-1-4 0 0,1 2-128 0,-1 2 0 16,1-4 144-16,0 0-144 0,1 2 0 0,-1-2 128 15,0 0-128-15,2 0 0 0,-2 0 0 0,1 0 0 16,-2 0 0-16,0 0 0 0,0 0 0 0,0 0 0 15,0 0 0-15,0 0 0 0,0 0 0 0,0 0 0 0,0 0 0 16,0 0 0-16,0 0 144 0,0 0-144 16,0 0 192-16,0 0-192 0,0 0 192 0,0 0-64 0,0 0 0 0,0 0-128 15,-2-22 208-15,2 16-64 0,1-3-16 16,0-1 0-16,-1 0 0 0,2-2 0 0,-1 0 0 0,-1-4 0 16,1 0 64-16,-1-5 16 0,1 2 0 0,-1-1 0 15,-1-2-16-15,0-3 0 0,-3-1 0 0,0-5 0 16,1 2-48-16,-3-6-16 0,-1-5 0 0,0-4 0 15,-2-2-128-15,1-1 0 0,-1 3 0 0,0-2 0 16,1 6 0-16,-1 0-144 0,2 1 144 16,-1 2-160-16,1 0 160 0,1 1 0 0,-2 4 0 0,1-3 0 15,1 2 0-15,-2 0 0 0,2 2 0 0,-1 0 0 0,2 1 0 16,-2 2 0-16,1 0 0 0,1 2-128 0,0 2 128 16,-1-1 128-16,1 2-128 0,0-5 176 0,2 5-176 0,-1-6 128 15,1 1-128-15,1 1 128 0,1 1-128 0,-1-3 128 16,1-3-128-16,0 4 128 0,1-3-128 0,-1 2 0 15,-1 3 0-15,1 2-176 0,-1 1 176 0,1 1-192 16,-2 4 192-16,1 2-192 16,-1-1 192-16,1 3-128 0,-2-2 128 0,0 2-128 0,1 2 128 15,-1-3 0-15,0 1 0 0,0 2 0 0,1-1 0 0,-1 1 0 16,0 0 0-16,2 1 0 0,-2-1 0 0,0 1 0 16,2 3 0-16,-2-2 0 0,2-1 0 0,-1 3 0 15,2-2 0-15,0 2 0 0,0 0 0 0,-1 0 0 16,2 1 0-16,0-3 0 0,0 2 0 0,2 0 0 15,-2 2 0-15,1-2 0 0,0 0 0 0,0 2 0 0,-1 0 0 16,1 0 0-16,1-1 0 0,-2 1 0 0,1 3 0 0,-1-2 0 16,0 3 0-16,-1-1 0 0,1 0 0 0,-2 1 0 15,2 0 0-15,-1 2 0 0,0-2 0 0,1 2 0 16,-1 0 0-16,0 0 0 0,-1 0 0 0,1 0-128 16,0 2-576-16,1-2-96 0,0 4-32 0,0-1-18736 15</inkml:trace>
  <inkml:trace contextRef="#ctx0" brushRef="#br2" timeOffset="161694.66">18287 17462 28559 0,'-7'0'2544'0,"1"0"-2032"0,3 1-512 16,2-1 0-16,2 0 368 0,-2 1-32 0,0-1 0 0,-3 2 0 0,0 0 48 0,3-1 0 0,2 4 0 0,2-1 0 0,3 2-192 0,0 1-48 0,2 2 0 0,-2 1 0 15,0 1-400-15,0 3-96 0,-1-1-16 0,-2 5 0 16,-2-1 368-16,-1 4 0 0,-4 1 128 0,-1 1-128 16,-2 3 560-16,-3 2 16 0,-1 3 16 0,-2 0 0 15,0-3-384-15,-2 4-80 0,0 3 0 0,0-5-128 16,0 1-144-16,3-7-144 0,2 0-32 0,2-6 0 0,0 1 160 0,4-4 32 15,1-5 0-15,1 0 0 16,4-7-1392 0,0 0-272-16</inkml:trace>
  <inkml:trace contextRef="#ctx0" brushRef="#br2" timeOffset="162040.76">18349 17419 31327 0,'-8'2'1392'0,"0"-2"272"0,2 0-1328 0,2 0-336 0,3 0 0 0,1 0 0 16,0 0 176-16,0 0-48 15,0 0 0-15,0 0 0 0,4 2 448 0,2 2 64 16,3-1 32-16,0 3 0 0,4 1-112 0,2 6-32 0,1-1 0 0,-1 4 0 15,1 3-528-15,-3-1 0 16,0 4 0-16,-1 2 0 0,-1 3 0 0,-1-1 0 0,-3-1 0 0,1 1 0 16,-2 0 0-16,-2 1 0 0,-1-4 0 15,0 1 0-15,-2 2 160 0,0-1-32 0,1 3 0 16,-2 1 0-16,0 0 128 0,1 2 0 16,0-2 16-16,-1-3 0 0,1-2-272 0,1-1 0 0,-1-1 0 0,-1-4 0 31,2 1-352-31,-1-6-176 0,-1 0-48 0,2-4 0 15,-2-5-1264-15,1-1-256 0,-1-1-48 0,-1-4-11472 0</inkml:trace>
  <inkml:trace contextRef="#ctx0" brushRef="#br2" timeOffset="162261.79">18237 17898 40543 0,'0'7'1792'0,"0"-4"384"0,0 0-1744 16,1-1-432-16,0-2 0 0,2 1 0 0,0-1 0 0,5 0 0 15,3 3-224-15,7-6 80 16,8 3-224-16,5-3-32 0,5-1-16 0,4-2 0 16,4-3-320-16,2 0-64 0,2 2-16 0,2-3 0 0</inkml:trace>
  <inkml:trace contextRef="#ctx0" brushRef="#br1" timeOffset="166363.41">21825 17326 14735 0,'-2'1'1312'0,"-1"-1"-1056"0,1 2-256 16,0-2 0-16,2 0 3312 0,0 3 592 0,0-3 128 0,0 1 32 0,0 2-3232 0,0 0-640 0,0 2-192 0,0 2 0 15,2 0-576-15,-2-1-192 0,0 3-64 0,0 1 0 16,0 0 64-16,0-2 0 0,0 2 0 0,-2 0 0 0,1 0 768 0,-1 2 0 0,-1 1 224 0,1-1-48 16,-2 0 720-16,-1-1 128 0,1 2 48 0,0-1 0 0,-3 1-416 15,2-1-80-15,-2-2 0 0,1 2-16 0,-3-2-16 0,2 0 0 16,-2 1 0-16,0-1 0 0,2 0-240 0,0 0-48 16,-2-2-16-16,1 0 0 0,1 1-240 0,-2-1 0 15,2-3 0-15,0 4 0 16,-1-3 272-16,-2 0-32 0,0 2-16 0,0 0 0 15,-1 1 144-15,-1-2 16 0,-2 2 16 0,0-2 0 16,-1 5-192-16,-1-3-32 0,0-1-16 0,-1 0 0 0,3 2-160 0,-1-3 0 16,1-1 0-16,3 0 0 0,1-4 176 0,0 2 0 15,4-4 0-15,1 1 0 0,1 2 384 0,1-3 80 16,1 0 0-16,1 0 16 0,1 0-368 0,0 0-80 16,1 0-16-16,-1 0 0 0,0 0-48 0,0 0-16 15,0-3 0-15,0 3 0 0,0 0 0 0,0 0 0 16,0 0 0-16,0 0 0 0,0 0 0 0,0 0-128 15,0 0 192-15,0 0-64 0,0 0-128 0,0 0 192 16,0 0-192-16,0 0 192 0,0 0-64 0,0 0-128 16,18-11 192-16,-16 9-64 0,3 2-128 0,-1-3 128 15,1 2-128-15,-1 1 128 0,2 0 0 0,-1 0 0 0,1 0 0 16,-1 0 0-16,0 0-128 0,0 0 0 16,2 1 0-16,1 2-176 0,0-3 176 0,1 2 0 0,1-2 0 0,0 4 0 15,1-3 0-15,1 2 0 0,1 0 0 0,0 2 0 16,2-1 0-16,-1 0 0 0,-1 4 0 0,1-1 0 15,-1 0 0-15,0 2 0 0,-1 1 0 0,-2-1 0 0,1 3 0 0,-2-3 0 16,-1 1-128 0,1-1 128-16,-1-2 0 0,-2 2-160 0,0-3 160 15,-1 0 0-15,1-1 0 0,-1 2 0 0,0-1 0 0,1-1 0 16,-1 1 0-16,1 0 0 0,-1 1 128 0,0 0-128 16,0 3 0-16,-1-1 0 0,-1 4 0 0,-1-1 0 15,0 3 0-15,-2-1 0 0,0 0 0 0,0 3-160 16,-1-1-48-16,0-3-16 0,-2 0 0 0,2-4 0 15,-1 3 224-15,-1-6 0 0,2 0 0 0,-2-2-144 0,1-1 144 0,1 1 0 16,-1-1 0-16,2-3 128 0,0 0-128 0,0 0 0 16,0 0-128-16,0 0 128 15,0-3-768-15,2 2-80 0,-2-2-16 0,0 0 0 16,0 3-1136-16,0 0-240 0,0 0-32 0,-5-23-12208 16</inkml:trace>
  <inkml:trace contextRef="#ctx0" brushRef="#br1" timeOffset="167210.91">21459 18258 5519 0,'-6'4'496'0,"1"-4"-496"0,1 2 0 0,3-2 0 0,0 0-176 0,-2 0-128 0,-2 0-16 0,-2 2-16 0,-3-2 2416 0,-1 2 480 0,2-2 112 0,1 0 16 16,3 0-112-16,0-2-16 0,1 2 0 0,0-2 0 15,3 2-576-15,0 0-112 0,0 0-16 0,1 0-16 0,0 0-448 0,0 0-96 16,0 0-16-16,0 0 0 16,1 2-288-16,0 0-64 0,-1-2-16 0,0 0 0 0,0 0-448 0,0 0-80 15,0 0-32-15,19 16 0 0,-13-10-96 16,2 1-32-16,1 0 0 0,2-1 0 0,2 3-32 0,-1-3 0 16,2 0 0-16,0 0 0 0,2 1-192 15,2-1 144-15,0 0-144 0,0-1 128 0,-1 0-128 16,2-2 0-16,-1 0 0 0,-1-2 0 15,2 2 0-15,-3-1 0 0,0-2 0 0,-1 0-176 0,-1 0 48 16,-1 0 0-16,1 0 0 0,-3 0 0 16,1 1-1136-16,-1-1-208 0,2 3-64 0,-1-3-14720 0</inkml:trace>
  <inkml:trace contextRef="#ctx0" brushRef="#br3" timeOffset="171281.84">22560 16696 23039 0,'-2'0'2048'0,"1"0"-1648"15,0 0-400-15,1 0 0 0,0 2 176 0,-1 0-48 0,-1 1-128 0,1 0 192 0,0 1-496 0,-1 2-96 0,0-3-32 0,1 3 0 16,1 0-16-16,0-1 0 0,0 0 0 0,1-1 0 0,2-2 1200 0,-1-2 224 16,1 1 48-16,-2-1 16 0,1 3 144 0,1-3 32 15,-2-3 0-15,2 3 0 0,-2 0-480 0,0 3-96 16,-1-3 0-16,0 0-16 0,0 0-176 0,0 0-48 16,0 2 0-16,-1-2 0 0,1 4 0 0,0-4 0 0,0 0 0 0,0 0 0 15,0 0 48-15,0 0 16 16,0 0 0-16,0 0 0 0,0 0 96 0,-3 20 16 15,5-18 0-15,-2 1 0 0,1-3-320 0,-1 1-48 16,1 1-16-16,-1 1 0 0,1 1-192 0,1-3 144 16,-1 1-144-16,0 1 128 0,0 0-128 0,-1-3 0 15,1 3 0-15,1 1 128 0,-2-2 16 0,0-2 0 16,0 4 0-16,0-2 0 0,1 0 48 0,-1 0 16 16,0 2 0-16,0-2 0 0,0 2-32 0,1-2-16 15,-1 2 0-15,1-1 0 0,2-2-160 0,-1 4 160 16,1-4-160-16,-1 3 160 0,2 1-160 0,-1-2 0 15,0 1 144-15,1 1-144 0,0 1 0 0,-1 2 128 0,1-2-128 0,-1 2 0 16,-1-1 0-16,0 0 0 0,0 2 0 0,-1-2 0 16,-1 2 144-16,0-2-144 0,-1 4 192 0,-1-3-192 15,1 0 192-15,0 2-192 0,0 0 192 0,1 3-192 16,0-4 176-16,0 4-176 0,1 2 160 0,0-2-160 0,2 2 128 0,-1 2-128 16,2 2 0-16,0 2 0 0,1-1 0 0,-1-2 0 15,3 5 0-15,-2-1 0 0,0 0 0 0,0 0 0 16,-1 1 0-16,0-1 0 0,-1 3 0 0,0-3 0 15,1-2 0-15,-1 1 0 16,-1-3 0-16,0 0 0 0,0 3 0 0,-1-3 0 16,-1-1 0-16,-1 4 0 0,-2-2 0 0,2 1 0 0,-1-2 0 15,-1 1 0-15,-1 1 0 0,2-4 0 0,-2 2 224 16,0-2-48-16,1-1-16 0,-1 1 0 0,0 0-16 0,1-2 0 16,0 1 0-16,1-2 0 0,0 0-144 0,0-1 128 15,1 0-128-15,1 1 128 0,-2-1-128 0,1 2 0 16,1 1 0-16,-1 1 0 0,1 0 0 0,0 2 0 15,0 2 0-15,0 1 0 0,0 5 0 0,0-4 0 16,1 1 0-16,-1-1 0 0,1 0 0 0,-1-1 0 0,2-1 0 0,-1-1 0 16,0-3 0-16,0 0 0 15,-1-1 0-15,2-2 128 0,-2-1 0 0,1 1-128 16,-1-3 192-16,0 0-64 0,0 0-128 0,0 1 0 0,0-1 0 0,1-1 0 16,-1 4 0-16,0-1 0 0,-1-2 128 0,0 2-128 15,1 1 0-15,-2-2 0 0,2 4 0 0,-1-3 0 16,0-2 0-16,1 2 0 0,-1-3 0 0,-1 1 0 15,2 0 0-15,-1-4 0 0,0 0 128 16,1 0-128-16,0 1 0 0,1-4 0 0,0 3 0 0,1-2 0 0,-1 2 0 16,0 1 0-16,2-1 0 0,-1 0 0 15,1 1-224-15,-1 4 80 0,1-1 16 0,-1 3 0 16,2 3-96-16,-2-3-16 0,1 6 0 0,-1-4 0 16,1 1 80-16,-1-4 16 0,1 4 0 0,-2-3 0 15,0 0 144-15,0-3-128 0,1-1 128 0,-2-2-128 16,1-2-432-16,-1-1-80 15</inkml:trace>
  <inkml:trace contextRef="#ctx0" brushRef="#br3" timeOffset="174511.29">22720 18650 7359 0,'-1'0'656'0,"0"-2"-528"0,1 2-128 0,0 0 0 0,0 0 0 0,0-3-272 0,0 2 64 0,-1 1 16 0,1-4-736 0,-3 2-144 0,1-1-16 0,-3 2-16 16,1-1 544-16,0 2 112 0,-1 2 32 0,2-2 0 0,-1 4 1504 0,0-3 288 15,1 2 64-15,-1 0 16 0,0 0 704 0,0 0 144 16,1 2 16-16,-1-1 16 0,0 2-192 0,1-2-32 15,0 2-16-15,-1-2 0 0,2 1-560 0,1-1-96 16,-2-1-32-16,3 1 0 0,-1-2-496 0,1 1-96 16,1-3-32-16,-1 1 0 0,1 2-144 0,1-3-48 15,-1 0 0-15,1 0 0 0,1 0 160 0,-3 0 16 16,0 0 16-16,0 0 0 0,0 0-16 0,0 0 0 16,0 0 0-16,21 2 0 0,-20-2-384 0,2 4-96 15,-1-2-16-15,2 2 0 0,-2-2-272 0,1 2 0 0,0 0 0 0,0-2 0 16,1 2 0-16,-1-4 0 0,2 3 0 15,0-3 0-15,1 1 272 0,-1-2 0 0,3 1 0 0,-2-3 0 16,1 1-32-16,1 0-16 0,0-1 0 0,1 0 0 16,0-1-224-16,1 2 128 15,0 2-128-15,1-3 0 0,0 2 0 0,0 1 0 0,3 0 0 16,-1 0 0-16,2 1 0 0,0 2 0 0,2-1 0 0,0 0 0 16,1 0 0-16,2-1 0 0,-1 2 0 15,-1-1 0-15,-2 0 128 0,1 0-128 0,2 1 0 0,0 0 0 16,0 0 160-16,-1-2-160 0,0 1 160 0,-2 1-160 15,-1-3 128-15,-2 0-128 0,0 0 0 0,-1 0 144 16,0 1-144-16,-2-1 0 0,0 0 0 0,0 3 128 0,-1-3-128 0,-2 0 160 16,1 0-160-16,-3 0 160 0,-1 0-160 0,1 0 128 15,-1 0-128-15,0 1 128 16,0-1-128-16,-2 0 160 0,0-1-160 0,1 1 160 16,-1 0-160-16,1 0 0 0,1 0 144 0,-2-3-144 0,1 3 0 15,-1-1 0-15,1 1 0 0,-1 0 128 0,0 0-128 16,1 0 0-16,-1-3 0 0,1 3 0 0,-1 0 0 0,0 0 0 15,0 0 0-15,1-2 0 0,-1 1 0 0,-1 1 0 16,0-3 0-16,2 1 0 0,-2 1 144 0,2-4 16 16,-2 1 0-16,1 0 0 0,0-2-32 0,0 0 0 15,1 0 0-15,-2-3 0 0,3 2-128 0,-2-3 0 16,-1 1 0-16,2-3 128 0,-2-1-128 0,0 0 192 16,0-3-192-16,-1-1 192 0,-1-1-192 0,-1-1 160 15,0 0-160-15,-1-4 160 0,0 1-32 0,0-3-128 16,-1-3 192-16,0-1-64 0,-1 1-128 0,0-3 0 15,0 1 0-15,0 2 128 0,0-3-128 0,-1 3 128 16,0-5-128-16,1 3 128 0,0-1-128 0,-1-2 160 0,1 1-160 16,0-2 160-16,0-1-160 0,0-3 0 0,0 1 0 0,-1 1 0 15,1-1 0-15,0 1 128 0,0 5-128 0,0-1 0 16,0 3 0-16,-1-2 0 0,2 5 0 0,1-2 0 16,-2 0 0-16,1 0 0 0,0 2 0 0,1 0 0 15,0-2 0-15,-1 0 0 0,2-1 0 0,-3 1 0 0,0 0 0 0,1 2 128 16,1-2-128-16,-1 2 0 0,-1 3 0 0,1-1 0 15,-1 2 128-15,2-3-128 0,-1 3 0 0,-1 0 0 16,0 1 0-16,0 1 128 16,1 0-128-16,1-2 0 0,-1 1 0 0,0-2 0 15,1 4 0-15,-1-4 128 0,1 5-128 0,0-4 0 16,-1 1 0-16,0 1 128 0,2-1-128 0,-2 1 0 16,3 0 128-16,-2-1-128 0,2 1 0 0,0-1 128 15,0 3-128-15,-1-2 0 0,1 4 0 0,1-3 128 0,0 3-128 16,1 1 0-16,-1 2 0 0,0-1 0 0,2 3 0 0,-2 1 0 15,1 2 0-15,-1-2 0 0,1 2 0 0,-1-2 0 16,0 4 0-16,0 0 0 0,0 0 0 0,0 0 0 16,0-1 0-16,-1 4-176 0,1-2 176 0,1 1-128 15,-1-2 128-15,0 2-128 0,1 1 128 0,1-2 0 16,0 1 0-16,1 0 0 0,-1 2 0 0,0-5 0 16,2 4 0-16,0-1-128 0,0 2 128 0,-1-2 0 0,1 1 0 15,-1 0-128-15,0 0 128 0,0 0 0 16,0 0-144-16,0-1 144 0,-1 4 0 0,0-2-176 15,0 1 176-15,1-2-128 0,0 3 128 0,-2 0-208 0,2-2 80 0,-2 2 128 16,0 0-176-16,1 0 176 16,-1 2-128-16,0-2 128 0,0 0-160 0,-1 3 160 0,2-3-192 15,-2 0 192-15,1 1 0 0,-1 1-128 16,0-2 128-16,0 0 0 0,0 0 0 0,0 0 0 0,0 0 0 16,0 0 0-16,0 0 0 0,0 0 0 0,-11 16 0 0,7-13 0 15,2 1 0-15,-2-2 0 0,-1-1 0 0,0 2 0 16,0 0 0-16,-1 0 0 0,-2-2 0 0,1 4 0 15,-2-4 0-15,-1 2 128 0,1 1-128 0,-3 1 0 16,1-2 0-16,-1 1 0 0,-2 0 128 0,1 1-128 16,-2-2 0-16,0 1 0 0,0 0 0 0,-1 1 0 0,1-4 0 0,-1 1 144 15,1 1-144-15,-1-3 128 16,0 0 0-16,0 0-128 0,0 0 192 0,0 0-64 0,1 0-128 0,-2 0 0 16,1 0 0-16,0 0 0 15,-2 0 0-15,2 0 0 0,0 0 0 0,1 0-176 0,3 0 176 16,0 1 0-16,1 2 0 0,-1-1 0 0,4-1 0 15,-2 4 0-15,1-1 0 0,1-2 0 0,0 2 0 0,1 0 0 16,-1 0 0-16,1 0-128 0,-2 3 128 0,2-1 0 16,-2-1 0-16,0 1-128 0,2-1-208 0,0 1-48 15,-1 0 0-15,1-1 0 16,1 0-80-16,-1-1-32 0,2-2 0 0,1-2 0 16,0 0-496-16,1 0-96 0,1-5-32 0,1 2-16320 0</inkml:trace>
  <inkml:trace contextRef="#ctx0" brushRef="#br3" timeOffset="176011.29">22842 17310 10127 0,'-2'0'896'0,"1"0"-704"0,1 0-192 0,0 0 0 0,0 0 320 0,0 0 48 0,-1 0 0 16,1 0 0-16,-1 0 448 0,-1 0 80 0,1 1 32 0,1-1 0 0,0 0 288 0,0 0 48 0,0 0 16 0,0 0 0 15,0 0 96-15,0 0 32 0,1 22 0 0,-1-17 0 16,2-1-192-16,-1 2-16 0,0 0-16 0,2-2 0 16,-1 2-288-16,1 0-64 0,0 0-16 0,2 1 0 0,1-1-464 0,1 4-96 15,-1-2 0-15,0 4-16 0,1 2-64 0,1-1-16 16,-1-1 0-16,1 2 0 0,-1 2-160 0,0 2 0 15,1 1 144-15,-1-1-144 0,-1 0 0 0,-1 0 0 16,2 3 0-16,-2-1 0 0,-2-4 0 0,0 3 304 16,0-1-48-16,0 2-16 0,-2-1 80 15,-1-3 32-15,1-1 0 0,1-2 0 0,-2-3 128 0,0 0 32 16,0 1 0-16,-2-1 0 0,1-3-160 0,0 2-32 16,-2 1 0-16,1-1 0 0,-2-2-320 0,1 2 144 15,-1-3-144-15,-1 4 0 0,1-4 160 0,0 3-160 16,2-3 128-16,-2 1-128 0,2 2 256 0,-2-3-16 15,3-2-16-15,0 2 0 0,-1-2 48 0,2-1 16 0,0 0 0 16,0-1 0-16,0-1-128 0,2-1-32 0,-1 0 0 0,0 0 0 16,0-1-128-16,1-1 0 15,0-2 0-15,-1 2 0 0,2-2 128 0,-2-2 0 16,1 0 0-16,1-1 0 0,-1-1-128 0,1 0 0 0,-2 0 0 16,2 0 0-16,-2-2 0 0,1 4 0 0,0-3 0 0,0 1 0 15,-1 2 0-15,0-2 0 0,2 2 0 0,-2 0 0 16,0-2 0-16,2 2 0 0,-1 0 0 0,2 0 0 15,-1 1 0-15,0 0 0 0,2 2 0 0,-1 0 0 16,1-3 0-16,-1 3 0 0,1-1 0 0,-1-1 0 0,0 2 0 0,1 2 0 16,0-2 0-16,-1-1 0 0,1 2 0 0,-2 2 0 15,1-3 0-15,0 2 0 0,1 1 0 0,-2 0 0 16,2 0 0-16,0 0 0 0,-1 0-128 0,1 0 128 16,-1 0 0-16,1 1 0 15,0-1 0-15,-2 3 0 0,2-3 0 0,0 0 0 16,0 2 0-16,-1 0 0 0,1 0 0 0,0 1 0 0,-1 0-128 0,-1 1 128 15,1 0 0-15,-2 1 0 0,2-2-128 0,-1 1 128 16,0 1-160-16,0 0 160 0,-1 0-256 0,1 1 64 16,0 0 0-16,0-1 0 0,-1 4 192 0,1-5 0 15,-1 2-160-15,0 0 160 0,0 0 0 0,0 0 0 16,1 0-144-16,-1 1 144 0,1-1 0 0,-1-2 0 0,0 2 0 16,0 0 0-16,-1 0 0 0,1-2 0 0,-2 2 0 0,0 0 0 15,0 0 0-15,-2-2 0 16,0 2 0-16,1-1 0 0,-1 0 0 0,0 1 0 15,-1-1 0-15,0 1 0 0,-1-1 0 0,0 0-128 16,1 2 128-16,-1-4-160 0,-1 3 160 0,0-3-192 16,1 1 192-16,-1 2-192 0,0-3 192 0,-1 4 176 15,1-1-48-15,-1 0 0 0,2-2-128 0,-1-1 192 0,2 2-192 16,-1-1 192-16,-1 0-64 0,0 1-128 16,1-2 192-16,-1 1-64 0,1 0-128 0,0 1 0 15,0-1 0-15,2-2 0 0,-2-1 0 0,1 2 0 0,0-3 128 16,0 0-128-16,0 2 128 0,0-4 0 0,-1 2 0 0,1-3 0 15,-1 2 0-15,-1-1 0 0,1-1 0 0,-1 2 0 16,0-4-128-16,-1 4 192 0,1-4-192 0,-1 3 192 16,0-4-192-16,0 3 192 0,1 0-192 0,0-1 192 15,-1 2-192-15,1-2 0 0,1 2 0 0,-1-2 128 16,1 2-128-16,1-2 0 0,-1 1 0 0,0 2 0 16,2-1 0-16,-1 2 0 0,2-3 0 0,0 2 0 0,0-2 0 0,-2 3 0 15,2-2 0-15,0 1 0 0,-1 1 0 0,0-3 0 16,1 2 0-16,-2 0 0 0,2 0 0 0,-2-2-176 15,1 2 48-15,-2 1 0 0,1-3 128 0,-2 1 0 16,1 1 0-16,-1 1 0 16,1-3-144-16,-1 3 144 0,2-2-160 0,-2 1 160 0,0 1-160 15,1 0 160-15,-1-3-160 0,1 3 160 16,1 0-448-16,-1-2 0 0,0 0 0 0,2 0 0 16,-1-1-1392-16,2 0-272 0,0-4-48 0,1 0-16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7:53:48.15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15213 13072 22111 0,'-3'-1'1968'0,"1"1"-1584"0,2 0-384 0,0 0 0 0,0 0 320 0,2 0-32 0,-2 0 0 0,1 0 0 0,1-3-288 0,3 2 0 0,1 0-176 0,6-1 176 0,1 2 0 0,2 0 0 16,2 0 192-16,3 0-48 0,4 0 1024 0,2 0 208 15,4 2 32-15,5-2 16 0,3 1-400 0,3 0-96 16,3 2-16-16,1-3 0 0,2-3-672 0,1 2-240 16,2 2 144-16,1-2-144 0,-1 1 0 0,1 1 0 15,1 2 0-15,-3-3 0 0,1 3 128 0,-1 0-128 0,1-2 128 16,-3 2-128-16,-3-1 128 0,1 2-128 0,-2-1 0 16,-2 1 128-16,-3 1-128 0,-2 1 0 0,0-2 144 0,-1 2-144 15,-3 0 176-15,-4 1-48 0,-1-1 0 0,-3-3 0 16,-2 4 128-16,-3-4 32 0,-2 1 0 0,-3-1 0 15,-1 0 416-15,-3 0 64 0,-1-1 32 0,-3-1 0 16,-1 2-176-16,-1-3-48 0,-2 2 0 0,-2-2 0 16,1 0-320-16,-2 2-64 0,1 0 0 0,-1-2-16 15,0 3 0-15,-1-3 0 0,1 3 0 0,1-3 0 0,0 0-176 16,0 0 0-16,0 0 0 0,-13 20 0 16,10-14 0-16,-1 0 0 0,2 1 0 0,-2 1 0 0,2 0 0 0,-1 0 0 15,3 5 0-15,-2-2 0 0,0 1 0 0,0 3 0 16,1 1 0-16,0 3 0 0,1-1 0 0,-2 2 0 15,1 2 0-15,0 3 0 16,1 7 0-16,0 0 0 0,0 2 0 0,0 5 0 0,0 7 0 0,-1 5 0 16,-1 6 0-16,0 1 0 0,-1 4-176 0,0 2 176 15,-2-1-128-15,0 6 128 0,-1 0-224 0,-3 1 32 16,2-4 16-16,-2-5 0 0,1-4 176 0,0-4 0 0,0-1 0 16,2-3 0-16,-1-2 0 0,-1 2 0 15,2-2 0-15,1 0 0 0,2-3 0 0,0-2 0 0,2-1 0 0,1-3 0 16,2 3 0-16,0-6 0 0,1-1 0 0,0 1 128 15,-2 0-128-15,1-3 0 0,0-4 0 0,-1 1 0 16,1-1 0-16,-2-2 0 16,2-1 0-16,-1-3 0 0,-1 3 0 0,1-7 0 0,-1 0 0 0,-1-3-128 15,0-7 128-15,-2 2-160 0,1-4 160 0,-1 0-160 16,1-2 352-16,-1 0 80 0,1-2 16 0,1 2 0 16,-1-1-288-16,1-3 160 15,1 0-160-15,-1 1 128 0,1-1 32 0,0 0 0 0,0 0 0 0,0 0 0 0,0 0-160 16,-1 2 0-16,1-2 0 0,0 0 128 15,0 0-128-15,0 0 0 0,0 0 0 0,0 0 0 0,0 0 0 0,-18 15 128 16,13-11-128-16,-1-1 128 0,-1 0-128 0,-1 3 0 16,0-2 144-16,-2-2-144 0,-1 2 192 0,-3 2-16 15,0-2-16-15,0-2 0 0,-1 5 16 0,-4-4 0 16,-1 1 0-16,-2 1 0 0,-3 2 32 0,-1 0 16 16,1 1 0-16,-4-3 0 15,1 4-96-15,-2-3-128 0,-2-2 176 0,0 1-176 0,3-2 192 0,-7 4-64 0,-6-1 0 0,-3 1-128 16,-2 3 256-1,-3 1-64-15,1 2-16 0,-1 0 0 0,6 0-176 0,2 0-256 16,3 2 64-16,5-3 16 0,2 1-160 0,3 0-48 0,2-3 0 0,2 1-12416 16,5-3-2496-16</inkml:trace>
  <inkml:trace contextRef="#ctx0" brushRef="#br0" timeOffset="5293.81">16544 14396 26719 0,'0'-1'2368'0,"0"-1"-1888"0,0 2-480 0,1-3 0 0,0 3 944 0,1-1 80 0,0-2 32 0,3 1 0 0,1-2-1056 0,2 1 0 16,0-1-288-16,2-1 64 0,-1 1 416 0,-1 2 64 0,1-2 32 0,0 1 0 15,-1 0 112-15,0-1 32 0,-2 2 0 0,0-2 0 16,0 1 336-16,-1 2 80 16,1-1 16-16,-2 2 0 0,1 0-352 0,0 0-80 15,1-4-16-15,2 4 0 0,0-4-96 0,2 2 0 0,3-2-16 0,1-1 0 16,5-1 16-16,1 0 0 0,4-2 0 0,5 2 0 15,2-2-192-15,2 0-128 16,6 2 192-16,-1 0-192 0,0 0 0 0,2 2 0 0,2-1 0 0,-3 4 0 16,0 1-192-16,-3 3-160 0,-2 0-32 0,-2 3 0 15,-1 1-128-15,-1 6-16 0,-2-1-16 16,1 1 0-16,-3 3 16 0,1 0 0 0,-1 2 0 0,0-2 0 16,-3 0 352-16,3 0 176 0,3 1-160 0,1 0 160 0,-2 0 432 0,2-1 176 15,1 3 32-15,-3-4 16 16,0 1-80-16,2-4-32 15,-1 2 0-15,5 1 0 0,6-2-352 0,2 6-192 0,0-3 192 0,-4 2-192 16,-1 1 0-16,-6 1 0 0,-4 1 0 0,-4 1 0 0,-4 4 0 0,-2 2 0 16,-5 3 0-16,-2 1 0 15,-2 1 0-15,-3 1 0 0,0 1 0 0,-1-1-144 16,-1-1 352-16,-2-1 80 0,0-4 16 0,0-1 0 0,2-1 144 0,-2-1 16 0,3-3 16 0,1 1 0 16,1-1-176-16,0-4-48 0,1 1 0 0,1-2 0 15,0 1-256-15,0-1 160 0,1 1-160 0,-2 1 128 16,0-3-128-16,0 3 0 0,-3 0 0 0,0 4 0 15,-1 1-304-15,-3-1 64 16,0-1 16-16,0 5 0 16,-2 2 80-16,0 3 16 0,1-4 0 0,-1 1 0 15,0-5 128-15,1-1 0 0,0-4 0 0,1-4 0 0,0-1 368 16,0-6 0-16,1 2 0 0,-1-3 0 0,2-1-160 16,-1 0-16-16,2-2-16 0,-2-1 0 0,2 1-176 15,-1 1 0-15,2-1 0 0,-3-2 0 0,2 2 0 0,-2 0 0 16,0-2 0-16,0 2 0 0,-1-1-192 0,0 2 192 15,2-1-192-15,-4-1 192 0,2 3-144 0,-1-3 144 16,0 4 0-16,0-1 0 0,-1 0 0 0,1 0 0 16,0 0 0-16,0-2 0 0,-1 2 0 0,1-4 0 15,1 0 0-15,-1 0 0 0,1 0 0 0,0 0 0 16,0-2 0-16,0 0 144 0,0 0-16 0,-1 0-128 16,1 0 192-16,0 0-64 0,0 0-128 0,0 0 128 15,0 0-128-15,0 0 128 0,0 0-128 0,0 0 0 0,0 0 144 0,-11-21-144 16,8 17 0-16,-1 1 0 0,2-3 0 0,-3-1 128 15,1 4-128-15,-1-4 192 0,-1 1-64 16,0-2 0-16,-3 0 112 0,1-2 16 0,-4 2 16 0,1-2 0 16,0 0-144-16,0 1-128 0,-1-1 144 0,-1-2-144 15,2 2 0-15,-1 1 0 0,1 2 0 0,-2 1 0 16,1 0 0-16,0 1 0 0,-1 0 0 0,0-1 0 16,0 3 0-16,1-3 0 0,-2 0 0 0,3 0 0 0,1 2 0 15,0-2 0-15,1-1 0 0,0 4 0 0,1-3 128 16,1-1 0-16,2 4-128 0,-1-4 192 0,2 5-192 0,0 0 0 15,3 0 0-15,0 2 0 0,1 0 0 0,0-2-128 16,1 2 128-16,2 0-208 0,-1 0 64 0,3 0 16 16,0 2 0-16,-5-2 0 0,0 0 128 0,0 0 0 15,26 8 0-15,-17-3 0 0,1 1-176 0,1 1 176 16,0 2-208-16,2 1 80 0,0 0-64 0,2 5-16 16,1-4 0-16,-1 4 0 0,2-3 0 0,0 1 0 15,2 2 0-15,1-1 0 0,-1-2 208 0,1-2 0 0,1 1 0 16,0-1 0-16,1 0 0 0,1 0 0 0,-1 0 0 15,-2 1 0-15,1 1 0 0,-3 2-192 0,0-2 192 0,-4 4-192 16,1-1 32-16,-1 3 16 0,-4-2 0 0,-2 5 0 16,0-5 16-16,-2 2 0 0,-2-5 0 0,-2 0 0 15,1 2 128-15,-2-1 0 0,0-4 0 16,-1-2 0-16,1 2 176 0,1-7 16 0,-2 0 0 0,2 0 0 16,-1-3 32-16,2 0 16 0,-1-5 0 0,2 1 0 15,-2-2 64-15,1-1 16 0,-1-2 0 0,0-5 0 16,0 2-160-16,-2-4-32 0,0-1 0 0,-1-3 0 0,0 0 64 15,-1-1 16-15,0-1 0 0,-2-1 0 0,2 4-16 0,-2-6-16 16,2 0 0-16,0-1 0 0,1 1-176 0,2 1 0 16,3 0 0-16,1-3 0 15,1 4-144-15,3-5 144 0,1 2 0 0,1 0 0 0,0 2-304 0,3-2 48 16,0-1 16-16,1 1 0 16,0-3-384-16,1 1-80 0,0-1 0 0,0-3-18528 0</inkml:trace>
  <inkml:trace contextRef="#ctx0" brushRef="#br0" timeOffset="10022.32">25352 17712 23039 0,'0'-4'2048'0,"0"-1"-1648"0,0 4-400 0,0-2 0 0,1 3-128 0,0-3-128 0,0-2 0 0,2-3-16 16,1-2-1008-16,-1-2-208 0,1 0-48 0,0-1 0 0,-2 1 2256 0,1 2 448 0,-1-2 96 0,-1 2 16 0,1 0 672 0,-2 0 144 15,1-1 16-15,-1 0 16 16,-1 4-432-16,1-1-96 0,-2-2 0 0,1-2-16 0,-2 2-624 0,-1-2-128 0,0 3-32 16,-3-1 0-16,-1 0-384 0,-2 0-80 0,-1 1-16 0,-2 2 0 15,-2 2-176-15,-1 1-144 0,-3 4 192 0,1 0-192 16,-2 3 0-16,-1 3-304 16,0 1 48-16,-1 2 0 0,1 2 256 0,-2 4-192 0,0 0 192 0,0 2-160 15,2 4 160-15,0-1 0 16,2 1 0-16,-1-1 0 0,1 2 0 0,2 0 0 0,2-1 0 0,2 1-128 31,0-2-432-31,2 2-80 0,2 0 0 0,1-3-16 0,0 0 16 16,3-3 0-16,0-2 0 0,3 0 0 0,1-4 352 0,0 0 80 0,1-1 16 0,1-3 0 15,1 0 384-15,2-2 96 16,1-2 16-16,2 0 0 0,2-2-160 16,2-2-16-16,3 0-128 0,2-2 192 0,4-4 496 0,2 0 80 15,1-3 32-15,3 0 0 0,0-2-272 0,1 1-48 16,3-4-16-16,0 0 0 0,-1-3-240 0,1 1-48 15,-1-4-16-15,-3 3 0 0,-3 1-160 0,-2 0 0 16,-1 0 0-16,0 2 0 0,-1-3 0 0,1 3 0 16,-2-3 192-16,0 3-64 0,-2 0 64 0,-2-1 0 15,-1 0 0-15,-2 1 0 0,1-2 0 0,-2 2 0 16,-2 3 0-16,-2 3 0 0,1-1-64 0,-1 3 0 16,-1 2 0-16,-2 0 0 0,1 3-128 0,0 2 0 0,-2 1 0 15,1 0 0-15,-1 1 0 0,1 4 0 0,-3 1 0 16,0 4 0-16,-2 3 0 0,0-2 0 0,-3 6 0 0,-1-1 0 15,-2 3 0-15,1 1 0 0,-3-1 0 0,0 4 0 16,-1-1 0-16,-1 1 192 0,-1 0-192 0,1 0 192 16,0-1 0-16,-1 1 0 0,0 1 0 0,-1 1 0 15,0 0 16-15,1 3 16 0,-1 4 0 0,-2 3 0 16,0 3-224-16,0 6 0 0,0 0 0 0,-1 1 0 16,2-1 0-16,-1-3 0 0,2-3 0 0,1-3 0 15,1 0 0-15,2-7 0 0,2-2 0 0,0-1 0 16,5-7 0-16,-1-2 176 0,3-2-176 0,1-3 160 15,2-1 32-15,2 0 0 0,1-4 0 0,2 1 0 0,2-2-384 0,1 2-64 16,1-4 0-16,1 0-16 16,3-2-160-16,1 1-16 0,0-2-16 0,2-2 0 15,0 1-560-15,1-4-128 0,1 1 0 0,-1-2-16 16,0 0-1296-16,2-2-256 0,-1 0-48 0,-1-6-10864 0</inkml:trace>
  <inkml:trace contextRef="#ctx0" brushRef="#br0" timeOffset="10718.57">25846 17462 32255 0,'-1'0'1424'0,"-1"-3"304"0,-1 2-1392 0,2-1-336 0,1 2 0 0,0-3 0 0,0 2-816 0,0-2-224 0,-1 0-48 0,0-3-16 15,1 1-1328-15,-2 1-272 0,2 3-48 0,-2-2-16 0,1 3 3920 0,-1 3 768 16,1 0 176-16,-1 1 16 0,-1 2 304 0,1 3 48 15,-1-2 16-15,-1 3 0 0,1 3-1248 0,-2 3-240 16,0 1-48-16,-1 3-16 16,-2 0-688-16,2 2-240 0,-1 1 144 0,-1 0-144 15,2 0 256-15,-1 2-16 0,0 0-16 0,1-3 0 0,1 3-80 0,2-3-16 0,-1 0 0 0,1-2 0 16,2-2-128-16,0-2 0 0,1 3-160 0,0-3 160 16,1-2-304-16,0 1 48 0,2 1 0 0,-2-4 0 15,2-3-80-15,-1 1-16 16,2-4 0-16,0-3 0 0,-1 0 352 0,2-3 0 15,1-3 0-15,1 0 0 0,0-2-176 0,2-1 176 16,-1-2-128-16,1-2 128 0,2-2-192 0,0 0 32 0,0-3 16 0,0-1 0 16,2-2-48-16,-1 0 0 15,1-3 0-15,-1 1 0 0,0-2-176 0,2-1-32 16,-3 1-16-16,1 4 0 0,-2-3 224 0,0 3 32 0,0 0 16 0,-1-1 0 0,-1 3 144 16,0-2-192-16,-1 4 192 0,-1-2-192 0,1 4 192 15,-1-1 0-15,0 3 0 0,-1-2 0 0,0 3 272 0,0-1-16 16,0 4 0-16,0-3 0 0,0 5 256 0,-2-3 64 15,0 5 0-15,1-1 0 0,-2 2-304 0,2 1-48 32,-2 1-16-32,1 4 0 0,-1-1 0 0,-1 3 0 0,-1 5 0 0,0-2 0 0,0 2 176 0,-1 4 48 15,-1 0 0 1,-2 3 0-16,0 0-112 0,-1 2-32 0,0 2 0 0,0-4 0 16,0 2-112-16,-1-1-32 0,1-1 0 0,0-1 0 15,0-2-144-15,0 3 0 0,2-3 0 0,-1 1 0 0,2-2-160 0,-1-1 160 0,2 1-208 0,1-3 80 31,2 0-512-31,0-1-80 0,1-2-32 0,1 0-10832 0,0-3-2160 0</inkml:trace>
  <inkml:trace contextRef="#ctx0" brushRef="#br0" timeOffset="10988.94">26378 17594 43311 0,'-5'8'1920'0,"1"-2"384"0,1 0-1840 0,0-2-464 0,2-2 0 0,1 1 0 0,0 0-992 0,0 3-288 0,-1 2-64 0,0 4-16 16,1 4-3712-16,-2 2-752 0,2 1-128 0,-1 0-48 0,1 0 6000 0,-2 0 1392 0,0 0 176 0,0-1 32 15,-1 0 768-15,2-3 128 0,-1-2 48 0,2 0 0 32,-2-4-3248-32,1 0-656 0,1-3-128 0,0-3-11120 0</inkml:trace>
  <inkml:trace contextRef="#ctx0" brushRef="#br0" timeOffset="11179.1">26492 17311 43311 0,'2'9'1920'0,"0"-3"384"0,-2-3-1840 0,-2 0-464 0,2-2 0 0,2-1 0 0,-1 3 0 0,0-3-128 16,4 2-16-16,2-1 0 0,5 2 144 0,1-3-208 15,2 0 80-15,0 0 128 0,-2 2-400 0,-1-2 16 16</inkml:trace>
  <inkml:trace contextRef="#ctx0" brushRef="#br0" timeOffset="11576.69">26925 17592 22111 0,'2'-7'976'0,"-1"4"208"0,1-3-944 0,-1-1-240 15,0 4 0-15,-1 0 0 0,1 0-880 0,1-4-208 0,0-5-64 0,1-3 0 0,-2-1 1152 0,-1-1 0 16,0 2 192-16,-3 0 0 0,1 4 2192 0,-2 0 448 16,-1 3 96-16,-1 2 16 0,-1 2-736 0,-1 2-144 15,1 2-16-15,-2 2-16 0,-1 5-1392 0,0-1-288 16,-1 5-48-16,0 4-16 0,0-2-288 0,-1 5-224 15,-1 4 32-15,0 4 16 0,-2 2 176 0,0 3-208 16,-2 5 80-16,-3 5 128 16,1 0-560-16,-1 0 16 0,1 1 0 0,0-4 0 15,3-1-576-15,2-6-112 0,3 1-32 0,3-6 0 0,3-1 2208 0,3-3 432 0,4-3 96 0,1-6 0 16,5 0-544-16,2-3-112 0,1-2-32 0,4-5 0 16,1 0-784-16,2-3-176 0,1 0-16 0,1-3-16 15,-1 0 32-15,2-1 16 0,-1 0 0 0,0 0 0 31,0-2-1392-31,1-1-288 0</inkml:trace>
  <inkml:trace contextRef="#ctx0" brushRef="#br0" timeOffset="12021.14">27391 16976 35007 0,'-1'0'1552'0,"1"0"320"0,0 0-1488 0,-2 0-384 0,2 0 0 0,0 0 0 0,2 0 0 0,-1 0 0 0,0 0 0 0,2 2 0 0,-1-2-992 0,-2 0-112 0,0 0-32 0,0 0 0 0,5 23 1696 0,-6-15 336 16,0 3 64-16,-3 4 0 0,0 1 64 0,-2 0 16 16,1 5 0-16,-2 2 0 0,0 0-640 0,0 2-128 15,0 3-16-15,-1 3-16 0,-1 1-16 0,2 3 0 16,0 2 0-16,-1 1 0 0,1 3 0 0,-1 1 0 15,2-1 0-15,-1 0 0 0,1 0-224 0,-3-2 0 16,0 1-192-16,1 1 192 0,-2-3-160 0,0 0 160 16,0-3-128-16,0-5 128 15,1-3-496-15,2-2-16 0,0-6 0 0,-1-3 0 0,2 3 272 0,1-9 48 16,0 0 16-16,1-5-10992 16,1-2-2208-16</inkml:trace>
  <inkml:trace contextRef="#ctx0" brushRef="#br0" timeOffset="12492.67">27684 17441 13983 0,'4'-1'304'0,"-3"1"64"0,0-3 16 0,-1 2 16 0,0 1-400 0,0 0 0 16,-1 0 0-16,0 1 0 15,-2-1-2048-15,-1 3-512 0,-2 0-80 0,-4 3-32 0,-1 3 3792 0,-2 1 752 16,-6 2 160-16,-1 4 16 0,-1 1 2048 0,-1 1 416 16,-3-2 80-16,1 3 16 0,-2-2-2176 0,0 2-448 15,-2-1-64-15,4-2-32 0,0-1-992 0,2-1-208 0,3-2-48 16,3-2 0-16,1 0-288 0,2 1-64 0,1-4-16 0,0 2 0 15,1-2-96-15,1 2-32 0,0-3 0 0,2 0 0 16,-1 1-336-16,0-1-80 0,2 0-16 0,1-2 0 16,1 2-32-16,1-2-16 15,3-2 0-15,0-1 0 0,2 2 336 0,1-3 0 16,2 0-144-16,1 0 144 0,3 0-192 0,0 0 0 0,3 0 16 0,0 0 0 16,2 0-16-16,0 2 0 0,2-1 0 0,1 3 0 15,-1 1 192-15,0-1 0 0,1 2 0 16,3 3 128-16,2 1-128 0,1-1-240 0,1 4 64 0,1-1 16 15,1-2-32-15,-1 2 0 16,1 1 0-16,0 0 0 0,-2 2-768 0,1-2-176 0,1 0-16 0,-2 2-8288 16,1 1-1648-16</inkml:trace>
  <inkml:trace contextRef="#ctx0" brushRef="#br0" timeOffset="20086.75">28595 17500 3679 0,'1'-4'320'0,"1"2"-320"0,-1-1 0 0,-1 2 0 0,1 1-160 0,0-2-96 15,2 1-32-15,-1-4 0 0,2 1-32 0,0-2-16 0,-2 2 0 0,1-1 0 16,-1 4 336-16,-2-3-144 0,0 4 144 0,1-2 0 16,-1 2 640-16,0 0 224 0,0 0 48 0,0 0 16 15,0 0-800-15,-1 0-128 0,1 0 0 0,0 0-176 16,0 0 176-16,0 0 0 0,0 0 0 0,0 0 0 0,0 0 0 16,0 0-128-16,0 0 128 0,0 0 0 0,0 0 0 0,0 0 0 15,0 0 0-15,0 0 0 16,0 0 1536-16,0 0 224 0,0 0 32 0,0 0 48 0,0 0-576 0,0 0-112 15,0 0-32-15,0 0 0 16,0 0-768-16,0 0-160 0,0 0-16 0,0 0-16 16,18-10-160-16,-17 10 128 0,-1 0-128 0,1 0 128 15,-1 0 336-15,0 0 64 0,0 1 16 0,0 1 0 0,0-2 512 0,0 3 96 16,0-2 32-16,-1 4 0 16,1-5-480-16,0 0-112 0,0 0-16 0,0 0 0 15,0 0-192-15,0 0-32 0,0 0-16 0,-1 20 0 16,2-18 48-16,-1 2 16 0,0-1 0 0,1 0 0 15,-1 1-80-15,0 2-32 0,0 3 0 0,0 1 0 0,-1 0 352 0,1 2 64 16,-3 0 0-16,2 4 16 0,0 3-208 0,0 1-32 0,-2 1-16 16,1 1 0-16,-1 4-208 0,-1 2-32 0,1-2-16 0,0 2 0 15,-2 0-208-15,2-2 144 16,-1 0-144-16,1-1 128 0,1-1 32 0,-2-4 0 0,2-1 0 0,-1-1 0 16,2-2-160-16,-1 0 160 0,-1-1-160 0,1 1 160 15,-1-3-160-15,1-2 0 0,-1 0 144 0,1-1-144 0,-2 0 0 16,2-6 0-16,0 0 0 0,1-4 0 0,0 2 160 0,0-4 64 15,-1 2 16-15,1-4 0 0,0 0 304 0,0-2 64 32,-1-4 16-32,2 0 0 0,-1-3-448 0,0-1-176 0,0-4 128 0,1 0-128 0,-2-3 192 0,2 1-32 15,0-2-16-15,0-3 0 0,2 0-16 0,-2-1 0 32,2 0 0-32,1-1 0 0,-2 4 64 0,1-5 0 15,2 2 0-15,0-2 0 0,0 2-192 0,0-1 128 16,3 1-128-16,-1 0 128 0,0 2-128 0,0 1 0 0,2 1 0 0,-1-3 0 15,2 3 0-15,-1-1 0 0,1 2 0 0,0 4 0 16,1-2 0-16,-1 3 0 0,3 0 0 0,-1 1 0 16,1 2 0-16,0-2 0 0,2 3 0 0,-2-1 0 15,3 3 0-15,-1 1 0 0,-1 2 0 0,0 1 0 16,-2 0-272-16,-1 2 16 0,-2 4 0 0,-1 0 0 16,-1 3 64-16,0 0 32 0,-2 1 0 0,-1 2 0 15,1 1 160-15,0-1 0 0,0 0 0 0,-1 1 0 16,1 2 0-16,-2-3 128 0,1 2-128 0,-1 0 0 0,0-2 0 0,-2 3 0 15,0-2 0-15,-2 2 0 0,1 1 128 0,-3 0-128 16,1 0 128-16,-2 1-128 0,0 3 128 0,-1-2-128 16,-2 2 160-16,0 0-160 0,-2 2 128 15,-1 3-128-15,-2 0 0 0,0 0 144 0,-1 4-144 0,-2-4 0 16,0 2 0-16,-1 2 0 0,0-5 0 0,1 1 0 16,2-3 0-16,-3 0 0 0,4-4 0 0,-1-2-144 15,2-4 144-15,1 1-208 16,0-4-640-16,2-3-128 0,2-3-32 0,-1 0 0 15,1-4-928-15,2 0-192 0,0-4-48 0,2-2-10928 0</inkml:trace>
  <inkml:trace contextRef="#ctx0" brushRef="#br0" timeOffset="20437">28969 16852 14799 0,'3'-4'320'0,"-1"-2"64"0,-1 0 0 0,0 0 64 0,0 2-448 0,1 2 0 0,0-2 0 0,2-2 0 0,1-4 0 0,2-2 0 0,2-4 128 0,-1 3-128 0,1 1 1424 0,-1 6 256 0,-1-2 48 0,-1 6 16 0,-1-1 432 0,1 3 64 15,-1 3 32-15,0-1 0 0,0 6-640 0,1-2-128 16,0 4-32-16,-1 2 0 0,0 3-304 0,0 2-64 15,0 4-16-15,-2 1 0 0,0 1-432 0,-1 1-80 16,-1 5-32-16,-1 1 0 0,0 0-352 0,0 0-64 16,-1 4 0-16,-1 0-128 0,1 1 0 0,0-3 0 0,-2 3 0 15,1-3 0-15,0-4 0 0,-1 1 0 0,-1-1 0 0,2 0 0 16,-1-3 0-16,0-3 0 0,1 1 0 0,0-7 0 31,1-1-624-31,0-4-128 0,-1 0-16 0,2-5-16 16,0-2-1808-16,2-3-352 0</inkml:trace>
  <inkml:trace contextRef="#ctx0" brushRef="#br0" timeOffset="21162.29">29275 17171 24879 0,'-1'3'2208'0,"1"-3"-1760"0,0 1-448 0,1 1 0 0,-1-2 288 0,0 3-32 0,2-2 0 0,-1 3 0 0,0 4 720 0,0-1 144 0,1 5 32 0,-1-2 0 0,0 2-112 0,0 1-16 16,-1 3 0-16,0-3 0 0,0 5-768 0,-1-2-256 16,0 1 160-16,0 2-160 0,-2 2 0 0,1-4 0 15,-1 1 0-15,1 1 0 0,0-3 128 0,2 0 0 16,2-3 0-16,-2-1 0 0,1-3 16 0,1-3 0 16,1 1 0-16,-1-4 0 0,1 0-144 0,0 0 0 15,0-3 0-15,-1-3 0 0,2 1-128 0,0-2-16 0,-2 0 0 0,2-2 0 16,1-2 144-16,0 0 0 0,-1-3 0 0,1 0-128 15,1-5 128-15,0 1 192 0,1-1-32 0,0 0-16 16,0-3-144-16,0 3 0 0,0-2 0 0,0 2 0 16,-1-3 0-16,-1 3 0 0,-1 0 0 0,0 1 0 15,-2 1 0-15,0 2 0 0,0 0 0 0,0-1 0 16,-1 6 0-16,-1-2 0 0,-1 3 0 0,1 2 0 16,0 1 0-16,0 0 160 0,0 3 16 0,-1 0 0 15,0 0-176-15,-1 3-176 0,1 3 48 0,0-1 0 16,1 3 128-16,-1 2 0 0,1 3 128 0,0-1-128 0,0 2 448 0,1 1 0 15,0-2 16-15,2 4 0 0,-1 1 112 0,3-1 0 16,0 3 16-16,3-2 0 0,-1 1-432 0,0-2-160 16,2 2 0-16,0-3 144 0,-1-1-144 0,1 1 0 15,1-4 0-15,-1-2 0 16,-1-3-832-16,0 0-80 0,0-2-32 0,1-5 0 16,-2 1-976-16,0-2-192 0,0-4-32 0,2 0-11392 0</inkml:trace>
  <inkml:trace contextRef="#ctx0" brushRef="#br0" timeOffset="21907.85">29879 17067 20271 0,'-1'0'1792'0,"-1"0"-1424"0,2 3-368 0,0-3 0 0,0 0 1888 0,0-3 304 0,0 3 64 0,-1-1 16 0,0 1-1824 0,-2-2-448 16,1 2 0-16,2 0 0 0,0 0 0 0,0 0 176 15,-25 3-176-15,15 0 160 0,0 1 32 0,-1 2 16 16,0-3 0-16,-1 4 0 0,1 1-208 0,-2 0-192 15,2 3 48-15,-1-1 0 0,-1 3 144 0,0 2 0 16,0 4 0-16,1-2-128 0,0 4 128 0,-1 1-128 0,1 1 128 16,0-1-128-1,0-4-16-15,4 1 0 0,2 1 0 0,-1-2 0 0,4-2 512 0,0-3 96 0,1-1 32 0,3-2 0 16,0-4-256-16,1 0-48 0,1-2-16 0,1-2 0 16,2 0-176-16,-1-2-192 0,1-2 32 0,3 0 16 15,0-4 320-15,-1 0 64 16,2-2 16-16,1 0 0 0,0-6 576 0,3 2 112 0,-2-3 16 0,1 1 16 15,-2-2-608-15,0 4-128 0,0-3-32 0,-1 1 0 16,-3 2 160-16,1 0 16 0,-4-3 16 0,0 1 0 16,1-1 112-16,-1 2 32 0,0 0 0 0,-2 0 0 15,1 0-240-15,-1 1-48 0,1 0-16 0,-2 2 0 0,0 0-240 16,0 1 0 0,-1 3 128-16,0 2-128 0,2 1 0 0,-4 3 0 0,2-3 0 0,-1 3 0 0,0 3 0 0,-2-2 0 15,1 2 0-15,1 2 0 0,-2 2 0 0,2-4 0 31,0 6 0-31,1-3 0 0,0 4 0 0,1-3 0 0,0 3 0 0,2 2 0 0,0 0 0 0,2 1 0 16,-1 2 0-16,2-1 0 0,-1 2 0 0,1 0 0 16,2 3 0-16,-1-1 0 15,2 2 0-15,0 1 0 0,0 1 0 0,1 3 0 0,0-2-128 0,0 2 128 0,1 0 0 16,-2 1 0-16,0-1 0 0,-2-2 0 0,-1 4 0 0,-1-4 0 31,-1 1 0-31,-3-1 0 0,-1-4 0 0,-1 1 0 16,-2 1 0-16,0-2 0 0,-2-2 0 0,-3 0 0 0,1 1 0 0,-4-1-128 0,0-1 128 0,-2 1 0 15,-2 1 0-15,-1-2 192 16,-1 0-16-16,-3 0-16 0,2-4 128 0,-2 1 32 16,0-1 0-16,2-2 0 0,-1-3-144 0,2-1-32 0,-1-1 0 0,0-1 0 15,1-3-144-15,-2 1 0 0,0-2-192 0,2-3 192 32,2 1-864-32,0-2-48 0,1-2-16 15,0-3-10688-15,0 2-2144 0</inkml:trace>
  <inkml:trace contextRef="#ctx0" brushRef="#br0" timeOffset="22289.52">30036 17301 28559 0,'-4'3'2544'0,"2"-3"-2032"16,0 0-512-16,2 0 0 0,0 0 1360 0,0 0 176 0,2 0 48 0,-2 0 0 0,0-3-992 0,1 1-192 0,1-2-32 0,-2 4-16 0,0 0 96 0,0 0 0 16,20-16 16-16,-14 12 0 15,2-2-176-15,-1 2-32 0,1-2-16 0,-1 0 0 0,0 1-384 16,1 1-80-16,-1 0-16 0,-1 1 0 16,2-2-1232-16,-2 1-256 0,1 0-64 0,0-2-12944 15</inkml:trace>
  <inkml:trace contextRef="#ctx0" brushRef="#br0" timeOffset="22890.1">30387 17048 26719 0,'0'1'2368'0,"0"-1"-1888"0,0 0-480 0,0 2 0 15,1-2 1200-15,0 0 144 0,1 3 16 0,-1-2 16 0,3 4-1120 0,-2 1-256 16,1 0 0-16,-1 5 0 0,1 2 304 0,-2 2 32 15,0 1 16-15,-1 0 0 16,1 0 320-16,-1 0 64 0,0 2 16 0,0 1 0 0,-1-3-96 0,0 3-16 16,1-3 0-16,-1 0 0 0,-1-4-272 0,2-2-64 15,-1-1-16-15,0-2 0 0,1-2-16 0,0-1 0 16,0-4 0-16,0 0 0 0,0 0-144 0,0-4-128 16,0 2 192-16,0-5-192 0,1-1 128 0,-1 0-128 15,0-2 0-15,1-2 0 0,1 2 128 0,-1-5-128 0,1 2 0 16,0-2 0-16,0-1 192 0,0 0-192 15,1 0 192-15,-2-2-192 0,2 2 128 0,-1-1-128 0,-1 0 0 0,2 1 0 16,1 2 0-16,-2 2 0 16,2 2 0-16,-1 1 0 0,1 3-144 0,-1 2-144 15,0 2-32-15,0 0 0 16,0 2-96-16,1 0-32 0,0 4 0 0,1-1 0 0,1 0 448 0,0 4 0 0,2-1 144 0,0 0-144 16,1 4 304-16,0 2-48 15,1 1-16-15,-1 0 0 0,1 2 48 0,0 1 16 0,1 0 0 0,-1 0 0 16,0 0-128-16,-1 3-32 0,-1-3 0 0,0 0 0 15,0 3-144-15,-1-6 0 0,-1 2 0 0,-1-1 0 0,0-2 0 0,-2-1 0 16,1-1-144-16,-1 0 144 16,-1-4-1456-16,-1 0-176 0,1-5-32 0,-1 2-14768 15</inkml:trace>
  <inkml:trace contextRef="#ctx0" brushRef="#br0" timeOffset="23300.73">30798 17177 15663 0,'1'-3'1392'0,"1"0"-1120"0,1 3-272 0,-2-2 0 0,1 2 960 0,1-1 144 0,2 1 32 0,2-3 0 0,3-1 16 0,1 1 16 16,2 0 0-16,-2 3 0 0,0 0-32 0,0 0-16 0,-2 0 0 15,-1 0 0-15,1 1-880 0,-2 1-240 0,1-1 0 0,-2 1 0 32,-1-2-832-32,0 0-240 0,-3 0-48 0,1 0-10208 0</inkml:trace>
  <inkml:trace contextRef="#ctx0" brushRef="#br0" timeOffset="23937.21">31284 17003 17503 0,'1'-2'1552'0,"-1"-1"-1232"0,0 2-320 0,0-2 0 0,0 3 1072 0,0 0 144 0,0 0 48 0,0-3 0 0,0-1 576 0,-1 1 112 16,-1 0 32-16,0 0 0 15,-1 1-368-15,0 2-64 0,-2 0-16 0,-2 2 0 16,1 2-832-16,-1 1-160 0,-1 0-32 0,0 4-16 0,-1-3-496 0,1 2 0 16,-1 2 0-16,-1 3 0 0,1-2 0 0,1 1 0 15,-1 3 144-15,0 1-144 0,2 0 224 0,-1-1-32 0,2 2-16 0,0 1 0 16,0 1 96-16,1-3 32 15,1 3 0-15,2 0 0 0,-1-3-64 0,3-4-16 0,0 4 0 0,2-4 0 16,0-2-224-16,2 0 0 0,-1 0 0 16,2-1 0-16,0-3 0 0,2-2 128 0,-1-1-128 0,0 0 0 15,1-1-208-15,0-2-96 0,0 0-16 0,2 0 0 32,-1-2-848-32,2-2-176 0,1-2-48 0,0 0-14160 0</inkml:trace>
  <inkml:trace contextRef="#ctx0" brushRef="#br0" timeOffset="24507.5">31431 16549 27647 0,'0'3'1216'0,"0"-1"256"0,-2-2-1168 0,2 0-304 0,0 1 0 0,0-1 0 16,2 3 896-16,-2-3 128 0,1 2 32 0,0 0 0 16,0 3-480-16,1-2-80 0,0 3-32 0,-1 2 0 15,2 2 768-15,-2 1 160 0,2 1 16 0,-1 2 16 16,-1 2-592-16,2 2-128 0,-1 1-32 0,-1 0 0 15,3 3-368-15,-1 1-80 0,-1 5-16 0,1 4 0 0,0-1-32 16,0 3-16-16,-1 5 0 0,1 1 0 16,-1 0-160-16,2 1 160 0,-2-3-160 0,2-1 160 0,-2-2-160 15,1-7 0-15,-1-2 0 0,0-1 0 0,-1-3 0 0,-1-3 0 16,1-1 0-16,-1-4 128 0,0-2-128 0,0 1 0 16,1-4 144-16,-1-2-144 0,0-1 0 0,2-4 128 15,-2 0-128-15,1-2 0 0,-1 0 192 0,0-2-16 16,0-3-16-16,0-1 0 0,0-1 32 0,0-3 0 15,0-2 0-15,1-1 0 0,-1-3 16 0,1 0 16 0,1-3 0 0,0-2 0 16,2 4-96-16,1-1-128 0,0-1 176 0,0-1-176 16,1 5 0-16,0 3 0 0,1 2 0 0,1 0 0 15,-1 7 0-15,1-2 0 0,-1 3 0 0,2 2-144 16,-2 4 16-16,1-1 0 16,-1 1 0-16,-1 5 0 0,2-3 128 0,-2 3 0 0,1 1-144 0,-1 2 144 15,2-1 0-15,-2 4-144 0,0-1 144 0,-1 1 0 16,1 1 0-16,-1-1 0 0,1 1 0 0,-1 0 0 15,0 0 0-15,0-1 0 0,0-2 0 0,-1 0 0 16,0-1 0-16,-2-2-128 0,1 0 128 0,-1-2 0 0,0-1-320 16,0-4 0-16,0 0 0 0,-1-3 0 15,1-3-288-15,-1 0-64 0,0-4-16 16,-1 1-17648-16</inkml:trace>
  <inkml:trace contextRef="#ctx0" brushRef="#br0" timeOffset="25030.48">31761 17051 3679 0,'4'0'320'0,"-3"-2"-320"0,0 1 0 0,0 1 0 0,0 0 2576 0,1 0 448 0,-1 0 96 0,1 0 16 0,1 0-1152 0,1 1-208 0,1 1-48 0,-2 4-16 15,1-2 1536-15,0 5 304 0,-2 1 64 0,2 5 16 16,-3-2-1424-16,2 6-288 0,-2-1-48 0,0 5-16 15,0 0-1136-15,1 2-224 0,-1-1-48 0,0 1-16 16,1-3-96-16,0-2-16 0,1-1 0 0,0-1 0 16,1-2-160-16,-1-2-32 15,2 1-128-15,-1-5 192 0,1-2-192 0,0 0 0 0,0-2 0 0,0-4 0 16,1 2 0-16,0-4 0 0,0 0 0 0,2-2 0 0,-2-2-224 0,1 0 16 16,2-2 0-16,-2-4 0 0,1 2-160 0,0-6-16 15,1 2-16-15,-1-4 0 16,0-3 208-16,0 0 32 0,0-3 16 0,-2 0 0 0,2 1 0 0,-3-3 0 31,0 2 0-31,0-3 0 0,-2 4 144 0,1 2 0 0,-1 3-144 0,0-1 144 0,0 1-176 0,-2 4 48 16,0 3 0-16,0 2 0 0,-1 2-48 0,0 4 0 15,-1-2 0-15,0 3 0 0,1 0 416 0,-1 0 80 0,0 4 0 16,-1 2 16 0,0 3-192-16,2 1-144 0,-1 0 192 0,1 2-192 0,0 3 176 0,0-2-176 0,1 2 160 0,1 1-160 15,1 0 336-15,0 0-16 0,4-1-16 0,-1 1 0 31,1 0-144-31,3 1-32 0,-1-1 0 0,1-2 0 0,0 0-128 0,0 1 0 0,-1-4 0 0,1 0 0 16,0-1 0-16,-1 0 0 0,1-1 0 0,0 0 0 31,0-1-448-31,-1 1-32 0,3 0 0 0,-3-2 0 16,1-1-3408-16,-2-4-672 0,-3 0-144 0,0-2-8752 0</inkml:trace>
  <inkml:trace contextRef="#ctx0" brushRef="#br0" timeOffset="25895.86">32498 17043 21183 0,'0'-2'1888'15,"0"-1"-1504"-15,0 0-384 0,0 3 0 0,1 0 2048 0,-1-2 352 0,0 0 64 0,1-2 16 0,-1 0-1088 0,0-4-224 0,0 3-32 0,0 2-16 0,-1-1 416 0,0-1 64 16,-2 1 32-16,1 2 0 0,-2 1-832 0,0-3-160 16,-1 1-48-16,-1 1 0 0,-1 1-400 0,-2-2-192 15,-1 3 160-15,-2 0-160 0,-2 3 0 0,0 0-128 16,-3 1-16-16,0 2 0 0,0 3-48 0,0-2 0 16,-1 3 0-16,2 1 0 0,1 2 192 0,2 0-160 15,0 0 160-15,2 3-160 0,1-3 160 0,2 5-160 16,0-2 160-16,2 0-160 0,1 0 160 0,1-1-208 0,2 1 80 15,1-2 128-15,2 0-288 0,1-1 64 0,2 0 16 0,1-3 0 16,1 0-32-16,2-1 0 0,0-3 0 0,2-2 0 16,1 1 96-16,0-4 16 15,3-1 0-15,0 0 0 0,1-1 128 0,-1-4 0 0,1 1 0 0,0-2 0 16,-1 0-128-16,-1-2 128 0,1-3-128 16,-2 1 128-16,1 0 0 0,-4-2 256 0,3-4-48 0,-4 3 0 15,1 0 176-15,-3-2 16 0,0-1 16 0,-2 0 0 16,0-3-80-16,-2 3-16 0,1-2 0 0,-2 2 0 15,-1-3 16-15,1 3 0 0,-1 1 0 0,0 4 0 16,-1-1-96-16,1 3-32 0,-1 3 0 16,-2 2 0-16,2 0-64 0,-2 4-16 0,2 0 0 0,0 0 0 0,0 0-128 0,-2 0 192 15,1 4-192-15,-1-1 192 0,1 0-192 0,-2 1 0 16,2 2 0-16,-1 0 0 0,2 1 0 0,0-1 0 16,-1 1 0-16,2 2 0 0,2-3 0 0,0 3 0 15,2 1 0-15,1-1 0 0,2 4-160 0,1-1 160 16,0 2 0-16,2 2-144 15,0 2 16-15,1 1 0 0,2 1 0 0,-1 1 0 0,-1-5 128 0,1 2 0 16,1 2 0-16,-1 1 0 0,2-1 0 0,-1 2 0 16,1 3 0-16,0-3-128 15,-2 0 128-15,-1 1-192 0,0 1 192 0,-2 0-192 0,-2 3 192 0,-1-3 0 0,-2-1 0 0,0 3-128 16,-2-4-16-16,0 3 0 0,-2-3 0 0,0-2 0 16,-2-1 144-16,0-3 0 15,-2 2 0-15,-1-2 0 0,0 0 0 0,-1-1 192 0,-1-1 0 0,-2-2-16 16,-2-2-176-16,-1 0 0 0,-2-1 0 15,-1-2 0-15,0-1 176 0,-2 1 144 0,-2-3 48 0,0 3 0 16,-1-4-224-16,-1 4-144 0,-1-4 192 0,-2 3-192 16,-1 3 0-16,-1-1 0 0,0 0 0 0,-2-2 0 15,-2 2-304-15,-1 0-16 0,0-1 0 0,-3-1-12544 16,-3 0-2496 0</inkml:trace>
  <inkml:trace contextRef="#ctx0" brushRef="#br0" timeOffset="26713.46">29525 18304 28559 0,'-1'0'2544'0,"1"0"-2032"0,0-1-512 0,0 1 0 0,1 0-432 0,0 0-176 0,1-4-32 0,-1 2-16 0,3-2 928 0,-2 1 192 16,2 0 48-16,-2-4 0 0,1 4 944 0,-2-2 192 15,1 1 32-15,0 0 16 0,-2-1-176 0,1 2-48 16,-1-3 0-16,0-1 0 0,0 4-736 0,-1-4-160 16,-1 1-16-16,0 0-16 0,-2 2-288 0,-1-2-48 15,-1 0-16-15,-3 2 0 0,0-1-64 0,-1 4 0 0,-3-1-128 16,1 4 192-16,0-2-192 0,-1 6 0 15,1-2 0-15,-2 5 0 0,2 1-144 0,-2 2-32 16,-1 2 0-16,3 2 0 0,1 2 176 0,0 2 0 16,2 3-144-16,0 1 144 0,1 3-128 0,2-1 128 0,1 0-160 0,1 1 160 15,0 2-224-15,3-1 48 0,0 1 16 0,1-3 0 16,0-2 160-16,1 2 0 0,2-1 0 0,-1-3-128 16,0 1 128-16,2-5 0 15,1-4 0-15,1 1 0 0,0-6 0 0,3 0 0 0,2-2 0 0,0-4 0 0,4-2-352 16,1-2-32-16,4-2-16 0,2-5-17280 15</inkml:trace>
  <inkml:trace contextRef="#ctx0" brushRef="#br0" timeOffset="27364.98">29876 17833 25791 0,'0'2'1152'0,"-1"-2"224"0,0 0-1104 0,1 0-272 0,0 0 0 0,0 3 0 0,1-3 976 0,-1 1 144 0,0 1 32 0,1 1 0 0,-1 1 1056 0,2 2 224 16,-2-2 32-16,1 2 16 0,0 2-1152 0,0-1-240 0,0 0-32 0,1 2-16 0,0 1-432 0,1 2-96 31,-1 0 0-31,2 4-16 0,0 0-240 0,-1 0-64 0,0 7 0 0,0-2 0 0,1 1 32 0,-1 4 0 16,0 2 0-16,0 1 0 0,1 3-224 0,-2 1 0 15,0 0 128-15,1 1-128 0,-2 5 0 0,0-1 0 16,-1 3 0-16,0-1 0 15,0-1 0-15,0-2 0 0,-1-2 0 0,0-2 0 0,0-2 0 0,-1-6 0 16,2-3 0-16,-1-4 0 16,1-2 0-16,0-6 0 0,1-1 0 15,-1-5 0-15,0-1 0 0,0-3 0 0,0-1 0 0,0-1 0 16,0-1 128-16,0-3-128 0,0 0 176 0,-1-4-176 16,1 0 288-16,0-2-48 0,1-4-16 0,-1-3 0 15,0-1-224-15,2-1 128 0,-1-1-128 0,1-1 0 16,2-1 0-16,0 2 0 0,1 2 0 0,0-2 0 15,2 6 0-15,-1 0 0 0,1 3 0 0,-3 3 0 16,4 4 0-16,-2 1-160 0,0 4 160 0,0-2-128 16,2 6-32-16,-1-3 0 0,1 4 0 0,0 2 0 15,1 0 160-15,0 0 0 0,1 4 0 0,-1-4 0 0,1 4 0 16,0 0 176-16,0 1-48 0,0-1 0 0,0 0 32 0,0 0 0 16,0 0 0-16,0 1 0 0,-1 0-160 0,1 0 0 15,2-1 0-15,-3 0 0 0,0 0 0 0,-2-2 0 16,2 0 0-16,-3 1 0 0,0-3 0 0,-1-4 0 15,0 2-192-15,-1-2 192 16,0 0-608-16,-3-2 0 0,2-2 0 0,-3 0 0 16,1-2-288-16,-1-2-48 0,0-3-16 0,0-4-18016 0</inkml:trace>
  <inkml:trace contextRef="#ctx0" brushRef="#br0" timeOffset="27778.78">30352 18413 35935 0,'2'0'1600'0,"-2"0"320"0,0 0-1536 0,1-3-384 0,0 3 0 0,0-2 0 0,2 1 304 0,1-4-16 0,0 1 0 0,4-2 0 0,2-2 16 0,2 2 0 0,-1 0 0 0,2 0 0 16,-1 1 480-16,0 0 112 0,1 0 0 0,0 1 16 15,2 1-464-15,-1-2-80 0,1 1-32 0,-1 0 0 16,1-2-64-16,-2 0-16 0,-1 2 0 0,-1-2 0 0,-1 0-48 0,-1 0-16 15,-2-1 0-15,-1 1 0 0,-1-3-192 0,-1 2 0 16,-2 1 128-16,1-4-128 0,-2 4 0 0,-1-4 0 16,-1 1 0-16,0-1 0 0,-3 0 0 0,-1 2-128 15,0-2 128-15,-2 0-160 0,-1-1-160 0,-2 1-16 16,-1 3-16-16,-2 0 0 0,0 1 96 16,0 4 0-16,-1 1 16 0,0 2 0 0,2 1 80 0,0 2 16 0,1 2 0 15,-1 0 0-15,3-2 144 0,0 5 0 0,1-2 0 0,2 4-128 16,1-1 128-16,2 4 176 0,-1 2-48 0,3 1 0 15,-1 0-128-15,1 4 0 16,2 2 0-16,1-1 0 0,0 3 0 0,2-3 0 0,1 1 0 0,0 2 0 16,2-3 0-16,2 1 0 15,2-2 0-15,0-2 0 0,0 0 0 0,2-5 0 16,0 0-224-16,1-4 80 0,-2-1-1136 0,2-5-240 0</inkml:trace>
  <inkml:trace contextRef="#ctx0" brushRef="#br0" timeOffset="28238.63">31133 18122 21183 0,'1'1'1888'0,"-1"-2"-1504"0,0 1-384 0,0-2 0 0,0-1 2272 0,0 2 384 0,1 1 80 0,-1-3 16 0,0 0-2192 0,0-1-432 0,1-1-128 0,-2 1 0 0,0 1 1264 15,-3 0 208-15,0 1 32 0,-2 1 16 0,0 1-320 0,-3 0-64 16,1 0-16-16,-2 0 0 0,0 3-784 0,-1 0-144 31,0 0-48-31,-2 4 0 0,2-1 16 0,0 0 0 16,0 4 0-16,0-1 0 0,1 2-32 0,0 0-128 15,0 2 192-15,2 2-64 0,0 1-128 0,1 0 0 16,1 3 0-16,1-3 0 0,1 3 0 0,1 0 0 16,1 4-128-16,2-5 128 0,0 2 0 0,1 1 0 15,2-1-144-15,0-2 144 0,2-2 0 0,0 0 0 16,3 1 0-16,-1-3 144 0,2 0-144 0,1-3 0 15,0 0 0-15,2-2 0 0,0 0-160 0,2-6-16 0,1 3 0 16,2-6 0 0,0 0-976-16,3 0-208 0,1-6-48 0,1-2-15552 0</inkml:trace>
  <inkml:trace contextRef="#ctx0" brushRef="#br0" timeOffset="28587.25">31437 17683 39615 0,'-1'6'1760'0,"-2"-2"352"0,2-1-1680 0,0 0-432 15,1 0 0-15,0 0 0 0,0 0 416 0,0 1 0 16,0 5 0-16,-2 4 0 0,2 5 80 0,2 5 16 16,-2 1 0-16,1 5 0 0,0 1 464 0,2 4 112 0,2 1 0 0,0 2 16 15,1 2-576-15,1 2-112 16,2 0-32-16,-2-3 0 0,1-1-384 0,-1-2 0 0,-1-3 0 0,0-1 0 16,1 1 0-16,-1-3 0 15,-1-1 0-15,0 1 0 0,0-5 0 0,0 0-144 0,-1-6 144 0,0 1-208 31,1-3-448-31,-1-4-96 0,0-2-16 0,-2 0 0 16,2-4-400-16,-3-1-96 0,0-5-16 0,0 0-17472 0</inkml:trace>
  <inkml:trace contextRef="#ctx0" brushRef="#br0" timeOffset="29063.6">31771 17933 26719 0,'0'2'1184'0,"-2"-2"240"0,2 0-1136 0,0 0-288 16,0 0 0-16,0 0 0 16,0 0 224-16,0-2-16 0,0 2 0 0,0 2 0 0,2-2 672 0,-2 0 128 15,0 0 16-15,0 0 16 0,0 0 944 0,-6 20 176 16,3-14 32-16,-1 2 16 0,-1 0-1296 0,0 2-256 0,-2 3-48 0,0-1-16 15,-2 0-224-15,-2 1-48 16,0 0-16-16,-2 0 0 0,1 2 48 0,-2-5 16 0,2 2 0 0,-2-2 0 16,3 0-160-16,-1-2-16 0,2 0-16 0,-1 0 0 15,1-1-176-15,-1 0 160 0,1 2-160 0,-1-3 160 16,1 1-160-16,0 2 0 0,1 1 0 0,0-2 0 16,0-1 0-16,1 3 0 0,0-4 0 0,2 1 0 0,-1 2 0 15,4-5 128-15,0 2-128 0,2-4 0 0,0-1 336 0,2 2-16 16,0-1 0-16,3-2 0 0,0 0-144 0,2 0-48 15,1 0 0-15,2 0 0 0,3 0 16 0,2 4 0 32,3 0 0-32,3 2 0 0,2 3-144 0,4 1 0 15,5 2 0-15,2 4 0 0,3 0 0 0,1 3 0 16,1 0 0-16,-1 2 0 0,-3-3-128 0,2 0 128 0,1 1 0 0,2-1 0 0,0 1-144 0,2-3 144 16,2 3-192-16,-2-3 192 15,-3-4-1296-15,-2-2-160 0,-5-3-16 0,-2-4-17664 0</inkml:trace>
  <inkml:trace contextRef="#ctx0" brushRef="#br1" timeOffset="47138.52">9567 11801 3679 0,'-5'-2'320'0,"0"0"-320"0,2 2 0 0,0-3 0 0,1 3 656 0,-2-1 64 0,-3-1 16 0,-6-2 0 0,-3-1-256 0,-1 0-48 0,-2-1-16 0,2 0 0 16,1 1-288-16,0 1-128 0,0 0 128 16,0-1-128-16,0 2 0 0,-3 2 0 0,2-2 128 15,-3-1-128 1,0 4 464-16,-1-2 64 0,-1-1 16 0,0 3 0 0,-1 0 288 0,0 3 64 0,-1-3 16 0,-2 4 0 16,2 1 16-16,-1-4 0 0,0 1 0 0,2 1 0 15,-1 0-672-15,1 1-128 0,-1-1-128 0,1-3 192 16,0 3-192-16,0 0-224 0,-1-2 48 0,-2 2 16 15,1-1-32-15,-1 2 0 16,0-1 0-16,0 4 0 0,-2-4-96 0,1 2-32 0,0 1 0 0,1-1 0 16,0 0 320-16,-1-1 0 15,2 2-128-15,-1-2 128 0,-1 1 0 0,-3-1 176 0,-1 2-32 0,0 1 0 16,-2 2-144-16,1 1 0 0,1 0 0 0,-2 1 128 16,0-1-128-16,1 0 0 0,3-1 0 0,1 1-176 15,2-1 176-15,0 1 0 0,2-1 160 0,-1-3-160 0,2 1 0 0,-3 2 0 16,0 1 0-16,-3 2 0 15,1 0 0-15,-1 1-208 16,1 0 32-16,-1 0 16 0,1 0-32 0,1 2 0 16,0-2 0-16,2-1 0 0,0 2 192 0,3-2 0 15,2 0 0-15,0 1 0 0,2-1 0 0,0 2 0 16,4-2 0-16,-1 0 0 0,1 1 0 0,1-1 0 0,1 4 0 16,0-5 0-16,0 4 0 0,1-3 0 0,-1 1 0 15,3-3 0-15,0 2 0 0,1-2 0 0,2-1 0 16,0 1 0-16,2 2 208 0,1-2 32 0,-1 2 0 0,3 1 0 15,1 0-16-15,-2 2 0 0,4-1 0 0,0 2 0 16,1 2-96-16,0-2 0 0,0-1-128 0,2 5 192 16,0-2-64-16,0 1 0 0,0 1-128 0,0-2 192 15,1 5-32-15,0-5-16 0,0 2 0 0,0-2 0 16,2-1 32-16,-1 1 0 0,1-2 0 0,0-3 0 16,2 0 240-16,0 0 48 0,1-1 16 0,0 0 0 15,3-2 368-15,-2 0 80 0,3 2 16 0,0-2 0 0,0 1-304 0,1 1-64 16,1 2-16-16,2 2 0 0,-2-1-320 0,2 1-64 15,0 4-16-15,0-1 0 0,-2-3-160 0,3 2 0 16,1 2 0-16,1 1 0 0,2-1 0 0,-2-2 0 16,3 1 0-16,-1-3 0 0,2 0 192 0,-1 0 16 15,1-3 0-15,-2-1 0 0,0 0 112 0,0-2 0 16,-1 0 16-16,1 0 0 0,-3 0-144 0,1-1-16 16,0 0-16-16,2 0 0 0,-1-1-160 0,1-2 128 15,2-1-128-15,0 1 128 0,1-2 80 0,0-1 16 16,3 0 0-16,0 0 0 0,3 0-48 0,-1-2-16 15,0 2 0-15,0-1 0 0,1 2 80 0,0-2 16 16,0 0 0-16,2-2 0 0,2 0-128 0,1 2-128 0,2-4 176 16,-1 4-176-16,4-2 176 0,0 4-176 0,1-2 160 0,-2 2-160 15,0 0 304-15,2-2-48 0,-2-2 0 16,2-2 0-16,2 0 0 0,2 0-16 0,4-2 0 0,1-1 0 16,3 4-96-16,-3-3-16 0,0 4 0 0,-3-2 0 15,-3-2 32-15,1 4 0 0,0-2 0 0,2 2 0 16,-2 2-160-16,1-1 128 0,2 6-128 0,0-1 128 0,1 0 48 15,-2 3 0-15,1-3 0 0,1-1 0 16,2 0 96-16,5 1 32 0,0 0 0 0,3 4 0 0,0 0-112 0,-2-2 0 16,1 2-16-16,-2 0 0 0,-7-4-176 0,2 2 0 15,6 0 0-15,0 1 128 0,5-1-128 0,-5 0 160 16,-3 0-160-16,-4-2 160 0,-1-1-160 0,3-2 0 16,2 0 0-16,2-2 0 0,3 2 160 0,0 0-160 15,-1-3 192-15,-1 3-192 0,-3-3 320 0,2-3-32 16,2 1-16-16,2 1 0 0,5 1-112 0,-2 1-32 15,1 4 0-15,-4-1 0 0,-2-2 32 0,1 2 0 16,-2-2 0-16,3 2 0 0,7 0 48 0,-2-1 16 16,-3 2 0-16,-3-1 0 0,-6 0-224 0,2-2 0 15,5 1 0-15,0-3 0 0,-7 1 224 0,2-1-48 16,1 0-16-16,-2-1 0 0,-5-2 32 0,0-3 16 0,0 2 0 0,1-4 0 16,-1 0-64-16,0 2-16 15,3 0 0-15,-1-3 0 0,-3 2-128 0,-2-2 0 0,-4 0 144 0,0 2-144 16,1-3 192-16,-2 1-48 0,1 0 0 0,3 0 0 15,1 2 48-15,1-5 0 0,-2 5 0 0,-3-2 0 16,-5 2-192-16,-4-3 0 0,-1-1-160 0,-3 0 160 0,-1-2 0 16,0 1 0-16,1 0 0 0,-2-3 0 0,-2 4 144 15,-2-4 32-15,1 1 0 0,-1-1 0 16,0-1-48-16,0-2-128 0,-1-2 192 0,-2-2-64 0,0-1 64 0,-2-1 16 16,-1-2 0-1,-2-3 0-15,-1 2-208 0,1-1 128 0,-2 2-128 0,-3-3 0 0,1 5 128 0,-2-1-128 16,-2 1 0-16,0 2 0 0,-2 0 160 0,-1 1-160 15,0 1 160-15,-3 1-160 16,0-3 0-16,-2 4 128 0,0-2-128 0,-2-1 0 0,0-1 0 0,-3-2 0 16,2 1 0-16,-3-1 0 0,0-3 0 0,-1 1 0 0,-1-3 0 15,-1-1 0-15,-2 0 0 0,-1-1 128 0,0 0-128 16,-2-2 0-16,0 2 0 0,-3-4 0 16,-1 0 0-16,-3 1 0 0,2 2 0 0,-2 3-128 15,2 3 128-15,-5-5-160 0,-5-1 160 0,-7-2-160 16,-3-1 160-16,-4 4-160 0,-2 3 160 0,-4 2-192 0,-1 1 192 0,-2 3-192 15,3 3 192-15,0 1-208 16,0 0 80-16,-1 2 128 0,-3 1-144 0,-2-1 144 0,-2 0 0 0,0 0 0 16,2 1 0-16,1-3 0 0,4 0 0 0,2 4 0 15,4-3-160-15,-2 3 160 0,-6 0-128 0,-3 2 128 0,-6-4 0 16,-6 3-160-16,-3 0 160 0,1 4 0 0,6-1-384 16,-5 1 48-16,-6 2 0 0,-2 1 0 0,2 1 128 0,-2 4 16 31,-1-3 16-31,-1 4 0 0,5 0-16 0,-5 1-16 0,-4 2 0 0,1 0 0 0,2 4 32 0,4-1 16 15,8-3 0-15,-3 4 0 16,-4-1 160-16,-1 0 0 0,-4 3 0 0,2-2 0 0,1 2 0 0,-1-2 0 31,2 2 0-31,-3-3 0 0,-5 0 0 0,1 0 0 16,0 1 0-16,2 0 0 0,0 2 0 0,-1-3 0 16,-3 0 0-16,-2 1-128 0,1 0-32 0,2-1 0 0,-1 0 0 15,-2 4 0 1,0-2-480-16,-2 0-80 0,1 1-32 0,4-3 0 15,3 4-80-15,-1-2 0 0,-4 2-16 0,1 0 0 0,-1-1 576 0,7 4 112 0,1 0 32 0,1-1 0 16,-1 2 128-16,1 1 0 0,-1 1 0 0,0 2 0 31,2-1-896-31,2 2-128 0,3-3-48 0,0 0 0 0,7-1-736 16,-5 4-160-16</inkml:trace>
  <inkml:trace contextRef="#ctx0" brushRef="#br2" timeOffset="73818.12">9933 18293 23951 0,'-2'0'2128'0,"1"0"-1696"0,1-3-432 0,0 3 0 0,0 0 272 0,0 0-16 0,-2-2-16 0,1 1 0 16,-1-4-976-16,-1 0-192 0,1 2-32 0,-1 0-16 0,1 0 976 0,-1-1 128 0,-1 2 64 0,2-1 16 0,-2 2 1024 0,-1 1 208 31,2 0 32-31,-2 0 16 0,0 1-592 0,-1-1-112 0,1 3-16 0,0-3-16 16,1 0-240-16,-1 0-64 0,0 0 0 0,1-3 0 15,1 2 80-15,-1-1 16 0,0-1 0 0,2 0 0 0,-2-1-32 0,-1-2 0 31,0 2 0-31,0-5 0 0,0 3-128 0,0-1-48 16,-1 0 0-16,0-1 0 0,-1 0-48 0,-1 2-16 16,-1 0 0-16,1 0 0 0,-1 0 80 0,0-1 16 15,1 1 0-15,-1 0 0 0,2 0-64 0,-1 2-16 16,1 1 0-16,0 0 0 0,-1-1-144 0,-1 2-16 16,2-1-128-16,0 2 192 0,-1 1-192 0,0 0 0 0,0 0 128 15,-1 1-128-15,1 2 0 0,-1-1 0 0,2 2 0 0,-1 2 0 16,2 0 0-16,0 1 0 0,0 2 0 0,0-1 0 15,1 3 0-15,1-1 0 0,0 2 0 0,2-2 0 16,0 4 0-16,1 1 0 0,0-3 0 0,1 2 0 16,-1 0 0-16,0 3 128 0,1-5-128 0,-2 1 144 15,1 2-144-15,1-1 160 0,1 1-160 0,-1-2 160 16,2 2-160-16,-1-1 160 0,1 1-160 0,1-3 160 16,-1 2-160-16,2 0 0 0,1 0 0 0,-1-4 128 0,-1 1-128 15,2-1 0-15,3 0 144 0,-2 0-144 0,0-2 0 0,1 2 0 16,2-4 0-16,-2 1 128 0,1-1-128 0,1-2 0 15,-1 2 0-15,1-3 128 0,-2 2-128 0,2-1 0 16,0-3 0-16,1 2 0 0,-1-1 0 0,0 0 0 16,1 0 0-16,0 0 128 0,1-2-128 0,1 0 0 15,1-2 0-15,0-2 0 0,-2 4 0 0,2-5 0 16,0 2-144-16,1-1 144 0,0-2-352 0,0 0 0 16,1-1 0-16,0 0 0 15,1 1-480-15,0-3-112 0,2-1-16 0,-2 0 0 16,-2 2-384-16,0-1-96 0,0 2-16 0,-2 0-8640 15,0 1-1728-15</inkml:trace>
  <inkml:trace contextRef="#ctx0" brushRef="#br2" timeOffset="74516.25">10334 17955 20271 0,'1'-3'1792'0,"-1"0"-1424"0,0 3-368 0,0 0 0 0,1 0 400 0,-1 0 16 0,3-2 0 0,-1 0 0 15,1 0-800-15,0 1-144 0,2-1-48 0,-1 2 0 0,0 2 1792 0,-2 1 368 0,2 1 64 0,-2 0 16 16,0 1 272-16,-1 1 64 0,0 1 16 0,-1 2 0 16,-1 1-608-16,0 2-112 0,-2 1-16 0,1 0-16 15,-1 2-912-15,1 1-176 0,1 0-48 0,-2 3 0 16,1-3-128-16,0 2-272 15,1 0 64-15,0-1 16 0,0-1-112 0,-1 0-16 0,2 0 0 0,0-3 0 32,0 0-528-32,0 0-112 0,0-1-32 0,-1-2 0 15,1 2-944-15,0-3-192 0,-1-2-48 0,0-1-10112 0</inkml:trace>
  <inkml:trace contextRef="#ctx0" brushRef="#br2" timeOffset="74930.5">10028 18069 25791 0,'2'-2'1152'0,"-2"0"224"0,0 2-1104 0,0-2-272 0,0-1 0 0,0 3 0 16,1-1 1376-16,0-1 224 0,0-1 32 0,3-2 16 0,0 0-816 0,2-1-144 16,1 2-48-16,2-2 0 0,0 2-208 0,1-2-48 15,-1 0-16-15,3 2 0 0,0 2 0 0,0-1 0 16,1 2 0-16,2 1 0 0,-2 0-176 0,3-2-48 15,0 2 0-15,2 0 0 0,-1-3-144 0,-2 2 160 16,-2 1-160-16,3-4 160 0,2 2-160 0,2-1 0 16,-2 2 0-16,1-1 0 0,-1-2 0 0,0 1 0 15,1 0 0-15,-1-3-176 0,-1 2-80 0,0-2-32 16,1 0 0-16,-2-3 0 16,0 1-352-16,1 2-80 0,-1-2-16 0,0-2 0 15,0 0-896-15,-1 1-176 0,-1-1-48 0,-2 4-11200 0</inkml:trace>
  <inkml:trace contextRef="#ctx0" brushRef="#br2" timeOffset="78602.33">12417 18274 5519 0,'2'-2'496'0,"-2"1"-496"15,0 1 0-15,1-3 0 0,-1 3 1984 0,0-2 288 0,0 0 64 0,0 0 16 0,0-4-1632 0,0 0-320 0,0-1-64 0,-1 4-16 0,-1-4 672 0,0 4 128 16,0-2 32-16,-1 0 0 0,-1 2 864 0,1-3 176 15,-1 2 48-15,-1-2 0 0,1 0-592 0,-1 0-112 16,-1-3-32-16,1 3 0 0,0-1-864 0,0 0-192 16,2 1-16-16,-2 0-16 0,1 2-416 0,-1-1 128 15,0 1-128-15,1 1 0 0,-1-1 0 0,0 2-320 16,2 2 48-16,-3-3 16 0,1 6 48 0,-3-3 16 16,1 4 0-16,-1 1 0 0,0-2-16 0,-2 3 0 15,0 1 0-15,-1 0 0 0,1 3-16 0,-1 1 0 16,1 1 0-16,0-2 0 0,3 3 224 0,-1-2 208 0,2 0-32 0,1 0-16 15,1 0 656-15,3 2 128 0,0-4 16 0,1 4 16 16,0-3-416-16,1 2-96 0,3 2-16 0,-1 4 0 16,2 1-448-16,-1-3 0 0,2 2 0 0,-1 0-160 15,1 0 160-15,2 1 0 0,-1-4 160 0,2-2-160 16,2 6 192-16,1-6-48 0,1 2-16 0,0-1 0 16,1-2 192-16,0 1 16 0,-2-5 16 0,0 0 0 15,1-2-352-15,-2 0 128 0,1-2-128 0,1-2 0 16,-1 1-128-16,0-3-112 0,-1 0-16 0,1-3 0 15,-3 1-704-15,3-2-128 0,-3-2-48 0,1 0 0 16,0-2-720-16,0 2-128 0,0-3-48 0,0-1-10944 16</inkml:trace>
  <inkml:trace contextRef="#ctx0" brushRef="#br2" timeOffset="79284.28">12628 17848 24879 0,'0'0'2208'0,"0"0"-1760"0,0 0-448 0,0 0 0 0,1 0 400 0,0 2 0 0,0-2 0 0,2 4 0 0,2 2-992 0,0 1-208 0,2 5-32 0,-1-1-16 0,1 4 2368 0,-1 3 464 15,1 1 112-15,-1 3 16 0,0 0 160 0,1 2 32 16,1 0 16-16,0 2 0 0,-1 2-1344 0,2-3-272 16,-1 1-48-16,1-1-16 15,-1 0-304-15,-1 0-64 0,0-3-16 0,0 0 0 16,-2-2-112-16,1 1-16 0,-1-1-128 0,-2 2 192 0,2-3-192 0,-1 0 0 15,-2 2 0-15,1-5 0 0,-2 3 0 0,0-5 0 0,-1 0 0 16,0 0 0-16,2-4 0 0,-4 1 0 16,1-4 0-16,0 0 0 0,0-1 160 0,-1-2-160 0,2 1 160 0,-1-4-160 15,1 1 0-15,0-2 0 0,0 0 0 0,0 0 0 16,0-3 144-16,-1 0-144 0,1-1 128 0,0 4-128 16,0 0 256-16,1-22-16 0,-1 11-16 0,0 1 0 15,1-4-32-15,1 0-16 16,-1 0 0-16,0-3 0 0,2 3-176 0,0-2 160 0,0 4-160 0,-1-4 160 15,1 6-160-15,1-5 0 0,-1 5 0 0,2 0 0 16,1 0 0-16,-1 2 0 0,1 1 0 0,1 1 0 0,0-1 0 16,-1 1 0-1,3 1 0-15,-2 1 0 0,2 0-192 0,0 2 192 16,-1-2-192-16,1 2 192 0,1-1-272 0,0 2 64 16,1-2 16-16,0 2 0 0,3 1 192 0,-1 1-192 15,2 2 192-15,0-1-192 0,2 3 192 0,-2 4 0 16,2 0 0-16,-1 0-144 0,-1 1 144 0,0 3 0 15,0 3 0-15,-1-1 0 0,-1 1 0 0,-2-3 0 16,2 3 0-16,-3-1 0 0,-2-1 0 0,1-2 0 16,-1 1 0-16,-1-4 128 0,0 4-128 0,1-5 176 15,-2 0-176-15,-1-2 192 0,-2 0-192 0,1-2 0 0,0 1 144 16,-2-4-144-16,2 2-160 0,-2-3-96 0,1 2-32 16,-2-2 0-1,2 0-672-15,-2-2-128 0</inkml:trace>
  <inkml:trace contextRef="#ctx0" brushRef="#br2" timeOffset="79889">13454 18420 6447 0,'2'3'576'0,"-2"-3"-576"0,0 1 0 0,1-1 0 0,-1 0 4704 0,0 0 832 0,2 0 160 0,-1-1 48 15,1 1-2832-15,3-3-560 0,0 1-112 0,3-3-32 0,-1 2-880 0,-1 0-176 0,3-4-48 0,-2 2 0 16,2 2-528-16,-2-3-96 0,0 2-32 0,0 0 0 15,-1-2-192-15,-1 3-64 0,3-3 0 0,-2 3 0 16,-1-1-192-16,0-1 0 0,1 1 0 0,0-2 0 16,-1 2 0-16,1-1 0 0,-1 2 128 0,0-1-128 15,0-2 0-15,0 0 0 0,-1-1 0 0,1 0 0 16,-2 1 0-16,1 0 0 0,-2-3 0 0,1 2 0 0,-1-2 128 0,-2-1-128 16,2 0 0-16,-2-1 0 15,0 0 0-15,-2 0 128 0,0 1-128 0,-1 0 0 0,0 0 0 16,-3 1 0-16,1 2 128 0,-3 1-128 0,0 1 0 0,-1-1 0 15,0 4 0-15,-2 0 0 0,1 2 0 0,-1 2-128 16,0 0 128-16,-3 3 0 0,1-2 0 0,-1 6 0 16,-1-2 0-16,2 2 0 0,-1 3 0 0,0-2-128 15,1 4 128-15,1 1 0 16,-1-3 0-16,3 2 0 0,3-2 0 0,1 2 0 0,1-2-160 0,1 3 160 0,2 1-128 16,-1-2 128-16,2 0 0 0,1 2 0 15,1-1 0-15,2-1 128 16,1 1-128-16,3-2 0 0,-1 0 0 0,3-1 0 0,0 0 128 0,3 0 0 0,1-1 0 0,-1 1 0 31,1-2-128-31,-2 0-192 0,3-1 64 0,-1-2 0 0,2 2-64 0,0-3-16 16,1 0 0-16,0-1 0 15,0 0-272-15,0-5-48 0,0 0-16 0,-1-5 0 0,0 1-736 16,0-3-128-16</inkml:trace>
  <inkml:trace contextRef="#ctx0" brushRef="#br2" timeOffset="80634.03">14157 18272 5519 0,'-1'-1'496'0,"0"-2"-496"0,0 3 0 16,-1-2 0-16,1 0 0 0,0 0 0 0,-2-2 0 0,-2-2 0 0,0-4 0 0,2 1 0 0,-1 3 0 0,0 3 0 0,2-2 0 0,-2 3 0 0,3 0 0 0,0 1 0 0,1 1-144 0,-2 0 144 15,2 0 0-15,-1 0 0 0,1 0 944 0,-2-3 272 16,1 1 64-16,-1-2 48 0,1 0 2256 0,1 2 464 15,0-4 96-15,0-1 32 0,0 1-3632 0,0 3-736 16,0-4-128-16,-1 1-48 16,1 2-144-16,0 1-48 0,-1 0 0 0,-1 1 0 0,1 1 1200 0,-1-2 224 15,-1 1 48-15,1 0 16 0,-2 0 80 0,0 2 16 16,-1 0 0-16,0-4 0 0,2 4 0 0,-2-2 0 0,0 1 0 0,0-2 0 16,0 1-432-16,-1 2-80 0,1 0 0 0,-1 0-16 15,-1 2-176-15,0-2-48 0,-2 3 0 0,2-2 0 16,-2 1 80-16,2 2 16 0,-2 2 0 0,1-3 0 15,-1 3-48-15,0-3 0 0,2 5 0 0,-2-2 0 0,2 3-16 16,-1-1-16-16,1 2 0 0,-1 3 0 0,2-3-48 0,0 2-16 16,0-1 0-16,2 4 0 0,0-3 0 0,1 2 0 15,2 1 0-15,-2-2 0 0,2 2 0 0,1 1 0 16,-1-1 0-16,1-1 0 0,1-1-80 0,1 0-16 16,2-2 0-16,1-1 0 0,0 0-128 0,1-2 0 15,1 0 0-15,2-2 0 0,1-2 128 0,1 0 0 16,0 0 0-16,-1-1 0 15,1 0-128-15,2-1 0 0,0 3-160 0,1-4 160 16,2 4-384-16,0-4 0 0,1 1 16 0,1 2 0 16,-5-1-1040-16,2-3-224 0,2 0-32 15,1 0-16-15,0-3-576 0,0 2-112 0,-1-2-32 0,-2 0-10400 0</inkml:trace>
  <inkml:trace contextRef="#ctx0" brushRef="#br2" timeOffset="81172">14361 17791 43311 0,'-1'2'1920'0,"-1"-4"384"0,-1 2-1840 0,2-3-464 0,1 3 0 0,0-1 0 0,0-1-832 0,1-2-272 0,0-2-48 0,2-4-16 16,1-1-2608-16,0 1-528 0,3 2-112 0,-4 3 0 0,2 2 3440 0,-2 3 688 0,-1 0 144 0,0 2 144 15,-1 4 2384-15,0 1 608 0,0 2 112 0,0 4 32 16,3 0-1184-16,0 2-224 0,0 1-64 0,2 4 0 16,0 1-944-16,1 5-192 0,3 5-32 0,1 1-16 15,1 3 48 1,0-1 16-16,-1 1 0 0,0-3 0 0,-1 0 80 0,0-1 16 0,0-2 0 0,-3-1 0 0,1-2-416 0,-1 0-80 15,-1-1-16-15,-1 2 0 0,-1-1-128 0,-2-4-176 32,1 3 48-32,-3 1 0 0,0 2-112 0,-1-2-16 0,-1 2 0 0,0-6 0 0,-1-2-64 0,0-2-32 15,-1-2 0-15,0-3 0 32,1-4-176-32,-1-2-48 0,1-5 0 0,1-1 0 0,-1-4-896 0,2-5-192 0</inkml:trace>
  <inkml:trace contextRef="#ctx0" brushRef="#br2" timeOffset="81695.89">14897 18003 10527 0,'1'0'224'0,"-1"-1"48"0,0 1 16 0,0-2 32 15,0-1-320-15,0 2 0 0,0 1 0 0,0-4 0 0,1 2-992 0,-1-2-256 0,-1 2-48 0,0-1-16 0,-2 2 2752 0,0 2 544 0,-2 2 128 0,-2 3 0 0,0 0 1632 0,0 0 320 16,-1 0 64-16,0 2 16 0,-2 2-1168 0,-2 1-224 15,0 1-64-15,0-2 0 0,-1 2-1536 0,1 0-320 16,-2 2-64-16,0-1-16 0,-1 3-560 0,0-3-192 16,-1 5 144-16,0-2-144 0,0 0 0 0,0 0 0 15,1-1 0-15,-1 1 0 0,2-4 0 0,-1 2 0 16,2-4-128-16,-2-2 128 0,2 2 0 0,1-3 0 0,3-1 0 0,1 0 0 16,3-2 0-16,0-2 0 0,2-1 0 0,2 2 128 15,0-3-128-15,1 0 0 0,1 0 0 0,2 0 0 16,0 0 0-16,2 0 160 0,1 0-160 0,-6 0 160 15,21-4 16-15,-6 4 0 0,1-2 0 0,3-1 0 16,3 2 32-16,3 1 16 0,2-3 0 0,2 2 0 16,2 0-224-16,2 2 128 0,0-1-128 0,3 1 0 15,1 2 0-15,2 1 0 0,1-1 0 0,-1 3 0 16,-2 3-192-16,-1-1-96 0,0 3-16 0,-3-1 0 16,-1-1-336-16,-1 4-64 0,0 0 0 15,-3 2-16-15,1-1-1344 16,-3 3-272-16</inkml:trace>
  <inkml:trace contextRef="#ctx0" brushRef="#br0" timeOffset="89610.36">11054 18183 22111 0,'-3'0'1968'0,"1"-3"-1584"0,0 2-384 0,2 1 0 0,0 0 0 0,-1 0 0 0,-1-2 0 16,-2-2 0-16,-1 1-720 0,1 0-128 0,-1 0-32 0,2 2 0 0,-1 1 880 0,0 4 256 0,0-1 16 0,1 1 0 16,-2 5 1296-16,0-3 256 0,0 4 48 0,-2-2 16 0,0 2-288 15,0 0-48-15,-2 3-16 0,-2-1 0 0,1 0-192 0,-3 4-64 16,-2 1 0-16,-3-1 0 0,2 2-480 0,-2 1-96 31,-1 0-32-31,-2 1 0 0,2 1-368 0,0-1-80 0,0 1-16 0,3-2 0 0,3-3-208 0,-2 0 0 31,1 2 0-31,1-2 0 16,0 0-400-16,1-3-32 0,1 0 0 0,0 0 0 16,1-1-848-16,0 1-160 0,0-4-32 0,0 0-14048 0</inkml:trace>
  <inkml:trace contextRef="#ctx0" brushRef="#br0" timeOffset="90085.99">10662 18170 15663 0,'0'3'1392'0,"-2"-3"-1120"0,1 0-272 0,0 0 0 0,1 0 3312 0,0 0 592 0,0-3 128 0,-1 3 32 0,1 0-2800 0,-2 0-560 15,1 0-128-15,1 0 0 0,0 0 64 0,0 0 0 0,0 0 16 0,0 0 0 16,0 0 288-16,0 0 48 0,0 0 16 0,0 0 0 15,0 0-176-15,0 0-48 0,0 0 0 0,9 19 0 16,-7-13-352-16,1 4-80 0,2 2-16 0,-2 1 0 16,4-1-80-16,-1 4-32 0,0 0 0 0,3 0 0 15,0 0 80-15,3 0 16 16,-1-1 0-16,2 4 0 0,2 1-64 0,4-2-16 0,-2 2 0 0,3 2 0 16,1 3-112-16,2-3 0 0,2 3-128 0,1 1 192 15,5 2-192-15,1-2 0 0,0 2 0 0,-2-2 0 16,0-1 0-16,-3 3-128 0,-1 0 128 0,-1-2-208 15,-2 1-32-15,-1 2 0 0,-1-1 0 0,-1 1-12992 16,-1 3-2592-16</inkml:trace>
  <inkml:trace contextRef="#ctx0" brushRef="#br0" timeOffset="103533.26">8395 18100 22111 0,'0'-3'1968'0,"0"1"-1584"0,0 1-384 0,0 1 0 0,1 0-576 0,0-3-208 0,1 0-48 0,-1-2 0 32,1-3-896-32,1 2-192 0,-1-4-48 0,1 0 0 0,-3 2 1792 0,0 1 368 0,-1 1 64 0,-2 2 0 0,1-2 1552 0,0 4 304 15,0 1 64-15,2-2 16 16,-1 1-352-16,-1 2-80 0,2-2-16 0,0 2 0 0,0 2-208 0,2 0-64 15,0 1 0-15,-1 0 0 0,2 3-640 0,-1 1-128 16,1 3-16-16,0-2-16 0,1 2-96 0,1 2 0 16,-1 2-16-16,0-2 0 0,1 4 224 0,-2-3 48 15,0-1 16-15,-1 1 0 0,1 0-464 0,-2 0-80 16,1 1-32-16,-2 2 0 0,0 1-272 0,0-1 0 0,2 2 128 0,0-2-128 16,1 4 0-16,0 2 0 15,1 6 0-15,3 0 0 0,0 4 0 0,-1 0 0 0,-1 2 0 0,0 8 0 16,0 5 0-16,-2 1 0 0,0 1 0 0,-1-4 0 15,-1-7 0-15,1-6 0 0,-1-3 0 0,-1-2 0 16,1-1 0-16,-1-1 208 0,1-3-32 0,-1 0-16 31,-1 3 32-31,0-5 0 0,0-4 0 0,-1-1 0 0,0-2-192 0,0-4 0 0,-2-2 0 0,1 0 0 16,0-4 0-16,0 2 0 16,-1-5 0-16,2 4 128 0,0-2 80 0,0-2 16 15,1 0 0-15,0 0 0 0,0 0 48 0,1 0 16 16,0-2 0-16,0 2 0 0,0 0-80 0,0 0-16 15,0 0 0-15,0 0 0 0,0 0-192 0,0 0 128 16,0 0-128-16,0 0 0 0,0 0 0 0,0 0 128 16,0 0-128-16,0 0 0 0,0 0 0 0,0 0 0 15,21 2 0-15,-18 0 0 0,1 0 0 0,-2 1 0 16,1-3 0-16,-1 1 0 0,2 1 0 0,-3-2 0 0,1 0 0 16,-1-2 0-16,0 2 128 0,2 0-128 0,-2 0 176 0,0-1-176 15,0 1 208-15,0 0-64 0,2 0-16 0,-1-3 0 16,2 1-128-16,1-2 160 0,-1 0-160 0,1 2 160 15,1-2-160-15,-1-1 0 0,0 1 0 0,0 1 128 16,2-1-128-16,1-1 0 0,-1 4 0 0,2-2 0 16,-1 3 0-16,2 0 0 0,0 0 0 0,1 3 0 15,2 0 0-15,-2 0 0 0,-1 1 0 0,2-1 0 16,3 6 0-16,1-3 0 0,1 2 0 0,1 0 0 0,1-2 0 16,1 1 0-16,0-1 0 0,-2-2 0 0,1-1 0 15,0 0 0-15,-3-3 0 0,0 0 0 16,0 0 0-16,-3-3 0 0,0 2 0 0,-2 1 0 15,-1-2 0-15,0-1 0 0,-2 2 128 0,0 1-128 0,-1 0 0 0,-1 0 0 16,1 0-160-16,-3 0 160 0,0 0 0 0,0 0 0 16,0 0 0-16,-2 0 0 0,2 0 0 0,-2-3 0 15,1 3 0-15,-1-2 0 0,1 1 0 0,0-2 0 16,0 1 0-16,1-2 0 0,-1 1 128 0,0-1 0 16,-1 1 16-16,1-1 0 0,-2 2-144 0,0-1 192 15,-1 2-192-15,0-1 192 0,0 2-192 0,0-4 160 0,-1 4-160 16,0-2 160-16,-1-1 32 0,0 2 0 0,1-3 0 15,-2 2 0-15,2-1 0 0,-3-1 16 16,3 1 0-16,-1-2 0 0,0 0-80 0,0-1 0 16,2-1-128-16,-1 1 192 0,1 0-64 0,-2-4 0 15,2-1-128-15,-1 0 192 0,1-4-192 0,-1 2 176 16,0-2-176-16,-1 1 160 0,0-3-32 0,-2 1-128 16,1 0 192-16,-1-4-64 0,-1 1 80 0,0-1 16 0,-1-1 0 0,-2-3 0 15,1 0 96-15,1-4 0 0,0 1 16 0,-2-2 0 0,1-1-160 16,-1 0-48-16,1-3 0 0,0 0 0 0,-1 0-128 15,1-4 0-15,0 4 0 0,1 0 0 16,1 3 0-16,0 3 0 0,2 4 128 0,-1-2-128 0,0 0 0 16,-1 5-192-16,2-1 32 0,-1 4 16 15,-1-2 144-15,0 1-208 0,0-1 80 0,-2 2 128 0,0 0 0 0,0 3 0 16,1-1 0-16,1 4 0 0,-1-1-128 0,1-1 128 16,0 4 0-16,1-4 0 0,0 3-160 0,2-1 160 15,1 4-208-15,-1-3 80 0,2 1-48 0,0 1 0 16,2-2 0-16,-1 2 0 0,0 2 176 0,2 0-192 15,-2 0 192-15,1 2-192 0,0 2 192 0,-2-1 0 0,1 3 0 16,-1 0 0-16,0 0-144 0,0 3-48 0,0-3-16 0,0 2 0 16,0 2 208-16,0-4 0 15,0 0-160-15,0 0 160 0,0 0 0 0,0 0 0 16,-1 19-144-16,2-16 144 0,-1-1 0 0,0-2 0 16,1 2 0-16,-1-2 0 0,1 0 0 0,1-2 0 0,-1 2 0 0,0 0 0 15,-1-2 0-15,1 2 0 0,-1 0 0 0,0 0 0 16,0 0 0-16,0 0 0 15,0 0 0-15,0 0 0 0,0 0 0 0,0 0 0 0,0 0 0 0,0 0 0 0,0 0 0 0,0 0 0 16,0 0 0-16,0 0 0 0,0 0 0 0,0 0 0 16,0 0 0-16,0 0 0 15,0 0 0-15,0 0 0 0,0 0 0 0,0 0 0 0,0 0 0 0,0 0 0 16,0 0 0-16,0 0 0 0,0 0 0 0,-17 12 0 31,14-12 0-31,-1 0 0 0,-1 2 0 0,-3-2 0 0,1 2 0 0,-3 1 0 0,0 0 0 0,-1 1 0 31,-4 1 0-31,0 0-160 0,-1 1 160 0,0 0 0 16,-3 3 0-16,-2-3-128 0,3 0 128 0,-2 2 0 0,3-3 0 16,-1 1 0-16,4-3 0 0,-1 1 0 0,1-4 0 15,2 0 0-15,-1 0 0 0,1-2 0 0,1 0 0 0,-1-4 0 32,-1 0-336-32,1-3-144 0,-2-2-32 0,-1-4-20960 0</inkml:trace>
  <inkml:trace contextRef="#ctx0" brushRef="#br2" timeOffset="120476.82">7889 18059 32255 0,'0'0'2864'0,"0"-2"-2288"0,0-1-576 0,0 2 0 0,0 1-544 0,0 0-224 0,0-3-32 0,0 0-16 16,-1-1-144-1,0 2-16-15,-1-2-16 0,1 4 0 0,-2 0 688 0,-1 1 144 0,0 4 32 0,-2-1 0 0,0 3 1024 0,0-1 224 0,-1-1 32 0,2 1 16 31,-1-2-192-31,1 2-32 0,2-4-16 0,-2 3 0 16,1-5 32-16,0 1 0 0,1-1 0 0,-2-1 0 0,1 1-288 0,-2-3-48 16,0-1-16-16,-2 1 0 0,2 0-240 0,-3-1-48 15,1 2-16-15,-2-2 0 0,0 2-96 0,-1-1-16 16,0 0 0-16,-3 0 0 0,3 2 0 0,0-3-16 16,2 4 0-16,0 0 0 0,-2 0-48 0,-1 0 0 0,0 0 0 0,-2 0 0 15,2 4 64-15,-2-3 16 16,-1 2 0-16,-1 0 0 0,-1 2-208 0,-2-1 128 0,1-2-128 0,-2 0 0 15,-1 0 0-15,0 1 0 16,0-3 0-16,1 0 0 0,0-3 0 0,0 1 0 0,1-2 0 0,0-2 0 16,1 2 0-16,-1-2 0 0,0-3 0 0,0 2 0 0,0 1 0 0,1-1 0 31,-1 1 0-31,2 0 0 0,-2 2 0 0,2 2 0 16,1-1 0-16,0 2 0 0,1 1 0 0,0 1 0 15,-1 2 0-15,0-3 0 0,-1 4 0 0,-1 1 0 0,1-2 0 16,-3 0 0-16,0 2 0 0,2 0 128 0,2 1-128 15,-2-2 0-15,2-1 144 0,-1 2-16 0,1-1 0 0,-1 0 0 16,2-2-128-16,-1 2 0 0,1-4-192 0,1 2 192 16,1-2 0-16,0 2 0 0,1-2 0 0,1 0 0 15,0 0 0-15,0 0 0 0,-1 2 0 0,3-2 0 16,-1 0-128-16,0 2 128 0,0-2 0 0,1 0 0 16,2 2 0-16,-1 0 0 0,1-2 0 0,1 0 0 15,0 0 0-15,-2-2 0 0,2 2 0 0,0-2 0 16,1 0 0-16,-1 2 0 0,2-2 0 0,-2 0 0 0,1 0 0 15,-1-2 0-15,1 4 192 0,0-2-64 0,0-1-128 0,0 2 0 16,1-2 0-16,-1 2 0 0,2-1 0 0,-1-2-176 16,-1 4 48-16,1-2 0 0,-1-1 128 0,0 2 0 15,2 1 0-15,-2 0 0 0,0 0 0 0,-2 0 0 16,3 0 0-16,-3 1 0 0,4 2 0 0,-1-3 0 16,-1 2 0-16,1-2 0 0,2 1 0 0,-1-1 0 15,2 3 0-15,-1-3 0 0,0 0 0 0,2 0 0 16,0 0 0-16,-1 0 0 0,1 0 0 0,-1-3 0 15,1 3 0-15,0 0 0 0,0 0 0 0,0 0 0 0,0 0 0 16,0 0 0-16,-20-3 0 0,15 3 0 16,1 0 0-16,0 2 0 0,-3-2 0 0,2 1 0 0,0 2 0 0,0-1 0 15,-1 2 0-15,1 0 0 0,0-2 0 16,0-1 0-16,2 4 0 0,-1-3 0 0,0 2 0 0,2-2 0 16,1 3 0-16,-1-5 0 0,1 3 0 0,1-3 0 15,0 0 0-15,0 0 176 0,0 2-48 0,1-2 0 16,-1 2 0-16,2-2 0 0,-1 3 0 0,1-2 0 15,1 4-128-15,-1-2 0 0,1 4 0 0,0-1 0 16,0 1 0-16,-1 4 0 0,1-1 0 0,-2 0 0 0,-1 2 0 0,0 2 0 16,-1 1 0-16,0 1 0 0,-3 0 0 0,1 0 0 15,1 3 0-15,-2-3 0 0,3 2 0 0,-1 1 0 16,0-3 0-16,2 0 0 0,0-1 0 0,0-2 0 16,2-3 0-16,-1 3 0 0,0-5 0 0,0 0 0 15,1 0 0-15,-1 0 0 0,0 1 0 0,-1-3 0 16,-1 1 0-16,0 2 0 0,-1-3 0 0,0 0 0 15,1 2 0-15,-2-2 0 0,2-1 128 0,0 1 0 16,-1 0 0-16,1 1 0 0,0-3 0 16,1 1 0-16,1-4 0 0,0 2 0 0,2-1 0 0,1-2 0 0,1-2 0 0,-1-1 0 15,3 2 80-15,0-4 16 16,0 1 0-16,1 2 0 0,-1-2-224 0,1 3 0 0,-2-1 128 0,0-1-128 16,0 2 0-16,0 1 0 0,1-3 0 0,-2 3 0 15,1 0 0-15,0 0 0 0,-1 3 0 0,0-3 0 16,1 4 0-16,0-2 0 0,-1 2 0 0,1-1 0 15,-1 0 128-15,1 1-128 0,2-2 176 0,-2-2-176 16,-1 1 128-16,1 2-128 0,3-3 0 0,2 0 0 16,3 0 192-16,2-3-192 0,0 2 192 0,0-1-192 0,2-1 192 15,2 2-192-15,-1 1 192 0,1 0-192 0,1 0 160 0,1 0-160 16,3 1 128-16,0 2-128 0,1-3 0 0,0 2 0 16,-1 2 0-16,0-2 0 0,-2 0 0 0,0 0 0 31,-1 1 0-31,-1 0 0 0,-1-3 0 0,-1 4 0 0,0-2 0 0,-2 2 0 15,2 0 128-15,-2 1-128 0,1 1 0 16,-1-2 128-16,1 2-128 0,0-2 0 0,0-2 0 0,1 2 0 0,-1-2 0 0,3-1 0 16,0 2 0-16,2-3 0 15,-1 2 0-15,0-4 160 0,-3 2-160 0,-2 0 160 0,-1 0-160 0,0-3 0 0,3 2 0 16,-3 1 0 0,-1 0 0-16,-2-2 0 0,1 2 0 0,-2 0 0 0,1 0 128 0,-1 0 0 15,0 0 0-15,1 0 0 0,-1-3-128 0,0 2 0 16,2-1 144-16,-2 2-144 0,-1-4 0 0,1 4 128 15,-1-3-128-15,-1 3 0 0,0-2 0 0,-2 2 0 0,1 0 0 0,-1 0 128 16,-1 2-128 0,-1-2 0-16,-1 0 0 0,0 3 0 0,0-2 0 0,-2 2 0 0,0-1 0 0,1-1-128 31,-1 2 128-31,1-1 0 0,0-2 0 0,-1 0 0 16,2 0 0-16,0 0 0 0,1 0 128 0,2-2-128 0,-1-1 0 15,1 2 0-15,2 1 0 0,-2-2 0 0,1-1 0 0,0 2 0 16,-2 1 0-16,-1 0 0 0,0 0 0 0,-2 0 0 15,1 0 0-15,-2 0 0 0,-1 0 0 0,-1 0 0 16,-1 1 0-16,1-1 128 0,-1 3-128 0,0-3 176 16,0 0-176-16,0 0 192 0,0 0-32 0,0 0 0 15,0 0 0-15,0 0 0 0,0 0-160 0,0 0 0 16,0 0 0-16,0 0 0 0,0 0 0 0,0 0 0 16,0 0 0-16,0 0 0 0,0-23 128 0,0 20 0 15,2-4 0-15,-2 2 0 0,1 1 0 0,-1-1 0 16,-1 1 0-16,1-2 0 0,0 2 0 0,0-2 0 0,0 2 0 15,-2-2 0-15,2 0 0 0,2 0 0 16,-2-1 0-16,1-3 0 0,1-1 0 0,0 1 0 0,-1 1 0 0,1-4 0 16,-2 0 0-16,2 0-128 0,-2 1 192 0,-2-3-64 15,1 1-128-15,-1 2 0 0,-1-2 0 0,1 2 0 0,-3 0 0 16,1-1 0-16,-2 0 0 0,1 0 0 0,0-1 176 16,-1 0-48-16,0 2-128 0,-1-1 192 0,2 1-192 0,1-1 0 15,-1 4 0-15,1-1 0 0,-1 0 0 0,1-3-128 16,1 4 128-16,-1 0-208 15,0-1-368 1,0 1-80-16,1 3-16 0,-1 0 0 0,1 2-560 0,1 1-112 0</inkml:trace>
  <inkml:trace contextRef="#ctx0" brushRef="#br2" timeOffset="127720.45">4077 15682 33167 0,'-6'0'2944'0,"1"0"-2352"0,4 0-464 0,1 0-128 0,0 0-528 0,-2 0-128 16,0 0-32-16,-4 0 0 15,-1-2-336-15,1 1-64 0,0-2 0 0,0-1-16 16,-1 4 144-16,-2-2 48 0,-1 1 0 0,-2 1 0 0,-1 0 1072 0,-2 0 224 0,-2 0 32 0,-1 0 16 0,-2 0 1056 0,-1 0 224 15,-2 0 32-15,0 0 16 0,-2-3-240 16,-2 3-48-16,1 0-16 0,-1-2 0 0,0 1-688 0,-2 1-128 16,2 0-16-16,0 0-16 0,0 0-288 0,-1 1-48 15,1 1-16-15,1-2 0 0,3 3-256 0,-1-3 0 16,2 0 0-16,-2 1 0 16,2-1 0-16,0 0 0 0,1 2 0 0,-1-2 0 0,1 0 176 0,0 0-176 15,-3-2 160-15,1 2-160 0,0-1 0 0,2 1 0 16,2-3-128-16,1 3 128 0,2-2 0 0,3 1 0 15,-1-2 0-15,2 1 0 0,-1 0 0 0,1 2 0 0,2 0 0 16,0-2 0-16,1-2 224 0,2 2-48 0,1-1-16 0,0 2 0 16,2-1-32-16,-1 0-128 0,1 0 192 0,1 2-64 15,0 0-128-15,1 0 0 0,-1 0 0 0,2 0 128 16,-3 0-128-16,2 2 192 0,-1 0-192 0,0 0 192 16,-1 2-192-16,0-2 0 0,0 2 0 0,1 0 0 15,-1 1 0-15,0-2 0 16,1 0 0-16,0 0 0 0,1 1 0 0,2 0 0 0,-2 1 0 0,2 1 0 15,2 0 0-15,-1 2 0 0,1 0 0 0,1 0 0 16,-1 4 144-16,2 0-144 16,-1-2 160-16,0 3-160 0,0-1 144 0,-1 0-144 0,1 1 128 0,-2 0-128 15,0 2 0-15,0 1 128 0,1-2-128 0,-2 2 0 0,0 1 0 16,0 3 0-16,-2 5 128 0,0 1-128 0,1-4 0 0,-2 3 0 16,1 3 0-16,-1 4 0 0,1 5 0 0,-1-1 0 15,1 3 0-15,-2-2 0 0,0-3 0 0,1-3 0 16,0 1 0-16,1-3 0 0,2-1 176 0,-2 1-48 15,2 5-128-15,-1 5 192 0,2-1-32 0,-1 3-16 16,2 1 0-16,-2 1 0 0,0-1-144 0,0 2 0 16,0-4 144-16,-3-5-144 0,2-3 0 0,-1 0 0 0,-1-1 0 15,-1 1 0-15,1-1 0 0,-1 1 0 0,0 5 0 0,1-1 128 16,0 1-128-16,1-2 0 0,0 1 128 0,1 1-128 16,1 1 160-16,1 1-32 0,2-2-128 0,1 1 192 15,-1 0-192-15,2 0 0 0,-1-6 128 0,1 0-128 16,0-1 0-16,0-3 0 15,-2-3 0-15,2-5 0 0,-1 1 144 0,1-1-16 0,1-2 0 0,-1-2 0 16,-1 3 48-16,0 0 0 0,-1 0 0 0,1 1 0 16,-2 1-176-16,2-1 0 0,-1 4 0 0,-2-1 0 15,0-1 0-15,-1-2 0 0,-1 1 0 0,-2-3 0 0,2 0 0 16,-3-1 0 0,2 0 0-16,0 2 0 0,0-4 0 0,1-2 0 0,0 2 0 0,0-4 0 15,-1 0 0-15,1 2 0 0,1-6 128 0,0 2-128 0,0-3 0 0,0 0 0 31,1-2 0-31,1-1 0 0,-1 0 0 0,0-2 0 0,0 4 0 0,2-4 0 0,-2 2 0 0,0-3 0 16,-1 2 0-16,1 2 0 0,1-1 0 0,-1-3 0 16,0 3 0-16,0-3 0 0,-1 4 0 0,2-2 0 15,-2 0 0-15,0 0 0 0,1 1 0 0,0-2 0 16,-1 1 0-16,0 1 0 0,0-2 0 0,0 1 0 0,1-2 0 16,-1 0 0-16,0 0-240 0,0 0 32 0,0 0 0 15,0 0 0 16,0 0-240-31,0 0-32 0,0 0-16 0,0 0 0 16,0 0-848-16,0 0-192 0,0 0-16 0,0 0-15792 0</inkml:trace>
  <inkml:trace contextRef="#ctx0" brushRef="#br2" timeOffset="128594.95">3072 17955 16575 0,'-4'-2'1472'0,"0"1"-1168"0,2 1-304 0,-1 0 0 0,2 0 320 0,0 0 16 0,-3 0 0 0,-3 0 0 0,-5 0 64 0,1 0 16 15,0 3 0-15,0 0 0 16,1 0-912-16,0 4-176 0,-1 0-32 0,0 2-16 16,-1 3-224-16,-2-2-32 0,-1 2-16 0,2-4 0 0,0 0 624 0,2-4 128 0,3-1 32 0,1-3 0 15,4 0 1488-15,0-3 320 0,3 2 48 0,0-2 16 16,1 0 704-16,2 0 128 0,-1-1 48 0,3 1 0 15,0-2-1680-15,1 1-336 0,2 2-64 16,0 0-16-16,1 0-272 0,1-2-176 0,1 2 192 0,2 2-192 0,-1-4 768 0,0 4 64 16,2-2 0-16,1 2 0 0,1 0 16 0,4 0 16 15,1 0 0-15,1 0 0 16,1 0-464-16,3-4-80 0,3 4-32 0,0-3 0 0,0 2 288 0,1-1 64 16,3-2 16-16,3-1 0 0,2-1-192 0,0 1-32 15,2-4-16-15,-4 1 0 16,0 0-256-16,-4-1-160 0,1 2 192 0,-3 1-192 0,-3 0 144 0,-2 2-144 15,0-2 0-15,-1 3 144 0,-1 0-144 0,-2 0 0 0,0 3 0 16,-3 0 128 0,1 0-128-16,-3 0 0 0,-1 3 0 0,-3-3 0 0,0 0 128 0,0 1-128 0,-3 1 128 0,-1 2-128 15,0 1 192-15,-1-1-64 16,0 2 0-16,-2 0 0 0,0 0-128 0,-1 0-176 16,-1-2 48-16,1 2 0 0,-1 1-64 0,-2-4-16 0,1 1 0 0,-2 1 0 15,2-1-80-15,-2-1-16 0,0 1 0 0,0 1 0 31,0 1-848-31,-3 0-192 0,2 2-16 0,-2 0-14848 0</inkml:trace>
  <inkml:trace contextRef="#ctx0" brushRef="#br2" timeOffset="131164.79">2880 16909 25791 0,'-9'0'2304'0,"2"0"-1856"0,2 3-448 0,2-2 0 0,3 1 0 0,-3-2 0 0,-6 4 0 0,-5 1 0 0,-3 1-256 0,0-1-112 0,0 4-16 0,3-3 0 32,0-2-448-32,2 2-112 0,1 0-16 0,-2 0 0 15,0 3 320-15,-2-3 48 0,0 4 16 0,0-3 0 0,1 4 576 0,-1-1 0 0,0 3 0 0,-1-3 0 16,0 3 1088-16,-2 0 176 0,1 1 32 0,1-1 16 16,0 3-480-16,0-4-80 0,0 4-32 0,1-2 0 15,1 4-224-15,1-2-48 0,-1 3-16 0,2-3 0 16,-1 0-80-16,1-1-16 0,1 1 0 0,-1-4 0 15,2 2-208-15,-1 1-128 0,1-2 128 0,0 4-128 0,-1-1 0 16,-1 1 144-16,1 0-144 0,-1 2 0 0,1 1 192 16,0-2-192-16,1 1 192 0,-1 2-192 0,-2 2 384 0,0 2-16 15,0 0-16-15,1-2 0 0,0 2 112 0,0 0 32 16,4-3 0-16,0 0 0 0,2 0 64 0,1 1 16 16,0-4 0-16,2 2 0 0,1-2-128 0,2-2-32 15,0 1 0-15,2-2 0 0,0-4-224 0,1 4-64 16,2-2 0-16,-2 1 0 0,3-2-128 0,-1 2 0 15,0 1 0-15,0 0 128 0,0-2-128 0,-1 1 128 16,0 4-128-16,1 0 128 0,0 2-128 0,-2 1 128 0,2 1-128 16,-1 0 128-16,1 1-128 0,-1-2 128 0,-1 1-128 0,2 0 128 15,1-2 48-15,1 1 0 0,-1-4 0 0,1-2 0 16,2 3 128-16,-2-5 16 0,2 0 16 0,0-2 0 16,0-1-64-16,3 0-16 0,-1 0 0 0,1-4 0 15,0 2-96-15,1-3-32 0,0 4 0 16,1-1 0-16,1-2-128 0,0 2 0 0,0 1 0 0,-1 0 0 15,1 0 0-15,-2 1 0 0,0-1 0 0,0 2 0 16,-1 1 0-16,-1 0 0 0,3-1 0 0,-3-2 0 0,2 2 0 16,0-4 0-16,-1 1 0 0,0-3 0 0,2 0 144 15,0 0-144-15,0-2 160 0,1 2-160 0,1-2 192 0,0 1-64 16,2 0-128-16,-1 0 192 0,3 1-192 0,-3-3 0 16,3 0 128-16,0-2-128 0,1 2 0 0,0-1 0 15,1-1 0-15,0 2 0 0,-2-1 128 0,1 2-128 16,0-3 0-16,0 2 0 0,1-1 0 0,-1 2 128 15,0 2-128-15,0-2 0 0,1 2 0 0,0 0 0 16,-1 3 0-16,0-5 0 0,0 2 0 0,0 0 0 16,1-2 0-16,0-2 0 0,3-2 0 0,-1 0 0 15,0 0 128-15,0 0-128 0,1-2 192 0,-1-2-16 0,0-1 0 0,1 1 0 16,-2 1-176-16,1-4 0 0,-1 1 0 0,0 2-176 16,-1-1 176-16,-1 1 0 15,-2 1 0-15,1-1 0 0,0 2 0 0,0-1 0 16,-2 2 0-16,2-1 0 0,0 2 0 0,1 0 0 15,2-3 0-15,0 2 0 0,1-1 0 0,0-1 0 0,-3 2 0 0,2-5 0 16,6-1 0-16,2 1 0 16,1-2 0-16,-1 0 0 0,-2-2 128 0,-1 2-128 0,0 0 160 0,-1-3-160 15,0 1 128-15,-1 3-128 0,-2-2 0 0,1-1 144 0,1 0-144 16,0 2 0-16,0 1 0 0,-2-2 0 16,5 5 144-16,0-2-144 0,2 0 160 0,1 1-160 0,1 3 0 0,-4 2 0 15,1 0 0-15,-2 2 0 16,0 0 0-16,-1 2 128 0,2 1-128 0,-3-2 0 0,-1 1 0 0,2 1 0 15,1-1 0-15,0-4 0 0,0 1 0 0,2-1 128 16,2 0-128-16,0-1 0 0,-2 1 224 0,-1-3-48 16,-3 2-16-16,1-1 0 0,-1-2-32 0,-2-1-128 15,-1 1 192-15,-5 1-64 0,1-2-128 0,-2 1 0 16,-2 3 0-16,-3-2 0 0,2-1 0 0,-3 2 0 16,0 2 0-16,0-4 0 15,0 4 192-15,2 0-64 0,-2-2 0 0,3 2 0 16,-1 2 0-16,2-2-128 0,2 2 192 0,-1 0-64 15,3 0-128-15,-3-2 0 0,1 0 0 0,1 0 128 0,1 0-128 0,1 0 0 0,0 0 0 0,0-2 0 32,0 0 0-32,-3 0 0 0,-1 0 0 0,-2-2 0 0,-1 2 0 0,-2-5 0 0,0 4 0 0,-1-1 0 15,0 2 240-15,-1-2-48 0,-1 1 0 0,0 1 0 16,-1 1-64-16,1-2-128 0,-1 1 176 16,-1 0-176-16,1 2 160 0,-1-2-160 0,0 2 128 0,0-1-128 15,0 1 128-15,0 0-128 0,-1-3 128 0,2 3-128 0,-2-2 0 16,-2 1 0-16,1 1 0 0,-2-3 0 15,0 3 0-15,-1-2 0 0,-1 0 0 0,0 2 0 0,0 0 0 0,0 0 0 16,0-2 128-16,-1 2-128 0,-1 0 176 0,1-3-48 31,-1 2-128-31,2 1 192 0,0 0-192 0,0 0 128 16,0 0-128-16,0 0 0 0,-19-15 128 0,14 12-128 16,1 0 0-16,0-1 0 0,-1 1 0 0,0 0 0 0,-2 0 0 0,3-1 0 0,-3 1 0 0,0 0 0 15,0 0 0-15,-1 0 0 0,-1 0 0 0,0-1 0 16,0-1 0-16,-1 0 0 15,1 3 0-15,-1-4-128 0,-1 2 128 16,0-2 0-16,-1 1 0 0,-2 0 0 0,2-1 0 0,-2 1 0 16,1 1-192-16,-2 0 64 0,-3 1 128 0,0-2-208 15,1 1-32-15,1 0 0 0,1 2 0 0,2-1 0 16,3 2 96-16,2-1 16 0,0-2 0 0,3 2 0 16,0-1 128-16,3-1 176 0,-2 3-48 0,2-4 0 15,1 4-128-15,-1-2 0 0,1 0 0 0,1 3 0 16,0-3 0-16,0 3-176 0,0 0 48 0,0 0 0 15,1 0 128-15,1-2 0 0,-2 2 0 0,0 0-128 0,0 0 128 16,0 0-128-16,0 0 128 0,23 0-128 0,-14 2 128 0,2-2-128 16,2 3 128-16,2-3-128 0,1 0 128 0,2 1-160 15,0 1 160-15,1-2-160 0,1 3 160 0,-2-2 0 16,-1 2 0-16,0-3-128 0,-3 2-16 0,1-2 0 16,0 4 0-16,-1-4 0 0,-1 2 144 0,1 0 0 15,-1 0 0-15,1-2 0 0,-2 0 0 0,1 1 0 16,-2 2 0-16,0-3 0 0,-2 0 0 0,-1 0 0 15,1 2 0-15,-2-2 128 0,0 1-128 0,-1 2 0 0,0-3 0 16,0 2 0-16,-1 0 0 0,-1 0 0 16,0 1 0-16,-1-2 0 0,0 1 0 0,-1 1 0 0,-1 0 0 0,1 1 0 15,-1 0 0-15,-1 1 0 0,0-1 0 0,-3 2 0 16,2 0 0-16,-3-2 0 0,1 2 0 0,-1 0 0 16,0-2 0-16,-1 1 144 0,0 2-144 0,1-1 0 15,-1 0 176-15,-2 2-176 0,1 0 160 0,1 1-160 16,0-1 128-16,0 1-128 0,0 3 0 0,-1-3 144 15,1 4-144-15,0-3 0 0,0 2 0 0,-1 0 0 16,-1-2 0-16,-1 3 0 0,2-3 0 0,-1 2 0 16,1-2 0-16,-3 2 0 0,0 1 0 0,1-1 0 0,-2 2 0 15,0 0 0-15,-1 2 0 0,0 1 0 0,-2-1 0 0,1 0-224 16,-1 2 80-16,0-2 16 16,2-1-272-16,-2 1-48 0,0 2-16 0,0-1-19024 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23:32.549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</inkml:brush>
  </inkml:definitions>
  <inkml:trace contextRef="#ctx0" brushRef="#br0">13584 5506 21183 0,'-9'-6'1888'0,"1"3"-1504"0,3-1-384 0,2 1 0 0,0 1 256 0,-2-2-32 0,-3 0 0 0,-7-5 0 0,-6-3-224 0,-8 0 0 0,-6-2 0 0,-4-2 0 0,-2 4 0 0,-2 0 0 16,0 4 0-16,-3 0 0 15,3 1 128-15,-3 4 0 0,0-1-128 0,-3 1 192 0,-2 3 384 0,-4 0 80 16,-2 2 16-16,-3 3 0 0,3 1-128 0,1 0-32 16,-1 0 0-16,1 0 0 0,4 2-272 0,-5 0-64 15,-3 2-16-15,-5 3 0 0,2 4-160 0,1 0 0 16,6 6 144-16,2-4-144 0,7 0 0 0,-3 6 0 15,-6 1 0-15,-2 2 0 0,0 4 0 0,0 3 0 16,1 3 0-16,4 2 0 0,4-1 0 0,5 1 0 0,3-2 0 0,6-6-128 16,6-3 128-16,2 2 0 0,1 3 0 0,2-1-128 15,4 1 624-15,3-3 128 0,3-1 16 0,4-3 16 16,4-1 80-16,3-1 16 0,4-3 0 0,1-2 0 16,6-1-240-16,2 0-32 15,2 0-16-15,2-5 0 0,2 2-144 0,2 1-16 0,4 1-16 16,4-2 0-16,3 4-128 0,2 1-32 0,2-1 0 0,2 0 0 15,3-3-128-15,2-4 128 0,3 2-128 0,0-5 128 16,1 0 64-16,6 0 0 0,11 2 0 0,3-3 0 16,0 1 16-16,-1-4 16 0,2 0 0 0,-2-2 0 15,0-2 32-15,5-2 16 0,9-2 0 0,1 0 0 16,-1-2-144-16,1-2-128 0,-1 2 144 0,0-2-144 16,4 0 384-16,-2-1-32 0,-6 1 0 0,2-1 0 15,0-2-176-15,4-1-48 0,1 0 0 0,-2 2 0 16,-1 1 0-16,-4 0 0 0,-10-2 0 0,4 0 0 15,6-1 0-15,3 1-128 0,1 0 192 0,1 2-64 0,1-2-128 0,2-1 0 16,1 0 144-16,4 1-144 0,3 0 0 0,-3 3 0 16,-3-2 0-16,-1 0 0 0,-1-1 0 0,2 2 0 15,5 0 0-15,-4 4 0 0,-5-2 0 16,-1 1 0-16,0-2 0 0,2 2 0 0,5 0 144 0,-1-1-144 16,-2 2 192-16,1-1-192 0,-1-1 0 0,3 0 0 0,7-1 0 0,-3 0-192 15,-1-3 192 1,-4 2 0-16,-8 1 0 0,3-1 0 0,8-1 0 0,1-2 0 15,-2 0 0-15,1 1 0 0,-4-1 0 0,3 0 0 16,10 2 0-16,-4-5 0 0,-3 1 0 0,0 1 0 16,0 2 0-16,5-1 0 0,4-2 176 0,-4 2-176 15,-6 1 160-15,-2 0-160 0,1-1 128 0,3 1-128 0,2 2 0 16,-4 0 0-16,-9-1 0 0,7-2 0 16,14 0 0-16,1-1 0 0,-4 3 0 0,-2-1 0 0,-4 0 0 15,3-1 0-15,8 4 0 0,-3 0 128 0,-4-1-128 0,1 1 0 16,-1-1 0-16,4 2 0 0,6 1 0 0,-2 0 0 15,-5-2 0-15,4 0 0 0,4 0 0 0,-4 0 0 16,-6 0 0-16,-1-1 0 0,-1 1 0 0,3 0 0 16,4 2 0-16,-6 1 0 0,-8-2 0 0,2 0 0 15,5 2 0-15,-1 3 128 0,-1 0-128 0,-3-2 0 16,-5 1 0-16,1 1 0 0,4 0 0 0,-2 1 0 16,-1 1 0-16,-2-1 0 0,-8-1 0 0,6 0 0 0,3 0 0 15,-1 3 0-15,-2-1 0 0,-8 2 0 0,-4-4 0 0,-2 0 0 16,3-2 0-16,3 2 0 0,2 2 0 0,-7-2 0 15,-3 0 0-15,-3-2 0 0,-5 0 0 0,2 2 0 16,2-2 0-16,0 1 0 16,0 1 0-16,-5 1 0 0,-4 1 0 0,-2-2 0 0,-6 0 0 0,1-2 0 15,1 1 0-15,-1-2 0 0,-3 3 0 0,2 0 0 0,0-2 0 16,-1 2 0-16,-3-1 0 0,-3 1 0 16,-1-3 0-16,-4-1 0 0,1 2 0 0,-2-2 0 15,0 2 0-15,3-2 0 0,-1 2 192 0,2-1-48 16,3 2-16-16,-1-2 0 0,1 3-128 0,-1 3 0 15,-3-3 0-15,0 0 0 0,-3 1 0 0,-2-1 0 16,-2 0 0-16,-2 0 0 0,-1 0 0 0,0-1 0 0,-1 2 0 16,1-1 0-16,-1 0 0 0,-1 1 0 15,2 1 0-15,-2 0 0 0,2-1 0 0,-1 2 0 0,-2-1 0 0,1-1 0 16,0 2 0-16,-2-1 0 0,-2-2 0 0,0 2 0 16,-2-2 0-16,-1 0 0 0,0-2 0 0,-1 2 0 15,-2 0 0-15,-1-2 0 0,-1-1 0 0,0 2 0 16,0-1 0-16,-1-1 0 15,0 2 0-15,-1 1 0 0,1-2 0 0,-3 0 0 0,1 1 0 16,-2 0 0-16,1 1 0 0,-2-3 0 16,0 2-192-16,1-1 192 15,-3-1-688-15,-1 2-16 0,-1-2 0 0,-1 0 0 16,-1 0-1056-16,0-3-224 0,-2 2-32 0,-1 1-13488 0</inkml:trace>
  <inkml:trace contextRef="#ctx0" brushRef="#br0" timeOffset="797.89">24675 5777 20271 0,'4'-8'896'0,"-3"1"192"0,2 1-880 0,-2 2-208 0,0 4 0 0,1-2 0 0,-1 1 2496 0,1 1 464 0,2-6 96 0,1-1 16 0,0 1-816 0,0 0-144 0,0 0-48 0,0 0 0 0,-3-1-1136 0,1 4-224 15,-2-3-64-15,0 2 0 0,0-1-448 0,-1 1-192 16,2-2 176-16,-2-1-176 0,1 0 0 0,-1-1 0 16,0 2 0-16,1-4 0 0,-2 4 0 0,1-4 0 15,0 0 0-15,-1 1 0 0,1-1 0 0,-2 0 0 0,1 2 0 0,0-2 0 16,0-3 0-16,-1 3 128 15,1-2-128-15,0 0 0 0,-2-1 0 0,1 4 144 16,-1-1-144-16,0-2 128 0,0 3 48 0,-3-1 0 0,0 1 0 16,0-1 0-16,-2 3 0 0,0-2 0 0,-3 2 0 15,-3 0 0-15,-1 1-16 0,-1 0 0 16,-1 0 0-16,-3 0 0 0,-2 0-32 0,-3-1 0 16,0 1 0-16,-4 2 0 0,-4 1-128 0,-1-2 0 15,-2 1 144-15,0 0-144 0,0-2 0 0,-1 0 0 0,1 0 0 16,-2 0 0-16,-3-1 0 0,-5 0 0 0,-3 2 0 0,-4 1 128 15,-3 1-128-15,-1-2 0 0,0 1 0 0,0 2 0 16,4 0 0-16,-6-1 0 0,-9 0 0 0,-8 1 0 16,-3-2 0-16,0 1 0 0,2 0 0 0,-2-1 0 15,-2-1 0-15,-7 1 0 0,-7 1 0 0,0-1 0 0,3-1 0 0,-6 1 0 16,-4 4 0-16,-3-3 0 16,-3 0 0-16,3 3 0 0,13 3 0 0,-10-3 0 0,-12 0 0 0,1 0 0 15,8 1 0-15,-5 1 0 16,-3-2 0-16,0 3 0 0,4-2 0 0,-1 2 0 15,4 0 0-15,-5 0 0 0,-4 0 0 0,1 1 0 16,2 1 0-16,0-4 0 0,-6 4 0 0,6-5 0 0,8 4 0 16,-6-2 0-16,-7-2 0 0,3 4 0 0,10-4 0 0,-5 3 0 15,-3-3 0-15,0 0 0 16,2 1 0-16,0 1 0 0,3-2 0 0,-3 0 0 0,-3 2 0 16,7 0 0-16,6 1 0 0,-2-3 0 0,-4 0 0 0,3 1 0 15,8 1 0-15,0 1 0 0,2-3 0 0,-2 0 0 16,-3 3 0-16,7 0 0 0,8-3 0 0,-3 4 0 15,-4-3 0-15,0 0 0 0,2 3 0 0,8-1 0 16,4 0 0-16,5-2 0 0,-2 2 0 0,-5-3 0 16,-4 2 0-16,3 2 0 0,5-2 0 0,2 0 0 15,0 0 0-15,-3-1 0 0,-3 1 0 0,1 1 0 0,4-2 0 0,3 2-128 16,4-3 128-16,-2 0 0 0,-3 0 0 0,-4 0 128 16,-1 0-128-16,2 0 0 0,4 2 0 0,0-2 0 15,-1-2 0-15,-3 2 0 16,-5 0 0-16,2 0 0 0,6 2 0 0,-1-4 0 0,3 2 0 15,-3-3 0-15,-2 3 0 0,-4-1 0 16,0 2 0-16,4-2 0 0,4-1 0 0,0-2 0 0,0 0 0 0,-5-4 0 16,-1 1 0-16,0 0 0 0,7-2 0 0,1 0 0 15,1-1 0-15,-1 1 0 0,3-3 0 0,-1 2 0 0,-1-3 0 16,3 1 0-16,5 2 0 0,1 0 0 16,3 2 0-16,2 0 0 0,-1 2 0 0,2 0 0 15,3 0-192-15,1 2-48 0,1 1-16 0,0 3-12672 16,3 3-2560-16</inkml:trace>
  <inkml:trace contextRef="#ctx0" brushRef="#br1" timeOffset="15019.8">18526 7431 21183 0,'-2'-3'1888'0,"0"1"-1504"0,2 0-384 0,0 2 0 0,0 0 256 0,0 0-32 0,0 0 0 0,-1-2 0 0,-1-2-32 0,-2-1-16 0,0 0 0 0,-1 3 0 0,-1-4-176 0,0 2 0 16,-2 1 0-16,0 0 0 0,-2-2 0 0,0 1 0 16,-2 0-144-16,-2 1 144 0,-1 0 0 0,-1 1 0 15,-1 0 0-15,-2 2 0 0,-2-2 0 0,-1 2 128 16,1 0-128-16,-1 0 0 0,-1 0 336 0,1 2-16 16,0-2-16-16,-2 0 0 0,2 0-16 0,0 0 0 15,0 0 0-15,-2-2 0 0,1-2 112 0,-2 2 32 16,-1 2 0-16,-1-4 0 0,0 2 16 0,-3-2 16 0,0 4 0 0,-1-4 0 15,-1 2-64-15,0-1-16 0,2 2 0 0,2-1 0 16,1-1 112-16,2 2 16 16,0-2 0-16,0 0 0 0,3-2-128 0,-1 3 0 0,-1-1-16 0,0 0 0 15,-1 1-208-15,-1 1-32 0,-3-2-128 0,1 3 192 16,-1-2-192-16,0 0 0 0,-1 2 128 0,0 0-128 16,1 0 0-16,0 0 0 0,1 0 0 0,1 0 0 15,1 0 0-15,1-2 0 0,1-1 0 0,-3 2 0 16,-1-1 208-16,-4 1-48 0,2-2-16 0,-3-1 0 15,-4 2 112-15,-1 2 0 0,-1-3 16 0,-1 3 0 16,2 0-80-16,-2 3 0 0,2-3-16 0,0 2 0 0,1 0-176 16,0 0 192-16,-2 1-192 0,-2-2 192 0,-4 2-192 0,-2 0 0 15,0 1 0-15,-2 1 0 16,2-2 0-16,3 0 0 0,2 0 0 0,2 0 0 16,3 1 0-16,-1-4 0 0,-2 3 0 0,-2-3 0 15,-1 3 128-15,-3-3-128 0,-2 1 0 0,-1 2 128 16,0-1 48-16,1-2 0 0,4 1 0 0,-2-2 0 0,5 1 96 0,-2 0 32 15,-3-2 0-15,-2 2 0 0,-4 0-96 0,-1 0-16 16,-2 0 0-16,5 0 0 0,3 2-64 0,2-2-128 16,3 0 176-16,-1 0-176 0,-2 0 192 0,-2 1-64 15,1 2 0-15,-3-1-128 0,-4 2 176 0,2 0-176 0,2 2 160 0,0-2-160 16,2 0 128-16,-2-2-128 16,1 0 0-16,0 1 144 0,-3 0 0 0,-4 4 0 15,-3-1 0-15,-1 4 0 0,1-2-144 0,2 0 0 16,4-2-160-16,-1 0 160 0,-5 1 0 0,-3 2 0 15,1 0 0-15,-1 1 160 0,2 0-160 0,2 2 0 16,4-2 0-16,2-2 0 0,8 0 0 0,-3 1 0 16,-3-2 0-16,-5 4 0 0,-1-1 0 0,0 2 0 0,3 1 0 0,3 0 0 15,3 0 0-15,2-3 0 0,-1 4 0 16,-1 0 0-16,-1-2 0 0,0 1 0 0,0 0 0 16,2 0 0-16,1-1 0 0,5 0 0 0,3 1 0 0,1-1 0 15,8 2 0-15,1-2 0 0,3 1 0 0,2-1 0 16,5-1 0-16,0 1 0 0,0 3 0 0,2-1 0 15,0 2 0-15,4 1 0 0,2 3 0 0,0 2 0 16,3 3 0-16,2 5 0 0,3 7 0 0,3-3 0 16,0-5 128-16,3 3 0 0,3 1 0 0,3 3 0 0,3-1-128 0,2 0 0 15,3-5-160-15,1-4 160 0,3 0 0 0,0-3 0 16,2-2 0-16,3-3 0 16,3-2 0-16,5 0 256 0,6 0-48 0,3-3-16 0,3-1-192 0,7 1 0 15,8 0 128-15,-1-1-128 0,-13-4 128 0,1 1-128 16,7-1 176-16,8 0-176 15,11 0 128-15,3 0-128 0,2 0 0 0,0 2 0 0,-2-4 0 0,2 3 0 16,-2-3 0-16,0 2 0 0,3-2 0 16,-4 3 0-16,-3-3 0 0,-2 1 0 0,3-1 0 0,2-2 0 15,5 1 0-15,0-4 0 0,-2 2 128 0,1-3-128 16,2-3 0-16,3 2 0 0,6-1 0 0,-2-2 128 16,-6-1-128-16,4 1 0 0,-4 2 160 0,6-2-160 15,6 0 128-15,-3 1-128 0,-9 0 0 0,6-3 0 16,9 2 128-16,-2-1-128 0,-3 0 0 0,-5 3 0 15,-4-2 0-15,2 4 0 0,2 0 0 0,-1 0 128 16,-4 4-128-16,-1-3 128 0,-1 4-128 0,3 1 0 16,0-2 0-16,-2 2-176 0,-6 0 176 0,1-2 0 0,3 2 0 0,2-3 0 15,5 0 0-15,-2-3 0 0,-4 3 0 0,-1-3 0 16,1 0 0-16,2 0 0 0,3 0 0 0,-3-3 0 16,-5 3 0-16,-2 0 0 0,-1 0 0 15,3 0 0-15,8 0 0 0,-3 0 0 0,-6 0 0 16,-2 3 0-16,-5-3 0 0,5 4 0 0,10-4 0 0,-2 2 0 0,-4-1 0 0,-4 2 0 15,0-2 0-15,-2 1 0 16,0 1 0-16,2-2 0 0,2 2 0 0,-2-3 0 16,-3 2 0-16,6-2 0 0,8-2 0 0,-2 2 0 15,4-3 0-15,-6 2 0 0,-2-2 0 0,3 2 0 16,8-1 0-16,-1 2 0 0,-6-4 0 0,-3 4 0 16,-5-2 0-16,5 2 0 0,6-3 0 0,-2 2 0 15,-5-2 0-15,-3 1 0 0,-4 1 0 0,3 1 0 0,9-3 0 16,-3-1 0-16,-1 2 0 0,-5-2 0 0,-6 2 0 0,0-2 0 15,7 0 0-15,0 2 0 0,-2-2 0 0,-4-1 0 16,-7 2 0-16,-1-1 0 0,2 0 0 16,9-2 0-16,6 3 0 0,0 0 0 0,-5-2 0 0,-5 4 0 15,-1-4 0-15,-6 1 0 0,-7 3 0 0,7-2 0 16,8 3 0-16,5-4 0 0,-2 0 0 0,-3 0 0 16,0 0 0-16,-4-2 0 0,-2 2 0 0,-7-2 0 0,-4 0 0 0,-5-4 0 15,-5 1 0-15,-2-1 0 16,-2-2 0-16,0 0 128 0,1-1 128 0,-2 1 16 15,1 0 16-15,-2-2 0 0,-2-1-288 0,-3 2 0 16,-3-4 0-16,-2 1 0 0,-3 0 0 0,-2-2 0 16,-2-1 0-16,1 1 0 0,-1-2 0 0,-2-1 0 0,0 1 0 15,-2-1 0-15,0 1 128 0,-2-2 0 0,-1 0 16 0,0-1 0 16,-5 1-144-16,2-3 0 0,-2-3 0 16,-1-3-176-16,-1 1 176 0,-3 2 0 0,-1 0 128 0,-2-1-128 15,-4 3 128-15,-1 1-128 0,-3 1 128 0,-2-2-128 16,-3 3 128-16,1-1-128 0,-1-1 128 0,-2-1-128 15,-3-5 0-15,2-1 0 0,1 6 0 0,0-5 0 16,0-1 0-16,-1 1 0 0,1 0 0 0,0 3 0 16,1 4 0-16,0 2 0 0,1 1 0 0,-1 2 0 15,-1 6 0-15,-3 0 0 0,0 1 0 0,-2 2 0 16,0 0 0-16,-1 2-128 0,-3 0 128 0,-1 2 0 16,0 0 0-16,-2 0-160 0,-2-1 160 0,-5 4 0 0,-4-3 0 0,-5-1 0 15,-3 4 0-15,-4-2 0 16,-1 1 0-16,-2-2 0 0,-2 2 0 0,2-2 0 0,1 2-128 0,-3 2 128 15,-2-1 0-15,-7 2 0 16,-5-1 0-16,-4 2 0 0,-2-3 0 0,2 2 0 0,2 1 0 0,-1 0 0 16,-2 4 0-16,-6-4 0 0,-4 2 0 0,-1-2 0 15,5 1 0-15,-2 4 0 0,0-1 0 0,-5 0 0 16,-7-1 0-16,1 2 0 0,3-1-192 0,2 2 64 16,3-2 128-16,-6 2-208 0,-7 0 80 0,1 0 128 15,3 1-208-15,-3-1 80 0,-2-3 128 0,-1 1-128 16,1 1 128-16,4-1-128 0,10-2 128 0,-6 2 0 15,-1-1 0-15,-2-3 0 0,1 3 0 0,5-3 0 16,5 4 0-16,-4-4 0 0,-2 0 0 0,-4 0 0 16,1 2 128-16,2-2-128 0,9 2 0 0,-4-2 0 15,-3 0 0-15,-4 2-128 0,2 2 128 0,3 1 0 0,5-4 0 16,1 1 0-16,-1 0 0 0,-2 0 0 0,-3 4 0 16,4-3 0-16,7 1 0 0,2-4-256 0,2 2 32 0,0-2 16 15,-1 0 48-15,-1 0 16 0,5 1 0 0,3 2 0 16,5-3 144-16,4 2 0 0,3-2 0 0,-3 0-128 15,-6 0 128-15,0 4 0 0,-1-3 0 16,5 2 0-16,3-1 0 0,5-1 0 0,2 2 0 0,2-6 0 0,2 3 0 0,-1-1 0 16,-1 1 0-16,-3 1 0 15,1-1 0-15,2 3 0 0,1-1 0 0,3 0 0 32,0 0-352-32,1 2-144 0,1 1-16 0,-6 0-17376 0</inkml:trace>
  <inkml:trace contextRef="#ctx0" brushRef="#br1" timeOffset="17850.8">4003 17191 11967 0,'-4'2'1072'0,"2"-2"-864"0,0 0-208 0,2 0 0 0,0 0-672 0,0 0-176 0,-1 3-48 0,-1-3 0 0,-1 0 176 0,1-3 16 0,0 3 16 0,2 0 0 0,0 0 832 0,0 0 176 16,0 0 16-16,0 0 16 0,3-19 608 0,-1 14 112 16,0 1 16-16,-1 0 16 0,0 2 304 0,0-1 48 15,2 2 16-15,-3-3 0 16,1 2-384-16,0-2-80 0,0 4-16 0,-1-2 0 0,2 2-384 0,-2 0-80 16,0 0-16-16,0 0 0 0,0 0 80 0,-2 0 16 15,2 0 0-15,0 0 0 0,0 0 240 0,0 0 48 16,0 0 16-16,0 0 0 0,-12 16-128 0,8-10-16 15,-1 3-16-15,2-2 0 0,-2 2 16 0,0 1 16 16,0 2 0-16,0-2 0 0,1 0-80 0,-1 0-32 16,0 2 0-16,-1 0 0 0,1 3-48 0,-1-1-16 0,-1 1 0 0,0 1 0 15,0 0-240-15,0 2-48 0,-2 2-16 0,0 1 0 16,2 1-112-16,-2 2 0 0,-3 4-16 0,1 6 0 16,-3 0-176-16,1 1 0 0,-2 1 0 0,-1-1 0 15,2-5 0-15,-1-1 0 16,3-3 0-16,-1-4 128 0,2-3-128 0,1-1 192 0,2-2-192 15,0-2 192-15,2 1 48 0,0-3 16 0,0 2 0 0,0-2 0 16,1 0-256-16,0 2 0 0,0-2 0 0,2 1 0 16,0-3 0-16,0-2 0 0,-1 2 0 15,2-1 0-15,1-2 0 0,-1 2 0 0,1-3 128 0,0 2-128 16,0-2 0-16,0 0 0 0,-2 3 0 0,2-3 0 16,0-1 0-16,-1 0 0 0,0 1 0 0,1 0 0 15,-2 0 0-15,2-2 128 0,0 0-128 0,-2-1 0 16,2 2 0-16,-2-3 0 0,3 0 0 0,-1 0 0 15,0-2 0-15,1 2 176 0,-1 0-176 0,0 1 160 16,1-3-160-16,-2 1 160 0,2 1-160 0,0 2 160 0,-1-1-160 16,1 0 0-16,-1 0 0 0,1 0 128 0,0 0-128 0,0 1 0 15,1-2 0-15,-1 2 0 0,1-3 0 0,-1 1 0 16,0-2 0-16,2 3 0 0,-2-3 0 0,0 1 0 16,0-1 0-16,0 0 0 0,0 0 0 0,0 0 0 15,0 3 0-15,-2-3 0 0,1 0 176 0,0 2-48 16,0-2-128-16,-1 1 192 0,2-1-192 0,0 0 128 15,0 0-128-15,0 0 0 0,0 0 128 0,0 0-128 0,0 0 0 0,0 0 0 16,-18 9 0-16,15-11 128 16,2 0-128-16,0 0 0 0,0-1 0 0,-1 0 144 0,0-1-144 0,1-1 128 15,-1 0-128-15,1-1 128 16,0 0-128-16,-1-3 128 0,-1 3-128 0,1-2 160 16,-2 0-160-16,0-1 160 0,0 2-160 0,1-3 0 15,-2 1 144-15,0-1-144 0,1 2 128 0,-2-2-128 0,1-3 128 16,-1 1-128-16,0 1 0 0,-1-1 0 0,2-1 0 0,1 1 128 15,0-1-128-15,0 4 0 0,0-1 0 0,2 0 0 16,-2 1 0-16,2-1 0 0,-1 2 0 0,1-2 0 16,1 1 0-16,-2 2 0 0,2-3 0 0,0 1 0 15,1 3 0-15,-2 0 0 0,2 2 0 0,0 0 0 0,0 2 0 16,0 2 0-16,0 0 0 0,2-3 0 16,-2 6 0-16,1-1 0 0,0-1 0 0,0 4 0 15,2 3 0-15,-2-2 0 0,2 4 0 0,-1 2-128 16,0 1 128-16,1 0 0 0,1 5 0 0,1-1 0 15,-2 1 0-15,1 3 0 0,1 2 0 0,0-1 0 16,1 1 0-16,-1 0 0 0,2 1 0 0,1 1 0 16,-1 0 0-16,-1-3 0 0,2-5 0 0,-2 1 0 15,0-5 0-15,0-3 0 0,1 1 0 0,0-3 0 16,-1-2 0-16,2 0 0 0,0-3 0 0,1 0 0 0,1-3 0 16,1-2 0-16,0-2 0 0,3-2 0 0,2 0 128 0,1-4 64 15,0 1 16-15,4-3 0 0,2-2 48 0,0-4 0 16,3-1 0-16,0-1 0 0,3 1-256 0,-2-5 128 15,0 2-128-15,0-2 0 0,0 2 0 0,1-3 0 16,-1-1 0-16,1 2-13440 16,2-4-2736-16</inkml:trace>
  <inkml:trace contextRef="#ctx0" brushRef="#br2" timeOffset="27839.47">10815 5976 9215 0,'6'0'816'0,"-1"-2"-656"0,-1 2-160 0,-3 0 0 15,0 0 1040-15,0 0 176 0,4 0 48 0,2-3 0 16,0 2 16-16,2-1 0 0,-1-2 0 0,-2 1 0 0,-1-3-256 0,-2 3-64 16,-2-1 0-16,-1-2 0 15,-1-1 0-15,-3 1 0 0,0 0 0 0,-2 0 0 16,-1 0 64-16,-3 0 0 0,-1-1 0 0,-3 1 0 16,-2 3-144-16,-1-1-32 0,-3 1 0 0,-2 1 0 15,-2 1-384-15,0-2-80 0,-4-1 0 0,0-1-16 16,-3 1-176-16,-1-3-48 0,-3 1 0 0,-1 0 0 15,-4 0 128-15,-4 2 32 0,0-2 0 0,-2 3 0 0,-1 0 64 16,1 3 16-16,2 0 0 0,2 0 0 0,3 0 32 0,4 0 16 16,4 0 0-16,2 3 0 0,2-3-80 0,2 3-16 15,3 1 0-15,0-1 0 0,2 2-208 16,-1 3-128-16,0-2 128 0,1 3-128 0,2-3 128 16,3 1-128-16,1 2 128 0,2-3-128 15,1 1 0-15,2-3 144 0,4 2-144 16,0-1 0-1,1-1 224-15,2 0-64 16,1-1-16 0,1 0 0-16,0-1-16 15,0 0 0-15,0 0 0 0,1-2 0 16,0 0-128-16,2 2 0 0,-1 0 144 0,2 0-144 16,0 2 192-16,0 1-48 0,1 2 0 0,0 2 0 15,2 3-144-15,-3-1 0 0,1 2-160 16,0 5 160-16,0 5 0 15,2 5 0-15,0 7 0 0,-1 3 0 16,2 7 0-16,-1 2 0 16,2 2 0-16,0-1 0 15,0-3 0-15,-1 2 0 0,-1-3 0 16,0 7 0-16,1 3 128 0,-1 2-128 16,-1 1 0-16,-1-3 0 0,0-3 0 15,-2-2 0-15,1 0 0 0,-2-5 0 16,0-1 0-16,0 6 0 0,-2 0 0 0,0 6 0 15,-2-1 0 1,1 2 0-16,0-6 0 0,-1 1 0 0,-1 1 0 0,1 1 0 16,-3-2 0-1,0 3 0-15,0-1 0 0,-3 1 0 16,1-4 0-16,-1-5 0 0,1-4 0 16,-2-4 0-16,-1 1 0 0,2-6 0 15,-2 0 0-15,1-3 0 0,2-2 0 16,-1-1 0-16,-1 2 128 0,0 1 0 0,1-3 16 15,1-1 0-15,2-3-144 0,1-4 128 16,2-2-128-16,1-3 128 16,1 0 16-16,-2-1 0 0,4-1 0 15,-2 0 0-15,0-4-144 16,1 2 0-16,-1-3 0 0,1-2 0 31,-1 2 0-31,1-4 160 0,2 2-160 0,-1-1 160 16,1 0-160-16,-1-3 0 0,2 2 0 15,1-2 128-15,0 0-128 0,2-2 0 0,2 0 0 0,0-1 128 16,3 0-128-16,2-1 0 0,3-2 0 16,4 0 128-16,4-1 0 0,3 1 0 0,4 3 0 15,4-4 0-15,2 4-128 0,2 0 0 0,1 3 0 16,0 0 0-16,-1 3 0 0,0 0 0 0,1 1 0 16,1 1 0-16,-1-1 0 0,1-2 0 15,1 2 0-15,-1 0 0 0,1-2 0 0,-1-1 0 16,0-1 0-16,-1-1 0 0,1-1 0 0,0-2 0 15,0-2-192-15,-1 0 192 0,-3-3 0 0,5 1 0 0,1-1 0 16,1-4 0-16,-2 5 0 0,-4 0 0 0,-2-1 0 16,-3 3 0-16,-4 3 0 0,-3-1 0 0,-1 3 0 0,-2-1 0 15,0 5 0-15,-3 1 0 0,0-3 0 0,-4 4 0 0,-2-2 0 0,0 0 0 16,-3 3 0-16,-1-2 0 0,-2 2 0 0,-1-2 0 0,-2 2 0 0,-3 0 0 16,0-2 0-16,-2-2 0 0,0 1-176 15,-2-2 176-15,0 1 0 0,-3-2 0 0,-1 0 0 0,0 0 0 0,-2 0 0 16,-2 0 0-16,-1 0 0 0,-1 0 0 15,-1-2 0-15,-1 1 0 0,-1-1 0 16,-2 1 0-16,-3-2 0 0,-1-4 0 0,-1 2 0 0,0 4 0 0,-1-1 0 16,-3-1-128-16,-2 3 128 0,-3 0 0 15,-1 5 0-15,-2-1 0 0,-3 2 0 0,-2 1 0 16,-2 2 0-16,-2 0 0 0,-1 2 0 0,-3 0 0 16,0 1 0-16,2 2-128 0,2-2 128 0,4 2 0 0,3-3 0 15,3-3 0-15,1 0 0 0,1-2 0 16,4-4 0-16,3 0 0 0,0-4 0 0,4 0 0 15,0-3 0-15,2 2 0 16,2-3 0-16,-1 2 0 0,1-2 0 0,1-1 0 0,2 4 0 16,1-2 128-16,0 1-128 15,1 3 0-15,0-2 0 0,0 3 0 0,0 0 0 16,2 0 0-16,-2 0 0 0,1 3-128 0,-1 1 128 16,0-3 0-16,-1 4 0 0,0-2 0 0,1 0 0 0,-1 1 0 15,0-2 0-15,0-2 0 0,1 0 0 0,0-2 0 0,1-2 0 0,2-2 0 0,-1-4 0 0,1-2 0 16,2 0 0-16,0 1 128 0,0-1-128 0,1-3 0 0,2 1 0 0,0 2 0 0,-2-3 0 0,3 4 0 15,-1 0 0-15,1 0 0 0,1 0 0 0,0 1 0 0,0-3 0 16,1 1 0-16,1 1 0 0,-1 0 0 0,0 1 0 0,0-2 0 0,1-1 0 16,-1-4 0-16,0-2 0 0,0-5 0 0,2-5 0 0,-2-3 0 0,0-3 0 0,0-2 0 0,-1-4 0 15,2-3 0-15,-1-2 0 0,1 0 0 0,1 1 0 0,1-6 0 16,2-6 0-16,1-5 0 0,3 2 0 0,1-6 0 0,3-2 0 0,-1 3 0 0,0 10 0 0,0-7 0 0,3-4 0 0,2 1 0 0,-2 2 0 0,-1 6 0 0,-2 2 0 16,0 3 0-16,-5 7 0 0,0 2 0 0,-3 1 0 0,0 1 0 0,-2-2 0 0,0 2 0 0,-1 3 0 15,-2 2 0-15,-1-1 0 0,0 1 0 0,-2-1 0 0,0 2 0 0,-1 1 0 0,-1 1 0 0,1 2 0 0,-1 2 0 0,0 0 128 0,0 1 0 0,0-3 0 0,-1 3 0 0,3-1-128 0,-2 3 0 16,2 5 0-16,-1 3 0 0,1 4 0 0,-1 2 0 0,2 2 0 0,-1 6 0 0,1-1 0 0,0 4 0 0,0 5 0 0,-2-2 0 15,0 3 0-15,0 4 0 0,-3-1-128 0,-1 6 128 0,-5 1-448 0,1 1-16 0,-2 0 0 0,-2 4-18416 0</inkml:trace>
  <inkml:trace contextRef="#ctx0" brushRef="#br2" timeOffset="29073.57">10495 5797 12895 0,'-35'4'1152'0,"9"-2"-928"0,1 1-224 16,8 0 0-16,7 0 3840 0,5 1 736 0,-2-3 144 0,-7 4 16 0,-7 1-3328 0,-5 4-688 0,-2 2-128 0,4-2-16 0,7 0 160 0,2-1 32 16,6-3 16-16,4 0 0 0,3-2-96 0,2-1-32 15,4 1 0-15,-1-1 0 0,4-1-384 0,0-1-80 16,3 2 0-16,1-3-16 0,4 0-176 0,1-3 0 0,0 3-192 0,3-1 192 15,3-1-224-15,4 2 80 16,5-4 16-16,5 1 0 0,2 1 128 0,4-2 0 16,2 1 0-16,2-4 0 0,0 1 272 0,1-3 48 15,2 2 0-15,2-3 0 0,5 4 128 0,1-4 48 16,-2 4 0-16,-3 0 0 0,-2 3-176 0,-8 0-16 16,-5 0-16-16,-4 1 0 15,-4 0-128-15,-5 2-32 0,0 0 0 0,-6 0 0 0,1 2 0 0,-5-1 0 16,-2 3 0-16,-2-1 0 0,0 0-128 0,-4 3 0 0,0-2 0 0,0-2 0 15,-1 2-224-15,1 2-128 0</inkml:trace>
  <inkml:trace contextRef="#ctx0" brushRef="#br2" timeOffset="32716.19">13443 11060 22111 0,'-3'-3'1968'0,"2"1"-1584"0,1 1-384 0,0 1 0 0,1 0-192 0,-1-3-128 0,0 1-32 0,-1-2 0 0,1 0-368 0,0 1-80 0,0-3-16 0,0-1 0 15,-1 1 176-15,1 0 16 0,-2 0 16 0,1 2 0 16,0-2 864-16,-3 1 192 0,2 4 16 0,-3-3 16 0,-1 2 768 0,-1-2 160 16,-1 1 16-16,-3 3 16 0,1-2-96 0,-1 1-32 15,-2 1 0-15,0-3 0 16,-2 3-272-16,1-4-48 0,-1 4-16 0,-1-3 0 15,1 0-192-15,-1 1-32 0,3 1-16 0,-1-2 0 0,2 1-288 16,-1 0-64-16,2 2-16 0,0-2 0 0,3 2-176 0,-1 0-48 16,0 2 0-16,2 0 0 0,1 3-144 0,-1-2 0 15,1 1 0-15,0 2 0 0,0-2 0 0,1 2 0 16,0 0 0-16,1 0 0 0,-1 3 0 0,2-3 0 16,-2 0 0-16,1 2 0 0,0-2 0 0,2 0 0 15,-1-2 0-15,2 1 0 0,0-1 304 0,0-2 80 16,2 2 0-16,-1-4 16 0,2 3-16 0,0-3-16 15,1 0 0-15,0 0 0 0,0 3-176 0,1-3-48 16,0 0 0-16,0 1 0 0,0 2-144 0,0-1 0 0,0 2 0 0,-2-2 0 16,2 3 0-16,-3 0 0 15,1 3 0-15,-1 0 0 0,-1 1 0 0,0 1 0 0,0 2 0 0,-1 2 0 16,-1 1 0-16,0 2 0 0,-1 2 0 0,1 3 0 16,1 0 0-16,-2 3 0 15,1-3 0-15,-1 3 0 0,1-3 0 0,1 1 0 0,-1 6 0 0,1 2 0 0,1 3 0 0,-1 4 0 16,1 6 0-1,0 4 0-15,0 5 0 0,-1 4 0 0,1-3 0 0,-2 0 0 16,1-1 0-16,0-1 0 0,0-1 0 16,-2 4 0-16,1 6 0 0,-3 0 0 0,0 2 0 0,-3-4 0 15,2-2 0-15,-1-4 0 0,2-5 0 0,-1-3 0 16,1 2 0-16,-1 0 0 0,1 4-192 0,1-4 192 16,-1-2-160-16,1-4 160 0,2-4 0 0,-1-5-144 15,2-6 144-15,0-1 0 0,1 0 0 0,0-5 0 0,0 1 0 16,1-5 0-16,0-3 128 0,-1 2-128 0,0-5 240 0,2 2-32 15,-2-2 0-15,0-1 0 0,0 1-80 0,-2-3 0 16,1 4-128-16,0-3 192 16,0 2-192-16,-2 1 0 0,1-1 128 0,-1 2-128 0,1-2 0 15,-1 2 0-15,-1 2 128 0,1-2-128 0,-1 1 0 0,0-1 176 16,1 0-176-16,0-5 160 0,-1 0-160 0,2-1 128 16,-2-2-128-16,2 1 128 0,-1-2 32 0,1-3 0 15,1 3 0-15,-1-3 0 0,2 0-32 0,-1 0-128 16,1 0 192-16,-1 0-64 0,0 0-128 0,1 0 192 0,-2 0-192 0,1-3 192 15,1 3-192-15,-1 0 0 16,1-2 0-16,0 2 128 0,0 0-128 0,0 0 0 16,0 0 0-16,0 0 0 0,0 0 0 0,0 0 0 15,0 0 128-15,0 0-128 0,0 0 0 0,0 0 0 16,0 0 0-16,0 0 0 0,0 0 0 0,0 0 0 16,0 0 0-16,0 0 0 0,0 0 0 0,0 0 0 0,0 0 0 0,0 0 0 15,-11 16 0-15,11-16 0 0,0 0 0 0,0 0 0 16,1-1 192-16,0 1-64 0,1-3 0 0,1 3 0 15,0-3 64-15,2 0 0 0,1 2 0 0,1-2 0 16,3 0-64-16,1-2 0 0,2 4 0 0,2-2 0 0,-2 1-128 16,3 0 128-16,0 0-128 0,0 2 128 0,0 0-128 0,0 0 0 15,2 0 144-15,0 0-144 16,0 0 0-16,1 0 0 0,1 2 0 0,0-2 0 16,0 0 0-16,1 2 0 0,2 0 0 0,2-2 0 0,-1 4-144 15,-2-2-48-15,1 1-16 0,1-3 0 0,-4 3-128 0,-2 0-32 16,-1-3 0-16,0 4 0 15,-3-4-32-15,-1 0-16 16,-1 0 0-16,-2-3 0 0,0 2-400 0,-3-4-80 16,-1 1 0-16,-2-2-16064 0</inkml:trace>
  <inkml:trace contextRef="#ctx0" brushRef="#br2" timeOffset="35044.4">15799 11121 27647 0,'-1'-4'2448'0,"1"1"-1952"0,1 1-496 0,1 2 0 0,-1 0 576 0,0-1 32 0,2 1 0 0,-1-4 0 0,3 1-608 0,1 0 0 0,2 3 0 0,0-3 0 16,1 6 0-16,1-3-128 0,1 5 0 0,0-3 0 16,3 2 128-16,1 1-128 0,3-1 128 0,2-1-128 15,2 0 256-15,4-1 48 0,1-1 16 0,3-1 0 0,0 0 768 0,-2-1 176 16,-1 1 16-16,-2-2 16 0,0-1-256 0,-2 2-48 15,-1-1-16-15,2-1 0 0,-1 2-320 0,1-2-64 16,-1 0-16-16,2 3 0 0,0-3-192 0,1 3-32 16,1 0-16-16,-1 0 0 15,1 3-208-15,-2 0 128 0,-3 0-128 0,-2 1 0 16,-1 2 0-16,-5-4 128 0,0 3-128 0,-3 0 0 0,-2-1 160 16,-3-2-16-16,0 2 0 0,-1 0 0 0,-1-2-144 0,-2 2 160 15,1-2-160-15,-1 2 160 0,0-1-32 0,-1-2-128 16,-1 1 192-16,1 1-64 0,-1-2 0 0,-1 1 0 15,1 1 0-15,-1 1 0 0,-2-2 0 0,1 2 0 16,-1 2 0-16,1-2 0 0,-2 2 0 0,0 3 0 0,0-2 0 16,0 3 0-16,0 1-128 0,0-1 160 0,-1 2-160 0,0-1 160 15,2 0-160-15,-1 2 0 0,0 0 0 0,2 0 0 16,-2 3 0-16,0-3 0 0,3 2 128 0,0 1-128 16,1 0 0-16,1 3 0 15,0 1 0-15,0 1 0 0,2 1 0 0,1 3 0 16,1 1 0-16,-2 0 0 0,2 5 0 0,0 1 128 0,1 1-128 15,-1 6 128-15,-1-5 0 0,0 5 0 16,-1-1 0-16,1 5 0 0,-1 5-128 0,-1 3 128 16,1-1-128-16,-2-2 128 0,3 2-128 0,-1-3 0 0,2 0 0 15,-1-2 0-15,1-4 0 0,-1-2 128 0,2 2-128 0,0-3 0 16,-1 2 0-16,1-2 0 0,-1 1 0 0,0-2 0 16,-1-3 0-16,1-1 0 0,-2-4 0 0,0-2 0 15,-1-1 0-15,-1-3 0 0,1 1 0 0,-2-5 0 16,-2 0 192-16,1 0-64 0,-1 0 0 0,1-3 0 15,-2 2 0-15,1 0 0 0,-1-1 0 0,1-1 0 0,0 0-128 16,1-2 0-16,1 1 0 0,0-2 0 0,0 0 288 0,1-1 32 16,1 3 0-16,-1-2 0 0,1 0-320 0,0-3 0 15,0 2-128-15,1-2 128 0,-2 0 0 0,0-1 0 16,1-1 0-16,-2-2 0 0,2 4 0 0,-2-4 0 16,-2 1 0-16,2-4 0 0,-2 4 0 0,2-4 0 15,-1 0 0-15,-2 0 0 0,1 1 0 0,1 1 160 16,-2-1-160-16,1 2 192 0,-1-2-64 0,1-1-128 15,-1 2 192-15,1 2-64 0,-1-4-128 0,2 1 192 16,0 2-192-16,1-3 192 0,0 0-192 0,0 1 0 16,0-2 0-16,0 1 128 0,0 1-128 0,1-4 0 15,-1 1 0-15,0 1 0 0,1-2 208 0,-1 0-32 16,1 0-16-16,-1 3 0 0,0-3 16 0,0 1 0 16,-1 2 0-16,1-1 0 0,-1 2-32 0,-1-1 0 15,0 2 0-15,1-1 0 0,-1 2-144 0,-1 0 128 0,1-2-128 16,-1 2 128-16,1-2-128 0,-1 0 0 0,1 1 0 0,-1-2 0 15,2 0 0-15,1-2 0 0,-1 2 0 0,1-3 0 16,0 0 0-16,0 0 0 0,0 0 144 0,-1-3-144 16,1 3 224-16,0 0-32 0,0 0 0 0,0 0 0 15,0 0 0-15,0 0 0 0,0 0 0 0,0 0 0 16,0 0-32-16,0 0-16 0,0 0 0 0,-23-4 0 0,20 4-144 0,-1 0 192 16,0 0-192-16,0 0 192 0,2-2-192 0,-2 2 0 15,1 0 0-15,-1-1 128 0,1 1 0 0,1 0-128 16,-2 0 192-16,1-3-64 15,-1 3-128-15,0 0 192 0,0-2-192 0,-1 2 192 16,2 0-192-16,-2-1 128 0,-1 1-128 0,-3-3 128 16,0 3-128-16,-2-1 0 0,0 2 144 0,-1-1-144 0,-2 3 128 15,0-2-128-15,0 1 128 0,-2 1-128 16,-1 0 0-16,0 0 0 0,1 1 0 0,0-2 0 16,-1-1 0-16,-2 2 0 0,-1-1-160 0,-1-2-15424 15,2-2-3088-15</inkml:trace>
  <inkml:trace contextRef="#ctx0" brushRef="#br2" timeOffset="36666.58">14674 14316 25791 0,'-4'-3'2304'0,"2"3"-1856"0,1-2-448 0,-1 2 0 0,1 0 2512 0,0 0 416 0,0-1 80 0,-3 1 0 0,0-3-1984 0,1 1-384 0,-1 1-96 0,0 1-16 15,1 0-176-15,-2 0-32 0,1 3-16 0,-1 1 0 0,-1 2-176 0,-2 4-128 16,0 2 144-16,-2 4-144 0,-1 2 288 0,-4 4-32 15,-3 6-16-15,0 5 0 0,1-7 80 0,-4 7 0 16,-5 7 16-16,-3 3 0 0,-2 1-96 0,-1-3-32 16,1 0 0-16,2-3 0 0,1-1-208 0,5-4 128 15,3 1-128-15,3-2 0 0,2 3 128 0,3-3-128 16,0 2 0-16,3-5 144 0,1-2-144 0,2-1-192 0,0-6 32 0,2-1 16 31,0-4-560-31,1-6-128 0,0-1 0 0,2-6-11296 16,0-2-2256-16</inkml:trace>
  <inkml:trace contextRef="#ctx0" brushRef="#br2" timeOffset="37050.61">14695 14224 9215 0,'-5'0'816'0,"0"0"-656"0,2 2-160 0,0 0 0 0,2 1 4832 0,0-2 928 15,-1 1 192-15,0 4 48 0,-2 2-3440 0,0 4-704 16,0 3-128-16,0 4-16 16,1-3-912-16,1 4-176 0,2 1-48 0,0-2 0 15,2 4-112-15,0 1-16 0,1 2-16 0,1 3 0 16,-2-3-80-16,2 2-16 0,1 6 0 0,-1 0 0 0,1 1-64 0,0 1-16 15,1 1 0-15,0-3 0 0,0 1-64 0,2-2-32 16,-2 1 0-16,0 0 0 0,3 7-160 16,-2 1 0-16,2 0 144 0,-1 4-144 0,2 0 0 0,0 0 0 15,0-2 0-15,1-3 128 0,-1-5-128 0,0-5 0 16,-1-2-176-16,-2-4 176 0,2 0-400 0,-2-7 16 16,-1-2 0-16,2-3 0 15,-3-3-704-15,0-4-144 0,-2-5-32 0,0-2-16064 0</inkml:trace>
  <inkml:trace contextRef="#ctx0" brushRef="#br2" timeOffset="37284.4">14188 15018 40543 0,'0'3'1792'0,"0"-2"384"0,0-1-1744 0,3 0-432 0,-1 0 0 0,2 0 0 15,1 0 256-15,5 0-16 0,5 0-16 0,7 0 0 16,7-1-480-16,7 1-80 0,4-5-32 0,-1 4 0 16,0-4-704-16,-2 3-144 15,-1 0-16-15,-4-1-15312 0</inkml:trace>
  <inkml:trace contextRef="#ctx0" brushRef="#br2" timeOffset="37667.94">15266 14057 41471 0,'-4'3'3680'0,"-1"3"-2944"0,1 0-592 0,1-1-144 15,3 6 640-15,-1-1 112 0,0 6 16 0,-4 13 0 16,-1 5-960-16,0 8-176 0,3-1-32 0,2-2-16 31,2-6-16-31,3-3 0 0,1-6 0 0,1-5-18128 0</inkml:trace>
  <inkml:trace contextRef="#ctx0" brushRef="#br2" timeOffset="39453.11">21956 14354 17503 0,'-2'-10'1552'0,"0"2"-1232"0,1 2-320 0,1 2 0 0,1 0 1792 0,1 4 288 0,-1-2 64 0,0-1 16 0,3-1-560 0,2-2-96 0,0-1-32 0,3 2 0 0,-2 1-384 0,2 0-64 16,1 2-32-16,-1 2 0 0,0 0 304 0,1 2 64 16,1 2 16-16,1 4 0 0,0 0-528 0,0 5-96 15,-1-1-32-15,1 7 0 0,-1 0-160 0,-3 6-48 16,1 3 0-16,0 7 0 0,-3 7-224 0,-1 5-48 16,-1 6-16-16,-2 4 0 0,-2 1-80 0,-2 3-16 15,-2 1 0-15,-1 1 0 0,0 1-128 0,-2-3 0 0,0-2 0 16,1-6 0-16,1-2 0 0,0-10 128 0,3-5-128 0,-1-3 0 15,1-1 320-15,2-3-32 0,-1-5 0 0,-2 2 0 16,2-3-96-16,0-1 0 0,1-2-16 0,-2 1 0 16,1-5-176-16,1 0 0 0,-1-1 0 0,1-3 128 15,0-2-128-15,-1-3 0 0,1-2 0 0,0-1 128 0,0-2-128 0,0-2 0 16,0 0 144-16,0-2-144 0,1-2 0 0,-1-2 0 16,0-5 0-16,2 0 0 15,1-4 0-15,2-1 0 0,0-4 0 0,1-2 0 16,3 1 0-16,-1-1 0 0,2-1 0 0,1 1 0 15,0 3 0-15,1 0 0 0,1-4 0 0,2 2 0 16,0 2 0-16,0-2 0 0,1 1 0 0,-1 1-128 0,1-1 128 16,1 2 0-16,2-1 0 0,-1 0 0 0,1 0 0 15,-1 3 0-15,1 0 0 0,-1-1 0 16,0 5 0-16,0 0 0 0,1 3 0 0,-2 2 0 0,-1 2 0 16,-1 4-128-16,1 5 0 0,-2 2 0 0,-1 2 0 0,1 6 0 15,-3 5 0-15,0 3 0 0,-1 0-16 0,0 3 0 16,-3 3 0-16,1-2 0 0,-3-1 144 0,-3-2-128 15,2 2 128-15,-3-4-128 0,-1-1 128 0,-1 0 0 16,0-2 0-16,-2 1 0 0,-1-1 0 0,-2-2 0 16,1 1 0-16,-2-3 0 0,-2 2 304 0,-2-3-16 0,-1 0 0 0,-3 0 0 15,-2-3-32-15,-5-2-16 16,-1 2 0-16,-3-4 0 0,-2 2-240 0,-3-3 0 0,-1-1 128 0,-2-4-128 16,1-3 0-16,1-1 0 0,-1-2-144 0,3-4 144 31,0-2-448-31,0 0 16 0,3-5 0 0,-1 1 0 15,2-2-256-15,1-2-48 0,3 1-16 0,2 1 0 16,4-1-448-16,2 2-80 0,3-1-32 0,5-1-16416 0</inkml:trace>
  <inkml:trace contextRef="#ctx0" brushRef="#br2" timeOffset="39791.25">23124 14066 40543 0,'-7'-6'1792'0,"2"3"384"0,3 3-1744 0,1 0-432 0,-1 3 0 0,2 1 0 0,2-1 288 0,-2 6-32 0,1 5 0 0,1 7 0 0,1 7-112 0,-1 4-16 0,1 7-128 0,-2-1 192 15,-2 1-192-15,-3 0 0 16,0 2 0-16,-3-1 0 0,-4-1-192 0,-2-1 0 16,0-3 16-16,-2-4 0 0,1-3-48 0,3-6-16 15,1-2 0-15,3-8-17808 0</inkml:trace>
  <inkml:trace contextRef="#ctx0" brushRef="#br2" timeOffset="46068.5">13627 11358 23951 0,'0'-3'2128'0,"0"2"-1696"0,1 1-432 0,-1 0 0 0,1 0 768 0,-1 0 80 0,2 0 16 0,-2-2 0 16,1 2-1056-16,-4 2-192 0,1 1-64 0,2-3 0 16,0 0-1600-16,-18 23-336 0,10-10-64 0,0 1-16 15,1 3 800-15,-3 0 176 0,-1 4 16 0,1-1 16 0,1 1 2624 0,1 1 528 0,3-6 96 0,0 3 32 16,2 0 48-16,2 0 16 0,0-3 0 0,1 0 0 15,1 0-1376-15,0-1-288 0</inkml:trace>
  <inkml:trace contextRef="#ctx0" brushRef="#br2" timeOffset="46684.02">13936 11449 42383 0,'-10'0'1872'0,"0"-2"400"0,0 2-1824 0,4 0-448 0,2 2 0 0,2 1 0 32,-1-2-432-32,-3 4-176 0,-4 1-32 0,-4 2-16 0,-1 2-624 0,0 1-128 0,1 2-32 0,1 0 0 15,1-1-1904-15,3 2-384 0,0-2-80 0,0 3-16 31,2-1 1600-31,-1 2 320 0,2-2 64 0,0 2 16 0,-1 1 1824 0,0-3 560 0,1 2 16 0,0 1 0 0,1-4 1152 0,3 2 224 16,0-5 48-16,4-1 16 0,-1-2-432 0,3-1-96 16,1-3-16-16,1-2 0 15,1 1-1072-15,2-4-208 0,1 1-64 0,0-4 0 16,2 0-1408-16,2-1-304 16,0-1-48-16,1-1-16 0,1-2 192 0,0 0 48 15,1-1 0-15,-1 3 0 0,0-4 1168 0,-2 2 240 0,1-2 0 0,-1-1 0 0,-2 3 1344 0,-2-2 144 16,0 2 48-16,-1 0 0 0,-2-1-64 0,1 0 0 15,-2 2 0-15,-1 0 0 0,-3 0-672 0,1 1-144 16,-1 0-16-16,-2 0-16 0,-1 0-304 0,-3 2-64 16,0-4-16-16,-2 1 0 0,0 2 32 0,-3-2 16 15,1 0 0-15,-2 2 0 0,-1 1-288 0,0-1 0 0,1 1-176 0,-3 3 176 32,2-1-608-32,0 1-16 0,0 1 0 0,2 1 0 15,1 1-224-15,0 0-48 0,2 0-16 0,0 1 0 16,2 1-336-16,0-2-64 0,2 3-16 0,0 1-9760 0</inkml:trace>
  <inkml:trace contextRef="#ctx0" brushRef="#br2" timeOffset="47169.75">14271 11464 19343 0,'1'-6'848'0,"1"4"192"0,-1-2-832 0,-1 1-208 0,1 3 0 0,-1 0 0 0,0-2 0 0,-1 1 0 0,1-2 0 0,-3 1 0 0,0 1 0 0,-2 1-208 0,-2 1 16 0,-1 0 0 16,-2 4-560-16,-2 0-96 0,-1 1-32 0,-3 2 0 16,0 1 176-16,-3 3 16 0,2-1 16 0,0 0 0 15,1 1 1040-15,-2 2 208 0,4-2 32 0,-2 4 16 16,1 0 1120-16,1-1 240 0,3 1 32 0,1 0 16 0,3 0-688 0,0-1-128 15,4 1-16-15,-1 0-16 0,4 3-544 0,1-3-96 16,3 0-32-16,1 0 0 0,0 0-384 16,1-1-128-16,1-1 0 0,2-2 0 15,0-2-384-15,2-1-144 0,1-2-32 0,3-2 0 16,0-5-208-16,2 0-64 0,2-5 0 0,-1-1 0 0,3-2 1024 0,0-1 208 16,-1-6 48-16,0-1 0 0,0 0 704 0,-3-6 160 15,-1 5 32-15,-1-1 0 0,0-5-400 0,-2 2-80 16,0 2-16-16,-3-4 0 0,-2 4-528 0,0-2-128 0,-1 1 0 0,-2-3-16 15,0 2-176-15,-2 2 0 16,-1 0 0-16,-2-1 0 0,0 5-176 0,-4-1-64 0,1 4-16 16,-2 2 0-16,-2 1 256 0,-1 6 240 0,-1-1-48 0,-3 4-16 15,-2 0 16-15,-1 4 16 0,1-1 0 0,-4 2 0 16,3 2-208-16,-1 0 0 0,0-1-192 0,1 0 192 31,3 1-832-31,-2-1-48 0,3 0-16 0,1 0-8656 0,2 0-1744 0</inkml:trace>
  <inkml:trace contextRef="#ctx0" brushRef="#br2" timeOffset="48299.68">15703 11354 19343 0,'-3'0'1728'0,"1"0"-1392"0,1 0-336 0,1 1 0 0,0 1 832 0,-1-1 112 0,-2 1 16 0,-2 5 0 0,-1-1-752 0,-3 4-208 0,-2 0 0 0,0 2 128 16,-1 2 320-16,-2 3 64 0,-2-1 0 0,0 0 16 16,0 3 64-16,0-2 16 0,0 1 0 0,1-1 0 15,0-3 400-15,3 0 80 0,2-2 0 0,0-2 16 0,2-1-144 0,2-3-48 16,1-2 0-16,2-1 0 0,1 2-656 0,1-5-128 15,1 2-128-15,0 0 192 0,1-2-192 0,-1 0 0 16,2 3 0-16,0-3 0 0,1 0-384 0,0 0-16 16,2 0 0-16,1 0 0 15,1 0-384-15,1 1-80 0,2-1-16 0,2 2 0 0,2 1 416 0,1-2 80 16,3 4 0-16,0-1 16 0,0-1 176 0,1 0 16 16,-2 3 16-16,-1 0 0 0,-2-2 160 15,-2 2 0-15,-2 0 0 0,-2 0 0 0,-1 1 624 0,-2-1 96 16,-1 1 32-16,-2-3 0 0,1 2 112 0,-2-1 32 15,0 1 0-15,-2-2 0 0,1 0-512 0,0-1-112 16,-1 2-16-16,-2-1 0 0,2 0-256 0,-3-1 128 0,0 2-128 0,1-1 0 16,-3 2 0-16,-1 1 0 15,1 0 0-15,-1-1 0 0,-1 0 0 0,1-1 0 16,0 1-160-16,-2-2 160 0,0 0-272 0,-1 2 64 16,0-2 16-16,-2 1 0 0,0-4-80 0,-1 1-16 0,1 1 0 15,-2-3 0 1,2 1-1296-16,-2-2-256 0,1-2-48 0,-5 1-16 0</inkml:trace>
  <inkml:trace contextRef="#ctx0" brushRef="#br2" timeOffset="48563.48">15689 11389 31327 0,'3'0'2784'0,"-1"-3"-2224"0,2 3-560 0,-2 0 0 0,1 3 1264 0,2-3 144 0,2 0 16 0,6-3 16 0,3 2-544 0,1 1-128 15,2-1 0-15,-1 1-16 0,-1 0-320 0,0 1-64 16,-1 3-16-16,-3-4 0 0,1 1-352 0,-2 2-128 16,1-1 0-16,-2-2 0 15,0 0-720-15,0 4-144 0,-1-4-32 0,-1 0 0 16,0 0-544-16,-1 0-112 0,0 0-32 0,1-3-8016 15,1 2-1616-15</inkml:trace>
  <inkml:trace contextRef="#ctx0" brushRef="#br2" timeOffset="48983.16">16172 11401 12895 0,'3'-2'1152'0,"-1"2"-928"0,0-3-224 0,-1 2 0 0,1 2 3216 0,-1-1 608 16,0 3 112-16,0-3 32 15,2 2-2816-15,-2-1-544 0,-1 4-112 0,-1 2-32 32,-3 0-832-32,-2 2-160 0,-2 2-48 0,-2 1 0 15,-2 3-1216-15,-3 1-240 0,0 3-48 0,-1-1-16 16,-2 4 1248-16,1 1 240 0,-2 0 48 0,0 2 16 0,5 0 1760 0,0-1 368 0,4 0 64 0,3-2 16 16,0-1 720-16,3-1 160 0,0-1 16 0,1-1 16 15,2-2-1168-15,0 0-256 0,2-2-32 0,2-2-16 16,-1 3-608-16,3-3-128 0,1 1-32 0,2-3 0 0,2-3-336 0,-1 2 0 15,4-3 0-15,-1 0 0 0,3-2-208 0,0-4-112 16,0 2-32-16,1-4 0 16,1-2-160-16,2-1-48 0,0 0 0 0,1-3 0 15,0-2 368-15,0-3 64 0,-2-2 128 0,-2 2-208 0,0-3 400 0,-2 0 64 16,0 0 32-16,-6-2 0 0,1 1 256 0,-4-4 48 16,-1 1 16-16,-3-1 0 0,-2-1-224 0,-2-2-64 15,-2 0 0-15,-1-1 0 0,-3 0-64 0,-2 2-32 0,-1-2 0 0,-2 3 0 16,-2-1-224-16,-1 5 0 0,-2 2-144 0,1 0 144 15,-1 3-288-15,1 1 32 16,0 2 16-16,1 4 0 16,0 0-736-16,-1 2-160 0,0 2-16 0,-1 2-14608 0</inkml:trace>
  <inkml:trace contextRef="#ctx0" brushRef="#br2" timeOffset="49834.44">13315 12638 22111 0,'3'-4'1968'0,"-2"-1"-1584"0,1 4-384 0,1-2 0 0,1 1 1024 0,-2 1 112 0,2 1 16 0,2-4 16 16,3 2-1536-16,2-5-304 0,2 4-64 0,1-3-16 0,-2 3 496 0,1-3 112 16,-2 3 16-16,0 0 0 0,-1 1 576 0,1 0 112 15,-2-1 16-15,0 2 16 0,0 1 1264 0,0 0 256 0,-1-2 64 0,1 2 0 16,1 0-1152-16,-1 0-240 0,2-3-32 15,0 2-16 1,-1 1-1232-16,3-2-240 0,3-1-48 0,2 2-9328 0,3-4-1872 0</inkml:trace>
  <inkml:trace contextRef="#ctx0" brushRef="#br2" timeOffset="50367.6">13865 12376 23039 0,'12'-10'2048'0,"-5"1"-1648"15,0 3-400-15,1 0 0 0,-2 5 2800 0,0-2 464 0,3-1 112 16,4-2 16 0,8-2-3392-16,7-4-480 0,3 0-192 0,-4 1-32 15,-5 3-368-15,-5 5-64 0,-3 0-16 0,-7 3 0 16,-2 3-1568-16,-3 2-320 0,-4 3-64 0,-1 1-16 15,-4 2 1776-15,-1 4 336 0,-1-3 80 0,-3 4 16 0,-2 3 2416 0,-2 0 480 0,-2 0 112 0,-2 4 16 0,1-1 240 0,-1-1 48 16,2 1 16-16,-1 4 0 16,2-1-880-16,1-3-160 0,2 2-32 0,2 0-16 15,2 1-720-15,1 0-144 0,2-2-16 0,-2 2-16 16,2 1-432-16,1-1 0 0,0-1 0 0,-1-1 0 16,2-4 0-16,0 2 0 0,2-1 0 0,0-4 0 15,1 0 0-15,-1 2 192 0,2-5-64 0,0 2 0 16,2-1 256-16,-1-2 64 0,3 1 0 0,0-4 0 15,1 0-272-15,1-4-48 0,1 0-128 0,3-1 192 0,2-4-192 0,3 0 0 16,2-3 0-16,0-1 0 0,2 1 0 0,1-3 0 16,-2-3-176-16,2 2-11344 15,0-3-2256-15</inkml:trace>
  <inkml:trace contextRef="#ctx0" brushRef="#br2" timeOffset="50796.91">14508 12400 22111 0,'-12'-5'1968'0,"2"4"-1584"0,0 1-384 0,3 0 0 0,2 1 2688 0,1 2 448 0,-1 1 80 0,-3 2 32 0,-8 5-2320 0,-7 3-464 0,-1 4-80 0,-2 4-32 31,-3 3-656-31,3-1-128 0,3 0-16 0,2-1-16 16,3-2-80-16,4 1-16 0,2 1 0 0,5 2 0 0,1-5 704 0,1 2 144 0,1 2 32 0,3-1 0 16,0 2 816-16,2-5 160 0,1 1 48 0,2-3 0 15,1 0-448-15,1-1-64 0,2-4-32 0,2 0 0 0,-2-3-576 16,3-2-224-16,3 0 176 0,0-3-176 31,0-2-256-31,-1 1-128 0,-2-4-48 0,1 0 0 16,6-4-528-16,1-4-96 0,4-2-32 0,-2-2 0 0,1-2 592 0,-2-2 112 0,1-3 32 0,-2 1 0 15,1-5 608-15,-1 1 112 0,-2 0 16 0,-3 0 16 16,-1-3 256-16,-3-1 48 0,-1 1 16 0,-2-3 0 0,-2-1-304 16,-2 3-64-16,-3-1-16 0,-2-1 0 15,-1-2-336-15,-5-1 0 0,0-1 0 0,-3 5 0 16,-2 3-576-16,0 6-64 0,-1 3-32 0,-1 5 0 16,0 4-656-16,2 5-128 0,-2 1-16 0,1 3-13280 15</inkml:trace>
  <inkml:trace contextRef="#ctx0" brushRef="#br2" timeOffset="51233.49">15190 12595 23951 0,'-3'2'2128'0,"1"-2"-1696"0,-1 3-432 0,2-3 0 0,2 1 2368 0,1-1 384 0,-1-1 64 0,0 1 32 0,2 1-1936 0,2 1-384 0,1-2-80 0,2 0 0 0,2 0 128 0,1-2 16 15,4 1 16-15,0-2 0 16,4 1-896-16,-1-2-176 0,2 1-48 0,-2 2 0 16,1-3-1984-16,-2 4-416 0,-2-2-80 0,1 2-10048 0</inkml:trace>
  <inkml:trace contextRef="#ctx0" brushRef="#br2" timeOffset="51700.15">15667 12395 34095 0,'8'-4'3024'0,"-4"1"-2416"0,0-1-480 0,1 2-128 0,0 2 1520 0,-1-3 272 15,2 3 64-15,3-1 16 16,5-1-1872-16,4-2-624 0,3 2 0 0,-1-1 0 16,-3 2-1136-16,-2 1-224 0,-2 0-64 0,-2 0 0 15,-1 1-1088-15,-3 2-240 0,-1-1-32 0,-3-1-16 0,1 2 2592 0,-1 0 512 16,-2 2 96-16,0-1 32 0,0 0 2448 0,-1 2 496 15,0 0 112-15,-1-2 16 0,0 2-896 0,-2 3-192 16,1-3-16-16,-3 4-16 0,0 0-1056 0,-1 2-192 16,0 0-64-16,-1 2 0 0,1-2-448 0,-2 3-192 15,-2 4 16-15,-1 1 0 16,-2-2-384-16,0 4-80 0,-2 1 0 0,-1-1-16 0,0 0 400 0,-3 0 96 0,2 3 16 0,-3-3 0 16,1 3 752-16,2-5 160 0,0 2 16 0,1-3 16 15,1-3-128-15,1 0-32 16,3-4 0-16,1 1 0 0,3-4-640 0,-1 0-272 15,4-1 16-15,-1-2-16464 0</inkml:trace>
  <inkml:trace contextRef="#ctx0" brushRef="#br2" timeOffset="52166.18">16139 12457 37775 0,'-2'-2'1664'0,"0"-2"368"0,-2 0-1632 0,1 4-400 0,2 0 0 0,0 2 0 0,-2 0 128 16,-2-2-128-16,-2 4 0 0,-5 2 128 15,-3 0-1248-15,-2 7-256 0,-1-1-48 0,1 4-16 16,1 3-32-16,0 0 0 0,3 0 0 0,2-1 0 15,1 5 704-15,3-4 128 0,2 4 16 16,0-2 16-16,3 1 1280 0,2-2 256 0,1 1 48 0,0-4 16 0,3-1 544 0,-1-3 128 16,4-4 0-16,-1 3 16 0,2-6-912 0,1 0-192 15,2-5-48-15,0 2 0 0,2-6-528 0,2 2 0 16,1-2 0-16,0-3 0 16,2 3-912-16,1-6-240 0,1 2-64 0,-1-2 0 15,4-1-368-15,-2-2-80 0,1-3 0 0,0 1-16 0,-2 2 1120 0,-1-2 240 0,-1-1 32 16,-1 5 16-16,1 1 976 0,-3-4 208 0,-3 3 48 15,-1-2 0-15,-2 0 432 0,-2 2 80 0,-2-3 32 0,-2 1 0 16,-2 2-480-16,-2-1-80 0,-3 0-32 0,-2-2 0 16,-2 4-480-16,-3-4-112 0,-5-2 0 15,-3-1-16-15,-2 3-16 0,-3-2 0 0,-2 1 0 0,-1 2 0 16,-1-1-64-16,0 1-16 0,1 2 0 0,0 0 0 16,1 4-208-16,1 0-160 0,4 4 32 0,3-2-17696 15</inkml:trace>
  <inkml:trace contextRef="#ctx0" brushRef="#br2" timeOffset="54816.74">22112 11121 35935 0,'-12'-7'3200'0,"2"1"-2560"0,1 2-512 0,3 2-128 0,3 1-704 0,1 1-176 0,-2-3-16 0,-2 3-16 16,-5-3 912-16,-4-4 384 0,-3 5-32 0,-3-6 0 0,-2 6-352 0,0-4-128 15,-2 2 0-15,-1 2 0 16,-1-2-608-16,0-1-112 0,-1 4-32 0,1-4 0 0,0 4 432 0,0 1 96 16,-2 0 16-16,2 1 0 0,-1 0 336 0,3 3 192 15,3-4-32-15,-3 3 0 0,-3 1 736 0,-2 1 160 16,0 1 32-16,1-2 0 0,4 2-256 0,1-2-32 15,5 0-16-15,0 1 0 0,4-2-224 0,3 1-48 16,1 0-16-16,3 1 0 0,2 1-320 0,2-2-176 16,3 4 192-16,1 0-192 0,1 0 0 0,3 2 0 0,0 3 0 0,1-1 0 15,1 2 0-15,0 0 0 0,3 2 0 0,-1 3 0 16,4 3 0-16,-3-2 0 0,3 0 0 0,-3 3 0 16,1 1 0-16,0 3 0 0,0 1 0 0,-1 6 0 15,-2 0 0-15,-1 6 0 16,1 0 0-16,-2 3 0 0,-2 1 0 0,0 0 0 0,-1-5 0 0,-2 2-144 15,0-1 144-15,-1-2 0 0,0-6 128 0,-2 5-128 16,-2 5 0-16,-2 5 0 0,-2 1 0 0,-2 2-192 16,0 1 192-16,-1-4 0 0,-2-3 0 0,0-2 0 15,1-3 0-15,-2 0 0 0,1-6 0 0,0 1-128 16,-1 0 128-16,-1-1 144 0,1 4-16 0,-1-5-128 16,0 0 304-16,1-4-48 0,1 1-16 0,2-7 0 15,1-1-112-15,2-5-128 0,2 2 176 0,2-6-176 16,1 0 256-16,3-3-64 0,-1-5-16 0,2 2 0 15,2-2-16-15,-2 1 0 0,1-2 0 0,1 3 0 0,0 1-160 16,-1-4 0-16,0 3 144 0,-1 1-144 0,0-4 0 0,0 4 128 16,-1 1-128-16,-2-2 0 0,2 2 0 0,0 0 0 15,-2-1 0-15,2 0 128 0,1 2 0 16,-1-2 0-16,1 2 0 0,1 1 0 0,3-4 64 0,0 3 0 16,1-3 16-16,2-3 0 0,3 4-16 0,0-4 0 0,2 0 0 0,1-2 0 15,-1 2-192-15,1-3 176 16,2-3-176-16,-1 2 160 0,1-2 32 0,-2 0 16 15,1 0 0-15,-2 1 0 0,2 0 16 0,-2-1 0 16,-1 3 0-16,-1-3 0 0,0 3-224 0,0 0 0 16,-1 3 0-16,1-2 0 0,0 3 0 0,1-2 0 15,1 1 128-15,3-3-128 0,0 1 128 0,1-2 0 16,0 1-128-16,2 0 192 0,1 0 64 0,2-3 16 16,-1 3 0-16,1-2 0 0,-1 0-272 0,-2 2 0 0,1 2 0 15,-1 0 0-15,0-2 0 0,-2 3 0 0,-2-3 0 0,1 1 0 31,-2 1-384-31,-1-2-64 0,0 0-32 0,-2 3-19680 0</inkml:trace>
  <inkml:trace contextRef="#ctx0" brushRef="#br2" timeOffset="56135.15">22169 11396 20271 0,'1'-1'1792'0,"-1"1"-1424"0,0-2-368 0,1 2 0 0,1 0 2416 0,-1-3 400 0,1 2 96 0,3-3 16 0,0-2-2272 0,3 0-448 0,0-3-80 0,2 0-128 15,1 2 0-15,0-3-336 16,2-2 48-16,-1 2 16 16,3-1-688-16,-1 3-144 0,-1-2-32 0,1 4 0 0,-1 0 736 0,1 2 144 15,-2 2 16-15,1 2 16 0,-2 2 672 0,-2 2 128 0,0 0 16 0,-1 2 16 16,-2 0-160-16,-1 0-48 15,0 2 0-15,-4 0 0 0,2-1-32 0,-3 1-16 0,-2 0 0 16,0 0 0-16,-3 2-128 0,-1 3-32 0,-4-1 0 16,-1 2 0-16,-2 0 0 0,-1 3-16 0,-1-1 0 0,-1 0 0 15,0-3-48-15,1 5-128 0,1-2 192 16,-1-3-64-16,2 3 48 0,0-1 0 0,1 1 0 16,1-3 0-16,0-1 192 0,2 0 32 0,0 2 16 15,1-4 0-15,0 2 64 0,2 1 16 0,0 1 0 0,0-2 0 16,1 0 16-16,0 0 0 0,0 3 0 0,0-4 0 15,3 0-208-15,-1 0-48 0,3 1 0 0,1-2 0 0,2-1 0 0,3 0 0 16,1-2 0-16,4 0 0 0,2 1-64 16,2-1 0-16,0 0-16 0,1-1 0 0,3-1-432 0,2 2-64 15,-1-4-32-15,2-2 0 16,2 2-1728-16,1-3-352 0,-1 0-64 16,2 0-12272-16</inkml:trace>
  <inkml:trace contextRef="#ctx0" brushRef="#br2" timeOffset="56619.11">22986 11304 27647 0,'-11'-4'2448'0,"1"1"-1952"0,0 3-496 0,4-2 0 0,4 2 3136 0,0 0 544 0,2 0 96 0,-3 0 32 0,-2 0-3040 0,-1 0-592 0,-2 0-176 0,1 2 0 0,-1-2 0 0,1 3-144 15,0 1 16-15,-1 2 0 16,-1 0-960-16,0 0-192 0,-3 4-48 0,-1 2 0 16,-1-1 640-16,-1 4 128 0,-1-2 32 0,-1 3 0 0,1-3 528 0,1 2 0 0,1-5 160 0,3 2-32 15,1-3 752-15,4-3 144 0,1-1 48 0,3 0 0 16,1-1-400-16,2-4-80 0,0 2-16 0,3-2 0 15,-1 2-448-15,2-2-128 0,0 2 0 0,3-2 0 16,-1 3 0-16,2-2-208 0,1 4 16 0,0-2 16 16,1 1 32-16,1 2 0 0,-1-2 0 0,0 2 0 0,1-1 144 0,0 1 0 15,0 2 0-15,2-2 0 16,-1 0 0-16,0 0 0 0,0 1 0 0,0 0 0 16,-2-1 0-16,0 3 0 0,-1-2 0 0,-1 2 0 0,-2-3 0 15,0 4 0-15,0-4 0 0,-2 3 0 0,0-2 0 0,-3 2 0 16,-1-2 0-16,0 2 0 0,-1-3 0 0,-2 0 0 15,0 0 0-15,-3 1 0 0,0-1-176 0,-3-2 176 16,0-1-208-16,-2 3 80 16,-1-3-640-16,-2 3-112 0,0-2-16 0,-1 0-16 15,-1 2-1200-15,-1-3-256 0,-1 2-32 0,-1-1-6752 0,1-1-1344 16</inkml:trace>
  <inkml:trace contextRef="#ctx0" brushRef="#br2" timeOffset="56816.75">22681 11360 36863 0,'4'-5'1632'0,"-2"1"336"0,0 1-1584 0,2-1-384 0,0 2 0 0,1-1 0 16,0 2 176-16,3-4-48 0,7 0-128 0,5-3 192 15,5-1-192-15,2 2 0 0,1-2 0 0,1 3 0 31,-1 2-2832-31,0 0-464 0,-3 4-96 0,0 0 0 0</inkml:trace>
  <inkml:trace contextRef="#ctx0" brushRef="#br2" timeOffset="57252.21">23488 11263 35007 0,'6'2'1552'0,"-3"-2"320"0,-1 1-1488 0,0-1-384 0,-2 3 0 0,0-3 0 16,-2 2-384-16,1 0-128 0,0 1-48 0,-3 4 0 0,-2 1 864 0,-3 1 160 16,0 1 48-16,-3 0 0 0,0 2-256 0,-2 0-64 15,1 1 0-15,-2 3 0 0,1-3-192 0,0 6 0 16,1-3 0-16,2 3 0 0,1-1 0 0,1-1 0 16,3 1 0-16,1-1 0 0,0 0 0 0,2-1 0 15,0-2 0-15,2 1 144 0,0-4-144 0,1 0 0 16,0-1 0-16,1 0 0 0,3-1 0 0,-1-3 0 0,2 1 0 15,2-1 0-15,1 1 0 0,1-4 128 0,2 0-128 0,0-1 0 16,3-2 240-16,1-2-48 0,-1-2 0 16,1 2 0-16,-1-5 80 0,1 1 16 0,1-1 0 0,0-4 0 15,1 0-64-15,-2-2-16 0,1 1 0 0,-4-4 0 16,1 3-16-16,-3-3 0 0,-2 4 0 0,0-4 0 16,-2 1 112-16,-4 1 16 0,1-2 0 0,-3 1 0 15,-1 3-64-15,-3-1 0 0,-1 1 0 0,-1 1 0 16,-2 0-128-16,0 1-128 0,-1 3 192 0,-1 1-192 0,-1-1 208 0,-1 2-64 15,1 4-16-15,-3-1 0 16,2 2-128-16,-1 0 0 0,0 2 0 0,-1 1 0 16,0 0 0-16,2 1-176 0,0-1 176 0,2 0-192 15,0 0-576 1,4-3-112-16,0 4-16 0,2-2-10848 0,3-2-2160 0</inkml:trace>
  <inkml:trace contextRef="#ctx0" brushRef="#br2" timeOffset="57717.67">24121 11344 34095 0,'0'-2'3024'0,"-1"2"-2416"0,0 0-480 0,0 0-128 0,1 0 1296 0,-2 0 240 0,1 0 64 0,-1 0 0 0,-3-3-1280 0,-3 3-320 0,0 0 0 0,-3 0 0 31,-3 3-320-31,-3-3-112 0,-1 4-16 0,-4 1-16 16,-1-1-1136-16,-3 5-240 0,0 0-32 0,-2 2-16 0,1 4 1344 0,1 0 272 15,3 1 48-15,1 3 16 0,1 2 1024 0,3 2 208 16,3-1 32-16,2 0 16 0,3-2-176 0,1 1-48 0,4-1 0 0,3-4 0 16,2-1-192-16,1-2-32 0,3 2-16 0,2-7 0 15,1 0-352-15,2-2-64 0,2 1 0 0,0-4-16 16,3 0-176-16,1 1 0 0,2-4 0 0,2 0 0 15,2 0-272-15,2 0 64 0,3-4 16 0,3 1 0 16,-1 0 48-16,3-4 16 0,2 1 0 0,1-2 0 16,0-2 128-16,0 0 0 0,-3 0 0 0,-3-2 0 0,0-1 0 0,-4 1 256 15,-3 0-64-15,-2-1-16 0,-2 1 16 16,-2 1 0-16,-2-2 0 0,-2 1 0 0,-1 0-48 16,-2-2 0-16,-2 2 0 0,-2-3 0 15,-3 1-16-15,-1-3 0 0,-4 3 0 0,-1-1 0 0,-2 2-128 16,-3-3 0-16,-3 0 0 0,-1 3 0 0,-4-3 0 0,-1 0 0 15,-2-1-192-15,-2 1 192 16,0 2-480-16,-3-4 32 0,-5 1 0 0,-4-1-17344 0</inkml:trace>
  <inkml:trace contextRef="#ctx0" brushRef="#br2" timeOffset="58586.85">21812 12457 35007 0,'4'4'3120'0,"0"-2"-2496"0,0 0-496 0,-2 0-128 0,1-2-896 16,1 3-192-16,3 0-32 0,2 0-16 0,3 4-720 0,2-1-160 0,0-2-32 0,1 1 0 15,-1 1-1536-15,-2-4-304 0,1 0-64 0,-1-2-16 0,0-2 3152 0,1 0 624 16,2 0 192-16,-1-2 0 0,2-2-128 0,2 1 128 15,-2 1-160-15,1 1 160 0,-1-1-176 0,-1-2 32 16,-3-1 0-16</inkml:trace>
  <inkml:trace contextRef="#ctx0" brushRef="#br2" timeOffset="59067.21">22267 12353 43311 0,'-12'-3'1920'0,"5"-3"384"0,1 3-1840 0,2 3-464 0,4-2 0 0,0 0 0 15,1 2-592-15,2-3-224 0,1 0-32 0,2-3-16 0,4 2 736 0,4-4 128 16,4 4 0-16,4-2 0 15,5 0-384-15,4 2-176 0,4-1-16 0,1 4-16 0,0-3 144 0,-1 4 48 16,1 0 0-16,-2 0 0 0,-3 4 400 0,-4-4 0 16,-1 3 0-16,-4-3-128 0,-1 3 128 0,-2-3 176 15,-1 0-48-15,-2 0 0 0,0-3 160 0,-1 1 32 16,0 1 0-16,0-4 0 0,0 1-112 16,-2 0-16-16,0 1 0 0,-1 0 0 0,-2 1-192 0,-3 0 0 15,-1 2 0-15,-1 0 0 0,-2 0 0 0,-2 2 0 16,-1 0 0-16,-2 4 0 0,-2-2-256 0,-1 5-112 0,-1-2-16 15,-3 4 0-15,-1 3 32 0,-1-2 0 0,-1 7 0 16,-1-2 0-16,0 4 160 0,0 1 16 16,1 3 16-16,0 1 0 0,-1-1 160 0,1 3 0 15,1 1 160-15,-2-1-160 0,2 2 240 0,0 1-48 16,-1 0-16-16,-1-3 0 0,1-4 16 0,1 0 16 0,-3-1 0 16,2-5 0-16,0-4 368 0,0 0 80 0,3 3 16 0,-1-5 0 15,1 0-352-15,3-2-64 0,1-1 0 0,0-2-16 31,4-1-736-31,-2-3-144 0,3 1-16 0,0-4-16800 0</inkml:trace>
  <inkml:trace contextRef="#ctx0" brushRef="#br2" timeOffset="59535.97">23320 12366 43311 0,'-10'0'1920'0,"3"0"384"15,-1 0-1840-15,3 0-464 0,2 4 0 0,1-4 0 0,0 2-400 0,-3 4-176 0,-2 2-48 0,-6 4 0 0,-2 3 416 0,-1 5 80 0,2-1 128 0,-3 2-208 16,4 4-784-16,-1-3-160 0,2 1-16 0,1-4-16 16,2 2 384-16,2-4 80 0,2-1 16 0,2-3 0 0,2 0 704 0,2-1 0 0,3 0 0 0,1-3 0 15,1 1 144-15,2 0-144 0,3-4 0 0,1 0 144 32,2 0-528-32,3-2-96 0,3-4-32 0,3 2 0 15,1-4-224-15,2-2-48 0,2-2-16 0,3 0 0 16,1-4 192-16,2-2 32 0,-4-1 16 0,1 1 0 0,-1-2 320 0,-1-1 64 0,-4 2 16 15,-1-2 0-15,-4 1 640 0,-4 0 128 0,-3 0 32 0,-4 2 0 16,-3-1 720-16,-4-2 160 0,-4 4 16 0,-3-1 16 16,-3 0-352-16,-5-1-80 0,-3 1-16 0,-2-2 0 15,-2 6-624-15,-4-2-128 0,0 3-32 0,-1 4 0 16,-1-2-144-16,0 4-48 0,1-2 0 0,2 3 0 16,1 0-608-1,2 0-128-15,2 0-32 0,4 0 0 0,1 3-1296 0,3-3-272 0</inkml:trace>
  <inkml:trace contextRef="#ctx0" brushRef="#br2" timeOffset="59983.82">24071 12372 34095 0,'6'0'1504'0,"-4"0"320"0,1 0-1456 0,-2 0-368 15,-1 0 0-15,0 0 0 0,-1 0 336 0,-2 0 0 16,0 1 0-16,-4 2 0 0,-4-1 208 0,-3 2 32 16,-6 2 16-16,-4-2 0 0,-1 4-384 0,-2-1-80 15,-1 2 0-15,-1 1-128 0,-2 5 0 0,3 1 0 16,3 0 0-16,2 3 0 0,2 1 0 0,1 4 0 16,3 1 0-16,1 1 0 0,3 3 0 0,3-1 0 0,2 0 0 0,2-2 0 15,1 2 144-15,2-5-144 0,3 2 0 16,1-5 144-16,4 1 128 0,1-3 32 0,3 0 0 0,1-4 0 15,2-1 16-15,3-3 16 0,3-4 0 0,0 0 0 16,3-6-336-16,0 0 0 0,3-6 0 0,2 0 0 16,2-4 0-16,2-5-128 0,-1 1 128 0,0-2 0 15,-1 1-128-15,-2-1 128 0,-2 0-128 0,-3 0 128 16,-4 1 0-16,-1-1 304 0,-1 0-48 0,-3-5-16 0,-1-1-32 0,-2-2 0 16,-3 0 0-16,-1-2 0 15,-3-2 48-15,-2 3 0 0,-3 0 0 0,-2 1 0 0,-1 3-112 0,-3 1-16 16,-2 4 0-16,-2 4 0 0,-1 1-128 15,-2 6-176-15,0 2 48 0,-3 1 0 16,1 4-208-16,-1 1-48 0,1 1 0 0,-2-1-11920 16,1 4-2400-16</inkml:trace>
  <inkml:trace contextRef="#ctx0" brushRef="#br2" timeOffset="60866.4">24343 10820 16575 0,'-24'-6'1472'0,"8"0"-1168"0,1 2-304 0,5 2 0 0,6 2 2624 0,0-3 448 0,0 3 112 0,-3-1 16 0,-6-3-1856 0,-3 2-352 0,0-2-80 0,3-1-16 15,1 4 96-15,5-2 16 0,2 3 0 0,4 0 0 16,3 0-320-16,3 0-64 0,4 3-16 0,2-2 0 0,3 1-224 0,2 2-32 15,2 1-16-15,3-1 0 0,2 0-144 0,2-2-16 16,5 2-16-16,2-2 0 0,5 2-160 0,2 0 0 16,2 1 0-16,-2-1 0 0,1 1 0 0,-1 2 0 15,-2-1 144-15,-1 0-144 0,-4-2 0 0,-2 2 0 16,-2-2 0-16,-3-2 0 0,-1 2 0 0,-2-2 0 16,-1-1 0-16,-2 4 0 0,-2 0 0 0,-4 0 0 15,0 1 128-15,-5 1-128 0,0 0 256 0,-3 2-32 16,-1-2 0-16,-2 4 0 0,-1-1-64 0,-1 3-16 0,0 0 0 0,-1 3 0 15,0 3-144-15,-2-1 128 16,1 5-128-16,-2 1 128 0,-1 2-128 0,0 3 0 16,-1-1 0-16,-1 4 0 0,-1 0 0 0,1 2 0 15,-1 0 0-15,1 1 0 0,1 1 0 0,0 1 0 16,-1 4 128-16,2 3-128 0,1 7 0 0,-1 0 0 16,3 2 0-16,-1-1 0 0,0 1 0 0,3 0 0 0,-1-2 0 15,1 1 0-15,0 4 0 0,1 0 0 0,0 1 0 0,2-2 0 16,-1-6 0-16,1-1 0 0,-1-3 0 0,1-1 0 15,-1 3 0-15,-2-5 0 0,0 2 0 0,0-7 0 16,-1 1 0-16,0 1 0 0,-2 1 0 0,-2 1 0 16,0-3 128-16,-1 1-128 0,-1-5 128 0,-1-1-128 15,1-3 192-15,0 1-64 0,-1-2 0 0,1 1 0 16,1-2 64-16,-1-1 16 0,2-1 0 0,2 0 0 16,1 1-16-16,4-3 0 0,-1 1 0 0,3-3 0 15,-1-1-192-15,4-1 176 0,-1-1-176 0,1-3 160 16,1-1-160-16,0-2 0 0,1-1 144 0,-1-5-144 15,1 2 128-15,0-1-128 0,1-2 128 0,-2 0-128 0,0-1 256 16,-2-1-32-16,-1-3 0 0,0 4 0 16,-1-5 112-16,-2 0 32 0,1 1 0 0,-1-1 0 0,-1-1-64 0,0 1-16 15,-1 0 0-15,0 0 0 16,0 0-64-16,-1 0-16 0,0-3 0 0,0 3 0 0,0 0-16 0,-3-2-16 16,4 2 0-16,0 0 0 0,0 0-176 0,-22-4 0 15,14 3 0-15,-1 1 0 0,0 0 0 0,-3 0 0 16,0 0 0-16,-3 4 0 0,-1-3 0 0,-1 4 0 15,-2 1 0-15,0 0 0 0,-1 0 0 0,0 2 0 16,-2-2 0-16,1 0 0 0,-2-2-128 0,1 1 128 16,-1-2 0-16,0-3 0 15,2 0-608-15,0-3-48 0,2-6-16 0,0-6-20032 16</inkml:trace>
  <inkml:trace contextRef="#ctx0" brushRef="#br2" timeOffset="62449.75">17883 11133 13823 0,'-2'0'1216'0,"0"0"-960"0,2 0-256 0,0 0 0 0,2 0 0 0,-2-3 176 0,0 2-176 0,0 1 160 0,0-2-160 0,1-2 0 0,-1 2 0 0,0 2-176 16,0 0 176-16,0 0 144 0,0 0-16 0,0 0-128 15,0 0 704-15,0 0 48 0,-8-20 0 0,5 20 0 16,-2 0 832-16,0 0 160 0,0 0 48 0,-3 1 0 16,0 1 80-16,-1-2 32 0,-1 3 0 0,0 1 0 15,-1-1-768-15,-1 0-160 0,-1-2-16 0,0 2-16 16,-2-1-448-16,0-2-96 0,-1 0-16 0,-1 0 0 15,-1 0-48-15,0 0-16 0,-1 0 0 0,-2 0 0 16,2 0-96-16,-1 0-32 0,-2-2 0 0,-1 2 0 0,2 0 32 16,0-4 0-16,3 4 0 0,-1-3 0 0,2 3-80 0,1 0-16 15,2 0 0-15,2 0 0 0,3 3-128 0,0-3 0 16,2 4 0-16,0-1 0 0,2 2 0 0,-2-1 128 16,3 2-128-16,0-2 0 0,0 2 0 0,2-2 0 15,0 1 128-15,1-2-128 0,1 1 176 0,0 0 0 16,0 1 0-16,1-2 0 0,2 1 128 0,-2 1 16 15,2-1 16-15,0 0 0 0,0 2-144 0,0-3-16 16,1 2-16-16,0 2 0 0,0-3-160 0,-1 3 192 16,1-2-192-16,0 1 192 0,-2 0-192 0,2-1 0 15,0 4 144-15,-1-3-144 0,0 2 176 0,1 0-48 16,-1 2 0-16,1 2 0 0,1 3 16 0,0 1 0 16,1 3 0-16,0 4 0 0,2 4-144 0,-1 5 0 15,2 7 0-15,1 8 0 0,2 3 0 0,0 7 0 0,2 3 0 16,1 0 0-16,-2 3 0 0,0 0 0 0,-2-2 0 0,-1 6 0 15,0 8 0-15,-3-2-144 0,0-1 144 0,0-2 0 16,-2 0-128 0,-2-1 128-16,1 1 0 0,-3 2 0 0,0-3 0 0,1-2 0 0,-2-4 0 0,0 0 0 15,1-2 0-15,-2-2 0 0,-2 2 0 0,2-1 0 16,0-6 0-16,-2-7 0 0,1-5 128 0,1-5-128 16,-1-8 208-16,2-1-48 0,0-2-16 0,0-4 0 15,0-2-144-15,0-2 192 0,2 1-192 16,-2-6 192-16,1-2-192 0,0-1 0 0,-1-4 0 0,0-2 128 15,0-1-128-15,-1 0 0 0,1-3 144 0,-1-2-144 16,-1 1 192-16,0-3-16 0,-1-1-16 0,1-1 0 16,1 0 160-16,-2-1 48 0,1 1 0 0,-1 1 0 15,1-1-112-15,-1 0-32 0,1 1 0 0,-1 0 0 16,2 3-96-16,-1-2-128 0,2 1 176 0,-2 1-176 16,0 2 0-16,1-1 0 0,0 1 0 0,-1 0 0 0,1 1 0 0,0 1-176 15,1 1 0-15,0-3 0 0,0 0 176 0,0 0-208 16,0 0 80-16,0 0 128 0,0 0 0 0,20 4 0 15,-15-4 0-15,1 0 0 0,1 0 0 0,1 1 0 16,-1 0 0-16,2-1 128 0,1 1-128 0,-1 2 0 0,3-3 0 16,0 3 0-16,1 0 0 0,1-2 0 15,2 2 0-15,0-1 0 0,3 2-192 0,1 0-32 16,1 1 0-16,1-1 0 16,-1 1-208-16,4 2-32 0,3 2-16 0,3-1 0 15,-3 3-48-15,2-1-16 0,1 2 0 0,1 1 0 16,-1-3-288-16,-1-1-48 0,-1 0-16 0,-3-5 0 15,-1-2-1216-15,-5-2-256 0,-4-2-64 0,-4-4-12000 0</inkml:trace>
  <inkml:trace contextRef="#ctx0" brushRef="#br2" timeOffset="62934.48">18383 11351 31327 0,'-3'-3'2784'0,"1"-1"-2224"16,2 2-560-16,0 2 0 0,1 0 0 0,-1-3 0 0,-1 2 0 0,-2-1 0 0,1-2 128 0,-3 4-128 0,-1 0 192 0,-3 6-192 0,-1 4 0 0,-2 4 0 0,-2 7-192 0,-1 1 48 15,-2 9 144-15,-2 2 0 0,0 7 0 0,-2 1 0 16,-2 1 128-16,1 1 64 0,0-1 16 0,1-1 0 16,1-7-208-16,1-4 0 0,2-5 0 0,2-4 0 15,3-5-192-15,1-4-144 0,1-4-32 0,2-2-13472 16</inkml:trace>
  <inkml:trace contextRef="#ctx0" brushRef="#br2" timeOffset="63150.78">18057 11456 39615 0,'-3'0'3520'0,"1"2"-2816"16,2 2-560-16,2-2-144 0,0 0 544 0,1 1 80 15,0 2 16-15,2 3 0 0,4 3-512 0,2 2-128 16,4 0 0-16,1 0 0 0,1 5 128 0,2-2-128 16,-1 0 128-16,1 2-128 0,1 2 0 0,1-1 0 15,0 3 0-15,0-4 0 0,1 5-160 0,0-5-96 16,-1 2-32-16,-1-4 0 16,-1 3-1312-16,-5-6-272 0,1 2-48 0,-1-5-14464 0</inkml:trace>
  <inkml:trace contextRef="#ctx0" brushRef="#br2" timeOffset="63390.96">18733 11880 35935 0,'-3'2'3200'0,"-1"-2"-2560"0,2 3-512 0,1-2-128 0,1 1 1216 16,1 1 240-16,0 1 32 0,0 2 16 15,1 4-2240-15,-1 2-448 0,0 7-96 0,2-3 0 16,-1 4-560-16,0-2-96 0,2 4-32 0,0-2-12368 16</inkml:trace>
  <inkml:trace contextRef="#ctx0" brushRef="#br2" timeOffset="63766.43">18754 12642 40543 0,'-9'3'1792'0,"3"2"384"0,-2 1-1744 0,5-2-432 0,0 2 0 0,2 0 0 31,0 2-464-31,-3 4-176 0,-2 7-48 0,-3 9 0 16,-3 1-336-16,-2 2-80 0,-1 1-16 0,-2-4 0 0,0-2-336 0,-2 1-64 0,-2-1-16 0,-2-1 0 31,-2 1 512-31,-4-1 112 0,0 1 16 0,-2 0 0 0,-3-2 384 16,1 1 64-16,-2-3 32 0,2-3-10400 0</inkml:trace>
  <inkml:trace contextRef="#ctx0" brushRef="#br2" timeOffset="63972.21">18438 12697 50687 0,'1'11'2240'0,"-1"-2"464"0,2 0-2160 0,1-3-544 0,2-1 0 0,2 0 0 31,1 1-1344-31,6 4-368 0,8 3-80 0,6 10 0 16,6 1 976-16,2 5 208 0,-4-4 32 0,-2-3 16 16,-3 0-48-16,-4-3-16 0,0-1 0 0,-6-1-17488 0</inkml:trace>
  <inkml:trace contextRef="#ctx0" brushRef="#br2" timeOffset="64407.71">19078 13107 35935 0,'0'-2'1600'0,"-2"0"320"0,1-2-1536 0,0 2-384 0,1 0 0 0,0 1 0 15,0 0 0-15,0-2 0 0,0 2 0 0,0-5-192 0,0 1 624 0,-1 1 112 16,2 1 32-16,-1-2 0 0,1 3-576 0,2-1-320 16,-1 3 32-16,2-3 16 15,1 3-688-15,1 0-144 0,0 0-32 0,1 3 0 0,1-2 768 0,-1 1 160 16,-1 2 16-16,2 0 16 0,-1 2 400 0,-1 0 80 16,1 3 16-16,-2-2 0 0,-2 4 432 0,1-1 80 15,-3 0 32-15,0 3 0 0,-1-3-224 0,-1 2-32 16,-2 0-16-16,-1 1 0 0,-1-1-224 0,0 2-48 15,-1 0-16-15,-2 0 0 0,2 1-128 0,-1 1-32 0,1-4 0 0,-1 2 0 16,4-4-144-16,-1 2 0 0,3 1 0 0,-1-4 0 16,4 4 320-16,0-3 0 0,1 2-16 0,0-3 0 15,2 1 0-15,0-1 0 0,0 1 0 0,1-1 0 16,1 1-304-16,0-1 0 16,0-3 0-16,1-1 0 15,0 0-800-15,1-4-64 0,1 1-16 0,1-5-16960 0</inkml:trace>
  <inkml:trace contextRef="#ctx0" brushRef="#br2" timeOffset="65486.33">18838 11039 8287 0,'-4'-1'736'0,"1"-2"-592"0,1 1-144 0,2 1 0 0,2 1 5696 0,2-3 1120 0,0 3 224 0,2-2 32 0,4-2-5344 0,5 0-1088 0,5-2-192 0,4 0-64 16,5-3-256-16,-1 2-128 0,1 3 128 0,-1-2-128 16,-1 3 0-16,-1 0 0 0,-1 3 0 0,-2 0 0 15,-2 3-224-15,-1 0 80 0,0 1 16 0,-3-2 0 16,-1 2 128-16,1-3 0 0,-3 0 0 0,0 0 0 0,0-1 0 0,-1 0 0 15,0 0 0-15,-1-1 176 0,-1 0 368 16,0 0 80-16,-1 1 16 0,-1-3 0 0,-1 2-208 0,0 2-48 16,-1 2 0-16,1-2 0 0,-2 4-224 0,-1-1-160 15,1 4 192-15,-1 0-192 0,1 2 128 0,-1 1-128 16,0 1 0-16,0 2 0 0,1-1 0 0,-1 5 0 16,1-1 0-16,-1 4 0 0,0 4 192 0,1 1-64 15,0 0 0-15,-1 4-128 0,2-1 128 0,-2 3-128 16,1-1 0-16,1 7 0 0,1 6 160 0,-1 4-32 15,0 5 0-15,1 4 0 0,0 1-128 0,2 1 0 16,1-2 0-16,1 0 128 0,1 0-128 0,1 0 160 0,2 4-160 0,0-2 160 16,1 1 0-16,1 0 0 0,-1 0 0 0,0-3 0 15,-1-4-160-15,-1 4 192 0,-1-2-192 0,-2-1 192 16,-2 2-192-16,0-2 0 0,-1 7 144 0,-2-6-144 16,-1 0 192-16,-1-7-16 15,0 2-16-15,-1-2 0 0,-2 1 16 0,1 2 0 0,-2 0 0 0,0-1 0 16,0-3-176-16,1-8 0 0,0-5 0 0,1-5 128 15,0-3-128-15,1 0 0 0,1-3 0 16,0 1 0-16,0-3 144 0,1-2-144 0,-1 0 160 0,1-3-160 16,2 0 208-16,-2 0-48 0,1 0-16 0,-1-1 0 15,-1 1-144-15,0-3 128 0,0-1-128 0,-1 4 128 16,0-4 16-16,-1 1 0 0,0-3 0 0,-2 0 0 16,0-2-16-16,-1 2-128 0,0-4 192 0,0 0-64 15,-1-2-128-15,1-1 192 0,-1 0-192 0,1-3 192 0,0 3-192 16,-1-3 160-16,1 0-160 0,-2 0 160 15,2 0-160-15,0-3 160 0,0 3-160 0,0 0 160 16,0 0 32-16,0 0 0 0,0 0 0 0,0 0 0 0,0 0 48 0,0 0 16 16,0 0 0-16,0 0 0 0,0 0-128 0,0 0-128 15,0 0 176-15,0 0-176 0,0 0 0 0,0 0 0 16,-16 13 0-16,11-10 0 0,2 0 0 16,-2 1 0-16,0-1 0 0,-1 0 0 0,1-1 224 0,-2 0-64 15,1 0-16-15,0-1 0 0,-1-1 208 0,0 3 32 0,1-6 16 16,-2 3 0-16,-1-1-96 0,0 1-32 0,-1 0 0 0,-1 0 0 15,-1-2-144-15,0 2-128 16,-3-2 144-16,0 2-144 0,0 0 0 0,0 0 0 16,0-2 0-16,-1-1 0 15,0 0-880-15,-1-1-64 0,2-2-16 0,-4-4-20624 0</inkml:trace>
  <inkml:trace contextRef="#ctx0" brushRef="#br2" timeOffset="66317.17">20497 11886 35935 0,'-12'0'3200'0,"2"0"-2560"0,4 2-512 0,3-2-128 0,2 0 0 0,-3 0-208 0,-3 2 48 0,-7-1 16 0,-3 3-64 0,-2-1-16 16,0 0 0-16,4-2 0 16,4 2-192-16,2-1-32 0,4-1-16 0,3 2 0 0,0-3 320 0,4 2 144 0,1-1-128 0,3 2 128 15,2-2 384-15,0 2 144 16,5-1 48-16,2-1 0 0,2 2 144 0,5-3 48 16,5 0 0-16,3 0 0 0,4 0-368 0,-1-3-64 15,2 2-16-15,-2-3 0 0,-1 2-464 0,0-2-112 0,-1-1 0 16,-2 2-16-1,-3-1-1488-15,-3-1-288 0,-2 1-64 0,-1 2-12544 0</inkml:trace>
  <inkml:trace contextRef="#ctx0" brushRef="#br2" timeOffset="66516.83">20388 12277 50687 0,'18'1'2240'0,"0"1"464"0,6 2-2160 0,-2-1-544 15,-5-3 0-15,-2 0 0 16,5 3-1024-16,16-3-320 0,19 3-64 0,20-6-16 16,9 3 624-16,-3-6 128 0</inkml:trace>
  <inkml:trace contextRef="#ctx0" brushRef="#br3" timeOffset="-131328.18">10982 16353 3679 0,'6'-4'320'0,"-2"0"-320"0,-1 2 0 0,0-1 0 0,-1 2 0 0,0 1 0 0,0-2 0 0,2-2 0 0,1-1 0 0,2-3 0 0,1 0 0 0,-2 0 0 0,1 0 192 0,-1 2 48 0,-2-1 16 0,1 1 0 16,-3 2 1728-16,1-2 352 15,-2 3 64-15,-1-1 32 0,0 3 288 0,-2 1 48 16,-2 2 16-16,-1 2 0 0,-1 1-784 0,-2 1-144 16,1 0-48-16,-3 2 0 0,0 1-336 0,-1 3-64 0,1-1 0 15,-1 4-16-15,0 1-464 0,0-2-96 0,0 2 0 16,0 4-16-16,-2 1-48 0,2 3 0 15,0 1 0-15,1 3 0 0,0 4-464 0,-1 6-112 0,0 3 0 0,0 6-16 16,1 0 16-16,-1 4 16 0,0-3 0 0,0 5 0 16,-2 8-208-16,0 4 0 0,-1 2 0 0,2-1 0 0,-2-3 0 0,2-6 0 15,2-9 0-15,0-6 0 0,1-5 0 0,2-6 0 16,2-3 0-16,1-5 0 0,2-6 0 0,0-2 0 16,1-6 0-16,-1-3 0 31,0-6-800-31,1-5-96 0,-1-3-32 0,-1-4-16704 0</inkml:trace>
  <inkml:trace contextRef="#ctx0" brushRef="#br3" timeOffset="-130961.71">11222 16198 23951 0,'-2'2'2128'0,"0"-2"-1696"0,0 2-432 0,-1-1 0 15,1 3 3376-15,0-3 592 0,0 4 112 0,-2 1 16 16,-1 4-3056-16,-1 2-608 0,-1 7-128 0,0 1-32 16,1-2-272-16,0 2 0 15,1 1 0-15,1 1 0 0,-1 2 128 0,3 0-128 0,1 1 192 0,1 4-192 16,1-1 352-16,1 4-32 0,2 3-16 15,0 3 0-15,-2 3 48 0,2 2 16 0,0 2 0 0,-2 1 0 16,1-1-192-16,-3-3-48 0,0 2 0 16,-2-5 0-16,1 1-128 0,-2-2 0 0,0 4 0 0,-3-2 0 15,0-1 0-15,-2-2 0 0,0-6 0 0,-1-1 0 16,2-3-160-16,-2-5 160 0,1-2 0 0,0-5-144 16,0-4-592-16,0-2-112 15,-2 0-32-15,0-6-17184 0</inkml:trace>
  <inkml:trace contextRef="#ctx0" brushRef="#br3" timeOffset="-130645.43">10240 16966 34095 0,'-8'0'3024'0,"4"-3"-2416"16,0 2-480-16,4-1-128 0,1 1 1712 0,4-2 320 15,1-3 64-15,7 0 16 0,9-8-1616 0,12-7-320 16,15-7-176-16,14-3 192 0,12-3-192 0,9-5 0 16,5 0 0-16,3 4 128 0,3 0 16 0,-2 4 0 15,-2-1 0-15,-5 3 0 0,-5 5-336 0,-7 4-64 16,-4 1 0-16,-11 3-16 15,-7 4-144-15,1 2-32 0,4-1 0 0,-4 3 0 16,-6 5-64-16,-9 0 0 0,-5 3-16 0,-9 0 0 16,-4 4-592-16,-5 0-112 0,-4 2-32 0,-5-1-14448 0</inkml:trace>
  <inkml:trace contextRef="#ctx0" brushRef="#br3" timeOffset="-130395.78">10291 17304 21183 0,'6'1'1888'0,"0"-2"-1504"0,3 1-384 0,0-3 0 0,3 1 5376 0,1 0 1024 16,7-4 192-16,15-4 32 0,22-5-5120 0,23-7-1024 15,16-6-208-15,9-4-32 0,6-1-240 0,-3-1 0 16,-1 0 0-16,-6 2 0 0,-3 4-128 0,-3-1-32 15,1 3 0-15,-5 2 0 16,-12 1-416-16,-1 4-96 0,1 0-16 0,-2 3 0 16,-3 5-1024-16,-5 3-208 0,-1 5-32 0,-5 0-15104 0</inkml:trace>
  <inkml:trace contextRef="#ctx0" brushRef="#br3" timeOffset="-106790.27">13724 16282 19343 0,'-3'0'1728'0,"2"0"-1392"15,-1 0-336-15,2 0 0 0,2 0 1472 0,-2 0 240 0,0 1 32 0,0-1 16 0,0 3-1072 0,1-3-224 0,0 1-32 0,-1-1-16 0,0 0-416 0,0 0 0 16,0 0 0-16,0 0 0 16,0 0 304-16,0 0 80 0,0 0 0 0,0 0 16 0,0 0 976 0,0 0 192 15,0 0 32-15,0 0 16 0,0 0-320 0,6 21-64 16,-11-15-16-16,2 2 0 0,-2 0-512 0,1 5-128 15,0-3 0-15,-1-1-16 0,3 4-368 0,-2-5-64 0,0 5 0 0,2 0-128 16,-1 2 160-16,0-1-160 16,-1 4 128-16,-1 1-128 0,-1 1 128 0,-2 2-128 15,0 3 128-15,-2 1-128 0,-2 2 160 0,-3 3-160 16,0 1 192-16,-2 0-192 0,-2 2 128 0,-1-5-128 16,2-1 0-16,-2-5 0 0,1 2 176 0,1-7-176 15,0 1 160-15,1-3-160 0,1 0 400 0,1-3-16 0,3-1 0 0,1-5 0 16,1 2-208-16,1-2-48 0,3 2-128 0,0-3 192 15,1 0-192-15,1 1 0 0,2-4 0 0,0 1 0 16,4 1 0-16,0-1 0 0,3-1-208 0,1 4 64 16,5-5 144-16,4 2 0 0,3-2 0 0,5-1 0 15,4 2 128-15,5-7 64 0,6 2 16 0,0-4 0 16,1-3-48-16,0 1-16 0,0-1 0 0,0-4 0 16,-2 1-144-16,-1-1 0 0,-1 0 0 0,0 2 128 15,-2 0-400-15,-3 0-96 0,0 1-16 0,-4 2 0 31,-1 0-96-31,-4-2-32 0,-3 1 0 0,-2 2 0 16,-2 0-928-16,-3-1-192 0,-1 2-32 0,-3-1-9728 0,-1 4-1952 0</inkml:trace>
  <inkml:trace contextRef="#ctx0" brushRef="#br3" timeOffset="-106477.29">14102 16322 46991 0,'-8'5'2080'0,"1"-2"432"0,-1 4-2000 0,3-4-512 0,3 2 0 0,1 0 0 0,-1 0-432 0,0 5-176 0,-2 4-32 0,-2 7-16 0,0 1 320 0,0 3 64 16,1 3 16-16,0-2 0 0,-3 2 0 0,1 3 0 15,-2 1 0-15,-1 3 0 0,-2 3 64 0,-4 4 0 16,-1 2 16-16,-6 4 0 0,0 1 176 0,-2 10 256 16,-2 6-64-16,-1 8-16 0,-2 6 160 0,1-1 48 0,6-5 0 15,2-2 0-15,6-5-384 0,3-4-256 0,2-4 32 0,2-8 16 32,5-6-928-32,3-12-176 0,2-4-32 0,4-6-16608 0</inkml:trace>
  <inkml:trace contextRef="#ctx0" brushRef="#br3" timeOffset="-105027.25">14546 16987 39615 0,'-3'-3'3520'0,"2"3"-2816"0,0 0-560 0,-1 0-144 0,2 3 816 0,0-3 128 0,2 0 16 0,-4 1 16 0,1 2-544 0,0 0-112 0,1 1-32 0,0 2 0 31,0 3-752-31,1-2-160 0,-1 4-16 0,0 1-16 0,0-1-112 16,-1 1-32-16,1-1 0 0,-3 2 0 0,2-1 416 0,-1 0 96 0,-2 1 16 0,-2-1 0 16,1 0 656-16,-3-2 144 0,2 0 32 0,-1-1 0 15,-1-2-112-15,1-3 0 0,2 1-16 0,0-4 0 16,1 2-256-16,3-6-48 0,0 2-128 0,1-5 192 16,1 0-192-16,2-1 128 0,0-2-128 0,1-3 0 0,1 1 128 0,2-4-128 15,1 2 0-15,-1 0 0 0,2-3 0 16,0 4 0-16,0 0 0 0,0-1 0 0,0 3 0 0,-2 0 0 15,-1 2 0-15,-1 2 0 0,-1-1 0 0,0 4 0 16,-2-1 0-16,1 2 0 0,-2 2 0 0,-1 0 0 16,0 0 0-16,-1 0 0 0,-2 2 128 0,-2-1 48 15,2 2 0-15,-4-1 0 0,7-2 48 0,0 0 16 0,-18 8 0 0,12-6 0 16,1 2-48-16,-1-2-16 16,-1 0 0-16,1 0 0 0,1 0-176 0,0 2 0 15,0-1 0-15,2 0 0 0,0-1 0 0,1 3-176 16,-1-2 16-16,1 0 0 0,0 0-192 0,1 0-32 15,1 1-16-15,-1-4 0 16,1 2-256-16,0-1-48 0,0 2-16 0,0-3-17360 0</inkml:trace>
  <inkml:trace contextRef="#ctx0" brushRef="#br3" timeOffset="-102523.03">15043 16538 11967 0,'-2'-2'1072'0,"1"-1"-864"0,0 2-208 0,1-2 0 0,0 3 3520 0,1-2 672 0,-1 1 128 0,1-2 32 0,2 1-3008 0,-1-2-576 0,2-2-128 0,0 2-32 16,1-2-288-16,0 2-48 0,0 2-16 0,0-2 0 16,0 4 528-16,-1-2 112 0,3 4 0 0,-2-2 16 15,1 0 112-15,0 1 32 0,1 2 0 0,2-3 0 16,2 2-288-16,0 2-48 0,0-2-16 0,1 2 0 16,0 0-432-16,0 0-80 0,3 1-32 0,-1-4 0 15,-1 4-160-15,1-2 0 0,1 0 0 0,1 1 0 16,-1-2 128-16,1 2-128 0,1-1 0 0,-2 4 128 15,0-1-128-15,-2 0 0 0,0 1 144 0,-1 5-144 0,-1-1 0 16,-2 4 0-16,0-2 0 0,-3 4 0 0,-1 1 0 0,-3 0 0 16,-1 3 0-16,-3-1 0 0,-2 0 0 0,-3 1 0 15,-1 1-144-15,-3 3 144 0,-4 1 0 0,-2-1 0 16,0 3 160-16,-3-2-160 0,-1-1 0 0,0-3 0 16,1 0 0-16,-1-3-144 0,0 1 336 0,-1-2 64 15,1-4 0-15,2-3 16 0,2-1-64 16,0-4-16-16,-1 0 0 0,1-5 0 0,3 4-192 0,1-5 128 0,2-2-128 0,1-1 0 15,1 2 0-15,3-1 0 16,2-1 0-16,2 2 0 0,1 1 0 0,1-2 0 0,1 4-128 16,2-2 128-16,1 0-192 0,2 4 64 15,3-2 128-15,1 2-208 0,1 2 208 0,3 0-144 16,0 4 144-16,3-1-128 0,1 1 128 0,3-3-208 16,1 4 80-16,1-3 128 0,-1 0-144 0,-1 2 144 0,0-1 0 0,-1-2 0 15,0 3 0-15,-3 1 0 0,1-1 0 0,-3 3 0 16,0 0 0-16,-1 2 192 0,-1-1-48 15,1 0-16-15,-1 3-128 0,0-1 160 0,-2 0-160 0,0 0 160 16,-1 2-160-16,0 2 0 0,-3 1 0 0,-1 1 0 16,-1-2 144-16,-1 2-144 0,-3 3 160 0,-1 0-160 15,-2 1 176-15,-2-1-176 0,-1 1 192 0,-2 1-192 0,-2-4 208 0,-2 0-64 16,-1-2-16-16,-3-2 0 16,0 0 192-16,-1-3 48 0,0-1 0 0,-1 1 0 15,-1-3 80-15,1 0 0 0,-2-1 16 0,0 1 0 16,-1-1-16-16,1-5 0 0,-2 2 0 0,-1-3 0 15,-2-2 64-15,0-2 0 0,-2-2 0 0,-1-6 0 0,-3 0-288 16,-2-6-48-16,-7-4-16 0,-3-5 0 16,-3-3-816-1,-5-9-176-15</inkml:trace>
  <inkml:trace contextRef="#ctx0" brushRef="#br3" timeOffset="-87752.7">13716 17864 35935 0,'-1'-4'3200'0,"-2"2"-2560"0,2 4-512 0,0-2-128 0,1 4 640 0,0-2 96 0,0 2 32 0,0-2 0 0,1 2-768 0,3 0-288 0,1-1 16 0,1 2 0 0,4-3 272 0,1 0 0 16,5-2 0-16,6 0 0 0,7-4 0 0,6-2 256 0,11 0-64 15,9 0 0-15,10 0 112 0,9 0 16 16,8-1 0-16,6 1 0 0,2 2 48 0,5 1 16 0,3 4 0 0,-4-1 0 15,-8 2-384-15,1-2 128 0,-4-2-128 0,0 4 0 16,-2 1 0-16,-3-3-192 16,-4-3 32-16,1-3 0 15,-3-4-544-15,1 2-96 0,-2 0-32 0,-6 0-10656 16,-5 1-2144-16</inkml:trace>
  <inkml:trace contextRef="#ctx0" brushRef="#br3" timeOffset="-87152.65">14177 18335 40543 0,'16'-16'3600'0,"-3"3"-2880"0,-5 6-576 0,0 5-144 0,0-5 640 15,8-1 80-15,15-10 32 0,16-13 0 0,16-7-752 0,7-3 0 16,-2-2-192-16,-4 3 32 0,-5 6-32 0,-4 3-16 16,-7 5 0-16,-4 5 0 15,-3 4-176-15,-5 4-16 0,-1 5-16 0,-6 4 0 16,-1 4 0-16,-5 4 0 0,-1 2 0 15,-4 4 0-15,-4 2 416 0,-4 0 0 0,-1 4 192 0,-5 3-64 0,-3 0 176 0,-4 0 32 16,-2 1 16-16,-3 1 0 0,-3 1-128 0,-5-2-32 16,-3 1 0-16,-4-1 0 0,-3 1 48 0,-4-1 0 0,-1 0 0 15,-2-2 0-15,-1 1-240 0,0 0 0 0,-2 3 0 16,-1 2 0-16,0 0 0 0,2 0 0 0,2-1-176 0,2-1 176 16,1-1-320-16,0 1 64 0,1 2 16 15,1-3 0-15,5-1 240 0,3-6 0 0,3-1 0 0,3-3 0 16,4-4 0-16,3-2 240 0,1-2-48 15,1-2-16-15,0 0 64 0,2-2 16 0,1-2 0 0,1-2 0 0,-1-1 48 16,4-2 16-16,-1 0 0 0,3-3 0 16,1-2-64-16,3-2 0 0,3-3 0 0,3 1 0 15,3 2-64-15,4 0 0 0,3 1-16 0,4 2 0 16,3 4 128-16,2 1 16 0,6 2 16 0,0 1 0 16,3 4 48-16,3 1 16 0,3 3 0 0,4 4 0 15,-2-4-16-15,0 6-16 0,6-2 0 0,1 5 0 0,-2 1-224 16,-1 2-144-16,-4-1 192 0,-6 0-192 0,-4 0 0 0,0 1 0 15,0 2 0-15,-5 1 0 0,0-1 0 0,-8-2-256 16,-5-3 32-16,-3 0-14336 16,-4 2-2864-16</inkml:trace>
  <inkml:trace contextRef="#ctx0" brushRef="#br3" timeOffset="-71094.25">18985 16684 12895 0,'-4'-4'1152'0,"0"2"-928"0,1-2-224 0,-1 4 0 0,3-2 4512 0,1 2 864 0,-2 0 160 0,1-3 32 0,-1 2-3952 0,-2-4-784 0,3 1-176 0,1-3-16 16,1 1-64-16,3-1-16 0,1-1 0 0,2-1 0 15,1 2-432-15,0-2-128 0,1-1 0 0,2 3 0 16,0-2 496-16,0 3-16 0,3 0 0 0,-1 2 0 16,1-2-32-16,0 3 0 15,-1 2 0-15,2 1 0 0,1 1-256 0,0 2-64 0,3 3-128 0,-1-3 192 16,1 0-192-16,2 1 0 0,0-2 0 0,1 0 0 15,2 0 0-15,2-2 0 0,1 0 0 0,3 3 0 16,-2-3 256-16,0 0-64 0,1 1 0 0,-3 1 0 16,-4 1 64-16,-2-2 0 0,0 3 0 0,-3 1 0 15,-3 1-112-15,-5 0-16 0,-1 0 0 0,-4 0 0 16,-4 2-128-16,-2 0 0 0,-4 2 0 0,-3 0 0 16,-2-1 0-16,-5 2 0 0,-2 0 0 0,-6 3 0 0,1 2 128 0,-4 0 0 15,-3 1 0-15,1-1 0 0,2 3-128 0,1-3 0 16,2 4 0-16,1-5-176 0,6 1 176 0,2-4 0 15,3-2 0-15,2 0 0 16,2-2 0-16,4-1 0 0,1 0 0 0,2-3-128 0,2 1 128 0,2-2 0 16,1 0-144-16,1 1 144 0,3-2-176 0,0 2 48 15,2-3 0-15,1 1 0 0,3-2-16 0,1 0 0 16,1 0 0-16,0-2 0 0,0 2 144 0,1 0 0 16,4 2 0-16,1-2 0 0,-1 3 0 15,1-2 0-15,-1 4 0 0,0-1 0 0,1 2 0 0,-2 0 0 0,-3 0 0 16,2 4 0-16,-1-1 0 0,1 1 0 15,-1 2 0-15,1 2 0 0,-2-2 0 0,-1 2 0 16,0 1 0-16,-1 1 128 0,-1-1 0 0,-2-2 16 16,-1 3 0-16,-1 3 0 0,-1-4 48 0,-2 1 0 15,-1 0 0-15,-1 0 0 0,0 0 0 0,-2-1 0 16,-1 1 0-16,0-3 0 0,-2 2 0 0,-2 1 0 0,1-2 0 16,-3 1 0-16,1-3-192 0,-2 1 192 0,0 0-192 0,-3-4 192 15,1 2 0-15,-2 0 16 0,1 0 0 0,-1 0 0 16,-1-3 0-16,-1 2 0 0,-1 1 0 0,-2 1 0 15,-1-2-16-15,-1 2-16 0,-1-2 0 0,-2 0 0 0,-1-1-48 0,1-2-128 16,-4-1 192-16,-1 1-64 16,0-1-128-16,-2-4 0 0,-3-1 0 0,-2 2 0 0,-2-3 0 0,0 0 0 15,-2 0 0-15,1-3 0 32,2 2-432-32,-2 1-112 0,2 0-32 0,-1 0 0 15,-1-2-544-15,1-1-112 0</inkml:trace>
  <inkml:trace contextRef="#ctx0" brushRef="#br3" timeOffset="-67256.3">20921 16592 4831 0</inkml:trace>
  <inkml:trace contextRef="#ctx0" brushRef="#br3" timeOffset="-66660.51">20863 16678 25791 0,'-6'0'2304'0,"1"0"-1856"0,2 0-448 0,3 0 0 0,0-3 608 16,0 2 32-16,-2-1 0 0,0-2 0 0,-1-2 512 16,2-4 96-16,2-1 32 0,4-2 0 0,2 2-320 0,3-1-48 15,0-1-16-15,3-1 0 0,-1 3-48 0,3-4-16 16,2 1 0-16,0-1 0 0,2 3-208 0,0 2-48 0,-2 0-16 15,5 1 0-15,4 2-240 0,2-2-64 16,2 3 0-16,0-1 0 0,-2 2-256 0,-2 1 0 16,-2 2-128-16,-3 0 128 0,-4 4 0 0,-1-2 0 15,-2 5 0-15,-3 1 0 0,0-1 0 0,-1 6 0 0,-1 1 0 16,-1 4 0-16,0 4 0 0,-3 1 0 0,-2 3 0 16,-1 0 160-16,-2 2-160 0,-3 1 160 0,1 3-160 15,-3 4 160-15,-3-2-160 0,0 2 0 0,-1-2 144 0,-2 3-144 16,-2 0 0-16,2-3 0 0,-1 0 0 0,-2 1 0 15,-1 2 128-15,-1 0-128 0,-2 1 128 0,-2 1-128 16,0-3 128-16,-3 5-128 0,-1-5 128 0,0 2-128 0,-2-3 128 0,2-4-128 16,4-7 160-16,1 2-160 15,-2-3 240-15,1-2-48 0,2-4-16 0,1-2 0 16,1-6 64-16,0-1 16 0,2-2 0 0,0-5 0 16,2-2-256-16,1 0 0 0,1-7 0 0,0-1 0 0,3-2 0 0,1-3 0 15,0-1 0-15,2-2 0 16,3-3 128-16,1 0-128 0,1-1 176 0,3 2-176 0,-1 2 224 15,4-2-64-15,0 1-16 0,2 4 0 0,1 0-144 16,1 1 0-16,2 5 0 0,3 0 0 0,2 1 0 0,0 6 0 16,6-1 0-16,-1 4 0 0,6 4 224 0,-1 2 16 15,3 0 0-15,1 4 0 0,3 0-16 0,-2 2 0 16,2 1 0-16,-3-1 0 0,-2 0 192 0,2 2 32 31,2 1 16-31,2-2 0 0,4 0 96 0,-1 0 16 0,1 2 0 0,-3 1 0 0,1-1-320 16,-2 1-64-16,0-2-16 0,-4 1 0 0,-3-3-176 0,-5-5 0 15,-3 0-160-15,-1-5 160 0,-1-1-384 0,-1-1 32 0,0-1 0 16,0-5-22080-16</inkml:trace>
  <inkml:trace contextRef="#ctx0" brushRef="#br3" timeOffset="-64861.19">22809 16447 44223 0,'-1'0'3936'0,"1"1"-3152"0,1 1-624 0,1-2-160 0,0 3 288 0,1-3 32 0,2 3 0 0,1 4 0 0,1 3 192 0,4 6 32 0,4 5 16 0,-3 7 0 15,2 5-240-15,-3 11-64 0,-1 4 0 0,-1 9 0 0,-3 5-256 0,-4 2 0 16,-2 11 0-16,-2 7 0 0,-2 3 0 0,-3 2 0 16,-2-3-128-16,1-5 128 0,-2-6-336 0,0-6 16 15,2-10 16-15,0-13 0 16,4-9-480-16,-1-10-112 16,3-12 0-16,2-8-19072 0</inkml:trace>
  <inkml:trace contextRef="#ctx0" brushRef="#br3" timeOffset="-63577.82">20244 16679 35007 0,'-3'-1'3120'0,"2"1"-2496"0,1 0-496 0,0 0-128 0,1 0-656 0,0 0-160 0,1 0-16 0,-1 0-16 15,1 0-560-15,1 0-128 0,2 4 0 0,-5-4-16 0,0 0 1200 0,11 24 352 16,-7-10-144-16,-1 3 144 0,1 3 1296 0,0 2 336 16,1 0 64-16,0 1 16 0,-2 8-192 0,0-2-48 15,-2 2 0-15,-3 4 0 0,-1-4-1136 0,-1 2-336 16,-1 1 144-16,-1-2-144 16,-1-1-544-16,-1-5-176 0,0 0-48 0,-1-2 0 15,0-1 272-15,1-2 48 0,-2-5 16 0,0 0 0 16,0-3-1024-16,1-2-208 0</inkml:trace>
  <inkml:trace contextRef="#ctx0" brushRef="#br3" timeOffset="-63327.5">20158 17051 39615 0,'-11'3'3520'0,"2"-2"-2816"0,5 1-560 0,1-2-144 0,3 0 368 0,-1 0 32 15,-4 3 16-15,-4-2 0 0,1 2-416 0,0-1 128 16,4-2-128-16,4 0 0 0,5-2 176 0,3 2-48 16,2-4-128-16,2-1 192 0,3 1-192 0,2 1-208 15,1-2 32-15,-1 3 16 0,1-1 32 0,1 3 0 16,1-3 0-16,-2 3 0 16,2 0-496-16,0 0-80 0,1 0-32 15,-1-2 0-15,1 2-1008 0,0-2-208 0,1 0-32 0,1 2-12896 16</inkml:trace>
  <inkml:trace contextRef="#ctx0" brushRef="#br3" timeOffset="-62954.91">22070 16759 28559 0,'-1'-2'2544'0,"-1"-2"-2032"0,1 2-512 0,0-2 0 15,2 2 2864-15,0-1 464 0,3 2 112 0,0-3 16 0,2 2-2800 0,3-4-656 16,2 2 0-16,0 4 0 16,-1 1 0-16,-1 4-224 0,-1 5 32 0,0 2 16 15,-2 4-1088-15,-2 4-208 0,-1 1-64 0,-2 5 0 16,1 0 448-16,-4 5 64 0,0 1 32 16,-2 2 0-16,-1 1 992 0,-1 2 192 0,-1-1 32 0,-2-2 16 15,2-2-240-15,-1-6 0 0,2-4 0 0,1-1-9488 16,1-5-1872-16</inkml:trace>
  <inkml:trace contextRef="#ctx0" brushRef="#br3" timeOffset="-62708.24">21948 17088 41471 0,'-2'7'3680'0,"1"-7"-2944"15,-1 1-592-15,2 1-144 0,0-2 1520 0,2 0 272 0,1 0 48 0,3-2 16 32,4 1-2576-32,7-6-512 0,6-1-112 0,8-5 0 15,5 0 272-15,5-6 64 0,5-1 16 0,3-1 0 16,3 2-1312-16,0 0-256 0,1 0-48 0,-1 3-16 16,-1 7 800-16,-4 0 160 0,-6 5 16 0,-4 4-6336 0,-4 0-1264 0</inkml:trace>
  <inkml:trace contextRef="#ctx0" brushRef="#br3" timeOffset="-60077.69">23478 16959 43311 0,'-5'-7'3840'0,"2"1"-3072"0,2 4-608 0,1 2-160 0,1-3-496 0,0 2-128 0,0-5-16 0,2-3-16 0,0-1 656 0,5-3 0 16,3 0 176-16,4 2-48 0,2 1-128 0,3 3 128 0,2 1-128 0,3 1 128 15,2 1-128-15,3 3 0 0,1-2 0 0,1 0 0 16,0 3-208-16,0-5 16 0,0 3 16 0,0-3 0 31,1 2-816-31,-1-1-160 0,0 0-48 0,-2-1-15776 0</inkml:trace>
  <inkml:trace contextRef="#ctx0" brushRef="#br3" timeOffset="-59827.21">23455 17294 28559 0,'2'0'1264'0,"2"-3"272"0,2 3-1232 0,2-2-304 15,-2 0 0-15,1 2 0 16,3-2-320-16,6 2-128 0,10-4-32 0,10-2 0 16,9 0-480-16,2-3-80 0,0-1-32 0,-2 2 0 15,-1-2-832-15,-2 2-160 0,0-3-48 0,-1 1-5984 0</inkml:trace>
  <inkml:trace contextRef="#ctx0" brushRef="#br3" timeOffset="-59277.51">25154 16499 30399 0,'-9'6'2704'0,"1"-4"-2160"0,-1 1-544 0,2-3 0 15,2 1 2576-15,1 1 416 0,0 0 80 0,-3 0 0 16,-4 4-3072-16,-5 3-528 0,-4 4-160 0,-4 4-16 16,2 4-384-16,-1 7-64 0,-1 0 0 0,1 7-16 15,-1 5 224-15,1 3 48 0,0 4 16 0,1 5 0 0,2 4 1216 0,2-2 240 16,2 5 64-16,2-4 0 0,3-2 480 0,2-6 96 16,4-3 32-16,4-5 0 0,0-5-672 0,3-4-128 15,3-3-16-15,1-2-16 0,3-5-288 0,1-2-128 16,1-4 0-16,1-2 128 0,2 1-128 0,1-7 0 15,0 1 0-15,2-2 0 0,2-4 128 0,-1-1-128 16,2-1 192-16,0-1-64 0,-2-6 128 0,1 2 0 16,-1-3 16-16,-2 0 0 0,2-1-16 0,-5-3 0 15,1-2 0-15,-3 3 0 0,0 1-128 0,-3-4-128 0,-1 2 144 0,-3-2-144 16,-2 1 208-16,-2-1-48 0,-3 2-16 16,-2 0 0-16,-4 1 192 0,-3 0 48 0,-6 2 0 0,-2 0 0 15,-3 4-96-15,-1-1-16 0,-2 5 0 0,-1 2 0 16,-2 4-272-16,0 2 0 0,-1 4 0 15,2 1 0-15,0 1 0 0,-1 2 0 0,3 1 0 0,-1 1 0 32,2-4-560-32,1-1-160 0</inkml:trace>
  <inkml:trace contextRef="#ctx0" brushRef="#br3" timeOffset="-56527.62">2798 13521 27647 0,'-5'-1'2448'0,"2"-2"-1952"0,0 2-496 0,3 0 0 0,1-1 368 0,-1-1-32 0,0-2 0 0,2-3 0 0,-1-3 960 0,4-2 192 0,2-4 48 0,3 1 0 16,3 2-592-16,1 0-112 0,1 2-32 0,0-1 0 0,0 1-240 0,0 4-48 16,-3 0-16-16,-1 4 0 15,-1-1-336-15,-4 4-160 0,-2 1 160 0,-2 0-160 0,-2 1-160 0,-1 2-128 16,0-1-32-16,-3 4 0 15,-3-2-480-15,-3 3-96 0,-2 2-32 0,-7 0 0 0,-2 1 928 16,-4-1 176-16,-3 1 32 0,-4 3 16 0,-2 2 416 0,0-2 96 16,3 2 16-16,2 1 0 0,5 3 80 0,4-3 0 15,4 1 16-15,3 2 0 0,5-1-272 0,2 1-64 16,3-3-16-16,3 2 0 0,3-2-496 0,1-2 0 16,3 1 0-16,1-2 0 15,2 0-464-15,1-1 16 0,2-2 0 0,0-1 0 0,3-3 208 0,0 0 48 0,2 0 16 0,-1-2 0 16,2-2 176-16,0 2 0 15,0-4 128-15,1 0-128 0,0 0 256 0,-1 0 0 16,1-4-16-16,0-1 0 0,1 2 80 0,-1-3 0 16,-1-2 16-16,0-3 0 0,-2 1-128 0,-1-3-16 15,-3 0-16-15,-3-2 0 0,0-1-176 0,-4-2 0 0,-1-2 0 16,-3 1 128-16,-1 1 0 0,-2-2-128 0,0-1 192 0,-4-1-64 16,0-4 0-16,-2-3-128 0,-2 3 192 15,-1 4-64-15,-1 0 16 0,-3-2 0 0,-2 5 0 16,-1 0 0-16,0 5-144 0,-3 2 160 0,1 2-160 0,1 4 160 15,2 2-160-15,2 4 0 0,3 4 0 0,4 0 0 32,2 4-672-32,3 5-160 0,7 0-48 0,4 2 0 0</inkml:trace>
  <inkml:trace contextRef="#ctx0" brushRef="#br3" timeOffset="-55744.86">5535 15414 24879 0,'-13'-4'2208'0,"6"1"-1760"0,2-2-448 0,3 3 0 0,3 0 1104 0,3 2 144 0,-1-4 32 0,3 1 0 0,6-2-1152 0,6-3-128 0,6-4-240 0,4-1 64 0,3 1 176 0,2-2 0 16,2 2 0-16,-2 0 128 15,0-1-448-15,-5 3-64 0,-1 2-32 16,-5 2 0-16,-3 2 848 0,-4 0 160 0,-4 2 48 0,-4 2 0 15,-2 0 1280-15,-3 0 272 0,-1 0 48 0,-4 0 16 0,1 0-976 16,-2 0-208-16,-2 0-48 0,-1 2 0 0,-2-2-464 0,-1 0-112 16,-2 0 0-16,-2 4-16 0,0-2-240 0,-2 5-64 15,-1-1 0-15,-2 5 0 0,1 1-128 0,-1 3-176 16,2 4 48-16,-1 3 0 0,1 1 128 0,0 5 0 16,1 1-144-16,1 0 144 0,2-5 0 0,-2 2 0 15,-3 8 0-15,0-2 0 0,-2 0-192 16,2-1 192-16,-1-6-160 0,2-2 160 0,1-4 0 0,2-4-144 15,4-5 144-15,3-4 0 0,4-3 0 0,3-3 192 16,4 0 0-16,2-2-16 0,4-2 16 0,2-2 16 0,3-1 0 0,1-5 0 16,3 0-80-16,-1-1-128 0,3-6 176 0,-1-1-176 15,1-1 128-15,-1-2-128 0,0 0 0 16,-3-1 0-16,-2 1 0 0,-1-1 0 16,-5 4 0-16,0-2 0 0,-3-1 0 0,-2 5 0 0,-4-1 0 0,-1 3 0 0,-4 1 304 0,-1 2 0 15,-3-3 0 1,-3 3 0-16,0-2 208 0,-1 3 64 0,-2 1 0 0,0 0 0 15,-1 1-240-15,1 3-32 0,0-2-16 0,1 5 0 16,0-2-144-16,-1 2-16 0,2 2-128 0,-2-1 192 16,2 3-192-16,1 0-256 0,-2 0 48 0,1 3 16 15,-2-3-592-15,0 4-112 0,-1 2-32 16,-3 0-19616-16</inkml:trace>
  <inkml:trace contextRef="#ctx0" brushRef="#br3" timeOffset="-55076.8">4585 17031 32255 0,'4'-6'1424'0,"0"0"304"0,-1 1-1392 0,0 1-336 0,-2 1 0 0,1 3 0 0,1-3-192 0,2 0-128 16,1-4 0-16,3-3-16 0,-1 1-48 0,2 0 0 0,-1-1 0 0,-2 4 0 0,0-3 1040 0,-1 2 208 0,1 1 32 0,2-4 16 16,-1 4 288-16,2-3 48 0,0 1 16 0,4 0 0 15,3-1-144-15,2-1-32 0,3 3 0 0,1-2 0 16,0 2-864-16,-2 2-224 0,-2 4 0 0,-1-2 0 16,-5 3 0-16,-3 3-160 0,-2 3 32 0,-8 1 0 15,-3 6-736-15,-5-1-144 0,-7 4-16 0,-8 4-16 16,-4 1-1056-16,-6 4-208 0,-8 0-32 0,-1 1-16 15,-1 3 2752-15,-2 2 560 0,3 0 96 0,0 1 32 0,4-4 928 16,2 2 192-16,3-2 32 0,7 0 16 16,6-2-1360-16,6-2-256 0,7-1-64 0,4-5-16 0,6 2-240 0,4-4-64 15,6 0 0-15,3-1 0 0,1-1-256 0,4 0 0 16,2-1 0-16,1-1 0 0,-2-4-208 0,2 0 48 16,0 2 16-16,1-4 0 0,0 0-32 0,-2 1 0 15,-2-6 0-15,2-1 0 0,0-1 0 0,-1-2 0 0,1-3 0 16,-1-1 0-16,-2 0 176 0,0-5 128 0,-2 0-128 0,-3-4 176 15,-1-1 208-15,-3-4 64 16,-1 2 0-16,-4-2 0 0,-1-3-64 0,-3 2 0 16,-2-3 0-16,-4-1 0 0,-2 1 0 0,-2-2 0 15,-5-1 0-15,-2-2 0 0,-1 3-16 0,-5-5-16 0,-3 0 0 0,-5-3 0 16,1 0-352-16,-1 7-256 0,2 2 32 0,2 10 16 31,3 7-304-31,1 7-48 0,0 7-16 0,-1 8 0 16,2 6-576-16,-1 9-128 0</inkml:trace>
  <inkml:trace contextRef="#ctx0" brushRef="#br3" timeOffset="-54393.98">7182 17844 12895 0,'-5'0'1152'0,"-1"0"-928"0,-2 0-224 0,1 0 0 0,1-3 6256 0,0 1 1200 0,-2 1 240 0,-4-5 48 0,-9-4-7040 0,-8-3-1408 16,-3-3-272-16,-1-2-64 0,2-1 1040 0,2 3 384 0,5 0-16 0,1 4 0 15,5 3-368-15,1 3-256 0,2 2 32 0,-1 4 16 16,2 3-688-16,-2 3-128 16,0 4-16-16,-3 2-16 0,0 4-16 0,-4 4 0 0,1 2 0 0,-3 3 0 31,1 3 432-31,-5 1 64 0,1 3 32 0,-3 5 0 0,1-2 1136 0,-1 3 240 0,0-3 32 0,2 2 16 16,3 1 80-16,3-3 32 0,7-3 0 0,4-8 0 15,6-1 160-15,3-7 48 0,6-3 0 0,2-4 0 0,5-2-576 16,3-2-112-16,5-3-32 0,0-4 0 15,2 0-928 1,3-4-176-16,3-4-32 0,2-5-16 0,-3-2 224 0,-2-2 32 0,-1-1 16 0,-2-1 0 0,-2-1 720 16,0-3 160-16,-1 2 32 0,-1 1 0 0,-4 1 128 15,1 1 48-15,-2-1 0 0,-1 1 0 0,-2-5-176 16,0 6-16-16,-1-4-16 0,-1 5 0 0,1-1 64 0,-4 3 16 16,1 4 0-16,-3-2 0 0,-1 3-224 15,0 1-32-15,-1 3-16 0,-1 0 0 0,-3 5-288 0,0 0-176 16,-1 2 32-16,-3 2 0 0,-1 0-32 0,0 2 0 15,0 0 0-15,0 1 0 0,0 0 176 0,2 0-192 16,2 1 192-16,1-2-192 0,2-2-80 0,2-1-32 0,2 2 0 0,2-3-19184 16</inkml:trace>
  <inkml:trace contextRef="#ctx0" brushRef="#br3" timeOffset="-53110.04">10101 18475 26719 0,'-1'-2'2368'0,"1"-1"-1888"0,0 3-480 0,0-3 0 0,0 3 1168 0,-1-4 144 15,0 0 32-15,-1-3 0 0,0-3 16 0,-2 1 16 0,-1-4 0 0,-1 0 0 0,-1 0-336 0,-3-2-64 0,-1 2-16 0,-4 0 0 16,-1-1-576-16,-3 2-128 0,-3 6-32 0,-2 1 0 15,1 4-224-15,-3 5-288 0,-1 4 64 0,-2 6 16 32,5 1-432-32,-4 5-64 0,2 4-32 0,2 2 0 0,3 3 160 0,2-1 48 0,4 1 0 15,4-7 0-15,5-1 1184 0,1-5 240 0,3-4 64 0,2 0 0 16,2-1-192-16,2-4-48 0,2-1 0 0,1-3 0 16,2-2-432-16,1-1-96 0,1-1 0 0,1-2-16 0,4-4-176 0,1 1 192 15,-1-3-192-15,2 0 192 16,2-1-48-16,0 1 0 0,2-1 0 0,0-3 0 15,2-2 48-15,-2 2 0 0,2 0 0 0,-3 0 0 16,0 1-192-16,-3-1 0 0,-1 1 0 0,-3 2 0 0,-2 0 0 16,-4 1 0-16,-2-1 0 0,-2 4 0 0,-3 0 0 0,-1 0 0 15,-4 2 0-15,-1 2 0 0,-2-1 0 0,-4 3 0 16,-2 0 0-16,-3 3 128 0,-3 3-128 0,-3 0 0 16,0 3 144-16,-2 1-144 0,-2 6 0 0,0 2 144 15,-2 5-144-15,2 0 0 0,7-2 0 0,-1 1 0 16,1 4 0-16,3-1 0 0,3 0-288 0,1-3 32 0,5-2 16 15,3-2 0-15,3-4-16 0,2-2-16 16,4-1 0-16,3-4 0 0,4-2 272 0,5 0-128 16,6-5 128-16,5 0 0 0,4-3 0 0,4-3 0 0,5-2 0 15,1-4 0-15,0-4 336 0,-1-1-16 16,-4-3-16-16,-2 0 0 0,-3-3-176 0,-5 3-128 0,-1-2 144 16,-4 2-144-16,0-1 176 0,-4 1-176 0,-3-2 192 0,-4 3-192 15,-3 1 192-15,-5 2-64 0,-4-1 0 0,-6 5-128 16,0 2 272-16,-4 2-48 0,-4 1-16 0,-1 4 0 15,0 3-16-15,-2 2-16 0,1 2 0 16,0 2 0-16,1 0-176 0,-2 4 0 0,1 2 0 0,-1 5 0 16,2-4-320-16,1 4 16 0,0 3 0 0,0-1 0 15,1-1 16-15,1 0 0 0,0 0 0 0,2-3 0 16,0 1 288-16,0-4-128 0,2 0 128 0,3-1 0 16,0-5-128-16,2 0 128 0,2-1 0 0,1-2 0 0,1-1-128 15,0-4 128-15,2 0 0 0,2 0 0 16,1-4 0-16,0-3 0 0,2 2 0 0,2-6 0 0,-1 3 288 15,1-6-32-15,2-1-16 0,-1 0 0 0,0-2-240 0,-4 7 0 16,-1-1 0-16,-1 1 0 0,0-2 0 0,-3 2 0 16,0-3 0-16,-3 4 0 0,-2 0 176 0,-2 3-176 15,-2 2 192-15,0 3-192 0,-1 3 320 16,0-3-64-16,-2 6 0 0,-1 0 0 0,1 3-256 16,0 1 0-16,-1 0 0 0,1 2 0 0,0-2 0 0,1 4 0 15,0-1 0-15,0 0 0 0,1-1 0 0,-1 1 0 16,2-3-176-16,0 4 176 0,0-3-240 0,1 0 64 15,-1-2 16-15,1 2 0 0,1-2 160 0,-2 0 0 16,2 0 0-16,0 1-128 0,1-4 128 0,-1 2 0 16,1-1 0-16,1 0 0 0,0-2 0 0,1 2 0 15,0-2 0-15,2 0 0 0,0 0 0 0,1 0 0 16,0-2 0-16,1 4 0 0,2-4 0 0,-1 3-160 16,2-2 160-16,-1 1 0 0,2 2-160 0,0 0 160 0,1 1-128 0,-2 1 128 15,1 0 0-15,-1-1 0 16,0 4 0-16,-1-1-128 0,0 2 128 0,-2 0-208 0,-1 0 80 15,-1 0 128-15,0 1-288 0,-2 1 64 0,1-2 16 16,-2 0 0-16,0 3-16 0,-1-4 0 0,0 0 0 0,-1 1 0 16,0-4 224-16,0 2-192 0,-2 0 192 0,0-2-192 15,-2 2 192-15,0-2 0 0,0 0 0 0,0-1 0 16,0-1-400-16,2 0-48 0,-1-4 0 0,-2-4-17584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30:20.59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2358 7516 9215 0,'5'-6'816'0,"0"-1"-656"0,-1 3-160 0,-2 2 0 0,1 2 528 0,0-3 80 0,4-4 16 0,2-1 0 0,4-5-288 0,-2 1-48 0,1 2-16 0,-3-2 0 0,0 2 368 0,-4 4 80 16,-2-3 16-16,0 4 0 0,-2-1 592 0,-1 1 112 15,0 1 32-15,-2 1 0 0,-1 0 320 0,-1 2 80 16,-1 0 16-16,-2 1 0 0,-2 1-688 0,-3-1-144 0,-2 1-32 0,-2 2 0 15,-1-2-400-15,-4 1-96 0,-4-4-16 0,-3 4 0 16,-4-2-128-16,-5 0-16 0,-6 0-16 16,-4 0 0-16,2 0 32 0,-1-2 0 0,0 1 0 0,-3-2 0 15,-3 2 192-15,-1 1 32 16,-4 4 16-16,4-1 0 0,2 0-208 0,5 3-32 0,2-2-16 16,3 2 0-16,2-4-368 0,5 3 144 0,0 0-144 15,5 1 0-15,2 1 0 0,3-4 0 0,2 3 0 0,0 1 0 16,1 0 0-16,1 2 0 0,2-3 0 0,4 1 0 15,1 2 0-15,2-2 0 0,4 2 0 0,2 0 0 16,1-2 192-16,3 2-192 0,2-2 192 0,3 2-192 16,1-2 288-16,2 2-48 0,3 0-16 0,2 0 0 15,2 1-32-15,2 3-16 0,3-1 0 0,0 0 0 16,2 5-32-16,0 1 0 0,0 2 0 0,-1 5 0 16,-1 3-144-16,-4 4-144 0,-4 0 144 0,-4 5-208 15,-3 4 208-15,-4 1 0 0,-3-1 0 0,-4 6 0 0,-4 10 0 0,-5 6 0 16,-4 4-128-16,-1-7 128 0,1-6 0 0,3-10 0 15,0-3 0-15,-2-5 0 0,-1 3 0 0,-1-4 0 16,0 1 0-16,0-4 0 0,-1 1 144 16,-2-7 32-16,2 0 0 0,0-1 0 0,2-5 16 0,0-2 16 15,-1 1 0-15,0-3 0 0,2-1-80 0,0-3-128 0,0-1 176 0,2-2-176 16,1-3 128-16,2 0-128 16,3-4 0-16,4 0 0 0,2-2 128 0,2-2-128 15,2 0 0-15,2-1 0 0,2 0 128 0,3 1-128 16,2 0 144-16,3 0-144 0,2-2 128 0,2 4-128 15,4 0 0-15,3 0 0 0,3 0 128 0,2 4-128 0,4 2 0 16,1-3 0-16,4 2 0 0,3 0 0 16,5-2 0-16,6 3 0 0,7-2 176 0,4 1-176 15,2-1 192-15,-1-1-192 0,-3 1 0 0,-1-4 0 16,-2-1 0-16,3-4-192 0,4 4 192 0,2-2 0 0,-1 3 192 0,-1 3-192 16,-1-3 0-16,-4 0 0 0,-4 0 0 0,-2 0-192 15,-1 0 192-15,-5 1 0 0,-6 4 0 0,-5-4 0 16,-6 2 0-16,-5-1 0 0,-3 2 0 0,-2-2 0 15,-4-2 0-15,-3 2 0 0,-2 0 0 0,-3-2 0 0,-2 0 160 16,-2 0 32-16,-2 0 0 0,-1 0 0 16,-1 0-192-16,-1-4 0 0,1 2 0 0,-1-1 128 0,1 0-128 0,-2-1 160 15,2-2-160-15,-2 0 160 16,2-1-32-16,-1-1-128 0,0 0 192 0,2 0-64 16,0 0-128-16,0 0 128 0,2-2-128 0,-1-3 128 15,1 3 0-15,1-4-128 0,1 0 192 0,-2-5-64 16,0 1 0-16,2-4-128 0,2-3 192 0,1-5-64 0,1-4-128 0,1-5 128 15,0 1-128-15,0-5 128 0,1-2-128 0,0-6 0 16,0 1 0-16,-1-6 128 0,-3 2-128 16,-1 3 0-16,-3 3 0 0,0-9 0 0,-2-9 0 0,-4 0 0 15,-1-6 0-15,-5 3 0 0,-1 2 128 0,-4 6-128 16,-2 2 128-16,-3 2-128 0,-1-1 208 0,-3 5-32 16,3 2-16-16,-2 6 0 0,2 1-160 0,0 6 128 15,1 3-128-15,3 4 128 0,1 9-304 0,0 0-64 16,2 7-16-16,-1 7-20544 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31:27.0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27674 11632 32255 0,'-6'-6'2864'0,"0"0"-2288"0,1 0-576 0,2 3 0 0,1 2 1168 0,-2-2 128 0,-2-4 32 0,-6-7 0 0,-6-3-304 0,-2-2-48 0,-1-4-16 0,-2 5 0 0,1 2-464 0,-1 3-112 15,1 1 0-15,-3 6-16 0,1 2-112 0,-4 4 0 16,0 4-16-16,-2 3 0 0,-3 6 0 0,-2 5 0 0,-1 4 0 0,-3 7 0 16,-1 2-48-16,-4 7-16 0,-3 7 0 15,0 2 0-15,6 1-176 0,5 1 0 0,6 0 0 0,6 6 0 16,6 3 0-16,9 5 0 0,6 0 0 0,9-3 0 15,8-2 128-15,7-5-128 0,7-6 128 0,7-2-128 16,5-11 0-16,4-5-256 0,5-5 48 0,3-4 0 16,4-7 32-16,1-6 16 0,0-5 0 0,2-5 0 15,3-3 160-15,1-7 0 0,4-3 128 0,-2-2-128 16,-4-7 240-16,-4-1-32 0,-5-3 0 0,-5-5 0 16,0-3 96-16,-1-3 16 0,-3-4 0 0,-2-6 0 15,-6-3 0-15,-5-5 16 0,-6-8 0 0,-10 2 0 0,-6-4 48 16,-9 4 0-16,-7-3 0 0,-7 8 0 0,-4 2-80 0,-9 6-16 15,-4 9 0-15,-7 11 0 0,-2 9 128 0,-7 6 32 16,-4 10 0-16,-4 3 0 0,3 3-224 0,-5 6-32 16,-6 3-16-16,-5 7 0 15,-1 1-176-15,1 7 192 0,4 2-192 0,5 2 192 0,5 1-192 0,2-1 0 0,3 0-160 16,0-2 160-16,-1 2 0 0,2-2 0 16,2-2 0-16,4-1 160 0,1 0-160 0,5 2 0 15,3 0 0-15,6 1 0 0,3-2 0 0,6 2-176 0,5-1 176 16,1 1-128-16,7 1-64 0,2-3 0 15,7 0 0-15,3 1 0 16,4-5-704-16,5 1-160 0,5-5-32 0,3 0 0 16,4-2-144-16,5-2-48 0,5-1 0 0,6-1-18112 0</inkml:trace>
  <inkml:trace contextRef="#ctx0" brushRef="#br0" timeOffset="2929.39">27557 11632 43311 0,'-9'-8'3840'0,"0"0"-3072"0,4 3-608 0,3 4-160 0,2-1-1056 0,-1 1-240 16,-3-6-48-16,-4-4-16 0,1 0 1680 0,0-1 320 0,0 3 80 0,5 3 16 15,2 6-464-15,1 6-80 0,0 3-32 0,2 7 0 16,-1 2-160-16,1 5 192 0,-2 5-192 0,0 2 192 15,1 1 16-15,-1-3 16 0,0 1 0 0,3-4 0 0,-1-2-80 0,1-2-16 16,2-5 0-16,-1-4 0 0,3-2 64 0,-2-4 0 16,3-3 0-16,-2-3 0 15,3-5 80-15,1 1 32 0,3-6 0 0,-1-2 0 16,3-3-80-16,3-1-16 0,-1-4 0 0,1-2 0 16,-1 0-208-16,0-7 144 0,-2 1-144 0,-4-3 128 0,-2 2-128 15,-4 1 192-15,-3 2-192 0,-3 1 192 0,-3 5-64 0,-2 4 0 16,-2 4 0-16,-2 6 0 0,-3 0-128 15,-3 6 192-15,-3 3-192 0,-4 4 192 0,-2 2-64 0,-5 6-128 16,-2 5 192-16,-1 5-64 0,-2 1-128 0,-1 1 160 16,5 1-160-16,4-2 160 0,5-3-160 0,4-5 0 15,5-2-160-15,4-2 160 0,5-2 0 0,3-3 0 16,2-2 0-16,4-2 0 0,2-1 0 0,3-4 0 16,2 0 0-16,3 0 0 0,4 0 0 0,2-3 0 0,3 2 0 15,1-1 160-15,-1-2-160 0,0 2 0 0,2-2 0 0,1-1 0 16,2 1 0-16,0 1 0 0,-2-4 0 0,-1 4 0 15,-3-4 0-15,-3 1 0 0,-3 3 0 0,-4-4 0 16,-3 2 0-16,-4 2 0 0,-3-1 0 16,-3 0 0-16,-3 2 0 0,-3-4 0 0,-2 2 0 15,-6-1 0-15,-2 1 224 0,-3 1-32 0,-2-4-16 16,-2 5 0-16,0 1-48 0,-4 1-128 0,-4 1 192 16,1 1-64-16,2 5-128 0,1-1 0 0,2 4 0 0,1-2 0 15,4 6 0-15,1-2 160 0,2 1-160 0,4 3 160 16,2-4-160-16,4 0 0 0,1 2 0 0,5-5-176 15,1 1 176-15,4-4 0 0,2-3 0 0,3 1 0 16,1-1 0-16,4-3 0 0,3-4 128 0,1 1-128 16,4 0 0-16,0-1 0 0,3 2 0 0,0-2-128 15,2-1 128-15,0 1 0 0,-1-2 0 0,-1 0 0 0,-4 2 0 16,-2-2 0-16,-3 0 0 0,-3 0 0 0,-4-2 0 0,-4 2 0 16,-1 0 0-16,-4 0 0 0,-2-1 0 0,-3 1 0 15,-2 0 0-15,-2 0 0 0,-3 0 256 0,-1-2 0 16,-2 3-16-16,-2 2 0 0,0 3-64 0,0 0-16 15,0 3 0-15,-1 2 0 0,1 3-160 0,1 0 0 16,-1 2 0-16,2 0 128 0,1 3-128 0,0-1 0 0,2 0 0 16,0-1 0-16,4 2 0 0,-1-2 0 0,4-1 0 0,2-3 0 15,2 2 0-15,1-3 0 16,2 0 0-16,0-2 0 0,4-2 0 0,0-2 0 0,2 0 0 0,0-2 0 16,1 2 0-16,3-4 0 15,0-2 0-15,2 0 0 0,1 0 0 0,-1-1 0 16,1-2 0-16,0-1 0 0,-1-3 0 0,-1 1 0 15,-2 0 0-15,-1-2 0 0,-3-1 0 0,-2 2 0 16,-3-2 0-16,-3 1 0 0,-1-1 0 0,-4 2 0 0,-2-2 0 16,-3 2 0-16,-1 4 0 0,0-1 0 0,-3 3 0 0,1 4 0 15,-1 0 0-15,-1 6 0 0,-1 0 0 0,0 4 0 16,1 3 0-16,-1-1 0 0,0 4 0 0,0 3 0 16,0 2 0-16,1 1 0 0,1 0 0 0,3 0 0 15,1 0 0-15,2-3 0 0,2-2 0 0,2 0 0 16,0-1 0-16,3-3 192 0,0-2-64 0,2-1 0 15,-1-3-128-15,1-1 0 0,2-1 0 0,-1-4 0 0,2-1 0 16,-1-1 0-16,2-3 0 0,2 1 0 0,-2-5 0 0,1 0 0 16,1-1 0-16,1-5 0 0,0 3 0 0,1-2 0 15,1-1 0-15,1-4 0 16,0 2 0-16,0-1-144 0,0-4 144 0,-1 2-208 16,-1 2-400-1,-2-2-80-15,-2 0-16 0,-1-5-21120 0</inkml:trace>
  <inkml:trace contextRef="#ctx0" brushRef="#br0" timeOffset="10044.83">27623 11793 22111 0,'0'-8'1968'0,"-1"1"-1584"0,0 4-384 0,0-1 0 0,1 2 704 0,-2-2 48 0,1-1 16 0,0-6 0 0,0-2 144 0,-2-3 48 15,1 4 0-15,-1 1 0 0,0 6 96 0,-2 2 32 16,0 6 0-16,-3 1 0 0,1 5-224 0,-3 0-32 15,0 1-16-15,-1 2 0 0,-3 1-400 0,1 3-80 0,-3-3-16 0,-2 6 0 16,1 0-16-16,-3-1-16 0,-1 2 0 0,0-2 0 16,0 2-128-16,0-1-32 0,1-3 0 0,2 0 0 15,2-1 48-15,2 1 0 0,4-4 0 16,3 1 0-16,3-2-16 0,3-3 0 0,5 1 0 0,1-5 0 16,3-1-160-16,5-3 0 0,3-2 0 0,1-3 0 15,1-1 144-15,5-7-144 0,6-3 160 0,5-6-160 0,0-3 336 0,1 1-16 16,0-2-16-16,1-3 0 15,-2 1-304-15,0-1 128 0,-4 1-128 0,-4-1 0 16,-2 1 192-16,-6 0-64 0,-4 3 0 0,-7 0-128 16,-2 5 192-16,-6 1-64 0,-3 1 0 0,-4 7-128 15,-2 2 192-15,-4 3-64 0,-1 3 0 0,-2 6-128 16,-1 1 160-16,-5 7-160 0,-1 3 128 0,-4 4-128 0,-1 4 128 0,-3 3-128 16,-1 4 0-16,1-3 128 0,5 0-128 15,2-2 0-15,4-1 0 0,5-5 0 0,3 1 0 0,4-3 0 16,4-4 0-16,3-1 0 0,3 0 0 15,3-4 0-15,3 0 0 0,0-2 0 0,5-1 0 0,1-4 0 16,2 0 0-16,1-4 0 0,4-2 0 0,1 0 0 16,-3-3 0-16,0-3 0 0,1 2 0 0,-1-4 0 15,0-1 0-15,-2 0 0 0,-2 2 0 0,-2-2 0 16,0-2 0-16,-4 1 128 0,0-3 0 16,-3 3 0-16,-3 0 0 0,-1 3 0 0,-2 1 64 0,-1 2 0 0,-1 2 0 15,-1 1 0-15,-1 1-16 0,0 2 0 16,-1 1 0-16,1 3 0 0,-1 0-176 0,0 0 0 15,1 0 0-15,-1 0 0 0,1 1 0 0,1-1 0 16,0 2 0-16,2-2 0 0,1 0 176 0,0 3-48 16,1-3-128-16,0 4 192 0,2-3-192 0,0 4 0 15,2-1 0-15,0 2 0 0,2 0 0 0,-1 1 0 0,0 2 0 0,1 1 0 16,-2 2-176-16,0 1 176 0,-2-1-160 0,-1 4-19552 16</inkml:trace>
  <inkml:trace contextRef="#ctx0" brushRef="#br0" timeOffset="33899.25">27784 11632 13823 0,'-5'-2'1216'0,"1"1"-960"0,3-2-256 0,0 3 0 0,1 0 960 0,-3-2 128 0,1 1 48 0,-4-4 0 0,-3 1 272 0,-2-3 64 16,-1 0 16-16,-2 2 0 0,-1 2-176 0,0 0-32 0,-1 2-16 0,-1 2 0 0,0 2-208 0,-3 3-32 16,-1 0-16-16,0 1 0 0,-3 6-640 0,1 2-128 15,-2 1-32-15,2 0 0 0,0-1-208 0,2 1 0 16,3 0 0-16,2 0 0 0,2-3 0 0,4 2 0 0,3-2 0 0,2-3 0 16,2-1 0-16,3 0 128 0,4-3-128 0,0 1 192 15,3-4-192 1,1 0 144-16,2 0-144 0,1-3 128 0,1 0-128 0,0 0 0 15,2-2 144-15,-2 1-144 0,2-2 256 0,-2 0-32 16,1-4 0-16,-1 2 0 0,0 0 304 0,-2-1 64 16,-1 1 16-16,-3-1 0 0,-1 0 16 0,-1 1 0 15,-3-1 0-15,-2 1 0 0,0-1-288 0,-3 1-48 16,-1-1-16-16,-2 1 0 0,-1 1-112 0,-2-2-32 16,-1 2 0-16,-1 2 0 0,-2 0-128 0,-1 2-224 0,-1 4 48 15,-2 0 16-15,0 2-112 0,-1 0-32 0,-1 1 0 0,0 5 0 16,1-2 304-16,2-1-128 0,1 1 128 0,2 1 0 15,2-3 0-15,2 1 0 0,3-3 0 0,1 0 0 16,1 0-160-16,3-2 160 0,2-1-128 16,3 0 128-16,1 1-1296 0,1-4-176 0,2 0-48 15,3 0 0-15,0-3-1200 0,1 2-240 0,0-2-48 0,3 0-8208 16</inkml:trace>
  <inkml:trace contextRef="#ctx0" brushRef="#br0" timeOffset="35019.8">27538 11703 14735 0,'-25'-10'640'0,"7"3"160"16,-1 0-640-16,7 1-160 0,4 6 0 0,5-2 0 0,-2 2 1936 0,-4-4 368 0,-5 0 64 0,-4-1 0 0,-1 2 0 0,3-3 0 0,1 3 0 0,4 2 0 0,1 1-736 0,3 0-160 0,1 0-16 0,1 0-16 0,1 1-416 0,2 2-96 0,0-3-16 0,1 2 0 15,0-1-368-15,1 2-80 16,-1-3-16-16,1 2 0 0,0-1 0 0,0 2-16 15,1-3 0-15,-1 0 0 0,0 0 32 0,0 0 16 0,0 0 0 0,0 0 0 16,0 0-160-16,0 0-16 0,0 0-16 0,0 0 0 16,0 0-96-16,0 0-32 0,0 0 0 0,4 22 0 15,-3-19 0-15,1 0 0 0,1 1 0 0,-1 0 0 16,3 1 16-16,-1-2 0 0,1 4 0 0,1-1 0 16,2-2-176-16,-1 2 128 0,4 0-128 0,0-2 128 15,3 2 16-15,1-1 0 0,2 0 0 0,0 0 0 16,2 1-16-16,-1 0 0 0,5-2 0 0,-2 2 0 0,0 0-128 15,-2 0 128-15,3 0-128 0,-1 1 128 0,-2 0-128 0,2 2 0 16,-2-3 0-16,-1 4 0 0,1-4 0 0,-2 0 0 16,-1 2 0-16,2 0 0 0,-2-2 0 0,-1 1 0 15,1-1 0-15,1 0 0 0,-1-1 144 0,3 0-144 16,2 1 160-16,0-2-160 0,1-2 176 16,3 2-176-16,4-3 192 0,3 2-192 0,2-1 0 15,-1 2 0-15,-1-2 0 0,-1 2 0 0,-1-2 0 0,-2 2 0 16,1 2 0-16,-3 1 0 0,-3-4 0 0,0 3 0 15,-2-2 0-15,-3 1 0 0,-1 0 0 0,2 1 0 16,-2 0 0-16,1 1 0 0,0 1 0 0,-2 0 0 16,2 0 0-16,-2-2 0 0,0 2 0 0,1 1 0 15,-1-3 0-15,1 0 0 0,-1 0 0 0,-1-2 0 16,0 2 0-16,0-4 0 0,1 2 208 0,-2 0-64 16,1 1-16-16,-2-4 0 0,1 2-128 0,-2-3 160 0,0 1-160 15,0 1 160-15,0-2-160 0,-1 0 160 0,0 3-160 0,0-3 160 16,0 1-160-16,-1 1 0 0,0 1 0 0,0 1 0 15,-1-1 0-15,-1 2 0 0,2-1 0 16,0 2 0-16,0 0 0 0,0 1 0 0,0-4 0 0,0 3 0 16,2 1 0-16,2-1 0 0,1 0 0 0,-1-2 128 0,4 2-128 0,0-2 128 15,3 2-128-15,0-4 128 0,0 4-128 0,2-2 0 16,-1 2 0-16,0-2 0 16,-1-1 0-16,-1 3 0 0,0-3 0 0,0 0 0 0,-3 1 0 0,-1-1-144 15,-1 1 144-15,0 1-160 16,-3-1 160-16,0-2 0 0,-1 2 0 0,1-2 0 15,-3 2 0-15,0-3 0 0,1 2 0 0,-1 0 0 16,1 0 0-16,-1-1 0 0,1 2 0 0,1-1 0 16,1-2 0-16,0 1 0 0,2 1 0 0,-1-3 0 0,2 1 128 15,0 1-128-15,1-2 128 0,-1 2-128 0,0-2 0 0,-3 0 0 16,2 1 0-16,-2 0 0 0,-1 2 0 0,-1-2 0 16,0 1 0-16,0 1 0 0,-3-3 0 0,-1 1 0 15,2 2 0-15,0-1 0 0,-1-1 0 0,0 2 0 0,0-1 0 16,0-1 0-16,0 2 0 0,-1-1 0 15,2 0 0-15,-1 0 0 0,-1-1 0 0,0 2 0 16,1-1 0-16,-1-2 0 0,0 2 0 0,0 0 0 16,0-2 0-16,1 2 0 0,-1-2 0 0,-1 2 0 15,0 0-128-15,0 1 128 0,0-2 0 0,-1 1 0 16,1 2 0-16,-1-1 0 0,1 0 0 0,-1 0 0 0,-1 0 0 16,0 1 0-16,1 1 0 0,-1-1 0 0,1 0 0 15,-1-1 0-15,0 2 0 0,0-1 0 16,-1-2 0-16,1 2-128 0,-1-1 128 0,1 0 0 0,-1-2 0 0,-1 2 0 15,1-3 0-15,-1 2 0 16,-1-2 0-16,0 0 0 0,0 0 0 0,0 0-128 0,-1 0 128 0,-1-2-128 31,0 2-768-31,-2-4-128 0,-1 2-48 0,5 2 0 16,0 0-528-16,0 0-128 0,-26-8 0 0,15 8-17472 0</inkml:trace>
  <inkml:trace contextRef="#ctx0" brushRef="#br0" timeOffset="36712.99">29965 12356 16575 0,'-2'-6'1472'0,"1"-3"-1168"15,1 7-304-15,0 0 0 0,0 0 1456 0,-2 1 224 0,2-4 48 0,-1-3 16 0,-1-4-240 0,-2 0-48 0,0-5-16 0,-1 3 0 0,-1 1-128 0,-1 3-32 16,-1 3 0-16,1-2 0 0,-2 6 32 0,-1-4 0 16,0 4 0-16,1 0 0 0,-1 3-368 0,-3 0-80 15,1 0-16-15,-3 3 0 0,0 0-320 0,-2 1-64 16,0 2-16-16,-3 3 0 0,0 3-128 0,-1-2-48 0,-4 0 0 0,-1 2 0 15,0 2-80-15,-2-3-32 0,-1 5 0 16,1-2 0-16,0 4-160 0,2-4 192 0,2 1-192 0,3 1 192 16,3-4-64-16,-1 2 0 0,4 1 0 0,3-2 0 15,1 2 0-15,2-2 0 0,3-4 0 0,2 4 0 16,2-3-128-16,2-2 128 0,1-1-128 0,4 0 128 0,1-1-128 0,3 0 0 16,3 1 0-16,2-5 0 15,3 3 0-15,3-3 0 0,4 1 0 0,4-2 0 16,0 2-192-16,3-3 192 0,-1 0-160 0,-1-4 160 15,2 1-128-15,-3 0 128 0,-4-3 0 0,-1-1-144 16,-2-3 144-16,-3 2 0 0,-2-2 0 0,-1-2 0 16,-1-1 128-16,-2 1 0 0,0-2 0 0,-1 2 0 0,1-2-128 15,-3-1 128-15,3-1-128 0,-1-2 128 0,0 2-128 0,-1 0 0 16,0-5 0-16,-2 3 0 0,0 2 128 0,-2 1-128 16,-1-1 160-16,-1 0-160 0,-2 4 272 0,-2-1-32 15,-1 0-16-15,-2 2 0 0,-2 1 32 16,-1 0 16-16,-1 0 0 0,-2 0 0 0,-1 4-48 15,-2 0-16-15,-1 0 0 0,0 3 0 0,-3-1-208 0,0 4 144 16,-3 2-144-16,1 3 128 0,-1-2-128 0,1 4 0 16,-1 0 0-16,-1 2 0 0,0 3 0 0,1-2 0 15,-1 2 0-15,1 1 0 0,0-1 0 0,2 2 0 16,3 0 0-16,0-1 0 0,3 3 0 0,0-3 0 0,2 4 0 0,2-1 0 16,2 1 0-16,1-1 0 15,2-2 0-15,0 0 0 0,2-1-128 0,2 3 128 0,1 0 0 0,3 0 0 16,1 0 0-16,1 0-176 15,3-1 176-15,2-1-128 0,-1-2 0 0,3-2 0 16,2 1 0-16,2-5 0 0,-2 2 0 0,0-6 0 0,3-1 0 16,-1-2 0-16,1 1 128 0,-2-5-192 0,-1-1 192 0,1-1-192 15,-2-3 192-15,-1-3 0 0,0 1 0 0,-2-4 0 16,1 0 0-16,-1-3 0 0,2-3 0 0,-1 0 0 16,-1-3 128-16,0 0-128 0,-2 2 160 0,-4-6-160 15,-1 2 272-15,-2 4-32 0,-1-6-16 0,-2 4 0 16,-2 3-32-16,-2 1-16 0,-1 4 0 0,0 2 0 0,-3 5-176 0,0 1 128 15,-2 6-128-15,-1-1 128 16,-1 5-128-16,-1 4 0 0,-3 1 144 0,-2 7-144 16,-1 0 0-16,-1 3 0 0,-1 5 0 0,-1 2-192 15,0-1 32-15,0 0 0 0,-1 2 0 0,-1-1 0 0,3 3 0 16,1-1 0-16,3-5 0 0,0-1 0 0,4 2 160 0,4-4 0 16,2-3 0-16,1-2 0 0,2-1 0 0,3-1 0 15,1-1 0-15,4 0 0 0,2-3 0 0,2-1 0 16,3-2 0-16,2-1 0 0,2-2-128 0,2 0 0 15,-1-2 0-15,3-4 0 0,1-1-64 0,0 0 0 16,1-4 0-16,-2 0 0 0,0 0 192 0,0-3 0 16,1 2-144-16,0-5 144 0,0 1 0 0,0 0 0 15,-2 2 0-15,0-5 0 0,-2 2 0 0,-4-1 0 16,-1 1 128-16,-5 0-128 0,-2 1 0 0,-5 0 128 16,-1 6-128-16,-4-4 0 0,-4 3 160 0,-3 4-160 15,-1 0 192-15,-6 2-192 0,-3 4 176 0,-4 2-176 16,-4 6 160-16,-2 1-160 0,-4 6 0 0,0 3 0 0,3-1 0 15,-1 0 0-15,-3 3 128 0,-2 1-128 0,-1 2 176 0,2 5-176 16,3-5 0-16,4 1 0 0,5-1 0 0,5 0 0 16,4-2 0-16,6-4 0 0,3 1-192 0,5-3 192 15,2-2-240-15,4-2 48 0,5 0 16 16,2-1 0-16,4-3-32 0,4-2-16 0,4-4 0 0,5 0 0 16,0-3 224-16,4-1 0 0,4-2 0 0,1-1-144 15,3-4 144-15,1-3 0 0,-2-2 0 0,-2 0 0 0,-1-3 0 0,-3 1 0 16,0-2 0-16,-1-1 0 15,-1 1 0-15,-4-2 0 0,-3 3 0 0,-6 0 0 16,-4 1 0-16,-5 2 0 0,-4 0 0 16,-4 3 0-16,-5-2 256 0,-3 5-32 0,-6-3 0 0,-2 5 0 0,-5 0-80 15,-3 2-16-15,-4 3 0 0,-4 0 0 0,-4 6-128 0,-1 3 0 16,-3 1 0-16,-3 3 0 0,-3 5 0 0,-5 1 0 16,3 2 128-16,0 1-128 0,7-2 0 0,3 2-224 15,6 3 48-15,3-1 16 0,8-1-96 0,4-2 0 16,6 1-16-16,2-3 0 0,7 0 64 0,0 0 16 15,6-3 0-15,2-1 0 0,3 0 64 0,3-2 128 16,4 0-208-16,5-4 80 0,5 1 128 0,4-4 0 16,5 0 0-16,-1-3 0 0,-1 0 0 0,2-4 224 15,5-2-48-15,-3-3-16 0,-5 2 0 0,-1-6 0 0,-1 1 0 16,-3 0 0-16,-4-4-160 0,-3 1 128 0,-4 1-128 16,-3-2 128-16,-2 0 0 0,-5 1-128 15,-1 2 192-15,-5-2-64 0,-1 1 16 0,-3 2 0 0,-3-1 0 16,-3 3 0-16,-1-1-144 0,-4 4 192 15,-1 1-192-15,-3 2 192 0,-1 2-192 0,-1 2 0 16,-2 2 0-16,-4 2 128 0,-3 4-128 0,-3 2 128 16,-2 3-128-16,0 3 128 0,4-4-272 0,2 4-64 0,4-2-16 0,3-2 0 15,6 3-128-15,2-5-32 0,5 2 0 0,4-4 0 16,3 0 96-16,3-2 16 0,2-2 0 16,3 0 0-16,1-2 128 0,3 1 144 0,1-3-208 0,2-3 80 15,2 3 128-15,-1-3 176 0,4 0-48 0,-1-1 0 0,-1 0-128 16,1-3 160-16,2 2-160 0,-3-1 160 0,1 0-32 0,1 0-128 15,-4 0 192-15,0-3-64 0,-2 2 0 0,0 0-128 16,-3 1 192-16,1 0-64 16,-2 0-128-16,-1 2 0 0,-1-2 144 0,-1 1-144 15,1 1 0-15,-2 1 0 0,0 3 0 0,-2-3 0 16,1 2-128-16,-1 2-64 0,-2-1 0 0,2 0 0 0,-2 3-64 0,0-3 0 16,0 2-16-16,0-2 0 0,0 0-64 0,0 0-16 15,0 1 0-15,-2-1 0 16,2 0-352-16,0 0-80 0,0 0-16 0,0 0-17264 0</inkml:trace>
  <inkml:trace contextRef="#ctx0" brushRef="#br0" timeOffset="38329.42">27752 11642 34095 0,'-11'-19'3024'0,"5"3"-2416"0,2 3-480 0,1 5-128 0,2 4 784 0,2-2 144 0,1 2 32 0,1-7 0 0,1-5-352 0,4-4-64 0,1-6-16 0,1 1 0 0,0 3-288 0,0 3-64 16,-4 3-16-16,-1 4 0 0,-4 3-160 0,-2 6 160 16,-3 3-160-16,-2 2 160 0,-4 4 80 0,-2 5 16 0,-3 7 0 0,-2 1 0 15,-2 6-64-15,-4 4-16 0,-4 5 0 0,-4 8 0 16,-3 5-176-16,-2 0 128 0,1 0-128 16,1-2 128-16,5-7-128 0,1-6 0 0,7-3 0 0,4-5 0 15,3-5 0-15,5-3 0 0,2-4 0 0,4-2 0 16,3-3 128-16,2-1-128 0,3-3 128 0,2-3-128 15,5 0 0-15,0-3 0 0,4-2 0 0,3-3 0 16,0-4-144-16,4-2-16 0,-1 0 0 0,1-5 0 16,1 0 160-16,-1 0 0 0,2-4 0 0,-1 1 0 15,-1-3 0-15,-2 1 0 0,-2 0 0 0,-4-1 0 0,-3 3 176 0,-3 2-48 16,-3 3 0-16,-3 3 0 16,-3 2 112-16,-1 2 16 0,-3 2 0 0,-2 1 0 15,0 4 0-15,-1 3 0 0,-3 0 0 0,-1 2 0 16,-4 2-112-16,0 2-16 0,-2 1 0 0,-1 2 0 0,1 0-128 15,-1 1 0-15,-2 2 0 0,-1 0 128 16,-2 2-128-16,1-4 0 0,1 2 0 0,1-3 128 0,2-2-128 0,2 2 192 16,0 1-192-16,2-1 192 0,2-2-64 0,1 3-128 15,2 1 192-15,2-1-64 0,2 0-128 0,3-2 0 16,2 2 0-16,4 0 0 0,2-1 0 0,4-3 0 16,1 1 0-16,4-3 0 15,4 1-592-15,3-4 0 0,3 2 0 0,1-3 0 0</inkml:trace>
  <inkml:trace contextRef="#ctx0" brushRef="#br0" timeOffset="39796.37">27532 11756 21183 0,'-5'-6'1888'0,"1"3"-1504"0,3 2-384 0,0 2 0 0,1-1 576 0,0 0 32 0,0 0 16 0,-3-1 0 0,2-1-96 0,-1 1-16 0,2-2 0 0,0 3 0 16,2-2-512-16,-1 0 0 0,2 2 0 0,-1 0 0 0,1 0 336 16,-1-2-32-16,1 4-16 0,-2-2 0 0,0 0 352 0,0 2 80 15,1 0 16-15,-1 1 0 0,0-2-416 0,0 1-64 16,0 2-32-16,2 2 0 16,1-2-608-16,1 5-128 0</inkml:trace>
  <inkml:trace contextRef="#ctx0" brushRef="#br0" timeOffset="40679.17">29913 12575 20271 0,'-22'0'896'0,"6"0"192"0,1 0-880 0,4 0-208 0,5 0 0 0,3 0 0 15,0-3 1744-15,-5 2 304 0,-3-1 64 0,-1-2 16 16,-2 0 192-16,3-2 48 0,4-3 0 0,2 3 0 15,2-1-1280-15,3-2-256 0,2 3-64 0,0 2 0 16,0-1-768-16,2 4 0 0,-1-1 0 0,-2 0-144 0,0 4-144 16,-1 0-32-16,-2 2 0 0,0-2 0 0,0 2 128 0,-1-2 0 15,0 0 16-15,-2-2 0 0,1-2 176 0,-1 0 0 16,1-2-144-16,2-2 144 0,-2-3 128 0,2-1 80 16,-1-2 32-16,2 2 0 0,1-2 32 0,1-2 16 15,1-1 0-15,0 3 0 0,0 0-32 0,1 1-16 16,-1 2 0-16,1 5 0 0,-2-1-112 0,-1 5-128 15,0 3 176-15,0 3-176 0,-2 6 0 0,-2 4 0 16,-2 3 0-16,-3 4 0 0,-2 5 0 0,-3 6 0 16,-2 2 128-16,-2 2-128 0,-1 2 0 0,1-2 0 15,0-6 0-15,5-3 0 0,2-7 0 0,3-6 0 16,3-5 0-16,3-3 0 0,2-5 0 0,3 0 0 0,2-7 128 0,4-2-128 16,1-3 0-16,4-3 160 0,2-4-160 0,1-4 128 15,3-2-128-15,1-3 0 0,0 0 144 0,1-1-144 16,0-2 0-16,-2 0 0 0,-1 2 0 0,-2 1-192 15,-1-4 192-15,0 1 0 0,-1-3 0 0,-3 3 128 16,-1 2 0-16,-2 1 0 0,-3 1 0 0,-1 6 0 16,-2 2 48-16,-2 1 16 0,-2 3 0 0,-3 4 0 15,0 2 0-15,-2 2 0 0,-1 4 0 0,-3 4 0 16,-3 3-192-16,0 5 128 0,-1 4-128 0,-3 0 128 16,-2 2-128-16,1 0 0 0,-1 0 0 0,1-3 0 15,0-3 0-15,4 2 0 0,-1-4 0 0,1-2 0 0,3 2 0 0,0-1 0 16,2-3 0-16,2 0 0 15,2-1 0-15,0 0 0 0,2 1 0 0,3-2 0 16,0-1 0-16,3 0 0 0,-1 0 0 0,3-3 0 16,3 0 0-16,-1 0 0 0,3 0-128 0,2-3 128 0,2 0-128 15,2-4 128-15,0-1-160 0,3-2 160 0,-1 0 0 16,1-5-144-16,-2 2 144 0,0-3 0 0,1 1 0 0,-3-1 0 16,-1-3 0-16,-1 3 128 0,-2 0 16 0,-2 0 16 15,-2 1 0-15,-2 1 0 0,-3 2-16 0,0 2 0 16,-2-1 0-16,-3 4 0 0,-1 0-16 0,0 4-128 15,-1 0 192-15,-3 3-64 0,1 3-128 0,-3 0 128 16,-3 5-128-16,0 3 128 0,-3 1-128 0,-2 4 0 0,-1 0 0 0,-1 3 128 16,-1-3-128-16,0 3 0 15,-1-2 144-15,1 2-144 0,1-5 0 0,0 0 0 16,0 1 0-16,3-4 0 0,3 0 0 0,3-4 0 16,3 0 0-16,3-5-19648 0</inkml:trace>
  <inkml:trace contextRef="#ctx0" brushRef="#br0" timeOffset="47980.49">27911 11708 13823 0,'-11'-5'1216'0,"3"4"-960"0,-1-2-256 0,3 1 0 0,3 1 1936 0,1 1 352 0,1-3 64 0,-4 2 16 0,-1-4-512 0,-3 1-112 0,-2-2-16 0,1-3 0 16,1 4-560-16,2-1-112 0,2 0-32 0,1 4 0 15,0-1 112-15,2 2 16 0,1 2 0 0,-2 2 0 16,1-1-96-16,-2 4-16 0,0 0 0 0,1 2 0 0,-1 4-528 0,-1-2-128 16,1 5 0-16,1-1-16 0,0 2-368 0,1-2 128 15,2-1-128-15,2-1 0 0,1-1 0 0,1 0 0 16,4-3 0-16,-1 1 0 15,4-3 0-15,2-3 128 0,2 1-128 0,3-1 128 0,6 0 80 0,4 0 32 16,6 0 0-16,5 4 0 0,6-1-48 0,3 3-16 16,5 4 0-16,4 3 0 0,3 3-176 0,4-1 0 15,-3-2 0-15,9 4 0 0,4 5 176 0,4-3-48 16,2 4-128-16,-2 1 192 0,-4-1-192 0,2 3-160 16,2-1 32-16,-2 1 0 0,-2-1 128 0,-1 0 0 15,-1 3 0-15,-4-2 0 0,-6-7 0 0,1 2 0 0,4 0 0 0,-2-3 0 16,-2 2 0-16,-1-6 0 0,-1 0 128 0,-4-3-128 15,-5-2 176-15,-4-3-48 16,-2-2 0-16,-6-3 0 0,-3-2 0 0,-3 1 0 0,-5-3 0 0,-4-3 0 16,-4 0 64-16,-3-3 16 0,-2-1 0 0,-5-1 0 15,-1 0-80-15,-4-2 0 0,-1 2-128 16,-5-2 192-16,-1 0-64 0,-6-1 0 0,-3 1-128 0,-4-2 192 16,-4 2-64-16,-4 0 0 0,-5 1-128 15,-7-1 192-15,-1 2-192 0,-6 0 0 0,-6 2-192 0,-5 0 192 16,-4-3-128-16,-2 2 128 0,1-3 0 0,-2 0 0 15,-5-1 0-15,-2-3 0 0,-1 2 0 0,-2-4 0 16,0 0 0-16,0-3 0 0,3 3 0 0,-2-2 0 16,-5-1 0-16,-4-1 0 0,-3-2 0 0,1-3 0 15,0 3 0-15,-2-3 0 0,-4 0 0 0,0 2 0 0,2 2 0 16,6 4 176-16,4-2-176 0,6 4 160 0,4 2-160 0,4 0 0 16,3 1 0-16,4 5 0 0,8 4 0 0,1-1 0 15,4 4 0-15,3 4 0 0,4 0 0 16,4 2 0-16,3-2-160 0,5 1 160 15,3 1 0-15,3-3 0 0,6 4 0 0,3-4 0 0,4 4 0 0,3-4 0 16,5 3-128-16,5 3 128 0,4-3 0 0,6 4-192 16,6 0 192-16,6-1-192 0,7 3 64 0,12-1 128 15,14 4-208-15,12-1 80 0,11 3 128 0,8-3 0 16,2-2 128-16,5 0-128 0,6 1 0 0,2-3-240 0,0 2 48 16,1-2 0-1,0 2-192-15,-3-2-48 0,1-1 0 0,-10 1 0 0,-9 0 96 0,-6 2 16 0,-5-5 0 0,-7 2 0 16,-10-3 320-16,-10 0 0 0,-10 1 0 0,-9-1 0 15,-9 0 0-15,-7-1 0 16,-6 0 0-16,-11-2-18784 0</inkml:trace>
  <inkml:trace contextRef="#ctx0" brushRef="#br0" timeOffset="49296.01">27490 11964 21183 0,'-9'-11'1888'0,"3"3"-1504"0,1 0-384 0,1 2 0 0,3 2 976 0,1 0 128 0,-1-1 32 0,0-2 0 16,-1-6-1136-16,1-6-448 0,0-2 32 0,1-2 0 0,4 4 416 0,-1-4 176 0,1 5-16 0,2-1 0 16,0 3-160-16,1 0 0 0,0 0 0 0,0-3 0 15,1 3 0-15,-1 0 0 0,1-1 0 0,-3 0 0 16,1-4 0-16,-1 1-224 0,-2-2 48 0,-1-3-10496 16</inkml:trace>
  <inkml:trace contextRef="#ctx0" brushRef="#br0" timeOffset="49529.82">26805 8415 11055 0,'8'-38'976'0,"-3"12"-784"16,0 1-192-16,0 6 0 15,-2 9-336-15,-1 2-112 0,1 0-32 0,2-8 0 0,1-8 480 0,1-7 0 0,1-2 0 0,-2-1 0 16,-1 2 208-16</inkml:trace>
  <inkml:trace contextRef="#ctx0" brushRef="#br0" timeOffset="53397.89">27376 11867 1839 0,'-7'3'160'0,"2"-1"-160"0,1-2 0 16,3-2 0-16,1 2 4336 0,1-3 832 0,1 2 160 0,2-4 48 0,1 0-4544 0,4-3-832 0,2-5-320 0,4 0 0 0,0-3 128 0,-2 1 0 0,1-1 16 16,-2 0 0-16,-3 1 176 0,-3 1-128 15,-1 2 128-15,-4 2-128 0,-2 1 1872 0,-3 2 384 16,-1-2 80-16,-2 3 16 0,-1 2 32 0,1-1 16 0,-2 4 0 0,2-1 0 15,1 4-1312-15,-2-2-256 0,3 4-48 0,0-2-16 16,2 2-640-16,0 2 0 0,2 0 0 0,0 1-176 31,2-1-720-31,0 1-160 0,3-1-32 0,0 1 0 16,1-1-1344-16,1-3-256 0</inkml:trace>
  <inkml:trace contextRef="#ctx0" brushRef="#br0" timeOffset="54312.65">27654 11959 18431 0,'-16'-6'1632'0,"3"2"-1312"0,5 0-320 0,6 1 0 0,0 0 128 0,-3-1-128 0,-4-2 160 0,-9-4-160 0,-4-4 576 0,-1-3 32 0,2-1 0 16,3 4 0-16,5 2 160 0,3 2 48 0,2 5 0 0,2-1 0 15,2 2 608-15,2 1 128 0,-1 3 32 0,2-3 0 16,0 3 624-16,1 0 128 0,0-2 32 0,0 2 0 15,0 0-1056-15,0 2-208 0,0-2-32 0,0 3-16 16,0-3-608-16,0 0-128 0,0 0-32 0,0 0 0 16,0 0 48-16,0 0 16 0,0 0 0 0,-12 19 0 15,9-13-352-15,1 1 0 0,-2-1 0 0,1-2 0 0,0 2 0 16,0 0 0-16,0-2 0 0,0 1 0 16,1 1 0-16,0-3-160 0,1 1 160 0,1 2-208 15,1 1-656-15,3 1-128 0</inkml:trace>
  <inkml:trace contextRef="#ctx0" brushRef="#br0" timeOffset="55215.25">30090 12271 22111 0,'-17'-7'1968'0,"5"1"-1584"0,-1 1-384 15,6 0 0-15,3 3 3344 0,2-2 592 0,-1 2 112 0,-2-2 32 0,-1-6-2800 0,-4 1-544 0,0-3-112 0,0-2-32 16,2 2-112-16,-1 2-32 0,0 2 0 0,-1-2 0 0,-2 3-448 0,0 1 128 15,-2 3-128-15,-2-2 0 0,0 3 256 0,-3 0 16 16,0 2 0-16,-2 2 0 0,0 2 112 0,0 2 0 16,0 0 16-16,0 4 0 0,0-1-16 0,-1 5 0 15,3-2 0-15,-1 4 0 0,1 0-224 0,1 3-160 16,3 0 192-16,3 2-192 0,3 2 144 0,3 1-144 16,2 2 0-16,3-1 144 0,3 1-144 0,2 0 0 15,2 1-160-15,4-1 160 0,1-3 0 0,2-2 0 16,3 1-128-16,1-6 128 0,-1-3 0 0,1 0 0 15,1-3 0-15,-2-2 0 0,0-4 0 0,-1-1 0 16,0-2 0-16,-1-2 0 0,2-6 0 0,-1 1 0 16,1-4 0-16,-1 0 0 0,1-4 0 0,0 0 128 0,0-5-128 0,2-2 160 15,-2-2-160-15,0 1 0 0,-1-6 0 0,-3 2 0 16,-1 1 0-16,-3-3 0 0,-2 2 128 16,-3 8-128-16,-1 2 0 0,-2 0 0 0,-3 6 0 0,-3 1 0 0,-1 3 192 15,-2 3-64-15,-3 3 0 16,-3 3 0-16,-3 3 0 0,-1 3 0 0,-4 2 0 0,-1 4 0 15,-2 1-128-15,-1 2 0 0,1 1 0 0,-2 1 0 16,2-1 0-16,3 2 0 0,2-1 0 0,1-1 0 16,3 2 0-16,2-4 0 0,4-1 128 0,3-1-128 15,5-3 144-15,3 1-144 0,3-3 160 0,4-4-160 16,2 0 0-16,5 0 0 0,0-2 0 0,2-4 0 0,1 2 0 0,3-2 0 16,1-2 0-16,0-2 0 0,1 2 0 0,-1-2 0 15,0-2 0-15,0-3 0 16,-1 2 0-16,1-4 0 0,0 0 0 0,-1-4 0 0,0 1 0 15,-4-3 0-15,-1-1 0 0,-6 2 0 0,0 2 176 0,-6-5-176 16,-2 3 192-16,-6 0-192 16,-1 4 384-16,-4-5-16 0,-5 5-16 0,-2-2 0 0,-2 6 96 0,-2-1 32 15,-1 4 0-15,-3 3 0 0,-2 2-224 0,1 0-64 16,0 3 0-16,1 2 0 0,2 3-192 0,2-2 0 0,2 0 0 16,3 2 0-16,2 0 0 0,5-2 0 0,1-2 0 0,4-1 0 31,2-1-512-31,3-2-112 0,4-2-16 0,1-7-21136 15</inkml:trace>
  <inkml:trace contextRef="#ctx0" brushRef="#br0" timeOffset="56562.85">29697 12473 21183 0,'-5'7'1888'0,"0"-4"-1504"0,3 0-384 0,2-2 0 0,0 1 816 0,0-2 80 0,-2 4 32 0,0 1 0 0,-2 3 352 0,2 0 80 0,1 2 16 0,1-4 0 15,1 2-784-15,1-2-144 16,2 0-48-16,-2-1 0 0,3-1-400 0,-1-1 0 0,1 1-144 0,-1-1 144 15,-2-1 128-15,2 2 128 0,-3-2 16 16,2-2 16-16,-3 1 528 0,0 2 96 0,-2-1 32 0,0 0 0 16,-1 0-128-16,0-1-32 0,-2 2 0 0,0-1 0 15,0 0-384-15,-1 0-80 0,1-2 0 0,1 0-16 16,0 3-304-16,2-6 0 0,-1 3 0 0,2-4 0 16,2-2-928-16,1 2-192 15,0-2-32-15,2-2-9664 0,2-1-1936 0</inkml:trace>
  <inkml:trace contextRef="#ctx0" brushRef="#br0" timeOffset="56948.78">29927 12419 21071 0,'-12'1'448'15,"2"2"112"-15,1-3 16 0,4 1 32 0,1-1-480 0,3 0-128 0,-1 0 0 16,-2 2 0-16,-2-2 1456 0,-2 3 272 0,-1-3 48 0,-3 4 16 0,1-2 192 0,1 2 64 15,-1-1 0-15,0 4 0 0,1 1-896 0,-1-2-192 16,1 4-16-16,-1 0-16 0,0-1-384 0,-1 1-80 16,2 0-16-16,1 2 0 0,0-2-304 0,2 0-144 15,1 1 128-15,2-5-128 0,0 2 0 0,3-2 0 16,2-4 0-16,2 2 0 0,1-4-400 0,0-3 32 0,5 2 16 0,0-5 0 16,2 0 16-16,0 0 0 0,3-3 0 0,-2 2 0 15,-1-2 192-15,2 2 144 0,0-2-192 0,1-1 192 16,-1 0 0-16,1-2 192 0,0 2 0 0,-3-1 0 15,1 1 304-15,-2 0 48 0,-1 1 16 0,-3 2 0 16,0-2-176-16,-4 2-48 0,1 1 0 0,-3 1 0 16,-1 1-128-16,-1-2-16 0,-1 2-16 0,-1 0 0 15,-1 4-48-15,-1-2 0 0,0 2 0 0,-2 0 0 16,1 0-128-16,-1 2 0 0,1 2 0 0,-2-1 128 16,2 0-128-16,-2 1-176 0,1-2 48 0,0 2 0 15,1 0-352-15,1-2-64 16,1 2-16-16,1-2-17424 0</inkml:trace>
  <inkml:trace contextRef="#ctx0" brushRef="#br0" timeOffset="58713.05">28733 9685 911 0,'-4'1'0'0,"1"-1"0"0,1 3 0 0,-1-3 0 0,2 2 2880 0,0-2 480 0,1 1 96 0,-1 2 32 0,-2-1-2256 0,-1-1-448 0,1 4-80 0,-1-1-32 0,-1 0 544 0,0-2 96 15,0 2 32-15,0 0 0 0,-1 1-128 0,1-4-32 16,0 3 0-16,0-2 0 0,0 2 32 0,0 1 16 16,0-2 0-16,2 0 0 0,-1 1 128 0,0-1 32 15,1 0 0-15,-1-1 0 0,1 2-128 0,1-4-32 16,-1 1 0-16,0 2 0 0,0-1-496 0,1-2-96 15,-2 1-32-15,0 2 0 0,1-1-256 0,-4 0-48 16,3 0-16-16,-4 1 0 0,1 0-80 0,-1 0-16 0,0 0 0 16,-2 1 0-16,1-1-48 0,0 0-16 0,0 0 0 0,-1 1 0 15,1-1 0 1,0 0 0-16,1 0 0 0,0 1 0 0,2 1 0 0,-1-1 0 0,0-2 0 0,1 4 0 16,0 2-128-16,0 1 0 15,-2-2 0-15,2 4 0 0,0 0 0 0,0 2 0 16,1 1 0-16,0 0 0 0,1 1 0 0,1 1 0 0,-1 0 0 15,3 0 0-15,-2 3 0 0,3-3 0 16,0 2 0-16,1 1 0 0,2-3 0 0,1 0 0 0,1 0 0 16,0-4-176-16,2-2 176 0,0 0 0 0,3-1 128 0,1-3-128 15,2-2 0-15,-1-2 0 0,2-1 0 0,-2-2 0 16,0-1 0-16,1-2 0 0,-1-1 0 0,1-2 0 16,0-3 128-16,0 0-128 0,1-3 128 0,0-3-128 0,1 2 160 15,-2-5-32-15,0 0-128 0,-1 2 192 16,0-1-192-16,1-1 144 0,-2 1-144 0,-1 0 128 15,0 0-128-15,-3 2 0 0,1-3 144 0,-3 3-144 16,0 0 128-16,-3-3-128 0,-1 3 160 0,0-1-160 16,-2 3 160-16,0-2-160 0,0 0 160 0,-2 4-160 0,2 2 144 15,-3-1-144-15,2 3 128 0,-2 2-128 0,2 2 0 16,-2 2 128-16,0 2-128 0,1 2 0 0,-1 2 0 0,0 2 0 16,-1 2 0-16,-1 0 0 0,0 5 0 0,-2-1-144 15,1 1 144-15,-2 0 0 0,2 0 0 0,-2 0 0 16,1 2 0-16,-2 1 0 0,2-1 0 0,0 1 0 15,0 0 0-15,2 0 0 0,1 0 0 0,3-1 0 16,0 1 0-16,2-2 0 0,3 1 0 0,1-3 0 16,2-1 0-16,1 0 0 0,2-1 0 0,1 0-128 15,1-4 128-15,1 0 0 0,2 0-176 0,-2-2 32 16,3 0 0-16,-3-2 0 0,-1-2 144 0,-1-2-208 16,3 1 80-16,-2-6 128 0,-1 4 0 0,-2-3 0 0,0-3 0 15,-1 2 0-15,-2-2 0 0,0-1 0 0,-1-2 0 0,-2 2 0 16,1-3 0-16,-3 3 208 0,0-4-48 0,-1 0-16 15,-1-1-144-15,0-1 192 0,-3 0-192 0,0 0 192 16,-1 0-192-16,0-3 192 0,-2 3-192 0,1-2 192 16,-2 2-192-16,0-3 128 15,0 3-128-15,-3 0 128 0,3 1-128 0,0 5 0 0,-1 0 0 0,0 4 0 16,0 2 0-16,-1 2 0 0,1 2 0 0,-2 2 0 16,1 2 0-16,-2 4 0 0,0 3 0 0,-2 2 0 15,1 0 0-15,1 3-192 0,-2 5 64 0,0 1 128 16,1 0 0-16,2 1 0 0,1-1 0 0,2-2 0 15,3 1 0-15,2-2 0 0,2-3 0 0,2-1 0 16,0-2 0-16,2-2-176 0,2 1 176 0,2 0-128 16,2-3 128-16,-1-1 0 0,4-2 0 0,0 0-128 15,0-4 128-15,2 0-160 0,-1-2 160 0,2-2-160 0,-1-3 160 0,1 1 0 16,0-3-144-16,-1-4 144 16,1 1 0-16,-1-3 0 0,-1 0 0 0,0-3 0 0,-2 0 0 0,-2-1 0 15,0 0 0-15,-2-1 0 0,-2 2 0 0,-2 0 0 16,-1 3 0-16,-1-2 0 0,0 5 0 0,-2 1 0 15,0 2 0-15,-2 3 0 0,0 2 0 0,-1-1 0 16,0 6 0-16,0-1 0 0,-1 2-144 0,-1 2 144 16,-1 0 0-16,0 1 0 0,0 2 0 0,0-1-128 15,-1 3 128-15,-1-1 0 0,1-1 0 0,1 0 0 16,-1 1 0-16,0-3 0 0,3 2 0 0,-1-3 0 0,2 2 0 0,0-3 0 16,1 1 0-16,2-2 0 15,-1-2 0-15,2 2 0 16,0-4-464-16,1 2-96 0,1-2-16 0,3 0-18832 0</inkml:trace>
  <inkml:trace contextRef="#ctx0" brushRef="#br0" timeOffset="60013.55">28572 9983 13823 0,'-5'-4'1216'0,"1"-2"-960"0,3 2-256 0,0 2 0 0,1-1-192 16,0 0-64-16,-2-1-32 0,0-6 0 0,-2-5 1376 0,2-3 256 0,-1 0 64 0,3 0 16 0,1-1 496 0,3 1 112 15,1 4 16-15,0-2 0 0,3 4-416 0,-1 0-80 16,-1 3-16-16,2-1 0 0,-1 1-560 0,0 2-112 16,1-3-32-16,-3 4 0 0,0-1-112 0,-2-1-16 0,1 4-16 15,-4-2 0-15,0 2 16 0,-1 0 0 0,-3 4 0 0,-2 0 0 16,0 2-192-16,-3 4-16 0,-1 0-16 0,-2 4 0 16,-2 2-224-16,-1 4-64 0,-2 3 0 0,0 1 0 15,1 1-192-15,0 1 128 0,2 0-128 0,0 0 0 16,5-2 0-16,-1 1 0 0,1 2 0 0,2-4 0 15,0 0 0-15,1-3 0 0,3-4 0 0,-1 1 0 16,0-5 0-16,3-1 0 0,0-4 0 16,-1-2 0-16,2 2 0 0,2-6 0 0,0 2 0 0,2-2 0 15,1 0 240-15,3-3-48 0,2-4-16 0,4 1 0 16,2-1 0-16,1 1 0 0,4-4 0 0,3 1 0 0,-1-1-176 0,1 4 0 16,-1-4 0-16,1 3 128 0,-2 0-128 0,-1 0 0 15,-4 2 0-15,-2 2 0 0,-1-4 0 0,-4 4 0 16,-3-3 0-16,-2 2 0 0,-2 0 0 0,-3 1 0 15,-2 0 0-15,-1 0 0 0,-2-3 256 16,-3 2 0-16,1 1 16 0,-4-3 0 0,1 3-16 0,-3-1 0 16,1 3 0-16,-3 1 0 0,2-1 0 0,-2 2-16 15,0-1 0-15,1 2 0 0,2 2-96 0,-2 2-16 16,3 1 0-16,0 2 0 0,2 4 0 0,2 2 0 16,1 3 0-16,2 3 0 0,2 0-128 0,2 3 0 0,2 1 0 15,3 0 0-15,1 3 0 0,2-1 0 16,0 3 0-16,3-1 0 0,3-2-160 0,1-1 160 15,0-4-208-15,0-2 80 0,-1-3 128 0,1-4 0 0,0-1 0 0,0-5-128 16,0-2 128-16,-3-4 0 0,-1-2 0 0,-1-5 0 16,0-3 0-16,-1-2 0 0,-2-2 128 0,-2-6-128 15,0-3 176-15,-1 0-48 16,-3-3 0-16,0 0 0 0,-2-3 64 0,-3 1 0 0,-1-2 0 16,-2 3 0-16,0 1 0 0,-3 0 16 0,-2 3 0 0,1 4 0 15,0 5-64-15,-4 2-16 0,2 5 0 16,-2 2 0-16,-1 2 64 0,1 4 0 0,-1-2 0 0,0 3 0 15,1 3-32-15,0 1 0 0,-1-1 0 0,1 2 0 16,2-1-160-16,2 2-224 0,2-5 48 0,1 2 16 31,6-3-560-31,2-3-112 0,4-2-32 0,3-3-13168 0,3-2-2640 0</inkml:trace>
  <inkml:trace contextRef="#ctx0" brushRef="#br0" timeOffset="66075.87">29936 12339 4607 0,'-2'0'400'0,"2"-2"-400"0,2 0 0 0,-1 1 0 0,0 1 1984 0,0-3 304 0,2 1 64 0,-1 0 16 16,2-2-2848-16,2 0-560 0,-1-2-112 0,1-1-32 0,-2 4 1792 0,-1-1 352 16,-1 2 80-16,-2 2 16 0,-1 0 2768 0,-2 0 544 0,1 0 112 0,-3 2 32 15,0-2-1040-15,-1 1-208 0,0 2-32 0,1-3-16 16,-2 0-1936-16,2 0-400 0,2 0-80 0,0 0-16 16,1-4-336-16,1 2-80 0,1-5-16 0,0 4 0 15,-2-6-64-15,2 2-16 0,0-2 0 0,-2-1 0 16,1 0 80-16,-2-2 16 0,1-4 0 0,-2 1 0 15,-1-4 96-15,-1 0 32 0,-2-4 0 16,0-3 0-16,-3-2 16 0,-2-3 0 0,0-1 0 0,-3-5 0 0,-2 2-64 16,-1-1 0-16,-2 2 0 0,-2 3 0 15,2 2 112-15,-4-3 16 0,1 1 0 0,-2 0 0 16,-1 2-144-16,2-4-32 0,1 0 0 0,2 1 0 16,2-3-208-16,2-2-64 0,0-1 0 0,4-1 0 15,0-1-128-15,2 4 0 0,-1-1 144 0,2 2-144 16,1 5 0-16,0-1 0 0,0-3 0 0,2 2 0 0,-1-2 0 0,-1 5 0 15,0 1 0-15,0 2 0 16,1 2 0-16,-3 1 0 0,-1 4 0 0,-3 0 0 0,-2 3 0 0,-1 0 0 16,0 0 0-16,-1 1 0 0,1 1 0 0,-2 2 0 15,1 0 0-15,-1-1 0 0,2 0 144 0,1 0-144 16,2-1 192-16,2 0-192 0,2-1 192 0,2-1-192 16,1 0 192-16,2 0-192 0,2 0 0 0,1-3 0 15,3 4 0-15,0 2 0 0,1-2 128 0,0 1-128 16,1 2 0-16,-1 2 0 0,0 0 0 0,0-1 0 15,0 4 0-15,-1-2 0 0,-2 3 0 0,1 0 0 0,-2 1 0 16,-2-1 0-16,1 1 0 0,-3 1 0 0,1 0-128 0,-2-1 128 16,2 2 0-16,-2-4 0 15,1 4 0-15,-1-1 0 0,1-1 0 0,2 1 0 0,1-2 0 0,0 0 0 16,2 0 0-16,0-2 0 0,2 0 0 16,0 0 0-16,1 0 0 0,1-5 0 0,-1 3 0 0,1-2 0 0,2 2 0 0,-2 0 0 15,1-2 0-15,1 3 0 16,-2 2 0-16,2-2 0 0,-2 2-128 0,0 0 128 15,0 1 0-15,0 0 0 0,1 1 0 0,-2 1 0 16,0 1 0-16,0-1 0 0,0 2 0 0,0-1 0 16,0 2 0-16,-2-2 0 0,1 3-128 0,1 0 128 15,-1-2 0-15,1 2 0 0,-1 0 0 0,1-1 0 16,0 2 0-16,0-1 0 0,1 0 0 0,0 2 0 0,2-2 0 16,-3 0 0-16,0 0 0 0,0 0 0 15,0 0 0-15,22 15 0 0,-13-10-128 0,-1 4 128 16,2-1 0-16,1 4 0 0,-1-1 0 0,1 2 0 0,2 3 0 0,0 5-144 15,3 3 144-15,2 4 0 0,0 6 0 16,2 2 0-16,1 7 0 0,-1-1-128 0,0 5 128 0,-2 4 0 16,1 3 0-16,-3 3-128 0,1 5 128 0,-1-2 0 15,0-3 0-15,2-4-128 0,-1-4 128 0,4 0 0 16,4 2 0-16,3-1 0 0,2-1 0 0,-2-2 0 16,2 0 0-16,-5 1 0 0,-2 1 0 0,-3 0 0 15,-3-2 0-15,-4 1 0 0,-2-5 0 0,-3 2 0 16,-1-1 0-16,-3 1 0 0,-1-2 0 0,-1 1 0 15,-2 2 0-15,0-3-128 0,2-2 128 0,-2-2 0 16,1-7 0-16,1-1 0 0,1-5 0 0,-1-2 0 16,4-1 0-16,1-7 0 0,-1 2 0 0,1-4 0 15,2 1 0-15,0-5 0 0,0 2 0 0,1-3 0 16,0 1 0-16,1-3 0 0,-1 2 0 0,0-3 0 0,1 0 0 16,0-2 0-1,-1-2-768-15,0-2-64 0,0 0 0 0,-2-5-16 16,0 2-368-16,-2-5-64 0,-1-4 0 0,-2-3-13568 0,-2-4-2720 0</inkml:trace>
  <inkml:trace contextRef="#ctx0" brushRef="#br0" timeOffset="68974.45">28584 9865 28559 0,'-6'-3'2544'0,"1"0"-2032"0,4 3-512 0,1 0 0 0,0 0 208 0,-1 0-48 0,-1 0-16 0,-1-2 0 0,-2 1 576 0,0 1 112 15,1 3 32-15,-1 1 0 0,0 5-672 0,0 0-192 0,-1 4 0 16,0 0 128-16,-3 5 272 0,-1 2 64 0,2-1 16 0,-2 2 0 16,-1 2 144-16,1-1 16 0,0-2 16 0,1-2 0 15,4 1-208-15,-1-1-32 0,2-4-16 0,3 2 0 16,1-1-256-16,2-3-144 0,2-2 160 0,4 2-160 16,2-2 0-16,1-1 0 0,3-3 0 0,1 2 0 15,1-5-368-15,0 0-16 0,3-1 0 0,1-2 0 16,-2-2-112-16,2-2-16 0,1-1-16 15,-1-2 0-15,-2-2 352 0,-1-1 176 0,0-2-160 0,-2-2 160 0,-3-1 0 16,-1-1 0-16,-2 3 208 0,-3-6-64 0,-2 1 576 0,-3 1 112 16,-1 1 32-16,-2-2 0 0,-3-1-128 0,-4 0-32 15,-1-2 0-15,-5 1 0 0,-1-3-320 0,-4 5-80 16,-3-2-16-16,-2 2 0 0,-1 2-48 0,0 3-16 16,0 3 0-16,0 4 0 0,3 6-224 0,-1 1 128 15,4 5-128-15,3 3 0 0,0 5 0 16,2 1 0-16,3 1 0 0,1 2 0 0,2 1 0 0,4-3 0 15,1 1-144-15,4 0-12400 16,4 1-2496-16</inkml:trace>
  <inkml:trace contextRef="#ctx0" brushRef="#br0" timeOffset="69529.88">27495 11730 40543 0,'-9'0'3600'0,"0"1"-2880"0,4 2-576 0,3-3-144 0,0 2 288 0,-1-2 32 0,-4 0 0 0,-6 4 0 0,-3-1-16 0,-4-2 0 16,1 1 0-16,-2-2 0 0,1 0 0 0,1 0 0 0,1 0 0 0,0 0 0 15,2 0-160-15,1 0-16 16,2-2-128-16,2 2 192 0,2 0 64 0,4 2 0 16,1-2 0-16,6 3 0 0,0 0-256 0,4 1 128 0,4-1-128 0,4 0 0 31,2 0-704-31,4 1-224 0</inkml:trace>
  <inkml:trace contextRef="#ctx0" brushRef="#br0" timeOffset="69818.55">29487 12533 40543 0,'-14'1'3600'0,"3"-1"-2880"0,2 0-576 0,6-1-144 0,1 1 800 0,0-3 128 16,-5 0 32-16,-6-4 0 0,-3 1-128 0,0 0 0 15,2-4-16-15,3 4 0 0,4 0-656 0,2 0-160 16,2 2 0-16,5 1 0 16,0 3-320-16,2 3-80 0,3 1-32 0,2 2 0 15,3-3-288-15,3 4-64 0,3-4-16 0,3 2-12176 16,2-5-2432-16</inkml:trace>
  <inkml:trace contextRef="#ctx0" brushRef="#br0" timeOffset="70416.47">29979 12128 7359 0,'-17'8'656'0,"3"-2"-528"0,2 3-128 0,3-6 0 16,4 1 1408-16,3-1 256 0,-2 0 64 0,-4 3 0 16,-4 7 1744-16,-4 3 368 0,-3 5 64 0,0-1 0 15,3 2-864-15,2-6-176 0,4-1-48 0,4-3 0 0,1-4-1312 0,4-2-272 16,1-2-48-16,1-2-16 0,1-2-432 0,2-2-96 16,1-2 0-16,0-4-16 0,1 0-96 0,0-2-16 15,-1-3 0-15,0 1 0 0,0-4-160 0,0 0-32 16,-1-3-16-16,-2 0 0 0,0 0-160 0,-4-3-16 15,0 0-128-15,-4-7 192 16,-3 1 0-16,-3-7-16 0,-4-6 0 0,-4-6 0 0,-2 0 48 0,-4-5 16 0,-5-7 0 0,-5-8 0 16,-1-6-112-16,-4-6-128 15,-4-6 176-15,0-3-176 0,-1 3 192 0,0-3-192 16,2 1 192-16,0-3-192 0,4 3 0 0,0 3 0 16,3 8 0-16,1-1 0 0,1 2 0 0,1-1 0 0,3 1 0 15,-1 4 0-15,2 0 0 0,0 4 0 0,2 4 0 16,2 5 0-16,-1 1 0 0,2 1 0 0,3 5 0 0,1 4 0 15,2 8 0-15,2 4 0 16,0 4 0-16,3 5 0 0,0 5 0 0,2 3 0 0,1 4-128 16,1 2 128-16,0 2 0 0,1 4 0 0,2-1 0 0,0 5 0 15,0 1 0-15,1 1 0 0,1 0-128 16,0 0 128-16,0 0 0 0,0 1 0 0,1 1 0 0,-1 1 0 16,1-2 0-16,-1 2 0 0,1-1-128 0,1 2 128 15,0-3 0-15,1 4 0 0,0-1 0 0,1-2 0 16,0 2 0-16,1 0 0 0,0 1-128 0,1-2 128 15,2 0 0-15,-1 0 0 0,3-1 0 0,-1 3 0 16,1-2-256-16,1 0 64 0,1-2 0 0,1 2 0 16,0-3-208-16,1 0-48 0,1-3 0 0,1 2 0 15,1-2 0-15,1 0 0 16,0 0 0-16,0-3 0 0,2 0-368 0,-1 2-80 0,0-2 0 0,1 0-11968 16,-2-2-2368-16</inkml:trace>
  <inkml:trace contextRef="#ctx0" brushRef="#br0" timeOffset="71079.42">28417 10005 29487 0,'-5'-4'2624'0,"2"1"-2112"0,3 0-512 0,1 0 0 0,1 3 1392 0,-1-3 160 0,2-3 48 0,1-2 0 0,2 0-704 0,2-5-144 0,2 4-32 0,3-1 0 15,-2 3-528-15,1 1-192 0,-2 3 0 16,-1 3 144-16,-2 1-144 0,-2 4 0 0,0 2-160 0,-1 2 160 15,-2 1 0-15,1 2 0 0,-1 0 0 0,1 5 0 16,-1-4 0-16,-1 2 0 0,2 1 0 0,-1-4 0 16,1-2 336-16,-1 0 112 0,1-1 32 0,0-3 0 15,0-2-144-15,1-2-16 0,-1-2-16 0,1-2 0 16,0-2-160-16,0-2-16 0,-1 0-128 0,0-4 192 16,-1 1 0-16,-1-1-16 0,1-2 0 0,-1-1 0 0,0-3 112 0,-1 2 32 15,0-4 0-15,-1 2 0 0,-2-2-160 0,1-1-32 16,-2-1 0-16,1-1 0 0,-1 3 112 0,-1 0 16 15,0 0 0-15,-3 2 0 0,2 1-256 0,-1 5 0 16,1 1 0-16,-2 6 0 0,1 3 0 16,1 2 0-16,-2 4 0 0,1 4 0 0,-1 0 0 0,1 3 0 15,1-1 0-15,0 1 0 0,-1 2 0 0,3 1 0 16,-1 0 0-16,0-1 0 0,1-1 0 0,3 1 0 16,-1-2 0-16,2 0 0 0,3-1 0 0,1-2 0 15,1 0 0-15,0 0 0 0,2-2 0 0,0 1 0 16,2-2 0-16,0 0 0 0,1-4 0 0,-1 2 0 15,3-1 0-15,-1-1 0 0,0-3 0 0,-1 0 0 16,-2 0 0-16,1-3 0 0,-2 1 0 0,0 0 0 16,-1-4 0-16,-1 1 0 0,-2 1 0 0,1-2 0 0,0 0 0 15,-2 0 0-15,0 0 0 0,0 0 0 0,-1 1-144 0,1-2 144 16,-2-1 0-16,0 2 0 0,0-2 0 0,0 2 0 16,0-3 0-16,0 1 0 0,0-3 0 15,0-2 0-15,1 1 0 0,0-1 0 0,0-3-160 0,3-2-12848 16,0-2-2576-16</inkml:trace>
  <inkml:trace contextRef="#ctx0" brushRef="#br0" timeOffset="36123.95">15271 473 911 0,'-5'-6'0'0,"1"3"0"0,0-2 0 0,0 3 0 0,3 0 5216 0,0 2 960 0,-1 0 192 0,0-1 32 0,-2 1-4400 0,-1-3-880 0,-1-1-176 0,-1 2-48 16,0-2-720-16,1-1-176 0,0 2 0 0,0-1 0 0,-1 0-192 0,-1-2-16 16,1 4-16-16,-2-5 0 15,2 4-64-15,-2-1-16 0,0-2 0 0,-1 1 0 16,2 1 304-16,-2 0 0 0,0 2 0 0,0-2 0 0,0 1 432 16,0 0 144-16,-1-1 16 0,0 2 16 15,-1-2 352-15,-1 2 80 0,0-2 16 0,-1 1 0 0,0 3-208 16,1 0-32-16,-2 0-16 0,-1 3 0 0,-1 1-288 0,-2 2-48 15,1 0-16-15,-2 1 0 0,-1 5-192 0,0-3-64 16,1 4 0-16,-1-1 0 0,0 2-64 0,0 1-128 16,1-2 176-16,2 2-176 0,-1 1 368 0,2-2-48 0,1 2 0 15,0 0 0-15,3-1-32 0,0 1-16 16,-1 2 0-16,-1 1 0 0,0 1 48 0,2 2 16 16,-1-1 0-16,0 1 0 0,2 1-48 0,0-4-16 0,2 2 0 0,-1 2 0 15,1-1-144-15,1-4-128 16,1 2 192-16,0-4-192 0,1 3 192 0,1-3-64 15,1 0 0-15,1 3-128 0,0-3 0 0,3-2 0 0,0 3-160 16,1-1 160-16,2 0 0 0,1-3 0 0,2 2 0 16,0-3 0-16,-1-2 0 0,4 0 0 0,-1-1 0 0,3 1 0 15,3-4 0-15,-1 3 0 0,2-2 128 0,2 2-128 16,0-3 192-16,2 4-64 0,2 0 0 16,1 2 0-16,1 0-128 0,1 2 192 0,0 1-192 15,1 1 192-15,-2-4-192 0,3 2 0 0,0 1 0 0,1-3 128 16,3 2-128-16,-2-4 0 0,2-2 0 0,-2 2 0 15,-1-4 0-15,-2-2 0 0,0 1 0 0,-3-4 0 16,0 2 192-16,-2-6-64 0,-2 2 0 0,-1-4 0 16,-1 1 48-16,-3 1 0 0,-1-4 0 0,2 1 0 0,-2 0-176 15,1-3 160-15,2 2-160 0,-1-3 160 16,2 1-160-16,-1 0 0 0,1 0 144 0,-1 1-144 16,1 0 0-16,1-2 0 0,0 4 0 0,0-4 0 0,-2 4 0 0,-3-1 0 15,2-1 0-15,-1 0 0 0,0 0 0 0,-1 0 0 16,1 0 0-16,-4-1 0 0,1 4 0 0,-2-4 0 15,2 0 0-15,1-1 128 0,0-5-128 16,-2 1 192-16,1-1-64 0,-2 2 0 0,1-2-128 0,-2-1 0 0,0 1 0 16,2 1 128-16,-2 0-128 15,1-3 0-15,2 4 0 0,1-6 0 0,0 4 0 0,0 2 0 16,0 3 0-16,-1-2 0 0,-1 3 0 0,-2 2 0 16,0 0 0-16,-2 1 0 0,-2 2 0 0,0 2 0 15,-4 2 0-15,0 0 0 0,-1-2 0 0,0 2 0 16,-1 2 0-16,-2-2 0 0,-2 0 0 0,0 2 0 15,-1-2 0-15,-1 2 0 0,0-2 0 0,0 2 0 0,1-2 0 16,-3 0 0-16,2 3 0 0,-2-3 0 16,0 1 0-16,-3 1 0 0,1-2 0 0,-2 3 0 0,0-2 0 0,-1 2 128 15,-2 0-128-15,0 0 0 0,-2 0 0 0,-1 0-128 16,0 1 128-16,-1-2 0 0,0-1 0 0,0 2 0 16,-1-2 0-16,2 0 0 0,0-1 0 0,0 0 0 15,-1 2 0-15,2-2 0 0,3 0 0 0,-1 0 0 16,2 2 0-16,1 2 0 0,1-2 0 0,2-1 0 0,-1 4 0 0,2-1 0 15,2-1 0-15,0 0 128 16,1 1-560-16,3-2-96 0,1 2-32 0,2-4-12448 16,5 0-2496-16</inkml:trace>
  <inkml:trace contextRef="#ctx0" brushRef="#br0" timeOffset="37020.04">15953 331 11055 0,'-3'-6'976'0,"2"-1"-784"0,1 4-192 0,-1-1 0 0,1 4 1456 0,0-2 240 0,0-4 48 0,-1-3 16 0,-1-1 144 0,0 0 16 0,-1 0 16 0,2 1 0 0,0 2-400 0,0 1-96 16,1 2-16-16,0 2 0 0,1 0-16 0,0 0-16 15,0 2 0-15,2 0 0 0,-1 2-624 0,1 1-112 16,1 2-16-16,-1-1-16 0,0 2-384 0,0 3-80 16,0 1-16-16,-2 2 0 0,0 2-144 0,1 0 128 15,-2 4-128-15,1 0 128 0,-1 3-128 0,0-1 0 16,-1 5 0-16,-1 3 0 0,-1 4 128 0,-2 6 80 15,-4 4 32-15,0 5 0 0,-2 0-112 0,0 1 0 0,0-1-128 16,2-3 192-16,1-3-64 0,3-6-128 16,1-6 176-16,0 2-176 0,3-5 512 0,-1 5-16 15,0-2 0-15,0-3 0 0,1-4-272 0,-3 3-48 16,0 1-16-16,-1 1 0 0,-1 2-32 0,-3-1-128 0,2-4 192 0,-2-4-64 16,1-1-128-16,0-2 0 0,1-2 0 0,1-3 128 15,-2 1-128-15,3-3 160 0,-1 2-160 0,1-5 160 16,2 2-160-16,-1-5 0 0,3 1 0 0,-2-2 0 15,3-1 0-15,-1-2 0 0,1 0 0 0,1 0 0 16,0 0 0-16,2-2 0 0,-1 4 144 0,3-2-144 0,0 0 208 0,1 0-16 16,3 0-16-16,1-2 0 15,3-1 0-15,2 0 0 0,4-1 0 0,1-2 0 16,2 0-176-16,5 0 192 0,3 0-192 0,2-4 192 16,3 1-192-16,-1-1 0 0,-2 0 0 0,-3 2 0 15,-1-1 0-15,-1 2 0 0,-1 0 0 0,2 1-176 16,-4 3-416-16,2-4-96 0,2 4-16 0,0-2 0 15,2 1-1072-15,1-2-208 0,-1 0-64 0,8-1 0 16,2 0-1424-16,4-2-304 0,1-1-48 0,-1 2-16 16,-4 0 832-16,0 0 144 0,-2 0 48 0,-5 2 0 0</inkml:trace>
  <inkml:trace contextRef="#ctx0" brushRef="#br0" timeOffset="44914.24">17491 574 2751 0,'-10'-3'256'0,"3"3"-256"0,-1-4 0 16,3 4 0-16,3 0 3312 0,1-2 608 0,-2 2 128 0,-1 0 32 0,-2-4-2304 0,-4 2-464 0,-1-1-96 0,-4 0 0 0,1-1 64 0,-4 1 32 0,2 1 0 0,-2 1 0 15,0 1-544-15,2 0-96 0,0 0-32 0,0 1 0 16,1 1-368-16,0 2-80 0,2 1 0 0,2-1-16 16,1-1 464-16,0 4 80 0,1-1 32 0,1 0 0 15,-1 3 16-15,2 1 0 0,-1-1 0 0,1 1 0 16,-1 5-400-16,1-2-80 0,1 3-16 0,-2 0 0 16,1 2-272-16,1 2 0 0,-2 5 0 0,2-3 0 15,0 6 0-15,1-2 0 0,0 3 128 0,0-2-128 0,0 2 272 16,1 3 0-16,1 6 0 0,-1 3 0 0,3-3-144 0,2 3-128 15,1 0 192-15,2-5-192 0,4 1 192 0,0-6-64 16,3 2 0-16,2-5-128 0,-2-3 192 0,2-4-64 16,2-1 0-16,1-1-128 0,2-3 400 0,0-3-16 15,2 2-16-15,1-5 0 16,0 0-96-16,1-1-16 0,2-6 0 0,1 2 0 0,2-5-64 0,2 0-32 16,2 0 0-16,1-5 0 0,3 2-160 0,1-6 0 15,1-1 0-15,0 0 128 0,-5-4-128 0,-1 2 0 16,-2-3 0-16,-2-1 0 0,0 0 0 0,-2-5 160 0,0 4-160 15,-4-2 160-15,-2 3 96 0,0-2 32 0,-1-1 0 16,0 1 0-16,-2-2 64 0,0-5 16 0,0-1 0 0,-1-2 0 16,0-5-192-16,-2 0-48 0,-2-2 0 0,-1 2 0 15,-1 0-128-15,-2 1 0 0,-2-1 0 0,-1 0 0 16,-3 3 0-16,-3 2 0 0,-1 3 0 0,-2 3 0 16,-1 0 0-16,-3 3-176 0,-2-1 48 0,-2-1 0 15,-3 1 128-15,-3 2 0 0,-2 2 0 0,-2 0 0 16,-5 0 0-16,-3 1 0 0,1 2 0 0,-3 4-128 0,1 0 128 0,-1 2 0 15,-1 3 0-15,0-2 0 0,2 1 0 0,2 0 0 16,3 2 0-16,0 0 0 0,-2 0 0 0,1 1 0 16,1 0 0-16,2 2-128 31,3-2-256-31,1 2-32 0,1 2-16 0,2 2 0 0,2-1-800 0,2 3-176 0,1 1-16 0,3 2-15776 0</inkml:trace>
  <inkml:trace contextRef="#ctx0" brushRef="#br0" timeOffset="45435.57">18468 537 9215 0,'-10'-10'816'0,"1"1"-656"0,2 3-160 0,3 2 0 0,3 2 5424 0,1 0 1040 0,1 2 224 0,-1-2 32 0,0-1-4320 0,-1 0-864 0,1-3-192 0,0 2-16 16,1-2-560-16,0 2-96 0,2 1-32 0,-2 0 0 15,2 0-336-15,-1 3-80 0,1 0-16 0,-1 3 0 16,1 0-208-16,0 6 0 0,0 1 0 0,0 6 0 16,0 3 0-16,1 3 0 0,1 6 0 0,-1 4 0 15,3 7-192-15,-2 2 0 0,1 3 16 0,-1 3 0 16,-2-4 48-16,-1-1 0 0,0-3 0 0,-3 5 0 15,0 6 128-15,-3 3 0 0,-2 8 0 0,-2-5 0 0,-2 1 0 16,1-6 0-16,0-9 0 0,0-5 0 0,1-6 0 0,1-4 0 16,1-3 0-16,3-7 0 0,-1-1 0 15,1-1 0-15,2-3 0 0,1-2 0 0,3-4 0 0,-1-2 0 16,4-1 0-16,0-7 0 16,2-1-704-16,1-2-128 0,-1-3 0 0,2-5-16128 0</inkml:trace>
  <inkml:trace contextRef="#ctx0" brushRef="#br0" timeOffset="45915.92">18248 414 36863 0,'-6'-10'1632'0,"1"4"336"0,0 2-1584 0,2 1-384 0,2 0 0 0,1 3 0 0,2 0 544 16,0-2 32-16,0 0 0 0,1-3 0 0,2 2-32 0,3-5 0 15,3 2 0-15,3 0 0 0,2-3-224 0,1 2-32 16,3 1-16-16,4 1 0 16,0 1-272-16,4 0 0 0,3 2 0 0,1 1 0 0,2 1 0 15,2 0 0-15,1 1 0 0,0 1 0 16,-2 2-272-16,0 0-112 0,-2 1-32 0,0-2 0 31,-4 0-224-31,-1 1-64 0,1-1 0 0,-3 3 0 0,-2-2 448 0,0 2 64 0,-3 3 32 0,-3 1 0 0,-1-1 288 0,-4 3 48 16,-2-1 16-16,-2 4 0 0,-3-1 192 0,0 3 32 0,-2 0 16 15,-2 2 0-15,0-1-16 0,-1 1 0 0,1-3 0 16,-2 2 0-16,-1 2-176 0,0 0-48 0,0 1 0 0,-3 1 0 16,0-2 0-16,-1 1-16 0,-2 1 0 0,-2-3 0 15,-1-2-176-15,-1 1 0 0,-1-2-192 0,-2-3 192 16,-1 0 0-16,-1-1 0 0,3-2 0 0,-5 0 0 15,1-2 0-15,-1 0 0 0,1 0 0 0,0-1 0 16,1-1 0-16,-2 0 0 16,0-2 0-16,0-2 0 0,-1 2 0 0,-1-4 0 15,1-3 0-15,-2 0 0 0,-2-3 0 0,-3-2 0 0,-2-1 0 0,-4-4 0 32,-4 0-336-32,-1-1-112 0,-2 0 0 0,1-2-11776 0,0 1-2336 0</inkml:trace>
  <inkml:trace contextRef="#ctx0" brushRef="#br0" timeOffset="58438.94">22583 776 11967 0,'4'-6'1072'0,"-3"3"-864"0,0-2-208 15,-1 3 0-15,2 0 672 0,-2-1 96 0,2-3 0 0,1-1 16 0,0-6 112 0,0-1 0 0,0-2 16 0,0 2 0 0,-2-1-336 0,-1 5-64 0,-1 0 0 0,-2 0-16 0,1 4 128 0,-3 1 16 32,0 4 16-32,-2 1 0 0,-1 0 224 0,-2 6 32 0,-2 0 16 0,-2 4 0 0,-1 3-96 0,-1-1 0 31,-1 2-16-31,-1 4 0 0,-2-2-368 0,-1 3-64 16,1 1 0-16,0 1-16 0,0-2 592 0,1 2 112 15,0 2 16-15,3-4 16 0,1 1-304 0,2-1-64 16,0-1-16-16,2 5 0 0,1-2-256 0,0 1-48 15,3 4-16-15,1-4 0 0,2-2-112 0,1 1-32 16,3 1 0-16,2-3 0 0,0-3-32 0,3 2-16 16,3 0 0-16,1 0 0 0,3 1-208 0,2-3 0 0,2-1 0 15,2-4 0-15,0 0 0 0,2-1 0 0,1-4 0 0,1-2 0 16,2-2 0-16,-1-2 0 0,3 0 0 0,0-6 0 16,2 1 0-16,-2 0 0 0,1-4 0 0,0-3 0 15,0 2 0-15,-1-2 0 0,-2-2 0 0,-1 2 0 16,-2-4 0-16,-2 3 0 0,-6 1 0 0,3-3 0 15,-2-1 0-15,-2-2 0 0,-1-2 0 0,-2-5 0 16,-3 2 0-16,-2 0 128 0,-4 0-128 0,-4-1 0 16,-2 2 128-16,-4 0-128 0,-1 0 0 0,-4-1 144 15,-3 2-144-15,-2 3 0 0,-1 0 0 0,-3 4 0 16,3 0 0-16,0 2 0 0,2 0 0 0,-1 3 0 0,1 1-320 16,2 2-32-16,0 0-16 0,2 0 0 15,2 2-944-15,1 1-192 0,2 3-32 16,1 0-14016-16</inkml:trace>
  <inkml:trace contextRef="#ctx0" brushRef="#br0" timeOffset="59222.94">23179 776 10127 0,'-2'-2'896'0,"0"-1"-704"0,2 2-192 0,0 1 0 0,0-2 912 0,0 1 160 0,0-2 16 0,0-1 16 0,0-2 288 0,0 0 48 0,2 0 16 0,-1 0 0 0,0 2-960 0,2 1-192 15,-1 0-48-15,1 3 0 0,0 0-64 0,1 0-32 16,0 0 0-16,-1 3 0 0,1 1 528 0,0 1 96 0,0 2 32 15,-2 0 0-15,2 1 272 0,-2 2 64 16,1 3 16-16,-2-1 0 0,0 4-112 0,0-2-32 0,1 0 0 0,-2 3 0 31,1-1-176-31,-1 0-32 0,0 5-16 0,0 1 0 0,0 4-352 0,0 2-80 0,-1 1-16 0,-1-3 0 32,2-1-352-32,-1-1 0 0,-1 2 0 0,-1-1 128 0,2-2-128 0,-2-2 0 0,2-2 0 0,0-3 0 15,1-2 0-15,0-3 0 0,0-1 0 0,1-4-128 16,-1-2-800 15,1-2-160-31</inkml:trace>
  <inkml:trace contextRef="#ctx0" brushRef="#br0" timeOffset="59802.2">23175 755 13823 0,'-2'-12'608'0,"-1"5"128"0,2-2-592 0,1 3-144 16,1 2 0-16,-1 2 0 0,2-2 1328 0,-1 0 224 0,0-4 48 0,2-2 16 16,0-3 800-16,2 3 144 0,0-2 48 0,0 2 0 15,3 0-880-15,0 0-160 0,1 4-32 0,1 0-16 16,1-3-816-16,1 3-144 0,2 0-48 0,2 2 0 15,1-2-272-15,1 2-64 0,0 1-16 0,2 0 0 16,2 3-160-16,0-2 0 0,-2 0 0 0,0 2 0 0,1 0 0 16,0 4 0-16,-1-3 0 0,0 2 0 0,-2 3 0 15,-2 0 0-15,-1 0 0 0,-1 2 0 0,-2 3 0 0,-2 1 0 16,0 2 0-16,-3 1 0 0,-2 1 0 0,-1 1 0 16,-3 2 0-16,-2 2 0 15,-2-2 0-15,-1 0 0 0,-4 1 0 0,-1-2 128 16,-2 1-128-16,-2-1 0 0,0-1 0 0,-1-4 0 0,-1 2 128 0,-3 1-128 15,-1-2 0-15,-1 3 128 0,-1-3-128 0,0-2-144 16,1 0 144-16,-1-2-208 0,2-4 208 0,1 1 0 16,2-1 0-16,2-5 0 0,3 1 0 0,0-2 0 15,2 0 0-15,2 0 0 0,-1 0 0 0,2 0 0 16,1 0 0-16,0 0 0 0,2 0 0 0,-1 0 0 0,3 3 0 0,-1-3 0 16,1 4 0-16,2-1 0 15,1 2 0-15,0-1 0 0,2-2 208 0,2 3 48 0,1 0 0 0,3-1 0 16,0 0 128-16,1 1 48 0,3-2 0 0,2 0 0 15,-4 1-432-15,3 2 0 0,3-2 128 0,0-2-128 16,3 4 0-16,-1-1 0 0,2 0 0 0,-2 1 0 16,-3-2 0-16,-1 2 0 0,3 0 0 0,-2 2 0 15,1 0 0-15,-4-1 0 0,1 0 0 0,-1 2 0 16,-3-3-400-16,0 3-16 0,-1-5 0 16,-1 3 0-16,1-2-1760 0,-3 1-336 0</inkml:trace>
  <inkml:trace contextRef="#ctx0" brushRef="#br0" timeOffset="60134.71">23932 929 27647 0,'0'2'1216'0,"1"-2"256"0,1 0-1168 0,0-2-304 0,1 2 0 0,-1 0 0 0,2-3 736 0,2 2 96 0,4 1 0 0,5-3 16 0,3 0-192 0,6-2-32 0,1 3-16 0,2-3 0 0,0 4-608 0,0-1-368 32,0 1 48-32,1 1 16 15,-1 0-1744-15,-3-3-368 0</inkml:trace>
  <inkml:trace contextRef="#ctx0" brushRef="#br0" timeOffset="60450.59">24750 642 22111 0,'-4'-2'1968'0,"1"2"-1584"0,3 2-384 0,0 0 0 15,2 1 1408-15,-2-2 208 0,0 4 48 0,-2 0 0 16,1 3-96-16,0 5-16 0,0 3 0 0,-1 6 0 16,1 0-896-16,0 3-176 0,1 3-32 0,-1-2-16 0,-1 3-432 15,0-2 0 1,0-1 0-16,-1 0 0 0,-1-1 0 0,1-3 0 16,0-1-144-16,1-1 144 15,0-4-384-15,2-4-32 0,0 1 0 0,2-3 0 0,0-4-1568 0,-1 0-320 0</inkml:trace>
  <inkml:trace contextRef="#ctx0" brushRef="#br0" timeOffset="60686.91">24437 689 16575 0,'1'-14'736'0,"3"5"160"0,1 1-720 0,0 3-176 0,-2 2 0 0,2 3 0 16,0-2 608-16,4 1 96 0,3-6 0 0,8 2 16 16,3-1 880-16,7 1 192 0,2-1 16 0,2 4 16 15,-2-1-624-15,0 2-128 0,0 1-32 0,0 0 0 16,0 1-704-16,1 2-144 0,-1-3-16 0,-1 0-16 16,0 0-592-16,-4 2-112 15,-1-2-32-15,-2 0-12208 0</inkml:trace>
  <inkml:trace contextRef="#ctx0" brushRef="#br0" timeOffset="61194.07">25247 894 30399 0,'-9'2'2704'0,"2"-2"-2160"0,3 2-544 0,1 0 0 16,3-2 784-16,-2 3 48 0,-3 0 16 0,-5 1 0 16,-1 2 208-16,-4 4 32 0,-1 1 16 0,1 0 0 15,0 4-736-15,1-2-160 0,0-1-16 0,2 1-16 16,2 2-176-16,1-5 0 0,3 3 0 0,1-4 0 15,1 1 0-15,3-1 0 0,1 1 0 0,1-4 0 0,3 0 0 16,3-2 0-16,1 0-144 0,-1-2 144 0,2-2-160 0,1 0 32 16,3 0 0-16,2-4 0 15,4 0-544-15,2-3-96 0,2 0-32 16,2-3 0-16,1 1 64 0,0-1 16 0,1-2 0 0,0 2 0 0,-1-2 528 16,0-1 192-16,0 4-144 0,-2-4 144 0,-2 3 0 0,-2 0 144 15,-2-1 0-15,-2 4 0 0,-2-3 304 0,-3 4 48 16,-2-3 16-16,-3 2 0 0,-1 2 144 0,-4-3 48 15,0 2 0-15,-2 0 0 0,-3 1-416 0,-1-2-80 16,-2 0-16-16,-3 1 0 0,-1-1 0 0,-4-2 0 0,-2-1 0 16,-2 0 0-16,-2 2-192 0,-1-5 144 15,-1 3-144-15,-1 2 128 16,3 0-576-16,0 6-128 16,0-2-32-16,0 4 0 0,2 4-1376 0,3 2-256 0,1 0-64 0,4 0-16 15,1 2-288-15,4 1-48 0,1-1-16 0,4 2-3920 16,2 0-768-16</inkml:trace>
  <inkml:trace contextRef="#ctx0" brushRef="#br0" timeOffset="61655.59">25828 825 11919 0,'0'-2'256'0,"-1"0"48"0,1 2 16 0,-2 0 32 0,2 0-352 0,-1 0 0 0,0 0 0 0,-2 0 0 0,0 2 2336 0,-3 0 400 0,-3 0 80 0,-2 2 0 0,-2 2-1280 0,-1 0-272 0,0 0-48 0,-2 1-16 0,0 0-896 0,0 2-176 15,-2-2-128-15,0 4 144 0,1-1-144 0,-1 0 0 16,1 2 0-16,1 1 0 16,2 0 0-16,2 0 0 0,1-1 0 0,2 3 0 0,2-2 0 0,0 2 0 15,6-1 0-15,1-2 0 16,1-2 128-16,3 3 112 0,2-4 16 0,4 0 0 15,4-1 208-15,1-4 48 0,3 0 16 0,2-4 0 16,2 0 64-16,4-2 16 0,3 0 0 0,0-4 0 0,1 0-256 16,2-3-48-16,5 0-16 0,0-4 0 0,3 0-288 0,-2 0 0 15,1-2 0-15,-3 2 0 0,-3 0 0 0,-2 1-176 0,-4 0 176 16,-3 2-208-16,-3 0 208 0,-4-2 0 16,-2 3 0-16,-4-1 0 0,-3 3 128 0,-1 0 64 0,-5-1 0 0,-2 0 16 0,-1 2 400 15,-5-3 80-15,-3 3 16 0,-2-4 0 0,-3 4-304 16,-2-2-48-1,-4 0-16-15,-3 2 0 0,-1 0-336 0,0 0 128 0,-1 2-128 0,2 1 0 16,0 3 0-16,2 0 0 0,4 4 0 0,1 1 0 31,2-1-464-31,3-2-64 0,2 2-16 0,3-2 0 16,1 0-1504-16,3 0-288 0,1-2-64 0,3 0-10624 0</inkml:trace>
  <inkml:trace contextRef="#ctx0" brushRef="#br0" timeOffset="62081.9">26399 439 19343 0,'1'-6'1728'0,"2"2"-1392"0,-1 1-336 0,0 2 0 0,0 1 2032 0,0 0 336 0,2-2 64 0,1-1 0 0,3 2 32 0,0-1 0 15,2 4 0-15,-2 4 0 0,0 2-1440 0,-2 6-272 16,1 4-64-16,-2 3-16 0,-3-3-304 0,0 5-64 0,0 5-16 0,-2 4 0 16,0 5-288-16,-2 5 0 0,-2 2 0 0,-3 1 0 15,-1-1 0-15,-1-2-144 0,0-3 16 0,-2 3 0 16,1-3-96-16,2-2-16 0,0-5 0 0,2-4 0 31,2 1-1104-31,2-4-208 0,2-2-48 0,1 1-16 0,3-5-176 16,2-3-16-16,1-3-16 0,2-3-11168 0</inkml:trace>
  <inkml:trace contextRef="#ctx0" brushRef="#br0" timeOffset="62874.75">27057 726 23951 0,'-1'-3'2128'0,"1"3"-1696"0,0-2-432 0,0 2 0 15,0 0 1360-15,-1 0 192 0,-1-1 48 0,0 1 0 0,-1 0-176 0,-3 0-16 0,0 0-16 0,-4 1 0 0,0 1-928 0,-2 2-176 0,-2 1-32 0,-2 1-16 16,-1-2-240-16,-2 2 0 0,1 0 128 0,-1 0-128 15,1 1 0-15,-1 0 176 0,2 2-176 0,1-3 160 16,3 0-160-16,2 1 0 0,3-3 0 0,1 1 128 31,1-1-128-31,2-2 0 0,2 2 0 0,1 0 0 16,1-2-160-16,0 2 160 0,1 0-208 0,0 0 80 16,3-2 128-16,1 0-128 0,1 1 128 0,3-2-128 0,-1 1 128 0,4-2 0 15,0 0 0-15,3 0 0 0,1 0 208 0,1 0-16 16,3 0-16-16,0 0 0 0,1 3-48 0,0 1-128 15,2-1 192-15,-2 1-64 0,1 2-128 0,0 3 128 16,-4-3-128-16,-1 1 128 0,-1 2-128 0,-2-2 0 16,-3 5-192-16,-2-5 192 0,-3 3 0 0,-1 1 0 15,-1-1 0-15,-2-3 0 0,-1 5 0 0,-2-3 0 16,1 0 0-16,-4 1 0 0,2 0 0 0,-3 0 0 16,0 0 0-16,0 1 0 0,-1-5 464 0,0 4 64 15,-3-4 16-15,-1 4 0 0,-2 0-96 0,-2-2 0 16,-1 2-16-16,-2 0 0 0,-1 0-176 0,-3 0-16 0,-1 1-16 15,-2-1 0-15,-1 0-224 0,-1 0 0 0,0-2 128 0,-1 2-128 16,-3-3 0-16,-1 1 0 0,-1-4 0 0,0 2-12128 16,0-2-2432-16</inkml:trace>
  <inkml:trace contextRef="#ctx0" brushRef="#br0" timeOffset="101481.48">12043 17320 23039 0,'-4'-3'2048'0,"3"3"-1648"0,0 0-400 0,1 0 0 0,0 0 0 0,0-1-304 0,-2 1 48 0,0-3 16 16,-1 0-688-16,1-2-144 0,-1 1-16 0,0 0-16 16,2 2 208-16,-2-2 64 0,1 0 0 0,-2 0 0 0,1 0 624 0,-2 0 208 15,2 2 0-15,-2-2-160 0,0 4 1024 0,-1-4 208 16,-1 2 32-16,0 2 16 0,0-4 96 0,-1 2 32 15,0 2 0-15,-2-4 0 0,0 1-320 0,-1 0-64 16,-2-2-16-16,1 0 0 0,-2 2-336 0,2 0-64 16,-2-2 0-16,2 1-16 0,0 1 48 0,-2 3 16 15,0 0 0-15,1 0 0 0,-1 3-48 0,1-1 0 16,-1 5 0-16,3-1 0 0,0 1-224 0,1 2-48 0,0 1-16 0,1 0 0 16,-1 2-160-16,1 0 0 0,0 1-192 0,0-1 192 15,2 2-416-15,-2-2 32 16,-1 2 16-16,0 0 0 0,2-1 112 0,-2 0 32 0,2 0 0 0,1-3 0 15,2 1 32-15,0-1 0 16,3-4 0-16,-1 0 0 0,1 0 192 0,0-1 0 16,2 0 0-16,0 1 0 0,0 1 144 0,0-1 80 0,3 1 16 0,-2-1 0 15,2 1-80-15,0-1-16 0,2-3 0 0,0 1 0 16,1 1-16-16,2-5 0 0,0 1 0 0,2-1 0 16,-1 0 64-16,0-1 0 0,1-1 0 0,1-2 0 0,1 0 80 0,0-1 32 15,2 2 0-15,-2-4 0 16,2 1 80-16,-2-1 32 0,1 1 0 0,0-1 0 0,2-1-160 0,0 0-16 15,0 2-16-15,-3-3 0 16,1 3-224-16,-1-2 0 0,-1 0 0 0,-1 2 0 0,-1 0 0 0,-2-3 0 16,0 4 0-16,0-3 0 15,-1 1 304-15,0 1-48 0,0-1 0 0,0 1 0 0,-1-3 288 16,1 2 48-16,1 0 16 0,-1-1 0 0,0 1-160 0,0-2-16 16,-1 2-16-16,1-1 0 0,-1 0-416 0,0 0 0 15,0 0 0-15,-1 0 0 0,1 0 0 0,-1 0 128 0,-1 1-128 16,0-3 192-16,0 1-48 0,-1 0 0 0,-2-1 0 0,0-2 0 15,-2 2 48-15,0-3 0 0,-1 4 0 0,0-4 0 16,-2 3-32-16,0-2 0 16,0 0 0-16,0-3 0 0,-1 1-160 0,-2-2 128 0,2 0-128 0,0 0 128 15,0 1-128-15,0-1 160 0,-1 0-160 0,1-3 160 16,0 1-160-16,0 2 0 16,1 0 0-16,0 1 128 0,0 4-128 0,1-2 0 0,-1 5 0 0,0 0 128 15,1 2-304-15,-1 0-64 0,-2 3-16 0,2 0 0 31,1 0-320-31,-3 1-80 0,1 2-16 0,0 0 0 0,0 2-1296 0,-2 1-256 0,0 0-48 0,0 1-12768 16</inkml:trace>
  <inkml:trace contextRef="#ctx0" brushRef="#br0" timeOffset="102416.87">12122 17427 19343 0,'0'-2'1728'0,"1"0"-1392"0,-1 0-336 0,1 2 0 0,1 0 480 0,-1-2 32 0,1 0 0 0,3-3 0 0,0-1-512 0,1 1-192 0,1 0 16 0,-1 2 0 16,1-4-96-16,-1 4-32 0,2-1 0 0,-1-1 0 15,1 1 112-15,0-2 0 0,0 2 16 0,0-1 0 16,0 2 688-16,-1-1 144 0,1 0 32 0,-2 2 0 0,1-1 288 0,-1 2 64 16,1-4 16-16,-1 1 0 15,0-2 160-15,0 3 48 0,0-4 0 0,1 1 0 0,-3-2-496 0,1 0-80 0,2 0-32 16,-4 0 0 0,2 2-480-16,-1-4-176 0,1 1 0 0,-1 1 144 0,-3-2-144 0,0 2 0 15,0 2 0-15,-1-2 0 0,-1 4-224 0,-1-2 80 0,-1 3 16 16,-2 2 0-16,0-2 128 0,-1 1 0 0,0 2 0 0,-2-1 0 15,0 1 400-15,-1-3 64 0,0 0 16 0,2 0 0 16,-2-1 0-16,1 1 0 0,-1 0 0 0,-1 0 0 16,2 3-144-16,-1-3-16 15,0 6-16-15,1-2 0 0,-1 4-304 0,0 1-176 0,2 1 32 0,-1 2 0 16,2 1-16-16,-1 2 0 0,-1-2 0 0,2 2 0 16,1 2-144-16,-1 1-16 0,1-1-16 0,0 0 0 0,3 0 336 15,-1 2-144-15,2 5 144 0,1-2 0 0,1 0 0 0,2 0 272 31,-2-1-16-31,3 2-16 0,-1-4-240 0,1 0 144 0,1 3-144 0,0 0 128 0,0-3-336 0,0-2-80 16,2 3-16-16,-2-4 0 16,1 2-16-16,1-3 0 0,-1 2 0 0,0-2 0 15,-1 2-816-15,0-3-160 0,0-1-48 0,0-4 0 32,1-5-976-32,0-1-208 0</inkml:trace>
  <inkml:trace contextRef="#ctx0" brushRef="#br0" timeOffset="102972.21">12630 17174 25791 0,'-4'0'1152'0,"-1"0"224"0,1 0-1104 0,0 0-272 0,1 0 0 0,2 0 0 0,-1 1 320 0,-5 1 0 0,-1 2 0 0,-3 2 0 15,-3-2-704-15,0 1-144 0,2 1-32 0,0-2 0 16,-1 0-32-16,2-1-16 0,0 0 0 0,1 0 0 0,2 2 240 0,-1 2 48 0,1-1 16 0,1 1 0 15,0-1 304-15,-2 1 0 0,0 1 0 0,1-3 0 16,0 4 0-16,1-3 0 0,1 0 0 0,2-2 0 16,0 2 128-16,2-3 96 0,1 0 16 0,1 0 0 15,0-2 704-15,0 1 144 0,1 1 16 16,1-3 16-16,2 4-448 0,0-2-96 0,1 2 0 0,1-1-16 16,1 0-368-16,1 1-64 0,2-2 0 0,-1-1-128 15,3 2 0-15,0-1 0 0,2 2 0 0,-2-4 0 16,1 3 0-16,0-3 128 0,-1 1-128 0,-1 1 160 15,0 2-160-15,-1-2 0 0,-2 2 144 0,-1 2-144 0,-2 0 0 16,0 1 0-16,-1-1 0 0,-2 1-192 0,1 2 192 16,-2 1-192-16,0-4 192 0,-1 3-192 0,-1-3 192 0,0 1 0 15,-2 2 0-15,0 1 0 16,-1-4 384-16,-2 1 128 0,-2 2 0 0,0-2 16 0,-1 2-144 0,-2-3-48 16,0 3 0-16,-2 1 0 0,0 0-336 15,0-2 0-15,1-1 0 0,-2 3-128 16,1-3-384-16,-1 3-64 0,1 1 0 0,-1-1-16 15,-1 0-1056-15,2-2-208 0,-2 5-32 0,1-3-5680 16,3-3-1136-16</inkml:trace>
  <inkml:trace contextRef="#ctx0" brushRef="#br0" timeOffset="103445.88">12992 17265 18431 0,'2'-2'1632'0,"-1"-4"-1312"0,0 3-320 0,0 2 0 0,1-2 768 0,-1 0 96 0,3-4 16 0,2-2 0 15,0-4-1520-15,1-2-320 0,1 2-48 0,-2 0-16 0,-2 4 1440 0,-2 0 288 0,-1 1 48 0,-1 2 16 0,-1 0 304 16,0 0 64-16,-2 0 16 0,1 0 0 0,-2-1 96 0,1 1 32 16,-1 0 0-16,-1 2 0 0,0-2-320 0,0 2-64 15,0-1-16-15,-2 4 0 16,0-1-544-16,0 2-96 0,0 0-32 0,-1 6 0 0,-2-2-208 0,0 4-288 16,-1 0 64-16,0 3 16 0,-1 2-32 0,1 2 0 0,-2 5 0 15,1-1 0-15,1 0 240 0,0 2 0 0,1 2-160 0,0-4 160 16,1 4 320-16,2-5 128 0,1 2 16 0,-1-1 16 15,4-1 176-15,-1 1 48 0,3-1 0 0,-2-4 0 16,3 1-224-16,-1 1-32 0,2 0-16 16,1 4 0-16,-1 1-432 0,1 1 0 15,2-2 0-15,0 1 0 0,1-4-224 0,0 0 32 16,3-1 0-16,0 0 0 0,2-3 192 0,-1-3 256 16,4 0-48-16,-2-4-16 0,3-2-192 0,-2 0 0 0,3-4 0 0,-2 0 0 31,3-2-768-31,0-2-128 0,2-2-48 0,0 0-9488 0,1-4-1920 0</inkml:trace>
  <inkml:trace contextRef="#ctx0" brushRef="#br0" timeOffset="103956">13214 17459 25791 0,'0'3'1152'0,"-1"-2"224"0,-1 0-1104 0,2-1-272 0,2-1 0 0,0 1 0 0,0 0 352 0,2 0 16 0,1-1 0 0,4-2 0 0,2 2-368 0,3-5-160 0,0 0 16 0,1 0 0 16,1-4 496-16,0 1 96 0,0-1 32 0,-1-2 0 0,-1 2-352 0,-3-3-128 0,0 1 0 0,-2 0 0 15,-1-1 576-15,-1 1 0 0,-2-2 16 0,0 2 0 0,-2-2 336 0,0 2 64 16,-2-3 16-16,-1 2 0 0,0-2-688 0,-1-1-144 16,-1 2-32-16,-1-1 0 0,-1 2-144 0,0 0 0 31,-1 1 0-31,0 2-176 0,1 1 352 0,-3 6 64 0,1-1 16 0,-1 4 0 0,-1 4-256 0,-2-1 0 31,-1 6 0-31,-1-2-160 0,0 3 160 0,-3 2 0 16,-3 4 0-16,0 2 0 0,1-1 0 0,2 2 128 15,2 0-128-15,3-3 0 0,3 2 384 0,2-2 16 16,1 0 0-16,1 3 0 0,0 1 208 0,2-2 32 16,0 3 16-16,-1-1 0 0,1 5-480 0,0 1-176 15,1 0 0-15,0 1 144 0,1-2-144 0,2 1 0 0,0-4 0 16,4-4 0-16,0 2-160 0,2-5-16 0,1-4 0 16,-1-2 0-1,4-1-272-15,-2-4-48 0,0-4-16 0,1 0 0 16,2-4-640-16,0-2-128 0,-1 0-16 0,2-4-13776 0</inkml:trace>
  <inkml:trace contextRef="#ctx0" brushRef="#br0" timeOffset="104396.26">13619 17304 32255 0,'-1'1'1424'0,"-1"1"304"0,-1-2-1392 0,2 0-336 0,1 0 0 0,0 3 0 16,0-3-752-16,0 1-208 0,0 1-64 0,-1 1 0 16,1 1-2176-16,1-1-432 0,0 3-80 0,0 1-32 15,1-1 1328-15,-2 3 272 0,1 0 48 0,-1 5 16 0,-1 1 2720 0,1 2 528 16,-2 2 112-16,2-1 32 0,0 1 2128 0,0-3 416 16,2 0 96-16,-2-1 16 0,1 1-1232 0,1-4-240 15,0-2-64-15,0-2 0 0,1-3-1520 0,-1-2-304 0,2-5-64 16,-2 1-16-16,2-2-528 0,-2-1 0 0,2-4 0 0,-1-2 0 15,0 0-224-15,1-5-48 0,-2 1-16 0,0-2 0 16,0 0-16-16,-2-1 0 0,1-3 0 0,-1-1 0 16,0-1 128-16,-1-2 32 0,2 2 0 0,1-3 0 15,1 3 144-15,1 4 0 0,1 2 0 16,1 1 0-16,3 5 0 0,-2 2 0 0,3 3 0 0,1 2 0 16,2 0 528-16,2 2 48 0,-1 1 0 0,2 0 0 15,4 0-288-15,1 0-48 0,0 0-16 0,2 4 0 0,-1-1-224 16,-1 2 0-16,-1 2 0 0,-3 2 0 0,0 1 0 0,-1 0 144 15,-2 3-144-15,-1 1 128 0,0 3 112 0,-3-1 16 16,0 3 0-16,-3 2 0 16,0-2-256-16,-3 3 0 0,0 0 0 0,-2 1 0 15,0-3-1024-15,-4 1-256 0,1-2-64 0,0-3-9296 16,-2-1-1872-16</inkml:trace>
  <inkml:trace contextRef="#ctx0" brushRef="#br0" timeOffset="104972.7">14527 17326 34095 0,'-1'0'3024'0,"0"-3"-2416"0,-1 2-480 0,1 1-128 0,1 0 480 0,0-2 80 0,-2-2 16 0,-1-2 0 0,-2-3-2880 0,-1 2-576 0,-1-6-128 0,-1 5 0 16,-1-2 384-16,0 1 96 0,-3 2 16 0,1 0 0 0,-2 1 2336 0,0 3 480 15,0 0 80-15,-1 3 32 0,1 0 2240 0,-2 0 448 16,1 3 96-16,-1 0 0 16,0 0-832-16,1 0-192 0,-2-1-16 0,2 0-16 0,0 1-1264 0,1 0-256 15,-1 0-48-15,2 1-16 0,-1-1-384 0,1 2-176 16,0 5 160-16,1 0-160 15,1 2 0-15,1 2 0 0,2 4 0 0,0 1-160 16,5 3-208-16,-1 1-32 0,3-1-16 0,2-2 0 0,1 1 96 0,2-3 32 16,0-1 0-16,3 1 0 0,0-2 288 0,2 0 0 0,0 0 0 0,0-4 0 31,0 1 0-31,0-3 144 0,1-2-144 0,1 0 192 0,1-2 96 0,0-4 32 0,2 2 0 0,0-1 0 16,0-6-64-16,1-1 0 0,-1-2 0 0,1-2 0 15,-1 0-48-15,-1-3-16 0,3-3 0 0,-3-2 0 16,1-2 32-16,-1-2 0 0,1-4 0 0,-3 1 0 15,-1-4 0-15,-1 1 0 0,-1-3 0 0,-3 1 0 16,-2-4-32-16,-2 0-16 0,-2-2 0 0,-4 0 0 16,2-1-16-16,-4 0 0 0,0 2 0 0,-3 0 0 0,0-2-32 15,-2-1-128 1,-3-1 192-16,1 1-64 0,1 2-128 0,0 3 0 16,4 5 0-16,-1 1 128 0,2 5-128 0,0 2 0 0,4 2 0 0,0 4 0 0,3 5-208 0,-1 1 16 15,2 2 16-15,2 2 0 31,-2 2-544-31,1 2-112 0,2-1-32 0,0 4-17056 16</inkml:trace>
  <inkml:trace contextRef="#ctx0" brushRef="#br0" timeOffset="105381.13">14805 17273 30399 0,'-2'2'2704'0,"-1"-1"-2160"0,1 2-544 0,1-1 0 0,-1 2 2144 0,2 2 320 0,-2 0 64 0,-1 8 16 15,0 7-1840-15,-1 1-352 0,1 4-80 0,2 1-16 0,0 1-64 0,1-1-32 0,0 1 0 0,0-3 0 16,0 1-160-16,-1-1 0 0,0-2 0 0,-2-1 0 31,1-1-400-31,-1-1-16 0,-1-4 0 0,2-1 0 0,-2-5-608 16,2-6-112-16,1-2-16 0,-2-4-15232 0</inkml:trace>
  <inkml:trace contextRef="#ctx0" brushRef="#br0" timeOffset="105573.01">14862 16937 46991 0,'-1'7'2080'0,"-3"-5"432"0,0 4-2000 0,3-2-512 15,1 0 0-15,1-2 0 0,1 2 0 0,0 2-128 16,-1 0-16-16,3 4 0 16,1 3-1696-16,2-5-336 0,2 2-64 0,0-6 0 0</inkml:trace>
  <inkml:trace contextRef="#ctx0" brushRef="#br0" timeOffset="105951.9">15062 17526 34095 0,'-5'6'3024'0,"2"-1"-2416"15,0-1-480-15,2-4-128 0,1 0 320 0,-1 2 64 0,-2 0 0 0,0 3 0 31,-4 0-992-31,3 0-192 0,0-4-32 0,0-2-16 16,3-2 272-16,0-1 48 0,1-4 16 0,-2 0 0 0,2-3 800 0,0 0 160 0,2-4 48 0,-2-1 0 0,1 0 1184 0,-1-3 240 16,1 0 64-16,2-2 0 0,-1 1-1120 0,2 1-224 15,1 1-32-15,2 2-16 16,2 0-400-16,1 0-64 0,1 3-128 0,1 1 176 0,2-2-176 0,-1 2 0 31,2 1 144-31,0-3-144 0,2 2 0 0,-1-1 0 0,1 0 0 0,-3 0 128 0,2 4-128 0,0-1 0 16,-1 3 0-16,0 1 0 0,0 4 0 0,-1 2 0 15,2 2 0-15,-1 2 0 0,-1 3 0 0,2 5 0 0,1 0 0 16,-1 1 0-16,0 4 0 0,0 1 0 16,0 1 0-16,-3-1 0 0,1 2 0 0,-2-1 0 0,0-1 0 0,-3 2 0 31,0-4 0-31,-2 2 0 0,1-1 0 0,-2 1 0 16,0-2-144-16,-2-3 144 0,1 0-160 0,-1 0 160 15,-2-1-368-15,1-2 32 0,-1-2 0 0,-1 0 0 16,2-3-1136-1,-2 1-240-15</inkml:trace>
  <inkml:trace contextRef="#ctx0" brushRef="#br0" timeOffset="106670.07">16022 17263 20271 0,'-1'-4'896'0,"0"2"192"0,-1-2-880 0,2-1-208 0,0 4 0 0,0-2 0 0,0-1-1136 16,0-2-272-16,-1-6-48 0,0-2-16 0,0-3-1488 0,-1 0-304 0,-1 1-64 0,-1 1-16 0,-1 0 2656 0,-1 4 544 0,0 2 144 0,-3-1 0 15,-1 4 608-15,0 0 160 0,-1 2 16 0,-1 2 48 16,-2 2 2240-16,-1 0 448 0,0 0 80 0,1 0 32 16,-3 3-1008-16,1 2-192 0,0-1-32 0,-1 3-16 15,1 2-1344-15,-1 0-272 0,2 1-48 0,1 0-16 16,2-1-704-16,2 1 0 0,1 2 0 0,2 0 0 16,2 1 0-16,1 2 0 0,2 1 144 0,0 0-144 0,1 1 128 0,2-4-128 15,3 2 128-15,-1-1-128 0,2 3 368 0,1-1-16 16,2-2 0-16,1 0 0 0,1-1-144 0,2-3-16 15,1 0-16-15,2-4 0 0,1 0-48 0,0-5 0 16,1 0 0-16,0-1 0 16,1-2 144-16,0-4 32 0,2 0 0 0,-1-1 0 0,-1-3 176 0,-1 1 32 0,1-3 16 15,-2 1 0-15,1-1-64 0,-2-3-16 0,0 3 0 0,-3-2 0 16,-2 2-32-16,0-2-16 0,-3-1 0 0,0 2 0 16,-3-2-80-16,0 1 0 0,-1-3-16 15,-2 0 0-15,-1 1-48 0,0 1 0 0,-1-4 0 0,-1 3 0 16,0 6-256-16,-1 0 160 0,1 4-160 0,0 1 128 15,-1 4-128-15,1 1 0 16,-1 1 0-16,1 4 0 0,0 1 0 0,0 1 0 0,2 4 0 0,0 4 0 16,0 1 0-16,0 2 0 0,0 1 0 0,0 0 0 15,1 1 0-15,0 1-144 0,3 2 144 0,-1-1-208 16,-1 0 0-16,1-1 0 0,-2-1 0 0,0 0 0 0,-1 1 208 0,-1 1 0 16,0 0 0-16,-1 0-144 0,0-2 320 15,-2 1 64-15,0 2 16 0,-2-1 0 0,0-2-80 0,-1 1-16 16,-2-3 0-16,-1 2 0 0,-1-2-160 0,-3-1 0 15,1-1 144-15,-2-2-144 0,-2 0 0 0,-3 1 0 16,1-5 0-16,-3 2 0 0,-4-2 0 0,-1 0 0 16,-3 0-144-16,-1-4 144 0,2 3-176 0,-2-6 48 15,1 0 0-15,0-3 0 16,2-3-576-16,1 0-128 0,-1-4 0 0,2-2-16384 0</inkml:trace>
  <inkml:trace contextRef="#ctx0" brushRef="#br0" timeOffset="107208.65">16000 16495 24879 0,'3'4'2208'0,"1"-2"-1760"0,0 0-448 0,0 2 0 0,-1-4 960 0,3 3 128 0,4 4 0 0,6 2 16 0,7 3-96 0,3 2-32 0,3 2 0 0,1 2 0 0,0 1-48 0,-1 1-16 15,2 4 0-15,1 1 0 0,2 1 336 0,0 0 64 16,1 2 16-16,0 3 0 0,-2 0-432 0,-1 3-96 16,0 3-16-16,-2 4 0 15,-5-3-480-15,-4 3-112 0,-4 0 0 0,-3 3-16 0,-3-3-304 0,-5 3-64 16,-2 1-16-16,-3-2 0 0,-5-1-112 0,-2-3-32 16,0 1 0-16,-5-3 0 15,-2 2-48-15,-3-5-16 0,-5 1 0 0,-3-3 0 16,-4-3-384-16,-1-5-80 0,-5-4-16 0,-2-5 0 15,-1-5-464-15,-6-6-112 0</inkml:trace>
  <inkml:trace contextRef="#ctx0" brushRef="#br0" timeOffset="107871.82">11762 16685 16575 0,'-12'3'1472'0,"1"-1"-1168"0,4-2-304 0,2 1 0 0,2 2 0 0,-6-1 0 0,-8 2-128 0,-10 3 128 0,-11 6-336 0,-1 3 16 0,2 1 16 0,2 3 0 15,4-1 304-15,2 5 272 0,-1 5-48 0,-1 4-16 16,3 4 1328-16,-1 4 272 0,1 4 48 0,-1-2 16 16,2 5 496-16,1 3 80 0,1 2 32 0,6-2 0 15,1-4-720-15,3 1-144 0,4-1-16 0,3-3-16 16,4-3-912-16,1 4-176 0,7-1-48 0,2 1 0 15,5 2-448-15,24 38 0 0,-11-50 0 16,4-3-304-16,4-7-48 0,6-3-16 0,9-4-10912 16,13-4-2192-16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33:08.5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12043 17320 23039 0,'-4'-3'2048'0,"3"3"-1648"0,0 0-400 0,1 0 0 0,0 0 0 0,0-1-304 0,-2 1 48 0,0-3 16 16,-1 0-688-16,1-2-144 0,-1 1-16 0,0 0-16 16,2 2 208-16,-2-2 64 0,1 0 0 0,-2 0 0 0,1 0 624 0,-2 0 208 15,2 2 0-15,-2-2-160 0,0 4 1024 0,-1-4 208 16,-1 2 32-16,0 2 16 0,0-4 96 0,-1 2 32 15,0 2 0-15,-2-4 0 0,0 1-320 0,-1 0-64 16,-2-2-16-16,1 0 0 0,-2 2-336 0,2 0-64 16,-2-2 0-16,2 1-16 0,0 1 48 0,-2 3 16 15,0 0 0-15,1 0 0 0,-1 3-48 0,1-1 0 16,-1 5 0-16,3-1 0 0,0 1-224 0,1 2-48 0,0 1-16 0,1 0 0 16,-1 2-160-16,1 0 0 0,0 1-192 0,0-1 192 15,2 2-416-15,-2-2 32 16,-1 2 16-16,0 0 0 0,2-1 112 0,-2 0 32 0,2 0 0 0,1-3 0 15,2 1 32-15,0-1 0 16,3-4 0-16,-1 0 0 0,1 0 192 0,0-1 0 16,2 0 0-16,0 1 0 0,0 1 144 0,0-1 80 0,3 1 16 0,-2-1 0 15,2 1-80-15,0-1-16 0,2-3 0 0,0 1 0 16,1 1-16-16,2-5 0 0,0 1 0 0,2-1 0 16,-1 0 64-16,0-1 0 0,1-1 0 0,1-2 0 0,1 0 80 0,0-1 32 15,2 2 0-15,-2-4 0 16,2 1 80-16,-2-1 32 0,1 1 0 0,0-1 0 0,2-1-160 0,0 0-16 15,0 2-16-15,-3-3 0 16,1 3-224-16,-1-2 0 0,-1 0 0 0,-1 2 0 0,-1 0 0 0,-2-3 0 16,0 4 0-16,0-3 0 15,-1 1 304-15,0 1-48 0,0-1 0 0,0 1 0 0,-1-3 288 16,1 2 48-16,1 0 16 0,-1-1 0 0,0 1-160 0,0-2-16 16,-1 2-16-16,1-1 0 0,-1 0-416 0,0 0 0 15,0 0 0-15,-1 0 0 0,1 0 0 0,-1 0 128 0,-1 1-128 16,0-3 192-16,0 1-48 0,-1 0 0 0,-2-1 0 0,0-2 0 15,-2 2 48-15,0-3 0 0,-1 4 0 0,0-4 0 16,-2 3-32-16,0-2 0 16,0 0 0-16,0-3 0 0,-1 1-160 0,-2-2 128 0,2 0-128 0,0 0 128 15,0 1-128-15,0-1 160 0,-1 0-160 0,1-3 160 16,0 1-160-16,0 2 0 16,1 0 0-16,0 1 128 0,0 4-128 0,1-2 0 0,-1 5 0 0,0 0 128 15,1 2-304-15,-1 0-64 0,-2 3-16 0,2 0 0 31,1 0-320-31,-3 1-80 0,1 2-16 0,0 0 0 0,0 2-1296 0,-2 1-256 0,0 0-48 0,0 1-12768 16</inkml:trace>
  <inkml:trace contextRef="#ctx0" brushRef="#br0" timeOffset="935.39">12122 17427 19343 0,'0'-2'1728'0,"1"0"-1392"0,-1 0-336 0,1 2 0 0,1 0 480 0,-1-2 32 0,1 0 0 0,3-3 0 0,0-1-512 0,1 1-192 0,1 0 16 0,-1 2 0 16,1-4-96-16,-1 4-32 0,2-1 0 0,-1-1 0 15,1 1 112-15,0-2 0 0,0 2 16 0,0-1 0 16,0 2 688-16,-1-1 144 0,1 0 32 0,-2 2 0 0,1-1 288 0,-1 2 64 16,1-4 16-16,-1 1 0 15,0-2 160-15,0 3 48 0,0-4 0 0,1 1 0 0,-3-2-496 0,1 0-80 0,2 0-32 16,-4 0 0 0,2 2-480-16,-1-4-176 0,1 1 0 0,-1 1 144 0,-3-2-144 0,0 2 0 15,0 2 0-15,-1-2 0 0,-1 4-224 0,-1-2 80 0,-1 3 16 16,-2 2 0-16,0-2 128 0,-1 1 0 0,0 2 0 0,-2-1 0 15,0 1 400-15,-1-3 64 0,0 0 16 0,2 0 0 16,-2-1 0-16,1 1 0 0,-1 0 0 0,-1 0 0 16,2 3-144-16,-1-3-16 15,0 6-16-15,1-2 0 0,-1 4-304 0,0 1-176 0,2 1 32 0,-1 2 0 16,2 1-16-16,-1 2 0 0,-1-2 0 0,2 2 0 16,1 2-144-16,-1 1-16 0,1-1-16 0,0 0 0 0,3 0 336 15,-1 2-144-15,2 5 144 0,1-2 0 0,1 0 0 0,2 0 272 31,-2-1-16-31,3 2-16 0,-1-4-240 0,1 0 144 0,1 3-144 0,0 0 128 0,0-3-336 0,0-2-80 16,2 3-16-16,-2-4 0 16,1 2-16-16,1-3 0 0,-1 2 0 0,0-2 0 15,-1 2-816-15,0-3-160 0,0-1-48 0,0-4 0 32,1-5-976-32,0-1-208 0</inkml:trace>
  <inkml:trace contextRef="#ctx0" brushRef="#br0" timeOffset="1490.73">12630 17174 25791 0,'-4'0'1152'0,"-1"0"224"0,1 0-1104 0,0 0-272 0,1 0 0 0,2 0 0 0,-1 1 320 0,-5 1 0 0,-1 2 0 0,-3 2 0 15,-3-2-704-15,0 1-144 0,2 1-32 0,0-2 0 16,-1 0-32-16,2-1-16 0,0 0 0 0,1 0 0 0,2 2 240 0,-1 2 48 0,1-1 16 0,1 1 0 15,0-1 304-15,-2 1 0 0,0 1 0 0,1-3 0 16,0 4 0-16,1-3 0 0,1 0 0 0,2-2 0 16,0 2 128-16,2-3 96 0,1 0 16 0,1 0 0 15,0-2 704-15,0 1 144 0,1 1 16 16,1-3 16-16,2 4-448 0,0-2-96 0,1 2 0 0,1-1-16 16,1 0-368-16,1 1-64 0,2-2 0 0,-1-1-128 15,3 2 0-15,0-1 0 0,2 2 0 0,-2-4 0 16,1 3 0-16,0-3 128 0,-1 1-128 0,-1 1 160 15,0 2-160-15,-1-2 0 0,-2 2 144 0,-1 2-144 0,-2 0 0 16,0 1 0-16,-1-1 0 0,-2 1-192 0,1 2 192 16,-2 1-192-16,0-4 192 0,-1 3-192 0,-1-3 192 0,0 1 0 15,-2 2 0-15,0 1 0 16,-1-4 384-16,-2 1 128 0,-2 2 0 0,0-2 16 0,-1 2-144 0,-2-3-48 16,0 3 0-16,-2 1 0 0,0 0-336 15,0-2 0-15,1-1 0 0,-2 3-128 16,1-3-384-16,-1 3-64 0,1 1 0 0,-1-1-16 15,-1 0-1056-15,2-2-208 0,-2 5-32 0,1-3-5680 16,3-3-1136-16</inkml:trace>
  <inkml:trace contextRef="#ctx0" brushRef="#br0" timeOffset="1964.4">12992 17265 18431 0,'2'-2'1632'0,"-1"-4"-1312"0,0 3-320 0,0 2 0 0,1-2 768 0,-1 0 96 0,3-4 16 0,2-2 0 15,0-4-1520-15,1-2-320 0,1 2-48 0,-2 0-16 0,-2 4 1440 0,-2 0 288 0,-1 1 48 0,-1 2 16 0,-1 0 304 16,0 0 64-16,-2 0 16 0,1 0 0 0,-2-1 96 0,1 1 32 16,-1 0 0-16,-1 2 0 0,0-2-320 0,0 2-64 15,0-1-16-15,-2 4 0 16,0-1-544-16,0 2-96 0,0 0-32 0,-1 6 0 0,-2-2-208 0,0 4-288 16,-1 0 64-16,0 3 16 0,-1 2-32 0,1 2 0 0,-2 5 0 15,1-1 0-15,1 0 240 0,0 2 0 0,1 2-160 0,0-4 160 16,1 4 320-16,2-5 128 0,1 2 16 0,-1-1 16 15,4-1 176-15,-1 1 48 0,3-1 0 0,-2-4 0 16,3 1-224-16,-1 1-32 0,2 0-16 16,1 4 0-16,-1 1-432 0,1 1 0 15,2-2 0-15,0 1 0 0,1-4-224 0,0 0 32 16,3-1 0-16,0 0 0 0,2-3 192 0,-1-3 256 16,4 0-48-16,-2-4-16 0,3-2-192 0,-2 0 0 0,3-4 0 0,-2 0 0 31,3-2-768-31,0-2-128 0,2-2-48 0,0 0-9488 0,1-4-1920 0</inkml:trace>
  <inkml:trace contextRef="#ctx0" brushRef="#br0" timeOffset="2474.52">13214 17459 25791 0,'0'3'1152'0,"-1"-2"224"0,-1 0-1104 0,2-1-272 0,2-1 0 0,0 1 0 0,0 0 352 0,2 0 16 0,1-1 0 0,4-2 0 0,2 2-368 0,3-5-160 0,0 0 16 0,1 0 0 16,1-4 496-16,0 1 96 0,0-1 32 0,-1-2 0 0,-1 2-352 0,-3-3-128 0,0 1 0 0,-2 0 0 15,-1-1 576-15,-1 1 0 0,-2-2 16 0,0 2 0 0,-2-2 336 0,0 2 64 16,-2-3 16-16,-1 2 0 0,0-2-688 0,-1-1-144 16,-1 2-32-16,-1-1 0 0,-1 2-144 0,0 0 0 31,-1 1 0-31,0 2-176 0,1 1 352 0,-3 6 64 0,1-1 16 0,-1 4 0 0,-1 4-256 0,-2-1 0 31,-1 6 0-31,-1-2-160 0,0 3 160 0,-3 2 0 16,-3 4 0-16,0 2 0 0,1-1 0 0,2 2 128 15,2 0-128-15,3-3 0 0,3 2 384 0,2-2 16 16,1 0 0-16,1 3 0 0,0 1 208 0,2-2 32 16,0 3 16-16,-1-1 0 0,1 5-480 0,0 1-176 15,1 0 0-15,0 1 144 0,1-2-144 0,2 1 0 0,0-4 0 16,4-4 0-16,0 2-160 0,2-5-16 0,1-4 0 16,-1-2 0-1,4-1-272-15,-2-4-48 0,0-4-16 0,1 0 0 16,2-4-640-16,0-2-128 0,-1 0-16 0,2-4-13776 0</inkml:trace>
  <inkml:trace contextRef="#ctx0" brushRef="#br0" timeOffset="2914.78">13619 17304 32255 0,'-1'1'1424'0,"-1"1"304"0,-1-2-1392 0,2 0-336 0,1 0 0 0,0 3 0 16,0-3-752-16,0 1-208 0,0 1-64 0,-1 1 0 16,1 1-2176-16,1-1-432 0,0 3-80 0,0 1-32 15,1-1 1328-15,-2 3 272 0,1 0 48 0,-1 5 16 0,-1 1 2720 0,1 2 528 16,-2 2 112-16,2-1 32 0,0 1 2128 0,0-3 416 16,2 0 96-16,-2-1 16 0,1 1-1232 0,1-4-240 15,0-2-64-15,0-2 0 0,1-3-1520 0,-1-2-304 0,2-5-64 16,-2 1-16-16,2-2-528 0,-2-1 0 0,2-4 0 0,-1-2 0 15,0 0-224-15,1-5-48 0,-2 1-16 0,0-2 0 16,0 0-16-16,-2-1 0 0,1-3 0 0,-1-1 0 16,0-1 128-16,-1-2 32 0,2 2 0 0,1-3 0 15,1 3 144-15,1 4 0 0,1 2 0 16,1 1 0-16,3 5 0 0,-2 2 0 0,3 3 0 0,1 2 0 16,2 0 528-16,2 2 48 0,-1 1 0 0,2 0 0 15,4 0-288-15,1 0-48 0,0 0-16 0,2 4 0 0,-1-1-224 16,-1 2 0-16,-1 2 0 0,-3 2 0 0,0 1 0 0,-1 0 144 15,-2 3-144-15,-1 1 128 0,0 3 112 0,-3-1 16 16,0 3 0-16,-3 2 0 16,0-2-256-16,-3 3 0 0,0 0 0 0,-2 1 0 15,0-3-1024-15,-4 1-256 0,1-2-64 0,0-3-9296 16,-2-1-1872-16</inkml:trace>
  <inkml:trace contextRef="#ctx0" brushRef="#br0" timeOffset="3491.22">14527 17326 34095 0,'-1'0'3024'0,"0"-3"-2416"0,-1 2-480 0,1 1-128 0,1 0 480 0,0-2 80 0,-2-2 16 0,-1-2 0 0,-2-3-2880 0,-1 2-576 0,-1-6-128 0,-1 5 0 16,-1-2 384-16,0 1 96 0,-3 2 16 0,1 0 0 0,-2 1 2336 0,0 3 480 15,0 0 80-15,-1 3 32 0,1 0 2240 0,-2 0 448 16,1 3 96-16,-1 0 0 16,0 0-832-16,1 0-192 0,-2-1-16 0,2 0-16 0,0 1-1264 0,1 0-256 15,-1 0-48-15,2 1-16 0,-1-1-384 0,1 2-176 16,0 5 160-16,1 0-160 15,1 2 0-15,1 2 0 0,2 4 0 0,0 1-160 16,5 3-208-16,-1 1-32 0,3-1-16 0,2-2 0 0,1 1 96 0,2-3 32 16,0-1 0-16,3 1 0 0,0-2 288 0,2 0 0 0,0 0 0 0,0-4 0 31,0 1 0-31,0-3 144 0,1-2-144 0,1 0 192 0,1-2 96 0,0-4 32 0,2 2 0 0,0-1 0 16,0-6-64-16,1-1 0 0,-1-2 0 0,1-2 0 15,-1 0-48-15,-1-3-16 0,3-3 0 0,-3-2 0 16,1-2 32-16,-1-2 0 0,1-4 0 0,-3 1 0 15,-1-4 0-15,-1 1 0 0,-1-3 0 0,-3 1 0 16,-2-4-32-16,-2 0-16 0,-2-2 0 0,-4 0 0 16,2-1-16-16,-4 0 0 0,0 2 0 0,-3 0 0 0,0-2-32 15,-2-1-128 1,-3-1 192-16,1 1-64 0,1 2-128 0,0 3 0 16,4 5 0-16,-1 1 128 0,2 5-128 0,0 2 0 0,4 2 0 0,0 4 0 0,3 5-208 0,-1 1 16 15,2 2 16-15,2 2 0 31,-2 2-544-31,1 2-112 0,2-1-32 0,0 4-17056 16</inkml:trace>
  <inkml:trace contextRef="#ctx0" brushRef="#br0" timeOffset="3899.65">14805 17273 30399 0,'-2'2'2704'0,"-1"-1"-2160"0,1 2-544 0,1-1 0 0,-1 2 2144 0,2 2 320 0,-2 0 64 0,-1 8 16 15,0 7-1840-15,-1 1-352 0,1 4-80 0,2 1-16 0,0 1-64 0,1-1-32 0,0 1 0 0,0-3 0 16,0 1-160-16,-1-1 0 0,0-2 0 0,-2-1 0 31,1-1-400-31,-1-1-16 0,-1-4 0 0,2-1 0 0,-2-5-608 16,2-6-112-16,1-2-16 0,-2-4-15232 0</inkml:trace>
  <inkml:trace contextRef="#ctx0" brushRef="#br0" timeOffset="4091.53">14862 16937 46991 0,'-1'7'2080'0,"-3"-5"432"0,0 4-2000 0,3-2-512 15,1 0 0-15,1-2 0 0,1 2 0 0,0 2-128 16,-1 0-16-16,3 4 0 16,1 3-1696-16,2-5-336 0,2 2-64 0,0-6 0 0</inkml:trace>
  <inkml:trace contextRef="#ctx0" brushRef="#br0" timeOffset="4470.42">15062 17526 34095 0,'-5'6'3024'0,"2"-1"-2416"15,0-1-480-15,2-4-128 0,1 0 320 0,-1 2 64 0,-2 0 0 0,0 3 0 31,-4 0-992-31,3 0-192 0,0-4-32 0,0-2-16 16,3-2 272-16,0-1 48 0,1-4 16 0,-2 0 0 0,2-3 800 0,0 0 160 0,2-4 48 0,-2-1 0 0,1 0 1184 0,-1-3 240 16,1 0 64-16,2-2 0 0,-1 1-1120 0,2 1-224 15,1 1-32-15,2 2-16 16,2 0-400-16,1 0-64 0,1 3-128 0,1 1 176 0,2-2-176 0,-1 2 0 31,2 1 144-31,0-3-144 0,2 2 0 0,-1-1 0 0,1 0 0 0,-3 0 128 0,2 4-128 0,0-1 0 16,-1 3 0-16,0 1 0 0,0 4 0 0,-1 2 0 15,2 2 0-15,-1 2 0 0,-1 3 0 0,2 5 0 0,1 0 0 16,-1 1 0-16,0 4 0 0,0 1 0 16,0 1 0-16,-3-1 0 0,1 2 0 0,-2-1 0 0,0-1 0 0,-3 2 0 31,0-4 0-31,-2 2 0 0,1-1 0 0,-2 1 0 16,0-2-144-16,-2-3 144 0,1 0-160 0,-1 0 160 15,-2-1-368-15,1-2 32 0,-1-2 0 0,-1 0 0 16,2-3-1136-1,-2 1-240-15</inkml:trace>
  <inkml:trace contextRef="#ctx0" brushRef="#br0" timeOffset="5188.59">16022 17263 20271 0,'-1'-4'896'0,"0"2"192"0,-1-2-880 0,2-1-208 0,0 4 0 0,0-2 0 0,0-1-1136 16,0-2-272-16,-1-6-48 0,0-2-16 0,0-3-1488 0,-1 0-304 0,-1 1-64 0,-1 1-16 0,-1 0 2656 0,-1 4 544 0,0 2 144 0,-3-1 0 15,-1 4 608-15,0 0 160 0,-1 2 16 0,-1 2 48 16,-2 2 2240-16,-1 0 448 0,0 0 80 0,1 0 32 16,-3 3-1008-16,1 2-192 0,0-1-32 0,-1 3-16 15,1 2-1344-15,-1 0-272 0,2 1-48 0,1 0-16 16,2-1-704-16,2 1 0 0,1 2 0 0,2 0 0 16,2 1 0-16,1 2 0 0,2 1 144 0,0 0-144 0,1 1 128 0,2-4-128 15,3 2 128-15,-1-1-128 0,2 3 368 0,1-1-16 16,2-2 0-16,1 0 0 0,1-1-144 0,2-3-16 15,1 0-16-15,2-4 0 0,1 0-48 0,0-5 0 16,1 0 0-16,0-1 0 16,1-2 144-16,0-4 32 0,2 0 0 0,-1-1 0 0,-1-3 176 0,-1 1 32 0,1-3 16 15,-2 1 0-15,1-1-64 0,-2-3-16 0,0 3 0 0,-3-2 0 16,-2 2-32-16,0-2-16 0,-3-1 0 0,0 2 0 16,-3-2-80-16,0 1 0 0,-1-3-16 15,-2 0 0-15,-1 1-48 0,0 1 0 0,-1-4 0 0,-1 3 0 16,0 6-256-16,-1 0 160 0,1 4-160 0,0 1 128 15,-1 4-128-15,1 1 0 16,-1 1 0-16,1 4 0 0,0 1 0 0,0 1 0 0,2 4 0 0,0 4 0 16,0 1 0-16,0 2 0 0,0 1 0 0,0 0 0 15,1 1 0-15,0 1-144 0,3 2 144 0,-1-1-208 16,-1 0 0-16,1-1 0 0,-2-1 0 0,0 0 0 0,-1 1 208 0,-1 1 0 16,0 0 0-16,-1 0-144 0,0-2 320 15,-2 1 64-15,0 2 16 0,-2-1 0 0,0-2-80 0,-1 1-16 16,-2-3 0-16,-1 2 0 0,-1-2-160 0,-3-1 0 15,1-1 144-15,-2-2-144 0,-2 0 0 0,-3 1 0 16,1-5 0-16,-3 2 0 0,-4-2 0 0,-1 0 0 16,-3 0-144-16,-1-4 144 0,2 3-176 0,-2-6 48 15,1 0 0-15,0-3 0 16,2-3-576-16,1 0-128 0,-1-4 0 0,2-2-16384 0</inkml:trace>
  <inkml:trace contextRef="#ctx0" brushRef="#br0" timeOffset="5727.17">16000 16495 24879 0,'3'4'2208'0,"1"-2"-1760"0,0 0-448 0,0 2 0 0,-1-4 960 0,3 3 128 0,4 4 0 0,6 2 16 0,7 3-96 0,3 2-32 0,3 2 0 0,1 2 0 0,0 1-48 0,-1 1-16 15,2 4 0-15,1 1 0 0,2 1 336 0,0 0 64 16,1 2 16-16,0 3 0 0,-2 0-432 0,-1 3-96 16,0 3-16-16,-2 4 0 15,-5-3-480-15,-4 3-112 0,-4 0 0 0,-3 3-16 0,-3-3-304 0,-5 3-64 16,-2 1-16-16,-3-2 0 0,-5-1-112 0,-2-3-32 16,0 1 0-16,-5-3 0 15,-2 2-48-15,-3-5-16 0,-5 1 0 0,-3-3 0 16,-4-3-384-16,-1-5-80 0,-5-4-16 0,-2-5 0 15,-1-5-464-15,-6-6-112 0</inkml:trace>
  <inkml:trace contextRef="#ctx0" brushRef="#br0" timeOffset="6390.34">11762 16685 16575 0,'-12'3'1472'0,"1"-1"-1168"0,4-2-304 0,2 1 0 0,2 2 0 0,-6-1 0 0,-8 2-128 0,-10 3 128 0,-11 6-336 0,-1 3 16 0,2 1 16 0,2 3 0 15,4-1 304-15,2 5 272 0,-1 5-48 0,-1 4-16 16,3 4 1328-16,-1 4 272 0,1 4 48 0,-1-2 16 16,2 5 496-16,1 3 80 0,1 2 32 0,6-2 0 15,1-4-720-15,3 1-144 0,4-1-16 0,3-3-16 16,4-3-912-16,1 4-176 0,7-1-48 0,2 1 0 15,5 2-448-15,24 38 0 0,-11-50 0 16,4-3-304-16,4-7-48 0,6-3-16 0,9-4-10912 16,13-4-2192-16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8:04:22.69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92D050"/>
    </inkml:brush>
    <inkml:brush xml:id="br3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21422 7747 17503 0,'-1'-2'1552'0,"0"2"-1232"0,1 0-320 0,-2 0 0 0,2 2 1008 0,0-2 144 0,-1 0 16 0,0 0 16 0,0 1-160 0,-2 2-48 0,1-1 0 0,2-2 0 0,0 0-272 0,0 0-64 16,0 0-16-16,0 0 0 16,-9 20-64-16,8-17-16 0,2-2 0 15,-1 1 0-15,0 1 288 0,1-2 64 0,0 1 16 0,2-2 0 16,-2 3-240-16,2-3-48 0,-2 4-16 0,1-2 0 16,2-1-128-16,-1 2-32 0,-1-1 0 0,2 2 0 15,-2 0-16-15,1-2-16 0,0 2 0 0,0 0 0 0,1 1-144 0,-1-2-16 16,1 1-16-16,0 2 0 0,-2-3-16 0,3 3 0 15,-1 0 0-15,2-1 0 0,-1 1-96 0,1 0 0 0,0 3-128 0,2-2 192 16,0 4-64-16,2-1-128 16,1 3 176-16,2 3-176 0,0 0 0 0,1 2 0 15,0 1 0-15,0 1 0 0,4 5 0 0,0 0 0 0,3 6 128 0,2-2-128 16,1 3 144-16,1 0-16 0,2 2-128 0,0-2 192 16,4 0-192-16,0-4 0 0,0 1 128 0,3-5-128 15,-2-1 128-15,2 1-128 16,2 2 176-16,3 3-176 15,-4-1 0-15,1 3 0 0,1 3 0 0,-3-3 0 16,-5-4-208-16,-3-1 48 0,-2 0 16 0,-2 1 0 16,0 5 144-16,-2-4 0 0,1 1 0 0,-3-3 0 15,-2-1-832-15,-2-3-64 0,0 0-32 0,-3 0 0 16,0-6-1248-16,-2 1-256 0,1-5-64 0,-3-2-11568 16</inkml:trace>
  <inkml:trace contextRef="#ctx0" brushRef="#br0" timeOffset="895.94">22504 8974 11055 0,'-4'-3'976'0,"1"2"-784"0,1 1-192 0,1 0 0 16,1-2 496-16,0 2 48 0,-1-3 16 0,-2-1 0 0,1 1-32 0,-1-3 0 0,2-3 0 0,1 1 0 0,1 2 64 0,1-2 16 0,-1 0 0 0,1 2 0 15,1 0 96-15,-1-3 32 16,1 2 0-16,1 1 0 0,-1-1 496 0,1-1 112 0,1 0 0 0,1 2 16 16,1-3-144-16,1 2-16 0,1-2-16 0,0 3 0 15,3-4-640-15,1 0-128 0,5-2-32 0,0 0 0 16,4-4-384-16,2 0 128 15,3-3-128-15,1-2 0 0,2 1 0 0,2-2 0 16,3 0 0-16,2-3 0 0,-1-1-160 0,6-2 160 0,5-3-208 0,1-2 80 0,2 1-128 0,-1 1 0 16,0 3-16-16,-3 0 0 15,-1-1-304-15,-1 3-48 0,1 1-16 0,-2-1 0 16,0 4-320-16,-1 1-80 0,3-1-16 0,-4 0 0 16,-3 2 16-16,2 1 0 0,-1 1 0 0,-2 2 0 31,-5 0-64-31,-1 3-16 0</inkml:trace>
  <inkml:trace contextRef="#ctx0" brushRef="#br0" timeOffset="2967.57">23743 8101 14735 0,'0'-6'1312'0,"0"-1"-1056"0,1 2-256 0,-1 2 0 0,0 2 480 0,0-4 32 0,0-3 16 0,-1-7 0 0,0-3 240 0,0-6 32 0,-3 0 16 0,-1-2 0 16,0-2-176-16,-1 5-16 0,-2-2-16 0,1-2 0 0,1 0 288 0,-3-2 64 16,2 0 16-16,0-4 0 0,1 1-96 0,0-2-32 15,1-1 0-15,1-1 0 0,1 2-352 0,0-4-80 16,2 1-16-16,0-1 0 0,0 0-208 0,1-1-32 16,2 2-16-16,-1 1 0 0,2-1-144 0,-1 1 0 0,-1 2-160 15,2 3 160-15,-2-1-400 0,-1 1 16 16,0 1 0-16,0 2 0 31,-1 3-560-31,0 0-96 0,-2 3-32 0,1 2 0 16,1 2-176-16,-2 2-32 0,1 4-16 0,0 3 0 0,1 1-224 15,1 2-32-15,0 0-16 0,0 2-5792 0</inkml:trace>
  <inkml:trace contextRef="#ctx0" brushRef="#br0" timeOffset="5816.09">21377 7688 13823 0,'-1'2'1216'0,"1"-2"-960"0,0 0-256 0,0 0 0 0,1 0 304 0,1-2 16 0,0 1 0 0,1-2 0 0,2-1 368 0,2-2 80 0,0-3 0 0,3 2 16 0,-1-2-208 0,1 0-32 15,0-4-16-15,-2 3 0 0,2-2-352 0,-1 0-176 16,0-5 160-16,1 1-160 0,-2-2 880 0,1-1 80 16,1-1 0-16,0-4 16 0,1-1 496 0,2-1 112 15,2-6 16-15,3 1 0 0,-1-4-256 0,1-3-64 16,3-3 0-16,0-3 0 0,0 3-688 0,0-1-144 16,-2 1-16-16,2-2-16 0,1-2-416 0,-1-2 0 15,0 3 0-15,-2 2 0 0,-2 1-144 0,-2 0 144 16,0 4-192-16,-3 5 192 15,-2 3-592-15,-1 7-16 0,-1 0 0 0,-1 3 0 16,-2 6-224-16,0-2-64 0,-2 5 0 0,0 4 0 16,-1 2-1216-16,1 0-256 0</inkml:trace>
  <inkml:trace contextRef="#ctx0" brushRef="#br0" timeOffset="6942.77">23622 6954 5519 0,'-1'-1'496'0,"1"1"-496"0,0 0 0 0,0 0 0 0,0-2 384 0,0 2-32 0,1 0 0 15,-1 0 0-15,0-3-352 0,0 2 0 0,-1-1 0 0,1 2 0 0,0 0 0 0,0 0 0 0,0 0 0 0,0 0 128 16,0 0 352-16,0 0 80 16,0 0 16-16,0 0 0 0,0 0 368 0,0 0 80 0,0 0 0 15,0 0 16-15,0 0-16 0,0 0 0 0,-7-19 0 0,7 18 0 16,0 1-160-16,0-3-32 0,-1 1-16 0,1 2 0 15,0-1-368-15,0 1-80 0,-1 0-16 0,0 0 0 16,-1 0-144-16,0 0-16 0,2 0-16 0,0 0 0 16,0 0-176-16,0 0 192 0,-20 1-192 0,14-1 192 15,1 0 432-15,-2-1 80 0,0 1 32 0,-1-3 0 16,0 1 160-16,0 0 48 0,-2 0 0 0,-1-2 0 16,-2 2-64-16,-1-2-16 0,-4 0 0 0,0-2 0 0,-2 0-288 15,-2 0-64-15,-1-3-16 0,-1-1 0 0,-2 0-96 0,0 0-16 16,-3-4 0-16,0 0 0 0,-1-1 112 0,0 2 16 15,3 0 0-15,-4 1 0 0,-2-1-48 0,-2 1 0 16,-1 2 0-16,-1 0 0 0,-1 2-16 0,-1-2 0 16,1 1 0-16,0-1 0 0,-1 3-176 0,1-2-32 15,1-1-16-15,-1 2 0 16,1 0-80-16,-2 2-16 0,2-4 0 0,0 1 0 0,2 1-128 0,-2-2 128 16,-2 0-128-16,-1-4 128 0,2 2-128 0,-2 0 0 15,2-1 0-15,0 1 0 0,1 0 0 0,2 2 0 16,0 0 0-16,2 1 0 0,3 5-272 0,-1 1 64 0,2 3 16 15,0 3 0 1,2 4-1040-16,1 2-208 0,1 4-32 0,1-1-9376 0,4 1-1872 16</inkml:trace>
  <inkml:trace contextRef="#ctx0" brushRef="#br0" timeOffset="35026.44">22290 5338 29487 0,'-11'0'2624'0,"2"-2"-2112"0,4 2-512 0,3 0 0 0,1 0 896 0,-4 0 80 0,-5 0 16 0,-8 2 0 0,-4-2-816 0,-4 1-176 0,-1 2 0 0,-1-1 0 15,-3 2 0-15,1 2 0 0,-1 0 0 0,-1 2 0 16,-1 1-320-16,-2 0 48 0,-2 6 0 0,-1-1 0 0,-3 4-80 0,-1 1-16 0,-2 1 0 16,-1 1 0-1,4-4 368-15,-1 4 0 0,-5-1 0 0,-6 5 0 0,-3 3 176 0,-3 1-48 0,-2 5-128 0,0 1 192 16,2-1-192-16,-3 5 0 15,2-3 128-15,-2 1-128 0,5 0 416 0,-1 2 32 16,-2 7 16-16,4-1 0 0,4 3 192 0,1 1 48 0,-1 6 0 0,0-5 0 16,-1 4 32-16,1-2 16 0,1-2 0 0,3 2 0 15,2 5-496-15,1 4-112 16,3 2-16-16,-1 4 0 0,5 2-128 0,1-2 0 0,4-7 0 0,3-4 0 0,4-6 0 16,-2 14 0-16,-3 10 0 0,-3 7 0 0,2-2 0 15,1 3 0 1,0 0 0-16,3 4 0 0,2 0 0 0,2 1 0 0,2-1 0 0,4-1 0 0,3-6 0 0,2 0 0 15,5 0 0-15,3-2 0 0,2 5 0 0,5-6 0 32,1-1 0-32,3-1 0 0,2-2 256 0,2 1-48 15,3 2 0-15,1 2 0 0,1-4-208 0,-2-2 0 16,2-4 128-16,1 9-128 0,4 3 0 0,1 1 0 16,0-6 128-16,-1-1-128 0,0-4 128 0,2 8-128 15,4 5 176-15,2 1-176 0,1-7 208 0,0 2-64 16,4-5-16-16,-1 3 0 0,1 0-128 0,2 0 192 0,2-3-192 15,0-4 192-15,1-5-192 0,3-2 128 0,2 2-128 0,4 3 128 16,5 2-128-16,0 1 0 0,3-1 0 0,-3 0 0 16,-3 0 0-16,-3-2 0 0,-2 2 0 0,1-2 0 15,4 0 0-15,3-4 0 0,4-6 0 0,1-4 0 16,1 0 0-16,0 2 160 0,3 1-160 0,-2-2 160 16,0-4 16-16,7-1 0 0,7-2 0 0,2-5 0 15,1-3-176-15,-2-3 0 0,-4 1 144 0,0-5-144 16,0-1 160-16,7-1-32 0,6 5-128 0,-2-1 192 15,-3 1-16-15,0-3-16 0,2 1 0 0,3-3 0 0,5 1 0 16,-3-5 0-16,-2-1 0 0,-2-7 0 0,1 2-160 16,3-4-144-16,1-4 144 0,1 1-208 0,-3-5 208 0,0 0 0 15,1-6 0-15,3-2 0 0,-2 0 0 0,1-2 128 16,-3-2 0-16,1-5-128 0,2 0 144 0,2-4-144 16,3 0 0-16,-6-5 144 0,-6 1 16 0,5-5 0 15,2-1 0-15,4-4 0 0,-1-1-32 0,-2-2 0 16,-5-3 0-16,2-3 0 0,5-1 0 0,2-2-128 15,-3 1 192-15,-4 0-64 0,-6-3-128 0,3 0 192 16,6-2-192-16,-4-3 192 0,-5-1-192 0,-5-4 0 0,-4-2 0 16,-3-4 0-16,1-3 0 0,-1 0 0 0,-1 6 144 15,-3-3-144-15,0-2 0 0,-4-6 0 0,-3 0 0 0,-1-8-128 16,1 0 128-16,0 0 0 16,2 4 0-16,-3-4 0 0,-3 0 0 0,-2-3-128 0,-3-5 128 0,-3-1 0 15,-3 6 0-15,-3-1 0 0,2-1 0 0,0-5-128 16,2-6 128-16,-2 4 0 15,0-1 0-15,-2 5 0 0,-4 2 0 0,-3-5 0 0,-3-3 0 0,-4 3 0 16,-5 4 128-16,-3-5 16 0,-2 5 0 0,-3-5 0 0,-2-1 48 16,-4 1 16-16,-2 3 0 0,-1 0 0 15,-1-4-208-15,-2 1 128 0,1-4-128 0,-4 1 0 0,0 5 0 0,-2-1-160 16,0 4 0-16,-4-2 0 16,0-3 0-16,-2 0 0 0,-2 5 0 0,-1 3 0 0,-1 0 160 0,-2-5 0 15,-5-1 0-15,-1 2-128 0,-2 4 128 0,-4 4 0 16,-2 0-144-16,-2 1 144 0,1 0 0 0,-4 0 0 15,0 1-144-15,-4 2 144 0,2 0 0 0,-4 2 128 16,4 4-128-16,-4 0 192 0,-6-1-64 0,-4-2-128 16,-4 3 176-16,-2 2-176 0,1 5 0 0,0-1 0 0,3-3 0 15,-3 2 0-15,4 2 0 0,-8 2 0 0,-6 0 0 0,-4 1-144 16,-1 2 144-16,2 1 0 0,3 5 0 0,2 1 0 16,7 8 0-16,-12-4-192 0,-13-5 64 0,-5-2 0 15,3 6 128-15,-1 1 0 0,-1 4 0 0,-5 5 0 16,-2 2 0-16,0 3 0 15,5 2 0-15,-5 1 0 0,-3 5 0 0,-2-2 0 16,-2 3 0-16,2 3 0 0,6-1 0 0,-7 4 0 0,-8 0 0 0,1 4 0 0,7 0 0 16,0 1 0-16,-3 0 0 0,-4 2 0 0,-1-1 0 0,0 4 0 15,7-1 0-15,-6 0 0 0,-4 2 0 0,0-2 0 32,5 4 0-32,-2-2 0 0,0 4 0 0,2-3 0 15,2 2 0-15,-1 1-128 0,10 0-352 0,-5 0-64 0,-2 2-16 0,0 2-19008 16</inkml:trace>
  <inkml:trace contextRef="#ctx0" brushRef="#br0" timeOffset="43980.21">23596 6912 911 0,'0'0'0'0,"0"-2"0"0,0 2 0 0,0 0 0 0,0 0 272 0,0 0-16 0,0 0-16 0,0 0 0 0,1 0 256 0,-1 0 48 0,1 0 16 0,-1 0 0 16,0 0-352-16,0 0-64 0,0 0-16 0,0 0 0 15,0 0-128-15,0 0 192 0,0 0-192 0,0 0 192 16,0 0-192-16,0 0 0 0,0 0 144 0,0 0-144 15,0 0 272-15,0 0-16 0,0 0 0 0,0 0 0 16,0 0 0-16,0 0-16 0,0 0 0 0,0 0 0 16,0 0 208-16,0 0 32 0,0 0 16 0,0 0 0 0,0 0-48 0,0 0 0 15,0 0 0-15,0 0 0 0,0 0-128 0,0 0-48 16,0 0 0-16,0 0 0 0,0 0 32 0,0 0 0 16,0 0 0-16,0 0 0 15,0 0-16-15,0 0 0 0,0 0 0 0,0 0 0 0,0 0-128 0,0 0-32 16,0 0 0-16,0 0 0 0,0 0 0 0,0 0 0 15,0 0 0-15,0 0 0 0,0 0 256 0,0 0 32 16,0 0 16-16,0 0 0 0,21-4 32 0,-19 4 16 16,0-2 0-16,2 1 0 0,-2-2-80 0,1 1-16 0,0 0 0 0,0 0 0 15,-1 2-144-15,1-3-48 16,-1 2 0-16,1 1 0 0,-1 0-192 0,0 0 176 0,-1 0-176 0,0 0 160 16,0 0-160-16,0 0 0 15,-1 0 0-15,0 0-176 0,0 0 176 0,0 0 0 16,0 0 0-16,0 0 0 0,0 0 192 0,0 0 80 0,0 0 16 0,0 0 0 15,0 0 0-15,0 0 0 0,0 0 0 0,18-11 0 16,-16 10-32-16,1 1 0 0,-1-3 0 0,1 2 0 16,0-1 32-16,1-2 0 0,1 1 0 0,0-3 0 15,1 3-32-15,3-4 0 0,-1 1 0 0,4-3 0 0,0 2-32 0,0-3-16 16,1-1 0-16,2-1 0 0,1-2-208 0,1-1 0 16,3-1 128-16,-1-1-128 0,4 0 0 0,-1-1 0 15,2 0 0-15,0-1 0 0,0 1 0 0,2-1 0 16,2-1 0-16,2-2 0 0,1 0 144 0,1-1-144 15,6-2 128-15,2-4-128 16,1 2 208-16,-1-2-32 0,1 0-16 0,0 0 0 0,1-2-160 0,-1 0 0 16,0 2 0-16,-3 0 128 0,0 1-256 0,2 1-64 0,-2 1-16 15,1 0 0-15</inkml:trace>
  <inkml:trace contextRef="#ctx0" brushRef="#br0" timeOffset="45364.74">24733 6179 6447 0,'0'-4'576'0,"0"2"-576"0,2 2 0 0,-1 0 0 0,0 0 224 0,0-3-64 0,1 2-16 0,1-5 0 0,1 1 128 0,0-1 32 0,1 0 0 0,-2 1 0 0,0-1 272 0,-1-1 64 16,1 2 16-16,-2 1 0 0,0-3 496 0,1 2 80 15,-4-1 32-15,2 0 0 0,-1-1 448 0,-1 0 80 16,0-2 32-16,0-1 0 0,1 1-224 0,-2-1-64 16,1-6 0-16,-1-3 0 0,1-3-432 0,1-3-80 15,-1-3-32-15,1-4 0 0,0-2-288 0,0-1-64 16,-1-6-16-16,0-4 0 0,1 7-400 0,-1-3-80 0,1-2-16 15,0-2 0-15,2-2-128 0,-1 2 0 0,0-2 0 16,1 2 0-16,2 1 0 0,-1-1-176 0,2 5 176 0,1 5-128 31,0 4-528-31,2 6-112 0,1 5 0 0,0 2-16 16,5 4-1328-16,0 5-272 0</inkml:trace>
  <inkml:trace contextRef="#ctx0" brushRef="#br0" timeOffset="48375.24">24832 6189 2751 0,'-1'-2'256'0,"1"0"-256"0,0 2 0 0,0 0 0 0,0 0 768 0,-1-2 128 0,1 2 0 0,-1-3 16 0,1 2 368 0,-2-4 64 0,1 4 0 0,0-3 16 0,1 2-400 15,-1-1-96-15,1 2-16 0,1-1 0 0,0-1 48 0,0 2 0 16,1-2 0-16,0 0 0 16,1 3 0-16,-2-4 0 0,1 4 0 0,1-1 0 15,-2 1 0-15,0 0 0 0,2 1 0 0,-2-1 0 0,0 1-64 0,0 2-16 16,1-2 0-16,0 1 0 16,-1 1-96-16,1 1-16 0,0-2 0 0,1 2 0 15,-1-2-144-15,2 2-48 0,0-3 0 0,-1 2 0 16,2 0-64-16,0 0 0 0,1-1-16 0,0-2 0 15,2 4-112-15,-1-4 0 0,2 2-16 0,0-2 0 16,-1 4-112-16,2-1-32 0,1 0 0 16,0 1 0-16,1 2-160 0,0 0 128 0,2 1-128 0,2-1 128 15,0 1 0-15,2 2 0 0,2 0 0 0,2 0 0 16,2 4 32-16,1-3 0 0,2 2 0 0,2-2 0 16,2 4-160-16,0 0 192 0,1 2-192 0,-1-1 192 15,1 1-192-15,2 0 0 0,3 3 0 0,-2 1 128 16,-2 0-128-16,-2 1 0 0,0 1 0 0,0 0 0 0,2 4 0 15,2 1 0-15,-1 2 0 0,0-1 0 0,-3-2 0 0,-2-1 0 16,0-2 0-16,-1 1 0 0,2-2 0 0,-3-2 0 16,3 2 0-16,-2-3 0 0,-1-3 0 0,1-1 0 15,0 1 0-15,0-3 0 0,1 0-256 0,-1-1 80 16,2 0 16-16,0-2 0 16,-1 0-1584-16,2 0-320 0</inkml:trace>
  <inkml:trace contextRef="#ctx0" brushRef="#br0" timeOffset="50993.96">26269 6954 7359 0,'0'-1'656'0,"0"1"-528"0,2 0-128 0,-2 0 0 0,0 0 864 0,1 0 144 0,-1 0 16 0,1 0 16 0,0-2 864 0,0 2 160 0,1 0 48 0,-2 0 0 15,0 0-432-15,0 0-80 0,0 0 0 0,0 0-16 16,0 0-112-16,0 0 0 0,0 0-16 0,22-9 0 15,-13 5-464-15,3-2-96 0,3 0 0 0,3-1-16 0,6-2-240 0,2-5-64 16,5 2 0-16,2 0 0 0,4-4-288 0,4 1-64 16,5-1-16-16,4 0 0 0,5-3-208 15,2-1 0-15,-2 2 0 0,0 2-160 16,0-1-528-16,-1 1-96 0,-5 2-32 0,-3-2-14112 16</inkml:trace>
  <inkml:trace contextRef="#ctx0" brushRef="#br0" timeOffset="58007.89">23718 8216 11967 0,'-1'-1'1072'0,"0"-2"-864"0,0 1-208 0,1 2 0 0,1-2 192 0,-1 2 0 0,0-2 0 0,0-2 0 15,0 2 752-15,0-4 144 0,1 2 16 0,0 0 16 0,-1 2 112 0,2-2 32 0,0 1 0 0,-1 3 0 16,0-2-304-16,2 2-48 16,-2 2-16-16,0-2 0 0,1 0 256 0,-2 0 32 15,0 3 16-15,1-3 0 0,-1 1 80 0,0 2 32 0,0-3 0 0,1 2 0 16,-1-2-320-16,0 0-64 15,0 0-16-15,0 0 0 0,0 0-336 0,0 0-80 0,19 8-16 0,-13-6 0 16,0-1-256-16,1 2-48 0,1 0-16 0,-1 2 0 16,2-1 32-16,0 2 16 0,-1 0 0 0,1 2 0 0,1 1-48 0,0-1-16 15,1 2 0-15,1 0 0 16,1 2 48-16,0 1 0 0,0-2 0 0,0 1 0 0,0 3-192 0,0-1 192 16,-2 0-192-16,2-1 192 15,-1 0-64-15,2 2 0 0,-1-2 0 0,2 0 0 16,0 2-128-16,0-1 0 0,2 1 144 0,3 1-144 15,0 1 240-15,-1 1-32 0,1 3 0 0,1-1 0 16,-1-1-64-16,0-1-16 0,0 2 0 0,-2-4 0 16,-1 3-128-16,-1-3 192 0,1 2-192 0,0-4 192 15,-1 3-192-15,0-3 0 0,1 1 0 0,1 1 128 16,-1-4-128-16,-1 2 0 0,1-2 0 0,-1-2 0 16,0-1 0-16,-1 1 0 0,1-1 0 0,-1 0 0 15,0-1 0-15,0 0 0 0,1-2 0 0,1-2 0 16,1 2 0-16,0 0 0 0,1 1-144 0,0-4 144 15,1 4 0-15,1-1-128 0,0 0 128 0,-1-2 0 0,0 2-304 0,-3 0 48 16,-1 0 16-16,0 2 0 0,-1-2-16 0,-1 2-16 16,-1 1 0-16,0 2 0 0,-2 2-96 0,-1 1-16 15,0 3 0-15,-3-4 0 0,-1 4-1072 16,-1-5-208-16,-1-1-64 0,1-5 0 0,-1-1-944 16,-2-3-192-16,1 1-32 0,-2-7-9248 0</inkml:trace>
  <inkml:trace contextRef="#ctx0" brushRef="#br0" timeOffset="59098.69">24799 9008 3679 0,'-1'-3'320'0,"1"0"-320"0,0 1 0 0,0 1 0 0,1-2 1568 0,0 3 240 0,1 0 48 0,0-4 16 0,2 2-960 0,1-4-192 15,2 2-32-15,0-2-16 0,1 2 160 0,-1-1 16 16,1 1 16-16,-1 2 0 0,1 1 112 0,-2-2 32 0,0 0 0 16,0 0 0-16,0 1 256 0,0 0 48 0,1-1 16 0,-1 0 0 15,0-1 128-15,1 0 16 0,1 0 16 0,1 0 0 16,0-2-512-16,1 0-96 0,4 0-32 0,2-3 0 16,0 1-320-16,3-1-64 0,3-3-16 0,0 5 0 15,-1-3 0-15,3-1 0 0,2 0 0 0,0 0 0 16,1-3-304-16,1 2-144 0,1-4 128 0,-1 0-128 15,1 0 0-15,0-2 0 0,1 5 0 0,0-3 0 16,0 1 0-16,0-1 0 0,2 2 0 0,2-2 0 0,-2 1 128 0,-1-1 64 16,0 1 0-16,-3 2 0 15,-1-2-32-15,-1 4 0 0,-2-2 0 0,-2 2 0 16,0 0-160-16,-2 2 192 0,-1-1-192 0,-1-2 192 0,2 2-192 0,-3 2 0 16,1-2 0-16,-2 1-176 15,0 2-480-15,-1-3-112 0,-1 4 0 16,1-4-16-16,-1 3-320 0,-1 1-64 0,1 0-16 0,0 0 0 15,-2 0 528-15,0 2 96 0,2-2 32 0,-2 1 0 0,0 1 272 0,-1 0 48 16,0 2 16-16,0 1 0 0,-1-2-128 0,0 1-32 16,-2 2 0-16,0-1 0 15,-1 2-912-15,-2 1-176 0</inkml:trace>
  <inkml:trace contextRef="#ctx0" brushRef="#br0" timeOffset="60111.64">25944 8446 4607 0,'0'0'400'0,"0"-3"-400"0,1 2 0 0,-1 1 0 0,0-2 1632 0,0 2 240 0,2 0 48 0,-2-3 16 0,1 2 48 0,1-4 16 0,1 1 0 0,-1-2 0 0,2 0-560 0,-2-2-112 15,1 2-32-15,-1-2 0 0,1 0 112 0,-2-3 0 16,2 1 16-16,0 0 0 0,0-2-144 0,-1 2-16 16,-1-5-16-16,2 2 0 0,-1-2-336 0,1-1-64 15,-2 0-16-15,0-4 0 0,-1 2-320 0,2-1-64 16,-1-4 0-16,0-1-16 0,1-2-144 0,0-5-32 15,1-1 0-15,2-5 0 0,-2 1 32 0,2-1 0 16,-1 1 0-16,0 1 0 0,0-2-32 0,1 2 0 0,-1 3 0 16,-2 0 0-16,3 0-96 0,-1-1-32 0,-2 0 0 15,1-1 0-15,-2 2 48 0,0-2 0 16,-1 1 0-16,0 2 0 31,0-1 16-15,0 1 16-1,-1 2 0-15,-1 3 0 0,-1 2-64 0,1-2-16 0,-1 1 0 0,0-1 0 0,-1 1 0 16,1 1 0-16,1 1 0 0,-1-3 0 0,2 2-128 0,0-2 0 0,1 1 0 0,0-1 0 0,1 1 0 0,0 3 0 0,1 1 0 0,0 4 0 16,1 4-320-16,-1 1-112 0,2 0-16 0,-1 2 0 0,1 3-320 0,1 1-64 15,1 3 0-15,2 0-16 0,0 3-1600 0,1 0-320 0,2 0-64 0,2 3-11472 16</inkml:trace>
  <inkml:trace contextRef="#ctx0" brushRef="#br0" timeOffset="73259.34">26142 8572 10127 0,'-3'-3'896'0,"2"3"-704"0,0-2-192 0,1 1 0 0,0 1 1152 0,1 0 192 0,0 0 32 0,1-3 16 0,0 3-704 16,1-3-144-16,0 0-32 0,0 1 0 0,1 0 240 0,-3 2 32 0,0 0 16 0,-1 2 0 0,0 0-656 0,-2 2-144 16,-1 1 0-16,-1-2 0 15,1 4 1040-15,-2-4 224 0,2 4 32 0,0-1 16 0,0 0 224 0,2 0 64 16,1 0 0-16,1-3 0 0,3 0-848 0,-1 1-176 16,4-1-16-16,0 0-16 0,3 0 144 0,0 1 16 15,1-1 16-15,3 3 0 0,0 3-112 0,2 1-32 16,3 0 0-16,0 5 0 0,0-2-160 0,1 2-32 15,0 2-16-15,2 2 0 0,3 0-144 0,1-1-32 16,2-2 0-16,0 0 0 0,-2-1-192 16,-1 1 0-16,4-3 0 0,-2 0 0 15,-1-3 0-15,-1 0 0 0,-3 1 0 0,-2-1 0 0,-4-3 0 0,0 2-240 0,0 0 80 0,0-3 16 32,-2 4-1440-32,1-3-272 0,-2 4-64 0,0 0-13200 0</inkml:trace>
  <inkml:trace contextRef="#ctx0" brushRef="#br0" timeOffset="78208.7">24936 9142 5519 0,'-1'-1'496'0,"1"-2"-496"0,0 3 0 0,0 0 0 0,0 0 1408 0,0 0 192 15,-1 0 48-15,1-2 0 0,0 1 112 0,0-2 32 0,0 3 0 0,0 0 0 16,0 0-624-16,0 0-112 0,0 0-32 0,0 0 0 16,0 0-96-16,0 0-32 0,16 20 0 0,-12-11 0 0,-1 0-16 15,1 4-16-15,1-1 0 0,0 4 0 16,1 3-96-16,2-1 0 0,-1 5-16 0,2 0 0 0,2 8-128 0,-1 4-32 16,0 0 0-16,-1 5 0 0,0 5-336 0,-3-1-80 15,0 1-16-15,-1-1 0 16,-1 1-768-16,-3-2-160 0,1-5-16 0,-1-3-16 15,-1-4 224-15,0-5 64 0,0-1 0 0,0-2 0 0,0-2 96 0,0-5 32 16,1 0 0-16,1-3-11968 0</inkml:trace>
  <inkml:trace contextRef="#ctx0" brushRef="#br0" timeOffset="79415.86">25137 9930 10127 0,'-4'2'896'0,"1"-2"-704"0,2 3-192 0,0-3 0 0,1 0 992 0,-1 0 160 0,-1 1 48 0,-1 1 0 0,-1-2 576 16,0 3 112-16,2 1 32 0,-1-4 0 0,2 2-720 0,1-2-144 15,3 4-32-15,-1-4 0 0,2 2-336 0,2-2-80 16,0 4-16-16,3-3 0 0,0 4-48 0,2-1-16 15,1 2 0-15,2 0 0 16,2 2-256-16,2 0-48 0,2 2-16 0,0-1 0 16,1 1-208-16,1-2 144 0,4 0-144 0,1 0 128 15,3-1 240-15,3-1 32 0,2 1 16 0,0-1 0 0,-1 1-288 0,2-1-128 16,0 2 128-16,0 0-128 0,-3 0-144 0,-1 0-112 16,-1 2-32-16,-2 1 0 15,-3-1-752-15,-3 0-160 0,-1 2-16 0,-1 0-16 16,-1 1-368-16,-1 3-64 0,-1-3 0 0,1 6-8368 0</inkml:trace>
  <inkml:trace contextRef="#ctx0" brushRef="#br0" timeOffset="82158.96">26748 9303 7199 0,'-5'0'640'0,"1"-3"-512"0,2 2-128 0,0 1 0 0,1 0 0 0,0-2 0 0,1 2 304 0,-1 0 128 0,0-4 16 0,-2 1 16 0,1 1-192 0,0-3-32 0,1 2-16 0,1 0 32 0,-1-3-464 0,1 1-112 0,1 1 0 16,-1 0 16-16,1 1 80 0,1 0 16 0,-2-1 0 0,1 2 0 15,0-1 400 1,-1 2 96-16,1 1 16 0,-1-2 32 0,-1 2 480 0,1 0 80 0,0 0 32 0,0 0 0 15,0 0 32-15,0 0 16 0,0 0 0 0,0 0 48 16,0 0-256-16,0 0-64 0,0 0 0 0,0 0 48 16,0 0-544-16,0 0-208 0,0 0 176 0,0 0-176 15,0 0-224-15,0 0-144 0,0 0-16 0,0 0 16 16,0 0-32-16,0 0-16 0,0 0 0 16,0 0 32-16,0 0 384 0,0 0 0 0,0 0 192 0,0 0-64 0,0 0 576 0,0 0 128 15,0 0 0-15,0 0 48 16,0 0-512-16,0 0-112 0,0 0 0 0,0 0-16 15,19-10-240-15,-18 10 0 16,0-3 0-16,0 2 0 0,2 1 0 0,-2 0 0 16,1-2-160-16,0 2 160 0,0-3-224 0,1 2 32 0,-1-2 16 0,1 1 0 15,0 1 176-15,0-2 0 0,-1 3-144 0,1-3 144 0,-1 3 0 0,2-3 160 16,-2-1-16-16,1 4 0 0,-1-2-16 0,1 1-128 0,-1 1 192 16,0 0-64-1,0 0-128-15,-1 0 0 0,0 0 0 0,2 0 0 16,-2 0 320-16,-1 0-32 0,1 0 0 0,1 0 0 15,-2 0 496-15,1 0 112 0,-1 0 0 0,0 0 16 16,0 0 128-16,0 0 32 0,0 0 0 0,0 0 0 16,0 0-288-16,0 0-48 0,0 0-16 0,0 0 0 15,-14 19-336-15,11-16-80 0,-1 3-16 0,-1 1 0 16,0 0 32-16,-1 1 0 0,-2 2 0 0,1 0 0 16,0 0 192-16,-2 2 64 0,0 1 0 0,-2 0 0 15,1 0 0-15,-2 2 0 0,1-2 0 0,-4 2 0 0,-1 1-144 16,0 0-32-16,-3 3 0 0,-1-1 0 0,-3 5-96 0,-4 2-32 15,-2 4 0-15,0-1 0 0,-4 5 0 0,0 0 0 16,0-1 0-16,2 0 0 0,1 0-80 0,2 2-32 16,0-2 0-16,2-1 0 0,3-3-160 0,2 1 0 15,0-3 0-15,1 0 128 0,0 1-128 0,-1-1 0 16,0 2 0-16,2-3 0 0,-1-2 0 0,1 1 0 16,1-2 0-16,-1-2 0 0,3-1-240 0,1-3 80 15,3-4 16-15,2-5 0 16,4 0-496-16,1-5-112 0,2-2-16 0,3-4-10752 15,3-2-2176-15</inkml:trace>
  <inkml:trace contextRef="#ctx0" brushRef="#br0" timeOffset="84920.31">24562 10302 5967 0,'7'-6'528'0</inkml:trace>
  <inkml:trace contextRef="#ctx0" brushRef="#br0" timeOffset="85047.93">24782 10146 911 0,'1'-6'0'0,"-1"1"0"0,1 1 0 0,0 2 0 15,-1 1 1824-15,2 1 288 0,-1 0 48 0,0-4 16 16,0 1-1776-16,3 0-400 0,0-4 0 0,1 1 0 15</inkml:trace>
  <inkml:trace contextRef="#ctx0" brushRef="#br0" timeOffset="85526.14">24959 9985 4607 0,'0'-2'400'0,"0"1"-400"0,0 1 0 16,0-3 0-16,0 3 1584 0,0 0 224 0,0 0 48 0,0 0 16 16,0 0-1344-16,0 0-272 15,0 0-48-15,0 0-16 16,0 0-784-16,0 0-176 0,0 0-16 0,0 0-16 15,0 0-688-15,0 0-144 0,0 0-32 0,0 0 0 0,0 0 992 0,0 0 192 0,0 0 32 0,0 0 16 16,0 0 1456-16,8 19 272 0,-8-18 64 0,-1 1 16 16,0 2 688-16,-2-1 144 0,1-1 32 0,-1 2 0 15,0-1-320-15,-4 1-48 0,1 1-16 0,-2 1 0 0,-2 2-144 0,-1 0-48 16,-2 0 0-16,0 0 0 16,-2 2 16-16,-3 0 0 0,0 1 0 0,-3 1 0 0,-1 0-96 0,-4 3-32 15,-4 1 0-15,-3 0 0 0,-3 2-784 0,-5 1-176 16,-4 3-16-16,-4 4-16 15,-5 0-352-15,-2 5-64 0,-2 1-16 0,1 3 0 16,0 2-128-16,4-1 0 0,3-2 0 0,1 4 0 0,-3-3 0 0,3 3 192 16,0-3-192-16,6-1 192 0,5-6-16 0,7-6 0 15,5-3 0-15,6-3 0 0,5-6-176 16,4-4 0-16,5-2 0 0,1-4 0 16,4-1-544-16,1-6-96 0,1 1 0 0,4-5-17536 15</inkml:trace>
  <inkml:trace contextRef="#ctx0" brushRef="#br0" timeOffset="86830.83">22394 9072 911 0,'-3'-5'0'0,"1"1"0"0,0 0 0 0,0 2 0 0,2 0 1328 0,0 2 176 0,0-2 32 0,0-1 16 0,-1 0-32 0,0-3-16 0,1 2 0 0,-1-2 0 15,2 0 0-15,-1-1 0 16,1 1 0-16,0 2 0 0,2 1-256 0,-2 0-48 0,1 0-16 0,0 0 0 16,0 3-32-16,-1 0-16 15,1 0 0-15,-1 3 0 0,0 1-464 0,2 5-96 16,-2 0 0-16,1 3-16 0,0 4-240 0,0 4-32 16,2 6-16-16,-1 7 0 0,1 8-112 0,1 4-32 0,-1 9 0 0,0 5 0 15,2 8-128-15,-1 9 0 0,1 3 0 0,-1 1 0 31,1 4-944-31,0-5-64 0,0-6-16 0,2-6 0 16,-2-7 128-16,1-6 0 0,-2-5 16 0,1-4 0 0,2-6 880 0,-3-4 0 16,2-4 176-16,-1-6-6816 0,2-9-1360 0</inkml:trace>
  <inkml:trace contextRef="#ctx0" brushRef="#br0" timeOffset="89244.67">23674 10805 6447 0,'-1'0'576'0,"-1"0"-576"0,2 0 0 0,0 0 0 0,0 0-304 0,0-1-160 0,0 2-48 15,-1-1 0-15,0-1 240 0,1 1 32 0,-1 0 16 0,1 0 0 0,0 0 1088 0,0 0 224 16,0 0 32-16,0 0 16 16,0 0 672-16,0 0 144 0,0 0 32 0,-9-19 0 0,8 16-640 0,-1 0-128 15,1 1-32-15,0 1 0 0,0-2-144 16,-2-1-16-16,2 1-16 0,0 0 0 0,0-1-208 0,-2 2-32 16,2 0-16-16,0 0 0 0,-2 0-144 0,-1-2-32 15,2 2 0-15,-3-1 0 0,1 2 192 0,-1-2 16 0,-1 2 16 0,0-4 0 16,0 2 0-16,-2-1 0 0,0-2 0 0,-2 1 0 15,0 0 96-15,-1-1 32 0,-3-3 0 0,1 0 0 16,-2 2-208-16,-3-3-32 0,-1 0-16 0,-2 1 0 16,-3-3-208-16,-3 2-32 0,0-2-16 0,-3 2 0 15,0-2-160-15,1-1-48 0,-1 0 0 0,0 0 0 16,2-2 48-16,-2-1 16 16,-1 0 0-16,-1-2 0 0,1-1 64 0,-2-1 16 15,0 1 0-15,-1-2 0 0,1-2-80 0,1-1-16 0,-1 4 0 0,3-3 0 0,1 1-256 0,1 0 128 16,-1 0-128-16,1-1 0 0,-2 2 144 0,2 2-144 15,-1 0 0-15,2 3 144 0,0 1-144 0,0 2 0 16,-1 3 0-16,-1-3 128 0,-1-2-128 0,0 3 0 16,2 2-160-16,2 0 160 15,5 4-336-15,4 0 16 0,1 2 16 0,4-2 0 16,4 0-416-16,2-3-96 0,2-1-16 0,4 0-17760 0</inkml:trace>
  <inkml:trace contextRef="#ctx0" brushRef="#br0" timeOffset="95896.51">21347 7769 4719 0,'1'-8'416'0,"-2"4"-416"0,1 0 0 0,-2 2 0 0,2-1 0 0,0 2 0 16,0 1 0-16,2-4 0 0,-2 2 0 0,1-4 0 0,0 2 336 0,-1-2-16 16,1 3 0-16,1 0 0 0,-1-1 1024 0,-1 4 208 15,1-3 48-15,-1 3 0 0,1-2-976 0,-1 2-192 0,0 0-48 16,0 0 0-1,-1 2-1264-15,1-2-256 0,0 0-48 0,0 0-16 16,0 0 512-16,0 0 112 0,0 0 0 0,0 0 16 0,-20 0 768 0,18 0 160 0,-1-2 16 0,1 1 16 16,1 1 352-16,-2-3 64 0,2 1 16 0,0 1 0 15,-1 1-128-15,1-3-32 0,-1 3 0 0,0-2 0 16,0 2-416-16,-1 0-96 0,1 0-16 0,-2 0 0 16,1 2 112-16,-4-2 32 0,1 3 0 0,-2-2 0 15,-2 1 432-15,-1 1 96 0,-3 0 16 0,-1 1 0 16,-2 0 192-16,-2 1 32 0,-1-1 16 0,-4-1 0 15,-2 2-336-15,-4-1-64 0,-2 0-16 0,-4 2 0 0,-5-4-192 16,-3 2-32-16,-3 2-16 0,-3 0 0 0,0 1-96 0,-1-1 0 16,0 1-16-16,-2 2 0 0,-1-2-176 0,-1 2-128 15,-2-3 192-15,3 1-192 0,2 2 496 0,5 0-16 16,4 1 0-16,3-3 0 0,6 2 32 0,3-3 0 16,5 0 0-16,1 0 0 15,4 0-768-15,1 1-128 0,2-4-48 0,1 1-12832 0</inkml:trace>
  <inkml:trace contextRef="#ctx0" brushRef="#br0" timeOffset="96767.84">20096 7889 5519 0,'2'-5'496'0,"-2"2"-496"0,1 1 0 0,-1 0 0 0,1-1 2160 0,-1 2 336 0,1 1 64 0,2-5 0 0,-1 2-1424 0,2-5-304 0,2 0-48 0,-2-2-16 0,1 0-768 0,-1 1 0 16,-1-1 0-16,0-1 0 0,-1 4 0 0,-1-6 0 15,-1 3 0-15,0-2 0 0,-2-2 656 0,-2 2 128 16,1 0 32-16,-4-1 0 0,1 1 560 0,-2-2 112 16,-1-1 32-16,-3-1 0 0,-1-3-304 0,-2 0-64 15,-1-3-16-15,-1-3 0 0,-2 0-96 0,-2-3-16 16,0-1 0-16,0 0 0 0,-1-2-512 0,1-1-96 16,0-3-32-16,1-2 0 15,3 1-1152-15,2-1-256 0,3 2-32 0,2 3-13408 0</inkml:trace>
  <inkml:trace contextRef="#ctx0" brushRef="#br0" timeOffset="106693.99">21438 5750 1839 0,'3'-4'160'0,"-1"1"-160"0,-1 3 0 0,1-3 0 0,-2 3 320 0,1 0 48 0,0-4 0 0,1 2 0 0,1-4 544 0,-1 2 112 0,1-2 32 0,-2 2 0 16,0 2-160-16,-1-1-16 0,2 2-16 0,-1 1 0 0,1-3-480 0,0 3-112 15,0 0-16-15,0-2 0 0,0 2-400 0,-1-1-96 16,-1 1-16-16,1 0 0 16,-1-3-128-16,-1 3-16 0,1 0-16 15,-1 0 0-15,-1 0 416 0,1 0 0 0,-1 0 0 0,1 0 0 0,-1-1 768 16,1 1 224-16,-1 0 48 0,2 0 16 0,0 0-128 0,0 0-32 16,0 0 0-16,0 0 0 0,-21-2-208 0,16 2-48 15,-2 0-16-15,1 0 0 0,0 0 80 0,-3 0 0 0,2 0 16 0,-4 2 0 16,0-2 272-16,-2 0 48 0,-1 0 16 15,-1 1 0-15,-3-1-496 0,2 0-112 16,-2-1 0-16,0 1-7888 16,2 0-1584-16</inkml:trace>
  <inkml:trace contextRef="#ctx0" brushRef="#br0" timeOffset="126285.49">21923 6445 4143 0,'4'-6'368'0,"-4"2"-368"0,1 2 240 0,-1 2-32 0,0-3 0 0,0 2 32 0,0 1 208 0,0 0 64 0,0-4 0 0,0 2 16 0,0-4 208 0,0 2 32 0,0-2 16 0,0 1 0 0,0 1-416 0,0 0-96 15,-1 2-16-15,-1-2 0 0,1 2-256 0,-1-2 0 16,-1 1 0-16,1 0 0 0,-1-1 320 0,-1 2 0 0,2-2 0 0,0 0 0 0,-2-1 256 0,0 1 64 16,2-2 16-16,-1 0 0 0,1 0-208 0,-2 2-64 15,0-2 0-15,2-3 0 0,-2 4-224 0,3-3-160 16,0 2 192-16,-1-1-192 0,2 0 480 0,0 1-16 16,2 0 0-16,-2-1 0 15,1 2-128-15,0 1-16 0,-1-3-16 0,0 1 0 16,1 1-304-16,-1 2 128 0,-1-1-128 0,1-2 0 0,0 2 128 0,0-1-128 0,-1 1 0 0,1-3 0 31,-1 1 0-31,-1-1 0 0,1 1 0 0,-1 0 0 16,0-4 0-16,1 2 0 0,0-5 0 0,0 3 0 15,-1-2 208-15,1-2-64 0,-1 2-16 0,1 0 0 16,-2-1-384-16,1 0-96 0,-1-2-16 0,-1 1 0 16,1 2-160-16,0-1-48 0,-1 4 0 15,0 0 0-15,0-1 768 0,0 0 160 0,-2 4 32 0,2-3 0 0,1 2 384 16,0 1 96-16,1-3 16 0,-1 0 0 0,2 2-256 15,0-3-48-15,1 1-16 0,0 0 0 0,1-4-336 0,1 3-64 16,1 0-16-16,1-2 0 0,-2 2-320 0,0 1-64 16,1 1-16-16,-1 2 0 15,0 1-640-15,-1-2-128 0,-2 5-16 16,1-2-16-16,-2-1 352 0,0 4 80 0,-2-1 16 0,2-1 0 0,-2 2 608 0,0-3 192 16,1 2 0-16,0-2 0 0,-1 2 192 0,1 2 64 15,0-4 0-15,0 4 0 0,1-3-448 0,0 3 0 16,1 0 0-16,1 0-8192 0</inkml:trace>
  <inkml:trace contextRef="#ctx0" brushRef="#br0" timeOffset="127284.04">21714 5730 3967 0,'0'-2'352'0,"-1"1"-352"0,1 1 0 0,0 0 0 0,0 0 192 16,0 0-48-16,0 0 0 0,-2-2 0 0,1 1-320 0,1 1-64 0,-1 0-16 0,1 0 0 0,0 0 256 0,0 0 0 0,0 0 192 0,0 0-192 15,0 0 608-15,0 0 16 0,0 0 0 0,0 0 0 16,0 0-432-16,5-22-192 0,-3 18 160 0,0 2-160 15,0-2 0-15,0-1 0 0,2 1 0 0,-1-2 0 16,0 2 0-16,1-2 272 0,1 0-48 0,0 0 32 16,0 0 704-16,0-2 160 0,0 2 32 0,0-3 0 15,1 3-256-15,0-1-64 0,0-2 0 0,1 3 0 16,-1 0-176-16,1-2-32 0,2 0-16 0,1-5 0 16,2 3-608-16,3-2 0 0,0-2 0 0,2 0 0 0,-1 0-128 0,3-1 128 15,0-1-128-15,4-2 128 16,1-1 0-16,2-1-160 0,3 0 160 0,-1-1 0 0,1 2-352 15</inkml:trace>
  <inkml:trace contextRef="#ctx0" brushRef="#br0" timeOffset="128210.07">21762 5738 4159 0,'1'-4'0'0,"1"1"0"0,-2 3 0 0,0 0 0 0,0 0 0 0,0 0 0 31,1-1 560-31,0-1 128 0,0-1 16 0,0 0 16 0,1-1 560 0,-1 1 96 16,-1 0 32-16,0 0 0 15,0 2-96-15,0-2-16 0,0 1 0 0,-1 1 48 16,1-3-464-16,-2 2-96 0,1 2-16 0,0-4 0 0,-1 4-64 0,-1-3 0 16,-1 3-16-16,-1 0 0 0,0 0-240 0,-1 0-64 15,0 0 0-15,-1 0 0 0,-2 0 64 0,-1 0 16 16,0 0 0-16,-2 0 48 0,-2 0 128 0,1 3 48 15,-3-3 0-15,-3 4 0 0,-1-2-160 0,-1-1-16 16,-1 2-16-16,-2 0 0 0,0 0-496 0,-1 1 0 16,0-4 0-16,2 2-8400 15,2-1-1776-15</inkml:trace>
  <inkml:trace contextRef="#ctx0" brushRef="#br0" timeOffset="131806.03">20087 7987 4479 0,'-2'0'0'0,"1"-2"192"0,0 2-48 0,0 0-16 0,1 2-128 0,0-2 0 0,-2 0 0 0,-1 1 0 0,-1-1 0 0,-1 3 0 0</inkml:trace>
  <inkml:trace contextRef="#ctx0" brushRef="#br0" timeOffset="131939.62">20009 8057 4367 0,'0'0'192'0,"0"0"48"0,1-2-240 0,-1 2 0 0</inkml:trace>
  <inkml:trace contextRef="#ctx0" brushRef="#br0" timeOffset="132277.82">20070 7991 911 0,'0'0'0'0,"0"0"0"0,0-3 0 15,0 3 0-15,0-1 688 0,0 1 48 0,0 0 16 0,0-2 0 16,0-1 16-16,0 2 16 0,0-2 0 0,0 3 0 16,0 0-352-16,0 0-80 0,0 0-16 0,0 0 0 15,0 0 48-15,0 0 0 0,0 0 0 0,0 0 0 16,0 0-128-16,0 0-32 0,0 0 0 16,0 0 0-16,0 0 0 0,0 0 0 0,-6-19 0 0,6 19 0 15,-1 1 96-15,0 1 0 0,0 1 16 0,-2 0 0 16,1 4 144-16,-2-1 32 0,0 4 0 0,-1 2 0 0,0 4 224 0,-1 3 48 15,0 3 16-15,-1 1 0 16,-2 6-352-16,-1 2-64 0,1 3 0 0,-3 4-16 16,-2-3-112-16,-2 0-32 0,0 2 0 0,0-5 0 15,0 3 256-15,-1-3 48 0,-2 3 16 0,2-3 0 0,-2 1-96 0,1-3 0 16,-1 1-16-16,1-3 0 16,-1-3-432-16,-2 1 128 0,1-6-128 0,-1-2 0 15,0-2-448-15,0-1-160 0,3-2-32 0,0-2-8640 0</inkml:trace>
  <inkml:trace contextRef="#ctx0" brushRef="#br0" timeOffset="139586.29">22432 10078 16575 0,'0'-1'1472'0,"2"1"-1168"0,-1-3-304 0,0 3 0 0,0 0 352 0,0 0 16 0,2 0 0 0,-1-2 0 0,2 1-496 0,1-2-112 16,-1 3-16-16,-2 0 0 16,1 3-480-16,-3-2-96 0,0 1-32 0,-2 2 0 15,1-1 48-15,-1-1 16 0,-2 2 0 0,0-2 0 0,1-1 1328 0,-1 2 272 0,-1-1 48 0,0 2 16 16,0 0 160-16,0-2 16 0,-1-2 16 0,0 2 0 16,1-2-336-16,-3 0-64 0,3 0-16 0,-1-2 0 15,1 0-400-15,0-1-96 16,0 0-16-16,1-1 0 0,-1 1-128 0,-2 2 192 15,1 1-192-15,-2-2 192 0,-2 2 96 0,-3 2 32 16,1-2 0-16,-2 4 0 0,-2 2 224 0,-4 0 48 0,-1 2 16 0,-2 0 0 16,-1-1 336-16,-2 0 64 0,-1 2 16 0,-2-3 0 15,-1 1 48-15,-3 2 16 0,-3-3 0 0,-4-3 0 16,1 0-384-16,-4 0-80 0,1-2-16 0,0 1 0 16,2-2-256-16,-1 2-48 0,2 0-16 0,2 1 0 15,0-2-128-15,1 4-32 0,3-1 0 0,1-2 0 0,2 2-128 16,1 2 0-16,1-2-192 0,0 2 192 15,2 0-352-15,1 0 48 0,0 0 16 0,3 2 0 16,2 0-480-16,1-1-80 0,1 2-32 0,2-2 0 16,1 1-672-16,3-2-144 0,2 2-32 0,1-6-10368 0</inkml:trace>
  <inkml:trace contextRef="#ctx0" brushRef="#br0" timeOffset="147850.71">20957 10286 4767 0,'-1'0'0'0,"0"-3"192"0,-1 3-48 0,2-1 16 0,0 1-160 0,0 0 0 0,0 0 0 0,0 0 0 0,-1 0 0 0,0 0 128 0,0 0-128 0,1 0 160 15,0 0-320-15,0 0-64 0,0 0-16 0,0 0 32 0,0 0 208 0,0 0 0 16,0 0-160-16,-16-11 160 15,14 10-384-15,2-3-16 0,2 3-16 0,-1 0 32 0,0 1 1104 0,2-3 240 0,-1 2 32 0,0 1 32 16,1-3-704-16,-1 3-128 0,1-2-48 0,1 2 16 16,-2-1-160-16,1 1 0 0,0 0 0 0,-2-3 176 15,1 1-176-15,-1-2 0 0,-1-2 0 0</inkml:trace>
  <inkml:trace contextRef="#ctx0" brushRef="#br0" timeOffset="148422.79">21324 10219 3855 0,'-7'-2'336'0,"2"-2"-336"0,0 4 0 0,1-3 0 0,2 3 0 0,-1 0 0 0,1 3 144 0,-4-3-144 0,-4 0 192 0,-3 1-64 0,-1 2 1440 0,-1-3 288 0,0 2 48 0,0-2 32 0,1 0-1312 0,1 1-272 0,-1 2-48 0,-1-3-16 31,1 0-288-31,-2 2-256 0,-1-2 64 0,0 1 0 15,0 2-64-15,0-3 0 0,0 0 0 0,1 2 0 16,2-2 64-16,-1 2 0 0,0-2 0 0,1 0 0 16,2 0 192-16,-2-2 0 0,3 2 0 0,-1 0 0 15,2 0 0-15,-1 0 0 0,1 0-192 0,0 0 48 16,1 2 144-16,-1 0-208 0,2 1 80 0,0 0 128 16,1 1-1056-16,0-1-96 15,0 0 0-15,4 0-16 0,0 0 912 0,1-3 256 0,2 3 0 0,0 1 0 0,1-4-160 16,1 0 160-16,2 1 0 0,1-2-128 0,0-2 128 0,2 2 0 15,0-5-144-15,1 1 144 0</inkml:trace>
  <inkml:trace contextRef="#ctx0" brushRef="#br0" timeOffset="149333.75">20941 10251 19343 0,'-1'0'1728'0,"0"0"-1392"0,1 0-336 0,0 0 0 0,0 0 0 0,-2 3 144 0,1-3-144 0,0 0 0 15,-2 1-656-15,1-1-240 0,1 0-64 0,1 0 0 16,0 0-64-16,0 0-32 0,0 0 0 0,0 0 0 0,0 0 736 0,0 0 160 15,-11-20 32-15,7 16 0 0,0 2 1136 0,-1-2 224 16,0-1 48-16,-1 2 16 0,-1-1 192 0,-1-1 48 0,0 0 0 16,0-1 0-16,-1 1-192 0,1-3-48 0,-1 2 0 0,0 0 0 15,1-3-640-15,-2 2-128 0,0-2-16 0,-1-1-16 16,-1 1-368-16,0-1-128 0,1-3 0 0,0 3 144 16,-1-2-144-16,-1 0 0 15,2-1 0-15,-1-2 0 0,1 2 0 0,0 0 160 0,1 0-16 0,-1-2 0 16,0 1 496-16,1 2 80 0,-2 0 32 0,1-3 0 15,1 4 96-15,-1 2 32 0,0-3 0 0,0 2 0 16,0 0-352-16,0 1-64 0,0 2-16 0,0-2 0 0,1 1-256 0,0 0-48 31,0-2-16-31,0 2 0 0,1-2-128 0,-1 1 160 16,3-1-160-16,-2 0 160 0,2 0-160 0,1-1 0 0,0 0 0 0,-1 0 0 0,1 0 176 0,1 0-48 16,-1-2-128-16,0 3 192 15,1 1 0-15,-1-1 0 0,-2 0 0 0,1 1 0 0,0 0-192 0,-2 2 176 16,0 1-176-16,-1 0 160 0,2-1-32 0,-3 4-128 15,-2-3 192-15,1-1-64 0,1 1 0 0,-2 3-128 16,2-4 192-16,1 4-64 0,-1-4-128 0,0 1 128 16,0 4-128-16,1-4 128 0,0-1-128 0,-1 4 128 15,-1-3-128-15,0-1 128 0,1 4-128 0,0-4 0 16,0 4 0-16,-1-2 128 16,1-1-128-16,-1 2 0 0,1-4 144 0,0 2-144 15,1 0 128-15,2 0-128 0,0 1 128 0,1-1-128 0,2 1 0 0,-1-4 144 0,2 3-144 16,-1-1 0-1,1 0 176-15,2 2-176 0,-2 2 160 0,2-3-160 16,-2-1 0-16,0 4 0 0,1-3 0 0,-2 2 0 16,0-1 0-16,0 1 0 0,-1-2 0 0,1 2 0 0,0 1 0 0,0-4 0 15,0 2 0-15,1 2 0 0,0-3 0 16,1 2 0-16,0-2 0 0,1 2 0 0,0-2 0 0,1 0 0 16,1-1 0-16,0 1 0 0,0-2 0 0,-1 1 0 15,1 2 0-15,-1-1 0 0,-1 1 0 0,0-1 0 16,1 2 0-16,-2-2 0 0,2 2 0 0,-1 1-320 15,0 0 64-15,0 1 0 16,1 1-368-16,-1 1-64 0,1-3-16 0,0 3 0 16,0 3-1248-16,1-3-256 0,-2 1-48 0,1 1-12144 0</inkml:trace>
  <inkml:trace contextRef="#ctx0" brushRef="#br0" timeOffset="153887.5">21030 10343 1839 0,'-1'-4'160'0,"0"2"-160"0,-2-2 0 0,2 1 0 0,0 3 1248 0,1-2 224 0,-2 1 32 0,1-4 16 0,-1 0-496 0,-2-1-80 0,0-3-32 0,1-1 0 15,0 0-480-15,-1 1-112 0,2 0 0 0,1 2-16 16,-1-1-304-16,0 0 0 0,2 2 0 0,-1 2 0 16,-1-2 0-16,1 1 0 15,0 2-128-15,1-1 128 0,0 0 288 0,0 2 96 0,0-2 32 0,1 2 0 16,-1-1 784-16,1 2 144 0,-1 1 48 0,0 0 0 16,0 0-240-16,0 1-32 0,0 2-16 0,0-3 0 0,0 0-400 0,0 0-64 15,0 0-32-15,-8 18 0 0,5-12 496 0,0 0 112 16,0-2 0-16,-1 2 16 0,2 1-384 0,1-4-80 15,-1 3 0-15,2 1-16 0,2-1-176 0,-1 0-16 16,1 1-16-16,2 2 0 0,1-2-336 0,0 5-64 16,2-3-16-16,0 5 0 0,0-2-128 0,0 5 0 15,2 1 0-15,0 1 0 0,2 5 0 0,-1 2 0 0,1-1 0 16,-1 3 0-16,0 7 0 0,0-2 0 0,2 5 0 0,-3-1 0 16,-1-3 0-16,1-2 0 0,-3 1-128 0,0-7 128 15,2-2 0-15,-2-1 0 0,0-2 0 0,3-2 0 16,-2 0 128-16,1-1 80 0,-1 2 32 0,-1-5 0 15,0 2-112-15,1 1 0 16,-1-1-128-16,-1 2 192 0,1-3-192 0,-2 2 0 0,1-2 0 0,-3 3-160 16,2-3-784-16,-3-1-144 15,0-2-48-15,0 0 0 0,-1-1-288 0,0 0-64 0,0-2-16 16,-1 0 0 0,2 3 416-16,-1-3 96 0,0 2 16 0,2-2 0 0,0 0-816 0,1-2-176 0</inkml:trace>
  <inkml:trace contextRef="#ctx0" brushRef="#br0" timeOffset="159892.59">21212 11285 18431 0,'-1'0'1632'0,"-1"0"-1312"0,2 0-320 0,0-2 0 0,0 2 848 0,0-2 112 15,2 2 0-15,-2-2 16 0,0-2-256 0,0 0-48 0,1-2-16 0,0 4 0 0,0-2-464 0,1 2-192 0,-2 2 176 0,0 2-176 16,-2-1 0-16,1 4 0 0,-1-1 0 0,-1 2 0 15,-1 2-224-15,1 0 64 0,-1 1 16 0,-2-2 0 16,1 3 432-16,-1 1 96 0,-1-1 0 0,1 0 16 16,-2 0 144-16,0 2 32 0,2-3 0 0,0 1 0 15,0 0-352-15,1-2-64 0,0 0-16 0,0-2 0 16,1 0 176-16,2-3 16 0,0-2 16 0,1-1 0 16,1-1-672-16,1 1-144 0,1-5-32 0,-1 1-11968 15</inkml:trace>
  <inkml:trace contextRef="#ctx0" brushRef="#br0" timeOffset="162581.57">21361 11186 13823 0,'0'0'1216'0,"0"-2"-960"0,0 2-256 0,2-3 0 0,-1 3-432 0,-1-1-128 0,1 1-16 0,2-3-16 0,-1 1-496 0,2 1-80 0,-2-2-32 0,1 1 0 31,-2 1 240-31,0 1 64 0,-1 1 0 0,-1-1 0 0,-2 2 1584 0,2 1 320 16,-2 0 64-16,-1 0 16 0,0-2 816 0,0 4 160 15,1-1 48-15,-1-3 0 0,0 4-640 0,2-4-128 16,1 2-32-16,-1-1 0 0,4 2-480 0,-1-4-80 16,1 0-32-16,2 2 0 0,2-2-384 0,-1 0-80 15,3 0 0-15,-1 0-16 0,2 0-112 0,-1 0 0 16,1 0-128-16,0 0 192 0,0 0 80 0,1 2 16 16,2-2 0-16,-1 2 0 0,1 1 0 0,2-2 0 15,-1 1 0-15,2 2 0 0,1-2 96 0,0 0 32 16,2 0 0-16,0 1 0 0,1 0 32 0,2 1 16 0,-2 1 0 15,2 2 0-15,0 0-224 0,-1 1-48 0,1 0-16 0,2 0 0 16,0-2-176-16,1 1 0 0,3-1 0 0,1 1 0 16,6-3 0-16,1 1 0 0,2 1 128 0,3 0-128 15,-2 2 208-15,2-2 16 0,0 4 0 0,-2-2 0 16,-1 2-224-16,-2 3 0 0,-3-3 0 0,-3-1 0 16,1 4 0-16,-1 2-128 0,1-2 128 0,-1 3-208 15,1 3-80-15,-2-3-16 0,-3-1 0 0,-1-2 0 0,2 2 128 16,0-2 32-16,-1-3 0 0,-3-1 0 0,1 0 304 15,-1-4 64-15,-1 0 16 0,0-1 0 0,-1-4-464 0,1 2-96 16,1-2 0-16,3 0-16 16,-1 0-1456-16,4-2-304 0</inkml:trace>
  <inkml:trace contextRef="#ctx0" brushRef="#br0" timeOffset="164699.06">23743 10769 1839 0,'1'-2'160'0,"-1"1"-160"0,0 1 0 0,0 0 0 0,0 0 496 0,0 1 64 0,1 1 16 0,-1-2 0 0,0 2 448 0,0 0 112 0,0 1 16 0,0-3 0 16,0 0-160-16,0 0-32 0,0 0 0 0,-6 18 0 16,4-14-288-16,-1 2-64 0,0-2-16 0,-2 2 0 15,-1 0-32-15,1 1-16 0,-2 0 0 0,1-1 0 16,0-1-256-16,0-2-48 0,-2 4-16 0,2-4 0 16,1 0 528-16,0 1 96 0,2-2 32 0,-1-2 0 15,0 0-160-15,2 0-16 0,1 0-16 0,-2-2 0 0,3 2-272 0,-1-3-48 16,1 3-16-16,-1-1 0 0,1 5-352 0,-2-4 0 15,2 0 0-15,-1 2 128 16,0-1-128-16,1-1 0 0,0 0 0 0,0 0 0 0,-6 19 0 0,4-13 0 16,1 0 0-16,-1 3 0 0,0-2 0 0,0 2 224 15,0-2-32-15,-1 2 0 0,1-2 320 0,-1 2 64 16,-1-3 16-16,2 0 0 0,-1 1 160 0,1-1 16 16,0-2 16-16,-1 2 0 0,1-3-128 0,-2 4-16 15,1-4-16-15,0 3 0 0,0 1-224 0,0 1-32 16,-1 2-16-16,-1-1 0 15,0 4-176-15,-1 0-48 0,0 3 0 0,-2-1 0 0,2 1-128 0,-3 4 0 0,1-2 0 0,-2 2 0 16,0 1 0-16,0 1 0 16,-2 0 0-16,-1 1 0 0,0 1 0 0,-1-1 0 0,-1 3 0 0,-1-7 0 15,1 5 0-15,0-4 0 0,2-2 160 0,-2 1-160 16,1-2 336-16,2-1-32 0,1 2-16 0,0-6 0 16,1 2-288-1,1-5 160-15,3 4-160 0,1-5 128 0,1 2-128 0,2-2 0 0,1 0 0 0,-1-1 0 16,2-1-384-16,2 0-48 0,0 1-16 0,1 2 0 15,0-3-1280-15,1 4-272 0,0-1-48 0,-1 1-16 32,2 0-304-32,0-2-64 0,0 2-16 0,1 0-6352 0</inkml:trace>
  <inkml:trace contextRef="#ctx0" brushRef="#br0" timeOffset="165460.13">22681 11550 4607 0,'4'-3'400'0,"-1"1"-400"0,0 2 0 0,-2 0 0 0,0 0 896 0,2 2 112 0,2-2 16 0,1 0 0 16,4 3 192-16,0 0 32 0,2 4 16 0,-2-1 0 0,1 0-464 0,-1 0-96 15,0 2 0-15,0-2-16 0,1 0-240 0,-1-2-64 16,1 1 0-16,0-2 0 0,3 1 192 0,-2-2 48 0,3 0 0 0,0 0 0 15,-1 1-304-15,4-2-64 0,-1 1-16 0,-1 1 0 16,0 0-432-16,0 1-64 0,0 2-32 0,0 3-5408 16,2-3-1088-16</inkml:trace>
  <inkml:trace contextRef="#ctx0" brushRef="#br0" timeOffset="168415.42">23269 11624 10127 0,'0'2'896'0,"0"-2"-704"0,0 0-192 0,0 0 0 0,0 0 448 0,2 0 48 0,-1 3 16 0,0-3 0 0,0 1 304 0,2 1 64 0,-2-2 16 0,-1 0 0 0,0 0-32 0,0 0 0 16,0 0 0-16,0 0 0 0,0 0-128 0,11 19-32 15,-10-15 0-15,1-2 0 0,-1 2-112 0,1-2-16 16,1 3-16-16,1 0 0 0,-1-1-208 0,1 0-32 16,1 1-16-16,0 1 0 15,1-2 64-15,0 2 16 0,2 0 0 0,-1 0 0 0,2 0-128 0,-1-1 0 16,1 1-16-16,1 3 0 0,1-3-240 0,0 2 176 15,0 0-176-15,3-1 160 0,-2 1-160 0,2 0 128 16,0 0-128-16,-3 0 128 0,1-2-128 0,-1 3 0 16,1-2 0-16,1-1 0 0,-1 3 256 0,3-3-48 15,-1 0 0-15,2 0 0 0,0 1 64 0,1-3 16 16,0 1 0-16,2 2 0 0,-2-4-288 0,2 3 0 0,1-3 0 16,-2 2 0-16,2 0 0 0,-3-1 0 0,1 2 0 0,-2 0 0 31,0 0-1120-31,-1 0-128 0,-1 4-32 0,0 0-10048 0</inkml:trace>
  <inkml:trace contextRef="#ctx0" brushRef="#br0" timeOffset="170098.06">23873 11970 13823 0,'0'0'1216'0,"-1"0"-960"0,1 0-256 16,0 0 0-16,0 0 416 0,0 0 32 0,0 0 16 0,-2-2 0 0,2 2 240 0,-1 0 32 0,0-3 16 0,1 3 0 0,0 0-112 0,0 0 0 16,0 0-16-16,0 0 0 0,0 0-16 0,0 0 0 0,0 0 0 15,1 21 0-15,2-11-272 0,-1 0-48 0,2 2-16 16,0 2 0-16,-1 1 48 0,1 3 16 0,1 1 0 15,-1 1 0-15,1-1-160 0,-2 2-48 0,1-1 0 0,-2 1 0 16,1-1-128-16,-2-1 0 0,2-1 0 0,-3-4 0 16,1 1 0-16,0-3-256 0,0-1 64 0,-1-2-10880 15</inkml:trace>
  <inkml:trace contextRef="#ctx0" brushRef="#br0" timeOffset="172130.59">24083 11942 4607 0,'-1'0'400'0,"0"-3"-400"0,-1 3 0 0,1 0 0 16,1 0 448-16,0 0 16 0,0 0 0 0,0-2 0 0,-1 4-464 0,1-4 0 0,0 2 0 0,0 0 0 0,0 0-384 0,0 0 48 16,0 0 0-16,0 0 0 0,0 0 480 0,0 0 112 15,0 0 0-15,0 0 16 0,0 0 992 0,0 0 192 16,0 0 32-16,0 0 16 0,0 0-128 0,17-14-32 15,-13 12 0-15,0-2 0 0,1 0-384 0,-2 2-96 16,1-2-16-16,0 2 0 0,-1-1-272 0,0 2-64 16,-1 1-16-16,1-3 0 0,-1 3-144 0,1 0-32 0,-1 0 0 15,1 0 0-15,-1 0-64 0,1 0 0 0,-1 0-16 0,2-2 0 16,0 1 320-16,-1 1 64 0,2-4 16 0,1 1 0 16,1 0-144-16,0-2-32 0,2 1 0 0,2-2 0 15,0 0-208-15,4-2-64 0,0 0 0 0,2-1 0 16,3-1 112-16,1 0 16 0,2-2 0 0,3-2 0 15,5-1-320-15,2-1 0 0,2 0 0 0,1 0 0 16,-1 0 0-16,3-2 0 0,3-1 0 0,2-3 0 16,-1-3 0-16,0 2-304 0,-2 2 64 0,0-4 16 15,1 1-608-15,3 0-128 0,-1-1-32 0,0 3 0 16,-3 2-848-16,-2 1-160 0,2 1-48 0,-3 4-6720 16</inkml:trace>
  <inkml:trace contextRef="#ctx0" brushRef="#br0" timeOffset="174542.24">25113 11419 11967 0,'-2'-2'1072'0,"-1"0"-864"0,2 1-208 0,0 1 0 0,-1 0 704 0,1 0 80 0,0-2 32 0,-3 1 0 0,-1-1 352 0,0 0 80 0,-1 2 16 0,1-2 0 16,2 2 224-16,-1 0 48 0,0 0 16 0,3 0 0 15,-2 2-32-15,2-2-16 0,0 2 0 0,1 0 0 16,0-2-352-16,1 3-64 0,0 0 0 0,2 1-16 16,1 0-592-16,-1 1-112 0,3 1-32 0,1 0 0 15,1 1-336-15,3 3 144 0,1 0-144 0,2 3 0 16,4-1 0-16,2 3 0 0,2-2 0 0,4 2 0 0,1-1 0 16,3-2 0-16,1-3 0 0,2-2-144 0,4 2 144 0,1-5-128 15,1-1 128-15,-3 0-128 16,-2-1-1136-16,-2-2-208 0,-2 2-64 0,-2 0-7968 15,-2 1-1600-15</inkml:trace>
  <inkml:trace contextRef="#ctx0" brushRef="#br0" timeOffset="177297.5">25778 10361 3679 0,'0'0'320'0,"0"0"-320"0,2-2 0 0,-2 2 0 0,1 0 0 0,0 0 0 0,0-3 0 0,2 2 0 0,1-1 0 0,-1-2 0 0,2 0 0 0,-2-1 0 0,-1 2 0 0,-1-1 0 0,1-2 0 0,-1 2 0 16,-1 1 0-16,0 0 0 15,-1-2 0-15,-1 4 0 16,1-2 0-16,-1 3 0 0,0-4 192 0,0 4-48 0,1-2 1056 0,-1 2 208 0,1 0 32 0,0 0 32 31,0-3-880-31,0 3-176 0,-1 3-32 0,1-3-16 16,0 2-368-16,-2 2-256 0,1 0 32 0,-2 2 16 15,0 3-16-15,-1-2 0 0,-1 5 0 0,1 3 0 16,-1 1 448-16,0 0 96 0,-1 4 0 0,-1 1 16 16,1 1 704-16,-2 3 144 0,2-1 32 0,-3 3 0 15,-3 5-656-15,0-1-128 0,-2 4-32 0,-2 0 0 0,-1 0-240 16,0 0-160-16,-4-1 192 0,-2 1-192 0,2-3 848 16,-4 3 64-16,0-1 16 0,-3-1 0 0,2 1 272 0,1-3 48 15,0-1 16-15,3-2 0 0,2-1-800 0,2-4-144 16,2 0-48-16,1-2 0 15,2-2-1104-15,1-2-208 0,1-2-48 0,3-3-9024 0</inkml:trace>
  <inkml:trace contextRef="#ctx0" brushRef="#br0" timeOffset="181526.4">26755 9353 1839 0,'-5'0'160'0,"2"0"-160"16,-1 0 0-16,0 0 0 0,2 0 1824 0,0 0 336 0,1 0 64 0,-2 0 16 0,-2 0-112 0,-2 0-16 0,1 0 0 0,-1 0 0 0,2 0-1024 0,0 0-224 16,0 0-32-16,2 0-16 0,0 0-816 0,0 0 0 15,2 0 0-15,-1 3 0 0,0-3-208 0,1 0 0 16,0 0 0-16,1 0 0 0,1 0 400 0,0 1 96 15,-1-1 16-15,0 0 0 0,0 0 576 0,0 0 112 0,21 6 32 0,-13-3 0 16,3-2-80-16,3 2-16 0,0-1 0 0,5-1 0 16,1-1-144-16,2 0-16 15,6-1-16-15,5 1 0 0,4-5-112 0,2 1-32 0,3 1 0 0,-1-1 0 16,-1-1-608-16,-2 1-240 0,-1 2 16 0,-4 1 0 31,-2-3-1136-31,-3 1-240 0</inkml:trace>
  <inkml:trace contextRef="#ctx0" brushRef="#br1" timeOffset="191834.34">23454 7883 1839 0,'0'0'160'0,"-2"0"-160"0,1 0 0 0,0 1 0 0,1-1 640 0,-1 0 80 0,-1 2 32 0,0-1 0 0,1 1-192 0,-4 0-48 0,0 0 0 0,-3 2 0 16,1 1-512-16,-2-2 0 0,-1 0 0 0,1 2 0 15,-3 0 176-15,0 1-176 0,-1-2 160 0,-1 2-160 16,-1 1 768-16,-1 2 48 0,0 0 16 0,0 0 0 16,0 4-64-16,0-3 0 0,-2 0 0 0,2 2 0 0,3-3-496 0,-3 1-96 15,0 2-32-15,-3-2 0 16,-1 2-736-16,0 1-160 0,-1-2-16 0,-2 1-16 15,-1 3-128-15,-3-3-32 0,0 2 0 0,0 1 0 0,-3-4 672 0,2 0 128 16,-2 1 144-16,0-1-208 0,1 1 864 16,-1-1 176-16,-1 1 48 0,3-1 0 0,0 0 336 0,4-2 64 15,3-2 0-15,2 2 16 0,2-3-640 16,2 0-128-16,1-2-16 0,3 2-16 0,1 0-320 0,2-3-176 16,3 1 192-16,1-4-192 0,2 2-144 0,2-2-144 15,1 0-32-15,0-2 0 16,3-2-544-16,1 1-112 0,1-3-32 0,0 0 0 15,3 0 176-15,-2-1 16 0,3 0 16 0,0-1 0 0,1 0 560 0,1-3 240 0,2 1-192 0,1 0 192 16,0-3 0-16,2 0 0 16,2-1 0-16,-1 0 0 0,3-3 208 0,1-1 16 0,2 2 0 15,-2-2 0-15,2 2 96 0,0-3 0 0,5-2 16 0,0-2 0 16,5-5-208-16,0 2-128 0,1-2 160 0,-2 2-160 16,2-1 0-16,-1 3 0 0,0 0-208 0,-2 1 64 0,0-1 144 15,-1 1-192-15,-2-1 192 0,-2 0-192 0,-1 3 192 16,-3 1 0-1,-3 4 0-15,-1 0 0 0,-3 4 256 0,-1-3 144 0,-2 5 32 0,0 0 0 0,-2 1 144 0,-1 3 48 16,-3 0 0-16,1 0 0 0,-1 2-288 0,-1-2-48 16,0 0-16-16,0 0 0 0,-1 2-64 0,0-2-16 15,0 0 0-15,0 2 0 0,0 0-192 0,-1-1 0 16,0 1-144-16,-1 2 144 16,1 1-928-16,0-2-96 0,-1 3 0 0,0 3-16 31,-2-2 0-31,-1 4 0 0,-1-1 0 0,0-1 0 0,-3 4 784 0,-1-1 256 0,-1 2-160 0,-3 2 160 0,-1 0 800 0,-2 0 240 0,-3 1 48 0,-1 3 16 15,-2-2 208-15,-2 1 32 0,-3 0 16 0,0-1 0 16,-3 3-144-16,-2-1-48 16,-2 1 0-16,-2 1 0 0,1 1-464 0,-3 0-80 15,0 3-32-15,-1-1 0 0,1-1-304 0,-5 5-64 0,0-1-16 0,-3 0 0 16,1 3-208-16,-2 1 0 0,-6 5 0 0,1-3 0 16,-1 1 0-16,3-3 128 0,1-4-128 15,2 0 0-15,2 0 0 0,-1-1 0 0,1-1 0 0,3 0 0 0,2-1 0 0,4-3 0 16,5-2 0-16,1-1 0 0,6-3 0 0,3 0-208 31,4-4 32-31,4-3 16 16,2 0-608-16,4-1-112 0,3-4-16 0,1-1-16 15,3 2-432-15,2-5-96 0,1 0-16 0,3 0 0 16,0 0 640-16,1-3 128 0,1 1 32 0,2 2 0 0,-2 3 944 0,1-4 192 16,0 2 32-16,0 2 16 0,-1-1-80 0,-1 0-32 15,-1 3 0-15,0-3 0 0,1 3-160 0,0-4-48 16,0 1 0-16,1 1 0 0,0-3 272 0,2-1 48 0,0-3 16 15,1 2 0-15,4-5-128 0,-1 0-32 0,3 0 0 0,0-3 0 16,0 4-384-16,2-4-256 0,1-3 48 0,5-3 0 31,-1 0-864-31,2 0-160 0,1-3-48 0,0-4 0 16,2 1 32-16,1 0 0 0,-2-1 0 0,0 3 0 16,-1-2 144-16,-2-1 16 0,0 1 16 0,-3 3 0 0,-1-1 688 0,-2 4 128 0,-2 0 16 0,-1 1 16 15,-3 1 816-15,0 1 176 0,0 1 16 0,-5-1 16 16,-1 2 352-16,-2 0 64 0,-2 3 0 0,-2-1 16 15,0 4 176-15,-3-1 48 0,0 3 0 0,-2 3 0 0,0 2-352 16,-2-2-64-16,2 3-16 0,-1 2 0 0,-1 1-736 16,1-2-160-16,-2 4-128 0,1-2 192 15,-1 4-512-15,-2-2-112 16,1 2-16-16,-3 2 0 0,0 0-64 0,-3 2-32 0,0 1 0 0,-3-1 0 0,-3 3 224 16,-2 2 32-16,1-1 16 0,-4 0 0 0,-2 4 272 0,-5 1-160 15,-4 4 160-15,-5 2-128 0,-4 4 128 0,-4-1 256 16,-2 3-64-16,-2-1-16 0,-3 1-176 0,0-3 0 15,1 1 0-15,2-1 0 0,-1-4 0 0,3 0 208 16,0 3 0-16,3-3 0 0,-1 3 96 0,2-2 16 16,1 2 0-16,1-3 0 0,7-1-176 0,0-3-16 0,2-1-128 15,2-3 192-15,2 1-192 0,1-2 0 0,-1-1 0 16,3 1 0-16,2-3 0 0,2-2 0 0,1 0 0 16,2-2 0-16,1-2 0 0,3-2 0 0,2 1 0 0,3-6 0 15,3 1 0-15,2-2 0 0,4-2 176 0,4-3-176 16,2 2 512-16,5-6 0 0,4 3 0 0,3-4 0 15,5 0-640-15,4-5-144 0,6 1-32 0,7-2 0 32,3-2-304-32,3 0-64 0,3-3-16 0,3-1 0 0,2-1 304 0,0-3 48 0,0 3 16 0,2-3 0 15,-3 3 496-15,4-3 96 0,1-4 32 0,-1 2 0 16,-3 3 464-16,-3 1 80 0,-3 3 32 0,3-4 0 0,1-1-112 16,-1 1-32-16,-3 3 0 0,-4 0 0 15,1 5-160-15,-4-1-16 0,-3 0-16 0,-2 1 0 16,-4 3-160-16,-3 2-16 0,-5 1-16 0,-1 2 0 0,-5 0 48 0,-2 4 16 15,-5-3 0-15,-2 5 0 0,-3 1-192 0,-2 0-32 16,-2 2-16-16,-3-2 0 0,-1 3 16 0,-3 1 0 16,-2 1 0-16,-1 1 0 0,-2 0-192 0,-4 1 0 15,1 1 0-15,-5 2 0 0,0 1-272 0,-3 1 64 16,-1 1 16-16,-4 6 0 0,0-1 0 0,-2 1 16 16,-1 0 0-16,-1 2 0 0,0-1 176 0,-3 4-208 15,-2 1 80-15,0-1 128 0,-4 5-192 16,0 3 192-16,-5-2-192 0,1 5 192 0,1-6 0 0,-2 4 0 0,-3-1 0 0,-2 0 0 15,1 2 0-15,1 0 0 16,-1-2 0-16,1 0 0 0,0 1 0 0,0-3 0 16,2-1 128-16,2-1-128 0,2-4 128 0,3-1-128 15,2-3 128-15,4-2-128 0,4-2 224 0,2-2-32 16,1 0-16-16,1-2 0 0,5 0-48 0,1 0 0 16,5-3 0-16,1-3 0 0,5 0-128 0,1-3 0 15,1 1 144-15,4-2-144 0,2-3 0 0,1 1 0 16,3-3 0-16,3-1 128 0,0 0-128 0,4-1 0 0,0 0 128 0,2-1-128 15,2-1 0-15,1 1 0 0,0-2 0 16,4-1-128-16,2-3 128 0,1-2 0 16,2-1 128-16,0-2-128 0,1 0 352 0,2 1 0 0,0 1 0 0,1-1 0 15,1 0 0-15,5-4 0 0,6-5 0 16,4-4 0-16,2 0-352 0,3 0 0 0,2-3 0 0,0 4 0 0,-1 2 0 16,-3 1 0-16,0 1 0 0,-5 2-128 0,-3 0 128 0,-4 6-208 15,-4 2 80-15,-3-1 128 0,-4 5 0 0,-2 3 0 16,-2-2 0-16,-4 2 0 0,-3 4 0 0,-1-1-192 15,-4 4 64-15,-3-3 128 0,-1 3-240 0,-1 1 80 16,-2 2 16-16,-3 0 0 16,-2 0 0-16,0 3 0 0,-2 0 0 0,-2 0 0 15,0 3 144-15,-3 0 0 0,-2 0 0 0,-2 4 0 16,0-1 0-16,-4 4 0 0,-3 3 0 0,-3-1-128 0,-2 2 128 0,-2 3 0 16,-4 0 0-16,-4 4 0 0,-3 3 0 0,-4 3 0 15,-5 3 0-15,-3 0 0 0,0 3 0 0,-1-2 0 16,-1-3 0-16,1 0 128 0,-1 1-128 0,0 2 176 0,-2-2-176 0,1 0 192 15,7-2-192-15,-1-3 192 16,0 0-192-16,3 1 192 0,3-3-192 0,2-2 0 0,5-1 144 0,3-4-144 0,4-2 0 0,2-1 0 16,1 1 0-16,3-3 0 0,3 0 0 0,3-2 0 15,4-2 0-15,0-2 0 0,3-1 0 0,3-3 0 16,2 0 0-16,1-3 0 16,2 1 0-16,3-2-128 15,2-2 128-15,1-3 0 0,3 2 0 0,1-3 0 16,3 0 0-16,2-2 0 0,1 0 0 0,0-1 0 15,4 0 144-15,1-3-144 0,3 0 192 0,2-2-64 16,4-2 0-16,5-2-128 0,2-2 0 0,3 1 0 16,2-2 0-16,1-1 0 0,2-2-256 0,2-1 0 0,1 1 0 15,1-1 0-15,1 1-64 0,-2-3 0 0,0 2-16 16,-1 1 0-16,-2 0 176 0,-2-1 160 0,1 1-208 0,-6 3 80 16,-5 5 128-16,-2 0 0 0,-1 2 0 0,-5 3-128 15,-1 3 128-15,-4 1 128 0,-4 2-128 0,-1 3 176 16,-3 0 208-16,-2 2 64 0,-4 0 0 0,-2 4 0 15,-3-2 32-15,-2 4 16 0,-3-1 0 0,-2 2 0 16,-1 3-80-16,-3 0-16 16,-4 4 0-16,-5 2 0 0,-4 2-400 0,-7 5 0 0,-3 2 0 0,-8 2 0 15,-6 4 0-15,-5 5 0 0,-2 3-224 0,-3-3 80 16,-1 3 144-16,-4 1 0 0,0 1-144 0,-3 0 144 16,-1 1 0-16,-1-2-144 0,3 1 144 0,2-5 0 0,8-1-144 0,1-2 144 15,-3-1 0-15,3-2-144 0,2-1 144 0,3-3 0 16,6-2 0-16,3-3 0 0,9-3 0 0,2-2 0 15,6-4 0-15,4-2 0 0,4-1 0 0,4-5 0 16,3 0 0-16,3-3-128 16,3 0-320-16,2-4-64 0,4-1-16 0,2-2 0 15,3-4-160-15,4 2-16 0,1-4-16 0,3-3 0 0,2 3 416 0,2-5 96 16,5 1 16-16,-1-2 0 0,0 4 192 0,3-5 0 16,5-5 0-16,2-1 0 0,3-3 0 0,-2 1 160 15,2 0-32-15,0-1 0 0,1 1-128 0,1-1 128 16,-1 3-128-16,-2-5 128 0,-1 2-128 0,-2 1 0 15,-3 5 0-15,-4 0 0 0,1 1 0 0,-4 3 0 0,-3 1 0 0,-1 1 0 16,0 1 0-16,-4-2 0 0,-1 4 0 0,-3 3 0 16,-3 2 0-16,-4 1 0 0,-1 4 128 0,-2-2-128 15,0 6 0-15,-2-4 0 0,-1 5-192 0,-1 1 192 16,-2 1 0-16,0 0 0 0,-2 1 0 0,-1 1 192 16,-2 1-192-16,-1 1 0 0,0-1 0 0,-4 3 0 15,0 3 0-15,-3 1 0 0,-2 0 0 0,0 2 0 16,-1-2 0-16,-2 5 0 0,-5-1-176 0,-2 0 176 0,-4 5 0 0,-1 1-128 15,-1-2 128-15,-1 1 0 0,1 1 0 0,0-2 0 16,1 1 0-16,1-2 0 16,2 2 224-16,0-5-32 0,1 3 0 0,3-1 0 15,2 0-192-15,3-4 0 0,3 0 128 0,1 1-128 16,5-7 0-16,3 1 0 0,4-4 0 0,3 1-160 0,3-4 160 0,2-3-160 16,3 2 160-16,3-2-160 15,0-3-416-15,5 0-64 0,2-1-32 0,4-2 0 16,1-1 16-16,4-2 0 0,1-2 0 0,2 2 0 15,3-4 144-15,4-3 16 0,3-2 16 0,3-1 0 0,1 2 480 0,-1-2 0 0,1 1-128 0,2 1 128 16,3-2 160-16,0-3 80 0,1 3 16 0,-2-3 0 16,0 5-64-16,-4-1-16 15,-3 5 0-15,-4 0 0 0,-2 2-176 0,-4 5 128 16,-4-3-128-16,-6 2 128 0,0 3-128 0,-5 1 0 0,-2 1 0 0,-3 1 0 16,-2 2 544-16,-3 1 32 0,-2 1 0 0,-1 0 0 15,-2 0-16-15,-1 1 0 0,-2 1 0 0,-2 2 0 16,-3 1-304-16,-2 1-48 0,-3 4-16 0,0-3 0 15,-4 5-64-15,-1-3-128 16,-5 4 176-16,-1 3-176 0,-2 0 144 0,-3 0-144 0,-2 3 0 0,-2-1 144 16,-2 4-144-16,-1 1 0 0,-3 0 0 0,-2 2 128 0,-2 0-128 0,-1-3 128 31,-1 0-128-31,2 0 128 0,2 1-128 0,2-5 0 0,4 1 0 0,3-3 0 0,4-6 128 0,5 0-128 16,4-2 0-1,3-2 128-15,3-2-128 0,4-1 0 0,3-2 0 0,2-2 0 0,2 1 0 0,5-3 0 16,0-3 0-16,3-1 0 15,1 0-208-15,3-4 16 0,2 1 16 0,4-2 0 16,1-2-80-16,2-2-32 0,3 0 0 0,3-5 0 0,1 1 288 0,2 2 144 0,0-3-16 0,3 1 0 16,1-2 48-16,2 0 0 15,2-4 0-15,-1 1 0 0,1 0-176 0,-2 3 0 0,-2 0 0 0,-2-1 128 16,-5 7-128-16,-1-2 0 0,-5 4 144 0,-3 2-144 31,-4 3 0-31,-3-1 0 0,-2 4 0 0,-5 2 0 0,-1-1 0 0,-2 4 256 16,-3-1-48-16,-4 2 0 0,0 2 240 0,-3 2 32 0,-4-2 16 0,-3 4 0 31,-1 2-272-31,-3 2-48 0,-2 1-16 0,-3 2 0 0,-2 2-160 16,-2 1 128-16,0-2-128 0,-3 2 128 0,-2 0-128 0,1-1 0 15,2 0 0-15,5-4 0 0,2 0 0 16,-1 3 0-16,-3-2-144 0,-3 2 144 0,2 1 0 0,0-3 0 16,2 0 0-16,3-2 144 0,2 0-144 0,4-4 0 15,5-2-192-15,5-2 192 0,4-2-128 0,3-3 128 16,4 0 0-16,5-3 0 0,4-4-192 0,5-2 48 15,4-1 0-15,4-3 0 0,6-2-144 0,7-6-32 16,2 1 0-16,5-1 0 0,4 0 320 0,1-1 0 0,1 3-128 16,0 2 128-16,-2-2 0 0,-1 3 0 0,-2-1-128 0,-5 2 128 15,-2-1 0-15,-4 4 0 0,-3 2 0 16,-6 0 0-16,-4 6 0 0,-4-2 0 0,-6 3 0 0,-2 2 0 16,-4 4 192-16,-4-2-16 0,-1 4 0 0,-6 2 0 15,-2 0 304-15,-3 2 64 0,-7 4 16 0,-4 1 0 16,-4 1-256-16,-3 2-48 0,-3 1-16 0,-4-2 0 15,-1 3-240-15,-1-1 0 0,1-1 0 0,-1 1 0 16,7-3 0-16,-2-2 0 0,0 2 0 0,3-2 0 16,3 0 0-16,1-1 0 0,2 1-208 0,4-3 64 15,2 2-496-15,4-3-80 0,4-4-32 0,3 0 0 16,3-2-336-16,4-3-64 0,2-1 0 0,1-2-16 16,5-1 80-16,2-3 0 0,1-1 16 0,5-2 0 15,2 0 224-15,1-2 32 0,3-1 16 0,0 2 0 0,0-2 496 0,0 0 112 16,2 1 0-16,-1-3 16 0,0 4 176 0,1-1 0 15,2-1 0-15,-2 3-128 0,-1-2-112 0,0 2-16 16,-1 4 0-16,-3-1 0 16,0 4-384-16,-2-1-96 0,0 4-16 0,-1 0-6544 0</inkml:trace>
  <inkml:trace contextRef="#ctx0" brushRef="#br1" timeOffset="195135.54">21255 10349 3679 0,'-1'-3'320'0,"1"2"-320"16,1 1 0-16,-1 0 0 0,0 0 624 0,1-2 48 0,-1 2 16 0,0-4 0 0,2 2-64 0,0-2-16 0,0 1 0 0,1 0 0 0,1-4-208 0,-1 4-32 16,1-2-16-16,0 1 0 0,0-2 304 0,-1 0 64 0,2 0 16 0,-2 2 0 15,0-2 160-15,2-1 16 0,-2 4 16 0,-1-3 0 16,-1 3-320-16,1-1-64 15,-2 4-16-15,0 0 0 0,0 3-288 0,-2 1-64 16,2-1-16-16,-1 6 0 0,0-2 96 0,0 3 0 0,0 3 16 0,-1 1 0 0,4 0-144 0,-1 5-128 16,1 2 192-16,2 1-192 0,2 6 224 0,2-2-64 31,-1-1-16-31,3 7 0 0,2 3-144 0,3 3 0 16,1 3 0-16,1 1 0 0,1-1 0 0,-1-4 0 15,-3-2 0-15,-1-3-176 0,1-1 32 0,1 1 0 16,-2 2 0-16,1 1 0 0,1-3-128 0,-2-1-32 15,0 1 0-15,-1-1 0 16,-1-2-112-16,-1-1-32 0,0-6 0 0,0 1 0 0,-1-5 448 0,-3-2-128 16,1-2 128-16,-2-4 0 0,0-2-128 0,0-5 128 0,-1-2-128 0,-1-2 128 31,0-2-464-31,1-3-16 0,-2-3 0 0,-1 2 0 16,-1-5-624-16,0-2-128 0,0-1-32 0,0-5 0 15,-1 3 112-15,-1-3 0 0</inkml:trace>
  <inkml:trace contextRef="#ctx0" brushRef="#br1" timeOffset="197468.39">21596 10333 911 0,'4'-13'0'0,"-1"4"0"0,-1 2 0 0,-2 5 0 0,1 2 672 0,0-3 48 16,2-3 16-16,2-4 0 0,0 0 80 0,1 1 16 16,-1 5 0-16,-1 4 0 0,-1 4 0 0,1 8 0 15,-1 2 0-15,2 7 0 0,-1 5-128 0,4 4-32 16,-2 0 0-16,3 7 0 0,1 4-352 0,1 4-64 15,2 2 0-15,0-2-16 0,0 1-240 0,1-1 128 16,0-1-128-16,-1-3 0 0,1 1 0 0,-1-5 0 16,2-1 0-16,0-1 0 0,1-1-128 0,-1-3 128 0,0-2 0 15,-2-1 0-15,2 0-128 0,-2-4 128 0,-1 1 0 0,2-4 0 16,-2 2 0-16,2-1 0 0,-2-1 0 0,-1-1 0 16,0-4-320-16,-2-1 64 0,1-3 0 0,-3-2 0 31,1-3-192-31,-2-4-16 0,-1 0-16 0,0-6 0 15,-2 0-304-15,0-4-64 0,-1-3-16 0,-2-4 0 0,0-2 144 16,-2-4 16-16,-1-1 16 0,-2-5 0 0,-1-5 416 0,-1-5 80 0,-3-5 0 0,0-3 16 16,-1-3 176-16,-2-6 0 0,1-2 0 15,1 2 0-15,-1 0 0 0,-1-8 0 0,-2-6-128 0,1-6 128 16,0 4 0-16,0 2 0 0,2 4 0 0,1 3 0 16,0 7 0-16,0 3 0 0,-1 8-128 0,3 4 128 15,0 7 0-15,2 2 0 0,-1 5 0 0,1 6 0 0,2 3 0 0,0 3 0 16,2 6-128-16,1 2 128 0,1 4 0 0,-2 0 0 15,3 3 0-15,0 3 192 0,0 4 1616 0,4 2 320 16,1 8 64-16,2 5 48 0,3 4-1056 0,2 6-208 16,5 6-32-16,1 2-16 0,2 3-336 0,0 0-64 15,-1-7-16-15,1 1 0 0,0 1-352 0,4 3-160 16,0 4 128-16,2 0-128 0,1 4 0 0,-1-1 0 16,2 0 0-16,-4 0 0 0,1-3-128 0,-3 1 128 0,1-3-160 0,-4-2 160 15,-1 0-224-15,-2-6 48 0,-3 0 16 0,-2 0 0 31,1-4-240-31,-4-3-48 0,0-2-16 16,-2-1 0-16,0-2 320 0,-1-6 144 0,-1 1-128 0,-2-9 128 0,1-1 0 0,-1-2 0 0,-1-7 0 0,1 0 0 16,-2-2 128-16,-2-4 48 15,1-5 16-15,-1-2 0 0,-2-6-192 0,-2-3-192 16,0-6 32-16,-3-2 16 0,0-1-48 0,-2-5 0 0,-1-5 0 0,-2-2 0 0,1-2 192 16,-4-5 0-16,1-3 0 0,-1-6 0 0,0 0 0 0,1-2 0 15,1 1 160-15,0 2-160 16,1 2 128-16,1 1-128 0,2 2 0 0,1 3 144 15,2 5-144-15,1 7 0 0,3 2 0 0,2 6-176 16,-1 4 176-16,3 6 0 0,0-1 0 0,2 4 0 0,-1 5 0 0,1 3 0 16,1 5 0-1,0-2 0-15,0 0 144 0,1 2 64 0,-2 2 16 0,2-4 0 0,-2 4 208 0,2-2 32 16,0 2 16-16,-1 0 0 0,1 2 48 0,0 2 16 16,2 2 0-16,-1 6 0 0,2 4 0 0,2 7 0 15,2 7 0-15,2 9 0 0,-1 5-400 0,3 7-144 16,1 8 0-16,1 6 144 15,2 0-144-15,0 8 0 0,2 6 0 0,-1-3 0 0,-1-3-320 0,-2-3 0 0,-1-3 0 0,0-5 0 32,-1-2-432-32,-1-6-80 0,-3-4 0 0,-1-5-16 0,-3-7 592 0,1-6 256 0,-1-1-192 0,-2-9 192 15,0-3 0-15,0-5 0 16,0-2 224-16,0-3-64 0,0-6 240 0,-2 0 48 16,1-6 16-16,-1-4 0 0,-1-2-16 0,-1-3 0 0,-1-8 0 15,-1-2 0-15,-1-7-208 0,-3-5-48 16,-2-3-16-16,-1-8 0 0,-2-6 0 0,-1-8 0 0,-4-4 0 0,0-4 0 0,0-3 96 15,-1-3 32-15,-1-5 0 0,0 5 0 0,0 4-304 0,1-1 128 16,-1 4-128-16,0 1 0 0,2 2 0 0,-1 6 0 16,2 2 0-16,2 7 0 15,1 7 0-15,2 6 0 16,3 9 0-16,1 8 0 0,2 5 0 0,2 6 0 16,1 4 0-16,0 1 0 0,1 2 0 0,1 2 160 15,-1 1-160-15,3 1 192 0,1 5 0 16,2 6 0-16,3 8 0 0,1 5 0 0,4 4 128 0,0 6 48 15,2 6 0-15,0 0 0 0,2 7-192 0,1 1-48 16,2 4 0-16,0 0 0 0,0 1-128 0,-1-6-176 16,-1 0 48-16,0-7 0 0,0 1 128 0,0-2 0 15,-1 2 0-15,1-7 0 0,0 0 0 0,-1-1 0 16,0-2 0-16,-1-3 0 0,-1-3 128 0,0-3-128 0,-1 1 128 0,-2-4-128 16,0-1 0-16,-2-1 0 0,-2-1-192 0,-2-4 64 15,1-1-64-15,-4-5-16 0,0-1 0 0,-4-3 0 16,0-2-32-16,-1-2 0 0,0-2 0 0,-1-2 0 15,-1-5 48-15,-3-5 0 0,-1-2 0 0,-3-7 0 16,0-1 192-16,-2-6 0 0,-1-1 0 0,-2-3 160 16,1-5-32-16,-2-1-128 0,0-1 192 0,-4-10-64 15,1-7-128-15,-3-3 0 0,-1-2 0 0,1 2 0 0,1-2 0 16,-1 0 0-16,0-1 0 0,0-1 0 0,0 3 0 16,2 3 0-16,2 7 0 0,2 5 0 0,1 4 0 0,3 9 0 15,1 5 0-15,4 7 0 0,1 4 0 0,2 5 192 16,1 6-192-16,1 3 192 0,1 4-192 0,0 2 192 15,1 2-192-15,3 6 192 0,0 4 32 0,3 8 16 16,2 6 0-16,2 5 0 0,1 4-240 0,2 4 0 16,1 4-192-16,1 4 192 0,2 6-256 0,5 9 48 15,3 10 16-15,0 3 0 0,-1 0-48 0,0-5 0 16,-1 1 0-16,-2-9 0 0,0-3 80 0,-2-8 16 16,-1-4 0-16,-3-8 0 0,0-1 144 0,0-4-208 15,-1-3 80-15,-3-4 128 0,0-3-240 0,-1-6 80 0,-1-2 16 0,-2-3 0 31,-1-3-288-31,-1-4-48 0,1-1-16 0,-4-6 0 0,2-3 192 0,-2-3 48 0,-2-4 0 0,0-5 0 16,-1-3 256-16,-2-5 224 0,-2-4-32 0,-1-6-16 16,-1-5 48-16,-2-9 16 0,-1-6 0 0,-3-4 0 15,-1-7-96-15,-1-2-16 0,-1-5 0 0,-2 0 0 16,1-1-128-16,-3-4 192 0,3 4-192 16,0 2 192-16,1 4-192 0,-1 4 0 0,3 4 0 0,-1 5 0 15,3 3 0-15,0 8 0 0,4 5 0 0,0 6 128 16,4 11-128-16,0 2 0 0,3 8 0 0,0 2-176 15,1 5 176-15,2 2 256 0,1 5-64 0,-1 2-16 0,3 4-176 0,3 3 0 16,1 5 0-16,1 6-176 16,3 7-144-16,2 0-48 0,1 4 0 0,2 7 0 15,0 0 368-15,2 5-144 0,4 7 144 0,-1 2 0 0,-1 2-256 0,-1-2 64 16,-2-4 16-16,0-6 0 0,-1 0 16 0,-1-5 0 16,1-3 0-16,-2 0 0 15,0-5-240-15,-2-6-48 0,-3-1-16 0,0-7 0 0,-1 0 144 0,-1-1 48 16,0-1 0-16,-2-4 0 0,0-1 32 0,-1-5 16 15,-2-3 0-15,-1-2 0 0,-2-3-64 0,1-4-16 16,-3 0 0-16,0-8 0 0,-3 0 304 0,1-5 176 0,-2-5-32 0,-3-4 0 16,-1-5 192-16,-3-8 48 0,-1-2 0 0,-4-8 0 15,-1-4-112-15,-1-5-16 0,-2-2 0 0,-1-7 0 16,-1-2 64-16,2 0 16 0,0-2 0 0,2 6 0 16,2 2-336-16,1 6 144 0,4 4-144 0,1 9 0 15,4 5 0-15,3 11 0 0,2 5 0 0,2 10 0 16,2 6 0-16,-1 5 0 0,3 5 0 15,1 4 0-15,3 4-416 0,0 4 16 0,2 7 0 0,1 4 0 0,3 8 208 0,2 2 32 16,2 9 16-16,4 4 0 0,2 8 144 0,-2-1-208 16,-3-8 80-16,0 1 128 0,0-1 0 0,0 3 0 15,-1-1 0-15,0-1 0 16,-2-4 0-16,1-4 0 0,-2-4-128 0,-3-5 128 0,1-1 0 0,-2-5 0 16,-2-3 0-16,0-3 0 15,-3-2 0-15,0-5 0 0,-2-3-176 0,-2-6 176 16,1-2 0-16,-3-4-160 0,2-4 160 0,-3-5 0 0,0-4-224 0,-2-6 64 15,0-3 16-15,-2-3 0 0,-1-7 16 0,-2-2 0 16,-1-7 0-16,-1-4 0 0,-3-4 128 0,0-3 176 16,-2-5-48-16,1-2 0 0,-1 2 0 0,2 2 0 15,-2-2 0-15,3 8 0 0,1 7-128 0,3 7 0 0,1 7 144 16,2 7-144 0,3 10 0-16,0 4 0 0,2 7 0 0,1 7 0 15,2 3 240-15,1 6-32 0,2 6 0 0,2 3 0 0,1 4-208 0,2 5 0 0,4 2 0 0,2 4 0 16,0 4-176-16,2 1-80 0,1 2 0 0,-1-3-16 15,0-5 272-15,-3 1-192 0,1-6 192 0,0-1-160 16,-2-5 160-16,-3 0 0 16,1-3-144-16,-2-3 144 0,1-2 0 0,-3-5 0 0,-2-1-144 0,0-2 144 15,-2-5 0-15,-1 0 0 0,0-2 0 0,-2-5 0 0,0 0 128 0,-1-5-128 32,0-2 0-32,-2-4 0 0,-2-1 208 0,1-4-48 15,-3-5-16-15,-2-5 0 0,0-5 0 0,-1-4 0 0,-3-3 0 16,-1-6 0-16,-2-7-16 0,0 0 0 0,0-2 0 0,1 2 0 15,1 7-128-15,3 9 0 0,5 10 144 0,-1 9-144 16,3 9 0-16,0 4 0 0,1 7 0 0,2 5 0 16,0 7-384-16,5 2 16 0,1 8 0 0,3 3 0 15,1 2-288-15,0 1-64 0,2-1-16 0,0-3 0 0,1 4 432 0,1-3 96 16,0-1 16 0,0-3 0-16,-1-3 192 0,0-2 0 0,-3 0 192 0,0-3-192 15,-3-5 160-15,1 0-160 0,-1 0 128 0,0 0-128 16,-2-2 0-16,-1 0 0 0,-1-1 0 0,-2-3 0 15,-2 0 144-15,-1-2 0 0,-1-2 0 0,-1 0 0 16,1 0-144-16,-2-2 0 0,0 0-192 0,1-2 192 31,-1 0-1008-31,-1 0-80 0,1-2 0 0,0 0-16 0,0 0 864 0,0-4 240 0,-1-1 0 0,-1-3 0 16</inkml:trace>
  <inkml:trace contextRef="#ctx0" brushRef="#br1" timeOffset="201712.19">26065 8633 4191 0,'4'-4'384'0,"-2"1"-384"0,-2 3 0 0,0 0 0 0,0 0 0 0,0 0 0 0,3-2 0 0,1 1 0 16,-1-4 0-16,2 1 0 0,0 0 400 0,0 1 48 15,-1 0 0-15,0-1 0 16,-1 2 224-16,0-2 48 0,0 4 16 0,-1-2 0 15,-1 2-256-15,0 0-48 0,-1 0-16 0,0 0 0 16,0 0 144-16,-2 0 16 0,0 2 16 0,-1-2 0 16,0 1 16-16,-2 2 0 0,0-1 0 0,-2 2 0 0,0-1-288 0,-3 1-48 0,0 3-16 0,-3-1 0 31,0 3-256-31,-4-1 0 0,-2 3-128 0,-5 2 128 16,0 2-384-16,-6-2 32 0,-1 2 0 0,-3 1 0 15,-4 3 16-15,-1-2 0 0,-2 1 0 0,-1-1 0 0,1-1 784 16,-2 1 144-16,-2-4 48 0,1 4 0 0,-1-1 0 0,3 1 16 15,0-1 0-15,3 0 0 0,0-2-368 0,4 1-80 16,0-3-16-16,4-1 0 0,3-2-192 0,3 1 144 16,3-2-144-16,3-2 160 0,3-2-160 0,2 0 0 0,4-2 0 0,3 1-176 15,3-6 176-15,4 1 0 0,4-2-144 0,5-3 144 0,6-2 0 0,4-1 0 16,5-2 0-16,7-1 0 16,6-3 0-16,4-2-176 0,4-1 176 0,4 2-128 15,5-4 128-15,2-1-208 16,-1 2 80-16,0 3 128 0,-5 1-352 0,4-1 48 15,2 1 16-15,-2 0 0 16,-4 0-208-16,-3 4-32 0,-3 2-16 0,-4-2 0 0,-3 2 416 0,-3 1 128 0,-1-1 0 16,-4-2 0-16,-2 3-144 0,-1 2 144 0,-4-2 0 0,-2 3-144 15,-3 2 336-15,-2 0 64 0,-3-1 0 0,-2 4 16 16,-2-1-32-16,-3 2-16 0,-4 0 0 0,-2 3 0 16,-3 2 256-16,-2 2 48 0,-4-1 16 0,-2 4 0 15,-5 2 96-15,-2 0 0 0,-4 5 16 0,-4 0 0 16,-4 4-416-16,-2 4-96 0,-4 1-16 0,-5 2 0 15,-1 0-128-15,-4 1 0 0,0 3 0 0,-3 1 0 16,-1 0 320-16,1-1 96 0,3-1 16 0,-3 1 0 0,1 2 208 16,-1 1 32-16,1 0 16 0,2-3 0 0,2 2-432 0,5-3-64 15,2 1-32-15,4-6 0 0,4-1-160 0,3-3 0 16,5-3 0-16,4-5 0 0,4-3 0 0,2-4-192 16,6-1 32-16,2-3 16 15,3 1-400-15,4-4-80 0,3-3-16 0,3-1 0 16,2 1-96-16,4-4-32 0,3-1 0 0,3-2 0 15,4-2 256-15,3-2 32 0,2-1 16 0,3-1 0 0,3-3 240 0,6 0 48 16,2-4 16-16,1 1 0 0,-3 0-96 0,3 0-32 16,4-3 0-16,2 0 0 0,2 0-32 0,-2 2 0 0,-2 1 0 15,-3-1 0-15,-3 2 320 0,1 2-192 16,-1-2 192-16,-2 2-160 0,-4 5 160 0,-4 0 0 16,-3 2 0-16,-4 4 0 0,-5 2 528 0,-3 2 48 0,-4 1 0 0,-3 2 0 15,-5 1 224-15,-3 1 48 0,-3 4 16 0,-4-1 0 16,-3 0 16-16,-3 2 0 0,-4 3 0 0,-2 1 0 15,-2-1-112-15,-6 4 0 0,-1-1-16 0,-2 4 0 16,0-2-368-16,-4 3-64 0,-4 3 0 0,0-1-16 16,-5 0-160-16,-1 4-16 0,-1 1-128 0,0-1 192 15,-1 3-192-15,0-2 128 0,0 5-128 0,1-5 0 16,4-1 0-16,0-1 0 0,-1 3 0 0,2-3 0 0,3-2 0 0,3-2 0 16,0-2 0-16,5-1 0 0,5-1 0 15,2-6 0-15,4 2 0 0,4-3 0 0,5-4 0 0,1 0 0 16,5-3 0-16,1-3 0 15,6 1-640-15,0-2-80 0,7-6-16 0,2 0 0 16,4-2-128-16,4-4-32 0,6-3 0 16,5-2 0-16,3-1 576 0,5-2 128 0,4-3 0 0,4 1 16 0,5-5 176 0,2 2 0 15,1 0 0-15,-1 1 0 0,-2 1 0 0,2 1 0 16,0 0 0-16,0-2 0 16,0 5 0-16,-2-2 0 0,-2 1 0 0,-4 1 0 0,-3 3 128 0,-5 2 16 0,-4 2 0 0,-5 1 0 15,-4 5 784-15,-3 1 160 16,-4 6 16-16,-6 2 16 0,-2 1-208 0,-7 1-32 0,-3 5-16 0,-5 3 0 15,-3-3-352-15,-5 4-64 16,-3 3 0-16,-7 3-16 0,-5 5 144 0,-6 2 48 16,-1-1 0-16,-6 6 0 0,-7 3-176 0,-6 4-16 15,-2 1-16-15,-2 2 0 0,-3 3-256 0,-5 2-160 0,-1 2 192 0,-1 2-192 16,-1-2 0-16,1 5 0 16,1-3 0-16,1-3 0 0,3-2 0 0,2-3 0 0,0-6-128 0,5-3 128 15,5-3-336-15,3-5 16 0,5-3 16 0,3-2 0 0,7-1 304 0,3-3-160 16,6-5 160-16,4-2-128 0,6-2-48 15,5-8 0-15,5-1 0 0,4-2 0 16,4-3-400-16,5-5-96 0,4-1-16 0,4-4 0 16,4 2-240-16,3-1-48 0,7-3-16 0,4 2 0 0,4-4 496 0,1 1 112 15,5-1 0-15,5-1 16 16,4-1 368-16,1 0 0 0,0-1-144 0,2-2 144 0,2 1-128 0,1-2 128 16,1 2-192-16,-2-1 192 0,-1 5 0 0,-2-5 0 15,0 3 0-15,-4 1 0 0,-2 3 0 0,-6 4 0 0,-6-1 0 16,-3 5 0-1,-4 2 0-15,-4 0 176 0,-6 4-176 0,-5 2 160 0,-6 4 128 0,-5 2 32 0,-5 2 0 0,-6 2 0 32,-1 2 336-32,-6 4 80 0,-4 0 16 0,-5 5 0 0,-3 3 272 0,-5 4 64 0,-5 1 16 0,-3 5 0 15,-5 2-640-15,-4 3-128 16,-3 1-16-16,-3 3-16 0,-2 0-304 0,-1-3 0 16,2-4 0-16,-6 2 0 0,-1 2 0 0,-1-5 0 15,1 2 0-15,1-2 0 0,-1 2 0 0,2-3 0 16,2 0 0-16,2 1 0 0,5-7 0 0,3-2 0 0,3 1-128 0,6-5 128 0,3 0 0 15,5-3-176 1,6-6 176-16,5-1-160 0,5-2-400 0,7-4-80 0,3-1 0 0,5-3-16 31,6-1-176-31,4-2-16 0,3-3-16 16,6-2 0-16,-1 3 32 0,7-5 16 0,6-1 0 0,6-1 0 16,5-4 304-16,5-1 64 0,2-1 16 0,2-4 0 0,1 1 432 15,1-1 0-15,1-1 0 0,3 1 128 0,0-2 16 0,1-1 16 16,-1 3 0-16,-6-2 0 0,-2 3 240 0,-6 3 48 15,-4 0 16-15,-4 3 0 0,-7 7-112 0,-6-1-32 16,-4 6 0-16,-8 4 0 0,-7 3 208 0,-4 7 48 16,-7-4 0-16,-4 7 0 0,-5 3 0 0,-7 5 0 0,-6 1 0 15,-4 5 0-15,-3 0-48 0,-7 7 0 0,-5 3 0 0,-6 2 0 16,-2 5-208-16,-2 2-32 0,-4 2-16 0,-4-1 0 16,0 5-272-16,-1-2 0 0,3-3 0 0,0-1 0 15,2-4 0-15,4-5 0 0,3-3 0 0,4-5 0 16,2-1 0-16,6-5 0 0,3 1 0 0,4-5 0 15,5-4 0-15,3-2 0 0,7-2 0 0,3-3 0 16,4-4-544 0,5-2-64-16,7-2-16 0,3-3 0 0,4-6-1024 0,5-2-208 0,5-1-32 15,3-3-10032-15</inkml:trace>
  <inkml:trace contextRef="#ctx0" brushRef="#br1" timeOffset="204754.21">25024 11616 7359 0,'-4'-2'656'0,"2"-1"-528"0,-1 2-128 0,2 1 0 0,0 0 752 0,0 0 112 0,2 0 32 0,-4 0 0 0,1 0-416 0,-2 1-80 0,-1 2-16 16,-2-1 0-16,0 0-384 0,-3 3 0 16,0-2 0-16,-3 3 0 0,0 2 400 0,-2 1 0 15,-2 0 0-15,-4 4 0 0,0-1 944 0,-4 2 176 16,-2 3 32-16,-3-1 16 0,-2 4-160 0,-2-1-16 16,1 0-16-16,-2 0 0 0,1-1-656 0,-3 1-128 15,0-3-16-15,0 0-16 0,-1 0-48 0,1-1-16 0,-1 2 0 0,-2 1 0 16,2-2 528-16,-1 1 128 0,0 0 0 0,2-1 16 0,1-2-272 15,0 2-64-15,0-1-16 0,2-1 0 16,2 0-336-16,3-1-64 0,3-3-16 0,4-2 0 0,5 0-208 0,2-2-64 16,5-2 0-16,1 1 0 0,6-5-128 0,1 0 0 15,2 0 0-15,4-3 0 16,2-3-144-16,3 2-16 0,3-4 0 0,4 0 0 16,3-3-224-16,3 0-32 0,3-2-16 0,6-1 0 0,6-2 48 0,6-4 16 15,5-2 0-15,3 1 0 0,-1-2 160 0,3 1 16 16,0 0 16-16,1-3 0 15,1 3-272-15,-3 2-48 0,0 1-16 0,-3 1 0 0,1 2 176 0,-3 0 16 0,-4 1 16 16,-4 1 0 0,1 2 144-16,-3 0 32 0,0 2 0 0,-2 0 0 31,-1 1-560-31,-4 2-96 0,-1 0-32 0,-2 1 0 0,-4 0 64 16,-1 0 16-16,0 2 0 0,-5-2 0 0,0 4 352 0,-2-5 80 0,-1 4 16 0,-3-1 0 0,1-2 288 0,-1 1 0 15,-1 1 0-15,-1-2 144 16,-1 2-144-16,-1 2 0 0,-2 1 144 0,-1-2-144 15,-1 3 0-15,-2 0 0 0,-1 0 0 0,-1 3 0 16,-2-2 160-16,-1 2-32 0,-4 2-128 0,-1 2 192 0,-2-1 240 16,-1 1 32-16,-3 2 16 0,-1 1 0 0,-3 0-32 15,-2 2 0-15,-2 0 0 0,-3 2 0 0,-1 1-192 0,-2-2-32 16,-2 3-16-16,-2 2 0 0,0-2 112 0,-3 2 0 16,-1 0 16-16,0 3 0 0,-2-3 224 0,1 5 32 15,0-1 16-15,-2 0 0 0,3 2-144 0,0-1-16 16,0 3-16-16,0-1 0 0,-2 3-304 0,1 2-128 15,1 1 128-15,2-3-128 0,3-2 0 0,2-1 0 16,4-6 0-16,4-3 0 0,4-3 0 0,3-2 0 16,2-4 0-16,4 0 0 0,1-5 144 0,6-2 0 15,0 2 0-15,2-6 0 0,4 0-304 0,1-1-64 0,3 0-16 16,1-6 0 0,5 4-480-16,1-6-112 0,1 4 0 0,4-4-16 0,1 3 416 0,3-2 96 15,5-3 16-15,1 1 0 0,1 0 144 0,2 0 48 0,3-1 0 0,1 2 0 31,0-4-240-31,0 3-32 0,3-2-16 0,-1-1 0 0,0 1-112 16,-2 0-32-16,-2-1 0 0,1 1 0 0,0-1 560 0,-1-2 0 0,-1 1 0 0,0 1 0 16,-2-1 0-16,-2-1 0 0,-2 6 0 0,-2-2 0 15,-1 1 0-15,-3 2 0 0,-1-3 0 0,-1 4 0 0,-2-1-208 16,-3 0 16-16,0 5 0 0,-3-3 0 16,1 4-816-16,-2 0-144 0,-1 2-48 0,-2-1-8080 15</inkml:trace>
  <inkml:trace contextRef="#ctx0" brushRef="#br1" timeOffset="210212.04">26111 6647 12895 0,'-6'-5'1152'0,"0"1"-928"0,1 0-224 0,2 2 0 0,1-1-432 0,-2 0-128 0,-3-4-16 0,-7-3-16 16,-3-4-416-16,-6-2-80 0,0-2 0 0,-2-3-16 15,1 3 368-15,-4 0 80 0,2 1 16 0,-2 0 0 0,-2-2 1088 0,-2 1 208 16,-1-2 48-16,-3-2 16 0,1-1 576 0,-2 0 112 16,0-1 32-16,0 0 0 0,0-1-352 0,-2 1-80 15,5 2-16-15,-1-3 0 0,1 3-752 0,-7-3-240 16,-2-1 128-16,0 2-128 0,9 1 0 0,-3 1 0 15,-2-3-208-15,0-1 80 16,1 2 128-16,3 1 144 0,3 1-16 0,2 4-128 0,3 2 1008 0,1 0 80 0,1 1 32 16,3 5 0-16,1 2-416 0,2 0-64 0,2 2-32 0,2 2 0 15,2 0-608-15,1-1-368 0,3 4 48 0,2 1 16 32,4 0-480-32,1 0-112 0,4 4 0 0,1-2-16 15,4 2-48-15,1 2 0 0,6 0 0 0,1 0 0 16,2 1-32-16,5 2-16 0,4 1 0 0,3 3 0 0,3 3 784 0,5 2 224 0,2 2 0 0,6 2 0 15,3 6 432-15,4-2 208 0,5 2 32 0,2 3 16 16,-2 1-272-16,4-1-48 0,-1 5-16 0,0 1 0 16,-1-2-352-16,-2-2 0 0,-3 2 0 0,-2-5 0 0,-2-5 0 15,-4-1 0-15,-4-1 0 0,-4-3 0 16,-2-1 800-16,0-1 144 0,1 4 16 0,0-4 16 0,-3 3 208 0,1-5 32 16,-1 2 16-16,-2-4 0 0,1 1-848 0,-2-5-192 15,-1 0-16-15,-3-2-16 16,-2 0-832-16,-4-3-160 0,-4-1-48 0,-2 1 0 15,-2-3-336-15,-3 0-64 0,-1-4 0 0,-2 0-16 16,-3-1 672-16,-2 0 144 0,-3-3 32 0,-2 0 0 0,-2 0 1024 0,-4-4 224 16,-2 1 32-16,-3-1 16 0,-2-2-64 0,-5 0-16 15,-1-2 0-15,-5-5 0 16,-3 3-128-16,-3-5-16 0,-1 1-16 0,-2-2 0 16,-1 0-304-16,-1-3-64 0,-2 2-16 0,1-1 0 15,2 2-32-15,-3-2 0 0,-2-4 0 0,-2 0 0 16,-1-1 240-16,-1 1 32 0,2-3 16 0,0 2 0 15,2 3 416-15,2-1 96 0,-1 1 16 0,-4-5 0 0,-3-1 0 0,-3 0 0 0,-1 0 0 0,2 3 0 16,2 1-624-16,1 0-112 0,4 3-16 0,4 0-16 16,2 3-240-16,3 0 0 0,2 2 0 0,5-1 0 15,1 5-128-15,4 0 128 0,1 1 0 0,2 1 0 0,3 4 0 16,3-1 0-16,1 4 0 0,3 1 0 0,1-1 0 16,4 4 0-1,2 3 0-15,1 0 0 0,3 0 0 0,3 3 0 0,3 1 0 0,0 2 0 16,5 3 0-16,1 1 128 0,5 2-128 0,3 1 0 31,3 5-288-31,2-1-96 0,4 4-32 0,1 3 0 16,5 3-96-16,2-1-32 0,3 5 0 0,1-1 0 15,4 1-80-15,-1-1-16 0,1 0 0 0,0-1 0 0,-3 2 272 0,3-1 48 16,3 0 16-16,-1 2 0 16,4 2-208-16,1-2-64 0,-1-1 0 0,-1 1 0 0,-3 3 240 0,1-5 32 0,-3-1 16 15,-2-1 0-15,-1 1 288 0,-4-3 0 0,0-2 0 16,-4-1 0-16,-3-6 0 0,-1 0 0 0,-2-3-128 15,-4-2 128-15,-4-2 144 0,-1 0 144 0,-2-1 32 0,-1-2 0 16,-3-1 16-16,-2 1 16 0,-2-3 0 0,-3 0 0 16,-3-1-496-16,-3-2-112 0,-2-2 0 0,-4-2-16 31,-2-1-608-31,-3-4-112 0,-2 0-32 0,-5-3 0 0,-4-1 1024 0,-4-5 0 0,-4-2 256 0,-2-2-48 16,-2-2 432-16,-2-2 64 0,-3-6 32 0,-3 1 0 15,2-1-32-15,-4-1-16 0,-2-2 0 0,0-4 0 0,0 3-256 0,-1-3-48 16,-3 0-16-16,-1 0 0 0,0 1 16 0,1-2 16 15,1 2 0-15,0 1 0 0,2-1-16 0,2 3-16 16,0 4 0-16,2-1 0 0,0 3-368 0,1 2 144 16,3 1-144-16,1-1 0 0,3 5 0 0,3 4 0 15,3-2 0-15,4 3 0 0,-1 4 0 0,4-3-176 16,4 5 176-16,1-2-160 0,4 4 160 0,3-1 0 16,3 6-144-16,1-2 144 0,3 4 0 0,2 1 0 15,3 0 192-15,2 3-64 0,1 0 80 0,2 0 16 0,3 4 0 16,2-1 0-16,3 4-368 0,4 0-80 15,0 1-16-15,5 2 0 16,4 2-544-16,2 1-112 0,3 4-32 0,1 1 0 16,1 1-464-16,1 1-80 0,2 3-32 0,-1 2 0 15,2-3 400-15,-1 1 80 0,0-2 0 0,1 2 16 16,0 0 352-16,0-1 64 0,1 0 16 0,-5-5 0 0,-2 1 576 0,3-2 0 0,1 4 0 0,3-1 0 16,-2 3 496-16,-2-3 16 0,-3-2 0 0,-2-2 0 15,2 3-384-15,-3-5-128 0,-2 0 0 0,-2-3 144 16,-3 0-144-16,-2-1 128 0,-3-3-128 0,-2 1 128 0,-5-3 0 15,-2-1 0-15,-2 0 0 0,-5-5 0 16,-2 2-128-16,-4-3-176 0,-2-4 48 0,-6-2 0 0,-4-3 128 0,-3-1-128 16,-5-3 128-16,-4-2-128 0,-1 1 128 0,-8-4 256 15,-2-3-64-15,-3-2-16 0,3 3-176 0,-2-2 0 16,-5 0 0-16,-4-6 128 0,-7-1-128 0,-3-4 128 16,-2 1-128-16,0-1 128 0,-2-4 64 0,0 1 16 15,4 2 0-15,-3-3 0 0,1 1 448 0,-3-1 96 16,-1 1 16-16,3 1 0 15,3 4 192-15,4 0 64 0,6 5 0 0,-3 0 0 0,1-2-448 16,2 3-96-16,3 6-16 0,4 4 0 16,3 1-848-16,3 2-160 0,4 3-32 0,4 3-16 0</inkml:trace>
  <inkml:trace contextRef="#ctx0" brushRef="#br1" timeOffset="212794.96">21847 5493 10127 0,'-2'-3'896'0,"1"0"-704"0,-2 0-192 0,2 3 0 0,1-2 1424 0,0 0 256 0,0 2 48 0,-1-2 16 0,-1 1-960 0,1-2-192 0,-1 0-32 0,-1 0-16 16,3 1-1664-16,-3 0-336 15,0 2-64-15,-2 0-16 0</inkml:trace>
  <inkml:trace contextRef="#ctx0" brushRef="#br1" timeOffset="213032">21746 5480 2751 0,'0'0'256'0,"-1"0"-256"0,1 2 0 0,-4-2 0 16,-1 2 976-16,-5 2 160 0,-5 2 16 0,-3 3 16 16,-4 1-240-16,-2-1-48 0,1 1-16 0,2-1 0 15,2 0-80-15,3 1-16 0,0-4 0 0,1 4 0 16,3-4-32-16,-2-2-16 0,2 2 0 0,1-3 0 16,2 2-528-16,-1-1-192 0,1-1 0 0,2-3 144 15,1 0-144-15,1 0-192 0,1 0 32 0,3-3 16 0,2 3-16 16,2-4 0-16,2 2 0 0,2-2 0 15,2-1-416-15,3 0-96 0,3 0-16 0,3-1 0 16,1 2-16-16,2-2 0 0,5-1 0 0,2 1 0 16,3-3 64-16,1-1 0 0,1 0 0 0,-1 2 0 0,-1-2 432 15,-2-3 208-15,0 3-192 0,-5-2 192 0,1 2 896 0,-4-1 320 16,-3 1 48-16,-2 3 16 0,-4-2 576 0,-2 3 128 16,-2 2 32-16,-3 0 0 0,-2 0-464 0,-3 2-80 15,-1 2-32-15,-4 2 0 0,-1 0-848 0,-3 4-160 16,-2-2-48-16,-4 5-7680 15,0-2-1552-15</inkml:trace>
  <inkml:trace contextRef="#ctx0" brushRef="#br1" timeOffset="213655.9">21766 5582 6447 0,'-3'0'576'0,"1"0"-576"0,1 2 0 0,-1-2 0 0,2 2 0 0,-2 0-224 0,-1-2 16 0,-3 4 0 31,-1 2-464-31,-3 0-96 0,-2 0 0 0,-1 2-16 0,0 0 496 0,0-1 96 0,1 1 32 0,-2-3 0 0,2 4 544 0,-2-3 96 0,1 0 32 16,0 2 0-16,0 0 1216 0,0 1 256 0,1-2 64 0,1 2 0 15,0-3-960-15,1 0-176 0,0 2-32 0,1-2-16 16,2-4-704-16,-1 2-160 0,2-1 0 0,0 0 0 31,2-3-496-31,1 3-80 0,-1-3-32 0,0 1-5264 0</inkml:trace>
  <inkml:trace contextRef="#ctx0" brushRef="#br1" timeOffset="-212977.86">20084 7570 911 0,'1'-6'0'0,"1"2"0"0,-1 2 0 0,-1 2 0 0,0 0 384 15,1-3 0-15,0 2 0 0,0-1 0 0,1-4-128 0,-1 2-16 0,0 0-16 0,-1 2 0 0,-1 2-32 0,-2 2 0 0,0 4 0 0,-1-1 0 16,-1 4 80-16,0 3 16 0,-1 1 0 0,0-1 0 16,0 4 64-16,-1 3 16 0,0 0 0 0,0 4 0 15,-1 1 16-15,1 0 0 0,1 3 0 0,-1 2 0 16,1-1-64-16,0 0-16 0,0 7 0 0,0 0 0 16,-2 1-304-16,1 2 0 0,-1 1 0 0,0 0 0 0,0-1-192 15,0-1-64-15,-1 5 0 0,-1-3 0 0,-1-1-80 0,0-1-32 16,1-2 0-16,-1-4 0 0,1-3 48 0,0-4 0 15,0 0 0-15,0-2 0 16,2 0 320-16,0-6-144 0,1-3 144 0,2 0 0 0,0-5 0 0,1-2 0 16,0-2 0-16,3 0 0 15,0-4 0-15,1-4 0 0,1 0 0 0,0-4 0 32,3-2-464-32,0-3 16 0,0-3 0 0,2-2 0 0,0-2 448 0,1-7 0 0,2-2 0 0,1-3 160 0,0-2 128 0,-2-1 32 15,2 3 0-15,-1-2 0 0,1 1-320 0,-1-2-144 16,0-4 16-16,1-3 0 0,1 1 128 0,-1-3 176 15,0-3-48-15,1 2 0 0,-1 1 320 0,0-3 64 16,0 2 16-16,0 0 0 0,-3 5 48 0,2 3 16 0,-2 1 0 0,1 7 0 16,-1 3-256-16,-2 8-48 15,-1 3-16-15,0 5 0 0,-3 4-272 0,-2 2 160 0,-1 5-160 0,-1 2 128 16,-1 3 64-16,-1 4 16 0,0 2 0 0,-1 3 0 16,-1 5 80-16,-1 2 16 0,1 3 0 0,-1 3 0 15,1 4-304-15,-1-3 0 0,2 2 0 0,0-1 0 16,1-2 0-16,-1 0 0 15,2 1 0-15,1-2 0 0,0-1 0 0,-1 2-176 0,3 1 176 0,-1-3-160 16,0-4-368-16,0 2-80 0,-1 4-16 0,2 1 0 31,-1-1-208-31,0-1-64 0,1 0 0 0,-1-4 0 0,1-1 400 0,-2-7 80 16,1-2 16-16,-1 0 0 0,1-7 400 0,-1 0 0 16,2-2 0-16,-2-4 0 0,2 0 0 0,1-3 304 15,-1 0-48-15,1-5-16 0,0 2 112 0,0-3 32 16,0-4 0-16,0 0 0 0,0-4 32 0,1 0 16 0,-1-6 0 15,0-1 0-15,-1-2 176 0,0-3 32 0,1-4 16 0,0-3 0 16,-1 1-256-16,1-3-48 0,-2-3-16 0,1 1 0 16,-1-1 144-16,0 2 32 0,0 1 0 0,-1 5 0 15,2 0-288-15,-1 3-48 0,0-3-16 0,0 4 0 16,0 0 16-16,0 6 0 0,0 3 0 0,1 6 0 16,-2 3-176-16,1 8 0 0,-1 3 0 0,-1 6 128 15,1 0 48-15,-2 10 0 0,1 3 0 0,0 7 0 16,1 6-400-16,0 5-80 0,1 6-16 0,0 3 0 15,2 1-160-15,-1 1-32 16,1 2-16-16,0-4 0 0,1-1-240 0,1-3-32 0,0-2-16 16,1-2 0-16,-1 3 48 0,2-2 16 0,0 1 0 0,-1-5 0 15,1-2 144-15,-2-5 32 0,1 0 0 0,-2-6 0 16,0-4-304-16,-1-4-48 0,-1 1-16 0,0-8 0 16,0 2 944-16,-1-3 0 0,0-2 0 0,-2-4 0 0,2 0 0 0,-1-3 144 15,0 0-144-15,-1-4 128 0,0 0 512 0,-1-4 128 16,0 0 0-16,0-7 32 0,0 1 176 0,0-5 48 15,-1-3 0-15,1-2 16 0,2 1-288 0,-1-4-64 16,1-1-16-16,2-6 16 0,0-1-32 0,1-7 0 16,2 1 0-16,1-3 32 0,2-1-208 0,1 1-32 0,-1 0-16 15,1 0 16-15,-1 8-288 0,0 1-160 0,0 1 192 16,1 1-64-16,-1 1-128 0,3 1 0 0,-2 2 0 0,1 3 0 16,1 7-176-16,-2 5 32 0,0 3 0 0,-1 5 16 31,0 6-304-31,0-1-48 0</inkml:trace>
  <inkml:trace contextRef="#ctx0" brushRef="#br2" timeOffset="-197842.25">25103 10144 2751 0,'-1'-3'256'0,"0"2"-256"0,1 1 0 0,-1 0 0 0,1 0 336 0,-2 0 32 0,1-3 0 0,0 3 0 15,-3-2-800-15,0 1-144 0,1 1-48 0,-2 0 0 0,0 0 624 0,0 0 0 16,0 0 0-16,0 1 128 0,1 1-128 0,-1 2 0 16,0 1 0-16,0-1 0 0,0 2 0 0,-1 0 0 15,1-2 0-15,-2 2 0 0,1-3 352 0,-3 1 32 16,0 1 16-16,1-1 0 0,-2 0 1232 0,0 1 240 0,0-1 48 0,1-2 16 15,1-1-912-15,0 3-176 0,1-2-32 0,0 2-16 16,-2 1-608-16,1-1-192 0,0-1 0 0,0 2 0 16,1 0 160-16,-2 0-160 0,1 2 128 0,-1-1-128 15,0 4 256-15,-1-4-16 0,-1 4-16 0,0-2 0 16,0 2 160-16,-3 0 48 0,1-1 0 0,-2 2 0 0,-1 1-144 16,-1 1-32-16,-1-1 0 0,0 0 0 0,-1 2 192 0,-1 1 16 15,-1-3 16-15,-1 4 0 0,-3 3 144 0,-1 1 16 16,-1 2 16-16,-1 3 0 0,-2-2-368 0,-1 2-80 15,0 2-16-15,-1-4 0 0,0 5-192 0,1-5 128 16,0 4-128-16,-1-1 0 0,0 0 224 0,-2 2-48 16,1-2-16-16,-2-2 0 0,2-2-160 0,-2 3 0 15,2-1 0-15,-2 0 0 16,1 2 0-16,2-1 128 0,1 0-128 0,4-5 0 16,4-2 0-16,4-2 0 0,1-1 128 0,3-3-128 0,4 0 240 0,3-4 16 15,3 0 0-15,1-3 0 0,3 1-464 0,1-2-96 0,1-2-16 0,0-1 0 31,3 2-1152-31,-2-1-256 16,3-2-32-16,-1 0-16 0,1 0 656 16,-1 0 128-16,-1 0 32 0,1 0 0 0,0 0 688 0,-2 0 144 0,2-2 128 0,0-1-192 0,-2 0 640 0,2-1 112 0,1-2 16 0,0-1 16 15,1-2 688-15,0 0 144 0,3-3 32 0,1-1 0 16,2 0-432-16,3-6-64 0,2-1-32 0,4-2 0 16,4-3-480-16,2-1-112 0,3-1-16 0,3 1 0 15,4-2-320-15,2-1-208 0,1-2 16 0,1 2 16 31,-1-2-240-31,-1 2-48 0,1 1-16 0,0-1 0 0,-1 3-16 0,4-2 0 0,4 0 0 0,-1-3 0 0,1 2 144 32,-2 3 32-32,-2-1 0 0,-4 4 0 0,-3 2 320 0,-2 1 240 15,-3 1-48-15,-2 1 0 0,-2 2 480 0,1 1 96 16,-4 1 0-16,0 4 16 0,-2 0 112 0,-1 2 0 16,-1-2 16-16,-1 4 0 0,-2-3-592 0,0 2-128 15,0 0-32-15,0 1 0 0,0 0-160 0,-2-3-192 16,0 3 32-16,-2 1 16 15,1 0-624-15,-3 2-128 0,-1-1-32 0,0 1 0 16,-3 0-32-16,0 3-16 0,-2-3 0 0,-2 1 0 0,1 2 496 0,-3-2 96 0,-1 4 32 0,-1-2 0 16,-2 2 688-16,1 1 144 0,-2-2 32 0,-1 4 0 15,0-1 288-15,-2 2 64 0,-1 0 16 16,-2 0 0-16,0 4-480 0,-1-3-80 0,-4 5-32 0,-1 0 0 16,-2-1-288-16,-4 1-144 0,-2 3 16 0,-2 1 0 15,-2 0 128-15,-3 4-192 0,0 1 192 0,-3 4-192 16,1 1 192-16,-4 2-160 0,0 3 160 0,-4 1-160 15,-1 3-64-15,-2 3-16 0,-6 1 0 0,-2 1 0 16,-1 4-112-16,-1-2-32 0,0 1 0 0,1 2 0 16,3-1 192-16,1-2 16 0,4 3 16 0,0-2 0 15,3-2 160-15,-1 0 0 0,1 1 0 0,1-4 0 0,3-3 0 0,3-5 128 16,5-4 0-16,4-3 0 0,4-2-128 0,2-3 0 16,3 0 0-16,1-2 0 0,2-1 0 0,3-3-240 15,0 0 64-15,1-6 16 16,3 1-640-16,-1-2-128 0,2-3-32 0,1 1 0 15,1-3 560-15,1-3 96 0,0 1 32 0,1-2 0 0,1 0 1168 0,1 0 224 16,1-2 48-16,1 0 16 0,3 0-528 0,3-4-96 16,0 1-32-16,3-3 0 0,3-2-336 0,2-2-64 0,3-2 0 15,3-5-128-15,4-1 320 0,5-2-64 0,3-5 0 0,2-1 0 16,3 1-96-16,1-8-32 0,5 1 0 0,1-3 0 16,1 1-320-16,0-1-80 15,-3 0-16-15,1 3 0 16,0-3-224-16,4 2-64 0,1-1 0 0,2 1 0 0,-1 1 320 0,0 0 64 0,-1 1 16 15,0 2 0-15,-3 0 176 0,-1 3 0 0,-3 1 0 16,-2 2 0-16,1 4-384 0,-2 0 16 0,0 3 0 16,-3 3 0-16,-3 3 48 0,-5 3 16 0,-2 0 0 0,-3 3 0 15,-3 2 80-15,-3 1 16 0,-1 0 0 0,-3 1 0 16,-1 0 448-16,-2 0 80 0,-1 3 32 0,-2-3 0 0,0 3 32 16,-3 2 16-16,0-3 0 0,-2 2 0 15,0 2-400-15,-2 0-192 0,0 2 0 0,-2 2 16 16,-1 0-80-16,-3 5-32 0,-1-2 0 0,-6 3 0 0,1 2 528 0,-4 1 96 15,-3 3 32-15,-3 0 0 16,-3 2-144-16,-4 1-32 0,-2 1 0 0,-6 4 0 0,-8 7 160 0,-3 1 32 16,4 1 0-16,-7 4 0 0,-3 5 48 0,-5 3 16 15,0 1 0-15,-2 0 0 0,-3 0-112 0,-1 1-16 16,-1 1 0-16,-1 1 0 0,3 2-320 0,2-4 0 16,3-1 0-16,3 0 0 15,-1-4 0-15,3-2 0 0,0-1 0 0,3-2 0 0,7-7 0 0,2 0 0 0,1 1 0 16,5 2 0-16,0-5 0 0,4 0 0 0,3-2 0 15,0-1 128-15,4-3-128 16,0 1 0-16,2-2 0 0,0-2 0 0,2 0-128 0,3-3 0 16,2-4 0-16,2 1 0 0,2-2 128 0,1-2 0 15,4-1 0-15,1-4 0 0,4 0-336 0,1-2 16 16,2-1 0-16,2-2 0 0,4-3 48 0,3-4 16 16,1-2 0-16,4-3 0 0,1-1 256 0,6-4 256 0,3-4-64 0,5-3 0 15,3-7 160-15,5-1 32 0,3-3 0 0,2-4 0 16,4 1 0-16,6-2 16 0,2 0 0 0,5 0 0 15,-3-1-256-15,1 2-144 16,0-5 160-16,-3-1-160 0,-5 4 0 0,2-1-240 0,4-2 32 0,-1 3 0 0,2 2 208 0,-4 1 0 16,1 7 0-16,-5-3 0 0,-1 1 0 0,-2 0 0 15,-5 5 0-15,0-2 0 0,-1 5 0 0,-2-3 0 16,2 5 0-16,0-1 0 0,-4 3 0 0,0 2 0 16,-2 1 0-16,-3 3 0 0,-4 0 0 0,-4 4 0 31,-3 2 0-31,-4 0 0 0,-2 1 0 0,-5 3 208 0,-3 3-64 0,-2 0-16 0,-2 3-128 0,-3 0 0 15,-2 0 0-15,0 3 0 0,-2 0-416 0,-2 0 32 0,-1 3 16 16,-5 0 0-16,0 4 208 0,-2 0 160 0,-2 2-208 16,-1 2 80-16,-1 2-16 0,-5 1 0 0,0 5 0 0,-6 1 0 15,0 3-80 1,-5 2-16-16,-2 1 0 0,-1 2 0 0,0-2 240 0,0 2 0 16,0 0-160-16,0-1 160 0,1 3 0 0,0-1 128 15,2-2 0-15,-1 1 0 0,0 0 176 0,-4 1 16 16,-3 9 16-16,-4 0 0 0,-1 3-336 15,0 1 0-15,1-5 0 0,2 2 0 0,2 2 0 0,1-8 0 16,3-3 0-16,2-5 0 0,2 1 192 16,1-7 64-16,1 2 0 0,0-3 16 0,1 1 432 15,3 0 96-15,3-3 16 0,1-1 0 0,4-2-512 0,2 0-112 0,-1-2 0 0,3 1-16 16,1-3-176-16,2-2-192 0,2-4 32 0,1 0 16 31,2 1-368-31,2-6-64 0,1 4 0 0,1-5-16 0,3 0 352 0,0-3 80 0,1 0 16 16,1-2 0-16,3-3 352 0,2-2 80 15,3-2 16-15,2 0 0 0,1-4-80 0,7-3-16 0,4-7 0 0,8-2 0 16,5-3 112-16,5-1 32 16,5-3 0-16,3-2 0 0,4 1-352 0,3-5 144 15,-1 3-144-15,2-3 0 16,1 0-304-16,2-2-160 0,2 1-48 0,-1-1 0 16,0 3-256-16,-3-1-64 0,-3 7-16 0,-7-1 0 15,-5 3 256-15,-1 1 48 0,-2 2 16 0,-2 3 0 0,0-1 528 0,-2 4 256 0,-2 0-32 0,-2 2 0 16,-3 2 464-16,0 0 80 0,-2 1 32 0,0-1 0 15,-1 3-96-15,-2 0-32 0,-2 1 0 0,-1 4 0 16,0-1-480-16,0-1-192 0,-1 3 128 0,0-2-128 16,-2 3-352-1,2 2-160-15,-1-3-16 0,-1 4-16 0,1 0-208 16,-3-1-32-16,0 5-16 0,-3-2 0 0,-1 4-352 16,-5 0-64-16,0 1 0 0,-2 4-16 0,-1 2 80 0,-4-1 0 0,-1 4 16 0,-3 0 0 15,-1-1 672-15,-1 4 128 0,-4 2 16 0,0-2 16 0,-1 2 816 16,-1 1 176-16,-4 0 16 0,-2 3 16 0,1 1 192 15,-4-1 48-15,0 5 0 0,-4-2 0 0,0 4-320 0,-1-1-48 16,-2 1-16-16,-2 2 0 0,2 1 48 0,-4-3 0 16,-3 1 0-16,-3 1 0 0,-1 4-320 0,-3 1-64 15,-3 4-16-15,-2 4 0 0,-2-1-224 0,0-1 0 16,0 3 0-16,-2-1 0 0,3-1 0 0,-2-3 0 16,1-3 0-16,-1-1 0 0,2-3 400 0,1 1-16 15,4-3 0-15,2 1 0 0,4-1 0 0,1 1-16 16,1-1 0-16,2 0 0 0,3-2-368 0,1-1 128 15,1-3-128-15,1-1 0 16,2-1-464-16,3-4-176 0,2 0-16 0,3-3-16 16,2-5 176-16,2-1 48 0,2-3 0 0,2 1 0 0,3-3 1024 0,2 0 224 0,3-4 32 15,2 0 16-15,1-1-112 0,2 0-32 16,4-3 0-16,-1 2 0 0,4-2-704 0,0-2-256 16,4 0 0-16,1-3 0 15,4 0-160-15,1-4-32 0,1 1 0 0,2 0 0 0,3-6 656 0,3-1 128 0,5-4 32 16,3-1 0-16,0 0 0 0,3-2 0 15,2-1 0-15,2-2 0 0,3 0-368 0,1 2 128 0,1-2-128 0,-2 2 0 16,-1 3 0-16,-1-2 0 0,-4-1 0 0,-3 4 0 16,-2 0 0-16,-1 3 0 0,1-1 0 0,-2 1-128 15,0 3-48-15,-5 1 0 0,-2 2 0 0,-2 0 0 0,0 1 176 0,-2 1-128 16,2-1 128-16,-1 2-128 16,0 1 128-16,-5-1 0 0,1 3 0 0,-3 0 0 0,-3 4 0 0,0-2 0 15,-2 4 0-15,-3-2 128 0,0 2-384 0,-2 1-64 16,-2 1 0-16,-3 1-16 15,1 2-304-15,-3-1-64 0,-1 2-16 0,-1 5 0 16,-1-4 224-16,-2 4 48 0,-2 1 16 0,-2 2 0 0,-1 4 432 0,-4 1 0 16,1 1 0-16,-4 0 0 0,0 2 0 0,-3 2 0 15,-2 1 0-15,-1-1 0 0,1 1 0 0,-5-1-192 0,-3 1 192 16,0 1-192-16,-3-2 320 0,-1-1 64 0,1 2 16 16,0-4 0-16,0 1 272 0,1 2 48 15,-1 1 16-15,1-1 0 0,0-2-288 0,1 1-48 0,2 1-16 0,2-4 0 16,2 0-192-16,2-1 0 0,1-2 0 0,1 0 0 15,2-1 0-15,2 0-128 0,2-3 128 0,1 1 0 16,1-4-608 0,4 0-16-16,0-1 0 0,2-2 0 0,1-1-144 15,2-1-16-15,0 2-16 0,2-6 0 0,0 2 480 0,1-3 112 0,2 2 16 0,-1-2 0 16,3-2 192-16,0 0 208 0,2 0-32 0,1-3-16 16,2 2-160-16,1-2 0 0,0 0 0 0,2 2 0 15,1 1 0-15,-1-1 0 0,1 0-176 0,0 2 176 16,-1 1-544-16,1-2-32 0,-1 3 0 0,-1-2 0 15,-1 0 192-15,1 0 16 0,0 1 16 0,-1-2 0 16,1 0 544-16,0-3 128 0,0 2 0 0,1 0 16 0,0-3 256 0,0 1 48 16,3 0 16-16,-1-3 0 0,2-1-528 0,1 0-128 15,3 0 0-15,0-3 0 16,1 0-528-16,0 1-96 0,1-1-16 0,-2 3 0 16,0-2-160-16,-3 1-32 0,-1 2-16 0,-2-1 0 15,-3 3 272-15,-3 4 48 0,1-2 16 0,-4 1 0 0,0 1 512 0,-3 3 0 16,1-4 0-16,-1 4 144 0,0-2 528 0,0 1 96 0,1 0 32 0,-2 1 0 15,2 0-320-15,0-1-64 0,2 2-16 0,0-1 0 32,0 2-944-17,1 1-192-15,0-2-32 0,0 2-16 0,-1 2-704 0,1-2-144 0,-2 4-32 0,-1 2 0 16,-1 0 592-16,-3 2 112 0,0 3 32 0,-4 5 0 0,-1-2 608 0,-4 4 128 0,-1 3 32 0,-6 1 0 16,-4 7 160-16,-6-1 0 0,-5 4 128 0,-3 1-128 15,1-5 0-15,-2-1 128 0,-1 0-128 0,0 1 0 16,0-4 1728-16,0 0 256 0,2-3 64 0,0-1 16 0,1 1-272 15,-1-2-48-15,0 0-16 0,3 0 0 16,3-3-1120-16,3-4-224 0,2-1-64 0,7-2 0 0,2-6-320 0,5 0-256 16,4-6 32-16,2 0 16 15,3-1-336 1,2-5-64-16,3-1-16 0,3-6 0 0,3 0-576 0,4-6-112 0,3-3-32 0,4-3 0 16,4-7 256-16,3-3 64 0,5-3 0 0,2-2 0 0,4-2 1024 0,2-3 272 15,1-1 32-15,0 0 0 0,-5 5 96 0,3-3 32 16,4-4 0-16,2 3 0 0,-2 1-432 0,3 2 128 15,-2 5-128-15,-1 1 0 0,-2 2 0 0,-2 3-272 0,-3-2 32 16,-3 1 16-16,-1 4 224 0,-5 3-144 0,0-1 144 16,-3 5-128-1,-1 1-32-15,-3 4 0 0,-3-2 0 0,-2 3 0 0,-1 6 160 0,-4-3 0 0,-1 5 160 0,-2 0-160 16,-1 0 320-16,-2-1-16 0,0 4-16 0,0 1 0 31,-3-1-1232-31,0 1-240 0,-2 3-48 0,-4-2-16 0</inkml:trace>
  <inkml:trace contextRef="#ctx0" brushRef="#br2" timeOffset="-194767.96">26324 6979 2751 0,'-3'0'256'0,"1"0"-256"0,1 3 0 0,-1-3 0 0,2 1 176 0,-1 1-16 0,-1 2 0 0,0 2 0 0,-3 3 80 0,2 1 16 16,-1 6 0-16,1 2 0 0,2 1-256 0,1 7 176 15,1 0-176-15,1 7-1904 0</inkml:trace>
  <inkml:trace contextRef="#ctx0" brushRef="#br2" timeOffset="-194338.05">26306 7203 911 0,'-6'1'0'0</inkml:trace>
  <inkml:trace contextRef="#ctx0" brushRef="#br2" timeOffset="-194063.38">26287 7184 1839 0,'3'-3'160'0,"-1"3"-160"16,-2-3 0-16,0 3 0 0,1-2 640 0,-1 1 112 15,1-2 16-15,1-1 0 0,1-1 320 0,1-1 80 16,-2 1 16-16,1 0 0 0,0 4-416 0,1-1-96 16,-1 2-16-16,-2 0 0 0,1 2-256 0,1 2-48 0,-2 2-16 0,1 0 0 15,0 0-16-15,-1 1 0 0,0 2 0 0,0 1 0 16,-1 0 64-16,2 3 0 0,-2 3 0 0,0 2 0 15,0 4-64-15,-2 4-16 0,1 5 0 0,-1 2 0 16,0 6-304-16,0 3 0 0,1-1 128 0,-2 10-128 16,3 2-192-16,-1 7-80 0,0 3-32 0,0 1 0 15,1 0 0-15,-3-1 0 0,2-4 0 0,0-2 0 16,2-4-16-16,-1-2 0 0,0 0 0 0,0-1 0 16,1 1-192-16,-1 0-32 0,1-4-16 15,-1-3 0-15,2-3 16 0,-1-5 0 0,-1-5 0 0,0-5 0 16,1-1-512-16,-1-7-96 0,0-2-32 0,0-3 0 0,1-3 928 15,0-8 256-15,1-1 0 0,-1-4 0 0</inkml:trace>
  <inkml:trace contextRef="#ctx0" brushRef="#br2" timeOffset="-193783.94">26544 7020 3679 0,'-1'-6'320'0,"-2"2"-320"16,2 4 0-16,0 0 0 0,-1 0 0 0,1 1 0 0,-1 2 0 0,-2-3 0 15,-2 2 0-15,0 2 128 0,-1 6-128 0,0 0 0 16,2 6 192-16,0 5-16 0,0 1-16 0,1 8 0 16,3 4-160-16,0 6 0 0,1 2 0 0,1 3 128 15,0 2 192-15,2 1 16 0,1 2 16 0,1 2 0 16,1 3-16-16,1-1 0 0,1 3 0 0,0 0 0 15,1 0-336-15,0 2 0 0,-1 1 0 0,1 0 128 0,-2 1-304 0,1-1-48 16,-2 6-16-16,-2 1 0 16,-1-1-768-16,0 4-144 0,-2-5-48 0,-1 2 0 0</inkml:trace>
  <inkml:trace contextRef="#ctx0" brushRef="#br2" timeOffset="-193118.14">26628 7345 5519 0,'2'-31'240'0,"-2"9"64"0,0 3-304 0,0 3 0 0,0 8 0 0,-1 4 0 16,1-3 224-16,-2-6-16 0,0-5 0 0,-1-8 0 15,-1 1 256-15,-1 0 48 0,3 5 16 0,-2 4 0 16,0 4 0-16,2 3 0 0,-2 6 0 0,0-1 0 0,2 2-144 16,-2 2-16-16,3 2-16 0,-2 4 0 0,1 4 96 15,-1 2 0-15,2 4 16 0,1 7 0 0,0 3-208 0,3 8-64 32,-1 7 0-32,1 6 0 0,2 8-192 0,0 4 0 15,2 8 128-15,0 3-128 0,2 6 0 0,-2-3-160 16,1 2 32-16,-1-3 0 0,2-2 128 0,-2-3-128 15,2-1 128-15,-3-3-128 16,2-3-320-16,-2 1-64 0,0-1-16 0,-1-4 0 16,-1-5-400-16,-1-4-80 0,-1-6-16 0,-1-2 0 15,-1 1 320-15,-1-2 48 0,-2 0 16 0,-1-6 0 0,1-1 480 0,-2-2 160 0,-3-4 0 0,1-6 0 16,-2 0-160-16,2-7 160 0,-2-4-128 0,2-3 128 31,-1-8-528-31,1-5-64 0,-1-2-16 0,2-4 16 0,0-5 1168 0,1-5 256 0,0-6 32 0,2-5 16 16,-1-4-288-16,3-3-48 0,-1-8-16 0,1-2 0 15,2-7-192-15,2-2-32 0,-1-8-16 0,3-1 0 16,0 0 208-16,1-5 32 0,2 2 16 0,0-2 0 16,4-2-32-16,-1-2 0 0,1 3 0 0,-1 3 0 15,3 4-32-15,-2 4-16 0,1 4 0 0,-2 0 0 16,1 8 0-16,-1 3 0 0,0 5 0 0,-2 4 0 16,-2 4 128-16,0 5 32 0,-3 6 0 0,-1 4 0 15,-1 4-112-15,0 7-32 0,-2 5 0 0,-3 1 0 0,-1 4 96 16,0 5 32-16,-1-1 0 0,-2 6 0 0,2 3-112 0,0 7-32 15,1 4 0-15,-1 11 0 0,2 4-144 0,3 13-16 16,1 7-16-16,3 8 0 0,2 4-288 0,0 8 0 16,3 5 0-16,0 7 0 0,1-1-208 0,0 0 0 15,-2-4 0-15,1-3 0 0,2-6-32 0,0 6 0 16,3 4 0-16,-2 0 0 16,2 2-1248-16,2-3-256 0</inkml:trace>
  <inkml:trace contextRef="#ctx0" brushRef="#br2" timeOffset="-192784.6">26842 7725 2751 0,'0'-34'128'0,"0"11"16"0,0 4-144 0,0 3 0 0,0 8 0 0,1 2 0 0,0-2 320 0,1-7 16 0,0-7 16 0,0-8 0 0,3 2 272 0,0-1 48 0,2 6 16 0,-3 3 0 0,1 4-192 0,0 1-48 16,-1 5 0-16,0 3 0 0,0 1-224 0,-3 6-48 16,-1 0-16-16,0 3 0 15,0 6-480-15,-1 2-112 0,-1 4-16 0,0 5 0 16,-1 5 0-16,0 5 0 15,0 9 0-15,2 5 0 0,0 10 128 0,1 12 0 0,1 10 16 0,3 7 0 0,1 4 304 0,1 6 0 0,2 1 0 0,1-2 0 16,1-3 0-16,0-10-128 0,0-10 128 0,-2-5 0 16,4-7 0-16,-1-6 0 0</inkml:trace>
  <inkml:trace contextRef="#ctx0" brushRef="#br2" timeOffset="-192483.64">26928 8139 3391 0,'9'-38'304'0,"-4"16"-304"15,1 3 0-15,-2 7 0 16,-2 5 0-16,0 7 0 0,-1-3 0 0,1 0 0 0,3 0 0 0,1 3 0 15,1 6 0-15,0 10 0 0,0 9 656 0,1 10 32 16,-2 14 0-16,0 6 0 0,0 10-352 0,-1 3-64 0,0 0-16 0,-1 1 0 16,0 0-400-16,-3-2-96 0,-1-2-16 0,-1 0 0 15,-2-6 256-15,1-5-192 0,-2 0 192 0,-1-5-192 32,-1-7-224-32,0 1-32 0,0-1-16 0,-2 2-1568 0</inkml:trace>
  <inkml:trace contextRef="#ctx0" brushRef="#br2" timeOffset="-192231.01">26912 9439 2751 0,'-13'15'128'0,"8"-12"16"0,4-1-144 0,1-2 0 0,0 0 0 0,-2-2 0 16,0 0 288-16,-1-4 32 0,1-4 0 0,-1-5 0 0,2-5-320 16,1-2 0-16,3-4-176 0,-1-5 176 0,3 0-128 0,0-1 128 31,1-4 0-31,-1-3 0 0,1-2 0 0,0-1 0 16,1-3 0-16,-2-2 0 0,1-1 320 0,0-2 0 15,0 0 16-15,-1 2 0 0,-1 1 256 0,1 0 48 16,-2 2 16-16,1 3 0 0,1 5-16 0,0 5 0 15,-1 7 0-15,-1 5 0 0,1 3-192 0,0 9-32 16,-2 2-16-16,1 6 0 0,-2 6-16 0,0 7 0 16,1 0 0-16,-1 8 0 0,0 3 0 0,0 3 0 15,1 2 0-15,-1-1 0 0,1 4-384 0,1 3 0 16,-1-1-224-16,1 2 80 0,0 1 144 0,1 1-128 16,0 4 128-16,1 0-128 15,1 1-512-15,-1 0-112 0,0 3-16 0,-1-3-2624 0,-1-1-512 16</inkml:trace>
  <inkml:trace contextRef="#ctx0" brushRef="#br2" timeOffset="-192025.75">27058 9447 4463 0,'0'-8'192'0,"0"-2"64"0,0-2-256 0,-1 2 0 0,1 1 0 0,0-1 0 15,-1-2 0-15,1-8 0 0,0-13 0 0,-1-16 0 16,-1-11 832-16,1-12 64 0,0-3 16 0,0-2 0 16,-1-5 16-16,1-1 0 0,0 1 0 0,1-4 0 15,0 7-224-15,0 0-64 0,0 1 0 0,0 1 0 16,0 2 80-16,0 2 16 0,1 6 0 0,0 2 0 0,1 2-224 15,-1 2-32-15,1 2-16 0,0 2 0 0,-1 4 48 0,0 1 16 16,0 1 0-16,0 2 0 0,2 3 0 0,-2 2 0 16,0 2 0-16,1 2 0 15,-1-1-288-15,0 0-64 0,2-2-16 0,0 1-9920 16</inkml:trace>
  <inkml:trace contextRef="#ctx0" brushRef="#br2" timeOffset="-185339.75">24479 6037 1839 0,'-9'0'160'0,"2"0"-160"0,-1 0 0 0,3 0 0 0,2 1 1936 16,1-1 368-16,0 3 64 0,-3-3 0 0,-1 2-2064 0,-4 2-304 0,-2 2-304 0,-2-2 64 0,2 2 240 0,-1 0 0 16,1 0 0-16,-2 3 0 0,3-3 0 0,-1 1 208 15,-1 2-32-15,1 1-16 0,-2 0 656 0,0 0 128 16,-3 1 16-16,0 3 16 0,-1 0 128 0,-5 6 32 16,-1-4 0-16,-5 3 0 0,0 3-720 0,-6 0-144 0,0-2-16 15,-3 1-16-15,-3 1-240 0,-3 1 0 0,-1 1 0 16,-1-1 0-16,2 3 320 0,-2-2-16 0,-1 2-16 0,3-1 0 15,0-3 208-15,-4 3 32 0,-8 3 16 0,-2 2 0 16,0 4-320-16,1-6-64 0,4 2-16 0,5-3 0 16,2-4 96-16,5-2 16 0,5-1 0 0,3-7 0 15,2-1 432-15,5-2 80 0,4-2 32 0,3-4 0 16,5-1-560-16,2-2-112 0,5-1-128 0,2-1 176 16,3-2-720-16,2-1-144 0,2 2-16 15,2-4-16-15,3-4-112 0,3-2-32 0,4-1 0 0,1-3 0 16,3-2 320-16,3-2 64 0,3-1 16 0,7-5 0 0,3-3 256 15,3-3 48-15,3-2 16 0,3-7 0 16,4 0 336-16,6-1 64 0,5-4 0 0,5 2 16 0,5 2-272 0,2-3 128 16,-1 4-128-16,-2-2 0 15,-3 5-288-15,-8 3-160 0,-4 5-48 0,2-1 0 0,4-1 496 0,-1-1 0 16,-1 3 0-16,-6 3 0 0,-4 3 288 0,-5 2 96 16,-4 1 32-16,-4 3 0 0,-3 0 976 0,-1 2 192 15,-5 1 32-15,-3 3 16 0,-2 0-336 0,-4 2-64 16,-2 0-16-16,-4 0 0 0,0 1-640 0,-4 1-128 0,-2 0-16 15,-2 5-16-15,-1-2-208 0,-2 3-32 0,-3 0-16 16,-2 4 0-16,-5 0-416 0,-2 3-64 16,-2 1-32-16,-5 4 0 15,-3 0-464-15,-4 3-80 0,-2 4-32 0,-5 3 0 16,1-1 224-16,-5 3 64 0,2-2 0 0,-1 1 0 0,-2-1 640 0,-5 2 0 0,-7 5 0 0,-3 2 176 16,-2-1 288-16,0 4 64 0,1 0 16 0,-3 3 0 15,5-4 320-15,-2 1 64 0,0-1 16 0,0-3 0 16,2 1-320-16,3-3-64 0,3-2-16 0,6 0 0 0,3 1-352 15,6-4-64 1,2-1 0-16,4-4-128 0,4-2 0 0,2-2 0 0,2-1 0 0,3-5 0 0,2 0 0 0,2-2 0 16,3-3 0-16,2-2 0 0,0-2-224 0,5 2 0 15,1-5 0 1,2 0 0 0,4 0-160-16,1-4-48 0,5-2 0 0,3-1 0 0,2-2 96 0,5-2 16 0,4-2 0 0,3-2 0 15,4-2 80-15,5-2 32 0,4-6 0 0,5 1 0 0,3 2 0 0,7-7 0 16,7-2 0-16,5-4 0 0,4-1 208 0,-1-2 0 15,0 1 0-15,1 0 0 0,2 4-320 0,0 3-32 0,0 4 0 0,-7 1 0 16,-6 0 144-16,-7 5 16 16,-6 1 16-16,-5 3 0 0,-3 4 176 0,-3 0 0 0,-1 3 0 0,-4 2 0 15,-3 0 624-15,-5 1 48 16,-1 2 16-16,-4 0 0 0,-3 2 272 0,-2 1 64 0,-4 4 16 0,-3-2 0 16,0 4-400-16,-5-2-64 0,0 3-32 0,-3 3 0 15,0-2-352-15,-3 4-192 0,-2-2 192 0,-3 4-192 16,-3 1 0-16,-4 2-256 0,-1 3 32 0,-6-2 0 31,-4 4-64-31,-4 1-16 0,-6 2 0 0,-5 2 0 0,-2 1 112 16,-3-2 32-16,-3 3 0 0,-3 0 0 0,1 0 352 0,-4-2 64 15,-3 1 0-15,-4 1 16 0,-1 1 224 0,-5 3 32 16,-4 4 16-16,-2 3 0 0,-1-1-320 0,-3 1-64 16,-4 3-16-16,0 1 0 0,1-1-144 0,3-1-144 15,5-1 144-15,0-2-208 0,0-1 32 0,2-2 16 16,4-3 0-16,6-2 0 0,8-1 160 0,4-5 0 15,4 1 0-15,6-6 128 0,4 0-128 0,1-1 0 16,2-2 0-16,3-1 128 0,4 1-128 0,4-4 0 16,2 1 0-16,5-1 128 0,4-1-384 0,2-1-64 0,3 0 0 0,2-2-16 31,3-2-256-31,1 0-48 0,4 0-16 0,2-3 0 0,4 0 240 0,4-6 48 0,3 2 16 0,5-5 0 16,3-1 352-16,5 0 0 0,4-5 160 0,5 1-160 15,3-4 224-15,1-1-64 0,4-3-16 0,1-1 0 16,2 0-144-16,4-5 128 0,2 3-128 0,0-1 128 15,3-3-128-15,0 0 0 0,2-1 144 0,-2-2-144 16,0-1 0-16,-2 3-160 0,1 1 16 0,2 2 0 16,3-1 144-16,0 0 0 0,-3 5 0 0,-4 0 0 15,-5 3 0-15,-6 0-128 0,-3 4 128 0,-1-1 0 16,-2 2 0-16,-5 2 0 0,-3 3 0 0,-1 0 0 0,-3-1 0 16,-2 2 0-16,-2 0 0 0,0 2 0 15,-4-2 0-15,-1 3 0 0,-2-1 0 0,-4 0 0 0,-2 4 0 16,-3 0 0-16,-2 0 0 0,-2 2 128 0,-3 4 48 15,-3-2 16-15,1 2 0 0,-4 0 0 0,-3 3-64 0,-3 2-128 16,-3 3 192-16,-5 0-64 0,-5 2-128 0,-3 4 192 16,-7 3-192-16,-4-1 192 0,-6 4 16 0,-3 2 16 15,-4 1 0-15,-1 1 0 0,-2 2 192 0,-3-1 32 16,-2 0 16-16,-5-2 0 0,-3 2 96 0,-1 1 16 0,-1 2 0 16,0 3 0-16,4-2-256 0,1-1-64 0,2 1 0 0,-1-1 0 15,-2 0-256-15,0 1 0 0,-2 2 128 0,5-3-128 16,6-2 0-16,2-3 0 15,5-1 0-15,3-1 0 0,3-4 0 0,4 0-192 16,2-1 192-16,5-2-192 0,3 1-80 0,4-3-16 16,7-2 0-16,3 0 0 0,3-4-416 15,6 0-96-15,4-4-16 0,3-2 0 0,3 0-16 16,4-2 0-16,4-4 0 0,7-2 0 0,4-2 256 16,8-4 32-16,7-1 16 0,6-5 0 0,9-1 400 0,5-4 128 0,6-4 0 0,2-3 0 15,-3 3-256-15,6-5 48 0,10-3 16 0,9-4 0 16,5-1-48-16,1-3 0 0,-1 1 0 0,2 1 0 15,3 1-352-15,0 1-80 0,-1 0-16 0,-6 3 0 16,-10 3-304-16,-1-3-64 0,5 1-16 0,-3-2 0 16,-1 1 480-16,-10 1 80 0,-9 5 32 0,-6 3 0 0,-4 2 480 0,-3 3 0 15,-5 6 0-15,-5 2 0 0,-5 1 608 0,-7 8 112 16,-5-2 32-16,-6 5 0 0,-7 4 240 0,-3-2 48 16,-5 4 16-16,-3-1 0 0,-5 4-544 0,-4-1-96 15,-3 5-32-15,-6-2 0 0,-7 8 64 0,-8 1 0 0,-9 3 0 16,-5 7 0-1,-9 0-208-15,-2 5-48 0,-4 1 0 0,-3 0 0 0,-6 1-192 0,-10 3 0 0,-5 1 0 0,-4-2 0 16,4 1 0-16,-5 1 0 0,-5-3 0 0,-1 1 0 16,1 0 656-16,2-1 48 0,3 1 0 0,0-2 0 15,0 2 16-15,-2 2 16 16,1 0 0-16,6-1 0 0,8-4-256 0,3-1-48 0,2-5-16 0,7-1 0 16,10-4-256-16,8-1-160 0,10-7 192 0,8-1-192 15,5-3 0-15,6-3 0 0,6 0-160 0,4-6 160 16,3 0-1072-16,4 0-80 0,3-2-32 0,4-2 0 15,2 2-752-15,5-6-160 0,2 2-16 16,4-5-16-16,4 0 32 0,6-4 16 16,2-1 0-16,4-2 0 15,3-1 1312-15,3-1 272 0,5 2 48 0,5-2 16 0,6-2 640 0,7-6 128 0,8 0 32 0,4-2 0 0,0-1-160 0,2-1-16 16,4 1-16-16,4-1 0 0,2 1-432 0,-1 2-96 16,-1 0-16-16,-3-2 0 31,1 3-240-31,-4-3-48 0,0 2-16 0,-5 1 0 15,-3 2 48-15,-4-2 16 0,-8 3 0 0,-6 5 0 0,-6-1 432 0,-2 4 176 0,-3-1-128 0,-5 5 128 16,-4 0 208-16,-6 6 128 0,-8 1 32 0,-5 0 0 0,-6 6 976 0,-5 0 208 0,-4-3 48 0,-3 6 0 31,-7 0-96-31,-5 4-16 0,-3-1 0 0,-1 4 0 16,0-2-400-16,-6 2-64 0,-10 6-32 0,-10 6 0 16,-7 1-544-16,-7 5-96 0,-5 1-32 0,-6 2 0 0,-8 1-192 0,-4 2-128 0,-3 1 160 0,0-3-160 31,5-3 0-31,-3 1 0 0,-4 0-128 0,0 3 128 15,2 0 144-15,5-2 144 0,10-5 32 0,2-1 0 16,-1 3 416-16,4-5 96 0,5-1 0 0,8-1 16 0,9-4-496 16,9-5-96-16,7 0-32 0,6-6 0 0,5 1-224 0,6-2 0 15,4-3 0-15,4 1-160 16,2-3-864-16,3 0-192 0,2-5-16 16,4 1-16-16,2-2-720 0,4-2-144 0,5 2-16 0,3-4-16 15,2-2 1024-15,6-3 208 0,9-1 32 0,7-4 16 0,8-5 1104 16,10 1 208-16,10-6 64 0,6-1 0 0,5 3 160 0,-1-5 32 15,2 0 16-15,4 0 0 0,4 2-368 0,-1-1-80 16,2 1-16-16,-7-1 0 16,-8 7-576-16,0-4-128 0,4 1-32 0,0 0 0 15,-5-1-272-15,-7 3-48 0,-7 1-16 0,-6 1 0 0,-5 1 512 0,-7 4 112 0,-4 4 0 16,-7 1 16-16,-3 2 176 0,-8 2 176 0,-3 4-48 0,-8 0 0 16,-5 1 992-16,-5 1 192 0,-3 3 32 0,-6 1 16 15,-3 0 432-15,-6 3 64 0,-4 0 32 0,-8 4 0 16,-3-1-928-16,-6 4-176 0,-4 3-32 0,-4 2-16 15,-3 1-736-15,-3 0-368 0,0-4 48 0,-6 5 0 16,-10 4-272 0,-9 2-48-16,-3 1-16 0,-5 2 0 0,3 0 192 0,-2 2 32 0,-4-3 16 0,-1 4 0 15,1-3 416-15,3 1 0 0,4 2 0 0,2-3 0 16,6-2 240-16,3-1 128 0,-1-1 16 0,7 0 16 0,7 0-240 0,6-3-160 16,8-3 192-16,7-4-192 15,6 1 0-15,6-6 0 0,3 2 0 0,2-3 0 0,3-2-240 0,4-2-96 16,1 2-32-16,2-2 0 15,2-2-1088-15,2 1-208 0,2-1-64 0,2-1 0 16,0 1 368-16,3-2 64 16,3-1 16-16,4 0 0 0,6-5 992 0,3 0 288 0,7-5 0 0,4 0-128 0,6-2 432 0,6-4 80 15,3-1 32-15,8-2 0 0,6-3 208 0,8-1 32 16,6-1 16-16,6 1 0 0,2-6-672 0,0 0-352 16,-4 2 32-16,0 1 16 15,2-4-624-15,5 0-128 0,1-2-32 0,-2 1 0 16,-5 4-144-16,-7-1-48 0,-7 8 0 0,-1-1 0 15,-3 7 464-15,-5 0 96 0,-9 3 16 0,-5 2 0 0,-8 4 704 0,-7 0 0 0,-3 1 160 0,-7 4-32 16,-3-4 896-16,-3 4 192 0,-5 0 16 0,-2 1 16 16,-3 2 464-16,-3-1 80 0,-1 1 32 0,-2 0 0 15,-4 3-480-15,-3 0-80 0,-3 0-32 0,-4 0 0 16,0 2-992-16,-5 1-240 0,-5 3 0 0,-9-2 0 31,-6 6-528-31,-6 1-112 0,-7 2-32 0,-3 4 0 16,-2 2 0-16,1 0 0 0,5-4 0 0,-5 4 0 0,-10 1 352 0,-5 1 64 0,-5 5 0 0,1-3 16 0,3 2 240 0,3-2 0 15,-1 1 0-15,3-3-144 0,2 1 144 0,4-3 192 16,7-1-32-16,7-1-16 16,6-4-144-16,6-4 128 0,3 0-128 0,7-5 128 0,4 3-272 0,3-4-64 15,5-3-16-15,3 4 0 32,5-4-672-32,2 0-128 0,4-1-16 0,2 2-16 0,4-4-736 0,4-3-160 0,3 2-32 0,5-1 0 15,6-4 592-15,5-3 112 0,8-1 32 0,6-2 0 0,5-2 1376 0,8-6 256 16,3-1 64-16,6-1 16 0,2 0 272 0,6-4 48 15,6-1 16-15,-1-2 0 0,0 3-336 0,-4-2-64 16,-2 2-16-16,4-3 0 0,6-2-384 0,-1-1 0 16,-2 1 0-16,-4 5 0 0,-7-1 0 0,-6 4 0 0,-7-1 0 0,-3 4 0 15,-5 2 512-15,-5 1 0 0,-5 4 16 0,-7 1 0 16,-4-1 976-16,-6 5 192 0,-4 2 32 0,-7 1 16 16,-3 0 144-16,-3 3 32 0,-6 0 0 0,-3-2 0 15,-6 5-448-15,-5 2-96 0,-7 1-16 0,-6 4 0 16,-3 0-1056-16,-6 4-304 15,-6 4 0-15,-4 2 128 16,3-2-832-16,-8 1-192 0,-9 4-16 0,-5 1-16 16,-6 7-384-16,1-1-80 0,1-2-16 0,3 1 0 0,6-5 640 0,-1 1 112 0,-3 0 16 0,4 1 16 0,3-4 624 15,5-1 0-15,6-1 0 0,4-2 192 0,4 0 64 0,6-3 0 16,5-1 16-16,7-3 0 0,4-2-272 0,6-1-272 16,7-5 48-16,3 1 16 15,6-2-1216-15,1-2-240 0,4 1-64 0,4-2 0 16</inkml:trace>
  <inkml:trace contextRef="#ctx0" brushRef="#br2" timeOffset="-185074.4">22155 5651 3679 0,'83'-35'160'0,"-57"23"32"0,-15 6-192 0,-6 6 0 0,-2-3 0 0,5 0 0 0,22-10 752 0,18-6 96 0,19-9 32 0,13-4 0 0,6 0-288 0,-2-3-48 0,-6 3-16 0,-8 5 0 0,-7 4-400 0,-8 4-128 0,-8 0 0 0,-7 6 0 31,-5 1 128-31,-8 2-128 0,-6 1 0 0,-5 3 0 0,-6 2 384 0,-5 2 32 0,-4-1 0 0,-6 3 0 16,-2 3 832-16,-7-1 160 0,-2 4 48 0,-7 0 0 31,-7 4-256-31,-4 0-48 0,-7 4-16 0,-6 1 0 16,-3 1-688-16,-2 2-144 0,-1 1-32 0,1-3 0 15,3 0-272-15,1-2 0 0,-2 0 0 0,-3 1 0 0,-3 3 272 16,1-2-48-16,0 2-16 0,5-2 0 0,9-1-16 0,4-3-16 16,1 1 0-16,4-3 0 0,3 0-176 0,3-4 0 15,4 0 0-15,2 0 128 16,3-5-784-16,5-1-176 0,3 0-16 0,3-1-16 15,3-4-736-15,3 0-160 0</inkml:trace>
  <inkml:trace contextRef="#ctx0" brushRef="#br2" timeOffset="-180607.75">20066 9648 5519 0,'3'3'496'0,"1"2"-496"0,0-1 0 0,-2-1 0 0,1 0 0 0,2 1 0 0,3 6 0 0,8 7 0 0,5 9 336 0,5 6 176 0,4 5 48 0,0-1 0 0,-1 1-224 0,0-1-32 16,0 1-16-16,1-2 0 0,1 3-288 0,1 1 160 16,2 0-160-16,0 0 128 0,2 3-128 0,1 1-144 15,3 4 144-15,2 1-208 16,3 7-832-16,0-2-176 0,-2 0-16 0,-2-2-16 0,-5-7 976 0,-3 1 272 15,-3-2 0-15,-3-5 0 0,-1 1 0 0,-2-5 0 16,-3-2-128-16,-3-3 128 16,2-2 0-16,-1-5 0 0,-3 0 0 0,-2-5 0 0,0-1 0 0,-2-4 0 0,1-2-128 0,-5-1 128 15,0-6 0-15,-4-3 0 0,-2-3 0 0,-3-2 0 32,-3 1 0-32,-3-6 0 0</inkml:trace>
  <inkml:trace contextRef="#ctx0" brushRef="#br2" timeOffset="-180181.06">20022 9473 9215 0,'-3'13'816'0,"0"-3"-656"16,1-4-160-16,0 0 0 0,2-5 720 0,2 2 112 15,-1-1 32-15,1 2 0 0,2 5-672 0,3-2-192 16,5 5 0-16,-1-2 0 0,4 3 448 0,-2-3 32 16,3 1 0-16,0-1 0 0,2-3-304 0,-1 5-176 0,3 1 192 0,2 5-192 15,1 2 256-15,3 8-48 0,5 6-16 0,1 5 0 16,3 8-48-16,0 3-16 0,1 1 0 0,3 3 0 15,2 3-128-15,0 2-256 0,1-2 64 0,-3 0 16 32,1-3-464-32,-3-3-80 0,-1 0-32 0,-4-4 0 0,-2-6 288 0,-2-3 48 0,2 0 16 0,-3 1 0 15,-1-5 208-15,-1 0 64 0,-2-5 0 0,-2-2 0 16,-1-3-80-16,-1-2-16 0,0 1 0 0,1-1 0 16,0-1-80-16,1-3-16 0,0 2 0 0,0-1 0 15,1-3-768-15,1 0-144 0,-4-4-48 16,0 1 0-16,-2-4 1024 0,-2 0 256 0,-3-3 0 0,-2-2 0 0,-2-4 0 0,-3-2-144 15,-2-2 144-15,-4 0 0 0,-1-2 0 0,-5-3 0 16</inkml:trace>
  <inkml:trace contextRef="#ctx0" brushRef="#br2" timeOffset="-179926.27">20100 9951 21183 0,'6'18'944'0,"-1"-4"192"0,1 2-912 0,1-1-224 0,-1-5 0 0,2 2 0 0,5 4-384 0,7 15-128 0,12 17-32 0,11 15 0 0,8 10-544 0,-1-1-96 0,2-5-32 0,-3-4 0 0,-1-9 1472 16,-2-1 304-16,1-4 48 0,0 0 16 0,0-4-624 0,-2-1-160 15,-3 3-16-15,-1-2 0 32,-1-3-208-32,-2 1-64 0,-1-2 0 0,0 3-4160 0,0 3-832 0</inkml:trace>
  <inkml:trace contextRef="#ctx0" brushRef="#br2" timeOffset="-179513.73">21261 11532 2127 0,'-2'-1'0'0,"-2"-3"0"0,-1-1 0 0,0-1 192 0,0 0-192 0,0 0 0 16,-1-5 0-16,-7-8 0 0,-7-13 672 0,-12-15 96 15,-7-10 32-15,-3-10 0 16,-2-2-176-16,-2 0-48 0,-1-7 0 0,-3 0 0 0,2 0-400 0,-1-5-176 0,-3-2 128 0,0 1-128 16,0 6 0-16,-1 0 0 0,-2 0-224 15,1-2 80-15,2 1-64 0,0 4-16 0,3 4 0 0,2 6 0 32,3 2-448-32,0 4-96 0,2 4 0 0,1 0-16 0,3 5 1120 0,6 3 240 0,1 8 32 0,3 5 16 15,4 1 928-15,4 9 192 0,4 6 48 0,5 6 0 16,3 4-464-16,5 6-96 0,3 6-16 0,3 1 0 15,3 5 320-15,7 7 48 0,3 3 16 0,6 7 0 0,8 5-640 16,6 11-128 0,7 8-32-16,5 5 0 0,2 2-800 0,2-1-256 15,0 1 0-15,-2 0 0 16,-2 0-144-16,-1-3-48 0,-2-6 0 0,-2 0 0 0,1-1 320 0,-4-3 128 0,1 0-128 0,-3-2 128 16,-2-3-608-16,-1 1-32 0,-3-1-16 0,0 2 0 31,-1 1-48-31,-1 1-16 0,0 0 0 0,-2-3 0 0,-2-5 0 15,-5 0 0-15,0-6 0 0,-1-3 0 0,-3 0 592 0,-2-6 128 0,-1-5 0 16,-5-4 0-16,1-4 192 0,-2-7 48 0,-3 1 0 0,-2-8 0 31,0-1-624-31,-3-6-128 0,-3-2-32 0,-3-5 0 16,-2-3-304-16,-7-8-64 0,-5-4-16 0,-5-8 0 0,-4-8 928 0,-9-6 0 0</inkml:trace>
  <inkml:trace contextRef="#ctx0" brushRef="#br3" timeOffset="-170051.64">21631 6509 3503 0,'4'-5'320'0,"-3"3"-320"0,0-2 0 0,-1 4 0 0,0-2 0 0,0-1 0 0,1-1 0 0,1-2 0 0,0-1 704 0,-1-2 128 0,1 1 0 0,-2 0 32 0,1 2-144 0,0-3-16 0,2 2-16 0,0 1 16 0,2-4-384 16,0 1-64-16,1-1 0 0,3 0 0 0,1 2-256 0,-1-5 0 15,2 3 0-15,-1 1 0 0,-1 0 0 0,1 1 0 16,-1 4 0-16,0 0 0 15,-2 1 176-15,-2 3 16 0,0 3 0 0,-3 1 0 0,1 4-48 0,-3 5-16 16,-3 3 0-16,0 0 0 0,-2 6 48 0,-3 3 0 16,-3 3 0-16,-1 3 16 0,-1-4-64 0,-3 8 0 0,-2 4 0 15,-3 4 16-15,-1 4 160 0,-2-1 16 0,1 0 16 16,-3 0 16-16,1 0-32 0,-1 1-16 0,-1 2 0 0,-2 6 16 16,-2-2-176-16,-1 4-16 15,0 0-128-15,-1-3 208 16,-1 5-208-16,0-8 0 0,0-3 0 0,2-7 0 0,2-3 0 0,0-1-144 15,2-2 144-15,2-3 0 0,4-3 0 0,1-1 0 0,1 1 0 0,4-5 0 16,3-1 0-16,2-6-192 16,2 0 48-16,1-3 0 0,3-2-112 15,2-3-32-15,0 1 0 0,2-7 0 0,0 1-64 0,1-1-16 0,1-3 0 16,2-4 0-16,0-2 368 0,2 0 0 16,0-4 0-16,3-3 0 0,-1-3 0 0,2-1 0 15,3-3 160-15,0-5-160 0,3-1 0 0,3-4-192 0,0-3 0 0,3-4 0 16,3-2 192-16,-1-8-144 15,6-6 144-15,-1-8-128 0,2-6-80 0,-1-2-16 16,0 3 0-16,3-4 0 16,5-6-160-16,0 0-16 0,-4 10-16 0,2-1 0 0,0 2 176 0,1 2 48 15,-2 6 0-15,0 5 0 0,-1 5 192 0,-2 3 0 16,-1 5 0-16,-3 5 0 0,-4 3 0 0,-2 5 240 16,-3 3-48-16,-5 6-16 0,0 6-16 0,-5 2 0 15,-2 6 0-15,-2 0 0 0,-3 3 320 0,-1 3 64 0,0 0 16 0,0 1 0 16,-1 2-32-16,0 3 0 0,2-3 0 0,-1 0 0 15,1 0-208-15,-1 2-64 0,2-2 0 0,-2 0 0 16,0-2-112-16,0 1-16 0,-3 5-128 0,2-4 192 16,-3 4 0-16,0 2 0 0,0 1 0 0,-1 0 0 15,-2 2 336-15,-1 2 64 0,-2 8 16 0,-3 3 0 16,2-3 80-16,-2 7 16 0,-2 9 0 0,-4 6 0 16,0 4-416-16,-2 6-80 0,0 3-16 0,-3 1 0 0,1-2-192 15,-3 4 0-15,-2 0 0 0,1-2 0 0,2-4 0 0,-2 2 128 16,-4 4-128-16,-1-1 0 0,0-5 0 0,0-5 0 15,2-6 128-15,-1-3-128 0,3-5 304 0,-2-5 16 16,2-3 0-16,1-5 0 0,1-3 272 0,5-3 64 16,1-3 16-16,2-6 0 0,5 0-288 0,-1-4-64 15,2 0-16-15,-1-3 0 16,4-3-304-16,0 0 128 0,0-3-128 0,2-1 0 0,3-2 0 16,0 0-176-16,2 0 0 0,0-4 0 15,0-1-416-15,2-3-96 0,2-2-16 0,1-5 0 16,1 1-48-16,2-4-16 0,2-6 0 0,3-5 0 15,3-2 256-15,4-7 64 0,3-4 0 0,2-8 0 16,5-5-496-16,1-2-80 0,6-4-32 0,-1-2 0 16,2-3-272-16,4 0-48 0</inkml:trace>
  <inkml:trace contextRef="#ctx0" brushRef="#br3" timeOffset="-168074.05">21971 5823 3215 0,'6'-14'0'0,"-3"4"128"0,-1 4-128 0,-2 4 192 16,0 2-192-16,-2 2 0 0,-1 2 0 0,-3 2 0 0,-3 7 976 0,-5 5 176 0,-7 12 16 0,-7 8 16 0,-3 8-400 0,-3 5-80 0,-5 3 0 0,-3 9-16 0,-2 4 528 0,-2 2 96 15,0-2 32-15,3-2 0 0,5-4-144 0,-3 3-32 16,0 4 0-16,-2 3 0 16,2 2-416-16,0-2-96 0,4-4-16 0,0-1 0 0,1-3-192 0,-1-3-32 15,1-5-16-15,3-1 0 0,3-2-400 0,1 0 0 16,-1-1 0-16,1-2 0 0,3-4 0 0,0-3 0 15,-1 1 0-15,1-5 0 0,2-3 272 0,1-6-16 0,2-1-16 16,2-6 0-16,2-3 192 0,4-6 32 16,2-1 16-16,2-5 0 0,4-5-160 0,1-2-48 15,3-2 0-15,1-4 0 0,4-4-528 0,1-6-96 0,2-3-32 0,2-5 0 32,1-2-448-32,3-7-80 0,5-4-32 0,1-5 0 15,0 3 240-15,3-7 64 0,4-11 0 0,5-9 0 16,3-4 16-16,5-5 16 0,4-5 0 0,6-1 0 15,3-5-64-15,3 1-16 0,1 4 0 0,-4 4 0 0,2 4 176 16,-6 4 16-16,-2 8 16 0,-1 2 0 0,-2-1 96 0,-2 6 32 0,-3 3 0 0,-3 7 0 0,-3 5 144 16,-5 2 16-16,-2 8 16 0,-5 5 0 0,-6 7 48 15,-5 8 0-15,-5 3 0 0,-7 6 0 0,-2 6 800 0,-3 0 160 16,-3 4 48-16,-4 5 0 0,-5 7 288 0,-5 7 64 16,-3 7 16-16,-6 7 0 15,-3 4 288-15,0 5 64 0,0 3 16 16,-4 4 0-16,-1 9-400 0,-1 2-96 15,1 2-16-15,-1 5 0 0,-1 4-528 0,0-1-128 0,-1-2 0 0,0-3-16 16,4-6-112-16,-1 3 0 0,-2 4-16 0,2 0 0 0,2-7-176 0,-1 0-128 16,-1-2 144-16,0-4-144 0,2-5 176 0,-1-2-176 15,1-3 192-15,1-5-192 0,5-3 208 0,1-11-64 16,6-5-16-16,3-7 0 16,2-6-128-16,5-4 0 0,4-3 0 0,4-8 0 0,3-2 0 0,3-8-224 0,5-4 80 0,1-9 16 31,5-3-464-31,3-9-96 0,5-8-16 0,5-12 0 15,4-5-16-15,4-8-16 0,5-6 0 0,6-9 0 16,7-7 144 0,3-2 16-16,-7 9 16 0,5-1 0 0,7-7 128 0,5-3 32 0,3-4 0 0,2 4 0 15,-1 1 144-15,2 7 16 0,-3 6 16 0,-1 0 0 0,-3 3 224 0,-6 7-176 0,-10 8 176 0,-3 6-160 16,1 3 160-16,-3 5 0 0,-3 4 0 0,-4 8 128 0,-5 7 0 16,-7 8 0-16,-5 4 0 0,-5 6 0 0,-7 7-128 0,-4 3 0 15,-6 7 128-15,-5 5-128 0,-6 4 224 0,-1 2-32 16,-1 2 0-16,-6 11 0 0,-9 8 192 0,-6 14 48 31,-4 7 0-31,-4 11 0 0,-4 8 256 0,-4 5 48 0,-2 8 16 0,-3-1 0 0,0 4-224 0,1-3-32 31,4-3-16-31,3-8 0 0,2 0-160 0,0-3-48 16,2 1 0-16,4-6 0 0,1 0 96 0,3-8 16 16,4-4 0-16,3-8 0 0,5-5-144 0,2-4-32 15,3-2 0-15,5-5 0 0,3-5-208 0,3-7 0 16,4-6 128-16,4-4-128 0,-1-5-160 0,3-4-80 0,3-4-16 0,0-2 0 31,4-2-384-31,0-4-64 0,2 0-32 0,2-6 0 16,3-5-288-16,1-7-64 0,2-5-16 0,4-7 0 15,5-7 448-15,3-8 80 0,8-12 32 0,5-10 0 0,6-12 224 0,2-3 32 0,-3 9 16 0,8-12 0 16,8-8 0-16,3-5 0 0,0 5 0 0,-1 1 0 16,3 4-160-1,0 5-16-15,0 4-16 0,-4 8 0 0,-10 8 208 0,-6 7 64 0,-2 7 0 0,-4 5 0 16,-3 8 192-16,-7 7 0 0,-4 8 0 0,-5 7-144 15,-4 4 144-15,-5 6 192 0,-3 4-32 0,-5 4-16 0,-3-1 464 16,-5 6 96-16,-3 3 0 0,-5 6 16 0,-2 2 448 0,-8 11 96 16,-5 9 16-16,-7 13 0 0,-9 10-544 0,-6 12-96 15,-6 11-32-15,-4 2 0 0,4-6-64 0,-5 3-16 16,-1 6 0-16,-4 7 0 0,0 3-112 0,-1-3-32 16,2-3 0-16,-2-2 0 0,-1 0-80 0,5-3-32 15,3-5 0-15,0 0 0 0,2-2-128 0,3-4-16 16,4-4-128-16,4-8 192 0,5-6-192 0,5-8 128 15,6-7-128-15,8-12 0 0,6-7 208 0,6-11-48 0,7-6-16 16,5-5 0-16,3-8 32 0,7-7 0 16,6-9 0-16,5-9 0 0,2-5-432 0,6-9-64 0,8-11-32 0,5-8 0 15,6-6 96-15,5-9 0 0,5-3 16 0,1-3 0 16,-3 5 112-16,10-8 128 0,5-4-208 0,3 0 80 16,-2 3 128-16,-7 3 0 0,-6 11-144 0,4-4 144 15,1 2 0-15,0 1 0 0,-4 6-144 0,-2 4 144 16,-6 7 0-16,-5 7 0 0,-4 5-128 0,-6 5 128 15,-4 8 0-15,-7 9-192 0,-4 8 192 0,-8 8-160 16,-3 2-48-16,-7 7-16 0,-5 3 0 0,-4 6 0 16,-5 7 224-16,-5 5 0 0,-9 8 0 0,-6 5 0 0,-5 11 384 15,-8 9 160-15,-8 11 32 0,-7 6 16 0,-4 6-48 0,-3 5-16 16,-3 6 0-16,-5 6 0 0,-3 5-160 0,-2 3-48 16,1-4 0-16,1-7 0 0,8-9-192 0,0-1-128 15,2 3 160-15,3-4-160 0,4-2 160 0,5-10-160 16,4-5 160-16,6-12-160 0,8-10 0 0,3-1 128 15,4-7-128-15,4-3 0 0,7-8 0 0,6-6 176 16,3-4-176-16,5-5 160 0,3-2-160 0,3-2 128 16,0-2-128-16,4-2 128 15,0 1-560-15,1-3-112 0,2-2-32 0,1-2 0 16,3-3-144-16,1-3-48 0,2-2 0 0,4-6 0 0,4-4 384 0,3-7 80 0,5-8 16 0,6-8 0 16,6-3 160-1,2-9 128-15,-3 6-192 0,5-10 192 0,8-8-128 0,9-11 128 0,4-3 0 0,3-2 0 16,3-5-144-16,-2 3 144 15,-1 3 0-15,-6 8-144 0,-3 4 144 0,-4 7 0 0,-2 6 0 0,-10 8-128 16,-6 6 128-16,-3 9 0 0,-4 5 0 0,-7 2 0 16,-5 9 0-16,-5 4 0 0,-5 4 0 0,-5 1 0 15,-2 9 144-15,-6 0 16 0,-1 6 0 0,-5 2 0 0,-3 6 400 16,-4 2 80-16,-3 6 0 16,-4 9 16-16,-3-1-208 0,-5 9-32 0,-3 10-16 0,-4 3 0 0,-4 11-400 0,-6 5 0 15,-3 7 128-15,-3 2-128 0,-1 4 0 0,-3-1 0 16,1-5 0-16,1-1 0 15,-2 2 0-15,4-3 0 0,2-8 128 0,0 2-128 0,-1-1 0 0,2 1 0 16,1 2 0-16,1-4 0 0,4 0 0 0,2-6 0 16,3-5 0-16,5-5 0 0,5-10 0 0,6-9 0 15,3-2 0-15,5-7 0 0,5-6 0 0,5-2 0 16,4-5 0-16,6-6 0 0,2-4-384 0,6-9 64 0,4-3 0 16,5-9 0-1,5-7-320-15,6-7-48 16,4-5-16-16,4-7 0 0,4 0 432 0,5-6 80 0,3-4 0 0,4-2 16 0,1-4 176 0,-1 4 0 0,0-1 0 0,5-1-128 15,3-2 128 1,1 0 0-16,-3 2 0 0,-6 6 0 16,-6 7 0-16,-5 6 0 0,-3 6 0 0,-4 5 0 15,-7 9 0-15,-4 5 0 0,-4 8 0 0,-6 6 0 16,-5 3 0-16,-6 1 176 0,-6 8-176 0,-3-2 192 0,-4 3 64 16,-5 3 32-16,-5 0 0 0,-2 4 0 0,-1 0 336 15,-6 4 64-15,-5 6 16 0,-3 5 0 0,-3 3-272 16,-5 6-48-16,-6 8-16 0,-6 5 0 0,-4 9-96 0,-2 4-16 15,1 0 0-15,4-6 0 0,4 0-96 0,-7 7-32 16,-7 13 0-16,-5 6 0 0,0 5-128 0,1-4 0 16,5-8 0-16,4-4 0 0,6-8 0 0,3-3 0 15,7-4 0-15,6-9 0 0,7-5 0 0,7-8 0 16,7-7 0-16,4-8 0 0,6-6 0 0,5-7-176 16,5-2 176-16,3-5-192 15,6-6-256-15,1-4-48 0,4-7-16 0,8-9 0 16,11-11-576-16,15-18-112 0,14-12-16 0,15-14-16 15,13-15-432-15,8-9-64 0,10-12-32 0,15-6 0 0</inkml:trace>
  <inkml:trace contextRef="#ctx0" brushRef="#br3" timeOffset="-162921.54">23673 8281 3679 0,'3'-6'320'0,"2"2"-320"0,-1 2 0 0,-2 2 0 0,1-3 0 0,1 2 0 0,2-4 0 0,2-1 0 0,5-1-144 0,-1 1-48 0,-1-1-16 0,-2 4 0 16,-3 0-288-16,-2 3-48 0,-2 3-16 0,-2 0 0 0,-2 1 768 0,-2 2 160 0,-1 3 16 0,-1-3 16 16,0 1 784-16,-2 2 160 0,1 1 16 0,-2-1 16 15,2-3-96-15,-2 4 0 16,-1-3-16-16,2 2 0 0,-1-2-432 0,-1 2-64 16,0 0-32-16,-2 0 0 0,1-1-80 0,-3 3-16 15,-2-1 0-15,0 2 0 0,-1-2-160 0,-3 3-32 16,-2-1-16-16,-4 1 0 0,-3 2 16 0,1 1 0 15,2 0 0-15,-5 1 0 0,-6 7 48 0,-4 0 16 16,-2 3 0-16,-3 1 0 0,0 2-160 0,-3 4-32 16,-3 0 0-16,-3 1 0 0,-1 1-144 0,-1-2-48 15,-1 1 0-15,2-1 0 0,3-3-128 0,3-5 0 0,6-1 144 16,3-5-144-16,4 2 800 0,0-3 96 0,3-1 0 0,3 0 16 16,3-1-176-16,4-4-32 0,3 0-16 0,5-3 0 15,3-2-432-15,2-1-96 0,3-4-16 0,3 1 0 16,3-2-16-16,1-2-128 0,3-2 192 0,2 1-64 15,3-5-128-15,3-1 0 0,4 1 144 0,1-4-144 16,6-2 0-16,2 0-192 0,4-4 32 0,5-3 0 16,4-1-64-16,4-1-16 0,3-1 0 0,3-3 0 15,0 2-160-15,-1-6-48 0,4 2 0 16,-1-3 0-16,1 2 0 0,3-3 0 0,0 3 0 0,0-5 0 16,-1 5-32-16,-1-3-16 0,0 3 0 0,-3-1 0 0,-3 1 240 15,-4 2 32-15,-2 3 16 0,-1-1 0 0,1 1 208 0,-3 2 0 16,-1 4 0-16,-6 1 0 0,-1 1 0 0,-3 3 0 15,-4 2 0-15,-4 1 0 0,-3 2 448 0,-3 1 48 16,-1 2 0-16,-4-1 0 0,-1 4 368 0,-2-2 80 16,-2 0 16-16,-1 3 0 0,-2 0-256 0,0 0-64 15,-2 0 0-15,-1 3 0 0,-2 0-272 0,-1 1-64 16,0 2-16-16,-3 0 0 0,0 0-288 0,-3 4 0 16,-2-1 0-16,-4 4 0 0,-1 0 0 0,-3 5 0 15,-4 2 128-15,0 1-128 0,-1 2 272 0,-3 5 0 0,-3 1 0 0,-2 3 0 16,-2 3 112-16,-1 2 0 0,-1-2 16 0,-1-1 0 15,-3 2 32-15,0 1 0 0,-1 1 0 0,-1-3 0 16,0 6 48-16,1 1 16 0,2 2 0 0,5-4 0 16,2-1-256-16,3-2-48 0,1-1-16 0,3-2 0 15,3-2-176-15,3-3 0 0,5-4 0 16,3-3 128-16,3-6-128 0,3-1-176 0,3-5 48 0,3-3 0 16,3-2-416-16,2-5-80 0,4-2-16 0,5-2 0 15,2-6-416-15,4-2-96 0,6-5 0 0,6-4-16 16,5-5 448-16,5-6 80 0,7-7 32 0,4-3 0 15,1 1-192-15,11-7-32 0,6-8-16 0,9 2 0 16,6-1-432-16,2 2-64 16,-1 0-32-16,-2 5 0 15,-3 3 64-15,-3 2 16 0,-4 2 0 0,-5 6 0 0,-6 3 432 0,-8 6 96 0,-6 4 0 0,-6 3 16 0,-8 3 752 0,-5 7 0 16,-7 0 0-16,-5 5 0 0,-4 4 1504 0,-5 1 288 16,-3 6 64-16,-3 2 16 0,-3 4-96 0,-4 2-32 15,-3 3 0-15,-5 2 0 0,-3 5-592 0,-3 1-112 0,-5 2-16 16,-6 3-16-16,-2 4-400 0,-4-1-80 15,-3 2-16-15,-2-1 0 0,-3-1-208 0,-7 4-48 0,-4 0-16 0,-1 0 0 16,-2 7 96-16,-2-1 32 16,-1 3 0-16,-4 4 0 0,-2 0 0 0,-2 2 0 0,-1 0 0 0,0 1 0 15,2 0-224-15,6-4-144 0,9-5 192 0,1-1-192 16,0 1 224-16,5-4-64 0,3-1-16 0,4-5 0 16,9-7-144-16,4-5 128 0,7-5-128 0,4-2 128 15,6-6-128-15,5-6 0 0,6-2 0 0,3-4 0 16,4-2 0-16,5-8-272 0,3-3 64 0,7-5 16 31,6-6-432-31,5-2-80 0,6-9 0 0,8-5-16 0,8-5 64 0,7-4 16 0,8 0 0 0,4-2 0 16,2 0 0-16,4 1 0 0,4-4 0 0,2 4 0 31,-1-1-64-15,-4 0-16-16,-5 6 0 0,-2 1 0 0,-3 6 336 0,-3 2 80 0,-5 9 16 0,-6 4 0 0,-6 3 288 0,-7 6 0 0,-5 3 0 15,-6 3 0-15,-6 2 512 0,-5 2 176 0,-4 2 16 0,-4 4 16 16,-4 0 656-16,-3 4 128 0,-3-1 32 0,-2 2 0 0,-2 5-384 0,-3-2-64 15,-1 3 0-15,-6 1-16 0,0 4-432 0,-4 1-64 16,-4 4-32-16,-5 2 0 0,-2 3-272 0,-6 2-48 0,-4 3-16 0,-3 0 0 16,-4 4-208-16,-8 4 128 0,-10 8-128 0,-5 3 0 15,-2 0 176 1,0-1-176-16,7-6 192 0,-1 1-192 16,-7 1 128-16,0-1-128 0,-2 7 0 0,6-4 0 15,2 0 192-15,8-2-32 0,2-7 0 0,9-7 0 16,5-3-160-16,5-5 0 0,8-7 0 0,6-6 128 15,8-4-128-15,4-4 0 0,5-3 0 0,6-4 0 16,4-4 0-16,6-3-176 0,7-4 48 0,5-6 0 16,8-7-128-16,7-5-32 0,7-7 0 0,3-6 0 15,7-1 48-15,8-7 16 0,10-4 0 0,9-1 0 0,6 2 0 0,-1 1 0 16,0-2 0-16,-3 2 0 0,-2 3 96 0,1 3 128 16,0 2-208-16,-9 7 80 0,-7 4 128 0,-7 6 0 15,-10 6 0-15,-4 4 0 0,-3 4 0 0,-5 1 0 16,-7 5 0-16,-8 6 0 0,-5 0 400 0,-5 2 64 15,-6 4 16-15,-4 0 0 0,-3 1-32 0,-2 4 0 16,-3-1 0-16,-4 2 0 0,-4 4-176 0,-1 2-32 16,-3 1-16-16,-6 3 0 0,-4 4-32 0,-7 4-16 0,1 2 0 15,-1 3 0-15,-3 2-176 0,-5 6 0 0,-5 5 0 0,-4 2 0 16,-5 6 0-16,-3-2 0 0,-6 0 0 0,-3 2 0 16,0 0 0-16,2 1 0 0,-1 0 128 0,2 2-128 15,7-2 0-15,-6-1 0 0,-1 5 0 0,1-2 0 16,2-6 0-16,5-1 0 0,8-6 0 0,4-1 128 15,5-8-128-15,6-5 0 0,6-5 0 0,6-5 0 16,3-1 0-16,6-5 0 0,5-4 144 0,3 0-144 0,4-2 0 16,4-4 0-16,3-3 0 0,5-3 0 0,5-1-128 0,5-8-112 15,7-4-16-15,5-7 0 0,4-2 0 0,8-8-16 16,12-11 0-16,9-4 0 0,6-6 112 0,7-5 32 16,5-4 0-16,7-5 0 0,2-1-32 0,5 2 0 15,4 1 0-15,-3 3 0 16,-3 2-256-16,2 1-48 0,3-3-16 0,-6 9 0 0,-2 5 224 0,-10 8 64 15,-8 4 0-15,-7 6 0 0,-5 4 192 0,-6 5 0 16,-7 6 0-16,-10 4 0 0,-8 7 272 0,-8 2 48 16,-8 6 16-16,-4 4 0 0,-7 2 144 0,-5 4 32 0,-2 5 0 15,-7 1 0-15,-2 0-224 0,-6 4-32 16,-5 4-16-16,-6 1 0 0,-4 4-96 0,-7 3-16 0,-9 6 0 0,-7 7 0 16,-3 4-128-16,-6 3 0 0,-3 5 0 0,-8 0 128 15,-4 0-128-15,-7 4 0 0,-8 6 0 0,-1 6 0 16,1 0 0-16,-3 3 0 15,-7 0 0-15,4 0 0 0,6-5 0 0,8-4 0 16,7-6 0-16,6-8 0 0,8-2 0 0,4-7 0 16,5-3 0-16,11-11 0 0,8-3 0 0,10-11 0 15,10-2 0-15,5-6 0 0,6-5 0 0,6-3 0 0,4-6 0 0,5-7 0 16,5-2-272-16,6-4 16 0,5-4 0 0,6-5 0 0,4-4-32 0,6-5 0 16,10-8 0-16,4 1 0 15,6-3 64-15,4-2 16 0,1 0 0 0,6-2 0 0,1 0 48 0,6-3 16 16,7-5 0-16,0-2 0 0,1-2-80 0,3 0-16 15,4 0 0-15,0 2 0 16,0 2-16-16,-5 5-16 0,-9 3 0 0,-7 4 0 0,-6 4 112 0,-1 3 32 16,-3 5 0-16,-10 8 0 0,-8 7 128 0,-12 8 0 15,-8 3 0-15,-12 8-128 0,-5 2 128 0,-8 6 0 0,-6 4 0 16,-7 2 0 0,-5 6 432-16,-8 3 16 0,-7 7 0 0,-11 8 0 15,-13 7 16-15,-8 4 16 0,-8 9 0 0,-6 3 0 0,-4 0-288 0,-4 1-64 16,3-6-128-16,-7 6 192 15,-6 2-192-15,3 0 128 0,3 0-128 0,5-6 0 16,4-5 128-16,1-1-128 0,5-4 0 0,7 0 0 16,9-6 0-16,7-3 128 0,6-4-128 0,6-5 0 0,8-4 0 0,6-6 0 15,4-6 0-15,6-3 0 0,5-4 0 0,6-6-128 0,4 0 128 0,6-4-160 16,3-6-112-16,5-2-32 0,5-4 0 0,4-5 0 31,3 1-144-31,7-8-48 0,10-10 0 0,8-2 0 0,5-5 256 0,7-2 48 0,6-1 16 0,6-3 0 0,6-3 176 0,0 1 0 16,-2-1-144-16,3-2 144 0,5-3 0 0,0 4 0 15,5 4 0-15,-5 0 0 16,-5 4 0-16,-5 5 0 0,-3 2 0 0,-5 3 0 0,-5 4 0 0,-6 5 0 31,-9 3 0-31,-8 8 128 0,-10 6 240 0,-9 5 32 0,-7 4 16 0,-6 2 0 16,-4 7 0-16,-7 5 0 16,-4 1 0-16,-6 10 0 0,-6 3-96 0,-9 7-32 15,-8 5 0-15,-4 3 0 0,-4-2-144 0,-10 11-16 16,-13 13-128-16,-9 9 192 0,-2 5-192 0,-3-1 0 0,0-3 0 15,-1-5 0-15,-1-1 0 0,3-6 0 0,3-1 0 16,7-3 0-16,5-4 0 0,6-3 0 0,3-2 0 0,7-3 0 16,3-7 0-16,7-7 0 0,4-3 0 0,9-9 0 15,4-6 0-15,7-3 0 0,4-3 0 0,5-5 0 16,4-2-144-16,5 0 144 0,1-4 0 0,2-2-144 16,5-4 0-16,4-2 0 0,6-4 0 0,5-3 0 15,6-3 144-15,5-3-192 0,2-3 192 0,7-4-192 16,7-5 192-16,4-6-160 0,5-6 160 0,5-3-160 15,-2 3 160-15,11-6 0 0,7-2 160 0,3 0-160 0,2 1 0 16,-3-1 0-16,-5 6 0 0,-1 2-160 0,2 3 160 0,-3 5 0 16,-4 3 0-16,-11 8 0 0,-7 6 0 0,-10 2 0 15,-8 6 0-15,-7 5 0 0,-6 5 0 0,-8 5 128 16,-6 1-128-16,-6 3 128 0,-4 3 0 0,-7 7 0 16,-4 0 0-16,-8 6 0 0,-3 3 128 0,-6 5 48 15,-7 9 0-15,-5 3 0 0,-2 1-144 0,-10 5-32 16,-6 2 0-16,-6-3 0 0,-5 0-128 0,-4 0 0 15,-1 3 0-15,2-2 0 0,-1-1 0 0,0-2 0 16,-2 2 0-16,-1 0 0 0,-2 1 0 0,3-1 0 16,3-1 0-16,6-2 0 0,4-5 0 0,6-4 0 15,4-5 0-15,6-4 0 0,7-7 0 0,10-4 0 0,5-2 0 0,10-7 0 16,7-3 0-16,7-5 0 0,6-3 0 0,8-4 0 16,7-4-256-16,9-7 32 15,6 1 0-15,9-9 0 0,7-1-16 0,5-6 0 0,3-3 0 0,2-4 0 16,-1 5 240-16,11-7 0 0,8-4-160 0,5 3 160 15,-1 1 0-15,-1 2 0 0,-1 2 0 0,-4 5 0 16,-6 3 0-16,-2 0 0 0,-2 4 0 0,-7 2 0 16,-9 4 0-16,-9 5 128 0,-4 2-128 0,-7 3 128 0,-6 4-128 15,-5 6 192-15,-8 4-192 0,-5 4 192 0,-7 0-64 0,-4 7-128 16,-8 2 192-16,-5 4-64 16,-7 3 144-16,-5 4 32 0,-5 4 0 0,-9 5 0 0,-4 3-160 0,-8 1-16 15,-6 4-128-15,-7 2 192 16,-4 1-192-16,-3 3 0 0,-3 4 0 0,2 3 0 0,2 1 0 0,2-1-160 15,1-5 160-15,1 0-128 0,3-1 128 0,6 0-160 16,5-2 160-16,5-2-160 0,10-5 160 0,4 1-208 16,6-7 80-16,6-4 128 0,6-3-272 0,5-5 64 0,4-5 16 0,5-8 0 15,4-2 16-15,2-5 16 16,6-2 0-16,3-7 0 0,3-1-48 0,5-4-16 0,4-2 0 0,2-6 0 16,4 0 224-16,5-7 0 15,5 1 0-15,4-5-144 0,6 0 144 0,3-1 0 0,5-2 0 16,1 1 0-16,2-2 0 0,-3 0 0 0,-1 2 0 0,-3 2 0 15,1-2 0-15,0 1 0 16,3-3 0-16,1 1 0 0,-5 5 0 0,-2 0 0 0,-5 5 0 0,-6 4-128 16,-8 2 128-16,-4 5 0 0,-6 0 0 0,-4 4 0 15,-6 3 0-15,-4 4 0 16,-5-1 0-16,-6 5 128 0,-3 1 208 0,-5 3 48 16,-3 3 16-16,-6 2 0 0,-3 3-64 0,-6 1-16 15,-3 3 0-15,-6 2 0 0,-2 5-176 0,-5-1-144 16,-8 6 192-16,-4 4-192 0,1 1 128 0,-5 4-128 15,0 1 0-15,-1 0 0 0,0 3 0 0,0 2 0 0,-2-1-160 0,-1 2 160 0,4-2-176 0,-1 5 176 32,-1 3-128-32,3 4 128 0,1-2-192 0,2 1 32 0,3 0 16 15,5-9 0-15,6-5-32 0,2-5 0 0,3-5 0 0,8-7 0 16,5-6 176-16,7-3 0 0,3-5 0 0,9-7 128 16,3-2-128-16,4-5 0 0,6-3 0 0,5-9-128 15,6-4 128-15,7-8-160 0,2-1 160 0,8-7-160 16,9-9-416-16,7-8-64 0,7-4-32 0,5-4 0 15,3 0-800-15,5-4-144 0,4 0-48 0,3-5 0 16,2 2-1024-16,2-3-224 0,0 1-32 0,-1 3-8576 0</inkml:trace>
  <inkml:trace contextRef="#ctx0" brushRef="#br2" timeOffset="-51568.67">24926 6865 2751 0,'0'-3'256'0,"-1"0"-256"0,0 3 0 0,1-2 0 0,1 1 2992 0,-1 1 544 0,1 0 112 0,-1-3 32 0,2 1-2720 16,-1 0-560-16,0-1-96 0,0-4-32 0,2 5-272 0,-2-2-256 0,0-1 64 16,1 2 0-16,-1 3 192 0,-1-3 256 0,1 2-48 0,-1-3-16 0,0 2 1024 0,1 2 208 15,-1-3 48-15,1 2 0 16,-1 1-352-16,0 0-64 0,0-2-16 0,0 2 0 15,0 0-384-15,0 0-80 0,0 0 0 0,0 0-16 16,0 0 384-16,0 0 80 0,0 0 0 0,0 0 16 16,0 0-32-16,-22-7-16 0,19 7 0 0,-2 0 0 15,-2 0-256-15,1 0-48 0,-1 0-16 0,-2 0 0 0,0-2-480 0,1 1-192 16,-2 1 128-16,0-3-128 0,-1-1 0 0,0 1 0 16,0 0 0-16,-2 1 0 0,2-2 240 15,-1 2-48-15,-1 0 0 0,1 0 0 0,0 2-32 0,-1 0-16 16,2 0 0-16,0 0 0 0,0 0 96 0,0 0 16 15,2 0 0-15,-1 0 0 0,2 0-32 0,-2 0 0 16,1 0 0-16,0 0 0 0,-1 0-32 0,1 0-16 16,-1 0 0-16,-1 0 0 0,-2 0-48 0,3 2-128 15,-1-2 192-15,1 0-64 0,0 2-128 0,1 0 192 16,-1 2-192-16,-1-2 192 0,-1 4-64 0,1-2 0 16,0 0 0-16,0 2 0 0,-1 0-128 0,0 3 0 0,0-3-160 15,1 0 160-15,0 2 0 0,0 0-144 0,0-1 144 0,1 2 0 16,-1 0 0-16,2-2 0 0,0 3 0 0,2 2 0 15,1-5 128-15,-1 3 16 0,1 0 0 0,0 1 0 16,1-1-144-16,-1 0 0 16,2 2 0-16,-2-3 0 0,2 1 0 0,-1-3 0 0,2 4 0 0,-1-3 0 15,2 0 0-15,-1 0 0 0,1 1 0 0,0 3 0 16,0-5 0-16,-1 3 0 0,2 1 0 0,-3 1 128 16,2 0-128-16,-2 0 192 0,1 3-192 0,-2-3 192 0,0 4-192 15,-1-3 0-15,-1 0 144 0,2 2-144 0,0-5 272 16,-1 2-16-16,1 1 0 0,-1 0 0 0,0-3-64 0,0 2-32 15,0 1 0-15,-1-1 0 0,1-2-160 0,0-1 0 16,2 1 0-16,-1-3 0 16,4 2 0-16,-1-2 0 0,2-1 128 0,0 1-128 0,0 1 0 0,0-2 0 15,1 1 0-15,-1-1 0 0,0 0 0 0,1 0 0 16,-1 2 0-16,0 0 0 0,-1 0 0 0,1 1 0 16,0 3 0-16,-1-2 0 0,1-1 208 0,-2 4 16 15,2-1 0-15,-1 2 0 0,1 1-224 0,0-3 0 16,0-2 128-16,0 2-128 0,1 1 0 0,1 0 0 0,-1-3 0 15,1 1 0-15,1-1 0 0,1 0 0 0,-2 0 0 0,2 0 0 16,-1 1 0-16,0-1 0 0,1 2 0 0,-2-2 0 16,-1 0 0-16,2 2 0 0,-2-3 0 0,2 1 0 15,-2 0 352-15,0-2-32 0,0 2 0 0,2 0 0 16,-2-1-144-16,0 1-48 0,2 0 0 0,-2-2 0 16,1 2 0-16,0-2 0 0,0 0 0 0,1 2 0 15,-1-1-128-15,2-3 0 0,-1 0 0 0,1 2 0 16,1-5 0-16,0 2 0 0,1 1 0 0,0-2 0 0,1-1 144 15,-1 2 0-15,1-1 0 0,1 0 0 0,-1 0 0 0,0 1 0 16,1 0 0-16,-1 0 0 0,-1 1-144 0,2-2 0 16,-1 2 0-16,-1 0 0 15,2 1 0-15,-2 0 0 0,0 1 0 0,0-2 0 0,2 1 0 0,-2 0 0 16,0 2 0-16,2-3 0 16,0 0 448-16,0 0 0 0,0 0 0 0,0-2 0 0,2 2-448 0,0 1 128 15,-1-4-128-15,3 3 0 0,-1-3 0 0,1 1 0 16,-1 2 0-16,2-3 0 0,-1 0 0 0,0 3 0 15,-1-2 128-15,2 2-128 0,-2 0 0 0,0 0 0 16,-1-2 0-16,1 2 128 0,0 0-128 0,0-2 0 16,-1 2 0-16,1 1 0 0,-1-1 0 0,-1 0 0 15,1 0 0-15,-2 0 0 0,2-2 0 0,-1 2 0 0,0 0 0 0,1-2 0 16,-1 2 0-16,1-2 0 0,1 1 0 0,-1 1 0 16,2-2 0-16,-1-3 0 0,0 4 0 0,0-5 0 15,1 4 0-15,-1-4 128 16,2 2 0-16,-2-2 0 0,0 0 304 0,1 0 48 0,1-2 16 0,-1 2 0 15,2-3-304-15,-1 2-48 16,1-1-16-16,-2 0 0 0,2 0 16 0,-1-1 0 0,1 2 0 0,1-1 0 0,0-2-144 16,0 1 0-16,-1 1 0 0,0 1 0 0,0-2 0 0,-1 1 0 31,1 1 0-31,-2-2 0 0,2 1 0 0,-1 0 0 0,0-1 0 0,0 0 0 0,-1-1 0 0,-1 2 0 16,0-2 0-16,0 2 0 15,-1-2 0-15,0 0 0 0,0 2 0 0,-1-2 0 0,1-2 0 0,0 1 0 16,-1 1 0-16,0 1 0 0,-1-4 0 0,1 4 0 15,0-3 128-15,-1-1-128 16,1 1 192-16,0 0 16 0,-1 0 0 0,0 0 0 0,-1-1-64 0,-1 1-16 16,3-1 0-16,-2-2 0 0,2 3-128 0,0-4 0 15,-1 0 0-15,0 2 128 16,0-2-128-16,-2 1 128 0,1 2-128 0,-1-3 128 16,-1 1 0-16,0-1 0 0,0 0 0 0,-2 2 0 15,1-2-128-15,0 0 128 0,0 1-128 0,-2-3 128 16,2 2-128-16,-1-5 0 0,0 4 0 0,1-4 0 15,-2 3 0-15,2-2 0 0,-2 2 0 0,2-3 0 16,-2 1 0-16,2 2 0 0,0-3 0 0,0 2 0 16,-1-1 0-16,1-1 160 0,1 2-160 0,0-2 160 15,0-1-160-15,0 0 0 0,0-1 0 0,0 0-176 0,0 0 176 16,-2-2 0-16,0 3 0 0,-1-2-128 0,1-1 128 16,-2 1 128-16,0 0-128 0,-1 0 176 0,0 2-176 0,0 0 0 15,-1-3 0-15,1 3 0 0,0 0 0 0,-1 1 0 16,2-1 0-16,-1 4 0 0,1-2 0 0,0 3-176 15,1 1 48-15,-1-2 0 0,0 2 128 0,0 0 0 16,1 1 0-16,-2 2 0 0,1-2 0 0,-1 2 0 16,0 0 0-16,0 1 0 0,-1 0 0 0,-1 0 0 15,1 0 0-15,-1 0-128 0,0-1 128 0,0 1 0 16,0-1 0-16,-1-2 0 0,1 3 0 0,-2-3 0 0,0 2 0 16,0-3 0-16,1 1 0 0,-2-3 0 0,1 0 0 15,-2-2 0-15,0 2 0 0,0-2 0 0,1-1 0 0,-2 2 0 16,0-2 0-16,1 1 0 0,-2 2 0 0,2 1 0 15,0 1 0-15,-1 2 0 0,0-2 0 0,0 4 0 16,2-2 0-16,-1 1 0 0,0 1 0 0,-2 0 0 16,2 0 0-16,-1 2 0 0,0-2 0 0,-1-1-128 15,2 2 128-15,-1-2 0 0,1 4 0 0,0-4 0 16,-1 0 0-16,0 2 0 0,0-1 0 0,0 0 0 16,-1 2 0-16,0-3 0 0,-1 0 0 0,0-1 0 0,1 2 0 15,-1-2 0-15,-1 2 0 0,0-3 0 0,0 1 0 16,0 0 0-16,0 2 0 0,1 0-128 0,0 0 128 0,0 2 0 15,1-2 0-15,0 2 0 0,1 2 0 0,-1-1 0 16,1 3 0-16,0-1 0 0,-1 1 0 0,-1 0 0 16,2 0 0-16,-3 0 0 0,0 0 0 0,0 0 0 15,-1 1 0-15,0 2-128 0,0-3 128 0,-1 0 0 16,-2 2 0-16,0-2 0 0,2 0 0 0,-3 0 0 16,-1 0 0-16,0 0 0 0,0 0 0 0,-1 0 0 15,1 0 0-15,0-2 0 0,2-2-224 0,-1 1 32 16,1-3 16-16,2 0 0 15,0-1-976-15,2-6-208 0,1-2-48 0,3-2-14176 16,1-1-2848-16</inkml:trace>
  <inkml:trace contextRef="#ctx0" brushRef="#br2" timeOffset="-44390.89">24504 7034 911 0,'2'-2'0'0,"-1"0"0"0,0-1 0 0,1 2 0 0,-1 1 1280 0,-1 0 192 0,0 0 16 0,0 0 16 0,1 0-32 0,-1-2-16 0,1 2 0 0,-1 0 0 15,0 0-768-15,0 0-160 0,0 0-16 0,0 0-16 16,0 0-352-16,0 0-144 0,0 0 128 0,0 0-128 15,0 0 656-15,0 0 48 0,0 0 16 0,0 0 0 16,0 0 112-16,0 0 32 0,0 0 0 0,0 0 0 16,0 0-176-16,0 0-48 0,0 0 0 0,0 0 0 0,0 0-128 0,0 0-16 15,16 15-16-15,-14-14 0 0,-1 1 160 0,0 1 16 32,0 0 16-32,-1 1 0 0,0 0-192 0,0 1-32 0,-1 1-16 0,1-2 0 15,-1 2-288-15,0-2-144 0,-1 2 160 0,1-3-160 16,0 2 0-16,0-1 0 0,1 0 0 0,0-2 0 15,1 2 176-15,-1-2-176 0,1 0 192 0,2 0-192 16,-2 1 272-16,1-2-48 0,1 1-16 0,-1 1 0 16,1 1 208-16,1-3 32 0,-2 1 16 0,2 1 0 15,-1 0-272-15,1 0-64 0,0 1-128 0,-2-2 192 0,2-1-192 0,0 2 0 0,1-1 0 16,-2-2-160 0,2 0 160-16,0 2-128 0,-1-2 128 0,1 2-128 0,0-2 128 0,-1 0 0 15,-1 0 0-15,1 0 0 0,0 0 0 0,-1 0 0 0,1 0 128 0,-1-2-128 16,0 2 0-16,1-2 0 0,1 2 0 0,-1-2 128 15,1 2-128-15,0-3 0 0,0 2 0 0,-1-1 128 16,1-1-128-16,0 2 0 0,2-4 0 0,-1 4 128 16,-1-4-128-16,1 4 192 0,0-3-64 0,0 1 0 15,0 0 144 1,-1-4 48-16,2 5 0 0,-1-4 0 0,-1 2-320 16,-2 0 0-16,2-2 0 0,0 0 0 0,0 0 0 0,-1 0 0 15,1 0 0-15,-1-1 0 0,-1 1 0 0,1 0 0 16,0 0 0-16,1-2 0 0,-3 0 0 0,2 0 0 15,-2 2 0-15,1-3 0 0,-2 3 0 0,0-1 0 16,-1 1 0-16,0-1 0 0,0 3 0 0,0 0 0 16,-1 0 0-16,0 0 0 0,0 2 0 0,-1 2 0 15,1-3 0-15,-1 2 160 0,0-1-32 0,1 2-128 16,0 0 192-16,0-3-64 0,-1 2-128 0,1 1 0 16,0-2 0-16,0-1 0 0,-1 2 0 0,1-2 0 0,0 1 0 0,0 1 0 15,0-2 192-15,-1 1-64 0,1 0 0 0,0 2 0 16,0-2-128-16,-3 2 0 0,1 0 144 0,0-1-144 15,-1 1 0-15,2 0 0 0,-1 0 0 0,-1 1 0 16,2 1 0-16,-1 0 0 0,1 0 0 0,-1 2 0 16,0-2 0-16,0 2 0 0,0 1 0 0,-1-1 0 15,1-2 0-15,1 2 0 0,1-2 0 0,-2 2 0 16,2 0 0-16,-2-2 0 0,2 2 0 0,-1-2-128 16,-1 0 128-16,2 0 0 0,-1 1 0 0,-1-2 0 0,1 3 0 0,-2 1 0 15,0-2 0-15,1 0 0 0,-2 0 0 16,1 4-128-16,-2-4 128 0,1 2 0 15,1 0 0-15,-1 0 0 0,1 1 0 0,1-2-128 0,-2 2 128 0,1 0 0 16,0 1 0-16,1-4 0 0,0 4 0 0,-1-1-128 16,1-3 128-16,-1 4 0 0,1-4 0 0,0 2 0 15,-1 1 0-15,-1-2 0 0,1 2 0 0,-1 0 0 16,1 1 0-16,-1-1 0 0,1-1 0 0,0 0 0 16,0 1 0-16,2 0 0 0,1-2 0 0,0 0 0 15,-1-1-160-15,2 2 160 0,0-1-160 0,2-2 160 16,-1 5-128-16,0-4 128 0,0 0 0 0,0 0 0 15,1 4 0-15,-2-4-128 0,1 1 128 0,0 1 0 0,0 1 0 16,1-1 0-16,-1 0 0 0,0-1 0 0,2 0 0 0,-1 0 0 16,-1 0 0-16,2-1 0 0,0 0 0 0,0 1 0 15,-1 0 0-15,1-2 0 0,1 2 0 0,-1-2 0 16,2 2 0-16,-1 1 0 0,0-1 0 0,-1-1 0 16,2 0 0-16,0-2 0 0,1 2 0 0,-1-1 0 15,0-2 0-15,0 1 0 0,1 2 0 0,-1-3 0 16,2 0 0-16,-2 0 0 0,0 0 0 0,-1 0 0 15,1 0 0-15,0 0 0 0,0 2 0 0,-1-2 0 0,2 0 0 16,-1 2 128-16,1 0-128 0,0 1 176 16,2-2-176-16,-2 1 192 0,0-2-192 0,2 0 192 0,0 0-192 0,1 0 0 15,0-3 0-15,-1 0 0 0,0 1 0 16,0-2 0-16,0 1 0 0,-1 0 0 0,1-1 0 0,-1 1 160 16,0 0-160-16,1-1 160 0,-1-1 304 0,0 1 64 15,-1 1 16-15,0 0 0 0,1 0-352 0,-1-2-64 16,2 1 0-16,-2 0-128 0,0 0 0 0,-1 0 0 15,0 0 0-15,0 0 0 0,-1 2 0 0,0-2 0 16,0-2 0-16,-1 2 0 0,1-1 0 0,-2 1 0 0,1 1 0 16,-2-2 0-16,0 1 0 0,-1 0 0 0,0-2 0 0,-1 2 0 15,0-2 0-15,-2 1 0 0,2 2 0 0,-2-1 0 16,2 0 0-16,-1 2 0 0,-2-5 0 0,2 4 0 16,-1 0 0-16,1 1 0 0,0 1 0 0,0-2 0 15,-1 2 0-15,2 1 0 0,0-3 0 0,-2 3 0 16,2 0 0-16,0 0 0 0,-1 0 0 0,0 0 0 15,0 3 0-15,-1-3 0 0,1 4 0 16,-2-3 0-16,2 1 0 0,-3 2 0 0,1 1 0 0,0-4 0 0,2 4 0 0,-2-1 0 16,0 0 0-16,1-1 0 0,0 2 0 0,0-1 0 15,0-2 0-15,-1 5 0 0,2-4 128 0,-1 1-128 16,0 0 0-16,0 1 0 16,1-2 0-16,-1 4 0 0,1-5 0 0,-1 2 0 0,1-1 0 0,-1 1 0 15,2 1 0-15,0-4 0 0,0 4 240 16,1-1-64-16,-2-2-16 0,2 2 0 0,0-1 80 0,0 0 16 15,0-1 0-15,-1 0 0 0,1 1-256 0,0 0 176 16,-1 0-176-16,0 0 160 0,1 0-32 0,-3 1-128 16,2-1 192-16,-1 3-64 0,-1-2-128 0,1 1 128 15,-1 1-128-15,1-2 128 0,-2 2-128 0,0 0 0 0,2 1 0 16,-2-1 0 0,0-3 0-16,1 4 0 0,-1-1 0 0,1-2 0 15,0-1 0-15,0 2 0 0,0-1 0 0,0 2 0 0,1-2 0 0,-2 0 0 0,1 0 176 0,0 3-176 31,0-4 128-31,0 4-128 0,0-4 0 0,-1 3 0 16,2 1 0-16,-2-1 0 0,2 0 0 0,-2 0 0 16,1 0 0-16,0 1 0 0,0-4 0 0,0 3 0 15,-1 1 208-15,1-1-48 0,0 0-16 0,-1 0 0 0,2 2-16 16,-2-2 0-16,0 0 0 0,-1 0 0 0,1 0-128 0,1 0 0 16,-2 1 0-16,0 0 0 0,0 2 0 0,0-3 0 15,0 0 0-15,0 0 0 0,0-1 0 0,0 1 0 16,1-1 0-16,0 2 0 0,0-4 0 0,-1 1 0 15,0 2 0-15,0-3 0 0,0 0 0 0,-1 0 192 16,1 1-192-16,-3-1 192 0,2 2-192 0,-2-1 128 16,0 0-128-16,0-2 128 0,-1 2-128 0,-1 0 128 15,1 0-128-15,-1-2 128 0,2 3-128 0,-1-4 0 0,1 1 0 16,-1 0 0-16,0 0 0 0,-1 1 0 0,0 0 0 0,1 0 0 16,0-2 0-16,0 1 0 0,1 1 0 0,-1 1 0 15,0-2 0-15,2-1 0 16,-2 2 0-16,2-3 0 0,1 1 128 0,-1-1 0 0,1 0 0 0,0 0 0 15,1-1-128-15,1 1 160 0,-1-3-160 0,2 0 160 16,-1 0-160-16,2-1 0 0,-1 1 0 0,1-2 0 16,-1 1 0-16,2 0 0 0,0-2 0 0,-1 0 0 15,2 0 0-15,0 0 0 0,0-2 0 0,0 2 0 16,3 1 0-16,-2-1 0 0,3 0 0 0,0-2 0 16,-1 5 0-16,2-4 0 0,0 1 0 0,0 0 0 0,2 0 0 0,1-4 0 15,1 1 0-15,-1-1 0 0,1 2 0 0,1 0 0 16,-2 0 0-16,0 0 0 0,0 0 0 0,1-2 0 15,-1 4 0-15,0-3 0 0,1 1 0 0,0 2 0 16,-2 0 128-16,2 0-128 0,-1 0 0 0,0-2 0 16,0 3 0-16,0 2 0 0,-1-1 0 0,1 1 0 15,-1 1 0-15,0 1 0 16,0-2 0-16,-1 3 0 0,1-2 0 0,-1 2 0 0,1-1 0 0,-1 1 0 16,1 0 0-16,1 1-176 0,-1-1 176 0,0 0-160 0,1 2 160 15,1-2-160-15,-1 0 160 0,1 3 0 0,-1-3-144 0,1 0 144 16,1 1 0-16,0-1 0 0,0 0 0 0,-2-1 0 15,2 1 0-15,-1-3 0 0,-2 1 0 0,1 1 0 16,1-3 0-16,-2 3 0 16,0-1 0-16,1-1 0 0,-2 3 0 0,0-3 0 0,0 1 0 0,1 0 0 15,0 2 0-15,-1 0 0 16,2 0 0-16,-1 0 0 0,0 0 0 0,0 0 128 0,0 0-128 0,0 2 0 0,1-2 0 16,-2 0 0-16,1 2 0 0,0-2 0 0,-1-2 0 15,1 0 0-15,-1 2 0 0,1 0 0 0,-1-2 0 0,0 0 0 16,1 0 0-16,0 2 0 0,-3-2 0 15,3-1 0-15,-1 3 0 0,0-1 0 0,0 1 144 0,0-2 0 16,2 0 0-16,-1 1 0 0,2 0-144 0,-2-2 0 16,2 2 0-16,-2 1 0 0,2 0 0 0,-2-2 0 15,0 2 0-15,-1-3 0 16,0 2-128-16,-1 1 128 0,0-2 0 0,-1 2 0 0,1 0 0 0,-2-3 0 16,1 3 0-16,-2-1 0 0,1 1 0 0,-1 0 0 0,0 0 0 15,0 0 0 1,1-3 0-16,-1 3 0 0,1-2 0 0,0 1 0 15,0 1 0-15,-1-3 0 0,2 2 0 0,0-2 0 0,-1 3 0 0,1-3 0 16,0 3 0-16,-1-3 0 16,1 1 0-16,-1 1 0 0,0-2 0 0,1 1 0 0,-1 0 0 0,-1 0 0 15,0-1 0-15,1 2 0 0,-2 1 0 0,2-2 0 0,-2 2 0 0,1-1 0 16,0 1 0-16,-1-3 0 16,0 3 0-16,0-2 0 0,2 0 0 0,-2 2 0 0,1 0 0 0,1-2 0 15,-1 2 0-15,1-4 0 0,-2 4 0 0,2-2 0 16,-1 2 0-16,1 0 0 0,-2-3 0 0,0 3 0 15,0 0 0-15,0-1 0 0,-1 1 0 0,0 0 0 0,0 0 0 0,0 0 0 16,0 0 0-16,0 0 0 0,0 0 0 0,0 0 0 16,0 0 0-16,0 0 0 0,0 0 0 15,0 0 0 1,0 0 0-16,0 0 0 0,0 0 0 0,0 0 0 16,0 0 0-16,0 0 0 0,0 0 0 0,0 0 0 15,0 0 0-15,0 0 0 0,0 0 0 0,0 0 0 16,20-6 0-16,-18 3 0 0,0 2 0 0,-1 1 0 15,0 0 0-15,-1-2 0 0,2 2 0 0,-2 0 0 16,0 0 0-16,0 0 0 0,0 0 0 0,0 0 0 0,0 0 0 16,0 0 0-16,0 0 0 0,0 0 0 0,0 0 0 15,0 0 0-15,0 0 0 0,0 0 0 0,0 0 0 0,0 0 0 16,0 0 0-16,0 0 0 0,0 0 0 0,0 0 0 16,0 0 0-16,21-7 0 0,-19 5 0 0,1 1 0 15,0-2 0-15,0 1 0 0,-1 1 0 0,0-2 0 16,0 3 0-16,-1-2 0 0,-1 0 0 0,0 2 0 15,2 0 0-15,-2 0 0 0,-2 0 0 0,2 0 0 0,2 0 0 16,-2 2 0-16,0-2 0 0,0 0 0 0,0 0 0 0,0 0 0 16,0 0 0-16,0 0 0 0,0 0 0 0,0 0 0 15,0 0 0-15,0 0 0 0,0 0 0 0,0 0 0 16,0 0 0-16,0 0 0 0,0 0 0 0,0 0 0 16,0 0 0-16,14-14 0 0,-12 12 0 0,-1 0 0 15,0 2 0-15,-1 0 0 0,1-2 0 16,-1 2 0-16,0 0 0 0,2 0 0 0,-4 0 0 0,2 0 0 15,-1 0 0-15,1 0 0 0,0 0 0 0,0 0 0 16,0 0 0-16,0 0 0 0,0 0 0 0,0 0 0 16,0 0 0-16,0 0 0 0,0 0 0 0,0 0 0 0,0 0 0 15,0 0 0-15,0 0 0 0,0 0 0 0,0 0 0 0,0 0 0 16,0 0 0-16,0 0 0 0,0 0 0 0,0 0 0 16,0 0 0-16,0 0 0 0,0 0 0 0,0 0 0 15,0 0 0-15,0 0 0 0,0 0 0 0,0 0 0 16,0 0 0-16,0 0 0 0,0 0 0 0,0 0 0 15,0 0 0-15,0 0 0 0,0 0 0 0,0 0 0 16,0 0 0-16,0 0 0 0,0 0 0 0,0 0 0 16,0 0 0-16,0 0 0 0,0 0 0 0,0 0 0 15,0 0 0-15,0 0 0 0,0 0 0 0,0 0 0 0,0 0 0 16,0 0 0-16,0 0 0 0,0 0 0 0,0 0 0 0,0 0 0 16,0 0 0-16,12-16 0 15,-10 16 0-15,-2 0 0 0,0 0 0 0,0-3 0 0,0 2 0 0,0 1 0 16,0 0 0-16,0 0 0 0,0 0 0 0,-2 0 0 15,4-2 0-15,-2 2 0 0,0 0 0 0,0 0 0 16,0 0 0-16,0 0 0 0,0 0 0 16,0 0 0-16,0 0 0 0,0 0 0 0,0 0 0 0,0 0 0 15,0 0 0-15,0 0 0 0,10-19 0 0,-10 18 0 16,0 1 0-16,-2-3 0 0,2 3 0 0,-1 0 0 16,1-2 0-16,-1 2 0 0,1-1 0 0,-1 1 0 0,1 0 0 15,0 0 0-15,0 0 0 0,0 0 0 0,0 0 0 16,0 0 0-16,0 0 0 0,0 0 0 0,0 0 0 0,0 0 0 15,0 0 0-15,0 0 0 0,7-21 0 0,-6 21 0 16,-1-2 0-16,1 2 0 0,-1 0 0 0,0 0 0 16,0-2 0-16,0 2 0 0,0 0 0 0,0 0 0 15,0 0 0-15,0 0 0 0,0 0 0 0,0 0 0 16,0 0 0-16,0 0 0 0,0 0 0 0,0 0 0 16,0 0 0-16,0 0 0 15,0 0 0-15,0 0 0 0,0 0 0 0,0 0 128 16,0 0-128-16,0 0 0 0,0 0 0 0,0 0 0 0,0 0 0 0,0 0 0 0,7-21 0 0,-7 20 0 15,0 1 0 1,0 0 0-16,0-3 0 0,0 3 0 0,0 0 0 0,-2-1 0 0,0 2 0 16,1-1 0-1,-1 0 0-15,1 0 0 0,1 0 0 0,0 0 0 0,0 0 0 0,0 0 0 0,0 0 0 0,0 0 0 16,0 0 0-16,0 0 0 0,-21 6 0 0,18-6 0 16,0 3 0-16,-1 0 0 15,2 0 0-15,-2-3 0 0,2 4 0 0,-1-4 0 16,0 2 0-16,0-1 0 0,2 2 0 0,-2-1 0 0,0-2 0 0,0 2 0 15,1 0 0-15,-2-2 0 0,0 1 0 0,-1 2 0 16,2-3 0-16,-1 2 0 16,0-1 128-16,-1 2-128 0,3-3 128 0,-2 2-128 15,0 0 0-15,2 0 0 0,-2-2 0 0,0 3 0 0,2 0 0 0,-2 1 0 0,1 0 0 0,-1 1 0 16,0-2 0-16,0 0 0 0,1 3 0 0,-2-2 0 16,1-1 0-16,-1 1 0 0,1 1 0 0,-1-1 0 15,2 2 0-15,-2-4 0 0,1 5 0 16,-1-4 0-16,1 1 0 0,1 0 0 0,-1 1 0 0,0-4 0 15,1 4 0-15,-1-4 0 16,0 4 0-16,0-1 0 0,1-3 0 0,0 1 0 16,1 2 0-16,-2-1 0 0,2 0 0 0,-1 2 0 15,2-1 0-15,-2-1 0 0,2 1 0 0,-1 1 0 16,0-1 0-16,1-1 0 0,0 3 0 0,1-3 0 16,-1 1 0-16,0 0 0 0,-1 1 0 0,1-1 0 0,-1 2 0 0,-1 0 0 0,1-2 128 0,-2 2-128 15,1 0 0-15,0 0 128 0,0 0-128 0,0 1 0 31,-1-1 0-31,0 0 0 0,0 0 0 0,1 0 0 16,-1 2 0-16,0-5 0 0,2 2 0 0,-1 2 0 16,2-4 0-16,-1 0 0 0,0 0 0 0,1 1 0 0,1-1 0 15,0 0 0-15,0 0 0 0,1-3 0 0,-1 4 0 16,2-2 0-16,-1-1 128 0,1 2 0 0,1-1 0 16,-1 2 0-16,2-3-128 0,0 2 0 0,-2-1-160 0,3 2 160 15,-1-2 0-15,0-1 0 0,-1 2 0 0,1-1 0 16,-2 2 0-16,1-3 0 0,-1 2 0 0,1 1 0 15,-2 0 0-15,0-2 0 0,1 3-128 0,-2-2 128 16,1 0 0-16,-1 1 0 0,0-1 0 0,0 0 0 16,0-3 0-16,1 1 0 0,0 1 0 0,1-2 0 15,0 0 0-15,0 3 0 0,2-3 0 0,0 0 0 0,1 0 0 16,0 0 0-16,1 0 0 0,0 0 0 0,2-3 0 0,0 3 0 16,2 0 0-16,-1 0 0 0,2-2 128 0,-2 2-128 15,-1 0 144-15,-2 0-144 0,1 0 0 0,-2 0 0 16,-2 0 0-16,1 0 0 0,-2 0 0 0,0 0 0 15,-1 0 0-15,-1 0 0 0,1 0 0 0,-1 0 0 16,1 0 0-16,-1 0 0 0,2 0 0 0,-2 0 0 16,1 0 0-16,0 0 0 0,-1 0 0 0,0 0 0 15,0 0 0-15,0 0 0 0,0 0 0 0,0 0 0 16,20-6 0-16,-16 5 0 0,-1 1 0 0,0-3 0 16,0 2 0-16,0-2 0 0,-2 3 0 0,2 0 0 0,-3 0 0 15,0 0 0-15,0 0 144 0,-2 0-144 16,1 0 128-16,0 0-128 0,-2 0 160 0,0 3-160 15,0-3 192-15,0 0-192 0,0 0 0 0,-1 0 0 0,1 0 0 0,0 0 0 16,0-3 0-16,-1 3 0 0,1 0 0 0,0-2 0 16,0 1 128-16,-1-2-128 0,2 1 0 0,-1 0 0 15,1 0 0-15,0 0 0 0,-2 0 0 0,0 2 0 16,2-2 0-16,-2 1 0 0,1 1 0 0,0 0 0 16,0 0 0-16,0 0 0 0,0 0 0 0,-1 0 0 0,2 0 0 0,-1 0 0 15,0 0 0-15,0 0 0 0,0-2 0 0,0 2 0 16,1 0 0-16,-2-1 0 0,1 1 0 0,0-4 0 15,0 4 0-15,0-5 0 0,0 4 0 0,-1-1 0 16,1-1 0-16,-1 2 0 0,-1-1 0 0,1-2 0 16,-1 1 0-16,2 2 0 0,-1 0 0 0,0 0 0 15,0 1 0-15,2-3 0 0,-2 2 0 0,2 1 0 16,-1 0 0-16,0 0 0 0,-1 1 0 0,0 2 0 16,1-2 0-16,-2 1 0 15,0 1 0-15,0 1 0 0,-1-2 0 0,1 2 0 16,-2-2 0-16,1 2 160 0,0 0-160 0,-1 1 128 0,-1-2-128 0,2 3 0 0,-1-2 0 15,-1 0-176-15,1 1 176 0,1-1 0 0,-2-1 0 0,2 1 0 16,0 1 0-16,0-1 0 0,-1-1 0 0,0 2 0 16,1-1 0-16,0 0 0 0,1 2 0 0,-2-2 128 15,4 1-128-15,-2 1 0 0,2-3 128 0,0 4-128 16,-1-1 0-16,0 1 0 0,1-1 0 0,0 3 0 16,-1-3 0-16,2 4 128 15,-2-2-128-15,2 3 0 0,-2 1 0 0,-1-1 0 0,1 4 0 0,-1-1 0 16,0 0 0-16,0-1 0 0,2-1 0 0,-1-2 0 0,0 0 0 0,2-1 0 15,1 1 0-15,-1-1 0 0,1 0 0 0,0 1 0 16,2-4 0-16,-1 2 0 0,1 0 0 0,1-4 0 16,0 2 0-16,1-2 0 0,0 1 0 0,1 1 0 15,0-2 0-15,1-2 0 0,1 2 0 0,0 2 0 16,3 0 0-16,-1-2 0 0,1 2 0 0,2-2 0 16,0 2 0-16,3-2 128 15,-1 1-128-15,2-2 0 0,1 0 0 0,-2 1 0 16,0-1 0-16,-1 0 128 0,1-2-128 0,-2 1 0 0,1 1 0 0,-2-3 0 15,0 1 0-15,-1-1 0 0,0 3 0 0,-1-3 0 16,0 0 0-16,0 0-128 0,-1-3 128 16,0 2 0-16,0-2 0 0,1 0 0 0,0 0-352 0,1 0 16 15,0-1 0-15,-1-2-12336 0,3-1-2448 0</inkml:trace>
  <inkml:trace contextRef="#ctx0" brushRef="#br2" timeOffset="-8399.7">20223 8759 10127 0,'0'3'896'0,"-2"0"-704"0,2-3-192 0,0 1 0 0,0-1 528 0,0 3 80 0,0-1 16 0,-1 2 0 0,1 2 160 0,-1-2 48 0,1 2 0 0,-1-4 0 0,-1 0-272 0,0-2-48 16,1 2-16-16,-1-4 0 0,1 2 160 0,0 0 48 15,0 0 0-15,-2 2 0 0,3 0 160 0,-1 2 32 16,0-1 16-16,1 4 0 0,1-1 0 0,0 3 0 15,2 1 0-15,0 2 0 0,1-2-160 0,0 4-48 16,0 0 0-16,1-1 0 0,-2-1 0 0,2 2-16 16,1 1 0-16,-1-2 0 0,0 2-160 0,0-1-16 15,0 1-16-15,-1-4 0 0,1 0-144 0,-2 0-32 16,1 1 0-16,1 3 0 0,0-2-80 0,0-1-32 0,1 1 0 16,0 2 0-16,3-1-16 0,-2 1 0 0,3 1 0 0,-1 0 0 15,1 2 256-15,0 0 64 16,0-1 0-16,1 0 0 0,0 2-208 0,0-3-48 0,0 3 0 0,0-5 0 15,-1 0-16-15,1 0-16 0,2 0 0 0,-1 3 0 16,-1-3-64-16,0 0-16 0,2 1 0 0,-1 1 0 16,2 0-16-16,-1-2-128 0,1 3 192 0,1-1-64 15,0 0 0-15,1-2 0 0,0 2 0 0,0 1 0 16,0-1 0-16,1-2 0 0,1 1 0 0,-1-3 0 16,-1-1-128-16,0 0 128 0,-1-1-128 0,1-3 128 0,-1 2-128 15,1 0 0-15,-3-3 0 0,2 1 0 0,1 2 0 0,-1-3 0 16,0 2 128-16,-1-2-128 0,-1 2 0 0,0-1 0 15,-1-2 0-15,0 1 0 0,2 0 0 0,1 3 0 16,2-3 0-16,-1 4 0 0,0-2 192 0,0-1-32 16,2 2-16-16,-1-2 0 0,0 3-144 0,-1-4 192 15,0 1-192-15,-1-1 192 0,1-1-192 0,0 1 0 16,3-2 0-16,-2 0 128 0,-1-2-128 0,-1 2 0 16,1-1 0-16,-2-3 128 0,1 3-128 0,-2-3 0 15,2 0 0-15,-1 0 0 0,-1 0 0 0,2 0 0 16,0 3 0-16,0-3 0 0,0 1 0 0,-1 1 0 15,1 1 0-15,0-3 0 0,0 4 0 0,0-4 0 16,-2 2 0-16,1-1 0 0,0-1 0 0,-2 0 0 16,2-1 0-16,-3 0 0 0,1 0 160 0,-1 1 0 15,0-3 0-15,2 2 0 0,-1 1-160 0,0-3 0 0,2 3 0 0,0-2 128 16,-1 1-128-16,0 1 0 0,1-3 0 0,0 1 0 16,-2 1 208-16,1-2 16 0,-2-1 0 15,0-1 0-15,-1 2-224 0,1-1 0 0,-1-2 128 0,0 0-128 16,0 2 0-16,0-2 0 0,0 0 0 0,-1-1 0 0,1 1 0 15,0-3 0-15,-1 2 0 0,1 1 0 0,-2-4 0 16,1 1 0-16,-2 2 0 0,2-2 0 0,-1-1 0 0,-2 0 0 16,1 2 0-16,-1 0 0 0,1-3 0 0,0 1 0 15,-1 0 0-15,0-2 0 0,2 2 0 0,-1 0 0 16,1-1 0-16,-1 0 0 0,-1-1 0 0,0-1 0 16,-1 1 0-16,0-3 0 15,-2 2 0-15,0-2 0 0,-1-3 0 0,-1 0 0 0,0-1 0 0,-2 0 0 16,0-3 0-16,-1 3 0 0,1-2 0 0,-1 1 0 15,-1 0 0-15,2 2 0 0,-3-1 0 0,2 0 0 16,-1 3 0-16,0 0 0 0,1 0 0 0,1 0 0 16,-1 4 0-16,-1-3 0 0,2 1 0 0,-3-2 0 15,2 1 0-15,-2 2 0 0,-1-6 0 0,0 3 0 16,1-2 0-16,0-5 0 0,-1 7 0 0,0-2 0 0,-2-2 0 0,1-2 0 16,0 1 0-16,0-2 0 0,0 1 0 0,-2 0 0 15,3 0 0-15,-1 1 0 0,2 1 0 0,0 0 0 16,0 2 224-16,0-1 0 0,0 0 0 0,1 3 0 15,0-2 16-15,0 2 0 0,0 0 0 16,-1 0 0-16,1 0-240 0,-1-1 0 0,0 3 0 0,-1-2 0 0,-1-1 0 16,0 1 0-16,-2-2 0 0,-1-1 0 0,-1-1 0 15,0 2 128 1,-1-3-128-16,0 1 0 0,-3 0 0 0,0 2 0 16,-1-1 0-16,-1-1 0 0,-1 2 0 0,1-1 0 0,0 1 0 0,1 2 0 0,2 0 0 0,-1 0 0 31,0 3 0-31,1-2 0 0,0 4 0 0,1-1 0 15,0 0 0-15,-2 2 0 0,0-3 0 0,1 1 0 0,-1-2 0 0,1 2 0 0,-1 0 0 0,-2-3 0 16,-1 1 0-16,-1 2 0 16,0-4 0-16,-1 3 0 0,3-2 0 0,-2 2 0 15,-3 0 0-15,0 0 0 0,0-2 0 16,-2 1 0-16,1 2 0 0,-1 0 0 0,-2-1 0 0,-1 3 0 0,1-2 0 0,-1 2 0 16,0 0 0-16,-1-1 0 15,0 4 0-15,1-2 0 0,0 2 0 0,1 0 0 0,2 1 0 0,-1 0 0 0,2 2 0 0,0 2 0 16,1-2 0-16,0 4 0 0,2-2 0 0,0 2 0 31,1 0 0-31,1 2 0 0,0-1 0 0,1 2 0 16,2 1 0-16,-2 1 0 0,-1 2 0 0,0-1 0 15,1 0 0-15,1 4 0 0,-1-1 0 0,-1 1 0 16,1 0 0-16,-3 2 0 0,1 0 0 0,-2 2 0 0,1 1 0 16,0-3-128-16,-1 4 128 0,-1 0 0 0,0 0 0 15,0 3 0-15,0-3 0 0,2 0 0 0,1 3 0 16,1-3 0-16,3 2 0 0,0-2 144 0,2 3-144 0,1 1 0 15,-1 1-160-15,1-1 160 0,3 1 0 0,-1 1 0 16,2 0 0-16,0 0 0 0,1 1 0 0,0-5 0 16,1 2 0-16,0 0 0 0,0 1 0 0,1-3 0 15,0 2 0-15,-1-1 0 0,0-1 0 0,0 2 0 16,1 2 0-16,-1-2 0 0,1 1 0 0,1 1 0 16,-1 1 0-16,3-2 0 0,2 1 0 0,0 0 0 0,2 0 0 15,2 1 0-15,-1-1 0 0,4 0 0 0,-1 3-128 16,2-2 128-16,0-2 0 0,1 2 0 0,-1-1 0 0,1-4 0 15,0-1 0-15,0-1 0 16,0 2 0-16,0-2 0 0,-1 0 0 0,-2-2 0 0,0 1-128 0,-3-5 128 31,0-2-544-31,-4-1-64 0,0-4-16 0,-4-5-18976 0</inkml:trace>
  <inkml:trace contextRef="#ctx0" brushRef="#br2" timeOffset="1596.93">25160 7950 8287 0,'-1'-3'736'0,"0"2"-592"0,-1 1-144 0,2 0 0 15,-1 0 256-15,0 0 0 0,0-2 16 0,-1-1 0 0,0 2 160 0,0-1 16 0,-1 0 16 0,1 0 0 0,2 2-48 0,-2 0-16 16,4 2 0-16,-1 0 0 0,0 0 128 0,2 2 32 0,-2-2 0 0,1-1 0 0,-1 4 80 0,1-5 32 16,-1 4 0-16,-1-4 0 0,0 0 272 0,0 0 48 15,-1 0 16-15,-2-2 0 0,2 0-224 0,-1 0-32 16,-2-1-16-16,1 2 0 0,1-1-96 0,-1-2-32 15,1 0 0-15,-1 2 0 0,2 2 240 0,0-3 48 16,0 2 16-16,1 1 0 0,0-2-272 0,0 2-64 16,1 0-16-16,0-3 0 0,0 2-560 0,1-2 0 15,-1 1 0-15,0 1 0 0,0-4 128 0,-1 1-128 0,2 0 0 0,-2-2 0 16,1 0 0-16,0 0 0 0,0 0 0 16,-1-1 0-16,2 4 0 0,-1-3 0 0,0-2 0 0,0 3 0 15,2 2 0-15,0-4 0 0,0 4 0 0,-1-2 0 16,1 1 192-16,1 0-32 0,-1 1 0 0,0 0 0 31,0-1 0-31,1-1 0 0,-1 2 0 0,-1-1 0 16,1 2-32-16,-2-2-128 0,1 0 192 0,1 2-64 0,-2-2-128 15,0-2 192-15,0 3-192 0,1 0 192 0,0-4-192 0,-1 4 128 16,1-2-128-16,-1 1 128 0,0-2-128 0,-1 0 0 16,1-1 0-16,1 1 0 0,-2 0 0 0,0-1 192 15,0 0-192-15,1 1 192 0,-1 0-192 0,0 0 0 16,1 0 0-16,-1 2 128 0,0-2-128 0,1 2 0 15,-1-1 0-15,2 1 0 0,-2 1 0 0,0 0 0 16,0 2 0-16,-2-1 0 0,1-2 0 0,0 1 0 16,-2 1 0-16,1 1 0 0,-1 1 0 0,1 0 0 15,-2-3 0-15,1 3 0 0,-1 0 0 0,-1 0 0 16,0 3 0-16,0-3 0 0,0 1 0 0,0 1 0 16,0 1 0-16,0-2 128 0,0 2-128 0,0-1 160 0,-1 2-160 0,1-3 160 15,-1 1-160-15,0 1 0 0,0-2 0 0,-1 2 0 16,3-1 0-16,-5 2 0 0,1-2 0 0,1 2 0 15,0-1-128-15,-1 0 128 0,1 1-160 0,-1-2 160 16,1 2-640 0,0-1-48-16,-1-2 0 0,-1 1 0 15,2-2-496-15,0 3-96 0,-1-3-32 0,2-3-11040 0</inkml:trace>
  <inkml:trace contextRef="#ctx0" brushRef="#br2" timeOffset="10135.75">21021 9577 3679 0,'0'2'320'0,"0"-2"-320"0,0 0 0 0,0 0 0 0,0 0 624 0,-1 0 48 0,1 0 16 0,0 0 0 16,0 0-48-16,-1 0-16 0,1 0 0 0,0 0 0 15,0 0-448-15,0 0-176 16,0 0 128-16,0 0-128 0,0 0 448 0,0 0 0 0,-9-20 0 0,9 16 0 16,-1 2-48-16,1-2 0 15,0 1 0-15,0 1 0 0,0 1 32 0,0-2 0 0,-1 1 0 0,1 0 0 16,0-1 240-16,-1 0 48 0,-1 1 16 0,2-2 0 16,-1 0-64-16,0-1-16 0,1 0 0 0,-1 1 0 0,1 0-144 0,-2 0-16 15,2 2-16-15,0-5 0 0,0 4-240 0,0-2-48 16,0 1-16-16,0 0 0 0,-1-2-176 0,0 3 0 15,0-4 0-15,-1 1 128 0,0 0-128 0,-1 0 0 16,1 0 0-16,0-2-176 0,-2 2 176 0,0-3 0 16,-1 3 0-16,1-1 0 15,1 1 0-15,-2-1 0 0,2 1-144 0,0 0 144 0,-1 1 0 0,0 1 0 16,2 1 128-16,-1-1-128 0,0 1 448 0,-1 0 16 16,1 0 0-16,0 1 0 0,-1 1-16 0,0-2-16 15,2 2 0-15,-3-2 0 0,1 3-432 0,-1-3 0 0,1 3 128 16,-2 0-128-16,1-3 128 0,0 3 0 0,-1 0 0 15,0 0 0-15,0-2 112 0,-3 0 16 0,2 0 0 16,-2 2 0-16,0 0-256 0,1-4 0 0,-1 4 0 0,-1-2 0 16,3-1 128-16,-1 2-128 15,0-1 176-15,0 0-176 0,2 2 128 0,-1-2-128 0,-1 2 0 0,2 0 0 16,0 2 0-16,-2-2 0 16,2 2 0-16,-1 0 0 0,1-1 256 0,0 2-16 15,-1 1 0-15,1-2 0 0,1 0 128 0,-1 2 16 0,1-1 16 0,1-2 0 16,1 1-96-16,-1 1-32 0,1-2 0 0,1 2 0 15,0-2-128-15,0 1-16 0,0 1-128 0,-1-3 192 0,0 1-192 0,0 1 0 16,2-2 0-16,-2 0 0 16,2 0 0-16,-1 0 0 0,-1 0 0 0,2 0 0 0,0 0 0 0,0 0 0 15,-1 3 0-15,1-3 0 0,1 1 0 0,0 2 0 16,0-3 0-16,0 0 0 0,0 0-176 0,0 0 176 16,0 0-160-16,0 0 160 0,0 0-144 0,0 0 144 15,10 18-128-15,-8-14 128 0,1-2 0 0,1-2 0 16,1 2 0-16,-2 0 0 0,2-2 128 0,0 0-128 15,0 3 128-15,1-3-128 0,2 1 0 0,0 1 0 0,0-2 0 32,-1 0 128-32,2 1-128 0,-2 1 0 0,2-1 0 0,-2 1 0 15,1 0 0-15,-2 0 0 0,0-2 0 0,0 3 0 16,2-2 0-16,-2 1 0 0,-1-2 0 0,1 3 0 16,-2-2 0-16,0-1 0 0,0 3 0 0,0-3 0 15,0 0 0-15,0 0 0 0,-1 0 0 0,1 0 0 16,0 0 0-16,1 0 0 0,-2-3 0 0,1 2 0 15,0-2 208-15,1 3-16 0,0-2-16 0,0 1 0 16,1-2 176-16,-1 3 32 0,0 0 16 0,0 0 0 0,1 0-224 0,-1 0-48 16,1-2-128-16,-1 2 192 0,0 0-192 0,0 0 0 15,0 0 0-15,-2-2 0 0,2 2 0 0,-1 0 0 16,-1 0 0-16,-1-2 0 0,2 1 0 0,-3-1 0 16,1 1 0-16,0-1 0 0,-2 1 0 0,1-2 176 15,0-1-176-15,0 2 160 0,1 2 160 0,-1-4 48 16,0 2 0-16,-1-2 0 0,1 2-112 0,1-2 0 15,-2 0-16-15,1 2 0 0,-1-2-96 0,1-2-16 16,0 3 0-16,1-3 0 0,-1 2-128 0,0-2 0 16,0 0 0-16,0 0 0 0,-1 2 0 0,2-2 0 0,-2 0 0 0,0 0 0 15,0 2 0-15,0-2 0 0,-2 2 0 0,1-5 0 16,-1 3 0-16,-1 0 0 0,1-1 128 0,-1-2-128 16,1 3 0-16,-1-4 128 0,2 4-128 0,-1-1 128 15,-1-1-128-15,2 0 0 0,-1 0 0 0,-1 0 128 16,1 2-128-16,0 0 0 0,1 0 0 0,0 0 128 15,1 2-128-15,-1-2 192 0,-1 1-192 0,2 1 192 16,-1 0-192-16,0 1 0 0,0 0 0 0,-1 1 0 16,0-2 0-16,0 0 0 0,-1 2 0 0,1-2 0 15,-2 0 0-15,1-2 0 0,0 1 0 0,-2-1 128 0,1 0-128 16,-1 1 0-16,1-1 0 0,1 0 0 16,-1-1 0-16,0 1 0 0,-1 0 128 0,0-3-128 15,0 2 0-15,-1-2 0 0,0 2 0 16,0 1 0-16,1-3 0 0,-1 3 0 0,0 0 0 0,-1 2 0 0,1-2 0 15,-1 2 0-15,1 0 0 0,-1 2 0 16,0-2 0-16,1 2 0 0,-2-2 0 0,0 1 0 0,0 0 0 0,2 0 0 16,0 1 0-16,0 1 0 0,0-2 0 15,-1 3 0-15,1 0 0 0,1 0 0 0,0 0 0 0,0 3 0 16,2-3 0-16,-1 1 0 0,0 1 0 0,1-2 0 16,-2 3 0-16,2 0 0 0,-1 0 0 0,2-3 0 0,-1 4 0 15,0-2 0-15,0 3 0 0,0 0-176 0,0-1 176 0,-1-1-128 16,2 2 128-16,-1 2-128 0,1-4 128 0,-1 1-128 15,2 2 128-15,-1-2 0 0,1 1-144 0,-1 1 144 16,1-2 0-16,0-1 0 0,1 1 0 0,0 1 0 16,0-1 0-16,1-1 128 0,0 2-128 0,1-1 192 15,-1-1-192-15,1 2 160 16,1 0-160-16,-1-2 160 0,2 0-160 0,0 0 0 0,-1 0 0 0,1-3 128 0,0 4-128 16,1-3 0-16,-2 1 0 0,2 1 0 0,-1-2 0 0,0 1 0 31,1 1 0-31,-2-3 0 0,1 1 0 0,1 2 0 15,-1-3 0-15,1 0 0 0,-2 2 0 0,2-2 0 0,0 0 0 0,-1 0 0 0,1-2 0 0,-1 2 0 16,-1 0 0-16,0-3 0 0,2 3 0 0,-1-1 0 16,0 1 0-16,0-3 0 0,1 3 0 0,0 0 0 15,0-2 0-15,1 1 0 0,-1 1 0 0,0 0 0 16,1-3 0-16,-1 3 0 0,1-1 0 0,1 1 0 16,-2 0 0-16,1 0 0 0,-3 0 0 0,4 0 0 15,-1 1 0-15,1-1 0 0,-1 3 0 0,1-3 0 0,-1 0 0 16,0 1 0-16,1 1 224 0,0 1-32 0,-1-3-16 0,0 1 0 15,-2 2-32-15,1-3 0 0,1 0 0 0,0 2 0 16,1-2-144-16,0 1 0 0,0 2 144 16,-1-3-144-16,0 2 0 15,2-2 0-15,-2 0 0 0,1 2 128 0,1 0-128 0,0-2 176 0,1 0-176 0,-2 0 192 16,3 1-48-16,-1-1 0 16,0 0 0-16,1-1 0 0,-1 1-16 0,1 0 0 0,0 0 0 0,0 0 0 15,0-2-128-15,0 2 0 0,-1 0 0 0,0 2 128 0,0-2-128 16,0 1 0-16,-1 2 0 0,1-3 0 0,0 2 0 15,-1-1 0 1,0 2 128-16,-2-3-128 0,1 2 0 0,1-2 0 0,-2 2 144 0,3 0-144 0,-3-2 176 0,0 3-48 31,0-3 0-31,0 1 0 0,-1 1-128 0,2 1 0 0,-3-3 0 16,1 0 128-16,2 1-128 0,-2 1 0 0,1-2 0 0,-1 2 0 0,1-2 128 0,-1 2-128 16,0-2 192-16,0 0-64 15,1 3-128-15,0-2 0 0,-1 1 144 0,1 2-144 0,-1-1 0 0,1-1 0 16,-1 2 0-16,1-2 0 0,-1 2 144 0,2-3-144 15,-1 4 192 1,-1-4-192-16,0 4 0 0,-2-1 0 0,2-2 0 0,-1 2 0 0,1-1 0 0,0 0 0 0,0-1 0 0,-1 3 0 31,2-2 0-31,-1 1 0 0,1 1 0 0,0 1 0 16,0-2 0-16,-1-1 0 0,0 4 0 0,0-5 0 16,-1 4 0-16,1-2 0 0,-2 0 0 0,2 2 0 15,0-2 0-15,-1 1 0 0,1 1 0 0,-1 0 0 16,-1-2 0-16,1 2 0 0,0 0 0 0,0 0 0 15,-1 2 0-15,0-2 0 0,0 0 0 0,-1 0 0 16,0 0 0-16,-1-2 0 0,1 2 0 0,-2-3 0 0,1 0 144 16,-1 1-144-16,0 1 0 0,0-4 144 15,0 2-144-15,0-2 0 0,-1 2 0 0,1-1 0 0,0-1 0 0,-2 2 0 16,1-3 0-16,0 2 0 0,-2-2 0 0,1 1 0 16,1 2 0-16,-3-3 0 0,2 0 0 0,-1 2 0 15,-1 0 0-15,1 0 0 0,-1-2 0 0,0 3 0 16,-1-2 0-16,2 1 0 0,-2-1 0 0,0 2 0 15,0-1 0-15,-1 0 0 0,1 0 0 0,0-2 0 16,-1 3 0-16,1-3 0 0,-2 1 0 0,2 1 0 16,-1-2 0-16,1 3 0 0,-1-3 0 0,1 1 0 0,1 2 0 15,1-3 0-15,-1 0 0 0,0 0 0 16,1 0 0-16,-1 0 0 0,1 0 0 0,0 0 0 0,0 0 0 0,1-3 0 16,-1 2 0-16,1 1 0 0,-1-3 0 0,1 0 0 15,-1 0 0-15,1 1 0 16,-1 0 0-16,0-1 0 0,-2 0 0 0,1 0 0 0,0 0 0 0,-1-1 0 15,2 2 0-15,-2-2 0 0,1 2 0 0,0-2 0 16,1 2 0-16,-1-1 0 0,0 2 0 16,1-3 0-16,0 2 0 0,-1-2 0 0,1 1 0 0,-1 0 0 15,0-2 0-15,1 1 0 0,-2 0 0 16,1 1 0-16,-1-4 128 0,1 5-128 0,-1-4 0 0,2 2 128 0,-1-2-128 0,0 2 0 16,2-1 0-16,-1 2 0 0,1-1 0 0,-1-2 0 15,1 2 0-15,-1-2 0 0,1 1 0 0,-1-1 0 16,1 2 0-16,-1-3 0 0,1 2 0 0,-2-2 0 15,2 4 0-15,-2-4 0 0,2 0 0 0,-2 1 0 16,1 0 0-16,0 0 0 0,-1-3 0 0,1 1 0 16,0 2 0-16,-1-2 0 0,0 1 0 0,1 1 0 15,-1 0 0-15,1 0 0 0,0 0 0 0,-2 1 0 16,2-1 0-16,0-1 0 0,-1 2 0 0,0 2 0 0,2-3 0 16,-2 2 0-16,0 0 0 0,1-1 0 0,0 1 0 0,1 1 0 15,-2-2 0-15,0 0 0 16,1 0 0-16,-1 1 0 0,0-2 0 0,0 2 0 15,1-2 0-15,-1 0 0 0,0 2 0 0,1-2 0 0,-1 1 128 0,0-1-128 16,-1 1 0-16,1-1 0 16,-2 0 0-16,1-3 0 0,0 2 0 0,-1 0 0 0,1-1 0 0,-1 0 0 15,0 2 0-15,0-3 0 0,0 3 0 0,-2-1 0 16,2 1 0-16,-1-3 0 0,0 3 0 0,0-2 0 16,1 0 0-16,-2 2 0 0,2-1 0 0,-1 0 0 15,-1-2 0-15,1 3 0 0,1 0 0 0,-2-1 0 16,1 0 0-16,-1-1 0 0,2 4 0 0,-1-2 0 0,-1 0 0 15,0-1 0-15,0 1 0 0,1 0 0 0,0 0 0 0,-1 0 0 16,2 2 0-16,-2-2 0 0,2 2 128 0,0-2-128 16,1 2 0-16,0-2 128 0,0 4-128 0,0-5 0 15,0 4 0-15,0-2 0 0,2 0 0 0,-3 0 0 16,1 1 0-16,0-2 0 0,-2 2 0 0,1-2 0 16,1 0 0-16,-1 2 0 0,0-2 0 0,0 0 0 15,0 0 0-15,-2-1 0 16,2 1 0-16,-1 0 0 0,-1 0 0 0,1 0 0 15,-1-1 0-15,1 1 0 0,-2-1 0 0,1 1 0 0,-1 0 0 0,0-3 0 0,1 3 128 0,-1-2-128 16,3 2 0-16,-2 0 0 0,1 2 0 0,1-2 0 16,0 1 0-16,-2 0 0 15,1 0 128-15,-1 1-128 0,2 1 0 0,-1 0 0 0,1 0 0 0,-3-1 0 16,0 1 0-16,1 0 0 16,-1 0 0-16,-1-1 0 0,1 4 0 0,-1-2 0 0,1-2 0 0,-1 4 0 15,0 0 0-15,1 0 0 0,1 0 0 0,-1-2 0 0,3 2 0 16,-1 0 0-16,1 0 0 0,0 0 0 0,1 0 0 15,0 2 0-15,2-2 0 0,-1 0 0 16,1 2 0-16,1 0 0 0,-1-2 0 0,2 0 0 0,0 2 128 0,0-2-128 16,1 2 192-16,-2 0-64 0,1 1-128 0,1-3-144 15,0 1 144-15,0 1-208 0,0 0 208 0,0 0 0 32,1 1 0-32,-1 0 0 0,2 1 0 0,-1-2 0 15,-1 5 0-15,1-5 0 0,2 3 0 0,-1 0 0 16,1-1 0-16,-1-1 0 0,2 2 0 0,-1-1 0 0,2 0 0 15,0-1 0-15,0 2 0 0,0-1 0 16,1 0 0-16,3 1 0 0,0-1 0 0,-1-1 0 16,2 2 0-16,-1-1 0 0,0 0 0 0,-2-2 0 0,0 2 0 15,1-2 0-15,-1 2 0 0,1-2 0 0,-2 2 0 0,0-3 0 16,0 2 0-16,-1-1 0 0,0 2 0 0,0-4 0 16,-1 4 0-16,0-2 0 0,-1 1 0 0,1-2 0 15,-3 1 0-15,2-2 0 0,-2 3 0 0,0-3 0 16,0 0 0-16,1 0 0 0,0 0 0 0,-1 0 0 15,1-3 0-15,0 3 0 0,0 0 0 0,1 0 0 16,1-2 0-16,-2 2 0 0,3 0 0 0,-1 0 0 16,2 0 0-16,-1 0 0 0,0 2 0 0,0 1 0 15,1-3 0-15,-1 4 0 0,0-3 0 0,1 1 0 0,-2 1 0 0,1-2 0 16,-2 1 0-16,0-2 0 16,-1 0 0-16,1 0 0 0,-1 0 0 0,0 0 0 0,0 0 0 0,1 0 0 15,-2 0 0-15,1-2 0 0,1 2 0 0,-2-1 0 16,1 1 0-16,1 0 0 0,-1-3 0 0,1 3 0 15,1 0 0-15,-1 0 0 0,0 3 0 0,0-3 0 16,2 0 0-16,0 1 0 0,1 1 0 0,-1 1 0 16,2-3 0-16,-2 1 0 0,0 2 0 0,-1-3 0 15,0 2 0-15,0-2 0 0,0 0 0 0,-1 0 0 16,1 0 0-16,0 0 0 0,-1 0 0 0,1 0 0 0,0 0 0 16,0 0 0-16,1 0 0 0,-2-2 0 0,1 2 0 0,1-3 0 15,0 3 128-15,-1-1-128 0,0 1 0 0,0 0 0 16,0-3 128-16,1 1-128 0,-1 1 0 0,0 1 0 15,1-3 0-15,0 1 0 0,0 1 0 0,0 1 0 16,0-3 192-16,-1 2-64 0,1 1 0 0,0-3-128 16,-3 3 0-16,2-3 0 0,-2 0 0 0,0 0-192 15,0 0 192-15,-1-1 0 0,1 1 0 0,-1 0 0 16,1-1 0-16,0-1 0 0,-1 2 0 0,0-1 0 0,0 2 0 16,1-2 0-16,0 0 0 0,-1-1 0 0,2 2 0 0,-2-1 0 15,-1-1 0-15,1 1 0 16,-1-3 0-16,0 1 0 0,-1-1 0 0,0 1 0 15,0 0 0-15,-2-3 0 0,1 2 0 0,-1-2 0 16,1 3 0-16,-1-1 0 0,-1 0 0 0,1-1 0 0,-1 0 0 0,0 2 0 16,1 0 0-16,-1-3 0 0,1 3 0 0,0 0 0 15,0 2 0-15,1-2 0 0,-2 2 128 0,0-2-128 16,2 3 0-16,-2-2 0 16,0 1 0-16,1 0 0 0,-2-1 0 0,1 1 0 0,-1 1 0 0,1-3 0 15,-1 2 0-15,3-1 0 0,-2 1 0 0,2 1 0 0,-1 0 0 16,1-1 0-16,1 2 0 0,-2 1 128 0,2-4-128 0,1 3 0 15,-1 0 0-15,-1-2 0 16,1 4 0-16,0-2 0 0,0-1 0 0,-2 2 0 0,0 1 0 0,0-2 0 16,-1 2 0-16,1-3 0 0,-2 2 0 0,1 1 0 15,-1 0 0-15,1 0 0 0,1 1 0 0,-1 2 0 16,0-3 0 0,2 2 0-16,-2 2 0 0,2-2 0 0,0 2 0 0,1-2 0 0,1 2 0 0,-1-1 0 15,2 0 0-15,-1 4 0 16,0-4 160-16,1 0-160 0,1 0 0 0,-1 0 0 0,-1 1 0 0,1-2 0 0,2-1 0 0,-2 3 0 31,0 1 0-31,0-4 0 0,0 4 0 0,1-4 0 16,-1 4 0-16,0-3 0 0,2 3 0 0,-2-2 0 0,1 1 0 0,1 2 0 15,-1-2 0-15,1 1 0 0,-1 1 0 0,1-2 0 16,0 2 0-16,1-2 0 0,0 2 0 0,0 0 0 0,1-2 0 0,-1-1 0 16,1 2 0-16,2-1 0 0,-2 2 0 0,1-3 0 15,0 0 0-15,1 1 0 0,-1 0 0 0,1 1 0 16,-1-2 0-16,0 0 0 0,0 1 0 0,2-1 128 15,-2 1-128-15,1 1 0 0,1-1 128 0,-1-1-128 16,-1 0 128-16,0 1-128 16,2 1 0-16,-2-4 0 0,0 2-192 0,0 2 192 0,-1-3 0 0,0 0 0 0,0 2 0 0,-1-2 0 15,0 1 0-15,-1-2 0 0,1 2 0 0,0-1 0 16,0 2 0-16,-1-1 0 0,1 4 0 0,1-5 0 16,-1 4 0-16,1 0 0 0,-1-1 0 0,0 0 0 15,1 3 0-15,1-3 0 0,-1 1 0 0,1 0 0 16,1 1 0-16,-1-3 0 15,0 1 0-15,1 1 0 0,0-1 0 0,0 0 0 0,2-1 0 0,-1 2 0 0,1-3 0 0,0 3 0 16,1-3 0-16,-2-1 0 0,1 3 0 0,1-2 0 16,-2 0 0-1,4 1 0-15,-4-2 0 0,2-1 0 16,0 2 0-16,-1-1 0 0,1-1 0 0,-2 2 0 16,1-3 0-16,-1 4 0 0,0-4 0 0,-1 2 0 15,1-2 0-15,-1 1 0 0,-1-1 0 0,1 3 0 16,-1-3 0-16,1-3 0 0,-1 3 0 0,2 0 0 15,-2 0 0-15,1-1 0 0,1 1 0 0,-2-2 0 16,3 2 0-16,-3-3 0 0,1 2 0 0,1-3 0 0,-1 2 0 0,0-2 0 16,1-1 0-16,-1 1 0 0,1 1 0 0,-1-2 128 15,2 1-128-15,-2 0 0 0,1-2 0 0,0 2 0 16,-2-2 0-16,2 0 0 0,-3 0 0 0,0 0 0 16,0-1 0-16,-2 1 0 0,1 0 0 0,-3-1 0 15,2 1 0-15,-3-1 0 0,0 1 0 0,0-3 0 16,0 2 0-16,-1 1 0 0,-1 0 128 0,0-3-128 15,1 2 0-15,-2 0 0 0,-1 1 0 0,2-2 128 16,0 0-128-16,-2 0 0 0,1 0 0 0,0-1 128 0,0 0-128 16,-1 0 0-16,1-1 0 0,-2-2 0 0,1 2 128 15,-2-3-128-15,1 1 0 0,-1 2 128 0,1-2-128 0,-1 2 0 16,-2 0 0-16,2-2 0 0,-1 3 0 0,-1 2 0 16,1-3 0-16,-1 3 0 0,0-1 0 0,-1 2 0 15,0-2 0-15,1 2 0 0,-1 1 0 0,0 1 0 16,1 1 0-16,-2 0 0 0,2 3 0 0,-1-2 0 15,-1 0 0-15,0 2 0 0,-1 0 0 0,-2 0 0 16,0 0 0-16,-1 0 0 0,-1 0 0 0,-1 0 0 16,0 2 0-16,1 0 0 0,2-2 0 0,-2 0 0 0,1 0 0 15,1 3 0-15,0-3 0 0,3 0 0 0,0 1 0 16,3 1 0-16,0 1 0 0,-1-3 0 0,3 4 0 0,0-2 0 16,2 2 0-16,-1-1 0 0,1 4 0 0,1-5 0 15,1 4 0-15,-1-2 0 16,2 0 0-16,-1 1 0 0,1 0 0 0,1 0 0 15,1 1 0-15,-1 0 0 0,1 0 0 0,1-1 0 0,-1 0 0 0,2 1 0 16,0 0 0-16,1 1 0 0,0-3 0 0,0 1 0 16,1 2 0-16,0-1 0 0,1-3 0 0,1 4 0 15,-1-4 0-15,1 4 0 0,-1-1 0 0,2-3 0 16,-1 4 0-16,1-4 0 0,-2 4 0 0,2-3 0 0,-1 0 0 16,-2 0 0-16,-1-2 0 0,0 0 0 0,1 0 0 15,1 1 0-15,-2-3 0 0,1 0 0 0,-1 0 0 0,0 0 0 16,-1-3 0-16,1 1 0 0,-1 0 0 0,-1-1 0 15,2 0 0-15,-1-1 0 0,1 0 0 0,-1 0 0 16,1 0 0-16,-2 0 0 0,1 2 0 0,-2-2 0 16,2 2 0-16,-1-4 0 0,-1 2-272 0,1-1 64 15,-1 1 16-15,-1 0 0 0,2-2-160 0,-2 3-32 16,0-4 0-16,0 1 0 16,-1 0-1456-16,2-3-288 0</inkml:trace>
  <inkml:trace contextRef="#ctx0" brushRef="#br2" timeOffset="22514">26968 9859 4511 0,'1'-2'0'0,"0"1"192"0,1-2-48 15,-1 3-16-15,0 0-128 0,0-2 0 0,2 0 0 0,1-4 0 0,0 2 800 0,1-2 128 0,0 0 32 0,-2 1 0 0,-1 0 352 0,0 3 80 0,-4-2 16 0,1 2 0 0,0-1 224 0,-2 2 48 0,1 1 16 0,-2-3 0 16,2 3-672-16,-3 0-144 0,1 0-32 0,-2 0 0 15,1 0-336-15,-2 0-80 0,0 3-16 0,0-3 0 16,-2 4-416-16,-1-2 0 0,0 3 0 0,-2 0-176 16,1 1 176-16,-1 0 256 0,-3 2-64 0,0 0 16 15,-1 2 336-15,0-1 64 0,0 1 16 0,-2 0 0 16,1 0-352-16,0 2-64 0,1-2-16 0,0 0 0 0,2-2-192 16,-1 1 0-16,2 1-144 0,-1 0 144 0,2-2-192 15,0 2 192-15,1-3-208 16,0 2 80-16,3-2-80 0,-2 0-16 0,-1 2 0 0,-1-1 0 0,1-1 224 0,0 2-144 15,-1-1 144-15,-1 0 0 0,1 0 0 0,-2 1 192 16,1 0-16-16,-3 4 0 0,1-3 752 0,-1 2 160 16,1 0 16-16,-1 2 16 15,1 1-528-15,0 0-96 0,2 1-32 0,-1 0 0 0,2 0-464 0,1 3 0 16,-1-2 0-16,1 4 0 0,1-3 0 0,1 2 0 16,-1 1 0-16,-1 1 0 15,-1 1 0-15,1 3-240 0,1-2 80 0,-1 2 16 16,1 3-304-16,0-3-64 0,-1 2-16 0,0 1 0 15,0 2 48-15,0-3 16 0,-1 0 0 0,-1 1 0 0,2-1 192 0,-1 1 32 0,-2-4 16 0,2 1 0 16,-1-5 224-16,1 2 0 0,0 2 144 0,-2 1-144 16,0 1 176-16,1 1-176 0,-2 2 192 0,0 1-192 15,2-3-368 1,0 1-176-16,1-3-32 0,-1 2-16 0,4-1 48 16,-1-1 16-16,2-1 0 0,1-1 0 0,2 0-416 15,2 1-80-15,2 0 0 0,1-2-8288 0</inkml:trace>
  <inkml:trace contextRef="#ctx0" brushRef="#br2" timeOffset="27788.59">21805 11746 3679 0,'-1'-2'320'0,"1"1"-320"0,0 1 0 0,0-3 0 0,0 3 624 0,0 0 48 0,-1 0 16 0,1-2 0 0,-1 0-688 0,-1 0-384 0,1-1 64 0,1 3 0 0,0 0 1184 0,0 0 240 0,0 0 48 0,0 0 16 15,0 0 816-15,0 0 144 0,0 0 48 0,0 0 0 16,0 0-160-16,0 0-32 0,0 0 0 0,0 0 0 31,0 0-1024-31,0 0-224 0,0 0-32 0,-18 9-16 0,16-9-560 0,1 3-128 0,0-3 0 0,0 3 0 16,-1-3 208-16,1 3 16 0,0-2 0 0,0 1 0 15,1 0 672-15,-2 0 128 0,1 1 16 0,1 0 16 16,0 0-32-16,1 1 0 0,1-4 0 0,-1 2 0 0,3-1-608 16,-1 2-128-16,2-3-32 0,0 0 0 0,1 1-64 0,1 0 0 31,0-1-16-31,2 0 0 0,2 0-32 0,0 0 0 16,3 1 0-16,-1-1 0 0,1 0-16 0,1 3 0 15,1-3 0-15,0 0 0 0,1 1 32 0,-1 2 0 16,0-1 0-16,2-2 0 0,-2 0 16 0,1 1 0 15,0-1 0-15,1 3 0 0,0-3 112 0,-1 2 32 16,2-2 0-16,0 1 0 0,-2 2-112 0,-1-1-16 16,1 0 0-16,1 1 0 0,-4 2-64 0,2 2-128 15,-1-1 176-15,0 0-176 0,1-2 128 0,1 2-128 0,5-5 0 16,0 1 0-16,1 1 128 0,2-3-128 0,2-3 192 0,0 1-192 16,2 1 240-16,-1-3-64 0,-1 2-16 0,-1-1 0 15,-1 3-160-15,-1 3 0 0,-2-2 0 0,-2 4-176 16,1 2 176-16,-3 2 0 0,1 0 0 0,-3 2 0 15,-1 1 0-15,-2 0 0 0,1 3 128 0,-3 1-128 16,0-2 176-16,-1 1-48 0,-1 1 0 0,-1-3 0 16,4 6-128-16,-1-1 0 0,0-1 144 0,1-1-144 15,2 2 0-15,-1-2 0 0,2-1 0 0,0 1 128 0,1-2-128 0,-1 1 0 16,0-2 0-16,0 2 0 0,-3-3 0 0,0 0 128 16,0 0-128-16,-3 0 128 15,0 1-416-15,-2 0-80 0,0 5-16 0,-4-1 0 16,1 5-576-16,-4 5-112 0,0 6-16 0,-2 4-16224 0</inkml:trace>
  <inkml:trace contextRef="#ctx0" brushRef="#br2" timeOffset="29790.75">27045 9846 9215 0,'-3'1'816'0,"2"1"-656"0,1-2-160 0,0 0 0 0,1 0-672 0,-1 0-160 0,0 0-48 0,-1 0 0 0,1 2 880 0,1 0 0 0,0-2 0 0,-1 0 192 0,0 0-192 16,0 0 0-16,0 0 0 0,0 0 0 0,0 0 0 0,0 0 0 16,0 0 0-16,0 0 0 0,0 0 1248 0,0 0 320 15,0 0 64-15,0 0 16 0,0 0-64 0,0 0-16 16,0 0 0-16,0 0 32 0,0 0-1216 0,0 0-256 16,0 0-128-16,0 0 160 0,0 0-304 0,0 0-64 15,0 0-16-15,-11-20 0 0,9 20 224 0,-3 0-176 16,1-2 176-16,-1 2 0 0,-1 2 128 0,-1-2 128 15,0 1 48-15,0 2 0 0,-2-1 736 0,2 0 160 16,-2 0 16-16,1 1 64 0,0 0-416 0,1 1-80 16,-1-1-16-16,0 0 48 0,0 0-672 0,0 0-144 15,-2 1 0-15,0 0 0 0,1 1 0 0,-2-2 0 16,-1 1 0-16,1 1 0 0,-2 1 0 0,0 2 160 0,0 0-16 16,-2 0 48-16,2 0 240 0,-3 2 48 0,0 0 16 0,-2 3 0 15,2-3 256-15,-1 1 48 0,0 0 16 0,-2 1 32 16,-1 3-128-16,0-3-16 0,-2 4-16 0,2 0 0 15,1 1-176-15,-1-3-48 0,0 2 0 0,-1 2 0 16,3-1-176-16,0 0-32 0,1 1-16 0,1-1 0 16,2-2-240-16,1 1 0 0,-1 0 0 0,-1 3 0 15,3-1 0-15,-1-2-128 0,1 0 128 0,0 3 0 16,-1-3 0-16,1 0 0 0,1 0 0 0,-3 0 0 0,2 3 0 16,-2-1 0-16,1 1 0 0,-2-2 144 15,2 0-16-15,0 3-128 0,-1 0 192 0,1 1-64 0,0 1-128 0,2-2 192 16,0 1-192-16,2-1 192 0,2 1 128 0,1-4 48 15,2 2 0-15,2-1 0 0,-1 1-240 0,3 1-128 16,1-2 160-16,1-2-160 0,-1 3 0 0,1-1 0 16,1 2 0-16,-1-1 0 0,1 3-272 0,-2 0 0 15,0 0 0-15,0 3 0 16,-1 1-752-16,0 0-128 0,0 3-48 0,-1-2 0 16,0 1 16-16,0-3 0 0,-1 1 0 0,0-1 0 15,1-3 224-15,0-5 64 0,-1 1 0 0,1-5 0 16,1-3-512-16,1-1-112 0,1-3-16 15,1-2-8112-15</inkml:trace>
  <inkml:trace contextRef="#ctx0" brushRef="#br2" timeOffset="30840.5">26747 10273 5519 0,'-3'0'496'0,"2"-2"-496"0,1 1 0 0,1 1 0 0,0-3 208 0,-1 1-48 0,2-2-16 16,0 0 0-16,2-5-16 0,-1-3-128 0</inkml:trace>
  <inkml:trace contextRef="#ctx0" brushRef="#br2" timeOffset="31650.41">26801 10225 911 0,'1'-5'0'0,"0"2"0"0,-1-1 0 0,2 0 0 0,-1 3 256 0,0 0-16 0,0-2-16 0,1 2 0 0,1-5-96 0,1 1 0 0,-1-1-128 0,0-1 192 16,0 3-192-16,-2 1 0 0,0-1 0 0,-1 2 0 16,-1-1 160-16,0 2-16 0,-2-1 0 0,1 2 0 15,-2 0 1248-15,2 2 240 0,-2-2 48 0,1 4 16 16,0-2-96-16,-1 2 0 0,0-1-16 0,1 1 0 16,-2 3-1184-16,0-1-224 0,0 0-48 0,0 3-128 15,-1-3-720-15,-2 1-256 0,2 2-48 0,-1-2-16 0,-1 2 592 0,0 0 128 16,0-2 32-16,-1 3 0 0,2 1 848 15,-3-1 160-15,0 2 48 0,0-2 0 0,0 0-64 0,-2 3-16 16,0-4 0-16,-2 4 0 16,-1-3 224-16,-1 2 48 0,0-2 16 0,-1 1 0 0,0 3 432 0,0-4 64 15,-1 4 32-15,1-1 0 16,-2 3-864-16,3-4-192 0,0 2-16 0,2-2-16 0,1 2-416 0,2 3 0 16,1-1 0-16,3 0 0 15,5 0-992-15,1 0-288 0,2 0-48 0,3 1-8768 0</inkml:trace>
  <inkml:trace contextRef="#ctx0" brushRef="#br2" timeOffset="37372.37">26517 10422 6447 0,'0'-3'576'0,"-2"2"-576"0,2 1 0 0,0 0 0 0,0 1 800 0,2-1 48 0,-4 3 16 0,1-3 0 0,0 0 544 0,-2 4 128 0,1 1 0 0,2-5 16 0,0 0-1136 0,-9 22-224 16,8-12-64-16,-3 2 0 15,1 2-640-15,-1 0-128 0,-1 3-16 0,-1-1-16 0,0 2 448 0,-3 1 96 16,2 1 128-16,-2 2-208 0,1-2 432 0,0 1 96 15,-1 1 0-15,0-4 16 0,1 2 128 0,-1-1 32 16,1-3 0-16,-1-1 0 0,0-2 224 0,3 0 48 16,2-3 16-16,1-2 0 0,0-2 192 0,2-2 48 0,1 2 0 15,2-5 0-15,1 2-1024 0,1 1 0 0,2-2-144 16,1 1-6384-16,3-2-1264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8:12:29.0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26020 6885 8287 0,'1'-1'736'0,"-1"1"-592"0,0 0-144 0,1-3 0 0,-1 3 0 0,0 0-192 0,0-2 32 0,1 1 16 0,-1-3 592 0,1-1 112 0,-1 1 16 31,-1 1 16-31,1-2 480 0,-1 1 80 0,-1 0 32 0,0-2 0 15,1 2 400-15,0-1 80 0,0 2 0 0,-1-3 16 16,1-1-144-16,0 4-16 0,0-3-16 0,-1 2 0 16,2-1-320-16,-1 1-64 0,0 0-16 0,-2 1 0 15,1-2-416-15,-2 4-96 0,1 1-16 0,-2 0 0 16,0 0 64-16,-2 3 16 0,0 0 0 0,-2 2 0 16,1 1-16-16,-3 3-16 0,-1 0 0 0,0 1 0 15,0 3-176-15,-2 2-48 0,2-3 0 0,-1 4 0 16,1 0-208-16,1 0-64 0,1 3 0 0,0 0 0 15,1 0-128-15,2 0 0 0,0 0 0 0,2 0 0 0,0-4 0 0,1 1 0 16,2 0 0-16,0-4 0 0,2 1 0 0,3-2 0 16,-1 0 0-16,3-1 0 0,3-4 0 0,-1 0 0 15,3 0 0-15,2-4 0 0,3 0 0 0,2-2 0 16,2-4 0-16,3 2 0 0,2-4 304 0,2-1-32 16,2-1 0-16,2 0 0 0,1-4-112 0,1 2-32 15,-1-2 0-15,0-1 0 0,0 1-128 0,-2-2 0 16,-1 2 144-16,-4 0-144 0,0-2 160 0,-6 2-32 15,0-1-128-15,-5 1 192 0,0 2-64 0,-4 0-128 16,-1-1 176-16,-3 4-176 0,-1-3 192 0,-6 4-64 16,1-1 0-16,-4-1-128 0,-2 4 256 0,-3-2-48 15,-1 0-16-15,-4-1 0 0,0 0 64 0,-2 1 16 0,-1 0 0 16,-1-3 0-16,-1 3-80 0,0 0 0 0,0 2-16 16,-1 0 0-16,0-1-176 0,0 4 192 0,1-1-192 0,1 2 192 15,1 0-192-15,2 2 0 0,1-2 0 0,1 4 0 16,0 2 0-16,2 0 0 0,-1 2 0 0,3 0 0 15,2 1 0-15,0 1 0 0,2 2 0 0,1 1 0 16,3 0 0-16,-1-1 0 0,2 5 0 0,1-4 0 16,2 4 0-16,1 0 0 0,2-1-176 0,2-3 176 15,1 0-128-15,-1-2 128 0,4-1-128 0,2 0 128 16,4-1 0-16,1 0-128 0,2-3 128 0,1-2 0 0,2-2-144 0,-2-2 144 16,1 0-160-16,-1-5 160 0,0 2-128 0,-3-3 128 15,2-2 0-15,-4 0-144 0,0-1 144 0,-2-1 0 16,-2 0 0-16,-2 0 0 15,-1-1 0-15,-3 0 0 0,-1-1 0 0,-1-1 0 0,-3 1 144 16,-2-1-144-16,-1 0 192 0,-1 0-192 0,-2 1 208 0,-3-1-64 16,-2-2-16-16,-1 2 0 0,-1 3-128 0,-2 1 192 15,0-1-192-15,-4 3 192 0,0 2-192 0,-3 4 0 16,-2 1 144-16,-1 4-144 0,-2 2 0 0,0 2 0 16,0 3 0-16,1 1 0 0,0 2 0 0,2 1 0 15,1 1 0-15,-1 1 0 0,5 1 0 0,-1 1 0 0,3 0 0 0,3-1 0 16,1-2 0-16,3 0 0 0,0-2 0 0,4-2 0 15,4 1 0-15,1-4 0 0,2 1-176 0,3-1 176 16,3-3-128-16,1-2 128 0,4-2 0 0,0 1-144 16,3-3 0-16,2-3 0 0,0 1 0 0,2-2 0 15,0 0 144-15,0-4 0 0,2 0-144 0,0 0 144 16,-2-2 0-16,1 0-176 0,-1-2 176 0,-3 0-128 16,0 1 128-16,-1 0 0 0,-3 0 0 0,-2-1 0 15,-1 2 144-15,-4-1-144 0,-1 3 192 0,-4-2-192 0,-1 2 208 0,-2 2-64 16,-3-1-16-1,-3-1 0-15,0 3 0 0,-3 0 0 0,-3 1 0 0,-1 2 0 0,-1 0-128 0,-1 2 160 16,-3 2-160-16,-1 3 160 16,0-2-32-16,-1 3-128 0,-2 2 192 0,2 3-64 15,0-1-128-15,1 4 0 0,1 0 0 0,4 2-176 16,2-1 176-16,2 1 0 0,2 4-144 0,3-5 144 0,2 2 0 16,3-1 0-16,2-1-144 0,3-2 144 15,2-4 0-15,2 1-128 0,3-1 128 0,1-3 0 16,3-2-192-16,1-2 192 0,2-2-192 0,1-2 192 0,2-2-128 0,1-2 128 15,0 0 0-15,0-3 0 16,0-1 0-16,0-2-128 0,-1 0 128 0,0-2 0 0,-3 2 0 0,-2-2 0 0,-3 2 0 16,-2-1 0-16,-2 1 0 0,-5 2 0 15,0-2 0-15,-4 2 0 0,-3-3 0 0,-1 5 0 16,-2-2 0-16,-3 1 0 0,-1 4 0 16,-1-3 0-16,-1 1 0 0,-3 4 0 0,0-1 0 0,-2 3 0 15,0 2 0-15,-1 3 0 0,0-1 0 0,-1 6 0 0,-1-2 144 0,1 6-144 0,0-1 0 0,2 2 0 16,0 3 0-16,3-3 0 0,2 1 0 0,3 1 0 15,3-4 0-15,2-1 0 0,2 0 0 0,2-1 0 32,3-2 0-32,2 0 0 0,2-2-144 0,2-3 144 0,0 1-192 15,5-3 192-15,-1-1-240 0,3 0 64 0,0-1 16 0,1-3 0 0,1 1 160 0,2-3-128 16,2 0 128-16,0-3-128 16,-1-1 128-16,1 1 0 0,-3-1 0 0,-1 0 0 15,-2 1 0-15,-1-1 0 16,1 2 0-16,-3-2 0 0,-1 2 0 0,-1 0 0 0,-3 1 0 0,-2 1 0 0,-1-1 0 0,-4 2 0 15,0-1 0-15,-2 2 0 0,-2-2 0 0,-2 2 0 16,-3-2 0-16,-1 2 0 0,-1-2 0 0,-1 4 0 16,-3-2 0-16,-1-1 0 0,0 4 128 0,-3-3-128 0,2 1 128 15,0 1-128-15,0 1 0 0,1-2 0 16,3 1 0-16,2-2 128 0,2 2-416 0,2 0-80 0,3-3-16 0,1 4-18240 31</inkml:trace>
  <inkml:trace contextRef="#ctx0" brushRef="#br0" timeOffset="1376.97">26023 7115 13823 0,'1'0'1216'0,"1"-2"-960"0,-2 0-256 0,0 2 0 0,0 0-896 0,-2 0-208 0,2 0-48 0,-1 0-16 0,1-2 1344 0,-2 2 272 0,1-2 48 0,1 2 16 0,0 0 256 0,0 0 48 15,0 0 16-15,0 0 0 0,0 0 784 0,-22-5 176 16,21 5 16-16,-1-2 16 16,1 2 544-16,1-1 128 0,0 1 0 0,0-2 16 0,1 0-576 0,1 2-112 15,1-2-32-15,0 2 0 0,2-3-880 0,-5 3-176 16,0 0-32-16,0 0-16 0,0 0-336 0,23 5-64 16,-21-3-16-16,1 0 0 0,-1 1-64 0,1 0-16 15,-2 1 0-15,-1 0 0 0,0 1 0 0,0 1-16 16,-1-2 0-16,-1 2 0 0,1 0 0 0,-1-2 0 31,-1 2 0-31,1 0 0 0,-1 0 48 0,2 0 16 0,-2-2 0 0,2 2 0 16,0-2 16-16,0 2 0 0,1-2 0 0,0 2 0 15,0 0-112-15,1 0-16 16,0 1 0-16,2-1 0 0,-1 0-128 0,1 3 128 0,0 1-128 0,1-1 128 16,0 1-128-16,-1 3 0 0,1-1 144 0,1 2-144 15,-1 2 128-15,0 1-128 0,-2 3 128 0,-1 1-128 16,1 1 128-16,-2 4-128 0,0 3 160 0,-3 1-160 15,-1 6 192-15,1-1-64 0,-2-4-128 0,-2 5 192 16,0 1 64-16,-2 1 16 0,0-1 0 0,0-3 0 16,-1-1-112-16,0 2-32 0,1-1 0 0,0 1 0 0,0 1 0 15,0 1 0-15,2 1 0 0,-1 0 0 0,1 0 112 16,0 0 16-16,0 0 0 0,1-1 0 0,0-2-256 0,1-5 144 16,3 1-144-16,-1-3 128 0,1-2-128 0,3-1 0 15,-1-3 144-15,1 0-144 0,0-3 0 0,1 1 0 16,1-4 0-16,0 1 128 0,-1-3-128 0,1-2 0 15,-1-2-128-15,-1 0 128 0,2 0 0 0,-3-2 0 16,0-2 0-16,0 1 128 0,-1-1-128 0,-1-2-128 16,0-1 128-16,-2 2-192 0,1-1 192 0,-2-4-160 15,1 2 160-15,-1-2-160 16,0 0-480-16,0 0-80 0,0-2-32 0,0-2 0 16,0-1-192-16,0 0-32 0,2-1-16 0,0 0-18208 0</inkml:trace>
  <inkml:trace contextRef="#ctx0" brushRef="#br0" timeOffset="5826.79">26024 8442 28559 0,'-2'0'2544'0,"0"-2"-2032"0,2 2-512 0,0 0 0 0,0 0 256 0,0 0-32 0,0-3-16 0,-3 2 0 0,2-4 400 0,-3 1 80 0,3 1 16 0,-3-4 0 16,0 4-304-16,1-4-48 0,-2 5-16 0,-1-4 0 0,-1 2-208 0,0 2-128 15,0-2 128-15,-1 1-128 0,0 2 640 0,-1-1 64 16,-1 2 16-16,-1 0 0 16,1 2 208-16,-2 2 32 0,0 0 16 0,0 2 0 15,1 0-480-15,1 3-112 0,0 1 0 0,2-1-16 0,0 1-240 0,2 3-128 16,2-1 128-16,2 2-128 0,2-2 0 0,1 0 0 15,3-2 0-15,1 0 0 16,2 1 0-16,0 2 0 0,3-3 0 0,3-1 0 0,-1 1 0 0,3-1-192 16,0-2 192-16,1-2-192 0,1-1 192 0,2-1-128 15,-1-2 128-15,2-2-128 0,-3 1 128 0,1-5 0 16,-2 1 128-16,1-2-128 0,0-3 176 0,1 2-48 0,-1-6 0 16,-1 3 0-16,0-4 64 0,0 0 0 0,-2-1 0 15,-2-2 0-15,-1 2-64 0,-1-4 0 0,-2 2 0 0,-2 0 0 16,-3-1-128-16,0 1 160 0,-3 1-160 0,-1 0 160 15,-3 0-160-15,-1 2 0 0,-2-1 0 0,-3-1 128 16,0 4-128-16,-5-2 0 16,-1 3 144-16,-3 4-144 0,-2 1 0 0,-2 2 128 0,-1 4-128 0,0 4 0 15,-2 2 0-15,-2 1-128 16,3 4 0-16,-1 3 0 0,2 1 0 0,3 1 0 0,0 4 0 0,1 1 0 16,5-1 128-16,1-2 0 0,1 4 0 0,3-2 0 15,3 1 0-15,2-1 0 0,1-2 0 16,3-1 0-16,1-3 0 0,1 0 0 0,2-4 0 0,2 0-128 0,0-2-16 0,2-1 0 15,0-1 0-15,2-5 0 0,1 0 144 0,0-2-208 16,2-3 80-16,1 1 128 16,0-4-144-16,1 1 144 0,2-4 0 0,0-2 0 0,0 0 0 0,1-2 0 15,-1 2 0-15,-2-3 0 0,0 1 0 0,-3 2 0 16,-1 2 0-16,-2-2 0 0,0-1 0 0,-2 1 0 16,-2 0 0-16,-2 2 0 0,1 0 0 0,-3 0 0 15,-2 1 0-15,-1 2 0 0,-2 1 0 0,-2-1 128 16,0 2-128-16,-3 2 0 0,0 3 128 0,-2-3 0 15,-2 6-128-15,2-3 192 0,-3 3-192 0,2 2-160 0,-1 2 32 0,-1 0 0 16,1 3 128-16,0 1 0 0,0 0 0 0,0 2 0 16,3 1 0-1,0-1 0-15,4-1 0 0,1 2 128 0,3-2-128 0,1 0 0 0,3 1 0 0,1-3 0 16,2 0 0-16,2-2 0 16,0-3 0-16,4 0 0 0,0 1 0 0,3-4 0 15,1 0 0-15,0-2 0 0,-2 0 0 0,2-2 0 0,-2-2 0 0,2 0 0 16,0-1 0-16,2 0 0 0,-2-3 0 0,0-2 0 15,-2 1 0-15,0 2 128 0,-3-2-128 16,-1-1 176-16,-2 4-176 0,-1-4 0 0,-3 4 0 0,0 0 0 16,-4-1 0-16,0-1 0 0,-3 4 192 0,-1-3-64 0,-3 4 32 0,-1-1 0 15,-2 0 0-15,-3 2 0 0,-1 2-160 0,0 0 160 16,-1 0-160-16,-2 4 160 0,2-2-160 0,1 2 0 16,0-1 0-16,2 0 0 0,2 4 0 0,3-4 0 15,2 0 0-15,0 0 0 0,4 0 0 0,-1 1 0 16,3-2 0-16,1-1 0 0,1 2-128 0,1-2 128 15,3 1 0-15,0-2 0 0,2 3 0 0,1-3 0 16,1 0 0-16,2 1 0 16,0 2 0-16,1-1-144 0,1-1 144 0,-2 4 0 0,0-1-160 0,0 0 160 0,0 2-128 15,-1-2 128-15,-1 1-192 0,0 1 32 0,-2-3 16 0,-1 1 0 16,-1 0-32-16,0-2 0 0,-2 1 0 0,-2-2 0 16,0 2 176-16,-2-3-160 0,-2 0 160 0,1 0-160 31,-3 0 160-31,0 0 0 0,-1-4 0 0,-2 1 0 15,1 1-288-15,-2 1-32 0,1-3 0 0,0-1 0 0,1 1-368 32,-1 1-80-32,2 0 0 0,1-1-16 0,0-1-1520 0,2 1-320 15</inkml:trace>
  <inkml:trace contextRef="#ctx0" brushRef="#br0" timeOffset="10500.17">25906 8509 5519 0,'0'-3'496'0,"0"3"-496"0,1 0 0 0,-1-2 0 0,0 2 1360 0,0-1 176 0,0 1 48 0,0-4 0 0,0 1 336 0,-1 1 80 0,1-2 16 0,-3 1 0 0,2 0-1024 0,-1-1-208 0,-2 2-32 0,1 2-16 0,0-3-192 0,-1 2-32 0,0 1-16 0,1 1 0 0,-2 2-368 0,0-1-128 15,0 2 0-15,-1-1 144 0,1 0-144 0,-2 1 0 16,-1 1 0-16,-1 2-176 0,-1 0 176 0,0-1 0 16,-1 1 128-16,0 2-128 0,-3-1 784 0,2 2 96 15,-3-2 16-15,0 0 0 0,-2 2 400 0,0 0 96 16,-1 1 16-16,0-1 0 0,-1 0-368 0,0 3-64 16,-1-4-16-16,-1 4 0 0,1-3-192 0,-1 2-64 15,-3 0 0-15,1 2 0 0,-2-2-288 0,1 3-64 0,-1-2-16 0,-4 3 0 16,5-3-208-16,-4 2-128 0,0 4 160 15,-3-3-160-15,1 0 0 0,-2 0 0 0,0 0 0 0,1-1 0 16,0-4 0-16,0 0 0 0,0 1 0 0,2 2 0 16,-1-2 448-16,0 1 0 0,2-1 0 0,2-1 0 0,2 0-320 0,3-1-128 15,4 0 0-15,1-1 0 16,2-3 128-16,3-1-128 0,3 0 0 0,-1-1 144 0,3-1-144 0,1 0 0 16,2-1 0-16,1-1 0 0,-1 2 0 0,3-3 0 15,0-3 0-15,0 2 0 0,3 1 0 0,-2-2 0 0,3-2 0 0,0 2 0 16,-4 2 0-16,0 0 0 0,0 0 0 0,16-13 0 15,-13 10 0-15,1 0 0 0,0 2 0 0,0 1 0 16,-1-3 0-16,1 0 0 0,1 0 0 0,0-1 0 16,-1 2 0-16,0-2 0 0,3 2 0 0,-4 1 0 15,2-2 0-15,0-1 0 16,-1 2 0-16,1-1 128 0,-1 2-288 16,-2 1-64-16,1-2-16 0,-1 2 0 15,1-3-368-15,-1 3-80 0,-1-1-16 0,2 1 0 16,-2 0-80-16,0-2-32 0,0 2 0 0,1-2 0 0,-1 2-208 0,0-1-64 0,2 0 0 15,-2 1 0-15,0-3-256 0,0 3-64 0,2-1-16 0,-2-1 0 32,0-2 464-32,1 1 80 0,0 1 32 0,-1-2 0 0,0 2 640 0,1-2 208 0,-1 0 0 0,0 1-160 15,0 0 288-15,-1-3 48 16,2 2 16-16,-1-1 0 0,-1 4 448 0,0-3 112 0,-1 2 16 16,-1 2 0-16,1-3-64 0,0 3 0 0,0 0 0 0,-2 3 0 0,2-1-304 0,0 0-64 15,0 0-16-15,-2 2 0 16,3-4-320-16,0 0 0 0,0 0 0 0,0 0 0 0,0 0 0 0,0 0 0 15,-4 18 0-15,4-15 0 16,0-2 0-16,0 2 0 0,0-3 0 0,0 0 128 16,0 1 176-16,0-1 32 0,0 0 16 0,0 0 0 15,2 0 16-15,-2-1 0 0,0 1 0 0,0 0 0 16,0 0 16-16,0 0 0 0,0 0 0 0,0 0 0 16,0 0-384-16,0 0 144 0,16-13-144 0,-14 11 0 15,-1 0 0-15,2 2 0 0,-2-2 0 0,0 2 0 16,2 0-192-16,-2 0-32 0,0 0-16 0,0 0 0 15,1 2-784-15,-1-2-144 16,-1 0-48-16,0 0 0 0,0 0-96 0,0 0-32 0,0 0 0 0,0 0 0 16,0 0-64-16,-11 17 0 0,8-16-16 0,0 1 0 15,1-2 256-15,0 0 48 0,2 3 16 0,-1-6 0 16,1 3-128-16,1 0-32 0,0 0 0 0,2-2 0 16,-1 1-48-16,-2 1-16 0</inkml:trace>
  <inkml:trace contextRef="#ctx0" brushRef="#br0" timeOffset="11788.04">24954 8813 13823 0,'-3'3'1216'0,"1"-3"-960"0,2 0-256 0,0 0 0 0,0 0 704 0,-2 0 80 0,1 1 32 16,-1 1 0-16,-2-2-608 0,0 3-208 0,-1 0 144 0,0 0-144 0,-1-3 0 0,1 1 0 0,0 2 0 0,0-3 0 0,0 2 192 0,0-2 64 16,-1 1 16-16,1 2 0 0,-1 0 800 0,-1 0 144 15,1 1 48-15,-1 2 0 0,0 3-176 0,0-2-16 16,-1 5-16-16,1-2 0 0,1 3-560 0,1-1-112 15,0 0-32-15,0 4 0 0,1-2-352 0,2 2 128 16,-1-1-128-16,2-3 0 0,1 1 0 0,0-1 0 16,1-1 0-16,0 1-128 15,2-2 128-15,-1 2 0 0,2-5 0 0,0 2 0 16,1-3 0-16,0 0 0 0,-1 0 0 0,3-2 0 16,0-2 0-16,0-2 0 0,1 2 0 0,-1-2 0 0,2-2 128 0,0 0-128 0,1-1 128 15,-2 0-128 1,2-4 352-16,1 0 0 0,-1 1 0 0,1-6 0 0,2 0 224 0,-2 1 32 0,0-4 16 0,0 2 0 15,0-2 0-15,-1-1 0 0,-1 1 0 0,-3 1 0 16,0 0-112-16,-1 0-32 16,-1 0 0-16,-2-3 0 0,-2 1-224 0,-1 0-32 15,-2 2-16-15,0-1 0 0,-2 2-16 0,-1 1 0 0,-2 2 0 0,-2-3 0 16,-1 5 176-16,-1 0 16 0,-3 2 16 16,0 0 0-16,0 3-400 0,-2 3 0 15,0 0 128-15,-2 4-128 0,2 2 0 0,-1 3 0 0,1 1 0 0,0 2 0 16,1 1 0-16,2 3 0 0,1 0 0 0,1 0 0 0,4 2-128 0,0 1 128 31,3-1 0-31,2 2 0 0,0-1 0 0,3 1 0 0,3 1 0 0,-1-5 0 0,2 0-128 0,2-4 128 16,2 2 0-16,0-2 0 0,3-3 0 0,2-3 0 15,-1 0 0-15,-2-2 0 0,2-1 0 0,2-3 0 32,1-2 0-32,2 1 0 0,2-4-320 0,-2 0 64 15,1-1 16-15,1-3 0 0,-3 2-80 0,1 0 0 16,-1-4-16-16,1 0 0 0,-4 3 336 0,1-5-144 15,-4 1 144-15,-2 2 0 0,0-4 0 0,-2 2 128 0,-1 1 0 0,-3 0 16 16,1-2 192-16,-3 1 48 0,-1 2 0 0,-3-2 0 16,0 2-128-16,-1 1 0 0,-2-1-16 0,-3 4 0 15,0-3-240-15,-2 6 0 0,-1-1 0 0,-2 1 0 16,-1 3 0-16,-2 3 0 0,0-2 0 0,-1 4 0 16,-1 3-192-16,0 0-48 0,4 0 0 0,-1 3 0 15,-1 0 48-15,2 1 16 0,2 3 0 0,0-3 0 16,3 2 176-16,2-2 0 0,2 1 0 0,3-3 0 0,2-2 0 0,2 0 0 15,1-2 0-15,1 0-128 16,2-3-272-16,2 0-48 0,0 0-16 0,2-3 0 16,0 0 176-16,1 0 32 0,1-3 16 0,1 0 0 0,1 0 240 0,1-3 0 15,0 2 0-15,0-2 0 0,0 2 0 0,0-2 0 16,-1 0-128-16,0 0 128 0,-2 0 0 0,0-1 0 16,-1 1 0-16,-2-1 0 0,-1 2 0 15,-2-1 0-15,0 2 0 0,-4-2 0 0,0 2 0 0,-3 0 0 16,0-1 0-16,-2 2 0 0,-3-1 256 0,1-1-64 15,-3 1-16-15,-1 1 0 0,1-1-16 0,-2 1 0 0,-2 0 0 16,0 3 0-16,1 0-160 0,-2 0 0 0,1 0 0 0,2 1 0 16,0 1 0-16,-1 1 0 0,3 1 0 0,2-1-176 15,-1 0 16-15,3-2 0 0,1 4 0 0,1-1 0 16,2-2-64-16,1 2-16 0,2-2 0 0,0 2 0 31,3 0-656-31,-1 0-128 0,2 0-16 0,2 0-16 16,0-1-656-16,2 0-128 0,2 4-16 0,0-4-9536 0</inkml:trace>
  <inkml:trace contextRef="#ctx0" brushRef="#br0" timeOffset="12677.96">24936 8992 9215 0,'-1'-2'816'0,"0"-2"-656"0,1 4-160 0,0 0 0 0,0-2 1024 0,0 2 192 0,0-3 16 15,-1 0 16-15,1-1 448 0,-2 0 96 0,1 2 0 0,-1-2 16 0,0 1-416 0,1 3-96 16,0 0-16-16,0 3 0 0,-1-2-384 0,1 4-64 0,0 0-32 0,1 4 0 16,-1-1-48-16,2 3-16 15,0 4 0-15,0 0 0 0,2 7-112 0,1 1-32 0,1 5 0 0,1 1 0 16,2 6-256-16,1 6-48 0,2 0-16 0,0 0 0 15,2 0-272-15,-1-2 160 0,0 1-160 0,0-2 128 16,-1 3 192-16,-1 1 48 0,-1 3 0 0,1-1 0 16,-1 2-144-16,0-4-32 0,-1-4 0 0,-1-1 0 15,-1-1 80-15,-3-1 16 0,1-1 0 0,0 0 0 16,-3-2-112-16,0-4-32 0,1 1 0 0,0-3 0 16,0-2-144-16,2-1 0 0,0-1 0 0,1-7 0 0,1 1 0 0,1-6 0 15,1-3 0-15,1-2 0 16,-2-1 0-16,0-4-192 0,2-4 64 0,-3 2 128 15,2-6-1360-15,-3 2-160 0,0-3-16 0,-1 0-13280 16</inkml:trace>
  <inkml:trace contextRef="#ctx0" brushRef="#br0" timeOffset="13690.96">25129 9904 25791 0,'-6'-3'2304'0,"1"2"-1856"0,1 1-448 0,3 0 0 0,1 0 656 0,0-2 48 0,-2 0 0 0,-3 0 0 15,-1-2-1008-15,-1-2-192 0,2 0-32 0,-1 1-16 0,2 1 224 0,2 0 64 0,-2 1 0 0,1 0 0 0,0 3-48 0,-1 0 0 16,1 3 0-16,-2 3 0 0,-1-1 800 0,-2 6 144 15,0-1 48-15,-1 3 0 0,-1 5-176 0,-1-1-48 0,-2 4 0 16,1 1 0 0,0-2-288-16,1 1-176 0,-1-1 192 0,4 1-192 0,2-5 144 0,1-2-144 0,2-2 0 0,2-2 144 31,2-1 112-31,2-3 32 0,2 0 0 0,1-5 0 0,1 2-160 0,2-3-128 16,1-3 192-16,1 2-192 0,1-4 368 0,1 1-48 15,1-3 0-15,1-2 0 0,1 1 16 16,-1-4 0-16,0 4 0 0,1-5 0 0,-1 0-16 0,1-2 0 15,-1 3 0-15,-1-2 0 0,-2 2-64 16,-1-3 0-16,-1 4-16 0,-3-4 0 0,-1 2 256 0,-2 1 48 0,1 0 16 0,-4 1 0 0,1-1-96 0,-2 1-16 31,-3 3 0-31,1-2 0 0,-2 1-160 0,-1 2-32 0,-1-2-16 0,-3 3 0 0,1 0-16 0,-4-1 0 16,0 4 0-16,-2-1 0 0,0-1-224 0,-2 4 144 31,-1 1-144-31,-1 0 128 0,1 0-128 0,-1 4 0 16,1 2 0-16,1 0 0 0,0 1 0 0,2 5 0 15,2-5 128-15,2 4-128 0,4 0 0 0,0 4-144 16,2-3 0-16,1 4 0 0,5-2 144 0,-1 1-192 0,5 1 192 16,-1 0-192-1,4-1-208-15,1 1-48 0,-1-2-16 0,4-2 0 16,-1 0-320-16,3-3-64 0,0-2-16 0,2 0 0 0,-1-5 480 0,2 2 80 0,-1-4 32 0,0-4 0 16,-1 2 272-16,-2-5 192 0,1 1-16 0,-2-1-16 15,-2-2 288-15,1-1 48 0,-4 2 16 0,0-2 0 16,-1 0 80-16,-2 0 32 0,-1-1 0 0,-2 0 0 15,-2 0-208-15,0 1-32 0,-1-3-16 0,-3 3 0 16,1-2-208-16,-2 2-32 0,-2-2-128 0,-1 2 192 16,0 0-192-16,-2 0 0 0,1 1 128 0,-1 3-128 15,-1 3 0-15,-1-2 0 0,0 5 0 0,0 2-160 0,-1 2-48 0,1 4-16 16,0 1 0-16,0 5 0 0,1-2 32 0,1 4 16 16,2 0 0-16,0-1 0 0,3 1 176 0,2 0-160 15,1-2 160-15,1 1-160 0,2-3 160 0,1-2 0 16,1 0 0-16,2-2 0 15,2 0-448-15,0-2-64 0,2-1-16 0,0-1 0 16,1-4-96-16,1 0-16 0,1-3 0 0,1-1 0 16,0 1 128-16,0-3 32 0,2-1 0 0,0-2 0 0,-2 0 480 0,1-4 160 15,-2 4 0-15,-2-4 0 0,0 1 384 0,-1 0 80 16,-3-1 16-16,0 2 0 0,-2 0 0 0,0 0 0 0,-3 0 0 16,0-1 0-16,-2 4-320 0,0-1-64 0,-2 2-16 15,-2 2 0-15,2 0-240 0,-4 2 0 16,0 0-144-16,0 0 144 15,-1 3-704-15,-1 0-64 0,-2 0 0 0,1 0 0 16,2 3-688-16,-2-3-144 0,0 1-16 0,0-1-12528 0</inkml:trace>
  <inkml:trace contextRef="#ctx0" brushRef="#br0" timeOffset="14365.21">24993 9919 17503 0,'1'-5'768'0,"1"1"176"0,-1 0-752 0,1 2-192 16,1-1 0-16,-2 2 0 0,2 1 0 0,1-4 0 0,3-2 0 0,1 0 0 0,2 0 128 0,-1 0 32 0,-2-1 16 0,-1 4 0 0,-1 0-176 0,-1 3 0 0,-3 0 0 0,1 0 0 16,-4 3 224-16,0 0 16 0,-1 1 0 0,-2 1 0 15,-1 0 1200-15,0 4 240 0,-3-3 48 0,1 1 16 16,-2 2 0-16,-1 0 0 0,-2 2 0 0,1 0 0 0,-3 1-976 15,2 2-208-15,-1-2-48 0,0 1 0 0,0-1-96 0,0-2-32 16,-1 2 0-16,2-2 0 0,-2 2 256 0,-1 1 32 16,0 0 16-16,-2 2 0 0,0 1-240 0,-2 0-64 15,-1 4 0-15,-1-1 0 0,-1 0-112 0,0 0-16 16,-2 2-16-16,-1-1 0 0,-1 1 0 0,-1-1 0 16,-3 2 0-16,0-2 0 15,0 1-16-15,-1 1 0 0,-1 3 0 0,0-2 0 16,2 4-32-16,0-3-16 0,2 3 0 0,-1-2 0 0,0 1-176 0,1-1 0 15,0 1 0-15,1-4 128 0,-1 0-128 0,2-1 0 16,1 1 0-16,0-4 0 0,1-1 0 0,3-1 0 0,0-2 0 16,1-2 0-1,4-2 0-15,0 0 0 0,3-2 0 0,1-1 0 0,1-1 0 0,1-2 0 0,2 2 0 0,3-4 0 16,0-1 0-16,2 2 0 0,2-3 0 0,0-3 0 16,2 2 0-16,0 1 0 0,2-2 0 0,-1-4 0 15,1 2 0-15,2-2 0 0,1-1 0 0,0 1 0 16,0 0-272-16,1-1 64 0,1 0 16 0,1 1 0 15,0 0-64-15,0 0-16 16,-1 2 0-16,1-1 0 16,-1 2-384-16,1-1-80 15,-2 1-16-15,0 1 0 0,-1 1-272 0,0 1-64 0,-1-3-16 0,-1 2 0 16,0 1-192-16,-1 0-48 0,1 0 0 0,-2-1-12128 16</inkml:trace>
  <inkml:trace contextRef="#ctx0" brushRef="#br0" timeOffset="15233.75">23873 10599 23951 0,'-9'-3'1056'0,"2"2"224"0,-1 1-1024 0,3-2-256 0,3 4 0 0,-1-2 0 0,1 0 640 0,-4 1 64 0,-2 3 0 0,-3 1 16 0,-1 1-144 0,-2 0-16 0,2 2-16 0,-2 2 0 0,2 1-544 0,0-1 0 15,-2 2 0-15,2 0 0 0,-3 2 0 0,0 1-256 16,0 1 80-16,2 0 16 0,-1 0 352 0,0 0 64 16,2-1 0-16,-2 1 16 0,3 0 736 0,0-2 144 15,2 0 16-15,3-1 16 0,1-1-416 0,2-2-64 0,3 0-32 16,1-1 0-16,3-3-304 0,2-1-64 0,2 0-16 16,2-4 0-16,4 1-288 0,1-2 0 0,3-2 0 0,2-2 0 15,1-2-144-15,1-1 144 0,3-2-128 0,-1-1 128 16,0 0 0-16,0-2-160 0,1-1 160 0,-2-1 0 15,0 3 0-15,-1-2 0 0,-3 1 192 0,0-1-48 16,-3 1 128-16,-2 2 32 0,-2 0 0 0,-2-1 0 16,-2 1 80-16,-1 3 0 0,-4-3 16 0,0 4 0 0,-3-3-80 15,-3 0-32-15,0 2 0 0,-4-2 0 0,0 6-32 0,-4-4-16 16,-1 4 0-16,-3-1 0 0,0 2-240 0,-2 2 128 16,-2 0-128-16,0 0 0 0,1 0 0 0,-1 2 0 15,1 2 0-15,0-1 0 0,2 4-160 0,2-1 160 16,1 1-128-1,1 2 128-15,3 0-240 0,1 0 48 0,0 1 0 0,3 3 0 16,1-1 192-16,2 0-176 0,2 5 176 0,1-5-160 0,4 2-160 16,1-2-48-16,2 0 0 0,-1-2 0 0,2-1 160 0,1-3 16 15,0 1 16-15,0 0 0 16,2-5-240-16,0 2-48 0,1-2-16 0,-2-2 0 0,2 0 304 0,-2 0 176 16,2-2-192-16,-2-2 192 0,-1-1 0 0,0-1 0 15,0 1 128-15,-3-4-128 16,2 1 352-16,-4 0-32 0,0-2 0 0,-3-1 0 0,1 0 128 0,-3-1 0 0,-2 1 16 0,-1-1 0 15,-1 1-48-15,-1 0-16 0,-2-1 0 0,-2-1 0 16,0 1-160-16,-2-2-48 0,0 2 0 0,-1 1 0 16,0 0-192-16,-1 0 128 0,-1 3-128 0,1-2 0 15,-1 4 0-15,0 4 0 0,2 2-208 0,0 2 64 32,1 4-304-32,-1 1-48 0,3 3-16 15,0-1 0-15,2 0 256 0,-1 1 32 0,3 0 16 0,3 2 0 0,-1-2 208 0,2-1 0 16,2 1 0-16,-1 0 0 0,3-2 0 0,-2 2 0 0,3-2-128 0,-2 0 128 0,2-2 0 0,-2 1 0 15,3-1 0-15,-1-3 0 32,-2 4-400-32,2-5-96 0,1 2-16 0,-1 0 0 15,-1-2-768-15,1-1-144 0,0 2-48 0,0-1-13072 0</inkml:trace>
  <inkml:trace contextRef="#ctx0" brushRef="#br0" timeOffset="15905.83">23795 10647 16575 0,'-3'-1'1472'0,"2"1"-1168"0,1 0-304 0,-1 0 0 0,1 0 1088 0,0 0 176 0,-1 0 16 0,-2 1 16 0,2 1 112 0,-1-2 0 0,0 3 16 0,2-3 0 16,0 0-896-16,0 0-176 0,0 0-32 0,-5 22-16 15,4-16 208-15,1 2 64 0,-1 0 0 0,0 2 0 16,-2 3 96-16,1-3 32 0,-1 3 0 0,0 2 0 15,-1 1-16-15,-1 3 0 0,-1-1 0 0,-2 2 0 16,2 1-144-16,-1-1-32 0,-1 2 0 0,0 0 0 16,-1 1-32-16,-1 1-16 0,1 1 0 0,-2 1 0 0,0 0 48 15,-1 2 16-15,1 0 0 0,-3 0 0 0,-1-2-256 0,0 2-48 16,-1-2-16-16,0 3 0 0,-1-2-208 0,-2 1 0 16,1-2 128-16,-1 3-128 0,0 2 0 0,-3-3 0 15,1 4 128-15,0-1-128 0,0-1 0 0,2 1 0 16,0-3 0-16,1-3 0 0,1 1 0 0,3-6 0 15,-1 1 0-15,2-3 0 0,1-2 192 0,2 1-64 16,2-5-128-16,0-2 192 0,2-3-192 0,1 2 144 0,1-3-144 16,2-3 128-16,1 0-128 0,-1-2 0 0,2 1 0 0,0-2 0 15,2 0-256-15,-1-2 32 0,0 1 0 0,0-1 0 32,3-2-240-32,-2 0-48 0,2-1-16 0,0-1 0 15,1 1-304-15,1-3-48 0,0 1-16 0,2-2 0 16,-1 0-1152-16,2 1-256 0</inkml:trace>
  <inkml:trace contextRef="#ctx0" brushRef="#br0" timeOffset="17044.16">23362 11543 18431 0,'-1'-4'1632'0,"0"2"-1312"0,1 0-320 0,0-1 0 0,0 2 640 0,0 1 48 0,-2-5 16 0,1 0 0 0,-1-3-64 0,-1 1 0 0,1-1 0 0,-2 3 0 16,0 0-432-16,1 1-80 0,-2 4-128 0,-1 0 176 15,-2 3 592-15,-1 0 112 0,0 5 16 0,-3 0 16 0,-1 1-80 0,-1 2-32 16,1 2 0-16,-1 1 0 0,0 2-400 0,1 1-80 15,-1 1 0-15,1-2-16 0,0 0-176 0,2-1-128 16,1 1 144-16,2 0-144 0,1-2 384 0,1 1 0 16,3-2-16-16,1 0 0 0,1-1-240 0,2-2-128 15,3-1 128-15,1-2-128 0,1-1 0 0,3-1-208 16,2-1 16-16,0-2 16 16,4-4-544-16,2-2-112 0,2-2-32 0,2-3 0 0,0-1 864 0,0-2 0 15,1-2 208-15,2 2-32 0,-2-4 16 0,-1 1 0 16,-3 1 0-16,0 2 0 0,-2-4 128 0,-4 1 48 15,-1 2 0-15,-2 0 0 0,-2-2 208 0,-2 3 64 16,-2 1 0-16,-2 0 0 0,-3 0 80 0,-3 2 32 0,-2-1 0 0,-1 0 0 16,-3 2-80-16,-3-2-16 15,-2 1 0-15,-1 2 0 0,-2 0-192 0,-1 1-32 0,0 1-16 0,2 4 0 16,-1 1-416-16,1 2-176 0,1 6 16 0,0-2 0 31,1 3-256-31,2-4-48 0,1 3-16 0,0-1 0 0,3 1 192 0,1 2 32 16,3-4 16-16,1 4 0 0,1-4 240 0,3 2 0 0,1 0 0 0,2 1 0 31,0-4-528-31,3 1-64 0,1 3-16 0,1-3 0 16,3 1-384-16,0 0-80 0,1-1-16 0,1-1 0 15,1 1 480-15,-1-2 96 0,1-3 0 0,-1 1 16 0,2 1 240 0,-2-3 32 0,0-3 16 0,-1 3 0 16,1-3 400-16,-1 0 64 0,-3 2 32 0,1-4 0 16,-3 1 32-16,-1 1 16 0,-1 0 0 0,-3-3 0 15,-1 3 64-15,-2 0 16 0,-2-1 0 0,-2 0 0 0,-3-2 336 0,-2 1 64 16,-1 2 16-16,-3-1 0 15,-1-2 0-15,-2 2 0 0,-1 1 0 0,-1 0 0 0,0 0-400 0,0 0-80 0,-1-2-16 16,1 3 0-16,1-1-192 0,-2-2-144 0,1 1 192 0,1 0-192 16,3 2 0-16,3-2 0 15,1 0 0-15,3 2 0 0,2 2-320 0,2-3 0 0,4 2-16 0,0 1 0 16,2-2 160-16,3 2 48 0,1 0 0 0,0 0 0 31,3 0-416-31,1 0-80 0,0 0-16 0,2 0 0 16,0 0-704-16,1 0-160 0,2 2-32 0,0-2-8128 0,-1 0-1648 0</inkml:trace>
  <inkml:trace contextRef="#ctx0" brushRef="#br0" timeOffset="19837.9">23292 11567 14735 0,'0'0'1312'0,"0"-1"-1056"0,0 1-256 0,0 0 0 15,1 0 1216-15,-1-3 192 0,1 3 48 0,0-2 0 0,1 1-560 0,-1-2-96 0,0-1-32 0,-1 4 0 0,0 0-448 0,0 0-80 16,0 0-32-16,0 0 0 0,0 0 624 0,-4-21 128 15,2 18 32-15,-1-1 0 0,1 0 640 0,-2-1 128 16,2 2 32-16,-2-1 0 0,2-1-512 0,-1 1-112 16,-1 0-16-16,2 1 0 0,-1 0-576 0,1 1-128 15,0 1-32-15,-1-2 0 0,2 3-256 0,-2 0-160 16,1 0 192-16,-1 3-192 0,-2 3 0 0,2 0 0 16,-1 1 0-16,-1 3 0 0,0 3 0 0,0 1 0 0,-1 3-128 0,0-1 128 15,1 0-128-15,0-1 128 0,0 1 0 0,0 1-144 16,0-2 144-16,1 1 0 15,1-1 0-15,0-2 0 0,1 2 0 0,0-5 0 0,2 0 0 0,2-1 0 16,0-2 0-16,2-1 0 16,0 0 0-16,2-2 128 0,0 1-128 0,1-4 0 0,2 2 0 0,1-3 0 15,0 0 0-15,1-3 0 0,0 2 0 0,0-1 0 16,2-2 0-16,-2-2 0 0,0-1 0 0,0 1 128 0,0 0-128 16,0-3 0-16,0 2 0 0,1-3 128 0,-1-1 0 15,-1 0 0-15,-1-2 0 0,-1 1 0 16,-1 0 64-16,-2-3 0 0,1 1 16 0,-2-2 0 15,-1 0-32-15,-3 0-16 0,0-2 0 0,-3 1 0 16,-1 0-32-16,-1 1 0 0,0 2 0 0,-1 2 0 16,-1-2 0-16,-2 6 0 0,2 2 0 0,-2 2 0 15,-1 4-128-15,0 0 0 0,0 4 144 0,2-1-144 0,-2 4 0 0,0 1 0 16,-1 0 0-16,2 0-128 0,1 1 128 0,-1 1-192 16,0 0 192-16,1 0-192 0,0 0 192 0,2 1 0 0,0-1 0 0,1 2 0 15,0-2 0-15,1-4 0 0,2 4 0 16,1-4 0-16,2 0 0 0,0 0-208 0,1-2 80 0,3 0 128 15,0 1-192-15,3-4 192 0,0 1-192 0,1-2 192 16,2 0-288-16,0 0 64 0,3-2 16 0,0 1 0 16,-1-2 32-16,1 0 16 0,1-2 0 0,-1 1 0 15,0 0 16-15,0-2 0 0,-4 2 0 0,-2-1 0 16,1 2 144-16,-2-1 0 0,-1-2 0 0,-2 2 0 16,1-1 0-16,-2 1 0 0,-1 1 144 0,-2-3-144 15,0 1 192-15,-2 0-64 0,-1 0 0 0,-1 1-128 16,-1 0 368-16,-1-2-48 0,0 2 0 0,-3 2 0 0,2-2-192 15,-3 2-128 1,0-1 160-16,0 2-160 0,2-1 0 0,-2-2 0 16,0 4 0-16,1-5 0 15,1 1-960-15,-1 0-192 0</inkml:trace>
  <inkml:trace contextRef="#ctx0" brushRef="#br0" timeOffset="23509.12">23224 11636 8287 0,'-4'-1'736'0,"1"1"-592"0,2 0-144 0,0 0 0 0,1 0 672 0,-1 0 96 0,-2 0 32 0,0 0 0 0,-1 1 96 0,-2-1 0 0,1 3 16 0,0-2 0 15,1 4 1008-15,0-5 192 0,3 4 32 0,0-4 16 16,0 2-144-16,1-2-32 0,1 1 0 0,0-1 0 16,0 3-112-16,2-1-16 0,-1-2-16 0,2 0 0 15,-4 0-528-15,0 0-96 0,0 0-32 0,0 0 0 16,24 4-656-16,-20-4-128 0,3 0-16 0,-2 2-16 16,1-2-112-16,-1 2-32 0,2 0 0 0,-1 2 0 15,1-2-48-15,0 2-16 0,-1 2 0 0,0-2 0 16,2 1-160-16,-2 2 160 0,1-1-160 0,1 3 160 0,0-1-160 15,1 0 0-15,1 2 0 0,1 2 0 0,1-2 0 16,1-1 0-16,2 2 128 0,-1 0-128 0,4-1 160 0,-1 3 0 16,3-4 0-16,0 0 0 0,-1 1-32 0,4-3 0 15,-1 2 0-15,1 1 0 16,1-4 0-16,-1 3 0 0,1-4 0 0,-2 3 0 0,0-1-128 0,1-1 0 16,-1 2 0-16,-1 2 128 0,0 0-128 0,-1 0 0 15,-2 2 0-15,1-2 0 0,-1 3 0 0,0-3 0 16,-2-1 0-16,0 3 0 0,0-3 0 0,-1-1 0 15,0 1 0-15,-2-1 0 0,1-2 0 16,-1 2 0-16,-1-2 0 0,-2-4 0 0,-2 5 0 0,0-6 0 16,-2 1 0-16,-1 1 0 0,-2-2 0 0,0 2 0 15,-1-3 0-15,1 0 0 16,-2 0-384-16,0 0 64 0,2-4 0 0,-3 1 0 16,1 1-256-16,0-2-64 0,1 0 0 0,-1-2-11904 0,0 0-2400 0</inkml:trace>
  <inkml:trace contextRef="#ctx0" brushRef="#br0" timeOffset="25160.81">23919 12027 19343 0,'-5'-3'1728'0,"1"3"-1392"0,1-2-336 0,2 2 0 0,0 0 736 0,-1-1 80 0,-2 1 16 0,-2-3 0 0,-3 1-208 0,-2 1-48 0,0-4 0 0,0 1 0 15,-1 1 384-15,1 2 64 0,3-1 0 0,-2 1 16 32,0 1 224-32,1 0 32 0,-1 1 16 0,2 1 0 15,0 2-160-15,1-2-16 0,-1 2-16 0,1 2 0 16,0 0-608-16,0 1-128 0,1 3-32 0,1-2 0 0,2 2-352 0,0 2 0 15,1-2 0-15,0 3 128 0,1-1-128 0,2-1 0 16,2 2 0-16,1-2 128 0,1-1 160 0,1 0 32 16,1-3 16-16,1-1 0 0,-1-1-96 0,3 1-32 15,-1-2 0-15,-1-2 0 0,1-2-208 0,-1 2 0 16,4-2 128-16,-2 0-128 0,-1-2 0 0,3 0 0 16,-3 2 0-16,3-4 0 0,-4 2 0 0,2-1 0 15,-1 2 0-15,-1-4 0 0,0 1 128 0,-1 1-128 16,1-3 0-16,-2-3 144 0,0 1 48 0,-1 0 16 15,-1-2 0-15,1-2 0 0,-3 2 32 0,2-3 0 16,-3 0 0-16,-1 0 0 0,0 1-80 0,-1 0-16 16,0-2 0-16,-3-1 0 0,0 2-16 0,0-2 0 0,0 2 0 0,-3 1 0 15,1 2-128-15,0 0 0 0,-1 4 0 0,-1 0 128 16,1 3-128-16,-1 2 192 0,0 2-192 0,0 4 192 16,1-1-192-16,-2 2 0 0,0 4 0 0,2 0 0 15,0 2 0-15,-1 3 0 0,2-2 0 0,1 0 0 16,0 2 0-16,0-1 0 0,1-2 0 0,2 0 0 15,1 1-192-15,0 0 192 0,1-3-160 0,0 3 160 0,1-1 0 16,1-3 0-16,-2-2-128 0,3 2 128 0,-1-3 0 0,2 0 0 16,1-2 0-16,0-1 0 0,0 1 0 0,1-1 0 15,0-1-160-15,2-2 160 0,-1 0 0 0,2-2-144 16,-1-1 144-16,1-1 0 0,0 1 0 0,-1-3 0 16,1-1 0-16,0 1 0 0,-2-1 0 0,-1-2 0 15,0 0 0-15,1 2 0 0,-3-3 0 0,1 1 0 16,-2 0 0-16,-1-4 0 0,1 3 0 0,-3 0 176 15,0-1-176-15,-1 1 160 0,-2 0 16 0,1-2 0 16,-3 2 0-16,0-2 0 0,-1 2 16 0,-3 0 0 16,0-1 0-16,-2 4 0 0,0-2-192 0,0 5 160 15,-2 0-160-15,1 2 160 0,0 2-160 0,2 2 0 0,0 0 0 0,-1 3-176 16,2 5 176-16,1-1 0 16,1 4 0-16,2-1-128 0,2 1 128 0,0 3 0 0,2 0-144 15,3 0 144-15,2 0-192 0,1-1 48 0,3-4 0 0,0 1 0 16,2-1 0-16,1-1 0 0,3-4 0 0,1 1 0 15,2-1 144-15,3-5-128 0,0 1 128 0,1-2-128 16,2-2 128-16,-1 1-192 0,-1-4 192 0,-1 1-192 16,1-2 192-16,-4-3 0 0,0 4 0 0,-4-3 0 0,2-2 0 15,-3 0 0-15,-1-1 0 0,-2 1 0 0,-4 0 0 0,-1-2 0 16,-3 2 160-16,-1 0-160 0,-2-1 208 0,-3 1-48 16,-2 0-16-16,-1-2 0 0,-2 2-144 0,-1 0 0 15,-3 1 0-15,-2-1 128 0,0 0 0 0,-3 4 0 16,1 0 0-16,-2 3 0 15,-1 6-128-15,1-2 0 0,1 5 0 0,-1 3-176 0,0 0 176 0,1 2-128 16,1 4 128-16,2-2-128 0,1 5 128 0,3-5-128 16,0 6 128-16,4-3-128 0,0-3 128 0,3 2-160 0,2-2 160 15,0-1-160 1,3-2 160-16,1-4 0 0,2 0 0 0,2-2 0 0,0-2 0 0,2-2 0 16,2 0 0-16,1-2-128 0,1-1 128 0,0 2 0 15,1-4 0-15,1 0-128 0,0 0 128 0,2-1-128 0,-1-1 128 0,-1 1-128 16,0-1 128-16,-2-1 0 0,-2 2 0 0,0-2 0 15,1-2 0-15,0 2 0 16,-2-5 0-16,-1 3 0 0,-1-2 0 0,-2 2 0 0,0 0 0 0,-4-1 0 16,-2 1 0-16,0 0 0 0,-2 2 0 0,-2 0 0 15,-1 4 0-15,-3-2 128 0,0 4-128 0,-2 2 128 16,-1 0-128-16,-2 2 0 16,2 4 0-16,-3-2 128 0,0 6-128 0,-1-1 0 0,3 1 0 0,-1 2 0 0,1 0 0 0,2 2 0 31,2-2 0-31,1 4 0 0,2-3 0 0,1-1 0 15,2 2 0-15,2-3 0 0,0-1 0 0,4-4-160 0,0 0 160 0,2-2-160 0,2-2 160 0,1 0-192 16,2-4 192-16,1 0-192 16,2-2 192-16,1-1 0 0,1-1-144 0,1-1 144 15,3 0 0-15,-2-3 0 0,-2-1 0 0,0 0 0 16,-2-1 0-16,1-1 0 0,-1-1 0 0,-2 0 0 0,-1 2 0 0,-3-2 192 16,-2-1-64-16,-2 5 0 0,1 0-128 0,-3-1 0 15,-3 4 0-15,1-3 0 0,-3 4 0 0,0 0 0 16,0 2 0-16,-3 1 0 0,2 3 0 0,-1 0 0 15,-2 2 0-15,2 0 0 16,-2 4 0-16,-1 1-176 0,0-1 48 0,0 1 0 16,0 2 128-16,1 1-160 0,-1-2 160 0,1 2-160 15,-1 0 160-15,3-1 0 0,-1 1 0 0,2-4-128 16,1 0 128-16,3-2 0 0,-1-1 0 0,3 0 0 16,1-3 0-16,2 0 0 0,2-3 0 0,0 2 0 15,3-5 0-15,1 0 0 0,1 0 0 0,1-3 0 0,0-1 0 16,2 3 0-16,0-6 0 0,0 3 0 0,-1 2 0 0,-1-2 0 15,-1 0 0-15,0 1 0 0,0 2 0 0,-3 2 0 16,-1 1-160-16,-2 1 160 0,-3 0 0 0,1 3 0 16,-2 3 0-16,-3-3 0 0,-1 3-160 0,-1 3-80 15,0-2-16-15,-1 2 0 0,-1 1 112 0,-3 1 16 16,1-2 0-16,-1 2 0 0,1 0-48 0,-1 2 0 16,-1-3 0-16,1-1 0 15,0 0-336-15,1 0-64 0,0-2 0 0,3-4-16560 0</inkml:trace>
  <inkml:trace contextRef="#ctx0" brushRef="#br0" timeOffset="33913.76">16505 15947 25791 0,'-1'-2'2304'0,"1"-2"-1856"0,0 4-448 0,1 0 0 0,1 0 1296 0,0 0 176 0,1 0 16 0,0-3 16 0,4 6-1040 0,1-3-208 0,0 6-32 0,0-2-16 16,2 3-208-16,0 2-208 0,1-1 32 0,0 2 16 15,2 3-80-15,-1-3-16 0,3-1 0 0,-1 4 0 16,0-3 464-16,2 0 96 0,2-2 16 0,0 2 0 15,2-1 576-15,1-3 128 0,1 1 32 0,3 0 0 16,2 1-256-16,3-2-48 0,3 4-16 0,3 0 0 16,4 0-256-16,3 2-48 0,2-2-16 0,2 3 0 15,1-1-32-15,1 0-16 0,3 5 0 0,4-5 0 16,3 2-176-16,4-3-48 0,2 0 0 0,-2-3 0 16,0-1-144-16,-5-5 0 0,-4-2 0 0,3-2 0 15,2-5 0-15,3 1 128 0,5-2-128 0,-3 0 128 16,3-2 192-16,-1 0 48 0,0-1 0 0,5 1 0 0,3-2-16 0,4 2 0 15,5-3 0-15,-3 0 0 0,-4-2-176 0,-2 3-48 16,1 0 0-16,3-2 0 0,4 2-128 0,-3-4 0 16,-5 1 0-16,0-1 128 0,-3 0 16 0,3-1 0 15,6 1 0-15,0 2 0 0,-4 0 16 0,-5-2 0 16,-3-3 0-16,0 3 0 0,5-5 80 0,3 4 16 16,3-4 0-16,-4 1 0 0,-5 2-256 0,1-1 176 0,0-1-176 15,4 2 160-15,5-2 32 0,-2 1 16 0,-3-3 0 16,-3 0 0-16,-5 0-48 0,2-1-16 0,8-4 0 0,1-1 0 15,-1-2-144-15,-2-1 192 0,-7-1-192 0,-3-1 192 16,2 0-16-16,2 1 0 16,4 1 0-16,-2 2 0 0,-5 0-48 0,-5 1 0 15,-5-1 0-15,1 1 0 0,2-3 64 0,1-1 16 16,5-3 0-16,-5 1 0 0,0-1-80 0,-6-2 0 0,-2-2-128 0,-2 1 192 16,-2 4-32-16,4-5-16 15,1 2 0-15,3 5 0 0,-2 0 0 0,-2 3 0 0,-1-2 0 16,-4 3 0-16,-5-3-144 0,0 1 160 0,0 2-160 0,2-5 160 0,6 0-32 15,-1 1-128-15,4-5 192 0,-1 5-64 0,-4 4-128 0,-2-1 0 16,-4 1 0-16,-1-1 0 16,-4 3 0-16,0-1 0 0,3 1 0 0,-2-2 0 0,2-1 0 15,-2-2 0-15,0 2 0 0,-3-2 0 0,0-1 128 0,-4-1-128 16,-3-1 192-16,-3-1-64 0,-2 1 96 0,-2-1 16 16,-1 0 0-16,-1 1 0 0,-2 2-32 0,-1-2 0 15,0 4 0-15,-1-4 0 0,1-1-80 0,-1-2-128 16,0 1 176-16,1-1-176 0,0 1 128 0,0-1-128 15,1 5 0-15,0 0 0 0,0 1 0 0,-1 3 0 0,-2 2 0 16,1 1 0-16,-1 3 0 0,-1 1 0 0,0 1 0 16,-2 0 0-16,-1-1 0 0,-1 1 0 0,-2-2 0 0,0 3 0 31,1 1 0-31,-3-2-144 0,0 3 144 0,0-1 0 0,-2 2-128 0,0 1 128 16,-1-1-128-16,0 0 128 0,-1 4-224 0,0-3 32 0,-1 4 16 0,0 2 0 15,0-1 16-15,0 2 0 16,-1 0 0-16,1 2 0 0,0 1 160 0,0 0 0 0,-1 0 0 0,1 2 0 15,-2-1 0-15,1-1 0 16,0 1 0-16,0 1 0 0,-2-1 0 0,2 1 0 0,-2 0 0 0,1-2 0 16,-1 1 0-16,1-2 0 0,-1 0 0 0,1-1 0 0,0 1 0 0,0 0 0 15,0 2 0-15,-1-3 0 0,1 1 0 0,-1 0 0 16,1-1 0-16,-2 2-128 16,2 1 128-16,-2-1 0 0,-1 1-144 0,0-2 144 0,1 2 0 0,0-1-144 15,0 0 144-15,-1 0 0 0,0 1 0 0,1-2 0 16,-1 3 0-16,0-4 0 0,2 1 0 0,-1-2 0 31,0 1 0-31,0 1 0 0,1-1 0 0,-1 1 0 0,2-4 0 0,-2 3 0 0,3-2 0 0,-2 2 0 0,-1-1 0 16,2 0 0-16,-1 2 0 0,0 0-128 15,-2 1 128-15,1 1 0 0,-1 1 0 0,0 0 0 0,0 2 0 0,-1-2 0 32,1 3 0-32,-1 0 0 0,1 0 0 0,-1 0 0 15,2 0 0-15,-1 0 0 0,3 0 0 0,-2 0-160 16,2-2 160-16,-1 1 0 0,2 1 0 0,0 0 0 15,-1 0 0-15,1-3 0 0,0 3 0 0,1-2 0 16,0 1 0-16,-1-2 0 0,1 3 0 0,-2-4 0 16,2 4 0-16,-1-3 0 0,1 1 0 0,-1 1 0 0,1-1 0 15,-1 0 0-15,-1 2 0 0,1-2 0 0,-1 4 0 0,2-2 0 16,0 0 0-16,0 0 0 0,0 0 0 0,-16 10 0 16,11-6 0-16,0 2 0 0,0 3 0 0,0-3 0 15,0 1 0-15,0 2 0 0,1 1 0 0,-2 2 0 16,1 1 0-16,-1 0 0 0,0 0 0 0,-2 0 0 15,2 2 0-15,-1-1 0 0,-1 1 0 0,0-3 0 16,0 0 0-16,1 2 0 0,-1-2 0 0,1 1 0 16,0-1 0-16,-1 0 0 0,1-2 0 0,-1 0 0 15,1 0 0-15,-2-1 0 0,2-3 0 0,-1 0 0 0,1 0 0 16,2-2 0-16,-1 0 0 0,2-4 0 0,0 0 0 16,1 0 0-16,0 0 0 0,2-4 0 0,1 0 0 15,1-2 0-15,2-3 0 0,0 1 0 16,2-3 0-16,2-2 0 0,1 1 0 0,2-4 0 0,3 0 0 0,-1-3 0 15,1-2-304-15,2 1-16 0,1 1-16 0,0-4 0 16,2 5 80-16,-2-4 0 0,0 3 16 0,0-2 0 16,0 1 240-16,1 2 0 0,1-2 0 0,-1 1 0 15,-1 3 0-15,-1 0 0 0,0 0 0 0,-3 4 0 0,-1-1 0 16,-1 5 0-16,0 0 0 0,-4 2 0 0,-1 0 0 0,0 2 0 16,-2 2 0-16,-1 2 0 0,-1 0 0 0,-1 0 0 15,0 2 0-15,0 2 0 0,-1 0 0 0,-1 2 0 16,0 4 0-16,0 1 0 15,1 2 0-15,-1 2 0 0,2 5 176 0,2 0-48 0,0 5-128 0,2-1 0 16,2 2 0-16,3 2 0 0,3-3 0 0,2 1 0 16,0-3 0-16,4-2 0 0,0-1 128 0,2-4-128 15,1 0 128-15,1 1-128 0,1-1 128 0,-1-2-128 16,0 0 128-16,2-1-128 0,0-2 0 0,2 0 0 0,4-1 0 16,3 2 0-1,2-2-768-15,2 3-64 0,3-1 0 0,-2 2-16 16,-1 4-768-16,-2 1-160 0,-7 0-16 0,-2 1-17888 0</inkml:trace>
  <inkml:trace contextRef="#ctx0" brushRef="#br0" timeOffset="46381.59">17061 4930 24879 0,'-8'-2'2208'0,"0"-2"-1760"0,1 1-448 0,4 1 0 0,0 2 1872 0,0-1 304 0,-5-2 48 0,-4 0 16 0,-3-4-1424 0,-1-2-288 0,1-1-48 0,3 1-16 15,2-1 160-15,2 0 16 0,1-1 16 0,2 1 0 16,2 0-656-16,1 0 0 0,2-2-256 0,0 2 80 15,0 1-144-15,1 0-48 0,0 0 0 0,2-1 0 0,2 4 368 16,0-4 0-16,2 0-144 0,-1-1 144 0,3 0 144 0,1 0 96 16,4 0 16-16,0-4 0 0,6-1 272 0,2-3 64 15,1 3 16-15,3-4 0 16,3-2 32-16,4-2 0 0,4-2 0 0,1-2 0 0,3 0-320 0,2-3-48 16,4 1-16-16,4-2 0 0,2-2-64 0,4 0-32 15,0-2 0-15,1-1 0 0,-4 2-160 0,2 3 0 16,3-5 0-16,4-3 0 0,7 0 0 0,0-5 0 15,4 2 0-15,3 1 0 0,0 1 128 0,0-4-128 16,4 2 128-16,2 1-128 0,1-2 0 0,-3 3 0 16,0 4 0-16,4-5 0 0,8-2 0 0,3 0 0 15,3 2 128-15,3 1-128 0,0 0 0 0,0 0 0 0,-1 4 0 16,-1 1 0-16,-1-2 0 0,-5 3 0 0,0 5 0 0,1-3 0 16,4 0 0-16,1 0 160 0,2 2-160 0,2-1 160 15,3 1 32-15,2 0 16 0,-1 5 0 0,-1-3 0 16,2 3-208-16,1 2 144 0,0-1-144 0,1 1 128 15,-2 3-128-15,0 2 128 0,5-4-128 0,-5 2 128 16,-6 5-128-16,4-2 0 0,4 2 0 0,-1 0 128 16,0 2-128-16,4 2 0 0,3 0 0 0,1 1 0 15,-3 3 0-15,1-1 0 0,3 2 0 0,-3-2 0 16,0 5 0-16,-2 1 0 0,-4 0 0 0,1 1 0 16,2 4 0-16,-3 1 0 0,-5 0 0 0,-6 1 0 15,-10 5 0-15,3-2 0 0,0 4 0 0,-1 2 128 16,-9 0-128-16,5-1 0 0,3 5 0 0,1-3 0 15,-6 4 0-15,1 0 0 0,-2 1 0 0,1 1 0 16,0 1 0-16,-2 1 0 0,-3 4 0 0,-3-4 0 0,-1 3 0 0,-1 0 0 16,-4 1 0-16,-1 2 0 0,-6 3 0 0,-5-1 0 15,-4 2 0-15,-8-3 0 0,-4 0 0 0,0 3 0 16,3 3 0-16,-3 3 0 0,-1-3 128 0,-3-1-128 0,-2 1 0 16,-4-1 128-16,-2 0-128 0,-3 0 0 0,0 1 0 15,-4 0 0-15,0-1 0 0,-3 1 0 0,0 0 0 16,-3-3 0-16,0 2 0 0,-2 1 0 0,1 2 0 0,-2-1 0 15,0 1 0-15,-3-2 0 0,-2-6 0 0,-1 5 0 16,-2 0 256-16,-1 1 32 16,-1-2 0-16,-3 4 0 0,-1 1-160 0,-2 1-128 0,-2-2 144 0,-1 2-144 15,1-2 144-15,-2 1-144 16,0-3 128-16,0-1-128 0,0-2 144 0,0-1-144 0,0-2 160 0,1 3-160 16,2-1 192-16,-1-2-48 0,1 5-16 0,-1-2 0 0,2-2-128 15,-1 1 0 1,-1 3 0-16,1-3 0 0,-1 1 0 0,0-1 0 15,0 4 0-15,-1-5 0 0,1 0 0 0,-1 3 0 0,0-5 0 0,1 3 0 0,-1-1 0 0,-2 1 0 16,1 3 0-16,0-3 0 16,0 1 0-16,-1 3 0 0,-2-3 0 0,2 3 0 15,0-1 240-15,-2-3 16 0,2 1 0 0,1 0 0 16,0-3-256-16,2-3 0 0,0 1 0 0,1-2 0 0,0 2 144 0,2 0-16 16,-1 2 0-16,1-1 0 0,0 1-128 0,-1-1 0 15,1-2 0-15,-3 1-176 0,2 3 176 0,-2-2 0 16,0 1 0-16,-1 2 0 0,-1-3 0 0,-1 1 0 15,0-1 0-15,0-3 0 0,0-2 0 0,0 2 0 0,1-3 0 16,-2 0 0-16,2 1 0 0,0-2 0 0,1-1 0 0,0-2 0 16,1 1 0-16,1-2 0 0,-1 1 0 0,0-1 0 15,0 1 0-15,1-4 0 0,-1 1 0 0,1-1 0 32,1 0 0-32,-2-2 0 0,1 1 0 0,0-1 0 0,1-2 0 0,-1 0 0 0,0 0 0 0,0 0 0 15,1-2 0-15,-2 2 0 16,2-1 0-16,-1-2 128 0,0 2-128 0,0-2 144 15,1 2-144-15,-1-5 160 0,1 2-160 0,0-1 0 0,1-1 144 0,0-1-144 0,0 0 0 0,0-3 0 32,1 1 0-32,-1 1 128 0,0-2-128 0,1 0 0 15,-1 0 0-15,0 0 0 0,0 0 0 0,0 0 0 16,0 0 0-16,0 0 0 0,0 0 192 0,0 0-16 16,0 0-16-16,0 0 0 0,0 0 64 0,0 0 16 15,0 0 0-15,-13-19 0 0,10 12-112 0,1 3-128 16,-2-3 176-16,2 0-176 0,-1 1 192 0,1 0-192 15,-1-3 192-15,0 2-192 0,0-2 128 0,-1 1-128 16,1-1 0-16,-2 0 0 0,1 0 0 0,-1 2 0 0,1-3 0 16,-2 1-192-16,1-1 192 0,0 4 0 0,0-4 0 0,-1 4 0 15,1 0 0-15,-1 0 0 0,1 0 192 16,-2-1-192-16,0 0 0 0,1 1 0 0,0-3 0 0,-1 0 0 16,0 2 0-16,0-3 0 0,0 1 0 0,-1-3 0 15,2 2 0-15,-1 0 0 0,-1-2 0 0,1-3 0 16,-1 4 0-16,1-1 0 0,0-1 0 0,0 3 0 15,1-1 192-15,0 4-192 0,1-3 192 0,-1 1-192 16,2 2 0-16,-1 1 0 0,0-1 0 0,0 1 0 0,2 0 0 16,-1 0 0-16,1 0 0 0,1 0 0 0,1-1 128 15,-1 4-128-15,1-1 0 0,1-1 0 0,0 1 0 0,1 4 0 16,1 0-160-16,0-2 160 0,1 2-128 0,0 2 128 16,1 1 0-16,0 3 0 0,2-2 0 0,-1 3 0 15,1 2-144-15,-1-1 144 0,1 2 0 0,0 3 0 16,1 0 0-16,-1 3 0 0,-1 0 0 0,1 2 0 15,0 4 0-15,-1-2 0 0,0-2 0 0,0 1 0 16,0-2 0-16,1 2 0 0,-1-1 0 0,0-2 0 16,0-1 0-16,0-1 0 0,1-2 0 0,-1 1 0 0,1-6 0 15,0 2 0-15,-1-3 0 0,1 0 0 0,1 0 0 0,-2 0 0 16,1-2 0-16,-1-1 176 0,0 0-48 0,1-2-128 16,-1 1 240-16,1-2-64 15,0 0-16-15,2-2 0 0,-1 1-32 0,0 1 0 16,2-3 0-16,0-2 0 0,1 1 64 0,-2-2 16 0,2-2 0 0,1 0 0 15,-1-5-64-15,1 0-16 0,2-2 0 0,-1-1 0 16,2-4-128-16,0 1 0 0,4-5 0 0,2-2 128 16,2-3-128-16,5-2 0 0,5-1 0 0,8-5 0 15,8-1-160-15,9-3-64 0,8-1-16 0,7 1 0 32,7-3-912-32,5-1-176 0,2 5-32 0,9 0-16 0,9-2 304 0,1-3 64 0,-1 2 16 0,-2 3-19136 15</inkml:trace>
  <inkml:trace contextRef="#ctx0" brushRef="#br0" timeOffset="50137.28">26101 6603 6447 0,'1'-3'576'0,"1"-1"-576"0,0 1 0 0,-1 0 0 0,1 0-608 0,-1 3-224 0,0-2-64 0,1 0 0 0,2-4 640 0,0 0 256 0,1 0-192 0,1 0 192 15,-2 0 928-15,1 2 304 16,-3-2 64-16,2 1 16 0,-3 1 928 0,2 0 176 0,-1-2 32 0,-1 2 16 16,1-1 192-16,-1 2 32 15,0-1 16-15,0 0 0 0,-1-2-784 0,0 4-176 0,0-5-16 0,-1 4-16 0,0-1-944 16,-2-1-176-16,0 1-32 0,-2 1-16 15,-2 0-416-15,0 0-128 0,-3 0 0 0,-1 1 0 0,-3 0 0 0,-2 2 0 16,-2 0 0-16,-3 0 0 0,-3 7 576 0,-2-4 144 16,-2 3 48-16,-2 3 0 0,-1 1-80 0,-1 0-16 15,0 3 0-15,-1 5 0 16,-1-2-256-16,1 1-48 0,-2 4-16 0,1 1 0 16,-2 3-208-16,-1-3-144 0,-2 7 192 0,2 1-192 0,0-2 0 0,1 0 0 15,3 3 0-15,1 1 0 16,3 2 0-16,3 1 0 0,4 3 0 0,2 0 0 0,5-2 0 0,4 1 0 0,4-2 0 15,4-1 0-15,5-1 0 0,3 1 0 0,3-3 0 0,5 4 0 16,3-6 0 0,5 2 128-16,3-2-128 0,7-5 0 0,5-1 144 0,4-3-144 0,6-2 0 0,8-2 144 15,10-1-144-15,7-5 0 16,2-3 144-16,3-2-144 0,2-1 0 0,8-7 0 16,3 2 0-16,-2-5 128 0,-4-5-128 0,-2-3 0 0,-2-2 0 0,-5-2 0 15,-4-1 0-15,-5-1 0 0,-6 2 0 0,-8-4 0 16,-7-1 0-16,-8-3 0 0,-5 2 0 0,-5-5 0 15,-4-3 256-15,-4-3-32 0,-6 1 0 0,-6-5 0 0,-3-1-224 16,-8-5 128-16,-6-7-128 0,-8 0 0 0,-6-1 0 16,-6 0-240-16,-6 2 32 0,-6-1 0 15,-3 6-16-15,-3 2 0 0,-4 2 0 0,-8-5 0 0,-2 2 48 0,-1 1 16 16,-1 3 0-16,3-3-11920 31,3 0-2384-31</inkml:trace>
  <inkml:trace contextRef="#ctx0" brushRef="#br0" timeOffset="70055.09">25992 6879 4607 0,'-1'0'400'0,"0"0"-400"0,0 0 0 0,-1 0 0 0,2 0 416 0,-1 0 0 0,-1-1 0 0,-1 1 0 16,-2 0 224-16,0-3 64 0,0 2 0 0,0 1 0 0,2 0-160 0,-1-2-32 0,2-1 0 0,-1-1 0 0,3 2-512 0,-1-2 0 15,1 1 0-15,0-2-144 0,1 0 144 0,-1 0 144 16,1 1-16-16,1 0-128 0,-1-2 256 0,-1 1-48 16,1 4-16-16,-1-3 0 15,-1 2 256-15,0-2 32 0,-2 2 16 0,1-2 0 16,-1 4 272-16,-1-3 64 0,1 0 16 0,-1 3 0 0,-1-3-80 0,-1-1-32 15,0 1 0-15,-2 0 0 0,1 1 144 0,-1-2 16 16,0 2 16-16,-1-2 0 0,0 0-144 0,0 2-48 16,-1-4 0-16,1 2 0 0,-1-2-80 0,1-1-32 15,1 1 0-15,0-1 0 0,1 1-48 0,1-3-16 16,0 3 0-16,-1-4 0 0,2 1 0 0,-1 2 0 0,1-3 0 0,2 1 0 16,-2 1-80-16,1 0-16 0,-1 0 0 15,-1 0 0-15,1 2-16 0,0-3-16 0,-1 6 0 0,1-4 0 16,-1 1 16-16,-1 3 0 0,1-2 0 0,0 0 0 15,-1 0-48-15,-1 1-16 0,1-2 0 0,1 0 0 16,-1 2-64-16,1-2-16 0,1 0 0 0,-1-1 0 16,0 1-80-16,0 0-16 15,0-1 0-15,-1 0 0 0,1-1-192 0,0 0 144 0,1 0-144 0,-1-1 128 0,1 2-128 16,-1-3 0-16,2 1 0 0,-1-1 0 0,1 0 128 0,2 2-128 16,-1 0 192-16,0 0-64 0,0 1 0 0,1 1 0 15,1 0 0-15,-2 2 0 0,1 1-128 0,-1 0 0 16,1-1 0-16,-1 4 0 0,1 0 0 0,-1 0 0 15,1 0-192-15,-2 0 192 0,2 0 0 0,-2 0 0 16,1 2 0-16,1 0 0 16,-1-2 0-16,1 3 0 0,1-2-128 0,-2 1 128 15,3-2 0-15,-1 3 0 0,1-2 0 0,0 1 0 0,0 2 0 0,0-4 0 16,1 3 0-16,1 0 0 0,0 0 0 0,0-2 0 16,2 2 0-16,-1-1 0 0,2 2 0 0,-2-2 0 15,2 2 0-15,1 0 0 0,1 2 0 0,-1-3 0 0,2 4 0 0,0-1 0 16,1 0-128-16,-1 0 128 0,2 3 0 0,1-3 0 15,-1 1 0-15,1 2 0 0,0-1 0 0,0 0 0 16,1 0 0-16,-2 0 0 0,1-2 0 0,-1 1 0 16,-1-1 0-16,3-2 0 0,-1 2 0 0,-1-3 0 15,1 1 0-15,-1 1 0 0,-1-1 0 0,1-2 0 16,0 2 0-16,-1-2 0 0,1 2 0 0,-2 0 0 0,1 1 0 16,0 2 0-1,-1-1 0-15,0 1 0 0,-1-1 0 0,1 1 0 16,-1 2 0-16,-1 0 0 0,0-2 0 0,1 2 0 15,-2-3 0-15,1 4 0 0,-1-4 0 0,0 4 0 16,0-4 0-16,0 0 0 0,-2 0-128 0,1 0 128 0,0-2 0 0,-1 2 0 16,1-3 0-16,-1 2 0 15,-1 0 0-15,1-4 0 0,-1 4 0 0,-1-4 0 16,1 2 0-16,-1 0 0 0,0 0 0 0,-1 1 0 16,0-2 0-16,0 2 0 0,0-2-128 0,0-1 128 15,0 2 0-15,0-1 0 0,0-2 0 16,-1 2 0-16,1 0 0 0,0-2 0 0,0 3 0 0,-1-2 0 15,-1 1 0-15,1 1 0 0,0 0-160 0,0-1 160 0,-2 0 0 16,2 1-144-16,-2-3 144 0,2 1 0 0,-1 1-144 0,-1-4 144 16,2 2 0-16,-2-1 0 0,1-2 0 0,0-1 0 15,-1 1 0-15,1 0 0 0,-2-3 0 0,-1 0 0 16,1-3 0-16,-2 2 0 0,0-6 0 0,-3 4 0 0,2-4 0 0,-3 1 0 0,0-2 0 0,-1 2 0 31,0-3 0-31,-2 1 0 0,2 2 0 0,-1 0 0 16,1-2 0-16,0 2 0 0,1-1 0 0,-1 1 0 15,-1-2 0-15,1 2 0 0,-1-3 0 0,2 2 0 16,0 0 0-16,2 3 0 0,-2-1 0 0,1 4 0 0,0-3 0 16,-1 4 0-16,2-3 0 0,-2 3 0 0,1 0 0 15,1-1 0-15,-1 4 0 0,0-1 0 0,2-2 0 0,-1 3 0 16,2 2 0-16,0 1 0 0,0-2 0 0,1 2 0 16,1 0-128-16,-1 2 128 0,2 2-128 15,-1-3 128-15,1 4-160 0,1-4 160 16,1 4-800-16,1 1-64 0,0 1-16 0,1 0 0 15,1 2-704-15,2 3-144 0,1-1-16 0,1 4-11984 16</inkml:trace>
  <inkml:trace contextRef="#ctx0" brushRef="#br0" timeOffset="71073.36">26405 6941 3679 0,'-5'-3'320'0,"2"0"-320"0,-1 3 0 0,0 0 0 0,2 0 880 0,1 0 96 0,-1 1 32 0,0 1 0 0,-3-2-736 0,-1 3-144 0,-2 1-128 0,2-2 192 0,0-1-192 0,1 2 0 0,0-3 0 0,1 0 0 0,1 0 0 0,0-3 0 0,1 2 0 0,-1-1 128 16,1-1 704-16,-1 2 128 0,1-2 16 0,1 0 16 0,-2 0 96 0,2 1 32 15,1 0 0-15,-1-1 0 16,-1 0 320-16,2 3 64 0,2-3 16 0,-1 0 0 16,1-1-432-16,2 2-96 0,1-2-16 0,0 2 0 15,1-2-368-15,0 2-80 0,2-2-16 0,0 1 0 16,1 0-192-16,0-1-64 0,-1-1 0 0,2 0 0 15,1 3-112-15,0-5-16 0,1 1-128 0,-1 0 192 0,0 2-192 0,0-2 0 0,1 0 0 16,1-3 0-16,-1 3 0 0,0 1 0 16,2-3 0-16,-2 1 0 0,0 1 160 0,0 2-16 15,0 1 0-15,1-3 0 0,-1 3-144 0,-1-1 0 16,-1 2 0-16,0-2 0 0,-1 2 128 0,-1-1-128 16,0 2 0-16,-1-1 128 0,0 0-128 15,-2 2 0-15,2 0 0 0,-4 0 0 0,1 0 0 0,-2 0 0 0,1 2 0 16,-2 0 128-16,0-2-128 0,-1 0 0 0,0 1 0 0,0-1 0 15,-1 3 208-15,0-3 16 0,-2 2 0 0,0-2 0 16,0 1 240-16,-2 2 48 0,0-1 16 0,-1-2 0 16,0 4-400-16,-3-4-128 15,1 4 0-15,-2 1 0 0,-1-2 0 0,-2 4 0 0,0-4 0 0,-1 4 0 0,1-1 0 16,-1 0 0 0,-1-2 0-16,-1 2 160 0,1 0-160 0,-1-2 0 0,1 1 0 0,-1-2 128 0,3 4-128 0,-1-4 160 15,0 0-160 1,1 3 160-16,0-2 32 0,0-2 0 0,2 2 0 0,-2-3 0 15,2 4-16-15,1-4 0 0,2 2 0 0,-1-1 0 16,2-1-16-16,0 2 0 0,4-3 0 0,-1 0 0 0,0 0-160 0,3 0 0 16,1-3 0-16,-1 2 0 15,2 1 0-15,0 0 0 0,0-2 128 0,2-1-128 16,-1 2 0-16,3-2 0 0,0 1 128 0,3 1-128 16,-1-3-384-16,1 2-128 0,1-2 0 15,1-1-16 1,2 1-160-16,0-2-16 0,1 0-16 0,2 0 0 0,0-1 128 0,1 1 16 0,0 0 16 0,2-1 0 15,-2 1-208-15,0-1-32 0,-1 1-16 0,1 2 0 16,0-2-416-16,-1 0-96 0,-2 0-16 0,0 2-8128 16</inkml:trace>
  <inkml:trace contextRef="#ctx0" brushRef="#br0" timeOffset="73343.85">26138 8547 6447 0,'-1'0'576'0,"0"0"-576"0,1 0 0 0,0 0 0 0,0 0 1024 16,0 0 112-16,0 0 16 0,-1 0 0 0,1-2-640 0,-2 0-112 0,2 2-16 0,0 0-16 0,0 0-560 0,0 0-96 0,0 0-32 0,0 0 0 15,0 0 112-15,0 0 16 0,11-21 0 0,-7 18 0 16,0-1 1216-16,0-2 256 0,-1 1 64 0,0 1 0 16,0 0 64-16,0 4 32 0,-2-2 0 0,2 1 0 15,-2 1-208-15,0 0-32 0,-1 0-16 0,1 1 0 16,-1 1-432-16,2 1-96 0,-2-3-16 0,0 0 0 0,0 0-256 16,0 0-64-16,0 0-16 0,0 0 0 0,0 0 256 0,0 0 48 15,0 0 16-15,0 0 0 0,0 0 80 0,0 0 32 16,0 0 0-16,0 0 0 0,0 0 16 0,0 0 0 15,0 0 0-15,0 0 0 0,0 0-512 0,0 0-112 16,-2 20 0-16,4-17-128 0,-1 1 0 0,0 1 0 16,2-1 0-16,-2 2 0 0,2-2 0 0,1 1 0 15,0-2 0-15,1 4 0 0,0-4 208 0,1 0-16 16,0 0 0-16,0 1 0 0,2-1 112 0,-2 0 16 16,1 0 0-16,2-1 0 0,-2 2-160 0,2 0-32 15,0-2 0-15,-1 2 0 16,2-2-128-16,-1 2 128 0,0 0-128 0,-1 1 128 0,1-2-128 0,1 1 0 0,-2 2 144 15,1-3-144-15,0 1 0 0,-1 2 0 0,1-3 0 0,-2 4 0 16,0-4 0-16,0 2 0 0,0 1 0 0,0-1 0 16,0 4 0-16,-1-3 0 0,0 0 0 15,-1 1 0-15,0-1 0 0,0 0 0 0,-1-2 0 0,0 2-128 16,-2-4 128-16,1 2 0 0,0-3 0 0,-1 2 0 16,0-3 0-16,-1 0 0 0,2 0 0 0,-1 0 0 15,0 0 0-15,-1-4 0 0,-1 2 0 0,0 0 0 0,0-3 0 16,0 5 0-16,0 0 0 0,0 0 0 0,0 0 0 15,-10-19 0-15,5 15 0 0,0-2 128 16,0 1-128-16,-1-1 0 0,-2 1 0 0,1-2 0 16,0 2 0-16,-3-1 0 0,0-1 0 0,-1 1 0 15,1 0-128-15,0-1 0 0,0 4 0 0,0-4 0 0,0 2-48 0,0 2 0 16,0-1 0-16,1-2 0 0,0 2 176 0,-1-1 0 16,1 2 0-16,-1-1 0 0,2 0 0 0,-2 2 144 15,1-1-144-15,1 2 0 0,-1 1 0 0,1 0 0 16,1 0 0-16,0 0 0 15,-1 0 0-15,1 0 0 0,1 0 0 0,-1 1 0 0,1-1 0 0,3-1 0 16,-1 1 0-16,0 0 0 0,3-3 0 0,-2 1 0 0,3 1 0 0,-1-2 0 16,1 3 320-16,1-2-64 0,-1 1 0 0,2 1 0 15,0 0-96-15,1 0-32 0,-1 0 0 0,2 0 0 16,0 3-128-16,-1 0 0 0,2 0 0 0,-1 0 128 16,1 3-128-16,-1-2 0 0,0 2 0 0,1 0 0 15,2 0-192-15,-1 1 16 0,0 2 16 0,0-2 0 16,2 3-96-16,-1-4 0 0,0 1-16 0,2 2 0 15,1-3 272-15,0 0 0 0,0 0 0 0,0 1 0 0,1-1 0 16,-1-3 128 0,2 4-128-16,-1-5 192 0,2 2-192 0,-1-1 0 0,0 4 128 0,2-4-128 0,-2 2 0 0,1-1 0 15,-2 0 128-15,-1 2-128 16,-2-4 0-16,0 2 0 16,-2 2 0-16,0-2 0 0,-1 2 0 0,-3-2 144 0,2 1-144 0,-1 1 128 15,-2 0-128-15,0-2 0 0,0 2 0 0,-1 0 0 0,2 0 0 0,-2-4 0 16,1 3-144-16,0-5 144 0,-1 1 0 0,1-2 0 31,2 1 0-31,-2-3 0 0,1-1 0 0,0 2 0 0,-1-2 0 0,-1 4 0 0,0 0 0 0,0 0 128 0,0 0-128 16,2-18 0-1,-2 12 0-15,-2 2 0 0,-1 1 0 0,0 0 0 0,-1 0 0 0,-1 1 0 0,-1 0 0 32,0-1 0-32,-2 3 0 0,1-3 0 0,-2 1 0 0,-2 1 0 15,0-2 0-15,-1-1-128 0,-1 2 128 0,0-2 0 16,0-1 0-16,0 0 0 0,-2-1 0 0,1 0 0 15,1 0 0-15,0 0-160 0,0-1 160 0,0 1-128 16,2 0-256 0,-1 0-64-16,2 0 0 0,-1-2 0 0,2 2-592 15,2 0-128-15,1 0-32 0,-1-4-13648 0</inkml:trace>
  <inkml:trace contextRef="#ctx0" brushRef="#br0" timeOffset="75055.34">25249 10001 1839 0,'1'-3'160'0,"-1"0"-160"0,0 0 0 0,2 0 0 0,-2 1 2048 16,1 0 384-16,-1 2 80 0,1-3 16 0,2-2-1568 0,-2 1-304 0,1-2-64 0,1-3-16 0,-1 4 384 0,-1 3 64 0,-1-2 0 0,0 2 16 16,0 2 144-16,-1 0 32 0,-1 0 0 0,-1 2 0 15,1-1 576-15,-2 2 112 0,0 0 16 0,4-3 16 16,0 0-576-16,0 0-112 0,0 0-32 0,-16 15 0 15,15-11-544-15,0-4-112 0,1 0-32 0,0 0 0 16,1-2-192-16,0 0-32 0,1 0-16 0,0-1 0 16,0 2 160-16,1-1 16 0,-1-1 16 0,2 2 0 15,0-2-160-15,0 2-16 0,1 1-16 0,-1 0 0 0,1 0-80 16,2 0-16-16,-1 0 0 0,-1 1 0 0,1 2-192 0,0-2 0 16,-1 4 0-16,0-4 0 0,1 4 0 0,-1-1 0 15,1 2 0-15,0 0 0 0,1 1 0 0,0-4 0 16,-1 3 0-16,2 1 0 0,-1-5 0 0,1 2 0 15,-1-4 0-15,2 0 0 0,0 0 0 0,0 0 0 16,0 0 144-16,-2 0-144 0,1 1 304 0,-1 1-32 16,-1-2 0-16,2 0 0 0,-2 3-272 0,1 1 0 15,-1-2 0-15,1-1 0 0,-1 2 0 0,0-1 0 16,-1 2 0-16,0-1 0 0,0 0 0 0,-1 1 0 16,-2-2 0-16,0-2 0 0,1 4 0 0,-2-4 0 15,0 3 0-15,-1-3 0 0,2 1 0 0,-2-1 0 0,0 0 0 0,0-1 0 16,0 1 0-16,0-3 0 0,0-1 0 0,-2 2-144 15,1-1 144-15,-1 0 0 0,-1 2 0 0,0-4 0 16,0 1 0-16,-2 0 0 16,1-1 0-16,-1 1 0 0,-1 1 0 0,0 0 0 0,-1 0 0 0,-1 0 0 15,0 2 0-15,-1-2 0 0,0 3 0 0,-1-2 0 16,-1 1-128-16,0 1 0 0,-2 0 0 0,-1-3 0 16,2 3 128-16,-3-2-208 0,1 1 80 0,-1-2 128 15,0-1 0-15,2 1 0 0,-1-2 0 0,2 1 0 0,1 0 160 16,0-2-160-16,2 1 192 0,2 1-192 0,-1 1 192 0,1-1-64 15,1 2 0-15,1-2-128 16,0 1 0-16,1 3 0 0,0-2 0 0,2 2 0 16,-2 0 128-16,2 0-128 0,-1 0 0 0,1 2 0 0,0 1 0 0,1 1 0 15,0-2 0-15,1 2 0 0,-1-1 0 0,1 4 0 16,1-4 0-16,0 2 0 0,0 1 0 0,2-2-224 16,1 0 32-16,-1 0 16 0,1 1 176 0,1-4 0 15,1 1 0-15,0-2 0 0,2 3 0 0,-2-3 128 16,3 0 0-16,-2 0 0 0,2 0-128 0,-1 0 0 15,0 0 128-15,0 0-128 0,1 1 0 0,0 1 0 16,-1-2 0-16,1 3 0 0,0 1 0 0,-1-2 0 0,2 3 0 0,-1 0 0 16,-1-1 0-16,1 2 0 0,-1 0 0 0,0-2 0 15,0 2 0-15,-1-2 0 16,0 2 0-16,0-1 0 0,-2-2 0 0,0 1 0 0,-2-1 0 0,1-2 128 16,0 1-128-16,-2-2 0 0,2 0 0 0,-2 0 0 15,1-2 0-15,1 1 0 16,-2 1 0-16,0-4 0 0,1 4-208 0,-1-3-16 15,2 0 0-15,-1-2 0 0,-1 1-816 0,-1 0-176 0,2-2-16 16,-1 0-14896-16</inkml:trace>
  <inkml:trace contextRef="#ctx0" brushRef="#br0" timeOffset="76244.36">24814 8923 8287 0,'1'0'736'0,"-1"0"-592"0,0 1-144 0,0-1 0 0,0 0 192 0,0 0 0 0,1 3 0 0,-1-3 0 0,0 0 320 0,2 2 64 0,-2-2 0 0,0 0 16 16,0 0 192-16,0 0 48 0,0 0 0 0,0 0 0 15,0 0 448-15,0 0 112 0,-20 10 16 0,15-10 0 16,-1-2-64-16,-1 2 0 0,0-2 0 0,-2 0 0 16,1 0-384-16,-1-2-64 0,-1 0-32 0,0-2 0 15,-1-3 48-15,1 2 16 0,-1 1 0 0,1-4 0 16,0 4-224-16,-1-6-64 0,1 3 0 0,-1-1 0 0,0 0-128 0,0-3-16 16,0 4-16-16,0 0 0 0,-2 1-192 15,2 0-32-15,-1 2-16 0,-1-2 0 0,4 2-48 0,-3 4-16 16,0-2 0-16,1 1 0 0,-3 0 32 0,2 0 16 15,0 1 0-15,1 0 0 0,1-1 128 0,1-2 32 16,0 1 0-16,2 0 0 0,1-1-48 0,1 2 0 16,0-1 0-16,1 0 0 0,2-1-144 0,0 4-48 15,1-1 0-15,1-2 0 0,0 1-144 0,1 3 0 16,1 0 0-16,0 0 128 0,1 0-128 0,-1 3 0 0,3 1 0 16,0-1 0-16,0 6 0 0,1-2 0 0,0 2-160 0,2 3 160 15,0-2-144-15,1 3 144 16,0 0-128-16,1 0 128 0,-2-1-160 0,1-2 160 15,1 1-192-15,0 0 192 0,0 0-176 0,-1-1 176 0,1-2-160 0,1 0 160 16,-1 1 0-16,0-5 0 16,1 2-128-16,-1-2 128 0,0 2 0 0,0-4 0 0,0 4-160 0,1-2 160 15,-1 2 0-15,0 0 0 0,0 1 0 0,1-2 0 16,-1 3 0-16,0-2 0 0,0 3 0 0,-1-3 0 16,-1 2 0-16,0-2 0 0,1 0 0 0,0 0 0 15,-1-2-160-15,-1-2 160 0,-1 2 0 0,0-1-144 0,0-3 144 16,0 1 0-16,-1 1 0 0,2-2 0 0,-3-2 0 15,0 2 0-15,1-1 0 0,0-2 0 0,-1 3 0 0,-2-4 128 16,2 2-128-16,-2-1 0 0,1 2 128 0,-1-2-128 16,0 0 128-16,-1 3-128 0,-1-2 0 0,-1 0 128 15,-1 0-128-15,-1-1 0 0,0 0 0 0,-2 0 0 16,0 0 0-16,-2-1 128 0,-1 1-128 0,-1 0 0 16,-1-1 0-16,-1-1 0 0,-2-1 0 0,1 0 0 15,-3 1 0-15,1-2 0 16,1 1 128-16,-1-4-128 0,1 4 160 0,-2-2-160 0,1-2 176 0,1 0-176 0,-1 1 192 15,2-1-192-15,-2 0 208 0,3 2-64 16,0-2-16-16,1 4 0 0,0-1-128 0,1 1 0 0,2 0 144 0,-2 2-144 16,2 1 0-16,1 0 0 15,-2-1 0-15,2 0 0 0,0 0 0 0,1 0 144 16,0 2-144-16,0-1 0 0,1 2 176 0,2-2-176 16,-2 2 160-16,2 1-160 0,0 0 0 0,1-2 128 0,0 2-128 0,1 0 0 15,1 0 0-15,-1 2 0 0,1-2 0 0,-1 0 0 16,0 0 0-16,0 0 0 0,0 0 0 0,20 14 0 15,-11-8 0-15,-1 0 0 16,4 2 0-16,-1 0 0 0,2 2 0 0,1 0-128 0,2 2 128 0,1 1 0 0,2 2-400 16,-1-3 16-16,2 2 16 0,0 0 0 15,1 0-752-15,-1 0-160 0,1 0-16 0,0-1-14848 16</inkml:trace>
  <inkml:trace contextRef="#ctx0" brushRef="#br0" timeOffset="77761.64">25377 10014 12895 0,'-4'0'1152'0,"0"1"-928"0,3 1-224 0,0-2 0 0,1 0-1216 0,-2 0-304 0,0 3-48 0,-3-3-16 16,-1 0-16-16,-2 0 0 0,2 0 0 0,-1 0 0 0,-1 0 1792 0,2 0 336 0,-1 0 80 0,1-3 16 15,-1 3 1120-15,1-3 240 0,1 0 32 0,0 2 16 16,2-1-368-16,-2-2-64 0,0-1 0 0,0 1-16 16,0 1-736-16,0-4-144 0,0 4-16 0,1-4-16 15,0 5-80-15,1-4-16 0,0 2 0 0,0-1 0 0,0 0 448 0,1 3 96 16,0-2 16-16,1 2 0 0,0 2-64 0,-2-3-16 16,2 3 0-16,-1 0 0 0,1 3-224 0,-2-3-32 15,1 2-16-15,-1 2 0 0,1-2-496 0,-1-1-96 16,1 2-32-16,-1 1 0 0,1-4-160 0,-1 2 0 15,1-2 0-15,-1 0 0 0,2 1 320 0,-1-1 16 0,0 0 16 0,1 3 0 16,0-3 176-16,1 0 48 0,0 0 0 0,0 2 0 16,2-2-352-16,2 0-64 15,1 0-16-15,0 2 0 0,2 0 288 0,1 0 48 0,0 0 16 0,4 0 0 16,-3 2-112-16,3-2-32 16,0 5 0-16,-1-4 0 0,1 3-224 0,1-2-128 0,-1 2 128 0,1 0-128 15,-1-2 0-15,0 1 0 0,1 1 0 0,-2-2 0 16,0 0 0-16,0-1 0 15,0 0 0-15,-1 1 0 0,0-2 0 0,0 1 0 16,-3-3 0-16,1 0 0 0,0 0 0 0,1 0 0 16,1 0 0-16,-1-3 0 0,-2 1 0 0,0 2 0 15,1-2 0-15,-2 2 0 0,-1 0 0 0,0 0 0 0,-1 0 0 0,-2 0 0 16,1 0 0-16,-1 2 0 0,-1 0 0 0,-1 1 0 16,1-3 0-16,-1 3 0 15,2-3 0-15,-2 3 0 0,0 0 0 0,-2-3 0 0,2 3 0 0,-1-2 0 16,0 2 0-16,1-3 0 15,-1 0 0-15,1 0 0 0,-3 0 0 0,1-3 0 0,1 2 0 16,-3-2 0-16,4 3 128 0,0 0 0 0,0 0 0 0,0 0 0 16,-20-16-128-16,15 11 0 0,0 1 0 0,-1-3 0 15,0-1 0-15,-3 1-192 0,2-2 64 0,-2 0 0 0,0 2 128 0,1-3 0 16,-1 1 0-16,0-1 0 16,0 4 0-16,-1 0 0 0,-1 0 0 0,1 2-128 15,1-1 128-15,0 4 0 0,1 1 0 0,0 0 0 16,1 1 0-16,-1 1 0 0,2 2 0 0,0 1 0 15,0-1 0-15,0 2 0 0,0 0 0 0,-1 0-128 16,1-2 128-16,0 2 0 0,1-2 0 0,-1 0 0 0,1 1 0 16,0-4 0-16,0 4 0 0,0-5 0 0,3 1 0 15,-1-1 0-15,1-1 0 0,2 1 0 0,-2-3 0 0,4 0 128 16,0 0-128-16,2-1 0 0,0 1 0 0,1 0 0 16,-1-1 0-16,1 4 0 0,2-2 128 0,-2 2-128 15,2 2 128-15,0-2-128 0,1 2 0 0,2 3 0 16,0-2 0-16,1 1 0 0,0 0 0 0,1 1 0 15,1 1 0-15,0 0 0 0,-2-2 0 0,3 2 0 16,-3 0 0-16,-1 0-128 0,-1 1 128 0,-1-4 0 16,1 1 0-16,-2 0 0 0,2 1 0 0,-2-4 0 15,1 4 0-15,-1-5 0 0,-1 3 0 0,2-3 0 16,-2 0 0-16,0 0 0 16,-1 0-576-16,1 0-96 0,-1-2-16 0,1 1 0 15,-1-2-1168-15,0 3-224 0</inkml:trace>
  <inkml:trace contextRef="#ctx0" brushRef="#br0" timeOffset="80130.73">23724 10737 2751 0,'0'1'256'0,"-1"-1"-256"0,0 3 0 0,1-3 0 0,0 0 2448 0,-1 0 448 0,1 0 96 0,-1 0 16 0,-1 1-1792 0,0-1-368 0,-1 0-64 0,3 0-16 0,0 0 480 0,0 0 96 16,0 0 0-16,0 0 16 16,0 0-592-16,-18-13-112 0,15 10-16 0,0 2-16 0,-1-2 448 0,1 0 80 15,0 3 32-15,-1-3 0 16,0 2-160-16,1 1-48 0,-2-1 0 0,1 1 0 16,-1 0 32-16,0-2 0 0,0 2 0 0,-1 0 0 0,0 0-368 15,0-2-64-15,-1 1 0 0,0-2-16 0,1 1-128 16,0 1-32-16,-2-4 0 0,1 3 0 0,-2-3-208 0,2 0-32 15,-2 3-16-15,0-4 0 0,1 2-144 0,-1-1 192 16,0 1-192-16,1 1 192 0,-1-3-48 0,-1-1 0 16,0 4 0-16,0-3 0 0,-1-1 128 0,-1 1 32 0,0 0 0 15,0 0 0-15,3-3-112 0,-1 3-32 0,0-1 0 0,0 0 0 16,1 4-160-16,1-4 192 16,0 4-192-16,2 0 192 0,-1 1-192 0,2 2 0 0,-2-1 144 0,4 1-144 15,-1 0 0-15,1 0 0 16,1 0 0-16,1 0 0 0,0-3 0 0,-1 3 0 0,2 0 0 0,2 0 0 15,-1 0 0-15,0-2 0 16,3 2 0-16,-2-2 0 0,2 2 0 0,-4 0 0 16,0 0 0-16,0 0 0 0,27-2 0 0,-18 4 0 15,1 0 0-15,0 0 0 0,-2 2 0 0,2-1 0 0,1 2 0 16,-1 2 0-16,0-1 0 0,0 1 0 16,0-1 0-16,-2 1 0 0,1 1 0 0,0-2 0 15,1 1 0-15,-3 0 0 0,0 2 0 0,1-2 0 16,-1 2 0-16,1 1 0 0,-2-2 0 0,0 2 0 0,0-2 0 0,0 0 0 15,1 2 0-15,-2-1 0 0,1 1 0 0,-1 0 0 16,0-2 0-16,0 0 0 16,0 0 0-16,-2-4 0 0,2 2 0 0,-1-3 0 0,0 0 0 15,-2-3 0-15,2 3 0 0,-2-3 0 0,0 0 0 16,0 0 0-16,-1 0 0 0,0 0 0 0,-1 0 0 0,2 0 0 16,-2 0 0-16,-2 0 0 0,1 0 0 0,-1 0 0 15,1 0 0-15,-3-3 0 0,0 3 0 0,4 0 0 16,0 0 0-16,0 0 0 0,-18-8 0 0,11 4 0 15,1 0 160-15,0 1-32 0,-1-4-128 0,-2 1 192 16,2 0-192-16,-2-3 176 0,0 2-176 0,1 1 160 16,-2-4-160-16,1 4 128 0,-2-3-128 0,1-1 128 15,0 2-128-15,-1 0 0 0,1-1 0 0,0 2 0 16,0 1 0-16,2 0 128 0,0 0-128 0,0 1 0 0,0 0 0 0,1 0 0 16,-1 1 0-16,1 0 0 0,-1 2 0 0,2-2 128 15,-1 2-128-15,-1-2 0 0,2 0 0 0,0 2 0 16,1-2 0-16,0 2 0 0,1-1 0 0,1-1 0 15,2 1 0-15,-2 0 0 0,3-1 0 0,-1 1 0 16,2 0 0-16,-1 3 0 0,3 0 0 0,-1 0 0 16,2 0 0-16,-1 1 0 0,2 2 0 0,0 3 0 15,2-2 0-15,0 2 0 0,0 0 0 0,1 0 0 0,0 3 0 16,1-3 0-16,1 2 0 0,0-2 0 16,1 3 0-16,-1-3 0 0,2-3 0 0,-1 4 0 0,1-5 0 0,0 2 0 15,0-1 0-15,1 0 0 0,0-3 0 0,-2 1 0 16,3 2 0-16,-2-1 0 15,-1-1 0-15,1 2 0 0,-3-1 0 0,3 2 0 0,-4-3 0 0,1 4 0 16,0-4 0-16,-2 4 0 0,0-1 0 0,0-1 0 16,-1 0-176-16,0 0 176 0,-1-2-128 0,0 1 128 15,-1-2-224-15,0 0 32 0,0 0 16 0,0-2 0 16,1 1-16-16,0-2 0 0,0 0 0 0,0-2 0 16,1-2-640-1,1 1-128-15,-1-1-16 0,3 1-16416 0</inkml:trace>
  <inkml:trace contextRef="#ctx0" brushRef="#br0" timeOffset="81427.5">23105 11592 4607 0,'-1'0'400'0,"-1"0"-400"0,1 0 0 0,0 0 0 0,1 0 640 0,0 0 32 0,0 0 16 0,-1-3 0 0,1 3-48 0,0-1-16 0,-1-1 0 0,1 2 0 0,0 0-16 0,0 0 0 15,0 0 0-15,0 0 0 0,0 0 528 0,0 0 96 16,0 0 32-16,0 0 0 0,0 0 592 0,0 0 112 16,0 0 16-16,0 0 16 0,-20-4-368 0,17 4-80 15,1 0-16-15,-1 0 0 0,1 0-464 0,-1 0-112 16,1 1 0-16,-2-1-16 0,2 3-560 0,-1-1-128 15,0-2 0-15,-1 1-16 0,1 2-48 0,-2-1-16 0,2-2 0 16,-2 1 0-16,0 2 208 0,0-3 64 16,0-3 0-16,-1 2 0 0,-3-1 128 0,0-1 16 15,0 0 16-15,-3-1 0 0,1-2-96 0,0 2 0 0,-1-2-16 0,-1 0 0 16,1-1-208-16,0 1-32 0,-1 0-16 0,0 0 0 16,0 2-96-16,1-2-16 0,-2 2 0 0,3 2 0 15,1-1-128-15,0 2 160 0,-1 2-160 0,-1 2 160 16,1-1-160-16,-2 2 0 0,2 2 0 0,1-2 0 15,1 2 0-15,0-4 0 0,0 2 0 0,1-4 0 16,0 3 0-16,2-3 0 0,1 0 0 0,0 0 0 16,3-3 0-16,0 3 0 0,2-4 0 0,0 4 128 0,2-2-128 0,0 0 0 15,2 0 0-15,1 0 0 0,2 2 0 0,1-3 0 16,0 6 0-16,2-3 0 0,1 2 0 0,2 0 0 16,0 2 0-16,1 0 0 0,-1 2-208 0,2 1 80 15,1-1 128-15,0 1-208 0,-1-1 32 0,1 1 16 16,0-1 0-16,-1 0 0 0,-1 0 160 0,-1-3 0 15,4 0-144-15,-4 1 144 0,1-4 0 0,-2 2 0 16,2-2 0-16,-2 0 0 0,-1-2 0 0,0-1 0 16,0 2 0-16,-1-1 0 0,1 1 0 0,-1 1 0 15,-1-3 0-15,0 3 0 0,-1 0 0 0,-1 0 0 16,-1 3 0-16,-1-3 0 0,0 3 0 0,-3-3 0 16,2 4 0-16,-3-4 0 0,2 4 0 0,-3-2 0 0,-2 1 0 0,2-2 0 15,-1 1 0-15,0 1 128 0,-2-2-128 0,1 1 128 16,-2 1-128-16,0-3 0 0,1 1 0 0,-1 2 0 15,-1-3 0-15,0 0 0 0,-1-3 0 0,0 2 0 16,0 1 0-16,-2-3 0 0,1 0 176 0,-2-2-176 16,3 1 224-16,-3-2-48 0,1 0-16 0,0 2 0 0,0-2-160 15,-1-3 0 1,0 3 0-16,1 1 128 0,-2-1-128 0,0 0 0 0,1 0 0 0,-1 1 0 0,2 3 0 0,-1 0 0 16,0 1 0-16,1 1 0 0,-1 0 0 0,0 0 0 15,1 1 0-15,-1 1 0 0,2 0 0 0,-2 0 0 31,3-2 0-31,0 0 0 0,1 3 0 0,1-3 0 0,0 0 128 0,2 0-128 16,0 0 0-16,1 0 0 0,1 0 0 0,0 0 128 16,0 0-128-16,1 0 0 0,1 0 0 0,-2 0 0 0,0 0 0 0,0 0 0 15,0 0 144-15,22-3-144 16,-15 1 0-16,1 0 0 0,0-1 0 0,1 0-128 0,0 1 128 0,1-2 0 16,0 2 0-16,-1 0 0 0,1 0 0 0,-1-2 0 15,1 4 0-15,0-2 0 16,-2 0-192-16,1 1 0 0,0 0 0 0,-1 1 0 15,1 0-1120-15,1-3-224 0</inkml:trace>
  <inkml:trace contextRef="#ctx0" brushRef="#br0" timeOffset="82755.95">24398 11813 3679 0,'0'0'320'0,"0"-2"-320"0,0 0 0 0,0 2 0 0,0 0 912 0,0 0 112 0,2-2 32 0,-2 1 0 0,0-1 320 0,0 1 64 0,-2 1 16 0,2 0 0 0,0 0-288 0,0 0-48 16,0 0-16-16,0 0 0 0,0 0-256 0,0 0-48 15,-14 14-16-15,10-9 0 0,0-2 32 0,0 4 0 0,2-4 0 16,-2 1 0-16,1 1-240 0,-1-1-32 0,0 2-16 0,0-4 0 16,1 2-224-16,-1 0-48 0,0-1-16 0,-1 0 0 15,2 1 80-15,-4 1 32 16,2-2 0-16,-2 3 0 0,1-2 224 0,-2 0 32 16,1 1 16-16,-2 1 0 0,1-2-176 0,-2-1-16 15,0 2-16-15,0-1 0 0,0 0 160 0,0-2 48 0,-1 2 0 0,0 0 0 16,1-2-64-16,-1 1-16 15,0 0 0-15,1 1 0 0,0-1-160 0,1 0-48 0,1 0 0 0,-1-3 0 16,3 3-208-16,0-3-128 0,1 3 160 0,0-2-160 16,1 2 192-16,0-3-64 0,3 0-128 0,0 2 192 0,0-2 48 0,1-2 0 15,1 2 0-15,0 0 0 0,0 0-32 0,2-3 0 16,1 2 0-16,-4 1 0 0,0 0-208 0,0 0 0 16,0 0 0-16,21-3 0 0,-16 1-304 0,1 1 48 15,-1 1 16-15,1-3 0 0,0 0 240 0,0-2-176 16,-1 1 176-16,1 0-160 0,1 0-48 0,-1-2-16 15,0 0 0-15,0 0 0 16,2 0-160-16,-1 0-16 0,0-1-16 0,2-1 0 0,-2 0 208 0,1 2 32 0,-1 0 16 16,2-1 0-1,0 0 160-15,-2 2 0 0,-1 2 0 0,2-4 0 16,-1 4 0-16,2-3 0 0,-2 2 0 0,1-1 0 0,-2 1 0 0,0 2 0 0,-1-2 0 0,0 2 0 31,0 0 0-31,-2 0 0 0,0 1 0 0,-1-1 0 16,0 4 128-16,-2-2-128 0,0 1 160 0,0 1-160 15,-3 2 352-15,1-1-32 0,-1 0 0 0,0 3 0 16,-2-2-128-16,0 1-48 0,0 2 0 0,-3-3 0 16,2 2-144-16,-1 1 0 0,-1-1 0 0,1 0 0 15,-2 0 160-15,2-2-160 0,-2 1 192 0,0 0-192 0,2 0 272 16,-2-2-48-16,2 1-16 0,-2 1 0 0,3-1-208 0,0-2 144 16,0-2-144-16,0 4 128 0,1-3-128 0,-2 0 0 15,2 3 0-15,1-3 0 0,-1 2 0 0,1-1 128 16,0-2-128-16,0 2 0 0,1 0 0 0,0-2 0 15,1 0 0-15,-1 0 0 0,2 2 0 0,0-4 0 16,0 2 0-16,1 0 0 0,-2 0 0 0,2-2 0 16,2 0 0-16,-1 0 128 0,1 2-128 0,0-4 0 15,1 2-160-15,1-1 160 16,0-1-608-16,1 3-32 0,0-4 0 0,1 2 0 16,0-1-560-16,0 1-112 0,0 0-32 0,2-4-12800 0</inkml:trace>
  <inkml:trace contextRef="#ctx0" brushRef="#br0" timeOffset="83726.24">23937 12183 5519 0,'-1'0'496'0,"0"0"-496"0,-1 0 0 0,2 0 0 0,0 0 896 0,0 0 96 0,-1 0 16 0,0-3 0 0,0 3-528 0,0-1-96 0,-1 1-32 0,2 0 0 16,0 0-80-16,0 0-16 0,0 0 0 0,0 0 0 15,0 0 352-15,0 0 64 0,0 0 16 0,0 0 0 16,0 0 144-16,0 0 48 0,0 0 0 0,0 0 0 15,0 0-368-15,0 0-64 16,-1 19 0-16,2-14-16 0,-1 0-304 0,0 1-128 0,2 0 0 0,-2 0 128 0,0 1-128 16,1 2 0-16,-1 1 0 0,1-3 0 31,-1 2-448-31,1 0 16 0,-1-2 16 0,1 2 0 0,-1-3 208 0,2 4 32 16,-2-3 16-16,1 2 0 0,-1 0 160 0,1 1 0 15,-1-1 0-15,1 1 128 0,-1-1-128 0,0 1 144 0,0-1-144 0,0-2 160 0,0-1-160 0,0-2 0 16,0 1 0-16,2-5 0 15,-2 0-288-15,0 0-144 0,1-3-16 0,-1 0-16 0,1-4 144 0,0 1 16 16,1-2 16-16,-1-2 0 16,0 0-112-16,0-3-32 0,1-3 0 0,-2 4 0 15,1-2-64-15,0 2-16 0,-1-3 0 0,0 3 0 16,0-1-144-16,-1 2-48 0,1-1 0 0,-1 0 0 16,1-1 0-1,0 3 0-15,0 2 0 0,1 0 0 0,-1 2 704 0,1 1 0 0,0 1 176 0,0 1-16 16,2-1-160-16,-3 2 0 0,1-2 0 0,0 4 0 15,-1 0 0-15,2 0 0 0,-2 0 0 0,1 0 0 16,-1 0 0-16,0 0 0 0,1 1 0 0,-1-1 0 16,0 0 0-16,0 0 0 0,0 0 0 0,0 0 0 15,0 0 0-15,0 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40:32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2941 11326 27647 0,'-4'-15'2448'0,"0"5"-1952"0,2 3-496 0,0 0 0 0,2 5 1232 0,0 0 160 0,-1 0 16 0,-1-3 16 0,-2-2-336 0,-3-5-64 0,-5-1 0 0,-4 0-16 0,-5 0-592 0,-3 3-112 16,-5 4-32-16,-5 0 0 0,-4 0-272 0,-5 2 128 16,-4-1-128-16,-4 4 0 0,-2 1 192 0,-5 4-192 15,-2-2 192-15,-7 2-192 0,-6 0 240 0,-6 2-64 16,-3 0-16-16,-1 3 0 0,3-2-32 0,-3 2 0 15,-2-3 0-15,1 0 0 0,4-2-128 0,8-4 160 0,4 0-160 16,3 0 160-16,5-3 160 0,0 3 16 0,3 3 16 0,3 0 0 16,3 4-112-16,6 1-32 0,4 2 0 0,6 0 0 15,4-1-208-15,4-2 0 0,3 2 0 0,3-3 0 16,3 1 0-16,3 2 0 0,3-3 0 0,4 0 0 16,3-2 0-16,3 2 128 15,3-2-128-15,3 2 0 0,1-2 0 0,3 1 0 0,6-1 0 0,2 2 0 16,5-3 144-16,3 4-16 0,2-1 0 0,3 0 0 0,0-2 0 15,0 2-128-15,-1 0 192 0,-1-2-64 0,0 1-128 0,-1 1 0 16,0 0 0-16,-3 1 128 0,0 6-128 0,-6-1 0 16,-1 2 0-16,-4 2 0 15,-2 5 0-15,-2 4 0 0,-5 8 0 0,-3 10 0 16,-3 6 0-16,-6 6 0 0,-3 3 0 0,-3-1 0 16,-1 0 0-16,0 9 192 0,0-2-192 0,0-1 192 15,3-4-192-15,2-10 0 0,5-6-192 0,1-9 192 16,1-4 0-16,2-3 0 0,-2-1 0 0,0 2 0 0,1-6 0 0,0-2 240 15,1-6-64-15,-1 4-16 0,1 3 0 0,-1 1 0 16,0 6 0-16,-1-2 0 0,-1 2-160 0,0-1 0 16,0 0 0-16,-2-2 0 0,0 3 0 0,-1 1 0 0,-1-3 0 0,-1 0 0 15,2-2-128-15,0-4 128 0,2-3 0 0,2-3 0 16,2-5 0-16,1 1 0 0,2-4 0 0,0 0 0 16,4-2 256-16,1-2 80 0,2-1 16 0,6-1 0 15,7-1 144-15,5-1 16 0,5-1 16 0,11-1 0 16,13 1-240-16,10-2-48 0,9 4-16 0,6 1 0 15,-2 3-224-15,3 0 128 0,0 3-128 16,6 0 0-16,6 5 160 0,-1 4-160 0,-6-1 160 0,-2 3-160 0,-7-3 0 16,1 0 0-16,2 4-208 0,-6-2 64 0,-7-1-176 0,-9-5-16 15,-6-2-16-15,3 2 0 0,4-4 192 0,3-2 160 32,1 0-208-32,-9 1 80 0,-9-4 128 0,-7 1 224 0,-5 1-48 0,-3-3-16 0,-5 0 96 0,-2-3 0 15,-2 3 16-15,-2-3 0 0,-1-1-112 0,-3 1-32 16,-2 1 0-16,-2-2 0 15,-3 1-128-15,0 0 0 0,-3-1 0 0,-3-1 0 0,1 2 0 0,-3-1 0 16,0-2 0-16,-3 0 128 0,0-3-128 0,-1-2 160 16,-2-4-160-16,1-4 160 0,0 0 112 0,0-4 32 15,1-4 0-15,0-1 0 0,2-6 160 0,-2-3 48 16,1-1 0-16,-1-7 0 0,0-2-208 0,0-7-48 16,-2-9 0-16,0-9 0 15,0-3-256-15,-3-4 0 0,1 2 128 0,0 8-128 0,-1 0 0 0,1-8 160 0,-3-13-160 0,-2-7 128 16,-1 1-128-16,-1-3 0 0,-1-5-192 0,-2 5 192 15,-2 1-128-15,-4 10 128 0,-2 12 0 0,-1 9 0 16,-2 11-480-16,-9 6-32 16,-12 8 0-16,-14 23-22064 0</inkml:trace>
  <inkml:trace contextRef="#ctx0" brushRef="#br0" timeOffset="95134.14">20526 15970 23951 0,'-2'-7'2128'0,"2"1"-1696"0,2 1-432 0,0 4 0 0,0-2 496 0,1 2 16 0,1-5 0 0,2-3 0 16,2-3-1888-16,4-2-368 0,2 2-80 0,0-1-16 0,0 1 1200 0,-1 5 256 15,1 0 32-15,-2 1 16 0,-1 0 1760 0,2 2 368 0,-1 2 64 0,0-1 0 16,2 2 288-16,2-1 48 0,3-1 16 0,2 2 0 15,2-1-448-15,8-2-96 0,9-2 0 0,8-1-16 16,10 1-800-16,6 3-144 0,4-4-48 0,0 1 0 16,-2 3-448-16,2-4-80 0,6 1-128 0,3 0 176 15,-2 1-176-15,-1 0 0 0,-3 3 0 0,-3-2 0 16,-3-2 0-16,7 1 0 0,11-1 128 0,1 1-128 16,-1-2 0-16,-6 2 160 0,-7 2-160 0,9-3 160 15,13 2 16-15,2-2 0 0,-2 2 0 0,-3-1 0 0,-8 4 64 16,9 1 16-16,10 0 0 0,0 0 0 0,1 1 0 0,2 2 0 15,6 0 0-15,5 2 0 0,1-1-128 0,-2 0-128 16,0-2 176-16,2-2-176 0,5 1 192 0,-2-2-192 16,-6 1 192-16,4 0-192 0,2-2 192 0,-8-2-192 15,-10 1 192-15,7 2-192 0,6 1 176 16,-3 0-176-16,-5 0 160 0,1 0-160 0,0 1 128 0,3-1-128 16,2 3 0-16,0-3 144 0,-2 1-144 0,10 4 192 15,12-4-192-15,-3 2 192 0,-4-1-192 0,7 2 0 16,11-2 0-16,-3 2 0 0,-6-1 176 0,-4 0-48 15,-4 4-128-15,-5-4 192 0,-5 1-192 0,0 1-208 0,2 1 32 16,-9 1 16-16,-10-3 160 0,4 2 0 0,7 1 0 0,-6 1 0 16,-6-2 0-16,2 1 0 0,5-1 0 0,0-1 0 15,-3 1 0-15,-4 0 0 0,-4 0 0 0,6 3 0 16,7-2 0-16,-1 4 192 0,-7 1 0 0,3-1-16 16,7-1 64-16,-2 2 16 0,0 0 0 0,-7-2 0 15,-6 0-256-15,8-1 0 0,12 1 0 0,-4-3 0 16,-10 2 0-16,3-3 0 0,7 1 0 0,-4 0 0 15,-5 1 0-15,-7-5 0 0,-4 3 0 16,0-2 0-16,0-1 0 0,-3 1 0 0,-6 1 0 0,-2-1 0 0,-8-2 0 0,5 2 224 16,5-2-64-16,-1 0-16 0,-4 0 48 0,-4 2 0 15,-4-4 0-15,1 2 0 0,6-1-64 0,0 2 0 16,0-1 0-16,-3 0 0 16,-8 0-128-16,-5 1 0 0,-7 0 0 0,2 0 0 15,0 0-144-15,1 1-16 0,1 0 0 0,-2 1 0 16,-5 1-288-16,-1-2-64 0,-1 3-16 0,-3-1 0 15,-3 3 16-15,-2 0 0 0,2-2 0 0,-1 3 0 0,1 1 96 0,-3-1 32 16,-1 0 0-16,-3-1 0 16,-4 0-320-16,-6 1-48 0,-3 3-16 0</inkml:trace>
  <inkml:trace contextRef="#ctx0" brushRef="#br0" timeOffset="115484.87">5357 14484 16575 0,'-4'-4'1472'0,"2"2"-1168"0,0-1-304 0,2 3 0 0,0 0 608 0,-1 0 64 0,-1-1 16 0,-2 1 0 0,-2 0 928 0,0 0 192 0,-1 4 48 0,0 2 0 31,1 4-400-31,0 2-80 0,-1 4-16 0,1 5 0 0,-1 5 112 0,-1 5 32 16,0 5 0-16,-2 5 0 0,-1 0-352 0,0 6-64 0,-2-3 0 0,0 5-16 16,-1 1-752-16,0 3-160 0,2-2-32 0,0 2 0 15,1-2-128-15,-2-4 0 0,2 1 0 16,-1-7-176-1,1-6-416-15,-1-7-96 0,0 1-16 0,1-7 0 0,-1-2-304 16,-1-2-64-16,1-2-16 0,-1-1-14528 0</inkml:trace>
  <inkml:trace contextRef="#ctx0" brushRef="#br0" timeOffset="116025.53">5949 14503 43311 0,'-17'-7'1920'0,"3"4"384"0,2 0-1840 0,2 3-464 0,5 3 0 0,1-3 0 31,-1 3-464-31,-3 1-192 0,-7 2-48 0,-7 3 0 0,-3 5 304 0,-2 0 48 0,-2 3 16 0,2 2 0 16,3 4-112-16,2 4-32 0,2 5 0 0,3 0 0 15,2 5 96-15,2 2 0 0,2 3 16 0,-1 1 0 0,-4 45 368 16,9-43 0-16,-2 5 0 0,2 1 208 0,-1-1-32 16,1-3-16-16,1-1 0 0,1-3-160 0,2-2 0 15,5-6 0-15,0-3 0 0,3-1 0 0,4-5 0 16,1-6 0-16,2-6 0 0,-1-1 0 0,3-7 0 15,2-5 0-15,0-1 128 0,2-1 64 0,2-8 16 16,2-1 0-16,3-6 0 0,2-2 112 0,3-5 32 16,1-1 0-16,1-2 0 0,0-6-144 0,2 1-16 15,-2-4-16-15,0-2 0 0,-2-1-176 0,-3-1 128 16,0-3-128-16,-5 3 128 0,-1 0-128 0,0-1 0 0,-1-2 0 16,0-3 0-16,0 4 0 0,-3 3 0 0,0 1 0 0,-3 5 0 15,-3 3 128-15,-2 1-128 0,-3 3 0 0,-2-1 128 16,-4 4-128-16,-3 3 192 0,-2 3-192 0,-1 0 192 15,-3 4-48-15,-3-3 0 0,-2 5 0 0,0 0 0 16,-3 1-144-16,0 6-176 16,0-1 48-16,-2 4 0 0,-1 0-368 15,-2 6-64-15,0-1-16 0,-2 4-17024 0</inkml:trace>
  <inkml:trace contextRef="#ctx0" brushRef="#br0" timeOffset="116375.3">6505 14977 41471 0,'17'-9'1840'15,"-6"2"368"-15,-1 1-1760 0,-3 4-448 0,-1 4 0 0,-1-2 0 0,4 3 272 0,3 0-16 0,9 0-16 0,6 3 0 0,8 1-736 0,1 2-144 0,1 1-16 0,-2 0-16 16,-2-1-1824-16,-1-2-352 0,-2 2-80 0,-5-3-16 0</inkml:trace>
  <inkml:trace contextRef="#ctx0" brushRef="#br0" timeOffset="118691.69">7155 14605 24879 0,'-8'-3'2208'0,"2"-1"-1760"0,2 4-448 0,4-3 0 0,0 3 1376 0,0-1 192 0,-3-1 32 0,-2-2 16 0,1-2-1024 0,2 0-208 0,0-1-32 15,5 4-16-15,0 0-16 0,5 1-16 0,3 1 0 0,3-2 0 16,2 3-480-16,2-2-80 0,3 0-32 0,4 2 0 16,1 0 288-16,4 0-192 0,1 2 192 0,3 0-160 15,3 4 160-15,2 0 0 0,-2 1 0 0,-1-1 0 16,1 1 0-16,-3 2 176 0,0-3-176 0,-1 0 192 15,-1 0-192-15,-1-2 0 0,0-1 0 0,-3-2 0 16,-3 1 384-16,0-2 32 0,2-2 16 0,-2 1 0 16,-2-2 16-16,-2-1 0 0,-2-2 0 0,-3 3 0 15,-2-2-48-15,-2 1 0 0,-1 0 0 0,-2 2 0 0,-2-2-192 0,-2 4-32 16,-1-3-16-16,-2 6 0 0,-2-3-32 16,0 4 0-16,-2-2 0 0,-1 4 0 0,1 4 208 0,-3 3 48 15,-2 3 0-15,-3 3 0 0,-3 4 0 0,0 4 16 16,-5 3 0-16,-1 1 0 0,-4 1-208 0,1 0-32 15,-1-1-16-15,-5 6 0 0,-1 5-144 0,-5 5 0 16,0 4 144-16,-3-1-144 0,1 1 0 0,-1 2 0 16,0-2 0-16,1-4 0 0,2-6 0 0,1-2 0 15,0 1 0-15,-1-2 0 0,1 0 0 0,2-3 0 16,1-4-176-16,2-3 176 16,3-8-544-16,3-1-16 0,1-7 0 0,3-4 0 15,2 0-768-15,3-4-144 0,2-4-48 0,2 2-14240 0</inkml:trace>
  <inkml:trace contextRef="#ctx0" brushRef="#br0" timeOffset="130630.85">8590 14760 40543 0,'-3'-1'3600'0,"1"1"-2880"0,2 0-576 0,2 0-144 0,0 0 144 0,1 0 0 0,0-3 0 0,2-3 0 0,4 0-272 0,2-2-64 15,5-4-16-15,1-3 0 16,3 2 208-16,5-4 0 0,3 0 0 0,4 1 160 16,2 0-160-16,3 0 0 0,4 2 0 0,0 2 0 0,-4 1 0 0,-1 6 0 31,-3 2 0-31,-3 6 128 0,-6 3 16 0,-4 4 0 0,-3 4 0 0,-4 4 0 16,-3 2-16-16,-3 5 0 0,-1 2 0 0,-2 3 0 15,-2 0-128-15,0 0 160 0,-2 3-160 0,-3 0 160 16,0 1-32-16,-1-3-128 0,0 1 192 0,0 7-64 15,-2 4-128-15,-1 1 192 0,-1 1-192 0,-2 0 192 16,2-1-192-16,-3-1 0 0,-2-4 0 0,-3-1 128 16,0-6-128-16,-4-1 0 0,-1 0 0 0,-3-3 0 15,-2 1 176-15,-5-1-48 0,-4 1-128 0,-3-2 192 0,-2-4-192 16,-3-3 0-16,0-4 0 0,-1-3 0 0,2-5 0 16,2-4 0-16,0 0 0 0,2-4 0 0,-1-4 0 15,1-2 0-15,0 0 0 0,2-4 0 0,4 0 0 0,1-5 0 16,0-1 0-16,5-4 0 0,4 2 0 0,4-3 0 15,6 5 0-15,4 2 0 0,4 2 0 0,2-1 0 16,4 5 0-16,1 0 0 0,2 2 0 0,5 3 0 16,2 3 0-16,7 3 0 0,2 1 256 0,1 2 0 15,1 0 0-15,6 3 0 0,7 1-112 0,4-1-16 16,2 1 0-16,1 0 0 0,-1-1-128 0,-2 0 0 16,-1-3 0-16,-3 1 0 0,-1 2 0 0,-2 1 0 15,-1 0 0-15,-1 2 0 0,-1 2 0 0,-1 0 0 0,0 2 0 16,-3-1 0-16,0-1 0 0,-3 1 0 0,0-2 0 0,-5-4 0 15,-2 1 0-15,-2-4 0 0,-2-2 0 0,-1-2 0 16,-2-2-224-16,-3-2 80 0,0-2 16 0,-2-5-19520 16</inkml:trace>
  <inkml:trace contextRef="#ctx0" brushRef="#br0" timeOffset="131150.51">9911 14553 28559 0,'0'-2'2544'0,"-3"1"-2032"0,0 1-512 0,0 0 0 0,2 1 3056 0,0 1 512 0,1 2 96 0,-1 0 32 0,-3 4-3136 0,-1 5-560 0,-2 0-256 0,-3 6 32 16,-3 1-272-16,0 1-48 0,-1 3-16 0,-3 0 0 0,-1 3 240 0,0-1 32 16,1-1 16-16,0-3 0 0,1 3 144 0,2-3 128 0,1 0-192 0,3-2 192 15,4-1 320-15,2-6 160 0,2 0 32 0,2-3 16 16,1-2-64-16,2-2-16 16,0-2 0-16,1 1 0 0,4-1-304 0,-2-3-144 0,2 4 128 0,2-4-128 15,5 5 0-15,1 1 128 0,0-1-128 0,3 2 0 16,4 0 0-16,3 0 0 0,4-1 0 0,2-1 0 15,1 0 0-15,0 0 0 16,-4-1 128-16,2 0-128 0,1 3 0 0,-1 0 0 0,0 1 0 0,-1 4 0 0,-2 0 0 0,-1 3 0 16,1 6 0-16,-2 0 0 0,1 3 128 0,-4 0-128 31,1 3 0-31,-3-4 128 0,-4 1 112 0,-2-3 16 0,-1 3 0 0,-6-6 0 0,1 4 0 0,-5-2 0 16,-2-4 0-16,-2 0 0 15,-2-1-256-15,-3 0 0 0,-3 0 0 0,-4 1 0 16,0-3 144-16,-5 0-16 0,3-2 0 0,-1-3 0 0,0-4-128 0,-4 0 128 15,-3-4-128-15,-4-1 128 0,-1-1-128 0,-1-3-144 16,-2 2 144-16,0-4-208 16,-1-1-224-16,-3-3-32 0,-3-2-16 0,-2-3-12272 15,7 4-2464-15</inkml:trace>
  <inkml:trace contextRef="#ctx0" brushRef="#br0" timeOffset="131439.03">9777 14744 9215 0,'4'-8'816'0,"-3"2"-656"0,1-2-160 0,-1 4 0 0,1 0 7216 15,3 2 1408-15,3-2 272 0,3-2 64 0,9-7-6976 0,8-3-1408 0,9-2-288 0,6-3-48 0,1 3-240 0,1 2 128 0,1 1-128 0,0 2 0 0,0 2 240 0,-2 1-48 0,2 0-16 16,0 4 0-16,1-3-176 0,1 2 0 16,0 1 0-16,-1-1 128 0,0 4-128 0,-2-4 128 15,-2 4-128-15,-2-3 128 0,-2 3-128 0,2-3 0 16,2 0 0-16,1-2 0 0,0 0-160 0,-1 1-16 16,1-1 0-16,-2 0 0 15,-3 0-736-15,0 0-160 0,-2-2-16 0,-3 2-16832 0</inkml:trace>
  <inkml:trace contextRef="#ctx0" brushRef="#br0" timeOffset="132569.1">6822 16282 11055 0,'4'-5'976'0,"-1"1"-784"0,0 1-192 0,-1 3 0 0,1-3 1648 0,-1 1 272 0,6-4 64 0,2-4 16 0,5-3-336 0,-1-3-80 0,1 3-16 0,-1-3 0 16,-2 1-448-16,-2 1-96 0,-1 2 0 0,-2-4-16 16,1 0-496-16,-4-2-112 0,0 2-16 0,-1 3 0 15,-1-3 352-15,-1 1 64 0,-2-1 16 0,-1 1 0 16,-2 1 352-16,-2-1 80 0,-3 2 16 0,-3-1 0 0,-2 2-304 0,-3-1-64 15,-2 5-16-15,0 0 0 0,-3 3-480 0,-1 2-80 16,-3 3-32-16,-1 0 0 0,-2 6-128 0,-2 0-32 16,1 4 0-16,-1 2 0 0,1 2-128 0,-1 3 0 15,-4 5 0-15,0 2 128 0,-3 3-128 0,1 2 0 16,3-1 0-16,-1 2 0 0,4 1 0 0,2 3 0 16,3 1 144-16,2-3-144 0,4 3 0 0,4-1 0 15,3 3 0-15,1-1 128 0,5-4-128 0,3 3 0 16,2 2-176-16,2-2 176 0,2-1 0 0,3-1 0 15,1-3 0-15,2 0 0 0,1 1 128 0,0-2 0 0,3-4 16 0,0 0 0 16,0 0-144-16,2-3 160 16,0 0-160-16,2-3 160 0,1 1-160 0,3-4 128 15,1 0-128-15,2-1 128 0,1-3-320 0,2-2-80 16,2-4-16-16,1 0 0 16,0 1-352-16,2-6-64 0,1 1 0 0,0-2-16 15,1-2-800-15,-2 1-144 0,-4-4-48 0,2 1-8720 0,2-2-1728 0</inkml:trace>
  <inkml:trace contextRef="#ctx0" brushRef="#br0" timeOffset="133315.21">7547 16497 22111 0,'-5'-12'1968'0,"-1"3"-1584"0,-1 3-384 0,4 2 0 0,0 1 2880 0,1 3 480 0,-1-3 96 0,-2 1 32 0,-3-3-2160 0,-5 2-432 0,0 1-96 0,-3 4-16 0,0 1-624 0,-1 7-160 0,-1 0 0 0,-3 6 0 16,-1 2-768-16,-2 4-192 0,-1 3-48 15,1 4 0-15,-1-1-352 0,3 2-80 0,3 1-16 16,3 0 0-16,4 1 1456 0,2 0 128 0,4-1 96 0,2-3 32 0,4 2 768 0,2-3 176 15,3-1 16-15,1-4 16 0,4-1-272 0,4-1-48 0,3-1-16 16,4-3 0-16,0-3-592 0,5-2-128 16,4-4-32-16,2-4 0 15,3-3-144-15,2-6-176 0,0 0 48 0,0-4 0 16,-4 0-64-16,0-2 0 0,-3-3 0 0,0 1 0 16,-4-2 192-16,-2-1-208 0,-1 0 80 0,-2-4 128 0,-2 1 0 0,-1-2 0 15,0-3 0-15,-4-1 192 0,0 1 384 0,-3-1 64 16,-2-2 32-16,-3 3 0 0,-1-3-160 0,-4 2-16 15,-2-3-16-15,-2 1 0 0,-2 1-336 0,-2 3-144 16,0-1 128-16,-6 3-128 0,0-3 0 0,-5 1 0 16,1 4 0-16,-1 1 0 0,-1 3 0 0,0 4 0 15,1 2 0-15,1 4 0 0,-1 0-208 0,0 6-80 16,0 0-16-16,1 2 0 16,0 4-1056-16,1 0-224 0,2 4-32 0,2-4-9184 15,1 4-1824-15</inkml:trace>
  <inkml:trace contextRef="#ctx0" brushRef="#br0" timeOffset="133917.07">8186 16570 35935 0,'-3'-8'3200'0,"0"4"-2560"0,0 0-512 0,2 2-128 0,1 2 928 0,0 0 160 0,1 2 48 15,1-1 0-15,-2 4-1136 0,1 2-416 0,1 2 16 0,1 5 0 16,-2 5-672-16,0 0-128 0,-1 6-16 0,-2 1-16 16,-1 2 416-16,0 2 96 0,-1-1 16 0,-1-3 0 0,1-2 384 0,0-1 64 0,2-7 32 0,0-4 0 15,0-2 1344-15,0-6 272 0,2-2 48 0,-1-2 16 16,-1-2-320-16,2-6-64 0,0 2-16 0,0-5 0 16,2-3-736-16,-2-2-128 0,1 0-48 0,0-5 0 15,2 1-416-15,-1-2-96 0,3 0-16 0,0-3 0 16,2-1-352-1,2-2-80-15,1 0-16 0,1 2 0 0,3 1 224 0,-2 1 32 0,-1 4 16 0,4 2 0 16,2-1 560-16,4 2 0 0,-1 1 0 16,-1 3 0-16,2 5 688 0,-3-2 80 0,2 4 32 0,-2 2 0 15,1-1-336-15,0 4-64 0,0 1-16 0,0 1 0 0,-1 1-192 0,0 2-64 16,2 2 0-16,-2 1 0 16,3 1 176-16,-1 2 16 0,0 0 16 0,-2 5 0 15,1 1-48-15,-1 0-16 0,0 6 0 0,-1 3 0 0,0 1-16 16,-2 0 0-16,0 2 0 0,-1 3 0 0,-1 0-128 0,-3-2-128 15,-1-3 192-15,-2-2-192 0,-2 0 160 0,-1-3-160 16,-2-3 128-16,0 2-128 0,-2-4 0 0,-2-1-192 16,1-3 0-16,-3-2 16 0,-1 0-128 0,-2-1-16 15,0-3-16-15,-2-2 0 16,1-1-1296-16,1 0-256 0,1-3-48 0,-2 0-14208 0</inkml:trace>
  <inkml:trace contextRef="#ctx0" brushRef="#br0" timeOffset="134606.4">9074 16391 41471 0,'1'2'3680'0,"0"5"-2944"0,1-4-592 0,0 3-144 0,2 1 176 0,-1 1 0 15,5 6 0-15,3 11 0 0,6 7-176 0,3 5 0 0,2 1 0 0,-2 1 0 0,1-5-176 0,-1-3-16 0,-2 1 0 0,0-3 0 16,-1-3-32-16,-1-2-16 0,-3-1 0 0,-2-1 0 16,0-4 240-16,-4 1-144 0,1-3 144 0,-1 0-128 15,-2-3 352-15,0-4 80 0,-1-2 16 0,-2-1 0 16,2-5-96-16,-2-2-16 15,1-2 0-15,0-3 0 0,1-4 80 0,0-3 16 0,1-6 0 0,1-3 0 16,0-5-144-16,2-3-32 0,0-3 0 16,0-2 0-16,0 2 0 0,1-5 0 0,-2 0 0 0,2 0 0 15,0-6 0-15,-1 0-128 0,2-1 192 0,1-2-64 16,1 5-128-16,0 2 192 0,2 5-192 0,-1 0 192 16,2 7-192-16,-1-1 0 0,-1 5-160 0,0 4 160 15,-4 4 0-15,1 1-144 0,1-1 144 0,1 0 0 16,-1 1-352-16,-1 5 16 0,-3 0 0 0,-2 4 0 15,-1 0-368-15,-2 2-80 0</inkml:trace>
  <inkml:trace contextRef="#ctx0" brushRef="#br0" timeOffset="135392.79">11601 15906 42383 0,'-2'-6'3776'0,"-1"0"-3024"0,2 3-608 0,1 2-144 0,-1 1 0 0,0 0 128 0,-3-2-128 0,-3-2 128 0,-3 1-128 0,-6 3 0 0,-3 3 0 0,-4 7 0 15,-2 6-256-15,-4 6 32 0,-4 9 0 0,-3 7 0 16,-5 7-400-16,2 8-80 0,0 5 0 0,5 4-16 31,2 1 240-31,6-1 48 0,2 0 16 0,6-8 0 0,2-7 896 0,3-5 176 0,3-2 48 0,2-4 0 0,4-2-224 0,1-3-32 32,3-2-16-32,4-1 0 0,1-4-256 0,3-2-48 0,1-5-128 0,4-3 192 15,3-2-192-15,2-3 0 0,6-2 128 0,1-1-128 0,3-2 0 0,3-1 0 16,4-3-144-16,-1 0 144 0,0-4-208 0,3-5 48 15,1-1 16-15,2-5 0 0,-3 2 144 0,-3-3-208 16,-2-3 80-16,-2-3 128 0,0-4 0 0,-3-1 240 16,-1-2-16-16,-4 0 0 15,-2 0 96-15,-1-2 32 0,-3-3 0 0,-1-5 0 16,-4-1-32-16,-3-5-16 0,0-2 0 0,-6-1 0 0,-2-2-304 0,-5-2 0 0,-3 3 0 0,-5-5 0 31,-2-6 0-31,-3 3 0 0,-2 0 0 0,-1 7 0 16,1 5 0-16,2 4 0 0,0 6-144 0,1 6 144 15,1 4 0-15,2 9-128 0,2 5 128 0,2 6 0 16,0 3-256-16,-1 4 48 0,0 2 0 0,0 2 0 16,0 4-368-16,0 0-64 0,1 2 0 15,-1 3-17840-15</inkml:trace>
  <inkml:trace contextRef="#ctx0" brushRef="#br0" timeOffset="136043.18">12238 16599 39615 0,'6'6'3520'0,"-3"-2"-2816"0,-2 2-560 0,-1-3-144 0,0 4 1312 0,0-1 224 0,0 0 64 0,-1 6 0 0,1 8-1408 0,-1 7-192 0,-2 6-224 16,-1 2 48-16,1 2-656 0,-4 1-128 0,1-4-16 0,-1 5-16 15,-1-5 80-15,0 2 16 0,-2 1 0 0,0 1 0 16,-1 3 320-16,-1-2 80 0,-1 1 16 0,1-1 0 0,1-2 1392 15,0-3 288-15,1-5 48 0,0-3 16 0,2-1-656 0,2-8-128 16,1-2-32-16,2-3 0 0,0-6-288 0,2-2-160 16,1-4 160-16,0-4-160 0,0-2 0 0,0-4 128 15,2-5-128-15,1-4 0 16,0-10 0-16,1-4 0 0,2-3 0 0,-1-7 0 0,1-2 0 0,1-2-208 16,0-1 64-16,0-9 16 0,2-4 128 15,1-2 0-15,0 0-144 0,0-2 144 0,2 2 0 0,1 6 0 16,4 9 0-16,0 3 0 0,4 8-208 0,4 5-32 0,1 1 0 15,2 5 0-15,3 0 240 0,3 4 0 16,3-1 0-16,1 5 0 0,4 2 0 0,-1 1 0 0,0 8 160 16,-2 0-160-16,0 2 0 0,-5 5-256 0,1 5 48 0,-5 2 0 15,-3 2-32-15,-1 4 0 0,-2 3 0 0,-1 6 0 16,-2 3 48-16,-4 1 16 0,-3-1 0 0,-3 4 0 16,-3 5 304-16,-4-1 48 0,-4 0 16 0,-5-3 0 15,-2 1-64-15,-4-3 0 0,-4-3 0 0,-3-3 0 16,-1-2 32-16,-5 1 0 0,-1-3 0 15,-2-1 0-15,1-4 64 0,-2 0 16 0,-2-3 0 0,1-2 0 0,-1 0-112 0,0-3 0 16,-1-2-128-16,0-3 192 0,-3 0-192 0,-1-3 0 16,-1-3 0-1,0-1 0-15,2-1 0 0,2-5-160 0,1 3 32 0,2-3 0 32,5 1-272-32,1-5-48 0,3 3-16 0,3-2-11664 0,2-1-2336 0</inkml:trace>
  <inkml:trace contextRef="#ctx0" brushRef="#br0" timeOffset="136376.13">13166 16017 44223 0,'0'7'1968'0,"-3"-5"400"0,1 2-1904 0,-1 0-464 0,2-1 0 0,0 2 0 0,1-1 448 0,-2 8 0 0,0 4 0 0,1 13 0 0,-2 5-896 0,3 4-192 0,1 4-48 0,2-2 0 0,-1 1 368 0,2 4 64 32,-1-1 0-32,-1 1 16 0,1-1 240 0,-3 3 0 15,0 4 0-15,-2-3 0 0,0 4 0 0,-1-1 0 0,0-3 0 0,-1-3 0 0,0-2 0 0,2-2 0 16,-1-3 0-1,2-3 0-15,0-3 0 0,1-8-176 0,0-6 176 0,1-6-208 32,0-6-944-32,1-6-176 0</inkml:trace>
  <inkml:trace contextRef="#ctx0" brushRef="#br0" timeOffset="136582.07">12850 16298 50687 0,'4'0'2240'0,"-2"-2"464"0,1-1-2160 0,-1 2-544 0,1-3 0 0,1 3 0 15,0 0 288-15,6-3-48 0,8-1-16 0,8-1 0 16,12-1-224-16,10-3 0 0,8 1 0 0,9-1 0 0,7 0 0 16,10-1 0-16,14 4 0 0,4-6 0 15,4 3-512-15,-2 2 0 16,-7 0 0-16,-6 0 0 0,-5 1-1024 0,-7-2-208 0,-3-1-48 0,-5-1-18400 15</inkml:trace>
  <inkml:trace contextRef="#ctx0" brushRef="#br0" timeOffset="140051.81">33363 15471 21183 0,'-3'0'1888'0,"-1"0"-1504"0,1 0-384 0,2 0 0 0,0 0 0 0,0 0 0 0,-3 0 0 0,-2 2 128 16,-2 0-1504-16,-1 0-288 0,-3 1-64 0,3 0-16 0,-1 1 1152 0,2 1 224 16,1-5 48-16,1 4 16 0,1-4 1088 0,1 0 224 0,0 2 32 0,-1-2 16 15,0 0 848-15,0 1 160 0,-1 2 48 0,0-2 0 16,0 2-592-16,-2 0-112 0,1 2-32 0,0-1 0 15,0 0-1152-15,3 1-224 0,-1-2 0 0,2-2 0 32,3 2-704-32,1-3-16 0,2 0-16 0,2-3 0 0,1 2 1200 0,1-5 240 0,2 2 64 0,1-2 0 0,1-2 480 0,0 0 96 15,3-1 32-15,1 1 0 0,1 0-608 0,0-2-112 16,0-1-16-16,0 1-16 0,0 1-288 0,1-5-48 16,1 2-16-16,-1-3 0 0,1-1-272 0,2 0 160 15,0-5-160-15,1-3 128 0,0 2-128 0,-1-7 160 16,0-2-160-16,-1-1 160 15,-3-2 16-15,-1 3 0 0,-1 1 0 0,-3-3 0 0,-1 3-176 0,-4-5 0 16,-1 1 0-16,-2-1 0 0,-3 1 0 0,-3-1 0 0,-1 4 0 16,-3 5 0-16,-2 0 0 0,-2 4 0 15,0 3 0-15,1 1 0 16,1 4-352-16,1-1-48 0,-1 3-16 0,-1 0 0 0,2 0 416 0,1 4 0 16,1-2 0-16,3 4-128 0,-1-1 256 0,3 1 64 15,-1 0 16-15,2 2 0 0,0-1 0 0,0 2 0 16,0 0 0-16,0 0 0 0,-1 1-208 0,0 0 0 15,-2 2 0-15,0 0 0 0,-1 0 0 0,-2 2 0 0,0-2 0 16,-3 4 0-16,-1-3 0 0,0 4 0 0,-1-4 0 0,-1 2 0 16,1-1 0-16,-2 2 0 0,1-4 0 0,-2 0 0 15,1 3 0-15,-1-3 0 0,-2-3 0 0,-1 3 0 16,1-2 288-16,-3 0-32 0,0 0-16 0,-2-2 0 16,0-1-48-16,-2 2 0 0,-1-1 0 0,-4-2 0 0,-5-1-192 0,-3-1 144 15,-4 0-144-15,-3-1 128 0,-4-4-128 0,-4 1 0 16,-1-2 0-16,-5-1 128 0,-1 2-128 0,-7-5 128 15,-8 1-128-15,-5 0 128 0,-6 1 0 0,-2 0-128 16,0 0 192-16,-3 0-64 0,-5-1-128 0,-6 1 128 16,-4 2-128-16,-2 0 128 0,-2-1-128 0,-1 1 0 15,2 3 0-15,0 0 0 0,7 0 0 0,1 0 0 0,0 2 0 16,4-3 0-16,4 3 0 0,-1 2 0 0,4 1 0 0,3 2 0 31,1 1 0-31,1 0 0 0,-1 3 144 0,2-3-144 0,6 6 128 16,-1-3-128-16,0 1 128 0,-1 1-128 0,3 1 0 0,-1 1 0 0,5-2 0 0,-2 2 0 15,0 0 0-15,0-1 0 0,5 2 0 0,0-1 0 16,4-2 0-16,1 0 0 16,3 0 0-16,5-2 0 0,1 0 0 0,1 0 0 15,2-2 0-15,2 0 0 0,3-3 0 0,4 4 0 0,4-4 0 0,2 0 0 16,5 3 128-16,4-2-128 0,1-1 128 0,1 4-128 0,3-2 0 16,2 3 128-16,2-2-128 0,-1 2 0 15,2 2 0-15,-2 1 128 0,-1-2-128 0,1 4 0 0,-1 1 128 0,-1-1-128 16,-1 4 128-16,-1 0-128 15,1-2 0-15,1 2-208 16,0 1 16-16,1-2 16 0,3 2 16 0,1 0 0 16,1-1 0-16,1-2 0 0,2 2 160 0,1 1 0 15,1-4-144-15,0 1 144 0,0 2 0 0,2-3 0 16,-2 4-144-16,0-4 144 0,1 3 0 0,-1-3 0 16,0 4 0-16,-1-4 0 0,0 0 0 0,0 2 0 15,1-2 0-15,0-2 0 0,2 0 0 0,-1 0 0 0,1-1 0 16,2 0 0-16,0-3 0 0,0 3 0 0,1-2 0 0,0 2 0 15,-1-2 0-15,0 1 0 0,-1 1 0 0,-1 0 0 16,-1 1 0-16,-1 1 0 0,0 1 0 0,-2-2 0 16,1 2 0-16,-2 0 0 0,0 2 0 0,-2-2 0 15,0 0 0-15,0 0 0 0,1-2 0 0,-1 1 0 16,0-1 0-16,0-2 0 0,3 2 0 0,-2-4 0 16,0 1 0-16,2-1 0 0,-2 3 0 0,3-3 0 15,-1 0 0-15,0 0 0 0,2 0 0 0,-1 0 0 16,1 0 176-16,1 0-176 0,0 2 192 0,1-1-192 15,0 2 208-15,1 0-64 0,-1 4-16 0,2-1 0 16,-1 3-128-16,-1 0 0 0,1 1 0 0,-2 3 0 16,1 0 0-16,-1 5 0 0,0-1 0 0,0 4 0 0,-1-1 0 0,1 2 0 15,0 3 0-15,1 1 0 0,0 1 0 16,0 1 0-16,-1 2 0 0,-1 5 0 0,0 2 0 0,-1 4 0 16,-1 3 0-16,-2 1 0 0,0-2 0 0,0 1 0 15,-1-5 0-15,1-3 0 0,2-3 0 0,1-7 0 16,1-1 0-16,1-3 0 0,3-2 0 0,2-2 0 15,1-2 0-15,-1-1 0 0,3 1 0 0,-2-3 0 16,2 0 0-16,0 2 128 0,-1-3-128 0,1 2 160 0,-1-4-160 16,0 0 160-16,0-2-160 0,1-1 0 0,1-4 0 0,-1 0 0 15,1-2 0-15,1-1 192 0,1-1-192 0,2-3 192 16,1-1 0-16,2-2 16 0,4-6 0 0,3 1 0 16,3-4 128-16,3-3 32 0,2 0 0 0,4-2 0 15,3 1-368-15,0 1 0 16,2 1 0-16,2 4 0 0,1 2 0 0,0 3 0 0,-1 2 0 0,0 2 0 15,2 1 0-15,-2 3 0 0,1-2 0 0,-2 3 0 16,1 0 0-16,2 3 0 0,3-3 0 0,2 3 0 16,-3 1 0-16,2 2 0 0,3 3 0 0,2-3 0 15,2 4 0-15,-1 0 0 0,5-4 0 0,0 0 0 0,4 1 0 16,5-1 0-16,6 0 0 0,4-2 0 0,1 2 0 16,3-3 0-16,-5 0 0 0,7-3 0 0,6 1 0 15,0-1 0-15,-1 3 0 0,-6-3 0 16,-3 0 0-16,0 0 0 0,1 2 0 0,1-1 0 0,1 4 0 0,1 0 0 15,-1 4 0-15,-2 0 0 0,-6-3 0 0,2 1 0 16,3 3 0-16,1-1 0 0,-3 3 0 0,-1 0 0 16,-1-2 0-16,1 3 0 0,-1-1 0 0,2-2 0 15,4 2 0-15,3-2 128 0,0 0-128 0,-2 0 0 16,-3-1 128-16,1-3-128 0,1 1 0 0,1-2 0 0,-1-1 0 16,1-2 128-16,3 2-128 0,0-4 0 0,3 0 0 15,-2 0 0-15,-4-2 0 0,-3 0 0 0,-3 0 0 0,-4 2 0 16,-9 0 0-16,-2 0 0 0,3 0 0 0,-2 0 0 15,0 0 0-15,-4 0 0 0,-2 0 0 0,-3 0 0 16,-4-3 0-16,-3 2 0 0,-3 1 0 0,-3 0 0 16,0 0 0-16,-1 0 0 0,1 0 0 0,-1 0-128 15,1 1 128-15,-1 2 0 0,0-1 0 0,-1 0 0 16,-3 0 0-16,0 2 0 0,-1-2 0 0,-1 2 0 16,0-2 0-16,-4 2 0 0,0-1 0 0,-3-2 0 0,-1 1 0 15,-2 1 0-15,0 1 0 0,-1-3 0 16,-2 1 0-16,-1 1-128 0,0-3 128 0,0 1 0 0,-1 1 0 15,0-2 0-15,-1 3 0 0,0-2 0 0,-1 2 0 0,1-3 0 16,0 2 0-16,0-1 0 16,1 2 0-16,1-1 0 0,1 0 0 0,0 0 0 0,-1 2 0 0,1-2 0 15,2 2 0-15,-2-2 0 0,0 2 0 0,-1 0 0 16,-1-2 0-16,-1 2 0 0,0 0 0 0,-1-2 0 16,-2 1 0-16,0-2 0 0,0-1 0 0,-1 0 0 15,-1 0 0-15,-1-1 0 0,2-2 0 0,-2-1 0 16,1 1 0-16,-1-3 0 0,0-1 0 0,2-1 0 0,0 0 0 15,0 0 128-15,1-2 32 0,1 0 16 0,2-3 0 0,1 1 0 16,-2 2-176-16,4-2 192 0,-1 0-192 0,1 2 192 16,-1-3-192-16,0 5 0 0,-1 0 0 0,0-2 0 15,-1 4 0-15,-2 0 0 0,1 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43:32.54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27134 17151 13823 0,'-14'0'1216'0,"4"-2"-960"0,0 2-256 0,4 0 0 0,2 0 3184 0,3 0 592 0,0 0 112 16,-3 0 16-16,-1 2-2160 0,0-2-432 0,2 2-96 0,1 0 0 0,4-2-832 0,5 0-176 0,4 0-16 0,5 0-16 15,8-4 0-15,4 2 0 0,7-4 0 0,7 0 0 16,5 2 848-16,8-2 192 0,13 2 16 0,12-2 16 15,0 0-432-15,11-1-96 0,12 2-16 0,5 1 0 16,-2 1-384-16,16 1-96 0,17 0-16 0,12-3 0 0,8 2-208 16,0-1 0-16,-4-2 0 0,-3 0 0 0,1-1 0 15,-12 1 0-15,-14 6 0 0,0-2 0 0,2 2 0 16,-7 2 0-16,-5 1 0 0,-9 0 0 0,-6 0 0 0,-7-3 0 16,-5 1 0-16,-4 2 0 0,-2-3 0 0,-3 0 0 15,1 0 128-15,-8-3-128 0,-7 3 400 0,-4-1-16 16,0 2 0-16,-4-1 0 0,-4 0-160 0,-3 3-32 15,-4-1-16-15,-6-1 0 16,-5 3-32-16,-6 1 0 0,-6-1 0 0,-6-2 0 0,-2 4 48 0,-8-2 16 16,0 0 0-16,-4 1 0 0,-3-2 96 0,0 1 16 0,-2 2 0 15,0-3 0 1,-2 1-128-16,1-1 0 0,-1 0-16 0,-1-1 0 0,2 2-176 0,0-4 0 0,-2 1 0 0,2-1 128 16,0 3-128-16,0-6 0 15,1 2 0-15,-2 1 0 0,2-3 0 0,0 3 0 16,0 0 0-16,0 0 0 0,0 0 0 0,0 0 160 15,0 0-160-15,0 0 160 0,0 0-32 0,16-16 0 16,-13 14 0-16,-1-2 0 0,1 0-128 0,1 1 0 0,-3 0 0 0,0-3 0 16,0 2 0-16,-1-2-176 0,0 0 48 0,0 0 0 15,0 0-640 1,0-3-112-16</inkml:trace>
  <inkml:trace contextRef="#ctx0" brushRef="#br0" timeOffset="428.37">32322 16785 2751 0,'-2'3'256'0,"-2"-3"-256"0,2 1 0 0,-1-1 0 0,2 0 5376 0,1 0 1040 0,-1 3 208 0,-2-3 32 0,1 1-2736 0,-2 1-544 0,-1 2-112 0,-1 1-32 0,0-1-1808 0,1 2-352 16,-1 0-80-16,-2 0-16 0,1 0-448 0,-2 1-80 16,0 2-32-16,-1-1 0 0,-1 3-96 0,-1-1-32 15,-2 2 0-15,0 2 0 0,-4 1-32 0,-2 4 0 16,-4 3 0-16,-2 1 0 0,-4 2-256 0,-1 1 0 16,0-2 0-16,0 1 0 0,-2-1 128 0,1-2-128 15,1 1 0-15,0-5 0 16,4 0-336-16,1-3-128 0,1-5-32 0,4-4-12688 0,2-2-2528 15</inkml:trace>
  <inkml:trace contextRef="#ctx0" brushRef="#br0" timeOffset="664.03">31792 16745 40543 0,'-3'3'3600'0,"1"2"-2880"0,2-1-576 0,1 2-144 16,0 0 512-16,3-2 80 0,0 2 16 0,2 4 0 15,4 5-400-15,2 7-80 0,5 4 0 0,2 5-128 0,0 4 640 0,0-1 32 16,1 1 0-16,0 1 0 0,1 1-128 0,0-1-32 16,2 5 0-16,1-4 0 15,1 1-192-15,-2-3-64 0,2-1 0 0,1-2 0 16,0 3-256-16,0-3 0 0,1 0 0 0,0-1 0 16,3-5-672-16,0-2-32 0,0-4-16 15,4-8 0-15</inkml:trace>
  <inkml:trace contextRef="#ctx0" brushRef="#br0" timeOffset="880.61">32772 17498 43311 0,'-6'15'1920'0,"1"-6"384"0,1 4-1840 0,1-5-464 0,2 2 0 0,1-3 0 15,0 2 464-15,-2 5 0 0,0 11 0 0,-2 6 0 16,0 9 272-16,-1 9 48 0,2-2 16 0,-1 1 0 0,-1-1-224 0,1 0-64 16,1-3 0-16,0 1 0 15,-1-4-288-15,1-5-64 16,-1-3-16-16</inkml:trace>
  <inkml:trace contextRef="#ctx0" brushRef="#br0" timeOffset="2148.21">19704 5665 29487 0,'3'-2'2624'0,"-1"2"-2112"0,1 2-512 0,-2 0 0 0,-1 1 1104 0,0 0 112 0,0 4 32 0,-1 5 0 0,-3 10-272 0,-5 8-48 0,-5 11-16 0,-7 3 0 0,-7 6-208 0,-5 4-64 0,-5 3 0 0,-4 2 0 16,-5 4-272-16,-4-1-64 0,0 0-16 0,2-5 0 31,3-5-288-31,5-5 0 0,3-6 128 0,2-4-128 0,6-5 0 0,1-6 0 0,2-1 0 0,-1-3 0 47,1-4-1024-47,2-5-224 0,3-3-32 0,4-8-15504 0</inkml:trace>
  <inkml:trace contextRef="#ctx0" brushRef="#br0" timeOffset="2382.01">18975 6021 31327 0,'0'-13'1392'0,"0"7"272"0,2 0-1328 0,1 2-336 16,-1 2 0-16,1 2 0 0,2 0 1360 0,1 0 208 15,5 2 32-15,6 2 16 0,7 2-496 0,3 7-96 16,3 3-32-16,2 2 0 0,2 5-608 0,2 2-128 15,3 1-32-15,3 3 0 0,3 2-96 0,4 0 0 16,4 1-128-16,0-1 192 0,-1 1-192 0,-5 0 144 16,-3 0-144-16,-4 2 128 0,-3 0-128 0,-7-5-176 15,-5-1 48-15,-4-2 0 16,-2-1-1952-16,-3 1-384 0,-2-1-80 0,-2-3-13424 0</inkml:trace>
  <inkml:trace contextRef="#ctx0" brushRef="#br0" timeOffset="3663.48">19980 6376 18431 0,'-11'-4'1632'0,"4"2"-1312"0,3 0-320 15,3 2 0-15,1 0 560 0,-2 0 32 0,-2-2 16 0,-5-2 0 0,-1-2 1040 0,-2 0 208 0,0 0 32 0,3-3 16 16,0 1-768-16,2 2-160 0,2-2-16 0,1 1-16 0,1 0 128 0,2 1 16 15,0 0 16-15,1 0 0 0,0 2-240 0,2-1-48 16,2 1-16-16,1 0 0 16,2-2-384-16,2 3-80 0,5-4-16 0,-1 1 0 0,2 4-192 0,2-4-128 15,4 2 160-15,2-2-160 0,1 2 0 16,1-2 0-16,-1 3 0 0,0 1 0 0,0 2 0 0,-1 2 0 16,-3 2 0-16,-1 5 0 0,-2 3 0 0,-2 7 0 15,-4 0 0-15,-2 4 0 0,-4 1 0 0,-4 2 0 16,-2-1 0-16,-4 3 0 0,-3 7 0 0,-3 0 0 15,-2-1 0-15,-4 5 0 0,-1-1 0 0,-4 0-128 0,-1-1 128 0,-1-2 0 16,-1 0-320-16,0-6 32 0,0-1 16 0,1-5 0 31,0-2-432-31,1-5-64 0,0 0-32 0,5-3 0 0,1-4 352 0,-1 0 64 0,0 1 0 0,0 0 16 16,1-1 240-16,2-3 128 0,3-3-160 0,2 1 160 16,1 0 0-16,3-2 0 0,3 1 0 0,-1-2 0 15,3 2 448-15,-1-3 64 0,4 2 32 0,-1-1 0 16,1 2 80-16,2-1 16 0,1-2 0 0,0 1 0 0,1 2-112 15,3-3-16-15,1 0 0 0,3 1 0 0,5 2-192 0,0-1-64 16,6 2 0-16,0-2 0 0,0 2-64 0,2-2 0 16,1 2-16-16,1 0 0 15,6 2-176-15,-2 0 192 0,-1 3-192 0,-3-3 192 16,1 4-192-16,-3-4 0 0,-5 2 0 0,0 0 0 16,0 2-832-16,0-1-64 0,-1 3 0 0,1 2-16560 15</inkml:trace>
  <inkml:trace contextRef="#ctx0" brushRef="#br0" timeOffset="4510.72">20365 16390 29487 0,'-24'-3'2624'0,"8"-1"-2112"0,4-2-512 0,2 0 0 0,5 2-464 0,1-2-208 0,-1-2-32 0,-5-8-16 0,-4-13 720 0,-6-8 128 0,0-9 48 0,1-4 0 0,3-4 256 0,3-1 48 15,4 0 16-15,3-3 0 0,2-1-64 16,3-4-16-16,3-3 0 0,3-1 0 0,2 3-288 0,0-5-128 16,2 2 128-16,1-2-128 0,-1-3 0 0,1-1-320 15,-1-4 48-15,-3 0 16 16,0 2-288-16,1 0-48 0,-1-4-16 0,0-7 0 0,0-5 432 0,-1-4 176 15,-1-5-128-15,2-2 128 0,-1-5 336 0,0-1 160 16,1-3 16-16,0-8 16 0,3-7 256 0,0-5 48 16,-2 1 16-16,0-9 0 0,5-3-144 0,-3-4-48 15,1 2 0-15,0 1 0 0,0 7-432 0,-1-2-96 0,-2-4 0 16,-1 2-128-16,-1 6 144 0,1-4-144 0,2-1 0 16,-3 10 144-16,0 7-144 0,-3-4 0 0,1-6 0 15,-2-2 0-15,-1 10 0 0,1-6 0 0,-1-4 0 0,1-1 0 16,-1 14 0-16,2-11 0 0,0-8 0 0,-1-5 0 15,1 2 0-15,-1-2 0 0,0 1 0 0,-1-2 0 16,0 0 0-16,-1 10 0 0,-2 6 0 0,0-11 0 16,0-9 0-16,-3-1 0 0,0 15 0 0,-3-3 0 15,2-4 0-15,-1 1 0 0,1 3-144 0,1 0 144 16,2 7 0-16,-1-1 0 0,0 4-128 0,1 1 128 16,2 2 0-16,-1 0 0 0,2 2-128 0,1 1 128 0,-2 4 0 15,2 0 0-15,0 3 0 0,1-2 0 0,3-2-128 16,-2 1 128-16,1 5 0 0,2-4 0 0,2-7 0 0,2-2 0 15,-1 3 0-15,3-1 0 0,2 4 0 0,-1-2 0 16,2 0 0-16,1 2 0 0,-1 5 0 0,1 2 0 16,0 3 0-16,-1 3 0 0,-3 14-400 0,0 3 16 15,-2 4 16-15,-2 5 0 16,1 7-1600-16,-5 6-320 0</inkml:trace>
  <inkml:trace contextRef="#ctx0" brushRef="#br0" timeOffset="6265.92">20299 16643 39615 0,'-1'3'3520'0,"2"-2"-2816"0,2 1-560 0,2 2-144 0,1 0-512 0,1 1-144 0,4 5-32 0,8 2 0 16,8 7-864-16,9 3-176 0,6 0-48 0,7 2 0 15,5-3 1024-15,1-3 208 0,3-7 32 0,3 0 16 0,6-3 112 0,6 0 32 16,7-4 0-16,4-1 0 16,0 3-336-16,5-6-64 0,3 1-16 0,3-1 0 0,4-1 384 0,4 1 80 0,3 0 16 0,4 1 0 15,7-2 96-15,5 1 0 0,4 4 16 0,2-2 0 16,2 2-128-16,5-1-16 0,5 4-16 0,2 1 0 15,4 0 336-15,0 0 0 0,-4 5 0 0,6-3 0 16,6 2-192-16,-2 0 48 0,-6 2 0 0,5-2 0 16,3 1-16-16,2 3 0 0,-5-4 0 0,-5 0 0 15,-3-2 160-15,6-2 0 0,5-2-144 0,-2 0 144 0,-3-1 0 16,0-1 0-16,0-3 160 0,-3-1-160 0,-2 0 432 0,-2-1-32 16,-1-5 0-16,2-1 0 0,1 1 416 0,-2-4 80 15,-3 0 0-15,3-2 16 0,5 0-416 0,-3 2-96 16,-8-3-16-16,2 1 0 15,3 2-384-15,-1 2 128 0,-2 0-128 0,-4-1 0 0,-2 6 0 0,-3-3 0 16,-3 2-144-16,-4 1 144 0,-4 3-208 0,-4 0 64 16,-3-2 16-16,-3 4 0 0,-1-2-80 0,-5 3-16 15,-5-3 0-15,1 0 0 0,1 1 224 0,0-1 0 0,-4 3 192 16,-2-3-192-16,-7-4 880 0,1 1 64 0,3 1 16 16,-2 1 0-16,-4-2 208 15,1-3 48-15,2 2 16 0,-1-2 0 0,0 2-368 0,-3 0-80 0,-2 0-16 0,0 0 0 16,-2-1-416-16,-1 1-96 15,-5 3 0-15,1 1-16 0,0-2-240 0,-1 2 0 0,-5-4-192 0,-1 2 192 16,-2-2-320-16,0 1 32 0,-2 1 16 0,-4 1 0 16,-1-4-64-16,-1 0-16 0,-4 0 0 0,2-1 0 15,1-2 176-15,1 2 48 0,-1 0 0 0,0-3 0 16,-4 3-32-16,-2-1 0 0,-2 0 0 0,-3 1 0 16,-2-2 160-16,1 0 0 0,0-2 0 0,1 4 0 0,-5-3 0 15,1 2 0-15,0-2 0 0,0 3 128 0,-2-3 0 0,-2 2 16 16,2 1 0-16,-2-4 0 0,-3 4 0 0,2-3 0 31,4 2 0-31,2-3 0 0,2 1-144 0,1-3 0 0,-2 2 144 0,1 0-144 0,-4-1 0 0,2 3 0 16,-1-1 0-1,-4 2 0-15,-3 1 0 0,-2 0 0 0,0 0-160 16,-2 0 160-16,-1-1-176 0,-1 1 176 0,-4 3-160 0,0-4 160 0,-1 4 0 0,-3 0 0 0,1 0 128 16,-4 0-128-1,-2 1 288-15,-2 0-48 0,-1 0-16 0,-1 1 0 16,-1 1-32-16,-1-3 0 0,1 1 0 0,-2 0 0 0,0 0 368 0,-2-2 64 0,1 2 16 0,-2-2 0 15,1-1-336-15,-1 1-64 0,-1 1-16 0,0-1 0 16,-2 2-224-16,-1-2 0 0,-2-1 0 0,0 1-160 16,-2 0-48-16,-1 1-16 15,-3 0 0-15,0-3 0 16,-4 2 224-16,0-2 0 0,1 1 144 0,-6 0-144 16,-7-3 240-16,-4-2-48 0,-1 0-16 0,-3 1 0 15,-1-3 64-15,1 2 16 0,0 0 0 0,0 0 0 0,3 2-256 16,0-2 0-16,2-2 128 0,2 1-128 0,-1 3 0 0,1-2 0 15,1 0 0-15,2-1 0 16,0 3-544-16,0 0-48 0,1 0-16 0,-1 0 0 16,2 0-512-16,2 2-96 0,0 0-32 0,2 1 0 15,3 1 464-15,1 2 80 0,2 0 32 0,1 0 0 16,5 1-256-16,0 1-48 0,3 0-16 0,2-3 0 16,1 6-480-16,6-3-112 0,0 1-16 0,2 1 0 15,1 1 976-15,0 1 192 0,2 2 48 0,2 0 0 0,3 1 752 0,2 3 144 0,1 1 48 16,3 6 0-16,2-1-32 0,-1 2 0 0,1 1 0 15,-2 3 0-15,-2-2-176 0,1 2-32 0,-3 0-16 0,0 3 0 16,-3 0 368-16,0 3 80 0,-2 1 16 0,-3-1 0 16,-3 2-448-16,-2 1-64 0,-3-3-32 0,-5 2 0 31,-3-2-576-31,-4 3-112 0,-6-2-32 0,-4-1 0 16,-3-2-1184-16,-7 2-240 0</inkml:trace>
  <inkml:trace contextRef="#ctx0" brushRef="#br0" timeOffset="8274.29">19913 16962 31327 0,'-12'0'2784'0,"1"0"-2224"0,5 0-560 0,5-3 0 0,-1 0 544 15,-1-1 0-15,-5-2 0 0,-4-5 0 0,-4-5 64 0,1-4 16 0,4-2 0 0,2-3 0 0,5 3 32 0,3-4 16 0,4-1 0 0,3-3 0 16,2-3-416-16,4-3-64 0,2-3-32 0,1 2 0 15,0 3-304-15,2-7-64 0,6-7-16 0,3-9 0 16,3-4-64-16,3-2-16 16,3-9 0-16,3-3 0 0,3-2-80 0,2-6 0 0,4-4-16 0,3-7 0 15,2-5 208-15,2-6 64 0,2-2 0 0,3-4 0 16,4-6 128-16,4-6 0 0,5-4 0 0,2-8 0 16,3-5 0-16,1-2 0 0,2-6 0 0,4-4 0 15,5-7 0-15,4-4 0 0,3-3 0 0,0-3 0 0,-1-2 0 16,2-3 0-16,5-4 0 0,2-5-128 15,0-4 128-15,1-2 0 0,1 2 0 0,2-6 0 0,-8 16-128 16,1-3-64-16,4-6 0 0,5-4 0 0,3-8 192 0,-1 4-192 16,-2 2 192-16,2 4-192 0,0-1 192 0,0 2 0 15,-5 4 0-15,4-6 0 0,4-4 0 0,0 4 144 16,-1 6-144-16,-1-1 160 0,0 1 176 0,-3 2 48 16,-2 7 0-16,2-9 0 0,4-4 128 0,0 7 16 15,-1 0 16-15,-4 8 0 0,-6 9-48 0,6-9-16 16,2 2 0-16,3-1 0 15,-4 7-480-15,-1 3 0 0,-2 2 0 0,1 5 0 16,-2-1-368-16,-5 7-64 0,-2 8-16 0,-2 4 0 16,1 1-784-16,-2 2-176 0,-2 3-16 0,-1 1-16 15,-4 6-48-15,-3 3-16 0,-2 8 0 0,-4 2 0 0,-8 5 992 0,-1 1 192 0,-4 7 32 0,-2-1 16 16,1 3 272-16,-6 2 0 0,-3 8 128 0,-5 3-128 16,-1 7 784-16,-4-1 64 15,-4 7 16-15,-1 2 0 0,-2 7-464 0,-2 3-80 0,-2 4-32 0,-3 7 0 16,0 0-416-16,-5 4-96 0,-1 1-16 0,-2 3 0 31,-2 1-160-31,0 2-48 0,-1 3 0 0,-1 0 0 0,-1 1 448 0,-2 5 256 0,1-1-48 0,-3 5 0 0,1 2 384 16,-1 0 80-16,0 1 16 0,-2 3 0 0,0 4-208 0,-1 0-32 15,0 2-16-15,-4 0 0 0,1 4-112 0,-1-3-32 16,0 5 0-16,-2 2 0 16,-2-2-32-16,0 4-16 0,-3-2 0 0,2 2 0 0,-3 0-80 0,1 2-16 15,-2-2 0-15,-2 1 0 0,2 2 80 0,-1-3 16 16,0 2 0-16,-2-2 0 0,3 0 16 0,0 0 0 15,0 0 0-15,0 0 0 0,-16 13-96 0,11-12-16 16,-1 3 0-16,-2 1 0 0,-1-2-144 0,-1 3 0 0,-2 1 0 16,-1-1 128-1,0 4-128-15,-5-2 0 0,1 2 0 0,-4 0 128 0,-2 2 0 0,-2 1-128 0,-2 0 192 0,-3 2-64 16,-1-2 96-16,-2 3 16 0,-3-3 0 0,-1 3 0 16,-2 2-32-16,1-2 0 0,-3 1 0 0,2 0 0 15,-1 0-208-15,-1 0 144 0,-2 4-144 0,-3-1 128 16,-1 4-128-16,-1 1 160 15,-3 0-160-15,2 1 160 0,1-4-160 0,9-3 0 16,7-3 0-16,-5 2-176 16,-5 2 176-16,-1-1 0 0,1-1 160 0,2-4-160 0,4-4 0 15,7-2 0-15,4-4 0 0,5-2 0 0,5-4 128 16,5-2 0-16,5 1-128 0,3-6 192 0,2 3-192 16,4-4 0-16,3 0 0 0,4-2 0 15,3-1-768-15,6-3-32 0,7-5-16 0,5-1 0 16,5-2-352-16,5-4-80 0,3-1-16 0,3-1 0 15,2 1 320-15,2-3 64 0,0 1 16 0,-2-1 0 0,-1 1 592 0,-3 3 112 16,-4 2 32-16,-1 3 0 0,-2 1 128 0,3-3 0 16,2 3 160-16,-1 0-160 0,-3 3 0 0,-1 3 0 15,2 0 0-15,-1 1 0 0,-3 5 352 0,-4 4 32 16,0 2 0-16,-4 4 0 0,-2 0 80 0,-3 4 32 16,-3 2 0-16,-3 3 0 0,-3-3 192 0,0 5 32 0,0 4 16 15,-2 4 0-15,1 1-112 0,-3 2-32 0,-1 2 0 0,-3 5 0 16,-2 2-80-16,-2 1 0 0,-2 3-16 0,-1-1 0 15,-3 1-128-15,-1 1-32 0,-4 1 0 0,1-3 0 16,-2 2-96-16,-1-1-32 0,1 0 0 0,-2 2 0 16,-1 5-48-16,-3 1-16 0,-2 2 0 0,0-1 0 15,-3-2-144-15,-1 3 0 0,1 0 144 0,-1 0-144 16,0-1 0-16,2-5 0 0,5-2 0 0,2-5 0 16,7-7-496-16,4-8-112 0,6-6-32 0,5-7-17248 15</inkml:trace>
  <inkml:trace contextRef="#ctx0" brushRef="#br0" timeOffset="8813.18">28801 1842 25791 0,'-8'3'2304'0,"2"3"-1856"0,1-2-448 0,2-2 0 0,1-1 640 0,-3 6 48 0,-4 1 0 0,-7 6 0 0,-5 7 688 0,-6 7 144 0,-3 4 16 0,-4 3 16 15,-3 6-528-15,-7 5-128 0,-6 9 0 0,-7 3-16 16,-4 8-304-16,-3 0-48 16,-3 0-16-16,0 1 0 0,4-8-512 0,-1 2 0 0,-1-4 0 0,1-6 0 15,6-4-592-15,9-9-240 16,6-7-32-16,6-8-16 0,7-7-832 0,6-4-160 15</inkml:trace>
  <inkml:trace contextRef="#ctx0" brushRef="#br0" timeOffset="9072.29">27904 2032 30399 0,'6'-13'1344'0,"0"5"288"0,1 4-1312 0,-1 0-320 16,0 4 0-16,0 1 0 16,3 4 720-16,4-1 80 0,8 2 16 0,9 4 0 0,10 5 272 0,4 2 64 15,1 2 16-15,-1 2 0 0,2 2-576 0,-2 5-112 16,0 0-32-16,-5 4 0 16,-2 5-256-16,-4-3-64 0,-5 3-128 0,-5-3 192 15,-4 3-192-15,-3-1 0 0,-2 1 0 0,-3 2 0 16,-3-1-144-16,0-3-32 0,-3-4 0 0,-1-5 0 15,-2-4-1440 1,1-4-304-16</inkml:trace>
  <inkml:trace contextRef="#ctx0" brushRef="#br0" timeOffset="9866.01">29144 2291 30399 0,'2'-3'2704'0,"-1"0"-2160"0,1-1-544 0,-1 4 0 0,2-2 704 0,1 1 16 0,1-6 16 0,2 1 0 0,4-5 288 0,4-2 48 16,2-2 16-16,2 1 0 0,2 2-768 0,0-1-128 0,1 1-48 0,2 2 0 16,0 3-144-16,1-2 0 0,1 0 0 0,-2 4 0 15,0-1 0-15,1 1 0 0,2 2 0 0,0-4 0 16,1 4 0-16,-4-1 0 15,0 2 0-15,-4 2 0 0,-3 0 0 0,-6 0 0 16,-4 2 0-16,-4 3 0 0,-6 1 0 0,-4 3 0 0,-7-1 192 0,-3 4-64 16,-3 0 400-16,-4 3 80 0,-5-2 16 0,-3 2 0 15,-1 1-400-15,-1 0-80 16,1-3-16-16,3 0 0 0,3 2-128 0,2-5 0 16,6-1 144-16,4 1-144 0,5-4 0 0,4 0 0 0,3-2 0 0,3-2 0 15,1-1 0-15,4 2-208 16,3-1 48-16,2-2 16 0,1 0-336 0,2 2-64 0,3-2-16 15,3-2 0-15,2 2 368 0,2 0 192 0,3-2-192 0,4 2 192 0,1-3 0 0,1 3 0 16,0 0 0-16,2 3 0 0,0-1 288 0,2 2-32 16,-4 2-16-16,-1 2 0 0,-2 0-32 15,-6 1 0-15,-2 1 0 0,-3 2 0 0,-4 2-208 0,0 1 128 16,-4-2-128-16,-3 2 0 0,-3-1 176 0,-3 1-176 16,-1 1 192-16,-3 0-192 0,-2 2 336 0,0-2-32 15,-3 3-16-15,0 1 0 0,-4 2-48 0,-1-4-16 0,-3 5 0 16,-2-5 0-16,-3 2-32 0,-1 1-16 0,-4 1 0 0,-1-2 0 15,0 0 16-15,-4-2 0 0,1-1 0 0,-1-3 0 32,2 0-192-32,0-3 0 0,1-1 0 0,1-6 0 15,2-2-240-15,0-4-80 0</inkml:trace>
  <inkml:trace contextRef="#ctx0" brushRef="#br0" timeOffset="17517.25">20511 3951 21183 0,'-10'-4'1888'0,"4"2"-1504"0,3-1-384 0,3 3 0 0,1-1 1104 0,1 1 160 0,-4-3 16 0,-1 0 16 0,-1-4 608 0,0 1 112 0,1-4 32 0,0 1 0 16,1 0-1168-16,2-1-240 0,0 0-32 0,0-1-16 0,2 1-128 0,1 3-16 16,-1-4-16-16,0 3 0 15,1 2-112-15,2 0-32 0,-3 0 0 0,1 3 0 0,-2 6-48 0,-1-1-16 16,-1 4 0-16,-4 5 0 16,-3 2-224-16,-3 3 0 0,-5 11 0 0,-5 1 0 15,-2 5 0-15,-8 7 0 0,-3 5 0 0,-4 6 144 16,-3 2-16-16,-4 1 0 0,-2 1 0 0,-3-6 0 15,2-7 80-15,3-2 16 0,2-6 0 0,0-2 0 0,-2 3-96 0,6-3-128 16,2-3 176-16,3-5-176 0,5 0 0 0,3-6 0 16,3-3-192-16,4-5 48 15,2-4-1040-15,6-3-208 0,3-6-32 0,4 0-16 16,3-6-1440-16,6-3-272 0,1-1-64 0,6-4-9040 0</inkml:trace>
  <inkml:trace contextRef="#ctx0" brushRef="#br0" timeOffset="17737.75">19866 4381 911 0,'88'-79'0'0,"-73"65"0"0,-12 12 0 0,-3 2 0 16,3-4 1888-16,3-4 288 15,8-6 64-15,6-11 16 0,7-7 688 0,5-8 128 0,2 1 16 0,-2-2 16 16,-4 3-496-16,-3 7-112 0,-4 2 0 0,-4 7-16 16,-2 1-768-16,-1 4-160 15,-2 2-16-15,2-4-16 0,0 3-688 0,3 3-128 16,1 2-16-16,3 1-16 0,4 4-480 0,1 2-192 0,5 6 128 0,2 4-128 0,2 7 0 0,4 9 0 31,3 8 0-31,2 7 0 0,-2 4 352 0,-3 3 144 0,-2 3 16 0,-1-2 16 16,0 0 64-16,-1-1 16 0,-2-2 0 0,-1-3 0 15,-3-7-256-15,-5-1-48 16,-3-2-16-16,-1-3 0 0,-3 2-160 0,0-3-128 0,-3 1 144 0,-1-4-18976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45:46.19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12003 5041 25791 0,'-8'-9'2304'0,"1"2"-1856"0,4 1-448 0,3 0 0 0,2 2 576 0,2 2 0 0,1-2 16 0,2-2 0 0,4-6-272 0,8-3-48 0,4-3-16 0,6-3 0 16,2 3-256-16,1 1 0 0,0 0 0 0,-1 3 0 16,1 0 0-16,-1 2 0 0,-1 2 0 0,-2 4-144 15,-1-1 144-15,-3 1 0 0,-2 6 128 0,-2 0-128 16,-4 1 192-16,-1 4-16 0,-3 2-16 0,-2-1 0 16,-3 4 560-16,0 2 112 0,-2 2 32 0,-3 2 0 0,-2 2-80 0,-1 4-16 15,-2-2 0-15,-2 7 0 0,-2 2-384 0,-4 2-64 16,-4 7-32-16,-2 3 0 0,-4 1-288 0,-3 1 0 15,-2 3 0-15,-1-3 0 0,1-2 0 0,-1-3 0 16,0 1 0-16,-1-2-144 0,1-2 144 0,3-6 0 16,0-2 0-16,2-3 0 0,-1-3 0 0,1-1 0 0,1-5 0 15,0-2-128-15,3 0 128 0,-2-5 256 0,3 0-64 0,2-2-16 16,1 0 0-16,2-2 0 16,-1-2 0-16,2 1 0 0,1 0-176 0,3-3 0 15,1 0 0-15,3 2 0 0,1 0 0 0,2-2 0 16,2 4 0-16,3 1 0 0,4 1 288 0,2 0 80 15,3 4 16-15,4-3 0 0,4 5 0 0,3-1 0 16,5 1 0-16,1 0 0 0,2 1-176 0,2-5-16 0,-2 2-16 16,2-4 0-16,-2 2-176 0,1-3 0 15,-4-1 0-15,1-1 0 0,0 3 0 0,-1-3 0 0,-4 1 0 0,0-2 0 32,-4 2-512-32,-1-3-96 0,0 2-16 0,-3-1 0 15,-2 2-1488-15,-2-4-320 0</inkml:trace>
  <inkml:trace contextRef="#ctx0" brushRef="#br0" timeOffset="1312.29">13373 4842 23951 0,'0'-3'2128'0,"0"-2"-1696"0,2 3-432 0,0 0 0 0,0 1 1792 0,2 1 256 0,0 0 64 0,2 0 16 0,5-3-448 0,4 6-80 0,4-2-32 0,0 5 0 16,0 7-928-16,1 3-192 0,-3 5-48 0,0 7 0 16,1 8-256-16,-5 5-144 0,-2 3 160 0,-3 7-160 0,-2 6 128 0,-5 6-128 15,-1 2 0-15,-1-4 0 16,-1-10-224-16,-2-4-144 0,1-3-16 0,1-5-16 15,-1-5-720-15,1-3-144 16,-1-5-16-16,1-4-16 0,-1-3 112 0,0-3 32 0,0-6 0 0,1-4-12368 16</inkml:trace>
  <inkml:trace contextRef="#ctx0" brushRef="#br0" timeOffset="1740.36">13216 4795 36863 0,'-10'-13'3264'0,"4"3"-2608"15,2 4-528-15,3 3-128 0,4 1 992 0,2 0 160 16,2 2 48-16,5-2 0 0,11 2-912 0,8-4-288 0,8 4 160 0,7 4-160 16,5 2 0-16,2 7 0 0,2 3 0 0,2 3 0 15,-1 4 0-15,0 0 0 0,1-1 0 0,-6-2 0 16,-1 2 0-16,1 3 0 0,2 1 0 0,-3 5 0 15,-5 1 0-15,-5 0 0 0,-7 2 0 0,-3 4 0 16,-6 0-320-16,-4 3 48 0,-3 4 16 0,-3-4 0 16,-3-3-160-16,-2-6-32 0,-2-1 0 0,-3 0 0 0,0 1 448 15,-6-3 0-15,-1 1 0 0,-3-1-128 16,-1-1 336-16,-3 1 80 0,-1 0 16 0,-1 2 0 16,-2-1 32-16,0 1 16 0,-3-3 0 0,0-2 0 15,0-3-96-15,-3-6-32 0,0-3 0 0,-1-5 0 16,-1 0 48-16,-4-6 16 0,-2-2 0 0,-2-2 0 15,-3-2-288-15,-5-3 0 0,-2 0 0 0,-4-3 0 0,0-1 0 0,-3-2 0 16,1-2 0-16,-1-6 0 0,6 6 0 0,-2-6-256 16,2 2 64-16,-1 2 0 15,5 4-320-15,1 1-48 0,3 5-16 0,1 0 0 16,3 6-1632-16,4 0-336 0,4 3-64 0,3 3-12560 16</inkml:trace>
  <inkml:trace contextRef="#ctx0" brushRef="#br0" timeOffset="2923.16">19436 4729 35935 0,'0'-4'3200'0,"1"1"-2560"0,2 1-512 0,-1 1-128 16,1 1 160-16,0 0 16 0,2-4 0 0,4 1 0 0,3-3 32 0,6 3 16 0,4 0 0 0,5-1 0 0,3 2-64 0,5-2-16 0,4 4 0 0,3-3 0 15,0 0-144-15,1 3 0 16,-1-4 0-16,-2 4 0 0,-3-2 0 0,-1 2 0 16,-1 0 0-16,-3 0 0 0,-5 0 0 0,-1 0 0 15,-4 2 176-15,-1 2-176 0,-3 0 576 0,-5 4 32 16,-2-1 0-16,-5 5 0 0,-2-1-416 0,-4 4-192 0,-4-1 160 15,-2 0-160-15,0 2 128 0,-3-3-128 0,0 0 0 0,-1-1 144 16,-1-1-144-16,-1 0 0 0,0-1 144 16,1-3-144-16,0 2 0 0,-2-1 0 0,-1 0 0 0,0 2 0 15,-1-2 0-15,2 1 0 0,1 1 0 0,3 0 0 16,0-4 0-16,3 1 0 0,1 2 0 0,1 0 0 16,2-3 0-16,2 1 0 0,0 2 0 0,1-3 0 15,1 4 0-15,2-2-160 0,1 0 160 0,0 0-208 0,2 3 64 0,4-1 16 16,3 2 0-16,2 0 0 0,1 1 128 15,1 0 0-15,1 0 0 0,0 0 0 0,-3 0 0 0,-2-1 0 16,-1 3 0-16,-2-2 0 16,-2 0 0-16,-3-1 128 0,-1 1-128 0,-2 0 176 0,-3 3 0 0,-2-1 0 15,-1-1 0-15,-2 1 0 0,0-3 16 0,-3-1 0 16,0 0 0-16,-3-1 0 0,0-3 0 0,-4 2 16 16,-3 0 0-16,1-3 0 15,0 4-80-15,-2-4-128 0,-2 4 176 0,-2 0-176 0,-2-2 0 16,-1 4 0-16,0-1 0 0,-1 1 0 15,0-1-304-15,-1 0-160 0,5 0-48 0,3-4-11856 16,5-1-2384-16</inkml:trace>
  <inkml:trace contextRef="#ctx0" brushRef="#br0" timeOffset="3292.3">20856 4674 43311 0,'-5'0'1920'0,"1"4"384"0,0 2-1840 0,2 0-464 0,2 0 0 0,0 2 0 0,1 3-736 0,-2 3-240 0,0 10-48 16,-1 8-16-16,0 6 912 0,-2 0 128 0,-1 0 128 0,-1 1-128 0,0-1 256 0,1-1-32 0,0 0-16 0,1-5 0 0,1 0-208 0,0-1 144 16,1 1-144-16,0-1 128 0,1-2-128 0,0 3 0 15,0-4 0-15,-1 1 0 0,2-4-192 0,0-3-32 16,2-2 0-16,0-2 0 15,1-5-1888-15,0-4-368 0</inkml:trace>
  <inkml:trace contextRef="#ctx0" brushRef="#br0" timeOffset="3696.4">20762 4656 25791 0,'0'-4'2304'0,"0"1"-1856"0,0 3-448 0,2 0 0 15,2 0 2240-15,0 0 336 0,-1 3 80 0,5-3 16 0,3 1-1840 0,5 2-352 16,5 3-80-16,4-2-16 16,3 2 288-16,4 0 48 0,-1 0 16 0,4 0 0 15,1 2-352-15,3 0-80 0,5 5-16 0,0-1 0 16,3 4-288-16,-5 3 0 0,-1-3 0 0,-7 0-144 15,-1 2-144-15,-6 0-32 0,-4-1 0 0,-4 0 0 16,-3 1-128-16,-2-1-16 0,-3 4-16 16,-1-2 0-16,-2 3 256 0,-3 0 48 0,-2 0 16 0,-2 1 0 0,-5-1 288 0,-1 3 48 15,-2-2 16-15,-3 2 0 0,-2 1 256 0,-2-2 64 16,0 2 16-16,-3-1 0 0,-3-3-176 0,-1 1-32 16,-2-2-16-16,-3-2 0 15,-3-2-128-15,-3-1-32 0,-4-2 0 0,-2-1 0 0,0-1-16 0,-8-2 0 0,-6 2 0 16,-5-2 0-1,-3 0-128-15,-2-1 128 0,2-2-128 0,3-2 128 0,7-1-128 0,4-4 0 16,8-4 0-16,6 2 0 0,4-4 0 0,9-4-176 16,4 0 48-16,6-3-18288 0</inkml:trace>
  <inkml:trace contextRef="#ctx0" brushRef="#br0" timeOffset="4872.6">26848 5241 33167 0,'-1'-7'2944'0,"0"1"-2352"0,1 2-464 0,0 1-128 0,0 0 880 0,0 0 144 0,0-6 48 0,1-5 0 0,-1-3 0 0,2-5 0 0,1-4 0 0,0-3 0 16,2-3-688-16,2-2-144 15,0-4-32-15,2 0 0 0,2-3-208 0,0-1 0 0,0-2 0 0,1-3 0 16,3 0 0-16,-2 0-208 15,-1 8 64-15,0 1 16 0,2 0-48 0,0 7 0 0,-1 2 0 16,1 3 0-16,-2 5 0 0,-1 3 0 0,2 1 0 0,-2 4 0 16,0-2 176-16,0 5 256 0,0 1-64 0,0 2-16 15,-1 1 80-15,-1 0 0 0,-1 4 16 0,0 4 0 16,-1 0-32-16,-1 2-16 0,-1 5 0 0,-1 4 0 0,1 0-224 16,-2 5 0-16,-1 2 128 0,0 5-128 15,0 3 0-15,-1 4 0 0,-1 3 128 0,0 0-128 0,1 2 0 0,-1 1 0 16,1 0 0-16,2-3 0 15,2 3 128-15,0-5-128 0,2 0 0 0,2-5 144 16,2 1-144-16,1-6 0 0,3 2 0 0,-1-6 0 16,1-3 0-16,1-4 0 0,0 0 0 0,0-4 0 15,1-2 0-15,2 0 0 0,-1-6 128 0,1 0-128 0,-1-3 224 0,0-2 16 16,0-3 0-16,0-2 0 0,-2-1-32 0,0 0 0 16,-1-5 0-16,-1-1 0 0,1-1 176 0,-2-3 48 15,0-1 0-15,1-3 0 0,-2-1-144 0,-1-2-32 16,0-3 0-16,1-4 0 0,-3-1-80 0,1-4-32 15,-1 1 0-15,-2-5 0 0,2-6-144 0,-2 3 0 16,1-1 0-16,-2 4 128 0,-1-1-128 0,-1 2 0 16,-1 1 0-16,-1 3 0 0,0 2 0 0,-1 6-144 15,1 5 144-15,-1 4-160 16,1 2-352-16,1 2-64 0,-1 3 0 0,1 5-16 16,0 0-384-16,4 2-80 0,-1 1-16 0,2 6-17904 0</inkml:trace>
  <inkml:trace contextRef="#ctx0" brushRef="#br0" timeOffset="5313.7">28498 4175 34095 0,'-8'3'3024'0,"3"3"-2416"0,3-2-480 0,0 0-128 0,2 1 336 0,0 1 48 0,-2 4 16 0,-3 6 0 0,0 6 544 0,0 3 96 16,1 3 32-16,3 2 0 0,1 1-528 0,1-3-96 0,1 1-32 0,0 2 0 0,1-3-224 0,0 4-32 15,1 3-16-15,1 0 0 0,-1 1-144 0,-1-3 0 0,2 2 0 0,-1-3 128 16,1-4-128-16,-1-2 0 0,-1-1 0 0,1-3 0 31,0-3-656-31,0-6-64 0,-1 0-16 0,1-4-11104 0,1-2-2208 0</inkml:trace>
  <inkml:trace contextRef="#ctx0" brushRef="#br0" timeOffset="5741.36">28249 3910 27647 0,'-9'-10'1216'0,"3"4"256"0,2 2-1168 0,3 2-304 16,2-1 0-16,1 2 0 16,0 1 1088-16,3-5 176 0,3 1 16 0,1 1 16 0,6 0 288 0,3 2 48 15,1 1 16-15,2 1 0 0,2 4-800 0,1-1-144 16,4 6-48-16,0-2 0 0,3 6-336 0,2 1-80 15,2 1-16-15,2 2 0 0,5 2-224 0,-1 0 0 16,-2 1 0-16,1-1 0 0,0 1 0 0,0 1 0 16,2-2 0-16,0 2 0 0,2 0 0 0,-1 1 0 15,-1 4 0-15,-2-5 0 0,-3 3 0 0,-5 1 0 16,-4-1 0-16,-3 0-160 0,-1 0 160 0,-5 1 0 16,-4 0 0-16,-4-1 0 0,-1-7 0 0,-4 5 0 15,-2-1 0-15,-3 3 0 0,-1-3 0 0,-3 0 176 0,-4 0-176 0,-2 1 192 16,-3-5-32-16,-1 1 0 0,-4-2 0 15,-2-1 0-15,-3 2-32 0,-3-5-128 0,-2-1 192 0,-4 2-64 16,-1-3-128-16,-2-1 128 0,-2 0-128 0,-1-4 128 16,2 3-128-16,-5-4 0 15,0 3 0-15,0-1 0 0,1 1 0 0,0 0 0 0,-3-2 0 16,0 3 0-16,-2 0-384 0,2 1 32 0,1 3 16 0,3-1-18288 16</inkml:trace>
  <inkml:trace contextRef="#ctx0" brushRef="#br0" timeOffset="8034.44">12218 6685 22111 0,'3'-9'1968'0,"-1"3"-1584"0,1 5-384 0,-2-2 0 0,0 3 192 0,2-2-32 0,-1-2-16 0,3-2 0 0,0-1-144 0,0 0 0 0,0-1 0 16,0 4 0-16,-3-1 240 0,1 1 112 0,-1 3 32 0,0 1 0 15,-1 0-112-15,-1 0-16 0,0 4 0 0,0 2 0 0,0 0 256 0,0 0 64 16,-1 4 0-16,-1 3 0 0,1-1-128 0,0 2-32 16,0 0 0-16,-1 0 0 0,1 1 0 0,0 1 0 15,-2-2 0-15,1 4 0 0,0-4 96 0,-2 3 32 16,-1-1 0-16,0 3 0 0,-1 3 32 0,-2 0 0 16,2 0 0-16,0 4 0 0,-1 5-112 0,-1 1-16 0,-1 6 0 0,1-3 0 15,0 4-48-15,1-2-16 0,1-3 0 0,1-1 0 16,1-5-256-16,0-3-128 15,3-3 128-15,0-3-128 0,0-2 128 0,-1 0-128 16,1-1 0-16,0 0 128 0,0 0 32 0,-2 3 0 16,2-3 0-16,-1 3 0 0,0-3-160 0,2-3 160 15,0 0-160-15,2-1 160 0,0-3 144 0,1 1 16 0,1-1 16 16,1-2 0-16,2-1-80 0,0-2-32 0,3 2 0 16,2-4 0-16,1 2-224 0,1-2 176 0,1-2-176 0,3 0 160 15,0 0-160-15,2 0 0 0,-3 0 0 0,2-2 0 31,2-1-960-31,1 2-128 0,0-1-32 0,-1-1-15712 0</inkml:trace>
  <inkml:trace contextRef="#ctx0" brushRef="#br0" timeOffset="8255.54">12913 7249 43311 0,'2'2'1920'0,"-2"-2"384"0,1 3-1840 0,0 0-464 0,1 0 0 0,2 1 0 0,0-1-992 0,1 6-288 0,4 1-64 0,0 3-16 16,3 5 720-16,-3 2 160 0,0 2 32 0,-3-2 0 16,-2 3-768-16,-4-3-160 0,-3 2-32 0,-1-3-13536 0</inkml:trace>
  <inkml:trace contextRef="#ctx0" brushRef="#br0" timeOffset="8462.44">12926 6964 28559 0,'0'-10'2544'0,"-2"3"-2032"0,2 2-512 0,0 1 0 16,0 4 3264-16,2 0 544 0,0 0 112 0,1 0 32 15,2 0-3264-15,0 0-688 0,1 0 0 0,1 3-176 32,1-3-1616-32,-2 4-336 0,0 2-64 0,-2 1-16 0</inkml:trace>
  <inkml:trace contextRef="#ctx0" brushRef="#br0" timeOffset="8826.56">13260 7333 27647 0,'-3'1'2448'0,"2"2"-1952"0,0-1-496 0,1 2 0 0,1-2 2704 0,0-1 448 0,2 3 96 15,-2 1 16-15,2 1-2368 0,1 4-480 16,0 3-96-16,-2-1 0 0,1-2-320 0,-1 0 0 16,0-4 0-16,-2 0 0 0,0 0 0 0,0-3 0 15,0 0 0-15,0-3 0 0,-2 0-160 0,1-5-96 16,0 2 0-16,0-3-16 0,-2-2 272 0,3-4 0 15,-1 2-128-15,2-6 128 0,0 1 0 0,1-4-128 16,1 0 128-16,1-2 0 0,2-2 0 0,0 1 256 16,6 0-32-16,-1 2 0 0,0 2 64 0,2 1 16 0,5-1 0 0,1 2 0 15,3 0 0-15,-1 6 0 0,0-1 0 0,2 5 0 16,2 2 80-16,2 4 32 16,0 4 0-16,-2 0 0 0,0 4-416 0,-4 2 0 15,-2 2 0-15,-1 3 0 0,-2-3 0 0,-3 4 0 0,1-2 0 0,0 1 0 16,-3 1-256-16,0 0 80 0,0 0 16 0,-1 0 0 31,2-1-336-31,-1 1-64 0,-1-4-16 0,1 1 0 16,-1-1-1376-16,0-2-288 0,0 2-48 0,-1-2-13552 0</inkml:trace>
  <inkml:trace contextRef="#ctx0" brushRef="#br0" timeOffset="9251.04">14213 7277 30399 0,'2'-6'1344'0,"2"1"288"0,1 0-1312 0,1 1-320 0,0 2 0 0,1 1 0 0,1-2 528 0,5 0 48 16,5-4 0-16,8-3 0 0,4-1-240 0,2 0-32 16,0-1-16-16,-3 1 0 0,-5 0-64 0,-1 2-16 15,-2-1 0-15,-3 0 0 0,-1 4 96 0,-2-3 16 16,0-1 0-16,-3 2 0 0,-2 0-464 0,-1 2-96 15,-3-3-16-15,-1 2 0 16,-1 1-384-16,-2-3-96 0,1 2-16 0,-3 1 0 16,0-3 240-16,-3 2 64 0,0-5 0 0,-2 0 0 0,-3-2 448 0,0 0 0 15,-4 0-128-15,0 0 128 0,-2 2 0 0,-2 1 0 16,2 3 0-16,-1 2-144 0,-1 6 784 0,0-2 144 16,-3 4 48-16,-1 2 0 0,-1 2 560 0,-2 3 112 0,-1 4 32 0,2 4 0 15,3-1-800-15,1 2-160 0,-1 4-16 0,1 6-16 16,2 0-320-16,2 7-64 0,1-3-16 0,1 4 0 15,4 1-144-15,0-3 0 0,1-1 0 16,2-1 0-16,2-3 0 0,2 1 0 0,0-1 128 0,2-2-128 0,0-1 0 16,2-2 0-16,2 2 0 0,0-3 0 15,1-5 0-15,1-2 0 0,3 0 0 0,3-3 0 16,0-6-192-16,3-1-32 0,4-1 0 0,5-3 0 16,6-4-256-1,6-4-48-15,2-4-16 0,4-1-11056 0,2-1-2224 0</inkml:trace>
  <inkml:trace contextRef="#ctx0" brushRef="#br0" timeOffset="11025.25">11170 9378 18431 0,'1'-2'1632'0,"0"-2"-1312"0,0 2-320 0,1 2 0 0,-2 0 816 0,1 0 80 0,0-2 32 0,2 1 0 0,0 0-288 0,1 1-64 16,1 2-16-16,-3 2 0 0,2 2-560 0,-1 2 0 0,-1 0 0 0,1 5 0 16,-2-1 0-16,0 5 192 0,2 4-64 0,-1 2-128 15,1 5 624-15,-1 4 16 0,-1 3 0 0,0 2 0 16,-1 1 64-16,0 3 32 0,2-1 0 0,-1-1 0 16,0-7 0-16,2-1 0 0,-1 1 0 0,1-6 0 0,0-1 160 0,1 0 16 15,0-3 16-15,1-3 0 16,-3-2-96-16,2-1 0 0,0-1-16 0,-1-2 0 15,0-1-560-15,-1-3-96 0,1-2-32 0,-1-4 0 16,-1 0-128-16,1-3 0 0,-2 0 0 0,1-3 0 16,-1 1 0-16,0-3 0 0,0-4 0 0,0 1 128 0,0-2-128 15,0-4 0-15,2-2 0 0,0-2 0 0,0-5 224 16,1 1-32-16,-1-3-16 0,2 3 0 0,-1 0 16 0,1 3 16 16,1 3 0-16,0 0 0 0,1 4-208 0,2-1 176 15,-1 3-176-15,2 4 160 0,1 0-160 0,1 2 128 16,1 2-128-16,0-2 128 0,2 4-128 15,1 0 0-15,1 1 0 0,0 2 0 0,0 1 0 0,0 1-176 16,0 2 48-16,0 2 0 0,0-2-112 0,0 3-16 16,-1 1 0-16,-1 1 0 0,1 2 48 0,0 1 0 0,1 1 0 0,-1-2 0 15,-2 0 208-15,1 0 0 16,1 1 0-16,-1-3-144 0,-1-1 144 0,-1 0 0 16,-1-1 0-16,0 0 0 0,-2-4-256 0,0 3 0 15,-2-4-16-15,2 4 0 16,-2-3-1568-16,1 0-304 0,-1 0-64 0,-2 0-16 0</inkml:trace>
  <inkml:trace contextRef="#ctx0" brushRef="#br0" timeOffset="11631.31">12331 9768 11967 0,'-4'-4'1072'0,"2"4"-864"0,-1-2-208 0,2 0 0 0,1 1 2688 16,0 1 480-16,0 0 96 0,-1-1 32 0,0 1-2080 0,-2-4-432 0,-1 2-80 0,-2-2 0 0,-1-1-240 0,-2 1-32 16,-2-3-16-16,-1 1 0 0,-2-1 288 0,-2 3 64 15,0-3 16-15,-3 2 0 0,0 3-480 0,0-2-112 16,-1 5 0-16,3 2-16 0,1 1-176 0,1 2 0 0,4 4 0 0,1 2 0 16,3 3 0-16,2 1 0 15,2 3 0-15,1 0 0 0,2 4 304 0,1 1 16 16,0 0 16-16,3 3 0 0,0 1 304 0,0-2 64 15,3 2 16-15,-1-6 0 0,1-2-304 0,2-2-64 16,0 1-16-16,-1-6 0 0,1-3-336 0,-2-1 128 16,1-3-128-16,-1-2 0 0,1-2 0 0,-2-4 0 0,0-4 0 15,0-2 0-15,0-3 0 0,0 0 0 0,2-4 0 0,-1-3 0 16,1-2 144-16,0-5-144 16,0 0 192-16,-2 2-192 0,1-6 256 0,-2 2-48 0,-1 1-16 0,-1-2 0 15,-1 3 128-15,-1 2 32 0,0 4 0 0,-1 3 0 16,2 4-192-16,-2 3-32 0,1 5-128 0,0 2 192 15,0 4 0-15,1 2-16 0,-1 5 0 0,0 3 0 0,2 2-176 0,-1 2 0 16,2 5 144-16,-1-2-144 0,2 6 0 0,0 4 0 16,2 3 0-16,-1 0 128 0,0-4-128 0,3 3 0 15,0 0 0-15,3-1 0 16,0-3 0-16,0-3 0 0,1 0 0 0,-1-5 0 16,-1-3-448-1,0-4-144-15,-1 1-48 0,0-3-16512 0</inkml:trace>
  <inkml:trace contextRef="#ctx0" brushRef="#br0" timeOffset="11968.48">12629 9031 30399 0,'0'2'2704'0,"1"2"-2160"0,2 2-544 0,-1-2 0 0,1-1 1280 0,0 4 128 0,2 5 48 0,4 4 0 0,4 9-752 0,4 9-128 0,1 5-48 0,-2 2 0 16,-2 1-304-16,-1-2-64 0,-3 4-16 0,-1-2 0 15,-4 1-144-15,-1 5 0 0,-2 9 144 0,-2 0-144 16,-2 0 0-16,-1-4 0 0,-2-2 0 0,0-9 0 15,2-3 0-15,-1-6 0 0,0-4 0 16,3-2 0-16,0-4 0 0,1-3 0 0,1-2 0 0,1-2 128 16,1 0-128-16,1-3 0 0,-1-1 0 0,1-6 0 15,-2 0-960 1,2-2-176-16,-1-2-16 0,-1-2-14688 0</inkml:trace>
  <inkml:trace contextRef="#ctx0" brushRef="#br0" timeOffset="13398.52">13556 9258 43311 0,'-1'-8'3840'0,"1"1"-3072"0,0 4-608 0,0 0-160 0,0 2-640 0,-1-4-176 0,0-2-16 16,-2-6-16-16,-1-5 608 0,-3-2 240 0,-2-2-176 0,-3-1 176 15,-2 1-784-15,1 1-64 0,-2 1-16 0,0 2 0 16,0 2-160-16,0 3-16 0,1 3-16 0,-1 4 0 0,1 3 800 0,1 6 256 15,1 3 0-15,0 4-160 0,-2 5 288 0,2 7 64 16,0 2 16-16,1 4 0 0,-1 6 240 0,4 2 32 16,0 4 16-16,1 1 0 0,2 0 112 0,1 1 32 15,2 5 0-15,-1 0 0 0,1 1-240 0,1 3-32 16,1 2-16-16,0-2 0 0,0 0-352 0,1-7 144 0,-2-1-144 0,-1-4 0 16,0-7 0-16,-2-1 0 0,1-2 0 0,-2-1 0 15,-2-2-704-15,2-5-112 0,-1-2-16 16,0-3-10224-16,-1-3-2048 15</inkml:trace>
  <inkml:trace contextRef="#ctx0" brushRef="#br0" timeOffset="13576.99">12928 9831 27647 0,'-1'0'2448'0,"1"-3"-1952"15,2 3-496-15,2-1 0 0,1 1 2512 0,1-2 416 16,8-1 80-16,4-1 0 0,10 1-1872 0,9-6-384 15,6 2-80-15,1-3-16 0,0 4-480 0,-1-1-176 16,-2 1 0-16,-2 1-12048 16,2 2-2528-16</inkml:trace>
  <inkml:trace contextRef="#ctx0" brushRef="#br0" timeOffset="14144.23">14026 9748 29487 0,'1'7'1296'0,"-1"2"288"0,2 1-1264 0,-1-4-320 16,0 1 0-16,0 0 0 0,1 1 448 0,0 7 16 15,1 11 16-15,-1 9 0 0,1 3-288 0,-3 7-48 0,-2 4-16 0,-1-1 0 16,-4 1-128-16,0-4 0 0,-2 0 0 0,1-7 0 15,0-6 0-15,0-3-304 0,0-3 48 0,1-3 16 16,1-3 624-16,-2 2 112 0,2-3 16 0,0-1 16 16,1 0 368-16,0-4 64 0,1-1 0 0,2-3 16 15,-1-2-592-15,2-4-112 0,1-3-16 16,0-1-16-16,0-1 64 0,0-3 16 0,0-2 0 0,0-5 0 16,1 0-320-16,-1-8 0 0,1 1 0 0,-2-4 0 0,1-4 0 0,-1-3 0 15,-1-2 0-15,-1-3 0 0,1-3 0 0,-2-2-176 16,1-2 32-16,1-7 0 15,-1-3-96-15,1-3-16 0,2 1 0 0,0 3 0 16,2 5-64-16,2 4 0 0,4 4-16 0,0 5 0 16,1 6 528-16,2 1 96 0,1 0 32 0,4 5 0 0,3 2 192 15,2 2 64-15,3 0 0 0,1 5 0 0,0 1-416 0,1 4-160 16,0 4 128-16,-1 2-128 16,-3 0-384-16,0 4-176 0,3 5-16 0,1 2-16 15,0 1-576-15,0 4-112 0,1 2-32 0,-2 1 0 16,-2 4 560-16,-3-1 112 0,-2 0 32 0,-5 0 0 0,-4-1 608 0,-3 2 160 15,-2-1 16-15,-2-2 0 0,-2-2 464 0,-1 4 112 0,-2-2 16 0,-1 1 0 16,-1-2-32-16,-2-2 0 0,-1 0 0 0,0-3 0 16,0-2-288-16,-1 1-64 15,-2-6-16-15,-1 2 0 0,-3-3-176 0,0-2-48 16,-1-2 0-16,-2-2 0 0,0 0-336 0,-2-3-64 16,2-4 0-16,-3 1-16 15,0-5-1168-15,0 0-224 0,-1-4-64 0,1-3-12976 0</inkml:trace>
  <inkml:trace contextRef="#ctx0" brushRef="#br0" timeOffset="14439.68">14725 9072 35007 0,'0'7'1552'0,"0"2"320"0,0 3-1488 0,0-5-384 0,2 2 0 0,0-3 0 0,0 4 464 0,3 4 32 0,1 13 0 0,2 8 0 0,0 5-64 0,0 2-16 16,-2 2 0-16,-2 0 0 0,-2 3-288 0,-3 4-128 15,-3 3 128-15,-3 9-128 0,-3 4 0 0,-4 0 0 16,-1 0 0-16,-1-4 0 0,1-4-320 0,2-8-32 15,3-4-16-15,4-6 0 16,2-7-992-16,4-5-208 0,2-7-32 0,3-2-13280 0</inkml:trace>
  <inkml:trace contextRef="#ctx0" brushRef="#br0" timeOffset="14941.24">15304 9703 43311 0,'-3'-8'1920'0,"1"2"384"0,-1-1-1840 0,2 4-464 0,0 3 0 0,1 0 0 16,-2 1-176-16,0-1-128 0,-2 2-16 0,-3 1-16 0,-3 3 96 0,-5 0 32 16,-2 5 0-16,-4 4 0 15,-1 4-128-15,-1-2-32 0,1 2 0 0,1 2 0 16,2-3-528-1,2 2-128-15,0-4 0 0,1 3-16 0,0 0 672 0,0 0 144 0,-1 1 32 0,4-2 0 16,2 1 192-16,-2-1 0 0,4-2 0 0,0 0 0 16,1-3 336-16,3-1 16 0,2 1 0 0,2-4 0 15,2 1 496-15,1-1 112 0,4-3 0 0,1 0 16 0,3-2-656 0,-1-3-128 16,3-1-16-16,1-1-16 0,2-3-160 0,0-1 0 16,2-2 144-16,-1-2-144 0,0-1 0 0,0-4 0 15,2 0 0-15,-2-5 0 0,0 1 0 0,-1 1 0 16,-3-2-128-16,0 1 128 0,0-2 0 0,-3 1 0 15,1 4 0-15,0 2 0 0,-1 0 176 0,-2 5 64 16,1 2 16-16,-2 1 0 0,0 3-64 0,-2 2-16 0,-1 2 0 0,1 1 0 16,-1 1-32-16,-1-1 0 15,-1 0 0-15,-1 3 0 0,2 2-144 0,-1 0 0 16,-1 1 0-16,0-3 128 0,0 2-128 0,0 0 160 16,0 2-160-16,1 0 160 0,-1 3-32 0,0-4-128 0,1 4 192 15,-1-1-64-15,0 1-128 0,0-4 0 0,-1 4 0 0,1-6 0 16,-1 2-128-16,1 0-64 15,0-2-16-15,-1-3 0 16,2 1-560-16,0-5-96 0,0 0-32 0,3-3 0 16,0-1-1600-16,1-2-320 0</inkml:trace>
  <inkml:trace contextRef="#ctx0" brushRef="#br0" timeOffset="15374.39">15608 9774 22111 0,'5'-4'1968'0,"-3"-1"-1584"0,1 4-384 0,0 1 0 0,1 0 3776 0,-1 0 656 0,0 4 144 0,3-2 32 0,3 4-3360 0,1 4-672 0,1 3-128 0,-1 9-16 16,-1 1-432-16,-3 6 0 0,-4 4 0 0,-2 2 0 0,-1 3 0 0,-3 0 0 15,1 1 128-15,-4 0-128 0,0 0 0 0,0-5 0 16,0-5 144-16,1-3-144 0,3-4 0 0,-1-7 0 16,3-2 0-16,-1-6 0 0,2-4 0 0,2-4-192 15,-1-1 64-15,3-8 0 0,-1 0 128 16,2-5 0-16,0-4 0 0,1 0 0 0,-1-7 0 0,0-1 0 15,-1 1 0-15,0-3 0 0,-2-3 0 0,-1-5 0 16,2-6 0-16,-3-2 0 0,1-1 160 0,0 1 16 16,1-1 0-16,0 0 0 0,0 4-176 0,1 4 0 15,2 7 0-15,0 6 128 0,2 8-128 0,1 1 0 16,0 5 144-16,2 3-144 0,1 6 416 0,2-2 16 16,4 4 0-16,3 4 0 0,6 2-112 0,3 2-32 0,6 6 0 0,3 1 0 15,2 5-288-15,1-1 0 0,-3 5 0 0,-3 2 0 16,-1 2 176-16,-4 1-32 15,-3 2 0-15,-2 1 0 0,-3-2 224 0,-2 0 32 0,-3 1 16 16,-1 2 0-16,-2 1 48 0,0 4 16 0,-3 0 0 16,0-4 0-16,-2-2-240 0,-1-2-48 0,0-3-16 0,-2-4 0 15,0-7-176-15,-2-2 0 0,1-4 0 0,-3-3 0 16,1-4-432-16,-2-3-64 16,0-2-16-16,2-4-20224 0</inkml:trace>
  <inkml:trace contextRef="#ctx0" brushRef="#br0" timeOffset="16779.82">16690 9856 24879 0,'11'0'2208'0,"1"-3"-1760"0,-1 3-448 0,-2-2 0 0,0 0 176 0,3 2-48 0,9-3-128 16,12-2 192-16,9-2-352 0,5 1-80 0,-1-1-16 0,-5-3 0 0,-6 1-256 0,-6-3-64 0,-5 0-16 0,-7-1 0 16,-2 2 336-16,-4-4 64 0,-3-1 0 0,-4-2 16 0,1 4 176 0,-3-2-192 15,-1 1 192-15,-2-1-192 0,-2 0 704 0,1 1 144 16,-3 2 32-16,-1-4 0 16,-2 5 16-16,-2 0 16 0,-2-1 0 0,-4 3 0 0,-3 4-144 0,-3 0-16 15,-5 2-16-15,-4 4 0 0,-5 7-320 0,-7-1-64 16,-7 5-16-16,-3 6 0 15,0 3 80-15,3 2 16 0,5 0 0 0,4 3 0 0,5 1 928 16,3 1 192-16,4 2 48 0,5-1 0 0,5 1-64 0,3-3 0 16,2 2 0-16,4 3 0 0,2 1-864 0,3 3-176 15,1 1-48-15,3 1 0 0,3 1-128 0,3-1-128 16,4 2 192-16,3-4-192 0,6 0 160 0,4-4-160 16,3-6 128-16,4-3-128 0,5-4 128 0,0 0-128 15,2-2 0-15,0-1 128 0,0-5-128 0,2-2-224 0,2 2 48 16,2-2-18000-16</inkml:trace>
  <inkml:trace contextRef="#ctx0" brushRef="#br0" timeOffset="19604.89">12532 13213 27647 0,'-4'-9'2448'0,"-1"3"-1952"0,0 2-496 0,1 1 0 0,3 0 928 0,1 3 96 0,0 0 0 0,0-2 16 16,-2-2-1824-16,1 1-368 0,2 2-80 0,1 1-16 0,-1 4 880 0,3 2 176 0,-4-6 48 0,6 29 0 15,-2-7 400-15,-2 4 96 0,0 5 16 0,0 3 0 16,-1 3 784-16,-1 5 176 15,0 5 16-15,-1 0 16 0,1 2-384 0,-2-2-80 0,1 0 0 0,1-3-16 16,1-3-272-16,1-5-48 0,0-4-16 0,2-1 0 16,-2-6 32-16,2-3 0 0,0-2 0 15,-2-4 0-15,2-1-224 0,1-5-32 0,-1-1-16 0,-1-4 0 16,1-1-304-16,0-1 128 0,-2-6-128 0,1-1 0 16,-2-1 0-16,0-2 0 0,0-3 0 0,-1-2 0 15,-1-4 0-15,-1-2-192 0,-1-1 192 0,-2-4-192 0,0 1 192 0,-1-5 0 16,-1 0 0-16,-1-4 0 0,1 2 160 0,-1-3 32 15,2-1 0-15,1-2 0 0,2-1 176 0,-1-2 32 16,3-7 16-16,1 2 0 0,1 0-128 0,0 1-32 16,3 1 0-16,0 0 0 15,2 0-256-15,0 2 0 0,1 4 0 0,1 1 0 0,2-5 0 0,-2 2 0 16,1 2 0-16,0 3 0 16,-1 0 0-16,0 7 0 0,-1 4-128 0,1 5 128 0,0 6 0 15,1 2 0-15,1 4-160 0,3 4 160 0,2 4 0 0,2 1 0 16,3 5-144-16,1 0 144 0,2 2 0 0,0 3 0 15,-1-2 0-15,-1 2 0 0,0 1 0 0,-3-2 0 16,-2 1 0-16,0-2 0 0,4 8 0 0,2 2 0 16,-1 0-160-16,-3 2 160 0,-2-4-128 0,-2 1 128 15,-3-2-128-15,-3 2 128 0,-2-2-192 0,-2-3 64 16,-3 3 0-16,-1-5 0 0,-1 1 128 0,-3-2 0 16,0 0 0-16,-3-4 0 0,1 0 0 0,-3-4 0 15,-1 3 0-15,-1-5 0 0,-2 2 0 0,1-2 0 0,-1-4 0 16,-4 0 0-16,1 0 0 0,-2-4 0 0,-2 1 128 0,0 0-128 15,-2 0 0-15,-3 0 128 0,-3 0-128 0,-2 2 0 16,-1-2 0-16,-2 3 0 0,-1 0 0 0,1-2-128 16,3 2-240-1,-1-1-32-15,4 1-16 0,1 0 0 0,5 0-512 16,5 0-96-16,3-3-32 0,3-1-10448 0,2 2-2080 0</inkml:trace>
  <inkml:trace contextRef="#ctx0" brushRef="#br0" timeOffset="20296.16">13579 12930 28559 0,'-4'-4'2544'0,"0"0"-2032"0,2 2-512 0,0 1 0 0,1 1 1088 0,-1-3 112 0,-2 3 16 0,-3-4 16 0,-5-1-1040 0,-1 5-192 0,-3 3 0 0,0 3 0 15,-2 3 0-15,1 4 0 0,-1 2 0 0,-1 5 0 16,0 2 0-16,3 0 0 0,2 4 0 0,2 2 0 0,5-2 368 0,2 0 80 16,4 1 0-16,1-2 16 0,4 0 240 0,0-2 32 15,3 1 16-15,0-4 0 16,2 1-512-16,1-5-112 0,1 0 0 0,1-3-128 0,4-1 0 16,0-4 0-16,2 0-160 0,1-4 160 15,1-2-640-15,1-2-16 0,1-5 0 0,1-1 0 16,0-4-112-16,1 1-32 15,-1-4 0-15,1-3 0 0,-1 0 416 0,-1-5 96 0,1-3 16 0,-4 2 0 0,-1 0 768 0,-3-2 144 16,-1 2 48-16,-2 2 0 0,-4 1 224 0,0-6 48 16,-3-1 16-16,-3-2 0 0,-3-2-128 0,-2 0-16 15,-3 2-16-15,-1-1 0 0,-4 3-432 0,-3 2-96 16,-2 1-16-16,-1 2 0 0,-2 5-96 0,-1 3-32 16,-1 4 0-16,-1 2 0 0,0 4-144 0,-3 6 0 15,0 1 0-15,1 5 128 0,-2 0-288 0,-3 2-64 16,-1 4-16-16,0-2 0 15,1 2-1520-15,2 1-304 0,1-1-64 0,5 1-13824 16</inkml:trace>
  <inkml:trace contextRef="#ctx0" brushRef="#br0" timeOffset="20625.08">14050 12319 43311 0,'0'-13'1920'0,"-2"6"384"0,1 1-1840 0,1 3-464 0,3 1 0 0,-1 2 0 0,1-1-528 0,0-2-208 0,4 1-32 0,1 0-16 15,2 2 208-15,-1 3 64 0,-1 4 0 0,0 3 0 0,-2 5 304 0,0 4 64 16,-1 4 16-16,-1 6 0 0,0 4 128 0,-2 5 176 15,-2 3-48-15,-1-1 0 0,-2 3 448 0,0-1 64 16,-1 4 32-16,1-2 0 0,2 1-272 0,1-4-48 0,0-6-16 0,3 0 0 16,-1-3-48-16,1-1-16 15,0 0 0-15,-1-5 0 0,-1-1-272 0,-1-3 0 16,0 3 0-16,-3-2 0 16,2 2-688-16,-3-3-192 0,1 1-32 0,-4 1-17392 0</inkml:trace>
  <inkml:trace contextRef="#ctx0" brushRef="#br0" timeOffset="20925.23">14386 12916 43311 0,'1'4'3840'0,"1"2"-3072"16,-1 0-608-16,1-2-160 0,2 1 320 15,0 1 16-15,3 4 16 0,3 2 0 0,4 8-352 0,3 1 0 16,0 1 0-16,0-2 0 0,0-1-160 0,-1-3-48 16,0-4-16-16,-1 2 0 15,-1 1-400-15,0-3-80 0,1 2 0 0,-2 0-16 16,1-3-512-16,-2 4-112 0,0-2 0 0,-3-3-16 15,0-2-448-15,0 2-96 0</inkml:trace>
  <inkml:trace contextRef="#ctx0" brushRef="#br0" timeOffset="21195.42">14900 12787 35935 0,'-11'5'3200'0,"0"-1"-2560"16,-1 2-512-16,1-2-128 0,5 2 2464 0,2 0 480 16,0 3 80-16,-6 3 32 0,-5 11-2448 0,-3 5-480 0,-2 7-128 0,0 3 0 31,2 3-336-31,-1 1-96 0,2 2-16 0,-2 7 0 0,1 5 128 0,0-2 32 0,1 1 0 0,-1 4 0 16,-1 4 16-16,0-4 0 0,3-8 0 0,-5 11 0 15,-3 10-16-15,-6 3 0 0,3-2 0 0,1-9 0 31,5-4-160-31,5-10-48 0,3-6 0 0,5-8 0 16,1-6-480-16,5-5-112 0,1-5 0 0,1-8-15808 0</inkml:trace>
  <inkml:trace contextRef="#ctx0" brushRef="#br0" timeOffset="22032.42">15401 12891 20271 0,'0'-3'1792'0,"0"-1"-1424"0,0 1-368 0,0 3 0 0,1-2 1664 0,-1-2 256 0,2 1 48 0,-1-7 16 0,1-3-928 0,2-3-176 0,0-1-48 0,-2 0 0 0,1 1-640 0,-1 1-192 16,0-1 0-16,-2 0 128 0,-2-1-128 0,-1 5 0 16,-1-3 0-16,-2 5 0 15,-2 0 544-15,0 4 144 0,-2 3 16 0,-4 0 16 16,-2 6 368-16,-4 0 64 0,-3 6 0 0,-2 5 16 16,0 0-560-16,-1 6-112 0,0 2-32 0,0 3 0 0,3-3-464 0,-1 4 0 15,2-1 0-15,2 0 0 0,6 1 0 0,1-1 176 16,4-2-176-16,3 4 160 0,4-4 80 0,2-1 16 15,2 0 0-15,3-2 0 0,3 1-256 0,-1-5 0 16,3 0 0-16,-1-4 0 16,2-2-704-16,-1-4-128 0,2 1-16 0,0-5-16 15,2-2-400-15,0-2-80 0,-1-2 0 0,3-2-16 16,3-4 832-16,1-1 160 0,1-2 48 0,-3 2 0 0,-2 0 608 16,2-1 128-16,0-2 32 0,1-2 0 0,-1-5-112 0,0 1-16 15,-2-2 0-15,-3 0 0 0,-2 3 336 0,-2-1 64 16,-2-2 16-16,0 0 0 0,-2 1-16 0,-3 2 0 0,0 2 0 15,-2-2 0-15,-1 7-368 0,0 2-80 0,-3 2-16 0,1 0 0 16,-1 6-48-16,0-1-16 0,2 6 0 0,-2-1 0 16,0 2-192-16,1 2 0 0,-1 0 0 0,0 0 0 15,0 4 144-15,1 0-16 0,0 2 0 0,0 1 0 16,0 3 0-16,-1 0 0 0,2 3 0 0,-1 0 0 0,2 6-128 16,0 4 160-16,2 1-160 0,0 3 160 0,3-1-160 0,0 2 0 15,1 3 0 1,0 2 128-16,0-1-128 0,-2-1 0 0,1 2 0 0,-1-4 0 15,-1 3 0-15,-1-3 0 0,2 0 0 0,-3-2 0 16,0-3 0-16,-1 5 0 0,-3 2 0 0,-2 1 0 16,-2-1 0-16,-3-1 0 0,-1-1 0 0,-4-3 0 15,0 1 192-15,-5-4 0 0,-2 0 0 0,-1 2 0 16,-1 0-192-16,-4-2 192 0,1-1-192 0,-1-2 192 0,4-4-192 16,-5 1 0-16,-2-4 0 0,-2-1 0 0,2-2 0 0,-1-6-272 15,-1-2 32-15,1-4 16 16,2-6-384-16,4-6-80 0,1-3-16 0,4-9-17296 15</inkml:trace>
  <inkml:trace contextRef="#ctx0" brushRef="#br0" timeOffset="22525.41">15949 12776 41471 0,'-7'-8'1840'0,"2"2"368"0,0-1-1760 0,2 4-448 0,2 3 0 0,0-4 0 0,0 1 0 0,-3 0-192 0,-2-2 0 0,-4-3 16 15,-4 2-912-15,-1 0-192 0,-2 4-48 0,-4 4 0 0,0 2-512 0,-4 6-96 0,1 4-32 0,-1 5 0 16,-1 3 1488-16,0 4 288 0,1 1 192 0,3 3-208 0,2 1 2032 0,2-1 416 15,1 1 64-15,4 0 32 0,3-6-992 0,3 0-192 16,3-1-32-16,1-3-16 16,5-1-656-16,0-4-144 0,3 1-32 0,2-6 0 15,3-2-272-15,0-1 0 0,3-4-176 0,0-4 176 32,3 0-1024-32,3-4-80 0,-1-4-32 0,2-1 0 0,1 2-976 0,0-6-208 0,1 1-48 0,2-2 0 15,-2-2 1168-15,2 1 240 0,-3-1 32 0,0 0 16 0,0 0 1536 16,0-1 304-16,-1 0 64 0,-1-2 16 0,0-1 560 0,-3 2 112 15,-2 2 32-15,-3-3 0 0,-3 4-608 0,-1-1-112 16,-3 0-32-16,-1 2 0 0,-3 0-496 0,-4 0-96 0,-1-1-32 0,-3 2 0 16,-2 0-192-16,-3 2-144 15,0 0 192-15,-3 2-192 0,0-1 176 0,-3 4-176 16,-1 0 160-16,2 0-160 0,-1 2 144 0,-1 0-144 16,2 3 128-16,-1 1-128 0,2 3 0 0,2-1-304 15,2 2 48-15,3 0 16 16,3-2-1408-16,3 2-272 0</inkml:trace>
  <inkml:trace contextRef="#ctx0" brushRef="#br0" timeOffset="22983.58">16271 12818 41471 0,'-4'7'3680'0,"0"-1"-2944"0,2 0-592 0,2-4-144 0,0 3 432 0,0 2 48 0,0 5 16 0,-3 9 0 0,2 5-816 0,-2 2-176 15,1 1-16-15,0-3-16 0,0-2-64 0,0-4-16 0,1 1 0 0,-1-5 0 16,2-1-992-16,0-1-192 16,3-4-32-16,-3 0-16 0,1-2 1456 0,-1-2 384 0,1 1 0 0,-1-4 0 0,2 0 1424 0,-2-3 400 15,2-3 80-15,-1 2 16 0,0-5-896 0,1 0-160 16,0 0-32-16,-1-4-16 0,2-3-352 0,-1 1-64 15,1-4-16-15,-1 0 0 0,3-3-176 0,0-6-32 16,0 0-16-16,1-4 0 0,2-2-160 0,-2-1 0 16,1 0 0-16,2-2 0 0,0 5 0 0,2 4 0 15,0 3 0-15,1 3 0 0,1 3 0 0,-1 6 0 16,2 2 0-16,-1 0 0 0,2 6 144 0,1-2 48 16,1 4 16-16,2 1 0 0,0 4 48 0,2 5 0 15,0 0 0-15,1 4 0 0,3 3-128 0,-2 5-128 16,3 0 176-16,0 7-176 0,2-3 256 0,0 5-48 0,0-2-16 15,2 6 0-15,1 2-64 0,1 1 0 16,0 0-128-16,0 0 192 0,0 0-32 0,-2-6-16 16,-2 2 0-16,-3-6 0 0,-4-2-144 0,-2-6 0 0,-6 1-160 0,-2-5 160 15,-2-4-224-15,-5-2 48 16,-2-3 16-16,-3-5-13840 16,-3-2-2768-16</inkml:trace>
  <inkml:trace contextRef="#ctx0" brushRef="#br0" timeOffset="28815.34">4840 8171 12895 0,'1'-3'1152'0,"0"-2"-928"0,1 3-224 0,0 2 0 0,1 0 768 0,-1-2 128 0,2 1 0 0,1-2 16 0,1-1-448 0,1 0-80 0,-1 2-32 0,1 2 0 16,-4 2 32-16,-1 0 16 16,-1 4 0-16,-1-2 0 0,-1 5-80 0,-2-3 0 15,2 0-16-15,0 4 0 0,1-3 208 0,0 2 64 16,2 1 0-16,1 2 0 0,0-2 960 0,1 2 208 16,2 1 48-16,0 0 0 0,1 5-336 0,-1-2-64 0,1 2-16 0,-1 2 0 15,-1 0-464-15,0 5-80 0,-1 1-32 0,-2-2 0 16,0 1-416-16,-2 3-64 0,0 2-32 0,-2 4 0 15,1-2-288-15,-1-1 0 0,-1-5 0 0,-2-5 0 16,2-2-416-16,-2 0-144 0,0-7-16 16,0 2-15456-16</inkml:trace>
  <inkml:trace contextRef="#ctx0" brushRef="#br0" timeOffset="29219.91">4504 8500 8287 0,'2'-7'736'0,"-2"2"-592"0,0 4-144 0,2-2 0 0,2 1 6160 0,0 2 1200 0,1-2 256 0,2 2 32 0,6-2-5792 0,4-4-1152 0,5 2-224 0,4-5-48 16,3 2-272-16,2 1-160 0,-1-3 192 0,4 2-192 15,0 1 0-15,2-3 0 0,1 1 0 0,3 2 0 0,0 1-192 0,-1 2-160 16,1-1-32-16,-4 1 0 31,-2 2-160-31,-3 1-32 0,-1 0-16 0,-1-2 0 16,0 2-624-16,-3-4-112 0,1 4-16 0,0-5-16 15,2 1 400-15,-1 1 64 0,2-6 32 0,-1 2 0 0,0 0 592 0,-2-1 112 0,0 0 32 0,-2 0 0 16,-1 1-176-16</inkml:trace>
  <inkml:trace contextRef="#ctx0" brushRef="#br0" timeOffset="30361.75">6000 8338 18431 0,'-1'-5'1632'0,"1"4"-1312"0,0-3-320 0,0 4 0 0,0-2 192 0,0-2-16 0,0-1-16 0,-3-2 0 0,-1-3-160 0,-1-1 0 0,-1-2 144 0,-2 2-144 15,-1 3 768-15,-2-2 64 0,-2 1 32 0,1 3 0 0,-2 0-128 0,0 1-32 16,0 2 0-16,0 3 0 16,1 0-336-16,-2 1-80 0,-1 2-16 0,-1 3 0 15,-1 0-128-15,0 3-16 0,-2 1-128 0,1 2 192 0,1-1-192 0,1 2 176 16,-1 2-176-16,2-3 160 0,0 4 224 0,1-4 64 15,-1 2 0-15,0 1 0 0,0 2 240 16,0 0 48-16,2 1 16 0,3-1 0 0,4-1-176 0,1-2-16 16,4 1-16-16,2 1 0 15,4 0 224-15,3-3 64 0,2 5 0 0,3-1 0 0,3 0-464 0,1 1-96 0,4-2-16 16,0 1 0-16,1-6-256 16,1 0 0-16,3-3-176 0,-2-3 176 0,2-2-256 15,1-3 64-15,0 0 16 0,0-5 0 0,0 2-96 0,-4-4-32 16,1 0 0-16,-5-2 0 0,1 0 160 0,-4-1 144 15,-2-3-208-15,-2 1 80 0,0-4 128 0,-2 0 0 16,0 0 0-16,-3-3 0 0,0 1 0 0,-1-2 0 16,-1 1 0-16,-3 1 0 0,0-2 0 0,-1 1 144 0,0 1-144 15,-2 2 0-15,-3 0 384 0,0 0-48 16,-1 1 0-16,1 2 0 0,-1 3 48 0,1 2 16 0,1 3 0 0,1 2 0 16,1 1 32-16,2 1 0 0,-1 2 0 0,2 1 0 15,0-2-208-15,0 4-32 0,2 0-16 0,1 2 0 16,1 5-176-16,-1-1 128 0,0 2-128 15,1 2 128-15,0 5-128 0,1-1 0 0,0 2 0 16,-1 2 0-16,3 5 0 0,-3-1 0 0,0 0 0 0,0 1 0 16,-3 3 0-16,2-1 0 0,-2 2 0 0,1-3 0 15,-1-2 0-15,1 1-272 0,0 2 64 0,0-7 16 16,2-2-1568-16,-1-2-304 0,-1-4-64 0,1-2-13008 16</inkml:trace>
  <inkml:trace contextRef="#ctx0" brushRef="#br0" timeOffset="31009.25">6174 8743 29487 0,'-2'-3'2624'0,"0"-1"-2112"0,2 4-512 0,2 0 0 0,-1-2 1136 0,0 2 112 0,3-4 32 0,0 2 0 15,0-6-1504-15,3 2-288 0,-1 0-64 0,1 0-16 0,1 1 336 0,-1 1 80 16,1 3 16-16,0-2 0 0,2 1 160 0,0 2 0 0,1 0 0 0,0 2 128 15,3 1-128-15,-1-2 0 0,2 3-176 0,0 1 176 16,-1 1 0-16,-3-2 0 0,0 2 0 0,-2 0 0 16,-2 0 256-16,-2 0 160 0,0 1 32 0,-3 0 0 15,1 2 128-15,-3-3 16 0,0 4 16 0,-1-4 0 16,-2 1-224-16,1 2-64 0,-1-3 0 0,-1 0 0 16,1 1-192-16,-1-1-128 0,-1 0 128 0,-1 0-128 0,1-1 0 0,0-3 0 15,-1 2 0-15,1 1 0 16,0-1-416-1,-1 0-48-15,1-2-16 0,0 1 0 0,1 0-704 16,2-3-144-16,-1 1-16 0,2 2-16 0,1-3 528 0,0 0 128 0,0 0 0 0,2 0 16 16,1 0 496-16,1 0 192 0,1 0-128 0,1 2 128 0,0 0 0 15,1 0 272-15,2 1-32 0,1 0-16 0,2 3 80 0,1 1 16 16,2 0 0-16,1 2 0 0,-2-1-128 0,3 2-32 16,-1 0 0-16,-3-1 0 0,0 2-160 0,-1 0 0 15,-2 0 144-15,-2 0-144 0,-3 0 0 0,0 1 0 16,-2-2 0-16,-2-2 0 0,0 3 0 0,-2 0 128 15,-1 1-128-15,-1-1 128 0,-1 1 176 0,-1-2 32 0,-1 0 16 0,0 0 0 16,0-2 544-16,-3-1 96 0,-1 0 32 0,-1 2 0 16,-1-3-208-16,-2 0-48 15,-1-2 0-15,-1-1 0 0,0 4-432 0,-2-5-80 16,-1 2-32-16,-2-2 0 0,-1 0-224 0,-2-2 128 16,1 0-128-16,-1-2 0 0,1-3-192 0,1-1-144 0,1-1-32 0,1-2-16416 15</inkml:trace>
  <inkml:trace contextRef="#ctx0" brushRef="#br0" timeOffset="31716.24">7250 8202 19343 0,'-1'-6'1728'0,"-1"0"-1392"0,1 2-336 0,1 2 0 0,0 2 1840 0,1-3 288 0,-1 3 64 0,2-1 16 0,-2-2-976 0,1 1-192 16,-2 1-32-16,1-2-16 0,-3 1-720 0,-1 1-144 15,0 2-128-15,-3 1 192 16,0 4-192-16,-2 1 192 0,1 0-192 0,-2 4 192 0,0 3-192 0,-1 2 0 16,0 2 144-16,-2 1-144 0,3 0 256 0,-2-1-32 15,2-1 0-15,-1 2 0 0,-1-1 544 0,0 1 128 16,0-2 0-16,1 1 16 0,1-5-320 0,0 6-64 15,-1-1-16-15,-1 0 0 0,1 0-384 0,-1 1-128 16,0-1 0-16,-2 2 0 0,1-1 0 0,-2-1 0 0,1-2-240 16,2-3 80-1,1-1-1136-15,0-6-240 0,1-1-32 0,0 0-8528 0,1-5-1696 0</inkml:trace>
  <inkml:trace contextRef="#ctx0" brushRef="#br0" timeOffset="31993.23">6666 8266 28559 0,'-2'-7'2544'0,"-1"5"-2032"0,3-2-512 0,0 4 0 0,2 0 2656 0,1 0 432 16,1 0 96-16,2 0 16 0,5 4-2432 0,5-2-496 15,5 2-80-15,3-1-32 0,3 4-160 0,0 1 160 16,3 5-160-16,0-2 160 15,-1 6-160-15,1 0 0 0,0 4 0 0,-2 4 0 16,-2-1-304-16,-4 4-80 16,1 3-32-16,-5 0 0 0,-1-1-544 0,-3 2-96 0,-2 1-32 15,0-1 0-15,-3-3-256 0,1-1-48 0,-1-2-16 16,0-1 0-16,2 0-752 0,-3-6-144 0,2 0-48 0,0-5 0 16,-1-3-272-16,0-1-64 0</inkml:trace>
  <inkml:trace contextRef="#ctx0" brushRef="#br0" timeOffset="32576.24">7361 8671 28559 0,'-1'-4'2544'0,"1"0"-2032"0,0-1-512 0,2 4 0 16,2-1 2752-16,0 2 448 0,1 0 80 0,1-3 32 0,4 2-2656 15,3-4-528-15,4 1-128 0,2-2 0 0,1 3 0 0,-1-4 0 16,-3 5 0-16,-1-2 0 31,-2 4-656-31,0-2-16 0,-1 2 0 0,-2 0 0 0,0 2-496 16,-4 2-112-16,0 1 0 0,-2 1-16 0,-1 4 592 0,-3-3 128 0,0 4 32 15,-3-1 0-15,-2 3 688 0,-1-2 144 0,-1 0 32 0,0 1 0 16,1-4 128-16,-2 0 48 0,2 0 0 0,0-3 0 16,0 0-48-16,0 0 0 0,0-2 0 0,-2 0 0 0,2 1-208 0,-1-2-48 15,-1-1-16-15,1 2 0 0,0-1-176 0,3-2 0 16,-1 1 0-16,1 2 0 0,1-2 0 0,2 2-144 16,0-3 144-16,1 0 0 0,1 2-320 15,2-2 64-15,0 0 0 0,2 0 0 16,1 0-224-16,1 1-32 0,1 2-16 0,1-1 0 15,0 2 528-15,-1 0 0 0,1 1 192 0,0 0-48 0,-1 0 224 0,2 2 32 16,0 2 16-16,0-3 0 0,1 4-288 0,0-4-128 16,-1-2 0-16,0 2 128 0,1 2-128 0,-1-1 0 15,-1-1 0-15,-3 1 0 0,1 2 0 0,-2-3 0 0,0 4 0 0,-2-3 0 16,-2 4 320-16,0-1 16 16,-2 0 16-16,0 0 0 0,-3 1 304 0,0 3 64 0,-2-4 16 15,-1 2 0-15,-1 1-288 0,-2-1-64 16,-2 4-16-16,-2-2 0 0,-1 0-224 0,-1 0-144 15,-1-2 192-15,0 1-192 0,-2-3 0 0,-1 1 0 0,-1-4 0 16,-1-1 0 0,1-2-256-16,0 1-176 0,-1-1-16 0,-2-4-17344 0</inkml:trace>
  <inkml:trace contextRef="#ctx0" brushRef="#br0" timeOffset="36229.1">4657 10836 9215 0,'-11'-6'816'0,"3"2"-656"0,3 1-160 0,3 0 0 0,2 1 496 0,1 0 64 0,0-3 16 0,-1 2 0 0,3-7-1648 0,-1-3-320 0,1 1-64 0,0-4-16 15,2 1 1280-15,0-1 192 0,2 0 128 0,-1-3 0 0</inkml:trace>
  <inkml:trace contextRef="#ctx0" brushRef="#br0" timeOffset="38441.08">4586 14965 27647 0,'2'-1'2448'0,"0"2"-1952"0,2 2-496 0,1-1 0 0,1 2-592 0,1-3-224 0,4 4-32 0,7 1-16 0,9 2-2272 0,4 4-448 0,6 3-80 0,0 5-32 32,-1-1 1312-32,0 4 256 0,-3 4 48 0,-3-1 16 0</inkml:trace>
  <inkml:trace contextRef="#ctx0" brushRef="#br0" timeOffset="38530.72">5082 15372 911 0,'66'47'0'0,"-54"-37"0"0,-9-10 0 0,-3 0 0 16,6 0 2272-16,9 0 368 0,14 1 80 0,22 2 16 0,21-3 64 0,16 2 16 15,4-4 0-15,1 2 0 0,-4-4-1968 0,-4 1-384 16,1 1-80-16,-2 2-6784 15,-1 0-1376-15</inkml:trace>
  <inkml:trace contextRef="#ctx0" brushRef="#br0" timeOffset="53576.47">19363 6857 35935 0,'-4'15'3200'0,"2"1"-2560"0,2-4-512 15,1-2-128-15,0 0 0 0,-1 6 128 0,2 11-128 0,-4 18 128 0,0 20-128 0,-2 16 0 0,-3 10 0 0,-3-2 0 0,-2 1 0 0,-2-1 0 16,-1-1 0-16,2-7 0 0,0-8-256 0,3-14 48 15,2-12 0-15,0-9 0 0,2-3 16 0,1-7 16 16,-1-3 0-16,2-5 0 0,-1-5 176 0,2-4 0 0,-2 0 128 16,-2-5-15600-1</inkml:trace>
  <inkml:trace contextRef="#ctx0" brushRef="#br0" timeOffset="53974.75">19238 6764 37775 0,'14'-22'1664'0,"-2"6"368"0,2 3-1632 0,-3 5-400 0,-1 0 0 0,-1 6 0 15,3-4 320-15,6-2-32 0,11-4 0 0,8-3 0 16,5 1 192-16,3-2 32 0,-5 4 16 0,-4 6 0 15,-5 0-368-15,-6 2-160 0,-4 5 128 0,-4 3-128 0,-4 2 0 0,-2 5 0 16,-3 3 0-16,0 1 0 0,-1 4 0 0,1 1 0 16,0 5 0-16,1 1 0 0,1 2 0 0,1-1 0 15,0 2 0-15,0-4 0 16,-1 1 0-16,-1-4 0 0,-2 3 0 0,-2-6 0 16,-2 0 0-16,-3-1 0 0,-3 5 0 0,-3-1 0 0,-2 0 128 15,-3 1-128-15,-2-4 0 0,-5 0 128 0,0-1 48 0,-4-2 0 16,-4 1 0-16,-4-1 0 0,-2-2-176 15,-3-1 192-15,-1-1-192 0,0-2 192 0,1-2-192 0,-1 0 0 16,4-2 0-16,-1-2 128 0,5-1-128 0,2-2 0 16,3-2 0-16,2-2 0 0,2-1 0 0,4-4 0 0,3-2-160 15,2-3 160 1,2 0-1344-16,4-3-160 0</inkml:trace>
  <inkml:trace contextRef="#ctx0" brushRef="#br0" timeOffset="54325.74">20359 6167 20271 0,'-8'-13'1792'0,"3"6"-1424"0,0 2-368 0,3 4 0 0,1 1 3200 0,1 1 576 0,-2 1 128 0,2 0 0 0,-2 3-2640 0,1 1-544 16,-2 6-96-16,1 2-32 16,-1 2-336-16,1 5-64 0,-2 2 0 0,0 6-16 0,1 2-176 15,-2 3 0-15,0 2 0 0,0 5 128 0,0 4-128 0,-1 0 0 16,1 1 0-16,0 1 0 0,-1 3 0 0,-1 0 208 16,1 1-48-16,-1-3-16 0,1-5 224 0,-2-1 32 15,2-1 16-15,-1-4 0 0,-1-1-288 0,1-1-128 16,-1-4 0-16,2-3 128 0,1-4-128 0,1-3 0 15,1-3 0-15,2-4 0 16,-1 1-848-16,2-8-48 0,3 2-16 0,-1-8-15616 0</inkml:trace>
  <inkml:trace contextRef="#ctx0" brushRef="#br0" timeOffset="54869.24">20946 6708 12895 0,'-21'-7'1152'0,"5"3"-928"0,1 2-224 0,5 2 0 15,4 2 3696-15,2-1 688 0,-1 2 144 0,-3 3 16 32,-8 2-4224-32,-5 4-864 0,-3 4-160 0,-2 3-48 0,1 2 560 0,1-2 192 0,1 1 0 0,2 1-144 0,0 1 144 0,3-2 0 15,0 1 0-15,4 1 0 0,1-2 384 0,3 1 16 16,4-5 0-16,2 0 0 16,3-3 96-16,4 0 16 0,0 0 0 0,5-1 0 0,0-3-368 0,4 1-144 15,1-4 128-15,2-2-128 16,2-1 128-16,2 0-128 0,2-3 128 0,0 0-128 0,1-3 0 15,3 0 0-15,1-5 0 0,0 0 0 16,-4 1-240-16,2-3 80 0,2-2 16 0,-2-3 0 0,0 2 144 0,-4 0 256 16,-1-3-64-16,-3 0-16 0,-1 4 800 0,-2-4 176 15,-3 1 16-15,-3 1 16 0,-1-1-112 0,-1 2-32 16,-2 0 0-16,-1 1 0 0,-1 2-336 0,-1 0-80 16,0 4-16-16,-2 0 0 0,1 2-288 0,-2 2-48 0,-1-1-16 0,2 2 0 15,-2 2-16-15,0 2-16 0,1-3 0 16,-2 3 0-16,1 4-224 0,-1 1 144 15,1 0-144-15,2 0 128 0,0 2 0 16,-1 3 0-16,1 3 0 0,0-1 0 0,2 2-128 0,2 1 0 16,-2 3 0-16,1 2 0 0,1-1 0 0,0 0 0 15,0 2 0-15,2-1 0 0,-1-1 0 0,2-2 0 0,2-1 0 16,-1-3 0-16,1 0-144 0,1-1-16 0,1-4 0 0,0 0-12400 16,1-1-2480-1</inkml:trace>
  <inkml:trace contextRef="#ctx0" brushRef="#br0" timeOffset="55329.78">21355 6739 16063 0,'1'-12'352'0,"-1"4"80"0,2 2 16 0,-1 4 0 0,0 2-448 0,-1 0 0 0,1 0 0 0,1 0 0 0,0 0 480 0,1 2 16 0,0 2 0 0,0 5 0 0,-2 2 576 0,0 1 112 0,-1 4 32 0,1 2 0 0,-1 1 992 0,2 1 208 15,0 4 32-15,-1 2 16 0,2-2-800 0,-1 2-176 16,0-1-16-16,-1 1-16 0,0-4-832 0,-1-1-176 16,3-1-16-16,-5-1-16 0,1-3-128 0,0-3-32 15,0 0 0-15,-2-3 0 0,1 1-96 0,-1-8-32 16,2 1 0-16,-2-1 0 0,2-3-128 0,0-4 128 16,0-1-128-16,2-1 128 0,-1-2 64 0,1-2 0 15,2-2 0-15,0-4 0 0,1-3-48 0,1-3 0 0,0-5 0 0,0-1 0 16,1-2-144-16,2-1 0 15,0-1 144-15,1-3-144 0,2 3 0 0,1 5 0 16,1 5 0-16,-1 3 0 0,2 5 0 0,-1 2 0 16,0 6 0-16,0-2 0 0,1 6 352 0,1-1 0 15,0 8 0-15,-1-1 0 0,2 0-112 0,-1 2-32 0,0 3 0 0,0-3 0 16,-3 1-80-16,1 2 0 0,2 1-128 0,-2 3 192 16,2 2-64-16,-3-2-128 0,1 3 176 0,-2 0-176 15,-1 2 128-15,-3 5-128 0,-1-1 0 0,-1 0 0 16,-2 3 0-16,-3 1 0 0,-1 2 0 0,-3 1 0 15,-1-1 0-15,-1 1 0 0,-2-5-192 0,1-1 192 16,1-4-1088-16,1-3-112 0,2-3-16 0,3-5-16816 16</inkml:trace>
  <inkml:trace contextRef="#ctx0" brushRef="#br0" timeOffset="55724.94">22127 6948 34095 0,'5'-3'3024'0,"0"3"-2416"0,0 0-480 0,0-3-128 0,0 3 928 0,1-1 160 0,5-2 48 0,6 0 0 0,7-4-512 0,4-2-112 0,2 0 0 0,-3-3-16 15,-1 2-496-15,-4-4 128 0,-1 2-128 0,-3-1 0 16,-5 1-256-16,-2 2-80 0,-2-2-32 0,-3-1 0 31,-2 3-80-31,-3-2 0 0,0 2-16 0,-3-2 0 0,-1 2 464 0,-3-1 0 0,0 0 0 0,-4 0 160 16,-2 1 112-16,-3 2 32 15,-4 2 0-15,-2 4 0 0,-1 2 128 0,-3 3 16 16,-1 6 16-16,-2 3 0 0,0 4-96 0,-2 3-32 0,-1 1 0 0,1 1 0 16,2-1-96-16,2 2-32 0,0-2 0 0,1 1 0 15,2 1-208-15,-1 3 176 0,-1 1-176 0,3-2 160 16,2 2-160-16,2-1 0 0,2 3 0 0,0 1 0 15,2-1 0-15,2 2 0 0,3 1 0 0,3 0 0 16,3-1 144-16,5-3-144 0,3 1 160 0,6-2-160 0,5-1 320 16,7-3-48-16,8-2 0 0,3-2 0 15,1-3-96-15,15 1-32 0,15 2 0 0,15-3-19696 16</inkml:trace>
  <inkml:trace contextRef="#ctx0" brushRef="#br0" timeOffset="72942.05">25520 6069 11967 0,'-3'-4'1072'0,"3"-2"-864"0,2 4-208 0,-1 0 0 0,0 0-496 0,0-2-144 0,2-2-16 0,-1-3-16 0,3 0 672 0,1-4 128 0,2-3 16 0,-1 0 16 16,1 1 256-16,-1 3 48 0,-1 1 16 0,1 2 0 15,-1 3 720-15,-1 0 144 0,-2 2 16 0,1 1 16 16,-1 6 304-16,-2-1 64 0,0 6 16 0,-2 0 0 0,1 5-96 16,-3 0-32-16,0 4 0 0,-1 1 0 0,-1 4-496 0,-1 3-112 15,0 1 0-15,-2 5-16 0,1 1-384 0,-1 3-80 16,1 2-16-16,-2 1 0 0,3 1-224 0,-3 1-48 16,2 2-16-16,-3 2 0 15,1 0 0-15,-2 1 0 0,0 2 0 0,-2-3 0 0,0 1-240 0,-2-4 144 16,1 3-144-16,-3-3 128 15,-1 0 16-15,1-3 0 0,-1-3 0 0,0-1 0 0,0-2 144 16,1-1 32-16,1-5 0 0,1-1 0 0,3-6-112 0,1-3-16 16,1 0 0-16,0-4 0 0,1-5 80 0,3-2 16 15,0-1 0-15,2-3 0 0,3-1-96 0,0-5-32 16,2-1 0-16,0-5 0 0,3 0-16 0,1-4 0 16,1-7 0-16,3-7 0 0,2-3-16 0,2-2-128 15,4-7 192-15,0 0-64 0,1-3-128 0,2-1 0 0,0 4 0 0,-2 3 0 16,1 7 0-16,-2 5 0 15,2 1 0-15,-2 3 0 0,-2 6 0 0,0 1 0 16,-2 4 0-16,1 2 0 0,0 3 0 0,1 2 0 0,-1 2 0 0,1 2 0 16,-2 2 0-16,-1 2 0 15,2 5 0-15,-1-2 0 0,0 3 0 0,-2 2 0 16,0 3 0-16,-1 1 0 0,0 3 0 0,-2 1 0 0,1-2 0 0,0 2 0 16,-2 5 0-16,2 1 0 0,-3 1 0 0,1-1 0 15,-1 2 0-15,1-2 0 0,-2 2 0 0,-1-3 0 16,0-2 0-16,0-1 0 0,-2 0 0 0,1-1 0 15,-2-2-160-15,0-2 160 0,1-1-208 0,1-1 80 32,0-3-1344-32,-1-4-272 0,2 1-48 0,-2-3-14592 0</inkml:trace>
  <inkml:trace contextRef="#ctx0" brushRef="#br0" timeOffset="73182.55">25935 6692 27647 0,'0'-1'2448'0,"0"-1"-1952"0,2 2-496 0,0 2 0 0,1-1 2176 0,0 2 352 0,2 0 64 0,1 4 16 0,6 1-1840 0,1 5-352 0,4 3-80 0,2 0-16 0,0 2-64 0,-1-2-32 16,-1 3 0-16,1-3 0 0,-2 3-224 0,-1-3 0 15,0 3 0-15,-1-2 0 0,0 1 0 0,-2-3-192 16,2 2 48-16,0-2 0 15,-2 1-1680-15,0-2-336 0,-1 1-64 0,1-3-12624 0</inkml:trace>
  <inkml:trace contextRef="#ctx0" brushRef="#br0" timeOffset="73445.77">26539 6528 35007 0,'-10'5'1552'0,"1"0"320"0,2 3-1488 0,1 1-384 0,2 1 0 0,2-3 0 0,-3 4 192 0,-4 9-48 15,-5 11 0-15,-5 14 0 0,-6 12 176 0,-2 3 16 16,-3 3 16-16,0 3 0 16,-2 1-48-16,0 2-16 0,-3 1 0 0,1 6 0 0,-3 0-288 0,2 0 0 15,0-1 0-15,3-8 0 16,4-4 0-16,2-6 0 0,4-6-176 0,2-4 176 15,2-3-512 1,4-5 0-16,1-2 0 0,3-9 0 0,2 0-1584 0,2-5-304 0,2-5-64 0,1-7-10912 16</inkml:trace>
  <inkml:trace contextRef="#ctx0" brushRef="#br0" timeOffset="74028.77">26857 6435 23039 0,'0'10'2048'0,"0"4"-1648"0,-2 0-400 0,1-4 0 15,1 3 1024-15,-2 3 128 0,-1 15 32 0,-2 16 0 16,-2 17-256-16,-3 11-48 0,-1 2-16 0,-2-5 0 15,0-5-480-15,-2-4-80 0,-2 0-32 0,-1-5 0 0,2-3-272 16,0-6 0-16,3-2 0 0,-2-7 0 16,2-1 0-16,0-5 0 0,2-1 0 0,-2-5 0 0,3-3 128 0,1-1-128 15,0-1 144-15,-1-5-144 16,1-2 816-16,2 0 64 0,1-6 16 0,0-1 0 16,2-3-192-16,0-6-16 0,2 0-16 0,0-5 0 15,1-2-32-15,2-6-16 0,1-3 0 0,0-6 0 0,2-6-384 0,1-6-80 16,1-4-16-16,3-4 0 0,-1-5-400 0,3-6-64 15,2-5-32-15,0-4 0 16,2 1-224-16,1-4-64 0,-1 0 0 16,1 2 0-16,0 0-112 15,-1 4-16-15,0 2-16 0,-3 5 0 0,-2 9 448 0,1 4 80 0,-1 7 32 0,-1 1 0 0,0 3 672 16,0 2 144-16,3 1 32 0,0-1 0 0,3 2-224 0,1-1-32 16,0 3-16-16,0 2 0 0,3 4-352 0,-3 1 144 15,1 5-144-15,-1 4 0 0,0 2 0 0,0 4 0 0,-1 4 0 16,-1 2-192-16,0 4 192 0,1 2 0 15,-1 7 0-15,-2 1-144 0,2 2 144 0,-2 3 0 16,1 3-144-16,-2-2 144 0,-1-1 0 0,-2-1 0 16,0 2 0-16,-2-3 0 0,-1 1 0 0,-4-1 160 15,-1-5-32-15,-2 2-128 0,-2-1 480 0,-2-1-16 16,-3-2 0-16,-1 0 0 0,-2 0 16 0,-2-1 0 0,-1-4 0 0,-2 2 0 16,0-5-272-16,-3 2-48 0,-2-4-16 0,-2 1 0 15,-1-4-144-15,1 0 0 0,-1-1 144 0,-1-2-144 31,1-2-1456-31,2-4-352 0</inkml:trace>
  <inkml:trace contextRef="#ctx0" brushRef="#br0" timeOffset="74475.47">27378 6577 17503 0,'10'-2'1552'0,"-2"-1"-1232"0,-2 2-320 0,-4 1 0 0,1 0 1872 0,1 0 320 0,4-4 64 0,6 2 16 0,4-4 96 0,5-3 32 0,0-1 0 0,-1 0 0 0,-1-2-1504 0,-3 2-288 16,-1-2-64-16,-2-2-16 0,-1-1-528 0,-2 2 0 15,-2-2 0-15,0 1 0 0,-3 2-368 0,1-3-16 16,-4 3-16-16,1 2 0 0,-1-3 16 0,-1 3 16 15,-3-2 0-15,0 2 0 0,-3 0 368 0,-1 0 0 16,-2 2 160-16,-1-2-160 0,-4 4 560 0,-2 2 0 16,-3 2 0-16,-1-1 0 0,-4 6 16 0,-3 3 0 0,0 0 0 0,-1 6 0 15,1-1-304-15,1 7-48 0,-2-1-16 0,2 4 0 16,0 1-64-16,2 1-16 0,4 1 0 0,1 2 0 16,2-1 32-16,2 1 0 15,1 5 0-15,0-3 0 0,1 1-160 0,0-1 160 16,3 2-160-16,-2-2 160 0,4 3-16 0,1-2 0 0,2-1 0 15,1 1 0-15,1-5-144 0,1-1 0 0,3-1 0 0,1-4 0 16,2 0 0-16,0-2 0 0,3-1 0 0,1-3 0 16,3-2-256-16,1-4-96 0,2-4-16 0,4 0 0 15,4-4-1280-15,1 0-256 0</inkml:trace>
  <inkml:trace contextRef="#ctx0" brushRef="#br0" timeOffset="74858.2">27889 6587 17503 0,'-2'6'1552'0,"0"2"-1232"16,1 0-320-16,0-1 0 0,1-4 864 0,-1 4 112 15,0 5 32-15,-3 4 0 0,0 10 160 0,-1 5 48 0,1 0 0 0,1-3 0 16,0-2-640-16,1-5-112 0,2-1-16 0,-1-4-16 15,1-4 48-15,0 1 16 16,1-3 0-16,0-2 0 0,2-1 272 0,-2-4 64 16,1 1 16-16,-1-2 0 0,2-2 272 0,-2-2 48 15,2-1 16-15,-2-1 0 0,1-1-96 0,-2-3-32 16,2-1 0-16,-2 0 0 0,0-6-480 0,-3 1-80 16,2-4-32-16,-2-5 0 0,1-3-96 0,1-2-32 0,-1-1 0 0,2-5 0 15,0-1-208-15,3 1-128 0,1-5 160 0,-1 1-160 16,5-3 0-16,-1 2 0 0,2 0 0 0,1 3 0 15,1 5 0-15,0 3 0 0,-1 6 0 0,-1 2 0 16,0 5 0-16,1 2 0 0,0 4 0 0,0 0 0 16,1 6 0-16,0 1 0 0,-2 4 144 0,1 0-144 15,0 4 0-15,1 0 0 0,1 4-224 0,-1 0 80 32,3 0-512-32,0 1-112 0,0 3 0 0,3-2-17472 0</inkml:trace>
  <inkml:trace contextRef="#ctx0" brushRef="#br0" timeOffset="75545.35">28974 6473 34095 0,'-11'7'1504'0,"3"-4"320"0,3 6-1456 0,1-3-368 0,3-2 0 0,0 0 0 0,0 1 880 0,-2 4 96 0,0 7 32 0,-4 7 0 0,-1 5-144 0,-1 4-32 16,0 3 0-16,1 3 0 0,0 6-544 0,0-6-112 0,1 3-32 0,1 1 0 15,1 4-144-15,-1-4 0 0,2-2 0 0,1-1 0 16,-1-2 0-16,0-5 0 0,2-1 0 0,-2-3 0 16,0 1 0-16,1-1 0 0,-1-2 0 0,-1-4 0 15,1-2 0-15,1-1 0 0,-1-4 0 0,0-3 0 16,1-1 0-16,-2-2 0 0,1-3 0 0,0-2 0 16,0-2 0-16,1-2 0 0,-1 0 0 0,-1-6 0 15,1 0 0-15,-2-4 0 0,1-3 0 0,0-3 0 16,2-2-368-16,-1-4 0 0,1-4 0 0,2-5 0 15,0-4-80-15,2-3 0 0,2-3-16 16,2-6 0-16,1-4 288 0,2-6 176 0,4-3-192 0,0-7 192 0,0 4-160 0,1 1 160 16,-1 8-128-16,2-7 128 0,0-1 0 0,1 4 0 15,0 4 0-15,-4 7-128 0,2 3 128 0,-2 10 0 16,-1 4 0-16,-2 8 0 0,1 5 320 0,0 5 80 16,1 6 32-16,1 1 0 0,1 4-128 0,0 2-32 0,1 4 0 15,-1-1 0-15,3 5-416 16,-1 1-96-16,-1 2-16 0,2-1 0 15,0 4-304-15,0 1-64 0,-1 0-16 0,0 3 0 0,-2-3 192 16,0 2 48-16,-4 1 0 0,0-3 0 0,-2 0 240 0,-2-1 160 16,-2 1-192-16,-2 0 192 0,-1-3 320 0,-3 2 160 15,-1-2 32-15,-1 0 16 0,-3 2 160 0,-1 1 16 0,-2 0 16 16,0 0 0-16,-2-3-288 0,-1 0-64 16,-1 2-16-16,-2-2 0 0,-1 0-160 0,-2 0-16 0,-1-1-16 0,-2-2 0 15,1 0-160-15,-2-2 0 0,-3 1 144 0,-1-2-144 16,-2 2 0-16,-1-2 0 0,0 3 0 0,0-1 0 31,-2 0-496-31,1-3-112 0</inkml:trace>
  <inkml:trace contextRef="#ctx0" brushRef="#br0" timeOffset="75875.62">29665 5386 35935 0,'-1'-3'1600'0,"1"0"320"0,0 6-1536 0,1-1-384 0,0 3 0 0,0 4 0 0,1-1 208 0,-2 6-16 0,1 8-16 0,-2 13 0 0,-1 9 608 0,-1 12 128 16,-4 7 32-16,-1 1 0 0,-2 3-544 0,-2 3-96 15,0 1-32-15,0 0 0 0,1 2-272 0,-1-4 160 0,-2-2-160 16,0-2 128-16,0-8-128 0,-1-2 0 0,0-5 0 0,1-3 0 16,2-6 0-16,1-6 0 0,1-3 0 0,1-7 0 15,2 1 0-15,2-5 0 0,1-4 0 0,3-2 0 32,2-3-800-32,2-2-96 0,2-3 0 0,1-2-16448 0</inkml:trace>
  <inkml:trace contextRef="#ctx0" brushRef="#br0" timeOffset="76401.43">29988 6379 27647 0,'6'-6'1216'0,"-1"3"256"0,0-1-1168 0,-2 0-304 0,1 4 0 0,-3-2 0 0,2-1 1216 15,-1 2 192-15,3-5 48 0,1 0 0 16,2-1 416-16,-3 1 96 0,-3 0 16 0,1 0 0 0,-3 2-1152 0,-2 0-240 16,0 2-32-16,-2-1-16 0,1 2-160 0,-4 1-16 15,0 1-16-15,-2 2 0 16,-1 3-352-16,-1 0 0 0,-1 0 0 0,-3 4 0 0,0 0 128 16,-2 0-128-16,-3 5 128 0,-1 1-128 0,-1 0 128 0,0 3-128 15,-1-1 128-15,2-2-128 0,3-2 160 16,1 1-32-16,-1 1-128 0,1 0 192 0,5-1-32 0,-1-2-16 15,2 3 0-15,4 1 0 0,0-1-144 0,2-2 0 16,4 1 0-16,2-1 0 0,3-4 0 0,2 0 0 16,2-2 0-16,3-1 0 0,0-1 0 0,3-5 0 0,0-1 0 0,3-1 0 15,1-3-256-15,-1-1 32 16,2 1 0-16,0-6 0 0,0 4 48 0,1-6 16 16,1 2 0-16,-1-5 0 0,0 2 160 0,-2-4 0 15,0 3 0-15,-1-2-128 0,-1-4 128 0,-2 1 0 16,-1 1 0-16,-1-1 0 0,0-1 0 0,-2 2 128 0,-2 2-128 15,0 0 0-15,-2 0 176 0,-1 4-48 0,-3 5 0 0,-1 3 0 16,-1-1 0-16,-1 4 0 0,-3 1 0 0,1 4 0 16,-2 0 0-16,0 4 0 0,-1 0 0 0,1 3 0 15,0 0 0-15,0 0 0 0,2 3 0 0,1-2 0 16,-1 2-128-16,3 0-144 0,2 0 144 0,0 1-208 0,2-3-48 0,0 1-16 16,1-1 0-1,1-1 0 1,1-2-704-16,1-1-144 0,-1 0-32 0,0-2-11104 0,1 0-2224 0</inkml:trace>
  <inkml:trace contextRef="#ctx0" brushRef="#br0" timeOffset="76842.55">30385 6315 12895 0,'-2'-9'1152'0,"1"3"-928"0,0 3-224 0,1-1 0 0,0 4 4672 0,1 1 896 0,-1 2 192 0,1-1 16 0,2 2-3920 0,-1 2-768 0,1 4-176 0,0 5-16 0,1 1-384 0,0 0-80 16,-2 6-16-16,2-2 0 0,0 2-128 0,-2 2-32 15,1-2 0-15,-1 0 0 0,-1 0-256 0,1 1 160 16,-1-4-160-16,-1 0 128 0,0-4 48 0,-1 1 0 16,-1-4 0-16,1-1 0 0,0 1-176 0,0-5 0 0,-1-1 144 0,0-3-144 15,1-2 192-15,0-1-16 16,-1-1-16-16,2-4 0 0,-1 0-32 0,2-4 0 0,-1-1 0 0,3-2 0 15,-2-7-128-15,3 1 0 0,-1-5 144 16,2-3-144-16,3-2 128 0,0-7-128 16,4-3 160-16,-1-5-160 0,1 2 0 0,2 1 0 0,2 3 0 15,-1 6 0-15,-1 8 0 0,0 2-160 0,0 7 160 0,-1 2-192 16,-2 3 192-16,0 3 0 0,2 5 0 0,-1 1 0 16,1 0 192-16,-1 4 32 0,0-2 0 0,2 4 0 15,-2 2-64-15,2 0-16 0,1 5 0 0,-2-2 0 16,2 4-144-16,-1 3 192 0,-1 2-192 0,1 2 192 15,-3 3-192-15,0-3 0 0,0 4 0 0,-2-1 0 0,-2-3 0 0,2 0 0 16,-2 1 0-16,1-2 0 0,-2-2 0 0,2 1 0 16,-2-2-144-16,1 1 144 15,1-4-944 1,0 1-80-16</inkml:trace>
  <inkml:trace contextRef="#ctx0" brushRef="#br0" timeOffset="77355.37">31458 6492 40543 0,'-14'-3'1792'0,"4"3"384"0,4 0-1744 0,2 3-432 0,4-3 0 0,0 0 0 0,2 0 0 0,-1 0 128 0,0 1-128 0,0 2 0 0,2-3 0 0,1 0-224 0,1 0 32 0,-5 0 0 16,0 0-32-16,22-7 0 0,-12 1 0 0,1 0 0 16,2 0 224-16,2-1 0 0,1-3 192 0,2-2-192 15,0 3 320-15,1-5-32 0,-1 2-16 0,1-1 0 16,1 1-272-16,-2-2 0 0,1-1 0 0,-2 2 0 16,-2 0 0-16,-2-3 0 0,0 2 192 0,-3-5-192 0,-3 3 272 0,-2 0-48 15,-2 0-16 1,-3-3 0-16,-2-1 16 0,-3 2 0 0,-2 2 0 0,-4 0 0 15,-4 3-48-15,-4 1-16 0,-5 3 0 0,-6 6 0 16,-5 0-32-16,-5 8-128 0,-5 5 192 0,-4 6-64 16,-3 6-128-16,-3 7 0 0,0 5 0 0,3 4-176 0,7 0 176 0,3 3 0 15,6 1 0-15,7-1 0 16,6-1 0-16,6-1 0 0,6-2 0 0,6-4 176 0,3 1 224 0,4-5 48 16,4-2 16-16,2-3 0 0,1-3-192 0,4-1-32 15,2-4-16-15,4-1 0 0,1-3-224 0,4-2 0 16,3-1 128-16,1-3-128 0,5-3 0 15,1-3 176-15,2-2-176 0,2-2 160 0,7-4-160 0,2-2 128 16,5-4-128-16,7-1 128 0,8-7-128 0,11-3 0 16,7 2 0-16,15-6 128 15,19-2-560-15,20-3-112 0,18-8-32 16</inkml:trace>
  <inkml:trace contextRef="#ctx0" brushRef="#br0" timeOffset="94641.95">19259 9027 13823 0,'-1'0'1216'0,"1"0"-960"0,0 0-256 0,0 0 0 0,0 1 960 0,0 2 128 0,0-2 48 0,1 1 0 0,-1 5-352 0,2 1-64 16,-1 2-16-16,1 3 0 0,-1-1-352 0,2 1-80 16,-1 2-16-16,2 1 0 0,0 0 352 0,0 4 64 15,0 1 16-15,3 3 0 0,0 3 128 0,-1 1 16 16,0 1 16-16,-1 1 0 0,-1 3-32 0,-1 3-16 0,-3 5 0 0,0-4 0 16,0-3-176-16,0 6-48 15,0 3 0-15,1 2 0 0,1-2-224 0,1-3-48 16,-1-1-16-16,1-6 0 0,-2-3 176 0,1-4 48 15,-2-1 0-15,0-3 0 0,0-2-32 0,-2-2 0 0,-1 1 0 16,1-2 0-16,0 1-96 0,-1-5-32 0,1-3 0 0,-1 0 0 16,-1-1-64-16,2-3-16 0,-2-2 0 0,1 2 0 15,0-4-80-15,-1 2-32 0,2-4 0 0,-1 0 0 16,1 0-160-16,1-3 0 0,1 2 0 0,-2-2 128 16,2 0 0-16,2-3-128 0,-2 0 192 0,1-3-64 0,3-2 64 15,-1-4 0-15,2 1 0 0,0-4 0 16,1 2-64-16,2-3 0 0,-1-2 0 15,1 1 0-15,-1 1-128 0,2-4 0 0,-1 1 0 0,1 1 0 16,0 1 0-16,1 2 0 0,-1-1 0 0,1-1 0 16,3 4 0-16,-3-1-144 0,1 3 144 0,1 2-160 15,2 2 160-15,-1 0 0 0,1 2 0 0,-2 1 0 0,3 0 0 16,0 2 0-16,1 1 0 0,-1 2 0 16,0 1 0-16,-2 2 0 0,1 1 0 0,-2 1 0 0,1 3 0 0,-2-1 0 15,-1 4 0-15,0-1 0 0,-1 2 0 16,0 3 0-16,0 3 0 0,-2 0 0 0,2 4 0 0,-2 1 0 15,1 2 0-15,-2 1 0 0,0-2 0 0,-1 0 0 0,0 2 0 16,0-2 0-16,-1 1 0 0,-1 0 0 16,0-4 0-16,1 4 0 0,-2-5 0 0,0 1 0 15,1-3 0-15,-2-4 0 0,0 4 0 0,1-2 0 16,-2 1 0-16,0-2 0 0,0 2 0 0,-2-3 0 16,2-2 0-16,0 0-128 15,-1-1-720-15,1-3-144 0,1 0-32 0,1-1-15936 0</inkml:trace>
  <inkml:trace contextRef="#ctx0" brushRef="#br0" timeOffset="95310.49">20230 9752 9215 0,'0'-10'400'0,"0"4"96"0,0-3-496 0,1 5 0 0,0 0 0 0,-1 0 0 0,0 0-800 0,2-4-256 0,-2-4-48 0,-2-4-16 16,-1 1 48-16,-2-3 16 0,-1 4 0 0,-3-1 0 0,-1 5 1232 0,-2 0 240 15,-1 4 48-15,0 2 16 0,-1 2 2144 0,-1 2 416 16,4 2 96-16,-4 5 0 0,0 0-432 0,-1 2-80 15,0 1-32-15,-1 2 0 0,1 2-816 0,0 0-176 16,-1 2-16-16,0 1-16 0,1-1-704 0,0 2-144 16,0-2-16-16,0 3-16 0,4-3-224 0,-1-3-32 15,4 2-16-15,0-2 0 0,3-1-48 0,0 2-16 16,1-2 0-16,0 0 0 0,2 1-144 0,-1-1-16 16,2 2-16-16,0 1 0 0,-1-2-176 0,3 0 0 0,0-4 0 15,0 1 0-15,3-1 0 0,0-3 0 0,1 0 0 0,2-2 128 16,2 0 48-16,0-2 0 0,2 1 0 0,1-3 0 15,2 0-176-15,-2 0 160 0,2-3-160 0,1 0 160 16,-3 0-160-16,4-3 0 16,0-2 144-16,1 2-144 0,0-2 0 0,-3-2 0 15,1 0 0-15,-2-3 0 0,1 1 0 0,-3 0 0 0,-2-1 0 16,1 1 0-16,0-2 0 0,-2 2 0 0,2-4 0 0,-1 1 0 16,0-1 0-16,-1 2 0 0,1-4 0 0,-2 3 0 15,1 1 0-15,-1 0 0 0,-1 2 0 16,0 4 0-16,0 4 0 0,-1 0 0 0,0 2 0 15,1 2-128-15,-2 0 128 0,2 4 0 0,-1-1 0 0,0 4 0 16,1-3 192-16,-3 3 0 0,2 0 16 0,-2 2 0 16,2 1-16-16,-1-2-16 0,-2 2 0 0,0 3 0 15,1-4 16-15,1 4 16 0,-1-1 0 0,1 2 0 16,-1 1 64-16,2-2 16 0,0 3 0 0,-1-1 0 16,2 1-80-16,-1-2-16 0,1 1 0 0,-1 1 0 15,1-4-192-15,0-2 0 0,1 2 0 0,-1-2 0 0,0 0 0 0,1-1 0 16,0-2-192-16,2 2 192 15,-1-3-1024-15,3 0-80 0,0-2-32 0,1 0 0 16,0-2-912-16,1-2-192 0</inkml:trace>
  <inkml:trace contextRef="#ctx0" brushRef="#br0" timeOffset="95680.6">20601 8841 26719 0,'-9'-12'2368'0,"4"6"-1888"0,2 2-480 0,0 4 0 0,3 0 704 0,1 0 32 0,1 3 16 0,-1 3 0 0,3 1-544 0,1 6-208 0,2 5 176 0,0 4-176 16,3 7 192-16,0-1-48 0,-1 2-16 0,-1 3 0 16,2 3 640-16,0 4 128 0,-1 4 32 0,-2 5 0 15,0 0 16-15,-4 2 0 0,-2-1 0 0,-2-1 0 16,-1 4-368-16,-3-5-80 0,-3 2-16 0,0-2 0 0,-1 0-144 16,-1-2-16-16,2-4-16 0,1-5 0 0,1-2 32 15,2-7 16-15,1-2 0 0,0-1 0 0,2-3-160 0,0-4-48 16,1 2 0-16,-1-1 0 15,1-3-144-15,0-4 0 0,1 1 0 0,-1-6-176 16,0 2-1280-16,0-3-256 0</inkml:trace>
  <inkml:trace contextRef="#ctx0" brushRef="#br0" timeOffset="96292.49">21356 9094 24879 0,'-1'-16'2208'0,"1"1"-1760"0,0 7-448 0,0 2 0 0,0 1 448 0,0-2 16 0,0-9 0 0,-1-9 0 0,0-10-64 0,-3-2-16 0,-1 1 0 0,-2 6 0 16,-2 4-752-16,-1 1-144 0,-1 5-48 0,-1 4 0 15,-1 4 112-15,1 2 0 0,1 1 16 0,-3 3 0 0,-1 3 1216 0,-1 2 240 16,0 2 64-16,-1 2 0 0,-2 3 176 0,2 0 32 16,1 4 16-16,0 0 0 0,2 1-512 0,1 0-96 15,-1 4-32-15,2-2 0 0,1 0-32 0,2 2 0 16,0 4 0-16,3-3 0 0,1 3-144 0,1 4-48 16,1 3 0-16,-1-2 0 0,3 1-192 0,-2 4-64 0,2 5 0 0,1 4 0 15,1 3-192-15,1 0 0 0,-1 0 0 0,0-2 0 16,1 1 144-16,0-5-16 0,1 1 0 0,0-2 0 15,-2-3-128-15,0-1 0 16,-1-3 0-16,0 1 0 0,0 2 256 0,-1 1-16 16,-1 0-16-16,-1 1 0 0,1-4-32 0,-1 3 0 15,1-3 0-15,1-1 0 0,-1-2-192 0,2-6 176 0,0 1-176 16,2-1 160-16,0-3-160 0,-1 0 0 0,2 1 0 0,-1-5 0 16,1 2 0-16,-1-2 0 0,1-2 0 0,-2-1 0 15,1-2 0-15,1 0-144 0,-1-1 144 0,1-2-160 16,-1 0-736-16,1-4-128 0,-2 4-48 15,0-4-16528-15</inkml:trace>
  <inkml:trace contextRef="#ctx0" brushRef="#br0" timeOffset="96604.16">20701 9736 26719 0,'-6'-17'2368'0,"3"9"-1888"0,1 2-480 0,2 2 0 0,2 1 3088 0,3 2 528 0,3-1 96 0,3-2 32 0,6-2-2912 0,8-4-576 15,3 1-112-15,3-3-16 0,-1 2-128 0,-2-2 0 16,1 2 0-16,-2 0 0 0,2 1 0 0,-1-1 0 15,0 2 0-15,1 0 0 0,-1 0 0 0,1 0 0 16,-2 2 0-16,-1 0 0 0,1 0 0 0,-5-1 0 16,-4 4 0-16,-3 0 0 0,1-3 0 0,-2 0 0 0,1 2 0 0,1-2 0 31,0-3-448-31,1 3 0 0,0 0 0 0,3 0-17088 0</inkml:trace>
  <inkml:trace contextRef="#ctx0" brushRef="#br0" timeOffset="106613.12">21880 9293 14735 0,'4'-3'1312'0,"0"0"-1056"0,-1 0-256 0,-3 3 0 0,0 3 432 0,0-3 16 0,0-3 16 0,1 3 0 0,-1-1-112 0,-3 2-32 0,-2 2 0 0,5-3 0 0,-21 12-64 0,8-2 0 15,-3 2-16-15,0-2 0 16,-3 3 816-16,1 0 160 0,-1 2 48 0,1 1 0 16,-1-2 192-16,0 1 32 0,2-3 16 0,1 1 0 15,0 0-672-15,1-1-144 0,3-2-32 0,-1 0 0 0,2 1-432 0,0-1-96 16,1 0 0-16,2 0-128 0,-1-4 0 0,3 0 0 15,2 0 0-15,2-2 0 0,-1 1 0 16,3-1 0-16,1-2 0 0,3-1 0 0,-1 3 0 16,3-1 0-16,0 0 0 0,3 2 0 0,2 1 128 0,0 1-128 15,2 0 0-15,1 2 0 0,1 1 0 0,0-1 0 0,2 1 0 16,-2 3 0-16,1-1 0 0,-3 3 0 16,1-1 0-16,-4-2 0 0,-1 4 0 0,-3-2 0 15,-1 0 0-15,-2 0 0 0,0 1 0 0,-2-3 0 16,0 1 0-16,1-1 0 0,-2-1 256 0,0 0 32 15,0-1 16-15,-2 3 0 0,1-4 96 0,-1 0 32 16,-2 1 0-16,-1 2 0 0,-1-2-432 0,-2 0 0 0,0-1 128 0,-2 2-128 16,-2 0 0-16,-1-1 0 0,0 0 0 0,-2-2 0 15,0 2 0-15,0 0 0 0,3-4 0 0,-2 1 0 32,-1-4-640-32,0 1-48 0,-1-2-16 0,0 1-13584 0</inkml:trace>
  <inkml:trace contextRef="#ctx0" brushRef="#br0" timeOffset="107212.48">22051 9581 43311 0,'-9'0'1920'0,"1"2"384"0,2 6-1840 0,3 1-464 0,2-3 0 0,1 0 0 0,0 1-1040 0,-1 8-304 0,-1 11-64 0,-3 9-16 16,-2 3-304-16,0 5-48 0,-2-2-16 0,-1 4 0 15,-1-1-1264-15,-1 3-256 0,0-2-48 0,-2 3-16 16,2-5 1648-16,-1-1 336 0,2 2 64 0,-1 0 16 16,2-3 2928-16,0-5 592 0,0-5 112 0,1-5 32 0,2-2 784 0,-2-4 144 15,2-1 48-15,-1-4 0 0,2-2-1648 0,0-4-320 16,2-3-64-16,2-2-16 0,1-4-896 0,-1 0-176 15,2-3-32-15,2-3-16 0,-1-4-160 0,3-3 0 16,-1-2 0-16,1-8 0 0,2-1 0 0,-1-5-224 16,3-5 48-16,-1-5 16 0,0-2 160 0,2 3-160 15,-1 0 160-15,0-7-160 0,5-14 160 0,0-4 0 0,1-1 0 0,-2 2 0 16,0 5 0-16,0 5 0 16,-1 1 0-16,-1 5 0 0,0 4 0 0,-1 2 0 0,3-2 0 15,0-3-128-15,0 5 128 0,2 5 0 0,-1 1 0 0,4 5 0 16,0 4 0-16,0 5 0 0,0-1 0 0,3 7 0 15,0 2-144-15,1 3 144 0,1 2-160 0,2 2 160 16,1 4-192-16,-2 2 48 0,3 4 16 0,-1 2 0 16,-2 5-64-16,1 1-16 0,-3 3 0 0,-4 5 0 15,-3 1-272-15,-3 1-48 0,-4 3-16 0,-3-2 0 0,-2 2 176 0,-2 3 48 16,-2 3 0-16,-3 1 0 0,-1 0 320 0,-3-3 0 16,-1 0 0-16,-1-1 0 0,-1-2 0 0,-2-1 0 15,1-2 0-15,-5-1 0 16,1-5 144-16,-2 0 0 0,1-4 0 0,-3-1 0 15,0-3-144-15,-1-3 0 0,-2-2 0 0,1-5 0 0,-2 0 0 16,0-2-192-16,0-6 32 0,1 0 16 16,-2-2-368-16,2-5-80 0,1 1-16 0,2-2 0 15,1-2-544-15,3-3-96 0,2 1-32 0,4 0-12000 0</inkml:trace>
  <inkml:trace contextRef="#ctx0" brushRef="#br0" timeOffset="107786.77">22994 9413 28559 0,'-9'-9'1264'0,"3"3"272"0,1 2-1232 0,1 1-304 0,2 0 0 0,-1 1 0 0,1 0-1536 0,-3-3-384 0,-3-1-64 0,-4-1 0 0,-3-3 1616 0,-2-1 368 0,0 3 0 0,0-2 0 16,1 6 0-16,0 0 0 0,0 4-192 0,0 0 192 15,0 2-144-15,-1 2 144 0,-1 2-192 0,1 4 192 16,0 0 2784-16,0 2 656 0,2 3 128 0,-1-1 16 16,0 4-1312-16,1 1-272 0,0-1-48 0,1 0 32 15,3 0-1408-15,0 3-288 0,1-1-48 0,0 2-16 16,3 1-224-16,-1-1-160 0,2 3 32 0,1-3 128 0,3 0-256 0,2-2 32 15,0-2 16-15,2 1 0 0,3-3-80 16,1-4-16-16,2 1 0 0,-1-7 48 0,2 1 64 0,0-2 0 16,-2-1 16-16,2-1 48 0,-1-3 128 0,2-3 0 15,1-1-144-15,2-4 144 0,0-1 144 0,2-2 112 16,1-4 0-16,1-1 64 0,2-3-80 0,-2 1-16 16,2-2 0-16,-2-2 0 0,2 2-96 0,-4-3-128 15,-2 0 176-15,1 0-32 0,-3-2-144 0,0-3 0 0,-2 2 144 0,-3 1-144 16,0 3 160-16,-2-1-32 15,-2 5-128-15,0-1 224 0,-1 7-32 0,-1 2 0 16,0 4 0-16,-1 2 0 0,1 4-32 0,-3 3-16 16,1 0 0-16,-3 7 0 0,1-1-144 0,-2 5 0 15,-2 2 0-15,1 5 0 0,1-2 0 0,0 2 0 0,-1 2 0 0,2 0 0 16,2 4 0-16,-1 3 0 0,3 3 0 0,1-3 0 16,1 1 0-16,0-3 0 0,3 3 0 0,0-5 0 15,2 3 0-15,0-4 0 0,1-3 0 0,2-2 0 16,0-6-352-16,2 3 48 0,0-4 16 0,0-1-12144 15,1-2-2432 1</inkml:trace>
  <inkml:trace contextRef="#ctx0" brushRef="#br0" timeOffset="108169.22">23517 9514 15663 0,'10'-16'1392'0,"-4"5"-1120"0,0 1-272 0,-2 3 0 0,-2 2 1472 0,-1 1 256 0,1 0 32 0,-1-6 16 0,1-4-864 0,-2-9-160 0,-1 1-48 0,-4-4 0 0,-3 3 976 0,-4 3 192 15,0 0 48-15,-3 4 0 0,-1 4 144 0,0 3 48 16,-1 2 0-16,-1 4 0 0,1 3-1184 0,0 3-224 15,-2 1-64-15,1 8 0 0,-3 0-480 0,-2 5-160 16,0 4 0-16,-3-1 0 0,0 2 0 0,-1 3 0 16,0-3 0-16,2 3 0 0,1-5 0 0,3 2 0 15,0 3 0-15,3 3 0 0,0 1 128 0,5-1-128 16,3 1 144-16,3-1-144 0,3-3 144 0,3-3-144 0,3 0 128 0,4-3-128 16,3-2 0-16,4-2 0 0,4-1 0 0,5-2 0 15,3 0 0-15,3-3-192 16,3-2 32-16,1 0 16 0,1-4-352 15,2 2-64-15,-2-4-16 0,1 2-11344 0,2-3-2288 16</inkml:trace>
  <inkml:trace contextRef="#ctx0" brushRef="#br0" timeOffset="108540.3">23626 9711 37775 0,'6'-4'1664'0,"0"2"368"0,0 0-1632 0,0 2-400 16,0-2 0-16,-1 2 0 0,3-3 288 0,3 2-32 15,8-5 0-15,4-3 0 16,5 2-256-16,1-5-304 0,-1-1 64 0,-2-3 16 16,-1 4-576-16,-1-3-112 0,-1 1-32 0,-1-4 0 0,-2 4 944 0,0-3 0 15,-3 0 192-15,-1-1-16 0,-2 5 960 0,-4-3 192 16,-3 1 32-16,-3 1 16 0,-2-1-816 0,-4 2-176 15,-4 0-16-15,-3 0-16 0,-2 4-176 0,-4-1-48 16,-4 4 0-16,-2 1 0 0,-2 5-128 0,-4 3 0 16,-5 3 0-16,-4 2 0 0,-4 2-208 0,-2 3 80 15,4-1 128-15,-3 2-208 0,1 2 208 0,6 2 0 16,3 2-160-16,5 1 160 0,4 4 320 0,4 1 144 16,5 2 32-16,4 1 0 0,5 2-96 0,6 2-16 15,1 0 0-15,5 2 0 0,2-3-384 0,3-1 128 0,3-3-128 16,4-2 0-16,6 0 160 0,5-1-160 0,4-3 192 0,5-3-192 15,7-7 0-15,8-4-304 0</inkml:trace>
  <inkml:trace contextRef="#ctx0" brushRef="#br0" timeOffset="116595.21">26193 8663 6447 0,'-3'-6'576'0,"2"0"-576"0,-2 4 0 0,3-1 0 0,0 3 3120 0,0 3 512 0,-1-3 96 0,1 2 32 16,0 4-432-16,1 0-64 0,2 8-32 0,-1 1 0 0,2 7-1472 0,0 0-288 0,0 4-64 0,-2 0-16 15,2 5-784-15,-3-2-160 0,-1 5-16 0,-3 1-16 16,0-3-16-16,-3 9 0 0,-3 6 0 0,-2 10 0 16,-4 3-80-16,-1 0 0 0,-1-3-16 0,-2 3 0 0,-3 3-176 15,1 2-128-15,-2-4 144 0,5-9-144 0,1-5 128 0,1-10-128 16,3-4 0-16,1-11 0 0,3-4 240 0,2-5-48 16,1-6-16-16,2-2 0 0,1-5 48 0,2-5 16 15,2-1 0-15,1-4 0 16,3-4-48-16,1-2 0 0,2-8 0 0,4-5 0 0,-1-2-192 15,2-3 128-15,3-7-128 0,3-1 0 0,2-3 0 0,0 1 0 16,1 3 0-16,2 3 0 0,-2 3 0 0,0 4 0 16,-1 3 0-16,0 5 0 0,0 7 0 0,-1 2 0 15,2 6 0-15,1 3 0 0,-1 4 0 0,0 1-128 16,0 4 128-16,3 2 0 0,2 2 0 0,-1 4 0 0,0 0 0 0,-5 3 0 16,-1-5 0-16,-4 5 0 0,0-2 0 0,-3 2 0 15,-2-1 0-15,-1 0 0 0,-2 0 0 0,-2 0 0 16,2 0 0-16,-3 0 0 0,0 1 0 0,0 3 0 15,-2-1 0-15,1 1 0 16,-1 4 0-16,-1 1 0 0,-2-1 0 0,1 3 0 16,-2 1 0-16,1 0 0 15,-1 1-416-15,-2 1-32 0,3-2 0 0,-1 3 0 16,1-7-1696-16,1-1-352 0</inkml:trace>
  <inkml:trace contextRef="#ctx0" brushRef="#br0" timeOffset="117072.6">27043 9337 23039 0,'3'-8'2048'0,"-1"2"-1648"0,0 4-400 0,-1 0 0 0,1-1 1472 0,0 2 224 0,1-5 32 0,2 0 16 0,1-7-800 0,-1 1-176 0,0 2-16 0,-4 0-16 0,-2 0 96 0,-2 4 32 0,-5 1 0 16,-1 4 0-16,-3 1 160 0,-3 4 16 0,-3 2 16 0,-5 4 0 0,0 5-272 15,-4 4-48-15,-2 4-16 0,-2 8 0 0,0 3-304 0,-1 5-64 16,4 1-16-16,-1 1 0 0,5 1-80 0,1-5-32 16,5-2 0-16,4-3 0 0,3-10 16 0,4 1 0 15,3-7 0-15,2-2 0 0,2-2-112 0,2-4-128 16,3-2 176-16,1-3-176 0,3-3 128 0,1-3-128 16,2 0 0-16,3-8 0 0,1-1 0 0,1-4 0 0,2-1 0 0,-2-3 0 15,2 1 0-15,-1-3 0 0,1 0 0 0,-1-2 0 16,1 0 0-16,-2-1 0 15,1-6 0-15,-2 3 0 0,-3 2 0 0,1-2 0 16,-3 2 0-16,0 2 0 0,-2 4 0 0,-3 4 0 16,0 4 0-16,-2 4 0 0,-3 3 0 0,0 8 0 0,-2 1 0 0,0 4-144 15,-2 6 144-15,1 2 0 0,-1 5 0 0,1 2 0 16,1 5 192-16,1-2-48 0,0 1 0 0,1 1 0 16,0 2 48-16,3 1 0 0,1-1 0 0,0-3 0 15,1-1-48-15,1-2 0 0,1-1 0 0,2-5 0 16,-3 1-144-16,2-3 0 0,-2-2 0 0,-1-2 0 15,-1-2 0-15,0-2 0 0,-1-1 0 0,0-4 128 16,-1 0-400-16,0-3-96 0,-2 0-16 0,2-5 0 16,-1-1-544-16,0-2-112 15</inkml:trace>
  <inkml:trace contextRef="#ctx0" brushRef="#br0" timeOffset="117375.93">27618 8380 30399 0,'0'-6'1344'0,"-1"5"288"0,0 1-1312 0,0 1-320 0,1 4 0 0,0 1 0 0,1 4 864 0,-4 2 96 0,1 8 32 0,-2 9 0 0,-3 8 416 0,-3 7 96 15,-2 7 16-15,-3 2 0 0,-3 2-640 0,-1-2-128 0,-2 4-32 0,0 3 0 16,2-5-208-16,-3 10-32 15,-2 8-16-15,-2 6 0 0,-1 3-304 0,1 1-160 16,1-2 160-16,2-1-160 0,1-4 0 0,1-4 0 0,2-4 0 0,2-6 0 16,2-5 0-16,1-10-160 15,6-9 0-15,2-6 0 0,1-7-80 0,5-5-16 0,2-6 0 16,2-4 0 0,3-6-256-16,3-6-64 0,4-6-16 0,3-7-17712 0</inkml:trace>
  <inkml:trace contextRef="#ctx0" brushRef="#br0" timeOffset="117803.54">28386 8832 29487 0,'2'-19'640'0,"-1"3"144"0,0 4 32 0,0 2 16 0,0 4-672 15,1 2-160-15,0-2 0 0,2-7 0 0,1-3 1664 0,1-9 288 16,1-7 64-16,0-1 16 0,-1 0-944 0,-1 2-176 16,-2-2-32-16,0 3-16 0,-2 1-560 0,-2 3-112 15,-3 4-32-15,-2 3 0 0,0 1 32 0,-4 5 16 16,0 4 0-16,-2 5 0 0,-3 4-16 0,-2 4 0 15,-3 4 0-15,-4 6 0 0,0 6 0 0,-4 7 0 16,-1 5 0-16,-2 5 0 0,0 4-64 0,-4 7-128 16,-1 9 176-16,0 2-176 0,1 2 320 0,1 2-32 0,2 0-16 0,2 0 0 15,2 4 16-15,1 0 0 0,1-1 0 0,2 1 0 16,2-1-32-16,2-3 0 0,0-3 0 0,4-3 0 16,2-4-128-16,1-6-128 0,3-2 192 0,2-4-192 15,0-7 128-15,2-1-128 0,2-4 0 0,1-4 0 0,1-4 0 16,2-5 0-16,2-2 0 0,-1-2 0 31,0-6-512-31,3-2 0 0,-2-2 0 0,1-5 0 16,0-2-528-16,1-3-112 0</inkml:trace>
  <inkml:trace contextRef="#ctx0" brushRef="#br0" timeOffset="118020.69">27455 9384 40543 0,'-22'-12'1792'0,"6"3"384"0,2 3-1744 0,7 2-432 16,4 1 0-16,5 0 0 0,0 1 576 0,1-3 48 16,0-4 0-16,7-3 0 0,5-2 48 0,8 2 16 15,7-1 0-15,6 5 0 0,5 0-368 0,3 6-64 16,6-2 0-16,2 4-16 0,1 1-240 0,0 2 0 16,4-3 0-16,4 2 0 0,5-2 0 0,4 4-256 15,-1-1 48-15,-4 0 16 16,-5-3-672-16,-6 3-128 0,-1-3-32 0,-5 0-18144 0</inkml:trace>
  <inkml:trace contextRef="#ctx0" brushRef="#br0" timeOffset="118506.64">29429 8958 33167 0,'-18'-6'1472'16,"6"-1"304"-16,0 4-1424 0,3 0-352 0,3 3 0 0,1-2 0 15,0 0 976-15,-6 2 128 0,-5-2 32 0,-8-4 0 16,-5 2 144-16,-2 0 16 0,-2 4 16 0,3 0 0 16,0 0-576-16,1 4-112 0,2 2-32 0,0 0 0 15,2 4-304-15,2 3-64 0,1-1-16 0,2-1 0 16,2 4-208-16,4-5 176 0,1 0-176 0,3-1 160 0,3-3 32 0,1 0 0 15,3-2 0-15,1-2 0 0,2 2-192 0,2-2 0 16,3-2 0-16,1 0 0 0,4-2 0 0,3-2 0 16,0 2 0-16,3-2 0 0,2 4 0 0,0 0 0 15,3 1 0-15,0 4 0 16,-1 2 0-16,0 2 0 0,1 4 0 0,-3-1 0 0,0 4 0 0,-3 0 0 16,-3 4 0-16,-1 1 0 0,-5-1 0 0,-1 2 0 15,-2 0 0-15,-3 3 0 0,-2-5 0 0,-1 1 160 16,-2-2-160-16,-1 0 160 0,-2-3 16 0,1-1 0 15,-2 1 0-15,0-4 0 0,0-1 144 0,-3 1 48 16,0 0 0-16,0-5 0 0,-1 2-48 0,0-2 0 0,-2 2 0 16,-1-3 0-16,-2 1-320 0,-1-4 0 0,-1 3 0 0,-1-3 0 15,-3 2 0-15,0 0 0 0,-4-2 0 0,0 0 0 16,-3-2-288-16,0 4-32 16,0-4 0-16,-1 4 0 15,2 0-784-15,0 1-176 0,-1 6-16 0,1-3-12144 0,3 4-2416 16</inkml:trace>
  <inkml:trace contextRef="#ctx0" brushRef="#br0" timeOffset="119125.79">29346 9230 26719 0,'-4'1'2368'0,"0"1"-1888"0,2 5-480 0,2-1 0 0,0 0 2624 0,1 0 448 0,-1 2 64 0,0 4 32 0,-1 9-2320 0,-2 7-464 0,0 8-80 0,-3 8-32 0,-3-2 192 0,0 1 48 15,-2 1 0-15,0 1 0 0,0-1-64 0,-1 3 0 16,-1 0 0-16,2-2 0 0,0-3-64 0,0 1 0 16,1-4-16-16,1-1 0 0,1-1-64 0,0-1-16 15,1-1 0-15,1-5 0 0,-1-1 112 0,2-4 32 16,2-6 0-16,-1-4 0 0,0-1-32 0,2-2 0 0,1-6 0 15,-1-2 0-15,2-1-144 0,0-6-16 16,2-1-16-16,-1-1 0 0,0-6-96 0,0-3-128 16,1-5 176-16,-1-5-176 0,0-4 272 0,1-9-48 15,1-1-16-15,-1-9 0 0,3-2-16 0,0-7-16 16,4-4 0-16,0-5 0 0,1 0-176 0,1-4 128 0,1 0-128 0,2-2 128 16,0 8-128-16,1 0 0 0,0 4 0 0,1 4 0 15,0 7 0-15,0 2 0 0,0 8 0 0,0 2 0 16,2 3-160-16,0 3 160 0,1 5 0 0,1 1-144 15,-2 6 144-15,2 6-160 0,1 0 160 16,0 3-160-16,0 5 160 0,1 1-208 0,2 0 80 0,1 3 128 16,2-2-240-16,1 4 80 0,2 4 16 0,-2-2 0 15,1 5-144-15,-6 1-32 0,-3-1 0 0,-5 4 0 16,-5 3 64-16,-4 2 16 0,-1 2 0 0,-4 4 0 16,-1 2 64-16,-1 2 16 0,0 1 0 0,-3-1 0 15,1 0 160-15,1-3 0 0,-2-3 0 0,1 1-128 0,-4-1 128 0,1-3 0 16,-2-3 0-16,-2 0 0 0,0-3 0 0,-3 0 0 15,1-3 0-15,-3 1 0 0,-1-4 144 0,-1 2-144 16,-3-3 192-16,-3 0-192 16,-3-2 224-16,-2 0-64 0,-3-1-16 0,-2 0 0 0,0 0-144 15,1 0 0-15,1-1 0 0,-2-2 0 16,1 4-320-16,0-1-80 0,1 0-32 0,0 0 0 16,4 4-1008-16,2-1-208 0</inkml:trace>
  <inkml:trace contextRef="#ctx0" brushRef="#br0" timeOffset="119659.53">30334 9072 37775 0,'12'-15'1664'0,"-3"7"368"0,-2 2-1632 0,-2 0-400 0,-1 3 0 0,-3 1 0 0,2 1 720 0,-1-3 64 0,2-2 16 0,1 0 0 0,0-4-224 0,-3 1-32 0,-1-1-16 0,-2 4 0 16,-1-3-96-16,-3 3-32 0,-1 2 0 0,-3 1 0 16,-1 0 0-16,-1 3 0 0,0 3 0 0,-3-2 0 0,-1 4 0 0,1 2 0 15,-4 3 0-15,1 5 0 16,-2 1-144-16,0 3-48 0,-2 3 0 0,-2 4 0 16,1 5-16-16,2 0-16 0,2 1 0 0,2-4 0 15,3 1 0-15,5-3 0 0,1-4 0 0,4-1 0 16,0-4-176-16,4 1 0 0,2-5 0 0,-1 0 128 15,3-1-128-15,2-5 0 0,-1 2 0 0,1-5 0 16,1-1 0-16,0 0 0 0,1-3 0 0,1-1 0 16,-2-2 0-16,2 0 128 0,0-4-128 0,-1-1 0 15,1-1 0-15,0-2 0 0,-2-1 0 0,2-5 0 0,0 1 0 0,-1-2 0 16,1-1 0-16,0-3 0 0,-1 3 0 0,0 3 0 16,-2 4 0-16,0 2 0 0,-2 2 0 0,-3 1 0 15,1 6 0-15,-2-1 0 0,-1 2 0 0,-1 2 0 16,-1 2 0-16,0-2 0 0,-1 4 0 0,0 1 0 15,-1-2 0-15,0 0 0 0,2 2 128 0,-1 2-128 16,2-2 0-16,0 4 128 0,2-1 0 0,0 0-128 16,3 2 192-16,0-2-64 0,-1 3-128 0,2-1 192 15,2 0-192-15,-2-2 192 0,1 3-192 0,0-1 0 16,0-1 0-16,0 0 0 0,-1 2 0 0,0-2 0 16,0 1 0-16,-1-1 0 0,1 3-320 0,0-6 0 15,0 4 0-15,0-4 0 0,2 1-1040 16,0-4-208-16,2 0-32 0,1-2-18496 0</inkml:trace>
  <inkml:trace contextRef="#ctx0" brushRef="#br0" timeOffset="119970.1">30864 9112 9215 0,'4'-6'816'0,"0"1"-656"0,-1 1-160 0,0 2 0 0,-2 1 2272 0,2-2 416 0,0 0 96 0,4-6 16 0,1-1 560 15,3-6 112-15,0 1 32 0,1 2 0 0,-4-2-1456 0,1 4-304 16,-2-2-48-16,-2 2-16 0,0 0-560 0,-1 2-112 16,-2 2-32-16,-3 2 0 0,0 1-224 0,-3 0-48 15,-3 4-16-15,-2 0 0 0,-3 2-64 0,-4 4-16 16,-3 3 0-16,-3 0 0 0,-2 6-96 0,-2 5 0 16,-1-1-16-16,1 3 0 0,2 0-192 0,-2 4-48 15,0 5 0-15,1-3 0 0,3-2-256 0,2 2 0 16,4 0 128-16,2-4-128 0,5 0 0 15,3-1 0-15,3-1 0 0,3-2 0 0,1-3 128 0,3-1-128 16,3 0 144-16,2-2-144 0,3-2 0 0,2 0-208 16,2-2 16-16,1-1 0 15,3 0-528-15,1-2-112 0,2-3 0 0,2 1-13056 16,5-4-2592-16</inkml:trace>
  <inkml:trace contextRef="#ctx0" brushRef="#br0" timeOffset="120425.09">31352 9290 6447 0,'0'-6'576'0,"0"2"-576"0,1 2 0 0,0 1 0 16,0 1 4672-16,0 0 816 0,1 0 160 0,0-3 48 16,2 3-2560-16,0-3-512 0,2 3-112 0,1-3-16 15,-1 1-992-15,2 0-208 0,-1 0-32 0,-1-2-16 0,2 2-592 16,0-2-112-16,1 2-32 0,0-2 0 15,-1 0 16-15,2 2 0 0,0-5 0 0,1 1 0 0,0-1-272 0,1 1-64 16,1-3-16-16,0-1 0 0,-2 4-176 0,1-4 160 16,-1 0-160-16,0 2 160 0,-1-2-160 0,0 0 0 15,0 1 0-15,-1-3 0 16,-3 2 0-16,0-3 0 0,-2 0 0 0,-2 1 0 0,-2-1-176 0,-3-2-16 16,-2 2 0-16,-4 0 0 0,-2 0-80 0,-5 2-32 15,-3 1 0-15,-2 2 0 0,-4 6 176 16,-1 2 128-16,-4 2-192 0,-4 8 192 0,-2 3 0 0,-3 6-128 15,-2 4 128-15,-1 5 0 0,1 3 0 0,1 1 0 16,3 5 0-16,5-1 0 0,8-1 0 0,4-1 0 16,4 1 0-16,5 0 0 0,4-1 416 0,4-2 32 0,3-1 16 0,3-2 0 15,5-1-144-15,2 1-48 16,2-7 0-16,2 0 0 0,2-3 16 0,2-3 0 16,2-3 0-16,1 0 0 0,3-1-96 0,2-5 0 15,1 2-16-15,2-5 0 0,2 1-176 0,3-2 160 0,3-3-160 0,5 0 160 16,5-2-160-16,4-2 0 0,0 1 0 0,6-9-176 31,5-1-736-31,5-7-160 0</inkml:trace>
  <inkml:trace contextRef="#ctx0" brushRef="#br0" timeOffset="135286.76">19310 12843 28559 0,'0'0'2544'0,"0"1"-2032"0,1 2-512 0,2-3 0 0,-2 2 560 0,0 2 16 0,2 0 0 16,2 4 0-16,1 5 16 0,1 5 16 0,3 6 0 0,-3 7 0 0,1 7-256 0,-2 3-48 15,-1 10-16-15,-4 2 0 0,-3 7-112 0,-3 0-32 16,-4 3 0-16,-1-3 0 0,0 1-144 0,-1-4 0 16,0 0 0-16,3-4 0 0,-1-9 128 0,0-5-128 15,2-7 0-15,1-5 128 0,1-3-128 0,0-7 0 0,1-1 144 16,0-6-144-16,2-4-144 0,-1 0-112 15,3-6 0-15,0-3-14944 16</inkml:trace>
  <inkml:trace contextRef="#ctx0" brushRef="#br0" timeOffset="135725.13">19405 12713 43311 0,'-4'-11'3840'0,"1"4"-3072"0,2 3-608 0,2 2-160 31,1-2-592-31,1-1-160 0,-1-3-16 0,2-8-16 0,2-5 528 0,4-1 96 0,4-3 32 0,2 2 0 16,1 2-464-16,2 4-96 0,0-1-16 0,1 7 0 15,-1 2-976-15,-2 6-208 0,0 0-32 0,-2 6-16 16,-4 0 176-16,0 6 32 0,0 5 16 0,-1 1 0 0,0 1 1584 0,-1 2 304 15,0 2 64-15,-2 0 16 0,-1 1 528 0,-1 1 112 16,1 0 32-16,-2 1 0 0,0-1 16 0,-2 0 0 16,1 0 0-16,-2-1 0 15,0-3-464-15,0-1-96 0,1-1 0 0,-1-4-16 0,0 2-368 16,-1-2 128-16,1-2-128 0,-1 3 0 0,-1-5 0 0,0 2 0 16,0 0 0-16,-2-4 0 0,-1 2 0 0,-1 0-160 15,-1-1 16-15,-1 1 0 0,-1-3-64 0,-3 4-16 16,0-3 0-16,0-4 0 0,2 2 64 0,-3 0 16 15,-3 0 0-15,-3-2 0 0,-3 1 144 0,0-2 224 16,-2 1-48-16,0-2-16 0,1 0-160 0,1-2 192 16,2 2-192-16,2-1 192 0,-3-2 0 0,3-1 0 0,1 1 0 0,2-2 0 15,3 1-192-15,5 0 0 0,1-1 0 16,5 2-14816-16</inkml:trace>
  <inkml:trace contextRef="#ctx0" brushRef="#br0" timeOffset="136195.17">20090 12739 35935 0,'-8'-12'1600'0,"0"4"320"0,2 6-1536 0,2-2-384 0,2 2 0 0,-1-2 0 0,2-1-1216 0,-3 1-304 0,-2-3-64 0,-2-2-16 0,-2-1 912 0,0 1 176 16,0 2 48-16,0 1 0 0,1 6 272 0,-2 0 48 0,0 4 16 0,-1 5 0 16,-3 0-160-16,-4 8-32 0,-2 1 0 0,-1 2 0 0,-3 1 880 0,1 1 160 15,-1 0 48-15,1 1 0 0,3-5 240 0,4 0 48 16,3-1 16-16,5-4 0 0,1 2-352 0,4-1-64 16,3-2-16-16,2 1 0 0,4-1-160 0,0 2-32 15,1-5-16-15,3 4 0 0,3-1-432 0,5 1 0 16,2-1 0-16,1-2 0 15,1-1-320-15,5-2-160 0,4-1-32 0,1-3 0 16,-3 0-64-16,1-3-32 0,0-2 0 0,1-2 0 0,-3-2 448 0,-1-1 160 16,-5-2 0-16,0-1-144 0,-4-1 304 0,0-3 64 15,-4-2 16-15,0 0 0 0,-2-2 224 0,-3-2 48 0,0 1 16 16,-2-3 0-16,-2 0-16 0,-3-1 0 0,-1 2 0 0,-4-3 0 16,0 0-112-16,-2-4-16 0,-2 1-16 0,-2-2 0 15,0 3-192-15,-3-2-48 0,4 2 0 0,-3 1 0 16,1 3-128-16,1 3 0 15,1 6 0-15,0 1 0 0,1 5-304 0,0 1 16 0,-1 2 0 16,-1 2 0 0,0 2-720-16,2 0-144 0,-1 0-16 0,0 2-9504 0,2 2-1888 0</inkml:trace>
  <inkml:trace contextRef="#ctx0" brushRef="#br0" timeOffset="136557.53">20252 11823 34095 0,'-7'-7'1504'0,"2"2"320"0,2 3-1456 0,2 2-368 16,1 2 0-16,1 0 0 0,2 1-416 0,-1 3-160 0,2 1-16 0,3 8-16 0,5 2-928 0,1 7-176 0,2 4-32 0,1 4-16 0,1 7 1136 0,0 4 240 16,0 5 32-16,-1 3 16 0,0 3 336 0,-1-1 192 15,-2-2-32-15,-1-1 0 0,-4 2 1120 0,0-3 240 16,-2-3 32-16,-2 1 16 0,-1 2-400 0,-2-4-80 16,1 2 0-16,-2-8-16 0,-2-2-640 0,0-2-128 15,2 0-32-15,-2-3 0 0,0 2-272 0,1-3 0 16,0-1 0-16,0-5 0 15,1-7-832-15,0 1-112 0,2-3-16 0,1 0-16 16,1-6-1344-16,3-1-272 0,1-6-48 0,0-3-8832 0</inkml:trace>
  <inkml:trace contextRef="#ctx0" brushRef="#br0" timeOffset="136872.84">20680 12629 28559 0,'-4'-1'2544'0,"3"1"-2032"15,0 1-512-15,2 2 0 0,0-1 0 0,1-1 0 16,-1 4 0-16,3 0 0 0,1 4 656 0,1 3 96 15,5 1 16-15,1 3 0 0,3 0 656 0,1 2 144 16,1-2 32-16,2 3 0 0,1-3-912 0,1 3-176 16,1-2-48-16,-2 4 0 0,-2-3-336 0,0 2-128 15,-2 1 0-15,-3-1 144 16,1 2-512-16,-3-2-96 0,-2-3-32 0,-3 0 0 16,0-5-2064-16,-2-2-432 0,0-4-80 0,-3 0-10320 0</inkml:trace>
  <inkml:trace contextRef="#ctx0" brushRef="#br0" timeOffset="137091.76">21191 12581 41471 0,'-18'-4'1840'0,"2"4"368"0,2 4-1760 0,4 2-448 0,3 0 0 0,5-2 0 16,-2 5 192-16,-3 2-32 0,-7 10-16 0,-3 10 0 15,-2 7-144-15,2 7 0 0,3 2 0 0,2 5 0 16,1 9 0-16,0 6 0 0,-1 6 0 0,-3 4 0 16,-3 1-192-16,-1-2 16 0,-2 0 16 0,-3-7 0 0,-1 0-80 0,-1-8-16 15,0-4 0-15,0-4-17840 16</inkml:trace>
  <inkml:trace contextRef="#ctx0" brushRef="#br0" timeOffset="138240.14">21340 11888 25791 0,'-1'10'2304'0,"1"0"-1856"0,3 0-448 0,0-1 0 0,2-1 704 0,0 4 64 0,3 9 0 0,4 14 0 0,7 19 208 0,3 11 48 0,4 11 16 0,-4 0 0 0,-3 0-688 0,-6 0-144 16,-4-3-16-16,-5-3-16 0,-3-5-176 0,-4-7 160 0,0-5-160 0,-4-8 160 16,1-8 688-16,0-5 144 15,2-3 32-15,-1-7 0 0,2-4 64 0,0-1 0 16,1-8 16-16,1 0 0 0,1-3-672 0,0-2-144 16,0-4-32-16,2 0 0 0,0-4-128 0,1-2-128 0,1-6 144 15,-1-1-144-15,1 0 128 0,0-2-128 16,-1-1 0-16,1 0 144 0,0-3-144 0,0-1 0 0,-1-1 144 0,1 2-144 15,1-6 0-15,1 0 128 0,0-3-128 0,1-2 0 16,-3 2 0-16,4-3 0 0,1-4 0 0,-1-1 128 16,1-1-128-16,1 5 0 0,1 3 0 0,-1 5 0 0,1 4 0 15,0 5 0-15,-2 5 0 16,1 4 0-16,-2 0 0 0,2 3 0 0,0 2 0 0,0 2 128 16,1 2-128-16,0 3 128 0,0 4-128 0,0 0 128 15,1 2-128-15,-1 3 0 0,0 5 0 0,-1 1 0 16,-2 1 0-16,2 2 0 0,-2 3 0 0,0 1 128 15,0 1-128-15,-2-1 0 0,1 1 0 0,0-1 128 0,-3 0-128 16,3-2 0-16,-4 0 0 0,1-1 0 16,1 0 0-16,-4-3 0 0,2-3 0 0,-2-2-128 0,0-2-208 0,-1-2-48 15,1-4 0-15,1-3 0 16,-1-3-480 0,0-2-96-16,0-2-32 0,1-4-16528 0</inkml:trace>
  <inkml:trace contextRef="#ctx0" brushRef="#br0" timeOffset="141161.51">22028 12556 4607 0,'0'0'400'0,"0"0"-400"0,0 0 0 0,0 0 0 0,0 0 128 0,0 0-128 0,1 0 0 0,-1 0 128 0,1 0 128 0,-1 0 32 0,0 0 0 0,0 0 0 15,0 0 336-15,0 0 64 0,0 0 16 0,0 0 0 0,0 0 64 0,0 0 0 16,0 0 16-16,0 0 0 0,0 0 224 0,0 0 32 15,0 0 16-15,0 0 0 16,0 0-176-16,0 0-48 0,0 0 0 0,7-20 0 0,-6 18 208 0,1-2 48 16,1 4 0-16,-1-2 0 0,-1 1-208 0,1 1-48 15,-1 0 0-15,0 0 0 0,-1 0-576 0,0 1-112 0,0 1-16 16,0-2-128-16,0 0 368 0,0 0-48 16,0 0 0-16,0 0 0 0,0 0 128 0,0 0 0 15,0 0 16-15,0 0 0 0,0 0 64 0,0 0 16 16,0 0 0-16,0 0 0 0,0 0 48 0,0 0 16 15,0 0 0-15,0 0 0 0,21 0-112 0,-17 0-32 16,1 0 0-16,0 0 0 0,1 0-176 0,0-2-32 16,2 1-16-16,0 1 0 0,1 0-240 0,0-3 176 0,-1 1-176 0,2 0 160 15,1 0-32-15,2-2-128 16,-2-1 192-16,1 2-64 0,0-1-128 0,1-2 0 0,-1 2 0 0,1-2 0 16,0 0 0-16,-2-1 0 15,2 4 0-15,-1-4-176 0,0 1-144 0,0 0-48 16,-1 2 0-16,-1-1 0 0,1 2 176 0,-3-1 16 0,1 2 16 0,0-2 0 15,-3 1 160-15,0 3 0 0,0-3 0 0,-1 3 0 16,1-3 0-16,0 2 0 0,1-2 0 0,-1 0-128 16,1 0 128-16,-1 1 0 0,1-2-144 0,-1 2 144 15,0 0 0-15,-1-3 0 0,1 2 0 0,0 2 0 0,1-4 0 16,-4 1 0-16,2 0 0 0,-1-1 0 16,0 2 192-16,-1-4-64 0,0 4 0 0,-2-4 0 15,0 1 112-15,0 0 16 0,1-1 0 0,-2 0 0 0,0 1 32 0,-2-2 16 16,2 0 0-16,-1 0 0 0,-1 1-160 15,1-1-16-15,-2 0-128 0,1 2 192 16,-2-4-192-16,-1 4 0 0,1 0 0 0,-1 0 0 16,0-1 0-16,-1-1 0 0,0 3 0 0,-1-1 0 0,-1 0 192 15,-1-1 0-15,2 2 0 0,-2 2 0 0,2-1-192 0,0 1 144 16,-2 2-144-16,0-1 128 0,1-2-128 0,-2 4 0 16,1-2 0-16,0 2 0 0,1 0 0 0,0-3 0 15,0 6 0-15,0-3 0 0,1 2 0 0,-1-2 0 16,2 1 144-16,1 2-144 0,0-1 128 0,0-1-128 15,2 2 160-15,-1-1-160 0,0-2 0 0,2 2 0 16,-1 0 0-16,2-2 0 0,-1 1 0 0,0-1 0 16,1 2 0-16,0-2 0 0,1 0 0 0,-1 0 176 0,1 0-176 0,0 0 160 15,0-2-32-15,0 2 0 16,0 0 0-16,0 0 0 0,0 0-128 0,0 0 128 16,0 0-128-16,0 0 128 0,0 0-128 0,0 0 0 0,0 0 0 15,0 0 128-15,0 0-128 0,0 0 0 0,0 0 0 0,0 0 128 16,-19 12 48-16,17-12 0 0,-2 0 0 0,1 0 0 15,1 0 32-15,-2-3 16 0,2 3 0 0,-1-2 0 16,1 2-64-16,-1-2-16 0,1 2 0 0,-1-2 0 16,1 1-144-16,-1 1 128 0,2 0-128 0,0 0 128 0,1 0-128 0,-1 0 0 15,0 0 0-15,1 0 128 16,-2-2-128-16,1 2 0 0,1 0 0 0,0 0 0 0,-1 0 0 0,1 0 0 16,-1 0 0-16,1 0 0 15,-2 0 0-15,1 0 0 0,1 0 0 0,0 0 0 16,0 0 0-16,0 0 0 0,0 0 0 0,0 0 0 15,0 0 0-15,0 0 0 0,-20 7 0 0,18-5 0 16,-2 1 0-16,2-2 0 0,-2 1 0 0,1 1 0 0,0 0 0 16,-1 0 0-16,2-3 0 0,-2 4 0 0,0-3 0 15,2 1 0-15,-2 1 128 0,0 0-128 0,1 0 0 0,-2 1 0 16,1-2 0-16,-1 2 128 0,1 0-128 0,-1 1 0 16,0 2 0-16,2 2 0 0,-2 0 0 0,-1 1 0 0,1 3 0 15,-2 3 0-15,1 0 0 0,-1 2 128 0,-2 1-128 16,2 1 0-16,-2 4 128 0,0-4-128 15,2 1 128-15,-2 2-128 0,2 1 0 0,-1-1 128 16,2-1-128-16,1-5 0 0,3-2 128 0,1 1-128 16,1-4 0-16,2-2 128 0,2 3 80 0,2-5 16 15,3 6 0-15,2-2 0 0,2 1-96 0,2-1 0 0,5 2-128 16,2 0 192-16,2-1-192 0,2 0 128 0,0 4-128 0,2-5 0 16,1 0 0-16,0-4 0 0,1 0 0 0,2-2-160 15,1-2-480 1,3 2-80-16,0-3-32 0,0-2-11536 0,0 2-2304 15</inkml:trace>
  <inkml:trace contextRef="#ctx0" brushRef="#br0" timeOffset="141942.96">23064 12391 23951 0,'-4'-12'2128'0,"2"5"-1696"0,1 5-432 0,1-1 0 0,0 3 1072 0,0-1 128 0,-2-5 16 0,0-3 16 0,-2-1 112 0,1-4 32 16,-2 3 0-16,-2 4 0 0,4-3-256 0,-5 4-48 15,1 0-16-15,-3 1 0 0,0 1 0 0,-1 0 0 16,0 1 0-16,-3 0 0 15,-1-1-432-15,1 4-96 0,-2 0-16 0,-2 2 0 16,2 3-224-16,-2 1-48 0,-2 1-16 0,0 6 0 16,0 0-224-16,-2 4 0 0,0 3 0 0,1 3 0 15,2 1 0-15,2-2 0 0,2 3 0 0,3-3 0 0,3-2 0 0,3 1 0 16,3 3 0-16,3-3 0 0,5-1 0 0,3-2 0 16,3 1 0-16,4-3 0 0,1-3 0 0,4 0 0 15,1-1 0-15,1-2 0 0,5-1 0 0,0-3 0 16,3-2 0-16,2-2 0 0,1-1-192 0,0-2 64 15,-3-1 128-15,0-2-208 0,0-5 64 0,-2-1 16 16,1-5 0-16,-5-2 0 0,0-1 128 0,-4-5 0 16,-2-4 0-16,0-3 0 0,-4 0 160 0,-1-5-32 15,-3-1-128-15,-4 1 192 0,-4-3-192 0,-3-3 176 16,-3-2-176-16,-4-4 160 0,-5-4-16 0,-1-1 0 16,-4-3 0-16,0-2 0 0,-5-1 16 0,0 1 0 0,-1 4 0 0,-2 4 0 15,2 2-160-15,-2 9 192 0,2 3-192 16,1 5 192-16,2 4-192 0,2 3 0 0,3 6 0 0,3 3 0 15,1 5-432-15,4 2 48 0,3 5 0 16,1 2 0 0,3 4-624-16,1 4-112 0,2 5-32 0,3 3-16912 0</inkml:trace>
  <inkml:trace contextRef="#ctx0" brushRef="#br0" timeOffset="142295.75">23447 12575 33167 0,'-9'8'1472'0,"2"-1"304"0,2 3-1424 0,2-7-352 0,2 1 0 0,-1-2 0 0,2 5-992 0,-3-1-272 0,-2 7-48 0,-3 3-16 0,-2 3 1328 0,-1 0 432 15,1-3 0-15,2-4 0 0,-1 0 1360 0,2-5 256 16,0-1 64-16,2-5 16 0,2-1-560 0,-1-1-112 15,2-5-32-15,0-1 0 0,1-3-432 0,0-2-96 16,0-4 0-16,1-5-16 0,0-2-176 0,0-5-16 16,-2-1-16-16,4-6 0 0,-1-6-288 0,1-3-48 15,1 0-16-15,-2 0 0 0,4-3-128 0,0 5-16 16,2 1-16-16,1 3 0 0,0 4-160 0,1 6 0 16,1 4 0-16,0 3 0 0,0 8 0 0,2 0 0 15,-1 7 0-15,3 0 0 16,-2 6-352-16,2 0-96 0,1 2-32 0,-1 5 0 15,3-1-736-15,-3-1-160 0,2 3-32 0,1-1-12064 0,-3-1-2416 0</inkml:trace>
  <inkml:trace contextRef="#ctx0" brushRef="#br0" timeOffset="142696.01">23674 12157 5183 0,'10'4'0'0,"-5"-4"224"0,-2 2-64 0,0-2-16 0,-3 0-144 0,1 0 0 0,3 0 0 0,1 0 0 0,3 0 2656 0,2 0 496 16,0 0 112-16,-1 4 0 15,-2-3-608-15,-1 4-128 0,-1-1-32 0,-1-1 0 16,0 2-960-16,-3-1-208 0,0 2-48 0,-2 0 0 15,1 1 64-15,-2-1 16 0,-2 4 0 0,-1-3 0 16,-1 4-80-16,-2-1 0 0,0 4-16 0,-1 0 0 16,-1 0-592-16,-1 2-112 0,0 1-32 0,-2 3 0 0,2 0-80 15,-1 4 0-15,0-2-16 0,0 4 0 0,3-2-80 0,0 0-16 16,1 1 0-16,5-1 0 0,2 1-208 0,2-3-128 16,4-2 160-16,3-1-160 0,2-3 0 0,3-4 0 15,1 1 0-15,4-7 0 0,0-1 0 0,3 0-208 16,3-5 64-16,1 0 16 0,-1-5-48 0,4 0 0 15,2-4 0-15,3-1 0 0,-4 0 176 16,1-2-208-16,1-4 80 0,-5 1 128 0,-3-1 0 0,-2 0 0 16,0-5 0-16,-3 4 192 0,-4-4-64 0,-2 1-128 15,-4 1 192-15,-3-1-64 0,-4 2 160 0,-3-3 32 0,-3 1 0 16,-2 2 0-16,-5-2 16 0,-2-3 16 0,-4 1 0 0,-1 4 0 16,-5-3-16-16,-2 1 0 0,-1 0 0 0,0 3 0 15,-3 1-160-15,2 2-48 16,2 2 0-16,1-1 0 0,4 5-128 0,1 3 0 15,3-1 0-15,3 3 0 0,2-1-192 0,3 2-128 0,3-2-32 0,2 4 0 32,3-2-608-32,1 2-128 0,4 2-32 0,1-1-18656 0</inkml:trace>
  <inkml:trace contextRef="#ctx0" brushRef="#br0" timeOffset="143112.65">24345 12242 35007 0,'-3'4'3120'0,"0"2"-2496"16,2 1-496-16,1 0-128 0,1-2 512 0,-1 1 64 0,-1 5 32 0,-2 10 0 0,0 4-608 0,-2 7 0 0,-4 2 0 0,2-1 0 0,-3-3 0 0,0 3 256 16,-1-7-48-16,0 1 0 0,-1-4 736 0,1 0 144 15,0-2 16-15,1-3 16 0,3-4-160 0,1-2-48 16,1-3 0-16,2-4 0 0,2-3-144 0,1-2-48 15,0 0 0-15,2-4 0 0,2-5-272 0,1-4-64 16,0-2-16-16,1-2 0 0,0-1-112 0,1-5 0 16,0-4-16-16,2-3 0 0,1-3-112 0,0-2 0 15,1 2-128-15,1-4 192 0,0 5-192 0,2 1 176 16,1 2-176-16,0 10 160 0,-1 1-160 0,3 7 0 16,-3 5 0-16,2 3 0 0,1 6 0 0,1 3 0 15,3 5 0-15,0 4 0 0,3 0 0 0,2 5 0 16,2 2 0-16,0 0 0 0,1 1 0 0,-1-2 0 0,0 1 128 15,-5-2-128-15,-1-2 128 0,-2 1 0 0,1-3 0 0,-2 2 0 16,-2-2-128-16,-1 0 160 0,-2 1-160 0,-1-1 160 16,0-2-160-16,-2 0 0 0,0-2-160 0,-1-3 160 15,1 1-512-15,-2-4 0 16,-1-2 0-16,1-8-21680 0</inkml:trace>
  <inkml:trace contextRef="#ctx0" brushRef="#br0" timeOffset="146555.57">26475 12230 23951 0,'-7'-6'2128'0,"2"3"-1696"0,2 2-432 0,0 1 0 0,3 0 1200 0,0 0 144 0,1 4 48 0,1-2 0 0,-1 5-528 0,3 2-96 16,-1 7-32-16,4 3 0 0,0 3-64 0,-1 4-16 16,0 5 0-16,-1 1 0 0,1 3 112 0,-2 5 0 0,1 5 16 0,-1 2 0 15,-2 1-32-15,1-3-16 0,-2-1 0 0,-1 0 0 0,0-6-256 0,-1-1-48 16,0-4-16-16,1-2 0 15,0-2-416-15,-2-5 0 16,2-1 0-16,-1-5 0 0,1-2 0 0,0-3 0 0,0-3 0 0,0-3 0 16,0-2 0-16,0-1 128 0,1-4-128 0,-1-4 128 15,2-1-128-15,-2-2 0 0,1-3 144 0,-1-6-144 16,0-2 0-16,0 1 128 0,0-5-128 0,-1-3 0 16,-1-3 0-16,1-5 0 0,-1-1 0 0,-1-3 0 0,1-5 0 15,-1-5 0-15,-1 2 0 0,1-6 0 0,2-5 0 0,-2-1 0 16,2 1 0-16,-2 5 0 0,2 3 0 0,0 5 0 15,1 2 0-15,0 1 0 0,0 6 0 0,1 0 0 16,-1 6 0-16,5 0 0 0,1-2 0 0,3-1 0 16,3 0 0-16,3 5 0 0,1 0 0 15,4 5 0-15,1 1 0 0,4 4 0 0,2 4 0 16,3 2 0-16,1 4 0 0,-1 2 0 0,-1 3 0 0,1 3 0 16,-2 2 0-16,0 1 0 0,1 1 0 0,-2 4 0 15,-1 2 0-15,-2 2 0 0,-2 2 0 0,-4 3 0 16,-3 2 0-16,-2 1-128 0,-2 1 128 0,-4 5 0 15,-3-2 0-15,-2 4 0 0,-2-1 0 0,-2-3 0 0,-2-1 0 0,-3-2 0 16,-1 4 0-16,-3-4 0 16,-1 1 0-16,-1-4 0 0,0-1 0 0,-2-6 0 15,3 2 0-15,-3-3 176 0,0-2-176 0,0 0 0 0,-2-1 0 16,-2 1 0-16,-1-4 192 0,-1 0 0 16,0-2 0-16,-1-2 0 0,0 0-192 0,1-2 0 0,0-2 144 15,0 0-144-15,0-2 0 0,1-2 0 0,1 0 0 0,1 0 0 16,-1-3-128-16,1-1-112 0,2 3-16 0,1-2 0 31,1 3-1456-31,2-3-288 0,4 4-64 0,2 3-14240 0</inkml:trace>
  <inkml:trace contextRef="#ctx0" brushRef="#br0" timeOffset="147010.18">27485 12003 16575 0,'6'-11'736'0,"-2"5"160"0,-1 0-720 0,0 0-176 0,-2 6 0 0,-2-3 0 0,1 2 1264 0,-1-1 208 0,-1-2 64 0,-1 1 0 0,-3 0 1232 0,-4 3 256 16,-1 0 48-16,-4 3 16 0,-3 6-1072 0,-1-1-224 15,-1 4-32-15,-2 4-16 0,-2 0-832 0,1 5-160 0,-2 1-48 0,0 2 0 16,3-1-368-16,1 3-80 15,3-3 0-15,2 1-16 0,3 0-240 0,0-2 144 16,5 0-144-16,0 2 128 0,3-4-128 0,4-2 0 16,2 1 0-16,2 0 0 0,3-2 0 0,2-5 0 15,1 0 0-15,3-2 0 0,1-1 0 0,2-3 0 0,2-2 0 16,2-4 0-16,1-3 0 0,1-1 0 0,1-2 0 0,1-2 0 16,1 0 0-16,1-4 0 0,1-3 0 15,-2-1 0-15,0-1 0 0,-4-1 0 0,-2 2 0 0,-2-1 0 16,-3 0 0-16,-4-1 0 0,-1 0 0 15,-3 2 128-15,-1-3-128 0,-4-2 0 0,0 1 0 0,-3-2 0 0,-1-3 0 16,-2 2 0-16,0-1 0 16,-3 1 0-16,-2-4 0 0,0 3 192 0,-3-1-32 0,0 3 0 15,0 0-160-15,0 6 0 0,2 0 0 0,0 1 0 16,-1 5 0-16,3 0 0 0,2 4 0 0,0 1-176 16,3 4-432-16,3-2-96 0,-1 2 0 15,2 2-17920-15</inkml:trace>
  <inkml:trace contextRef="#ctx0" brushRef="#br0" timeOffset="147339.23">27882 11186 43311 0,'-1'-11'1920'0,"1"5"384"0,0 2-1840 0,1 0-464 0,0 4 0 0,1 2 0 0,1 0-576 0,1 1-224 0,3 3-32 0,2 4-16 0,2 6 848 0,1 6 368 0,1 6-32 0,-2 7 0 0,-1 6-80 0,-2 3-32 0,-2 7 0 15,-1 3 0-15,-2 8-96 0,-3 3 0 16,-3 4-128-16,-3-2 192 0,0-1-48 0,-3 0-16 0,-2 1 0 15,0-2 0-15,1-4-128 0,0-8 0 0,2-6 0 0,1-7 0 16,4-6 0-16,0-7 0 0,3-4 0 0,3-7 0 16,2-4-320-16,1-2 48 0,1-4 16 0,3-3-12336 15,1-6-2448-15</inkml:trace>
  <inkml:trace contextRef="#ctx0" brushRef="#br0" timeOffset="147594.26">28305 12008 40543 0,'-8'7'1792'0,"3"-1"384"0,2 1-1744 0,1-1-432 15,2 1 0-15,2-4 0 0,1 2 352 0,1 5-16 16,1 6 0-16,4 3 0 0,3 4 112 0,3 2 32 15,1 0 0-15,1-1 0 0,1-1-256 0,-1-6-48 0,1 2-16 0,1-3 0 16,-1-2-160-16,1-1 0 0,-2-1 0 0,2-2 128 16,-3-2-304-16,1-2-64 15,-1-1-16-15,0 2-12672 16,-1-4-2560-16</inkml:trace>
  <inkml:trace contextRef="#ctx0" brushRef="#br0" timeOffset="147820.1">29026 11801 43311 0,'-14'6'3840'0,"2"3"-3072"0,-1 0-608 0,3 4-160 16,4-3 288-16,2-2 32 0,1 6 0 0,-6 4 0 16,-3 13-320-16,-9 18 0 0,-8 14 0 0,-5 13 0 15,-5 6 0-15,-3 3 0 0,-5 1 0 0,-3 1-144 16,-7 4 144-16,-4 0 0 0,-3 1 0 0,1 3 0 15,1 5 368-15,5-6 0 0,6-4 0 0,6-11 0 16,5-9-240-16,8-11-128 0,8-11 128 0,10-8-128 16,7-8-256-16,11-7-128 0</inkml:trace>
  <inkml:trace contextRef="#ctx0" brushRef="#br0" timeOffset="148471.31">29556 11248 28559 0,'-4'5'2544'0,"2"-1"-2032"0,1 2-512 0,1-3 0 15,0 4-432-15,0 1-176 0,0 6-32 0,-3 11-16 0,2 7 1984 0,0 15 400 16,1 7 64-16,0 6 32 0,1-4-352 0,-1 4-64 15,1-2 0-15,-1-1-16 0,0-2-416 0,0-4-80 0,0 0 0 16,-1-5-16-16,1 1-576 0,1-3-112 0,-1-3-32 0,1-3 0 16,1-3-160-16,-1-4 0 0,0-3 0 0,0-6 0 31,2-3-784-31,-3-3-96 0,1-2-16 0,-2-3-16608 0</inkml:trace>
  <inkml:trace contextRef="#ctx0" brushRef="#br0" timeOffset="148690.44">29315 11762 40543 0,'-7'-19'1792'0,"2"6"384"0,2 3-1744 0,3 4-432 0,3 4 0 0,-1 2 0 16,3-3 336-16,2 2-16 0,6-4 0 0,5 1 0 0,8 2-192 0,6 1-128 15,6-2 128-15,0 6-128 0,-1 3 0 0,1 0 0 16,2 1 0-16,1 3 0 0,-2 1 0 0,1 2-192 15,-3 0 64-15,-4 0 0 16,-3 0-1664-16,-3-2-336 0</inkml:trace>
  <inkml:trace contextRef="#ctx0" brushRef="#br0" timeOffset="149013.97">30183 11778 42383 0,'0'-1'1872'0,"-2"1"400"0,-2 0-1824 0,0 1-448 16,2 2 0-16,-1-2 0 0,1 2-160 0,-3 3-128 0,-3 0-32 0,-3 6 0 15,-1 1 592-15,-3 4 112 0,-4 4 32 0,0 5 0 16,-4 2-416-16,0 3 0 0,-2 2 128 0,2-3-128 16,-2 3 0-16,3-1 0 0,1-1 0 0,2 0 0 15,4-3 0-15,4-2 0 0,4 2 0 0,4-5 0 16,3-1 0-16,5-6 0 0,4-1 0 0,3-3 0 16,4-6-192-16,4-1-32 0,4-2 0 0,0-3 0 15,5-4-144-15,0-2-16 0,2-3-16 0,-1-1 0 0,1-2 112 0,-3-2 32 16,1-2 0-16,-2-2 0 15,-4-1 400-15,-1-1 96 0,-3-2 16 0,-4 1 0 16,-2 1 192-16,-4-2 32 0,-2 0 16 0,-2-3 0 16,-4 3-48-16,-2-5 0 0,-3 1 0 0,-2-3 0 0,-1 1-80 15,-2 2-32-15,-1 1 0 0,0 5 0 0,0 2-336 0,-1 2 128 16,-2 3-128-16,1 5 0 0,0 1-144 0,-1 4-112 16,1 0 0-16,0 6-16 15,0-3-768-15,3 6-160 0</inkml:trace>
  <inkml:trace contextRef="#ctx0" brushRef="#br0" timeOffset="149571.53">30762 11964 26719 0,'-2'4'2368'0,"1"2"-1888"16,1 0-480-16,0 1 0 0,1 2 1984 0,1-3 288 15,-1 0 64-15,0 8 16 0,2 7-912 0,-1 11-176 0,-1 9-48 0,-1 4 0 16,-1 3-640-16,-4 1-144 16,0-2-32-16,-2 1 0 0,-2-1-64 0,0 4-16 0,1 0 0 0,-1 0 0 15,1-4 64-15,0-2 0 0,2-1 0 16,0-7 0-16,1-4-64 0,1-2 0 0,0-5 0 0,2-3 0 16,2-3-160-16,-1-6-32 0,2-3-128 0,0-5 192 15,0 0 64-15,1-6 0 0,0-2 0 0,1-2 0 16,0-5 128-16,0 0 16 0,-1-8 16 0,-1-5 0 15,2 0 32-15,-3-6 16 0,0-6 0 0,0-4 0 16,0-4-208-16,-1-9-32 0,1-5-16 0,0-7 0 16,1-3-208-16,0-5 144 0,3-8-144 0,0-1 128 0,2-1-128 0,1 0 0 15,2-5 0-15,-1 7 0 16,2 2 0-16,0 8 0 0,1 6-128 0,1 10 128 16,1 5-224-16,-1 11 32 0,2 6 0 0,1 7 0 15,1 6 16-15,1 2 16 0,2 7 0 0,2 5 0 0,1 4 160 0,3 6-192 16,1 7 192-16,0 3-192 0,-1 4 32 0,2 4 0 15,0 5 0-15,0 3 0 0,0 3 160 16,-3 2-192-16,-3-3 192 0,-5 5-192 0,-2-4-32 0,-7 3-16 16,-3-7 0-16,-4 1 0 0,-4-4 240 0,-2-2 0 15,-3 1 0-15,-2-1 0 0,-3-3 0 0,0-2 0 16,-4-2 208-16,1 0-64 0,0-3-144 0,-3-4 0 16,-2 1 0-16,-3-3 0 0,-1-4 208 0,-1-3 16 0,-1 0 0 15,1-3 0-15,-1-3-224 0,1 0 0 16,1-6 0-16,1 2 0 0,1-6 0 0,1 1 0 15,2-4 0-15,1 1 0 16,2-1-384-16,-1-3-80 0,2 0-16 0,-1 0 0 16,5-1-1040-16,2 2-208 0,5-2-32 0,3 5-16896 0</inkml:trace>
  <inkml:trace contextRef="#ctx0" brushRef="#br0" timeOffset="150004.14">31441 11804 41471 0,'-9'3'1840'0,"4"-1"368"0,0 2-1760 0,3-1-448 0,3-2 0 0,1-1 0 0,2 0 192 0,0 2-32 0,2 1-16 0,3-2 0 0,3 4-144 0,4-4 192 0,4 2-192 0,0-2 192 0,-2-1-64 0,2 1 0 16,0-2 0-16,-1 1 0 0,1-1 288 15,1-2 48-15,0 2 16 0,0-2 0 0,-1 0 128 0,-1-2 32 16,-2 1 0-16,-1-3 0 0,-2 0-256 0,-1-1-32 15,-2-2-16-15,0-2 0 0,-2 2-176 0,0-3-32 16,-3 3-128-16,0-2 192 0,-1 0-192 0,-2-1 0 16,-2 0 0-16,-1-2 0 0,-4 1-144 0,-2-1 144 0,-2 2-208 0,-4 0 80 15,-2 4-128-15,-3 0 0 16,0 3-16-16,-4 6 0 0,-1 0 272 0,-3 6 0 16,-1 3 0-16,-3 7 0 0,-3 7 0 0,0 4 0 15,1 3-128-15,3 1 128 0,3 1 0 0,4 3 192 16,1 2-16-16,4-3-16 0,4 2 384 0,4 1 80 15,3-2 16-15,4 0 0 0,2-3-240 0,4-4-32 16,2-2-16-16,1-1 0 0,3-3-64 0,2-2-16 16,3-3 0-16,0-4 0 0,2-2-272 0,2-3 0 0,1 0 0 0,1-3 0 15,1-2 0-15,1-3 0 0,5-2 0 0,3-2 0 16,5-3-192-16,5-8-80 0,5-1-32 0,11-9 0 31,14-7-1104-31,18-12-240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48:52.84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1557 16594 43311 0,'-10'-5'3840'0,"5"-1"-3072"0,4 1-608 0,3 1-160 0,1 0 0 0,-1-2 0 0,1-3 0 0,-1-4 0 0,3-8-336 0,2-3-48 0,6 2-16 0,0 3 0 16,5 3 400-16,2 2-160 15,2 4 160-15,4 3 0 0,2 4 0 0,7 3-128 0,4 0 128 0,6 3 0 16,4 4 0-16,6 3 0 16,2 2 0-16,1-3 0 0,-4 0 0 0,7-1 0 15,14 1 0-15,7-1 0 0,7 0 144 0,9-2-16 0,4 0 0 16,6 3 0-16,-7-2 48 0,17 3 0 0,16 1 0 0,22 0 0 15,16 2-176-15,-6 1 0 0,-10 0 0 0,-2 1-176 16,4 2 176-16,6 0 0 0,5 1 0 0,-11-1 0 16,-10 3 0-16,4-4 0 0,8 3 0 0,-5-6-128 15,-15-1 128-15,4 3 0 0,3 1 0 0,6-3 128 0,-5-1 80 16,-1-1 32-16,-5 0 0 0,10-1 0 16,15 0-48-16,-6-6-16 0,-16-2 0 0,2 1 0 15,0-2-176-15,4-1 0 0,1 0 0 0,-7 0 0 16,-7 0 0-16,4 0 0 15,7 3 0-15,-14-3 0 0,-20 0 0 0,5 2 0 0,7 2 0 0,-12 2 0 16,-17 0 0-16,-8-2 0 0,-9-2 0 0,1 0 0 0,0 0 144 16,-13 0-144-16,-13 0 160 0,-11-2-160 0,-4-2 592 0,-5 0 32 15,-1 0 0-15,-4 0 0 0,-6 0-352 0,-2-4-64 16,-3 2-16-16,-4-2 0 0,-5-3-48 0,-3 2-16 16,-3-3 0-16,-2-1 0 0,-3-2 48 0,-4-3 0 15,-1-1 0-15,-2-4 0 0,-1 1-176 0,0-2-256 0,1 0 64 16,0-1 16-16,2 2-64 0,-1-1-16 15,0 0 0-15,0 2 0 16,1 3-128-16,0 3-16 0,-2-1-16 0,3 4 0 16,-3-1 288-16,1 1 128 0,0 3-128 0,-1 2 128 0,-3 0 0 0,0 2 0 15,1 2 144-15,2-1-144 0,-1 2 288 0,0-2-48 16,-1 2-16-16,-1-1 0 0,0-1 32 0,2 0 16 16,0-1 0-16,2-5 0 0,1 3 48 0,1-1 0 0,3-5 0 0,-1 3 0 15,2-1-192-15,0 1-128 0,1 2 144 0,-1 0-144 16,0 1 0-16,0 4 0 0,0 0 0 0,-1 4 0 15,-1 0 0-15,2 1-192 0,-1 0 192 0,1 4-160 0,1 2 0 16,2 0 0-16,2 2 0 16,2 0 0-16,2-1-48 0,2 0-16 0,5 0 0 0,5 1 0 15,7-3 64-15,7 0 16 0,5 2 0 0,4-4 0 16,2 1 144-16,-2-4-192 0,0 3 192 0,-6 1-192 16,-5-1 192-16,-4 4 0 0,-3-2 0 0,-5 3-128 15,-4 4 128-15,-3-1 0 0,-3 4 0 0,-4 1 0 16,-3-3 0-16,-4 3 0 0,-2-1 0 0,-5 2 0 15,-4-1 0-15,-4 3 0 0,-3 0 0 0,-3 3 0 0,-3-3 0 0,-3 3 0 16,-2 1 0-16,-2 0 0 0,6-5 128 0,-2 1 0 16,-4 4 0-16,-1-1 0 0,1-3 0 0,-1 3 0 15,-1 1 0-15,4-4 0 0,1-2 0 16,3 1 0-16,2-3 0 0,3-2 0 16,4-3-128-16,2 0 128 0,2-3-128 0,3 1 128 15,0-3-608-15,1 0-112 0,4 0-32 0,-1-2-19920 16</inkml:trace>
  <inkml:trace contextRef="#ctx0" brushRef="#br0" timeOffset="385.36">11207 16617 27647 0,'2'-21'2448'0,"1"5"-1952"0,-2 4-496 0,-1 6 0 0,1 2 2240 0,2-6 336 0,0-6 80 0,2-9 16 31,3-7-3120-31,-2 1-608 0,0 5-128 0,-3 9-32 0,-3 6 1024 0,-3 4 192 0,-2 9 0 0,-3 6 0 16,-4 5 352-16,-2 5 0 0,-5 6 0 0,-2 4 0 16,-2 7 624-16,-5 2 128 0,0 1 32 0,-3 1 0 15,-2-1-112-15,-2-3-32 0,-1-2 0 0,2-1 0 0,0-3-224 0,1-1-64 16,2 2 0-16,2-2 0 0,2 1-320 0,1-1-80 16,3 3-16-16,0-5 0 0,2 1-288 0,3-5 0 15,2-3-128-15,0-5 128 16,1-5-544-16,1-2-16 0,3-5 0 0,1-2-19008 0</inkml:trace>
  <inkml:trace contextRef="#ctx0" brushRef="#br0" timeOffset="635.37">10674 16416 24879 0,'-1'-4'2208'0,"-1"1"-1760"0,0 3-448 0,2 3 0 15,1 1 4160-15,2-2 768 16,2 4 128-16,1 4 48 0,5 9-3776 0,5 4-752 0,8 8-160 0,5 7-32 16,6 3-384-16,3 0 0 0,4 0 0 15,0 1 0-15,1-1 0 0,-3 0 0 0,-2-1 192 0,-2 2-64 16,-1 2 48-16,0 0 0 0,-1-2 0 0,2 2 0 16,2-2-176-16,3-2 0 0,2-1 0 0,1-2 0 15,-1-6-288-15,-2-3-32 0,-3 1-16 0,-2-1-19536 16</inkml:trace>
  <inkml:trace contextRef="#ctx0" brushRef="#br0" timeOffset="1934.9">1354 17608 38703 0,'0'12'3440'0,"2"-3"-2752"0,2-6-560 0,0-3-128 0,1 0 400 0,0 2 48 16,5 3 16-16,3 1 0 0,7 0-64 0,1-2-16 0,3-7 0 0,-3-4 0 0,-3-4 16 0,-1-7 0 16,-2-3 0-16,0-5 0 0,-2-6-80 0,-1-5-32 15,-1-5 0-15,-1-5 0 0,0-2 0 0,-4-3 0 16,0 1 0-16,-3-6 0 0,-3 6 0 0,0-8 0 15,-3-10 0-15,-1-7 0 0,1 0-32 0,-1-2 0 16,-1 1 0-16,0 0 0 0,-1 0 128 0,0-10 0 0,1-9 16 0,-3-1 0 16,2 6-80-16,-1-3-32 15,-1-2 0-15,-1-1 0 0,0 1 80 0,-1 1 16 16,0 11 0-16,-1-7 0 0,-1-12-176 0,-2 5-16 16,0 3-16-16,-2-3 0 0,0 1-176 0,-1-3 0 15,0 1 0-15,-1 5 0 0,5 13 0 0,0-14 0 16,1-15 0-16,2 2 0 0,4 7 128 0,1-3-128 0,1-3 0 0,4-5 128 15,3 2-128-15,-1 3 0 0,-1 9 0 0,3-6 0 16,1-7 0-16,-2 1 0 0,0 8 0 0,-2-3 0 16,2-4 0-16,-4 1 0 0,2 4 0 15,-2-1 0-15,-1 1 0 0,0 2 0 0,0 5 0 16,-3 3 0-16,0 13 0 0,-2 2 0 0,1-5 0 0,0 1 0 16,1 0 0-16,-1 3 0 0,1 7 0 0,-1-1 0 15,2-5 0-15,-1-1-192 0,0 11 32 0,0 0 16 16,-1 10 144-16,1 2 0 0,0 9-144 0,0-6 144 15,0-3 0-15,0 3 0 0,2 1 0 0,-1 2 0 16,1 4 0-16,0 5 0 0,0 5 0 0,2 1 0 0,-1 2 0 0,-1 3 0 16,1-1 0-16,-2 1 0 0,3 0 0 0,-2-3 0 15,1 0 0-15,-1-6 0 0,1 4 0 0,1-1 0 16,-1 5 0-16,2 0 0 16,0 1 0-16,2 2 0 0,1 4 0 0,0 0 0 15,0 0 0-15,2 2 0 0,0-1 0 0,0 1 128 0,1-6-128 16,1 2 0-16,-1-2 0 0,-1 3 0 0,-2 4-128 15,1 0 128-15,0 0 0 0,0-1 0 0,-4 1 0 0,0 1 0 16,0 4 0-16,-3 0 0 0,1 0 0 0,-3 4 0 16,0-2 128-16,-1 1-128 0,-2 5 0 0,1-4 0 15,1 3 0-15,-3 4 0 0,3-3 0 0,0 3 0 16,-1 3 0-16,2-1 0 0,2 3 0 0,-2 1 0 16,2 1 0-16,0 3 0 0,0 2 0 0,-1 0-176 15,2 4 48-15,-2 2 0 0,2 1-96 0,-3 3-16 16,1 1 0-16,-3 8 0 0,-1 2 240 0,-3 3 0 0,0 4 0 15,-1 1-144-15,-1-4 144 0,0 3 0 0,-3 2 0 0,-2 1 0 16,-2-2 0-16,2-5 0 0,-2-2 0 16,3-3 0-16,-2-7 0 0,4-2 0 0,2-3 0 0,3-3 0 15,1-4 0-15,4-4 0 0,0 2 0 16,3-4 0 0,1 1-448-16,1-2-64 0,0 1-16 0,1-2 0 15,0-2-512-15,3 0-112 0,0-2 0 0,1-3-16 16,2-1 288-16,2-2 64 0,1-2 16 0,-1-4 0 0,1-1 160 15,3-3 48-15,-1-4 0 0,3-5 0 0,-2 0 208 0,1-1 32 0,1-5 16 0,-3 1 0 0,2-2 496 16,-2 3 96-16,-2 7 32 0,0-1 0 0,0 5 224 0,-3-1 32 16,2 5 16-16,-2 2 0 15,1 1-112-15,-1 8-32 0,-1-1 0 0,3 3 0 16,0 7-32-16,3 2-16 0,3 4 0 0,4 6 0 16,4 3-368-16,3 5 128 0,5 6-128 0,0 5 0 0,-4-3 176 15,0 3-48-15,0 7 0 0,4 7 0 0,3 12 48 0,-2 6 0 16,0-4 0-16,-4-2 0 0,-3-6-176 0,-3-9 128 15,-2-5-128-15,-2-7 128 0,-4-3-128 0,0-7 0 16,0-1 0-16,-2-4 0 16,-1-2-832-16,-1-6-80 0</inkml:trace>
  <inkml:trace contextRef="#ctx0" brushRef="#br0" timeOffset="2246.69">1528 8504 35935 0,'-13'-14'1600'0,"2"8"320"0,0 0-1536 0,3 3-384 0,4 6 0 0,1-1 0 0,-1 2 432 0,-5 2 16 0,-3 7 0 0,-7 3 0 0,-2 8-448 0,-5 9 128 0,-5 4-128 0,1 5 0 15,-3-1 576-15,1-1 48 0,3-4 0 0,0 1 0 16,2 2-400-16,1-5-80 0,1 1-16 0,3 0 0 0,3-9-128 0,0-1 0 16,0 0 0-16,1 0 0 31,-2-3-448-31,1-3-80 0,1-3-16 0</inkml:trace>
  <inkml:trace contextRef="#ctx0" brushRef="#br0" timeOffset="2491.71">930 8620 46991 0,'-12'-18'2080'0,"2"8"432"0,0 4-2000 0,5 3-512 0,5 6 0 0,2-1 0 15,1 2 192-15,0 2-64 16,2 3-128-16,4 7 192 16,6 2-624-16,3 8-128 0,6 3-16 0,2 3-16 0,1 2 256 0,2-1 48 0,0 0 16 0,2-3 0 15,3 0 32-15,1 3 16 0,6 1 0 0,-2-3 0 32,-10-9-592-32,0 3-112 0,0 1-32 0,1-1-17408 0</inkml:trace>
  <inkml:trace contextRef="#ctx0" brushRef="#br0" timeOffset="2855.9">1431 9097 39615 0,'0'-19'1760'0,"0"4"352"0,1 1-1680 0,3 3-432 15,1 4 0-15,0 1 0 0,2-1-192 0,3-6-128 16,7-8-32-16,7-8 0 16,7-5-480-16,-1 1-80 0,0 5-32 0,-4 6 0 0,-2 3 944 0,-5 6 144 15,-4 4 48-15,-2 3 16 0,-4 2-16 0,-4 4 0 16,-1 4 0-16,-3-2 0 0,-2 4-352 0,-1 1-80 16,-3 0-16-16,-3 5 0 0,0 1 48 0,-2-1 0 15,-3 4 0-15,1 0 0 0,0 0 208 0,-3 0 0 16,1 3 0-16,-1 0 160 0,2 3 480 0,0-2 112 0,4 1 16 0,-1 1 0 15,0 6-112-15,2-2-16 16,1 5 0-16,2 1 0 0,2 3-304 0,2 2-64 0,4-1-16 0,0 1 0 16,4-1-96-16,0 1-32 15,3-1 0-15,4 1 0 0,3-6-128 0,3-5 0 0,-1-1 144 16,6-9-144-16,5-3 0 0,12-3 0 0,16-4 0 0,17-7-18400 16</inkml:trace>
  <inkml:trace contextRef="#ctx0" brushRef="#br0" timeOffset="5924.2">11705 17044 36863 0,'-4'1'3264'0,"1"2"-2608"0,2-3-528 15,1 3-128-15,2 0 400 0,-2 0 48 0,0 4 16 0,1 1 0 0,0 8 288 0,2 0 48 0,3 4 16 0,2 2 0 0,0 3-496 0,1 0-112 0,1 3-16 0,-2 1 0 16,1-3-192-16,0 2-240 0,-1 1 48 0,-1 3 16 31,-1 1-208-31,-3 2-64 0,-1 4 0 0,-2 1 0 16,-3 0-1600-16,-2-3-336 0</inkml:trace>
  <inkml:trace contextRef="#ctx0" brushRef="#br0" timeOffset="12720.43">13117 16678 25791 0,'-5'-6'2304'0,"2"2"-1856"0,0-2-448 0,1 1 0 0,0 4 2720 0,1 1 448 0,2-5 96 0,-2 0 0 16,-1 0-3264-16,-2-3-576 0,0 2-144 0,1 0-48 0,0 0 640 0,-1 2 128 0,0 2 0 0,-4 2 0 15,1 0 224-15,-4 3 32 0,-3 3 16 0,-2 3 0 16,-4 1-64-16,-2 2-16 0,-4 1 0 0,-3 0 0 16,-1 2 96-16,-5 1 16 0,0 0 0 0,-1 0 0 15,2 0 336-15,0 1 80 16,3-3 16-16,4 0 0 0,3-3-304 0,1-1-64 0,4-3-16 0,2 0 0 15,5-2-160-15,3-2-48 0,3 0 0 0,4 0 0 16,1-1-144-16,3 0-144 0,2-2 144 0,3 3-208 16,1-3-224-16,3 0-32 15,6 3-16-15,3-3 0 0,2 3-240 0,2 1-48 0,1-2-16 0,1 4 0 16,0-2 464-16,0 2 112 0,3 0 16 0,1 2 0 16,2 2-64-16,0 4 0 0,1 2 0 0,-2 3 0 15,-5 0-128-15,-4 0-16 0,-2 2-16 0,-3 2 0 16,-4-1-288-16,-3-2-48 0,-5-1-16 0,-3 3 0 15,-4 0 1152-15,-3-2 208 0,-3 1 48 0,-2-3 16 0,-1-1 160 0,-4-2 16 16,-1-1 16-16,-1-3 0 0,0-4 176 0,-3 2 16 16,-1-3 16-16,0-2 0 0,1-2-736 0,0-2-160 15,2-6-32-15,0 0 0 16,2-4-960-16,2-2-208 0,1-7-48 0,3-7 0 0</inkml:trace>
  <inkml:trace contextRef="#ctx0" brushRef="#br0" timeOffset="13001.73">13555 16058 39615 0,'1'0'3520'0,"-1"0"-2816"0,0 0-560 0,0 0-144 0,2 0 1024 0,-1 3 192 0,0 0 16 0,1 1 16 0,2 2-1440 0,1 7-272 0,0-1-64 0,1 7-16 0,0 0 224 0,-2 4 64 15,0 1 0-15,-2 5 0 16,-2 3 256-16,0 5 0 0,2 5-128 0,-4 1 128 16,1 6 0-16,0-2 0 0,0 1 128 0,-2 5-128 15,1 5 336-15,-3 0-16 0,-1-1-16 0,1-5 0 16,-2-1-304-16,1-4 160 0,0 0-160 0,0-6 128 16,1-3-128-16,-1-3-176 0,2-3 48 0,-1-6 0 15,1-2-848 1,1-3-176-16,-1-7-16 0,2-2-16432 0</inkml:trace>
  <inkml:trace contextRef="#ctx0" brushRef="#br0" timeOffset="13206.95">13405 16757 34095 0,'-6'-6'3024'0,"1"2"-2416"16,3 2-480-16,2-2-128 0,1 4 1344 0,-1-4 240 15,0-1 48-15,-1-2 16 0,2-2-1120 0,3-1-208 16,3 0-64-16,6-1 0 0,0 4-256 0,6 1 0 0,1-1 0 0,3 1 0 15,1 3 0-15,1 0 192 0,0 1-64 0,0 0-128 16,0 0 176-16,-3 2-176 0,0 2 160 0,-2-2-160 16,-1 4 0-16,-5-1-320 0,1 0 64 0,-2 1 0 31,-2 1-1408-31,0 1-288 0</inkml:trace>
  <inkml:trace contextRef="#ctx0" brushRef="#br0" timeOffset="13557.21">14019 16865 6447 0,'-8'8'576'0,"1"-3"-576"15,0 0 0-15,2-1 0 0,2 0 9216 0,2 0 1728 0,1 3 336 0,0 3 80 31,0 3-9808-31,-1 8-1952 0,3 5-400 0,2 5-80 16,3-3-1136-16,2 1-224 0,1-3-64 0,0-1-15024 0</inkml:trace>
  <inkml:trace contextRef="#ctx0" brushRef="#br0" timeOffset="13742.8">14102 16383 52527 0,'-2'2'2320'0,"-1"0"496"0,-1-2-2256 0,0 3-560 16,3-3 0-16,1 0 0 16,0 3-432-16,0 0-192 0,0 1-32 0,0 2-16 15,3 4-2560-15,0-2-512 0,1 2-96 0</inkml:trace>
  <inkml:trace contextRef="#ctx0" brushRef="#br0" timeOffset="14052.52">14335 17191 44223 0,'-10'15'1968'0,"2"-9"400"0,0-2-1904 0,3-2-464 15,3-4 0-15,2 2 0 0,0-4 0 0,-1 0-320 16,-2-4 64-16,1-5 0 16,-1-6-656-16,5-4-128 0,0-1-32 0,2-7 0 0,1-2 704 0,2-5 144 0,0-3 32 0,0 0 0 15,0 1 192-15,-1 1 0 0,0 5 0 0,-1 5 160 16,0 5 480-16,-1 6 80 0,1 6 32 0,-3 3 0 16,2 6-208-16,0-1-32 0,1 4-16 0,1-3 0 15,3 3-304-15,2 0-48 0,2 3-16 0,2-3 0 16,4 0-128-16,1 0 0 0,2-3 0 0,3 1 0 15,1 1-320-15,0-2 64 0,1-1 16 0,-3 1 0 16,2 0-672-16,-1 3-144 0,-1 0-32 0,-3-2-10960 16,-2 1-2208-16</inkml:trace>
  <inkml:trace contextRef="#ctx0" brushRef="#br0" timeOffset="14748.53">15514 16151 14735 0,'-1'-5'1312'0,"-2"-1"-1056"0,1 0-256 0,0 0 0 0,2 3 6080 0,0-1 1168 0,0 1 240 0,0-6 32 0,2-3-6000 0,-1-8-1200 0,1-2-320 0,1-3 0 0,0-4-224 0,1 3-128 15,-1 2-32-15,-3-1 0 16,1 5-752-16,-4 2-144 0,1 2-48 0,-3-1 0 16,-2 5 432-16,-3 0 64 0,-3 6 32 0,-2 2 0 0,-1 1 1392 0,-2 6 288 15,-3 1 48-15,-3 4 16 0,2 2 32 0,0 2 16 16,-2 6 0-16,1 3 0 0,1 7-512 0,1 1-96 16,2 5-32-16,3 1 0 0,2 6-160 0,3-2-16 15,1 5-16-15,3 0 0 0,3 3-160 0,0 1 0 16,2 2 144-16,-2-2-144 0,3-1 0 0,-1 7 0 15,0 7-160-15,0 1 160 0,1-2-160 0,-2 0 160 0,1-3-128 16,-1-5 128-16,2-5 0 0,1 0 0 0,0-3 0 0,0-1 0 16,0-4 176-16,1-5-48 0,2-1 0 0,-2-9 0 15,0 0-128-15,2-6 0 0,-2 1 0 0,0-7 0 16,0 1-256-16,-1-7-16 0,-1-1-16 16,0-3 0-16,1-2-720 0,-3-2-144 0,2-3-16 0,-3-4-15792 15</inkml:trace>
  <inkml:trace contextRef="#ctx0" brushRef="#br0" timeOffset="14928.69">14845 16732 37775 0,'-5'5'3360'0,"1"-1"-2688"0,2-4-544 0,2 1-128 0,2 2 1936 0,3-1 368 16,1 2 64-16,4-1 0 15,7 4-2368-15,7 3-496 0,6 1-80 0,3 2-32 16,3 2-112-16,1 2-32 0,0 1 0 0,0-1 0 16,-2-1-1776-16,-3 1-352 0</inkml:trace>
  <inkml:trace contextRef="#ctx0" brushRef="#br0" timeOffset="16154.09">15547 16877 40543 0,'-2'4'3600'0,"0"-2"-2880"0,2 2-576 0,0 0-144 0,2-2-496 0,-1 4-128 0,-1 2-16 0,1 6-16 0,-1 2 528 0,0 6 128 0,1 3 0 15,1 4 0-15,-4-3 0 0,2 1-128 0,-1-1 128 0,-1-1-128 16,-1-2-288 0,0 0-48-16,-2-2-16 0,0-3 0 0,0-2 720 0,0-3 144 0,0 0 16 0,0-7 16 15,0 3 336-15,1-5 64 0,2-1 16 0,-1 0 0 0,3-3-368 0,-1-3-64 16,1 2-16-16,1-5 0 0,0-3-48 0,1-1-16 16,0-2 0-16,2-3 0 0,-2-2-16 0,2-2-16 15,-1-3 0-15,-1 0 0 16,0-3-112-16,1-3-32 0,-1-4 0 0,1-3 0 15,-1-2-144-15,2 1 0 0,0 3 0 0,1 3-176 16,1 5-16-16,0 3 0 0,2 6 0 0,-2 3 0 16,0 4 192-16,0 2 0 0,0 1 0 0,2 0 0 0,0 2 0 0,1-2 0 15,1 2 0-15,0-1 128 0,1 4-128 0,0-4-240 16,1 2 64-16,0 0 16 0,-1 2-112 0,0-2-32 16,0 6 0-16,-1-3 0 15,1 4-272-15,-1-1-64 0,-2 3-16 0,1 3 0 16,-3-3-1200-16,-1 1-256 0,0 2-32 0,-2-2-16 15,-1 0-16-15,-2 2-16 0,-2-3 0 0,0 1-9968 16</inkml:trace>
  <inkml:trace contextRef="#ctx0" brushRef="#br0" timeOffset="16706.34">15968 16887 43311 0,'2'10'3840'0,"1"0"-3072"0,0 1-608 0,1-5-160 0,0 0-816 0,1 4-192 0,3 6-32 0,7 12-16 0,5 8 1296 0,3 5 256 0,2 0 48 0,0-4 16 16,-2-5-48-16,1-3-16 0,-3-5 0 0,0-4 0 16,-1-1-496-16,-2-3-256 0,0 0 16 0,-2-4-12464 15,-2 1-2496-15</inkml:trace>
  <inkml:trace contextRef="#ctx0" brushRef="#br0" timeOffset="16919.16">16572 16899 58047 0,'-24'20'2576'0,"-1"-4"528"0,-4 1-2480 0,10-3-496 15,6-4-128-15,7 1 0 16,-4 3-1136-16,-12 10-240 0,-15 17-48 0,-14 16-16 15,-7 10-1376-15,-1 3-256 0,3-1-64 0,2-2-16 16,2 1-2608-16,-2 5-528 0,-1 4-112 0,2-5-5632 0</inkml:trace>
  <inkml:trace contextRef="#ctx0" brushRef="#br0" timeOffset="18106.18">690 7191 38703 0,'-6'-10'3440'0,"2"7"-2752"0,3 1-560 0,1 2-128 0,1 2-192 0,0 2-64 0,2 2 0 0,-1 0-16 0,3 9 272 0,1 7 0 0,2 4 0 0,0 5 0 0,1 3-192 0,-1 3 32 0,0 0 0 0,1 5 0 15,2 5 160-15,-1 0 0 0,1 4 0 0,0-1-128 16,0 4 128-16,-1-6 0 15,0-4 0-15,-3-5 0 0,1-2 0 0,-4-1 0 0,-1-3 0 0,-1-1 0 16,-1-3 0-16,-2 1 0 16,-2 0 0-16,-1 1 128 0,1-3 288 0,-1-5 64 0,0-3 16 15,-1-4 0-15,2-4 0 0,-2-1 0 0,1-6 0 0,-2 0 0 16,1-5-288-16,0-4-48 0,0-1-16 0,1-2 0 16,2-4-144-16,-2 0 0 0,2-8 0 0,-2-3 0 15,1 0 0-15,1-6 0 0,-1-4 0 0,1-5 0 16,1 1 0-16,3 2 0 0,2 1 0 0,2 3-176 15,3 1 16-15,1 4 0 0,1 6 0 0,1-1 0 16,3 5 160-16,1 0 0 0,4 4 0 0,2 0 0 0,2 3 0 0,0 2 0 16,1 0 0-16,-1 2 0 0,-1 2 0 0,1-1 0 15,-1 2 0-15,-2 1 0 0,0 0 0 0,-2 1-128 16,-2 2 128-16,-2-1 0 16,-3 2-192-16,-1 0 32 0,-1 1 16 0,-2 2 0 15,-1 3 144-15,-2 1-128 0,-3 0 128 0,1 2-128 0,-2-2 128 16,-2 0-160-16,-2 1 160 0,-2 1-160 0,-1 2 160 0,-2-4 0 15,0 1 0-15,-3 0-128 0,0 1 128 0,-3 2 0 16,1-2-144-16,-2 3 144 0,0-1 0 0,-1 1 0 16,-3 3 0-16,2-3 0 0,0 0 0 0,2-4 0 15,4 1 0-15,-2-3 0 0,0-1-416 0,-2 0 32 16,1-2 16-16,0 0 0 16,0-1-1152-16,2-4-224 0,2-2-48 0</inkml:trace>
  <inkml:trace contextRef="#ctx0" brushRef="#br0" timeOffset="18535.18">1589 7729 31327 0,'-3'-4'2784'0,"1"-1"-2224"0,0 5-560 0,0 0 0 16,2 2 832-16,-2-2 48 0,-3 0 16 0,-4 3 0 0,-2 1-640 0,-6 2-112 0,-3 6-16 0,-2 0-128 0,-1 6 288 0,0-1-48 0,-2 5-16 0,3-2 0 0,3 0-224 0,1 1 0 15,2 1 0-15,3-2 0 0,5 1 0 0,3-2-128 16,5-3-16-16,4 0 0 0,2 0-208 0,2-6-32 16,5 2-16-16,4-2 0 0,4 1 224 0,3-1 176 15,2 0-208-15,2-4 80 0,3 0 128 0,0-2 0 16,3-2 128-16,0-4-128 0,0-2 0 15,-3 1 0-15,-1-6 0 0,0-1 0 0,-1-2 0 0,0-1 192 16,-2-5-64-16,-3 2 0 0,-5-3 608 0,-4 2 128 16,-4 2 32-16,-4-4 0 0,-5 3-112 0,-3 0-16 15,-4-2 0-15,-3 2 0 0,-2-3-304 0,-4 0-64 16,-4 2-16-16,-3-5 0 0,0 3-384 0,-3-3 0 16,-1 4 0-16,0-2 0 0,-1 1 0 0,1 3 0 0,3 4 128 0,0 2-128 15,2 4 0-15,0 1 0 0,2 4 0 0,0 1-176 31,1 3-576-31,2 1-112 0,2 5-32 0,0 0-16528 0</inkml:trace>
  <inkml:trace contextRef="#ctx0" brushRef="#br0" timeOffset="22357.49">2072 7032 15663 0,'0'0'1392'0,"2"-2"-1120"0,-1 2-272 0,3 0 0 0,-3 0 0 0,1-3 0 0,2 2-128 0,0-1 128 0,2 2 0 0,0-4 0 0,2 0 0 0,-3 2 160 0,-2 2 864 0,1 0 192 15,-2-3 16-15,1 3 16 0,1 3 496 0,-1-3 112 0,0 1 0 0,-1 2 16 16,2 0-80-16,-2 3-32 15,2-1 0-15,-1 3 0 0,-1 0-464 0,1 2-80 16,-2 0-32-16,0 3 0 0,0-4-448 0,0 3-96 0,-2 1 0 0,1 0-16 16,-1-1-352-16,0 2-64 0,1 0-16 0,-1-1 0 15,2 3-192-15,1 0 0 0,1 2 0 0,3 2 0 16,0 0 0-16,0 4 0 0,2-5 0 0,-2 0 0 0,0 3 192 16,0 3-48-16,0 2-16 0,1 0 0 15,-2 2 0-15,0-5 0 0,-2-1 0 0,2-1 0 0,-1 4 112 0,-2-1 16 16,2-3 0-16,-3 0 0 15,1 0-128-15,-4 3-128 0,0-3 176 0,-2 4-176 16,-2-1 128-16,-1 0-128 0,-3 1 0 0,-2 2 0 0,1 1 0 0,-1-1 0 16,0 4 0-16,-1-3 0 0,0 2 0 0,2-8 0 15,1-2 0-15,3-2 0 0,3-9 0 0,0-1 0 16,3-2 128-16,1-5-128 0,0-1 192 0,0-1 0 16,2-1-16-16,1 1 0 0,-2-2-176 0,1-1 128 0,-1 2-128 15,1-2 128-15,-1 1-128 0,0 1 0 16,-1 1 144-16,0 0-144 0,0 0 0 0,0 0 0 15,0-3 0-15,-1 6 0 0,1-3 0 0,0 0 0 16,0 0 0-16,0 0 0 0,-1 0 0 0,2-3 0 16,-1 3-176-16,0 0 176 0,0 0-384 0,0 0 32 15,0 0 0-15,0 0 0 16,14-18-48-16,-11 14-16 0,1-2 0 0,0-2 0 16,-1 2-512-16,1-2-96 0,1 0-32 0,-3 0-10400 15,3-2-2064-15</inkml:trace>
  <inkml:trace contextRef="#ctx0" brushRef="#br0" timeOffset="23426.74">2166 7788 23951 0,'-5'-3'2128'0,"3"0"-1696"0,1 3-432 0,1-3 0 0,1 3 704 0,0-3 64 0,0-2 16 0,1-3 0 0,1 0-144 0,4-5-48 16,3 2 0-16,2-1 0 0,4-1 112 0,3 1 32 15,3 0 0-15,2-1 0 0,4 2-448 0,1 0-96 0,4 1 0 16,0 0-16-16,-1 4-176 0,3-3-192 0,2 3 32 0,0 1 16 31,-1 3-576-31,-5-1-112 0,-4 3-32 0,-2 3 0 0,-1-1 48 16,-1 3 16-16,-4 4 0 0,0-1 0 0,-4 6 800 0,-2-2 0 0,0 4 144 0,-5 1-16 15,1 1 528-15,-3 2 112 0,-1 1 0 0,-1 1 16 0,-2 0-112 16,0-2-32-16,-1 1 0 16,-1-2 0-16,-1 1-112 0,-2-2-16 0,1-2-16 0,-2 0 0 15,0-1-144-15,-1-1-32 0,0-2 0 0,-2-2 0 16,-1 0-80-16,-1 1-32 0,-3-4 0 0,-1 2 0 15,0-1-64-15,0-2-16 0,-4 0 0 0,-1-2 0 0,0 1 0 16,-3-2 0-16,-3 0 0 0,-1-2 0 0,3-1 208 16,-3-1 48-16,0-2 0 0,-5 0 0 15,0-4 320-15,-1-3 64 0,0 2 0 0,2-2 16 16,0 0-448-16,1-1-80 0,1 0-32 0,1 0 0 0,3 1-224 16,2 0 144-16,3 4-144 0,2-1 128 0,2 4-128 0,3 0 0 15,1 3 0-15,3 3 0 0,0 0-400 0,4 1 32 16,-1 1 16-16,3 1 0 15,1 4-832-15,1-2-160 0,2 0-48 0,-1 2 0 16,3-1-720-16,1 1-128 0,0-3-48 0,2 2-6608 0,-1-3-1344 16</inkml:trace>
  <inkml:trace contextRef="#ctx0" brushRef="#br0" timeOffset="23984.34">3412 7873 12895 0,'-11'-8'1152'15,"2"4"-928"-15,0-2-224 0,3 3 0 0,2 2 6272 0,2 1 1216 0,1 0 256 0,-4-2 32 0,-4-1-6112 0,-2-1-1232 0,-4 1-240 0,-1-2-64 0,0 0-128 0,-1 0 0 16,-1 1 0-16,-2 0 0 0,1 2-176 0,-1-2-64 16,0 4-16-16,2 0 0 15,1 1-400-15,0 2-96 0,2 3-16 16,2 0 0-16,2 4 512 0,-2-1 80 0,2 3 32 0,1 4 0 16,3 2 336-16,1 0 80 0,2 1 16 0,1 0 0 0,3 4-32 15,2-2 0-15,0-1 0 0,1-4 0 0,-1-2-48 0,3 2-16 16,1 1 0-16,4 1 0 0,1 1-192 0,3-1 176 15,1-7-176-15,-2 0 160 0,2-4-160 0,0-4 0 16,1-3-160-16,-1 0 160 0,2-3-208 0,-2-4 48 16,-3-1 16-16,2-2 0 0,1-2 144 0,-2-7 0 15,0 3 0-15,-2-4 0 0,0-1 224 0,-1-2 80 16,0 2 16-16,-1-2 0 0,-3 4 48 0,-1-4 16 16,-2 2 0-16,0 1 0 0,-2 2-112 0,-1 2-16 15,-1 1 0-15,1 5 0 0,-1 3-96 0,-1 2-32 0,1 4 0 16,0 1 0-16,0 1 0 0,-1 4 0 0,1 2 0 0,1 6 0 15,0-4-128-15,1 6 0 0,3-1 0 0,0 2 0 16,2 2 0-16,0 1 0 0,3 0 0 0,1 3 0 16,1-2 128-16,2 1 0 15,2 1 0-15,0 0 0 0,2-2-128 0,2 1 0 16,1-4 0-16,2 2 0 0,0-4 0 0,3-5 0 0,3-1-192 16,2-2-12864-16,4-5-2576 15</inkml:trace>
  <inkml:trace contextRef="#ctx0" brushRef="#br0" timeOffset="24996.27">1249 16641 30399 0,'-14'2'2704'0,"6"1"-2160"0,5-3-544 0,4 0 0 0,2 0-3376 0,-2 0-784 0,-1-3-144 0,0 3-48 0</inkml:trace>
  <inkml:trace contextRef="#ctx0" brushRef="#br0" timeOffset="25959.18">1081 16940 33167 0,'-14'6'2944'0,"-1"2"-2352"0,4 0-464 0,4-2-128 16,1 1 224-16,-7 0 32 0,-8 8 0 0,-8 5 0 31,-25 12-672-31,-6 5-128 0,8-2-32 0,6-7 0 0,10-3 272 0,8-6 48 0,7-4 16 0,7-5 0 15,5-4 704-15,6-2 144 0,2-4 32 0,4 0 0 16,2 0-240-16,5-2-32 0,5-2-16 0,3-5 0 16,5 2-352-16,4-6 0 0,8 0 0 0,4-4 128 15,7-3 480-15,6-9 96 0,6-3 32 0,5-9 0 16,5-6 64-16,11-3 16 0,11-7 0 0,11 0 0 0,6 0-352 16,6-4-64-16,-11 6-16 0,19-12 0 0,20-8-96 0,9-6-32 15,-3 0 0-15,7 1 0 0,5 1-16 0,8-2-16 16,-4 0 0-16,0 0 0 0,3-3-80 15,21-12-16-15,18-6 0 0,8-8 0 16,3-7-128-16,4 6 0 0,2 7 0 0,-1-1 0 16,-1-1 0-16,1 1 128 0,3 1-128 0,-9 5 128 0,-11 7-128 0,3-5 192 15,3-7-192-15,0 5 192 0,3 14-64 0,1-7-128 16,-5 1 192-16,11-5-64 0,11-1-128 0,-7 1 0 16,-11 9 144-16,-15 1-144 0,-12 1 0 0,6-4 144 15,-4 5-144-15,-2 5 0 0,-2 5 0 0,1-2 0 0,7-3 0 0,-17 1 0 16,-14 8-256-16,-12 6-16 0,-7 10 0 0,-16 7 0 15,-20 4 272-15,-12 4-160 16,-10 2 160-16,-19 9-128 0,-16 4 128 0,-6 2 0 16,-4-3 0-16,-5-1-128 0,-6 4 128 0,-6 4 144 15,-5 2-16-15,-6 4-128 0,-5 5 192 0,-3 3-64 0,-3 2 0 16,-3-2-128-16,0 4 128 0,-5 1-128 0,1 2 0 0,-2-3 0 16,-1 2 0-16,0-2 0 0,1 2 0 0,-3-2 0 15,4 0 0-15,-1 0 0 0,0-2 0 0,2 2 0 16,-2-2 0-16,2 2 0 0,-3-3 0 0,0 2 0 15,2 1 0-15,-2 0 0 0,0 0 0 0,-1 0 0 0,1 0 0 0,0 0 0 16,0 0 0-16,1 0 0 16,1 0 0-16,0 0 0 0,1-2 0 0,1-2 0 15,-1 2 0-15,4-2 0 0,-1 0 0 0,2-1 0 16,-1 1 0-16,2 1 0 0,0-3 0 0,-1 3 0 16,2-1 128-16,-1-2-128 0,1 2 144 0,0 0-144 0,0 0 128 15,-1-2-128-15,0 2 0 0,-2 0 0 0,1 2 144 16,-2-4-144-16,0 2 128 0,-1 1-128 0,0-3 128 0,0 2-128 15,1-2 0-15,-1 3 128 0,0-4-128 0,-2 2 0 16,0 2 0-16,0-1 128 0,-1 0-128 0,0-1 0 0,-2 4 0 16,-3-1 0-16,1-2 0 0,-4 4 0 15,-1 0 0-15,-3 0 0 0,-4 1 0 0,-2 2 0 16,-3-1 0-16,-2 2 0 0,2 0 0 0,1 1 0 16,-2 2 0-16,3-1 0 0,2 3 0 0,3-3 0 15,1 4-144-15,2-3 144 0,5 2-272 0,2-2 0 16,4 2 0-16,3 0 0 15,4-2-336-15,3 2-64 0,3-2-16 0,4-1 0 16,2 3-288-16,4-5-64 0,2 2-16 0,5-4 0 16,5 0-176-16,3-2-48 0,2 0 0 0,3-2 0 0,6 0 784 0,2 2 160 15,1 2 16-15,2 2 16 0,0 0 496 0,-4 4 80 16,-2 0 32-16,-7 3 0 0,-6 0 720 0,-3 4 160 0,-7-3 32 0,-2 2 0 16,-5-2-416-16,-3 3-80 0,0 1-16 0,-3 0 0 15,0 0-432-15,-3-1-80 0,-1 2-32 0,-2 2 0 16,-1 2-160-16,-2-1 0 0,-2 2 144 0,-2 3-144 15,-2 1 128-15,-3 0-128 0,0 2 160 0,-2 3-160 16,-3-2 192-16,-3 3-64 0,-3 5-128 0,-2 4 192 0,2-6-64 0,-3 9 0 16,-6 3-128-16,-3 3 192 0,-1 1-192 0,1-9 0 15,3-7 0-15,5-9-12480 16,4-8-2512-16</inkml:trace>
  <inkml:trace contextRef="#ctx0" brushRef="#br0" timeOffset="26478.56">11459 11145 35935 0,'-4'-16'3200'0,"2"4"-2560"0,-1 2-512 0,2 4-128 0,0 6 400 0,1 0 64 0,0-3 16 0,0 3 0 0,0-2-112 0,-1 2-32 0,0 2 0 0,-2 2 0 15,-2 6-336-15,-1 2 0 0,-4 7-160 0,-2 1 160 16,-3 7-176-16,-4-2 176 0,-1 3-160 0,-4 4 160 0,-2 0 0 0,-3 0 0 16,-2 3-128-16,-2 2 128 0,0-2 0 0,-1-6 0 15,2 0 0-15,-2-2 0 0,-4 2 0 0,0-3-256 16,-2-4 80-16,2-1 16 16,2-4-1440-16,3-2-304 0,4-5-48 0,7-4-16 15</inkml:trace>
  <inkml:trace contextRef="#ctx0" brushRef="#br0" timeOffset="26720.34">10645 11171 27647 0,'-6'-10'2448'0,"3"4"-1952"16,0 0-496-16,3 4 0 0,3 4 2272 0,0 0 352 0,2 0 80 0,3 3 16 15,5 5-2208-15,7 2-512 0,6 5 0 0,6 5 0 16,3 2-176-16,-2 2-16 0,2-1 0 0,-2 1 0 15,-1 2 192-15,-1 1 0 0,-1 3 128 0,-3 1-128 16,-2 3 0-16,-3 1 0 0,-3-1-160 0,-1-1 160 16,-4-1-144-16,-2-3 144 0,-1-1 0 0,-1-2-144 15,-2-1-368-15,-1-1-64 0,0-3 0 0,0-4-16 16,0-1-1072-16,2-2-224 0</inkml:trace>
  <inkml:trace contextRef="#ctx0" brushRef="#br0" timeOffset="27243.14">11572 11610 41471 0,'-2'-8'1840'0,"1"1"368"0,1 4-1760 0,1-1-448 16,2 2 0-16,1-2 0 0,1 1 192 0,1 0-64 16,4-1 0-16,4-5 0 0,5 1-128 0,3 0 0 15,2 0 0-15,-2 1-176 0,2 4-128 0,-3-1-16 0,0 4-16 16,-3 1 0 0,-1 2-656-16,-2 0-128 0,-2 2-32 0,-3 1 0 15,-3 1 128-15,-3 0 32 0,-3-1 0 0,-2 0 0 0,-2 3 736 0,-3-1 256 16,-3 0-144-16,-2-2 144 0,-4 4 640 0,-1-4 192 15,-2 4 64-15,-3-1 0 0,-2 1-240 0,2 0-32 16,0-2-16-16,4 0 0 0,1 0-608 0,5-1 0 0,3-4 0 16,4 1 0-1,4-1-864-15,1-2-144 0,2 1-16 0,4-2-16 16,1 0-624-16,2-2-128 0,3 1-32 0,-1 1 0 0,0-3 912 16,3 2 176-16,1 2 32 0,0 2 16 0,0-2 880 0,0 4 160 0,2-2 32 0,-2 6 16 15,-1-1 512-15,0 1 112 0,1 3 0 0,0-1 16 0,-2 4-736 16,3-2-160-16,-3 2-16 0,1-1-128 0,-1 3 144 0,-2-4-144 15,1 4 0-15,-2-3 144 0,-3 2-144 0,0-3 0 16,-2-1 0-16,-4-2 0 0,1 2 736 0,-3-2 64 16,-3-2 16-16,-2 0 0 0,2-1 336 0,-3 0 64 15,-3-1 0-15,-2 0 16 16,1-1-400-16,-2 2-64 0,-3 0-32 0,-4 2 0 0,2-2-736 16,-3 2 0-16,-1 1 0 0,-4-2-160 15,1 6-1280-15,-2-4-256 0,-2 2-48 0,1 0-14496 16</inkml:trace>
  <inkml:trace contextRef="#ctx0" brushRef="#br0" timeOffset="27702.03">12242 12287 10127 0,'-13'-13'896'0,"5"3"-704"0,0 4-192 0,2 3 0 0,4 3 5712 0,1 0 1120 0,1 0 208 0,-3 0 64 0,-1 1-4992 0,1 2-976 0,-1 4-208 0,1 4-32 0,2-1-688 0,0 3-208 16,2 6 128-16,-1-1-128 0,1 5 0 0,1 1 0 15,-1 5 0-15,0 0 0 0,-1 5 0 0,-1 2 0 16,-2 7 0-16,0 2-144 0,-1-3 144 0,-2-2 0 15,0 1 0-15,-1-6 0 0,1-6 0 0,0 0 0 16,2-2 0-16,1-5 0 0,-1 3 0 0,0-5 0 16,1-2 0-16,-2 1-128 0,0-3-192 0,-2 1-48 15,1 1 0-15,0-6-16464 0</inkml:trace>
  <inkml:trace contextRef="#ctx0" brushRef="#br0" timeOffset="28251.35">12072 13026 36863 0,'0'-11'1632'0,"-1"4"336"0,0-2-1584 0,0 3-384 0,1 5 0 0,0-2 0 0,1-1 704 0,0-2 64 15,2-4 16-15,0-2 0 0,2-4-416 0,3 0-96 16,2-3-16-16,1 4 0 16,1 2-128-16,1 0-128 0,1-1 144 0,1 2-144 0,0 4 0 0,1-1 0 15,0 2 0-15,-1 0 0 0,2 1 0 0,1 0 0 16,-1-3 0-16,0 2 144 0,1 1-144 0,-2 2 0 15,-3-2 0-15,1 1 0 0,-2 1 0 0,-2 1 0 16,0 0 0-16,-1 2 0 0,-2 1 0 0,-1 1 160 16,2 2-160-16,-2-1 160 0,1 2-160 0,1 2 0 15,2 0 144-15,-1 4-144 0,3 2 0 0,-1 4 0 16,2 1 0-16,1 1 0 0,0 1-144 0,0 3 144 16,1 0-160-16,0 0 160 0,-3 3-304 0,-2-3 48 0,-1-4 0 15,-4 0 0-15,0-3 256 0,-3-2 0 0,0-2-128 0,-2-3 128 16,-2 2 0-16,-3-1 128 0,0-3-128 0,-2 0 192 15,-2-1 16-15,-2 0 0 0,-2-1 0 0,-3 0 0 16,-3 0-80-16,-2 0-128 0,-1-4 176 0,-4 3-176 0,0-3 0 16,-4-3 0-16,-2 3 0 0,-1-4 0 15,-1 2 0-15,2-2 0 0,0-1 0 16,0 0 0-16,0 0 0 0,-1 2 0 0,3-1 0 0,1-1-144 31,1 4-464-31,0-2-96 0,5 0 0 0,3 3-16 0,5 0-848 16,4 0-160-16,4 0-48 0,4 1-13584 0</inkml:trace>
  <inkml:trace contextRef="#ctx0" brushRef="#br0" timeOffset="28612.29">12719 13072 34031 0,'-4'5'752'0,"0"-5"144"0,0 4 48 0,0-4 16 0,2 3-768 0,-1 0-192 0,1-1 0 0,-2 2 0 0,-2 2 528 0,-3 0 80 0,2 0 16 0,-1 1 0 16,2-2-1040-16,1 0-208 0,1-4-32 0,2 1-16 16,1-2-1104-16,-1-2-208 0,2 1-64 0,0-4 0 15,2 0 1184-15,-1 0 224 0,0 1 64 0,0-2 0 0,2-4 2352 0,-1-2 464 0,2-3 112 0,0 1 16 16,-2-2-160-16,1 0-32 15,-1-3 0-15,-1-3 0 0,2 0-1328 0,-2-3-272 16,0-1-48-16,2 1-16 0,-1-1-224 0,2 2-48 0,3-1-16 16,2 2 0-16,2-2-224 0,3 3 0 0,1-1-144 0,2 5 144 31,2 2-496-31,0 3 0 0,2 3 0 0,0-1 0 16,2 6-240-16,-1-1-48 0,0 4-16 0,0-2 0 15,1 4-1184-15,-4 0-224 0,2 4-48 0,-2 2-12576 0</inkml:trace>
  <inkml:trace contextRef="#ctx0" brushRef="#br0" timeOffset="29024.02">13106 12752 26719 0,'-4'-3'2368'0,"0"3"-1888"16,0 3-480-16,1-1 0 0,1-1 2336 0,-2 3 368 15,-2 2 80-15,-5 5 16 0,-4 3-2304 0,-1 4-496 16,-1 5 0-16,1 1 0 16,1 2-960-16,1 3-112 0,2-1-16 0,2 1 0 15,1-1-976-15,3-3-208 0,1 1-32 0,0-1-16 16,3-7 1408-16,-1 0 272 0,1-4 64 0,0-1 16 0,1-1 1840 0,1-2 352 16,0-3 80-16,1 0 16 0,2-1-368 0,1-3-64 15,1 0-16-15,1-3 0 0,1-3-624 0,2 2-128 16,2-2-16-16,0-4-16 0,1 1 128 0,1-2 16 15,0 0 16-15,2-4 0 0,0-1-304 0,-1 1-64 0,-3-3-16 0,-1 2 0 16,-2-2-272-16,1-1 0 0,-3 0 0 0,0-1 0 16,-2-5 304-16,-1 2-48 0,-3-1-16 0,-2 2 0 15,-1 3 96-15,-1-3 32 0,-1 3 0 16,0 1 0-16,0 1-144 0,-1 3-32 16,1 1 0-16,0 3 0 0,1 1-192 0,1 0 144 0,-1-1-144 15,1 1 128-15,1 3-128 0,0-2 0 0,0 3 0 16,1 2-176-1,1 0-528-15,-1 0-128 0,1 0 0 0,0-2-10848 0,0 2-2160 0</inkml:trace>
  <inkml:trace contextRef="#ctx0" brushRef="#br0" timeOffset="29508.02">13545 12855 20271 0,'4'-6'1792'0,"-2"0"-1424"0,1 4-368 0,-2 0 0 0,0 0 1728 0,1-2 256 0,2-4 64 0,3-6 16 0,0-5-1040 15,2-2-224-15,-3-1-32 0,0 0-16 0,-2 2-192 0,-2 2-48 0,1-2 0 0,-3 2 0 16,-1 5-832-16,-2-2-192 0,-2 5-16 0,-1 3-16 15,-1 1-128-15,-5 3-32 0,2 3 0 0,-1 3 0 0,-3 4 704 0,-1 3 320 16,-3 7-16-16,0 0-16 0,-1 7 80 0,1 2 16 16,-1 0 0-16,3 1 0 15,0 2 352-15,0-1 80 0,1 0 16 16,2 1 0-16,-1-1 80 0,-1 2 32 0,1 1 0 16,1 1 0-16,-1 0-432 0,3 2-64 0,1-6-32 0,3-2 0 15,1-4-416-15,2-2 0 0,0-3 0 0,4-1-176 16,1-3-1376-16,4-3-288 0</inkml:trace>
  <inkml:trace contextRef="#ctx0" brushRef="#br0" timeOffset="30353.33">13878 12843 20271 0,'5'-12'1792'0,"-2"2"-1424"0,1 1-368 0,-1 3 0 0,-2 5 2320 0,0-2 400 0,2 0 80 0,0-4 16 0,3-5-1552 0,2-3-304 0,-1-1-64 0,1 0-16 0,-2 2-560 0,-2-3-96 16,-2 4-32-16,-1-2 0 0,-1 1 128 0,-1 1 32 16,-1 0 0-16,-3 4 0 15,0 1 208-15,-4 3 32 0,-1 0 16 0,-3 4 0 16,-2 4-208-16,-5 4-32 0,-2 2-16 0,-5 8 0 15,-3 4-208-15,-1 5-144 0,-1 2 192 0,-2 7-192 16,5-1 176-16,0 1-176 0,6-3 160 0,1 3-160 0,0-1 176 16,4 1-176-16,4-3 192 0,2 0-192 0,5 5 0 15,2-6 0-15,5-2 0 0,3-3 0 16,6-7-768-16,2 0-256 0,4-3-48 0,1-1-15600 0</inkml:trace>
  <inkml:trace contextRef="#ctx0" brushRef="#br0" timeOffset="30788.31">14083 12906 18431 0,'0'-16'816'0,"0"5"160"0,0 4-784 0,0 0-192 0,0 4 0 0,0 3 0 16,0 0 1648-16,0-3 272 0,-1 1 64 0,0-2 16 15,-3 4-80-15,0 0 0 0,-2 6-16 0,0 0 0 16,-3 7-752-16,-2-1-160 0,-1 2-32 0,-2 1 0 16,0 2-432-16,0 1-80 0,-1 3-32 0,-1 2 0 15,0-1-416-15,2 0 128 0,2 0-128 0,2-3 0 0,2 1 0 0,3-4 0 16,3 0 0-16,3-4 0 16,5 1 0-16,3-1 0 0,2-5 0 0,4 2 0 0,4-5-272 0,2 1-96 15,3-5-16-15,2 0 0 16,1 0-512-1,1-3-128-15,-1 3 0 0,0-6-16 0,2 2 448 0,-4-2 80 0,3-2 32 0,-2 0 0 16,-3 0 704-16,-1-2 144 0,1-3 16 0,-5 3 16 0,0-2 448 0,-5-2 96 16,-2 2 16-16,-5 0 0 0,-1 2 0 0,-2-3 0 15,-3 1 0-15,-4-4 0 0,-2 1-448 0,-4-1-64 16,-1 0-32-16,-3 0 0 0,-2 0-144 0,-4 1-16 16,-3 1-16-16,-3 0 0 0,-1 1-32 0,-2 1 0 15,1 2 0-15,-2 2 0 0,2 2-208 0,-2 1 0 0,2 4 128 16,0 1-128-1,1 0-352-15,3 4-112 0,1 0-32 0,4 0 0 16,4 3-1872-16,4-4-384 0,3 1-80 0,4 2-16 0</inkml:trace>
  <inkml:trace contextRef="#ctx0" brushRef="#br0" timeOffset="31124.23">14910 12069 23951 0,'-7'-10'1056'16,"2"4"224"-16,0 0-1024 0,3 3-256 0,-1 2 0 0,2 2 0 0,0 2 352 0,-2 0 16 0,-1 4 0 0,-2 5 0 0,-1 7 112 0,-2 5 32 0,2 8 0 0,1 4 0 0,-1 5 816 0,1 6 160 0,1 0 48 0,-2 8 0 0,-2-1-128 0,-2 9 0 15,-4 9-16-15,-1 1 0 0,-4-3-928 0,2-2-176 16,-1-10-32-16,-1-1-16 0,1 0-240 0,-2-4 0 16,1-5 0-16,-1-1 0 0,1 3-144 0,0-8-80 15,2-1-16-15,2-4-11024 0,2-9-2224 0</inkml:trace>
  <inkml:trace contextRef="#ctx0" brushRef="#br0" timeOffset="31417.72">15133 12071 35935 0,'-4'2'3200'0,"0"3"-2560"0,1 1-512 0,0 1-128 16,2 6 1120-16,-1-1 208 0,-5 13 32 0,-2 13 16 16,-5 19-1168-16,-5 16-208 0,-3 13 0 0,-5 11-144 15,-6 6-336-15,-3-1-64 0,1-9-16 0,0-8 0 16,5-6-1264-16,1-7-256 0,3-8-48 0,4-4-16 15,1-10 1072-15,1-3 224 0,4-6 32 16,0-5 16-16,4-5 656 0,-1-1 144 0,3-3 0 0,3-4-12480 16</inkml:trace>
  <inkml:trace contextRef="#ctx0" brushRef="#br0" timeOffset="31728.12">15207 13198 3679 0,'-1'10'320'0,"0"-4"-320"0,-1 0 0 0,0-1 0 16,1-1 9072-16,-1 0 1744 0,2 2 336 0,-2 2 80 15,0 5-8368-15,-2 3-1680 0,-1 1-336 0,-1 1-64 16,-2-2-1552-16,0-4-304 0,-2-1-64 0,-4 0-16 0</inkml:trace>
  <inkml:trace contextRef="#ctx0" brushRef="#br0" timeOffset="31902.65">15311 12715 52527 0,'-6'-13'2320'0,"1"6"496"0,0 3-2256 0,4 4-560 16,2 0 0-16,1 4 0 15,1-2-1584-15,-1 4-416 0,1 4-96 0,-2 0-16 0,2-1 1536 0</inkml:trace>
  <inkml:trace contextRef="#ctx0" brushRef="#br0" timeOffset="33002.85">15254 12250 29487 0,'-2'-4'2624'0,"-1"0"-2112"0,3 2-512 0,0 2 0 0,0 2 704 0,0-2 48 0,-1-2 0 0,-2 2 0 0,0 2-752 0,-1 2 0 0,-1 2 0 0,0 6 0 16,0 1-336-16,0 3-64 0,2 2-16 0,-1 5 0 15,1 3 256-15,2 0 160 0,0 4-192 0,0 5 192 16,-1-3 608-16,1 7 224 0,-1 5 64 0,-3 6 0 0,-1 0-448 0,-3 3-96 16,-2-1-16-16,-4 2 0 0,0-7-336 0,-2 0 0 15,-4 3 0-15,-4 1 0 0,-5 6 0 0,-3-3 0 16,-3-3 0-16,-1-2 0 0,2-7 0 0,3-4 0 16,4-6 0-16,2-4 128 0,5-3-128 0,3-5-160 15,6-5 160-15,3-2-15408 16</inkml:trace>
  <inkml:trace contextRef="#ctx0" brushRef="#br0" timeOffset="37766.18">9174 4567 2751 0,'-5'-5'256'0,"0"1"-256"0,0 1 0 0,3 0 0 0,-1 2 928 0,2-2 144 0,0 3 16 0,-2-4 16 0,0-1-704 0,-4-1-144 0,1 0-16 0,-1-1-16 16,1 0-672-16,-3 1-144 0,1 3-32 0,0-2 0 15,-2 1-368-15,0 1-80 0,-1 3-16 0,-1 0 0 0,-2 3 896 0,-1-1 192 16,0 2 0-16,-2-1 0 0,1 0 768 0,-1 3 128 15,1-3 0-15,-1 1 16 0,3 2 208 0,0-3 32 16,0 4 16-16,2-5 0 0,1 2-512 0,2 0-96 16,1-1-32-16,0 0 0 0,2 0 352 0,0 2 64 0,2 2 16 15,0 0 0-15,2 5-80 0,1 1-16 0,2 3 0 16,0 0 0-16,3 5-336 0,1-1-64 16,2 2-16-16,1 3 0 0,0-1-96 0,2-1-32 0,0 3 0 0,0-2 0 15,-3 2-320-15,1 3 0 0,-2 2 0 0,-1 5 0 31,-3 2-368-31,1 8-144 0,-4 8-16 0,-2 5-16 16,-3 9-384-16,-3 7-80 0,-1-2-16 0,-1-3 0 16,1 2-304-16,3-9-64 0,1-9-16 0,3-9 0 15,3-11 704-15,0-5 128 0,2-1 16 0,-1-5 16 0,-1 1 3360 0,0-5 656 0,0 1 144 0,0-4 32 16,0 2-1392-16,0-2-272 0,1 0-48 0,0 3-16 16,-1-3-1232-16,0 0-256 0,0 3-48 0,-1-1-16 15,-1-2-208-15,-1 3-32 0,1-3-128 0,-2 0 192 0,0 3-192 16,1-3 0-16,-2 2 0 0,-2-2 0 15,1 3-272-15,0 1-48 0,2-4-16 0,-1 2 0 16,0-5-272-16,2-1-48 16,0-5-16-16,1 0 0 0,1-4 336 0,-1 0 64 0,2-1 16 0,-1 2 0 0,0-2 832 0,1 0 192 15,-1 0 16-15,-1 2 16 0,0 1-96 16,-1 0-32-16,1 3 0 0,-1-1 0 0,0-1-192 0,0 0-32 16,1 0-16-16,-1 0 0 0,1-2-304 0,1 0-128 15,1-1 128-15,0 0-128 0,-2-1 0 0,2-2 0 16,2 0 0-16,-2 2 0 0,1-2 0 0,-1 0 0 15,1 0 0-15,-1 0 0 0,1 2-176 0,1-2 48 16,-2 0 0-16,0 0 0 0,0 0 128 0,0 0-128 16,0 0 128-16,0 0-128 0,0 0 128 0,0 0 0 15,0 0 0-15,0 0 0 0,0 0 0 0,0 0 0 0,0 0 0 0,0 0 0 16,0 0 0-16,0 0 0 0,14 15 0 16,-14-14-192-1,0 3-752-15,2 1-144 0,-2-2-48 0,0 4 0 16,0-1-64-16,0 0-16 0,-2 0 0 0,2 0 0 15,2 2 592-15,-2 0 112 0,1 0 32 0,1 1-8944 0</inkml:trace>
  <inkml:trace contextRef="#ctx0" brushRef="#br0" timeOffset="38699.42">9587 4487 911 0,'-7'0'0'0,"2"2"0"0,0 0 0 0,2-2 0 0,1 0 1088 16,0 0 144-16,2 1 32 0,-2 1 0 0,-2-1 32 0,1 1 16 0,-2 2 0 0,1-1 0 0,1 0-480 0,2-3-80 0,2 3-32 0,2-6 0 16,3 3 352-16,2-3 64 0,3 0 16 0,2-1 0 15,3-2-192-15,3 0-48 0,2-3 0 0,4-1 0 16,1 1-640-16,1-4-128 0,2 1-16 0,2-1-128 16,2 2 0-16,-3-1-352 0,3 3 48 0,-2-1 16 15,-3 4 32-15,-1 0 16 0,-2 4 0 0,-4 2 0 0,-4 2 240 0,-2 2 0 16,-5 1 0-16,-1-2-144 15,-3 4 384-15,-1-1 80 0,-4 1 0 0,0 2 16 16,-1-3 464-16,-1 1 96 0,-3 5 0 0,-1 1 16 16,-2 2-176-16,0-1-32 0,-3 4-16 0,0-2 0 0,1 3-304 0,-1-1-64 15,0 2-16-15,-1 5 0 0,-1 3-304 0,1 2 0 16,-2 3 0-16,2 3 0 0,0 3 0 0,0 1 0 16,1-3 0-16,-1 8-144 0,0 6 144 0,-2 6 0 15,1 6 0-15,0 7 0 0,-1 6 0 16,3-1 0-16,2-8 0 0,0-8-128 0,3-6 128 0,3 5 0 15,1 8 160-15,2 3-160 0,3-5 336 0,1-7-16 16,1-6-16-16,1-8 0 0,1-3 400 0,-1-3 96 16,-1-2 16-16,2-1 0 0,-1 5 192 0,-1-5 32 15,-1-3 16-15,-1-5 0 0,0-1-224 0,-1 3-32 16,1 4-16-16,-2-1 0 0,1-1-336 0,-2-3-64 16,0-1 0-16,-1-4-16 0,2 1-144 0,-1-2-32 0,-1-1 0 0,1-2 0 15,2 4 16-15,-1 3 0 0,1-3 0 0,0-2 0 16,1-1-208-16,0-3 0 0,2 0 0 15,-1-4 0-15,0-2 0 0,0-4 0 0,0 0 0 16,-2-3 0-16,0-3 0 0,-1 1 128 0,0-1-128 0,-2-1 192 0,0 1 0 16,-2-3 0-16,1 0 0 0,-3 0 0 15,2 0 32-15,-2 0 0 0,4 3 0 0,0 0 0 16,-17-12-224-16,11 8 128 0,-2 0-128 0,0 2 0 16,-2-2 0-16,-1 4 0 0,1 0 0 0,-3 1 0 15,1 2 0-15,-2 3 0 0,0 0 0 0,-3 2 0 16,-2 0 0-16,-1 2 0 0,0 0 0 0,-1 1 0 0,0-1 0 15,-1-4 128-15,0 0-128 0,-2-2 0 16,1-1 0-16,-2 0 128 0,1-3-128 0,0 0 0 0,-4 0 0 0,0-2 128 16,-1-2-128-16,1-2 0 0,0-1-144 0,0-2-80 15,2-1-16-15,2-2-18320 16</inkml:trace>
  <inkml:trace contextRef="#ctx0" brushRef="#br0" timeOffset="39179.25">9562 4662 10127 0,'-3'-4'896'0,"0"2"-704"0,3 2-192 0,1-3 0 0,1 3 1328 0,-1-1 224 0,0-2 48 0,-1 0 16 0,1-2-336 0,2 0-80 0,-2 0-16 0,0 4 0 0,-1-2-64 0,-1 6-16 16,-3 0 0-16,-1 4 0 0,-2 5-448 0,-4 2-80 15,-2 4-32-15,-4 4 0 0,-3 3-544 0,-3 3 0 0,-1-2-160 16,0-1 160-1,1-3-736-15,0-2-32 0,-2 1 0 0,3-1 0 0,0-5 352 16,1 1 64-16,3-4 16 0,2-4 0 0,3 0 80 0,1-4 0 16,4-1 16-16,2-3-9200 0</inkml:trace>
  <inkml:trace contextRef="#ctx0" brushRef="#br0" timeOffset="39385.78">9148 4636 3679 0,'-4'-6'320'0,"2"1"-320"0,-1 3 0 16,3 2 0-16,2 0 6016 0,0 4 1152 0,2-1 208 0,1 2 48 15,3 3-5440-15,6 1-1088 0,5 5-208 0,5 0-48 16,3 4-640-16,3-4 0 0,2 3 0 0,0-3 0 16,3 0 0-16,1 1 0 0,-1-4 0 0,-2 1 0 15,-1 1-960-15,-5-1-224 0,-4-2-32 0,-4 2-7712 16,-1-2-1536-16</inkml:trace>
  <inkml:trace contextRef="#ctx0" brushRef="#br0" timeOffset="39617.71">9746 4810 23951 0,'2'-5'1056'15,"-2"4"224"-15,1 1-1024 0,0 0-256 0,2 1 0 0,-2 2 0 0,1 0 144 0,0 2-16 16,1 5-128-16,0 3 192 16,1 5-624-16,-3 2-128 0,-2 5-16 0,-2-2-16 15,-1 6-1392-15,-3-2-288 0,-2 1-48 0,-1 1-16 0</inkml:trace>
  <inkml:trace contextRef="#ctx0" brushRef="#br0" timeOffset="39915.18">9434 5411 35935 0,'-13'-6'1600'0,"3"0"320"0,0 3-1536 0,3 3-384 16,3 3 0-16,2-3 0 0,-1 2-160 16,-2 0-96-16,-4 2-32 0,-5 0 0 0,-2 4 64 0,-4 3 16 15,-1-1 0-15,-1 0 0 16,-2 2-1104-16,1 0-224 0,-1 1-32 0,2-1-16 15,0 2-800-15,1 0-176 0,0 0-16 0,-1 1-16 16,-1-2 112-16,1 4 32 0</inkml:trace>
  <inkml:trace contextRef="#ctx0" brushRef="#br0" timeOffset="40253.43">9043 5288 21183 0,'0'-3'1888'0,"0"1"-1504"0,1 0-384 0,2 2 0 15,-1 0 1072-15,1 0 144 0,0 0 16 0,3 0 16 16,4 2 64-16,0 3 16 0,1 1 0 0,0 4 0 16,-1 2-176-16,-1 4-16 0,1 0-16 0,-1 3 0 15,-1 3-640-15,1 0-128 0,1 7-32 0,-2-1 0 0,0-3-320 16,-1 1 0-16,2 5 0 0,1-2 128 16,1 2-320-16,1 0-48 0,3-2-16 0,1-3 0 15,2-2-1200-15,1-1-240 0,2-6-48 0,0-2-7504 16,2-3-1504-16</inkml:trace>
  <inkml:trace contextRef="#ctx0" brushRef="#br0" timeOffset="40812.85">9624 5754 9215 0,'-6'-8'816'0,"1"2"-656"0,1 2-160 0,2 2 0 0,2-1 2752 0,0 2 528 0,1-2 112 0,0 0 0 0,0-3-1776 0,1-4-352 0,0 1-80 0,2-1-16 0,0 1-416 0,-1 0-96 16,1 3-16-16,0-1 0 0,-1 4-448 0,0-1-192 16,-1-1 128-16,1 4-128 0,-1-2-224 0,1 2-128 15,-2 1-32-15,2 0 0 16,-1 0-224-16,0 0-48 0,1 0-16 0,-1 0 0 0,2 0 416 0,0 0 64 15,1 1 32-15,-2-1 0 0,2 0 336 0,0 0 64 16,0 3 16-16,0-3 0 0,1 1 128 0,-1 2 48 16,2-3 0-16,-4 2 0 0,1-1-176 0,-3 2-48 15,-1 0 0-15,-1 2 0 0,-3 2 288 0,-2 0 48 16,-1 2 16-16,-4 1 0 0,-2 3 48 0,0 2 16 16,-3 4 0-16,-1-2 0 0,3 4-416 0,-1-3-80 15,2-1 0-15,2-4-128 0,1 0 272 0,2-1-48 0,0-2-16 0,2-2 0 16,2 2 368-16,1-3 80 15,0-4 16-15,2 3 0 0,1-3-224 0,1-2-32 16,0-2-16-16,3 1 0 0,2 0-96 0,1 0-32 16,2-3 0-16,1 0 0 15,3-1-624-15,0 2-128 0,3-2-32 0,-1-1-15552 0</inkml:trace>
  <inkml:trace contextRef="#ctx0" brushRef="#br0" timeOffset="41900.36">9420 6025 12895 0,'-9'-4'1152'0,"3"1"-928"0,0 3-224 0,2-2 0 0,2 2 1456 0,1 0 240 0,1 0 48 0,-3-1 16 0,-1 1-608 0,-1-3-112 16,-1 1-16-16,0-2-16 0,1 0-496 0,-1 1-112 15,-1-6-16-15,-1 3 0 0,-1-2-384 0,0 2 0 0,-1-3-144 0,-4 3 144 16,-1-1 0-16,-3 1 0 0,-1-1 160 0,-2 7-32 16,-2 0 112-16,-2 7 16 0,-4 0 16 15,-1 5 0-15,-3 3 96 0,3 1 16 0,2-2 0 16,-1 7 0-16,-6 5 192 0,-2 2 64 0,1 7 0 0,4 0 0 15,2-1-48-15,8-2 0 0,5 1 0 0,7-2 0 16,5-3-128-16,4-2-16 0,3-1-16 0,4-1 0 16,2 2-176-16,4 3-48 0,5 2 0 0,3-3 0 15,0-2-208-15,2-1-240 0,5-2 48 0,2 1 16 16,0-4-800-16,0-2-176 0,-1-5-16 16,1-2-16-1,-3-3-224-15,-2-4-32 0,0 1-16 0,-2-5 0 0,1 0 832 0,-4 0 176 0,0-5 16 0,-2 1 16 16,-1-2 624-16,0 2 128 0,2-5 32 0,-1-4 0 15,1 1 352-15,0-4 80 0,-1 0 16 0,0-3 0 0,3-2 80 0,-1-2 32 16,-1-2 0-16,0 0 0 0,-1-1-128 16,-2 0-32-16,0-2 0 0,-3 3 0 0,0-2-208 0,-3 3-48 15,-2 0-16-15,-2-1 0 0,-2 3-112 0,-3-1-32 16,-1 1 0-16,-3 2 0 0,-1 2-144 0,-4-1-16 16,-1-1-16-16,-3 2 0 0,-1-2-32 0,-3-1 0 15,-4-1 0-15,-4-3 0 0,-1 2 64 0,-2 2 16 16,-1 1 0-16,1 1 0 0,-2 1-48 0,0 2-16 15,1 2 0-15,-2-1-11264 0,-1 2-2256 16</inkml:trace>
  <inkml:trace contextRef="#ctx0" brushRef="#br0" timeOffset="46572.94">32410 4365 23039 0,'-23'-10'2048'0,"6"4"-1648"0,4 2-400 0,3 2 0 0,6-1-576 0,3 3-192 0,0 0-32 0,-3-1-16 0,-2 1 816 0,0-2 0 0,0-2 144 0,1 1-16 0,3 1 720 0,5-2 144 15,4 0 32-15,4 1 0 0,7 0 704 0,5 3 160 0,11 0 32 16,6 3 0-16,6 0-144 0,10 7-32 15,12-1 0-15,10 3 0 0,6 2-1104 0,5-2-240 0,4-2-32 0,-2 3-16 16,1-1-352-16,-5-5 0 0,-4 0 0 0,-5-2 0 31,-7-5-592-31,-10 0-144 0,-9-3-32 0</inkml:trace>
  <inkml:trace contextRef="#ctx0" brushRef="#br0" timeOffset="47770.53">33335 4457 4607 0,'-6'-4'400'0,"1"1"-400"0,1 0 0 0,2 3 0 0,0-3 688 0,1 3 48 0,1-2 16 0,-1 0 0 0,-2-1 992 0,1-2 208 0,1 1 32 0,0-5 16 0,1 3-160 0,0-1-48 0,1 1 0 0,1-1 0 15,-1 1-192-15,2 0-32 0,1 2-16 0,-2 1 0 16,1-2-304-16,0 3-64 0,2 2-16 0,0 0 0 16,-1 4-560-16,1 2-112 0,0 1-32 0,0 5 0 15,0 0-336-15,0 8-128 0,0 5 0 0,0 7 144 16,1 6-144-16,0 9 0 0,-1 8 0 15,0 7 0-15,-2 6 0 0,-1 6 128 0,-2 2-128 0,-5 6 0 16,-1 1 0-16,-4 5 0 0,-4 1 0 0,0-6 0 16,1-10 0-16,-1-8 0 0,2-8 0 0,2-9 0 15,3-3 800-15,2-2 224 0,2-5 64 0,3 1 0 16,3 0 0-16,-1-3 16 0,4-1 0 0,1-3 0 16,0-1-720-16,2-3-160 0,0 1-32 0,0-5 0 0,1 2-192 0,1-1 128 15,0-1-128-15,2-1 0 0,0-1 0 16,0 1 0-16,0-4 0 0,2-3 0 0,0-1 128 15,1 1-128-15,0-3 0 0,3-1 144 0,-1-2-16 0,2 0 0 16,-2-1 0-16,1-3 0 0,0 1-128 16,-3-4 0-16,-2 0 0 0,-1 0 128 0,-4-3-128 0,-1 0 0 15,-2 0 0-15,-2-3 0 0,-1 3 0 0,-3-2 0 16,-2 2 0-16,-1 2 0 0,-2 1 0 0,0 1 0 16,-1 2 0-16,-1 0 0 0,-1 0 0 0,-2 4 0 15,1-3 0-15,-2 4 0 0,-1-1 0 0,-1-2 0 16,3 0 0-16,-1 2 0 0,-1 0 0 0,0 1 0 15,-2-3 128-15,-2 2-128 0,-1 1 0 0,-1-4 0 0,-2 2 128 16,1-2-128-16,-2 2 128 0,-2-3 0 0,1 0 0 0,-1-2 0 16,-1-1 80-16,-2-2 16 0,-1 1 0 0,-3-2 0 15,1 0-80-15,-5-2-16 0,-3 1 0 0,-4-2 0 16,-3-1-128-16,-1 2 192 16,2-2-192-16,1 2 192 0,2-2-192 0,2 1 0 15,2 2 0-15,3 1 0 0,4 0-224 0,2 1-32 0,1 4 0 16</inkml:trace>
  <inkml:trace contextRef="#ctx0" brushRef="#br0" timeOffset="48737.52">32142 6971 911 0,'-5'-2'0'0,"1"2"0"0,3-2 0 0,1 2 0 0,1-3 800 0,-1 2 80 0,0-4 16 0,-1 1 0 0,0-3 1008 0,1 1 208 0,1-5 32 0,1 0 16 16,3 2-112-16,1-3 0 0,2 2-16 0,0 0 0 16,4 0 16-16,-1 1 16 0,2-1 0 0,2 4 0 15,0 0-640-15,1 2-128 0,3-1-16 0,-1 2-16 0,1-1-16 0,1 0 0 16,-1-1 0-16,2 2 0 15,3-1-240-15,2-2-48 0,2 1-16 0,-1 0 0 0,3 2-560 0,0-3-96 16,4 0-32-16,2 0 0 16,3-2-256-16,-1-3 0 0,1 1-128 0,-1 0 128 0,-3-2 0 0,-2 2 0 15,-4-2 0 1,-2 2 0-16,-3 0 0 0,-1 1 0 0,0-1 0 0,-2 4 0 0,1-4 0 0,-2 4 0 16,-3 0 128-16,0 0-128 0,1 0 0 0,-1-1 0 15,-1 1 0-15,-1-1 0 0,-3 1 0 0,1-1 0 16,-1 1-128-16,-2 0 128 0,0 1 0 0,-2 0 0 15,0 0 0-15,-1 2 0 0,0-1 0 0,-1 1 0 16,-1 1 0-16,-2 1 0 0,1 1 0 0,-1 1-144 16,-2 1 144-16,0 2 0 0,0 1 0 0,-1 1-160 0,0-1 160 0,-1 4 0 15,1-3-128-15,-1 3 128 0,0-3 0 0,-1 4 0 16,1-3 0-16,-1 3 0 16,-2 1 0-16,1-1 0 0,0 2 0 0,-2 1 0 15,1 4 0-15,-1 5 0 0,0 3 0 0,0 4 0 0,-1 1 0 16,0 5 0-16,-2 1 0 0,1 4 0 0,-2 4 0 15,2-2 0-15,0 1 0 0,0-2 0 0,4 1 0 16,-1-5 0-16,1-1 0 0,2-5 0 0,1-5 0 0,0-1 0 16,1-7 0-16,1-2 0 0,0-2 0 0,1-5 0 0,-2-2 208 15,1-2 48-15,0-1 16 0,0-2 0 0,-1-2 48 0,1 0 16 16,-1-2 0-16,0-2 0 16,0 2-128-16,-1-2-16 0,1-1-16 0,-1 1 0 0,0 0-176 0,-1-2 0 15,0 3 0-15,0-4 0 0,-3 1 0 0,0 3 0 16,-2-4 0-16,-1 5 0 15,-4-2 0-15,-4 4 0 0,-5 0 0 0,-4 4 0 0,-3 2 0 16,-4 0 0-16,-2 2 0 0,-3 0 0 0,0 0 0 16,-2 0 0-16,1-1 0 0,1-1 0 0,-1-4 0 0,1 2 0 15,0-2 0-15,2 2 0 0,1-4 0 0,2 0 0 16,5 0 0-16,3 0 0 0,4-2-224 0,5 0-128 16,1 1-32-16,5 0-18048 0</inkml:trace>
  <inkml:trace contextRef="#ctx0" brushRef="#br0" timeOffset="49372.75">32227 7729 28559 0,'-22'-7'1264'0,"8"4"272"0,4 3-1232 0,5-3-304 0,4 6 0 0,2-3 0 0,2 0 976 0,-1 1 144 0,2 1 32 0,3 1 0 0,6 1 368 0,3-2 80 0,6-2 0 0,3-2 16 0,3-2-768 15,3-2-144-15,4-1-48 0,3-2 0 0,4 0-464 16,3-3-192-16,2 2 128 0,0-4-128 0,2 2 0 0,1-1 0 15,-1 3 0-15,-2 2 0 16,-5 4 0-16,-5 2 0 0,-5-1-144 0,-3 3 144 16,-5 3-176-16,-2 3 176 0,-4-2-160 0,-2 2 160 0,-5 0-224 15,-2 0 48-15,-3 0 16 0,-3-2 0 0,-2 1 160 0,-2-1 224 16,-3 2-48-16,-1 0-16 0,-1 0 64 0,-2 2 16 16,1 1 0-16,-2 4 0 0,2 3-112 0,-1 2-128 15,1 7 176-15,1 0-176 0,-2 5 0 0,1 1 0 16,1 1 0-16,0 2 0 0,-1 3 0 0,2 4 0 15,1-1 0-15,1 3 0 0,2-2 0 0,0 1 0 16,2-1 0-16,1 0 0 0,2-6 0 0,1-1 0 0,2-5 0 0,0-1 0 16,0-6 0-16,-1-4 0 0,0 0-128 0,1-3 128 15,-1-2-128-15,-3 0 128 0,1-1-208 0,-1-2 80 16,-2-2 128-16,-1 0 0 16,-1-3 0-16,-2-1 0 0,1 2 240 0,-1-4-32 0,-2 2 0 15,2-2 0-15,-2 2 96 0,0-3 16 0,0 2 0 16,-2-1 0-16,1 2-112 0,-1-4-16 15,-1 2 0-15,-1 0 0 0,-1 0-16 0,-1 2-16 0,-2 0 0 0,0 1 0 16,-2-2 0-16,-3 1 0 0,2 1 0 16,-1-4 0-16,0 2-160 0,-1-3 128 0,1 0-128 0,0 0 128 15,-2-3-128-15,1-1 0 0,-1 1 0 0,-1-3 0 16,2-4 0-16,-1-3 0 0,1 1 0 0,0-7 0 16,2 0-816-16,2-4-80 0,0-5-32 0,4-7 0 0</inkml:trace>
  <inkml:trace contextRef="#ctx0" brushRef="#br0" timeOffset="57470.94">19899 4779 32255 0,'-12'-3'2864'0,"3"-1"-2288"0,1 5-576 0,4 2 0 0,1 0 512 0,-3-3-16 0,-7 3 0 0,-9 0 0 0,-8 1-496 0,-4 2 0 15,-3 1 0-15,-1-1 0 0,1-3-272 0,3 2 0 16,-1 2 0-16,3-4 0 0,2 1-64 0,2 2-16 15,1-2 0-15,-1 5 0 0,1-1 208 0,-1 0 144 16,-1 1-192-16,0 3 192 0,-1 4-128 0,-1 0 128 16,3 0 0-16,-1 2 0 0,6 2 0 0,2-1 0 0,5-1 0 15,3 1 0-15,5-2 208 0,-1 2 160 16,3-1 16-16,2 2 16 0,3 1 48 0,2 1 16 16,4 1 0-16,4-4 0 0,4 6-112 0,6-5-32 15,7 1 0-15,5-3 0 0,6-1 128 0,4-5 32 16,3-1 0-16,2-2 0 0,-2-3-480 0,7-2 0 15,3-1 0-15,6 0 0 0,3-1-256 0,1-1 64 0,2-1 16 0,-2-1 0 16,-5-1 176-16,3-2 0 16,1 0 0-16,3-2 0 0,2-3 0 0,-3-3 0 0,-2-1 0 15,-7-2-128-15,-7-1 128 0,-3-3 0 0,-5 2 0 0,-3-4 0 16,-4 1 192-16,-5-2 128 0,-1-1 32 0,-6 5 0 16,-2-3 320-16,-5-1 64 0,-3-2 16 0,-6 1 0 15,-2 0-432-15,-7 0-96 0,-4-2-16 0,-8-3 0 16,-5 2-208-16,-7-3 0 0,-5 2 128 0,-6 1-128 15,-6-2 0-15,-3 2-160 0,-6-2 32 0,-6 5 0 32,-6-1-496-32,-3 7-80 0,-1 1-32 0,2 5 0 0,6 4 352 0,-4 0 80 0,2 4 16 0,0 0 0 0,3 3 288 0,1 6-192 15,5 4 192-15,1 3-160 0,2 5 160 0,2 4 0 16,1 4 160-16,-1 3-16464 16</inkml:trace>
  <inkml:trace contextRef="#ctx0" brushRef="#br0" timeOffset="59302.37">20320 5556 911 0,'9'-19'0'0,"-4"7"0"0,-1 2 0 15,-2 1 0-15,-2 6 3616 0,0 3 640 0,0-3 128 0,-1 0 32 0,0-6-1664 0,-3-1-320 0,-2 0-64 0,-5 0 0 0,-4 0-1392 0,-4 5-272 0,-4 2-48 0,-5-1-16 16,-1 1-640-16,-6 3-272 0,-3-2 16 0,-3 2 0 16,0 2-192-16,-3-2-16 0,-3 7-16 0,-6-1 0 15,-3 4 336-15,-3-2 144 0,-3 3-128 0,-1 1 128 0,3-2 144 16,6 2 112-16,2-2 32 0,-5 3 0 0,-4 5 176 16,-2-2 48-16,-2-3 0 0,2 6 0 15,5-4 32-15,5 2 16 0,7 2 0 0,5-1 0 0,3 4 272 0,4 3 48 16,2 4 16-16,6 0 0 15,1 5-608-15,6-5-112 0,1 2-32 0,5-2 0 16,4-1-144-16,4-2 0 0,3-1 0 0,3 1 0 16,6 5 0-16,6 0 0 0,5-3 0 0,6 2 0 0,3-3 0 15,5-5 160-15,5-2-16 0,6-6 0 0,8-3-144 0,8-4 160 16,8-2-160-16,7-1 160 0,4-4 80 0,1 0 16 16,-2-3 0-16,2 0 0 0,5-4-256 0,2 1 176 15,-1-1-176-15,-5-2 160 0,-4 1-288 0,-3-4-64 0,-4 0-16 0,-1 0 0 16,0-4 16-16,-5 1 16 15,-2 1 0-15,-2-2 0 0,2-2 176 0,-1-4 0 16,1 3 0-16,-3-6 0 0,-4 3 128 0,-4-3 64 16,-4-1 16-16,-7 0 0 0,-5 1 112 0,-9 1 32 15,-6 0 0-15,-7-3 0 0,-5 2-224 0,-9-2-128 16,-3 2 128-16,-6-2-128 0,-6 1 224 0,-5 4-32 0,-4-3 0 0,-6 2 0 16,-7 0-192-16,-10-4-192 0,-12-3 48 15,-4 0 0-15,-2-3-176 0,1 2-48 16,0 5 0-16,-2-2 0 0,-3 3 144 0,-1 3 32 15,1 0 0-15,3 6 0 0,3 1-336 0,6 7-64 16,3 3-16-16,3 4 0 0,1 5-1136 0,5 5-240 0,4 4-32 0,3 6-10208 16</inkml:trace>
  <inkml:trace contextRef="#ctx0" brushRef="#br0" timeOffset="60251.96">20343 6622 20271 0,'7'-16'1792'0,"-1"1"-1424"0,-1 9-368 0,-1 2 0 0,-1 0 1088 0,1-2 128 0,6-6 48 0,4-8 0 0,3-5-816 0,-1-3-144 16,-2 6-48-16,-4-1 0 15,-4 7-624-15,-6 1-128 0,-4 2-16 0,-3 2-16 16,-6 1-288-16,-4 2-48 0,-5 2-16 0,-9-3 0 0,-5 6 448 0,-9 0 96 15,-7 0 16-15,-3 3 0 0,-5 0 832 0,0 3 160 16,-2 3 32-16,-6 3 16 0,-2 7 1024 0,-6 0 208 16,1 0 32-16,-1-1 16 0,2 1-560 0,0 0-112 0,0 4-32 15,1 1 0-15,8-1-496 0,2-2-96 0,-1 1-32 0,1 1 0 16,4 2-288-16,4 3-48 0,3 0-16 0,7 1 0 16,4-1-320-16,6 6 0 0,7 0 0 0,8-2 0 15,6 0 0-15,7 0 0 16,4 2 0-16,7-6 0 0,4 0 0 0,4-2 0 15,4-1 0-15,7 0-128 0,8 1-16 0,9 2 0 0,7 3 0 16,6-4 0-16,6-1 144 0,5-1-208 0,6 0 80 0,4-2 128 16,2 1-144-16,-1-4 144 0,2 1 0 0,3-5 0 15,3 0-176-15,3-6 176 0,5-2-160 0,-5-5 160 16,-3-3-128-16,0-4 128 0,0-5 0 0,-3-4-144 16,-4-3 144-16,-7 1 0 0,-4-1 0 0,-3-3 0 15,0-1 176-15,-5-3 64 0,-4 4 16 0,-3-6 0 0,-2-1 32 0,-5 1 16 16,-6-1 0-16,-5-1 0 0,-4-3-112 0,-7 2-32 15,-7-4 0-15,-5 1 0 16,-8 0 32-16,-4-2 0 0,-7 1 0 0,-6-2 0 0,-7 2-64 0,-1 6 0 16,-4 0 0-16,-7-2 0 15,-9-4-288-15,-5 0-64 0,-3 0-16 0,-1 4 0 0,0 3-16 16,-1 6 0-16,1 3 0 0,-2 9 0 16,-2 4-208-16,-3 4-48 0,0 4-16 15,-1 7 0-15,2 1-304 0,3 3-64 0,5 2-16 0,0 7 0 16,1 4-1328-16,-1 3-272 0</inkml:trace>
  <inkml:trace contextRef="#ctx0" brushRef="#br0" timeOffset="60906.51">20309 7497 29487 0,'-7'-12'2624'16,"1"0"-2112"-16,1 5-512 0,2 6 0 0,2 1 1216 0,-3-2 144 0,-5-7 32 0,-7-3 0 0,-6-2-1200 0,-8 2-192 0,-4-1 0 0,-3 6-192 15,-2 1-576-15,-3 1-128 0,-2 4-32 0,-4 2 0 0,-3 4 512 0,-6 2 96 16,-5 4 32-16,-5 3 0 0,-4-1 416 0,-3 5 64 16,-1 4 32-16,2 0 0 0,5 2 448 0,-3 4 96 15,-1 3 0-15,4 0 16 0,7-1-128 0,11 1-16 0,9-3-16 16,7 3 0-16,7 1-112 0,5-1 0 15,5 4-16-15,3-2 0 0,3 2-256 0,4-2-48 16,2-1-16-16,3 4 0 0,5 4-176 0,4 4 0 16,6 1 0-16,4-1 0 0,4 0-256 0,4-6-16 15,4-3-16-15,5-7 0 16,4-2-352-16,5-6-80 0,4-3-16 0,5-7 0 0,5 0 352 0,3-6 64 0,-1-2 0 16,6 0 16-16,3-4 304 0,8-2 224 0,7-1-32 0,2-6-16 15,-6-1 64-15,5-3 16 0,5-1 0 0,-1-4 0 16,1 2 240-16,-5-5 48 0,-3-1 16 0,-11-2 0 15,-7 1-112-15,-4-1 0 0,-2-1-16 0,-2-3 0 16,-6 3 16-16,-4 1 0 0,-6 0 0 0,-4 1 0 16,-4-1-176-16,-6 1-16 0,-4-3-16 0,-7 3 0 0,-6 3-240 15,-7 0 0-15,-7 0 0 0,-9-3 0 16,-10 1 0-16,-9 0 0 0,-11-1-192 0,-10-1 192 16,-10 1-272-16,-5-1 48 0,-7 4 16 0,-5 0 0 15,-3 1-176-15,-9 1-48 16,-7 1 0-16,-11 1 0 0,-1-1-800 0,-5 2-176 0,-2-2-16 15,2-2-14112-15</inkml:trace>
  <inkml:trace contextRef="#ctx0" brushRef="#br0" timeOffset="64257.24">14936 9953 9215 0,'-3'-2'816'16,"1"2"-656"-16,1 0-160 0,1-3 0 0,1 2 832 0,1 1 128 0,-1-2 16 0,-1-2 16 0,1-2 496 0,2-1 112 0,-1-2 0 0,0 0 16 0,2-3-528 0,0 2-96 15,-2-5-32-15,1 4 0 0,-1-4 64 0,-2 1 0 16,0-3 0-16,-1 0 0 0,-1-2 80 0,-2-3 32 15,-2-3 0-15,1 0 0 0,-1-1-256 0,1 7-48 16,1 0-16-16,-1-7 0 0,-1-7-240 0,0-9-32 0,1-3-16 0,3-4 0 16,4 0-256-16,4-1-48 0,5-3-16 0,1 2 0 15,3 3-208-15,-2 4 176 0,0 6-176 0,3-5 160 16,3-3-160-16,1-3 0 0,-1 4 0 0,-1 3 0 16,-3 7 128-16,-3 4-128 0,-2 3 192 15,-3 2-64-15,-1 4 256 0,-2 1 64 0,0 2 0 0,-2 6 0 16,1 0-160-16,-3 3-32 0,0 0 0 0,-2 2 0 15,1 2-256-15,0 2 0 0,0-2 0 0,-2 2 0 16,1 2 0-16,-1-2 0 0,2 4 0 0,-1 0 0 16,-1 0 0-16,1 0-304 0,-3 4 64 0,-1-1 16 15,-1 2 0-15,-1 5 0 0,-2 0 0 0,-4 6 0 0,1 0 224 16,-2 3-144-16,-4 3 144 0,-1 3-128 0,-1-2 128 0,-1 1 0 16,0-2 0-16,0 0 0 0,2-2 0 0,0-2-160 15,2-1 160-15,0 1 0 16,3-2 0-16,2-3-128 0,2-1 128 0,1-2 0 15,2-3 0-15,1-1 0 0,1-1 0 0,0-1 0 0,-1-1 0 16,0 0 0-16,1-3 0 0,-2 0 0 0,2-3 0 16,0-2 0-16,0 1 0 0,2-2 0 0,2-4 0 0,-1 0 0 15,2-2 144-15,1-5-144 0,2 1 256 0,1-2-16 16,2 2-16-16,1-3 0 0,1 1-64 0,1-2-16 16,1 1 0-16,-1 1 0 0,1-2-144 0,1 1 0 15,0 3 0-15,-1 0 0 0,1 1 0 0,-1 2 0 0,1 1 0 16,0-1 0-16,-2 1 0 0,1 2 0 15,0 0 0-15,-1 1 0 0,1 3 144 0,1 0 0 0,-1 2 0 0,-1 4 0 16,2 0-144-16,0 3 0 0,0 2 0 0,1 3 0 16,-1-1 0-16,0 1 0 0,0 2 0 0,0 0 0 15,0 2 0-15,-1 1 0 16,3-3 0-16,-3 2 0 0,4 0 0 0,-1-2 0 16,3 3 0-16,0-4 0 0,1 1 0 0,0 0 0 0,1 3 0 15,1-1 0 1,0-2-800-16,2 2-192 0,1 1-32 0,1 0-15120 0</inkml:trace>
  <inkml:trace contextRef="#ctx0" brushRef="#br0" timeOffset="65767.92">17706 9727 34095 0,'-5'-8'3024'0,"2"2"-2416"0,0 1-480 0,2 4-128 0,1 1 192 0,-1-4 0 0,-2-4 16 0,-1-5 0 0,-1-3-208 0,-1-3 0 0,1-6 0 0,-1 0 0 15,1 0 0-15,0-1 0 0,0-6 0 0,0-5 0 16,0 1 0-16,2-3-128 0,-1-1 128 0,0-1 0 15,2 0 0-15,-1-2 0 0,1 1-128 0,-1-1 128 16,1 7 0-16,-2-7 128 0,2-3-128 0,-2-1 192 16,2 2 176-16,-2 1 16 0,0 4 16 0,2 6 0 15,-2 4-400-15,0 5 0 0,2 6 0 0,-2 0 0 16,-1 4 0-16,0 2-176 0,0 3 48 0,-1 1 0 16,0 0 128-16,0 4-208 0,-1-1 80 0,1 1 128 15,0 2-160-15,0-1 160 0,1 0 0 0,1 2-144 0,-1-1 144 0,2 3-192 16,-2-1 192-16,0 2-192 15,-1 2 16-15,-1-2 0 0,-1 4 0 0,-1-1 0 16,-2 2-160-16,-3 2-48 0,-1 0 0 0,-2 2 0 16,0 1 192-16,-4 0 16 0,0 4 16 0,-3-3 0 0,1 4 160 15,-3-3 0-15,0 3 0 0,-1-4 128 0,1 2 176 0,1 1 32 16,1-3 16-16,3-1 0 0,3 0 160 0,3-3 48 16,3 0 0-16,2-2 0 0,5-2-384 0,2-1-176 15,5-2 160-15,1-1-160 0,5-1 128 0,3-2-128 16,4-3 0-16,3-1 144 0,5-2-144 0,3-6 0 15,3 1 0-15,2-4 0 0,1-1-176 0,2 2 176 16,0-2-128-16,1 1 128 0,-3 2 0 0,-1-3 0 0,0 0 0 0,-3 0 0 16,-3 3 0-16,-3 0 0 15,-2 0 0-15,-3 5 0 0,-2 4 0 0,-1 4 0 16,-2 5 0-16,2 8 0 0,1 9 0 0,1 9 0 16,1 7 0-16,2 7-128 0,-1 5 128 0,3 0 0 15,1 7 128-15,-1-3-128 0,-2-10 0 0,4 9 0 16,8 10 0-16,8 3-15920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4T15:50:27.37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10538 3163 35935 0,'7'-15'3200'0,"3"5"-2560"0,-1 4-512 0,1 6-128 0,0-2 256 0,3 0 48 0,8-7 0 0,16-6 0 0,14-5-304 0,13-1-256 0,12-3 64 0,5 6 0 0,3 2-544 0,-1 1-96 0,1 3-32 0,-1 2 0 0,0 1-608 15,4 4-128-15,3 4-32 0,5 0 0 0,0-2 608 0,2 2 128 0,-1 1 32 0,8 4 0 0,7-2 720 0,6 2 144 0,3-4 0 0,7 3 0 0,8 1 736 0,2 1 96 0,-1-5 32 0,14 0 0 0,14-5 160 0,12 1 16 0,10-2 16 0,14-1 0 0,10-4-448 0,2-3-96 0,-3-2 0 0,3-2-16 0,9-2-240 0,12-5-32 16,8 3-16-16,4-5 0 0,-2 3-32 0,-3-1-16 16,2-1 0-16,-3 2 0 0,-1 1 352 0,10 1 64 0,9 1 0 0,-8 4 16 15,-18 2-208-15,4 1-32 0,7 2-16 0,-2 3 0 16,-7 6-336-16,-3 0 144 0,-3 6-144 0,-4 6 0 15,-6 4-160-15,-5 3-144 16,-7 5-16-16,-4 5-16192 0</inkml:trace>
  <inkml:trace contextRef="#ctx0" brushRef="#br0" timeOffset="8699.84">15901 9481 35935 0,'-5'-24'3200'0,"0"6"-2560"0,2 8-512 0,1 7-128 0,1 1 272 0,-2-3 48 0,-3-10 0 0,-5-5 0 0,-1-2 496 0,-3 4 96 0,0 8 32 16,1 13 0-16,3 11-608 0,1 11-112 0,-1 12-32 0,3 11 0 15,-1 11-192-15,3 14 0 0,-1 13 0 0,3 5 0 16,-1 7 0-16,0 5 0 0,-2 9 0 0,3 3 0 15,0-2 0-15,-2-2 0 0,-1 3-192 16,0 2 192 0,1 5-704-16,-2-1-16 0,2-4-16 0,-1 5 0 0,1 12 336 0,-2 0 64 0,1 2 16 15,-1 5 0-15,1 5 320 0,1 3 0 0,0 4 192 0,2-6-64 16,3 0 576-16,2 1 128 0,3 6 0 0,1-8 16 16,-1-13-592-16,4 14-112 0,1 11-16 0,-1 2-128 15,3-4 224-15,-1-4-64 0,0-5-16 0,-2-1 0 0,-1-2-144 0,-3-8 0 16,-2-14 0-16,-1-3 0 0,-1-2 0 0,-2-6 0 15,-3-5 0-15,-4-1 0 0,1-3 0 0,-3-3 0 16,-3-5 0-16,0-12 0 0,1-9 0 0,-2-4 0 16,-1 0 0-16,1-10 0 15,0-4-192-15,2-14 0 0,-1-1-16 0,2-11 0 16,2-3-784-16,0-8-160 0,1-2-16 0,2-3-16 16,2-5-800-16,-1-6-144 0,2-2-48 0,-1-4-11792 0</inkml:trace>
  <inkml:trace contextRef="#ctx0" brushRef="#br0" timeOffset="9535.44">10490 13915 23951 0,'39'-6'2128'0,"-2"-1"-1696"0,-8-2-432 0,-8 3 0 0,2 0 688 0,21-4 48 0,40-10 16 0,48-13 0 0,32-8 96 0,16-5 32 0,-2-1 0 0,-8 2 0 0,-5 2-464 16,2 1-96-16,10-2 0 0,8-3-16 0,9-4-304 16,3 1 0-16,2 2 128 0,6 1-128 0,4-1 224 0,3 1-16 15,0-1 0-15,4 1 0 0,5 0-208 0,6-3 144 16,7 2-144-16,2-5 128 0,5 1-128 0,5-1 128 16,2-4-128-16,-5 3 128 0,-15 4 752 0,6 2 144 15,8 1 16-15,5-4 16 0,6 3-240 0,-5-1-48 0,-2 4-16 16,-5 2 0-16,-2 3-384 0,-12 3-80 0,-10 2-16 0,-2 3 0 15,1 1-272-15,-5 2 0 16,-2 0 128-16,-10 4-128 0,-9 3 0 0,-7 1 0 0,-5 1 0 0,-15 4 0 31,-13 0-1072-31,-11 6-160 0,-7 5-48 0,-12-1-15104 0</inkml:trace>
  <inkml:trace contextRef="#ctx0" brushRef="#br0" timeOffset="10454.77">10692 11433 34095 0,'-30'-14'3024'0,"10"6"-2416"0,4 2-480 0,8 2-128 0,7 4 0 0,5-2 192 0,2 2-64 0,3-4 0 16,7-2-1264-16,8 0-240 0,12-3-48 0,10 2-16 0,6 2 976 0,7 3 192 16,6 6 32-16,5 2 16 0,6 7 224 15,3 5 0-15,1 0 0 0,2 5-144 16,0 3 144-16,1 4 0 0,5 3 0 0,1 2 0 0,1 1 0 0,3 4 0 15,1-1 0-15,1 4-128 0,3 2 128 0,0-5 0 16,-6-5 0-16,7 1 0 0,11 3 0 0,3 1 0 16,0-3 128-16,9 1-128 0,10 3 1024 0,7 1 128 15,3 2 16-15,5 0 16 0,8-1-128 0,-4-1-32 0,-6-1 0 16,3 0 0-16,0 3-704 0,4 1-128 16,0-2-48-16,-6 2 0 0,-4-3-144 0,13 2 0 0,12 3 0 0,0 0 0 15,-4 0 0-15,-2-2 0 0,-2-1 0 0,1 3 0 16,3-1 0-16,-4 0 0 0,-5-4 0 0,9 1 0 15,8 2 0-15,3-1 0 16,4 1 128-16,-5-3-128 0,-7-5 480 0,-2 4 16 0,1 0 0 16,-1-1 0-16,-2 2-256 0,-5 2-48 0,-3 4-16 0,-1-4 0 15,2 3-176-15,-6 2 0 0,0 4-192 0,-13-3 192 16,-8 4-128-16,-7-4 128 0,-2 4 0 0,-6 0 0 16,-5-1-512-16,-6 2-48 15,-7-2 0-15,-6-1-16288 0</inkml:trace>
  <inkml:trace contextRef="#ctx0" brushRef="#br0" timeOffset="11248.63">20455 14738 36863 0,'-7'-2'3264'0,"0"2"-2608"0,4 0-528 0,0 2-128 0,1 0 0 0,-3 1 0 0,-4 1 144 0,-8 5-144 0,-8 4-176 0,-6 5-96 0,-3 2-32 0,-5 5 0 31,-2-1-976-31,-1 0-192 0,-1 3-32 0,1-4-16 0,3 2-1232 0,-1-3-256 15,-1 3-64-15,0 0 0 0,3-2 1920 0,2 2 384 0,3-3 80 0,3-2-7264 16</inkml:trace>
  <inkml:trace contextRef="#ctx0" brushRef="#br0" timeOffset="11462.94">19916 14809 43311 0,'4'-2'1920'0,"-3"-2"384"0,0 4-1840 0,2 1-464 16,0 2 0-16,1-1 0 0,2 2 0 0,3 2-336 0,7 7 48 0,6 3 16 15,7 6 32-15,3 3 16 0,1 3 0 0,-2 4 0 16,-3 0-16-16,0 3 0 16,-4 2 0-16,-3-2 0 15,-1 1-1280-15,-5 1-256 0,-1 1-48 0,-6 0-14416 0</inkml:trace>
  <inkml:trace contextRef="#ctx0" brushRef="#br0" timeOffset="12484.26">20799 15384 42383 0,'-10'2'3776'0,"2"0"-3024"0,5-2-608 0,2 3-144 0,-1 0-304 0,0-2-80 0,-4 4-32 0,-5 5 0 0,-4 6 80 0,-1 3 16 0,0 1 0 0,2 4 0 0,0 1-32 0,2 1 0 16,0 3 0-16,0-3 0 15,3 4-560-15,-1 1-112 0,0-1-32 0,1 1 0 16,2-3 32-16,-1 1 16 0,2-1 0 0,-1-3-13392 0</inkml:trace>
  <inkml:trace contextRef="#ctx0" brushRef="#br0" timeOffset="13000.77">21724 11567 19343 0,'-3'-1'1728'0,"1"1"-1392"0,-1 0-336 0,2 1 0 0,0 1 464 0,-3-2 32 0,-2 3 0 0,-6 3 0 0,-4 4 528 0,-8 2 96 0,-6 4 32 0,-4 7 0 0,-3-1-320 0,-5 6-48 16,-3-2-16-16,-2 5 0 0,0-2-608 0,-1-3-160 16,2 1 0-16,3-1 0 0,4-6 0 0,2 1 0 15,6-5 0-15,2 0 0 0,4-1 240 0,3-2 16 16,2 0 0-16,4-3 0 15,1-2-736-15,4 2-144 0,0-4-16 0,3-2-11584 0</inkml:trace>
  <inkml:trace contextRef="#ctx0" brushRef="#br0" timeOffset="13190.39">21395 11632 37775 0,'8'-2'1664'0,"-3"1"368"0,2 2-1632 0,-2 1-400 0,-1 2 0 0,-1-1 0 0,2 3 0 0,1 1 0 16,5 8-192-16,5 4 192 0,0 4-288 0,0 4 64 15,-1-1 16-15,-2 3 0 32,-2-1-1024-32,-4 3-208 0,1 4-32 0,-3-2-8496 0,-2-2-1680 0</inkml:trace>
  <inkml:trace contextRef="#ctx0" brushRef="#br0" timeOffset="13627.03">21951 12220 36863 0,'-3'-9'3264'0,"0"3"-2608"0,2 6-528 0,2 0-128 16,0 0 512-16,2-2 80 0,-2-2 16 0,3-2 0 31,1-2-1312-31,3 0-272 0,2 0-48 0,3 2-16 16,-1 0-80-16,3 0-16 0,0 3 0 0,1-1 0 15,0 4-992-15,-1 0-208 0,1 0-32 0,0 4-16 0,-1 2 1632 0,-2 1 336 16,0 1 64-16,-4 2 16 0,1 2 1920 0,-2 0 384 0,-2 2 80 0,-1-1 0 15,-3 3-352-15,0-3-80 0,-2 2-16 0,-3-1 0 16,1 1-704-16,-5 1-128 0,3 0-48 0,-4 2 0 16,-1 1-432-16,1-3-96 0,0 4 0 0,0-2-16 15,-2 1-176-15,0-1 0 0,1-1 0 0,-1 1 128 16,1 4-128-16,-1-2 0 0,1 1 0 0,4-1 0 16,3-1 0-16,2-3 0 0,2-3 0 0,5-2 0 0,3 0 512 0,4 1 0 15,2-6 16-15,4 4 0 0,1-4-240 0,5 0-48 16,2 1-16-16,2 0 0 15,2-1-224-15,1 0-208 0,5-2 32 0,-1-2-11792 16,1-4-2368-16</inkml:trace>
  <inkml:trace contextRef="#ctx0" brushRef="#br0" timeOffset="14344.42">16842 8965 23039 0,'-1'-10'2048'0,"1"2"-1648"0,1 3-400 0,0 5 0 0,0-3 1248 16,2 1 160-16,-1-6 48 0,1-2 0 0,2-4-368 0,0 0-64 0,-2 2 0 0,0 5-16 0,-2 1-752 0,-1 3-256 0,-1 0 144 0,-2 3-144 16,-2 3-128-16,0-2-128 0,-2 5 0 0,-4 3-16 15,-1 3 80-15,-3 2 32 0,-4 4 0 0,-3 1 0 16,0 0 160-16,-2 4 144 0,3-5-16 0,-2 1-128 0,-3 1 192 0,-3-2-64 16,0 2 0-16,-1-2-128 0,1 2 0 0,3-1-256 15,2-1 32-15,0-3-8944 16,2 1-1792-16</inkml:trace>
  <inkml:trace contextRef="#ctx0" brushRef="#br0" timeOffset="14600.37">16381 8942 21183 0,'-5'-11'1888'0,"1"7"-1504"16,1 0-384-16,2 4 0 0,2 0 1088 0,1 0 128 16,0 0 48-16,1 4 0 0,2 0-720 0,3 2-144 15,3 4-16-15,4 1-16 0,3 5-80 0,1 0-16 16,1 0 0-16,2 5 0 0,6-1-112 0,0 2-32 0,0 0 0 16,1 1 0-1,-2 1-944-15,-1-1-192 0,-2-1-32 0,-5 0-16 16,-3 3-1184-16,-3-3-256 0</inkml:trace>
  <inkml:trace contextRef="#ctx0" brushRef="#br0" timeOffset="15105.1">17147 9091 33167 0,'9'-7'1472'0,"0"2"304"0,0 1-1424 0,0 2-352 15,-3 1 0-15,0 1 0 0,2 0 192 0,4-3-16 16,8 3-16-16,4-2 0 0,2 0-32 0,-3 4 0 16,-2 3 0-16,-6-2 0 15,-5 3-960-15,-4 1-192 0,-4 0-32 0,-4 4-16 16,-4-1-704-16,-4 0-144 0,-4 0-16 0,-4 2-16 15,-5 1 800-15,-3-1 176 0,-2 0 16 0,0 1 16 0,-1 0 576 0,3-4 112 16,3-2 32-16,3-1 0 0,3 1 1360 0,4-5 272 16,5-2 48-16,1 0 16 0,5 0-32 0,2 0 0 15,4 0 0-15,1 0 0 0,1 0-736 0,2 0-128 0,1-2-48 0,2 2 0 16,2 0-336-16,-1 2-64 0,2-2 0 0,-1 4-128 16,3 0 128-16,0 2-128 0,2 0 0 0,0 3 0 15,1-3 0-15,-1 1 0 0,2 2 128 0,0 1-128 16,1-2 0-16,-1 0-192 0,-1-2 16 0,1 3 16 31,-1 1-384-31,1-3-80 0,-2 4-16 0,1-1 0 0,-2 2 320 0,0 1 48 0,1 3 16 0,-1-3 0 16,1 6 256-16,-1-3 0 0,-4-1 0 0,-2-2 144 15,-1 2 96-15,-4-1 16 0,-1 1 0 0,-4-2 0 16,-2 0 736-16,-2-1 160 0,-4 0 16 0,-1 2 16 16,-5-2-240-16,-1 1-48 0,-5-1-16 0,-1 1 0 0,-1 0-496 15,-5-3-112-15,-2 2-16 0,-4 1 0 16,-4-1-864-16,-4 0-176 0</inkml:trace>
  <inkml:trace contextRef="#ctx0" brushRef="#br1" timeOffset="22386.55">11528 4893 35935 0,'-2'-4'3200'0,"2"4"-2560"0,0-2-512 0,0 1-128 0,1 1-784 0,-1-3-176 0,0-1-48 0,0-2 0 0,0 0 1008 0,-1-6 416 0,1 2-32 0,-1-3 0 0,-1 1-192 0,1 0-32 16,0-2-16-1,-3 2 0-15,2-1-144 0,-4 3 128 0,-1-1-128 0,-2 4 128 16,-1 1-128-16,-4 2 160 0,-2 2-160 0,-3 4 160 15,-3 4 48-15,-4 4 16 0,-2 2 0 0,-3 5 0 16,1-4 32-16,-3 6 16 0,-4-1 0 0,-2 2 0 16,2 1 144-16,4-2 32 0,4-2 0 0,3-1 0 0,3 3 80 0,3-1 32 15,5 1 0-15,4-1 0 0,3 0-240 0,0-1-32 16,4 3-16-16,2-2 0 0,2 2-272 0,4-1 0 16,1-1 128-16,2-2-128 0,3-4 0 0,2 2 0 15,4-2 0-15,3-3 0 0,1-1 0 0,3-2 0 16,3-3 0-16,1 0 0 0,2-1 0 0,-1-4 0 15,1 2 0-15,-2-4 0 0,0-2 0 0,-3 2-144 16,0-4 144-16,-3 1 0 0,-1-2-128 0,0 0 128 16,0-1-128-16,-1-4 128 0,0-3 0 0,0 0 0 15,-5 4 0-15,-1-3 0 0,-1 0 160 0,-1-2 16 16,0-1 0-16,-3-3 0 0,-2 1-32 0,-2 1 0 16,-2-2 0-16,-3 2 0 0,0-1-144 0,-4 1 192 0,0-2-192 15,0 1 192-15,0 2-64 0,-1 2 0 0,1 5 0 16,1-1 0-16,2 3-128 0,-2 2 0 15,3 4 0-15,-2 0 0 0,-1 4 0 0,2 4 0 16,-3 2 0-16,0 2 0 0,-1 3 0 0,0 0 0 16,1 4 0-16,0-2 0 0,1 2 0 0,2 1 0 0,0-1 0 0,2 1 0 15,3 4 240-15,1-1 16 0,1-1 0 0,1 4 0 16,1 1-112-16,1-4-16 0,-3-2 0 0,1 0 0 16,0 5 0-16,1 0 0 0,1 4 0 0,-1-3 0 15,2-1-128-15,1-1 160 0,0-1-160 0,1-2 160 16,-1-2-160-16,1 0 0 0,-1-1 0 0,0-1 0 0,1-2 0 0,-1-2 0 15,-1-4 0-15,3-2 0 32,0 1-832-32,0-4-80 0,2-1-32 0,1-1-18032 0</inkml:trace>
  <inkml:trace contextRef="#ctx0" brushRef="#br1" timeOffset="22805.58">11804 5212 39615 0,'-7'-6'1760'0,"2"3"352"0,1 2-1680 0,3 1-432 0,2 1 0 0,0 2 0 0,2-1 288 0,0 2-32 0,1 5 0 0,2 2 0 0,2 6-256 0,-1 0 128 0,2 5-128 0,-3 0 0 16,0-2 160-16,-1 1-160 0,0 1 128 0,-2 0-128 0,-3 2 0 0,-2 0 0 16,0 1-144-16,-2 0 144 15,-1-5-1248-15,0-1-144 0,-1-1-16 0,0-2-9776 16,1-3-1936-16</inkml:trace>
  <inkml:trace contextRef="#ctx0" brushRef="#br1" timeOffset="23786.1">11306 4544 8287 0,'-5'-2'736'15,"1"2"-592"-15,2-3-144 0,-1 2 0 0,3 1 1552 0,0 0 288 0,0 0 48 0,0-2 16 0,1 2 336 0,-1-3 64 0,0 2 0 0,0 1 16 0,0 0-368 0,0 0-80 16,0 0-16-16,0 0 0 0,0 0-448 0,0 0-112 15,0 0-16-15,18-16 0 0,-13 13-512 0,0 0-128 16,1 0 0-16,0 1-16 0,0 1-176 0,2-2-16 16,-1-1-16-16,0 1 0 0,2 0 0 0,1-1 0 15,1 2 0-15,1-1 0 0,2 2-96 0,0-1-32 16,-1-1 0-16,2 2 0 0,5 1-96 0,2 0 0 16,3 0-16-16,1 1 0 0,1-1-176 0,-1 3 0 15,0-3 0-15,-1 2 128 0,-1-2-128 0,0 0 0 0,1 1 0 16,-2-1 0-16,-1 0 0 0,1 0 0 0,0 0 0 0,2 3 0 15,-2-3 0-15,1 2 0 0,-2-2 0 0,-1 4 0 16,-1-3 0-16,-1 1 0 0,-2-1 0 16,-2 1 0-16,0-2 0 0,-4 0 0 0,0 0 0 0,-3 0 0 15,0 0 0-15,-2-2 0 0,-2-1 0 16,-1 2 128-16,-1 1 16 0,-2-4 0 0,0 4 0 0,-3-2 0 16,1-1-144-16,-2 2 192 0,-1-1-192 0,-1-2 192 15,0 2-192-15,-2-2 0 0,1 0 0 0,-2 2 0 16,-1-2 0-16,-1-2 0 0,0 1 0 0,-3 1 0 15,1 0 0-15,-3 1 0 0,-2-2 0 0,0 4 0 16,-2-4 0-16,-2 3 0 0,-2 0 0 0,0 2 0 16,-4-3 0-16,1 3 0 0,1 0 0 0,-1-1 0 15,0 2 0-15,1-1 0 0,1 0 0 0,0 3 0 0,1-1-128 0,-1 0 128 16,1 0 0-16,0 2 0 16,0 1 0-16,0-2 0 0,1 1 0 0,1 0 128 0,0 1-128 15,1-1 0-15,0 2 0 0,1 0-176 16,0-2 176-16,2 2 0 0,0-3 0 0,2 2 0 0,1 0 0 0,1 0 0 15,2 2 0-15,3-4 0 0,1 0 0 0,2-2 0 16,3 1 0-16,1-2 0 0,2 0 0 0,0 0 0 16,2-2 0-16,2 1 0 0,1-2 0 0,3 0 0 15,1-4 0-15,4 2 0 0,3 0 0 0,1 0 0 0,2 2 0 0,0-3 0 16,4 2 0-16,-1-2 0 0,3 3 0 0,-3 2-128 16,1-1-96-16,0 2-16 0,-2 0 0 0,-1 0 0 31,-2 0-384-31,1 2-80 0,-1-2 0 0,1 0-16 15,-2 0-944-15,-1 0-192 0,-1 0-48 0,-1 0 0 16,-1 0-400-16,1 1-96 0,-1 2-16 0,1-1 0 16,-2 2 480-16,2 0 80 0,-2-2 32 0,1 2-4032 0,0 2-800 0</inkml:trace>
  <inkml:trace contextRef="#ctx0" brushRef="#br1" timeOffset="24345.69">12206 4440 8287 0,'0'-3'368'0,"0"-2"80"15,0 4-448-15,0-2 0 0,0 3 0 0,0 0 0 0,0 0 1936 0,-1 0 304 0,-2 0 64 0,0 0 16 0,-2 3-240 0,-2-3-48 0,-2 3-16 0,-1 0 0 0,-3 0-928 0,1 1-176 16,0 0-32-16,-1 1-16 16,1-1-1392-16,1-1-288 0,0 2-48 0,1-4-16 15,2 2-1712-15,2-2-352 0,2-1-64 0,1-1 0 16,0 1 1536-16,1-3 304 0,-1 2 64 0,2-1 16 0,-1-1 1536 0,-1 2 304 16,1-1 64-16,-2 2 16 0,1-3 624 0,1 3 128 15,-2-1 16-15,3 1 16 0,-1 0-592 0,2 0-128 16,-2 0-32-16,2-3 0 0,2 3 112 0,-1-3 32 15,-1 3 0-15,0 0 0 0,0 0 160 0,0 0 48 16,0 0 0-16,16-13 0 0,-14 10-384 0,2 0-64 0,0-1 0 0,-2 2-16 16,2-2-272-16,0 2-48 0,-2-1-16 0,-1 2 0 15,2 1-160-15,-3-2-16 0,1 0-16 0,-1 2 0 16,0-2-32-16,-1 2-16 0,0-3 0 0,-1 2 0 16,1-1 336-16,-1-1 64 0,0 2 0 0,-1-5 16 0,0 3 128 0,-1 0 32 15,0-1 0-15,-1-1 0 16,0 1-256-16,0 0-48 0,-1-2-16 0,-1 1 0 15,0 0-160-15,-3 0-16 0,0 2-16 0,-2-1 0 16,-1-2-96-16,0 1-16 0,-1 0 0 0,-2-4 0 16,-1 3 0-16,-1-6 0 0,2 4 0 0,-2-4 0 15,2 2 64-15,-2-5 0 0,2 2 0 0,2 0 0 0,-1-2 0 16,0 2 0-16,1-3 0 0,1 1 0 16,2-1-192-16,1-3 0 0,2 3 0 0,2 0 0 0,1 1 0 0,1 2 0 15,2-8-128-15,2 1-12928 16,4 4-2592-16</inkml:trace>
  <inkml:trace contextRef="#ctx0" brushRef="#br1" timeOffset="29544.47">17184 11218 3679 0,'-6'0'320'0,"1"-2"-320"0,3 2 0 0,1 0 0 0,-1 0 640 0,0-1 64 0,-3 1 16 0,-3-3 0 0,-1 3 576 0,-1-4 112 0,1 2 32 0,3-1 0 0,0 2 16 0,2-1 0 15,1 2 0-15,1-3 0 0,2 3-640 0,-1-1-128 16,0 1-32-16,1 1 0 0,0 2-400 0,0-1-96 16,0 2-16-16,0 0 0 0,-2 4 48 0,1-2 16 15,0 4 0-15,0 0 0 0,-1 3 576 0,2-1 112 16,0-2 32-16,0 0 0 0,2 1-384 0,1-1-80 0,1-3-16 0,1 2 0 15,2-3-272-15,2 0-176 0,1 0 192 0,1-2-192 16,1 0 0-16,0-2 0 16,-1-2 0-16,0 0 0 0,1-2 0 0,-1 1-304 15,-1-4 48-15,-2 1 0 0,0 0 112 0,-2-2 144 16,1 2-208-16,-2-2 80 0,-1 0 128 0,-1-3 0 0,-1 3 0 16,0-1 0-16,-1-2 288 0,-1-1 32 0,-1 0 16 0,-1 2 0 15,-1-2 528-15,-1 0 96 0,0 1 32 0,1-1 0 16,-2 4-128-16,0 0-32 0,-1 0 0 0,-2 2 0 15,-1 2-336-15,2 2-80 0,-3 0-16 0,1 2 0 16,0 4-272-16,-1 0-128 0,0 2 128 0,-1 0-128 16,1 2-144-16,-1 0-112 0,2 3-32 0,0-1 0 0,3-2 160 0,0 2 128 15,1-3-192-15,1 1 192 0,2-3-144 0,1 2 144 16,1-3 0-16,0 1-144 0,0 0 144 0,2-2 0 16,1-2 0-16,-1 0 0 15,3-2-192-15,0-1-16 0,1-1 0 0,3-2 0 0,1 0 208 16,0-4 0-16,2 1 0 0,0 0-144 0,1-3 144 15,-1 2 0-15,-1 1 0 0,-1-4 128 0,0 4-128 0,-1-1 0 16,-3 1 0-16,0 0 128 0,-1 0-128 0,-3 2 0 16,1 2 0-16,-2-2 0 0,-2 2 0 0,0-2 0 15,-3 4 0-15,-1-3-128 0,0 3 128 0,-2 0 0 0,-3 3 0 16,-1-2 0-16,-2 2 176 0,-2 0 16 16,1 2 0-16,-1-1 0 0,1 2 64 0,-1 0 0 0,0 2 16 0,2 0 0 15,0-1-272-15,1 2 0 0,1 0 128 0,1 1-128 16,1 0 0-16,1 0 0 15,2 2 0-15,1-3 0 16,2 1-576-16,2-4-64 0,2 1 0 0,2-2-16 16,2-1-448-16,1-2-96 0,2 0-16 0,2-2 0 15,3-2 256-15,-1-3 32 0,2 2 16 0,-2-1 0 16,2-2 368-16,-2 0 80 0,2 0 16 0,-2-1-9424 0</inkml:trace>
  <inkml:trace contextRef="#ctx0" brushRef="#br1" timeOffset="31304.95">17195 11279 9215 0,'-7'4'816'0,"2"-2"-656"0,3-2-160 0,0 0 0 0,2 0 576 0,-1 0 64 0,-1 0 32 0,-3 2 0 0,-1-2-288 0,1 0-64 16,1-2-16-16,3 0 0 0,1 0-496 0,0 0-80 15,2-1-32-15,1 0 0 0,-1 1 464 0,-1 0 96 16,2-2 0-16,-1 2 16 0,2 2 624 0,0-4 112 16,1 4 16-16,0-2 16 0,1-1 384 0,1 2 80 0,1-2 16 0,2 0 0 15,1 0-560-15,3-3-96 16,3 0-32-16,2-2 0 0,4-4 0 0,4 0 0 16,4-4 0-16,5-3 0 0,4-3-64 0,6-4-32 0,6-3 0 0,2-5 0 15,5-5-432-15,0-1-96 0,-1-1-16 0,5 0 0 16,8-6 0-16,2 0-16 0,1 1 0 0,-1-1 0 15,-7 4-16-15,0 1 0 0,-2-1 0 0,13-6 0 16,12-5-160-16,5-2 0 0,-1 4 0 0,-1 2 0 16,-1 0 0-16,-3 3 0 0,-2 3 0 0,-10 2 0 15,-7 3 0-15,-1-1 0 0,1-4 0 0,2 2 128 0,0 3 320 0,-3 3 48 16,-2 4 16-16,-7 1 0 16,-6 5 32-16,-6-3 16 0,-6 7 0 0,-4-1 0 15,-2 3-112-15,-5 4-32 0,-5 0 0 0,-4 3 0 16,-1 3-64-16,-4 1-16 0,-3 0 0 0,-5 0 0 0,0 5-80 0,-4 1 0 15,-2-1-16-15,-1 2 0 0,-2 2-48 0,-1 0 0 16,-1 0 0-16,-1 0 0 0,2 0-16 0,-2 0-16 16,0 0 0-16,1 0 0 0,-1 0-160 0,0 0 128 15,2 2-128-15,-2-4 128 0,2 2-128 0,-1 0 0 16,1 0 0-16,-1 0 0 0,1 0 176 0,-2 0-48 16,0 0-128-16,1 0 192 0,-2 2-192 0,1-2 0 15,-1 0-144-15,0 0 144 0,3 1 0 0,-3-1 0 16,1 3 0-16,0-3 0 0,2 0 0 0,-1 0 0 15,2 0 0-15,0 0 0 0,0 0 0 0,-1 0 0 16,1 0 0-16,1 0 0 0,0 0 0 0,0 0 0 16,0 0 0-16,0 0 0 0,0 0 0 0,0 0 0 0,0 0 0 0,0 0 0 15,0 0 0-15,0 0 0 0,0 0 0 0,0 0 0 16,4-22 0-16,-4 19 128 0,1-1-128 0,-1 1 0 16,1-2 0-16,1 1 0 0,0-2 0 0,0 0 0 15,1-1 0-15,-1 0 0 0,2 1 0 0,0 0 0 0,-2-1 0 16,1 4 0-16,-1 0 0 15,1-3 0-15,-1 2 0 0,-1-1 0 0,1 2 0 0,-2 0 0 16,0 2 0-16,-2-3 128 0,0 2-128 0,-1-2 0 16,0 2 304-16,-2-2-48 0,-1 1-16 0,-2 0 0 15,0-1-64-15,-4-1-16 0,1 1 0 0,-4 1 0 16,-2 0-32-16,-1 0 0 0,-2-2 0 0,-1 1 0 16,0 1-128-16,-1 2 0 0,-2-3 144 0,-2 4-144 15,0 0 128-15,-2 0-128 0,-1 4 160 0,1 0-160 0,1 2 0 0,-2 0 0 16,-1 4 0-16,5-1 0 15,1 1 0-15,2-2 0 0,1 2 0 0,0-2 0 16,5 3 0-16,1-4 0 0,4-3 0 0,3 1-160 16,2-1 160-16,4-4-160 0,0 2 160 0,5-4-160 0,-1-1 32 0,4 2 0 15,3-5 0-15,3-1 0 0,7 1-32 0,3-6 0 16,6 2 0-16,1-2 0 0,5 2 160 0,3 0-128 16,5 1 128-16,1 3-128 0,0 2-16 0,-1-1 0 15,-1 4 0-15,0-1 0 0,-3 2-48 0,-1 2-16 16,0 1 0-16,-2 2 0 0,-3 3 208 0,-3 1-192 15,-5 1 192-15,-4-3-192 0,-4 2 192 0,-1-3 0 16,-3 1 0-16,-2 0 0 0,0 1 0 0,-2-2 0 0,-1 1 0 0,-2-1 0 16,-1 0 192-16,-1 0 48 15,1-1 0-15,-1 1 0 0,-2 1-240 0,1 1 0 16,1-2 0-16,-3-2 0 0,1 0 0 0,-1 1 0 0,0 1 0 16,-1 0 0-16,0 1 0 0,-2 2 144 0,1-3-144 0,-1 4 128 15,-1-2 64-15,1 3 0 0,-1-1 0 0,-1 2 0 16,-1 0-192-16,1 2 0 0,-1 0 0 0,0 0 0 15,-1 1 128-15,0 1 0 0,0 0 0 0,-1 1 0 16,-1-4-128-16,2 2 0 0,-2-1 0 0,1 3 0 0,-1-4 240 0,0 2 16 16,1 1 0-16,-2 0 0 0,0 1-128 0,1-4-128 15,1 2 176-15,0-3-176 16,0 2 208-16,-1 1-64 0,2-3-16 0,-2 2 0 16,1 1-128-16,2-3 128 0,0 4-128 0,0-4 128 15,0 4-128-15,1-2 0 0,0 1 144 0,0-1-144 16,0 0 0-16,0 0 0 0,1 1 0 0,-1-4 128 0,2 0-128 15,-2-1 0-15,2-4 0 0,0-2 0 0,-1 0 0 16,1-2 0-16,2-2 0 0,1 0 0 0,-1-2 0 0,1 0 0 16,1-4 0-16,-1 2 0 0,0-4 0 0,1-1 0 15,1 2 0-15,-1-3 0 16,0 1-608-16,0-1-96 0,1 0 0 0,-2 4-12320 16,1-2-2464-16</inkml:trace>
  <inkml:trace contextRef="#ctx0" brushRef="#br1" timeOffset="31744.38">20113 9656 1839 0,'-8'0'160'0,"3"0"-160"0,3 2 0 0,-1-2 0 0,2 0 0 0,0 0 0 0,-1-2 144 0,1 0-144 0</inkml:trace>
  <inkml:trace contextRef="#ctx0" brushRef="#br1" timeOffset="32426.27">20859 9122 15663 0,'-1'-5'1392'0,"1"4"-1120"0,0-1-272 0,0 2 0 0,0 0 1680 16,0-2 288-16,0 0 48 0,-1-1 16 0,0 0-112 0,-1-4-32 15,1 4 0-15,-1-2 0 0,-2 1-864 0,0 0-192 16,-1 2-16-16,-2 1-16 0,0-2-288 0,-2 3-48 16,0-2-16-16,-2 1 0 0,-1 1 32 0,-2 1 0 15,-2 1 0-15,0 1 0 0,0 3-80 0,-3-1-16 0,1 6 0 0,-2-1 0 16,-1 6-208-16,0 0-48 15,0 5-128-15,0-1 192 0,1 2-192 0,2-1 176 16,3-1-176-16,2 0 160 0,6-3 96 0,2-1 32 16,3-2 0-16,0-2 0 0,5 2-32 0,0-3 0 15,4 1 0-15,-1-2 0 0,0-3-96 0,3 2-32 0,-1-2 0 0,1 0 0 16,0-2-128-16,-1-4 0 16,2-1 0-16,0-1 0 0,0-2 0 0,0-1 0 0,1-4 0 0,0 0 128 15,0-3 16-15,2 0 0 16,-2-1 0-16,0-1 0 0,0 1-144 0,-2-2 192 0,1 0-192 15,-4 0 192-15,0 2-192 0,-2-3 160 0,-1 1-160 0,-1-1 160 16,-2 2-160-16,-2 0 0 0,1-1 0 0,-1 1 128 16,-2 0-128-16,-1 0 192 0,1 3-192 0,-1 4 192 15,2 0-192-15,-1 2 192 0,-1-1-192 0,3 4 192 16,-1 1-192-16,1 1 128 0,2 2-128 0,0 0 128 16,2 4-128-16,2 1 0 0,2 2 0 0,1 0 0 15,3 1 0-15,0 3 0 0,2 1 0 0,2-2 0 16,1 2 0-16,0-1 160 0,0 1-32 0,-1-2-128 15,3 2 192-15,-1-1-192 0,0-2 192 0,-3-2-192 16,1 2 0-16,-2-3 0 0,-1 1 0 0,1 0 0 16,-3 0 0-16,1-2 0 0,0 5 0 0,-2-4 0 0,0 1 0 15,-2-1 0-15,-1-2 0 0,-1 2 0 16,0-5-608-16,-2 2-32 0,1-2 0 16,-2-2-17936-16</inkml:trace>
  <inkml:trace contextRef="#ctx0" brushRef="#br1" timeOffset="33625.18">20509 8996 11055 0,'0'0'976'0,"0"-2"-784"0,2 0-192 0,-1 2 0 0,0 0 960 0,2-2 160 0,-1-1 32 0,2 0 0 0,1-1 128 0,2-2 48 16,2 2 0-16,-1-2 0 0,2 0-176 0,-2 1-48 15,0 1 0-15,0 2 0 0,-1 0 144 0,-1 0 32 16,1 1 0-16,-1 1 0 0,0 0-400 0,-1 0-80 16,0 1-16-16,-1 1 0 0,-1-2-304 0,2 2-64 15,-1-1-16-15,0 0 0 0,1 2 48 0,-2-3 16 0,4 0 0 0,-1 0 0 16,0 0 128-16,1 0 32 16,3 0 0-16,0 0 0 0,0 0-240 0,2 0-32 15,2 0-16-15,1 1 0 0,1-1-208 0,0 2-128 16,1-2 128-16,-2 3-128 0,0-3 0 0,0 0 0 0,0 0 0 15,-2 0 0-15,0 0 0 0,-4 0-128 0,1-3 0 0,-1 1 0 16,-2 1 128-16,0-2 0 0,-2 1 0 0,-2 0 0 16,0 0 0-16,-1 1 0 0,-1-2 128 0,2-1-128 15,-2 2 160-15,-1 2-32 0,1-4-128 0,1 2 192 16,-1 2-192-16,0-4 176 0,0 4-176 0,1-2 160 16,-1 2-160-16,-1-2 0 0,0 2 0 0,0 0 0 0,0 0 0 0,0 0 0 15,0 0 0-15,0 0 0 0,0 0 0 0,0 0 128 16,0 0-128-16,-20 0 128 15,14-2 64-15,0 2 0 0,0 0 0 0,-2-3 0 16,1 2 48-16,-1-1 16 0,1-2 0 0,-3-1 0 16,1 1-112-16,-1-3-16 0,0 1 0 0,-1 0 0 0,0-1-128 0,1 1 0 15,0 0 144-15,2-3-144 0,0 2 128 0,0 1-128 16,2 0 128-16,-2-1-128 0,3 1 0 0,0 0 0 16,0 2 0-16,2 1 0 0,-1-2 0 0,0 3 0 15,2 0 0-15,-1 2-128 0,2-2 128 0,1 2 0 0,-1 0 0 16,1 2 0-1,1 0-640-15,0 0-32 0,2 3-16 0,-1-2-11072 16,3 1-2208-16</inkml:trace>
  <inkml:trace contextRef="#ctx0" brushRef="#br1" timeOffset="34868.71">21240 9356 20271 0,'1'-3'1792'0,"1"3"-1424"0,-2-2-368 0,0 2 0 0,0 0 208 0,0-1-16 15,0 1-16-15,0-3 0 0,0 3 512 0,-2-2 96 0,1 1 32 0,1 1 0 0,0 0 160 0,0 0 48 16,0 0 0-16,-17 12 0 0,13-6-464 0,2 0-96 16,-1 4-16-16,2 0 0 0,0 2 32 0,2 5 0 15,0-1 0-15,1 0 0 0,0 0 224 0,2 2 64 16,-1 5 0-16,2 4 0 0,2 2 224 0,0 2 48 16,0 1 16-16,0-3 0 0,-1-3-592 0,-3-1-112 0,1-1-32 15,0-4 0-15,-3-1-320 0,0-3 0 16,-1-1 0-16,-1-3-11456 0,0-1-2224 0</inkml:trace>
  <inkml:trace contextRef="#ctx0" brushRef="#br1" timeOffset="45020.92">13372 8336 31327 0,'-4'15'2784'0,"2"1"-2224"0,2-4-560 0,0-2 0 0,1-3-352 0,0 6-176 0,1 11-48 0,0 17 0 16,3 17-64-16,5 14 0 0,4 1-16 0,2-1 0 0,5-5 1168 0,2 2 256 0,6 1 32 0,1 0 16 15,6 2-208-15,1 8-32 0,5 2-16 0,-2 3 0 16,-3-9 160-16,1 8 48 0,3 5 0 16,0 7 0-16,0 1-128 0,-3 1-32 0,-4-3 0 0,-2 7 0 15,4 5-32-15,-5 7 0 0,-3-6 0 16,-2-5 0-16,0 1-32 0,-3-1-16 0,2 1 0 0,-1-3 0 16,-2-1-96-16,0-2-32 0,3 1 0 0,-3-8 0 15,-1-5-96-15,0-7-32 0,0 0 0 0,0-1 0 0,1-1-144 16,1-7-128-16,-2-4 144 0,-3-7-144 15,1 2-144-15,-2-5-128 0,0-2-32 0,0-2 0 16,-3-2-1216 0,0 0-240-16</inkml:trace>
  <inkml:trace contextRef="#ctx0" brushRef="#br1" timeOffset="45834.87">13695 11624 30399 0,'-5'5'2704'0,"1"1"-2160"0,2-2-544 0,3-1 0 0,1 0 544 0,1 3 0 0,1 1 0 0,-1 8 0 16,6 4-1376-16,3 3-256 0,6 2-64 0,3-2-16 0,3-1 1168 0,4-3 0 16,2 2 192-16,5-1-16 0,3-1-176 0,6-2 0 15,-3 0 144-15,7 4-144 0,6 1 160 0,3 3-32 16,0 1-128-16,0-3 192 0,1 5-192 0,3 1 0 16,5 5 0-16,5 5 0 0,3 0 176 0,1 6-176 0,3 3 192 15,1-2-192-15,-1-1 896 0,4 0 64 0,5 1 0 0,-3-2 16 16,-7-1 96-16,11 2 16 15,9 1 0-15,5-1 0 0,7 2-432 0,2-1-80 16,1-1 0-16,2-2-16 0,3 3-304 0,2-2-48 16,-1-2-16-16,5 1 0 0,5 1-64 0,6 2 0 0,3 2-128 0,4 1 192 15,5 3 16-15,0-2 0 0,-3-1 0 0,3 3 0 16,3 6-80-16,4 0 0 0,5 2-128 0,1 2 192 16,-4 2-64-16,5 0-128 0,3 0 176 0,-1 0-176 15,-1 0 192-15,-2-2-64 0,-3-1 0 0,5 0-128 16,6 0 0-16,-3-3 0 0,-5 0 0 0,-5-4 0 0,-2 2 0 0,5-1 128 15,7 3-128-15,-1 0 0 16,1 0 0-16,0-4 0 0,-1 0 0 0,0-5 0 16,1-1 0-16,-5 0 0 0,-7-2 0 0,0 2 0 15,0 3 0-15,-2-3 0 0,-3 2 128 0,-7-2-128 16,-9-3 0-16,-2 1 0 0,-2-3 0 0,-6 1 0 16,-7 1-480-16,-7-5-48 0,-3-2-16 0,-4-1-17696 15</inkml:trace>
  <inkml:trace contextRef="#ctx0" brushRef="#br1" timeOffset="46767.33">23072 15774 27647 0,'-9'-10'2448'15,"3"0"-1952"-15,2 4-496 0,2 1 0 0,2 1 832 0,-3-4 64 0,-2-6 0 0,-2-11 16 16,-3-7-1728-16,0-6-336 0,1-1-80 0,1 2-16 0,0 0 1248 0,3 1 208 0,0 2 64 0,0-1 16 16,2 7-608-1,-1-4-128-15,0-7-32 0,1-2 0 0,0-3 288 0,1-3 48 0,0-3 16 0,1 2 0 16,-1-3 496-16,-1-2 96 0,1-1 32 0,-2-2 0 16,0 2-160-16,-1-3-16 0,0-2-16 0,-1-3 0 0,1 2 128 0,0-3 16 15,2-6 16-15,-2-1 0 0,0-3 224 0,0-3 32 16,-1 1 16-16,-3-2 0 15,-1-5-144-15,-1 1-16 0,1-4-16 0,-2-2 0 0,-1-1-32 16,0-1 0-16,-1-2 0 0,-1-3 0 0,2-5-96 0,-2 1-32 16,0 0 0-16,-1-1 0 0,0-1-400 0,0-1 0 15,-2-1 128-15,1 5-128 0,1 5-224 0,-3 0-80 16,1-2-16-16,-1 2 0 0,1 7 64 0,-3-4 16 16,1-5 0-16,0 1 0 0,2 1 0 0,-1 3 0 0,4 9 0 15,0-10 0 1,2-8-144-16,-1-2-16 0,3 1-16 0,1 1 0 0,0 3 32 0,2 1 16 0,0 5 0 0,0 0 0 31,0 5-144-31,0 4-48 0,-1 2 0 0,0 5 0 0,2 3-624 16,-3 4-128-16,0 3-32 0,-1 2-10720 0</inkml:trace>
  <inkml:trace contextRef="#ctx0" brushRef="#br1" timeOffset="47855">22314 10653 13823 0,'-10'-41'1216'0,"1"12"-960"0,2 0-256 0,2 7 0 0,2 7 3840 0,2 3 704 0,0-6 160 0,-4-13 32 0,-3-22-3856 0,0-16-880 0,-2-5 0 0,0-2 0 16,2 7 448-16,1 6 96 0,0 0 32 0,0 6 0 16,1 0-16-16,1 3 0 0,2-3 0 0,-1 4 0 15,0 2-1392-15,2 3-256 0,-1 5-64 0,1-6-16 32,2 2-1168-32,-1 0-224 0,1 0-64 0,1 2 0 0,0-1-480 15,1 0-96-15,2-3-32 0,-1 2 0 0,2 5 1360 0,1-2 272 0,1 5 48 16,-1-2 16-16,2 6 1968 0,-3 1 400 0,1 3 64 0,-2 2 32 0,-1 6 944 15,0 1 192-15,-1 1 48 0,-2 5 0 16,0 6-16-16,-1 0 0 0,-1 5 0 0,-1 4 0 0,1 4-400 0,-3 1-80 16,0 5-16-16,0 3 0 0,-3 2-816 0,1 0-160 15,1 0-48-15,-2 1 0 0,2-4 32 0,0 0 0 16,1-1 0-16,0-4 0 0,3 4 352 0,-2-1 64 16,0-2 0-16,-1 3 16 0,0 1-656 15,0-3-128-15,-2 0-16 0,0 2-16 0,-1-1-224 0,-3-2 0 16,0 2 0-16,-1-3 0 0,-2 0 0 0,0 2-192 0,-2-5 192 0,-1 4-160 15,0-2-32-15,-4-1 0 16,-2 1 0-16,0-1 0 0,3-1-128 0,-3-2-48 16,-6 1 0-16,-3 1 0 0,-4-2 32 0,-1 2 0 15,0-3 0-15,-3-4 0 0,0 1 144 0,-3-3 16 16,-1 0 16-16,-1 0 0 0,3 2 160 0,-6-5-160 0,-6 3 160 0,-6 0-160 16,-3 1 160-16,-2-4 0 0,-6 3 0 0,1-2 0 15,-3 0 288-15,-5 2 32 0,-6 0 16 0,-4-2 0 16,0 0 80-16,2-2 16 0,-1 0 0 0,-4-1 0 15,-7 1-64-15,-2-4-16 0,0-1 0 0,-2-1 0 16,0 2-176-16,-3-4-48 0,-4 0 0 0,-3-1 0 16,1 3-128-16,-5-2 0 0,-4-2 0 0,0 1 0 15,5 3 0-15,-5-2 0 0,-6-1 0 0,-3 0 0 16,3 3 0-16,-5 0 0 0,-4 0 0 0,1 0 0 16,5 1 0-16,-8-2 0 0,-8-5 0 0,0 1 0 15,2-2-128-15,0 1 128 0,-5-6 0 0,2 3 0 0,3 2 0 16,-2-2 0-16,1-1 0 0,-4 1 0 0,4-2 0 0,-2 3 0 15,0 0 0-15,-1 1 0 0,-2 1 0 0,6 2 0 16,6 2 0-16,0 2 0 0,-1-3 208 0,-4 1 64 16,-3-2 16-16,3 1 0 0,2-3-32 0,3 4-16 15,0-2 0-15,6 1 0 0,12-6-240 0,2 3 0 16,-3 0 0-16,6 0 0 0,4-4 0 0,6 2 0 16,4 1 0-16,2-4 0 0,7 3-128 0,2-1-32 0,6 6 0 0,0-3 0 31,3 3-1072-31,2 3-224 0,5 1-32 0,8 1-8880 15,6 6-1792-15</inkml:trace>
  <inkml:trace contextRef="#ctx0" brushRef="#br1" timeOffset="49300.68">17219 11490 9215 0,'-11'-3'816'0,"2"-4"-656"0,2 5-160 0,2-2 0 0,2 0 608 0,1 2 96 0,-1-2 0 0,-2-1 16 0,-2-2 592 0,-2-5 112 0,2-1 32 16,0-2 0-16,2 2 784 0,2 0 176 0,3 1 16 0,3 0 16 0,3 1-992 0,0-2-208 16,1 3-32-16,1-2-16 0,0 3-896 0,1-1-176 15,0 0-128-15,-1 2 144 0,0 0-144 0,-2 2 0 16,0 4 0-16,-1-2 0 0,-1 4 144 0,0 0 0 16,-1 4 0-16,1-2 0 0,-2 2 224 0,1 0 32 15,1-1 16-15,-2 2 0 0,1-3-32 0,0 2 0 16,1-2 0-16,0 3 0 0,-1-2 192 0,1 1 48 15,1 2 0-15,1-2 0 0,0 2-256 0,1-1-48 16,-1-1-16-16,1-2 0 0,1-2-304 0,0 0 0 16,1-2 0-16,0-2 0 0,-2-2 160 0,0 0-160 0,0-3 128 15,-2-1-128-15,-2 0 352 0,-1-2-16 16,0 0 0-16,-3-5 0 0,0 5 80 0,-2-4 16 0,-2 1 0 0,-1 2 0 16,-1-2-112-16,-5 1 0 0,0 2-16 0,-3-2 0 15,2 2-80-15,-2 3-16 16,-1 2 0-16,0 1 0 0,0 1-208 0,-1 3 176 15,1 2-176-15,2 2 160 0,0 3-160 0,-1 2 0 0,1 3 0 16,0 5 0-16,0 1 0 0,2 4 0 0,-1 3 0 0,1 3 0 16,2 0 0-16,3 1 0 0,0 2 0 0,4-3 0 15,3-4-128-15,1 0 128 0,4-2 0 0,4-2 0 16,0 1-128-16,5-7 128 0,2 1-160 0,1-6 160 16,2-2 0-16,1-4-144 0,2-1 144 0,2-3 0 0,-2-4 0 0,4-2 0 15,1-4 0-15,1 0 0 0,1-2 0 0,-3 0 0 16,0 1 0-16,-1-2 0 15,-3 1 0-15,-1 2 192 0,-3-2-32 0,-2 1-16 16,-2 2-144-16,-4 0 0 0,-1 2-160 0,-4-5 160 16,-3 4 0-16,-2-2 0 0,-4 1 0 0,-2 2 0 0,-1-1 0 15,-4 4 0-15,-2-3 0 0,0 1 0 0,-3 2 0 16,-4 0 0-16,-3 3 0 0,0 0 160 0,-2 0-160 0,-1 4 0 16,0 0 0-16,-1 4 0 0,0 4 0 0,1 4 0 15,0 5 0-15,1-1 0 0,3 4 0 0,0 1 0 0,2-1 0 16,3 2 0-16,3-4 0 0,2 2 0 15,1 1 0-15,2 1 0 0,1-3 0 0,4-2 0 16,1 1 0-16,2-2 0 0,2-3 0 0,0 2 0 16,2-5 0-16,0 0 0 0,2-1 0 0,3-6 0 15,-1 0 0-15,3-3 0 0,0-3-128 0,1-3 128 16,2-3 0-16,-1-2 0 0,1-1 0 0,2-4 0 0,0-3 0 16,1 1 0-16,0-4 0 0,-1-1 0 0,1-1 0 0,-1-1 0 15,-1 1 0-15,-3 0 0 0,-1-2 0 0,-3 3 0 16,-1 2 128-16,-1 3-128 15,-4 2 128-15,1 2-128 0,-4 4 192 0,-1 4-32 0,-2 0-16 0,-3 3 0 16,0 3-144-16,-3 7 128 0,-2 1-128 0,-3 6 128 0,-1 2-128 0,-2 5 0 16,-3 5 0-16,0 0 0 15,0 1 0-15,1-1 0 0,1-4 0 0,1-1 0 16,2-5 0-16,3 0 0 0,4-3 0 16,0-3 0-16,3 0 0 0,0-1 0 0,3 0 0 0,1-1 0 15,2-3 0-15,1 1 0 0,1-5 0 0,1 1 0 16,1 1 0-16,1-3 0 0,1 0 0 0,0-3 0 15,2 1 0-15,0-2 0 0,0 1 0 0,0 0 0 16,1-1 0-16,-1 1 0 0,2 0 0 0,0-1 0 0,-2 2 0 0,2-2 0 16,-2-1 0-16,2 2 0 15,-2-4 0-15,2 0 0 0,1-2 0 0,0-3 128 0,2-4-256 16</inkml:trace>
  <inkml:trace contextRef="#ctx0" brushRef="#br1" timeOffset="53184.05">23870 11130 3679 0,'15'-69'320'0,"1"9"-320"0,-2 15 0 0,-2 19 0 0,1-1 0 0,8-21 0 0,17-44 0 0,23-46 0 0</inkml:trace>
  <inkml:trace contextRef="#ctx0" brushRef="#br2" timeOffset="69749.14">14328 13824 17503 0,'-6'-23'1552'0,"0"4"-1232"0,1 3-320 15,1 3 0-15,3 5 2880 0,-1 0 512 0,0 0 96 0,-2-11 32 0,-2-6-3088 0,-3-8-624 0,-3-4-112 0,0 2-16 0,1 7 16 0,-2 5 16 0,2 4 0 16,-3 4 0-16,1 6-48 0,-2 4-16 16,0 3 0-16,0 2 0 0,3 0 656 0,-2 3 128 0,-2 6 16 0,-1-3 16 15,3 4 16-15,-2 4 0 0,-1 4 0 0,-3 5 0 16,0 1-304-16,1 5-176 0,0-1 192 0,4-3-192 15,3-3 240-15,2 0-64 0,4-5-16 0,3-1 0 16,3-7 464-16,3 3 80 0,3-5 32 0,3-1 0 16,-1 0-192-16,5 1-32 0,-1-5-16 0,3-1 0 0,0-1-368 0,1-2-128 15,1-2 0-15,0-2 0 16,-1-1 192-16,1-3-48 0,0-2-16 0,-2 0 0 16,1-1 224-16,-1-2 32 0,-2 1 16 0,0-2 0 15,-2 4 16-15,-3-3 0 0,1 1 0 0,-2-2 0 0,0 4-80 16,-2-3-16-16,-2 4 0 0,1-2 0 0,-3 1-80 0,-1 3-32 15,0 2 0-15,-1 1 0 0,-1 2-208 0,-1 2 0 16,-2 4 0-16,-1 2 0 0,-1 6-192 0,-3 2 64 16,-4 4 128-16,-1 4-208 0,-1 7 208 0,-2-1-176 15,0 5 176-15,1-3-160 0,1-2 160 0,1-1 0 16,3-3 0-16,2-2 0 0,2-1 0 0,3-4 0 0,2-4 0 16,3 0 128-16,2-5-128 0,2 0 176 15,0-2-176-15,3-4 192 0,0 0-192 0,2-4 0 0,1-2 144 0,1-3-144 16,0-1 128-16,2-6-128 15,0 0 160-15,1-2-160 0,-2-1 224 0,1-3-48 16,-2-3-16-16,-3 2 0 0,1 2 96 0,-3 1 32 16,-1 1 0-16,-1 1 0 0,-3-1-16 0,-1 3 0 0,-2 3 0 15,-2 1 0-15,-1 5-16 0,0-2-16 0,-2 6 0 0,-1-1 0 16,-1 4-240-16,0 4 0 0,-3 2 128 0,0 3-128 16,-3 2 0-16,-2 3 0 0,0 5 0 0,-2 1 0 15,1-2-192-15,0 1 192 0,3 1-192 0,3-5 192 16,2 1 0-16,3-4-128 0,2 2 128 15,2 0 0-15,3-2 0 0,0 0 0 0,3-1 0 0,0-1 0 16,1 0 0-16,1-4 0 0,1 0 0 0,3 0 0 0,0-4-144 0,2 0 144 16,2-2 0-16,1-4-144 15,3 2 144-15,1-5 0 0,0 0 0 0,1-1 0 16,-2-5 0-16,0 1 0 0,-1-2 0 0,-2 4 128 16,0-2-128-16,-5 0 0 0,1-1 0 0,-2 3 128 0,-3 2-128 15,-2 0 0-15,0 2 0 0,-3 1 0 16,-1 2 0-16,-3 1 0 0,0 2 0 0,-2-2 128 0,0 2-128 0,-3 2 176 15,-2 0-176-15,-3 0 192 16,0 2-192-16,0-2 128 0,-1 2-128 0,0 0 128 0,2 1-128 0,-1-2 0 16,3 0 144-16,0 0-144 0,2-3 128 0,3 4-128 15,0-1 128-15,1-2-128 0,2 1 0 0,2 1 0 16,0 1 0-16,2-1 0 0,2 2 0 0,-1 3 0 16,2-2 0-16,2 0 0 0,0 0-128 0,2 0 128 0,-1 2-128 15,2-2 128-15,-1 0 0 0,2 0-128 16,1 3 128-16,1-3 0 0,-1 0 0 0,-1-2 0 15,-2 2 0-15,0-5-128 0,-1 2 128 0,-1-1 0 16,-1 0 0-16,-1 0 0 0,0-2 0 0,-2 0 176 0,1-2-176 0,-1 0 192 16,-1 0 16-16,1-4 16 0,-1 2 0 0,-1-2 0 15,0 0 64-15,0-1 16 0,0 0 0 0,-1 1 0 16,-1-3-112-16,0 1-32 0,1 0 0 0,-2-2 0 16,1 4-32-16,-2-3 0 0,1 3 0 15,0 0 0-15,0 0 16 0,0 2 0 0,0-2 0 0,-1 2 0 16,1 1 0-16,-2-4 0 0,1 2 0 0,-2 2 0 0,1-5 32 0,-3 2 0 15,0-3 0-15,-1 0 0 16,-1 0 112-16,-2-1 32 0,-2-4 0 0,-1 2 0 16,2 0 48-16,-4-1 16 0,-5-6 0 0,-5-5 0 15,-6-4-32-15,-5-2 0 0,-2-2 0 0,0 1 0 16,-2-1-80-16,0 1-16 0,-1-4 0 0,0 3 0 16,1 0-64-16,-3-2-32 0,-3 2 0 0,1 4 0 0,1 2-160 0,-6-3 160 15,-6-4-160-15,-1 1 160 0,-2-3-160 0,2 3 128 16,0 0-128-16,-3 1 128 15,-4 5-128-15,-3 1 0 0,-2 3 0 0,1 0 128 0,4-3-128 16,5 3 0-16,2-4 144 0,0 1-144 0,1 3 176 16,-4-7-48-16,-1 1 0 0,1-4 0 0,9-3-128 0,2 1 0 15,6-5 144-15,0 0-144 0,3 3 0 0,-4 1 0 16,1 3 0-16,-4 1 0 0,1 3 0 0,0 2 0 16,2 1 0-16,3-3 0 0,5 2 0 0,0-2 0 15,3 2 0-15,-1 2 0 0,0-2 0 0,-6-3 0 16,-5-4 0-16,-4 0 0 0,0 2 0 0,2-2 0 0,3 3 0 15,5 1 0-15,7 1 0 0,0 2 0 16,4-2 0-16,-1 3 0 0,-2-1 0 0,4 3 0 16,-1 2 0-16,-1-1 0 0,0 0 0 0,0-1 0 15,0 1 0-15,3 1 0 0,1 1 0 0,0 1 0 16,1 0 0-16,1-3-128 0,1 3 128 0,2 3 0 0,4 0 0 16,0 4 0-16,3 2 0 0,3 1 0 0,1 6 0 0,1-4 0 15,4 7 0-15,0-2 0 0,1 4 0 0,2-2-128 16,1 4 128-16,1-1 0 0,1 3 0 0,0 0-128 15,1 0 128-15,1 4 0 0,0-3-144 0,0 2 144 16,0 1 0-16,0-4 0 0,0 3-144 0,-1-4 144 0,2 0 0 16,-2 1 0-16,0-2 0 0,-1-2 0 0,0 2 0 0,0-2 0 15,-1-1 0-15,0 2 0 0,0-2 0 0,-2 0 0 16,1-1 0-16,-1 2 0 16,0-2 0-16,-1-2 0 0,0 2 0 0,0-2 0 15,1 2 0-15,-1-3 0 0,0 2 0 0,1-1 0 16,-1 2 0-16,0-4 0 0,-1 4 0 0,1-5 0 15,1 4 0-15,-1-2 0 0,0 1 0 0,1 1 0 0,-1 1 0 0,1-3 0 16,1 3 0-16,0-1 0 0,-1 1 0 0,1-1 0 16,-1 1 0-16,2 0 0 0,0 0 0 0,-2 1 0 15,2 0 0-15,0 2 0 0,1-2 0 0,-2 4 0 16,4-1 0-16,-2-1 0 0,1 3 0 0,1 3 0 16,1 1 0-16,1 2 0 0,1 1 0 0,-1 0 0 0,3 6 0 15,-1-1 0-15,1 2 0 0,1 2 0 0,-3 1-128 0,0 1 128 16,-3 1 0-16,2-1 0 15,-2 0 0-15,1-1 0 0,-3 1 0 0,1-4 0 16,-1 1 0-16,-1-2 0 0,1 1 0 0,0-2 0 16,-2 2 0-16,2-5 0 0,0-2 0 0,-1 0 0 15,1-1 0-15,0 0 0 0,0 1 0 0,0-3 0 0,-1 0 0 16,1-4 0-16,0 2 0 0,0-4 0 0,0 0 0 0,-1-2 0 16,1 0 0-16,0 0 0 0,0-2 0 0,-2-4 0 15,2 2 0-15,-1-6 0 0,1 2 0 0,0-6 0 16,-1-1 0-16,1-5 0 0,1-1 0 15,-1-3 0-15,1 0 0 0,1-2 0 0,0 0 0 0,1-4 0 16,-1 2 0-16,-2 1 0 0,1-3 0 0,-1 2 0 16,-1 0 0-16,0-1 0 0,-2 4 0 0,1 0 0 15,-2 0 0-15,-1 1 0 0,0-2 0 0,-1 2 0 16,-1-3 0-16,-1 0 0 0,0 2 0 0,0 2 0 16,1 5 0-16,-1 0-128 0,2 6 128 0,0 1 0 0,1 3 0 0,0 0 0 15,3 3 0-15,0 2 0 0,1 1 0 0,2 0-128 16,3 4 128-16,2 2 0 0,1 0 0 0,1 0 0 15,5 7-128-15,0-1 128 0,-2-2 0 0,3 0 0 16,3 5-128-16,3-2 128 16,0 0 0-16,1-1 0 0,0-2 0 0,0-1 0 0,-1-4 0 15,1 0 0-15,2-2 0 0,2 0 0 0,2 0 0 0,2-5 0 0,4 1 0 0,5-5 0 16,3-1-192-16,2 1 192 16,3-4-192-16,-3-2 192 15,1 0-1088-15,-4-5-96 0,-1 3-32 0,-6-2 0 16,-1 2 272-16,-4 2 48 0,-3 2 16 0,-4 1 0 15,-4 2 80-15,-6 4 16 0,-5 3 0 0,-6 4-19328 0</inkml:trace>
  <inkml:trace contextRef="#ctx0" brushRef="#br2" timeOffset="70584">10247 10538 29487 0,'-13'-12'2624'0,"4"2"-2112"0,0 1-512 0,3 3 0 0,2 2 1616 0,2 4 224 0,-2-2 32 0,-2-4 16 0,-4-2-1056 0,-3 2-224 0,-3-3-32 0,-3 2-16 16,0 4-560-16,-2 6-304 0,0 2 48 0,0 4 0 16,-1 5-832-1,-1 4-176-15,-2 3-16 0,-2 5-16 16,-2 2 592-16,-3 7 128 0,0 2 32 0,0-1 0 0,-2 5 736 0,4-4 160 15,1-1 32-15,4-2 0 0,4 3 768 0,2-2 176 16,2-2 16-16,4 2 16 0,3-1-656 0,5 0-128 0,3-4-16 0,2-3-16 16,3-5-224-16,5 0-64 0,0-4 0 0,3-4 0 15,3-1 0-15,1-3-16 0,3-2 0 0,3-1 0 16,3-6-240-16,1-1 0 0,2-1 128 0,0-6-128 16,0 1 0-16,3-5 144 0,0-3-144 0,-1 0 128 15,1-4-128-15,-4 0 0 0,-1-2 0 0,-3-1 128 0,0-1-128 0,-2-4 160 16,-3 1-160-16,-3-1 160 15,-3-1 48-15,-2 3 16 0,-2 1 0 0,-3 1 0 16,-4 2-16-16,-1-3 0 0,-2 2 0 0,-3 2 0 16,-3-1-16-16,-1-1 0 0,-2 1 0 0,0 2 0 0,1-2-16 15,-3 1-16-15,0 3 0 0,2 0 0 0,0 4-32 0,-1-1-128 16,3 5 192-16,2 0-64 0,-1 2 64 0,3 4 16 16,1-2 0-16,2 4 0 0,1 1-80 0,2 4 0 15,1-1-128-15,3 4 192 0,2 2-192 0,3 0 0 16,1 4 0-16,2 3 0 0,2-1 0 0,2 3 0 15,0 1 0-15,1-1 0 0,0 2 0 0,-1-2 0 16,-1-2 0-16,1 1 0 0,-2-5 0 0,1 2 144 16,0 1-16-16,-2-2 0 0,0-2-128 0,-1 3 192 15,0-2-192-15,1 0 192 0,-2 0-192 0,0 2 128 16,-1-2-128-16,0 0 128 0,-2 2-128 0,0-1 0 0,0 1-192 16,0 1 192-1,-2 0-832-15,0-2-64 0,-1 4 0 0,0-2-12336 0,-1 1-2464 0</inkml:trace>
  <inkml:trace contextRef="#ctx0" brushRef="#br2" timeOffset="71196.45">10538 10874 34095 0,'-3'-9'1504'0,"1"0"320"0,-1 4-1456 0,2-1-368 0,1 3 0 0,0 3 0 0,1-3 720 0,-1-2 80 0,2-3 16 0,0-2 0 0,3-2-400 0,0-3-80 0,2 2-16 0,1 3 0 16,-1-3-176-16,3 2-144 15,0 0 192-15,1 0-192 0,0 1 0 0,2 3 0 0,-1-2-192 0,0 1 48 16,1 4 144-16,-2 0-128 0,0 1 128 15,-1 6-128-15,0-1 128 0,-4 2 0 0,0 2 0 0,-1 7 0 16,-2-2-240-16,-3 6 48 0,-2 0 0 0,-1 4 0 16,-2 2 192-16,-3 1 0 0,-2 2 0 0,-2 3 0 15,-2-1 0-15,1 3 256 0,-1-1-48 0,1-3-16 16,0-1-48-16,1-1-16 0,0-2 0 0,0 2 0 16,3-7 176-16,1 1 16 0,2-5 16 0,1-2 0 15,3 0-112-15,0-2-32 0,4-1 0 0,-1-3 0 16,2-2-16-16,1 0-16 0,2-2 0 0,2-2 0 15,0 0 80-15,2 0 16 0,3 1 0 0,-1-2 0 16,3 1 64-16,1 0 0 0,3-2 16 0,0-2 0 0,0 0 32 16,3 2 0-16,4-5 0 0,1 1 0 0,2 0-240 0,0-1-128 15,0-2 128-15,-2 0-128 0,-1 2-192 0,-2-3-96 16,-2 1-32-16,-2-1 0 16,-4-2-1024-16,-4 2-192 0</inkml:trace>
  <inkml:trace contextRef="#ctx0" brushRef="#br2" timeOffset="72333.62">9242 10548 23951 0,'-14'4'1056'0,"6"-4"224"0,0 2-1024 0,6-2-256 0,1 0 0 0,2 0 0 0,0 0 1264 0,0 0 192 0,2 0 32 0,0 0 16 16,5-2-480-16,3-2-112 0,4 0-16 0,3-2 0 0,6-3 0 0,4 0 0 16,5-4 0-16,4-3 0 0,3 1-384 0,1-2-96 15,1 0-16-15,-1-1 0 16,-3 0-160-16,-1-1-48 0,-1-1 0 0,1 2 0 16,2-4 192-16,0 3 48 0,2 1 0 0,1 1 0 0,1 1-128 0,-2-2-32 15,0 4 0-15,-5-3 0 0,-4 3-128 0,-3-1-16 16,-5 4-128-16,-1-1 192 0,-5 2 0 0,-1 1-16 15,-1 0 0-15,-1 0 0 0,-1 1 80 0,-3 2 0 16,0-2 16-16,-1 1 0 0,0 0-48 0,-1 1-16 16,-1 1 0-16,0 0 0 0,-1-1-208 0,-1 0 0 0,0-1 0 15,-1 2 0-15,0 1 0 0,0 1 0 16,0-3 0-16,-1 2 0 0,1-1 0 0,-1 1 0 0,-1-3 0 0,0 2 0 16,-1 1 0-16,1-2 0 0,-2 3 0 0,0-4 0 15,-1 1 144-15,0 2-16 16,0-2 0-16,-2 0 0 0,1 0 64 0,-3 0 0 0,1 0 0 15,-2-1 0-15,2 1 0 0,-1 0 0 0,-1 0 0 0,0 0 0 16,1-1-192-16,-2 2 192 0,0-1-192 0,0 1 192 16,-2 2-192-16,1-4 0 0,0 1 0 0,-2 0 0 15,0 2 0-15,1 1 0 0,-1 0 0 0,0-3 0 16,2 2 0-16,-1-1 0 0,2 0 0 0,0 0-176 16,1 2 176-16,0-3 0 0,1 2 0 0,1-2 0 15,0 2 0-15,1-1 0 0,-1 1 0 0,1 1 0 0,-1 0 0 0,2 3 0 16,-1-4 0-16,0 4 0 15,1 0 0-15,0 0 0 0,0 0 0 0,0 0 0 16,-1 0 0-16,2 0 0 0,-1 0 0 0,1 0 0 16,0 0 0-16,0 0 0 0,0 0 0 0,0 0-128 0,0 0 128 15,0 0 0-15,0 0 0 0,0 0 0 0,0 0 0 0,0 0 0 16,0 0 0-16,21-2-128 0,-17 1 128 16,-2 1-128-16,-1 0 128 0,2 0-128 0,-2 0 128 0,0 0 0 15,1 1-144-15,-2 1 144 0,0-2 0 0,-2 4 0 0,2-1 0 16,0-3 0-16,0 0 0 15,0 0 0-15,0 0 0 0,-13 13 0 0,9-9 0 0,-2 1 0 16,1-1 0-16,-2-2 0 0,0 2 0 0,-1-2 0 16,-1-1 0-16,-1 2 0 0,0-1 0 0,-1 2 0 15,-2-3 0-15,-1 2 0 0,0 1 0 0,0 1 0 16,-1-2 0-16,-3 0 0 0,1 3 0 0,0-1 0 16,-2 3 0-16,2-1 0 0,0 1 0 0,-1-2 0 15,1 4 128-15,1-3-128 0,1 0 0 0,3-1 0 0,1 0 0 0,1 1 0 16,2-4 0-16,1 2 0 0,2-4 0 15,1 2 0-15,2-2 0 0,0 2 0 0,1-3 0 16,2 0 0-16,-1 0 0 0,3 0 0 0,1-3 0 0,1 2 0 0,2-2-192 16,2 2 48-16,1-1 0 15,2-2 0-15,3 2 16 0,1-2 0 0,0 1 0 0,1 0 0 16,2 0 128-16,-2 1 0 0,0 0 0 0,-1-1 0 16,1 0 0-16,-4 3-160 0,1-3 160 0,-3 0-160 15,0 3 160-15,0-4 0 0,-1 2 0 0,0-2 0 16,0 0 0-16,-2 0 0 0,1 0 128 0,0 0-128 15,-2-1 0-15,1 1 0 0,-1-3 0 0,0 2 0 16,0-1 0-16,-1 0 0 0,0 2 0 0,-1-2 0 16,-1 2 0-16,-1 0 0 0,0 2 0 0,-1-2 0 15,0 2 0-15,-2 2 0 0,0 0 0 0,-2 0 0 0,2 0 0 0,-2 2 0 16,-1-1 0-16,0 4 0 16,0-1-464-16,-2 2-16 0,2 1 0 0,-1-1-18368 15</inkml:trace>
  <inkml:trace contextRef="#ctx0" brushRef="#br2" timeOffset="76599.84">13948 8563 39615 0,'3'-10'3520'0,"0"2"-2816"0,1 2-560 0,0 2-144 0,0-2-224 0,-1-1-80 0,6-5-16 0,3-8 0 16,6-6-192-16,3-2-32 0,0-1-16 0,0 5 0 0,-3 3 368 0,0 5 192 16,-2 3-192-16,-4 6 192 15,-1 1-1008-15,-2 6-80 0,-2 2-32 0,-2 6 0 16,-1 1-1136-16,-4 6-240 0,-3 4-32 0,-2 3-16 16,-3 4-480-16,-6 5-112 0,-4 7 0 0,-6 3-16 15,-6 7 864-15,-7 9 176 0,-10 9 48 0,-7 3 0 0,-3-1 1936 0,-3 6 384 0,-5 12 64 16,-2 4 32-16,-2 6 1984 0,-1-3 400 15,2-5 80-15,-9 11 0 0,-7 17-336 0,1 4-80 0,3 0-16 16,1 4 0-16,-2 3-928 0,-3-1-192 0,-5 4-48 0,1 8 0 16,0 8-592-16,-1 1-128 0,2-11-32 15,-10 13 0-15,-5 10 112 0,0 2 32 0,8-10 0 0,-6-1 0 16,-8-2 160-16,3 0 16 0,4 11 16 0,0-13 0 16,4-14-128-16,-4 4-32 0,-6 9 0 0,7-12 0 0,9-9-144 15,-5-2-48-15,-4-1 0 0,3-2 0 0,4-8-288 16,0 3-160-16,2-4 160 0,-6-2-160 15,-4-4 0-15,6-2 0 0,11 5 0 0,1-10 0 0,0-8 0 0,2-3 0 16,1-5 0-16,5-1 0 0,9-1 128 0,4-6-128 16,3-9 0-16,1-7 0 0,1-8 192 0,-1-2-64 15,0-1-128-15,6-1 192 0,10-6-32 16,5-4-16-16,2-3 0 0,2-4 0 0,3-3-144 0,3-3 0 16,2-6 144-16,3-2-144 0,2-4 0 0,4-1 0 15,2-6 0-15,2 2 0 16,3-5-1200-16,2 0-144 0,2 1-48 0,1-2-15248 0</inkml:trace>
  <inkml:trace contextRef="#ctx0" brushRef="#br2" timeOffset="77218.78">8635 14971 1839 0,'-3'3'160'0,"2"0"-160"0,1 1 0 0,3 2 0 15,0 1 3984-15,3-1 768 0,2 2 160 0,6 6 16 0,9 11-4544 0,14 7-896 0,11 9-192 0,12 3-48 0,6 3 496 0,4 0 80 16,1 0 32-16,4-1 0 0,0 1 144 0,5-3 128 15,3 3-128-15,9 7 176 16,9 2-528-16,6 1-96 0,3 0-32 0,3 0 0 0,4 0 160 0,-20-6 16 16,-14-10 16-16,19 10 0 0,24 13 288 0,12 7 128 15,4 2-128-15,4 0 192 0,5-4 752 0,-5-2 144 0,-10-7 16 16,10 3 16-16,12 1 592 0,8 1 112 16,5-1 32-16,0-4 0 0,1-3-784 0,4 4-160 15,4-1-16-15,3 0-16 0,-4-4 144 0,2 4 16 16,5-3 16-16,-1-3 0 0,2-1-544 0,5-2-96 15,4 1-32-15,-4-1 0 0,-4 1 192 0,5-1 16 16,0 5 16-16,-3-1 0 0,1-5-208 0,5 1-32 0,1-2-16 0,-1 2 0 16,-5-3-352-16,-8 3 0 0,-8 8 0 0,-6-2 0 15,-5 0 0-15,-7-5 0 0,-5 1 0 0,-3 0-128 32,-8 2-1008-32,-4 8-192 0,1 2-32 0,-12 0-16 0,-11-2-352 0,-6-6-80 0,-2-3-16 15,-10-2 0 1,-9-1 128-16,-5-7 32 0,-3-2 0 0,-3 2-7872 0</inkml:trace>
  <inkml:trace contextRef="#ctx0" brushRef="#br2" timeOffset="81500.95">14031 8210 10127 0,'-6'8'896'0,"0"-2"-704"0,2 1-192 0,2-4 0 0,0 1 0 0,0 1 192 0,-3 5-192 0,-5 3 192 0,-1 9-192 0,-1 0 0 0,-1 0 0 0,3-3 0 16,0 0 208-16,1-4 64 0,0 1 16 0,0-3 0 15,2 0 144-15,-2 2 16 0,0 1 16 0,0-2 0 16,1 1-128-16,-2 1-16 0,-2 3-16 0,-2 6 0 16,-2 1-304-16,-2 5 0 0,-3 0 0 0,-2 1 0 0,-1 3 0 15,-4-1-144-15,-1 1-16 0,-1 0 0 16,0-2 160-16,0 0 0 0,0 2 0 0,-1 3 0 15,0 1 0-15,4 2 0 0,2-1 0 0,4 2-4160 16,5-3-704-16</inkml:trace>
  <inkml:trace contextRef="#ctx0" brushRef="#br2" timeOffset="81526.53">13376 9356 12543 0</inkml:trace>
  <inkml:trace contextRef="#ctx0" brushRef="#br3" timeOffset="132909.34">22338 12701 16575 0,'2'-6'1472'16,"0"2"-1168"-16,0 2-304 0,2-1 0 0,-1 3 1216 0,0 0 192 0,2-1 48 0,5-5 0 0,4 1-496 0,2 0-112 0,1 0-16 0,2 1 0 0,-1 4-224 0,1-2-48 15,1 0-16-15,1 2 0 0,1 0-544 0,-1 0-176 16,1 2 0-16,0 0 0 16,-1-2-784-16,-1 3-176 0,0-3-16 0,-1 0-16 15,-5 0 464-15,0 0 112 0,-2 0 16 0,0 0 0 0,-3 0 576 0,1 1 256 16,-1 1 0-16,1 1-16 0,2-2-16 0,1 4 0 15,1-1 0-15,3 2 0 0,1 0-400 0,3-2-80 16,1 2 0-16,2 0-16 0,-1 0 656 0,0 0 144 16,0 1 32-16,-1-2 0 0,1 1 864 0,-4-1 176 15,-1 1 48-15,-2-2 0 0,-1-1-112 0,-3 1 0 16,-1-1-16-16,-1-1 0 0,-1-1-656 0,-3 2-128 16,-1-1-32-16,-2-2 0 0,1 0-416 0,-3-2-96 0,1 2 0 0,-2-3-16 15,1 2-48-15,0 1-128 0,0-2 192 0,-1-1-64 16,2 2-128-16,-1-2 160 15,0 2-160-15,-1-1 160 0,1 2 112 0,-2-4 32 16,1 4 0-16,-1-3 0 0,-2 0 64 0,1 0 16 0,-2 0 0 0,-2 0 0 16,0 2-192-16,0-2-16 0,-3 1-16 0,2 1 0 15,-2-2-32-15,0 3-128 0,-1-2 192 0,2 0-64 16,-1 2-128-16,0 0 192 0,2-2-192 0,0 2 192 16,-1-4-192-16,2 4 128 0,1-2-128 0,0-1 128 0,0 2-128 15,-1 1 0-15,1-2 0 0,-1-1-176 0,0 2 176 0,-2 1 0 16,1-3 0-16,-2 2 0 15,0-1 0-15,-2 2-128 0,1-4 128 0,-2 2-128 16,2 2-96-16,-2-4-16 0,1 4 0 0,1-3 0 16,0 1-944-1,1 1-192-15,3 1-32 0,0-3-9760 0,2 2-1952 0</inkml:trace>
  <inkml:trace contextRef="#ctx0" brushRef="#br3" timeOffset="135663.19">22853 12827 23951 0,'-4'-5'2128'0,"0"4"-1696"0,2-2-432 0,1 3 0 0,1 0 1664 16,0 0 240-16,-3-2 48 0,-2-2 16 0,-1 0-1520 0,-1 1-320 0,-2-3-128 0,-1-1 128 0,0 1-128 0,-1 0 0 15,0 0 0-15,1 2 0 0,0-2 0 0,1 4 0 16,1-2 0-16,-1-2 0 0,2 2 448 0,-2 1 64 16,0 0 16-16,2 0 0 0,-2 0 304 0,1 0 48 15,-1-1 16-15,-1 1 0 0,0-2-160 0,0 1-32 0,-1 0 0 0,1-2 0 16,2 1-208-16,-2 0-48 15,0 0-16-15,-1-1 0 0,0 0-224 0,-2 0-32 16,-2-2-16-16,-1 2 0 0,0-3 16 0,-4 2 0 16,-1-3 0-16,-3 1 0 0,0 2 16 0,-2-2 16 0,-1 0 0 0,0-4 0 15,-2 1 16-15,1-1 0 0,0 0 0 0,-1 0 0 16,-1-3-96-16,-3 0 0 0,-2-2-128 0,0-1 192 16,-3 3-192-16,-4 0 176 0,-3-5-176 0,-1 2 160 15,1 3-160-15,2-1 192 0,2-1-192 0,2-1 192 16,0 0 0-16,1 0 16 0,0 0 0 0,-6-1 0 15,-1 2-80-15,-5-4-128 0,0 0 176 0,0 0-176 0,2 2 192 0,0-2-64 16,-1 0 0-16,4 0-128 16,-2 1 256-16,-3 1-64 0,-7-2-16 0,-2 1 0 0,-3 1-176 15,2 1 128-15,1 1-128 0,4 0 128 0,2 1 32 0,-1 0 0 16,0-1 0-16,-3 1 0 16,-3-1-160-16,-1-1 0 0,0 3 144 0,4 0-144 15,6 0 0-15,0-2 0 0,4 1 0 0,-3-4-192 16,3 1 192-16,-2-1 0 0,-1-1 0 0,-1-1 0 0,-1-5 0 15,3 2 0-15,4-2 160 0,0-3-160 0,1 1 128 0,-2-1-128 16,-4 3 0-16,0 0 144 0,-3-1-16 0,-3 3-128 16,0 1 192-16,2-1-64 0,1 2-128 0,2-2 0 15,1 1 0-15,1-3 128 0,0 2-128 0,-3 1 0 16,-4-4 0-16,2-1 0 0,-2 0 0 0,4-1 0 16,4 0 0-16,0 1 0 0,-1 2 0 0,-3 3 0 0,-3-1 0 0,-3 4 0 15,-2 3 0-15,1-2 0 0,2 4 0 0,3 2 0 16,5-1 0-16,2 1 0 15,2 4 0-15,-6-4 0 0,-6 2 0 0,-1-2 0 0,2-1 0 0,2 0 0 16,2 1 0-16,2-1 0 0,5 2 0 0,-1-2 0 0,1 1 0 0,-2-1 0 16,-1-2 0-1,-4-1 0-15,-1-1 0 0,0-1 0 0,1 2 0 0,4-4 0 16,3 1 0-16,2 1 0 0,-1-1 128 0,-5 0-128 16,-1 2 0-16,-5-3 0 0,-2 5 0 0,-1-4 128 15,1 3-128-15,3-1 0 0,3 2 0 0,-3-1 0 16,-1 6 0-16,-3-3 0 0,-7-2 0 0,-6 1 0 15,0 1 0-15,1 1 0 0,7 1 0 0,1 0 0 0,1 0 0 0,-3-1 0 16,-1 3 0-16,-1-1 0 0,0 0 0 0,1 0 0 16,7-1 0-16,1 0 0 15,-1-1-128-15,-2-2 128 0,-5 2 0 0,1 1 0 16,2-2 0-16,3 1 0 0,4 2 0 0,1-2 0 16,1-1 0-16,-4 0 0 0,-2 0 0 0,-3 1 0 0,1 1 0 0,2-2 0 15,4 1 0-15,2 1 0 0,4 0 0 0,-1 0 0 16,-2 2 0-16,-2-4 0 0,-3 1 0 0,1 2 0 15,2-5 0-15,7 2 0 0,5 3 0 0,5-2 0 16,4 2 0-16,4 2 0 0,4 0 0 0,1 1 0 16,-1 0 0-16,-2-2 0 0,0 0 0 0,-1 2 0 15,2 0 0-15,2 1 0 0,0 2 0 0,3 1 0 16,3 1 0-16,-1 0 0 0,0 2-128 0,3-1 128 0,2 4 0 0,-1-2 0 16,2 2 0-16,3 0 0 15,2-3 0-15,0 3 0 0,1 0 0 0,1 3 0 16,2-3 0-16,0 0 0 0,2 0 0 0,1 0 0 15,-1 0 0-15,2 0 0 0,2 0 0 0,-1 2 0 0,0-2 0 16,2 2 0-16,-3-2 0 0,0 0 0 0,0 0 0 16,22 12 0-16,-11-8 0 0,3 1 0 0,0 1 0 0,2 1 0 15,8 6 0-15,2-3 0 0,-4-1 0 0,3 4 0 16,7 2 0-16,6 3 0 0,6 2 0 0,3 2 0 16,2 3 0-16,2-2 0 0,0 2 0 0,2 0 0 15,6-3 0-15,5 0 0 0,4 1 0 0,2-2 0 0,0 2 0 0,1 2 0 16,-6-3-144-16,6 3 144 15,9-2 0-15,9 6 0 0,9 6 0 0,7 2 0 16,5 1 0-16,12 3 0 0,18 3 0 0,10 1 0 16,3 2 0-16,-2-3 0 0,-2 1 0 0,2-2 0 15,-6 2 0-15,0 2 0 0,-3 9 0 0,6 1 0 16,8 1 0-16,-1-1 0 0,-6 0 0 0,5-1 0 0,4 1-144 16,-7-3 144-16,-13-3 0 0,14 9-144 0,10 12 144 0,13 1 0 15,9-6 0-15,0-2 0 0,-7-8 0 16,-16 1 128-16,-12 2-128 0,15 4 0 0,12 8 0 0,7-5 0 15,0-4 0-15,-12-4 0 0,-15-5 0 0,0 1 0 16,4 7 0-16,-7-4 0 0,-14-3 0 0,-2 0 0 16,2-2 0-16,-2-2 0 0,3-3 0 0,-10-1 0 15,-15 0 0-15,4 1 0 0,9 5 0 0,-4 1 0 16,-4 0 0-16,-3-6 0 0,-1-2 0 0,-4-6 0 16,-7-6 0-16,-11-3 128 0,-11-6-128 0,-4-2 0 15,0 0 0-15,-5-2 0 0,-6-2 0 0,-10 0 192 0,-10-1-64 0,-7-1 0 16,-9-4-128-16,-3-2 176 15,-3 0-176-15,-4 1 192 0,-3-5 176 0,-6-1 32 0,-2 0 16 0,-3 0 0 16,-3-3-416-16,-4-2 0 0,-1 2 0 0,-4-3 0 16,-2 2 0-16,-3-2 0 0,-2-2 0 0,-4-2 0 15,-3 1 0-15,-2-3 0 0,-2 0 0 0,-2-1 0 16,0-2 0-16,-4-1 0 16,0-2 0-16,-3-2 0 0,-1-1 0 0,-5-1 0 0,-1 0 0 0,-3-2 0 15,-4-2 0-15,-2 1 0 0,0-2-192 0,-1-1 192 16,-1-1-128-16,-1-2 128 0,1-4 0 0,-6-3 0 15,-8-2 0-15,-6-7 0 0,0 4-144 0,-4-5 144 16,-3-5-160-16,-2-4 32 0,-2 1 0 0,-8 5 0 16,-7-2 128-16,-1 2-128 0,-1 1 128 0,-3-1-128 15,2 2 128-15,-11-8 0 0,-12-3 0 0,-6-3 0 0,-3 0 0 0,-4 4 0 16,-2 5 0-16,-1 2 0 16,5 4 0-16,1-5 0 0,1-1 0 0,-2-3 0 15,1-2 0-15,-2-2 0 0,3 3 0 0,-11-2-128 0,-11 3 128 16,5-3 0-16,20 7 0 0,-9-6 0 0,-14-5 0 0,1-5 0 15,5-4 0-15,-3 4 0 0,-5 3 0 0,2 3 0 16,7 7 0-16,6-1 0 0,3-3 0 0,-2-2 0 16,2 2 0-16,0-3 0 0,1 4 0 15,-4 4 0-15,-8 2 0 0,9 4 0 0,14 3 0 0,0 0 0 16,3 3 0-16,3-2 0 0,8-2 0 0,-2-1 0 16,-1 2 0-16,3 1 0 0,3 5 0 0,2 3 0 15,4-1 0-15,-1 3 0 0,-1 4 0 0,7 1 0 0,10 1 0 0,5 0 0 16,7 4 0-16,0-3 0 15,-3 0 0-15,1-3 0 0,4-1 0 0,6 1 0 16,8-2 0-16,1 1 0 0,-3-2 0 0,-3-1 0 16,2 1 0-16,3 2 0 0,3-3 0 0,6 2 0 0,5 4 0 0,4-2 0 15,3 3 0-15,0 2 0 16,3 1 0-16,0 1 0 0,0 3 0 0,0 4 0 0,0-1 0 0,-1 2 128 16,5 1-128-16,0-1 0 0,0 4 0 15,1 0 0-15,0 2 0 0,2-1 0 0,3 1 0 0,1 4-128 16,2-3 128-16,2 3 0 0,0 0 0 0,1 0 0 15,2-3 0-15,0 3 0 0,1 0 0 0,0 0 0 16,2 0 0-16,0 0 0 0,1-2 0 0,2 0 0 16,-1 0 0-16,2 1 0 0,0-2 0 0,1 0 0 15,0 0 0-15,1 1 0 0,1 0 0 0,2-3 0 16,-1 4 0-16,1-1 144 0,2-2-16 0,0 2-128 16,0 0 224-16,0 0-64 0,1-1-16 0,2 2 0 0,-1 1-144 0,2 0 0 15,2 0 0-15,0 0 0 0,4 1 0 16,3 4 0-16,-1-1 0 0,1 0 0 0,4 2-128 0,0 0 128 15,1 0 0-15,2 2 0 0,2 0 0 0,2 2 0 16,-1 3-144-16,5-3 144 0,-1 4 0 0,3-1 0 16,4 0 0-16,3 2 0 0,4-1 0 0,4 2-128 15,4 0 128-15,2 2 0 0,-2 3 0 0,1-1 0 16,3 1 0-16,6 3 0 0,9 1 0 0,5 3 0 16,8 0 0-16,0 7 0 0,-2 0 0 0,3-1 0 15,-2 1 0-15,11-3 0 0,11 4 0 0,-3-1 0 0,-7-1 0 16,-1-3 0-16,-9-2 0 0,8 1 0 0,8 9 0 0,-8-1 0 15,-16-1 0-15,14 5 0 0,17 9 0 16,8 2 0-16,2 2 0 0,7-5 0 0,7 0 0 0,-1 0 0 16,0 1 0-16,-9-4 0 0,-10-5 0 0,12 6 0 15,12 12-128-15,13 0 128 16,12 2 0-16,-5-5 0 0,-9-6-224 0,3-3 64 0,6 1 16 16,-13 2 0-16,-14 0 144 0,9 3 0 0,10 7 0 0,-4-2 0 15,-9-6 0-15,-1 2 0 0,6-2 0 0,-8 1 0 16,-15-7 0-16,5 11 0 0,10 10 0 0,-2 0 0 15,-7-4 0-15,7-5 0 0,7-5 0 0,-3-1 0 16,-11-6 0-16,5 4 0 0,9 6 0 0,1-3 128 16,-3 2-128-16,0-5 0 0,3-5 0 0,-3-7 128 0,-7-3-128 15,0 1 0-15,1-1 0 0,-6-1 0 16,-14-5 0-16,7 1 0 0,3 8 0 0,-7-5 0 0,-11 2 0 16,-8-5 0-16,-3-2 0 0,-1-1 0 15,-1 2 0-15,-5-2 0 0,-11-1 0 0,-4-1 0 16,-2-3 0-16,-1-1 144 0,0 0-144 0,-5 0 0 0,-9 2 144 15,-6-2-144-15,-5 0 0 0,-5-2 144 0,-4-1-144 0,-2-3 0 16,1 0 0-16,-6-1 0 0,-4-5 0 16,2 2 0-16,-1-2 0 0,0-1 0 0,0 0-272 0,-3-2-48 15,-1-4 0-15,-5-3-21216 0</inkml:trace>
  <inkml:trace contextRef="#ctx0" brushRef="#br2" timeOffset="188187.81">18961 18774 23039 0,'-8'2'2048'0,"3"-2"-1648"0,3 0-400 0,4 0 0 0,-1-2 192 0,-2 2-64 0,-1 0 0 0,0-4 0 0,1-2-128 0,2-3 0 0,3-1 0 0,3-2 0 15,3 0 224-15,2-2 16 0,3-2 0 0,3-3 0 16,0 1-240-16,3-2 144 0,1-1-144 0,1 1 128 15,0-2-128-15,1 0 0 0,-1 0 0 0,2-6 0 16,0 2 0-16,2-6 0 0,4-2 0 0,3-6 0 0,3 0 0 0,0-3 256 16,1 1 0-16,1-1-16 15,3-5 336-15,3-2 80 0,0 2 16 0,6-8 0 16,2-4-272-16,2-5-48 0,2-3-16 0,-1-2 0 0,1 1-112 0,3-8-32 16,5-2 0-16,2-5 0 0,4 1 48 0,-2-5 0 15,1-1 0-15,-1 0 0 0,-2 4-240 0,5-7 0 16,5-3 0-16,-2-2 0 0,3 1 0 0,-4 0 0 15,2 0 0-15,-1-3 0 0,3-2 0 0,0 0 0 16,2 3 0-16,-1-2 0 0,-1-2-128 0,-2 3 128 16,2-1 0-16,1-1 0 0,4-4-256 0,-2 1 48 0,-2-4 16 0,-1-2 0 15,1 3 0-15,2-5 0 0,0-1 0 0,0-1 0 16,-3 4 192-16,0-2 0 0,1-4 0 0,0-1-144 16,2-1 144-16,0-2 0 15,-1 4 0-15,-3 2 0 0,-4 4 0 0,3-1 0 16,2 0 0-16,2 1 0 0,-1 2 0 0,-3 7 0 15,0 3 0-15,-1 6 0 0,1 1 0 0,0 3 0 0,2 2 0 16,-1 3 0 0,-2 1 0-16,1 4 0 0,-1 2 0 0,1-1 0 0,0-1 0 0,1 3 0 0,-3 2 0 0,-1-2-128 15,-1 4 128-15,-3-2 0 0,0 0 0 0,-2 3 0 16,-5 7 0-16,0 0 0 0,-2 0 0 0,-3 3 0 16,-4 3 160-16,-3 2-32 0,-6 3-128 0,0 4 192 0,-2 1-192 15,-3 3 0-15,0 3 0 0,-4 0 0 16,-1 5 0-16,-5 2-128 0,0 1 128 0,-4 5-208 31,-2 3-800-31,-3 6-144 0,-4 0-48 0,-1 4 0 0,-4 5-848 16,-2 2-160-16,-2 3-32 0,0 2-16 0,-2 3 336 0,-1 0 64 0,-1 3 0 0,-3 0 16 15,-2 4 912 1,0-1 176-16,-2 4 48 0,-2-3-2880 0</inkml:trace>
  <inkml:trace contextRef="#ctx0" brushRef="#br2" timeOffset="188957.11">25479 10867 21183 0,'-9'-2'1888'0,"2"-1"-1504"0,3 2-384 0,2-2 0 16,1 3-864-16,-3-2-240 0,-3-2-48 0,-6 0-16 0,-4-4 1648 0,-3 0 336 0,0 2 64 0,0 0 16 0,2 0-128 0,-1 2 0 15,2-1-16-15,-1 4 0 0,-1-1-464 0,-1-2-96 16,0 4 0-16,1-3-16 0,-2 2-48 0,0-4-128 16,0 1 192-16,-2-2-64 0,2 0-128 0,1-4 192 15,-1 0-192-15,-1-2 192 0,0 0-192 0,-2-2 0 0,1 2 0 16,-2-3 0-16,1 1 0 0,-4 2 0 15,1-1 0-15,-4 1 0 0,0 0 304 0,-3-1-32 0,0 2 0 0,0 0 0 16,0 1 208-16,1 0 32 0,-1-2 16 0,2 0 0 16,1-1 48-16,-1 1 16 0,-1-2 0 0,-3-2 0 15,3 4-256-15,0-4-48 0,0 3-16 0,1 1 0 16,-1-2 48-16,0 2 16 0,0 0 0 0,1-1 0 16,0 0 64-16,0 0 16 0,-2-2 0 0,3 2 0 15,3 0-64-15,-1 1-16 0,1-3 0 0,-3 2 0 16,3 0-64-16,-2 0-16 0,0 0 0 0,1 1 0 15,-4 0-256-15,1-2 128 0,-2 2-128 0,0-1 0 16,1 3 0-16,-3-2 0 0,-1 2 0 0,0-2 0 16,2-1 0-16,-1 1 0 0,-2 0 0 0,-2-2 0 0,1-1 0 0,-1 2 0 15,2-3 0-15,0 1 0 0,-1-1 0 0,1 0 0 16,1-3-128-16,0 3 128 0,1 0-320 0,0 0 0 16,-1 1-16-16,1 1 0 15,1 3-912-15,1 4-176 0</inkml:trace>
  <inkml:trace contextRef="#ctx0" brushRef="#br2" timeOffset="189575.26">14484 8351 19343 0,'1'-3'1728'0,"0"3"-1392"0,3 0-336 0,0 3 0 0,-1-2 0 16,1 1-192-16,2 1 32 0,4-2 0 0,7 8-32 0,8-3 0 0,7 4 0 0,4 0 0 16,1-4-704-16,0 2-160 0,5-1-32 0,2 0 0 15,1-1-704-15,0 0-128 0</inkml:trace>
  <inkml:trace contextRef="#ctx0" brushRef="#br2" timeOffset="189835.37">15702 8639 3679 0,'58'24'160'0,"-14"-6"32"0,0-2-192 0,-10-4 0 16,-9-3 0-16,-2-3 0 15,15 6 928-15,26 4 144 0,34 9 16 0,26 4 16 0,14 3-208 0,-2-4-64 16,-6 1 0-16,-7-7 0 16,-5 3-208-16,-3-3-48 0,0 4-16 0,-4 0 0 15,-5 1-560-15,2-1 0 0,6 5 0 0,1 1 0 16,-3 3 0-16,1-3 0 0,0 2 0 0,1 1-192 15,2 0-400-15,-2-4-80 0,-5-5-16 0,6 0 0 16,5 1 160-16,2-1 16 0,1-4 16 0,-4-1 0 0,-9 1 496 0,6-2 0 16,9 0-128-16,5 1 128 0,4-1-304 0,0 1-16 15,-4 1 0-15,2 0 0 0,3 0-64 0,0 3 0 0,-1-1-16 16,0 0 0 0,0 5-480-16,-2-1-80 0,1 1-32 0,1-1 0 0</inkml:trace>
  <inkml:trace contextRef="#ctx0" brushRef="#br2" timeOffset="190599.4">23460 10146 24879 0,'-13'-2'2208'0,"2"2"-1760"0,4-3-448 0,1 2 0 0,1 1 400 0,-5 0 0 0,-7-3 0 0,-12 0 0 0,-12 0 32 0,-6-3 0 0,-3 2 0 0,-2-2 0 0,1 2 160 0,-1-4 48 15,0 0 0-15,-2-3 0 0,-1 1-496 16,-2-3-144-16,4-2 0 0,-6-1 0 0,-9-4 0 16,-5-5 0-16,-2 3 0 0,-3-3 0 0,-1 3 0 0,-4-3 0 0,-4 2 0 15,-1-1 0-15,-1 5-304 0,-5-1 48 16,-2 1 0-16,-3 1 0 0,-2-2-96 0,-3 4-16 16,1 1 0-16,-2 3 0 0,0 2 48 0,1 0 0 15,7 4 0-15,2-4 0 0,4-3 48 0,4 1 16 16,9 0 0-16,9-2-11344 0</inkml:trace>
  <inkml:trace contextRef="#ctx0" brushRef="#br2" timeOffset="198169.98">16393 5563 10127 0,'-12'-7'896'0,"2"4"-704"0,0 0-192 0,2 0 0 0,3 3 2720 0,3 0 512 0,-1-2 96 0,-1 0 32 0,-6 0-2240 0,-3 0-448 0,-4-2-96 0,-2-4 0 16,0 2-576-16,-1 0 0 0,0 0 0 0,0 0 0 15,1 0-640-15,-3-1-48 0,1-1 0 0,-3 1 0 16,-2 3-512-1,-4-1-96-15,0 1-32 0,-2 0 0 0,-4 2 880 0,-1 2 192 0,0 2 16 0,-4-1 16 16,-2 4 400-16,-3-1 80 0,-2-1 0 0,0 0 16 0,0 1 656 0,-1-2 128 16,1 2 32-16,-5-1 0 0,-3 0-96 0,-3 0-16 15,-2 1 0-15,1-1 0 0,3 0-80 0,-1-2 0 16,-1 1-16-16,-3-2 0 0,1 3-384 0,2 1-80 16,1 2-16-16,3 0 0 0,5 0-400 0,-5-2 128 15,-4 2-128-15,-3 3 0 0,-4-2 0 0,0 3 0 0,-4 2 0 0,2 3 0 16,4 1 0-16,0 0 0 15,1 0 0-15,-2 5 0 0,0-1 0 0,-2 2 0 16,0 3 0-16,4-1 0 0,5 0 0 0,5-3-192 16,4-1 64-16,4-5 128 0,5-1 0 0,1 1 0 15,-2 1 144-15,1 0-16 0,3 0-128 0,2 0 0 16,0 2-176-16,3 1 176 0,3-2 0 0,5 1 0 0,3-5 0 16,2 0 0-16,3-1 416 0,1 0-32 15,3 1 0-15,2-3 0 0,1 2 224 0,4-2 32 0,2 0 16 16,1-2 0-16,5-1 0 0,-1 0 0 0,4 2 0 15,3-2 0-15,1 2-128 0,2-3-16 0,3 1-16 0,4 2 0 16,2-2-144-16,2 2-32 0,4-3 0 0,6 2 0 16,2-2-128-16,5-1-16 0,5 1-16 0,3-5 0 15,2 2 0-15,4-3 0 0,1-3 0 0,0 2 0 16,-2 2-160-16,-1-1 0 0,3 3 0 0,5-1 128 16,3-2-128-16,2 4 192 0,2-3-192 0,-1 2 192 15,-3 0-192-15,1 0 0 0,3-1 0 0,5-2 0 0,4 0 128 16,1 0 0-16,0-2 0 0,-2-2 0 0,-3 4 96 0,2-2 16 15,8-1 0-15,-1-1 0 0,1 1-240 0,-3-1 144 16,-5 1-144-16,0 3 128 0,2-2-128 0,3 2 160 16,1-1-160-16,-2-2 160 0,-5 3-160 0,3-2 0 15,-1 2 0-15,5-1 0 0,6 1 0 0,-5 0 0 16,-3 0 0-16,-1 1 0 0,-3 4 0 16,5-4 0-16,5 4 0 0,0-1 0 0,-3-2 0 0,-1 3 0 15,0 1 0-15,6-1 0 0,5-1 0 0,0-2 0 16,-5-4 0-16,2-1 0 0,-4 2 0 0,6-1 192 15,5-4-192-15,-3-2 192 0,-4 3-32 0,-2-2 0 16,0 1 0-16,3-3 0 0,2 3-32 0,-3-2-128 16,-9 6 192-16,0-4-64 0,3 3-128 0,2 2 0 0,5-3 144 15,-4 4-144-15,-6 4 0 0,1-2 0 0,-1 2 0 0,4 2 0 16,4-2 0-16,-1 2 0 0,-5-2 0 0,2 1 0 16,5 2 0-16,0-1 0 0,2-3 0 0,-6-2 0 15,-5 2 0-15,-1-3 0 0,4 0 0 0,-1-4 0 16,1-1 0-16,-5-1 0 0,-6 0 0 0,-1 1 0 15,-9-2 0-15,6 1 176 0,7-4-48 0,1 2 0 0,-7-2-128 0,-5-3-144 16,-6 1 144-16,-4 2-208 16,-4 0 208-16,4-2 128 0,5 0 0 15,1 2-128-15,-5-1 0 0,-3 1 0 0,-3 2 0 0,4-4 0 16,3 2 0-16,6-2 0 0,0 2 0 0,-2-3 0 16,-2 5 0-16,-3 0 0 0,-3 0 0 0,-4 1 0 15,-6-2 0-15,-2-1 0 0,-3 1 0 0,-2-3 0 16,-2-1 0-16,-3 3 0 0,0 1 0 0,-2-1 0 15,-2 1 320-15,-3-1-64 0,-2 0 0 0,-3-1 0 16,-3 1-112-16,-3 0-16 0,-2 0-128 0,-3-2 192 16,0 2-192-16,-4 0 144 0,1 2-144 0,-2-5 128 0,-1 6-128 0,-2-4 0 15,-1 0 0-15,-3 2 0 0,0-4 0 0,-2 4-144 16,-1-4 144-16,-4 0-208 0,0 0 208 0,-5-3-144 16,-2 1 144-16,-2-4-128 0,-1 0 128 0,-3 0-160 15,-4 0 160-15,-1-2-160 0,-1 2 160 0,2-1 0 16,-3 1 0-16,-2 0 0 0,1 3 0 0,-5-1 0 15,-5 1 0-15,-6-1 0 0,-4 4 0 0,-4 0 0 0,-3 5 144 0,-2 0-144 16,3 0 0-16,-2 2-256 16,-3 2 32-16,-1 0 0 0,-6 2 48 0,-2-1 16 15,-3 6 0-15,2-3 0 0,2 0 160 0,1 2-192 0,-1-2 192 0,-5 0-192 16,-2 4 192-16,2-2 0 16,4-2-144-16,-1 2 144 0,5-2 0 0,-4-2 0 15,-5 2 0-15,1 0 0 0,2 0 0 0,0-2 0 0,-2-2 0 16,-3-2 0-16,1 1 0 0,-3-1 0 15,0 2 0-15,2 0 0 0,3 1-128 0,-3-3-16 0,-4 3 0 0,0 1 0 16,1 0-48-16,2 0-16 0,5 1 0 0,2-2 0 16,0-1 32-16,-2 2 16 0,3-1 0 0,6 2 0 15,6-1 160-15,1 2-160 0,6 0 160 0,-2 0-160 0,-1 2 160 16,-2-2 0-16,2 1 160 0,3 2-160 16,3-1 0-16,2 2 0 0,3-1-128 0,-1-3 128 15,0 1 0-15,-3 1 0 0,0-2 0 0,1 0 0 0,-1 0 0 0,3 0 0 16,3 0 0-16,3 0 0 15,3 2-192-15,0-2 192 0,2 2-192 0,-1-2 192 16,-2 3-496-16,-1 0 16 0,1 0 0 16,-4 0 0-16,5 0-560 15,0 1-112-15,5-1-32 0,4 0 0 0,2 0-464 16,0-3-80-16,5 0-32 0,-1 0-7200 0,2 0-1456 0</inkml:trace>
  <inkml:trace contextRef="#ctx0" brushRef="#br1" timeOffset="200518.13">15524 4254 3679 0,'6'-3'320'0,"-1"3"-320"0,-1 0 0 0,-2 3 0 16,0-3 0-16,2 1 0 0,5 1 0 0,4 1 0 0,8 1 0 0,7-4 0 0</inkml:trace>
  <inkml:trace contextRef="#ctx0" brushRef="#br1" timeOffset="201789.02">16212 4229 19343 0,'2'-2'848'0,"-2"0"192"0,1 2-832 0,0 0-208 16,0 0 0-16,1 0 0 16,-1 0-480-16,0 0-144 0,2 2-16 0,-1 0-16 0,2-2 1552 0,-4 0 304 0,0 0 64 0,0 0 16 15,0 0 0-15,0 0 0 0,0 0 0 0,-26-4 0 16,13 2-304-16,-1-1-48 0,-5 2-16 0,-2 1 0 16,-2 0-432-16,-3 0-96 0,-5 4 0 0,-4-2-16 15,-3 2-368-15,-7-2 144 0,-3 5-144 0,-4-4 0 16,-2 4 0-16,-2-1-256 0,-1 0 32 0,-5 0 0 15,-2 0-96-15,-7-1 0 0,-5 0-16 0,-6-4 0 16,-1 4 160-16,-2-1 48 0,2-1 0 0,-5 4 0 16,-6-1 128-16,0 3 0 0,3 1 160 0,3 2-160 15,8-2 496-15,-4 2 0 0,-5 2 0 0,3 4 0 0,6 5 336 16,3-2 80-16,6 1 16 0,4 1 0 0,4 2-544 0,-4 6-96 16,-4 4-32-16,1 4 0 0,3 2-256 0,0-3 0 15,1 2 0-15,-1-5 0 0,4-1 0 0,2-2 0 16,7-2 0-16,6 1-144 0,6-3 144 0,3-2 0 15,3 3 0-15,3-2-128 0,3-5 128 0,1 4 0 16,-1 2 0-16,1-2 0 0,2-2 0 0,4 0 0 16,2-2 0-16,5-1 0 0,5-5 0 0,3-2 176 15,4-2-48-15,4-1 0 0,4-1 160 0,2-3 32 16,5 2 0-16,4-1 0 0,4 0 64 0,3-2 32 16,5 2 0-16,4 0 0 0,6 2-16 0,3 2 0 15,3-1 0-15,0 0 0 0,1-4-144 0,1 2-16 16,5-5-16-16,9 2 0 0,9-4-32 0,6 2-16 15,6-2 0-15,-1 0 0 0,-5-2-176 0,1 0 160 0,6-2-160 0,3 2 160 16,2 4-32-16,0-4-128 0,-5 1 192 16,1 2-64-16,2-3-128 0,3 2 160 0,3 0-160 0,0 0 160 15,-6 0-160-15,2-2 0 0,4 0 0 0,0 0 0 16,0 0 0-16,-3 0 128 0,-3-2-128 0,0-2 0 16,4 2 192-16,1-2-64 0,1 4 0 0,0-4 0 15,-2 2 0-15,5-2 0 0,6 2 0 0,0-2 0 16,-2-1-128-16,4 1 0 0,1-3 144 0,3 1-144 15,0 0 0-15,-1-3 0 0,-7-1 0 0,3 0 0 16,6-1 0-16,-2 0 0 0,-6 2 0 0,-2-3 128 16,1 4-128-16,0-4 0 0,1 2 0 0,-5 2 0 15,-10 1 0-15,3-1 0 0,6 3 0 0,1-4 0 16,-3 3 0-16,-2 0 0 0,-6 3 0 0,1 2 0 16,4 1 160-16,2 0-32 0,1 1-128 0,-1 2 192 15,-6 0-192-15,4 0 0 0,5-1 0 0,-1 0 0 16,-4-4 0-16,1 0 0 0,-4-1 0 0,5 0-160 0,7-1 160 0,-6-2 0 15,-5-3 0-15,-3 3 0 0,-4 2 0 16,4-3 0-16,6 1 0 0,-2-3 0 0,-6 3 0 0,-2 0 0 16,-5 2 0-16,6 0 0 0,8-1 0 0,-3 4 0 15,-18-1 0-15,4-2 0 0,5 1 0 0,4 3 0 16,3-3 0-16,-3-1 0 0,-2-1 0 0,-2-2 0 16,-4-2 0-16,-2-1-128 0,-2 0 128 0,-1-2 128 15,2-1-128-15,-3 0 176 0,-6 0-176 0,-5-1 0 16,-3 0 0-16,-4-2-176 0,-2 1 176 0,-2 0 0 0,1 2 128 0,0-3-128 15,-2 1 0-15,-1-1 0 16,-2 2 0-16,-4-4 0 0,-4 1 0 0,-5-1 0 16,-3-2 0-16,-3-1 0 0,-3 1 0 0,-2 2 0 15,-1-2 0-15,-3 3-128 0,-1 1-32 0,-3 0 0 0,1-1 0 16,-2-2 0-16,-3 4 160 0,0 1-128 16,-2 2 128-16,-1-3-128 0,-1 1 128 0,-3-2 0 0,-1 4 0 0,-1-3 0 15,-4 5 0-15,0-2 0 0,-2 4 0 16,-3 0 0-16,-2-2 0 0,-2 0 0 0,-3 1-144 0,-4-1 144 15,-4 1 0-15,-3-4-176 0,-8 3 176 0,-5-2-128 0,-7 1 128 16,-6 0 0-16,-7 0 0 0,-4-1-128 16,-2 0 128-16,-8-3 0 0,-8 2-144 0,-5-2 144 15,-5 1 0-15,2 2-144 0,7-1 144 0,-5 0 0 16,-6 0-144-16,-3 1 144 0,-2-3 0 0,2 3-144 16,2 2 144-16,-4 3 0 0,-5-2 0 0,0-1 0 0,15 6 0 15,-12-2 0-15,-10 4 0 0,-1-2 176 0,19 4-176 0,-1-3 0 16,-10 3-192-16,-1 0 192 0,1 0-208 0,-1 0 80 15,3 0 128-15,0-3-208 0,0 0 208 0,1 0-192 16,12-1 192-16,-6 1-192 0,-9-3 192 0,0 0-176 16,6-1 176-16,0 0-160 0,0 1 160 0,3 1 0 15,-1 2 0-15,1-1 0 0,4 1 0 0,-4 2 176 0,-3 2-48 16,0 2 0-16,8 1-128 0,-1-2-144 16,0 2 144-16,1 2-208 0,6 0 208 0,2 0 0 15,4 1 0-15,0-1 0 0,0 0 0 0,1 0 0 0,2 1 0 0,3 2 0 16,5-1 0-16,2 0-144 15,2 2 144-15,-3-4 0 0,-3 3-176 0,2 1 176 16,4-3-208-16,2 2 80 0,1 1-128 0,0 0-32 0,-1-2 0 16,1 2 0-1,1-1-288-15,2-3-48 0,2 0-16 0,2 2-10368 0,1-2-2096 16</inkml:trace>
  <inkml:trace contextRef="#ctx0" brushRef="#br4" timeOffset="209171.89">15820 6329 11055 0,'0'-4'976'0,"-1"2"-784"0,0 0-192 0,0 0 0 0,-1 2 896 0,0 0 144 0,1 2 32 0,-3-2 0 0,-2 0-640 0,-2 2-128 0,-3 0-32 0,-2 0 0 0,-3 2-272 0,-2-1 0 15,1-2 0-15,-4 1 0 16,0-2-416-16,-2 0-32 0,-2 0-16 16,-4 0 0-16,-2 0 464 0,-1 0 160 0,0 0 0 0,-4-2 0 0,-3 2 656 0,-2 0 128 15,-2 0 16-15,-2 0 16 0,-1-1 128 0,-3 1 32 16,-4 3 0-16,-4-3 0 0,-1 3-320 0,-3 1-64 16,2-1-16-16,-6 1 0 0,-3 2-304 0,-1 3-64 15,-1 1-16-15,2-2 0 0,2 2 32 0,-2 4 0 16,-1 3 0-16,-3 3 0 0,-1 2-32 0,6 0 0 15,11-3 0-15,-5 0 0 0,-3 4-160 0,-2 2-16 16,-1 3-16-16,-2-2 0 0,0 1-160 0,0 3 0 16,1 1 0-16,2 0 0 0,5 1 0 0,5-3 0 15,6-4 0-15,1 3 0 0,2 1 0 0,1 0 0 0,5 2 0 16,3-3 0-16,3 1 0 0,6-7 0 0,4 0 0 0,3-2 0 16,0 1 0-16,4-3 0 0,3 2 0 0,4-4 0 15,5 0 368-15,2-1 32 0,3-2 16 0,3 0 0 16,5 2 320-16,1-3 64 0,6 2 16 15,4-2 0-15,8-2 0 0,6 3 0 0,6-3 0 0,5-1 0 16,5 0-112-16,4 0-32 0,2-6 0 0,3 4 0 16,3-4-352-16,3 1-80 0,3 1-16 0,4 1 0 15,1-2-224-15,2 0 0 0,3-2-144 0,2 2 144 16,2 2 0-16,3 0 0 0,1 0 0 0,-1 1 160 16,-4-1-32-16,5 0 0 0,8 1 0 0,2 6 0 0,-4-3-128 15,6 2 0-15,6 3 0 0,3 1 0 0,5 4 0 0,-1 2 0 16,-9-4 128-16,2 2-128 15,7 4 0-15,0-4 128 0,0 2-128 0,-2-2 0 0,2-3 0 0,0-1 0 16,4-4 128-16,0-2-128 0,1 0 0 0,0-4 0 16,1-3 0-16,-4-3 128 0,-6 0-128 15,0-3 128-15,4-3-128 0,-2 0 128 0,-6-4-128 0,3 0 0 16,2-2 0-16,-1-1 128 0,-1-1-128 0,-2 2 0 16,-5-2 144-16,0 0-144 0,-1 2 128 0,4-4-128 15,4-2 128-15,1 2-128 0,2-1 0 0,0 0 144 16,3 0-144-16,0 0 0 0,0 0 0 0,2 0 0 15,1 2 0-15,2-1 0 0,-1-3 0 0,0 5 0 16,-2 2 0-16,0-3 0 0,-6 2 0 0,-1-2 0 0,-3 1 0 0,-3-2 0 16,-1 4 0-16,-2-1 0 0,-2 1 0 0,-2 2 0 15,-1 0 176-15,-6-1-32 0,-1 4 0 0,-2 1 0 16,-3-1 96-16,2 4 16 16,4-4 0-16,-4 1 0 0,2-2-256 0,-5 1 0 15,-6 4-144-15,-2-3 144 0,2-2 0 0,0-1 0 0,-2 0 0 16,-6-1 0-16,-7 1 0 0,-5-3 0 0,-2 2 0 0,-5-4 0 15,0-1 0-15,-3-1 0 0,0 0 0 0,-4-2 160 16,-4 2-160-16,-3-3 0 0,-3 0 0 0,-1 0 0 16,-1-2 0-16,-2 1 0 0,-1 0 176 0,-1-1-176 15,-2 1 144-15,-2 2-144 0,-1-3 128 0,-1 3-128 16,-2 0 0-16,-2-1 0 0,-3 3 0 0,-2 1 0 16,-2-1 0-16,-4 3 0 0,-1-2 0 0,-4 1 0 15,0 2 192-15,-5 0-64 0,-6 2 0 0,-4-5 0 16,-5 4-128-16,-1-2 0 0,3 5 0 0,-7-2 0 15,-9-5 0-15,-11-2 0 0,-7-2 0 0,-5-3 0 16,-3 3 0-16,-5-1 0 0,-3 2-144 0,-2-3 144 0,0 4 0 0,-3-2 0 16,-1-2-128-16,0 4 128 15,1-2 0-15,-2 1 0 0,-1-2 176 0,-2 1-176 0,6 3 0 0,0-2 0 16,1 2-160-16,-6 1 160 0,-3-1 0 16,-2 2 0-16,2 2 144 0,-3 2-16 0,2 1-128 0,-8 0 0 0,-5 2-128 15,-1 3 128-15,9 2-128 0,-10-2 128 16,-6 2-128-16,-3-1 128 0,0 2 0 0,-2-2 0 15,0 3 0-15,-3-3 0 0,-2 3 0 0,1-3 0 16,2 3 0-16,-3-1 0 0,-2 1 0 0,-4 0 0 16,-2 0 0-16,-2 4 0 0,1-3 0 0,2 4 0 15,-1-1 0-15,-1 2 0 0,0 0 0 0,0 4 0 0,-1-1 0 0,0 0 0 16,-3 1 0-16,3-1 0 0,1 3 0 0,2 0 0 16,0-1 0-16,6-1 0 0,4 2 0 0,2-1 0 15,1 1-192-15,2 0 32 0,6-1 16 0,2-3 0 16,3 1 0-16,1 1 0 0,0 0 0 0,4-4 0 15,6 0-112-15,0 0 0 16,-1 0-16-16,1 1 0 0,0 0 48 0,2-1 16 0,3-2 0 0,0 2 0 31,2 3-416-31,-2-2-80 0,-4 2 0 0,3 0-11008 0,9-2-2176 16</inkml:trace>
  <inkml:trace contextRef="#ctx0" brushRef="#br0" timeOffset="-206422.49">26228 13280 16575 0,'2'-9'1472'0,"-1"5"-1168"0,0 1-304 0,0 3 0 0,1 0 704 0,-1-3 64 0,0-1 32 0,2 1 0 0,-1-4 1104 0,1 1 208 0,-1 4 64 15,-2 2 0-15,1 2-720 0,-2 2-144 0,-1 2-32 0,-1 4 0 16,-1 2-64-16,-1 1 0 0,2 3-16 0,-3 0 0 16,-1 0-496-16,0 3-112 0,0 0-16 0,-2 5 0 15,0-1-128-15,-2 5-48 0,-1 6 0 0,-3 0 0 16,1-1-208-16,-3 5-32 0,-3 3-16 0,-2 1 0 15,-3 1-144-15,-1 2 0 0,-1-4 0 0,0-3 0 16,2-1 128-16,-2-2-128 0,0 1 0 0,-1-2 128 16,3-2-128-16,1-3-192 0,2-4 32 0,1-6 16 0,3-4-112 0,4-2 0 15,0-7-16-15,3-2 0 16,3-7-1200 0,1-1-256-16,2-2-32 0,4-7-13792 0</inkml:trace>
  <inkml:trace contextRef="#ctx0" brushRef="#br0" timeOffset="-206089.63">26214 13197 24879 0,'-5'0'1088'0,"0"-3"256"0,1 0-1088 0,2 3-256 15,0 0 0-15,2 0 0 16,0-3-864-16,-1 3-224 0,0-2-64 0,0 0 0 0,-1 0 1504 0,1-1 288 15,0 3 64-15,0 3 16 0,1-1 832 0,-2 5 176 16,2-1 16-16,-1 1 16 0,1 3 256 0,0 1 48 0,0 3 16 0,1 1 0 16,2 2-912-16,-1 0-176 0,1 3-32 0,1 2-16 15,-1 1-512-15,2 1-112 0,1 2 0 0,1 5-16 16,1 4-112-16,0-1-32 16,0 1 0-16,0 3 0 0,0 1-16 0,1-2 0 0,1 1 0 15,-3-3 0-15,1-1-144 0,-2 0 0 0,0 0 0 0,-2 0 0 16,0 0 0-16,-3-4 0 0,0 1 0 0,-1-3 0 15,0 1 0-15,0-4 0 0,-1-3-192 0,-2 0 192 16,1-3-416-16,-2-3 32 0,2-3 16 0,-2-3 0 16,-1-1-1120-16,0-5-240 0,0-2-32 0,-2-2-14720 15</inkml:trace>
  <inkml:trace contextRef="#ctx0" brushRef="#br0" timeOffset="-205852.03">25968 13842 35935 0,'-8'-2'1600'0,"4"1"320"0,2 1-1536 0,1 0-384 16,1 0 0-16,2-3 0 0,1 3-128 0,2-4-112 16,1 2-16-16,4-4 0 0,3 0 816 0,3-2 144 15,3 2 48-15,-1 0 0 0,5 1-336 0,-2 1-64 0,0 4-16 0,1-1 0 16,-1 1-112-16,0 1-32 15,-1 2 0-15,-2-2 0 0,0 1-192 0,-3 1 0 16,-1 0 0-16,0-3 0 16,0 3-960-16,-3-3-304 0</inkml:trace>
  <inkml:trace contextRef="#ctx0" brushRef="#br0" timeOffset="-205575.49">26834 12619 39615 0,'-7'9'1760'0,"2"-3"352"0,0 2-1680 0,3 0-432 16,2-4 0-16,0 0 0 15,1 1-256-15,-1 1-128 0,0 5-16 0,-1 6-16 16,1 3-80-16,0-1-16 0,0-1 0 0,0-2 0 16,0 0-1120-16,0-2-224 0,1 1-64 15,-1-3-12288-15</inkml:trace>
  <inkml:trace contextRef="#ctx0" brushRef="#br0" timeOffset="-204123.42">31469 12900 24879 0,'1'-4'2208'0,"2"2"-1760"0,-2-1-448 0,0 2 0 0,0 1 992 0,1 0 112 0,0 0 32 0,2 0 0 0,1 0 496 0,2 4 96 0,-1 2 32 0,1 4 0 0,0 5-992 0,-1 5-192 15,0 4-32-15,1 5-16 16,-1 3 208-16,0 4 32 0,0 3 16 0,0 2 0 0,-1-1-288 0,-1 0-64 16,0 1-16-16,-3 0 0 15,0 0-48-15,-2 1-16 0,1 5 0 0,-3-6 0 16,1-3-176-16,-3 5-48 0,0 3 0 0,-1 4 0 15,0-6 112-15,-2-2 16 0,1-2 0 0,-1-4 0 0,2-4 0 16,0-3 0-16,0 0 0 0,0-1 0 0,1-2-256 16,-1-1 0-16,2-3 128 0,-1-6-128 0,2 0 0 0,1-2 0 15,1-3 0-15,-1-5 0 0,1-2 0 0,1-4 128 16,0-2-128-16,0-2 0 0,1-2 0 0,1-4 0 16,-1-3 128-16,1-5-128 0,0-1 0 0,0-3 0 15,-1-1 0-15,2-5 0 0,-1 2-144 0,2-2-80 16,0-4-16-16,-1 3 0 15,4-2-208-15,-1 3-32 0,0 0-16 0,1 3 0 0,1 5 192 0,-1 1 48 0,3 1 0 16,1-1 0-16,3 6 256 0,-2-2 0 16,2 4-128-16,-1 2 128 0,2 3 0 0,-1-1 0 15,1 4 0-15,-2-1 0 0,0 4 0 0,-1 0-128 16,-1 2 128-16,0 3 0 0,-1-2 0 0,0 3 0 16,-1 1 0-16,-1 0 0 0,0 2-160 0,-1 1 160 0,1-1-128 0,-1 4 128 15,-1 2-128-15,-1-2 128 0,0 3-128 16,-1 3 128-16,0-3 0 0,-1 5 0 0,0-4 0 0,-2 4-128 15,0-2 128-15,0-2 0 0,1 1 0 0,-2-2 0 16,-2 0 160-16,0-3-32 0,1 0-128 16,-3-1 192-16,2 0 128 0,-3-2 32 0,1-1 0 0,-1-2 0 15,-1 2 0-15,0-3 0 0,-2-2 0 0,0 2 0 16,-1-2-176-16,-1-2-48 0,-1 2 0 0,-2-2 0 16,0-2-128-16,-4 0 0 0,-1-2 0 0,0-2 0 15,-3 1 0-15,-2-4 0 0,0-1 0 0,-1-5 0 16,1 3-208-16,1-2-80 0,-1 0-16 0,4-2 0 15,-1 2-608-15,1-3-128 0,2 1-32 0,2-1-17184 16</inkml:trace>
  <inkml:trace contextRef="#ctx0" brushRef="#br0" timeOffset="-203792.81">32143 12378 28559 0,'-3'-8'2544'0,"1"1"-2032"0,-1 4-512 0,2 3 0 0,1 0 2944 0,1 3 512 0,1 1 80 0,0 1 32 0,2 2-2544 0,0 8-512 0,1 1-112 0,1 10-16 16,1 5-96-16,-1 4-32 0,2-1 0 0,-3 5 0 15,-3-2-256-15,1-1-144 0,-2 1 16 0,-2-3 0 16,-2-1 128-16,1-2 0 0,-2-2 0 0,-1-2 0 0,0-1-288 0,0-3-32 16,0-5 0-16,-1 1-18576 15</inkml:trace>
  <inkml:trace contextRef="#ctx0" brushRef="#br0" timeOffset="-202710.37">28982 13393 13823 0,'2'-6'1216'0,"-2"3"-960"0,0 0-256 0,0-1 0 0,1 4 2896 0,0 0 544 0,0-2 96 0,0 1 32 0,2-2-1072 0,-1-1-224 16,1 2-32-16,1-2-16 0,-2 2-592 0,-1 2-112 16,2-3-32-16,-2 3 0 0,-1 3-784 0,-1-1-144 15,0 2-48-15,-3 2 0 0,0 2-176 0,-2 3-32 16,-3 5-16-16,-1 2 0 0,-2 5-16 0,-3 5 0 16,-2 4 0-16,-2 4 0 0,0 4-48 0,-4 2-16 15,1 5 0-15,-1 0 0 0,-1 0-208 0,-1-3 0 0,1-2 128 0,0-3-128 16,2-2 0-16,0-2 0 0,-1 0 0 0,2-4 0 15,3-3 0-15,0-5 0 0,5-2 0 16,2-8 0-16,2-4-256 0,3-5-80 0,2-4-32 0,3-4 0 31,0-8-512-31,1-3-96 0,1-5-32 0,1-2-17296 0</inkml:trace>
  <inkml:trace contextRef="#ctx0" brushRef="#br0" timeOffset="-202482.37">28651 13337 36863 0,'-1'2'1632'0,"-2"-1"336"0,1 2-1584 0,0-1-384 0,2 2 0 0,3 0 0 0,1-2 544 0,-1 4 32 15,4 5 0-15,1 7 0 0,6 4 48 0,2 8 16 16,4 7 0-16,-2 0 0 0,1 5-208 0,-1-1-48 16,0-1 0-16,-2-4 0 15,-3 3-64-15,0-5-32 0,-1 0 0 0,-1-2 0 0,-1-4-48 16,1-2-16-16,-1-1 0 0,0 0 0 0,0-5-224 0,0 1 128 15,0-4-128-15,-2-1 0 16,0-1-352-16,-1-3-160 0,-2-2-48 0,0-4-18720 16</inkml:trace>
  <inkml:trace contextRef="#ctx0" brushRef="#br0" timeOffset="-201364.12">28705 12031 13823 0,'3'-7'1216'0,"-2"1"-960"0,1 3-256 0,0 0 0 0,-1 1 1104 0,1 0 176 0,2-3 48 0,1-2 0 0,3-5 80 0,0-1 32 0,1 0 0 16,-2 2 0-16,-1-1 352 0,-1 4 80 16,0-1 16-16,-1 2 0 0,-2 1-96 0,1-3 0 15,-1 3-16-15,1 1 0 0,-1 0-640 0,1 1-128 16,1-2-32-16,-2 2 0 0,2-2-656 0,1 2-128 16,1-2-16-16,0 4-16 0,0-5-160 0,0 4 0 0,3-1 0 0,0 2 0 15,-1-2 0-15,2 1 0 16,1 1 0-16,-1 1 0 0,1 1 0 0,-1 0 0 0,0 3 0 0,-1 0 0 15,-2-2 0-15,1 3 0 0,-1 2 0 0,-1-1 0 16,-1 2 0-16,0 2 0 16,-1-3 0-16,-2 2 0 0,1 0 0 0,-1-2 0 15,1 2 192-15,-2-2-64 0,0 3-128 0,1-3 0 0,-2 0-160 0,1 0 160 16,-1 0 0-16,-1 2 0 0,1 1 0 0,-2-3 0 16,1 1 128-16,-1 2-128 0,-1 1 144 0,1-2-144 15,-2 2 128-15,0 3-128 0,1-4 0 0,-2 4 144 16,1-1-144-16,0 2 0 0,-1-2 0 0,0 1 0 15,0 0 0 1,0 0 0-16,2 1 128 0,-2-1-128 0,0 0 0 0,1-3 0 0,0 3 0 16,1-4 0-16,-1 1 176 0,1 2-48 0,1-5-128 0,1 2 192 15,-2 0-64-15,2 0 0 0,0-1-128 0,0 0 192 16,-1 2-192-16,2-1 0 0,-1 1 128 0,0-4-128 16,0 4 0-16,-1-4 0 0,0 1 0 0,1 2 0 0,-1-3 0 0,1 2 128 15,0-2-128-15,-2 2 0 0,2-1 0 0,0 0 0 16,-1-1 0-16,0 0 0 0,0 3 0 0,-1-3-240 15,2 4 48-15,-1-4 16 16,0 3-608-16,1 1-128 0,0 0-32 0,0-2-16912 0</inkml:trace>
  <inkml:trace contextRef="#ctx0" brushRef="#br0" timeOffset="-201094.29">28924 12916 31327 0,'-7'6'2784'0,"1"0"-2224"0,3-2-560 0,2 0 0 0,2-2 1536 0,-1 1 208 0,-1 3 48 0,-3 0 0 0,0 4-1040 0,-1 0-208 0,3 0-32 0,1-4-16 16,1-2-2080-1,3-5-400-15,7-9-96 0</inkml:trace>
  <inkml:trace contextRef="#ctx0" brushRef="#br0" timeOffset="-199727.14">30087 13549 12895 0,'-5'-1'1152'0,"0"-1"-928"0,1 0-224 0,3 1 0 0,-1 1 2384 0,2 0 432 0,0 0 96 0,0 0 16 0,-1-1-368 0,0 1-80 0,0 0-16 0,0 0 0 0,1 0-480 0,1 0-80 16,1 0-32-16,3 0 0 0,0-3-912 0,3 3-192 16,1-1-48-16,3 1 0 0,1 0-256 0,3 0-48 15,3 0-16-15,2 0 0 0,4 1-160 0,2 2-48 16,2 3 0-16,2-2 0 0,1 4-192 0,-2 0 0 0,1 0 0 0,0 2 0 15,0 0 0-15,-1-1-320 16,-3 1 64-16,-1-2 0 16,-2 2-1440-16,-3-4-288 0</inkml:trace>
  <inkml:trace contextRef="#ctx0" brushRef="#br0" timeOffset="-199274.1">30009 13877 27647 0,'-12'-4'2448'0,"6"4"-1952"0,1-2-496 0,3 2 0 0,2-3 736 0,0 3 48 0,1-1 16 0,0 1 0 0,2-2 64 0,1-2 16 0,0 1 0 0,3 0 0 15,0 0 224-15,2 1 48 16,2-2 16-16,1 3 0 0,3-4-144 0,2 1-16 0,3 2-16 0,4 0 0 16,0 2-288-16,4 0-48 15,0 0-16-15,3 2 0 0,0 0-384 0,0 1-64 16,0 0-32-16,-2-3 0 0,0 3-288 0,-3-3-64 16,1 3-16-16,-4-3 0 15,-1 3-928-15,-3 1-176 0</inkml:trace>
  <inkml:trace contextRef="#ctx0" brushRef="#br0" timeOffset="-197709.96">26832 12489 12895 0,'-4'-9'1152'0,"1"2"-928"0,-1 4-224 0,1-2 0 0,1 3 2192 0,1 0 400 0,1-2 80 0,-2 2 16 0,0-6-752 0,-2 0-144 0,2-2-16 0,0-3-16 0,2 4-608 0,2 0-128 16,4-1-32-16,-1 1 0 0,1 2-368 0,1 1-80 16,3 0-16-16,0-1 0 0,1 4 96 0,2-3 16 15,0 3 0-15,3 3 0 0,0-2 96 0,1 4 32 0,-1 1 0 16,-3 3 0-16,1 0-288 0,-4 4-48 16,-2 2-16-16,-4 4 0 0,-3 0-224 0,-3 4-64 0,-4 2 0 0,-4 7 0 15,-5 4 48-15,-2 8 0 0,-4 1 0 0,-2-1 0 16,1 3 80-16,-3 0 0 0,2 0 16 15,-1-3 0-15,2-1 16 0,1-1 0 0,3-3 0 16,1-4 0-16,4-1-160 0,1-5-128 0,3 1 144 0,3-5-144 16,1-3 0-16,3-5 0 0,2-2 0 15,2-6-19648-15</inkml:trace>
  <inkml:trace contextRef="#ctx0" brushRef="#br0" timeOffset="-196007.36">24800 14872 13823 0,'-3'-2'1216'0,"0"-1"-960"0,2 2-256 16,1 1 0-16,0 0 0 0,-1 0-288 0,-1-2 64 0,-1-2 16 0,-1 0 208 0,-1-1 0 0,-1 2 0 0,0-4-144 0,1 4 1056 0,-3 0 224 0,0 0 32 0,-1-1 16 15,-1 1-32-15,-2 1 0 0,-1 1 0 16,-1-2 0-16,-3-1-96 0,-1 2-32 0,-1 2 0 0,1-4 0 16,-1 4-464-16,1-2-112 0,2-1 0 0,-2 2-16 15,2-1 0-15,3 0 0 0,0 0 0 0,1-1 0 16,1 2-64-16,1-1-16 0,1-1 0 0,1 2 0 16,0-1-128-16,2 2-32 0,0 0 0 0,1 2 0 0,0 2-192 15,0-1-128-15,1 2 128 0,2 3-208 0,-1-2-32 0,1 0 0 16,-1 0 0-16,3 1 0 0,0-1 704 0,0 1 144 15,2-1 32-15,-1 1 0 16,1 1 224-16,1-2 48 0,-1 1 16 0,2 0 0 16,1 2-352-16,-1 1-80 0,1-1-16 0,-1 4 0 15,1-1-272-15,0 2-48 0,3 3-16 0,-3 0 0 0,0 4-144 16,0 3 0-16,1 7 0 0,-2 0 128 0,0 1-128 0,-1 5 0 16,1 5 0-16,-3-1 0 0,0 1 0 0,-2-1 0 15,0 2 0-15,-2 1 0 0,-2 7 0 0,0 0 0 16,0 0 0-16,0-4 0 0,0-5 128 0,1-2 64 15,-1-2 0-15,0-3 0 0,0 0 352 0,-3 2 80 0,2 1 16 16,-3 1 0-16,2 2-336 0,-3 2-64 16,0 1-16-16,-1 1 0 0,2-3-224 0,0-1 0 0,0 0 0 0,1-4 0 15,1-1 0-15,0-2 0 16,-1-2 0-16,2-1 0 0,0-2 0 0,0-7 0 16,1 0 0-16,0-1 0 0,1-3 256 0,0 0-64 15,1-2 0-15,-1-1 0 0,1-1-192 0,0-2 176 16,0 3-176-16,0-2 160 0,-1 2-160 0,0-1 0 0,0 1 0 0,1 1 0 15,0 1 0-15,1 0 0 0,-1-1 0 0,1 3 0 16,1-3 0-16,1 0 0 0,-2 0 0 0,1 0 0 16,1-1 0-16,-1 1 128 0,0-3-128 0,1-2 0 15,-2 0 0-15,2-4 128 0,0-1-128 0,0 1 0 16,0-5 256-16,0 2-48 0,2-2 0 0,-2-2 0 16,0 2 16-16,1 0 0 0,-1-2 0 0,0 2 0 15,1-2-80-15,-1 2-16 0,1 0 0 0,1-2 0 16,-1 0-128-16,0 3 128 0,3-3-128 0,-1 0 128 15,2 0-128-15,0 1 192 0,0-1-192 0,2 2 192 16,0-2-192-16,3 0 0 0,0 2 144 0,1 0-144 16,1-2 128-16,1 3-128 0,0-2 128 0,1 1-128 0,2-2 0 0,2 0 0 15,5 0 0-15,1 0 128 16,2 0-128-16,2 0 0 0,0-2 0 0,2 1 128 16,1 1-128-16,-2-3 144 0,1 3-144 0,0 0 160 15,-1-2-160-15,0 2 0 0,-2-2-192 0,-2 2 192 16,-1-3-656-16,2 0-16 0,0 1 0 15,0-2-18672-15</inkml:trace>
  <inkml:trace contextRef="#ctx0" brushRef="#br0" timeOffset="-194606.03">26985 14901 32255 0,'-5'-5'2864'0,"2"1"-2288"0,3 2-576 0,1 0 0 0,0 0 176 0,2 1-176 0,-2-5 160 0,1-3-160 0,3-1 0 0,0-5-192 0,5 3 16 0,1 1 0 16,3-2-208-16,1 1-32 0,1 3-16 0,1 2 0 0,2 1 624 0,2 3 128 15,2 2 32-15,1 1 0 0,0 1 544 0,2 5 96 16,-1 1 32-16,1-1 0 0,-1 2-320 0,-1 0-64 16,1-2-16-16,0 3 0 0,2-3-464 0,3-1-160 15,1 1 0-15,0-4 144 0,0 1-144 0,-2-3 0 16,0 0 0-16,-1 0 0 0,1 0 320 0,-4-3 16 16,-1 3 16-16,-2 0 0 0,-2 0-112 0,-4 0-32 15,-1 0 0-15,-3 3 0 0,-2-2 16 0,-2 4 0 16,-1 1 0-16,-2 2 0 0,-3 0-64 0,0 0-16 0,-2 4 0 15,-2-2 0-15,-1 2 0 0,-1 3 0 0,0 1 0 0,-2 0 0 16,1 0 32-16,-1 3 0 16,1 1 0-16,0 1 0 0,-1-1 0 0,1 1 0 0,0 1 0 0,0 1 0 15,1 0-176-15,-1 4 192 0,3-5-192 0,-1 3 192 16,1 3-32-16,0-2 0 0,0 0 0 16,2 1 0-16,-1 3-160 0,1 1 128 0,1 5-128 15,1 1 128-15,1 4-128 0,-2 3 128 0,1 3-128 0,-1 0 128 16,0 4-128-16,0 0 0 0,1-3 0 15,0 3 0-15,-1-1 0 0,2 4 128 0,-2 2-128 0,-1-1 0 16,0 4 0-16,-1 1 0 0,0 4 0 0,-3 1 0 16,-1-4 0-16,0 3 0 0,-2 2 0 0,-2-6 0 15,2-3 0-15,-2-7 0 0,3-6 0 0,-1-3 0 0,1-5 192 16,0-5-64-16,1-3 0 0,0-2 0 16,2 1 80-16,0-4 16 0,1-1 0 0,-1-2 0 15,2-2-224-15,0-5 128 0,1-1-128 0,0-2 0 16,1-4 192-16,-1 0-48 0,1-2-16 0,0-2 0 0,-1 2 96 15,2-1 16-15,-2-3 0 0,1 1 0 0,-1 1-48 0,0 0-16 16,0 0 0-16,0 1 0 16,0 3-176-16,-1-3 128 0,1 0-128 0,1 1 128 0,-1-2-128 0,0 2 0 15,0 0 0-15,0 2 0 0,1-4 0 0,0 2 0 16,-1 2 0-16,2-3 0 0,-1-2 0 0,0 1 0 16,0 1 0-16,0-2 0 0,-1 1 0 0,2 0 0 0,-1 0 0 15,0-2 0-15,-1 0 0 0,1 0 0 16,-1 0 0-16,0 0 0 0,0 0 0 0,0 0 0 15,0 0 0-15,0 0 0 0,0 0 240 0,0 0-48 16,0 0 0-16,0 0 0 0,0 0-16 0,0 0-16 16,0 0 0-16,0 0 0 0,-18 9-160 0,12-5 128 15,-2-2-128-15,-2 3 128 0,0 0-128 0,-1 1 0 0,-1-2 0 0,-3-1 128 16,0 2 208-16,-1-1 48 0,-1-4 0 0,-2 1 0 16,1 1-16-16,-2-4 0 0,0 1 0 15,0-3 0-15,-1 2-176 0,2-2-16 16,-2-2-16-16,0 1 0 0,1 0-160 0,0 0 0 0,0 2 0 0,3-1 0 15,2 1-288-15,0 0-32 0,3 0-16 16,1-1 0-16,1 2-848 0,-1 1-160 0,1-2-48 0,0 1-20208 16</inkml:trace>
  <inkml:trace contextRef="#ctx0" brushRef="#br1" timeOffset="-190306.3">26343 14929 26719 0,'-1'-2'2368'0,"0"-2"-1888"0,1 4-480 0,-1 0 0 0,1-2 256 0,-1 2-32 0,-2-3-16 0,-1-1 0 0,-1 1-208 0,-3-3 0 0,-3 2-192 0,-2-2 192 16,0 1-368-16,-5 0 48 0,1 2 0 0,-4-3 0 15,-2 4 320-15,-2 0 0 0,-5-3 160 0,-1 4-160 0,-2-1 256 0,-1 2-48 16,-3 0-16-16,-1 0 0 0,1 2-192 0,-4-1 0 15,-2 2 0-15,0-1-160 0,-1 2 160 0,0-4 0 16,2 0 0-16,0 0-128 0,2 0 128 0,-1 0 176 16,2 3-48-16,-2-2 0 15,1 4 416-15,-3-2 80 0,0 4 16 0,-1-1 0 16,2 0-256-16,0 0-64 0,2-1 0 0,0 1 0 16,5 0-320-16,1 3 0 0,2 1 0 0,2-1 0 0,3 1-128 0,2-1 128 15,0 4-128-15,1-3 128 0,-1 5 0 0,0-4-160 16,0 4 160-16,1-3 0 0,-1 2-144 15,1 0 144-15,2-1 0 0,1-1-144 0,3-2 144 0,2 2 0 16,3-2 0-16,2 0 128 0,2-1 368 0,3-3 80 16,1 4 0-16,2-4 16 0,0 0-80 0,2 2-32 15,1 0 0-15,0 2 0 0,2-1-352 0,0-2-128 16,0 3 0-16,-1 1 144 0,2-3-144 0,-2 0-176 16,1 0 48-16,-2 0 0 0,2-1 128 0,-1-1 0 15,-1 0 0-15,1-2-128 0,0 2 128 0,2 0 0 0,-1-2 0 16,2-1 128-16,1 2 272 0,1-1 64 0,2 2 16 0,3-2 0 15,1 0 144-15,4 1 16 0,3 1 16 16,3-2 0-16,0 2-240 0,4 0-48 0,1 0-16 0,6 2 0 16,0 0-352-16,4 2 0 0,3-1 0 0,-1 1 128 15,3 0-288-15,-2 2-48 0,1-2-16 16,1 0 0-16,6 2 96 0,1 0 128 0,3-3-208 0,1 1 80 16,3 0 128-16,1-1 0 0,2 0 0 0,2-2-128 15,-2-1 128-15,1 0 176 0,-2 0-48 0,-5 2 0 16,-2 0 48-16,1 0 0 0,2 0 0 0,2 2 0 15,-3-4-176-15,0 1 160 0,-1-1-160 0,-3 0 160 16,-2 1-160-16,-1 2 128 0,-1-3-128 0,-3 0 128 16,-3 1-128-16,-2-1 0 0,0-1 0 0,0 0 0 0,1 1 0 0,0-2 0 15,0 2 0-15,1-4 0 0,-2 2 0 0,0 0 0 16,1-2 0-16,-1-2 0 0,0 1-160 0,-2-1 160 16,-3 0 0-16,3 0-144 0,1-1-64 0,-1-5-16 15,2 0 0-15,1 0 0 16,-4-3 224-16,0 1 0 0,-2 2-160 0,-4-2 160 0,-1 1 0 0,-2 0 208 15,-3 1-16-15,1-4-16 0,-4 4 128 0,0-3 16 16,-2 2 16-16,-1-2 0 0,-1 0-16 0,-1 2-16 16,-1 1 0-16,1-3 0 0,-2 2-176 0,2 1-128 15,0-4 144-15,-1 0-144 0,2 1 0 0,2 0 0 16,1 0 0-16,-1 1 0 0,1-1 0 0,0 0 0 0,0 2 0 0,1-3 0 16,-1 4 0-16,0-4 0 15,-1 4 0-15,-1-2 0 0,-2 1 0 0,-1-1 0 16,0 0 0-16,-3 0 0 0,-2 1 0 0,0 0 0 15,-2 1 128-15,0-4-128 0,-3 4 0 0,-2 0 144 0,-1-4-144 16,-3 4 128-16,0-4-128 0,-2 1 0 0,-3 0 144 0,-3-1-144 16,-1 1 128-16,-4-1-128 0,-4 0 160 0,-2-5-160 15,-3 3 0-15,-4-2 0 0,0-1 0 0,-5 1 0 16,-4-2 0-16,-3 2 0 0,-2-2 0 0,-2 1 0 16,3 1 0-16,-3-1 0 0,-1 2 0 0,-2-3 0 0,-1 3 0 15,1-2 0-15,-1 2-128 0,1 0 128 0,2 0 0 0,-4 0 0 16,1 1-128-16,-3 0 128 15,-1 2 0-15,1 0 0 0,-1 1 0 0,-1-1 0 16,1 0 0-16,-1 2 0 0,3-1 0 0,-1 2 0 16,-1 3 0-16,0-2 0 0,0 3 0 0,2 1 0 15,3 1-176-15,0-2 176 0,-1-1-160 0,1 1 160 16,4 3-576-16,-1-3-32 16,-1 3 0-16,1 0-11248 0,0 0-2256 0</inkml:trace>
  <inkml:trace contextRef="#ctx0" brushRef="#br2" timeOffset="-186976.28">26180 15644 23951 0,'-11'-2'2128'0,"1"0"-1696"0,4 2-432 0,2 0 0 0,1-2-336 0,-4 2-160 0,-4-4-16 0,-7-1-16 0,-8-1 528 0,-3-1 0 16,-2-6 0-16,2 3 0 0,3-2 560 0,1 2 208 16,-1-1 64-16,-1 0 0 15,0 0 368-15,0 3 80 0,-2-2 0 0,-1 4 16 16,2 0-336-16,-4 1-64 0,0 1 0 0,-2 1-16 16,-2 0-560-16,2 2-96 0,3-2-32 0,-5 1 0 15,-5 2-192-15,-2 0 0 0,-4 0 0 0,2 0 0 0,2 2 144 16,1-2 48-16,1 0 0 0,-1 0 0 0,1 0 352 15,-2 0 80-15,-1 0 16 0,0 0 0 0,2 0-256 16,0 3-32-16,0 1-16 0,0-1 0 16,3 4-336-16,0 1 0 0,2 0 0 0,3 1 128 0,0 3-128 0,1 0 0 15,-1 2 0-15,3 0 0 16,1 0 0-16,-4 2 0 0,1 3 0 0,-2-1 0 0,-1 2 0 16,2 1 0-16,-2-1 0 0,1 0 0 0,2 1 0 15,1-2 128-15,3 0-128 0,3-1 176 0,5-5 48 0,4 0 16 16,3 0 0-16,4-1 0 0,4 2 48 0,6-2 16 15,3 3 0-15,4-3 0 0,6 2-144 0,1 1-32 16,4 1 0-16,4-3 0 0,3 2-256 0,4 1-64 16,3 0-16-16,2 1 0 0,2-3 16 0,2 2 0 15,2 1 0-15,0-1 0 0,1 0 64 0,1 2 128 0,2-2-208 0,1 0 80 16,1-1 128-16,1 1 0 0,1 0 0 0,2-3 0 16,0-3 128-16,6-2 16 0,10 2 0 0,2-4 0 15,-2 2 96-15,2-3 16 0,3 1 0 0,2-2 0 16,4-2-112-16,4 2-16 0,1 2 0 15,1 0 0-15,-2 0-128 0,-2-2 0 0,-3 0 0 16,0-1 0-16,4 2 144 0,-3-1-144 0,-2-1 160 0,-5 0-160 0,-2-3 0 0,-4-2 0 16,0 1-128-16,-3 1 128 15,1-3 0-15,0 3 0 0,2 3 128 0,2-3-128 16,-3 0 224-16,2 0-48 0,2 0-16 0,2 0 0 16,1 3 32-16,-1-3 16 0,0 0 0 0,-2-3 0 15,-5 0-208-15,-3-1 0 0,2-2 0 0,-3 0 0 16,-4 0 0-16,-3 0 0 0,-2 0 0 0,-3-2 0 15,-3 2 0-15,-2-3 0 0,-2 2 0 0,-4 1 0 0,0-1 0 16,-3 1 176-16,-1 0-176 0,-4 0 160 0,-2 2-160 16,-3-1 128-16,-2 2-128 0,-3-4 128 0,-3 4-128 0,-3-4 0 15,-2 1 0-15,-3 0 0 0,-3 0 0 0,-3-1 0 16,-3-2 0-16,-3 0 0 0,-2 2 128 0,-1-3-128 16,-6-1 128-16,-3 0-128 0,0-2 176 0,-4-2-48 15,2 2-128-15,-1-3 192 0,-1 1-192 0,-1-1 176 16,0-3-176-16,-1 3 160 0,1 0-160 0,-1 0 0 15,1 0 144-15,-2 1-144 0,-1 2 0 0,-1 0 0 16,0 1 0-16,-5-1 0 0,-1 4 0 0,-4-4 0 16,-6 3 0-16,-4 2 0 0,1 0 0 0,-7 2 0 0,-6-3 0 15,-8 2 0-15,-4 1 0 0,-6-3 0 0,-6-1 0 16,-4-2 0-16,-1 3 0 0,-1-2 0 16,-3-1 0-16,-4-3 0 0,-4 1 0 0,-1-2 0 15,1 4 0-15,0-4 0 0,1 3 0 0,2 1 0 0,2 0 0 16,3-1 0-16,3 3 0 0,4 4 0 0,2 0 0 15,4 0 0-15,4 2 0 0,0-2 144 0,4 2-144 16,0-1 160 0,4 4-560-16,-2-1-112 0,-4-1-32 0,-1 2-18544 0</inkml:trace>
  <inkml:trace contextRef="#ctx0" brushRef="#br4" timeOffset="-183443.98">26778 16595 35007 0,'-2'-9'3120'0,"1"1"-2496"0,-1 4-496 0,0 0-128 0,1 4 384 0,-1-3 64 0,-2-6 16 0,-2-4 0 0,-4-6-2224 0,-4 0-448 0,-3-2-96 0,-4 4 0 16,-1 1-1008-16,-6-2-192 0,-2 5-32 0,-5-2-16 15,-3 1 2192-15,-4 2 432 0,-3 2 96 0,-4 0 0 0,-3 2 1536 0,-5-1 288 16,-4 4 64-16,-3-4 16 0,-5 3 1536 0,-4 0 304 16,0 3 64-16,0 0 16 0,1 2-816 0,-2-2-144 15,-4-1-48-15,-1-1 0 0,2 2-944 0,-1 0-192 16,-1 3-32-16,2-1-16 0,2 1-528 0,3 0-96 16,2 0-32-16,3 0 0 0,4 4 112 0,4-2 32 15,0 2 0-15,4 0 0 0,3 1-112 0,2-1-32 16,2 3 0-16,1 1 0 0,1 1-144 0,2 2 0 15,3 0 0-15,0 5 0 0,3 3 0 0,1 1 0 16,4-1 0-16,0 4 0 0,6 0-144 0,2-1 144 16,4 2-192-16,3 1 192 0,4-1-144 0,3-1 144 0,6-1 0 0,4-2-144 15,2-2 272-15,5-2 64 0,4 3 16 0,3-4 0 16,3 1 112-16,2 0 0 0,3-4 16 0,3 1 0 16,2 0-80-16,2-4 0 0,4 2-16 0,3 0 0 15,2 0-48-15,4 2-16 0,5 1 0 0,2 0 0 16,3 2-176-16,0-1 0 0,4 1 0 0,-2-4 128 15,-2 1-128-15,-1-3 0 0,5-2 0 0,4 2 128 16,2 0 0-16,2-1-128 0,1-3 192 0,0-1-64 16,1 1-128-16,0-1 0 0,5-1 0 0,2 2 0 15,1-4 0-15,2 2 192 0,-1 0-32 0,-2 0 0 16,-2 0-32-16,-1 0 0 0,1 2 0 0,-4-2 0 0,1 2-128 0,-1 0 128 16,-2 1-128-16,-1 1 128 15,-1 2-128-15,1 3 0 0,2-2 144 0,1 0-144 0,-2-1 128 0,-1-3-128 16,-2 2 160-16,-3-6-160 0,-4 2 224 0,1-1-48 15,2-1-16-15,1-3 0 0,-1 1 96 16,-2-4 0-16,1 0 16 0,-2 1 0 0,0 0 48 0,-2-2 0 16,-1 2 0-16,1-1 0 0,3 2-128 0,-5-4 0 15,1 0-16-15,-5-1 0 0,-3 0-176 0,-3 0 0 16,-3-1 0-16,-4-1 0 0,-2 0 192 0,-2 2 0 16,0-5 0-16,0 4 0 0,-3-3-16 0,0-3 0 0,0 1 0 15,0-3 0-15,-3 2 0 0,-1-1 0 0,-2-1 0 0,-1-1 0 16,-3 4-176-16,-3-4 0 0,0 0 0 0,-3 1 0 15,0-1 0-15,-3 0 128 0,-1 1-128 0,-1 1 128 16,-1 2-128-16,-3-2 0 16,-2 3 0-16,-3 0 0 0,-2 2 0 0,-3-1 0 15,-3-2 128-15,-5 0-128 0,-6 2 0 0,-4-3 0 16,-5 0 0-16,-5 0 0 0,-6 1 0 0,-7-3 0 0,-4 2 0 16,-6 0 128-16,0 3-128 0,-2-2-144 0,-4 2 144 15,1-1-208-15,2 1 208 0,1 0 128 0,0 0 0 16,3-2-128-16,-1-1 0 0,1-3 0 0,-3 2 0 0,-2-4-192 15,1 2 192-15,-4-2 0 0,-1 2 192 0,0-5-192 16,5 2 0-16,-3 2 0 0,0-4 0 0,0 5 0 16,3 0 128-16,0 1 32 0,4 4 0 0,2-2 0 0,4 1-160 0,2-1-176 15,0 0 48-15,1-2-14800 16,-2 0-2960-16</inkml:trace>
  <inkml:trace contextRef="#ctx0" brushRef="#br1" timeOffset="-178260.27">31585 14981 12895 0,'0'-7'1152'0,"-1"-2"-928"0,0 3-224 0,0 2 0 0,1 2 5728 0,0 1 1104 0,1 1 208 0,0-3 64 0,0-3-5440 0,-1 0-1088 0,1-2-224 0,-1 2-32 15,-1 0-64-15,-1 2 0 0,-3-1 0 0,-3 5 0 16,0 3 0-16,-5-1 0 0,0 8 0 0,-5 2 0 15,1 8-32-15,-4 2-16 0,-1 4 0 0,-2 8 0 16,-2 4-208-16,-1 3 176 0,-1 7-176 0,1 5 160 16,-1-6-160-16,5-1 0 0,2-5 0 0,4-1 0 15,3-2 0-15,2-4 0 0,3 1 0 0,3-6 0 0,3-3 0 0,4-7 0 16,3 0 0-16,2-4 0 0,3-5 0 0,3-3 0 16,3-2 0-16,5-5 0 15,2-3 144-15,4-3-144 0,3-4 160 0,3-4-160 16,5 0 256-16,3-6-64 0,2-1 0 0,0-1 0 0,1-3-192 15,-2 2 0-15,-1-2 128 0,-2 0-128 0,-5 0 0 0,-5 2 144 16,-3-2-144-16,-5 0 128 0,-5 3 64 16,-5 0 0-16,-3 0 0 0,-4-1 0 0,-5 1 144 0,-3 0 48 15,-2 0 0-15,-2 3 0 0,-1 3-48 0,-2 1 0 16,-3 2 0-16,-1-2 0 0,0 4-336 0,-1 0 128 16,-3-1-128-16,0 4 0 0,0-2 0 0,-2-3 0 15,1 4 0-15,-1 0-192 16,0-1-656-16,-1 0-144 0,2 1-32 0,2 2-18816 0</inkml:trace>
  <inkml:trace contextRef="#ctx0" brushRef="#br2" timeOffset="-172949.88">31580 15930 35935 0,'0'-5'3200'0,"0"-1"-2560"0,0 3-512 0,0 1-128 0,0 0 0 0,0 0-208 0,0-4 48 0,0-4 16 16,-1-3-496-16,0-3-112 0,-2-2-16 0,0-1 0 16,-1 2 0-16,-1 2-16 0,0-1 0 0,0 0 0 0,1 4 784 0,-1-1 128 15,2 1 32-15,-2 4 16 0,1 2 336 0,-1 1 80 16,0 4 16-16,-2 2 0 0,-1 4 96 0,-3-1 32 15,0 5 0-15,-4 4 0 0,0 0-368 0,-2 5-80 0,-1 4-16 0,-2 2 0 16,1 4-48-16,-2 6-16 16,-1 0 0-16,0 5 0 0,1-1 96 0,0-1 16 0,1 1 0 15,3-3 0-15,0 0-320 0,4-3 160 0,3-4-160 16,1-3 128-16,3-3 16 0,2-2 0 0,3 1 0 16,1-4 0-16,4 1-144 0,2-5 0 0,3 1 144 0,3-2-144 15,3 1 0-15,2-3 0 0,5 1 0 0,2-1 128 16,3-4-128-16,2 0 0 0,4-2 0 0,4-2 128 15,5-2-128-15,4 0 0 0,3-2 0 0,3-2-128 16,1-1-64-16,1-1 0 0,-1-2 0 0,-4-2 0 16,-5-2 192-16,-5 0 0 0,-1-4 0 0,-4 0 0 0,-4 0 304 0,-6-3 80 15,-5 3 32-15,-4-3 0 0,-5 1 48 16,-6-1 16-16,-2 1 0 0,-4 0 0 0,-2-4 192 0,-5 1 32 16,-2 1 16-16,2 4 0 15,0 1-272-15,-3-1-48 0,-6-3-16 0,-8-10 0 16,-5 1-384-16,-4-6 128 0,-1 5-128 0,-2-2 0 0,1 2 0 15,0 3 0-15,-2 2 0 0,1 1 0 0,-3 4 0 0,2 0 0 16,-2 3 0-16,0 1 0 0,1 3-256 0,2-1 0 16,1 2 16-16,1-1 0 15,0 3-336-15,4-3-80 0,2 2-16 0,4 1-12176 16,4 2-2432-16</inkml:trace>
  <inkml:trace contextRef="#ctx0" brushRef="#br4" timeOffset="-169849.88">31492 16861 27647 0,'14'-15'2448'0,"-5"5"-1952"0,1-2-496 0,-3 4 0 0,-2 2 944 0,-1 4 80 0,1-2 32 0,1-5 0 0,5-3-64 0,3-2-16 0,-1-4 0 0,-2 2 0 16,-2 1 464-16,-5 2 96 0,-2 4 0 15,-3 1 16-15,-3 2-784 0,-1 2-176 0,-3 3-16 0,-4 2-16 16,-1 3-96-16,-3 2-16 0,-5 4 0 0,-3 2 0 16,0 2-160-16,-5 2-32 0,-2 5-16 0,-2 1 0 15,1 1-240-15,1 1 0 0,2-1 0 0,3 0 0 16,3 1 0-16,2-2 0 0,1 1 0 16,3 2 0-16,1 0 0 0,2 1 0 0,3-1 0 0,2-2 0 0,4 2-128 15,4 0 128-15,2-6-192 0,4 2 192 16,5-2-432-16,3-3 32 0,3-2 0 0,3-2 0 0,4 0 0 0,3-6 0 15,2 1 0-15,2-6 0 16,2-2 240-16,2-2 160 0,5-3-192 0,0-1 192 16,3-6 0-16,0 1 0 0,1-1 0 0,-4-3 0 15,-2 2 128-15,-2-3 64 0,-4 0 32 0,-3-1 0 0,-4-1 224 16,-6-1 32-16,-4 5 16 0,-3-3 0 0,-4-2 16 0,-3 2 0 16,-3-5 0-16,-2 1 0 0,-4 0-64 0,-1 0 0 15,-4-1 0-15,-2 1 0 0,-2 3-176 0,-2-2-32 16,-3 4-16-16,-2-1 0 0,-3-1-64 15,-4 3-16-15,-4 1 0 0,-1 2 0 0,-3 0-144 0,1 1 0 0,2-1 0 16,0 0 0 0,2 0-784-16,1 0-192 0</inkml:trace>
  <inkml:trace contextRef="#ctx0" brushRef="#br0" timeOffset="-165809.31">31438 14896 911 0,'-12'-4'0'0,"3"-2"0"0,2 2 0 0,2 2 0 0,2 1 6208 0,2 1 1168 0,0 0 240 0,-2-3 32 0,-2 1-6432 0,-1-2-1216 0,-1 0-400 0,-3-2 0 0,-1 2 832 0,0-2 160 16,-3 0 48-16,0 0 0 0,0 0 304 0,-1-1 64 0,-1 1 16 15,0-2 0-15,2 0 320 0,-1 2 80 0,-1-3 16 0,2 2 0 16,1 2-656-16,0 0-128 15,1 3-16-15,0-1-16 0,2 2-384 0,-1 1-80 16,1 4-16-16,0-2 0 0,0 2-144 0,0 2 0 16,1 0 0-16,0 1 0 0,-1 2 0 0,0-1 0 15,1 0 0-15,0 2 0 0,1 0 0 0,0-1 0 0,2-1 0 16,0 2 0-16,1-2 0 0,1 0 0 0,2-2 0 0,-1 2 0 16,1 1 0-16,0-1 0 0,0 2 0 0,0 0 0 15,1 2 0-15,-2 1 0 0,2 3 0 0,-2 0 0 16,1 6 0-16,-2 0 0 0,2 7 0 0,-1 2 0 15,0 5 0-15,0 4 0 0,1 4 128 0,-1 4-128 16,2 3 128-16,0 3-128 0,-1 8 128 0,1-2-128 16,1 1 0-16,0-2 0 0,0-2-144 0,1-4 144 15,1-4 0-15,-1-1 0 0,0-1 128 0,-1 2-128 16,1 0 0-16,1-1 0 0,-1 1-128 0,0-4 128 16,2-2 0-16,-2-1 0 0,0-1 0 0,0 0 0 15,0-3 0-15,-1 0 128 0,-1 3-128 0,1-2 144 0,-1 4-144 0,0-1 0 16,-2 1 0-16,2-2 128 0,0 1-128 15,0-1 0-15,-2-3 0 0,3-1 0 0,-1 2 128 0,0-1-128 16,-1-1 128-16,2 1-128 0,-1 1 0 0,1-1 0 16,0 3 0-16,1-4 0 15,2 1-128-15,-2-3 128 0,2 0 0 0,-1-6 0 0,1 0 0 0,-2-2 0 16,0-1-144-16,0-1 144 0,0-3 0 0,-1 0 0 16,0-3 176-16,-1 0-176 0,-1-3 128 0,-1 3-128 15,1-3 0-15,-1 0 0 0,0-1 176 0,-2-1-32 16,0 0 0-16,0-1 0 0,-1-3 48 0,-1-3 16 15,2 2 0-15,1-3 0 0,-3-2 16 0,2-1 0 0,0 0 0 16,2-1 0-16,-1 0-32 0,0-2 0 16,1 0 0-16,-1-2 0 0,1 2-64 0,1 0-128 15,0-2 176-15,0 1-176 0,1-2 128 0,0 3-128 16,1-2 0-16,0 2 0 0,0-2 128 0,0 2-128 16,0 0 0-16,0 0 0 0,0 0 0 0,0 0 0 15,0 0 0-15,0 0 0 0,13 20 128 0,-8-16-128 0,0 1 0 0,1 0 0 16,2 1 192-16,-1-1 0 0,3 1-16 0,0 0 0 15,0-1-48-15,1 0 0 0,1 1 0 0,0 1 0 16,2-1 0-16,4-1 0 0,-1 1 0 0,3 0 0 16,0 0-128-16,1-1 0 0,0 3 0 0,1-6 0 15,0 4 0-15,0-2 0 0,-1-2 0 0,-1 5 0 32,-1-4-672-32,-2 1-16 0,0-1 0 0,0 0-12720 0,-1 0-2544 0</inkml:trace>
  <inkml:trace contextRef="#ctx0" brushRef="#br0" timeOffset="-164673.15">32034 14794 27647 0,'-5'-3'2448'0,"0"0"-1952"0,3 2-496 15,0 1 0-15,2 0-768 0,-1 0-240 0,-1-2-48 0,-3-1-16 0,-1-1 1072 0,-2 1 0 0,0-1 0 0,-2 2 192 0,2-2 768 0,0 1 160 16,-2 1 32-16,0 1 0 0,0 1 272 0,0 0 64 15,0 0 16-15,-1 1 0 0,2 1-384 0,-1 1-80 16,2-2-16-16,0 2 0 0,2-1-432 0,1 2-80 16,0-4-32-16,2 3 0 0,1 0-240 0,1-3-48 15,0 1-16-15,0 2 0 16,2-3 64-16,0 0 16 0,2 2 0 0,-1-1 0 0,1 2-256 16,2-1 0-16,-1 2 128 0,4-4-128 0,1 2 0 0,2 2 128 15,0-3-128-15,4 2 0 0,-1-1 176 0,3 2-176 16,0-2 192-16,3 2-192 0,-4-1 0 0,0 0 0 15,2 0 0-15,1 1 0 0,-1 2 0 0,0-3 0 16,-2 0 0-16,0 3 0 0,-3-2 0 0,1 2 0 16,-2 0 0-16,1-2 0 0,-2 2 0 0,-1 3 0 0,0-2 0 15,-2 2 0-15,1 1 0 0,0 2 0 16,-1 2 0-16,1 1 0 0,0 3 0 0,-2-1 0 16,1 4 0-16,-1 2 0 0,-2 1 0 0,0 4 0 15,-1 1 0-15,-2 3-144 0,2 4 0 0,-4 1 0 0,0-1 0 0,-3 4 0 16,2-2-80-16,-1 3-16 0,-2 0 0 0,0 1 0 15,0 1 240-15,2-1-176 0,-2 1 176 0,2-1-160 16,1 2 160-16,-1 0 0 0,0-3 0 0,1 1 0 16,-1-1 0-16,1 0 144 0,0 0-144 0,-2 3 0 15,2 1 192-15,-1 2-192 0,-1-3 192 0,2 4-192 16,0-1 128-16,1 0-128 0,1 0 0 0,-1-2 0 0,0 1 0 16,0-1 160-16,0 4-160 0,0-5 128 0,-1 3 0 0,-1-2-128 15,1 2 192-15,-1-5-64 16,-1-2-128-16,1-1 128 0,-1-5-128 0,1 0 128 15,-1-6 48-15,0 1 0 0,0-3 0 0,2 2 0 16,-1-2 80-16,-2 1 32 0,0 2 0 0,0-6 0 0,2 4-96 16,-2-3-32-16,2 3 0 0,1-3 0 0,-1 0 0 0,1-3 0 15,1 2 0-15,0-4 0 0,1 4-160 0,1-2 128 16,-1 1-128-16,1-2 128 0,1 4-128 0,-1-1 0 16,1 0 144-16,-2 1-144 0,1-2 0 0,1 0 128 15,-1 0-128-15,0 1 0 0,0-5 160 0,-1 2-32 0,3-1-128 16,-3-3 192-16,2-3-16 0,-3 2-16 15,1-3 0-15,-1 1 0 0,0-3 80 0,0-3 16 16,-1 2 0-16,1-3 0 0,-2 0-32 0,0-2 0 16,1 0 0-16,-2 1 0 0,1-2 32 0,-1 1 16 15,1 1 0-15,-2-1 0 0,2-2-48 0,-1 2-16 16,1-1 0-16,-2 0 0 0,2 3-32 0,-1-5-16 0,1 4 0 16,-2-1 0-16,1-1-160 0,1-2 0 0,-2 1 0 0,2 2 128 15,-2-2-128-15,0 0 0 16,1 0 0-16,-1 1 128 0,-1-3-128 0,-1 3 0 0,0-3 0 0,-3 0 128 15,0 3 0-15,-2-3-128 0,0 0 192 0,-3-3-64 16,0 3 96-16,-3 0 16 0,-1-2 0 0,-1 1 0 16,2-2-64-16,0 1-16 0,-1 0 0 0,1 0 0 15,2-4-160-15,2 2 0 0,0-2 0 0,2 0 0 32,1-4-880-32,3 0-144 0,1-2-48 0,2-5-13536 0,3-5-2720 0</inkml:trace>
  <inkml:trace contextRef="#ctx0" brushRef="#br0" timeOffset="-153803.1">28797 14870 4607 0,'-5'-3'400'0,"0"2"-400"0,0 1 0 0,2-2 0 0,2 2 1088 0,0 0 144 15,-1-3 32-15,-1 2 0 0,-3 1-864 0,-2-4-160 0,0 2-48 0,-2-2 0 0,-1 2 928 0,0-2 176 0,-2 1 48 0,1 0 0 16,1 0 48-16,-2 1 16 0,0 1 0 0,0-3 0 0,2 1 32 0,0 3 16 15,-1-3 0-15,1 0 0 0,0 3-560 0,1-2-128 16,-1 0 0-16,1 2-16 0,1-2-320 0,-1 2-64 16,0-2-16-16,0 0 0 15,2 2-176-15,-2-2-48 0,1 2 0 0,0 0 0 0,1-3 192 0,0 2 48 16,0 1 0-16,-2-2 0 0,1 2-112 16,-1-2-32-16,0 0 0 0,1 2 0 0,-1-4 144 0,1 4 16 15,0-2 16-15,1-1 0 0,0 2-16 0,2-1 0 16,1 2 0-16,-1-3 0 0,2 2-256 0,1 1-128 15,-1-3 0-15,0 3 128 0,2 0-128 0,-1 0 0 16,1 3 0-16,0-3 0 0,1 1 0 0,0 2 0 16,0-1 0-16,1-1 0 0,0 4-224 0,0-1 80 0,1 2 16 15,0 0 0-15,0 0-16 0,1 1 0 0,-1 3 0 0,1-3 0 16,0 2 144-16,0 3 0 0,-1 0-144 0,2 1 144 16,1 3-144-16,-2 0 144 0,2 2-192 0,-2 2 192 15,3 2-320-15,-1 7 64 0,1 2 0 0,1 3 0 31,0 2-256-31,0 5-64 0,1 2 0 0,-3-1 0 16,3-1-16-16,-4 0-16 0,2 1 0 0,-2 1 0 0,-1-1 304 0,1 2 64 0,0 1 16 0,1 2 0 16,0 3 224-16,1-2 0 0,1 2 0 0,1-5 0 15,1-1 0-15,-1-4 0 0,2 0 0 0,0 0 0 16,-1-6 0-16,1 2 0 0,0 1 0 0,-1-2 0 16,0-1 0-16,-2-1 128 0,0 1-128 0,-2-2 0 15,-1-1 0-15,-1 1-256 0,-4 1 32 0,1 0 0 16,-3-1-64-16,-1 0-16 0,2-1 0 0,-1-5 0 15,2-1 304-15,-1 0 0 0,1 3 0 0,-2-2 0 16,3-1 160-16,-2 1 96 0,1-4 0 0,-1-2 16 0,1 1 256 0,-1-5 48 16,1-1 16-16,-3 1 0 0,1 0-400 0,0-3-192 15,1 0 160-15,-1-1-160 0,-1-2 240 0,1 0-48 16,-1-1-16-16,1 1 0 0,0-2 80 0,-1 0 0 16,0 0 16-16,1 0 0 0,-1 0 112 15,2 1 0-15,-2 1 16 0,1 0 0 0,-1 2-160 0,0 1-48 16,1-1 0-16,-1 1 0 0,0 0-48 0,2-1-16 15,-1 1 0-15,0-4 0 0,2-1 48 0,-1 1 0 16,1-1 0-16,-1-2 0 0,1 2 176 0,1-2 32 16,-2-2 16-16,1 1 0 0,-1 0-208 0,2-3-32 15,-1 2-16-15,-1-2 0 0,1 1 64 0,-1-2 16 0,1 1 0 0,-1-2 0 16,-1 3-48-16,1-2-16 16,0 2 0-16,0-1 0 0,0 2-160 0,-1-3 0 15,2 4-160-15,-1-4 160 0,2 2-208 0,0-1 48 0,1-1 16 16,0 2 0-16,0-1 144 0,0-2 224 0,1 2-48 0,0 0-16 15,1-2-160-15,-1 3 192 0,0-2-192 16,0 1 192-16,2-2-64 0,-2 1-128 0,0 1 192 16,2-1-64-16,-2 1-128 0,0 2 0 0,-1-1 0 0,2 0 128 15,-2 0-128-15,-2-2 0 0,2 4 0 0,-1-1 0 16,0-1 0-16,-2 4 0 0,2-4 0 0,-1 2 0 16,-1-1-192-16,1 0 192 0,0-2-192 0,1 1 192 15,0 0 0-15,0-3 0 0,1 0 0 0,0 0 128 0,1 0 96 0,-1-2 16 16,1 2 0-16,0-1 0 0,1-2 0 0,0 3 0 15,-2 0 0-15,0 0 0 0,0 0-240 0,0 0 128 16,0 0-128-16,21 3 0 16,-15 0 0-16,2 4 0 0,0-1 0 0,2 0 0 0,3 1-272 0,-1 2 0 15,2-2 0-15,2 2 0 0,0 1-48 0,2 0-16 16,2 0 0-16,-1 1 0 16,-2-4-1584-16,0 2-304 0,1-3-64 15,-2-2-11760-15</inkml:trace>
  <inkml:trace contextRef="#ctx0" brushRef="#br0" timeOffset="-152549.85">29029 14911 7359 0,'0'0'656'0,"0"-3"-528"0,0 3-128 0,2 0 0 0,-1 0 128 0,0-1 0 0,0 1 0 0,3 0 0 0,0-2 192 0,2-1 48 0,2 2 0 0,0-2 0 0,2 1 784 0,0 1 144 0,1-2 48 0,1 1 0 16,2 0-256-16,-1 0-32 0,2 1-16 0,0-2 0 15,2 0-464-15,1-2-80 0,1 1-32 0,0 0 0 16,1-2-320-16,0 2-144 0,-2-1 128 0,-1 4-128 16,2-1 0-16,-3-2 0 0,-1 1-224 0,1 0 80 15,-2 0-240 1,-1 3-64-16,1-3 0 0,-2 0 0 0,1 2 288 0,-2-2 160 0,-1 1-192 0,-1 1 192 15,3-2 0-15,-4 3 0 0,2-2 0 0,-1 2 0 0,-2 0 0 16,-1 0 0-16,1 0 0 0,-1 0 0 0,-1 2-320 16,-2-2-16-16,1 3 0 0,0-2 0 15,0 1 480-15,-3 2 112 0,0 2 0 0,0-2 16 16,-2 2 416-16,0 0 80 0,0 3 0 0,-3-2 16 16,1 5-96-16,-2-3-32 0,2 1 0 0,-3 3 0 15,1 3-224-15,-2-1-48 0,1 4-16 0,1 4 0 0,0-1-112 16,0 6-32-16,2 1 0 0,-1 2 0 0,1 5-224 0,1 4 0 15,2 4 0-15,-1 0 0 0,1 1 0 0,-1 3-208 16,-1 3 32-16,1 4 16 16,0 3-304-16,0 4-64 0,-3 3-16 0,-1-2 0 15,0 0-672-15,-2 2-144 0,-2 2-32 0,0-3 0 16,-1-1-208-16,-1 0-64 0,-1 0 0 0,1-3 0 16,1-6 752-16,1-4 144 0,-1-5 16 0,3-1 16 0,-1-6 1584 0,2 0 320 0,1-3 64 0,2 0 16 15,-2-1 480-15,0-3 112 0,1 1 16 0,-1 1 0 16,1-1-896-16,1-1-192 0,-2 0-16 0,1-3-16 15,-1 0 384 1,1-2 80-16,-1 3 16 0,2-3 0 0,0-2-48 0,1 1 0 16,-1 0 0-16,3 1 0 0,-1-4-384 0,1 0-80 0,1-2 0 15,0-1-16-15,2-1-48 0,1 1 0 0,-1-3 0 16,2 3 0-16,0-3-208 0,1-3-48 0,2 2-16 0,-2 1 0 16,0-4 0-16,0 1 0 0,1-3 0 0,0 0 0 15,-1-2-32-15,2 2 0 0,0 0 0 0,0 2 0 16,2-3-336-16,-2 2 0 0,2-2 0 0,0 0 0 15,-1-2 192-15,1-3-48 0,-1 1 0 0,0-2 0 0,0 1 0 0,1 1 0 16,0-4 0-16,-1 3 0 0,0 1-144 0,-1-1-176 16,-1 2 48-16,-2-4 0 15,0 2 128-15,-1-2-128 0,-1 2 128 0,0 0-128 0,-1-2 128 16,-1 0 0-16,-1 0 0 0,2 0 0 0,-1-2 0 0,-2 2 0 16,-2 0 0-16,1-2 0 0,-2 0 0 0,0 0 176 15,-2 0-48-15,0 0 0 0,0 3-128 0,-3-3 0 16,2 0 0-16,-3 0 0 0,1 0 128 0,-2 0 0 15,0 0 0-15,0 0 0 0,-2 0 0 0,0-3 0 16,-1 3 0-16,1-2 0 0,-1 0-128 0,0 2 0 0,0-2 0 16,0-2 0-16,-1-1 0 0,-1 0-144 15,0-1 144-15,0 0-208 0,0-3-48 0,0 2-16 16,1-2 0-16,1-1 0 16,1 2-464-16,0-2-96 0,1 0 0 0,2 1-16 15,0-1-1360-15,3 1-272 0</inkml:trace>
  <inkml:trace contextRef="#ctx0" brushRef="#br0" timeOffset="-150010.25">29147 15126 25791 0,'-4'-4'2304'0,"0"2"-1856"0,3 2-448 0,1 0 0 0,0 0 576 0,0-3 32 0,-1 2 0 0,-3 1 0 0,0-4-608 0,1 3-256 0,-3 0 0 0,-1 1 16 0,1 1 720 0,-2 4 144 15,-2-1 16-15,0 2 16 16,-3 4 1008-16,-1 0 192 0,-3 2 32 0,-1 3 16 16,-1 1-704-16,2-2-144 0,-1 0-32 0,-1 0 0 15,0 3-576-15,2-3-128 0,-1 2-32 0,-1-1 0 16,0 1-144-16,1 0-16 0,-1 3-128 0,0-3 192 16,1 0-192-16,1-3 0 0,2 0 0 0,0-2-160 15,2-1-336-15,0 0-64 0,1-2-16 16,1-2 0-16,2-1-1968 0,0-2-400 0</inkml:trace>
  <inkml:trace contextRef="#ctx0" brushRef="#br0" timeOffset="-149767.28">28754 15018 35007 0,'-8'0'1552'0,"2"0"320"0,1 3-1488 0,3-3-384 16,0 1 0-16,2 1 0 0,2 0 0 0,-1 3 0 0,0-2 0 0,1 6 0 16,3 2 304-16,0 4 32 0,4 4 16 0,0-1 0 15,-1 2 224-15,1 2 64 0,1 3 0 0,1-3 0 16,0 4 48-16,0-1 16 16,0 3 0-16,2-3 0 0,-2-2-464 0,0 2-96 15,0 0-16-15,-1-2 0 0,1 6-128 0,-1-1-224 16,1 0 48-16,-2-2 16 15,-2-1-1936-15,1 0-384 0</inkml:trace>
  <inkml:trace contextRef="#ctx0" brushRef="#br0" timeOffset="-149443.48">29186 15528 35935 0,'-8'5'3200'0,"1"-2"-2560"15,3 1-512-15,0-1-128 0,4 0 560 0,1 0 80 16,-1 1 32-16,0-1 0 16,0 6-1776-16,0 3-368 0,-1 4-64 0,0 0 0 0,-1 0 1024 0,1 1 224 0,0-1 32 0,-2-2 16 31,2 3-176-31,0-5-32 0,1 0-16 0,-1-2-13264 0</inkml:trace>
  <inkml:trace contextRef="#ctx0" brushRef="#br0" timeOffset="-148910.15">29070 15920 29487 0,'-7'3'2624'0,"0"2"-2112"0,3 2-512 0,0-4 0 0,3 0 0 0,-4 3-144 0,-4 4-16 0,-6 2 0 0,-5 8 608 0,-6 2 128 0,-2 3 32 0,-2-3 0 16,1 1 512-16,0-4 96 0,2 0 32 0,1-3 0 15,4-1-32-15,-1-2 0 0,2 2 0 0,2-5 0 16,0 2-784-16,2-2-176 0,-1-1-16 0,2 1-16 16,2-4-432-16,0 0-96 0,2 0-16 0,-1 1-11568 15,2-4-2320-15</inkml:trace>
  <inkml:trace contextRef="#ctx0" brushRef="#br0" timeOffset="-148632.43">28600 15941 29487 0,'0'-5'1296'0,"0"1"288"0,0 0-1264 0,1 2-320 15,2 1 0-15,-2-1 0 0,2 1 0 0,-1 1-304 16,3-2 64-16,1 1 16 0,2-2 1792 0,-1 1 352 0,2 4 80 0,-1 2 16 16,1 4-656-16,0 0-128 0,1 4-16 0,-1 3-16 15,3 2-624-15,0 2-128 16,2 2-32-16,-1 1 0 0,2 0-224 0,1 3-32 16,-1-1-16-16,-1-3 0 0,-3 1-144 0,1-2 0 15,-1 2 0-15,0 0 0 0,-1 3 0 0,-1-3-176 0,-2 1 16 16,-1-1 0-1,-1-1-768-15,-2-1-160 0,-1-2-16 0,1-2-16336 0</inkml:trace>
  <inkml:trace contextRef="#ctx0" brushRef="#br0" timeOffset="-147848.33">29047 16276 9215 0,'1'-3'816'0,"-1"0"-656"0,0-2-160 0,0 4 0 0,1-2 5024 0,2 1 976 16,-1 0 192-16,2-1 32 0,1-4-5008 0,2-1-992 15,3-5-224-15,1 4 0 0,0-4 832 0,-1 3 160 16,0 2 32-16,0 0 16 0,-3 2-144 0,1 0-48 16,-2 2 0-16,0 2 0 0,-1-2-144 0,1 4-16 0,-1 0-16 15,0 0 0-15,0 1-416 0,0 2-96 16,-1-1-16-16,-2 2 0 0,1 0-16 0,-2 1-128 15,-1-1 192-15,0 1-64 0,0-1 32 0,0-1 0 16,0 0 0-16,-1 0 0 0,-1 0 80 0,2-1 16 0,0 0 0 0,-1 1 0 16,1-2-64-16,0 1 0 0,0 1 0 0,0 1 0 15,0-2-64-15,0 2 0 0,0-1-128 0,0 2 192 16,1 3-192-16,-2-2 0 0,1 0 128 0,0 2-128 16,-1 0 0-16,0 1 0 0,0-2 0 0,-1 2 0 0,0-3 0 15,1 0 0-15,-2 1 0 0,1-3 0 0,0 1 192 0,0-1-64 16,1-1-128-16,-1 0 192 15,1-3 0-15,0 3-16 0,0-2 0 0,-1 2 0 16,2-1-176-16,-1 2 0 0,0-1 0 0,0 1 0 0,-2 1 0 0,1 2 0 16,1 0 0-16,-3 1 0 15,1 2 0-15,0 0 0 0,-1 2 0 0,-1-2 0 0,0 3-192 16,0-5 192-16,-1 2-192 0,0 0 192 0,0-1 0 0,-1 1 0 16,2-4 0-16,-1 0 0 0,0 0 0 0,0 0 0 15,1-2 0-15,-1-1 0 0,1 0 0 0,0-3 0 16,-1 0 0-16,0-2 0 0,-1 1-144 0,1-2 144 15,-1-3 0-15,-1 0 0 0,1 0-176 0,1-2 176 16,0 0-160-16,-1-2 160 0,1 0-192 0,1-3 192 16,2 1-208-16,-1 3 80 0,4 2 0 0,0 1 0 0,1 1 0 15,2 4 0-15,1-3 128 0,1 4-128 16,0 0 128-16,3 1-128 0,-1 2 128 0,2 0 0 16,2 3 0-16,1 1 0 0,2-1 0 0,0 4 0 15,0-2 128-15,1-1-128 0,0 2 0 0,0 1 0 0,1-1 0 16,-1-3-128-16,1 4 128 0,-1-4 0 0,-3 0 0 0,0 2 0 15,0-2 0-15,-4 0 0 0,1 0 0 0,-3-2 0 16,0 2-352-16,-1-2-32 0,-1 1-16 0,-2-1-12256 16,0 2-2448-16</inkml:trace>
  <inkml:trace contextRef="#ctx0" brushRef="#br0" timeOffset="-147487.43">28943 16792 32255 0,'-3'0'2864'0,"1"-3"-2288"0,2 2-576 0,1 1 0 0,0 0 624 0,-1-3 16 0,1 3 0 0,1-3 0 0,-2 0 496 0,1 0 96 16,0 0 32-16,-1 3 0 0,0 0-496 0,-1 3-80 15,0 0-32-15,-3 3 0 0,-1 2-144 0,-2 3-48 16,-1 5 0-16,-3 0 0 0,-1 3-288 0,-2-1-176 16,-1 4 192-16,-2 2-192 0,-2 1 0 0,-2-1 0 15,0-1 0-15,-1 0 0 0,0-2-160 0,0-2 16 0,-2-1 0 0,1-2 0 16,-1-3-176-16,2-2-16 0,0 0-16 0,-1-4 0 31,5 0-416-31,-1-5-96 0,2-1-16 0,2-2-10896 0,3-1-2176 0</inkml:trace>
  <inkml:trace contextRef="#ctx0" brushRef="#br0" timeOffset="-147248.41">28601 16668 24879 0,'-6'-3'2208'0,"3"1"-1760"0,0 1-448 0,2-2 0 0,2 3 1584 0,2 0 224 16,-1 3 48-16,2-2 16 0,2 1-1680 0,3 5-352 15,3 0-64-15,3 5-16 16,1 7 1072-16,2 3 224 0,2 5 32 0,0 6 16 0,1 5 0 0,0-1 0 16,-2 3 0-16,-3-1 0 0,-3 2-384 0,0-3-80 15,-1-2 0-15,-3 1-16 0,-2-2-432 0,0 0-192 16,-2-3 160-16,0-1-160 0,-1-5 0 0,0 2 0 15,1-3-208-15,-2 1 64 16,1-4-1360-16,1-1-272 0</inkml:trace>
  <inkml:trace contextRef="#ctx0" brushRef="#br0" timeOffset="-146145.1">29003 17190 7359 0,'2'-3'656'0,"-2"0"-528"0,0 0-128 0,0 2 0 0,0 1 1568 0,0 0 288 0,0-3 48 0,0 0 16 0,1-3 192 0,-1-1 64 16,1 1 0-16,-1 2 0 0,1-1-256 0,-1 2-32 0,1 0-16 0,2 2 0 15,-1-4-464-15,1 4-112 16,-1-4-16-16,2 0 0 0,0 3 32 0,1-2 0 15,-2-1 0-15,2 1 0 0,0 0-592 0,0 1-112 0,0 0-32 0,0 0 0 16,-1 0-288-16,1-1-64 16,-3 2-16-16,2 2 0 0,-3-3-48 0,2 2-16 0,-2 1 0 0,1-2 0 15,0 2-16-15,-4 0 0 0,4 0 0 0,-1 0 0 16,-1 0-128-16,1 0 128 0,-1 0-128 0,0 0 128 16,0 0-128-16,0 0 0 0,0 0 0 0,0 0 128 15,0 0 0-15,0 0-128 0,0 0 192 0,0 0-64 16,0 0-128-16,0 0 192 0,9 19-192 0,-9-16 192 0,1 1-192 0,-1-2 0 15,1 2 0-15,1 1 0 0,-1-4 0 0,0 4 0 16,1-4 0-16,0 2 0 0,0-1 0 0,1 2 0 16,-2-3 0-16,1 2 0 15,0-3 0-15,-2 2 0 0,1-1 0 0,-1 2 0 16,1-3 128-16,-1 2-128 0,0-1 128 0,-1 2-128 16,1-1 160-16,0 2-160 0,0-3 192 0,-1 2-192 0,1-1 128 15,0 0-128-15,-2 0 0 0,2 1 0 0,0-2 0 0,-1 1 0 16,1 1 0-16,-1 0 0 0,0 0 0 0,-1 1 0 15,1-4 0-15,0 3 0 0,0 0 0 0,-1 0 0 16,1 0 0-16,0 1 0 0,0-1 0 0,0 2 0 16,-2-3 0-16,2 1 0 0,-2 2 0 0,2-1 0 15,-3-2 0-15,1 5 0 0,-1-4 0 0,0 0 0 16,-1 0 0-16,-1 1 0 0,0 0 0 0,0 1 0 0,0-1 0 0,-2-2 0 16,3-2 0-16,-1 1 0 15,0 2 0-15,1-3 0 0,0 0 0 0,1-3 0 16,2 2 0-16,-2-4 0 0,3 1 0 0,-2 1-192 0,2-2 48 15,1 0 16-15,0 0 128 0,0 1-192 0,3-2 192 16,-1 2-192-16,2-1 192 0,1 2 0 0,0-1 0 0,1 1-128 16,0 2-16-16,1 1 0 0,1 0 0 0,-1 0 0 15,2 0 144-15,-2 4 0 0,2-2 0 0,0 2-128 16,-1 2 128-16,0 0-160 0,0 1 160 0,0-1-160 16,-1 4 160-16,1-4 0 0,-1 4-144 0,-1-3 144 15,-1 4 0-15,-1-3 0 0,1 2 0 0,-3-2 0 16,2 2 0-16,-3-1 0 0,2 1 0 0,-2-4 0 15,0 3-160-15,-1-2 160 0,0 2 0 0,-1-3-144 16,2-3 144-16,-3 4 0 0,1-1 0 0,-2-2 0 16,1-1 0-16,-2 2 144 0,0-1-144 0,0-2 160 15,0 2 32-15,-1 0 16 0,-2 2 0 0,0-2 0 0,0 1-16 0,-2 1 0 16,-1 1 0-16,-1 2 0 16,-1-2-32-16,-2 2-16 0,0 1 0 0,-2 2 0 0,0 1-16 0,-1-1-128 15,0-1 192-15,-2 4-64 0,0-3-128 0,-2 4-272 16,2 0 64-16,-2-1-12784 15,-2 1-2544-15</inkml:trace>
  <inkml:trace contextRef="#ctx0" brushRef="#br0" timeOffset="-139010.16">30791 11462 35007 0,'-3'-25'3120'0,"0"5"-2496"0,2 8-496 0,1 8-128 0,0-1 736 0,0-2 128 0,-1-9 32 0,-3-13 0 0,-1-5-544 0,-1-7-96 0,-3 0-32 0,-1 4 0 15,-1 4 16-15,-4-1 0 0,-2 5 0 0,-5-5 0 0,-4 2-64 0,-6 0-16 16,-7-3 0-16,-8 3 0 0,-3-1-160 0,-8 1 128 16,-7 1-128-16,-9 1 128 0,-10-1-288 0,-11 3-64 15,-10-1-16-15,-8 4 0 16,-9 6-352-16,-11 0-80 0,-11 6-16 0,-5 1 0 15,-3 9-16-15,-5 3-16 0,-6 5 0 0,-6 6 0 0,-7 6 496 0,2 5 224 16,2 7-192-16,-3 4 192 0,0 7 0 16,-9 5 0-16,-8 11 0 0,-1 5 0 0,4 5 0 0,3 7 192 15,7 5-192-15,0 1 192 0,-3 3-192 0,-4 7 0 16,-2 6-160-16,-2 7 160 0,0 8-192 0,-1 5 48 16,3 5 16-16,-3 8 0 0,-7 11-80 0,0 4-16 15,5 3 0-15,9 1 0 0,8 5 32 0,10 9 16 16,9 10 0-16,9 3 0 0,14-6 176 0,8 15-128 0,10 8 128 0,9 10-128 31,5 1-320-31,12 7-48 0,8 2-16 0,14 2 0 16,13-5-704-16,8-2-128 0,9-6-48 0,6-9 0 0,6-7 1136 0,4-7 256 0,7-6 0 0,5-4 0 15,7-3 992-15,4-4 224 16,6-3 32-16,7-3 16 0,6-5-48 0,9 3 0 0,11-4 0 16,9-4 0-16,10-3-336 0,14-5-80 0,13 1-16 0,15-8 0 15,11-9-416-15,9-5-96 0,6-5-16 0,14-6 0 16,14-1-256-16,7-10 0 0,0-7-176 0,8 1 176 31,9 2-800-31,5-6-48 0,4-5-16 0,10-9 0 0,7-2-928 0,0-15-176 0,-5-9-32 0,4-8-16 16,2-9 832-16,0-5 160 15,3-7 48-15,-6-6 0 0,-8-2 2384 0,9-8 464 0,5-6 112 0,-2-4 0 0,-13-4-96 0,1-7-32 16,-2-7 0-16,-1-8 0 16,-7-3-960-16,5-4-208 0,4-2-48 0,2-3 0 15,2-4-480-15,-2 0-160 0,-10 1 0 0,-6-4 0 0,-7 0 0 0,5-4-144 16,6-2-16-16,-2 0 0 0,-8 6 160 0,-3-3 0 15,-2-3 0-15,-1-4 0 0,-3-5 0 16,-2-3-256-16,-1 1 32 0,-9-2 16 16,-13 1-1056-16,-5-4-208 0,-3-4-32 0,-9-9-16 15,-12 1 256-15,-7-4 48 0,-3-3 16 0,-11-4 0 0,-8-6 1504 0,-13 0 288 16,-9 3 64-16,-8-6 16 0,-3-6 992 0,-3-4 192 16,-3-4 32-16,-3-2 16 0,-4 1-864 0,-4 0-160 15,-3-2-48-15,-3-4 0 0,0-2-320 0,-2-4-80 16,-2-2-16-16,-2-4 0 0,-2-2-224 0,-2-2-64 0,-3 5 0 0,-3 4 0 15,-3 1-128-15,-3-5 0 16,-4-6-160-16,-6-3 160 0,-3 4-144 0,-8-1 144 0,-6 1-128 0,-5 2 128 16,-8-2-144-16,-13-13 144 0,-18-20-160 0,-10 1 160 15,-4 3-368-15,-2 10 32 16,4 6 0-16,-9 5 0 0,-9 8 208 0,-4 0 128 16,-2-2-160-16,0 8 160 0,-1 6-160 0,-5 7 160 0,-6-1-160 0,0 10 160 15,0 9 0-15,-11 1 0 0,-15-4-128 0,-9 9 128 31,-7 11-416-31,-10 5-32 0,-10 7-16 0,-21 6-17328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6.xml"/><Relationship Id="rId4" Type="http://schemas.openxmlformats.org/officeDocument/2006/relationships/image" Target="../media/image3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ustomXml" Target="../ink/ink9.xml"/><Relationship Id="rId4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7" Type="http://schemas.openxmlformats.org/officeDocument/2006/relationships/image" Target="../media/image1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0.png"/><Relationship Id="rId10" Type="http://schemas.openxmlformats.org/officeDocument/2006/relationships/image" Target="../media/image16.png"/><Relationship Id="rId4" Type="http://schemas.openxmlformats.org/officeDocument/2006/relationships/image" Target="../media/image270.png"/><Relationship Id="rId9" Type="http://schemas.openxmlformats.org/officeDocument/2006/relationships/customXml" Target="../ink/ink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7" Type="http://schemas.openxmlformats.org/officeDocument/2006/relationships/image" Target="../media/image1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0.png"/><Relationship Id="rId4" Type="http://schemas.openxmlformats.org/officeDocument/2006/relationships/image" Target="../media/image2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1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1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1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1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customXml" Target="../ink/ink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customXml" Target="../ink/ink13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7" Type="http://schemas.openxmlformats.org/officeDocument/2006/relationships/image" Target="../media/image2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.xml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mos.com/calculator/8d9kxbdq9u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ustomXml" Target="../ink/ink15.xml"/><Relationship Id="rId4" Type="http://schemas.openxmlformats.org/officeDocument/2006/relationships/hyperlink" Target="https://www.desmos.com/calculator/8d9kxbdq9u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customXml" Target="../ink/ink16.xml"/><Relationship Id="rId4" Type="http://schemas.openxmlformats.org/officeDocument/2006/relationships/image" Target="../media/image4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customXml" Target="../ink/ink17.xml"/><Relationship Id="rId4" Type="http://schemas.openxmlformats.org/officeDocument/2006/relationships/image" Target="../media/image41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customXml" Target="../ink/ink18.xml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hyperlink" Target="https://www.desmos.com/calculator/lp0rqsb1w6" TargetMode="External"/><Relationship Id="rId4" Type="http://schemas.openxmlformats.org/officeDocument/2006/relationships/image" Target="../media/image41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90.png"/><Relationship Id="rId7" Type="http://schemas.openxmlformats.org/officeDocument/2006/relationships/customXml" Target="../ink/ink19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hyperlink" Target="https://www.desmos.com/calculator/plp1thgsbh" TargetMode="External"/><Relationship Id="rId4" Type="http://schemas.openxmlformats.org/officeDocument/2006/relationships/image" Target="../media/image4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mos.com/calculator/8d9kxbdq9u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desmos.com/calculator/tnlo7p5pl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customXml" Target="../ink/ink2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customXml" Target="../ink/ink21.xml"/><Relationship Id="rId7" Type="http://schemas.openxmlformats.org/officeDocument/2006/relationships/customXml" Target="../ink/ink23.xml"/><Relationship Id="rId12" Type="http://schemas.openxmlformats.org/officeDocument/2006/relationships/image" Target="../media/image3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customXml" Target="../ink/ink25.xml"/><Relationship Id="rId5" Type="http://schemas.openxmlformats.org/officeDocument/2006/relationships/customXml" Target="../ink/ink22.xml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customXml" Target="../ink/ink2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customXml" Target="../ink/ink26.xml"/><Relationship Id="rId7" Type="http://schemas.openxmlformats.org/officeDocument/2006/relationships/customXml" Target="../ink/ink28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customXml" Target="../ink/ink27.xml"/><Relationship Id="rId4" Type="http://schemas.openxmlformats.org/officeDocument/2006/relationships/image" Target="../media/image3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ufrnzjgyvb" TargetMode="External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7" Type="http://schemas.openxmlformats.org/officeDocument/2006/relationships/image" Target="../media/image47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0.xml"/><Relationship Id="rId5" Type="http://schemas.openxmlformats.org/officeDocument/2006/relationships/image" Target="../media/image351.png"/><Relationship Id="rId4" Type="http://schemas.openxmlformats.org/officeDocument/2006/relationships/customXml" Target="../ink/ink2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customXml" Target="../ink/ink31.xml"/><Relationship Id="rId7" Type="http://schemas.openxmlformats.org/officeDocument/2006/relationships/customXml" Target="../ink/ink3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1.png"/><Relationship Id="rId5" Type="http://schemas.openxmlformats.org/officeDocument/2006/relationships/customXml" Target="../ink/ink32.xml"/><Relationship Id="rId4" Type="http://schemas.openxmlformats.org/officeDocument/2006/relationships/image" Target="../media/image3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38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4.xml"/><Relationship Id="rId5" Type="http://schemas.openxmlformats.org/officeDocument/2006/relationships/image" Target="../media/image1000.png"/><Relationship Id="rId4" Type="http://schemas.openxmlformats.org/officeDocument/2006/relationships/image" Target="../media/image9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7" Type="http://schemas.openxmlformats.org/officeDocument/2006/relationships/customXml" Target="../ink/ink39.xml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customXml" Target="../ink/ink38.xml"/><Relationship Id="rId4" Type="http://schemas.openxmlformats.org/officeDocument/2006/relationships/image" Target="../media/image40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0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0.png"/><Relationship Id="rId4" Type="http://schemas.openxmlformats.org/officeDocument/2006/relationships/customXml" Target="../ink/ink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s://youtu.be/pTxW4n58eao?si=b5CdpwsJrpyVVNHv&amp;t=39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0.png"/><Relationship Id="rId2" Type="http://schemas.openxmlformats.org/officeDocument/2006/relationships/image" Target="../media/image1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customXml" Target="../ink/ink42.xml"/><Relationship Id="rId4" Type="http://schemas.openxmlformats.org/officeDocument/2006/relationships/image" Target="../media/image150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7" Type="http://schemas.openxmlformats.org/officeDocument/2006/relationships/customXml" Target="../ink/ink4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131.png"/><Relationship Id="rId4" Type="http://schemas.openxmlformats.org/officeDocument/2006/relationships/image" Target="../media/image16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.xml"/><Relationship Id="rId7" Type="http://schemas.openxmlformats.org/officeDocument/2006/relationships/image" Target="../media/image9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0.png"/><Relationship Id="rId5" Type="http://schemas.openxmlformats.org/officeDocument/2006/relationships/image" Target="../media/image131.png"/><Relationship Id="rId4" Type="http://schemas.openxmlformats.org/officeDocument/2006/relationships/image" Target="../media/image160.png"/><Relationship Id="rId9" Type="http://schemas.openxmlformats.org/officeDocument/2006/relationships/image" Target="../media/image5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Linear Programming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7A4CFC-81F9-4851-AC3A-7AEAE2EC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831" y="2166018"/>
            <a:ext cx="4642338" cy="31631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C2E70F2-2EC0-6080-F7C1-64C7B1FB6A13}"/>
                  </a:ext>
                </a:extLst>
              </p14:cNvPr>
              <p14:cNvContentPartPr/>
              <p14:nvPr/>
            </p14:nvContentPartPr>
            <p14:xfrm>
              <a:off x="4915080" y="3114720"/>
              <a:ext cx="1924560" cy="925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C2E70F2-2EC0-6080-F7C1-64C7B1FB6A1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05720" y="3105360"/>
                <a:ext cx="1943280" cy="94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 What to eat?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is the cheapest way to stay “healthy” with this menu?</a:t>
            </a:r>
          </a:p>
          <a:p>
            <a:r>
              <a:rPr lang="en-US" dirty="0"/>
              <a:t>How much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33016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205C-80C3-CFD0-8616-7CC065BA3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10290-5C3F-C538-68E3-EAF573F7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F150F-3808-CCDA-BD0B-79F126388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objective with linear constraints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5FB04E-D032-6AF9-47D2-D3BE048A3F1F}"/>
                  </a:ext>
                </a:extLst>
              </p:cNvPr>
              <p:cNvSpPr txBox="1"/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8F3C26-6AC7-3281-7512-A04D9331B243}"/>
              </a:ext>
            </a:extLst>
          </p:cNvPr>
          <p:cNvSpPr txBox="1">
            <a:spLocks/>
          </p:cNvSpPr>
          <p:nvPr/>
        </p:nvSpPr>
        <p:spPr>
          <a:xfrm>
            <a:off x="9013612" y="248896"/>
            <a:ext cx="2913345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20D36E-F3CC-3091-EDC7-68AD675E09B8}"/>
              </a:ext>
            </a:extLst>
          </p:cNvPr>
          <p:cNvSpPr txBox="1"/>
          <p:nvPr/>
        </p:nvSpPr>
        <p:spPr>
          <a:xfrm>
            <a:off x="552099" y="5930444"/>
            <a:ext cx="5320239" cy="437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dirty="0">
                <a:solidFill>
                  <a:srgbClr val="7030A0"/>
                </a:solidFill>
              </a:rPr>
              <a:t>Assume vectors are column vectors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842664-85E8-3435-9CB6-AE5C197CD8BB}"/>
              </a:ext>
            </a:extLst>
          </p:cNvPr>
          <p:cNvSpPr txBox="1"/>
          <p:nvPr/>
        </p:nvSpPr>
        <p:spPr>
          <a:xfrm>
            <a:off x="286454" y="3052366"/>
            <a:ext cx="1824410" cy="4371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600"/>
              </a:lnSpc>
            </a:pPr>
            <a:r>
              <a:rPr lang="en-US" sz="2800" dirty="0">
                <a:solidFill>
                  <a:srgbClr val="C00000"/>
                </a:solidFill>
              </a:rPr>
              <a:t>"such that"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A7F86C3-955E-F145-C7AE-65632FCF17B2}"/>
              </a:ext>
            </a:extLst>
          </p:cNvPr>
          <p:cNvSpPr txBox="1">
            <a:spLocks/>
          </p:cNvSpPr>
          <p:nvPr/>
        </p:nvSpPr>
        <p:spPr>
          <a:xfrm>
            <a:off x="552099" y="4293704"/>
            <a:ext cx="10515600" cy="16367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Key point:</a:t>
            </a:r>
          </a:p>
          <a:p>
            <a:r>
              <a:rPr lang="en-US" dirty="0">
                <a:solidFill>
                  <a:schemeClr val="tx1"/>
                </a:solidFill>
              </a:rPr>
              <a:t>Problem description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LP formulation  LP Solver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CE95A61-11D6-692B-BF2C-008823CEED62}"/>
              </a:ext>
            </a:extLst>
          </p:cNvPr>
          <p:cNvSpPr txBox="1">
            <a:spLocks/>
          </p:cNvSpPr>
          <p:nvPr/>
        </p:nvSpPr>
        <p:spPr>
          <a:xfrm>
            <a:off x="9013612" y="704638"/>
            <a:ext cx="2913345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E8EFD-3631-B198-C66A-CE9B472926A5}"/>
                  </a:ext>
                </a:extLst>
              </p:cNvPr>
              <p:cNvSpPr txBox="1"/>
              <p:nvPr/>
            </p:nvSpPr>
            <p:spPr>
              <a:xfrm>
                <a:off x="3930801" y="2385094"/>
                <a:ext cx="2013052" cy="523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r>
                      <a:rPr lang="en-US" sz="5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4000" dirty="0">
                    <a:solidFill>
                      <a:srgbClr val="C00000"/>
                    </a:solidFill>
                  </a:rPr>
                  <a:t> vs. </a:t>
                </a:r>
                <a14:m>
                  <m:oMath xmlns:m="http://schemas.openxmlformats.org/officeDocument/2006/math">
                    <m:r>
                      <a:rPr lang="en-US" sz="5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</m:oMath>
                </a14:m>
                <a:endParaRPr lang="en-US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9E8EFD-3631-B198-C66A-CE9B47292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801" y="2385094"/>
                <a:ext cx="2013052" cy="523092"/>
              </a:xfrm>
              <a:prstGeom prst="rect">
                <a:avLst/>
              </a:prstGeom>
              <a:blipFill>
                <a:blip r:embed="rId3"/>
                <a:stretch>
                  <a:fillRect t="-63953" b="-40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FEC01A0-184E-7649-58C9-C79963AD09B5}"/>
                  </a:ext>
                </a:extLst>
              </p14:cNvPr>
              <p14:cNvContentPartPr/>
              <p14:nvPr/>
            </p14:nvContentPartPr>
            <p14:xfrm>
              <a:off x="229680" y="1523160"/>
              <a:ext cx="10171440" cy="4530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FEC01A0-184E-7649-58C9-C79963AD09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320" y="1513800"/>
                <a:ext cx="10190160" cy="454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5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9046C-AE57-3FBC-4138-E02AE11E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342E0-A1CC-AC93-ACA6-D6E8C5CAE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logistics / operations research problems can be modeled as an LP</a:t>
            </a:r>
          </a:p>
          <a:p>
            <a:r>
              <a:rPr lang="en-US" dirty="0">
                <a:solidFill>
                  <a:schemeClr val="tx1"/>
                </a:solidFill>
              </a:rPr>
              <a:t>Gemini summary of the size of the global logistics market: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8FFCFC-CD50-E82A-37F8-4A0680B7BF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87" b="37812"/>
          <a:stretch>
            <a:fillRect/>
          </a:stretch>
        </p:blipFill>
        <p:spPr>
          <a:xfrm>
            <a:off x="651404" y="2132947"/>
            <a:ext cx="9890701" cy="431371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5A78985-6685-B947-0D71-A3B9D0A74798}"/>
                  </a:ext>
                </a:extLst>
              </p14:cNvPr>
              <p14:cNvContentPartPr/>
              <p14:nvPr/>
            </p14:nvContentPartPr>
            <p14:xfrm>
              <a:off x="677880" y="4769640"/>
              <a:ext cx="3273840" cy="580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5A78985-6685-B947-0D71-A3B9D0A7479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8520" y="4760280"/>
                <a:ext cx="3292560" cy="59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62689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86366-B266-2280-3626-0E119536E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7913-DF43-9C6A-7528-43F5B01B1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BF37A-098B-4AE5-982F-15DAA72BD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logistics / operations research problems can be modeled as an LP</a:t>
            </a:r>
          </a:p>
          <a:p>
            <a:r>
              <a:rPr lang="en-US" dirty="0">
                <a:solidFill>
                  <a:schemeClr val="tx1"/>
                </a:solidFill>
              </a:rPr>
              <a:t>Gemini summary of the size of the global logistics market: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A53039-57A6-75B8-F20F-B6659FCDF7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87" b="37812"/>
          <a:stretch>
            <a:fillRect/>
          </a:stretch>
        </p:blipFill>
        <p:spPr>
          <a:xfrm>
            <a:off x="651404" y="2132947"/>
            <a:ext cx="9890701" cy="431371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096AD6-EE48-A41A-F66F-19B3A5584B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183" b="-175"/>
          <a:stretch>
            <a:fillRect/>
          </a:stretch>
        </p:blipFill>
        <p:spPr>
          <a:xfrm>
            <a:off x="2148985" y="3376000"/>
            <a:ext cx="9890701" cy="334617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3813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Optimization: Constraint Satisfaction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Map coloring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B475CA2-6469-4D94-B205-270B5B7B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6048" y="1864220"/>
            <a:ext cx="4623853" cy="3129559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A5A9D1-E61F-35B2-060C-A7AE27BC8437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4889480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𝐴𝑛𝑦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A5A9D1-E61F-35B2-060C-A7AE27BC8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4889480" cy="1092607"/>
              </a:xfrm>
              <a:prstGeom prst="rect">
                <a:avLst/>
              </a:prstGeom>
              <a:blipFill>
                <a:blip r:embed="rId3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587F58B-6A94-D274-D497-2202BF9C9C63}"/>
                  </a:ext>
                </a:extLst>
              </p14:cNvPr>
              <p14:cNvContentPartPr/>
              <p14:nvPr/>
            </p14:nvContentPartPr>
            <p14:xfrm>
              <a:off x="4608000" y="1035360"/>
              <a:ext cx="2585520" cy="172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587F58B-6A94-D274-D497-2202BF9C9C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98640" y="1026000"/>
                <a:ext cx="2604240" cy="174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216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DB2E2-8128-FBB9-278D-16ED7ED6E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947AC-AD15-D27F-755F-FD43996C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64708-178F-C013-8985-F36B1E01F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objective with linear constraints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9B79D2-0227-EC55-06B5-B271D2EB72DA}"/>
                  </a:ext>
                </a:extLst>
              </p:cNvPr>
              <p:cNvSpPr txBox="1"/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2346"/>
                <a:ext cx="2586542" cy="1109919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04E619-0A46-0CC1-AC17-26ECF9296A9C}"/>
              </a:ext>
            </a:extLst>
          </p:cNvPr>
          <p:cNvSpPr txBox="1">
            <a:spLocks/>
          </p:cNvSpPr>
          <p:nvPr/>
        </p:nvSpPr>
        <p:spPr>
          <a:xfrm>
            <a:off x="610714" y="3924594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 opposed to general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D948EB-F52E-8260-9ED8-2D607022193F}"/>
                  </a:ext>
                </a:extLst>
              </p:cNvPr>
              <p:cNvSpPr txBox="1"/>
              <p:nvPr/>
            </p:nvSpPr>
            <p:spPr>
              <a:xfrm>
                <a:off x="610714" y="4696471"/>
                <a:ext cx="4660187" cy="15351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8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≤0,   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=1…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𝐛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=1…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57C4F7-4153-40C8-89BE-1F8245496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14" y="4696471"/>
                <a:ext cx="4660187" cy="1535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EB10D-1101-061A-C11A-1CCE04BC8E15}"/>
              </a:ext>
            </a:extLst>
          </p:cNvPr>
          <p:cNvSpPr txBox="1">
            <a:spLocks/>
          </p:cNvSpPr>
          <p:nvPr/>
        </p:nvSpPr>
        <p:spPr>
          <a:xfrm>
            <a:off x="6949440" y="2043147"/>
            <a:ext cx="4816954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Linear regression optimization?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3D266FB-6518-8773-26B6-C2674F438995}"/>
              </a:ext>
            </a:extLst>
          </p:cNvPr>
          <p:cNvSpPr txBox="1">
            <a:spLocks/>
          </p:cNvSpPr>
          <p:nvPr/>
        </p:nvSpPr>
        <p:spPr>
          <a:xfrm>
            <a:off x="6949440" y="4116638"/>
            <a:ext cx="4816954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Neural net optimization?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B7ACB20-6D46-20B9-9728-3440B6E066AB}"/>
                  </a:ext>
                </a:extLst>
              </p14:cNvPr>
              <p14:cNvContentPartPr/>
              <p14:nvPr/>
            </p14:nvContentPartPr>
            <p14:xfrm>
              <a:off x="7116840" y="2501280"/>
              <a:ext cx="4987800" cy="3876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B7ACB20-6D46-20B9-9728-3440B6E066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07480" y="2491920"/>
                <a:ext cx="5006520" cy="389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514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3B307-CA9C-45CC-FF4B-F37A29FCA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D1622-A63B-2D30-E96C-BD9C4C95A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F05AA-1073-B176-454E-42F49CAD6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formulations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2C9666-4B24-FDEF-F470-E3DF3733BB83}"/>
                  </a:ext>
                </a:extLst>
              </p:cNvPr>
              <p:cNvSpPr txBox="1"/>
              <p:nvPr/>
            </p:nvSpPr>
            <p:spPr>
              <a:xfrm>
                <a:off x="552099" y="2724552"/>
                <a:ext cx="2586542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724552"/>
                <a:ext cx="2586542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2CCE1C-940A-4BB2-9043-CE041ED99F01}"/>
              </a:ext>
            </a:extLst>
          </p:cNvPr>
          <p:cNvSpPr txBox="1">
            <a:spLocks/>
          </p:cNvSpPr>
          <p:nvPr/>
        </p:nvSpPr>
        <p:spPr>
          <a:xfrm>
            <a:off x="552099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Inequality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85A8B38-905E-3BA1-3BC9-FA32AF9B3B1A}"/>
              </a:ext>
            </a:extLst>
          </p:cNvPr>
          <p:cNvSpPr txBox="1">
            <a:spLocks/>
          </p:cNvSpPr>
          <p:nvPr/>
        </p:nvSpPr>
        <p:spPr>
          <a:xfrm>
            <a:off x="488179" y="4989422"/>
            <a:ext cx="10207530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Important to pay attention to form!</a:t>
            </a:r>
          </a:p>
          <a:p>
            <a:r>
              <a:rPr lang="en-US" dirty="0">
                <a:solidFill>
                  <a:srgbClr val="7030A0"/>
                </a:solidFill>
              </a:rPr>
              <a:t>We'll always use inequality form unless noted otherwise</a:t>
            </a:r>
          </a:p>
          <a:p>
            <a:r>
              <a:rPr lang="en-US" dirty="0">
                <a:solidFill>
                  <a:srgbClr val="C00000"/>
                </a:solidFill>
              </a:rPr>
              <a:t>Can switch between formulations!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93B436E-DF9C-F4BF-41B9-5C9795F06CA0}"/>
                  </a:ext>
                </a:extLst>
              </p:cNvPr>
              <p:cNvSpPr txBox="1"/>
              <p:nvPr/>
            </p:nvSpPr>
            <p:spPr>
              <a:xfrm>
                <a:off x="4268315" y="2724552"/>
                <a:ext cx="2720425" cy="1520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1" i="0" smtClean="0">
                        <a:latin typeface="Cambria Math" panose="02040503050406030204" pitchFamily="18" charset="0"/>
                      </a:rPr>
                      <m:t>𝐝</m:t>
                    </m:r>
                  </m:oMath>
                </a14:m>
                <a:endParaRPr lang="en-US" sz="28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𝐡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A16DF7-4E8A-4E50-9C41-0327552143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315" y="2724552"/>
                <a:ext cx="2720425" cy="15204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39CF976-54F9-C63A-42C9-A4A134D4E59A}"/>
              </a:ext>
            </a:extLst>
          </p:cNvPr>
          <p:cNvSpPr txBox="1">
            <a:spLocks/>
          </p:cNvSpPr>
          <p:nvPr/>
        </p:nvSpPr>
        <p:spPr>
          <a:xfrm>
            <a:off x="4268315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General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FC05B5-FF4D-C1A2-6116-2411679D82C8}"/>
                  </a:ext>
                </a:extLst>
              </p:cNvPr>
              <p:cNvSpPr txBox="1"/>
              <p:nvPr/>
            </p:nvSpPr>
            <p:spPr>
              <a:xfrm>
                <a:off x="7984531" y="2724552"/>
                <a:ext cx="2538644" cy="153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  <m: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endParaRPr lang="en-US" sz="28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A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⪰0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CEE867-A5CA-47C4-91F6-5E6D5B6E0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31" y="2724552"/>
                <a:ext cx="2538644" cy="15387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4C00015-96C5-43A4-4F48-36032A11CA0E}"/>
              </a:ext>
            </a:extLst>
          </p:cNvPr>
          <p:cNvSpPr txBox="1">
            <a:spLocks/>
          </p:cNvSpPr>
          <p:nvPr/>
        </p:nvSpPr>
        <p:spPr>
          <a:xfrm>
            <a:off x="7984531" y="2132947"/>
            <a:ext cx="3308701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Standard form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3578A6F-629E-820D-D7F5-BEEED8992BC0}"/>
                  </a:ext>
                </a:extLst>
              </p14:cNvPr>
              <p14:cNvContentPartPr/>
              <p14:nvPr/>
            </p14:nvContentPartPr>
            <p14:xfrm>
              <a:off x="128160" y="1835280"/>
              <a:ext cx="10880640" cy="2735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3578A6F-629E-820D-D7F5-BEEED8992BC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800" y="1825920"/>
                <a:ext cx="10899360" cy="275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954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98" y="15708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lim>
                          </m:limLow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858DC-2800-463D-9404-8B5DCD8D2993}"/>
              </a:ext>
            </a:extLst>
          </p:cNvPr>
          <p:cNvSpPr txBox="1"/>
          <p:nvPr/>
        </p:nvSpPr>
        <p:spPr>
          <a:xfrm>
            <a:off x="6718652" y="9206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Optimization Representation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9430883-4D71-F369-D38E-5FB7EA9C20B8}"/>
                  </a:ext>
                </a:extLst>
              </p14:cNvPr>
              <p14:cNvContentPartPr/>
              <p14:nvPr/>
            </p14:nvContentPartPr>
            <p14:xfrm>
              <a:off x="542520" y="2559240"/>
              <a:ext cx="5948280" cy="2732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9430883-4D71-F369-D38E-5FB7EA9C20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160" y="2549880"/>
                <a:ext cx="5967000" cy="27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2104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98D3-9511-87EF-E664-E0A9E1EEA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651AA-9C45-7A0C-5F52-ACE4A9CD87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Optimization formulation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FE3296C-3FF2-6461-2AD7-CF823EE85803}"/>
                  </a:ext>
                </a:extLst>
              </p14:cNvPr>
              <p14:cNvContentPartPr/>
              <p14:nvPr/>
            </p14:nvContentPartPr>
            <p14:xfrm>
              <a:off x="7303680" y="3843000"/>
              <a:ext cx="845280" cy="1038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FE3296C-3FF2-6461-2AD7-CF823EE858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94320" y="3833640"/>
                <a:ext cx="864000" cy="105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9210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nutrition constraints?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624F7BB2-738C-43A2-9A84-CF28F02321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height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width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624F7BB2-738C-43A2-9A84-CF28F0232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45102E5-67E0-8796-C9C8-DC8498E1C288}"/>
              </a:ext>
            </a:extLst>
          </p:cNvPr>
          <p:cNvGraphicFramePr>
            <a:graphicFrameLocks noGrp="1"/>
          </p:cNvGraphicFramePr>
          <p:nvPr/>
        </p:nvGraphicFramePr>
        <p:xfrm>
          <a:off x="5809899" y="5168644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8CD1F3D-2AD0-DE3E-D15E-073AEF23CCCB}"/>
                  </a:ext>
                </a:extLst>
              </p14:cNvPr>
              <p14:cNvContentPartPr/>
              <p14:nvPr/>
            </p14:nvContentPartPr>
            <p14:xfrm>
              <a:off x="197280" y="1562040"/>
              <a:ext cx="11998800" cy="4804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8CD1F3D-2AD0-DE3E-D15E-073AEF23CC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7920" y="1552680"/>
                <a:ext cx="12017520" cy="482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8303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nutrition constraints?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4F88BB11-47DD-4E4D-B30E-30E2D7BAA5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4F88BB11-47DD-4E4D-B30E-30E2D7BAA5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7486F9-9979-0569-88B8-96FEF26717C5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7486F9-9979-0569-88B8-96FEF2671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D3C6B3A-C0AF-271C-5BCC-76CA953D2929}"/>
                  </a:ext>
                </a:extLst>
              </p14:cNvPr>
              <p14:cNvContentPartPr/>
              <p14:nvPr/>
            </p14:nvContentPartPr>
            <p14:xfrm>
              <a:off x="1479240" y="2843640"/>
              <a:ext cx="10466640" cy="2967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D3C6B3A-C0AF-271C-5BCC-76CA953D292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69880" y="2834280"/>
                <a:ext cx="10485360" cy="298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2311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menu items?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height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width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3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5D0EA5-88F2-FBB5-B648-C965FD419FE7}"/>
              </a:ext>
            </a:extLst>
          </p:cNvPr>
          <p:cNvGraphicFramePr>
            <a:graphicFrameLocks noGrp="1"/>
          </p:cNvGraphicFramePr>
          <p:nvPr/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EC01C6-F0CA-4F4A-A1AD-80B4935A49FD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EC01C6-F0CA-4F4A-A1AD-80B4935A4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2047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has to increase to add more menu items?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6CD93350-1C02-4EA8-BF36-D5F0A6C3C9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6CD93350-1C02-4EA8-BF36-D5F0A6C3C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94" y="375598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5BB07118-CB54-4244-97BC-BFABBE4897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ontent Placeholder 4">
                <a:extLst>
                  <a:ext uri="{FF2B5EF4-FFF2-40B4-BE49-F238E27FC236}">
                    <a16:creationId xmlns:a16="http://schemas.microsoft.com/office/drawing/2014/main" id="{5BB07118-CB54-4244-97BC-BFABBE489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01" y="3755989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F830A26-B735-4469-A6BB-25AF186B94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Content Placeholder 4">
                <a:extLst>
                  <a:ext uri="{FF2B5EF4-FFF2-40B4-BE49-F238E27FC236}">
                    <a16:creationId xmlns:a16="http://schemas.microsoft.com/office/drawing/2014/main" id="{1F830A26-B735-4469-A6BB-25AF186B9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374" y="4131076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4">
                <a:extLst>
                  <a:ext uri="{FF2B5EF4-FFF2-40B4-BE49-F238E27FC236}">
                    <a16:creationId xmlns:a16="http://schemas.microsoft.com/office/drawing/2014/main" id="{FB6F9F28-129A-4B74-800B-50AC4C45C07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4">
                <a:extLst>
                  <a:ext uri="{FF2B5EF4-FFF2-40B4-BE49-F238E27FC236}">
                    <a16:creationId xmlns:a16="http://schemas.microsoft.com/office/drawing/2014/main" id="{FB6F9F28-129A-4B74-800B-50AC4C45C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1780" y="4131075"/>
                <a:ext cx="2413884" cy="15754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87CCF5-2BDD-6613-6539-7EFBD52C68E8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87CCF5-2BDD-6613-6539-7EFBD52C6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26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𝐴𝑛𝑦</m:t>
                        </m:r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blipFill>
                <a:blip r:embed="rId2"/>
                <a:stretch>
                  <a:fillRect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310349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310349" cy="1944591"/>
              </a:xfrm>
              <a:prstGeom prst="rect">
                <a:avLst/>
              </a:prstGeom>
              <a:blipFill>
                <a:blip r:embed="rId3"/>
                <a:stretch>
                  <a:fillRect l="-2947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EADFF84-27D2-6075-4E9A-829D3682A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190391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633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pPr>
                  <a:lnSpc>
                    <a:spcPts val="2600"/>
                  </a:lnSpc>
                </a:pPr>
                <a:endParaRPr lang="en-US" sz="2800" dirty="0"/>
              </a:p>
              <a:p>
                <a:pPr>
                  <a:lnSpc>
                    <a:spcPts val="2600"/>
                  </a:lnSpc>
                </a:pP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satisfies</m:t>
                    </m:r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constraints</m:t>
                    </m:r>
                  </m:oMath>
                </a14:m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85055"/>
                <a:ext cx="5046574" cy="1092607"/>
              </a:xfrm>
              <a:prstGeom prst="rect">
                <a:avLst/>
              </a:prstGeom>
              <a:blipFill>
                <a:blip r:embed="rId2"/>
                <a:stretch>
                  <a:fillRect t="-3352" b="-14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8158590D-EA2A-4E8D-BA9E-6A3C3BFDD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3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133317-5679-4CC4-B856-AA7E3B19EAB5}"/>
              </a:ext>
            </a:extLst>
          </p:cNvPr>
          <p:cNvSpPr txBox="1">
            <a:spLocks/>
          </p:cNvSpPr>
          <p:nvPr/>
        </p:nvSpPr>
        <p:spPr>
          <a:xfrm>
            <a:off x="3705607" y="1766820"/>
            <a:ext cx="3182873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Objective function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ED7036-8F38-9AEE-5981-260215E32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190391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0B5AF0A7-641D-6FDF-AF1B-9BDF2D1B9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592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8801"/>
                <a:ext cx="5012334" cy="2099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/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𝑐𝑎𝑙𝑜𝑟𝑖𝑒𝑠</m:t>
                    </m:r>
                    <m:d>
                      <m:dPr>
                        <m:ctrlP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𝑐𝑜𝑛𝑡𝑎𝑖𝑛𝑒𝑑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𝑠𝑢𝑔𝑎𝑟</m:t>
                    </m:r>
                    <m:d>
                      <m:dPr>
                        <m:ctrlPr>
                          <a:rPr lang="en-US" sz="2800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calcium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𝑙𝑖𝑚𝑖𝑡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801"/>
                <a:ext cx="5012334" cy="2099549"/>
              </a:xfrm>
              <a:prstGeom prst="rect">
                <a:avLst/>
              </a:prstGeom>
              <a:blipFill>
                <a:blip r:embed="rId2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E6E29B-6C57-4B7B-A949-E83545C00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46728"/>
              </p:ext>
            </p:extLst>
          </p:nvPr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58FBFEC-F7C6-A826-66E9-7EC2ED5232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58FBFEC-F7C6-A826-66E9-7EC2ED523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4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9031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07311" y="1717017"/>
                <a:ext cx="5043368" cy="2581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+0.5 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≥2000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+50 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4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70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≥7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11" y="1717017"/>
                <a:ext cx="5043368" cy="25817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E6E29B-6C57-4B7B-A949-E83545C004F9}"/>
              </a:ext>
            </a:extLst>
          </p:cNvPr>
          <p:cNvGraphicFramePr>
            <a:graphicFrameLocks noGrp="1"/>
          </p:cNvGraphicFramePr>
          <p:nvPr/>
        </p:nvGraphicFramePr>
        <p:xfrm>
          <a:off x="6593305" y="5137136"/>
          <a:ext cx="5434486" cy="1310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65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961730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967742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863072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000283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18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4367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1800" dirty="0"/>
                        <a:t> (per </a:t>
                      </a:r>
                      <a:r>
                        <a:rPr lang="en-US" sz="1800" dirty="0" err="1"/>
                        <a:t>fl</a:t>
                      </a:r>
                      <a:r>
                        <a:rPr lang="en-US" sz="18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39317B0-D555-8E90-85F8-A05CBEFBCA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u="sng" dirty="0"/>
                  <a:t>Healthy Squad Goals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2000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Calories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2500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Sugar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100 g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solidFill>
                      <a:schemeClr val="tx1"/>
                    </a:solidFill>
                  </a:rPr>
                  <a:t>Calcium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700 mg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4">
                <a:extLst>
                  <a:ext uri="{FF2B5EF4-FFF2-40B4-BE49-F238E27FC236}">
                    <a16:creationId xmlns:a16="http://schemas.microsoft.com/office/drawing/2014/main" id="{639317B0-D555-8E90-85F8-A05CBEFBC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815" y="3270952"/>
                <a:ext cx="3256976" cy="1944591"/>
              </a:xfrm>
              <a:prstGeom prst="rect">
                <a:avLst/>
              </a:prstGeom>
              <a:blipFill>
                <a:blip r:embed="rId4"/>
                <a:stretch>
                  <a:fillRect l="-2996" t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369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01215" y="1717017"/>
                <a:ext cx="4752776" cy="2657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15" y="1717017"/>
                <a:ext cx="4752776" cy="26574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237115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3928237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5052537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5052537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215" y="4992109"/>
                <a:ext cx="2920444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6126951" y="426391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847761" y="4301927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3171322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8149"/>
                <a:ext cx="4752776" cy="26150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58232ED-59F2-4DCB-A157-270ADD7DD2BE}"/>
              </a:ext>
            </a:extLst>
          </p:cNvPr>
          <p:cNvSpPr txBox="1">
            <a:spLocks/>
          </p:cNvSpPr>
          <p:nvPr/>
        </p:nvSpPr>
        <p:spPr>
          <a:xfrm rot="18397552">
            <a:off x="5815029" y="4253511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65E2BE35-ED1B-421C-A3AC-F1298E61FD10}"/>
              </a:ext>
            </a:extLst>
          </p:cNvPr>
          <p:cNvSpPr txBox="1">
            <a:spLocks/>
          </p:cNvSpPr>
          <p:nvPr/>
        </p:nvSpPr>
        <p:spPr>
          <a:xfrm rot="18397552">
            <a:off x="6786241" y="4301926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436343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Diet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717017"/>
                <a:ext cx="2541850" cy="1261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7017"/>
                <a:ext cx="2541850" cy="1261756"/>
              </a:xfrm>
              <a:prstGeom prst="rect">
                <a:avLst/>
              </a:prstGeom>
              <a:blipFill>
                <a:blip r:embed="rId2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158590D-EA2A-4E8D-BA9E-6A3C3BFDD3F6}"/>
              </a:ext>
            </a:extLst>
          </p:cNvPr>
          <p:cNvSpPr txBox="1">
            <a:spLocks/>
          </p:cNvSpPr>
          <p:nvPr/>
        </p:nvSpPr>
        <p:spPr>
          <a:xfrm>
            <a:off x="8551304" y="4475712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Limit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364DED06-1B9A-4D30-BB6B-4F92CD60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263" y="4992109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−2000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2500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id="{0ABAEF73-116A-4798-ADD2-2ED2995D2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86" y="5010977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e>
                          </m:eqAr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ontent Placeholder 4">
                <a:extLst>
                  <a:ext uri="{FF2B5EF4-FFF2-40B4-BE49-F238E27FC236}">
                    <a16:creationId xmlns:a16="http://schemas.microsoft.com/office/drawing/2014/main" id="{8D6D3386-F12A-4236-A63A-9B0ABDE25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806" y="3354144"/>
                <a:ext cx="2413884" cy="15754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DA121B3C-9164-47E0-9129-C2176D30D45A}"/>
              </a:ext>
            </a:extLst>
          </p:cNvPr>
          <p:cNvSpPr txBox="1">
            <a:spLocks/>
          </p:cNvSpPr>
          <p:nvPr/>
        </p:nvSpPr>
        <p:spPr>
          <a:xfrm>
            <a:off x="8643424" y="2873269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Cost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199B31D-E78E-495B-9852-00915631917A}"/>
              </a:ext>
            </a:extLst>
          </p:cNvPr>
          <p:cNvSpPr txBox="1">
            <a:spLocks/>
          </p:cNvSpPr>
          <p:nvPr/>
        </p:nvSpPr>
        <p:spPr>
          <a:xfrm>
            <a:off x="9914487" y="489091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min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735F4B68-66B5-424D-AC2A-A5217E474B51}"/>
              </a:ext>
            </a:extLst>
          </p:cNvPr>
          <p:cNvSpPr txBox="1">
            <a:spLocks/>
          </p:cNvSpPr>
          <p:nvPr/>
        </p:nvSpPr>
        <p:spPr>
          <a:xfrm>
            <a:off x="9930117" y="529928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Calorie max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0AABCD96-17F6-483F-9FEB-28836DE9E24C}"/>
              </a:ext>
            </a:extLst>
          </p:cNvPr>
          <p:cNvSpPr txBox="1">
            <a:spLocks/>
          </p:cNvSpPr>
          <p:nvPr/>
        </p:nvSpPr>
        <p:spPr>
          <a:xfrm>
            <a:off x="9945025" y="5718990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Sugar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250A30C6-0AFB-41E1-8C2F-8F747AB949C8}"/>
              </a:ext>
            </a:extLst>
          </p:cNvPr>
          <p:cNvSpPr txBox="1">
            <a:spLocks/>
          </p:cNvSpPr>
          <p:nvPr/>
        </p:nvSpPr>
        <p:spPr>
          <a:xfrm>
            <a:off x="9960655" y="612735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Calcium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962CB3E0-C1E1-496E-8847-089010F153B5}"/>
              </a:ext>
            </a:extLst>
          </p:cNvPr>
          <p:cNvSpPr txBox="1">
            <a:spLocks/>
          </p:cNvSpPr>
          <p:nvPr/>
        </p:nvSpPr>
        <p:spPr>
          <a:xfrm rot="18397552">
            <a:off x="5815029" y="4253511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Stir-fry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7DE0C81A-7140-46AB-8506-841B56D9C094}"/>
              </a:ext>
            </a:extLst>
          </p:cNvPr>
          <p:cNvSpPr txBox="1">
            <a:spLocks/>
          </p:cNvSpPr>
          <p:nvPr/>
        </p:nvSpPr>
        <p:spPr>
          <a:xfrm rot="18397552">
            <a:off x="6786241" y="4301926"/>
            <a:ext cx="1209431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Boba</a:t>
            </a:r>
          </a:p>
        </p:txBody>
      </p:sp>
    </p:spTree>
    <p:extLst>
      <p:ext uri="{BB962C8B-B14F-4D97-AF65-F5344CB8AC3E}">
        <p14:creationId xmlns:p14="http://schemas.microsoft.com/office/powerpoint/2010/main" val="528825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/>
                  <a:t>, which of the following also equals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>
            <a:extLst>
              <a:ext uri="{FF2B5EF4-FFF2-40B4-BE49-F238E27FC236}">
                <a16:creationId xmlns:a16="http://schemas.microsoft.com/office/drawing/2014/main" id="{E2475F62-BF63-4AB6-8787-392C54C87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6309" y="207242"/>
            <a:ext cx="2770420" cy="277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𝐜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length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320961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 l="-1217" t="-5090" b="-7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DF6ADB-7BD3-F4E4-AE52-9B612F97CB7D}"/>
                  </a:ext>
                </a:extLst>
              </p:cNvPr>
              <p:cNvSpPr txBox="1"/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0" smtClean="0"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/>
                  <a:t> </a:t>
                </a:r>
              </a:p>
              <a:p>
                <a:endParaRPr lang="en-US" sz="1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US" sz="2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0DF6ADB-7BD3-F4E4-AE52-9B612F97C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718798"/>
                <a:ext cx="2541850" cy="1263808"/>
              </a:xfrm>
              <a:prstGeom prst="rect">
                <a:avLst/>
              </a:prstGeom>
              <a:blipFill>
                <a:blip r:embed="rId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2534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20626"/>
          </a:xfrm>
        </p:spPr>
        <p:txBody>
          <a:bodyPr/>
          <a:lstStyle/>
          <a:p>
            <a:r>
              <a:rPr lang="en-US" dirty="0"/>
              <a:t>Pre-reading (with some polls today)</a:t>
            </a:r>
          </a:p>
          <a:p>
            <a:r>
              <a:rPr lang="en-US" dirty="0">
                <a:solidFill>
                  <a:schemeClr val="tx1"/>
                </a:solidFill>
              </a:rPr>
              <a:t>Linear programming (LP) formulation</a:t>
            </a:r>
          </a:p>
          <a:p>
            <a:pPr marL="917575" lvl="2" indent="-457200"/>
            <a:r>
              <a:rPr lang="en-US" sz="2800" dirty="0"/>
              <a:t>Problem description</a:t>
            </a:r>
          </a:p>
          <a:p>
            <a:pPr marL="917575" lvl="2" indent="-457200"/>
            <a:r>
              <a:rPr lang="en-US" sz="2800" dirty="0"/>
              <a:t>Optimization representation</a:t>
            </a:r>
          </a:p>
          <a:p>
            <a:pPr marL="917575" lvl="2" indent="-457200"/>
            <a:r>
              <a:rPr lang="en-US" sz="2800" dirty="0"/>
              <a:t>Graphical representation</a:t>
            </a:r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LP: Continue graphical representation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linear programs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Higher dimensions than just 2</a:t>
            </a:r>
          </a:p>
          <a:p>
            <a:r>
              <a:rPr lang="en-US" dirty="0"/>
              <a:t>Today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Integer programming (IP)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EEF9D90-8088-4ACF-37BA-1FA7AE4DB689}"/>
                  </a:ext>
                </a:extLst>
              </p14:cNvPr>
              <p14:cNvContentPartPr/>
              <p14:nvPr/>
            </p14:nvContentPartPr>
            <p14:xfrm>
              <a:off x="198000" y="2064240"/>
              <a:ext cx="6791760" cy="2848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EEF9D90-8088-4ACF-37BA-1FA7AE4DB6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640" y="2054880"/>
                <a:ext cx="6810480" cy="286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5755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98" y="15708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858DC-2800-463D-9404-8B5DCD8D2993}"/>
              </a:ext>
            </a:extLst>
          </p:cNvPr>
          <p:cNvSpPr txBox="1"/>
          <p:nvPr/>
        </p:nvSpPr>
        <p:spPr>
          <a:xfrm>
            <a:off x="6718652" y="9206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Optimization Representation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4EAAEC4-A795-49BA-5D8E-EEF3CDDD1AF0}"/>
                  </a:ext>
                </a:extLst>
              </p14:cNvPr>
              <p14:cNvContentPartPr/>
              <p14:nvPr/>
            </p14:nvContentPartPr>
            <p14:xfrm>
              <a:off x="4800240" y="329760"/>
              <a:ext cx="4572360" cy="4705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4EAAEC4-A795-49BA-5D8E-EEF3CDDD1A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90880" y="320400"/>
                <a:ext cx="4591080" cy="472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0211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F0A5A-0F17-E3FB-6E73-5DCADC903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8541-B7D2-02C2-DB74-10148BB7F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CCBBC-8967-7A77-2D75-5996805D1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Graphical Representation (2-D)</a:t>
            </a:r>
          </a:p>
        </p:txBody>
      </p:sp>
    </p:spTree>
    <p:extLst>
      <p:ext uri="{BB962C8B-B14F-4D97-AF65-F5344CB8AC3E}">
        <p14:creationId xmlns:p14="http://schemas.microsoft.com/office/powerpoint/2010/main" val="246021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Which of these points have cost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/>
                  <a:t>for cost vector: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9F6FC3-F0DC-4EF5-96AD-9C3EA08462B4}"/>
              </a:ext>
            </a:extLst>
          </p:cNvPr>
          <p:cNvCxnSpPr/>
          <p:nvPr/>
        </p:nvCxnSpPr>
        <p:spPr>
          <a:xfrm>
            <a:off x="1309880" y="5046935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2A6ED8-2A5C-46E4-B037-3E28151FF200}"/>
                  </a:ext>
                </a:extLst>
              </p:cNvPr>
              <p:cNvSpPr txBox="1"/>
              <p:nvPr/>
            </p:nvSpPr>
            <p:spPr>
              <a:xfrm>
                <a:off x="5702638" y="4929602"/>
                <a:ext cx="6125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2A6ED8-2A5C-46E4-B037-3E28151FF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638" y="4929602"/>
                <a:ext cx="61254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DBAC2D-3A55-40DA-BD13-BEA18F8B9823}"/>
              </a:ext>
            </a:extLst>
          </p:cNvPr>
          <p:cNvCxnSpPr/>
          <p:nvPr/>
        </p:nvCxnSpPr>
        <p:spPr>
          <a:xfrm flipH="1" flipV="1">
            <a:off x="2895712" y="2965994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456BC4-AE16-4D6B-B15C-7BA6CDCA667F}"/>
                  </a:ext>
                </a:extLst>
              </p:cNvPr>
              <p:cNvSpPr txBox="1"/>
              <p:nvPr/>
            </p:nvSpPr>
            <p:spPr>
              <a:xfrm>
                <a:off x="1872546" y="2752558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456BC4-AE16-4D6B-B15C-7BA6CDCA6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46" y="2752558"/>
                <a:ext cx="62081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F0A80AE-EF42-4100-B6B1-B44247D33AE1}"/>
              </a:ext>
            </a:extLst>
          </p:cNvPr>
          <p:cNvSpPr txBox="1"/>
          <p:nvPr/>
        </p:nvSpPr>
        <p:spPr>
          <a:xfrm>
            <a:off x="1937759" y="406827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II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767632-B21A-75FB-5694-B2AA1BA64BA4}"/>
              </a:ext>
            </a:extLst>
          </p:cNvPr>
          <p:cNvGrpSpPr/>
          <p:nvPr/>
        </p:nvGrpSpPr>
        <p:grpSpPr>
          <a:xfrm rot="776947">
            <a:off x="2252192" y="4435603"/>
            <a:ext cx="1272044" cy="1202248"/>
            <a:chOff x="2244726" y="4458181"/>
            <a:chExt cx="1272044" cy="120224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1B407A2-B3CC-438C-8E41-9A565800177F}"/>
                </a:ext>
              </a:extLst>
            </p:cNvPr>
            <p:cNvCxnSpPr/>
            <p:nvPr/>
          </p:nvCxnSpPr>
          <p:spPr>
            <a:xfrm flipH="1" flipV="1">
              <a:off x="2244726" y="4654548"/>
              <a:ext cx="670389" cy="41662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3FF01A2-D293-41E7-BDC4-98F10D671284}"/>
                </a:ext>
              </a:extLst>
            </p:cNvPr>
            <p:cNvCxnSpPr/>
            <p:nvPr/>
          </p:nvCxnSpPr>
          <p:spPr>
            <a:xfrm>
              <a:off x="2921922" y="5071170"/>
              <a:ext cx="594848" cy="38165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14755F5-3987-47FB-AD4C-89893D072791}"/>
                </a:ext>
              </a:extLst>
            </p:cNvPr>
            <p:cNvCxnSpPr>
              <a:cxnSpLocks/>
            </p:cNvCxnSpPr>
            <p:nvPr/>
          </p:nvCxnSpPr>
          <p:spPr>
            <a:xfrm rot="20823053" flipV="1">
              <a:off x="2832093" y="4458181"/>
              <a:ext cx="562033" cy="57252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365E9BF-6A73-42CB-9DFB-7FFEDC773D76}"/>
                </a:ext>
              </a:extLst>
            </p:cNvPr>
            <p:cNvCxnSpPr>
              <a:cxnSpLocks/>
            </p:cNvCxnSpPr>
            <p:nvPr/>
          </p:nvCxnSpPr>
          <p:spPr>
            <a:xfrm rot="20823053" flipH="1">
              <a:off x="2442260" y="5124063"/>
              <a:ext cx="538134" cy="53636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A1188B6-CB9A-463B-B8BC-FBA6305B22C5}"/>
              </a:ext>
            </a:extLst>
          </p:cNvPr>
          <p:cNvSpPr txBox="1"/>
          <p:nvPr/>
        </p:nvSpPr>
        <p:spPr>
          <a:xfrm>
            <a:off x="3438985" y="3972459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0CD90B-74CA-431A-9A77-821D2021102D}"/>
              </a:ext>
            </a:extLst>
          </p:cNvPr>
          <p:cNvSpPr txBox="1"/>
          <p:nvPr/>
        </p:nvSpPr>
        <p:spPr>
          <a:xfrm>
            <a:off x="3430490" y="5412447"/>
            <a:ext cx="478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IV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0C408B-5A91-4CD3-9243-3594FF273F5E}"/>
              </a:ext>
            </a:extLst>
          </p:cNvPr>
          <p:cNvSpPr txBox="1"/>
          <p:nvPr/>
        </p:nvSpPr>
        <p:spPr>
          <a:xfrm>
            <a:off x="1954886" y="5522897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III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FCA966D-39BA-2095-3FB3-ABD0D84DB6B7}"/>
                  </a:ext>
                </a:extLst>
              </p14:cNvPr>
              <p14:cNvContentPartPr/>
              <p14:nvPr/>
            </p14:nvContentPartPr>
            <p14:xfrm>
              <a:off x="1681200" y="854640"/>
              <a:ext cx="5338080" cy="5560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FCA966D-39BA-2095-3FB3-ABD0D84DB6B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71840" y="845280"/>
                <a:ext cx="5356800" cy="557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8308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2ADEEB0-665B-C8D7-1AA9-F2E98E202B20}"/>
              </a:ext>
            </a:extLst>
          </p:cNvPr>
          <p:cNvCxnSpPr/>
          <p:nvPr/>
        </p:nvCxnSpPr>
        <p:spPr>
          <a:xfrm>
            <a:off x="4565869" y="4688726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78B258-6B1A-7FC5-63D1-7100D5086B1A}"/>
                  </a:ext>
                </a:extLst>
              </p:cNvPr>
              <p:cNvSpPr txBox="1"/>
              <p:nvPr/>
            </p:nvSpPr>
            <p:spPr>
              <a:xfrm>
                <a:off x="8716370" y="4629985"/>
                <a:ext cx="6125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78B258-6B1A-7FC5-63D1-7100D5086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70" y="4629985"/>
                <a:ext cx="61254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D19D3F-FC95-DE41-782E-F12FA5C6C849}"/>
              </a:ext>
            </a:extLst>
          </p:cNvPr>
          <p:cNvCxnSpPr/>
          <p:nvPr/>
        </p:nvCxnSpPr>
        <p:spPr>
          <a:xfrm flipH="1" flipV="1">
            <a:off x="5676724" y="215927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8B8043-DA08-90E7-3D64-3873E82D5040}"/>
                  </a:ext>
                </a:extLst>
              </p:cNvPr>
              <p:cNvSpPr txBox="1"/>
              <p:nvPr/>
            </p:nvSpPr>
            <p:spPr>
              <a:xfrm>
                <a:off x="4565869" y="2397623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8B8043-DA08-90E7-3D64-3873E82D5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69" y="2397623"/>
                <a:ext cx="62081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B31BE4-0BBE-2FA7-EFEC-F11C3D77658C}"/>
              </a:ext>
            </a:extLst>
          </p:cNvPr>
          <p:cNvCxnSpPr/>
          <p:nvPr/>
        </p:nvCxnSpPr>
        <p:spPr>
          <a:xfrm flipV="1">
            <a:off x="5710178" y="4066789"/>
            <a:ext cx="397011" cy="621937"/>
          </a:xfrm>
          <a:prstGeom prst="straightConnector1">
            <a:avLst/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A65276-FBE5-0998-B8B1-65E89E830522}"/>
                  </a:ext>
                </a:extLst>
              </p:cNvPr>
              <p:cNvSpPr txBox="1"/>
              <p:nvPr/>
            </p:nvSpPr>
            <p:spPr>
              <a:xfrm>
                <a:off x="5978251" y="3602323"/>
                <a:ext cx="4475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𝐜</m:t>
                      </m:r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A65276-FBE5-0998-B8B1-65E89E830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251" y="3602323"/>
                <a:ext cx="44755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AA4B381-3C26-34A3-FC1C-4BCFD589D9CD}"/>
                  </a:ext>
                </a:extLst>
              </p14:cNvPr>
              <p14:cNvContentPartPr/>
              <p14:nvPr/>
            </p14:nvContentPartPr>
            <p14:xfrm>
              <a:off x="2349000" y="2263680"/>
              <a:ext cx="6842520" cy="4603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AA4B381-3C26-34A3-FC1C-4BCFD589D9C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39640" y="2254320"/>
                <a:ext cx="6861240" cy="462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9415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A5F80-1F09-E08D-7506-30EA3D979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38F1-6A5C-0065-756A-CCE1BCDC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675077-8D91-E5B2-3036-5BA9CB8374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DABF43A-0583-225B-6046-7537C679D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DF346C-771F-A744-0CAC-E5ACF811AA68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https://www.desmos.com/calculator/8d9kxbdq9u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597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As the magnitude of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𝐜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increases, the distance between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contours lines of the objective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𝐜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𝐱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  <a:blipFill>
                <a:blip r:embed="rId2"/>
                <a:stretch>
                  <a:fillRect l="-1271" t="-15455" b="-7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970F700-F6C4-47BF-AABE-6D99E6060F7B}"/>
              </a:ext>
            </a:extLst>
          </p:cNvPr>
          <p:cNvSpPr txBox="1">
            <a:spLocks/>
          </p:cNvSpPr>
          <p:nvPr/>
        </p:nvSpPr>
        <p:spPr>
          <a:xfrm>
            <a:off x="669281" y="2148810"/>
            <a:ext cx="47506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lphaUcParenR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lphaUcParenR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Decreases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27F95-72CA-71AF-204C-EF3B6C3AC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266CC2-F12B-58DC-C568-4151DD81C556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https://www.desmos.com/calculator/8d9kxbdq9u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41454F1-591B-E18E-5497-4282053CE7B1}"/>
                  </a:ext>
                </a:extLst>
              </p14:cNvPr>
              <p14:cNvContentPartPr/>
              <p14:nvPr/>
            </p14:nvContentPartPr>
            <p14:xfrm>
              <a:off x="8370360" y="1739520"/>
              <a:ext cx="468000" cy="751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41454F1-591B-E18E-5497-4282053CE7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61000" y="1730160"/>
                <a:ext cx="486720" cy="77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0151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does this inequality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544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4C7F50-59D7-6F7C-75AA-8F6390207B8C}"/>
              </a:ext>
            </a:extLst>
          </p:cNvPr>
          <p:cNvSpPr txBox="1"/>
          <p:nvPr/>
        </p:nvSpPr>
        <p:spPr>
          <a:xfrm>
            <a:off x="6278880" y="5602778"/>
            <a:ext cx="57193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Feasible region: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points x that satisfy the constraints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31D0923-B26F-737A-8B84-D31B69164A5F}"/>
                  </a:ext>
                </a:extLst>
              </p14:cNvPr>
              <p14:cNvContentPartPr/>
              <p14:nvPr/>
            </p14:nvContentPartPr>
            <p14:xfrm>
              <a:off x="1710720" y="198000"/>
              <a:ext cx="9977400" cy="43905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31D0923-B26F-737A-8B84-D31B69164A5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01360" y="188640"/>
                <a:ext cx="9996120" cy="440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905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4C7F50-59D7-6F7C-75AA-8F6390207B8C}"/>
              </a:ext>
            </a:extLst>
          </p:cNvPr>
          <p:cNvSpPr txBox="1"/>
          <p:nvPr/>
        </p:nvSpPr>
        <p:spPr>
          <a:xfrm>
            <a:off x="6278880" y="5602778"/>
            <a:ext cx="57193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Feasible region: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points x that satisfy the constraints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4EB3D75-052D-D63C-34F2-43BC76A29B8F}"/>
                  </a:ext>
                </a:extLst>
              </p14:cNvPr>
              <p14:cNvContentPartPr/>
              <p14:nvPr/>
            </p14:nvContentPartPr>
            <p14:xfrm>
              <a:off x="5993280" y="5398560"/>
              <a:ext cx="1071000" cy="1248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4EB3D75-052D-D63C-34F2-43BC76A29B8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83920" y="5389200"/>
                <a:ext cx="1089720" cy="126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9067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89F686B-6326-D1CC-CD9A-F3B6FB3C2715}"/>
              </a:ext>
            </a:extLst>
          </p:cNvPr>
          <p:cNvSpPr txBox="1"/>
          <p:nvPr/>
        </p:nvSpPr>
        <p:spPr>
          <a:xfrm>
            <a:off x="5669280" y="5944585"/>
            <a:ext cx="6766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https://www.desmos.com/calculator/lp0rqsb1w6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EF5F78B-F381-B54D-1FF2-608C239FA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843" y="875431"/>
            <a:ext cx="5371764" cy="46727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D441CBA-EC1A-BAC0-52C9-4EB4E0F32484}"/>
                  </a:ext>
                </a:extLst>
              </p14:cNvPr>
              <p14:cNvContentPartPr/>
              <p14:nvPr/>
            </p14:nvContentPartPr>
            <p14:xfrm>
              <a:off x="7123320" y="3462840"/>
              <a:ext cx="471960" cy="804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D441CBA-EC1A-BAC0-52C9-4EB4E0F3248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13960" y="3453480"/>
                <a:ext cx="490680" cy="82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92802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C8A37D-EF7B-0684-F666-701AED11E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843" y="858805"/>
            <a:ext cx="5388873" cy="50691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89F686B-6326-D1CC-CD9A-F3B6FB3C2715}"/>
              </a:ext>
            </a:extLst>
          </p:cNvPr>
          <p:cNvSpPr txBox="1"/>
          <p:nvPr/>
        </p:nvSpPr>
        <p:spPr>
          <a:xfrm>
            <a:off x="5669280" y="5944585"/>
            <a:ext cx="6766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https://www.desmos.com/calculator/plp1thgsbh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AFFF84-60AB-5350-B517-0014F91B2D16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AFFF84-60AB-5350-B517-0014F91B2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1823325-9EEA-A0D8-26FB-E4D1E0F8E505}"/>
                  </a:ext>
                </a:extLst>
              </p14:cNvPr>
              <p14:cNvContentPartPr/>
              <p14:nvPr/>
            </p14:nvContentPartPr>
            <p14:xfrm>
              <a:off x="470520" y="1538640"/>
              <a:ext cx="11201760" cy="5396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1823325-9EEA-A0D8-26FB-E4D1E0F8E50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1160" y="1529280"/>
                <a:ext cx="11220480" cy="541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318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19CD3EF-91BE-A312-B81C-5B8CA35D7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0EC31A-D048-72EF-D7EE-D9DDCEA091A5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https://www.desmos.com/calculator/8d9kxbdq9u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016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2B3A5-B547-961C-9365-7A12B551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LP Solutions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F4D17-1354-63B7-51F6-CC50F26CB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Intuition</a:t>
            </a:r>
          </a:p>
        </p:txBody>
      </p:sp>
    </p:spTree>
    <p:extLst>
      <p:ext uri="{BB962C8B-B14F-4D97-AF65-F5344CB8AC3E}">
        <p14:creationId xmlns:p14="http://schemas.microsoft.com/office/powerpoint/2010/main" val="16394766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12960"/>
          </a:xfrm>
        </p:spPr>
        <p:txBody>
          <a:bodyPr/>
          <a:lstStyle/>
          <a:p>
            <a:r>
              <a:rPr lang="en-US" dirty="0"/>
              <a:t>What is the solution to this LP?</a:t>
            </a:r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20F7E3-06A5-3718-8CF3-29151CED6EF5}"/>
              </a:ext>
            </a:extLst>
          </p:cNvPr>
          <p:cNvSpPr txBox="1"/>
          <p:nvPr/>
        </p:nvSpPr>
        <p:spPr>
          <a:xfrm>
            <a:off x="2034603" y="6302971"/>
            <a:ext cx="7550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https://www.desmos.com/calculator/tnlo7p5plp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C7E25C-26AF-8D1D-A63E-21ED976BB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081"/>
            <a:ext cx="4964703" cy="59897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C0EDD9E-CA11-4473-42CB-2424B7DE1CFC}"/>
                  </a:ext>
                </a:extLst>
              </p14:cNvPr>
              <p14:cNvContentPartPr/>
              <p14:nvPr/>
            </p14:nvContentPartPr>
            <p14:xfrm>
              <a:off x="115920" y="803160"/>
              <a:ext cx="9058680" cy="3086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C0EDD9E-CA11-4473-42CB-2424B7DE1C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560" y="793800"/>
                <a:ext cx="9077400" cy="310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4152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 Linear Program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64783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Inequality form, with constraints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7C40FCE-4C67-58CC-1859-D0AC13D5D5E5}"/>
                  </a:ext>
                </a:extLst>
              </p14:cNvPr>
              <p14:cNvContentPartPr/>
              <p14:nvPr/>
            </p14:nvContentPartPr>
            <p14:xfrm>
              <a:off x="567579" y="3065684"/>
              <a:ext cx="2681640" cy="598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7C40FCE-4C67-58CC-1859-D0AC13D5D5E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8219" y="3056324"/>
                <a:ext cx="2700360" cy="61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ED16D21-C959-D213-35C5-387B5F7000F9}"/>
                  </a:ext>
                </a:extLst>
              </p14:cNvPr>
              <p14:cNvContentPartPr/>
              <p14:nvPr/>
            </p14:nvContentPartPr>
            <p14:xfrm>
              <a:off x="124560" y="1487160"/>
              <a:ext cx="7224120" cy="5196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ED16D21-C959-D213-35C5-387B5F7000F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5200" y="1477800"/>
                <a:ext cx="7242840" cy="521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0CEF18A-1D04-BA14-C6E0-20C9F9419203}"/>
                  </a:ext>
                </a:extLst>
              </p14:cNvPr>
              <p14:cNvContentPartPr/>
              <p14:nvPr/>
            </p14:nvContentPartPr>
            <p14:xfrm>
              <a:off x="7897680" y="1507320"/>
              <a:ext cx="1118880" cy="12988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0CEF18A-1D04-BA14-C6E0-20C9F941920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88320" y="1497960"/>
                <a:ext cx="1137600" cy="13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33BEE11-4D39-9941-DCBA-F23AFEB44921}"/>
                  </a:ext>
                </a:extLst>
              </p14:cNvPr>
              <p14:cNvContentPartPr/>
              <p14:nvPr/>
            </p14:nvContentPartPr>
            <p14:xfrm>
              <a:off x="393480" y="3082680"/>
              <a:ext cx="7940160" cy="33516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33BEE11-4D39-9941-DCBA-F23AFEB449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4120" y="3073320"/>
                <a:ext cx="7958880" cy="337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A18329B-FE83-9F74-074F-658E59A5FE75}"/>
                  </a:ext>
                </a:extLst>
              </p14:cNvPr>
              <p14:cNvContentPartPr/>
              <p14:nvPr/>
            </p14:nvContentPartPr>
            <p14:xfrm>
              <a:off x="8680320" y="899640"/>
              <a:ext cx="285840" cy="44424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A18329B-FE83-9F74-074F-658E59A5FE7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670960" y="890280"/>
                <a:ext cx="304560" cy="46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6690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B7505-1F81-92CF-D98D-39382C956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6390-3AA8-C88C-63EA-12E289A9A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 Linear Program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BA9773-E151-428A-1148-8AE0068566F5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632DB1E-9622-ECF0-248C-DE57E8E840E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64783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Inequality form, with two constraints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256C8FD-3878-202E-F637-EA21DECC7479}"/>
                  </a:ext>
                </a:extLst>
              </p14:cNvPr>
              <p14:cNvContentPartPr/>
              <p14:nvPr/>
            </p14:nvContentPartPr>
            <p14:xfrm>
              <a:off x="3410640" y="-61920"/>
              <a:ext cx="8143200" cy="6380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7C40FCE-4C67-58CC-1859-D0AC13D5D5E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1960" y="-71280"/>
                <a:ext cx="10371240" cy="63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D276EE9-6AA5-105D-F3A1-25C14B196857}"/>
                  </a:ext>
                </a:extLst>
              </p14:cNvPr>
              <p14:cNvContentPartPr/>
              <p14:nvPr/>
            </p14:nvContentPartPr>
            <p14:xfrm>
              <a:off x="568800" y="2981160"/>
              <a:ext cx="7284960" cy="37418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D276EE9-6AA5-105D-F3A1-25C14B19685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9440" y="2971800"/>
                <a:ext cx="7303680" cy="37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8BDF535-E517-DA9B-16FF-CC9F9176E588}"/>
                  </a:ext>
                </a:extLst>
              </p14:cNvPr>
              <p14:cNvContentPartPr/>
              <p14:nvPr/>
            </p14:nvContentPartPr>
            <p14:xfrm>
              <a:off x="5346000" y="997920"/>
              <a:ext cx="3378600" cy="40251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8BDF535-E517-DA9B-16FF-CC9F9176E58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36640" y="988560"/>
                <a:ext cx="3397320" cy="404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8704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 Linear Program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394742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𝑏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3947427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64783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Inequality form, with one constraint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551105-C54F-24E6-2E9D-933595B73371}"/>
              </a:ext>
            </a:extLst>
          </p:cNvPr>
          <p:cNvSpPr txBox="1"/>
          <p:nvPr/>
        </p:nvSpPr>
        <p:spPr>
          <a:xfrm>
            <a:off x="715347" y="5604587"/>
            <a:ext cx="72129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Desmos demo: LP with one constraint</a:t>
            </a:r>
            <a:br>
              <a:rPr lang="en-US" sz="2800" dirty="0"/>
            </a:br>
            <a:r>
              <a:rPr lang="en-US" sz="2800" dirty="0">
                <a:hlinkClick r:id="rId3"/>
              </a:rPr>
              <a:t>https://www.desmos.com/calculator/ufrnzjgyvb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2250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95903" y="2285549"/>
                <a:ext cx="394742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𝑏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03" y="2285549"/>
                <a:ext cx="3947427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 or False: A minimizing LP with exactly on constraint, will always have a minimum objective at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−∞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  <a:blipFill>
                <a:blip r:embed="rId3"/>
                <a:stretch>
                  <a:fillRect l="-1271" t="-15455" r="-908" b="-5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EDA1201-EA35-2F51-B365-FA78B751AE69}"/>
                  </a:ext>
                </a:extLst>
              </p14:cNvPr>
              <p14:cNvContentPartPr/>
              <p14:nvPr/>
            </p14:nvContentPartPr>
            <p14:xfrm>
              <a:off x="1710720" y="1849320"/>
              <a:ext cx="4386240" cy="1341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EDA1201-EA35-2F51-B365-FA78B751AE6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01360" y="1839960"/>
                <a:ext cx="4404960" cy="13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704A44-4AE0-01D8-C426-57F83DE1377B}"/>
                  </a:ext>
                </a:extLst>
              </p14:cNvPr>
              <p14:cNvContentPartPr/>
              <p14:nvPr/>
            </p14:nvContentPartPr>
            <p14:xfrm>
              <a:off x="4467960" y="1507680"/>
              <a:ext cx="6488640" cy="5157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704A44-4AE0-01D8-C426-57F83DE1377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58600" y="1498320"/>
                <a:ext cx="6507360" cy="517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7742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6F05B-4CB7-C9B4-BBB9-E87D8057F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7D68-8525-F60D-EE73-F359AD9CC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LP Solutions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1CB0D-C2FE-FD55-C0A1-12FBB202E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Algorithms</a:t>
            </a:r>
          </a:p>
        </p:txBody>
      </p:sp>
    </p:spTree>
    <p:extLst>
      <p:ext uri="{BB962C8B-B14F-4D97-AF65-F5344CB8AC3E}">
        <p14:creationId xmlns:p14="http://schemas.microsoft.com/office/powerpoint/2010/main" val="11994138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In more detail: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Enumerate all intersections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Keep only those that are feasible (satisfy </a:t>
            </a:r>
            <a:r>
              <a:rPr lang="en-US" i="1" dirty="0">
                <a:solidFill>
                  <a:srgbClr val="002060"/>
                </a:solidFill>
              </a:rPr>
              <a:t>all</a:t>
            </a:r>
            <a:r>
              <a:rPr lang="en-US" dirty="0">
                <a:solidFill>
                  <a:srgbClr val="002060"/>
                </a:solidFill>
              </a:rPr>
              <a:t> inequalities)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Return feasible intersection with the lowest objective value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EFAA9AA-05A9-36BF-80DB-69A753C984A4}"/>
                  </a:ext>
                </a:extLst>
              </p14:cNvPr>
              <p14:cNvContentPartPr/>
              <p14:nvPr/>
            </p14:nvContentPartPr>
            <p14:xfrm>
              <a:off x="9136080" y="2654640"/>
              <a:ext cx="3044160" cy="2303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EFAA9AA-05A9-36BF-80DB-69A753C984A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6720" y="2645280"/>
                <a:ext cx="3062880" cy="23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A7F81AF-60CD-AA2B-06BF-E151B446A91B}"/>
                  </a:ext>
                </a:extLst>
              </p14:cNvPr>
              <p14:cNvContentPartPr/>
              <p14:nvPr/>
            </p14:nvContentPartPr>
            <p14:xfrm>
              <a:off x="6298560" y="3673440"/>
              <a:ext cx="5720760" cy="3135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A7F81AF-60CD-AA2B-06BF-E151B446A91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89200" y="3664080"/>
                <a:ext cx="5739480" cy="315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C498DC1-CC85-B016-1693-F448678DB204}"/>
                  </a:ext>
                </a:extLst>
              </p14:cNvPr>
              <p14:cNvContentPartPr/>
              <p14:nvPr/>
            </p14:nvContentPartPr>
            <p14:xfrm>
              <a:off x="764640" y="4139640"/>
              <a:ext cx="11015640" cy="27320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C498DC1-CC85-B016-1693-F448678DB20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5280" y="4130280"/>
                <a:ext cx="11034360" cy="275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127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584455" cy="627813"/>
          </a:xfrm>
        </p:spPr>
        <p:txBody>
          <a:bodyPr/>
          <a:lstStyle/>
          <a:p>
            <a:r>
              <a:rPr lang="en-US" dirty="0"/>
              <a:t>But, how do we find the intersection between boundaries?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667939-A8FD-48CD-ACBD-800B51A5A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E6E995-58D9-4C46-B722-E55C15E60827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E6E995-58D9-4C46-B722-E55C15E60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3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17874D24-369F-4FB7-92ED-2C86911E6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17874D24-369F-4FB7-92ED-2C86911E6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2E8FB525-676F-46DB-B7B5-FCA9060363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2E8FB525-676F-46DB-B7B5-FCA906036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E8C63E3-0661-436D-B2F1-2ABE379C3FF8}"/>
              </a:ext>
            </a:extLst>
          </p:cNvPr>
          <p:cNvSpPr txBox="1">
            <a:spLocks/>
          </p:cNvSpPr>
          <p:nvPr/>
        </p:nvSpPr>
        <p:spPr>
          <a:xfrm>
            <a:off x="9140469" y="157355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7B570A6-5D17-48E6-9878-EFC43C71339F}"/>
              </a:ext>
            </a:extLst>
          </p:cNvPr>
          <p:cNvSpPr txBox="1">
            <a:spLocks/>
          </p:cNvSpPr>
          <p:nvPr/>
        </p:nvSpPr>
        <p:spPr>
          <a:xfrm>
            <a:off x="9140469" y="192901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BE59A697-57B3-43B0-9074-A18866D88929}"/>
              </a:ext>
            </a:extLst>
          </p:cNvPr>
          <p:cNvSpPr txBox="1">
            <a:spLocks/>
          </p:cNvSpPr>
          <p:nvPr/>
        </p:nvSpPr>
        <p:spPr>
          <a:xfrm>
            <a:off x="9199317" y="228413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C6E9977D-3ADD-4A33-B957-A49D632A0B5A}"/>
              </a:ext>
            </a:extLst>
          </p:cNvPr>
          <p:cNvSpPr txBox="1">
            <a:spLocks/>
          </p:cNvSpPr>
          <p:nvPr/>
        </p:nvSpPr>
        <p:spPr>
          <a:xfrm>
            <a:off x="9199317" y="2660005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5811DCD-769B-10F8-45BD-C72AB246943B}"/>
                  </a:ext>
                </a:extLst>
              </p14:cNvPr>
              <p14:cNvContentPartPr/>
              <p14:nvPr/>
            </p14:nvContentPartPr>
            <p14:xfrm>
              <a:off x="924120" y="1857960"/>
              <a:ext cx="8131680" cy="4925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5811DCD-769B-10F8-45BD-C72AB246943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4760" y="1848600"/>
                <a:ext cx="8150400" cy="494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76014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Simplex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BF5A589-4CD3-0350-B093-2D6FB9F63577}"/>
                  </a:ext>
                </a:extLst>
              </p14:cNvPr>
              <p14:cNvContentPartPr/>
              <p14:nvPr/>
            </p14:nvContentPartPr>
            <p14:xfrm>
              <a:off x="331560" y="2557800"/>
              <a:ext cx="633600" cy="632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BF5A589-4CD3-0350-B093-2D6FB9F635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2200" y="2548440"/>
                <a:ext cx="652320" cy="65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70786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9CD8-21C7-6ADE-3EE7-6A336F295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614C8-14A0-C363-25CB-D7071E9E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13D79-D259-0945-C6A7-58530AFFC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5714886" cy="516495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Simplex algorithm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Start at a feasible intersection (if not trivial, can solve another LP to find one)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Define successors as “neighbors” of current intersection</a:t>
            </a:r>
          </a:p>
          <a:p>
            <a:pPr marL="687388" lvl="1" indent="-457200"/>
            <a:r>
              <a:rPr lang="en-US" dirty="0"/>
              <a:t>i.e., remove one row from our square subset of A, and add another row not in the subset; then check feasibility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Move to any successor with lower objective than current intersection</a:t>
            </a:r>
          </a:p>
          <a:p>
            <a:pPr marL="687388" lvl="1" indent="-457200"/>
            <a:r>
              <a:rPr lang="en-US" dirty="0"/>
              <a:t>If no such successors, we are done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CF8450-C436-64FD-2F90-F508C228D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A9CE0B-8B70-EE37-E0D7-91F99D825918}"/>
              </a:ext>
            </a:extLst>
          </p:cNvPr>
          <p:cNvSpPr txBox="1"/>
          <p:nvPr/>
        </p:nvSpPr>
        <p:spPr>
          <a:xfrm>
            <a:off x="1593699" y="6260036"/>
            <a:ext cx="9458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Greedy local hill-climbing search! … but always finds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solution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3DD29F7-E74C-F212-40E3-AB457833635E}"/>
                  </a:ext>
                </a:extLst>
              </p14:cNvPr>
              <p14:cNvContentPartPr/>
              <p14:nvPr/>
            </p14:nvContentPartPr>
            <p14:xfrm>
              <a:off x="4007160" y="83520"/>
              <a:ext cx="6873840" cy="6355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CE886AC-20D8-DE58-0274-90CF656B16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7800" y="74160"/>
                <a:ext cx="6892560" cy="637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670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5714886" cy="516495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Simplex algorithm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Start at a feasible intersection (if not trivial, can solve another LP to find one)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Define successors as “neighbors” of current intersection</a:t>
            </a:r>
          </a:p>
          <a:p>
            <a:pPr marL="687388" lvl="1" indent="-457200"/>
            <a:r>
              <a:rPr lang="en-US" dirty="0"/>
              <a:t>i.e., remove one row from our square subset of A, and add another row not in the subset; then check feasibility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Move to any successor with lower objective than current intersection</a:t>
            </a:r>
          </a:p>
          <a:p>
            <a:pPr marL="687388" lvl="1" indent="-457200"/>
            <a:r>
              <a:rPr lang="en-US" dirty="0"/>
              <a:t>If no such successors, we are done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6D1ED5-84FA-4942-BA48-3D97EA05FD6D}"/>
              </a:ext>
            </a:extLst>
          </p:cNvPr>
          <p:cNvSpPr txBox="1"/>
          <p:nvPr/>
        </p:nvSpPr>
        <p:spPr>
          <a:xfrm>
            <a:off x="1593699" y="6260036"/>
            <a:ext cx="9458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Greedy local hill-climbing search! … but always finds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solution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CE886AC-20D8-DE58-0274-90CF656B167C}"/>
                  </a:ext>
                </a:extLst>
              </p14:cNvPr>
              <p14:cNvContentPartPr/>
              <p14:nvPr/>
            </p14:nvContentPartPr>
            <p14:xfrm>
              <a:off x="4007160" y="5938200"/>
              <a:ext cx="1985040" cy="501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CE886AC-20D8-DE58-0274-90CF656B16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7800" y="74160"/>
                <a:ext cx="6892560" cy="63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4723D02-1AA6-8A32-078F-638E054CEF38}"/>
                  </a:ext>
                </a:extLst>
              </p14:cNvPr>
              <p14:cNvContentPartPr/>
              <p14:nvPr/>
            </p14:nvContentPartPr>
            <p14:xfrm>
              <a:off x="7061400" y="1841040"/>
              <a:ext cx="2756520" cy="26258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4723D02-1AA6-8A32-078F-638E054CEF3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52040" y="1831680"/>
                <a:ext cx="2775240" cy="264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74D019-115E-D284-E347-FB4EB3F938AD}"/>
                  </a:ext>
                </a:extLst>
              </p14:cNvPr>
              <p14:cNvContentPartPr/>
              <p14:nvPr/>
            </p14:nvContentPartPr>
            <p14:xfrm>
              <a:off x="5941440" y="914040"/>
              <a:ext cx="3927960" cy="49478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74D019-115E-D284-E347-FB4EB3F938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32080" y="904680"/>
                <a:ext cx="3946680" cy="496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31470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7288B1-461C-4743-86A0-F6CA7A218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633" y="1621294"/>
            <a:ext cx="4728878" cy="3332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Simplex (intuition)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Interior Point (out of scope)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B07CCF-9598-4F9F-9447-F41C0A11557E}"/>
              </a:ext>
            </a:extLst>
          </p:cNvPr>
          <p:cNvSpPr txBox="1"/>
          <p:nvPr/>
        </p:nvSpPr>
        <p:spPr>
          <a:xfrm>
            <a:off x="5869699" y="5236706"/>
            <a:ext cx="6136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Figure 11.2 from Boyd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Vandenberghe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Convex Optimization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375B582-D5C8-6767-6673-355FE7EB270B}"/>
                  </a:ext>
                </a:extLst>
              </p14:cNvPr>
              <p14:cNvContentPartPr/>
              <p14:nvPr/>
            </p14:nvContentPartPr>
            <p14:xfrm>
              <a:off x="310320" y="3944160"/>
              <a:ext cx="11802960" cy="2327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375B582-D5C8-6767-6673-355FE7EB27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0960" y="3934800"/>
                <a:ext cx="11821680" cy="234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433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D7A3-F565-A316-583F-9FA376218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20A37-3DBD-7D5D-A2FD-08338ED62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LPs in Higher Dimensions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BFF08-0CEE-35BD-BB40-8C1843D27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4879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higher dimensions?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3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3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min</m:t>
                              </m:r>
                            </m:e>
                            <m:lim>
                              <m:r>
                                <a:rPr kumimoji="0" lang="en-US" sz="32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kumimoji="0" lang="en-US" sz="32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𝐜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⊤</m:t>
                              </m:r>
                            </m:sup>
                          </m:sSup>
                          <m:r>
                            <a:rPr kumimoji="0" lang="en-US" sz="32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2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 Description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01ADA7-1B6A-47E0-9435-908942B57A73}"/>
              </a:ext>
            </a:extLst>
          </p:cNvPr>
          <p:cNvGrpSpPr/>
          <p:nvPr/>
        </p:nvGrpSpPr>
        <p:grpSpPr>
          <a:xfrm>
            <a:off x="6871052" y="1366921"/>
            <a:ext cx="4621471" cy="5016758"/>
            <a:chOff x="6718652" y="920621"/>
            <a:chExt cx="4621471" cy="501675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19D00A2-4B2C-4307-A3D0-4799116EB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43698" y="1570892"/>
              <a:ext cx="4105656" cy="412652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3858DC-2800-463D-9404-8B5DCD8D2993}"/>
                </a:ext>
              </a:extLst>
            </p:cNvPr>
            <p:cNvSpPr txBox="1"/>
            <p:nvPr/>
          </p:nvSpPr>
          <p:spPr>
            <a:xfrm>
              <a:off x="6718652" y="920621"/>
              <a:ext cx="4621471" cy="50167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Graphical Representation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Representation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94578F5-D5DB-AB90-075B-51CDC1FA7F37}"/>
                  </a:ext>
                </a:extLst>
              </p14:cNvPr>
              <p14:cNvContentPartPr/>
              <p14:nvPr/>
            </p14:nvContentPartPr>
            <p14:xfrm>
              <a:off x="6824880" y="663120"/>
              <a:ext cx="5334840" cy="5859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94578F5-D5DB-AB90-075B-51CDC1FA7F3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15520" y="653760"/>
                <a:ext cx="5353560" cy="587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590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BD74F-8707-4BEB-AC46-6DA4AE9EC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“Marty, you’re not thinking fourth-dimensionally”</a:t>
            </a:r>
          </a:p>
        </p:txBody>
      </p:sp>
      <p:pic>
        <p:nvPicPr>
          <p:cNvPr id="1026" name="Picture 2" descr="Image result for back to the future iii">
            <a:hlinkClick r:id="rId2"/>
            <a:extLst>
              <a:ext uri="{FF2B5EF4-FFF2-40B4-BE49-F238E27FC236}">
                <a16:creationId xmlns:a16="http://schemas.microsoft.com/office/drawing/2014/main" id="{A87FE127-5D21-4730-8ED7-4DC9EDA54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697" y="1113178"/>
            <a:ext cx="360640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55692-331F-4AF2-8C88-0D7F3448F1AF}"/>
              </a:ext>
            </a:extLst>
          </p:cNvPr>
          <p:cNvSpPr txBox="1"/>
          <p:nvPr/>
        </p:nvSpPr>
        <p:spPr>
          <a:xfrm>
            <a:off x="2675839" y="6374913"/>
            <a:ext cx="68403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prstClr val="black"/>
                </a:solidFill>
                <a:hlinkClick r:id="rId2"/>
              </a:rPr>
              <a:t>https://youtu.be/pTxW4n58eao?si=b5CdpwsJrpyVVNHv&amp;t=39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6335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Shapes in higher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EE02-504C-471D-A0E8-25990C1E9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these linear shapes extend to 3-D, N-D?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27B7A1-2661-49F9-AB4F-DB46563C4F0F}"/>
                  </a:ext>
                </a:extLst>
              </p:cNvPr>
              <p:cNvSpPr txBox="1"/>
              <p:nvPr/>
            </p:nvSpPr>
            <p:spPr>
              <a:xfrm>
                <a:off x="141020" y="2951817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27B7A1-2661-49F9-AB4F-DB46563C4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951817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AA0306-0C5B-4456-BE74-7FB1940A0292}"/>
                  </a:ext>
                </a:extLst>
              </p:cNvPr>
              <p:cNvSpPr txBox="1"/>
              <p:nvPr/>
            </p:nvSpPr>
            <p:spPr>
              <a:xfrm>
                <a:off x="552099" y="4462879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AA0306-0C5B-4456-BE74-7FB1940A0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462879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FA42B8-20A4-4D43-8FBE-C80B00F1F2FD}"/>
                  </a:ext>
                </a:extLst>
              </p:cNvPr>
              <p:cNvSpPr txBox="1"/>
              <p:nvPr/>
            </p:nvSpPr>
            <p:spPr>
              <a:xfrm>
                <a:off x="453413" y="1927908"/>
                <a:ext cx="3354508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FA42B8-20A4-4D43-8FBE-C80B00F1F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13" y="1927908"/>
                <a:ext cx="3354508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A8BF651-A0C0-7288-4819-5AAC163AFA5B}"/>
                  </a:ext>
                </a:extLst>
              </p14:cNvPr>
              <p14:cNvContentPartPr/>
              <p14:nvPr/>
            </p14:nvContentPartPr>
            <p14:xfrm>
              <a:off x="1621440" y="1392480"/>
              <a:ext cx="10011960" cy="4164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A8BF651-A0C0-7288-4819-5AAC163AFA5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2080" y="1383120"/>
                <a:ext cx="10030680" cy="418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53590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1" cy="627812"/>
          </a:xfrm>
        </p:spPr>
        <p:txBody>
          <a:bodyPr/>
          <a:lstStyle/>
          <a:p>
            <a:r>
              <a:rPr lang="en-US" dirty="0"/>
              <a:t>What are intersections in higher dimensions?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EE02-504C-471D-A0E8-25990C1E9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these linear shapes extend to 3-D, N-D?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1668E5-DEBB-44A6-A144-E0D2B06B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−50               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𝐛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DBD0100-927E-42B9-BF47-52579D81BF2F}"/>
              </a:ext>
            </a:extLst>
          </p:cNvPr>
          <p:cNvSpPr txBox="1">
            <a:spLocks/>
          </p:cNvSpPr>
          <p:nvPr/>
        </p:nvSpPr>
        <p:spPr>
          <a:xfrm>
            <a:off x="10346969" y="157459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2ADF02E-288A-4178-8056-34E40B65C7CA}"/>
              </a:ext>
            </a:extLst>
          </p:cNvPr>
          <p:cNvSpPr txBox="1">
            <a:spLocks/>
          </p:cNvSpPr>
          <p:nvPr/>
        </p:nvSpPr>
        <p:spPr>
          <a:xfrm>
            <a:off x="10346969" y="1930056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1809684C-3E48-4211-8206-11F7CC2F0897}"/>
              </a:ext>
            </a:extLst>
          </p:cNvPr>
          <p:cNvSpPr txBox="1">
            <a:spLocks/>
          </p:cNvSpPr>
          <p:nvPr/>
        </p:nvSpPr>
        <p:spPr>
          <a:xfrm>
            <a:off x="10405817" y="228517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28A4ACB-D92B-49CD-8103-3D7514C555EE}"/>
              </a:ext>
            </a:extLst>
          </p:cNvPr>
          <p:cNvSpPr txBox="1">
            <a:spLocks/>
          </p:cNvSpPr>
          <p:nvPr/>
        </p:nvSpPr>
        <p:spPr>
          <a:xfrm>
            <a:off x="10405817" y="2661044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76B583-1A50-8D60-C77F-1711536929E0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76B583-1A50-8D60-C77F-171153692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6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0035970-0587-A2C9-8F2F-424772F53E5A}"/>
                  </a:ext>
                </a:extLst>
              </p14:cNvPr>
              <p14:cNvContentPartPr/>
              <p14:nvPr/>
            </p14:nvContentPartPr>
            <p14:xfrm>
              <a:off x="230760" y="1553040"/>
              <a:ext cx="11891880" cy="4814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0035970-0587-A2C9-8F2F-424772F53E5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1400" y="1543680"/>
                <a:ext cx="11910600" cy="483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69212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1" cy="627812"/>
          </a:xfrm>
        </p:spPr>
        <p:txBody>
          <a:bodyPr/>
          <a:lstStyle/>
          <a:p>
            <a:r>
              <a:rPr lang="en-US" dirty="0"/>
              <a:t>How do we find intersections in higher dimensions?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1668E5-DEBB-44A6-A144-E0D2B06B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−50               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𝐛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DBD0100-927E-42B9-BF47-52579D81BF2F}"/>
              </a:ext>
            </a:extLst>
          </p:cNvPr>
          <p:cNvSpPr txBox="1">
            <a:spLocks/>
          </p:cNvSpPr>
          <p:nvPr/>
        </p:nvSpPr>
        <p:spPr>
          <a:xfrm>
            <a:off x="10346969" y="157459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2ADF02E-288A-4178-8056-34E40B65C7CA}"/>
              </a:ext>
            </a:extLst>
          </p:cNvPr>
          <p:cNvSpPr txBox="1">
            <a:spLocks/>
          </p:cNvSpPr>
          <p:nvPr/>
        </p:nvSpPr>
        <p:spPr>
          <a:xfrm>
            <a:off x="10346969" y="1930056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1809684C-3E48-4211-8206-11F7CC2F0897}"/>
              </a:ext>
            </a:extLst>
          </p:cNvPr>
          <p:cNvSpPr txBox="1">
            <a:spLocks/>
          </p:cNvSpPr>
          <p:nvPr/>
        </p:nvSpPr>
        <p:spPr>
          <a:xfrm>
            <a:off x="10405817" y="228517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28A4ACB-D92B-49CD-8103-3D7514C555EE}"/>
              </a:ext>
            </a:extLst>
          </p:cNvPr>
          <p:cNvSpPr txBox="1">
            <a:spLocks/>
          </p:cNvSpPr>
          <p:nvPr/>
        </p:nvSpPr>
        <p:spPr>
          <a:xfrm>
            <a:off x="10405817" y="2661044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5DF3DDC-11CE-4AA9-99DF-7FC54843F6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Still looking at subsets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matrix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5DF3DDC-11CE-4AA9-99DF-7FC54843F6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302A9A-F489-AEC5-FC6C-EA9B9B9C9D89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302A9A-F489-AEC5-FC6C-EA9B9B9C9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7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09DBF63-3F80-FC9A-63C2-16C902E842B0}"/>
                  </a:ext>
                </a:extLst>
              </p14:cNvPr>
              <p14:cNvContentPartPr/>
              <p14:nvPr/>
            </p14:nvContentPartPr>
            <p14:xfrm>
              <a:off x="3107160" y="920520"/>
              <a:ext cx="8904960" cy="6127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09DBF63-3F80-FC9A-63C2-16C902E842B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97800" y="911160"/>
                <a:ext cx="8923680" cy="614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0893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8311</TotalTime>
  <Words>2429</Words>
  <Application>Microsoft Office PowerPoint</Application>
  <PresentationFormat>Widescreen</PresentationFormat>
  <Paragraphs>662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Arial</vt:lpstr>
      <vt:lpstr>Calibri</vt:lpstr>
      <vt:lpstr>Cambria Math</vt:lpstr>
      <vt:lpstr>Wingdings</vt:lpstr>
      <vt:lpstr>Office Theme</vt:lpstr>
      <vt:lpstr>07-380 AI &amp; ML II </vt:lpstr>
      <vt:lpstr>Warm-up: What to eat?</vt:lpstr>
      <vt:lpstr>Linear Programming</vt:lpstr>
      <vt:lpstr>Linear Programming Applications</vt:lpstr>
      <vt:lpstr>Linear Programming Applications</vt:lpstr>
      <vt:lpstr>Optimization: Constraint Satisfaction Problems</vt:lpstr>
      <vt:lpstr>Linear Programming</vt:lpstr>
      <vt:lpstr>Linear Programming</vt:lpstr>
      <vt:lpstr>Optimization</vt:lpstr>
      <vt:lpstr>Pre-reading</vt:lpstr>
      <vt:lpstr>Poll 1</vt:lpstr>
      <vt:lpstr>Poll 1</vt:lpstr>
      <vt:lpstr>Poll 2</vt:lpstr>
      <vt:lpstr>Poll 2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Optimization Formulation</vt:lpstr>
      <vt:lpstr>Question</vt:lpstr>
      <vt:lpstr>Plan</vt:lpstr>
      <vt:lpstr>Optimization</vt:lpstr>
      <vt:lpstr>Pre-reading</vt:lpstr>
      <vt:lpstr>Poll 3</vt:lpstr>
      <vt:lpstr>Question</vt:lpstr>
      <vt:lpstr>Cost Contours</vt:lpstr>
      <vt:lpstr>Question</vt:lpstr>
      <vt:lpstr>Graphics Representation</vt:lpstr>
      <vt:lpstr>Graphics Representation</vt:lpstr>
      <vt:lpstr>Graphics Representation</vt:lpstr>
      <vt:lpstr>Graphics Representation</vt:lpstr>
      <vt:lpstr>Graphics Representation</vt:lpstr>
      <vt:lpstr>Reminder: Cost Contours</vt:lpstr>
      <vt:lpstr>Finding LP Solutions</vt:lpstr>
      <vt:lpstr>Poll 4</vt:lpstr>
      <vt:lpstr>Solving a Linear Program</vt:lpstr>
      <vt:lpstr>Solving a Linear Program</vt:lpstr>
      <vt:lpstr>Solving a Linear Program</vt:lpstr>
      <vt:lpstr>Poll 5</vt:lpstr>
      <vt:lpstr>Finding LP Solutions</vt:lpstr>
      <vt:lpstr>Solving an LP</vt:lpstr>
      <vt:lpstr>Solving an LP</vt:lpstr>
      <vt:lpstr>Solving an LP</vt:lpstr>
      <vt:lpstr>Solving an LP</vt:lpstr>
      <vt:lpstr>Solving an LP</vt:lpstr>
      <vt:lpstr>Solving an LP</vt:lpstr>
      <vt:lpstr>LPs in Higher Dimensions</vt:lpstr>
      <vt:lpstr>What about higher dimensions?</vt:lpstr>
      <vt:lpstr>“Marty, you’re not thinking fourth-dimensionally”</vt:lpstr>
      <vt:lpstr>Shapes in higher dimensions</vt:lpstr>
      <vt:lpstr>What are intersections in higher dimensions?</vt:lpstr>
      <vt:lpstr>How do we find intersections in higher dimensions?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746</cp:revision>
  <cp:lastPrinted>2018-11-27T13:42:27Z</cp:lastPrinted>
  <dcterms:created xsi:type="dcterms:W3CDTF">2018-10-11T11:39:27Z</dcterms:created>
  <dcterms:modified xsi:type="dcterms:W3CDTF">2026-09-14T18:15:34Z</dcterms:modified>
</cp:coreProperties>
</file>