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663" r:id="rId2"/>
    <p:sldId id="688" r:id="rId3"/>
    <p:sldId id="739" r:id="rId4"/>
    <p:sldId id="740" r:id="rId5"/>
    <p:sldId id="741" r:id="rId6"/>
    <p:sldId id="691" r:id="rId7"/>
    <p:sldId id="737" r:id="rId8"/>
    <p:sldId id="738" r:id="rId9"/>
    <p:sldId id="692" r:id="rId10"/>
    <p:sldId id="742" r:id="rId11"/>
    <p:sldId id="705" r:id="rId12"/>
    <p:sldId id="706" r:id="rId13"/>
    <p:sldId id="707" r:id="rId14"/>
    <p:sldId id="708" r:id="rId15"/>
    <p:sldId id="696" r:id="rId16"/>
    <p:sldId id="697" r:id="rId17"/>
    <p:sldId id="698" r:id="rId18"/>
    <p:sldId id="699" r:id="rId19"/>
    <p:sldId id="700" r:id="rId20"/>
    <p:sldId id="701" r:id="rId21"/>
    <p:sldId id="702" r:id="rId22"/>
    <p:sldId id="703" r:id="rId23"/>
    <p:sldId id="704" r:id="rId24"/>
    <p:sldId id="709" r:id="rId25"/>
    <p:sldId id="744" r:id="rId26"/>
    <p:sldId id="713" r:id="rId27"/>
    <p:sldId id="743" r:id="rId28"/>
    <p:sldId id="736" r:id="rId29"/>
    <p:sldId id="765" r:id="rId30"/>
    <p:sldId id="770" r:id="rId31"/>
    <p:sldId id="732" r:id="rId32"/>
    <p:sldId id="714" r:id="rId33"/>
    <p:sldId id="766" r:id="rId34"/>
    <p:sldId id="767" r:id="rId35"/>
    <p:sldId id="768" r:id="rId36"/>
    <p:sldId id="769" r:id="rId37"/>
    <p:sldId id="745" r:id="rId38"/>
    <p:sldId id="777" r:id="rId39"/>
    <p:sldId id="760" r:id="rId40"/>
    <p:sldId id="721" r:id="rId41"/>
    <p:sldId id="780" r:id="rId42"/>
    <p:sldId id="722" r:id="rId43"/>
    <p:sldId id="723" r:id="rId44"/>
    <p:sldId id="779" r:id="rId45"/>
    <p:sldId id="728" r:id="rId46"/>
    <p:sldId id="771" r:id="rId47"/>
    <p:sldId id="733" r:id="rId48"/>
    <p:sldId id="781" r:id="rId49"/>
    <p:sldId id="747" r:id="rId50"/>
    <p:sldId id="734" r:id="rId51"/>
    <p:sldId id="778" r:id="rId52"/>
    <p:sldId id="772" r:id="rId53"/>
    <p:sldId id="773" r:id="rId54"/>
    <p:sldId id="774" r:id="rId55"/>
    <p:sldId id="775" r:id="rId56"/>
    <p:sldId id="776" r:id="rId5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7" autoAdjust="0"/>
    <p:restoredTop sz="94660"/>
  </p:normalViewPr>
  <p:slideViewPr>
    <p:cSldViewPr snapToGrid="0">
      <p:cViewPr>
        <p:scale>
          <a:sx n="77" d="100"/>
          <a:sy n="77" d="100"/>
        </p:scale>
        <p:origin x="40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47:57.24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24136 6514 23951 0,'-7'-2'2128'0,"1"1"-1696"0,-1 1-432 0,3 0 0 0,0 1 1280 0,1-1 192 0,0 2 16 0,-4-1 16 0,-2 4-1120 0,-5 2-208 0,-3 0-48 0,-4 2-128 16,-2 1-1600-16,0-1-448 0,1 4-64 0,-2-3-32 0,2 2 1712 15,-5 7-17056-15,1 3 14240 0,5-2 2608 0,5 1 512 0,4-3 128 16,6 2 2368-16,4-5 512 0,3-2 112 0,5 0 16 16,4-1 176-16,4-2 32 0,4-1 16 0,6-6 0 15,4 1-1680-15,6-1-336 0,4-6-64 0,1-1 0 16,1-2-816-16,1 0-144 0,2-4-48 0,-2-2 0 0,-3-3 0 16,-4 1 0-16,-5 2 0 0,-4-4 0 0,-3 1 336 0,-4 2 64 15,-5-2 16-15,-4 1 0 0,-3-1 224 0,-5 2 48 16,-3-3 16-16,-4 3 0 0,-3-2-352 0,-5 2-80 15,-4 0-16-15,-6 0 0 16,-4 4-800-16,-5 3-176 0,-3 6-16 0,-1 2-16 16,-1 5-256-16,-2 2-48 15,-4 5-16-15,-3 7 0 0,-2 3 720 0,1 3 208 0,2 2 0 0,8 0 0 0,5 2 608 0,9-6 240 16,5-1 48-16,7-1 16 0,6-4-48 0,6 0-16 16,5-6 0-16,3-1 0 0,5-2-496 0,3-4-96 0,3-5-32 15,6-1 0-15,4-1-32 0,3-5 0 16,5-4 0-16,2-2 0 0,2 0-32 0,4-4-16 15,2-1 0-15,0-4 0 0,-1-2-144 0,-2-3 0 0,-3 4-192 0,-5 0 192 16,0 0-240-16,-2 1 80 16,1-2 16-16,-6 4 0 0,-4 4 144 0,-6 1-192 15,-3 2 192-15,-5 3-192 0,-6 2 192 0,-6 4 0 0,-5 1 0 0,-7 4 0 16,-5 4 128-16,-8 4 64 0,-8 5 16 0,-5 1 0 16,-6 4-64-16,-4 5-16 0,-4 0 0 0,-4 1 0 15,-3-2-128-15,1 2 0 0,1-4 0 0,3 1 0 16,6-2 128-16,8-5 0 0,8 0 0 0,7-6 0 0,8 0-128 0,6-5 160 15,7-2-160 1,5-3 160-16,8-2-160 0,3-2 0 0,6 0 0 0,5-2-176 31,8 0-336-31,6 0-64 0,7-4 0 0,7-1-16 0,3 0 240 0,2-2 48 0,3-3 16 0,-1 1 0 0,-5-1 288 0,-5 0-160 16,-3 0 160-16,-4 1-128 0,-4 2 128 0,-1-3 0 16,-4 1 128-16,-5 1-128 15,-5 2 384-15,-8 0 16 0,-4 2 0 0,-7 1 0 0,-3 0 160 0,-6 3 16 16,-7 2 16-16,-3 4 0 15,-7 3-272-15,-2 1-64 0,-3 4-16 0,-5 2 0 0,-4 4-240 0,-4 3 0 16,-1 3 0-16,-2 2 0 0,1 3 0 0,-1 1 0 16,3 2 0-16,-1-3 0 0,5 0 0 0,2-3 0 15,4 0 0-15,6-2 0 0,5-5 0 0,4 1 224 16,6-4-32-16,4-4-16 0,3-2-176 0,4 0 0 16,5-3 0-16,3-3 0 0,5 0-192 0,3-7 192 15,5 1-160-15,5-6 160 0,3-1-192 0,3-3 48 0,2-3 16 0,2-2 0 16,1-2-16-16,-1-1 0 0,-1-2 0 0,-3 0 0 15,-5 3 144-15,-2 0 0 16,-3 3-144-16,-3 0 144 0,-4 4 0 0,-3 4 0 0,-2 0 0 0,-4 2 0 16,-3 1 0-16,-3 5 160 0,-4 2-160 0,-5-1 160 0,-1 3 96 0,-3 5 0 15,-3 1 16-15,-4 4 0 0,-2 3-144 0,-3 0-128 16,-4 6 192-16,-2 3-192 16,-2 0 0-16,-3 4 0 0,-2 2 0 0,0-6 0 0,0 0 0 0,4 0 0 15,3-2 0 1,4-3 0-16,3 0 272 0,6-5-48 0,4-2-16 0,2 0 0 0,4-4 48 0,5-2 16 15,1-2 0-15,4-2 0 16,4 0-144-16,2-4-128 0,6-1 144 0,2-1-144 16,4-1 0-16,6-3 0 0,4-2 0 0,4-3 0 0,3 1 0 0,3-2 0 0,1-1-192 15,-3-1 192-15,-1 2-176 0,-4-2 176 16,-3 2-160-16,-5 1 160 0,-4-1 0 0,-3 2 0 16,-3 2-128-16,-2 1 128 0,-3 0 0 0,-4-1 0 15,-4 3 0-15,-2 1 0 0,-5-1 256 0,-2 1 0 16,-3 2 0-16,-4 1 0 0,-3 2 16 0,-2 3 0 15,2 3 0-15,-5 0 0 0,-5 4-144 0,-5 0-128 0,-4 4 192 0,-1 0-192 16,-1 4 304-16,1-3-48 0,-1 5-16 0,0-1 0 16,2-2-112-16,2 2-128 0,5-3 176 0,4 0-176 31,5 2 0-31,4-1 0 0,5-2 0 0,2-2 0 0,6 3 0 0,1-5 128 16,5 0-128-16,2 0 0 0,2-2 144 0,3 1-144 15,4 0 0-15,3-3 144 0,3 1-144 0,2-5 0 0,3 0 0 0,5-5 0 0,5-3 0 0,7-7-224 31,7-4 32-31,8-13-20592 16</inkml:trace>
  <inkml:trace contextRef="#ctx0" brushRef="#br0" timeOffset="2451.61">23925 5395 26719 0,'0'-2'2368'0,"1"2"-1888"0,0 0-480 0,1 0 0 0,-1 2 704 0,0-2 32 0,1 0 16 0,2 4 0 0,0-2 976 0,0 4 208 0,-1 4 48 0,-1 3 0 0,-4 0-640 0,-1 6-112 15,-2-1-16-15,-4 6-16 0,-1 3-640 0,-2 5-128 16,-4 3-32-16,-2 2 0 0,-1 5-16 0,-1-1 0 0,-1 3 0 15,0 0 0-15,0-5-256 0,1-2-128 0,1-2 0 0,2-3 128 16,2-1-128-16,3-6 0 16,1-2 0-16,1-1 0 0,1 0 0 0,2-6 0 0,1 0 0 0,-2-4 0 15,2-5 0-15,0 2 0 0,1-5 0 0,-1-2 0 32,1-2-640-32,1-3-64 0,-1-2-16 0,0-3-18032 0</inkml:trace>
  <inkml:trace contextRef="#ctx0" brushRef="#br0" timeOffset="2723.37">23464 5759 13823 0,'-15'-21'608'16,"5"5"128"-16,2 2-592 0,5 4-144 0,1 4 0 0,2 3 0 15,0 0 896-15,0-3 128 0,-1-7 48 0,1-3 0 0,0 0 1136 0,0 1 224 16,0 5 64-16,1 0 0 0,-1 4-80 0,0 0-16 16,0 4 0-16,2 2 0 0,-1 2-864 0,1 2-192 15,1 4-16-15,1 2-16 0,2 0-752 0,1 5-160 16,3 1-16-16,4 3-16 0,2 0-80 0,2 1-16 15,6 5 0-15,1-3 0 0,4 3-16 0,2 1 0 16,3 1 0-16,0-1 0 0,1-1-64 0,-3-2-32 0,-1-2 0 16,-1-1 0-16,-2-1-160 0,-2-1 192 15,2 1-192-15,0-3 192 0,-2 0-192 0,-3 0 0 0,-2-2 0 0,-1 0 0 16,-2-1 0-16,0-3 0 16,-3 0 0-16,-3-4 0 0,-1 0-160 0,-2-4-64 15,-2-2-16-15,-2 0-19152 0</inkml:trace>
  <inkml:trace contextRef="#ctx0" brushRef="#br0" timeOffset="3375.9">23315 5184 30399 0,'-22'0'1344'15,"7"0"288"-15,4 0-1312 0,4 2-320 0,4-2 0 0,3 1 0 0,0 2 880 0,-1-1 96 0,-2 2 32 0,1 2 0 0,2 0 304 0,1 1 64 0,3-1 16 0,3-3 0 0,2-1-688 0,3 0-128 0,4-2-16 0,3-2-16 16,3 0-320-16,3-1-64 0,3-3-16 0,2-1 0 16,2-1-144-16,4 0 0 15,4-3 144-15,2 1-144 0,2-2 0 0,2 2 0 16,0 0 0-16,-2 0 0 0,2 2 0 0,0 1 0 0,-3 1 0 0,-2 3 0 16,-4 0 0-16,0 2 0 0,-1 1 0 0,-4 0 0 15,-1 1 0-15,-5 2 0 0,-4-1 0 0,-2-2 0 0,-3 4 0 0,-3-4 0 16,-3 1 0-16,-2-1 0 0,-2 2 0 0,-2-2 0 15,-3 3 0-15,0-3 0 16,-2 0 128-16,-2 0-128 0,1 0 160 0,-3 0-160 0,0 0 192 0,-3-3-64 16,-1 3-128-16,-2 0 192 0,-3-2-192 0,0 1 176 15,-3-2-176-15,-2 2 160 0,0-1-160 0,-1 2 0 16,-3-4 0-16,-3 1 0 0,-1 0 192 0,2 0-32 16,3 3-16-16,-3-4 0 15,-4 1-144-15,-4 0 0 0,-1 0 0 0,1 0 0 16,0 1 0-16,1 0 128 0,1 0 0 0,2 2 0 15,3-3 32-15,1 2 0 0,-1 1 0 0,0-2 0 0,0 2-16 0,2 0 0 0,1-3 0 0,2 3 0 32,4-1-144-32,1 1 192 0,3-2-192 0,3-1 192 0,2 2-192 0,2-3 0 15,3-2 0-15,2 0 0 0,4-3 0 0,1-1 0 16,2 2 0-16,2-4 0 0,3 1 0 0,2-1 0 0,1 1 0 0,1-2 0 16,1 1 0-16,2 2 0 0,1-2 0 0,-1-1 0 15,1 4-256-15,0-4 0 0,-2 3 16 0,1 2 0 16,-2 0-672-1,-2 0-144-15,-1-1-32 0,-4 1-17408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8:04:22.69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92D050"/>
    </inkml:brush>
    <inkml:brush xml:id="br3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21422 7747 17503 0,'-1'-2'1552'0,"0"2"-1232"0,1 0-320 0,-2 0 0 0,2 2 1008 0,0-2 144 0,-1 0 16 0,0 0 16 0,0 1-160 0,-2 2-48 0,1-1 0 0,2-2 0 0,0 0-272 0,0 0-64 16,0 0-16-16,0 0 0 16,-9 20-64-16,8-17-16 0,2-2 0 15,-1 1 0-15,0 1 288 0,1-2 64 0,0 1 16 0,2-2 0 16,-2 3-240-16,2-3-48 0,-2 4-16 0,1-2 0 16,2-1-128-16,-1 2-32 0,-1-1 0 0,2 2 0 15,-2 0-16-15,1-2-16 0,0 2 0 0,0 0 0 0,1 1-144 0,-1-2-16 16,1 1-16-16,0 2 0 0,-2-3-16 0,3 3 0 15,-1 0 0-15,2-1 0 0,-1 1-96 0,1 0 0 0,0 3-128 0,2-2 192 16,0 4-64-16,2-1-128 16,1 3 176-16,2 3-176 0,0 0 0 0,1 2 0 15,0 1 0-15,0 1 0 0,4 5 0 0,0 0 0 0,3 6 128 0,2-2-128 16,1 3 144-16,1 0-16 0,2 2-128 0,0-2 192 16,4 0-192-16,0-4 0 0,0 1 128 0,3-5-128 15,-2-1 128-15,2 1-128 16,2 2 176-16,3 3-176 15,-4-1 0-15,1 3 0 0,1 3 0 0,-3-3 0 16,-5-4-208-16,-3-1 48 0,-2 0 16 0,-2 1 0 16,0 5 144-16,-2-4 0 0,1 1 0 0,-3-3 0 15,-2-1-832-15,-2-3-64 0,0 0-32 0,-3 0 0 16,0-6-1248-16,-2 1-256 0,1-5-64 0,-3-2-11568 16</inkml:trace>
  <inkml:trace contextRef="#ctx0" brushRef="#br0" timeOffset="895.94">22504 8974 11055 0,'-4'-3'976'0,"1"2"-784"0,1 1-192 0,1 0 0 16,1-2 496-16,0 2 48 0,-1-3 16 0,-2-1 0 0,1 1-32 0,-1-3 0 0,2-3 0 0,1 1 0 0,1 2 64 0,1-2 16 0,-1 0 0 0,1 2 0 15,1 0 96-15,-1-3 32 16,1 2 0-16,1 1 0 0,-1-1 496 0,1-1 112 0,1 0 0 0,1 2 16 16,1-3-144-16,1 2-16 0,1-2-16 0,0 3 0 15,3-4-640-15,1 0-128 0,5-2-32 0,0 0 0 16,4-4-384-16,2 0 128 15,3-3-128-15,1-2 0 0,2 1 0 0,2-2 0 16,3 0 0-16,2-3 0 0,-1-1-160 0,6-2 160 0,5-3-208 0,1-2 80 0,2 1-128 0,-1 1 0 16,0 3-16-16,-3 0 0 15,-1-1-304-15,-1 3-48 0,1 1-16 0,-2-1 0 16,0 4-320-16,-1 1-80 0,3-1-16 0,-4 0 0 16,-3 2 16-16,2 1 0 0,-1 1 0 0,-2 2 0 31,-5 0-64-31,-1 3-16 0</inkml:trace>
  <inkml:trace contextRef="#ctx0" brushRef="#br0" timeOffset="2967.57">23743 8101 14735 0,'0'-6'1312'0,"0"-1"-1056"0,1 2-256 0,-1 2 0 0,0 2 480 0,0-4 32 0,0-3 16 0,-1-7 0 0,0-3 240 0,0-6 32 0,-3 0 16 0,-1-2 0 16,0-2-176-16,-1 5-16 0,-2-2-16 0,1-2 0 0,1 0 288 0,-3-2 64 16,2 0 16-16,0-4 0 0,1 1-96 0,0-2-32 15,1-1 0-15,1-1 0 0,1 2-352 0,0-4-80 16,2 1-16-16,0-1 0 0,0 0-208 0,1-1-32 16,2 2-16-16,-1 1 0 0,2-1-144 0,-1 1 0 0,-1 2-160 15,2 3 160-15,-2-1-400 0,-1 1 16 16,0 1 0-16,0 2 0 31,-1 3-560-31,0 0-96 0,-2 3-32 0,1 2 0 16,1 2-176-16,-2 2-32 0,1 4-16 0,0 3 0 0,1 1-224 15,1 2-32-15,0 0-16 0,0 2-5792 0</inkml:trace>
  <inkml:trace contextRef="#ctx0" brushRef="#br0" timeOffset="5816.09">21377 7688 13823 0,'-1'2'1216'0,"1"-2"-960"0,0 0-256 0,0 0 0 0,1 0 304 0,1-2 16 0,0 1 0 0,1-2 0 0,2-1 368 0,2-2 80 0,0-3 0 0,3 2 16 0,-1-2-208 0,1 0-32 15,0-4-16-15,-2 3 0 0,2-2-352 0,-1 0-176 16,0-5 160-16,1 1-160 0,-2-2 880 0,1-1 80 16,1-1 0-16,0-4 16 0,1-1 496 0,2-1 112 15,2-6 16-15,3 1 0 0,-1-4-256 0,1-3-64 16,3-3 0-16,0-3 0 0,0 3-688 0,0-1-144 16,-2 1-16-16,2-2-16 0,1-2-416 0,-1-2 0 15,0 3 0-15,-2 2 0 0,-2 1-144 0,-2 0 144 16,0 4-192-16,-3 5 192 15,-2 3-592-15,-1 7-16 0,-1 0 0 0,-1 3 0 16,-2 6-224-16,0-2-64 0,-2 5 0 0,0 4 0 16,-1 2-1216-16,1 0-256 0</inkml:trace>
  <inkml:trace contextRef="#ctx0" brushRef="#br0" timeOffset="6942.77">23622 6954 5519 0,'-1'-1'496'0,"1"1"-496"0,0 0 0 0,0 0 0 0,0-2 384 0,0 2-32 0,1 0 0 15,-1 0 0-15,0-3-352 0,0 2 0 0,-1-1 0 0,1 2 0 0,0 0 0 0,0 0 0 0,0 0 0 0,0 0 128 16,0 0 352-16,0 0 80 16,0 0 16-16,0 0 0 0,0 0 368 0,0 0 80 0,0 0 0 15,0 0 16-15,0 0-16 0,0 0 0 0,-7-19 0 0,7 18 0 16,0 1-160-16,0-3-32 0,-1 1-16 0,1 2 0 15,0-1-368-15,0 1-80 0,-1 0-16 0,0 0 0 16,-1 0-144-16,0 0-16 0,2 0-16 0,0 0 0 16,0 0-176-16,0 0 192 0,-20 1-192 0,14-1 192 15,1 0 432-15,-2-1 80 0,0 1 32 0,-1-3 0 16,0 1 160-16,0 0 48 0,-2 0 0 0,-1-2 0 16,-2 2-64-16,-1-2-16 0,-4 0 0 0,0-2 0 0,-2 0-288 15,-2 0-64-15,-1-3-16 0,-1-1 0 0,-2 0-96 0,0 0-16 16,-3-4 0-16,0 0 0 0,-1-1 112 0,0 2 16 15,3 0 0-15,-4 1 0 0,-2-1-48 0,-2 1 0 16,-1 2 0-16,-1 0 0 0,-1 2-16 0,-1-2 0 16,1 1 0-16,0-1 0 0,-1 3-176 0,1-2-32 15,1-1-16-15,-1 2 0 16,1 0-80-16,-2 2-16 0,2-4 0 0,0 1 0 0,2 1-128 0,-2-2 128 16,-2 0-128-16,-1-4 128 0,2 2-128 0,-2 0 0 15,2-1 0-15,0 1 0 0,1 0 0 0,2 2 0 16,0 0 0-16,2 1 0 0,3 5-272 0,-1 1 64 0,2 3 16 15,0 3 0 1,2 4-1040-16,1 2-208 0,1 4-32 0,1-1-9376 0,4 1-1872 16</inkml:trace>
  <inkml:trace contextRef="#ctx0" brushRef="#br0" timeOffset="35026.44">22290 5338 29487 0,'-11'0'2624'0,"2"-2"-2112"0,4 2-512 0,3 0 0 0,1 0 896 0,-4 0 80 0,-5 0 16 0,-8 2 0 0,-4-2-816 0,-4 1-176 0,-1 2 0 0,-1-1 0 15,-3 2 0-15,1 2 0 0,-1 0 0 0,-1 2 0 16,-1 1-320-16,-2 0 48 0,-2 6 0 0,-1-1 0 0,-3 4-80 0,-1 1-16 0,-2 1 0 16,-1 1 0-1,4-4 368-15,-1 4 0 0,-5-1 0 0,-6 5 0 0,-3 3 176 0,-3 1-48 0,-2 5-128 0,0 1 192 16,2-1-192-16,-3 5 0 15,2-3 128-15,-2 1-128 0,5 0 416 0,-1 2 32 16,-2 7 16-16,4-1 0 0,4 3 192 0,1 1 48 0,-1 6 0 0,0-5 0 16,-1 4 32-16,1-2 16 0,1-2 0 0,3 2 0 15,2 5-496-15,1 4-112 16,3 2-16-16,-1 4 0 0,5 2-128 0,1-2 0 0,4-7 0 0,3-4 0 0,4-6 0 16,-2 14 0-16,-3 10 0 0,-3 7 0 0,2-2 0 15,1 3 0 1,0 0 0-16,3 4 0 0,2 0 0 0,2 1 0 0,2-1 0 0,4-1 0 0,3-6 0 0,2 0 0 15,5 0 0-15,3-2 0 0,2 5 0 0,5-6 0 32,1-1 0-32,3-1 0 0,2-2 256 0,2 1-48 15,3 2 0-15,1 2 0 0,1-4-208 0,-2-2 0 16,2-4 128-16,1 9-128 0,4 3 0 0,1 1 0 16,0-6 128-16,-1-1-128 0,0-4 128 0,2 8-128 15,4 5 176-15,2 1-176 0,1-7 208 0,0 2-64 16,4-5-16-16,-1 3 0 0,1 0-128 0,2 0 192 0,2-3-192 15,0-4 192-15,1-5-192 0,3-2 128 0,2 2-128 0,4 3 128 16,5 2-128-16,0 1 0 0,3-1 0 0,-3 0 0 16,-3 0 0-16,-3-2 0 0,-2 2 0 0,1-2 0 15,4 0 0-15,3-4 0 0,4-6 0 0,1-4 0 16,1 0 0-16,0 2 160 0,3 1-160 0,-2-2 160 16,0-4 16-16,7-1 0 0,7-2 0 0,2-5 0 15,1-3-176-15,-2-3 0 0,-4 1 144 0,0-5-144 16,0-1 160-16,7-1-32 0,6 5-128 0,-2-1 192 15,-3 1-16-15,0-3-16 0,2 1 0 0,3-3 0 0,5 1 0 16,-3-5 0-16,-2-1 0 0,-2-7 0 0,1 2-160 16,3-4-144-16,1-4 144 0,1 1-208 0,-3-5 208 0,0 0 0 15,1-6 0-15,3-2 0 0,-2 0 0 0,1-2 128 16,-3-2 0-16,1-5-128 0,2 0 144 0,2-4-144 16,3 0 0-16,-6-5 144 0,-6 1 16 0,5-5 0 15,2-1 0-15,4-4 0 0,-1-1-32 0,-2-2 0 16,-5-3 0-16,2-3 0 0,5-1 0 0,2-2-128 15,-3 1 192-15,-4 0-64 0,-6-3-128 0,3 0 192 16,6-2-192-16,-4-3 192 0,-5-1-192 0,-5-4 0 0,-4-2 0 16,-3-4 0-16,1-3 0 0,-1 0 0 0,-1 6 144 15,-3-3-144-15,0-2 0 0,-4-6 0 0,-3 0 0 0,-1-8-128 16,1 0 128-16,0 0 0 16,2 4 0-16,-3-4 0 0,-3 0 0 0,-2-3-128 0,-3-5 128 0,-3-1 0 15,-3 6 0-15,-3-1 0 0,2-1 0 0,0-5-128 16,2-6 128-16,-2 4 0 15,0-1 0-15,-2 5 0 0,-4 2 0 0,-3-5 0 0,-3-3 0 0,-4 3 0 16,-5 4 128-16,-3-5 16 0,-2 5 0 0,-3-5 0 0,-2-1 48 16,-4 1 16-16,-2 3 0 0,-1 0 0 15,-1-4-208-15,-2 1 128 0,1-4-128 0,-4 1 0 0,0 5 0 0,-2-1-160 16,0 4 0-16,-4-2 0 16,0-3 0-16,-2 0 0 0,-2 5 0 0,-1 3 0 0,-1 0 160 0,-2-5 0 15,-5-1 0-15,-1 2-128 0,-2 4 128 0,-4 4 0 16,-2 0-144-16,-2 1 144 0,1 0 0 0,-4 0 0 15,0 1-144-15,-4 2 144 0,2 0 0 0,-4 2 128 16,4 4-128-16,-4 0 192 0,-6-1-64 0,-4-2-128 16,-4 3 176-16,-2 2-176 0,1 5 0 0,0-1 0 0,3-3 0 15,-3 2 0-15,4 2 0 0,-8 2 0 0,-6 0 0 0,-4 1-144 16,-1 2 144-16,2 1 0 0,3 5 0 0,2 1 0 16,7 8 0-16,-12-4-192 0,-13-5 64 0,-5-2 0 15,3 6 128-15,-1 1 0 0,-1 4 0 0,-5 5 0 16,-2 2 0-16,0 3 0 15,5 2 0-15,-5 1 0 0,-3 5 0 0,-2-2 0 16,-2 3 0-16,2 3 0 0,6-1 0 0,-7 4 0 0,-8 0 0 0,1 4 0 0,7 0 0 16,0 1 0-16,-3 0 0 0,-4 2 0 0,-1-1 0 0,0 4 0 15,7-1 0-15,-6 0 0 0,-4 2 0 0,0-2 0 32,5 4 0-32,-2-2 0 0,0 4 0 0,2-3 0 15,2 2 0-15,-1 1-128 0,10 0-352 0,-5 0-64 0,-2 2-16 0,0 2-19008 16</inkml:trace>
  <inkml:trace contextRef="#ctx0" brushRef="#br0" timeOffset="43980.21">23596 6912 911 0,'0'0'0'0,"0"-2"0"0,0 2 0 0,0 0 0 0,0 0 272 0,0 0-16 0,0 0-16 0,0 0 0 0,1 0 256 0,-1 0 48 0,1 0 16 0,-1 0 0 16,0 0-352-16,0 0-64 0,0 0-16 0,0 0 0 15,0 0-128-15,0 0 192 0,0 0-192 0,0 0 192 16,0 0-192-16,0 0 0 0,0 0 144 0,0 0-144 15,0 0 272-15,0 0-16 0,0 0 0 0,0 0 0 16,0 0 0-16,0 0-16 0,0 0 0 0,0 0 0 16,0 0 208-16,0 0 32 0,0 0 16 0,0 0 0 0,0 0-48 0,0 0 0 15,0 0 0-15,0 0 0 0,0 0-128 0,0 0-48 16,0 0 0-16,0 0 0 0,0 0 32 0,0 0 0 16,0 0 0-16,0 0 0 15,0 0-16-15,0 0 0 0,0 0 0 0,0 0 0 0,0 0-128 0,0 0-32 16,0 0 0-16,0 0 0 0,0 0 0 0,0 0 0 15,0 0 0-15,0 0 0 0,0 0 256 0,0 0 32 16,0 0 16-16,0 0 0 0,21-4 32 0,-19 4 16 16,0-2 0-16,2 1 0 0,-2-2-80 0,1 1-16 0,0 0 0 0,0 0 0 15,-1 2-144-15,1-3-48 16,-1 2 0-16,1 1 0 0,-1 0-192 0,0 0 176 0,-1 0-176 0,0 0 160 16,0 0-160-16,0 0 0 15,-1 0 0-15,0 0-176 0,0 0 176 0,0 0 0 16,0 0 0-16,0 0 0 0,0 0 192 0,0 0 80 0,0 0 16 0,0 0 0 15,0 0 0-15,0 0 0 0,0 0 0 0,18-11 0 16,-16 10-32-16,1 1 0 0,-1-3 0 0,1 2 0 16,0-1 32-16,1-2 0 0,1 1 0 0,0-3 0 15,1 3-32-15,3-4 0 0,-1 1 0 0,4-3 0 0,0 2-32 0,0-3-16 16,1-1 0-16,2-1 0 0,1-2-208 0,1-1 0 16,3-1 128-16,-1-1-128 0,4 0 0 0,-1-1 0 15,2 0 0-15,0-1 0 0,0 1 0 0,2-1 0 16,2-1 0-16,2-2 0 0,1 0 144 0,1-1-144 15,6-2 128-15,2-4-128 16,1 2 208-16,-1-2-32 0,1 0-16 0,0 0 0 0,1-2-160 0,-1 0 0 16,0 2 0-16,-3 0 128 0,0 1-256 0,2 1-64 0,-2 1-16 15,1 0 0-15</inkml:trace>
  <inkml:trace contextRef="#ctx0" brushRef="#br0" timeOffset="45364.74">24733 6179 6447 0,'0'-4'576'0,"0"2"-576"0,2 2 0 0,-1 0 0 0,0 0 224 0,0-3-64 0,1 2-16 0,1-5 0 0,1 1 128 0,0-1 32 0,1 0 0 0,-2 1 0 0,0-1 272 0,-1-1 64 16,1 2 16-16,-2 1 0 0,0-3 496 0,1 2 80 15,-4-1 32-15,2 0 0 0,-1-1 448 0,-1 0 80 16,0-2 32-16,0-1 0 0,1 1-224 0,-2-1-64 16,1-6 0-16,-1-3 0 0,1-3-432 0,1-3-80 15,-1-3-32-15,1-4 0 0,0-2-288 0,0-1-64 16,-1-6-16-16,0-4 0 0,1 7-400 0,-1-3-80 0,1-2-16 15,0-2 0-15,2-2-128 0,-1 2 0 0,0-2 0 16,1 2 0-16,2 1 0 0,-1-1-176 0,2 5 176 0,1 5-128 31,0 4-528-31,2 6-112 0,1 5 0 0,0 2-16 16,5 4-1328-16,0 5-272 0</inkml:trace>
  <inkml:trace contextRef="#ctx0" brushRef="#br0" timeOffset="48375.24">24832 6189 2751 0,'-1'-2'256'0,"1"0"-256"0,0 2 0 0,0 0 0 0,0 0 768 0,-1-2 128 0,1 2 0 0,-1-3 16 0,1 2 368 0,-2-4 64 0,1 4 0 0,0-3 16 0,1 2-400 15,-1-1-96-15,1 2-16 0,1-1 0 0,0-1 48 0,0 2 0 16,1-2 0-16,0 0 0 16,1 3 0-16,-2-4 0 0,1 4 0 0,1-1 0 15,-2 1 0-15,0 0 0 0,2 1 0 0,-2-1 0 0,0 1-64 0,0 2-16 16,1-2 0-16,0 1 0 16,-1 1-96-16,1 1-16 0,0-2 0 0,1 2 0 15,-1-2-144-15,2 2-48 0,0-3 0 0,-1 2 0 16,2 0-64-16,0 0 0 0,1-1-16 0,0-2 0 15,2 4-112-15,-1-4 0 0,2 2-16 0,0-2 0 16,-1 4-112-16,2-1-32 0,1 0 0 16,0 1 0-16,1 2-160 0,0 0 128 0,2 1-128 0,2-1 128 15,0 1 0-15,2 2 0 0,2 0 0 0,2 0 0 16,2 4 32-16,1-3 0 0,2 2 0 0,2-2 0 16,2 4-160-16,0 0 192 0,1 2-192 0,-1-1 192 15,1 1-192-15,2 0 0 0,3 3 0 0,-2 1 128 16,-2 0-128-16,-2 1 0 0,0 1 0 0,0 0 0 0,2 4 0 15,2 1 0-15,-1 2 0 0,0-1 0 0,-3-2 0 0,-2-1 0 16,0-2 0-16,-1 1 0 0,2-2 0 0,-3-2 0 16,3 2 0-16,-2-3 0 0,-1-3 0 0,1-1 0 15,0 1 0-15,0-3 0 0,1 0-256 0,-1-1 80 16,2 0 16-16,0-2 0 16,-1 0-1584-16,2 0-320 0</inkml:trace>
  <inkml:trace contextRef="#ctx0" brushRef="#br0" timeOffset="50993.96">26269 6954 7359 0,'0'-1'656'0,"0"1"-528"0,2 0-128 0,-2 0 0 0,0 0 864 0,1 0 144 0,-1 0 16 0,1 0 16 0,0-2 864 0,0 2 160 0,1 0 48 0,-2 0 0 15,0 0-432-15,0 0-80 0,0 0 0 0,0 0-16 16,0 0-112-16,0 0 0 0,0 0-16 0,22-9 0 15,-13 5-464-15,3-2-96 0,3 0 0 0,3-1-16 0,6-2-240 0,2-5-64 16,5 2 0-16,2 0 0 0,4-4-288 0,4 1-64 16,5-1-16-16,4 0 0 0,5-3-208 15,2-1 0-15,-2 2 0 0,0 2-160 16,0-1-528-16,-1 1-96 0,-5 2-32 0,-3-2-14112 16</inkml:trace>
  <inkml:trace contextRef="#ctx0" brushRef="#br0" timeOffset="58007.89">23718 8216 11967 0,'-1'-1'1072'0,"0"-2"-864"0,0 1-208 0,1 2 0 0,1-2 192 0,-1 2 0 0,0-2 0 0,0-2 0 15,0 2 752-15,0-4 144 0,1 2 16 0,0 0 16 0,-1 2 112 0,2-2 32 0,0 1 0 0,-1 3 0 16,0-2-304-16,2 2-48 16,-2 2-16-16,0-2 0 0,1 0 256 0,-2 0 32 15,0 3 16-15,1-3 0 0,-1 1 80 0,0 2 32 0,0-3 0 0,1 2 0 16,-1-2-320-16,0 0-64 15,0 0-16-15,0 0 0 0,0 0-336 0,0 0-80 0,19 8-16 0,-13-6 0 16,0-1-256-16,1 2-48 0,1 0-16 0,-1 2 0 16,2-1 32-16,0 2 16 0,-1 0 0 0,1 2 0 0,1 1-48 0,0-1-16 15,1 2 0-15,1 0 0 16,1 2 48-16,0 1 0 0,0-2 0 0,0 1 0 0,0 3-192 0,0-1 192 16,-2 0-192-16,2-1 192 15,-1 0-64-15,2 2 0 0,-1-2 0 0,2 0 0 16,0 2-128-16,0-1 0 0,2 1 144 0,3 1-144 15,0 1 240-15,-1 1-32 0,1 3 0 0,1-1 0 16,-1-1-64-16,0-1-16 0,0 2 0 0,-2-4 0 16,-1 3-128-16,-1-3 192 0,1 2-192 0,0-4 192 15,-1 3-192-15,0-3 0 0,1 1 0 0,1 1 128 16,-1-4-128-16,-1 2 0 0,1-2 0 0,-1-2 0 16,0-1 0-16,-1 1 0 0,1-1 0 0,-1 0 0 15,0-1 0-15,0 0 0 0,1-2 0 0,1-2 0 16,1 2 0-16,0 0 0 0,1 1-144 0,0-4 144 15,1 4 0-15,1-1-128 0,0 0 128 0,-1-2 0 0,0 2-304 0,-3 0 48 16,-1 0 16-16,0 2 0 0,-1-2-16 0,-1 2-16 16,-1 1 0-16,0 2 0 0,-2 2-96 0,-1 1-16 15,0 3 0-15,-3-4 0 0,-1 4-1072 16,-1-5-208-16,-1-1-64 0,1-5 0 0,-1-1-944 16,-2-3-192-16,1 1-32 0,-2-7-9248 0</inkml:trace>
  <inkml:trace contextRef="#ctx0" brushRef="#br0" timeOffset="59098.69">24799 9008 3679 0,'-1'-3'320'0,"1"0"-320"0,0 1 0 0,0 1 0 0,1-2 1568 0,0 3 240 0,1 0 48 0,0-4 16 0,2 2-960 0,1-4-192 15,2 2-32-15,0-2-16 0,1 2 160 0,-1-1 16 16,1 1 16-16,-1 2 0 0,1 1 112 0,-2-2 32 0,0 0 0 16,0 0 0-16,0 1 256 0,0 0 48 0,1-1 16 0,-1 0 0 15,0-1 128-15,1 0 16 0,1 0 16 0,1 0 0 16,0-2-512-16,1 0-96 0,4 0-32 0,2-3 0 16,0 1-320-16,3-1-64 0,3-3-16 0,0 5 0 15,-1-3 0-15,3-1 0 0,2 0 0 0,0 0 0 16,1-3-304-16,1 2-144 0,1-4 128 0,-1 0-128 15,1 0 0-15,0-2 0 0,1 5 0 0,0-3 0 16,0 1 0-16,0-1 0 0,2 2 0 0,2-2 0 0,-2 1 128 0,-1-1 64 16,0 1 0-16,-3 2 0 15,-1-2-32-15,-1 4 0 0,-2-2 0 0,-2 2 0 16,0 0-160-16,-2 2 192 0,-1-1-192 0,-1-2 192 0,2 2-192 0,-3 2 0 16,1-2 0-16,-2 1-176 15,0 2-480-15,-1-3-112 0,-1 4 0 16,1-4-16-16,-1 3-320 0,-1 1-64 0,1 0-16 0,0 0 0 15,-2 0 528-15,0 2 96 0,2-2 32 0,-2 1 0 0,0 1 272 0,-1 0 48 16,0 2 16-16,0 1 0 0,-1-2-128 0,0 1-32 16,-2 2 0-16,0-1 0 15,-1 2-912-15,-2 1-176 0</inkml:trace>
  <inkml:trace contextRef="#ctx0" brushRef="#br0" timeOffset="60111.64">25944 8446 4607 0,'0'0'400'0,"0"-3"-400"0,1 2 0 0,-1 1 0 0,0-2 1632 0,0 2 240 0,2 0 48 0,-2-3 16 0,1 2 48 0,1-4 16 0,1 1 0 0,-1-2 0 0,2 0-560 0,-2-2-112 15,1 2-32-15,-1-2 0 0,1 0 112 0,-2-3 0 16,2 1 16-16,0 0 0 0,0-2-144 0,-1 2-16 16,-1-5-16-16,2 2 0 0,-1-2-336 0,1-1-64 15,-2 0-16-15,0-4 0 0,-1 2-320 0,2-1-64 16,-1-4 0-16,0-1-16 0,1-2-144 0,0-5-32 15,1-1 0-15,2-5 0 0,-2 1 32 0,2-1 0 16,-1 1 0-16,0 1 0 0,0-2-32 0,1 2 0 0,-1 3 0 16,-2 0 0-16,3 0-96 0,-1-1-32 0,-2 0 0 15,1-1 0-15,-2 2 48 0,0-2 0 16,-1 1 0-16,0 2 0 31,0-1 16-15,0 1 16-1,-1 2 0-15,-1 3 0 0,-1 2-64 0,1-2-16 0,-1 1 0 0,0-1 0 0,-1 1 0 16,1 1 0-16,1 1 0 0,-1-3 0 0,2 2-128 0,0-2 0 0,1 1 0 0,0-1 0 0,1 1 0 0,0 3 0 0,1 1 0 0,0 4 0 16,1 4-320-16,-1 1-112 0,2 0-16 0,-1 2 0 0,1 3-320 0,1 1-64 15,1 3 0-15,2 0-16 0,0 3-1600 0,1 0-320 0,2 0-64 0,2 3-11472 16</inkml:trace>
  <inkml:trace contextRef="#ctx0" brushRef="#br0" timeOffset="73259.34">26142 8572 10127 0,'-3'-3'896'0,"2"3"-704"0,0-2-192 0,1 1 0 0,0 1 1152 0,1 0 192 0,0 0 32 0,1-3 16 0,0 3-704 16,1-3-144-16,0 0-32 0,0 1 0 0,1 0 240 0,-3 2 32 0,0 0 16 0,-1 2 0 0,0 0-656 0,-2 2-144 16,-1 1 0-16,-1-2 0 15,1 4 1040-15,-2-4 224 0,2 4 32 0,0-1 16 0,0 0 224 0,2 0 64 16,1 0 0-16,1-3 0 0,3 0-848 0,-1 1-176 16,4-1-16-16,0 0-16 0,3 0 144 0,0 1 16 15,1-1 16-15,3 3 0 0,0 3-112 0,2 1-32 16,3 0 0-16,0 5 0 0,0-2-160 0,1 2-32 15,0 2-16-15,2 2 0 0,3 0-144 0,1-1-32 16,2-2 0-16,0 0 0 0,-2-1-192 16,-1 1 0-16,4-3 0 0,-2 0 0 15,-1-3 0-15,-1 0 0 0,-3 1 0 0,-2-1 0 0,-4-3 0 0,0 2-240 0,0 0 80 0,0-3 16 32,-2 4-1440-32,1-3-272 0,-2 4-64 0,0 0-13200 0</inkml:trace>
  <inkml:trace contextRef="#ctx0" brushRef="#br0" timeOffset="78208.7">24936 9142 5519 0,'-1'-1'496'0,"1"-2"-496"0,0 3 0 0,0 0 0 0,0 0 1408 0,0 0 192 15,-1 0 48-15,1-2 0 0,0 1 112 0,0-2 32 0,0 3 0 0,0 0 0 16,0 0-624-16,0 0-112 0,0 0-32 0,0 0 0 16,0 0-96-16,0 0-32 0,16 20 0 0,-12-11 0 0,-1 0-16 15,1 4-16-15,1-1 0 0,0 4 0 16,1 3-96-16,2-1 0 0,-1 5-16 0,2 0 0 0,2 8-128 0,-1 4-32 16,0 0 0-16,-1 5 0 0,0 5-336 0,-3-1-80 15,0 1-16-15,-1-1 0 16,-1 1-768-16,-3-2-160 0,1-5-16 0,-1-3-16 15,-1-4 224-15,0-5 64 0,0-1 0 0,0-2 0 0,0-2 96 0,0-5 32 16,1 0 0-16,1-3-11968 0</inkml:trace>
  <inkml:trace contextRef="#ctx0" brushRef="#br0" timeOffset="79415.86">25137 9930 10127 0,'-4'2'896'0,"1"-2"-704"0,2 3-192 0,0-3 0 0,1 0 992 0,-1 0 160 0,-1 1 48 0,-1 1 0 0,-1-2 576 16,0 3 112-16,2 1 32 0,-1-4 0 0,2 2-720 0,1-2-144 15,3 4-32-15,-1-4 0 0,2 2-336 0,2-2-80 16,0 4-16-16,3-3 0 0,0 4-48 0,2-1-16 15,1 2 0-15,2 0 0 16,2 2-256-16,2 0-48 0,2 2-16 0,0-1 0 16,1 1-208-16,1-2 144 0,4 0-144 0,1 0 128 15,3-1 240-15,3-1 32 0,2 1 16 0,0-1 0 0,-1 1-288 0,2-1-128 16,0 2 128-16,0 0-128 0,-3 0-144 0,-1 0-112 16,-1 2-32-16,-2 1 0 15,-3-1-752-15,-3 0-160 0,-1 2-16 0,-1 0-16 16,-1 1-368-16,-1 3-64 0,-1-3 0 0,1 6-8368 0</inkml:trace>
  <inkml:trace contextRef="#ctx0" brushRef="#br0" timeOffset="82158.96">26748 9303 7199 0,'-5'0'640'0,"1"-3"-512"0,2 2-128 0,0 1 0 0,1 0 0 0,0-2 0 0,1 2 304 0,-1 0 128 0,0-4 16 0,-2 1 16 0,1 1-192 0,0-3-32 0,1 2-16 0,1 0 32 0,-1-3-464 0,1 1-112 0,1 1 0 16,-1 0 16-16,1 1 80 0,1 0 16 0,-2-1 0 0,1 2 0 15,0-1 400 1,-1 2 96-16,1 1 16 0,-1-2 32 0,-1 2 480 0,1 0 80 0,0 0 32 0,0 0 0 15,0 0 32-15,0 0 16 0,0 0 0 0,0 0 48 16,0 0-256-16,0 0-64 0,0 0 0 0,0 0 48 16,0 0-544-16,0 0-208 0,0 0 176 0,0 0-176 15,0 0-224-15,0 0-144 0,0 0-16 0,0 0 16 16,0 0-32-16,0 0-16 0,0 0 0 16,0 0 32-16,0 0 384 0,0 0 0 0,0 0 192 0,0 0-64 0,0 0 576 0,0 0 128 15,0 0 0-15,0 0 48 16,0 0-512-16,0 0-112 0,0 0 0 0,0 0-16 15,19-10-240-15,-18 10 0 16,0-3 0-16,0 2 0 0,2 1 0 0,-2 0 0 16,1-2-160-16,0 2 160 0,0-3-224 0,1 2 32 0,-1-2 16 0,1 1 0 15,0 1 176-15,0-2 0 0,-1 3-144 0,1-3 144 0,-1 3 0 0,2-3 160 16,-2-1-16-16,1 4 0 0,-1-2-16 0,1 1-128 0,-1 1 192 16,0 0-64-1,0 0-128-15,-1 0 0 0,0 0 0 0,2 0 0 16,-2 0 320-16,-1 0-32 0,1 0 0 0,1 0 0 15,-2 0 496-15,1 0 112 0,-1 0 0 0,0 0 16 16,0 0 128-16,0 0 32 0,0 0 0 0,0 0 0 16,0 0-288-16,0 0-48 0,0 0-16 0,0 0 0 15,-14 19-336-15,11-16-80 0,-1 3-16 0,-1 1 0 16,0 0 32-16,-1 1 0 0,-2 2 0 0,1 0 0 16,0 0 192-16,-2 2 64 0,0 1 0 0,-2 0 0 15,1 0 0-15,-2 2 0 0,1-2 0 0,-4 2 0 0,-1 1-144 16,0 0-32-16,-3 3 0 0,-1-1 0 0,-3 5-96 0,-4 2-32 15,-2 4 0-15,0-1 0 0,-4 5 0 0,0 0 0 16,0-1 0-16,2 0 0 0,1 0-80 0,2 2-32 16,0-2 0-16,2-1 0 0,3-3-160 0,2 1 0 15,0-3 0-15,1 0 128 0,0 1-128 0,-1-1 0 16,0 2 0-16,2-3 0 0,-1-2 0 0,1 1 0 16,1-2 0-16,-1-2 0 0,3-1-240 0,1-3 80 15,3-4 16-15,2-5 0 16,4 0-496-16,1-5-112 0,2-2-16 0,3-4-10752 15,3-2-2176-15</inkml:trace>
  <inkml:trace contextRef="#ctx0" brushRef="#br0" timeOffset="84920.31">24562 10302 5967 0,'7'-6'528'0</inkml:trace>
  <inkml:trace contextRef="#ctx0" brushRef="#br0" timeOffset="85047.93">24782 10146 911 0,'1'-6'0'0,"-1"1"0"0,1 1 0 0,0 2 0 15,-1 1 1824-15,2 1 288 0,-1 0 48 0,0-4 16 16,0 1-1776-16,3 0-400 0,0-4 0 0,1 1 0 15</inkml:trace>
  <inkml:trace contextRef="#ctx0" brushRef="#br0" timeOffset="85526.14">24959 9985 4607 0,'0'-2'400'0,"0"1"-400"0,0 1 0 16,0-3 0-16,0 3 1584 0,0 0 224 0,0 0 48 0,0 0 16 16,0 0-1344-16,0 0-272 15,0 0-48-15,0 0-16 16,0 0-784-16,0 0-176 0,0 0-16 0,0 0-16 15,0 0-688-15,0 0-144 0,0 0-32 0,0 0 0 0,0 0 992 0,0 0 192 0,0 0 32 0,0 0 16 16,0 0 1456-16,8 19 272 0,-8-18 64 0,-1 1 16 16,0 2 688-16,-2-1 144 0,1-1 32 0,-1 2 0 15,0-1-320-15,-4 1-48 0,1 1-16 0,-2 1 0 0,-2 2-144 0,-1 0-48 16,-2 0 0-16,0 0 0 16,-2 2 16-16,-3 0 0 0,0 1 0 0,-3 1 0 0,-1 0-96 0,-4 3-32 15,-4 1 0-15,-3 0 0 0,-3 2-784 0,-5 1-176 16,-4 3-16-16,-4 4-16 15,-5 0-352-15,-2 5-64 0,-2 1-16 0,1 3 0 16,0 2-128-16,4-1 0 0,3-2 0 0,1 4 0 0,-3-3 0 0,3 3 192 16,0-3-192-16,6-1 192 0,5-6-16 0,7-6 0 15,5-3 0-15,6-3 0 0,5-6-176 16,4-4 0-16,5-2 0 0,1-4 0 16,4-1-544-16,1-6-96 0,1 1 0 0,4-5-17536 15</inkml:trace>
  <inkml:trace contextRef="#ctx0" brushRef="#br0" timeOffset="86830.83">22394 9072 911 0,'-3'-5'0'0,"1"1"0"0,0 0 0 0,0 2 0 0,2 0 1328 0,0 2 176 0,0-2 32 0,0-1 16 0,-1 0-32 0,0-3-16 0,1 2 0 0,-1-2 0 15,2 0 0-15,-1-1 0 16,1 1 0-16,0 2 0 0,2 1-256 0,-2 0-48 0,1 0-16 0,0 0 0 16,0 3-32-16,-1 0-16 15,1 0 0-15,-1 3 0 0,0 1-464 0,2 5-96 16,-2 0 0-16,1 3-16 0,0 4-240 0,0 4-32 16,2 6-16-16,-1 7 0 0,1 8-112 0,1 4-32 0,-1 9 0 0,0 5 0 15,2 8-128-15,-1 9 0 0,1 3 0 0,-1 1 0 31,1 4-944-31,0-5-64 0,0-6-16 0,2-6 0 16,-2-7 128-16,1-6 0 0,-2-5 16 0,1-4 0 0,2-6 880 0,-3-4 0 16,2-4 176-16,-1-6-6816 0,2-9-1360 0</inkml:trace>
  <inkml:trace contextRef="#ctx0" brushRef="#br0" timeOffset="89244.67">23674 10805 6447 0,'-1'0'576'0,"-1"0"-576"0,2 0 0 0,0 0 0 0,0 0-304 0,0-1-160 0,0 2-48 15,-1-1 0-15,0-1 240 0,1 1 32 0,-1 0 16 0,1 0 0 0,0 0 1088 0,0 0 224 16,0 0 32-16,0 0 16 16,0 0 672-16,0 0 144 0,0 0 32 0,-9-19 0 0,8 16-640 0,-1 0-128 15,1 1-32-15,0 1 0 0,0-2-144 16,-2-1-16-16,2 1-16 0,0 0 0 0,0-1-208 0,-2 2-32 16,2 0-16-16,0 0 0 0,-2 0-144 0,-1-2-32 15,2 2 0-15,-3-1 0 0,1 2 192 0,-1-2 16 0,-1 2 16 0,0-4 0 16,0 2 0-16,-2-1 0 0,0-2 0 0,-2 1 0 15,0 0 96-15,-1-1 32 0,-3-3 0 0,1 0 0 16,-2 2-208-16,-3-3-32 0,-1 0-16 0,-2 1 0 16,-3-3-208-16,-3 2-32 0,0-2-16 0,-3 2 0 15,0-2-160-15,1-1-48 0,-1 0 0 0,0 0 0 16,2-2 48-16,-2-1 16 16,-1 0 0-16,-1-2 0 0,1-1 64 0,-2-1 16 15,0 1 0-15,-1-2 0 0,1-2-80 0,1-1-16 0,-1 4 0 0,3-3 0 0,1 1-256 0,1 0 128 16,-1 0-128-16,1-1 0 0,-2 2 144 0,2 2-144 15,-1 0 0-15,2 3 144 0,0 1-144 0,0 2 0 16,-1 3 0-16,-1-3 128 0,-1-2-128 0,0 3 0 16,2 2-160-16,2 0 160 15,5 4-336-15,4 0 16 0,1 2 16 0,4-2 0 16,4 0-416-16,2-3-96 0,2-1-16 0,4 0-17760 0</inkml:trace>
  <inkml:trace contextRef="#ctx0" brushRef="#br0" timeOffset="95896.51">21347 7769 4719 0,'1'-8'416'0,"-2"4"-416"0,1 0 0 0,-2 2 0 0,2-1 0 0,0 2 0 16,0 1 0-16,2-4 0 0,-2 2 0 0,1-4 0 0,0 2 336 0,-1-2-16 16,1 3 0-16,1 0 0 0,-1-1 1024 0,-1 4 208 15,1-3 48-15,-1 3 0 0,1-2-976 0,-1 2-192 0,0 0-48 16,0 0 0-1,-1 2-1264-15,1-2-256 0,0 0-48 0,0 0-16 16,0 0 512-16,0 0 112 0,0 0 0 0,0 0 16 0,-20 0 768 0,18 0 160 0,-1-2 16 0,1 1 16 16,1 1 352-16,-2-3 64 0,2 1 16 0,0 1 0 15,-1 1-128-15,1-3-32 0,-1 3 0 0,0-2 0 16,0 2-416-16,-1 0-96 0,1 0-16 0,-2 0 0 16,1 2 112-16,-4-2 32 0,1 3 0 0,-2-2 0 15,-2 1 432-15,-1 1 96 0,-3 0 16 0,-1 1 0 16,-2 0 192-16,-2 1 32 0,-1-1 16 0,-4-1 0 15,-2 2-336-15,-4-1-64 0,-2 0-16 0,-4 2 0 0,-5-4-192 16,-3 2-32-16,-3 2-16 0,-3 0 0 0,0 1-96 0,-1-1 0 16,0 1-16-16,-2 2 0 0,-1-2-176 0,-1 2-128 15,-2-3 192-15,3 1-192 0,2 2 496 0,5 0-16 16,4 1 0-16,3-3 0 0,6 2 32 0,3-3 0 16,5 0 0-16,1 0 0 15,4 0-768-15,1 1-128 0,2-4-48 0,1 1-12832 0</inkml:trace>
  <inkml:trace contextRef="#ctx0" brushRef="#br0" timeOffset="96767.84">20096 7889 5519 0,'2'-5'496'0,"-2"2"-496"0,1 1 0 0,-1 0 0 0,1-1 2160 0,-1 2 336 0,1 1 64 0,2-5 0 0,-1 2-1424 0,2-5-304 0,2 0-48 0,-2-2-16 0,1 0-768 0,-1 1 0 16,-1-1 0-16,0-1 0 0,-1 4 0 0,-1-6 0 15,-1 3 0-15,0-2 0 0,-2-2 656 0,-2 2 128 16,1 0 32-16,-4-1 0 0,1 1 560 0,-2-2 112 16,-1-1 32-16,-3-1 0 0,-1-3-304 0,-2 0-64 15,-1-3-16-15,-1-3 0 0,-2 0-96 0,-2-3-16 16,0-1 0-16,0 0 0 0,-1-2-512 0,1-1-96 16,0-3-32-16,1-2 0 15,3 1-1152-15,2-1-256 0,3 2-32 0,2 3-13408 0</inkml:trace>
  <inkml:trace contextRef="#ctx0" brushRef="#br0" timeOffset="106693.99">21438 5750 1839 0,'3'-4'160'0,"-1"1"-160"0,-1 3 0 0,1-3 0 0,-2 3 320 0,1 0 48 0,0-4 0 0,1 2 0 0,1-4 544 0,-1 2 112 0,1-2 32 0,-2 2 0 16,0 2-160-16,-1-1-16 0,2 2-16 0,-1 1 0 0,1-3-480 0,0 3-112 15,0 0-16-15,0-2 0 0,0 2-400 0,-1-1-96 16,-1 1-16-16,1 0 0 16,-1-3-128-16,-1 3-16 0,1 0-16 15,-1 0 0-15,-1 0 416 0,1 0 0 0,-1 0 0 0,1 0 0 0,-1-1 768 16,1 1 224-16,-1 0 48 0,2 0 16 0,0 0-128 0,0 0-32 16,0 0 0-16,0 0 0 0,-21-2-208 0,16 2-48 15,-2 0-16-15,1 0 0 0,0 0 80 0,-3 0 0 0,2 0 16 0,-4 2 0 16,0-2 272-16,-2 0 48 0,-1 0 16 15,-1 1 0-15,-3-1-496 0,2 0-112 16,-2-1 0-16,0 1-7888 16,2 0-1584-16</inkml:trace>
  <inkml:trace contextRef="#ctx0" brushRef="#br0" timeOffset="126285.49">21923 6445 4143 0,'4'-6'368'0,"-4"2"-368"0,1 2 240 0,-1 2-32 0,0-3 0 0,0 2 32 0,0 1 208 0,0 0 64 0,0-4 0 0,0 2 16 0,0-4 208 0,0 2 32 0,0-2 16 0,0 1 0 0,0 1-416 0,0 0-96 15,-1 2-16-15,-1-2 0 0,1 2-256 0,-1-2 0 16,-1 1 0-16,1 0 0 0,-1-1 320 0,-1 2 0 0,2-2 0 0,0 0 0 0,-2-1 256 0,0 1 64 16,2-2 16-16,-1 0 0 0,1 0-208 0,-2 2-64 15,0-2 0-15,2-3 0 0,-2 4-224 0,3-3-160 16,0 2 192-16,-1-1-192 0,2 0 480 0,0 1-16 16,2 0 0-16,-2-1 0 15,1 2-128-15,0 1-16 0,-1-3-16 0,0 1 0 16,1 1-304-16,-1 2 128 0,-1-1-128 0,1-2 0 0,0 2 128 0,0-1-128 0,-1 1 0 0,1-3 0 31,-1 1 0-31,-1-1 0 0,1 1 0 0,-1 0 0 16,0-4 0-16,1 2 0 0,0-5 0 0,0 3 0 15,-1-2 208-15,1-2-64 0,-1 2-16 0,1 0 0 16,-2-1-384-16,1 0-96 0,-1-2-16 0,-1 1 0 16,1 2-160-16,0-1-48 0,-1 4 0 15,0 0 0-15,0-1 768 0,0 0 160 0,-2 4 32 0,2-3 0 0,1 2 384 16,0 1 96-16,1-3 16 0,-1 0 0 0,2 2-256 15,0-3-48-15,1 1-16 0,0 0 0 0,1-4-336 0,1 3-64 16,1 0-16-16,1-2 0 0,-2 2-320 0,0 1-64 16,1 1-16-16,-1 2 0 15,0 1-640-15,-1-2-128 0,-2 5-16 16,1-2-16-16,-2-1 352 0,0 4 80 0,-2-1 16 0,2-1 0 0,-2 2 608 0,0-3 192 16,1 2 0-16,0-2 0 0,-1 2 192 0,1 2 64 15,0-4 0-15,0 4 0 0,1-3-448 0,0 3 0 16,1 0 0-16,1 0-8192 0</inkml:trace>
  <inkml:trace contextRef="#ctx0" brushRef="#br0" timeOffset="127284.04">21714 5730 3967 0,'0'-2'352'0,"-1"1"-352"0,1 1 0 0,0 0 0 0,0 0 192 16,0 0-48-16,0 0 0 0,-2-2 0 0,1 1-320 0,1 1-64 0,-1 0-16 0,1 0 0 0,0 0 256 0,0 0 0 0,0 0 192 0,0 0-192 15,0 0 608-15,0 0 16 0,0 0 0 0,0 0 0 16,0 0-432-16,5-22-192 0,-3 18 160 0,0 2-160 15,0-2 0-15,0-1 0 0,2 1 0 0,-1-2 0 16,0 2 0-16,1-2 272 0,1 0-48 0,0 0 32 16,0 0 704-16,0-2 160 0,0 2 32 0,0-3 0 15,1 3-256-15,0-1-64 0,0-2 0 0,1 3 0 16,-1 0-176-16,1-2-32 0,2 0-16 0,1-5 0 16,2 3-608-16,3-2 0 0,0-2 0 0,2 0 0 0,-1 0-128 0,3-1 128 15,0-1-128-15,4-2 128 16,1-1 0-16,2-1-160 0,3 0 160 0,-1-1 0 0,1 2-352 15</inkml:trace>
  <inkml:trace contextRef="#ctx0" brushRef="#br0" timeOffset="128210.07">21762 5738 4159 0,'1'-4'0'0,"1"1"0"0,-2 3 0 0,0 0 0 0,0 0 0 0,0 0 0 31,1-1 560-31,0-1 128 0,0-1 16 0,0 0 16 0,1-1 560 0,-1 1 96 16,-1 0 32-16,0 0 0 15,0 2-96-15,0-2-16 0,0 1 0 0,-1 1 48 16,1-3-464-16,-2 2-96 0,1 2-16 0,0-4 0 0,-1 4-64 0,-1-3 0 16,-1 3-16-16,-1 0 0 0,0 0-240 0,-1 0-64 15,0 0 0-15,-1 0 0 0,-2 0 64 0,-1 0 16 16,0 0 0-16,-2 0 48 0,-2 0 128 0,1 3 48 15,-3-3 0-15,-3 4 0 0,-1-2-160 0,-1-1-16 16,-1 2-16-16,-2 0 0 0,0 0-496 0,-1 1 0 16,0-4 0-16,2 2-8400 15,2-1-1776-15</inkml:trace>
  <inkml:trace contextRef="#ctx0" brushRef="#br0" timeOffset="131806.03">20087 7987 4479 0,'-2'0'0'0,"1"-2"192"0,0 2-48 0,0 0-16 0,1 2-128 0,0-2 0 0,-2 0 0 0,-1 1 0 0,-1-1 0 0,-1 3 0 0</inkml:trace>
  <inkml:trace contextRef="#ctx0" brushRef="#br0" timeOffset="131939.62">20009 8057 4367 0,'0'0'192'0,"0"0"48"0,1-2-240 0,-1 2 0 0</inkml:trace>
  <inkml:trace contextRef="#ctx0" brushRef="#br0" timeOffset="132277.82">20070 7991 911 0,'0'0'0'0,"0"0"0"0,0-3 0 15,0 3 0-15,0-1 688 0,0 1 48 0,0 0 16 0,0-2 0 16,0-1 16-16,0 2 16 0,0-2 0 0,0 3 0 16,0 0-352-16,0 0-80 0,0 0-16 0,0 0 0 15,0 0 48-15,0 0 0 0,0 0 0 0,0 0 0 16,0 0-128-16,0 0-32 0,0 0 0 16,0 0 0-16,0 0 0 0,0 0 0 0,-6-19 0 0,6 19 0 15,-1 1 96-15,0 1 0 0,0 1 16 0,-2 0 0 16,1 4 144-16,-2-1 32 0,0 4 0 0,-1 2 0 0,0 4 224 0,-1 3 48 15,0 3 16-15,-1 1 0 16,-2 6-352-16,-1 2-64 0,1 3 0 0,-3 4-16 16,-2-3-112-16,-2 0-32 0,0 2 0 0,0-5 0 15,0 3 256-15,-1-3 48 0,-2 3 16 0,2-3 0 0,-2 1-96 0,1-3 0 16,-1 1-16-16,1-3 0 16,-1-3-432-16,-2 1 128 0,1-6-128 0,-1-2 0 15,0-2-448-15,0-1-160 0,3-2-32 0,0-2-8640 0</inkml:trace>
  <inkml:trace contextRef="#ctx0" brushRef="#br0" timeOffset="139586.29">22432 10078 16575 0,'0'-1'1472'0,"2"1"-1168"0,-1-3-304 0,0 3 0 0,0 0 352 0,0 0 16 0,2 0 0 0,-1-2 0 0,2 1-496 0,1-2-112 16,-1 3-16-16,-2 0 0 16,1 3-480-16,-3-2-96 0,0 1-32 0,-2 2 0 15,1-1 48-15,-1-1 16 0,-2 2 0 0,0-2 0 0,1-1 1328 0,-1 2 272 0,-1-1 48 0,0 2 16 16,0 0 160-16,0-2 16 0,-1-2 16 0,0 2 0 16,1-2-336-16,-3 0-64 0,3 0-16 0,-1-2 0 15,1 0-400-15,0-1-96 16,0 0-16-16,1-1 0 0,-1 1-128 0,-2 2 192 15,1 1-192-15,-2-2 192 0,-2 2 96 0,-3 2 32 16,1-2 0-16,-2 4 0 0,-2 2 224 0,-4 0 48 0,-1 2 16 0,-2 0 0 16,-1-1 336-16,-2 0 64 0,-1 2 16 0,-2-3 0 15,-1 1 48-15,-3 2 16 0,-3-3 0 0,-4-3 0 16,1 0-384-16,-4 0-80 0,1-2-16 0,0 1 0 16,2-2-256-16,-1 2-48 0,2 0-16 0,2 1 0 15,0-2-128-15,1 4-32 0,3-1 0 0,1-2 0 0,2 2-128 16,1 2 0-16,1-2-192 0,0 2 192 15,2 0-352-15,1 0 48 0,0 0 16 0,3 2 0 16,2 0-480-16,1-1-80 0,1 2-32 0,2-2 0 16,1 1-672-16,3-2-144 0,2 2-32 0,1-6-10368 0</inkml:trace>
  <inkml:trace contextRef="#ctx0" brushRef="#br0" timeOffset="147850.71">20957 10286 4767 0,'-1'0'0'0,"0"-3"192"0,-1 3-48 0,2-1 16 0,0 1-160 0,0 0 0 0,0 0 0 0,0 0 0 0,-1 0 0 0,0 0 128 0,0 0-128 0,1 0 160 15,0 0-320-15,0 0-64 0,0 0-16 0,0 0 32 0,0 0 208 0,0 0 0 16,0 0-160-16,-16-11 160 15,14 10-384-15,2-3-16 0,2 3-16 0,-1 0 32 0,0 1 1104 0,2-3 240 0,-1 2 32 0,0 1 32 16,1-3-704-16,-1 3-128 0,1-2-48 0,1 2 16 16,-2-1-160-16,1 1 0 0,0 0 0 0,-2-3 176 15,1 1-176-15,-1-2 0 0,-1-2 0 0</inkml:trace>
  <inkml:trace contextRef="#ctx0" brushRef="#br0" timeOffset="148422.79">21324 10219 3855 0,'-7'-2'336'0,"2"-2"-336"0,0 4 0 0,1-3 0 0,2 3 0 0,-1 0 0 0,1 3 144 0,-4-3-144 0,-4 0 192 0,-3 1-64 0,-1 2 1440 0,-1-3 288 0,0 2 48 0,0-2 32 0,1 0-1312 0,1 1-272 0,-1 2-48 0,-1-3-16 31,1 0-288-31,-2 2-256 0,-1-2 64 0,0 1 0 15,0 2-64-15,0-3 0 0,0 0 0 0,1 2 0 16,2-2 64-16,-1 2 0 0,0-2 0 0,1 0 0 16,2 0 192-16,-2-2 0 0,3 2 0 0,-1 0 0 15,2 0 0-15,-1 0 0 0,1 0-192 0,0 0 48 16,1 2 144-16,-1 0-208 0,2 1 80 0,0 0 128 16,1 1-1056-16,0-1-96 15,0 0 0-15,4 0-16 0,0 0 912 0,1-3 256 0,2 3 0 0,0 1 0 0,1-4-160 16,1 0 160-16,2 1 0 0,1-2-128 0,0-2 128 0,2 2 0 15,0-5-144-15,1 1 144 0</inkml:trace>
  <inkml:trace contextRef="#ctx0" brushRef="#br0" timeOffset="149333.75">20941 10251 19343 0,'-1'0'1728'0,"0"0"-1392"0,1 0-336 0,0 0 0 0,0 0 0 0,-2 3 144 0,1-3-144 0,0 0 0 15,-2 1-656-15,1-1-240 0,1 0-64 0,1 0 0 16,0 0-64-16,0 0-32 0,0 0 0 0,0 0 0 0,0 0 736 0,0 0 160 15,-11-20 32-15,7 16 0 0,0 2 1136 0,-1-2 224 16,0-1 48-16,-1 2 16 0,-1-1 192 0,-1-1 48 0,0 0 0 16,0-1 0-16,-1 1-192 0,1-3-48 0,-1 2 0 0,0 0 0 15,1-3-640-15,-2 2-128 0,0-2-16 0,-1-1-16 16,-1 1-368-16,0-1-128 0,1-3 0 0,0 3 144 16,-1-2-144-16,-1 0 0 15,2-1 0-15,-1-2 0 0,1 2 0 0,0 0 160 0,1 0-16 0,-1-2 0 16,0 1 496-16,1 2 80 0,-2 0 32 0,1-3 0 15,1 4 96-15,-1 2 32 0,0-3 0 0,0 2 0 16,0 0-352-16,0 1-64 0,0 2-16 0,0-2 0 0,1 1-256 0,0 0-48 31,0-2-16-31,0 2 0 0,1-2-128 0,-1 1 160 16,3-1-160-16,-2 0 160 0,2 0-160 0,1-1 0 0,0 0 0 0,-1 0 0 0,1 0 176 0,1 0-48 16,-1-2-128-16,0 3 192 15,1 1 0-15,-1-1 0 0,-2 0 0 0,1 1 0 0,0 0-192 0,-2 2 176 16,0 1-176-16,-1 0 160 0,2-1-32 0,-3 4-128 15,-2-3 192-15,1-1-64 0,1 1 0 0,-2 3-128 16,2-4 192-16,1 4-64 0,-1-4-128 0,0 1 128 16,0 4-128-16,1-4 128 0,0-1-128 0,-1 4 128 15,-1-3-128-15,0-1 128 0,1 4-128 0,0-4 0 16,0 4 0-16,-1-2 128 16,1-1-128-16,-1 2 0 0,1-4 144 0,0 2-144 15,1 0 128-15,2 0-128 0,0 1 128 0,1-1-128 0,2 1 0 0,-1-4 144 0,2 3-144 16,-1-1 0-1,1 0 176-15,2 2-176 0,-2 2 160 0,2-3-160 16,-2-1 0-16,0 4 0 0,1-3 0 0,-2 2 0 16,0-1 0-16,0 1 0 0,-1-2 0 0,1 2 0 0,0 1 0 0,0-4 0 15,0 2 0-15,1 2 0 0,0-3 0 16,1 2 0-16,0-2 0 0,1 2 0 0,0-2 0 0,1 0 0 16,1-1 0-16,0 1 0 0,0-2 0 0,-1 1 0 15,1 2 0-15,-1-1 0 0,-1 1 0 0,0-1 0 16,1 2 0-16,-2-2 0 0,2 2 0 0,-1 1-320 15,0 0 64-15,0 1 0 16,1 1-368-16,-1 1-64 0,1-3-16 0,0 3 0 16,0 3-1248-16,1-3-256 0,-2 1-48 0,1 1-12144 0</inkml:trace>
  <inkml:trace contextRef="#ctx0" brushRef="#br0" timeOffset="153887.5">21030 10343 1839 0,'-1'-4'160'0,"0"2"-160"0,-2-2 0 0,2 1 0 0,0 3 1248 0,1-2 224 0,-2 1 32 0,1-4 16 0,-1 0-496 0,-2-1-80 0,0-3-32 0,1-1 0 15,0 0-480-15,-1 1-112 0,2 0 0 0,1 2-16 16,-1-1-304-16,0 0 0 0,2 2 0 0,-1 2 0 16,-1-2 0-16,1 1 0 15,0 2-128-15,1-1 128 0,0 0 288 0,0 2 96 0,0-2 32 0,1 2 0 16,-1-1 784-16,1 2 144 0,-1 1 48 0,0 0 0 16,0 0-240-16,0 1-32 0,0 2-16 0,0-3 0 0,0 0-400 0,0 0-64 15,0 0-32-15,-8 18 0 0,5-12 496 0,0 0 112 16,0-2 0-16,-1 2 16 0,2 1-384 0,1-4-80 15,-1 3 0-15,2 1-16 0,2-1-176 0,-1 0-16 16,1 1-16-16,2 2 0 0,1-2-336 0,0 5-64 16,2-3-16-16,0 5 0 0,0-2-128 0,0 5 0 15,2 1 0-15,0 1 0 0,2 5 0 0,-1 2 0 0,1-1 0 16,-1 3 0-16,0 7 0 0,0-2 0 0,2 5 0 0,-3-1 0 16,-1-3 0-16,1-2 0 0,-3 1-128 0,0-7 128 15,2-2 0-15,-2-1 0 0,0-2 0 0,3-2 0 16,-2 0 128-16,1-1 80 0,-1 2 32 0,-1-5 0 15,0 2-112-15,1 1 0 16,-1-1-128-16,-1 2 192 0,1-3-192 0,-2 2 0 0,1-2 0 0,-3 3-160 16,2-3-784-16,-3-1-144 15,0-2-48-15,0 0 0 0,-1-1-288 0,0 0-64 0,0-2-16 16,-1 0 0 0,2 3 416-16,-1-3 96 0,0 2 16 0,2-2 0 0,0 0-816 0,1-2-176 0</inkml:trace>
  <inkml:trace contextRef="#ctx0" brushRef="#br0" timeOffset="159892.59">21212 11285 18431 0,'-1'0'1632'0,"-1"0"-1312"0,2 0-320 0,0-2 0 0,0 2 848 0,0-2 112 15,2 2 0-15,-2-2 16 0,0-2-256 0,0 0-48 0,1-2-16 0,0 4 0 0,0-2-464 0,1 2-192 0,-2 2 176 0,0 2-176 16,-2-1 0-16,1 4 0 0,-1-1 0 0,-1 2 0 15,-1 2-224-15,1 0 64 0,-1 1 16 0,-2-2 0 16,1 3 432-16,-1 1 96 0,-1-1 0 0,1 0 16 16,-2 0 144-16,0 2 32 0,2-3 0 0,0 1 0 15,0 0-352-15,1-2-64 0,0 0-16 0,0-2 0 16,1 0 176-16,2-3 16 0,0-2 16 0,1-1 0 16,1-1-672-16,1 1-144 0,1-5-32 0,-1 1-11968 15</inkml:trace>
  <inkml:trace contextRef="#ctx0" brushRef="#br0" timeOffset="162581.57">21361 11186 13823 0,'0'0'1216'0,"0"-2"-960"0,0 2-256 0,2-3 0 0,-1 3-432 0,-1-1-128 0,1 1-16 0,2-3-16 0,-1 1-496 0,2 1-80 0,-2-2-32 0,1 1 0 31,-2 1 240-31,0 1 64 0,-1 1 0 0,-1-1 0 0,-2 2 1584 0,2 1 320 16,-2 0 64-16,-1 0 16 0,0-2 816 0,0 4 160 15,1-1 48-15,-1-3 0 0,0 4-640 0,2-4-128 16,1 2-32-16,-1-1 0 0,4 2-480 0,-1-4-80 16,1 0-32-16,2 2 0 0,2-2-384 0,-1 0-80 15,3 0 0-15,-1 0-16 0,2 0-112 0,-1 0 0 16,1 0-128-16,0 0 192 0,0 0 80 0,1 2 16 16,2-2 0-16,-1 2 0 0,1 1 0 0,2-2 0 15,-1 1 0-15,2 2 0 0,1-2 96 0,0 0 32 16,2 0 0-16,0 1 0 0,1 0 32 0,2 1 16 0,-2 1 0 15,2 2 0-15,0 0-224 0,-1 1-48 0,1 0-16 0,2 0 0 16,0-2-176-16,1 1 0 0,3-1 0 0,1 1 0 16,6-3 0-16,1 1 0 0,2 1 128 0,3 0-128 15,-2 2 208-15,2-2 16 0,0 4 0 0,-2-2 0 16,-1 2-224-16,-2 3 0 0,-3-3 0 0,-3-1 0 16,1 4 0-16,-1 2-128 0,1-2 128 0,-1 3-208 15,1 3-80-15,-2-3-16 0,-3-1 0 0,-1-2 0 0,2 2 128 16,0-2 32-16,-1-3 0 0,-3-1 0 0,1 0 304 15,-1-4 64-15,-1 0 16 0,0-1 0 0,-1-4-464 0,1 2-96 16,1-2 0-16,3 0-16 16,-1 0-1456-16,4-2-304 0</inkml:trace>
  <inkml:trace contextRef="#ctx0" brushRef="#br0" timeOffset="164699.06">23743 10769 1839 0,'1'-2'160'0,"-1"1"-160"0,0 1 0 0,0 0 0 0,0 0 496 0,0 1 64 0,1 1 16 0,-1-2 0 0,0 2 448 0,0 0 112 0,0 1 16 0,0-3 0 16,0 0-160-16,0 0-32 0,0 0 0 0,-6 18 0 16,4-14-288-16,-1 2-64 0,0-2-16 0,-2 2 0 15,-1 0-32-15,1 1-16 0,-2 0 0 0,1-1 0 16,0-1-256-16,0-2-48 0,-2 4-16 0,2-4 0 16,1 0 528-16,0 1 96 0,2-2 32 0,-1-2 0 15,0 0-160-15,2 0-16 0,1 0-16 0,-2-2 0 0,3 2-272 0,-1-3-48 16,1 3-16-16,-1-1 0 0,1 5-352 0,-2-4 0 15,2 0 0-15,-1 2 128 16,0-1-128-16,1-1 0 0,0 0 0 0,0 0 0 0,-6 19 0 0,4-13 0 16,1 0 0-16,-1 3 0 0,0-2 0 0,0 2 224 15,0-2-32-15,-1 2 0 0,1-2 320 0,-1 2 64 16,-1-3 16-16,2 0 0 0,-1 1 160 0,1-1 16 16,0-2 16-16,-1 2 0 0,1-3-128 0,-2 4-16 15,1-4-16-15,0 3 0 0,0 1-224 0,0 1-32 16,-1 2-16-16,-1-1 0 15,0 4-176-15,-1 0-48 0,0 3 0 0,-2-1 0 0,2 1-128 0,-3 4 0 0,1-2 0 0,-2 2 0 16,0 1 0-16,0 1 0 16,-2 0 0-16,-1 1 0 0,0 1 0 0,-1-1 0 0,-1 3 0 0,-1-7 0 15,1 5 0-15,0-4 0 0,2-2 160 0,-2 1-160 16,1-2 336-16,2-1-32 0,1 2-16 0,0-6 0 16,1 2-288-1,1-5 160-15,3 4-160 0,1-5 128 0,1 2-128 0,2-2 0 0,1 0 0 0,-1-1 0 16,2-1-384-16,2 0-48 0,0 1-16 0,1 2 0 15,0-3-1280-15,1 4-272 0,0-1-48 0,-1 1-16 32,2 0-304-32,0-2-64 0,0 2-16 0,1 0-6352 0</inkml:trace>
  <inkml:trace contextRef="#ctx0" brushRef="#br0" timeOffset="165460.13">22681 11550 4607 0,'4'-3'400'0,"-1"1"-400"0,0 2 0 0,-2 0 0 0,0 0 896 0,2 2 112 0,2-2 16 0,1 0 0 16,4 3 192-16,0 0 32 0,2 4 16 0,-2-1 0 0,1 0-464 0,-1 0-96 15,0 2 0-15,0-2-16 0,1 0-240 0,-1-2-64 16,1 1 0-16,0-2 0 0,3 1 192 0,-2-2 48 0,3 0 0 0,0 0 0 15,-1 1-304-15,4-2-64 0,-1 1-16 0,-1 1 0 16,0 0-432-16,0 1-64 0,0 2-32 0,0 3-5408 16,2-3-1088-16</inkml:trace>
  <inkml:trace contextRef="#ctx0" brushRef="#br0" timeOffset="168415.42">23269 11624 10127 0,'0'2'896'0,"0"-2"-704"0,0 0-192 0,0 0 0 0,0 0 448 0,2 0 48 0,-1 3 16 0,0-3 0 0,0 1 304 0,2 1 64 0,-2-2 16 0,-1 0 0 0,0 0-32 0,0 0 0 16,0 0 0-16,0 0 0 0,0 0-128 0,11 19-32 15,-10-15 0-15,1-2 0 0,-1 2-112 0,1-2-16 16,1 3-16-16,1 0 0 0,-1-1-208 0,1 0-32 16,1 1-16-16,0 1 0 15,1-2 64-15,0 2 16 0,2 0 0 0,-1 0 0 0,2 0-128 0,-1-1 0 16,1 1-16-16,1 3 0 0,1-3-240 0,0 2 176 15,0 0-176-15,3-1 160 0,-2 1-160 0,2 0 128 16,0 0-128-16,-3 0 128 0,1-2-128 0,-1 3 0 16,1-2 0-16,1-1 0 0,-1 3 256 0,3-3-48 15,-1 0 0-15,2 0 0 0,0 1 64 0,1-3 16 16,0 1 0-16,2 2 0 0,-2-4-288 0,2 3 0 0,1-3 0 16,-2 2 0-16,2 0 0 0,-3-1 0 0,1 2 0 0,-2 0 0 31,0 0-1120-31,-1 0-128 0,-1 4-32 0,0 0-10048 0</inkml:trace>
  <inkml:trace contextRef="#ctx0" brushRef="#br0" timeOffset="170098.06">23873 11970 13823 0,'0'0'1216'0,"-1"0"-960"0,1 0-256 16,0 0 0-16,0 0 416 0,0 0 32 0,0 0 16 0,-2-2 0 0,2 2 240 0,-1 0 32 0,0-3 16 0,1 3 0 0,0 0-112 0,0 0 0 16,0 0-16-16,0 0 0 0,0 0-16 0,0 0 0 0,0 0 0 15,1 21 0-15,2-11-272 0,-1 0-48 0,2 2-16 16,0 2 0-16,-1 1 48 0,1 3 16 0,1 1 0 15,-1 1 0-15,1-1-160 0,-2 2-48 0,1-1 0 0,-2 1 0 16,1-1-128-16,-2-1 0 0,2-1 0 0,-3-4 0 16,1 1 0-16,0-3-256 0,0-1 64 0,-1-2-10880 15</inkml:trace>
  <inkml:trace contextRef="#ctx0" brushRef="#br0" timeOffset="172130.59">24083 11942 4607 0,'-1'0'400'0,"0"-3"-400"0,-1 3 0 0,1 0 0 16,1 0 448-16,0 0 16 0,0 0 0 0,0-2 0 0,-1 4-464 0,1-4 0 0,0 2 0 0,0 0 0 0,0 0-384 0,0 0 48 16,0 0 0-16,0 0 0 0,0 0 480 0,0 0 112 15,0 0 0-15,0 0 16 0,0 0 992 0,0 0 192 16,0 0 32-16,0 0 16 0,0 0-128 0,17-14-32 15,-13 12 0-15,0-2 0 0,1 0-384 0,-2 2-96 16,1-2-16-16,0 2 0 0,-1-1-272 0,0 2-64 16,-1 1-16-16,1-3 0 0,-1 3-144 0,1 0-32 0,-1 0 0 15,1 0 0-15,-1 0-64 0,1 0 0 0,-1 0-16 0,2-2 0 16,0 1 320-16,-1 1 64 0,2-4 16 0,1 1 0 16,1 0-144-16,0-2-32 0,2 1 0 0,2-2 0 15,0 0-208-15,4-2-64 0,0 0 0 0,2-1 0 16,3-1 112-16,1 0 16 0,2-2 0 0,3-2 0 15,5-1-320-15,2-1 0 0,2 0 0 0,1 0 0 16,-1 0 0-16,3-2 0 0,3-1 0 0,2-3 0 16,-1-3 0-16,0 2-304 0,-2 2 64 0,0-4 16 15,1 1-608-15,3 0-128 0,-1-1-32 0,0 3 0 16,-3 2-848-16,-2 1-160 0,2 1-48 0,-3 4-6720 16</inkml:trace>
  <inkml:trace contextRef="#ctx0" brushRef="#br0" timeOffset="174542.24">25113 11419 11967 0,'-2'-2'1072'0,"-1"0"-864"0,2 1-208 0,0 1 0 0,-1 0 704 0,1 0 80 0,0-2 32 0,-3 1 0 0,-1-1 352 0,0 0 80 0,-1 2 16 0,1-2 0 16,2 2 224-16,-1 0 48 0,0 0 16 0,3 0 0 15,-2 2-32-15,2-2-16 0,0 2 0 0,1 0 0 16,0-2-352-16,1 3-64 0,0 0 0 0,2 1-16 16,1 0-592-16,-1 1-112 0,3 1-32 0,1 0 0 15,1 1-336-15,3 3 144 0,1 0-144 0,2 3 0 16,4-1 0-16,2 3 0 0,2-2 0 0,4 2 0 0,1-1 0 16,3-2 0-16,1-3 0 0,2-2-144 0,4 2 144 0,1-5-128 15,1-1 128-15,-3 0-128 16,-2-1-1136-16,-2-2-208 0,-2 2-64 0,-2 0-7968 15,-2 1-1600-15</inkml:trace>
  <inkml:trace contextRef="#ctx0" brushRef="#br0" timeOffset="177297.5">25778 10361 3679 0,'0'0'320'0,"0"0"-320"0,2-2 0 0,-2 2 0 0,1 0 0 0,0 0 0 0,0-3 0 0,2 2 0 0,1-1 0 0,-1-2 0 0,2 0 0 0,-2-1 0 0,-1 2 0 0,-1-1 0 0,1-2 0 0,-1 2 0 16,-1 1 0-16,0 0 0 15,-1-2 0-15,-1 4 0 16,1-2 0-16,-1 3 0 0,0-4 192 0,0 4-48 0,1-2 1056 0,-1 2 208 0,1 0 32 0,0 0 32 31,0-3-880-31,0 3-176 0,-1 3-32 0,1-3-16 16,0 2-368-16,-2 2-256 0,1 0 32 0,-2 2 16 15,0 3-16-15,-1-2 0 0,-1 5 0 0,1 3 0 16,-1 1 448-16,0 0 96 0,-1 4 0 0,-1 1 16 16,1 1 704-16,-2 3 144 0,2-1 32 0,-3 3 0 15,-3 5-656-15,0-1-128 0,-2 4-32 0,-2 0 0 0,-1 0-240 16,0 0-160-16,-4-1 192 0,-2 1-192 0,2-3 848 16,-4 3 64-16,0-1 16 0,-3-1 0 0,2 1 272 0,1-3 48 15,0-1 16-15,3-2 0 0,2-1-800 0,2-4-144 16,2 0-48-16,1-2 0 15,2-2-1104-15,1-2-208 0,1-2-48 0,3-3-9024 0</inkml:trace>
  <inkml:trace contextRef="#ctx0" brushRef="#br0" timeOffset="181526.4">26755 9353 1839 0,'-5'0'160'0,"2"0"-160"16,-1 0 0-16,0 0 0 0,2 0 1824 0,0 0 336 0,1 0 64 0,-2 0 16 0,-2 0-112 0,-2 0-16 0,1 0 0 0,-1 0 0 0,2 0-1024 0,0 0-224 16,0 0-32-16,2 0-16 0,0 0-816 0,0 0 0 15,2 0 0-15,-1 3 0 0,0-3-208 0,1 0 0 16,0 0 0-16,1 0 0 0,1 0 400 0,0 1 96 15,-1-1 16-15,0 0 0 0,0 0 576 0,0 0 112 0,21 6 32 0,-13-3 0 16,3-2-80-16,3 2-16 0,0-1 0 0,5-1 0 16,1-1-144-16,2 0-16 15,6-1-16-15,5 1 0 0,4-5-112 0,2 1-32 0,3 1 0 0,-1-1 0 16,-1-1-608-16,-2 1-240 0,-1 2 16 0,-4 1 0 31,-2-3-1136-31,-3 1-240 0</inkml:trace>
  <inkml:trace contextRef="#ctx0" brushRef="#br1" timeOffset="191834.34">23454 7883 1839 0,'0'0'160'0,"-2"0"-160"0,1 0 0 0,0 1 0 0,1-1 640 0,-1 0 80 0,-1 2 32 0,0-1 0 0,1 1-192 0,-4 0-48 0,0 0 0 0,-3 2 0 16,1 1-512-16,-2-2 0 0,-1 0 0 0,1 2 0 15,-3 0 176-15,0 1-176 0,-1-2 160 0,-1 2-160 16,-1 1 768-16,-1 2 48 0,0 0 16 0,0 0 0 16,0 4-64-16,0-3 0 0,-2 0 0 0,2 2 0 0,3-3-496 0,-3 1-96 15,0 2-32-15,-3-2 0 16,-1 2-736-16,0 1-160 0,-1-2-16 0,-2 1-16 15,-1 3-128-15,-3-3-32 0,0 2 0 0,0 1 0 0,-3-4 672 0,2 0 128 16,-2 1 144-16,0-1-208 0,1 1 864 16,-1-1 176-16,-1 1 48 0,3-1 0 0,0 0 336 0,4-2 64 15,3-2 0-15,2 2 16 0,2-3-640 16,2 0-128-16,1-2-16 0,3 2-16 0,1 0-320 0,2-3-176 16,3 1 192-16,1-4-192 0,2 2-144 0,2-2-144 15,1 0-32-15,0-2 0 16,3-2-544-16,1 1-112 0,1-3-32 0,0 0 0 15,3 0 176-15,-2-1 16 0,3 0 16 0,0-1 0 0,1 0 560 0,1-3 240 0,2 1-192 0,1 0 192 16,0-3 0-16,2 0 0 16,2-1 0-16,-1 0 0 0,3-3 208 0,1-1 16 0,2 2 0 15,-2-2 0-15,2 2 96 0,0-3 0 0,5-2 16 0,0-2 0 16,5-5-208-16,0 2-128 0,1-2 160 0,-2 2-160 16,2-1 0-16,-1 3 0 0,0 0-208 0,-2 1 64 0,0-1 144 15,-1 1-192-15,-2-1 192 0,-2 0-192 0,-1 3 192 16,-3 1 0-1,-3 4 0-15,-1 0 0 0,-3 4 256 0,-1-3 144 0,-2 5 32 0,0 0 0 0,-2 1 144 0,-1 3 48 16,-3 0 0-16,1 0 0 0,-1 2-288 0,-1-2-48 16,0 0-16-16,0 0 0 0,-1 2-64 0,0-2-16 15,0 0 0-15,0 2 0 0,0 0-192 0,-1-1 0 16,0 1-144-16,-1 2 144 16,1 1-928-16,0-2-96 0,-1 3 0 0,0 3-16 31,-2-2 0-31,-1 4 0 0,-1-1 0 0,0-1 0 0,-3 4 784 0,-1-1 256 0,-1 2-160 0,-3 2 160 0,-1 0 800 0,-2 0 240 0,-3 1 48 0,-1 3 16 15,-2-2 208-15,-2 1 32 0,-3 0 16 0,0-1 0 16,-3 3-144-16,-2-1-48 16,-2 1 0-16,-2 1 0 0,1 1-464 0,-3 0-80 15,0 3-32-15,-1-1 0 0,1-1-304 0,-5 5-64 0,0-1-16 0,-3 0 0 16,1 3-208-16,-2 1 0 0,-6 5 0 0,1-3 0 16,-1 1 0-16,3-3 128 0,1-4-128 15,2 0 0-15,2 0 0 0,-1-1 0 0,1-1 0 0,3 0 0 0,2-1 0 0,4-3 0 16,5-2 0-16,1-1 0 0,6-3 0 0,3 0-208 31,4-4 32-31,4-3 16 16,2 0-608-16,4-1-112 0,3-4-16 0,1-1-16 15,3 2-432-15,2-5-96 0,1 0-16 0,3 0 0 16,0 0 640-16,1-3 128 0,1 1 32 0,2 2 0 0,-2 3 944 0,1-4 192 16,0 2 32-16,0 2 16 0,-1-1-80 0,-1 0-32 15,-1 3 0-15,0-3 0 0,1 3-160 0,0-4-48 16,0 1 0-16,1 1 0 0,0-3 272 0,2-1 48 0,0-3 16 15,1 2 0-15,4-5-128 0,-1 0-32 0,3 0 0 0,0-3 0 16,0 4-384-16,2-4-256 0,1-3 48 0,5-3 0 31,-1 0-864-31,2 0-160 0,1-3-48 0,0-4 0 16,2 1 32-16,1 0 0 0,-2-1 0 0,0 3 0 16,-1-2 144-16,-2-1 16 0,0 1 16 0,-3 3 0 0,-1-1 688 0,-2 4 128 0,-2 0 16 0,-1 1 16 15,-3 1 816-15,0 1 176 0,0 1 16 0,-5-1 16 16,-1 2 352-16,-2 0 64 0,-2 3 0 0,-2-1 16 15,0 4 176-15,-3-1 48 0,0 3 0 0,-2 3 0 0,0 2-352 16,-2-2-64-16,2 3-16 0,-1 2 0 0,-1 1-736 16,1-2-160-16,-2 4-128 0,1-2 192 15,-1 4-512-15,-2-2-112 16,1 2-16-16,-3 2 0 0,0 0-64 0,-3 2-32 0,0 1 0 0,-3-1 0 0,-3 3 224 16,-2 2 32-16,1-1 16 0,-4 0 0 0,-2 4 272 0,-5 1-160 15,-4 4 160-15,-5 2-128 0,-4 4 128 0,-4-1 256 16,-2 3-64-16,-2-1-16 0,-3 1-176 0,0-3 0 15,1 1 0-15,2-1 0 0,-1-4 0 0,3 0 208 16,0 3 0-16,3-3 0 0,-1 3 96 0,2-2 16 16,1 2 0-16,1-3 0 0,7-1-176 0,0-3-16 0,2-1-128 15,2-3 192-15,2 1-192 0,1-2 0 0,-1-1 0 16,3 1 0-16,2-3 0 0,2-2 0 0,1 0 0 16,2-2 0-16,1-2 0 0,3-2 0 0,2 1 0 0,3-6 0 15,3 1 0-15,2-2 0 0,4-2 176 0,4-3-176 16,2 2 512-16,5-6 0 0,4 3 0 0,3-4 0 15,5 0-640-15,4-5-144 0,6 1-32 0,7-2 0 32,3-2-304-32,3 0-64 0,3-3-16 0,3-1 0 0,2-1 304 0,0-3 48 0,0 3 16 0,2-3 0 15,-3 3 496-15,4-3 96 0,1-4 32 0,-1 2 0 16,-3 3 464-16,-3 1 80 0,-3 3 32 0,3-4 0 0,1-1-112 16,-1 1-32-16,-3 3 0 0,-4 0 0 15,1 5-160-15,-4-1-16 0,-3 0-16 0,-2 1 0 16,-4 3-160-16,-3 2-16 0,-5 1-16 0,-1 2 0 0,-5 0 48 0,-2 4 16 15,-5-3 0-15,-2 5 0 0,-3 1-192 0,-2 0-32 16,-2 2-16-16,-3-2 0 0,-1 3 16 0,-3 1 0 16,-2 1 0-16,-1 1 0 0,-2 0-192 0,-4 1 0 15,1 1 0-15,-5 2 0 0,0 1-272 0,-3 1 64 16,-1 1 16-16,-4 6 0 0,0-1 0 0,-2 1 16 16,-1 0 0-16,-1 2 0 0,0-1 176 0,-3 4-208 15,-2 1 80-15,0-1 128 0,-4 5-192 16,0 3 192-16,-5-2-192 0,1 5 192 0,1-6 0 0,-2 4 0 0,-3-1 0 0,-2 0 0 15,1 2 0-15,1 0 0 16,-1-2 0-16,1 0 0 0,0 1 0 0,0-3 0 16,2-1 128-16,2-1-128 0,2-4 128 0,3-1-128 15,2-3 128-15,4-2-128 0,4-2 224 0,2-2-32 16,1 0-16-16,1-2 0 0,5 0-48 0,1 0 0 16,5-3 0-16,1-3 0 0,5 0-128 0,1-3 0 15,1 1 144-15,4-2-144 0,2-3 0 0,1 1 0 16,3-3 0-16,3-1 128 0,0 0-128 0,4-1 0 0,0 0 128 0,2-1-128 15,2-1 0-15,1 1 0 0,0-2 0 16,4-1-128-16,2-3 128 0,1-2 0 16,2-1 128-16,0-2-128 0,1 0 352 0,2 1 0 0,0 1 0 0,1-1 0 15,1 0 0-15,5-4 0 0,6-5 0 16,4-4 0-16,2 0-352 0,3 0 0 0,2-3 0 0,0 4 0 0,-1 2 0 16,-3 1 0-16,0 1 0 0,-5 2-128 0,-3 0 128 0,-4 6-208 15,-4 2 80-15,-3-1 128 0,-4 5 0 0,-2 3 0 16,-2-2 0-16,-4 2 0 0,-3 4 0 0,-1-1-192 15,-4 4 64-15,-3-3 128 0,-1 3-240 0,-1 1 80 16,-2 2 16-16,-3 0 0 16,-2 0 0-16,0 3 0 0,-2 0 0 0,-2 0 0 15,0 3 144-15,-3 0 0 0,-2 0 0 0,-2 4 0 16,0-1 0-16,-4 4 0 0,-3 3 0 0,-3-1-128 0,-2 2 128 0,-2 3 0 16,-4 0 0-16,-4 4 0 0,-3 3 0 0,-4 3 0 15,-5 3 0-15,-3 0 0 0,0 3 0 0,-1-2 0 16,-1-3 0-16,1 0 128 0,-1 1-128 0,0 2 176 0,-2-2-176 0,1 0 192 15,7-2-192-15,-1-3 192 16,0 0-192-16,3 1 192 0,3-3-192 0,2-2 0 0,5-1 144 0,3-4-144 0,4-2 0 0,2-1 0 16,1 1 0-16,3-3 0 0,3 0 0 0,3-2 0 15,4-2 0-15,0-2 0 0,3-1 0 0,3-3 0 16,2 0 0-16,1-3 0 16,2 1 0-16,3-2-128 15,2-2 128-15,1-3 0 0,3 2 0 0,1-3 0 16,3 0 0-16,2-2 0 0,1 0 0 0,0-1 0 15,4 0 144-15,1-3-144 0,3 0 192 0,2-2-64 16,4-2 0-16,5-2-128 0,2-2 0 0,3 1 0 16,2-2 0-16,1-1 0 0,2-2-256 0,2-1 0 0,1 1 0 15,1-1 0-15,1 1-64 0,-2-3 0 0,0 2-16 16,-1 1 0-16,-2 0 176 0,-2-1 160 0,1 1-208 0,-6 3 80 16,-5 5 128-16,-2 0 0 0,-1 2 0 0,-5 3-128 15,-1 3 128-15,-4 1 128 0,-4 2-128 0,-1 3 176 16,-3 0 208-16,-2 2 64 0,-4 0 0 0,-2 4 0 15,-3-2 32-15,-2 4 16 0,-3-1 0 0,-2 2 0 16,-1 3-80-16,-3 0-16 16,-4 4 0-16,-5 2 0 0,-4 2-400 0,-7 5 0 0,-3 2 0 0,-8 2 0 15,-6 4 0-15,-5 5 0 0,-2 3-224 0,-3-3 80 16,-1 3 144-16,-4 1 0 0,0 1-144 0,-3 0 144 16,-1 1 0-16,-1-2-144 0,3 1 144 0,2-5 0 0,8-1-144 0,1-2 144 15,-3-1 0-15,3-2-144 0,2-1 144 0,3-3 0 16,6-2 0-16,3-3 0 0,9-3 0 0,2-2 0 15,6-4 0-15,4-2 0 0,4-1 0 0,4-5 0 16,3 0 0-16,3-3-128 16,3 0-320-16,2-4-64 0,4-1-16 0,2-2 0 15,3-4-160-15,4 2-16 0,1-4-16 0,3-3 0 0,2 3 416 0,2-5 96 16,5 1 16-16,-1-2 0 0,0 4 192 0,3-5 0 16,5-5 0-16,2-1 0 0,3-3 0 0,-2 1 160 15,2 0-32-15,0-1 0 0,1 1-128 0,1-1 128 16,-1 3-128-16,-2-5 128 0,-1 2-128 0,-2 1 0 15,-3 5 0-15,-4 0 0 0,1 1 0 0,-4 3 0 0,-3 1 0 0,-1 1 0 16,0 1 0-16,-4-2 0 0,-1 4 0 0,-3 3 0 16,-3 2 0-16,-4 1 0 0,-1 4 128 0,-2-2-128 15,0 6 0-15,-2-4 0 0,-1 5-192 0,-1 1 192 16,-2 1 0-16,0 0 0 0,-2 1 0 0,-1 1 192 16,-2 1-192-16,-1 1 0 0,0-1 0 0,-4 3 0 15,0 3 0-15,-3 1 0 0,-2 0 0 0,0 2 0 16,-1-2 0-16,-2 5 0 0,-5-1-176 0,-2 0 176 0,-4 5 0 0,-1 1-128 15,-1-2 128-15,-1 1 0 0,1 1 0 0,0-2 0 16,1 1 0-16,1-2 0 16,2 2 224-16,0-5-32 0,1 3 0 0,3-1 0 15,2 0-192-15,3-4 0 0,3 0 128 0,1 1-128 16,5-7 0-16,3 1 0 0,4-4 0 0,3 1-160 0,3-4 160 0,2-3-160 16,3 2 160-16,3-2-160 15,0-3-416-15,5 0-64 0,2-1-32 0,4-2 0 16,1-1 16-16,4-2 0 0,1-2 0 0,2 2 0 15,3-4 144-15,4-3 16 0,3-2 16 0,3-1 0 0,1 2 480 0,-1-2 0 0,1 1-128 0,2 1 128 16,3-2 160-16,0-3 80 0,1 3 16 0,-2-3 0 16,0 5-64-16,-4-1-16 15,-3 5 0-15,-4 0 0 0,-2 2-176 0,-4 5 128 16,-4-3-128-16,-6 2 128 0,0 3-128 0,-5 1 0 0,-2 1 0 0,-3 1 0 16,-2 2 544-16,-3 1 32 0,-2 1 0 0,-1 0 0 15,-2 0-16-15,-1 1 0 0,-2 1 0 0,-2 2 0 16,-3 1-304-16,-2 1-48 0,-3 4-16 0,0-3 0 15,-4 5-64-15,-1-3-128 16,-5 4 176-16,-1 3-176 0,-2 0 144 0,-3 0-144 0,-2 3 0 0,-2-1 144 16,-2 4-144-16,-1 1 0 0,-3 0 0 0,-2 2 128 0,-2 0-128 0,-1-3 128 31,-1 0-128-31,2 0 128 0,2 1-128 0,2-5 0 0,4 1 0 0,3-3 0 0,4-6 128 0,5 0-128 16,4-2 0-1,3-2 128-15,3-2-128 0,4-1 0 0,3-2 0 0,2-2 0 0,2 1 0 0,5-3 0 16,0-3 0-16,3-1 0 15,1 0-208-15,3-4 16 0,2 1 16 0,4-2 0 16,1-2-80-16,2-2-32 0,3 0 0 0,3-5 0 0,1 1 288 0,2 2 144 0,0-3-16 0,3 1 0 16,1-2 48-16,2 0 0 15,2-4 0-15,-1 1 0 0,1 0-176 0,-2 3 0 0,-2 0 0 0,-2-1 128 16,-5 7-128-16,-1-2 0 0,-5 4 144 0,-3 2-144 31,-4 3 0-31,-3-1 0 0,-2 4 0 0,-5 2 0 0,-1-1 0 0,-2 4 256 16,-3-1-48-16,-4 2 0 0,0 2 240 0,-3 2 32 0,-4-2 16 0,-3 4 0 31,-1 2-272-31,-3 2-48 0,-2 1-16 0,-3 2 0 0,-2 2-160 16,-2 1 128-16,0-2-128 0,-3 2 128 0,-2 0-128 0,1-1 0 15,2 0 0-15,5-4 0 0,2 0 0 16,-1 3 0-16,-3-2-144 0,-3 2 144 0,2 1 0 0,0-3 0 16,2 0 0-16,3-2 144 0,2 0-144 0,4-4 0 15,5-2-192-15,5-2 192 0,4-2-128 0,3-3 128 16,4 0 0-16,5-3 0 0,4-4-192 0,5-2 48 15,4-1 0-15,4-3 0 0,6-2-144 0,7-6-32 16,2 1 0-16,5-1 0 0,4 0 320 0,1-1 0 0,1 3-128 16,0 2 128-16,-2-2 0 0,-1 3 0 0,-2-1-128 0,-5 2 128 15,-2-1 0-15,-4 4 0 0,-3 2 0 16,-6 0 0-16,-4 6 0 0,-4-2 0 0,-6 3 0 0,-2 2 0 16,-4 4 192-16,-4-2-16 0,-1 4 0 0,-6 2 0 15,-2 0 304-15,-3 2 64 0,-7 4 16 0,-4 1 0 16,-4 1-256-16,-3 2-48 0,-3 1-16 0,-4-2 0 15,-1 3-240-15,-1-1 0 0,1-1 0 0,-1 1 0 16,7-3 0-16,-2-2 0 0,0 2 0 0,3-2 0 16,3 0 0-16,1-1 0 0,2 1-208 0,4-3 64 15,2 2-496-15,4-3-80 0,4-4-32 0,3 0 0 16,3-2-336-16,4-3-64 0,2-1 0 0,1-2-16 16,5-1 80-16,2-3 0 0,1-1 16 0,5-2 0 15,2 0 224-15,1-2 32 0,3-1 16 0,0 2 0 0,0-2 496 0,0 0 112 16,2 1 0-16,-1-3 16 0,0 4 176 0,1-1 0 15,2-1 0-15,-2 3-128 0,-1-2-112 0,0 2-16 16,-1 4 0-16,-3-1 0 16,0 4-384-16,-2-1-96 0,0 4-16 0,-1 0-6544 0</inkml:trace>
  <inkml:trace contextRef="#ctx0" brushRef="#br1" timeOffset="195135.54">21255 10349 3679 0,'-1'-3'320'0,"1"2"-320"16,1 1 0-16,-1 0 0 0,0 0 624 0,1-2 48 0,-1 2 16 0,0-4 0 0,2 2-64 0,0-2-16 0,0 1 0 0,1 0 0 0,1-4-208 0,-1 4-32 16,1-2-16-16,0 1 0 0,0-2 304 0,-1 0 64 0,2 0 16 0,-2 2 0 15,0-2 160-15,2-1 16 0,-2 4 16 0,-1-3 0 16,-1 3-320-16,1-1-64 15,-2 4-16-15,0 0 0 0,0 3-288 0,-2 1-64 16,2-1-16-16,-1 6 0 0,0-2 96 0,0 3 0 0,0 3 16 0,-1 1 0 0,4 0-144 0,-1 5-128 16,1 2 192-16,2 1-192 0,2 6 224 0,2-2-64 31,-1-1-16-31,3 7 0 0,2 3-144 0,3 3 0 16,1 3 0-16,1 1 0 0,1-1 0 0,-1-4 0 15,-3-2 0-15,-1-3-176 0,1-1 32 0,1 1 0 16,-2 2 0-16,1 1 0 0,1-3-128 0,-2-1-32 15,0 1 0-15,-1-1 0 16,-1-2-112-16,-1-1-32 0,0-6 0 0,0 1 0 0,-1-5 448 0,-3-2-128 16,1-2 128-16,-2-4 0 0,0-2-128 0,0-5 128 0,-1-2-128 0,-1-2 128 31,0-2-464-31,1-3-16 0,-2-3 0 0,-1 2 0 16,-1-5-624-16,0-2-128 0,0-1-32 0,0-5 0 15,-1 3 112-15,-1-3 0 0</inkml:trace>
  <inkml:trace contextRef="#ctx0" brushRef="#br1" timeOffset="197468.39">21596 10333 911 0,'4'-13'0'0,"-1"4"0"0,-1 2 0 0,-2 5 0 0,1 2 672 0,0-3 48 16,2-3 16-16,2-4 0 0,0 0 80 0,1 1 16 16,-1 5 0-16,-1 4 0 0,-1 4 0 0,1 8 0 15,-1 2 0-15,2 7 0 0,-1 5-128 0,4 4-32 16,-2 0 0-16,3 7 0 0,1 4-352 0,1 4-64 15,2 2 0-15,0-2-16 0,0 1-240 0,1-1 128 16,0-1-128-16,-1-3 0 0,1 1 0 0,-1-5 0 16,2-1 0-16,0-1 0 0,1-1-128 0,-1-3 128 0,0-2 0 15,-2-1 0-15,2 0-128 0,-2-4 128 0,-1 1 0 0,2-4 0 16,-2 2 0-16,2-1 0 0,-2-1 0 0,-1-1 0 16,0-4-320-16,-2-1 64 0,1-3 0 0,-3-2 0 31,1-3-192-31,-2-4-16 0,-1 0-16 0,0-6 0 15,-2 0-304-15,0-4-64 0,-1-3-16 0,-2-4 0 0,0-2 144 16,-2-4 16-16,-1-1 16 0,-2-5 0 0,-1-5 416 0,-1-5 80 0,-3-5 0 0,0-3 16 16,-1-3 176-16,-2-6 0 0,1-2 0 15,1 2 0-15,-1 0 0 0,-1-8 0 0,-2-6-128 0,1-6 128 16,0 4 0-16,0 2 0 0,2 4 0 0,1 3 0 16,0 7 0-16,0 3 0 0,-1 8-128 0,3 4 128 15,0 7 0-15,2 2 0 0,-1 5 0 0,1 6 0 0,2 3 0 0,0 3 0 16,2 6-128-16,1 2 128 0,1 4 0 0,-2 0 0 15,3 3 0-15,0 3 192 0,0 4 1616 0,4 2 320 16,1 8 64-16,2 5 48 0,3 4-1056 0,2 6-208 16,5 6-32-16,1 2-16 0,2 3-336 0,0 0-64 15,-1-7-16-15,1 1 0 0,0 1-352 0,4 3-160 16,0 4 128-16,2 0-128 0,1 4 0 0,-1-1 0 16,2 0 0-16,-4 0 0 0,1-3-128 0,-3 1 128 0,1-3-160 0,-4-2 160 15,-1 0-224-15,-2-6 48 0,-3 0 16 0,-2 0 0 31,1-4-240-31,-4-3-48 0,0-2-16 16,-2-1 0-16,0-2 320 0,-1-6 144 0,-1 1-128 0,-2-9 128 0,1-1 0 0,-1-2 0 0,-1-7 0 0,1 0 0 16,-2-2 128-16,-2-4 48 15,1-5 16-15,-1-2 0 0,-2-6-192 0,-2-3-192 16,0-6 32-16,-3-2 16 0,0-1-48 0,-2-5 0 0,-1-5 0 0,-2-2 0 0,1-2 192 16,-4-5 0-16,1-3 0 0,-1-6 0 0,0 0 0 0,1-2 0 15,1 1 160-15,0 2-160 16,1 2 128-16,1 1-128 0,2 2 0 0,1 3 144 15,2 5-144-15,1 7 0 0,3 2 0 0,2 6-176 16,-1 4 176-16,3 6 0 0,0-1 0 0,2 4 0 0,-1 5 0 0,1 3 0 16,1 5 0-1,0-2 0-15,0 0 144 0,1 2 64 0,-2 2 16 0,2-4 0 0,-2 4 208 0,2-2 32 16,0 2 16-16,-1 0 0 0,1 2 48 0,0 2 16 16,2 2 0-16,-1 6 0 0,2 4 0 0,2 7 0 15,2 7 0-15,2 9 0 0,-1 5-400 0,3 7-144 16,1 8 0-16,1 6 144 15,2 0-144-15,0 8 0 0,2 6 0 0,-1-3 0 0,-1-3-320 0,-2-3 0 0,-1-3 0 0,0-5 0 32,-1-2-432-32,-1-6-80 0,-3-4 0 0,-1-5-16 0,-3-7 592 0,1-6 256 0,-1-1-192 0,-2-9 192 15,0-3 0-15,0-5 0 16,0-2 224-16,0-3-64 0,0-6 240 0,-2 0 48 16,1-6 16-16,-1-4 0 0,-1-2-16 0,-1-3 0 0,-1-8 0 15,-1-2 0-15,-1-7-208 0,-3-5-48 16,-2-3-16-16,-1-8 0 0,-2-6 0 0,-1-8 0 0,-4-4 0 0,0-4 0 0,0-3 96 15,-1-3 32-15,-1-5 0 0,0 5 0 0,0 4-304 0,1-1 128 16,-1 4-128-16,0 1 0 0,2 2 0 0,-1 6 0 16,2 2 0-16,2 7 0 15,1 7 0-15,2 6 0 16,3 9 0-16,1 8 0 0,2 5 0 0,2 6 0 16,1 4 0-16,0 1 0 0,1 2 0 0,1 2 160 15,-1 1-160-15,3 1 192 0,1 5 0 16,2 6 0-16,3 8 0 0,1 5 0 0,4 4 128 0,0 6 48 15,2 6 0-15,0 0 0 0,2 7-192 0,1 1-48 16,2 4 0-16,0 0 0 0,0 1-128 0,-1-6-176 16,-1 0 48-16,0-7 0 0,0 1 128 0,0-2 0 15,-1 2 0-15,1-7 0 0,0 0 0 0,-1-1 0 16,0-2 0-16,-1-3 0 0,-1-3 128 0,0-3-128 0,-1 1 128 0,-2-4-128 16,0-1 0-16,-2-1 0 0,-2-1-192 0,-2-4 64 15,1-1-64-15,-4-5-16 0,0-1 0 0,-4-3 0 16,0-2-32-16,-1-2 0 0,0-2 0 0,-1-2 0 15,-1-5 48-15,-3-5 0 0,-1-2 0 0,-3-7 0 16,0-1 192-16,-2-6 0 0,-1-1 0 0,-2-3 160 16,1-5-32-16,-2-1-128 0,0-1 192 0,-4-10-64 15,1-7-128-15,-3-3 0 0,-1-2 0 0,1 2 0 0,1-2 0 16,-1 0 0-16,0-1 0 0,0-1 0 0,0 3 0 16,2 3 0-16,2 7 0 0,2 5 0 0,1 4 0 0,3 9 0 15,1 5 0-15,4 7 0 0,1 4 0 0,2 5 192 16,1 6-192-16,1 3 192 0,1 4-192 0,0 2 192 15,1 2-192-15,3 6 192 0,0 4 32 0,3 8 16 16,2 6 0-16,2 5 0 0,1 4-240 0,2 4 0 16,1 4-192-16,1 4 192 0,2 6-256 0,5 9 48 15,3 10 16-15,0 3 0 0,-1 0-48 0,0-5 0 16,-1 1 0-16,-2-9 0 0,0-3 80 0,-2-8 16 16,-1-4 0-16,-3-8 0 0,0-1 144 0,0-4-208 15,-1-3 80-15,-3-4 128 0,0-3-240 0,-1-6 80 0,-1-2 16 0,-2-3 0 31,-1-3-288-31,-1-4-48 0,1-1-16 0,-4-6 0 0,2-3 192 0,-2-3 48 0,-2-4 0 0,0-5 0 16,-1-3 256-16,-2-5 224 0,-2-4-32 0,-1-6-16 16,-1-5 48-16,-2-9 16 0,-1-6 0 0,-3-4 0 15,-1-7-96-15,-1-2-16 0,-1-5 0 0,-2 0 0 16,1-1-128-16,-3-4 192 0,3 4-192 16,0 2 192-16,1 4-192 0,-1 4 0 0,3 4 0 0,-1 5 0 15,3 3 0-15,0 8 0 0,4 5 0 0,0 6 128 16,4 11-128-16,0 2 0 0,3 8 0 0,0 2-176 15,1 5 176-15,2 2 256 0,1 5-64 0,-1 2-16 0,3 4-176 0,3 3 0 16,1 5 0-16,1 6-176 16,3 7-144-16,2 0-48 0,1 4 0 0,2 7 0 15,0 0 368-15,2 5-144 0,4 7 144 0,-1 2 0 0,-1 2-256 0,-1-2 64 16,-2-4 16-16,0-6 0 0,-1 0 16 0,-1-5 0 16,1-3 0-16,-2 0 0 15,0-5-240-15,-2-6-48 0,-3-1-16 0,0-7 0 0,-1 0 144 0,-1-1 48 16,0-1 0-16,-2-4 0 0,0-1 32 0,-1-5 16 15,-2-3 0-15,-1-2 0 0,-2-3-64 0,1-4-16 16,-3 0 0-16,0-8 0 0,-3 0 304 0,1-5 176 0,-2-5-32 0,-3-4 0 16,-1-5 192-16,-3-8 48 0,-1-2 0 0,-4-8 0 15,-1-4-112-15,-1-5-16 0,-2-2 0 0,-1-7 0 16,-1-2 64-16,2 0 16 0,0-2 0 0,2 6 0 16,2 2-336-16,1 6 144 0,4 4-144 0,1 9 0 15,4 5 0-15,3 11 0 0,2 5 0 0,2 10 0 16,2 6 0-16,-1 5 0 0,3 5 0 15,1 4 0-15,3 4-416 0,0 4 16 0,2 7 0 0,1 4 0 0,3 8 208 0,2 2 32 16,2 9 16-16,4 4 0 0,2 8 144 0,-2-1-208 16,-3-8 80-16,0 1 128 0,0-1 0 0,0 3 0 15,-1-1 0-15,0-1 0 16,-2-4 0-16,1-4 0 0,-2-4-128 0,-3-5 128 0,1-1 0 0,-2-5 0 16,-2-3 0-16,0-3 0 15,-3-2 0-15,0-5 0 0,-2-3-176 0,-2-6 176 16,1-2 0-16,-3-4-160 0,2-4 160 0,-3-5 0 0,0-4-224 0,-2-6 64 15,0-3 16-15,-2-3 0 0,-1-7 16 0,-2-2 0 16,-1-7 0-16,-1-4 0 0,-3-4 128 0,0-3 176 16,-2-5-48-16,1-2 0 0,-1 2 0 0,2 2 0 15,-2-2 0-15,3 8 0 0,1 7-128 0,3 7 0 0,1 7 144 16,2 7-144 0,3 10 0-16,0 4 0 0,2 7 0 0,1 7 0 15,2 3 240-15,1 6-32 0,2 6 0 0,2 3 0 0,1 4-208 0,2 5 0 0,4 2 0 0,2 4 0 16,0 4-176-16,2 1-80 0,1 2 0 0,-1-3-16 15,0-5 272-15,-3 1-192 0,1-6 192 0,0-1-160 16,-2-5 160-16,-3 0 0 16,1-3-144-16,-2-3 144 0,1-2 0 0,-3-5 0 0,-2-1-144 0,0-2 144 15,-2-5 0-15,-1 0 0 0,0-2 0 0,-2-5 0 0,0 0 128 0,-1-5-128 32,0-2 0-32,-2-4 0 0,-2-1 208 0,1-4-48 15,-3-5-16-15,-2-5 0 0,0-5 0 0,-1-4 0 0,-3-3 0 16,-1-6 0-16,-2-7-16 0,0 0 0 0,0-2 0 0,1 2 0 15,1 7-128-15,3 9 0 0,5 10 144 0,-1 9-144 16,3 9 0-16,0 4 0 0,1 7 0 0,2 5 0 16,0 7-384-16,5 2 16 0,1 8 0 0,3 3 0 15,1 2-288-15,0 1-64 0,2-1-16 0,0-3 0 0,1 4 432 0,1-3 96 16,0-1 16 0,0-3 0-16,-1-3 192 0,0-2 0 0,-3 0 192 0,0-3-192 15,-3-5 160-15,1 0-160 0,-1 0 128 0,0 0-128 16,-2-2 0-16,-1 0 0 0,-1-1 0 0,-2-3 0 15,-2 0 144-15,-1-2 0 0,-1-2 0 0,-1 0 0 16,1 0-144-16,-2-2 0 0,0 0-192 0,1-2 192 31,-1 0-1008-31,-1 0-80 0,1-2 0 0,0 0-16 0,0 0 864 0,0-4 240 0,-1-1 0 0,-1-3 0 16</inkml:trace>
  <inkml:trace contextRef="#ctx0" brushRef="#br1" timeOffset="201712.19">26065 8633 4191 0,'4'-4'384'0,"-2"1"-384"0,-2 3 0 0,0 0 0 0,0 0 0 0,0 0 0 0,3-2 0 0,1 1 0 16,-1-4 0-16,2 1 0 0,0 0 400 0,0 1 48 15,-1 0 0-15,0-1 0 16,-1 2 224-16,0-2 48 0,0 4 16 0,-1-2 0 15,-1 2-256-15,0 0-48 0,-1 0-16 0,0 0 0 16,0 0 144-16,-2 0 16 0,0 2 16 0,-1-2 0 16,0 1 16-16,-2 2 0 0,0-1 0 0,-2 2 0 0,0-1-288 0,-3 1-48 0,0 3-16 0,-3-1 0 31,0 3-256-31,-4-1 0 0,-2 3-128 0,-5 2 128 16,0 2-384-16,-6-2 32 0,-1 2 0 0,-3 1 0 15,-4 3 16-15,-1-2 0 0,-2 1 0 0,-1-1 0 0,1-1 784 16,-2 1 144-16,-2-4 48 0,1 4 0 0,-1-1 0 0,3 1 16 15,0-1 0-15,3 0 0 0,0-2-368 0,4 1-80 16,0-3-16-16,4-1 0 0,3-2-192 0,3 1 144 16,3-2-144-16,3-2 160 0,3-2-160 0,2 0 0 0,4-2 0 0,3 1-176 15,3-6 176-15,4 1 0 0,4-2-144 0,5-3 144 0,6-2 0 0,4-1 0 16,5-2 0-16,7-1 0 16,6-3 0-16,4-2-176 0,4-1 176 0,4 2-128 15,5-4 128-15,2-1-208 16,-1 2 80-16,0 3 128 0,-5 1-352 0,4-1 48 15,2 1 16-15,-2 0 0 16,-4 0-208-16,-3 4-32 0,-3 2-16 0,-4-2 0 0,-3 2 416 0,-3 1 128 0,-1-1 0 16,-4-2 0-16,-2 3-144 0,-1 2 144 0,-4-2 0 0,-2 3-144 15,-3 2 336-15,-2 0 64 0,-3-1 0 0,-2 4 16 16,-2-1-32-16,-3 2-16 0,-4 0 0 0,-2 3 0 16,-3 2 256-16,-2 2 48 0,-4-1 16 0,-2 4 0 15,-5 2 96-15,-2 0 0 0,-4 5 16 0,-4 0 0 16,-4 4-416-16,-2 4-96 0,-4 1-16 0,-5 2 0 15,-1 0-128-15,-4 1 0 0,0 3 0 0,-3 1 0 16,-1 0 320-16,1-1 96 0,3-1 16 0,-3 1 0 0,1 2 208 16,-1 1 32-16,1 0 16 0,2-3 0 0,2 2-432 0,5-3-64 15,2 1-32-15,4-6 0 0,4-1-160 0,3-3 0 16,5-3 0-16,4-5 0 0,4-3 0 0,2-4-192 16,6-1 32-16,2-3 16 15,3 1-400-15,4-4-80 0,3-3-16 0,3-1 0 16,2 1-96-16,4-4-32 0,3-1 0 0,3-2 0 15,4-2 256-15,3-2 32 0,2-1 16 0,3-1 0 0,3-3 240 0,6 0 48 16,2-4 16-16,1 1 0 0,-3 0-96 0,3 0-32 16,4-3 0-16,2 0 0 0,2 0-32 0,-2 2 0 0,-2 1 0 15,-3-1 0-15,-3 2 320 0,1 2-192 16,-1-2 192-16,-2 2-160 0,-4 5 160 0,-4 0 0 16,-3 2 0-16,-4 4 0 0,-5 2 528 0,-3 2 48 0,-4 1 0 0,-3 2 0 15,-5 1 224-15,-3 1 48 0,-3 4 16 0,-4-1 0 16,-3 0 16-16,-3 2 0 0,-4 3 0 0,-2 1 0 15,-2-1-112-15,-6 4 0 0,-1-1-16 0,-2 4 0 16,0-2-368-16,-4 3-64 0,-4 3 0 0,0-1-16 16,-5 0-160-16,-1 4-16 0,-1 1-128 0,0-1 192 15,-1 3-192-15,0-2 128 0,0 5-128 0,1-5 0 16,4-1 0-16,0-1 0 0,-1 3 0 0,2-3 0 0,3-2 0 0,3-2 0 16,0-2 0-16,5-1 0 0,5-1 0 15,2-6 0-15,4 2 0 0,4-3 0 0,5-4 0 0,1 0 0 16,5-3 0-16,1-3 0 15,6 1-640-15,0-2-80 0,7-6-16 0,2 0 0 16,4-2-128-16,4-4-32 0,6-3 0 16,5-2 0-16,3-1 576 0,5-2 128 0,4-3 0 0,4 1 16 0,5-5 176 0,2 2 0 15,1 0 0-15,-1 1 0 0,-2 1 0 0,2 1 0 16,0 0 0-16,0-2 0 16,0 5 0-16,-2-2 0 0,-2 1 0 0,-4 1 0 0,-3 3 128 0,-5 2 16 0,-4 2 0 0,-5 1 0 15,-4 5 784-15,-3 1 160 16,-4 6 16-16,-6 2 16 0,-2 1-208 0,-7 1-32 0,-3 5-16 0,-5 3 0 15,-3-3-352-15,-5 4-64 16,-3 3 0-16,-7 3-16 0,-5 5 144 0,-6 2 48 16,-1-1 0-16,-6 6 0 0,-7 3-176 0,-6 4-16 15,-2 1-16-15,-2 2 0 0,-3 3-256 0,-5 2-160 0,-1 2 192 0,-1 2-192 16,-1-2 0-16,1 5 0 16,1-3 0-16,1-3 0 0,3-2 0 0,2-3 0 0,0-6-128 0,5-3 128 15,5-3-336-15,3-5 16 0,5-3 16 0,3-2 0 0,7-1 304 0,3-3-160 16,6-5 160-16,4-2-128 0,6-2-48 15,5-8 0-15,5-1 0 0,4-2 0 16,4-3-400-16,5-5-96 0,4-1-16 0,4-4 0 16,4 2-240-16,3-1-48 0,7-3-16 0,4 2 0 0,4-4 496 0,1 1 112 15,5-1 0-15,5-1 16 16,4-1 368-16,1 0 0 0,0-1-144 0,2-2 144 0,2 1-128 0,1-2 128 16,1 2-192-16,-2-1 192 0,-1 5 0 0,-2-5 0 15,0 3 0-15,-4 1 0 0,-2 3 0 0,-6 4 0 0,-6-1 0 16,-3 5 0-1,-4 2 0-15,-4 0 176 0,-6 4-176 0,-5 2 160 0,-6 4 128 0,-5 2 32 0,-5 2 0 0,-6 2 0 32,-1 2 336-32,-6 4 80 0,-4 0 16 0,-5 5 0 0,-3 3 272 0,-5 4 64 0,-5 1 16 0,-3 5 0 15,-5 2-640-15,-4 3-128 16,-3 1-16-16,-3 3-16 0,-2 0-304 0,-1-3 0 16,2-4 0-16,-6 2 0 0,-1 2 0 0,-1-5 0 15,1 2 0-15,1-2 0 0,-1 2 0 0,2-3 0 16,2 0 0-16,2 1 0 0,5-7 0 0,3-2 0 0,3 1-128 0,6-5 128 0,3 0 0 15,5-3-176 1,6-6 176-16,5-1-160 0,5-2-400 0,7-4-80 0,3-1 0 0,5-3-16 31,6-1-176-31,4-2-16 0,3-3-16 16,6-2 0-16,-1 3 32 0,7-5 16 0,6-1 0 0,6-1 0 16,5-4 304-16,5-1 64 0,2-1 16 0,2-4 0 0,1 1 432 15,1-1 0-15,1-1 0 0,3 1 128 0,0-2 16 0,1-1 16 16,-1 3 0-16,-6-2 0 0,-2 3 240 0,-6 3 48 15,-4 0 16-15,-4 3 0 0,-7 7-112 0,-6-1-32 16,-4 6 0-16,-8 4 0 0,-7 3 208 0,-4 7 48 16,-7-4 0-16,-4 7 0 0,-5 3 0 0,-7 5 0 0,-6 1 0 15,-4 5 0-15,-3 0-48 0,-7 7 0 0,-5 3 0 0,-6 2 0 16,-2 5-208-16,-2 2-32 0,-4 2-16 0,-4-1 0 16,0 5-272-16,-1-2 0 0,3-3 0 0,0-1 0 15,2-4 0-15,4-5 0 0,3-3 0 0,4-5 0 16,2-1 0-16,6-5 0 0,3 1 0 0,4-5 0 15,5-4 0-15,3-2 0 0,7-2 0 0,3-3 0 16,4-4-544 0,5-2-64-16,7-2-16 0,3-3 0 0,4-6-1024 0,5-2-208 0,5-1-32 15,3-3-10032-15</inkml:trace>
  <inkml:trace contextRef="#ctx0" brushRef="#br1" timeOffset="204754.21">25024 11616 7359 0,'-4'-2'656'0,"2"-1"-528"0,-1 2-128 0,2 1 0 0,0 0 752 0,0 0 112 0,2 0 32 0,-4 0 0 0,1 0-416 0,-2 1-80 0,-1 2-16 16,-2-1 0-16,0 0-384 0,-3 3 0 16,0-2 0-16,-3 3 0 0,0 2 400 0,-2 1 0 15,-2 0 0-15,-4 4 0 0,0-1 944 0,-4 2 176 16,-2 3 32-16,-3-1 16 0,-2 4-160 0,-2-1-16 16,1 0-16-16,-2 0 0 0,1-1-656 0,-3 1-128 15,0-3-16-15,0 0-16 0,-1 0-48 0,1-1-16 0,-1 2 0 0,-2 1 0 16,2-2 528-16,-1 1 128 0,0 0 0 0,2-1 16 0,1-2-272 15,0 2-64-15,0-1-16 0,2-1 0 16,2 0-336-16,3-1-64 0,3-3-16 0,4-2 0 0,5 0-208 0,2-2-64 16,5-2 0-16,1 1 0 0,6-5-128 0,1 0 0 15,2 0 0-15,4-3 0 16,2-3-144-16,3 2-16 0,3-4 0 0,4 0 0 16,3-3-224-16,3 0-32 0,3-2-16 0,6-1 0 0,6-2 48 0,6-4 16 15,5-2 0-15,3 1 0 0,-1-2 160 0,3 1 16 16,0 0 16-16,1-3 0 15,1 3-272-15,-3 2-48 0,0 1-16 0,-3 1 0 0,1 2 176 0,-3 0 16 0,-4 1 16 16,-4 1 0 0,1 2 144-16,-3 0 32 0,0 2 0 0,-2 0 0 31,-1 1-560-31,-4 2-96 0,-1 0-32 0,-2 1 0 0,-4 0 64 16,-1 0 16-16,0 2 0 0,-5-2 0 0,0 4 352 0,-2-5 80 0,-1 4 16 0,-3-1 0 0,1-2 288 0,-1 1 0 15,-1 1 0-15,-1-2 144 16,-1 2-144-16,-1 2 0 0,-2 1 144 0,-1-2-144 15,-1 3 0-15,-2 0 0 0,-1 0 0 0,-1 3 0 16,-2-2 160-16,-1 2-32 0,-4 2-128 0,-1 2 192 0,-2-1 240 16,-1 1 32-16,-3 2 16 0,-1 1 0 0,-3 0-32 15,-2 2 0-15,-2 0 0 0,-3 2 0 0,-1 1-192 0,-2-2-32 16,-2 3-16-16,-2 2 0 0,0-2 112 0,-3 2 0 16,-1 0 16-16,0 3 0 0,-2-3 224 0,1 5 32 15,0-1 16-15,-2 0 0 0,3 2-144 0,0-1-16 16,0 3-16-16,0-1 0 0,-2 3-304 0,1 2-128 15,1 1 128-15,2-3-128 0,3-2 0 0,2-1 0 16,4-6 0-16,4-3 0 0,4-3 0 0,3-2 0 16,2-4 0-16,4 0 0 0,1-5 144 0,6-2 0 15,0 2 0-15,2-6 0 0,4 0-304 0,1-1-64 0,3 0-16 16,1-6 0 0,5 4-480-16,1-6-112 0,1 4 0 0,4-4-16 0,1 3 416 0,3-2 96 15,5-3 16-15,1 1 0 0,1 0 144 0,2 0 48 0,3-1 0 0,1 2 0 31,0-4-240-31,0 3-32 0,3-2-16 0,-1-1 0 0,0 1-112 16,-2 0-32-16,-2-1 0 0,1 1 0 0,0-1 560 0,-1-2 0 0,-1 1 0 0,0 1 0 16,-2-1 0-16,-2-1 0 0,-2 6 0 0,-2-2 0 15,-1 1 0-15,-3 2 0 0,-1-3 0 0,-1 4 0 0,-2-1-208 16,-3 0 16-16,0 5 0 0,-3-3 0 16,1 4-816-16,-2 0-144 0,-1 2-48 0,-2-1-8080 15</inkml:trace>
  <inkml:trace contextRef="#ctx0" brushRef="#br1" timeOffset="210212.04">26111 6647 12895 0,'-6'-5'1152'0,"0"1"-928"0,1 0-224 0,2 2 0 0,1-1-432 0,-2 0-128 0,-3-4-16 0,-7-3-16 16,-3-4-416-16,-6-2-80 0,0-2 0 0,-2-3-16 15,1 3 368-15,-4 0 80 0,2 1 16 0,-2 0 0 0,-2-2 1088 0,-2 1 208 16,-1-2 48-16,-3-2 16 0,1-1 576 0,-2 0 112 16,0-1 32-16,0 0 0 0,0-1-352 0,-2 1-80 15,5 2-16-15,-1-3 0 0,1 3-752 0,-7-3-240 16,-2-1 128-16,0 2-128 0,9 1 0 0,-3 1 0 15,-2-3-208-15,0-1 80 16,1 2 128-16,3 1 144 0,3 1-16 0,2 4-128 0,3 2 1008 0,1 0 80 0,1 1 32 16,3 5 0-16,1 2-416 0,2 0-64 0,2 2-32 0,2 2 0 15,2 0-608-15,1-1-368 0,3 4 48 0,2 1 16 32,4 0-480-32,1 0-112 0,4 4 0 0,1-2-16 15,4 2-48-15,1 2 0 0,6 0 0 0,1 0 0 16,2 1-32-16,5 2-16 0,4 1 0 0,3 3 0 0,3 3 784 0,5 2 224 0,2 2 0 0,6 2 0 15,3 6 432-15,4-2 208 0,5 2 32 0,2 3 16 16,-2 1-272-16,4-1-48 0,-1 5-16 0,0 1 0 16,-1-2-352-16,-2-2 0 0,-3 2 0 0,-2-5 0 0,-2-5 0 15,-4-1 0-15,-4-1 0 0,-4-3 0 16,-2-1 800-16,0-1 144 0,1 4 16 0,0-4 16 0,-3 3 208 0,1-5 32 16,-1 2 16-16,-2-4 0 0,1 1-848 0,-2-5-192 15,-1 0-16-15,-3-2-16 16,-2 0-832-16,-4-3-160 0,-4-1-48 0,-2 1 0 15,-2-3-336-15,-3 0-64 0,-1-4 0 0,-2 0-16 16,-3-1 672-16,-2 0 144 0,-3-3 32 0,-2 0 0 0,-2 0 1024 0,-4-4 224 16,-2 1 32-16,-3-1 16 0,-2-2-64 0,-5 0-16 15,-1-2 0-15,-5-5 0 16,-3 3-128-16,-3-5-16 0,-1 1-16 0,-2-2 0 16,-1 0-304-16,-1-3-64 0,-2 2-16 0,1-1 0 15,2 2-32-15,-3-2 0 0,-2-4 0 0,-2 0 0 16,-1-1 240-16,-1 1 32 0,2-3 16 0,0 2 0 15,2 3 416-15,2-1 96 0,-1 1 16 0,-4-5 0 0,-3-1 0 0,-3 0 0 0,-1 0 0 0,2 3 0 16,2 1-624-16,1 0-112 0,4 3-16 0,4 0-16 16,2 3-240-16,3 0 0 0,2 2 0 0,5-1 0 15,1 5-128-15,4 0 128 0,1 1 0 0,2 1 0 0,3 4 0 16,3-1 0-16,1 4 0 0,3 1 0 0,1-1 0 16,4 4 0-1,2 3 0-15,1 0 0 0,3 0 0 0,3 3 0 0,3 1 0 0,0 2 0 16,5 3 0-16,1 1 128 0,5 2-128 0,3 1 0 31,3 5-288-31,2-1-96 0,4 4-32 0,1 3 0 16,5 3-96-16,2-1-32 0,3 5 0 0,1-1 0 15,4 1-80-15,-1-1-16 0,1 0 0 0,0-1 0 0,-3 2 272 0,3-1 48 16,3 0 16-16,-1 2 0 16,4 2-208-16,1-2-64 0,-1-1 0 0,-1 1 0 0,-3 3 240 0,1-5 32 0,-3-1 16 15,-2-1 0-15,-1 1 288 0,-4-3 0 0,0-2 0 16,-4-1 0-16,-3-6 0 0,-1 0 0 0,-2-3-128 15,-4-2 128-15,-4-2 144 0,-1 0 144 0,-2-1 32 0,-1-2 0 16,-3-1 16-16,-2 1 16 0,-2-3 0 0,-3 0 0 16,-3-1-496-16,-3-2-112 0,-2-2 0 0,-4-2-16 31,-2-1-608-31,-3-4-112 0,-2 0-32 0,-5-3 0 0,-4-1 1024 0,-4-5 0 0,-4-2 256 0,-2-2-48 16,-2-2 432-16,-2-2 64 0,-3-6 32 0,-3 1 0 15,2-1-32-15,-4-1-16 0,-2-2 0 0,0-4 0 0,0 3-256 0,-1-3-48 16,-3 0-16-16,-1 0 0 0,0 1 16 0,1-2 16 15,1 2 0-15,0 1 0 0,2-1-16 0,2 3-16 16,0 4 0-16,2-1 0 0,0 3-368 0,1 2 144 16,3 1-144-16,1-1 0 0,3 5 0 0,3 4 0 15,3-2 0-15,4 3 0 0,-1 4 0 0,4-3-176 16,4 5 176-16,1-2-160 0,4 4 160 0,3-1 0 16,3 6-144-16,1-2 144 0,3 4 0 0,2 1 0 15,3 0 192-15,2 3-64 0,1 0 80 0,2 0 16 0,3 4 0 16,2-1 0-16,3 4-368 0,4 0-80 15,0 1-16-15,5 2 0 16,4 2-544-16,2 1-112 0,3 4-32 0,1 1 0 16,1 1-464-16,1 1-80 0,2 3-32 0,-1 2 0 15,2-3 400-15,-1 1 80 0,0-2 0 0,1 2 16 16,0 0 352-16,0-1 64 0,1 0 16 0,-5-5 0 0,-2 1 576 0,3-2 0 0,1 4 0 0,3-1 0 16,-2 3 496-16,-2-3 16 0,-3-2 0 0,-2-2 0 15,2 3-384-15,-3-5-128 0,-2 0 0 0,-2-3 144 16,-3 0-144-16,-2-1 128 0,-3-3-128 0,-2 1 128 0,-5-3 0 15,-2-1 0-15,-2 0 0 0,-5-5 0 16,-2 2-128-16,-4-3-176 0,-2-4 48 0,-6-2 0 0,-4-3 128 0,-3-1-128 16,-5-3 128-16,-4-2-128 0,-1 1 128 0,-8-4 256 15,-2-3-64-15,-3-2-16 0,3 3-176 0,-2-2 0 16,-5 0 0-16,-4-6 128 0,-7-1-128 0,-3-4 128 16,-2 1-128-16,0-1 128 0,-2-4 64 0,0 1 16 15,4 2 0-15,-3-3 0 0,1 1 448 0,-3-1 96 16,-1 1 16-16,3 1 0 15,3 4 192-15,4 0 64 0,6 5 0 0,-3 0 0 0,1-2-448 16,2 3-96-16,3 6-16 0,4 4 0 16,3 1-848-16,3 2-160 0,4 3-32 0,4 3-16 0</inkml:trace>
  <inkml:trace contextRef="#ctx0" brushRef="#br1" timeOffset="212794.96">21847 5493 10127 0,'-2'-3'896'0,"1"0"-704"0,-2 0-192 0,2 3 0 0,1-2 1424 0,0 0 256 0,0 2 48 0,-1-2 16 0,-1 1-960 0,1-2-192 0,-1 0-32 0,-1 0-16 16,3 1-1664-16,-3 0-336 15,0 2-64-15,-2 0-16 0</inkml:trace>
  <inkml:trace contextRef="#ctx0" brushRef="#br1" timeOffset="213032">21746 5480 2751 0,'0'0'256'0,"-1"0"-256"0,1 2 0 0,-4-2 0 16,-1 2 976-16,-5 2 160 0,-5 2 16 0,-3 3 16 16,-4 1-240-16,-2-1-48 0,1 1-16 0,2-1 0 15,2 0-80-15,3 1-16 0,0-4 0 0,1 4 0 16,3-4-32-16,-2-2-16 0,2 2 0 0,1-3 0 16,2 2-528-16,-1-1-192 0,1-1 0 0,2-3 144 15,1 0-144-15,1 0-192 0,1 0 32 0,3-3 16 0,2 3-16 16,2-4 0-16,2 2 0 0,2-2 0 15,2-1-416-15,3 0-96 0,3 0-16 0,3-1 0 16,1 2-16-16,2-2 0 0,5-1 0 0,2 1 0 16,3-3 64-16,1-1 0 0,1 0 0 0,-1 2 0 0,-1-2 432 15,-2-3 208-15,0 3-192 0,-5-2 192 0,1 2 896 0,-4-1 320 16,-3 1 48-16,-2 3 16 0,-4-2 576 0,-2 3 128 16,-2 2 32-16,-3 0 0 0,-2 0-464 0,-3 2-80 15,-1 2-32-15,-4 2 0 0,-1 0-848 0,-3 4-160 16,-2-2-48-16,-4 5-7680 15,0-2-1552-15</inkml:trace>
  <inkml:trace contextRef="#ctx0" brushRef="#br1" timeOffset="213655.9">21766 5582 6447 0,'-3'0'576'0,"1"0"-576"0,1 2 0 0,-1-2 0 0,2 2 0 0,-2 0-224 0,-1-2 16 0,-3 4 0 31,-1 2-464-31,-3 0-96 0,-2 0 0 0,-1 2-16 0,0 0 496 0,0-1 96 0,1 1 32 0,-2-3 0 0,2 4 544 0,-2-3 96 0,1 0 32 16,0 2 0-16,0 0 1216 0,0 1 256 0,1-2 64 0,1 2 0 15,0-3-960-15,1 0-176 0,0 2-32 0,1-2-16 16,2-4-704-16,-1 2-160 0,2-1 0 0,0 0 0 31,2-3-496-31,1 3-80 0,-1-3-32 0,0 1-5264 0</inkml:trace>
  <inkml:trace contextRef="#ctx0" brushRef="#br1" timeOffset="-212977.86">20084 7570 911 0,'1'-6'0'0,"1"2"0"0,-1 2 0 0,-1 2 0 0,0 0 384 15,1-3 0-15,0 2 0 0,0-1 0 0,1-4-128 0,-1 2-16 0,0 0-16 0,-1 2 0 0,-1 2-32 0,-2 2 0 0,0 4 0 0,-1-1 0 16,-1 4 80-16,0 3 16 0,-1 1 0 0,0-1 0 16,0 4 64-16,-1 3 16 0,0 0 0 0,0 4 0 15,-1 1 16-15,1 0 0 0,1 3 0 0,-1 2 0 16,1-1-64-16,0 0-16 0,0 7 0 0,0 0 0 16,-2 1-304-16,1 2 0 0,-1 1 0 0,0 0 0 0,0-1-192 15,0-1-64-15,-1 5 0 0,-1-3 0 0,-1-1-80 0,0-1-32 16,1-2 0-16,-1-4 0 0,1-3 48 0,0-4 0 15,0 0 0-15,0-2 0 16,2 0 320-16,0-6-144 0,1-3 144 0,2 0 0 0,0-5 0 0,1-2 0 16,0-2 0-16,3 0 0 15,0-4 0-15,1-4 0 0,1 0 0 0,0-4 0 32,3-2-464-32,0-3 16 0,0-3 0 0,2-2 0 0,0-2 448 0,1-7 0 0,2-2 0 0,1-3 160 0,0-2 128 0,-2-1 32 15,2 3 0-15,-1-2 0 0,1 1-320 0,-1-2-144 16,0-4 16-16,1-3 0 0,1 1 128 0,-1-3 176 15,0-3-48-15,1 2 0 0,-1 1 320 0,0-3 64 16,0 2 16-16,0 0 0 0,-3 5 48 0,2 3 16 0,-2 1 0 0,1 7 0 16,-1 3-256-16,-2 8-48 15,-1 3-16-15,0 5 0 0,-3 4-272 0,-2 2 160 0,-1 5-160 0,-1 2 128 16,-1 3 64-16,-1 4 16 0,0 2 0 0,-1 3 0 16,-1 5 80-16,-1 2 16 0,1 3 0 0,-1 3 0 15,1 4-304-15,-1-3 0 0,2 2 0 0,0-1 0 16,1-2 0-16,-1 0 0 15,2 1 0-15,1-2 0 0,0-1 0 0,-1 2-176 0,3 1 176 0,-1-3-160 16,0-4-368-16,0 2-80 0,-1 4-16 0,2 1 0 31,-1-1-208-31,0-1-64 0,1 0 0 0,-1-4 0 0,1-1 400 0,-2-7 80 16,1-2 16-16,-1 0 0 0,1-7 400 0,-1 0 0 16,2-2 0-16,-2-4 0 0,2 0 0 0,1-3 304 15,-1 0-48-15,1-5-16 0,0 2 112 0,0-3 32 16,0-4 0-16,0 0 0 0,0-4 32 0,1 0 16 0,-1-6 0 15,0-1 0-15,-1-2 176 0,0-3 32 0,1-4 16 0,0-3 0 16,-1 1-256-16,1-3-48 0,-2-3-16 0,1 1 0 16,-1-1 144-16,0 2 32 0,0 1 0 0,-1 5 0 15,2 0-288-15,-1 3-48 0,0-3-16 0,0 4 0 16,0 0 16-16,0 6 0 0,0 3 0 0,1 6 0 16,-2 3-176-16,1 8 0 0,-1 3 0 0,-1 6 128 15,1 0 48-15,-2 10 0 0,1 3 0 0,0 7 0 16,1 6-400-16,0 5-80 0,1 6-16 0,0 3 0 15,2 1-160-15,-1 1-32 16,1 2-16-16,0-4 0 0,1-1-240 0,1-3-32 0,0-2-16 16,1-2 0-16,-1 3 48 0,2-2 16 0,0 1 0 0,-1-5 0 15,1-2 144-15,-2-5 32 0,1 0 0 0,-2-6 0 16,0-4-304-16,-1-4-48 0,-1 1-16 0,0-8 0 16,0 2 944-16,-1-3 0 0,0-2 0 0,-2-4 0 0,2 0 0 0,-1-3 144 15,0 0-144-15,-1-4 128 0,0 0 512 0,-1-4 128 16,0 0 0-16,0-7 32 0,0 1 176 0,0-5 48 15,-1-3 0-15,1-2 16 0,2 1-288 0,-1-4-64 16,1-1-16-16,2-6 16 0,0-1-32 0,1-7 0 16,2 1 0-16,1-3 32 0,2-1-208 0,1 1-32 0,-1 0-16 15,1 0 16-15,-1 8-288 0,0 1-160 0,0 1 192 16,1 1-64-16,-1 1-128 0,3 1 0 0,-2 2 0 0,1 3 0 16,1 7-176-16,-2 5 32 0,0 3 0 0,-1 5 16 31,0 6-304-31,0-1-48 0</inkml:trace>
  <inkml:trace contextRef="#ctx0" brushRef="#br2" timeOffset="-197842.25">25103 10144 2751 0,'-1'-3'256'0,"0"2"-256"0,1 1 0 0,-1 0 0 0,1 0 336 0,-2 0 32 0,1-3 0 0,0 3 0 15,-3-2-800-15,0 1-144 0,1 1-48 0,-2 0 0 0,0 0 624 0,0 0 0 16,0 0 0-16,0 1 128 0,1 1-128 0,-1 2 0 16,0 1 0-16,0-1 0 0,0 2 0 0,-1 0 0 15,1-2 0-15,-2 2 0 0,1-3 352 0,-3 1 32 16,0 1 16-16,1-1 0 0,-2 0 1232 0,0 1 240 0,0-1 48 0,1-2 16 15,1-1-912-15,0 3-176 0,1-2-32 0,0 2-16 16,-2 1-608-16,1-1-192 0,0-1 0 0,0 2 0 16,1 0 160-16,-2 0-160 0,1 2 128 0,-1-1-128 15,0 4 256-15,-1-4-16 0,-1 4-16 0,0-2 0 16,0 2 160-16,-3 0 48 0,1-1 0 0,-2 2 0 0,-1 1-144 16,-1 1-32-16,-1-1 0 0,0 0 0 0,-1 2 192 0,-1 1 16 15,-1-3 16-15,-1 4 0 0,-3 3 144 0,-1 1 16 16,-1 2 16-16,-1 3 0 0,-2-2-368 0,-1 2-80 15,0 2-16-15,-1-4 0 0,0 5-192 0,1-5 128 16,0 4-128-16,-1-1 0 0,0 0 224 0,-2 2-48 16,1-2-16-16,-2-2 0 0,2-2-160 0,-2 3 0 15,2-1 0-15,-2 0 0 16,1 2 0-16,2-1 128 0,1 0-128 0,4-5 0 16,4-2 0-16,4-2 0 0,1-1 128 0,3-3-128 0,4 0 240 0,3-4 16 15,3 0 0-15,1-3 0 0,3 1-464 0,1-2-96 0,1-2-16 0,0-1 0 31,3 2-1152-31,-2-1-256 16,3-2-32-16,-1 0-16 0,1 0 656 16,-1 0 128-16,-1 0 32 0,1 0 0 0,0 0 688 0,-2 0 144 0,2-2 128 0,0-1-192 0,-2 0 640 0,2-1 112 0,1-2 16 0,0-1 16 15,1-2 688-15,0 0 144 0,3-3 32 0,1-1 0 16,2 0-432-16,3-6-64 0,2-1-32 0,4-2 0 16,4-3-480-16,2-1-112 0,3-1-16 0,3 1 0 15,4-2-320-15,2-1-208 0,1-2 16 0,1 2 16 31,-1-2-240-31,-1 2-48 0,1 1-16 0,0-1 0 0,-1 3-16 0,4-2 0 0,4 0 0 0,-1-3 0 0,1 2 144 32,-2 3 32-32,-2-1 0 0,-4 4 0 0,-3 2 320 0,-2 1 240 15,-3 1-48-15,-2 1 0 0,-2 2 480 0,1 1 96 16,-4 1 0-16,0 4 16 0,-2 0 112 0,-1 2 0 16,-1-2 16-16,-1 4 0 0,-2-3-592 0,0 2-128 15,0 0-32-15,0 1 0 0,0 0-160 0,-2-3-192 16,0 3 32-16,-2 1 16 15,1 0-624-15,-3 2-128 0,-1-1-32 0,0 1 0 16,-3 0-32-16,0 3-16 0,-2-3 0 0,-2 1 0 0,1 2 496 0,-3-2 96 0,-1 4 32 0,-1-2 0 16,-2 2 688-16,1 1 144 0,-2-2 32 0,-1 4 0 15,0-1 288-15,-2 2 64 0,-1 0 16 16,-2 0 0-16,0 4-480 0,-1-3-80 0,-4 5-32 0,-1 0 0 16,-2-1-288-16,-4 1-144 0,-2 3 16 0,-2 1 0 15,-2 0 128-15,-3 4-192 0,0 1 192 0,-3 4-192 16,1 1 192-16,-4 2-160 0,0 3 160 0,-4 1-160 15,-1 3-64-15,-2 3-16 0,-6 1 0 0,-2 1 0 16,-1 4-112-16,-1-2-32 0,0 1 0 0,1 2 0 16,3-1 192-16,1-2 16 0,4 3 16 0,0-2 0 15,3-2 160-15,-1 0 0 0,1 1 0 0,1-4 0 0,3-3 0 0,3-5 128 16,5-4 0-16,4-3 0 0,4-2-128 0,2-3 0 16,3 0 0-16,1-2 0 0,2-1 0 0,3-3-240 15,0 0 64-15,1-6 16 16,3 1-640-16,-1-2-128 0,2-3-32 0,1 1 0 15,1-3 560-15,1-3 96 0,0 1 32 0,1-2 0 0,1 0 1168 0,1 0 224 16,1-2 48-16,1 0 16 0,3 0-528 0,3-4-96 16,0 1-32-16,3-3 0 0,3-2-336 0,2-2-64 0,3-2 0 15,3-5-128-15,4-1 320 0,5-2-64 0,3-5 0 0,2-1 0 16,3 1-96-16,1-8-32 0,5 1 0 0,1-3 0 16,1 1-320-16,0-1-80 15,-3 0-16-15,1 3 0 16,0-3-224-16,4 2-64 0,1-1 0 0,2 1 0 0,-1 1 320 0,0 0 64 0,-1 1 16 15,0 2 0-15,-3 0 176 0,-1 3 0 0,-3 1 0 16,-2 2 0-16,1 4-384 0,-2 0 16 0,0 3 0 16,-3 3 0-16,-3 3 48 0,-5 3 16 0,-2 0 0 0,-3 3 0 15,-3 2 80-15,-3 1 16 0,-1 0 0 0,-3 1 0 16,-1 0 448-16,-2 0 80 0,-1 3 32 0,-2-3 0 0,0 3 32 16,-3 2 16-16,0-3 0 0,-2 2 0 15,0 2-400-15,-2 0-192 0,0 2 0 0,-2 2 16 16,-1 0-80-16,-3 5-32 0,-1-2 0 0,-6 3 0 0,1 2 528 0,-4 1 96 15,-3 3 32-15,-3 0 0 16,-3 2-144-16,-4 1-32 0,-2 1 0 0,-6 4 0 0,-8 7 160 0,-3 1 32 16,4 1 0-16,-7 4 0 0,-3 5 48 0,-5 3 16 15,0 1 0-15,-2 0 0 0,-3 0-112 0,-1 1-16 16,-1 1 0-16,-1 1 0 0,3 2-320 0,2-4 0 16,3-1 0-16,3 0 0 15,-1-4 0-15,3-2 0 0,0-1 0 0,3-2 0 0,7-7 0 0,2 0 0 0,1 1 0 16,5 2 0-16,0-5 0 0,4 0 0 0,3-2 0 15,0-1 128-15,4-3-128 16,0 1 0-16,2-2 0 0,0-2 0 0,2 0-128 0,3-3 0 16,2-4 0-16,2 1 0 0,2-2 128 0,1-2 0 15,4-1 0-15,1-4 0 0,4 0-336 0,1-2 16 16,2-1 0-16,2-2 0 0,4-3 48 0,3-4 16 16,1-2 0-16,4-3 0 0,1-1 256 0,6-4 256 0,3-4-64 0,5-3 0 15,3-7 160-15,5-1 32 0,3-3 0 0,2-4 0 16,4 1 0-16,6-2 16 0,2 0 0 0,5 0 0 15,-3-1-256-15,1 2-144 16,0-5 160-16,-3-1-160 0,-5 4 0 0,2-1-240 0,4-2 32 0,-1 3 0 0,2 2 208 0,-4 1 0 16,1 7 0-16,-5-3 0 0,-1 1 0 0,-2 0 0 15,-5 5 0-15,0-2 0 0,-1 5 0 0,-2-3 0 16,2 5 0-16,0-1 0 0,-4 3 0 0,0 2 0 16,-2 1 0-16,-3 3 0 0,-4 0 0 0,-4 4 0 31,-3 2 0-31,-4 0 0 0,-2 1 0 0,-5 3 208 0,-3 3-64 0,-2 0-16 0,-2 3-128 0,-3 0 0 15,-2 0 0-15,0 3 0 0,-2 0-416 0,-2 0 32 0,-1 3 16 16,-5 0 0-16,0 4 208 0,-2 0 160 0,-2 2-208 16,-1 2 80-16,-1 2-16 0,-5 1 0 0,0 5 0 0,-6 1 0 15,0 3-80 1,-5 2-16-16,-2 1 0 0,-1 2 0 0,0-2 240 0,0 2 0 16,0 0-160-16,0-1 160 0,1 3 0 0,0-1 128 15,2-2 0-15,-1 1 0 0,0 0 176 0,-4 1 16 16,-3 9 16-16,-4 0 0 0,-1 3-336 15,0 1 0-15,1-5 0 0,2 2 0 0,2 2 0 0,1-8 0 16,3-3 0-16,2-5 0 0,2 1 192 16,1-7 64-16,1 2 0 0,0-3 16 0,1 1 432 15,3 0 96-15,3-3 16 0,1-1 0 0,4-2-512 0,2 0-112 0,-1-2 0 0,3 1-16 16,1-3-176-16,2-2-192 0,2-4 32 0,1 0 16 31,2 1-368-31,2-6-64 0,1 4 0 0,1-5-16 0,3 0 352 0,0-3 80 0,1 0 16 16,1-2 0-16,3-3 352 0,2-2 80 15,3-2 16-15,2 0 0 0,1-4-80 0,7-3-16 0,4-7 0 0,8-2 0 16,5-3 112-16,5-1 32 16,5-3 0-16,3-2 0 0,4 1-352 0,3-5 144 15,-1 3-144-15,2-3 0 16,1 0-304-16,2-2-160 0,2 1-48 0,-1-1 0 16,0 3-256-16,-3-1-64 0,-3 7-16 0,-7-1 0 15,-5 3 256-15,-1 1 48 0,-2 2 16 0,-2 3 0 0,0-1 528 0,-2 4 256 0,-2 0-32 0,-2 2 0 16,-3 2 464-16,0 0 80 0,-2 1 32 0,0-1 0 15,-1 3-96-15,-2 0-32 0,-2 1 0 0,-1 4 0 16,0-1-480-16,0-1-192 0,-1 3 128 0,0-2-128 16,-2 3-352-1,2 2-160-15,-1-3-16 0,-1 4-16 0,1 0-208 16,-3-1-32-16,0 5-16 0,-3-2 0 0,-1 4-352 16,-5 0-64-16,0 1 0 0,-2 4-16 0,-1 2 80 0,-4-1 0 0,-1 4 16 0,-3 0 0 15,-1-1 672-15,-1 4 128 0,-4 2 16 0,0-2 16 0,-1 2 816 16,-1 1 176-16,-4 0 16 0,-2 3 16 0,1 1 192 15,-4-1 48-15,0 5 0 0,-4-2 0 0,0 4-320 0,-1-1-48 16,-2 1-16-16,-2 2 0 0,2 1 48 0,-4-3 0 16,-3 1 0-16,-3 1 0 0,-1 4-320 0,-3 1-64 15,-3 4-16-15,-2 4 0 0,-2-1-224 0,0-1 0 16,0 3 0-16,-2-1 0 0,3-1 0 0,-2-3 0 16,1-3 0-16,-1-1 0 0,2-3 400 0,1 1-16 15,4-3 0-15,2 1 0 0,4-1 0 0,1 1-16 16,1-1 0-16,2 0 0 0,3-2-368 0,1-1 128 15,1-3-128-15,1-1 0 16,2-1-464-16,3-4-176 0,2 0-16 0,3-3-16 16,2-5 176-16,2-1 48 0,2-3 0 0,2 1 0 0,3-3 1024 0,2 0 224 0,3-4 32 15,2 0 16-15,1-1-112 0,2 0-32 16,4-3 0-16,-1 2 0 0,4-2-704 0,0-2-256 16,4 0 0-16,1-3 0 15,4 0-160-15,1-4-32 0,1 1 0 0,2 0 0 0,3-6 656 0,3-1 128 0,5-4 32 16,3-1 0-16,0 0 0 0,3-2 0 15,2-1 0-15,2-2 0 0,3 0-368 0,1 2 128 0,1-2-128 0,-2 2 0 16,-1 3 0-16,-1-2 0 0,-4-1 0 0,-3 4 0 16,-2 0 0-16,-1 3 0 0,1-1 0 0,-2 1-128 15,0 3-48-15,-5 1 0 0,-2 2 0 0,-2 0 0 0,0 1 176 0,-2 1-128 16,2-1 128-16,-1 2-128 16,0 1 128-16,-5-1 0 0,1 3 0 0,-3 0 0 0,-3 4 0 0,0-2 0 15,-2 4 0-15,-3-2 128 0,0 2-384 0,-2 1-64 16,-2 1 0-16,-3 1-16 15,1 2-304-15,-3-1-64 0,-1 2-16 0,-1 5 0 16,-1-4 224-16,-2 4 48 0,-2 1 16 0,-2 2 0 0,-1 4 432 0,-4 1 0 16,1 1 0-16,-4 0 0 0,0 2 0 0,-3 2 0 15,-2 1 0-15,-1-1 0 0,1 1 0 0,-5-1-192 0,-3 1 192 16,0 1-192-16,-3-2 320 0,-1-1 64 0,1 2 16 16,0-4 0-16,0 1 272 0,1 2 48 15,-1 1 16-15,1-1 0 0,0-2-288 0,1 1-48 0,2 1-16 0,2-4 0 16,2 0-192-16,2-1 0 0,1-2 0 0,1 0 0 15,2-1 0-15,2 0-128 0,2-3 128 0,1 1 0 16,1-4-608 0,4 0-16-16,0-1 0 0,2-2 0 0,1-1-144 15,2-1-16-15,0 2-16 0,2-6 0 0,0 2 480 0,1-3 112 0,2 2 16 0,-1-2 0 16,3-2 192-16,0 0 208 0,2 0-32 0,1-3-16 16,2 2-160-16,1-2 0 0,0 0 0 0,2 2 0 15,1 1 0-15,-1-1 0 0,1 0-176 0,0 2 176 16,-1 1-544-16,1-2-32 0,-1 3 0 0,-1-2 0 15,-1 0 192-15,1 0 16 0,0 1 16 0,-1-2 0 16,1 0 544-16,0-3 128 0,0 2 0 0,1 0 16 0,0-3 256 0,0 1 48 16,3 0 16-16,-1-3 0 0,2-1-528 0,1 0-128 15,3 0 0-15,0-3 0 16,1 0-528-16,0 1-96 0,1-1-16 0,-2 3 0 16,0-2-160-16,-3 1-32 0,-1 2-16 0,-2-1 0 15,-3 3 272-15,-3 4 48 0,1-2 16 0,-4 1 0 0,0 1 512 0,-3 3 0 16,1-4 0-16,-1 4 144 0,0-2 528 0,0 1 96 0,1 0 32 0,-2 1 0 15,2 0-320-15,0-1-64 0,2 2-16 0,0-1 0 32,0 2-944-17,1 1-192-15,0-2-32 0,0 2-16 0,-1 2-704 0,1-2-144 0,-2 4-32 0,-1 2 0 16,-1 0 592-16,-3 2 112 0,0 3 32 0,-4 5 0 0,-1-2 608 0,-4 4 128 0,-1 3 32 0,-6 1 0 16,-4 7 160-16,-6-1 0 0,-5 4 128 0,-3 1-128 15,1-5 0-15,-2-1 128 0,-1 0-128 0,0 1 0 16,0-4 1728-16,0 0 256 0,2-3 64 0,0-1 16 0,1 1-272 15,-1-2-48-15,0 0-16 0,3 0 0 16,3-3-1120-16,3-4-224 0,2-1-64 0,7-2 0 0,2-6-320 0,5 0-256 16,4-6 32-16,2 0 16 15,3-1-336 1,2-5-64-16,3-1-16 0,3-6 0 0,3 0-576 0,4-6-112 0,3-3-32 0,4-3 0 16,4-7 256-16,3-3 64 0,5-3 0 0,2-2 0 0,4-2 1024 0,2-3 272 15,1-1 32-15,0 0 0 0,-5 5 96 0,3-3 32 16,4-4 0-16,2 3 0 0,-2 1-432 0,3 2 128 15,-2 5-128-15,-1 1 0 0,-2 2 0 0,-2 3-272 0,-3-2 32 16,-3 1 16-16,-1 4 224 0,-5 3-144 0,0-1 144 16,-3 5-128-1,-1 1-32-15,-3 4 0 0,-3-2 0 0,-2 3 0 0,-1 6 160 0,-4-3 0 0,-1 5 160 0,-2 0-160 16,-1 0 320-16,-2-1-16 0,0 4-16 0,0 1 0 31,-3-1-1232-31,0 1-240 0,-2 3-48 0,-4-2-16 0</inkml:trace>
  <inkml:trace contextRef="#ctx0" brushRef="#br2" timeOffset="-194767.96">26324 6979 2751 0,'-3'0'256'0,"1"0"-256"0,1 3 0 0,-1-3 0 0,2 1 176 0,-1 1-16 0,-1 2 0 0,0 2 0 0,-3 3 80 0,2 1 16 16,-1 6 0-16,1 2 0 0,2 1-256 0,1 7 176 15,1 0-176-15,1 7-1904 0</inkml:trace>
  <inkml:trace contextRef="#ctx0" brushRef="#br2" timeOffset="-194338.05">26306 7203 911 0,'-6'1'0'0</inkml:trace>
  <inkml:trace contextRef="#ctx0" brushRef="#br2" timeOffset="-194063.38">26287 7184 1839 0,'3'-3'160'0,"-1"3"-160"16,-2-3 0-16,0 3 0 0,1-2 640 0,-1 1 112 15,1-2 16-15,1-1 0 0,1-1 320 0,1-1 80 16,-2 1 16-16,1 0 0 0,0 4-416 0,1-1-96 16,-1 2-16-16,-2 0 0 0,1 2-256 0,1 2-48 0,-2 2-16 0,1 0 0 15,0 0-16-15,-1 1 0 0,0 2 0 0,0 1 0 16,-1 0 64-16,2 3 0 0,-2 3 0 0,0 2 0 15,0 4-64-15,-2 4-16 0,1 5 0 0,-1 2 0 16,0 6-304-16,0 3 0 0,1-1 128 0,-2 10-128 16,3 2-192-16,-1 7-80 0,0 3-32 0,0 1 0 15,1 0 0-15,-3-1 0 0,2-4 0 0,0-2 0 16,2-4-16-16,-1-2 0 0,0 0 0 0,0-1 0 16,1 1-192-16,-1 0-32 0,1-4-16 15,-1-3 0-15,2-3 16 0,-1-5 0 0,-1-5 0 0,0-5 0 16,1-1-512-16,-1-7-96 0,0-2-32 0,0-3 0 0,1-3 928 15,0-8 256-15,1-1 0 0,-1-4 0 0</inkml:trace>
  <inkml:trace contextRef="#ctx0" brushRef="#br2" timeOffset="-193783.94">26544 7020 3679 0,'-1'-6'320'0,"-2"2"-320"16,2 4 0-16,0 0 0 0,-1 0 0 0,1 1 0 0,-1 2 0 0,-2-3 0 15,-2 2 0-15,0 2 128 0,-1 6-128 0,0 0 0 16,2 6 192-16,0 5-16 0,0 1-16 0,1 8 0 16,3 4-160-16,0 6 0 0,1 2 0 0,1 3 128 15,0 2 192-15,2 1 16 0,1 2 16 0,1 2 0 16,1 3-16-16,1-1 0 0,1 3 0 0,0 0 0 15,1 0-336-15,0 2 0 0,-1 1 0 0,1 0 128 0,-2 1-304 0,1-1-48 16,-2 6-16-16,-2 1 0 16,-1-1-768-16,0 4-144 0,-2-5-48 0,-1 2 0 0</inkml:trace>
  <inkml:trace contextRef="#ctx0" brushRef="#br2" timeOffset="-193118.14">26628 7345 5519 0,'2'-31'240'0,"-2"9"64"0,0 3-304 0,0 3 0 0,0 8 0 0,-1 4 0 16,1-3 224-16,-2-6-16 0,0-5 0 0,-1-8 0 15,-1 1 256-15,-1 0 48 0,3 5 16 0,-2 4 0 16,0 4 0-16,2 3 0 0,-2 6 0 0,0-1 0 0,2 2-144 16,-2 2-16-16,3 2-16 0,-2 4 0 0,1 4 96 15,-1 2 0-15,2 4 16 0,1 7 0 0,0 3-208 0,3 8-64 32,-1 7 0-32,1 6 0 0,2 8-192 0,0 4 0 15,2 8 128-15,0 3-128 0,2 6 0 0,-2-3-160 16,1 2 32-16,-1-3 0 0,2-2 128 0,-2-3-128 15,2-1 128-15,-3-3-128 16,2-3-320-16,-2 1-64 0,0-1-16 0,-1-4 0 16,-1-5-400-16,-1-4-80 0,-1-6-16 0,-1-2 0 15,-1 1 320-15,-1-2 48 0,-2 0 16 0,-1-6 0 0,1-1 480 0,-2-2 160 0,-3-4 0 0,1-6 0 16,-2 0-160-16,2-7 160 0,-2-4-128 0,2-3 128 31,-1-8-528-31,1-5-64 0,-1-2-16 0,2-4 16 0,0-5 1168 0,1-5 256 0,0-6 32 0,2-5 16 16,-1-4-288-16,3-3-48 0,-1-8-16 0,1-2 0 15,2-7-192-15,2-2-32 0,-1-8-16 0,3-1 0 16,0 0 208-16,1-5 32 0,2 2 16 0,0-2 0 16,4-2-32-16,-1-2 0 0,1 3 0 0,-1 3 0 15,3 4-32-15,-2 4-16 0,1 4 0 0,-2 0 0 16,1 8 0-16,-1 3 0 0,0 5 0 0,-2 4 0 16,-2 4 128-16,0 5 32 0,-3 6 0 0,-1 4 0 15,-1 4-112-15,0 7-32 0,-2 5 0 0,-3 1 0 0,-1 4 96 16,0 5 32-16,-1-1 0 0,-2 6 0 0,2 3-112 0,0 7-32 15,1 4 0-15,-1 11 0 0,2 4-144 0,3 13-16 16,1 7-16-16,3 8 0 0,2 4-288 0,0 8 0 16,3 5 0-16,0 7 0 0,1-1-208 0,0 0 0 15,-2-4 0-15,1-3 0 0,2-6-32 0,0 6 0 16,3 4 0-16,-2 0 0 16,2 2-1248-16,2-3-256 0</inkml:trace>
  <inkml:trace contextRef="#ctx0" brushRef="#br2" timeOffset="-192784.6">26842 7725 2751 0,'0'-34'128'0,"0"11"16"0,0 4-144 0,0 3 0 0,0 8 0 0,1 2 0 0,0-2 320 0,1-7 16 0,0-7 16 0,0-8 0 0,3 2 272 0,0-1 48 0,2 6 16 0,-3 3 0 0,1 4-192 0,0 1-48 16,-1 5 0-16,0 3 0 0,0 1-224 0,-3 6-48 16,-1 0-16-16,0 3 0 15,0 6-480-15,-1 2-112 0,-1 4-16 0,0 5 0 16,-1 5 0-16,0 5 0 15,0 9 0-15,2 5 0 0,0 10 128 0,1 12 0 0,1 10 16 0,3 7 0 0,1 4 304 0,1 6 0 0,2 1 0 0,1-2 0 16,1-3 0-16,0-10-128 0,0-10 128 0,-2-5 0 16,4-7 0-16,-1-6 0 0</inkml:trace>
  <inkml:trace contextRef="#ctx0" brushRef="#br2" timeOffset="-192483.64">26928 8139 3391 0,'9'-38'304'0,"-4"16"-304"15,1 3 0-15,-2 7 0 16,-2 5 0-16,0 7 0 0,-1-3 0 0,1 0 0 0,3 0 0 0,1 3 0 15,1 6 0-15,0 10 0 0,0 9 656 0,1 10 32 16,-2 14 0-16,0 6 0 0,0 10-352 0,-1 3-64 0,0 0-16 0,-1 1 0 16,0 0-400-16,-3-2-96 0,-1-2-16 0,-1 0 0 15,-2-6 256-15,1-5-192 0,-2 0 192 0,-1-5-192 32,-1-7-224-32,0 1-32 0,0-1-16 0,-2 2-1568 0</inkml:trace>
  <inkml:trace contextRef="#ctx0" brushRef="#br2" timeOffset="-192231.01">26912 9439 2751 0,'-13'15'128'0,"8"-12"16"0,4-1-144 0,1-2 0 0,0 0 0 0,-2-2 0 16,0 0 288-16,-1-4 32 0,1-4 0 0,-1-5 0 0,2-5-320 16,1-2 0-16,3-4-176 0,-1-5 176 0,3 0-128 0,0-1 128 31,1-4 0-31,-1-3 0 0,1-2 0 0,0-1 0 16,1-3 0-16,-2-2 0 0,1-1 320 0,0-2 0 15,0 0 16-15,-1 2 0 0,-1 1 256 0,1 0 48 16,-2 2 16-16,1 3 0 0,1 5-16 0,0 5 0 15,-1 7 0-15,-1 5 0 0,1 3-192 0,0 9-32 16,-2 2-16-16,1 6 0 0,-2 6-16 0,0 7 0 16,1 0 0-16,-1 8 0 0,0 3 0 0,0 3 0 15,1 2 0-15,-1-1 0 0,1 4-384 0,1 3 0 16,-1-1-224-16,1 2 80 0,0 1 144 0,1 1-128 16,0 4 128-16,1 0-128 15,1 1-512-15,-1 0-112 0,0 3-16 0,-1-3-2624 0,-1-1-512 16</inkml:trace>
  <inkml:trace contextRef="#ctx0" brushRef="#br2" timeOffset="-192025.75">27058 9447 4463 0,'0'-8'192'0,"0"-2"64"0,0-2-256 0,-1 2 0 0,1 1 0 0,0-1 0 15,-1-2 0-15,1-8 0 0,0-13 0 0,-1-16 0 16,-1-11 832-16,1-12 64 0,0-3 16 0,0-2 0 16,-1-5 16-16,1-1 0 0,0 1 0 0,1-4 0 15,0 7-224-15,0 0-64 0,0 1 0 0,0 1 0 16,0 2 80-16,0 2 16 0,1 6 0 0,0 2 0 0,1 2-224 15,-1 2-32-15,1 2-16 0,0 2 0 0,-1 4 48 0,0 1 16 16,0 1 0-16,0 2 0 0,2 3 0 0,-2 2 0 16,0 2 0-16,1 2 0 15,-1-1-288-15,0 0-64 0,2-2-16 0,0 1-9920 16</inkml:trace>
  <inkml:trace contextRef="#ctx0" brushRef="#br2" timeOffset="-185339.75">24479 6037 1839 0,'-9'0'160'0,"2"0"-160"0,-1 0 0 0,3 0 0 0,2 1 1936 16,1-1 368-16,0 3 64 0,-3-3 0 0,-1 2-2064 0,-4 2-304 0,-2 2-304 0,-2-2 64 0,2 2 240 0,-1 0 0 16,1 0 0-16,-2 3 0 0,3-3 0 0,-1 1 208 15,-1 2-32-15,1 1-16 0,-2 0 656 0,0 0 128 16,-3 1 16-16,0 3 16 0,-1 0 128 0,-5 6 32 16,-1-4 0-16,-5 3 0 0,0 3-720 0,-6 0-144 0,0-2-16 15,-3 1-16-15,-3 1-240 0,-3 1 0 0,-1 1 0 16,-1-1 0-16,2 3 320 0,-2-2-16 0,-1 2-16 0,3-1 0 15,0-3 208-15,-4 3 32 0,-8 3 16 0,-2 2 0 16,0 4-320-16,1-6-64 0,4 2-16 0,5-3 0 16,2-4 96-16,5-2 16 0,5-1 0 0,3-7 0 15,2-1 432-15,5-2 80 0,4-2 32 0,3-4 0 16,5-1-560-16,2-2-112 0,5-1-128 0,2-1 176 16,3-2-720-16,2-1-144 0,2 2-16 15,2-4-16-15,3-4-112 0,3-2-32 0,4-1 0 0,1-3 0 16,3-2 320-16,3-2 64 0,3-1 16 0,7-5 0 0,3-3 256 15,3-3 48-15,3-2 16 0,3-7 0 16,4 0 336-16,6-1 64 0,5-4 0 0,5 2 16 0,5 2-272 0,2-3 128 16,-1 4-128-16,-2-2 0 15,-3 5-288-15,-8 3-160 0,-4 5-48 0,2-1 0 0,4-1 496 0,-1-1 0 16,-1 3 0-16,-6 3 0 0,-4 3 288 0,-5 2 96 16,-4 1 32-16,-4 3 0 0,-3 0 976 0,-1 2 192 15,-5 1 32-15,-3 3 16 0,-2 0-336 0,-4 2-64 16,-2 0-16-16,-4 0 0 0,0 1-640 0,-4 1-128 0,-2 0-16 15,-2 5-16-15,-1-2-208 0,-2 3-32 0,-3 0-16 16,-2 4 0-16,-5 0-416 0,-2 3-64 16,-2 1-32-16,-5 4 0 15,-3 0-464-15,-4 3-80 0,-2 4-32 0,-5 3 0 16,1-1 224-16,-5 3 64 0,2-2 0 0,-1 1 0 0,-2-1 640 0,-5 2 0 0,-7 5 0 0,-3 2 176 16,-2-1 288-16,0 4 64 0,1 0 16 0,-3 3 0 15,5-4 320-15,-2 1 64 0,0-1 16 0,0-3 0 16,2 1-320-16,3-3-64 0,3-2-16 0,6 0 0 0,3 1-352 15,6-4-64 1,2-1 0-16,4-4-128 0,4-2 0 0,2-2 0 0,2-1 0 0,3-5 0 0,2 0 0 0,2-2 0 16,3-3 0-16,2-2 0 0,0-2-224 0,5 2 0 15,1-5 0 1,2 0 0 0,4 0-160-16,1-4-48 0,5-2 0 0,3-1 0 0,2-2 96 0,5-2 16 0,4-2 0 0,3-2 0 15,4-2 80-15,5-2 32 0,4-6 0 0,5 1 0 0,3 2 0 0,7-7 0 16,7-2 0-16,5-4 0 0,4-1 208 0,-1-2 0 15,0 1 0-15,1 0 0 0,2 4-320 0,0 3-32 0,0 4 0 0,-7 1 0 16,-6 0 144-16,-7 5 16 16,-6 1 16-16,-5 3 0 0,-3 4 176 0,-3 0 0 0,-1 3 0 0,-4 2 0 15,-3 0 624-15,-5 1 48 16,-1 2 16-16,-4 0 0 0,-3 2 272 0,-2 1 64 0,-4 4 16 0,-3-2 0 16,0 4-400-16,-5-2-64 0,0 3-32 0,-3 3 0 15,0-2-352-15,-3 4-192 0,-2-2 192 0,-3 4-192 16,-3 1 0-16,-4 2-256 0,-1 3 32 0,-6-2 0 31,-4 4-64-31,-4 1-16 0,-6 2 0 0,-5 2 0 0,-2 1 112 16,-3-2 32-16,-3 3 0 0,-3 0 0 0,1 0 352 0,-4-2 64 15,-3 1 0-15,-4 1 16 0,-1 1 224 0,-5 3 32 16,-4 4 16-16,-2 3 0 0,-1-1-320 0,-3 1-64 16,-4 3-16-16,0 1 0 0,1-1-144 0,3-1-144 15,5-1 144-15,0-2-208 0,0-1 32 0,2-2 16 16,4-3 0-16,6-2 0 0,8-1 160 0,4-5 0 15,4 1 0-15,6-6 128 0,4 0-128 0,1-1 0 16,2-2 0-16,3-1 128 0,4 1-128 0,4-4 0 16,2 1 0-16,5-1 128 0,4-1-384 0,2-1-64 0,3 0 0 0,2-2-16 31,3-2-256-31,1 0-48 0,4 0-16 0,2-3 0 0,4 0 240 0,4-6 48 0,3 2 16 0,5-5 0 16,3-1 352-16,5 0 0 0,4-5 160 0,5 1-160 15,3-4 224-15,1-1-64 0,4-3-16 0,1-1 0 16,2 0-144-16,4-5 128 0,2 3-128 0,0-1 128 15,3-3-128-15,0 0 0 0,2-1 144 0,-2-2-144 16,0-1 0-16,-2 3-160 0,1 1 16 0,2 2 0 16,3-1 144-16,0 0 0 0,-3 5 0 0,-4 0 0 15,-5 3 0-15,-6 0-128 0,-3 4 128 0,-1-1 0 16,-2 2 0-16,-5 2 0 0,-3 3 0 0,-1 0 0 0,-3-1 0 16,-2 2 0-16,-2 0 0 0,0 2 0 15,-4-2 0-15,-1 3 0 0,-2-1 0 0,-4 0 0 0,-2 4 0 16,-3 0 0-16,-2 0 0 0,-2 2 128 0,-3 4 48 15,-3-2 16-15,1 2 0 0,-4 0 0 0,-3 3-64 0,-3 2-128 16,-3 3 192-16,-5 0-64 0,-5 2-128 0,-3 4 192 16,-7 3-192-16,-4-1 192 0,-6 4 16 0,-3 2 16 15,-4 1 0-15,-1 1 0 0,-2 2 192 0,-3-1 32 16,-2 0 16-16,-5-2 0 0,-3 2 96 0,-1 1 16 0,-1 2 0 16,0 3 0-16,4-2-256 0,1-1-64 0,2 1 0 0,-1-1 0 15,-2 0-256-15,0 1 0 0,-2 2 128 0,5-3-128 16,6-2 0-16,2-3 0 15,5-1 0-15,3-1 0 0,3-4 0 0,4 0-192 16,2-1 192-16,5-2-192 0,3 1-80 0,4-3-16 16,7-2 0-16,3 0 0 0,3-4-416 15,6 0-96-15,4-4-16 0,3-2 0 0,3 0-16 16,4-2 0-16,4-4 0 0,7-2 0 0,4-2 256 16,8-4 32-16,7-1 16 0,6-5 0 0,9-1 400 0,5-4 128 0,6-4 0 0,2-3 0 15,-3 3-256-15,6-5 48 0,10-3 16 0,9-4 0 16,5-1-48-16,1-3 0 0,-1 1 0 0,2 1 0 15,3 1-352-15,0 1-80 0,-1 0-16 0,-6 3 0 16,-10 3-304-16,-1-3-64 0,5 1-16 0,-3-2 0 16,-1 1 480-16,-10 1 80 0,-9 5 32 0,-6 3 0 0,-4 2 480 0,-3 3 0 15,-5 6 0-15,-5 2 0 0,-5 1 608 0,-7 8 112 16,-5-2 32-16,-6 5 0 0,-7 4 240 0,-3-2 48 16,-5 4 16-16,-3-1 0 0,-5 4-544 0,-4-1-96 15,-3 5-32-15,-6-2 0 0,-7 8 64 0,-8 1 0 0,-9 3 0 16,-5 7 0-1,-9 0-208-15,-2 5-48 0,-4 1 0 0,-3 0 0 0,-6 1-192 0,-10 3 0 0,-5 1 0 0,-4-2 0 16,4 1 0-16,-5 1 0 0,-5-3 0 0,-1 1 0 16,1 0 656-16,2-1 48 0,3 1 0 0,0-2 0 15,0 2 16-15,-2 2 16 16,1 0 0-16,6-1 0 0,8-4-256 0,3-1-48 0,2-5-16 0,7-1 0 16,10-4-256-16,8-1-160 0,10-7 192 0,8-1-192 15,5-3 0-15,6-3 0 0,6 0-160 0,4-6 160 16,3 0-1072-16,4 0-80 0,3-2-32 0,4-2 0 15,2 2-752-15,5-6-160 0,2 2-16 16,4-5-16-16,4 0 32 0,6-4 16 16,2-1 0-16,4-2 0 15,3-1 1312-15,3-1 272 0,5 2 48 0,5-2 16 0,6-2 640 0,7-6 128 0,8 0 32 0,4-2 0 0,0-1-160 0,2-1-16 16,4 1-16-16,4-1 0 0,2 1-432 0,-1 2-96 16,-1 0-16-16,-3-2 0 31,1 3-240-31,-4-3-48 0,0 2-16 0,-5 1 0 15,-3 2 48-15,-4-2 16 0,-8 3 0 0,-6 5 0 0,-6-1 432 0,-2 4 176 0,-3-1-128 0,-5 5 128 16,-4 0 208-16,-6 6 128 0,-8 1 32 0,-5 0 0 0,-6 6 976 0,-5 0 208 0,-4-3 48 0,-3 6 0 31,-7 0-96-31,-5 4-16 0,-3-1 0 0,-1 4 0 16,0-2-400-16,-6 2-64 0,-10 6-32 0,-10 6 0 16,-7 1-544-16,-7 5-96 0,-5 1-32 0,-6 2 0 0,-8 1-192 0,-4 2-128 0,-3 1 160 0,0-3-160 31,5-3 0-31,-3 1 0 0,-4 0-128 0,0 3 128 15,2 0 144-15,5-2 144 0,10-5 32 0,2-1 0 16,-1 3 416-16,4-5 96 0,5-1 0 0,8-1 16 0,9-4-496 16,9-5-96-16,7 0-32 0,6-6 0 0,5 1-224 0,6-2 0 15,4-3 0-15,4 1-160 16,2-3-864-16,3 0-192 0,2-5-16 16,4 1-16-16,2-2-720 0,4-2-144 0,5 2-16 0,3-4-16 15,2-2 1024-15,6-3 208 0,9-1 32 0,7-4 16 0,8-5 1104 16,10 1 208-16,10-6 64 0,6-1 0 0,5 3 160 0,-1-5 32 15,2 0 16-15,4 0 0 0,4 2-368 0,-1-1-80 16,2 1-16-16,-7-1 0 16,-8 7-576-16,0-4-128 0,4 1-32 0,0 0 0 15,-5-1-272-15,-7 3-48 0,-7 1-16 0,-6 1 0 0,-5 1 512 0,-7 4 112 0,-4 4 0 16,-7 1 16-16,-3 2 176 0,-8 2 176 0,-3 4-48 0,-8 0 0 16,-5 1 992-16,-5 1 192 0,-3 3 32 0,-6 1 16 15,-3 0 432-15,-6 3 64 0,-4 0 32 0,-8 4 0 16,-3-1-928-16,-6 4-176 0,-4 3-32 0,-4 2-16 15,-3 1-736-15,-3 0-368 0,0-4 48 0,-6 5 0 16,-10 4-272 0,-9 2-48-16,-3 1-16 0,-5 2 0 0,3 0 192 0,-2 2 32 0,-4-3 16 0,-1 4 0 15,1-3 416-15,3 1 0 0,4 2 0 0,2-3 0 16,6-2 240-16,3-1 128 0,-1-1 16 0,7 0 16 0,7 0-240 0,6-3-160 16,8-3 192-16,7-4-192 15,6 1 0-15,6-6 0 0,3 2 0 0,2-3 0 0,3-2-240 0,4-2-96 16,1 2-32-16,2-2 0 15,2-2-1088-15,2 1-208 0,2-1-64 0,2-1 0 16,0 1 368-16,3-2 64 16,3-1 16-16,4 0 0 0,6-5 992 0,3 0 288 0,7-5 0 0,4 0-128 0,6-2 432 0,6-4 80 15,3-1 32-15,8-2 0 0,6-3 208 0,8-1 32 16,6-1 16-16,6 1 0 0,2-6-672 0,0 0-352 16,-4 2 32-16,0 1 16 15,2-4-624-15,5 0-128 0,1-2-32 0,-2 1 0 16,-5 4-144-16,-7-1-48 0,-7 8 0 0,-1-1 0 15,-3 7 464-15,-5 0 96 0,-9 3 16 0,-5 2 0 0,-8 4 704 0,-7 0 0 0,-3 1 160 0,-7 4-32 16,-3-4 896-16,-3 4 192 0,-5 0 16 0,-2 1 16 16,-3 2 464-16,-3-1 80 0,-1 1 32 0,-2 0 0 15,-4 3-480-15,-3 0-80 0,-3 0-32 0,-4 0 0 16,0 2-992-16,-5 1-240 0,-5 3 0 0,-9-2 0 31,-6 6-528-31,-6 1-112 0,-7 2-32 0,-3 4 0 16,-2 2 0-16,1 0 0 0,5-4 0 0,-5 4 0 0,-10 1 352 0,-5 1 64 0,-5 5 0 0,1-3 16 0,3 2 240 0,3-2 0 15,-1 1 0-15,3-3-144 0,2 1 144 0,4-3 192 16,7-1-32-16,7-1-16 16,6-4-144-16,6-4 128 0,3 0-128 0,7-5 128 0,4 3-272 0,3-4-64 15,5-3-16-15,3 4 0 32,5-4-672-32,2 0-128 0,4-1-16 0,2 2-16 0,4-4-736 0,4-3-160 0,3 2-32 0,5-1 0 15,6-4 592-15,5-3 112 0,8-1 32 0,6-2 0 0,5-2 1376 0,8-6 256 16,3-1 64-16,6-1 16 0,2 0 272 0,6-4 48 15,6-1 16-15,-1-2 0 0,0 3-336 0,-4-2-64 16,-2 2-16-16,4-3 0 0,6-2-384 0,-1-1 0 16,-2 1 0-16,-4 5 0 0,-7-1 0 0,-6 4 0 0,-7-1 0 0,-3 4 0 15,-5 2 512-15,-5 1 0 0,-5 4 16 0,-7 1 0 16,-4-1 976-16,-6 5 192 0,-4 2 32 0,-7 1 16 16,-3 0 144-16,-3 3 32 0,-6 0 0 0,-3-2 0 15,-6 5-448-15,-5 2-96 0,-7 1-16 0,-6 4 0 16,-3 0-1056-16,-6 4-304 15,-6 4 0-15,-4 2 128 16,3-2-832-16,-8 1-192 0,-9 4-16 0,-5 1-16 16,-6 7-384-16,1-1-80 0,1-2-16 0,3 1 0 0,6-5 640 0,-1 1 112 0,-3 0 16 0,4 1 16 0,3-4 624 15,5-1 0-15,6-1 0 0,4-2 192 0,4 0 64 0,6-3 0 16,5-1 16-16,7-3 0 0,4-2-272 0,6-1-272 16,7-5 48-16,3 1 16 15,6-2-1216-15,1-2-240 0,4 1-64 0,4-2 0 16</inkml:trace>
  <inkml:trace contextRef="#ctx0" brushRef="#br2" timeOffset="-185074.4">22155 5651 3679 0,'83'-35'160'0,"-57"23"32"0,-15 6-192 0,-6 6 0 0,-2-3 0 0,5 0 0 0,22-10 752 0,18-6 96 0,19-9 32 0,13-4 0 0,6 0-288 0,-2-3-48 0,-6 3-16 0,-8 5 0 0,-7 4-400 0,-8 4-128 0,-8 0 0 0,-7 6 0 31,-5 1 128-31,-8 2-128 0,-6 1 0 0,-5 3 0 0,-6 2 384 0,-5 2 32 0,-4-1 0 0,-6 3 0 16,-2 3 832-16,-7-1 160 0,-2 4 48 0,-7 0 0 31,-7 4-256-31,-4 0-48 0,-7 4-16 0,-6 1 0 16,-3 1-688-16,-2 2-144 0,-1 1-32 0,1-3 0 15,3 0-272-15,1-2 0 0,-2 0 0 0,-3 1 0 0,-3 3 272 16,1-2-48-16,0 2-16 0,5-2 0 0,9-1-16 0,4-3-16 16,1 1 0-16,4-3 0 0,3 0-176 0,3-4 0 15,4 0 0-15,2 0 128 16,3-5-784-16,5-1-176 0,3 0-16 0,3-1-16 15,3-4-736-15,3 0-160 0</inkml:trace>
  <inkml:trace contextRef="#ctx0" brushRef="#br2" timeOffset="-180607.75">20066 9648 5519 0,'3'3'496'0,"1"2"-496"0,0-1 0 0,-2-1 0 0,1 0 0 0,2 1 0 0,3 6 0 0,8 7 0 0,5 9 336 0,5 6 176 0,4 5 48 0,0-1 0 0,-1 1-224 0,0-1-32 16,0 1-16-16,1-2 0 0,1 3-288 0,1 1 160 16,2 0-160-16,0 0 128 0,2 3-128 0,1 1-144 15,3 4 144-15,2 1-208 16,3 7-832-16,0-2-176 0,-2 0-16 0,-2-2-16 0,-5-7 976 0,-3 1 272 15,-3-2 0-15,-3-5 0 0,-1 1 0 0,-2-5 0 16,-3-2-128-16,-3-3 128 16,2-2 0-16,-1-5 0 0,-3 0 0 0,-2-5 0 0,0-1 0 0,-2-4 0 0,1-2-128 0,-5-1 128 15,0-6 0-15,-4-3 0 0,-2-3 0 0,-3-2 0 32,-3 1 0-32,-3-6 0 0</inkml:trace>
  <inkml:trace contextRef="#ctx0" brushRef="#br2" timeOffset="-180181.06">20022 9473 9215 0,'-3'13'816'0,"0"-3"-656"16,1-4-160-16,0 0 0 0,2-5 720 0,2 2 112 15,-1-1 32-15,1 2 0 0,2 5-672 0,3-2-192 16,5 5 0-16,-1-2 0 0,4 3 448 0,-2-3 32 16,3 1 0-16,0-1 0 0,2-3-304 0,-1 5-176 0,3 1 192 0,2 5-192 15,1 2 256-15,3 8-48 0,5 6-16 0,1 5 0 16,3 8-48-16,0 3-16 0,1 1 0 0,3 3 0 15,2 3-128-15,0 2-256 0,1-2 64 0,-3 0 16 32,1-3-464-32,-3-3-80 0,-1 0-32 0,-4-4 0 0,-2-6 288 0,-2-3 48 0,2 0 16 0,-3 1 0 15,-1-5 208-15,-1 0 64 0,-2-5 0 0,-2-2 0 16,-1-3-80-16,-1-2-16 0,0 1 0 0,1-1 0 16,0-1-80-16,1-3-16 0,0 2 0 0,0-1 0 15,1-3-768-15,1 0-144 0,-4-4-48 16,0 1 0-16,-2-4 1024 0,-2 0 256 0,-3-3 0 0,-2-2 0 0,-2-4 0 0,-3-2-144 15,-2-2 144-15,-4 0 0 0,-1-2 0 0,-5-3 0 16</inkml:trace>
  <inkml:trace contextRef="#ctx0" brushRef="#br2" timeOffset="-179926.27">20100 9951 21183 0,'6'18'944'0,"-1"-4"192"0,1 2-912 0,1-1-224 0,-1-5 0 0,2 2 0 0,5 4-384 0,7 15-128 0,12 17-32 0,11 15 0 0,8 10-544 0,-1-1-96 0,2-5-32 0,-3-4 0 0,-1-9 1472 16,-2-1 304-16,1-4 48 0,0 0 16 0,0-4-624 0,-2-1-160 15,-3 3-16-15,-1-2 0 32,-1-3-208-32,-2 1-64 0,-1-2 0 0,0 3-4160 0,0 3-832 0</inkml:trace>
  <inkml:trace contextRef="#ctx0" brushRef="#br2" timeOffset="-179513.73">21261 11532 2127 0,'-2'-1'0'0,"-2"-3"0"0,-1-1 0 0,0-1 192 0,0 0-192 0,0 0 0 16,-1-5 0-16,-7-8 0 0,-7-13 672 0,-12-15 96 15,-7-10 32-15,-3-10 0 16,-2-2-176-16,-2 0-48 0,-1-7 0 0,-3 0 0 0,2 0-400 0,-1-5-176 0,-3-2 128 0,0 1-128 16,0 6 0-16,-1 0 0 0,-2 0-224 15,1-2 80-15,2 1-64 0,0 4-16 0,3 4 0 0,2 6 0 32,3 2-448-32,0 4-96 0,2 4 0 0,1 0-16 0,3 5 1120 0,6 3 240 0,1 8 32 0,3 5 16 15,4 1 928-15,4 9 192 0,4 6 48 0,5 6 0 16,3 4-464-16,5 6-96 0,3 6-16 0,3 1 0 15,3 5 320-15,7 7 48 0,3 3 16 0,6 7 0 0,8 5-640 16,6 11-128 0,7 8-32-16,5 5 0 0,2 2-800 0,2-1-256 15,0 1 0-15,-2 0 0 16,-2 0-144-16,-1-3-48 0,-2-6 0 0,-2 0 0 0,1-1 320 0,-4-3 128 0,1 0-128 0,-3-2 128 16,-2-3-608-16,-1 1-32 0,-3-1-16 0,0 2 0 31,-1 1-48-31,-1 1-16 0,0 0 0 0,-2-3 0 0,-2-5 0 15,-5 0 0-15,0-6 0 0,-1-3 0 0,-3 0 592 0,-2-6 128 0,-1-5 0 16,-5-4 0-16,1-4 192 0,-2-7 48 0,-3 1 0 0,-2-8 0 31,0-1-624-31,-3-6-128 0,-3-2-32 0,-3-5 0 16,-2-3-304-16,-7-8-64 0,-5-4-16 0,-5-8 0 0,-4-8 928 0,-9-6 0 0</inkml:trace>
  <inkml:trace contextRef="#ctx0" brushRef="#br3" timeOffset="-170051.64">21631 6509 3503 0,'4'-5'320'0,"-3"3"-320"0,0-2 0 0,-1 4 0 0,0-2 0 0,0-1 0 0,1-1 0 0,1-2 0 0,0-1 704 0,-1-2 128 0,1 1 0 0,-2 0 32 0,1 2-144 0,0-3-16 0,2 2-16 0,0 1 16 0,2-4-384 16,0 1-64-16,1-1 0 0,3 0 0 0,1 2-256 0,-1-5 0 15,2 3 0-15,-1 1 0 0,-1 0 0 0,1 1 0 16,-1 4 0-16,0 0 0 15,-2 1 176-15,-2 3 16 0,0 3 0 0,-3 1 0 0,1 4-48 0,-3 5-16 16,-3 3 0-16,0 0 0 0,-2 6 48 0,-3 3 0 16,-3 3 0-16,-1 3 16 0,-1-4-64 0,-3 8 0 0,-2 4 0 15,-3 4 16-15,-1 4 160 0,-2-1 16 0,1 0 16 16,-3 0 16-16,1 0-32 0,-1 1-16 0,-1 2 0 0,-2 6 16 16,-2-2-176-16,-1 4-16 15,0 0-128-15,-1-3 208 16,-1 5-208-16,0-8 0 0,0-3 0 0,2-7 0 0,2-3 0 0,0-1-144 15,2-2 144-15,2-3 0 0,4-3 0 0,1-1 0 0,1 1 0 0,4-5 0 16,3-1 0-16,2-6-192 16,2 0 48-16,1-3 0 0,3-2-112 15,2-3-32-15,0 1 0 0,2-7 0 0,0 1-64 0,1-1-16 0,1-3 0 16,2-4 0-16,0-2 368 0,2 0 0 16,0-4 0-16,3-3 0 0,-1-3 0 0,2-1 0 15,3-3 160-15,0-5-160 0,3-1 0 0,3-4-192 0,0-3 0 0,3-4 0 16,3-2 192-16,-1-8-144 15,6-6 144-15,-1-8-128 0,2-6-80 0,-1-2-16 16,0 3 0-16,3-4 0 16,5-6-160-16,0 0-16 0,-4 10-16 0,2-1 0 0,0 2 176 0,1 2 48 15,-2 6 0-15,0 5 0 0,-1 5 192 0,-2 3 0 16,-1 5 0-16,-3 5 0 0,-4 3 0 0,-2 5 240 16,-3 3-48-16,-5 6-16 0,0 6-16 0,-5 2 0 15,-2 6 0-15,-2 0 0 0,-3 3 320 0,-1 3 64 0,0 0 16 0,0 1 0 16,-1 2-32-16,0 3 0 0,2-3 0 0,-1 0 0 15,1 0-208-15,-1 2-64 0,2-2 0 0,-2 0 0 16,0-2-112-16,0 1-16 0,-3 5-128 0,2-4 192 16,-3 4 0-16,0 2 0 0,0 1 0 0,-1 0 0 15,-2 2 336-15,-1 2 64 0,-2 8 16 0,-3 3 0 16,2-3 80-16,-2 7 16 0,-2 9 0 0,-4 6 0 16,0 4-416-16,-2 6-80 0,0 3-16 0,-3 1 0 0,1-2-192 15,-3 4 0-15,-2 0 0 0,1-2 0 0,2-4 0 0,-2 2 128 16,-4 4-128-16,-1-1 0 0,0-5 0 0,0-5 0 15,2-6 128-15,-1-3-128 0,3-5 304 0,-2-5 16 16,2-3 0-16,1-5 0 0,1-3 272 0,5-3 64 16,1-3 16-16,2-6 0 0,5 0-288 0,-1-4-64 15,2 0-16-15,-1-3 0 16,4-3-304-16,0 0 128 0,0-3-128 0,2-1 0 0,3-2 0 16,0 0-176-16,2 0 0 0,0-4 0 15,0-1-416-15,2-3-96 0,2-2-16 0,1-5 0 16,1 1-48-16,2-4-16 0,2-6 0 0,3-5 0 15,3-2 256-15,4-7 64 0,3-4 0 0,2-8 0 16,5-5-496-16,1-2-80 0,6-4-32 0,-1-2 0 16,2-3-272-16,4 0-48 0</inkml:trace>
  <inkml:trace contextRef="#ctx0" brushRef="#br3" timeOffset="-168074.05">21971 5823 3215 0,'6'-14'0'0,"-3"4"128"0,-1 4-128 0,-2 4 192 16,0 2-192-16,-2 2 0 0,-1 2 0 0,-3 2 0 0,-3 7 976 0,-5 5 176 0,-7 12 16 0,-7 8 16 0,-3 8-400 0,-3 5-80 0,-5 3 0 0,-3 9-16 0,-2 4 528 0,-2 2 96 15,0-2 32-15,3-2 0 0,5-4-144 0,-3 3-32 16,0 4 0-16,-2 3 0 16,2 2-416-16,0-2-96 0,4-4-16 0,0-1 0 0,1-3-192 0,-1-3-32 15,1-5-16-15,3-1 0 0,3-2-400 0,1 0 0 16,-1-1 0-16,1-2 0 0,3-4 0 0,0-3 0 15,-1 1 0-15,1-5 0 0,2-3 272 0,1-6-16 0,2-1-16 16,2-6 0-16,2-3 192 0,4-6 32 16,2-1 16-16,2-5 0 0,4-5-160 0,1-2-48 15,3-2 0-15,1-4 0 0,4-4-528 0,1-6-96 0,2-3-32 0,2-5 0 32,1-2-448-32,3-7-80 0,5-4-32 0,1-5 0 15,0 3 240-15,3-7 64 0,4-11 0 0,5-9 0 16,3-4 16-16,5-5 16 0,4-5 0 0,6-1 0 15,3-5-64-15,3 1-16 0,1 4 0 0,-4 4 0 0,2 4 176 16,-6 4 16-16,-2 8 16 0,-1 2 0 0,-2-1 96 0,-2 6 32 0,-3 3 0 0,-3 7 0 0,-3 5 144 16,-5 2 16-16,-2 8 16 0,-5 5 0 0,-6 7 48 15,-5 8 0-15,-5 3 0 0,-7 6 0 0,-2 6 800 0,-3 0 160 16,-3 4 48-16,-4 5 0 0,-5 7 288 0,-5 7 64 16,-3 7 16-16,-6 7 0 15,-3 4 288-15,0 5 64 0,0 3 16 16,-4 4 0-16,-1 9-400 0,-1 2-96 15,1 2-16-15,-1 5 0 0,-1 4-528 0,0-1-128 0,-1-2 0 0,0-3-16 16,4-6-112-16,-1 3 0 0,-2 4-16 0,2 0 0 0,2-7-176 0,-1 0-128 16,-1-2 144-16,0-4-144 0,2-5 176 0,-1-2-176 15,1-3 192-15,1-5-192 0,5-3 208 0,1-11-64 16,6-5-16-16,3-7 0 16,2-6-128-16,5-4 0 0,4-3 0 0,4-8 0 0,3-2 0 0,3-8-224 0,5-4 80 0,1-9 16 31,5-3-464-31,3-9-96 0,5-8-16 0,5-12 0 15,4-5-16-15,4-8-16 0,5-6 0 0,6-9 0 16,7-7 144 0,3-2 16-16,-7 9 16 0,5-1 0 0,7-7 128 0,5-3 32 0,3-4 0 0,2 4 0 15,-1 1 144-15,2 7 16 0,-3 6 16 0,-1 0 0 0,-3 3 224 0,-6 7-176 0,-10 8 176 0,-3 6-160 16,1 3 160-16,-3 5 0 0,-3 4 0 0,-4 8 128 0,-5 7 0 16,-7 8 0-16,-5 4 0 0,-5 6 0 0,-7 7-128 0,-4 3 0 15,-6 7 128-15,-5 5-128 0,-6 4 224 0,-1 2-32 16,-1 2 0-16,-6 11 0 0,-9 8 192 0,-6 14 48 31,-4 7 0-31,-4 11 0 0,-4 8 256 0,-4 5 48 0,-2 8 16 0,-3-1 0 0,0 4-224 0,1-3-32 31,4-3-16-31,3-8 0 0,2 0-160 0,0-3-48 16,2 1 0-16,4-6 0 0,1 0 96 0,3-8 16 16,4-4 0-16,3-8 0 0,5-5-144 0,2-4-32 15,3-2 0-15,5-5 0 0,3-5-208 0,3-7 0 16,4-6 128-16,4-4-128 0,-1-5-160 0,3-4-80 0,3-4-16 0,0-2 0 31,4-2-384-31,0-4-64 0,2 0-32 0,2-6 0 16,3-5-288-16,1-7-64 0,2-5-16 0,4-7 0 15,5-7 448-15,3-8 80 0,8-12 32 0,5-10 0 0,6-12 224 0,2-3 32 0,-3 9 16 0,8-12 0 16,8-8 0-16,3-5 0 0,0 5 0 0,-1 1 0 16,3 4-160-1,0 5-16-15,0 4-16 0,-4 8 0 0,-10 8 208 0,-6 7 64 0,-2 7 0 0,-4 5 0 16,-3 8 192-16,-7 7 0 0,-4 8 0 0,-5 7-144 15,-4 4 144-15,-5 6 192 0,-3 4-32 0,-5 4-16 0,-3-1 464 16,-5 6 96-16,-3 3 0 0,-5 6 16 0,-2 2 448 0,-8 11 96 16,-5 9 16-16,-7 13 0 0,-9 10-544 0,-6 12-96 15,-6 11-32-15,-4 2 0 0,4-6-64 0,-5 3-16 16,-1 6 0-16,-4 7 0 0,0 3-112 0,-1-3-32 16,2-3 0-16,-2-2 0 0,-1 0-80 0,5-3-32 15,3-5 0-15,0 0 0 0,2-2-128 0,3-4-16 16,4-4-128-16,4-8 192 0,5-6-192 0,5-8 128 15,6-7-128-15,8-12 0 0,6-7 208 0,6-11-48 0,7-6-16 16,5-5 0-16,3-8 32 0,7-7 0 16,6-9 0-16,5-9 0 0,2-5-432 0,6-9-64 0,8-11-32 0,5-8 0 15,6-6 96-15,5-9 0 0,5-3 16 0,1-3 0 16,-3 5 112-16,10-8 128 0,5-4-208 0,3 0 80 16,-2 3 128-16,-7 3 0 0,-6 11-144 0,4-4 144 15,1 2 0-15,0 1 0 0,-4 6-144 0,-2 4 144 16,-6 7 0-16,-5 7 0 0,-4 5-128 0,-6 5 128 15,-4 8 0-15,-7 9-192 0,-4 8 192 0,-8 8-160 16,-3 2-48-16,-7 7-16 0,-5 3 0 0,-4 6 0 16,-5 7 224-16,-5 5 0 0,-9 8 0 0,-6 5 0 0,-5 11 384 15,-8 9 160-15,-8 11 32 0,-7 6 16 0,-4 6-48 0,-3 5-16 16,-3 6 0-16,-5 6 0 0,-3 5-160 0,-2 3-48 16,1-4 0-16,1-7 0 0,8-9-192 0,0-1-128 15,2 3 160-15,3-4-160 0,4-2 160 0,5-10-160 16,4-5 160-16,6-12-160 0,8-10 0 0,3-1 128 15,4-7-128-15,4-3 0 0,7-8 0 0,6-6 176 16,3-4-176-16,5-5 160 0,3-2-160 0,3-2 128 16,0-2-128-16,4-2 128 15,0 1-560-15,1-3-112 0,2-2-32 0,1-2 0 16,3-3-144-16,1-3-48 0,2-2 0 0,4-6 0 0,4-4 384 0,3-7 80 0,5-8 16 0,6-8 0 16,6-3 160-1,2-9 128-15,-3 6-192 0,5-10 192 0,8-8-128 0,9-11 128 0,4-3 0 0,3-2 0 16,3-5-144-16,-2 3 144 15,-1 3 0-15,-6 8-144 0,-3 4 144 0,-4 7 0 0,-2 6 0 0,-10 8-128 16,-6 6 128-16,-3 9 0 0,-4 5 0 0,-7 2 0 16,-5 9 0-16,-5 4 0 0,-5 4 0 0,-5 1 0 15,-2 9 144-15,-6 0 16 0,-1 6 0 0,-5 2 0 0,-3 6 400 16,-4 2 80-16,-3 6 0 16,-4 9 16-16,-3-1-208 0,-5 9-32 0,-3 10-16 0,-4 3 0 0,-4 11-400 0,-6 5 0 15,-3 7 128-15,-3 2-128 0,-1 4 0 0,-3-1 0 16,1-5 0-16,1-1 0 15,-2 2 0-15,4-3 0 0,2-8 128 0,0 2-128 0,-1-1 0 0,2 1 0 16,1 2 0-16,1-4 0 0,4 0 0 0,2-6 0 16,3-5 0-16,5-5 0 0,5-10 0 0,6-9 0 15,3-2 0-15,5-7 0 0,5-6 0 0,5-2 0 16,4-5 0-16,6-6 0 0,2-4-384 0,6-9 64 0,4-3 0 16,5-9 0-1,5-7-320-15,6-7-48 16,4-5-16-16,4-7 0 0,4 0 432 0,5-6 80 0,3-4 0 0,4-2 16 0,1-4 176 0,-1 4 0 0,0-1 0 0,5-1-128 15,3-2 128 1,1 0 0-16,-3 2 0 0,-6 6 0 16,-6 7 0-16,-5 6 0 0,-3 6 0 0,-4 5 0 15,-7 9 0-15,-4 5 0 0,-4 8 0 0,-6 6 0 16,-5 3 0-16,-6 1 176 0,-6 8-176 0,-3-2 192 0,-4 3 64 16,-5 3 32-16,-5 0 0 0,-2 4 0 0,-1 0 336 15,-6 4 64-15,-5 6 16 0,-3 5 0 0,-3 3-272 16,-5 6-48-16,-6 8-16 0,-6 5 0 0,-4 9-96 0,-2 4-16 15,1 0 0-15,4-6 0 0,4 0-96 0,-7 7-32 16,-7 13 0-16,-5 6 0 0,0 5-128 0,1-4 0 16,5-8 0-16,4-4 0 0,6-8 0 0,3-3 0 15,7-4 0-15,6-9 0 0,7-5 0 0,7-8 0 16,7-7 0-16,4-8 0 0,6-6 0 0,5-7-176 16,5-2 176-16,3-5-192 15,6-6-256-15,1-4-48 0,4-7-16 0,8-9 0 16,11-11-576-16,15-18-112 0,14-12-16 0,15-14-16 15,13-15-432-15,8-9-64 0,10-12-32 0,15-6 0 0</inkml:trace>
  <inkml:trace contextRef="#ctx0" brushRef="#br3" timeOffset="-162921.54">23673 8281 3679 0,'3'-6'320'0,"2"2"-320"0,-1 2 0 0,-2 2 0 0,1-3 0 0,1 2 0 0,2-4 0 0,2-1 0 0,5-1-144 0,-1 1-48 0,-1-1-16 0,-2 4 0 16,-3 0-288-16,-2 3-48 0,-2 3-16 0,-2 0 0 0,-2 1 768 0,-2 2 160 0,-1 3 16 0,-1-3 16 16,0 1 784-16,-2 2 160 0,1 1 16 0,-2-1 16 15,2-3-96-15,-2 4 0 16,-1-3-16-16,2 2 0 0,-1-2-432 0,-1 2-64 16,0 0-32-16,-2 0 0 0,1-1-80 0,-3 3-16 15,-2-1 0-15,0 2 0 0,-1-2-160 0,-3 3-32 16,-2-1-16-16,-4 1 0 0,-3 2 16 0,1 1 0 15,2 0 0-15,-5 1 0 0,-6 7 48 0,-4 0 16 16,-2 3 0-16,-3 1 0 0,0 2-160 0,-3 4-32 16,-3 0 0-16,-3 1 0 0,-1 1-144 0,-1-2-48 15,-1 1 0-15,2-1 0 0,3-3-128 0,3-5 0 0,6-1 144 16,3-5-144-16,4 2 800 0,0-3 96 0,3-1 0 0,3 0 16 16,3-1-176-16,4-4-32 0,3 0-16 0,5-3 0 15,3-2-432-15,2-1-96 0,3-4-16 0,3 1 0 16,3-2-16-16,1-2-128 0,3-2 192 0,2 1-64 15,3-5-128-15,3-1 0 0,4 1 144 0,1-4-144 16,6-2 0-16,2 0-192 0,4-4 32 0,5-3 0 16,4-1-64-16,4-1-16 0,3-1 0 0,3-3 0 15,0 2-160-15,-1-6-48 0,4 2 0 16,-1-3 0-16,1 2 0 0,3-3 0 0,0 3 0 0,0-5 0 16,-1 5-32-16,-1-3-16 0,0 3 0 0,-3-1 0 0,-3 1 240 15,-4 2 32-15,-2 3 16 0,-1-1 0 0,1 1 208 0,-3 2 0 16,-1 4 0-16,-6 1 0 0,-1 1 0 0,-3 3 0 15,-4 2 0-15,-4 1 0 0,-3 2 448 0,-3 1 48 16,-1 2 0-16,-4-1 0 0,-1 4 368 0,-2-2 80 16,-2 0 16-16,-1 3 0 0,-2 0-256 0,0 0-64 15,-2 0 0-15,-1 3 0 0,-2 0-272 0,-1 1-64 16,0 2-16-16,-3 0 0 0,0 0-288 0,-3 4 0 16,-2-1 0-16,-4 4 0 0,-1 0 0 0,-3 5 0 15,-4 2 128-15,0 1-128 0,-1 2 272 0,-3 5 0 0,-3 1 0 0,-2 3 0 16,-2 3 112-16,-1 2 0 0,-1-2 16 0,-1-1 0 15,-3 2 32-15,0 1 0 0,-1 1 0 0,-1-3 0 16,0 6 48-16,1 1 16 0,2 2 0 0,5-4 0 16,2-1-256-16,3-2-48 0,1-1-16 0,3-2 0 15,3-2-176-15,3-3 0 0,5-4 0 16,3-3 128-16,3-6-128 0,3-1-176 0,3-5 48 0,3-3 0 16,3-2-416-16,2-5-80 0,4-2-16 0,5-2 0 15,2-6-416-15,4-2-96 0,6-5 0 0,6-4-16 16,5-5 448-16,5-6 80 0,7-7 32 0,4-3 0 15,1 1-192-15,11-7-32 0,6-8-16 0,9 2 0 16,6-1-432-16,2 2-64 16,-1 0-32-16,-2 5 0 15,-3 3 64-15,-3 2 16 0,-4 2 0 0,-5 6 0 0,-6 3 432 0,-8 6 96 0,-6 4 0 0,-6 3 16 0,-8 3 752 0,-5 7 0 16,-7 0 0-16,-5 5 0 0,-4 4 1504 0,-5 1 288 16,-3 6 64-16,-3 2 16 0,-3 4-96 0,-4 2-32 15,-3 3 0-15,-5 2 0 0,-3 5-592 0,-3 1-112 0,-5 2-16 16,-6 3-16-16,-2 4-400 0,-4-1-80 15,-3 2-16-15,-2-1 0 0,-3-1-208 0,-7 4-48 0,-4 0-16 0,-1 0 0 16,-2 7 96-16,-2-1 32 16,-1 3 0-16,-4 4 0 0,-2 0 0 0,-2 2 0 0,-1 0 0 0,0 1 0 15,2 0-224-15,6-4-144 0,9-5 192 0,1-1-192 16,0 1 224-16,5-4-64 0,3-1-16 0,4-5 0 16,9-7-144-16,4-5 128 0,7-5-128 0,4-2 128 15,6-6-128-15,5-6 0 0,6-2 0 0,3-4 0 16,4-2 0-16,5-8-272 0,3-3 64 0,7-5 16 31,6-6-432-31,5-2-80 0,6-9 0 0,8-5-16 0,8-5 64 0,7-4 16 0,8 0 0 0,4-2 0 16,2 0 0-16,4 1 0 0,4-4 0 0,2 4 0 31,-1-1-64-15,-4 0-16-16,-5 6 0 0,-2 1 0 0,-3 6 336 0,-3 2 80 0,-5 9 16 0,-6 4 0 0,-6 3 288 0,-7 6 0 0,-5 3 0 15,-6 3 0-15,-6 2 512 0,-5 2 176 0,-4 2 16 0,-4 4 16 16,-4 0 656-16,-3 4 128 0,-3-1 32 0,-2 2 0 0,-2 5-384 0,-3-2-64 15,-1 3 0-15,-6 1-16 0,0 4-432 0,-4 1-64 16,-4 4-32-16,-5 2 0 0,-2 3-272 0,-6 2-48 0,-4 3-16 0,-3 0 0 16,-4 4-208-16,-8 4 128 0,-10 8-128 0,-5 3 0 15,-2 0 176 1,0-1-176-16,7-6 192 0,-1 1-192 16,-7 1 128-16,0-1-128 0,-2 7 0 0,6-4 0 15,2 0 192-15,8-2-32 0,2-7 0 0,9-7 0 16,5-3-160-16,5-5 0 0,8-7 0 0,6-6 128 15,8-4-128-15,4-4 0 0,5-3 0 0,6-4 0 16,4-4 0-16,6-3-176 0,7-4 48 0,5-6 0 16,8-7-128-16,7-5-32 0,7-7 0 0,3-6 0 15,7-1 48-15,8-7 16 0,10-4 0 0,9-1 0 0,6 2 0 0,-1 1 0 16,0-2 0-16,-3 2 0 0,-2 3 96 0,1 3 128 16,0 2-208-16,-9 7 80 0,-7 4 128 0,-7 6 0 15,-10 6 0-15,-4 4 0 0,-3 4 0 0,-5 1 0 16,-7 5 0-16,-8 6 0 0,-5 0 400 0,-5 2 64 15,-6 4 16-15,-4 0 0 0,-3 1-32 0,-2 4 0 16,-3-1 0-16,-4 2 0 0,-4 4-176 0,-1 2-32 16,-3 1-16-16,-6 3 0 0,-4 4-32 0,-7 4-16 0,1 2 0 15,-1 3 0-15,-3 2-176 0,-5 6 0 0,-5 5 0 0,-4 2 0 16,-5 6 0-16,-3-2 0 0,-6 0 0 0,-3 2 0 16,0 0 0-16,2 1 0 0,-1 0 128 0,2 2-128 15,7-2 0-15,-6-1 0 0,-1 5 0 0,1-2 0 16,2-6 0-16,5-1 0 0,8-6 0 0,4-1 128 15,5-8-128-15,6-5 0 0,6-5 0 0,6-5 0 16,3-1 0-16,6-5 0 0,5-4 144 0,3 0-144 0,4-2 0 16,4-4 0-16,3-3 0 0,5-3 0 0,5-1-128 0,5-8-112 15,7-4-16-15,5-7 0 0,4-2 0 0,8-8-16 16,12-11 0-16,9-4 0 0,6-6 112 0,7-5 32 16,5-4 0-16,7-5 0 0,2-1-32 0,5 2 0 15,4 1 0-15,-3 3 0 16,-3 2-256-16,2 1-48 0,3-3-16 0,-6 9 0 0,-2 5 224 0,-10 8 64 15,-8 4 0-15,-7 6 0 0,-5 4 192 0,-6 5 0 16,-7 6 0-16,-10 4 0 0,-8 7 272 0,-8 2 48 16,-8 6 16-16,-4 4 0 0,-7 2 144 0,-5 4 32 0,-2 5 0 15,-7 1 0-15,-2 0-224 0,-6 4-32 16,-5 4-16-16,-6 1 0 0,-4 4-96 0,-7 3-16 0,-9 6 0 0,-7 7 0 16,-3 4-128-16,-6 3 0 0,-3 5 0 0,-8 0 128 15,-4 0-128-15,-7 4 0 0,-8 6 0 0,-1 6 0 16,1 0 0-16,-3 3 0 15,-7 0 0-15,4 0 0 0,6-5 0 0,8-4 0 16,7-6 0-16,6-8 0 0,8-2 0 0,4-7 0 16,5-3 0-16,11-11 0 0,8-3 0 0,10-11 0 15,10-2 0-15,5-6 0 0,6-5 0 0,6-3 0 0,4-6 0 0,5-7 0 16,5-2-272-16,6-4 16 0,5-4 0 0,6-5 0 0,4-4-32 0,6-5 0 16,10-8 0-16,4 1 0 15,6-3 64-15,4-2 16 0,1 0 0 0,6-2 0 0,1 0 48 0,6-3 16 16,7-5 0-16,0-2 0 0,1-2-80 0,3 0-16 15,4 0 0-15,0 2 0 16,0 2-16-16,-5 5-16 0,-9 3 0 0,-7 4 0 0,-6 4 112 0,-1 3 32 16,-3 5 0-16,-10 8 0 0,-8 7 128 0,-12 8 0 15,-8 3 0-15,-12 8-128 0,-5 2 128 0,-8 6 0 0,-6 4 0 16,-7 2 0 0,-5 6 432-16,-8 3 16 0,-7 7 0 0,-11 8 0 15,-13 7 16-15,-8 4 16 0,-8 9 0 0,-6 3 0 0,-4 0-288 0,-4 1-64 16,3-6-128-16,-7 6 192 15,-6 2-192-15,3 0 128 0,3 0-128 0,5-6 0 16,4-5 128-16,1-1-128 0,5-4 0 0,7 0 0 16,9-6 0-16,7-3 128 0,6-4-128 0,6-5 0 0,8-4 0 0,6-6 0 15,4-6 0-15,6-3 0 0,5-4 0 0,6-6-128 0,4 0 128 0,6-4-160 16,3-6-112-16,5-2-32 0,5-4 0 0,4-5 0 31,3 1-144-31,7-8-48 0,10-10 0 0,8-2 0 0,5-5 256 0,7-2 48 0,6-1 16 0,6-3 0 0,6-3 176 0,0 1 0 16,-2-1-144-16,3-2 144 0,5-3 0 0,0 4 0 15,5 4 0-15,-5 0 0 16,-5 4 0-16,-5 5 0 0,-3 2 0 0,-5 3 0 0,-5 4 0 0,-6 5 0 31,-9 3 0-31,-8 8 128 0,-10 6 240 0,-9 5 32 0,-7 4 16 0,-6 2 0 16,-4 7 0-16,-7 5 0 16,-4 1 0-16,-6 10 0 0,-6 3-96 0,-9 7-32 15,-8 5 0-15,-4 3 0 0,-4-2-144 0,-10 11-16 16,-13 13-128-16,-9 9 192 0,-2 5-192 0,-3-1 0 0,0-3 0 15,-1-5 0-15,-1-1 0 0,3-6 0 0,3-1 0 16,7-3 0-16,5-4 0 0,6-3 0 0,3-2 0 0,7-3 0 16,3-7 0-16,7-7 0 0,4-3 0 0,9-9 0 15,4-6 0-15,7-3 0 0,4-3 0 0,5-5 0 16,4-2-144-16,5 0 144 0,1-4 0 0,2-2-144 16,5-4 0-16,4-2 0 0,6-4 0 0,5-3 0 15,6-3 144-15,5-3-192 0,2-3 192 0,7-4-192 16,7-5 192-16,4-6-160 0,5-6 160 0,5-3-160 15,-2 3 160-15,11-6 0 0,7-2 160 0,3 0-160 0,2 1 0 16,-3-1 0-16,-5 6 0 0,-1 2-160 0,2 3 160 0,-3 5 0 16,-4 3 0-16,-11 8 0 0,-7 6 0 0,-10 2 0 15,-8 6 0-15,-7 5 0 0,-6 5 0 0,-8 5 128 16,-6 1-128-16,-6 3 128 0,-4 3 0 0,-7 7 0 16,-4 0 0-16,-8 6 0 0,-3 3 128 0,-6 5 48 15,-7 9 0-15,-5 3 0 0,-2 1-144 0,-10 5-32 16,-6 2 0-16,-6-3 0 0,-5 0-128 0,-4 0 0 15,-1 3 0-15,2-2 0 0,-1-1 0 0,0-2 0 16,-2 2 0-16,-1 0 0 0,-2 1 0 0,3-1 0 16,3-1 0-16,6-2 0 0,4-5 0 0,6-4 0 15,4-5 0-15,6-4 0 0,7-7 0 0,10-4 0 0,5-2 0 0,10-7 0 16,7-3 0-16,7-5 0 0,6-3 0 0,8-4 0 16,7-4-256-16,9-7 32 15,6 1 0-15,9-9 0 0,7-1-16 0,5-6 0 0,3-3 0 0,2-4 0 16,-1 5 240-16,11-7 0 0,8-4-160 0,5 3 160 15,-1 1 0-15,-1 2 0 0,-1 2 0 0,-4 5 0 16,-6 3 0-16,-2 0 0 0,-2 4 0 0,-7 2 0 16,-9 4 0-16,-9 5 128 0,-4 2-128 0,-7 3 128 0,-6 4-128 15,-5 6 192-15,-8 4-192 0,-5 4 192 0,-7 0-64 0,-4 7-128 16,-8 2 192-16,-5 4-64 16,-7 3 144-16,-5 4 32 0,-5 4 0 0,-9 5 0 0,-4 3-160 0,-8 1-16 15,-6 4-128-15,-7 2 192 16,-4 1-192-16,-3 3 0 0,-3 4 0 0,2 3 0 0,2 1 0 0,2-1-160 15,1-5 160-15,1 0-128 0,3-1 128 0,6 0-160 16,5-2 160-16,5-2-160 0,10-5 160 0,4 1-208 16,6-7 80-16,6-4 128 0,6-3-272 0,5-5 64 0,4-5 16 0,5-8 0 15,4-2 16-15,2-5 16 16,6-2 0-16,3-7 0 0,3-1-48 0,5-4-16 0,4-2 0 0,2-6 0 16,4 0 224-16,5-7 0 15,5 1 0-15,4-5-144 0,6 0 144 0,3-1 0 0,5-2 0 16,1 1 0-16,2-2 0 0,-3 0 0 0,-1 2 0 0,-3 2 0 15,1-2 0-15,0 1 0 16,3-3 0-16,1 1 0 0,-5 5 0 0,-2 0 0 0,-5 5 0 0,-6 4-128 16,-8 2 128-16,-4 5 0 0,-6 0 0 0,-4 4 0 15,-6 3 0-15,-4 4 0 16,-5-1 0-16,-6 5 128 0,-3 1 208 0,-5 3 48 16,-3 3 16-16,-6 2 0 0,-3 3-64 0,-6 1-16 15,-3 3 0-15,-6 2 0 0,-2 5-176 0,-5-1-144 16,-8 6 192-16,-4 4-192 0,1 1 128 0,-5 4-128 15,0 1 0-15,-1 0 0 0,0 3 0 0,0 2 0 0,-2-1-160 0,-1 2 160 0,4-2-176 0,-1 5 176 32,-1 3-128-32,3 4 128 0,1-2-192 0,2 1 32 0,3 0 16 15,5-9 0-15,6-5-32 0,2-5 0 0,3-5 0 0,8-7 0 16,5-6 176-16,7-3 0 0,3-5 0 0,9-7 128 16,3-2-128-16,4-5 0 0,6-3 0 0,5-9-128 15,6-4 128-15,7-8-160 0,2-1 160 0,8-7-160 16,9-9-416-16,7-8-64 0,7-4-32 0,5-4 0 15,3 0-800-15,5-4-144 0,4 0-48 0,3-5 0 16,2 2-1024-16,2-3-224 0,0 1-32 0,-1 3-8576 0</inkml:trace>
  <inkml:trace contextRef="#ctx0" brushRef="#br2" timeOffset="-51568.67">24926 6865 2751 0,'0'-3'256'0,"-1"0"-256"0,0 3 0 0,1-2 0 0,1 1 2992 0,-1 1 544 0,1 0 112 0,-1-3 32 0,2 1-2720 16,-1 0-560-16,0-1-96 0,0-4-32 0,2 5-272 0,-2-2-256 0,0-1 64 16,1 2 0-16,-1 3 192 0,-1-3 256 0,1 2-48 0,-1-3-16 0,0 2 1024 0,1 2 208 15,-1-3 48-15,1 2 0 16,-1 1-352-16,0 0-64 0,0-2-16 0,0 2 0 15,0 0-384-15,0 0-80 0,0 0 0 0,0 0-16 16,0 0 384-16,0 0 80 0,0 0 0 0,0 0 16 16,0 0-32-16,-22-7-16 0,19 7 0 0,-2 0 0 15,-2 0-256-15,1 0-48 0,-1 0-16 0,-2 0 0 0,0-2-480 0,1 1-192 16,-2 1 128-16,0-3-128 0,-1-1 0 0,0 1 0 16,0 0 0-16,-2 1 0 0,2-2 240 15,-1 2-48-15,-1 0 0 0,1 0 0 0,0 2-32 0,-1 0-16 16,2 0 0-16,0 0 0 0,0 0 96 0,0 0 16 15,2 0 0-15,-1 0 0 0,2 0-32 0,-2 0 0 16,1 0 0-16,0 0 0 0,-1 0-32 0,1 0-16 16,-1 0 0-16,-1 0 0 0,-2 0-48 0,3 2-128 15,-1-2 192-15,1 0-64 0,0 2-128 0,1 0 192 16,-1 2-192-16,-1-2 192 0,-1 4-64 0,1-2 0 16,0 0 0-16,0 2 0 0,-1 0-128 0,0 3 0 0,0-3-160 15,1 0 160-15,0 2 0 0,0 0-144 0,0-1 144 0,1 2 0 16,-1 0 0-16,2-2 0 0,0 3 0 0,2 2 0 15,1-5 128-15,-1 3 16 0,1 0 0 0,0 1 0 16,1-1-144-16,-1 0 0 16,2 2 0-16,-2-3 0 0,2 1 0 0,-1-3 0 0,2 4 0 0,-1-3 0 15,2 0 0-15,-1 0 0 0,1 1 0 0,0 3 0 16,0-5 0-16,-1 3 0 0,2 1 0 0,-3 1 128 16,2 0-128-16,-2 0 192 0,1 3-192 0,-2-3 192 0,0 4-192 15,-1-3 0-15,-1 0 144 0,2 2-144 0,0-5 272 16,-1 2-16-16,1 1 0 0,-1 0 0 0,0-3-64 0,0 2-32 15,0 1 0-15,-1-1 0 0,1-2-160 0,0-1 0 16,2 1 0-16,-1-3 0 16,4 2 0-16,-1-2 0 0,2-1 128 0,0 1-128 0,0 1 0 0,0-2 0 15,1 1 0-15,-1-1 0 0,0 0 0 0,1 0 0 16,-1 2 0-16,0 0 0 0,-1 0 0 0,1 1 0 16,0 3 0-16,-1-2 0 0,1-1 208 0,-2 4 16 15,2-1 0-15,-1 2 0 0,1 1-224 0,0-3 0 16,0-2 128-16,0 2-128 0,1 1 0 0,1 0 0 0,-1-3 0 15,1 1 0-15,1-1 0 0,1 0 0 0,-2 0 0 0,2 0 0 16,-1 1 0-16,0-1 0 0,1 2 0 0,-2-2 0 16,-1 0 0-16,2 2 0 0,-2-3 0 0,2 1 0 15,-2 0 352-15,0-2-32 0,0 2 0 0,2 0 0 16,-2-1-144-16,0 1-48 0,2 0 0 0,-2-2 0 16,1 2 0-16,0-2 0 0,0 0 0 0,1 2 0 15,-1-1-128-15,2-3 0 0,-1 0 0 0,1 2 0 16,1-5 0-16,0 2 0 0,1 1 0 0,0-2 0 0,1-1 144 15,-1 2 0-15,1-1 0 0,1 0 0 0,-1 0 0 0,0 1 0 16,1 0 0-16,-1 0 0 0,-1 1-144 0,2-2 0 16,-1 2 0-16,-1 0 0 15,2 1 0-15,-2 0 0 0,0 1 0 0,0-2 0 0,2 1 0 0,-2 0 0 16,0 2 0-16,2-3 0 16,0 0 448-16,0 0 0 0,0 0 0 0,0-2 0 0,2 2-448 0,0 1 128 15,-1-4-128-15,3 3 0 0,-1-3 0 0,1 1 0 16,-1 2 0-16,2-3 0 0,-1 0 0 0,0 3 0 15,-1-2 128-15,2 2-128 0,-2 0 0 0,0 0 0 16,-1-2 0-16,1 2 128 0,0 0-128 0,0-2 0 16,-1 2 0-16,1 1 0 0,-1-1 0 0,-1 0 0 15,1 0 0-15,-2 0 0 0,2-2 0 0,-1 2 0 0,0 0 0 0,1-2 0 16,-1 2 0-16,1-2 0 0,1 1 0 0,-1 1 0 16,2-2 0-16,-1-3 0 0,0 4 0 0,0-5 0 15,1 4 0-15,-1-4 128 16,2 2 0-16,-2-2 0 0,0 0 304 0,1 0 48 0,1-2 16 0,-1 2 0 15,2-3-304-15,-1 2-48 16,1-1-16-16,-2 0 0 0,2 0 16 0,-1-1 0 0,1 2 0 0,1-1 0 0,0-2-144 16,0 1 0-16,-1 1 0 0,0 1 0 0,0-2 0 0,-1 1 0 31,1 1 0-31,-2-2 0 0,2 1 0 0,-1 0 0 0,0-1 0 0,0 0 0 0,-1-1 0 0,-1 2 0 16,0-2 0-16,0 2 0 15,-1-2 0-15,0 0 0 0,0 2 0 0,-1-2 0 0,1-2 0 0,0 1 0 16,-1 1 0-16,0 1 0 0,-1-4 0 0,1 4 0 15,0-3 128-15,-1-1-128 16,1 1 192-16,0 0 16 0,-1 0 0 0,0 0 0 0,-1-1-64 0,-1 1-16 16,3-1 0-16,-2-2 0 0,2 3-128 0,0-4 0 15,-1 0 0-15,0 2 128 16,0-2-128-16,-2 1 128 0,1 2-128 0,-1-3 128 16,-1 1 0-16,0-1 0 0,0 0 0 0,-2 2 0 15,1-2-128-15,0 0 128 0,0 1-128 0,-2-3 128 16,2 2-128-16,-1-5 0 0,0 4 0 0,1-4 0 15,-2 3 0-15,2-2 0 0,-2 2 0 0,2-3 0 16,-2 1 0-16,2 2 0 0,0-3 0 0,0 2 0 16,-1-1 0-16,1-1 160 0,1 2-160 0,0-2 160 15,0-1-160-15,0 0 0 0,0-1 0 0,0 0-176 0,0 0 176 16,-2-2 0-16,0 3 0 0,-1-2-128 0,1-1 128 16,-2 1 128-16,0 0-128 0,-1 0 176 0,0 2-176 0,0 0 0 15,-1-3 0-15,1 3 0 0,0 0 0 0,-1 1 0 16,2-1 0-16,-1 4 0 0,1-2 0 0,0 3-176 15,1 1 48-15,-1-2 0 0,0 2 128 0,0 0 0 16,1 1 0-16,-2 2 0 0,1-2 0 0,-1 2 0 16,0 0 0-16,0 1 0 0,-1 0 0 0,-1 0 0 15,1 0 0-15,-1 0-128 0,0-1 128 0,0 1 0 16,0-1 0-16,-1-2 0 0,1 3 0 0,-2-3 0 0,0 2 0 16,0-3 0-16,1 1 0 0,-2-3 0 0,1 0 0 15,-2-2 0-15,0 2 0 0,0-2 0 0,1-1 0 0,-2 2 0 16,0-2 0-16,1 1 0 0,-2 2 0 0,2 1 0 15,0 1 0-15,-1 2 0 0,0-2 0 0,0 4 0 16,2-2 0-16,-1 1 0 0,0 1 0 0,-2 0 0 16,2 0 0-16,-1 2 0 0,0-2 0 0,-1-1-128 15,2 2 128-15,-1-2 0 0,1 4 0 0,0-4 0 16,-1 0 0-16,0 2 0 0,0-1 0 0,0 0 0 16,-1 2 0-16,0-3 0 0,-1 0 0 0,0-1 0 0,1 2 0 15,-1-2 0-15,-1 2 0 0,0-3 0 0,0 1 0 16,0 0 0-16,0 2 0 0,1 0-128 0,0 0 128 0,0 2 0 15,1-2 0-15,0 2 0 0,1 2 0 0,-1-1 0 16,1 3 0-16,0-1 0 0,-1 1 0 0,-1 0 0 16,2 0 0-16,-3 0 0 0,0 0 0 0,0 0 0 15,-1 1 0-15,0 2-128 0,0-3 128 0,-1 0 0 16,-2 2 0-16,0-2 0 0,2 0 0 0,-3 0 0 16,-1 0 0-16,0 0 0 0,0 0 0 0,-1 0 0 15,1 0 0-15,0-2 0 0,2-2-224 0,-1 1 32 16,1-3 16-16,2 0 0 15,0-1-976-15,2-6-208 0,1-2-48 0,3-2-14176 16,1-1-2848-16</inkml:trace>
  <inkml:trace contextRef="#ctx0" brushRef="#br2" timeOffset="-44390.89">24504 7034 911 0,'2'-2'0'0,"-1"0"0"0,0-1 0 0,1 2 0 0,-1 1 1280 0,-1 0 192 0,0 0 16 0,0 0 16 0,1 0-32 0,-1-2-16 0,1 2 0 0,-1 0 0 15,0 0-768-15,0 0-160 0,0 0-16 0,0 0-16 16,0 0-352-16,0 0-144 0,0 0 128 0,0 0-128 15,0 0 656-15,0 0 48 0,0 0 16 0,0 0 0 16,0 0 112-16,0 0 32 0,0 0 0 0,0 0 0 16,0 0-176-16,0 0-48 0,0 0 0 0,0 0 0 0,0 0-128 0,0 0-16 15,16 15-16-15,-14-14 0 0,-1 1 160 0,0 1 16 32,0 0 16-32,-1 1 0 0,0 0-192 0,0 1-32 0,-1 1-16 0,1-2 0 15,-1 2-288-15,0-2-144 0,-1 2 160 0,1-3-160 16,0 2 0-16,0-1 0 0,1 0 0 0,0-2 0 15,1 2 176-15,-1-2-176 0,1 0 192 0,2 0-192 16,-2 1 272-16,1-2-48 0,1 1-16 0,-1 1 0 16,1 1 208-16,1-3 32 0,-2 1 16 0,2 1 0 15,-1 0-272-15,1 0-64 0,0 1-128 0,-2-2 192 0,2-1-192 0,0 2 0 0,1-1 0 16,-2-2-160 0,2 0 160-16,0 2-128 0,-1-2 128 0,1 2-128 0,0-2 128 0,-1 0 0 15,-1 0 0-15,1 0 0 0,0 0 0 0,-1 0 0 0,1 0 128 0,-1-2-128 16,0 2 0-16,1-2 0 0,1 2 0 0,-1-2 128 15,1 2-128-15,0-3 0 0,0 2 0 0,-1-1 128 16,1-1-128-16,0 2 0 0,2-4 0 0,-1 4 128 16,-1-4-128-16,1 4 192 0,0-3-64 0,0 1 0 15,0 0 144 1,-1-4 48-16,2 5 0 0,-1-4 0 0,-1 2-320 16,-2 0 0-16,2-2 0 0,0 0 0 0,0 0 0 0,-1 0 0 15,1 0 0-15,-1-1 0 0,-1 1 0 0,1 0 0 16,0 0 0-16,1-2 0 0,-3 0 0 0,2 0 0 15,-2 2 0-15,1-3 0 0,-2 3 0 0,0-1 0 16,-1 1 0-16,0-1 0 0,0 3 0 0,0 0 0 16,-1 0 0-16,0 0 0 0,0 2 0 0,-1 2 0 15,1-3 0-15,-1 2 160 0,0-1-32 0,1 2-128 16,0 0 192-16,0-3-64 0,-1 2-128 0,1 1 0 16,0-2 0-16,0-1 0 0,-1 2 0 0,1-2 0 0,0 1 0 0,0 1 0 15,0-2 192-15,-1 1-64 0,1 0 0 0,0 2 0 16,0-2-128-16,-3 2 0 0,1 0 144 0,0-1-144 15,-1 1 0-15,2 0 0 0,-1 0 0 0,-1 1 0 16,2 1 0-16,-1 0 0 0,1 0 0 0,-1 2 0 16,0-2 0-16,0 2 0 0,0 1 0 0,-1-1 0 15,1-2 0-15,1 2 0 0,1-2 0 0,-2 2 0 16,2 0 0-16,-2-2 0 0,2 2 0 0,-1-2-128 16,-1 0 128-16,2 0 0 0,-1 1 0 0,-1-2 0 0,1 3 0 0,-2 1 0 15,0-2 0-15,1 0 0 0,-2 0 0 16,1 4-128-16,-2-4 128 0,1 2 0 15,1 0 0-15,-1 0 0 0,1 1 0 0,1-2-128 0,-2 2 128 0,1 0 0 16,0 1 0-16,1-4 0 0,0 4 0 0,-1-1-128 16,1-3 128-16,-1 4 0 0,1-4 0 0,0 2 0 15,-1 1 0-15,-1-2 0 0,1 2 0 0,-1 0 0 16,1 1 0-16,-1-1 0 0,1-1 0 0,0 0 0 16,0 1 0-16,2 0 0 0,1-2 0 0,0 0 0 15,-1-1-160-15,2 2 160 0,0-1-160 0,2-2 160 16,-1 5-128-16,0-4 128 0,0 0 0 0,0 0 0 15,1 4 0-15,-2-4-128 0,1 1 128 0,0 1 0 0,0 1 0 16,1-1 0-16,-1 0 0 0,0-1 0 0,2 0 0 0,-1 0 0 16,-1 0 0-16,2-1 0 0,0 0 0 0,0 1 0 15,-1 0 0-15,1-2 0 0,1 2 0 0,-1-2 0 16,2 2 0-16,-1 1 0 0,0-1 0 0,-1-1 0 16,2 0 0-16,0-2 0 0,1 2 0 0,-1-1 0 15,0-2 0-15,0 1 0 0,1 2 0 0,-1-3 0 16,2 0 0-16,-2 0 0 0,0 0 0 0,-1 0 0 15,1 0 0-15,0 0 0 0,0 2 0 0,-1-2 0 0,2 0 0 16,-1 2 128-16,1 0-128 0,0 1 176 16,2-2-176-16,-2 1 192 0,0-2-192 0,2 0 192 0,0 0-192 0,1 0 0 15,0-3 0-15,-1 0 0 0,0 1 0 16,0-2 0-16,0 1 0 0,-1 0 0 0,1-1 0 0,-1 1 160 16,0 0-160-16,1-1 160 0,-1-1 304 0,0 1 64 15,-1 1 16-15,0 0 0 0,1 0-352 0,-1-2-64 16,2 1 0-16,-2 0-128 0,0 0 0 0,-1 0 0 15,0 0 0-15,0 0 0 0,-1 2 0 0,0-2 0 16,0-2 0-16,-1 2 0 0,1-1 0 0,-2 1 0 0,1 1 0 16,-2-2 0-16,0 1 0 0,-1 0 0 0,0-2 0 0,-1 2 0 15,0-2 0-15,-2 1 0 0,2 2 0 0,-2-1 0 16,2 0 0-16,-1 2 0 0,-2-5 0 0,2 4 0 16,-1 0 0-16,1 1 0 0,0 1 0 0,0-2 0 15,-1 2 0-15,2 1 0 0,0-3 0 0,-2 3 0 16,2 0 0-16,0 0 0 0,-1 0 0 0,0 0 0 15,0 3 0-15,-1-3 0 0,1 4 0 16,-2-3 0-16,2 1 0 0,-3 2 0 0,1 1 0 0,0-4 0 0,2 4 0 0,-2-1 0 16,0 0 0-16,1-1 0 0,0 2 0 0,0-1 0 15,0-2 0-15,-1 5 0 0,2-4 128 0,-1 1-128 16,0 0 0-16,0 1 0 16,1-2 0-16,-1 4 0 0,1-5 0 0,-1 2 0 0,1-1 0 0,-1 1 0 15,2 1 0-15,0-4 0 0,0 4 240 16,1-1-64-16,-2-2-16 0,2 2 0 0,0-1 80 0,0 0 16 15,0-1 0-15,-1 0 0 0,1 1-256 0,0 0 176 16,-1 0-176-16,0 0 160 0,1 0-32 0,-3 1-128 16,2-1 192-16,-1 3-64 0,-1-2-128 0,1 1 128 15,-1 1-128-15,1-2 128 0,-2 2-128 0,0 0 0 0,2 1 0 16,-2-1 0 0,0-3 0-16,1 4 0 0,-1-1 0 0,1-2 0 15,0-1 0-15,0 2 0 0,0-1 0 0,0 2 0 0,1-2 0 0,-2 0 0 0,1 0 176 0,0 3-176 31,0-4 128-31,0 4-128 0,0-4 0 0,-1 3 0 16,2 1 0-16,-2-1 0 0,2 0 0 0,-2 0 0 16,1 0 0-16,0 1 0 0,0-4 0 0,0 3 0 15,-1 1 208-15,1-1-48 0,0 0-16 0,-1 0 0 0,2 2-16 16,-2-2 0-16,0 0 0 0,-1 0 0 0,1 0-128 0,1 0 0 16,-2 1 0-16,0 0 0 0,0 2 0 0,0-3 0 15,0 0 0-15,0 0 0 0,0-1 0 0,0 1 0 16,1-1 0-16,0 2 0 0,0-4 0 0,-1 1 0 15,0 2 0-15,0-3 0 0,0 0 0 0,-1 0 192 16,1 1-192-16,-3-1 192 0,2 2-192 0,-2-1 128 16,0 0-128-16,0-2 128 0,-1 2-128 0,-1 0 128 15,1 0-128-15,-1-2 128 0,2 3-128 0,-1-4 0 0,1 1 0 16,-1 0 0-16,0 0 0 0,-1 1 0 0,0 0 0 0,1 0 0 16,0-2 0-16,0 1 0 0,1 1 0 0,-1 1 0 15,0-2 0-15,2-1 0 16,-2 2 0-16,2-3 0 0,1 1 128 0,-1-1 0 0,1 0 0 0,0 0 0 15,1-1-128-15,1 1 160 0,-1-3-160 0,2 0 160 16,-1 0-160-16,2-1 0 0,-1 1 0 0,1-2 0 16,-1 1 0-16,2 0 0 0,0-2 0 0,-1 0 0 15,2 0 0-15,0 0 0 0,0-2 0 0,0 2 0 16,3 1 0-16,-2-1 0 0,3 0 0 0,0-2 0 16,-1 5 0-16,2-4 0 0,0 1 0 0,0 0 0 0,2 0 0 0,1-4 0 15,1 1 0-15,-1-1 0 0,1 2 0 0,1 0 0 16,-2 0 0-16,0 0 0 0,0 0 0 0,1-2 0 15,-1 4 0-15,0-3 0 0,1 1 0 0,0 2 0 16,-2 0 128-16,2 0-128 0,-1 0 0 0,0-2 0 16,0 3 0-16,0 2 0 0,-1-1 0 0,1 1 0 15,-1 1 0-15,0 1 0 16,0-2 0-16,-1 3 0 0,1-2 0 0,-1 2 0 0,1-1 0 0,-1 1 0 16,1 0 0-16,1 1-176 0,-1-1 176 0,0 0-160 0,1 2 160 15,1-2-160-15,-1 0 160 0,1 3 0 0,-1-3-144 0,1 0 144 16,1 1 0-16,0-1 0 0,0 0 0 0,-2-1 0 15,2 1 0-15,-1-3 0 0,-2 1 0 0,1 1 0 16,1-3 0-16,-2 3 0 16,0-1 0-16,1-1 0 0,-2 3 0 0,0-3 0 0,0 1 0 0,1 0 0 15,0 2 0-15,-1 0 0 16,2 0 0-16,-1 0 0 0,0 0 0 0,0 0 128 0,0 0-128 0,0 2 0 0,1-2 0 16,-2 0 0-16,1 2 0 0,0-2 0 0,-1-2 0 15,1 0 0-15,-1 2 0 0,1 0 0 0,-1-2 0 0,0 0 0 16,1 0 0-16,0 2 0 0,-3-2 0 15,3-1 0-15,-1 3 0 0,0-1 0 0,0 1 144 0,0-2 0 16,2 0 0-16,-1 1 0 0,2 0-144 0,-2-2 0 16,2 2 0-16,-2 1 0 0,2 0 0 0,-2-2 0 15,0 2 0-15,-1-3 0 16,0 2-128-16,-1 1 128 0,0-2 0 0,-1 2 0 0,1 0 0 0,-2-3 0 16,1 3 0-16,-2-1 0 0,1 1 0 0,-1 0 0 0,0 0 0 15,0 0 0 1,1-3 0-16,-1 3 0 0,1-2 0 0,0 1 0 15,0 1 0-15,-1-3 0 0,2 2 0 0,0-2 0 0,-1 3 0 0,1-3 0 16,0 3 0-16,-1-3 0 16,1 1 0-16,-1 1 0 0,0-2 0 0,1 1 0 0,-1 0 0 0,-1 0 0 15,0-1 0-15,1 2 0 0,-2 1 0 0,2-2 0 0,-2 2 0 0,1-1 0 16,0 1 0-16,-1-3 0 16,0 3 0-16,0-2 0 0,2 0 0 0,-2 2 0 0,1 0 0 0,1-2 0 15,-1 2 0-15,1-4 0 0,-2 4 0 0,2-2 0 16,-1 2 0-16,1 0 0 0,-2-3 0 0,0 3 0 15,0 0 0-15,0-1 0 0,-1 1 0 0,0 0 0 0,0 0 0 0,0 0 0 16,0 0 0-16,0 0 0 0,0 0 0 0,0 0 0 16,0 0 0-16,0 0 0 0,0 0 0 15,0 0 0 1,0 0 0-16,0 0 0 0,0 0 0 0,0 0 0 16,0 0 0-16,0 0 0 0,0 0 0 0,0 0 0 15,0 0 0-15,0 0 0 0,0 0 0 0,0 0 0 16,20-6 0-16,-18 3 0 0,0 2 0 0,-1 1 0 15,0 0 0-15,-1-2 0 0,2 2 0 0,-2 0 0 16,0 0 0-16,0 0 0 0,0 0 0 0,0 0 0 0,0 0 0 16,0 0 0-16,0 0 0 0,0 0 0 0,0 0 0 15,0 0 0-15,0 0 0 0,0 0 0 0,0 0 0 0,0 0 0 16,0 0 0-16,0 0 0 0,0 0 0 0,0 0 0 16,0 0 0-16,21-7 0 0,-19 5 0 0,1 1 0 15,0-2 0-15,0 1 0 0,-1 1 0 0,0-2 0 16,0 3 0-16,-1-2 0 0,-1 0 0 0,0 2 0 15,2 0 0-15,-2 0 0 0,-2 0 0 0,2 0 0 0,2 0 0 16,-2 2 0-16,0-2 0 0,0 0 0 0,0 0 0 0,0 0 0 16,0 0 0-16,0 0 0 0,0 0 0 0,0 0 0 15,0 0 0-15,0 0 0 0,0 0 0 0,0 0 0 16,0 0 0-16,0 0 0 0,0 0 0 0,0 0 0 16,0 0 0-16,14-14 0 0,-12 12 0 0,-1 0 0 15,0 2 0-15,-1 0 0 0,1-2 0 16,-1 2 0-16,0 0 0 0,2 0 0 0,-4 0 0 0,2 0 0 15,-1 0 0-15,1 0 0 0,0 0 0 0,0 0 0 16,0 0 0-16,0 0 0 0,0 0 0 0,0 0 0 16,0 0 0-16,0 0 0 0,0 0 0 0,0 0 0 0,0 0 0 15,0 0 0-15,0 0 0 0,0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0,0 0 0 16,0 0 0-16,0 0 0 0,0 0 0 0,0 0 0 0,0 0 0 16,0 0 0-16,12-16 0 15,-10 16 0-15,-2 0 0 0,0 0 0 0,0-3 0 0,0 2 0 0,0 1 0 16,0 0 0-16,0 0 0 0,0 0 0 0,-2 0 0 15,4-2 0-15,-2 2 0 0,0 0 0 0,0 0 0 16,0 0 0-16,0 0 0 0,0 0 0 16,0 0 0-16,0 0 0 0,0 0 0 0,0 0 0 0,0 0 0 15,0 0 0-15,0 0 0 0,10-19 0 0,-10 18 0 16,0 1 0-16,-2-3 0 0,2 3 0 0,-1 0 0 16,1-2 0-16,-1 2 0 0,1-1 0 0,-1 1 0 0,1 0 0 15,0 0 0-15,0 0 0 0,0 0 0 0,0 0 0 16,0 0 0-16,0 0 0 0,0 0 0 0,0 0 0 0,0 0 0 15,0 0 0-15,0 0 0 0,7-21 0 0,-6 21 0 16,-1-2 0-16,1 2 0 0,-1 0 0 0,0 0 0 16,0-2 0-16,0 2 0 0,0 0 0 0,0 0 0 15,0 0 0-15,0 0 0 0,0 0 0 0,0 0 0 16,0 0 0-16,0 0 0 0,0 0 0 0,0 0 0 16,0 0 0-16,0 0 0 15,0 0 0-15,0 0 0 0,0 0 0 0,0 0 128 16,0 0-128-16,0 0 0 0,0 0 0 0,0 0 0 0,0 0 0 0,0 0 0 0,7-21 0 0,-7 20 0 15,0 1 0 1,0 0 0-16,0-3 0 0,0 3 0 0,0 0 0 0,-2-1 0 0,0 2 0 16,1-1 0-1,-1 0 0-15,1 0 0 0,1 0 0 0,0 0 0 0,0 0 0 0,0 0 0 0,0 0 0 0,0 0 0 16,0 0 0-16,0 0 0 0,-21 6 0 0,18-6 0 16,0 3 0-16,-1 0 0 15,2 0 0-15,-2-3 0 0,2 4 0 0,-1-4 0 16,0 2 0-16,0-1 0 0,2 2 0 0,-2-1 0 0,0-2 0 0,0 2 0 15,1 0 0-15,-2-2 0 0,0 1 0 0,-1 2 0 16,2-3 0-16,-1 2 0 16,0-1 128-16,-1 2-128 0,3-3 128 0,-2 2-128 15,0 0 0-15,2 0 0 0,-2-2 0 0,0 3 0 0,2 0 0 0,-2 1 0 0,1 0 0 0,-1 1 0 16,0-2 0-16,0 0 0 0,1 3 0 0,-2-2 0 16,1-1 0-16,-1 1 0 0,1 1 0 0,-1-1 0 15,2 2 0-15,-2-4 0 0,1 5 0 16,-1-4 0-16,1 1 0 0,1 0 0 0,-1 1 0 0,0-4 0 15,1 4 0-15,-1-4 0 16,0 4 0-16,0-1 0 0,1-3 0 0,0 1 0 16,1 2 0-16,-2-1 0 0,2 0 0 0,-1 2 0 15,2-1 0-15,-2-1 0 0,2 1 0 0,-1 1 0 16,0-1 0-16,1-1 0 0,0 3 0 0,1-3 0 16,-1 1 0-16,0 0 0 0,-1 1 0 0,1-1 0 0,-1 2 0 0,-1 0 0 0,1-2 128 0,-2 2-128 15,1 0 0-15,0 0 128 0,0 0-128 0,0 1 0 31,-1-1 0-31,0 0 0 0,0 0 0 0,1 0 0 16,-1 2 0-16,0-5 0 0,2 2 0 0,-1 2 0 16,2-4 0-16,-1 0 0 0,0 0 0 0,1 1 0 0,1-1 0 15,0 0 0-15,0 0 0 0,1-3 0 0,-1 4 0 16,2-2 0-16,-1-1 128 0,1 2 0 0,1-1 0 16,-1 2 0-16,2-3-128 0,0 2 0 0,-2-1-160 0,3 2 160 15,-1-2 0-15,0-1 0 0,-1 2 0 0,1-1 0 16,-2 2 0-16,1-3 0 0,-1 2 0 0,1 1 0 15,-2 0 0-15,0-2 0 0,1 3-128 0,-2-2 128 16,1 0 0-16,-1 1 0 0,0-1 0 0,0 0 0 16,0-3 0-16,1 1 0 0,0 1 0 0,1-2 0 15,0 0 0-15,0 3 0 0,2-3 0 0,0 0 0 0,1 0 0 16,0 0 0-16,1 0 0 0,0 0 0 0,2-3 0 0,0 3 0 16,2 0 0-16,-1 0 0 0,2-2 128 0,-2 2-128 15,-1 0 144-15,-2 0-144 0,1 0 0 0,-2 0 0 16,-2 0 0-16,1 0 0 0,-2 0 0 0,0 0 0 15,-1 0 0-15,-1 0 0 0,1 0 0 0,-1 0 0 16,1 0 0-16,-1 0 0 0,2 0 0 0,-2 0 0 16,1 0 0-16,0 0 0 0,-1 0 0 0,0 0 0 15,0 0 0-15,0 0 0 0,0 0 0 0,0 0 0 16,20-6 0-16,-16 5 0 0,-1 1 0 0,0-3 0 16,0 2 0-16,0-2 0 0,-2 3 0 0,2 0 0 0,-3 0 0 15,0 0 0-15,0 0 144 0,-2 0-144 16,1 0 128-16,0 0-128 0,-2 0 160 0,0 3-160 15,0-3 192-15,0 0-192 0,0 0 0 0,-1 0 0 0,1 0 0 0,0 0 0 16,0-3 0-16,-1 3 0 0,1 0 0 0,0-2 0 16,0 1 128-16,-1-2-128 0,2 1 0 0,-1 0 0 15,1 0 0-15,0 0 0 0,-2 0 0 0,0 2 0 16,2-2 0-16,-2 1 0 0,1 1 0 0,0 0 0 16,0 0 0-16,0 0 0 0,0 0 0 0,-1 0 0 0,2 0 0 0,-1 0 0 15,0 0 0-15,0 0 0 0,0-2 0 0,0 2 0 16,1 0 0-16,-2-1 0 0,1 1 0 0,0-4 0 15,0 4 0-15,0-5 0 0,0 4 0 0,-1-1 0 16,1-1 0-16,-1 2 0 0,-1-1 0 0,1-2 0 16,-1 1 0-16,2 2 0 0,-1 0 0 0,0 0 0 15,0 1 0-15,2-3 0 0,-2 2 0 0,2 1 0 16,-1 0 0-16,0 0 0 0,-1 1 0 0,0 2 0 16,1-2 0-16,-2 1 0 15,0 1 0-15,0 1 0 0,-1-2 0 0,1 2 0 16,-2-2 0-16,1 2 160 0,0 0-160 0,-1 1 128 0,-1-2-128 0,2 3 0 0,-1-2 0 15,-1 0-176-15,1 1 176 0,1-1 0 0,-2-1 0 0,2 1 0 16,0 1 0-16,0-1 0 0,-1-1 0 0,0 2 0 16,1-1 0-16,0 0 0 0,1 2 0 0,-2-2 128 15,4 1-128-15,-2 1 0 0,2-3 128 0,0 4-128 16,-1-1 0-16,0 1 0 0,1-1 0 0,0 3 0 16,-1-3 0-16,2 4 128 15,-2-2-128-15,2 3 0 0,-2 1 0 0,-1-1 0 0,1 4 0 0,-1-1 0 16,0 0 0-16,0-1 0 0,2-1 0 0,-1-2 0 0,0 0 0 0,2-1 0 15,1 1 0-15,-1-1 0 0,1 0 0 0,0 1 0 16,2-4 0-16,-1 2 0 0,1 0 0 0,1-4 0 16,0 2 0-16,1-2 0 0,0 1 0 0,1 1 0 15,0-2 0-15,1-2 0 0,1 2 0 0,0 2 0 16,3 0 0-16,-1-2 0 0,1 2 0 0,2-2 0 16,0 2 0-16,3-2 128 15,-1 1-128-15,2-2 0 0,1 0 0 0,-2 1 0 16,0-1 0-16,-1 0 128 0,1-2-128 0,-2 1 0 0,1 1 0 0,-2-3 0 15,0 1 0-15,-1-1 0 0,0 3 0 0,-1-3 0 16,0 0 0-16,0 0-128 0,-1-3 128 16,0 2 0-16,0-2 0 0,1 0 0 0,0 0-352 0,1 0 16 15,0-1 0-15,-1-2-12336 0,3-1-2448 0</inkml:trace>
  <inkml:trace contextRef="#ctx0" brushRef="#br2" timeOffset="-8399.7">20223 8759 10127 0,'0'3'896'0,"-2"0"-704"0,2-3-192 0,0 1 0 0,0-1 528 0,0 3 80 0,0-1 16 0,-1 2 0 0,1 2 160 0,-1-2 48 0,1 2 0 0,-1-4 0 0,-1 0-272 0,0-2-48 16,1 2-16-16,-1-4 0 0,1 2 160 0,0 0 48 15,0 0 0-15,-2 2 0 0,3 0 160 0,-1 2 32 16,0-1 16-16,1 4 0 0,1-1 0 0,0 3 0 15,2 1 0-15,0 2 0 0,1-2-160 0,0 4-48 16,0 0 0-16,1-1 0 0,-2-1 0 0,2 2-16 16,1 1 0-16,-1-2 0 0,0 2-160 0,0-1-16 15,0 1-16-15,-1-4 0 0,1 0-144 0,-2 0-32 16,1 1 0-16,1 3 0 0,0-2-80 0,0-1-32 0,1 1 0 16,0 2 0-16,3-1-16 0,-2 1 0 0,3 1 0 0,-1 0 0 15,1 2 256-15,0 0 64 16,0-1 0-16,1 0 0 0,0 2-208 0,0-3-48 0,0 3 0 0,0-5 0 15,-1 0-16-15,1 0-16 0,2 0 0 0,-1 3 0 16,-1-3-64-16,0 0-16 0,2 1 0 0,-1 1 0 16,2 0-16-16,-1-2-128 0,1 3 192 0,1-1-64 15,0 0 0-15,1-2 0 0,0 2 0 0,0 1 0 16,0-1 0-16,1-2 0 0,1 1 0 0,-1-3 0 16,-1-1-128-16,0 0 128 0,-1-1-128 0,1-3 128 0,-1 2-128 15,1 0 0-15,-3-3 0 0,2 1 0 0,1 2 0 0,-1-3 0 16,0 2 128-16,-1-2-128 0,-1 2 0 0,0-1 0 15,-1-2 0-15,0 1 0 0,2 0 0 0,1 3 0 16,2-3 0-16,-1 4 0 0,0-2 192 0,0-1-32 16,2 2-16-16,-1-2 0 0,0 3-144 0,-1-4 192 15,0 1-192-15,-1-1 192 0,1-1-192 0,0 1 0 16,3-2 0-16,-2 0 128 0,-1-2-128 0,-1 2 0 16,1-1 0-16,-2-3 128 0,1 3-128 0,-2-3 0 15,2 0 0-15,-1 0 0 0,-1 0 0 0,2 0 0 16,0 3 0-16,0-3 0 0,0 1 0 0,-1 1 0 15,1 1 0-15,0-3 0 0,0 4 0 0,0-4 0 16,-2 2 0-16,1-1 0 0,0-1 0 0,-2 0 0 16,2-1 0-16,-3 0 0 0,1 0 160 0,-1 1 0 15,0-3 0-15,2 2 0 0,-1 1-160 0,0-3 0 0,2 3 0 0,0-2 128 16,-1 1-128-16,0 1 0 0,1-3 0 0,0 1 0 16,-2 1 208-16,1-2 16 0,-2-1 0 15,0-1 0-15,-1 2-224 0,1-1 0 0,-1-2 128 0,0 0-128 16,0 2 0-16,0-2 0 0,0 0 0 0,-1-1 0 0,1 1 0 15,0-3 0-15,-1 2 0 0,1 1 0 0,-2-4 0 16,1 1 0-16,-2 2 0 0,2-2 0 0,-1-1 0 0,-2 0 0 16,1 2 0-16,-1 0 0 0,1-3 0 0,0 1 0 15,-1 0 0-15,0-2 0 0,2 2 0 0,-1 0 0 16,1-1 0-16,-1 0 0 0,-1-1 0 0,0-1 0 16,-1 1 0-16,0-3 0 15,-2 2 0-15,0-2 0 0,-1-3 0 0,-1 0 0 0,0-1 0 0,-2 0 0 16,0-3 0-16,-1 3 0 0,1-2 0 0,-1 1 0 15,-1 0 0-15,2 2 0 0,-3-1 0 0,2 0 0 16,-1 3 0-16,0 0 0 0,1 0 0 0,1 0 0 16,-1 4 0-16,-1-3 0 0,2 1 0 0,-3-2 0 15,2 1 0-15,-2 2 0 0,-1-6 0 0,0 3 0 16,1-2 0-16,0-5 0 0,-1 7 0 0,0-2 0 0,-2-2 0 0,1-2 0 16,0 1 0-16,0-2 0 0,0 1 0 0,-2 0 0 15,3 0 0-15,-1 1 0 0,2 1 0 0,0 0 0 16,0 2 224-16,0-1 0 0,0 0 0 0,1 3 0 15,0-2 16-15,0 2 0 0,0 0 0 16,-1 0 0-16,1 0-240 0,-1-1 0 0,0 3 0 0,-1-2 0 0,-1-1 0 16,0 1 0-16,-2-2 0 0,-1-1 0 0,-1-1 0 15,0 2 128 1,-1-3-128-16,0 1 0 0,-3 0 0 0,0 2 0 16,-1-1 0-16,-1-1 0 0,-1 2 0 0,1-1 0 0,0 1 0 0,1 2 0 0,2 0 0 0,-1 0 0 31,0 3 0-31,1-2 0 0,0 4 0 0,1-1 0 15,0 0 0-15,-2 2 0 0,0-3 0 0,1 1 0 0,-1-2 0 0,1 2 0 0,-1 0 0 0,-2-3 0 16,-1 1 0-16,-1 2 0 16,0-4 0-16,-1 3 0 0,3-2 0 0,-2 2 0 15,-3 0 0-15,0 0 0 0,0-2 0 16,-2 1 0-16,1 2 0 0,-1 0 0 0,-2-1 0 0,-1 3 0 0,1-2 0 0,-1 2 0 16,0 0 0-16,-1-1 0 15,0 4 0-15,1-2 0 0,0 2 0 0,1 0 0 0,2 1 0 0,-1 0 0 0,2 2 0 0,0 2 0 16,1-2 0-16,0 4 0 0,2-2 0 0,0 2 0 31,1 0 0-31,1 2 0 0,0-1 0 0,1 2 0 16,2 1 0-16,-2 1 0 0,-1 2 0 0,0-1 0 15,1 0 0-15,1 4 0 0,-1-1 0 0,-1 1 0 16,1 0 0-16,-3 2 0 0,1 0 0 0,-2 2 0 0,1 1 0 16,0-3-128-16,-1 4 128 0,-1 0 0 0,0 0 0 15,0 3 0-15,0-3 0 0,2 0 0 0,1 3 0 16,1-3 0-16,3 2 0 0,0-2 144 0,2 3-144 0,1 1 0 15,-1 1-160-15,1-1 160 0,3 1 0 0,-1 1 0 16,2 0 0-16,0 0 0 0,1 1 0 0,0-5 0 16,1 2 0-16,0 0 0 0,0 1 0 0,1-3 0 15,0 2 0-15,-1-1 0 0,0-1 0 0,0 2 0 16,1 2 0-16,-1-2 0 0,1 1 0 0,1 1 0 16,-1 1 0-16,3-2 0 0,2 1 0 0,0 0 0 0,2 0 0 15,2 1 0-15,-1-1 0 0,4 0 0 0,-1 3-128 16,2-2 128-16,0-2 0 0,1 2 0 0,-1-1 0 0,1-4 0 15,0-1 0-15,0-1 0 16,0 2 0-16,0-2 0 0,-1 0 0 0,-2-2 0 0,0 1-128 0,-3-5 128 31,0-2-544-31,-4-1-64 0,0-4-16 0,-4-5-18976 0</inkml:trace>
  <inkml:trace contextRef="#ctx0" brushRef="#br2" timeOffset="1596.93">25160 7950 8287 0,'-1'-3'736'0,"0"2"-592"0,-1 1-144 0,2 0 0 15,-1 0 256-15,0 0 0 0,0-2 16 0,-1-1 0 0,0 2 160 0,0-1 16 0,-1 0 16 0,1 0 0 0,2 2-48 0,-2 0-16 16,4 2 0-16,-1 0 0 0,0 0 128 0,2 2 32 0,-2-2 0 0,1-1 0 0,-1 4 80 0,1-5 32 16,-1 4 0-16,-1-4 0 0,0 0 272 0,0 0 48 15,-1 0 16-15,-2-2 0 0,2 0-224 0,-1 0-32 16,-2-1-16-16,1 2 0 0,1-1-96 0,-1-2-32 15,1 0 0-15,-1 2 0 0,2 2 240 0,0-3 48 16,0 2 16-16,1 1 0 0,0-2-272 0,0 2-64 16,1 0-16-16,0-3 0 0,0 2-560 0,1-2 0 15,-1 1 0-15,0 1 0 0,0-4 128 0,-1 1-128 0,2 0 0 0,-2-2 0 16,1 0 0-16,0 0 0 0,0 0 0 16,-1-1 0-16,2 4 0 0,-1-3 0 0,0-2 0 0,0 3 0 15,2 2 0-15,0-4 0 0,0 4 0 0,-1-2 0 16,1 1 192-16,1 0-32 0,-1 1 0 0,0 0 0 31,0-1 0-31,1-1 0 0,-1 2 0 0,-1-1 0 16,1 2-32-16,-2-2-128 0,1 0 192 0,1 2-64 0,-2-2-128 15,0-2 192-15,0 3-192 0,1 0 192 0,0-4-192 0,-1 4 128 16,1-2-128-16,-1 1 128 0,0-2-128 0,-1 0 0 16,1-1 0-16,1 1 0 0,-2 0 0 0,0-1 192 15,0 0-192-15,1 1 192 0,-1 0-192 0,0 0 0 16,1 0 0-16,-1 2 128 0,0-2-128 0,1 2 0 15,-1-1 0-15,2 1 0 0,-2 1 0 0,0 0 0 16,0 2 0-16,-2-1 0 0,1-2 0 0,0 1 0 16,-2 1 0-16,1 1 0 0,-1 1 0 0,1 0 0 15,-2-3 0-15,1 3 0 0,-1 0 0 0,-1 0 0 16,0 3 0-16,0-3 0 0,0 1 0 0,0 1 0 16,0 1 0-16,0-2 128 0,0 2-128 0,0-1 160 0,-1 2-160 0,1-3 160 15,-1 1-160-15,0 1 0 0,0-2 0 0,-1 2 0 16,3-1 0-16,-5 2 0 0,1-2 0 0,1 2 0 15,0-1-128-15,-1 0 128 0,1 1-160 0,-1-2 160 16,1 2-640 0,0-1-48-16,-1-2 0 0,-1 1 0 15,2-2-496-15,0 3-96 0,-1-3-32 0,2-3-11040 0</inkml:trace>
  <inkml:trace contextRef="#ctx0" brushRef="#br2" timeOffset="10135.75">21021 9577 3679 0,'0'2'320'0,"0"-2"-320"0,0 0 0 0,0 0 0 0,0 0 624 0,-1 0 48 0,1 0 16 0,0 0 0 16,0 0-48-16,-1 0-16 0,1 0 0 0,0 0 0 15,0 0-448-15,0 0-176 16,0 0 128-16,0 0-128 0,0 0 448 0,0 0 0 0,-9-20 0 0,9 16 0 16,-1 2-48-16,1-2 0 15,0 1 0-15,0 1 0 0,0 1 32 0,0-2 0 0,-1 1 0 0,1 0 0 16,0-1 240-16,-1 0 48 0,-1 1 16 0,2-2 0 16,-1 0-64-16,0-1-16 0,1 0 0 0,-1 1 0 0,1 0-144 0,-2 0-16 15,2 2-16-15,0-5 0 0,0 4-240 0,0-2-48 16,0 1-16-16,0 0 0 0,-1-2-176 0,0 3 0 15,0-4 0-15,-1 1 128 0,0 0-128 0,-1 0 0 16,1 0 0-16,0-2-176 0,-2 2 176 0,0-3 0 16,-1 3 0-16,1-1 0 15,1 1 0-15,-2-1 0 0,2 1-144 0,0 0 144 0,-1 1 0 0,0 1 0 16,2 1 128-16,-1-1-128 0,0 1 448 0,-1 0 16 16,1 0 0-16,0 1 0 0,-1 1-16 0,0-2-16 15,2 2 0-15,-3-2 0 0,1 3-432 0,-1-3 0 0,1 3 128 16,-2 0-128-16,1-3 128 0,0 3 0 0,-1 0 0 15,0 0 0-15,0-2 112 0,-3 0 16 0,2 0 0 16,-2 2 0-16,0 0-256 0,1-4 0 0,-1 4 0 0,-1-2 0 16,3-1 128-16,-1 2-128 15,0-1 176-15,0 0-176 0,2 2 128 0,-1-2-128 0,-1 2 0 0,2 0 0 16,0 2 0-16,-2-2 0 16,2 2 0-16,-1 0 0 0,1-1 256 0,0 2-16 15,-1 1 0-15,1-2 0 0,1 0 128 0,-1 2 16 0,1-1 16 0,1-2 0 16,1 1-96-16,-1 1-32 0,1-2 0 0,1 2 0 15,0-2-128-15,0 1-16 0,0 1-128 0,-1-3 192 0,0 1-192 0,0 1 0 16,2-2 0-16,-2 0 0 16,2 0 0-16,-1 0 0 0,-1 0 0 0,2 0 0 0,0 0 0 0,0 0 0 15,-1 3 0-15,1-3 0 0,1 1 0 0,0 2 0 16,0-3 0-16,0 0 0 0,0 0-176 0,0 0 176 16,0 0-160-16,0 0 160 0,0 0-144 0,0 0 144 15,10 18-128-15,-8-14 128 0,1-2 0 0,1-2 0 16,1 2 0-16,-2 0 0 0,2-2 128 0,0 0-128 15,0 3 128-15,1-3-128 0,2 1 0 0,0 1 0 0,0-2 0 32,-1 0 128-32,2 1-128 0,-2 1 0 0,2-1 0 0,-2 1 0 15,1 0 0-15,-2 0 0 0,0-2 0 0,0 3 0 16,2-2 0-16,-2 1 0 0,-1-2 0 0,1 3 0 16,-2-2 0-16,0-1 0 0,0 3 0 0,0-3 0 15,0 0 0-15,0 0 0 0,-1 0 0 0,1 0 0 16,0 0 0-16,1 0 0 0,-2-3 0 0,1 2 0 15,0-2 208-15,1 3-16 0,0-2-16 0,0 1 0 16,1-2 176-16,-1 3 32 0,0 0 16 0,0 0 0 0,1 0-224 0,-1 0-48 16,1-2-128-16,-1 2 192 0,0 0-192 0,0 0 0 15,0 0 0-15,-2-2 0 0,2 2 0 0,-1 0 0 16,-1 0 0-16,-1-2 0 0,2 1 0 0,-3-1 0 16,1 1 0-16,0-1 0 0,-2 1 0 0,1-2 176 15,0-1-176-15,0 2 160 0,1 2 160 0,-1-4 48 16,0 2 0-16,-1-2 0 0,1 2-112 0,1-2 0 15,-2 0-16-15,1 2 0 0,-1-2-96 0,1-2-16 16,0 3 0-16,1-3 0 0,-1 2-128 0,0-2 0 16,0 0 0-16,0 0 0 0,-1 2 0 0,2-2 0 0,-2 0 0 0,0 0 0 15,0 2 0-15,0-2 0 0,-2 2 0 0,1-5 0 16,-1 3 0-16,-1 0 0 0,1-1 128 0,-1-2-128 16,1 3 0-16,-1-4 128 0,2 4-128 0,-1-1 128 15,-1-1-128-15,2 0 0 0,-1 0 0 0,-1 0 128 16,1 2-128-16,0 0 0 0,1 0 0 0,0 0 128 15,1 2-128-15,-1-2 192 0,-1 1-192 0,2 1 192 16,-1 0-192-16,0 1 0 0,0 0 0 0,-1 1 0 16,0-2 0-16,0 0 0 0,-1 2 0 0,1-2 0 15,-2 0 0-15,1-2 0 0,0 1 0 0,-2-1 128 0,1 0-128 16,-1 1 0-16,1-1 0 0,1 0 0 16,-1-1 0-16,0 1 0 0,-1 0 128 0,0-3-128 15,0 2 0-15,-1-2 0 0,0 2 0 16,0 1 0-16,1-3 0 0,-1 3 0 0,0 0 0 0,-1 2 0 0,1-2 0 15,-1 2 0-15,1 0 0 0,-1 2 0 16,0-2 0-16,1 2 0 0,-2-2 0 0,0 1 0 0,0 0 0 0,2 0 0 16,0 1 0-16,0 1 0 0,0-2 0 15,-1 3 0-15,1 0 0 0,1 0 0 0,0 0 0 0,0 3 0 16,2-3 0-16,-1 1 0 0,0 1 0 0,1-2 0 16,-2 3 0-16,2 0 0 0,-1 0 0 0,2-3 0 0,-1 4 0 15,0-2 0-15,0 3 0 0,0 0-176 0,0-1 176 0,-1-1-128 16,2 2 128-16,-1 2-128 0,1-4 128 0,-1 1-128 15,2 2 128-15,-1-2 0 0,1 1-144 0,-1 1 144 16,1-2 0-16,0-1 0 0,1 1 0 0,0 1 0 16,0-1 0-16,1-1 128 0,0 2-128 0,1-1 192 15,-1-1-192-15,1 2 160 16,1 0-160-16,-1-2 160 0,2 0-160 0,0 0 0 0,-1 0 0 0,1-3 128 0,0 4-128 16,1-3 0-16,-2 1 0 0,2 1 0 0,-1-2 0 0,0 1 0 31,1 1 0-31,-2-3 0 0,1 1 0 0,1 2 0 15,-1-3 0-15,1 0 0 0,-2 2 0 0,2-2 0 0,0 0 0 0,-1 0 0 0,1-2 0 0,-1 2 0 16,-1 0 0-16,0-3 0 0,2 3 0 0,-1-1 0 16,0 1 0-16,0-3 0 0,1 3 0 0,0 0 0 15,0-2 0-15,1 1 0 0,-1 1 0 0,0 0 0 16,1-3 0-16,-1 3 0 0,1-1 0 0,1 1 0 16,-2 0 0-16,1 0 0 0,-3 0 0 0,4 0 0 15,-1 1 0-15,1-1 0 0,-1 3 0 0,1-3 0 0,-1 0 0 16,0 1 0-16,1 1 224 0,0 1-32 0,-1-3-16 0,0 1 0 15,-2 2-32-15,1-3 0 0,1 0 0 0,0 2 0 16,1-2-144-16,0 1 0 0,0 2 144 16,-1-3-144-16,0 2 0 15,2-2 0-15,-2 0 0 0,1 2 128 0,1 0-128 0,0-2 176 0,1 0-176 0,-2 0 192 16,3 1-48-16,-1-1 0 16,0 0 0-16,1-1 0 0,-1 1-16 0,1 0 0 0,0 0 0 0,0 0 0 15,0-2-128-15,0 2 0 0,-1 0 0 0,0 2 128 0,0-2-128 16,0 1 0-16,-1 2 0 0,1-3 0 0,0 2 0 15,-1-1 0 1,0 2 128-16,-2-3-128 0,1 2 0 0,1-2 0 0,-2 2 144 0,3 0-144 0,-3-2 176 0,0 3-48 31,0-3 0-31,0 1 0 0,-1 1-128 0,2 1 0 0,-3-3 0 16,1 0 128-16,2 1-128 0,-2 1 0 0,1-2 0 0,-1 2 0 0,1-2 128 0,-1 2-128 16,0-2 192-16,0 0-64 15,1 3-128-15,0-2 0 0,-1 1 144 0,1 2-144 0,-1-1 0 0,1-1 0 16,-1 2 0-16,1-2 0 0,-1 2 144 0,2-3-144 15,-1 4 192 1,-1-4-192-16,0 4 0 0,-2-1 0 0,2-2 0 0,-1 2 0 0,1-1 0 0,0 0 0 0,0-1 0 0,-1 3 0 31,2-2 0-31,-1 1 0 0,1 1 0 0,0 1 0 16,0-2 0-16,-1-1 0 0,0 4 0 0,0-5 0 16,-1 4 0-16,1-2 0 0,-2 0 0 0,2 2 0 15,0-2 0-15,-1 1 0 0,1 1 0 0,-1 0 0 16,-1-2 0-16,1 2 0 0,0 0 0 0,0 0 0 15,-1 2 0-15,0-2 0 0,0 0 0 0,-1 0 0 16,0 0 0-16,-1-2 0 0,1 2 0 0,-2-3 0 0,1 0 144 16,-1 1-144-16,0 1 0 0,0-4 144 15,0 2-144-15,0-2 0 0,-1 2 0 0,1-1 0 0,0-1 0 0,-2 2 0 16,1-3 0-16,0 2 0 0,-2-2 0 0,1 1 0 16,1 2 0-16,-3-3 0 0,2 0 0 0,-1 2 0 15,-1 0 0-15,1 0 0 0,-1-2 0 0,0 3 0 16,-1-2 0-16,2 1 0 0,-2-1 0 0,0 2 0 15,0-1 0-15,-1 0 0 0,1 0 0 0,0-2 0 16,-1 3 0-16,1-3 0 0,-2 1 0 0,2 1 0 16,-1-2 0-16,1 3 0 0,-1-3 0 0,1 1 0 0,1 2 0 15,1-3 0-15,-1 0 0 0,0 0 0 16,1 0 0-16,-1 0 0 0,1 0 0 0,0 0 0 0,0 0 0 0,1-3 0 16,-1 2 0-16,1 1 0 0,-1-3 0 0,1 0 0 15,-1 0 0-15,1 1 0 16,-1 0 0-16,0-1 0 0,-2 0 0 0,1 0 0 0,0 0 0 0,-1-1 0 15,2 2 0-15,-2-2 0 0,1 2 0 0,0-2 0 16,1 2 0-16,-1-1 0 0,0 2 0 16,1-3 0-16,0 2 0 0,-1-2 0 0,1 1 0 0,-1 0 0 15,0-2 0-15,1 1 0 0,-2 0 0 16,1 1 0-16,-1-4 128 0,1 5-128 0,-1-4 0 0,2 2 128 0,-1-2-128 0,0 2 0 16,2-1 0-16,-1 2 0 0,1-1 0 0,-1-2 0 15,1 2 0-15,-1-2 0 0,1 1 0 0,-1-1 0 16,1 2 0-16,-1-3 0 0,1 2 0 0,-2-2 0 15,2 4 0-15,-2-4 0 0,2 0 0 0,-2 1 0 16,1 0 0-16,0 0 0 0,-1-3 0 0,1 1 0 16,0 2 0-16,-1-2 0 0,0 1 0 0,1 1 0 15,-1 0 0-15,1 0 0 0,0 0 0 0,-2 1 0 16,2-1 0-16,0-1 0 0,-1 2 0 0,0 2 0 0,2-3 0 16,-2 2 0-16,0 0 0 0,1-1 0 0,0 1 0 0,1 1 0 15,-2-2 0-15,0 0 0 16,1 0 0-16,-1 1 0 0,0-2 0 0,0 2 0 15,1-2 0-15,-1 0 0 0,0 2 0 0,1-2 0 0,-1 1 128 0,0-1-128 16,-1 1 0-16,1-1 0 16,-2 0 0-16,1-3 0 0,0 2 0 0,-1 0 0 0,1-1 0 0,-1 0 0 15,0 2 0-15,0-3 0 0,0 3 0 0,-2-1 0 16,2 1 0-16,-1-3 0 0,0 3 0 0,0-2 0 16,1 0 0-16,-2 2 0 0,2-1 0 0,-1 0 0 15,-1-2 0-15,1 3 0 0,1 0 0 0,-2-1 0 16,1 0 0-16,-1-1 0 0,2 4 0 0,-1-2 0 0,-1 0 0 15,0-1 0-15,0 1 0 0,1 0 0 0,0 0 0 0,-1 0 0 16,2 2 0-16,-2-2 0 0,2 2 128 0,0-2-128 16,1 2 0-16,0-2 128 0,0 4-128 0,0-5 0 15,0 4 0-15,0-2 0 0,2 0 0 0,-3 0 0 16,1 1 0-16,0-2 0 0,-2 2 0 0,1-2 0 16,1 0 0-16,-1 2 0 0,0-2 0 0,0 0 0 15,0 0 0-15,-2-1 0 16,2 1 0-16,-1 0 0 0,-1 0 0 0,1 0 0 15,-1-1 0-15,1 1 0 0,-2-1 0 0,1 1 0 0,-1 0 0 0,0-3 0 0,1 3 128 0,-1-2-128 16,3 2 0-16,-2 0 0 0,1 2 0 0,1-2 0 16,0 1 0-16,-2 0 0 15,1 0 128-15,-1 1-128 0,2 1 0 0,-1 0 0 0,1 0 0 0,-3-1 0 16,0 1 0-16,1 0 0 16,-1 0 0-16,-1-1 0 0,1 4 0 0,-1-2 0 0,1-2 0 0,-1 4 0 15,0 0 0-15,1 0 0 0,1 0 0 0,-1-2 0 0,3 2 0 16,-1 0 0-16,1 0 0 0,0 0 0 0,1 0 0 15,0 2 0-15,2-2 0 0,-1 0 0 16,1 2 0-16,1 0 0 0,-1-2 0 0,2 0 0 0,0 2 128 0,0-2-128 16,1 2 192-16,-2 0-64 0,1 1-128 0,1-3-144 15,0 1 144-15,0 1-208 0,0 0 208 0,0 0 0 32,1 1 0-32,-1 0 0 0,2 1 0 0,-1-2 0 15,-1 5 0-15,1-5 0 0,2 3 0 0,-1 0 0 16,1-1 0-16,-1-1 0 0,2 2 0 0,-1-1 0 0,2 0 0 15,0-1 0-15,0 2 0 0,0-1 0 16,1 0 0-16,3 1 0 0,0-1 0 0,-1-1 0 16,2 2 0-16,-1-1 0 0,0 0 0 0,-2-2 0 0,0 2 0 15,1-2 0-15,-1 2 0 0,1-2 0 0,-2 2 0 0,0-3 0 16,0 2 0-16,-1-1 0 0,0 2 0 0,0-4 0 16,-1 4 0-16,0-2 0 0,-1 1 0 0,1-2 0 15,-3 1 0-15,2-2 0 0,-2 3 0 0,0-3 0 16,0 0 0-16,1 0 0 0,0 0 0 0,-1 0 0 15,1-3 0-15,0 3 0 0,0 0 0 0,1 0 0 16,1-2 0-16,-2 2 0 0,3 0 0 0,-1 0 0 16,2 0 0-16,-1 0 0 0,0 2 0 0,0 1 0 15,1-3 0-15,-1 4 0 0,0-3 0 0,1 1 0 0,-2 1 0 0,1-2 0 16,-2 1 0-16,0-2 0 16,-1 0 0-16,1 0 0 0,-1 0 0 0,0 0 0 0,0 0 0 0,1 0 0 15,-2 0 0-15,1-2 0 0,1 2 0 0,-2-1 0 16,1 1 0-16,1 0 0 0,-1-3 0 0,1 3 0 15,1 0 0-15,-1 0 0 0,0 3 0 0,0-3 0 16,2 0 0-16,0 1 0 0,1 1 0 0,-1 1 0 16,2-3 0-16,-2 1 0 0,0 2 0 0,-1-3 0 15,0 2 0-15,0-2 0 0,0 0 0 0,-1 0 0 16,1 0 0-16,0 0 0 0,-1 0 0 0,1 0 0 0,0 0 0 16,0 0 0-16,1 0 0 0,-2-2 0 0,1 2 0 0,1-3 0 15,0 3 128-15,-1-1-128 0,0 1 0 0,0 0 0 16,0-3 128-16,1 1-128 0,-1 1 0 0,0 1 0 15,1-3 0-15,0 1 0 0,0 1 0 0,0 1 0 16,0-3 192-16,-1 2-64 0,1 1 0 0,0-3-128 16,-3 3 0-16,2-3 0 0,-2 0 0 0,0 0-192 15,0 0 192-15,-1-1 0 0,1 1 0 0,-1 0 0 16,1-1 0-16,0-1 0 0,-1 2 0 0,0-1 0 0,0 2 0 16,1-2 0-16,0 0 0 0,-1-1 0 0,2 2 0 0,-2-1 0 15,-1-1 0-15,1 1 0 16,-1-3 0-16,0 1 0 0,-1-1 0 0,0 1 0 15,0 0 0-15,-2-3 0 0,1 2 0 0,-1-2 0 16,1 3 0-16,-1-1 0 0,-1 0 0 0,1-1 0 0,-1 0 0 0,0 2 0 16,1 0 0-16,-1-3 0 0,1 3 0 0,0 0 0 15,0 2 0-15,1-2 0 0,-2 2 128 0,0-2-128 16,2 3 0-16,-2-2 0 16,0 1 0-16,1 0 0 0,-2-1 0 0,1 1 0 0,-1 1 0 0,1-3 0 15,-1 2 0-15,3-1 0 0,-2 1 0 0,2 1 0 0,-1 0 0 16,1-1 0-16,1 2 0 0,-2 1 128 0,2-4-128 0,1 3 0 15,-1 0 0-15,-1-2 0 16,1 4 0-16,0-2 0 0,0-1 0 0,-2 2 0 0,0 1 0 0,0-2 0 16,-1 2 0-16,1-3 0 0,-2 2 0 0,1 1 0 15,-1 0 0-15,1 0 0 0,1 1 0 0,-1 2 0 16,0-3 0 0,2 2 0-16,-2 2 0 0,2-2 0 0,0 2 0 0,1-2 0 0,1 2 0 0,-1-1 0 15,2 0 0-15,-1 4 0 16,0-4 160-16,1 0-160 0,1 0 0 0,-1 0 0 0,-1 1 0 0,1-2 0 0,2-1 0 0,-2 3 0 31,0 1 0-31,0-4 0 0,0 4 0 0,1-4 0 16,-1 4 0-16,0-3 0 0,2 3 0 0,-2-2 0 0,1 1 0 0,1 2 0 15,-1-2 0-15,1 1 0 0,-1 1 0 0,1-2 0 16,0 2 0-16,1-2 0 0,0 2 0 0,0 0 0 0,1-2 0 0,-1-1 0 16,1 2 0-16,2-1 0 0,-2 2 0 0,1-3 0 15,0 0 0-15,1 1 0 0,-1 0 0 0,1 1 0 16,-1-2 0-16,0 0 0 0,0 1 0 0,2-1 128 15,-2 1-128-15,1 1 0 0,1-1 128 0,-1-1-128 16,-1 0 128-16,0 1-128 16,2 1 0-16,-2-4 0 0,0 2-192 0,0 2 192 0,-1-3 0 0,0 0 0 0,0 2 0 0,-1-2 0 15,0 1 0-15,-1-2 0 0,1 2 0 0,0-1 0 16,0 2 0-16,-1-1 0 0,1 4 0 0,1-5 0 16,-1 4 0-16,1 0 0 0,-1-1 0 0,0 0 0 15,1 3 0-15,1-3 0 0,-1 1 0 0,1 0 0 16,1 1 0-16,-1-3 0 15,0 1 0-15,1 1 0 0,0-1 0 0,0 0 0 0,2-1 0 0,-1 2 0 0,1-3 0 0,0 3 0 16,1-3 0-16,-2-1 0 0,1 3 0 0,1-2 0 16,-2 0 0-1,4 1 0-15,-4-2 0 0,2-1 0 16,0 2 0-16,-1-1 0 0,1-1 0 0,-2 2 0 16,1-3 0-16,-1 4 0 0,0-4 0 0,-1 2 0 15,1-2 0-15,-1 1 0 0,-1-1 0 0,1 3 0 16,-1-3 0-16,1-3 0 0,-1 3 0 0,2 0 0 15,-2 0 0-15,1-1 0 0,1 1 0 0,-2-2 0 16,3 2 0-16,-3-3 0 0,1 2 0 0,1-3 0 0,-1 2 0 0,0-2 0 16,1-1 0-16,-1 1 0 0,1 1 0 0,-1-2 128 15,2 1-128-15,-2 0 0 0,1-2 0 0,0 2 0 16,-2-2 0-16,2 0 0 0,-3 0 0 0,0 0 0 16,0-1 0-16,-2 1 0 0,1 0 0 0,-3-1 0 15,2 1 0-15,-3-1 0 0,0 1 0 0,0-3 0 16,0 2 0-16,-1 1 0 0,-1 0 128 0,0-3-128 15,1 2 0-15,-2 0 0 0,-1 1 0 0,2-2 128 16,0 0-128-16,-2 0 0 0,1 0 0 0,0-1 128 0,0 0-128 16,-1 0 0-16,1-1 0 0,-2-2 0 0,1 2 128 15,-2-3-128-15,1 1 0 0,-1 2 128 0,1-2-128 0,-1 2 0 16,-2 0 0-16,2-2 0 0,-1 3 0 0,-1 2 0 16,1-3 0-16,-1 3 0 0,0-1 0 0,-1 2 0 15,0-2 0-15,1 2 0 0,-1 1 0 0,0 1 0 16,1 1 0-16,-2 0 0 0,2 3 0 0,-1-2 0 15,-1 0 0-15,0 2 0 0,-1 0 0 0,-2 0 0 16,0 0 0-16,-1 0 0 0,-1 0 0 0,-1 0 0 16,0 2 0-16,1 0 0 0,2-2 0 0,-2 0 0 0,1 0 0 15,1 3 0-15,0-3 0 0,3 0 0 0,0 1 0 16,3 1 0-16,0 1 0 0,-1-3 0 0,3 4 0 0,0-2 0 16,2 2 0-16,-1-1 0 0,1 4 0 0,1-5 0 15,1 4 0-15,-1-2 0 16,2 0 0-16,-1 1 0 0,1 0 0 0,1 0 0 15,1 1 0-15,-1 0 0 0,1 0 0 0,1-1 0 0,-1 0 0 0,2 1 0 16,0 0 0-16,1 1 0 0,0-3 0 0,0 1 0 16,1 2 0-16,0-1 0 0,1-3 0 0,1 4 0 15,-1-4 0-15,1 4 0 0,-1-1 0 0,2-3 0 16,-1 4 0-16,1-4 0 0,-2 4 0 0,2-3 0 0,-1 0 0 16,-2 0 0-16,-1-2 0 0,0 0 0 0,1 0 0 15,1 1 0-15,-2-3 0 0,1 0 0 0,-1 0 0 0,0 0 0 16,-1-3 0-16,1 1 0 0,-1 0 0 0,-1-1 0 15,2 0 0-15,-1-1 0 0,1 0 0 0,-1 0 0 16,1 0 0-16,-2 0 0 0,1 2 0 0,-2-2 0 16,2 2 0-16,-1-4 0 0,-1 2-272 0,1-1 64 15,-1 1 16-15,-1 0 0 0,2-2-160 0,-2 3-32 16,0-4 0-16,0 1 0 16,-1 0-1456-16,2-3-288 0</inkml:trace>
  <inkml:trace contextRef="#ctx0" brushRef="#br2" timeOffset="22514">26968 9859 4511 0,'1'-2'0'0,"0"1"192"0,1-2-48 15,-1 3-16-15,0 0-128 0,0-2 0 0,2 0 0 0,1-4 0 0,0 2 800 0,1-2 128 0,0 0 32 0,-2 1 0 0,-1 0 352 0,0 3 80 0,-4-2 16 0,1 2 0 0,0-1 224 0,-2 2 48 0,1 1 16 0,-2-3 0 16,2 3-672-16,-3 0-144 0,1 0-32 0,-2 0 0 15,1 0-336-15,-2 0-80 0,0 3-16 0,0-3 0 16,-2 4-416-16,-1-2 0 0,0 3 0 0,-2 0-176 16,1 1 176-16,-1 0 256 0,-3 2-64 0,0 0 16 15,-1 2 336-15,0-1 64 0,0 1 16 0,-2 0 0 16,1 0-352-16,0 2-64 0,1-2-16 0,0 0 0 0,2-2-192 16,-1 1 0-16,2 1-144 0,-1 0 144 0,2-2-192 15,0 2 192-15,1-3-208 16,0 2 80-16,3-2-80 0,-2 0-16 0,-1 2 0 0,-1-1 0 0,1-1 224 0,0 2-144 15,-1-1 144-15,-1 0 0 0,1 0 0 0,-2 1 192 16,1 0-16-16,-3 4 0 0,1-3 752 0,-1 2 160 16,1 0 16-16,-1 2 16 15,1 1-528-15,0 0-96 0,2 1-32 0,-1 0 0 0,2 0-464 0,1 3 0 16,-1-2 0-16,1 4 0 0,1-3 0 0,1 2 0 16,-1 1 0-16,-1 1 0 15,-1 1 0-15,1 3-240 0,1-2 80 0,-1 2 16 16,1 3-304-16,0-3-64 0,-1 2-16 0,0 1 0 15,0 2 48-15,0-3 16 0,-1 0 0 0,-1 1 0 0,2-1 192 0,-1 1 32 0,-2-4 16 0,2 1 0 16,-1-5 224-16,1 2 0 0,0 2 144 0,-2 1-144 16,0 1 176-16,1 1-176 0,-2 2 192 0,0 1-192 15,2-3-368 1,0 1-176-16,1-3-32 0,-1 2-16 0,4-1 48 16,-1-1 16-16,2-1 0 0,1-1 0 0,2 0-416 15,2 1-80-15,2 0 0 0,1-2-8288 0</inkml:trace>
  <inkml:trace contextRef="#ctx0" brushRef="#br2" timeOffset="27788.59">21805 11746 3679 0,'-1'-2'320'0,"1"1"-320"0,0 1 0 0,0-3 0 0,0 3 624 0,0 0 48 0,-1 0 16 0,1-2 0 0,-1 0-688 0,-1 0-384 0,1-1 64 0,1 3 0 0,0 0 1184 0,0 0 240 0,0 0 48 0,0 0 16 15,0 0 816-15,0 0 144 0,0 0 48 0,0 0 0 16,0 0-160-16,0 0-32 0,0 0 0 0,0 0 0 31,0 0-1024-31,0 0-224 0,0 0-32 0,-18 9-16 0,16-9-560 0,1 3-128 0,0-3 0 0,0 3 0 16,-1-3 208-16,1 3 16 0,0-2 0 0,0 1 0 15,1 0 672-15,-2 0 128 0,1 1 16 0,1 0 16 16,0 0-32-16,1 1 0 0,1-4 0 0,-1 2 0 0,3-1-608 16,-1 2-128-16,2-3-32 0,0 0 0 0,1 1-64 0,1 0 0 31,0-1-16-31,2 0 0 0,2 0-32 0,0 0 0 16,3 1 0-16,-1-1 0 0,1 0-16 0,1 3 0 15,1-3 0-15,0 0 0 0,1 1 32 0,-1 2 0 16,0-1 0-16,2-2 0 0,-2 0 16 0,1 1 0 15,0-1 0-15,1 3 0 0,0-3 112 0,-1 2 32 16,2-2 0-16,0 1 0 0,-2 2-112 0,-1-1-16 16,1 0 0-16,1 1 0 0,-4 2-64 0,2 2-128 15,-1-1 176-15,0 0-176 0,1-2 128 0,1 2-128 0,5-5 0 16,0 1 0-16,1 1 128 0,2-3-128 0,2-3 192 0,0 1-192 16,2 1 240-16,-1-3-64 0,-1 2-16 0,-1-1 0 15,-1 3-160-15,-1 3 0 0,-2-2 0 0,-2 4-176 16,1 2 176-16,-3 2 0 0,1 0 0 0,-3 2 0 15,-1 1 0-15,-2 0 0 0,1 3 128 0,-3 1-128 16,0-2 176-16,-1 1-48 0,-1 1 0 0,-1-3 0 16,4 6-128-16,-1-1 0 0,0-1 144 0,1-1-144 15,2 2 0-15,-1-2 0 0,2-1 0 0,0 1 128 0,1-2-128 0,-1 1 0 16,0-2 0-16,0 2 0 0,-3-3 0 0,0 0 128 16,0 0-128-16,-3 0 128 15,0 1-416-15,-2 0-80 0,0 5-16 0,-4-1 0 16,1 5-576-16,-4 5-112 0,0 6-16 0,-2 4-16224 0</inkml:trace>
  <inkml:trace contextRef="#ctx0" brushRef="#br2" timeOffset="29790.75">27045 9846 9215 0,'-3'1'816'0,"2"1"-656"0,1-2-160 0,0 0 0 0,1 0-672 0,-1 0-160 0,0 0-48 0,-1 0 0 0,1 2 880 0,1 0 0 0,0-2 0 0,-1 0 192 0,0 0-192 16,0 0 0-16,0 0 0 0,0 0 0 0,0 0 0 0,0 0 0 16,0 0 0-16,0 0 0 0,0 0 1248 0,0 0 320 15,0 0 64-15,0 0 16 0,0 0-64 0,0 0-16 16,0 0 0-16,0 0 32 0,0 0-1216 0,0 0-256 16,0 0-128-16,0 0 160 0,0 0-304 0,0 0-64 15,0 0-16-15,-11-20 0 0,9 20 224 0,-3 0-176 16,1-2 176-16,-1 2 0 0,-1 2 128 0,-1-2 128 15,0 1 48-15,0 2 0 0,-2-1 736 0,2 0 160 16,-2 0 16-16,1 1 64 0,0 0-416 0,1 1-80 16,-1-1-16-16,0 0 48 0,0 0-672 0,0 0-144 15,-2 1 0-15,0 0 0 0,1 1 0 0,-2-2 0 16,-1 1 0-16,1 1 0 0,-2 1 0 0,0 2 160 0,0 0-16 16,-2 0 48-16,2 0 240 0,-3 2 48 0,0 0 16 0,-2 3 0 15,2-3 256-15,-1 1 48 0,0 0 16 0,-2 1 32 16,-1 3-128-16,0-3-16 0,-2 4-16 0,2 0 0 15,1 1-176-15,-1-3-48 0,0 2 0 0,-1 2 0 16,3-1-176-16,0 0-32 0,1 1-16 0,1-1 0 16,2-2-240-16,1 1 0 0,-1 0 0 0,-1 3 0 15,3-1 0-15,-1-2-128 0,1 0 128 0,0 3 0 16,-1-3 0-16,1 0 0 0,1 0 0 0,-3 0 0 0,2 3 0 16,-2-1 0-16,1 1 0 0,-2-2 144 15,2 0-16-15,0 3-128 0,-1 0 192 0,1 1-64 0,0 1-128 0,2-2 192 16,0 1-192-16,2-1 192 0,2 1 128 0,1-4 48 15,2 2 0-15,2-1 0 0,-1 1-240 0,3 1-128 16,1-2 160-16,1-2-160 0,-1 3 0 0,1-1 0 16,1 2 0-16,-1-1 0 0,1 3-272 0,-2 0 0 15,0 0 0-15,0 3 0 16,-1 1-752-16,0 0-128 0,0 3-48 0,-1-2 0 16,0 1 16-16,0-3 0 0,-1 1 0 0,0-1 0 15,1-3 224-15,0-5 64 0,-1 1 0 0,1-5 0 16,1-3-512-16,1-1-112 0,1-3-16 15,1-2-8112-15</inkml:trace>
  <inkml:trace contextRef="#ctx0" brushRef="#br2" timeOffset="30840.5">26747 10273 5519 0,'-3'0'496'0,"2"-2"-496"0,1 1 0 0,1 1 0 0,0-3 208 0,-1 1-48 0,2-2-16 16,0 0 0-16,2-5-16 0,-1-3-128 0</inkml:trace>
  <inkml:trace contextRef="#ctx0" brushRef="#br2" timeOffset="31650.41">26801 10225 911 0,'1'-5'0'0,"0"2"0"0,-1-1 0 0,2 0 0 0,-1 3 256 0,0 0-16 0,0-2-16 0,1 2 0 0,1-5-96 0,1 1 0 0,-1-1-128 0,0-1 192 16,0 3-192-16,-2 1 0 0,0-1 0 0,-1 2 0 16,-1-1 160-16,0 2-16 0,-2-1 0 0,1 2 0 15,-2 0 1248-15,2 2 240 0,-2-2 48 0,1 4 16 16,0-2-96-16,-1 2 0 0,0-1-16 0,1 1 0 16,-2 3-1184-16,0-1-224 0,0 0-48 0,0 3-128 15,-1-3-720-15,-2 1-256 0,2 2-48 0,-1-2-16 0,-1 2 592 0,0 0 128 16,0-2 32-16,-1 3 0 0,2 1 848 15,-3-1 160-15,0 2 48 0,0-2 0 0,0 0-64 0,-2 3-16 16,0-4 0-16,-2 4 0 16,-1-3 224-16,-1 2 48 0,0-2 16 0,-1 1 0 0,0 3 432 0,0-4 64 15,-1 4 32-15,1-1 0 16,-2 3-864-16,3-4-192 0,0 2-16 0,2-2-16 0,1 2-416 0,2 3 0 16,1-1 0-16,3 0 0 15,5 0-992-15,1 0-288 0,2 0-48 0,3 1-8768 0</inkml:trace>
  <inkml:trace contextRef="#ctx0" brushRef="#br2" timeOffset="37372.37">26517 10422 6447 0,'0'-3'576'0,"-2"2"-576"0,2 1 0 0,0 0 0 0,0 1 800 0,2-1 48 0,-4 3 16 0,1-3 0 0,0 0 544 0,-2 4 128 0,1 1 0 0,2-5 16 0,0 0-1136 0,-9 22-224 16,8-12-64-16,-3 2 0 15,1 2-640-15,-1 0-128 0,-1 3-16 0,-1-1-16 0,0 2 448 0,-3 1 96 16,2 1 128-16,-2 2-208 0,1-2 432 0,0 1 96 15,-1 1 0-15,0-4 16 0,1 2 128 0,-1-1 32 16,1-3 0-16,-1-1 0 0,0-2 224 0,3 0 48 16,2-3 16-16,1-2 0 0,0-2 192 0,2-2 48 0,1 2 0 15,2-5 0-15,1 2-1024 0,1 1 0 0,2-2-144 16,1 1-6384-16,3-2-1264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4" Type="http://schemas.openxmlformats.org/officeDocument/2006/relationships/image" Target="../media/image2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4" Type="http://schemas.openxmlformats.org/officeDocument/2006/relationships/image" Target="../media/image2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1.xml"/><Relationship Id="rId4" Type="http://schemas.openxmlformats.org/officeDocument/2006/relationships/hyperlink" Target="https://www.desmos.com/calculator/8d9kxbdq9u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desmos.com/calculator/lp0rqsb1w6" TargetMode="External"/><Relationship Id="rId4" Type="http://schemas.openxmlformats.org/officeDocument/2006/relationships/image" Target="../media/image4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hyperlink" Target="https://www.desmos.com/calculator/plp1thgsbh" TargetMode="External"/><Relationship Id="rId4" Type="http://schemas.openxmlformats.org/officeDocument/2006/relationships/image" Target="../media/image4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desmos.com/calculator/tnlo7p5plp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ufrnzjgyvb" TargetMode="External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0.png"/><Relationship Id="rId4" Type="http://schemas.openxmlformats.org/officeDocument/2006/relationships/image" Target="../media/image90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pTxW4n58eao?si=b5CdpwsJrpyVVNHv&amp;t=39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0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0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3016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205C-80C3-CFD0-8616-7CC065BA3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10290-5C3F-C538-68E3-EAF573F7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F150F-3808-CCDA-BD0B-79F126388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objective with linear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5FB04E-D032-6AF9-47D2-D3BE048A3F1F}"/>
                  </a:ext>
                </a:extLst>
              </p:cNvPr>
              <p:cNvSpPr txBox="1"/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8F3C26-6AC7-3281-7512-A04D9331B243}"/>
              </a:ext>
            </a:extLst>
          </p:cNvPr>
          <p:cNvSpPr txBox="1">
            <a:spLocks/>
          </p:cNvSpPr>
          <p:nvPr/>
        </p:nvSpPr>
        <p:spPr>
          <a:xfrm>
            <a:off x="9013612" y="248896"/>
            <a:ext cx="2913345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20D36E-F3CC-3091-EDC7-68AD675E09B8}"/>
              </a:ext>
            </a:extLst>
          </p:cNvPr>
          <p:cNvSpPr txBox="1"/>
          <p:nvPr/>
        </p:nvSpPr>
        <p:spPr>
          <a:xfrm>
            <a:off x="552099" y="5930444"/>
            <a:ext cx="5320239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7030A0"/>
                </a:solidFill>
              </a:rPr>
              <a:t>Assume vectors are column vectors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842664-85E8-3435-9CB6-AE5C197CD8BB}"/>
              </a:ext>
            </a:extLst>
          </p:cNvPr>
          <p:cNvSpPr txBox="1"/>
          <p:nvPr/>
        </p:nvSpPr>
        <p:spPr>
          <a:xfrm>
            <a:off x="286454" y="3052366"/>
            <a:ext cx="1824410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C00000"/>
                </a:solidFill>
              </a:rPr>
              <a:t>"such that"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7F86C3-955E-F145-C7AE-65632FCF17B2}"/>
              </a:ext>
            </a:extLst>
          </p:cNvPr>
          <p:cNvSpPr txBox="1">
            <a:spLocks/>
          </p:cNvSpPr>
          <p:nvPr/>
        </p:nvSpPr>
        <p:spPr>
          <a:xfrm>
            <a:off x="552099" y="4293704"/>
            <a:ext cx="10515600" cy="16367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 point:</a:t>
            </a:r>
          </a:p>
          <a:p>
            <a:r>
              <a:rPr lang="en-US" dirty="0">
                <a:solidFill>
                  <a:schemeClr val="tx1"/>
                </a:solidFill>
              </a:rPr>
              <a:t>Problem description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LP formulation  LP Solver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CE95A61-11D6-692B-BF2C-008823CEED62}"/>
              </a:ext>
            </a:extLst>
          </p:cNvPr>
          <p:cNvSpPr txBox="1">
            <a:spLocks/>
          </p:cNvSpPr>
          <p:nvPr/>
        </p:nvSpPr>
        <p:spPr>
          <a:xfrm>
            <a:off x="9013612" y="704638"/>
            <a:ext cx="2913345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E8EFD-3631-B198-C66A-CE9B472926A5}"/>
                  </a:ext>
                </a:extLst>
              </p:cNvPr>
              <p:cNvSpPr txBox="1"/>
              <p:nvPr/>
            </p:nvSpPr>
            <p:spPr>
              <a:xfrm>
                <a:off x="3930801" y="2385094"/>
                <a:ext cx="2013052" cy="52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r>
                      <a:rPr lang="en-US" sz="5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4000" dirty="0">
                    <a:solidFill>
                      <a:srgbClr val="C00000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en-US" sz="5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</m:oMath>
                </a14:m>
                <a:endParaRPr lang="en-US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E8EFD-3631-B198-C66A-CE9B47292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01" y="2385094"/>
                <a:ext cx="2013052" cy="523092"/>
              </a:xfrm>
              <a:prstGeom prst="rect">
                <a:avLst/>
              </a:prstGeom>
              <a:blipFill>
                <a:blip r:embed="rId3"/>
                <a:stretch>
                  <a:fillRect t="-63953" b="-40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5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6C-AE57-3FBC-4138-E02AE11E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342E0-A1CC-AC93-ACA6-D6E8C5CAE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logistics / operations research problems can be modeled as an LP</a:t>
            </a:r>
          </a:p>
          <a:p>
            <a:r>
              <a:rPr lang="en-US" dirty="0">
                <a:solidFill>
                  <a:schemeClr val="tx1"/>
                </a:solidFill>
              </a:rPr>
              <a:t>Gemini summary of the size of the global logistics market: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8FFCFC-CD50-E82A-37F8-4A0680B7B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87" b="37812"/>
          <a:stretch>
            <a:fillRect/>
          </a:stretch>
        </p:blipFill>
        <p:spPr>
          <a:xfrm>
            <a:off x="651404" y="2132947"/>
            <a:ext cx="9890701" cy="431371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2689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6366-B266-2280-3626-0E119536E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7913-DF43-9C6A-7528-43F5B01B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F37A-098B-4AE5-982F-15DAA72B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logistics / operations research problems can be modeled as an LP</a:t>
            </a:r>
          </a:p>
          <a:p>
            <a:r>
              <a:rPr lang="en-US" dirty="0">
                <a:solidFill>
                  <a:schemeClr val="tx1"/>
                </a:solidFill>
              </a:rPr>
              <a:t>Gemini summary of the size of the global logistics market: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A53039-57A6-75B8-F20F-B6659FCDF7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87" b="37812"/>
          <a:stretch>
            <a:fillRect/>
          </a:stretch>
        </p:blipFill>
        <p:spPr>
          <a:xfrm>
            <a:off x="651404" y="2132947"/>
            <a:ext cx="9890701" cy="431371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096AD6-EE48-A41A-F66F-19B3A5584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183" b="-175"/>
          <a:stretch>
            <a:fillRect/>
          </a:stretch>
        </p:blipFill>
        <p:spPr>
          <a:xfrm>
            <a:off x="2148985" y="3376000"/>
            <a:ext cx="9890701" cy="334617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381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Constraint Satisfaction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 coloring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B475CA2-6469-4D94-B205-270B5B7B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6048" y="1864220"/>
            <a:ext cx="4623853" cy="3129559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216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DB2E2-8128-FBB9-278D-16ED7ED6E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47AC-AD15-D27F-755F-FD43996C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64708-178F-C013-8985-F36B1E01F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objective with linear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9B79D2-0227-EC55-06B5-B271D2EB72DA}"/>
                  </a:ext>
                </a:extLst>
              </p:cNvPr>
              <p:cNvSpPr txBox="1"/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04E619-0A46-0CC1-AC17-26ECF9296A9C}"/>
              </a:ext>
            </a:extLst>
          </p:cNvPr>
          <p:cNvSpPr txBox="1">
            <a:spLocks/>
          </p:cNvSpPr>
          <p:nvPr/>
        </p:nvSpPr>
        <p:spPr>
          <a:xfrm>
            <a:off x="610714" y="3924594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 opposed to general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D948EB-F52E-8260-9ED8-2D607022193F}"/>
                  </a:ext>
                </a:extLst>
              </p:cNvPr>
              <p:cNvSpPr txBox="1"/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≤0, 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57C4F7-4153-40C8-89BE-1F8245496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EB10D-1101-061A-C11A-1CCE04BC8E15}"/>
              </a:ext>
            </a:extLst>
          </p:cNvPr>
          <p:cNvSpPr txBox="1">
            <a:spLocks/>
          </p:cNvSpPr>
          <p:nvPr/>
        </p:nvSpPr>
        <p:spPr>
          <a:xfrm>
            <a:off x="6949440" y="2043147"/>
            <a:ext cx="4816954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Linear regression optimization?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D266FB-6518-8773-26B6-C2674F438995}"/>
              </a:ext>
            </a:extLst>
          </p:cNvPr>
          <p:cNvSpPr txBox="1">
            <a:spLocks/>
          </p:cNvSpPr>
          <p:nvPr/>
        </p:nvSpPr>
        <p:spPr>
          <a:xfrm>
            <a:off x="6949440" y="4116638"/>
            <a:ext cx="4816954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Neural net optimization?</a:t>
            </a:r>
          </a:p>
        </p:txBody>
      </p:sp>
    </p:spTree>
    <p:extLst>
      <p:ext uri="{BB962C8B-B14F-4D97-AF65-F5344CB8AC3E}">
        <p14:creationId xmlns:p14="http://schemas.microsoft.com/office/powerpoint/2010/main" val="331514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3B307-CA9C-45CC-FF4B-F37A29FCA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1622-A63B-2D30-E96C-BD9C4C95A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F05AA-1073-B176-454E-42F49CAD6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formulations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C9666-4B24-FDEF-F470-E3DF3733BB83}"/>
                  </a:ext>
                </a:extLst>
              </p:cNvPr>
              <p:cNvSpPr txBox="1"/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2CCE1C-940A-4BB2-9043-CE041ED99F01}"/>
              </a:ext>
            </a:extLst>
          </p:cNvPr>
          <p:cNvSpPr txBox="1">
            <a:spLocks/>
          </p:cNvSpPr>
          <p:nvPr/>
        </p:nvSpPr>
        <p:spPr>
          <a:xfrm>
            <a:off x="552099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Inequality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85A8B38-905E-3BA1-3BC9-FA32AF9B3B1A}"/>
              </a:ext>
            </a:extLst>
          </p:cNvPr>
          <p:cNvSpPr txBox="1">
            <a:spLocks/>
          </p:cNvSpPr>
          <p:nvPr/>
        </p:nvSpPr>
        <p:spPr>
          <a:xfrm>
            <a:off x="488179" y="4989422"/>
            <a:ext cx="10207530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Important to pay attention to form!</a:t>
            </a:r>
          </a:p>
          <a:p>
            <a:r>
              <a:rPr lang="en-US" dirty="0">
                <a:solidFill>
                  <a:srgbClr val="7030A0"/>
                </a:solidFill>
              </a:rPr>
              <a:t>We'll always use inequality form unless noted otherwise</a:t>
            </a:r>
          </a:p>
          <a:p>
            <a:r>
              <a:rPr lang="en-US" dirty="0">
                <a:solidFill>
                  <a:srgbClr val="C00000"/>
                </a:solidFill>
              </a:rPr>
              <a:t>Can switch between formulations!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3B436E-DF9C-F4BF-41B9-5C9795F06CA0}"/>
                  </a:ext>
                </a:extLst>
              </p:cNvPr>
              <p:cNvSpPr txBox="1"/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A16DF7-4E8A-4E50-9C41-03275521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39CF976-54F9-C63A-42C9-A4A134D4E59A}"/>
              </a:ext>
            </a:extLst>
          </p:cNvPr>
          <p:cNvSpPr txBox="1">
            <a:spLocks/>
          </p:cNvSpPr>
          <p:nvPr/>
        </p:nvSpPr>
        <p:spPr>
          <a:xfrm>
            <a:off x="4268315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FC05B5-FF4D-C1A2-6116-2411679D82C8}"/>
                  </a:ext>
                </a:extLst>
              </p:cNvPr>
              <p:cNvSpPr txBox="1"/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A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⪰0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CEE867-A5CA-47C4-91F6-5E6D5B6E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C00015-96C5-43A4-4F48-36032A11CA0E}"/>
              </a:ext>
            </a:extLst>
          </p:cNvPr>
          <p:cNvSpPr txBox="1">
            <a:spLocks/>
          </p:cNvSpPr>
          <p:nvPr/>
        </p:nvSpPr>
        <p:spPr>
          <a:xfrm>
            <a:off x="7984531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Standard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4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2472104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98D3-9511-87EF-E664-E0A9E1EE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651AA-9C45-7A0C-5F52-ACE4A9CD8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Optimization formulation</a:t>
            </a:r>
          </a:p>
        </p:txBody>
      </p:sp>
    </p:spTree>
    <p:extLst>
      <p:ext uri="{BB962C8B-B14F-4D97-AF65-F5344CB8AC3E}">
        <p14:creationId xmlns:p14="http://schemas.microsoft.com/office/powerpoint/2010/main" val="315921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102E5-67E0-8796-C9C8-DC8498E1C288}"/>
              </a:ext>
            </a:extLst>
          </p:cNvPr>
          <p:cNvGraphicFramePr>
            <a:graphicFrameLocks noGrp="1"/>
          </p:cNvGraphicFramePr>
          <p:nvPr/>
        </p:nvGraphicFramePr>
        <p:xfrm>
          <a:off x="5809899" y="5168644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303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311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3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5D0EA5-88F2-FBB5-B648-C965FD419FE7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047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261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  <a:blipFill>
                <a:blip r:embed="rId3"/>
                <a:stretch>
                  <a:fillRect l="-2947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ADFF84-27D2-6075-4E9A-829D3682A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633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3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133317-5679-4CC4-B856-AA7E3B19EAB5}"/>
              </a:ext>
            </a:extLst>
          </p:cNvPr>
          <p:cNvSpPr txBox="1">
            <a:spLocks/>
          </p:cNvSpPr>
          <p:nvPr/>
        </p:nvSpPr>
        <p:spPr>
          <a:xfrm>
            <a:off x="3705607" y="1766820"/>
            <a:ext cx="3182873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Objective function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ED7036-8F38-9AEE-5981-260215E32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0B5AF0A7-641D-6FDF-AF1B-9BDF2D1B9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592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𝑐𝑎𝑙𝑜𝑟𝑖𝑒𝑠</m:t>
                    </m:r>
                    <m:d>
                      <m:d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𝑐𝑜𝑛𝑡𝑎𝑖𝑛𝑒𝑑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𝑠𝑢𝑔𝑎𝑟</m:t>
                    </m:r>
                    <m:d>
                      <m:dPr>
                        <m:ctrlPr>
                          <a:rPr lang="en-US" sz="2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calcium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blipFill>
                <a:blip r:embed="rId2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6728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031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36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23711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392823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3171322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43634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62CB3E0-C1E1-496E-8847-089010F153B5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DE0C81A-7140-46AB-8506-841B56D9C094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</p:spTree>
    <p:extLst>
      <p:ext uri="{BB962C8B-B14F-4D97-AF65-F5344CB8AC3E}">
        <p14:creationId xmlns:p14="http://schemas.microsoft.com/office/powerpoint/2010/main" val="528825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, which of the following also equals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534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Pre-reading (with some polls today)</a:t>
            </a:r>
          </a:p>
          <a:p>
            <a:r>
              <a:rPr lang="en-US" dirty="0">
                <a:solidFill>
                  <a:schemeClr val="tx1"/>
                </a:solidFill>
              </a:rPr>
              <a:t>Linear programming (LP) formulation</a:t>
            </a:r>
          </a:p>
          <a:p>
            <a:pPr marL="917575" lvl="2" indent="-457200"/>
            <a:r>
              <a:rPr lang="en-US" sz="2800" dirty="0"/>
              <a:t>Problem description</a:t>
            </a:r>
          </a:p>
          <a:p>
            <a:pPr marL="917575" lvl="2" indent="-457200"/>
            <a:r>
              <a:rPr lang="en-US" sz="2800" dirty="0"/>
              <a:t>Optimization representation</a:t>
            </a:r>
          </a:p>
          <a:p>
            <a:pPr marL="917575" lvl="2" indent="-457200"/>
            <a:r>
              <a:rPr lang="en-US" sz="2800" dirty="0"/>
              <a:t>Graphical representation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LP: Continue graphical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linear programs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Higher dimensions than just 2</a:t>
            </a:r>
          </a:p>
          <a:p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Integer programming (IP)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55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1560211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F0A5A-0F17-E3FB-6E73-5DCADC90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8541-B7D2-02C2-DB74-10148BB7F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CCBBC-8967-7A77-2D75-5996805D1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Graphical Representation (2-D)</a:t>
            </a:r>
          </a:p>
        </p:txBody>
      </p:sp>
    </p:spTree>
    <p:extLst>
      <p:ext uri="{BB962C8B-B14F-4D97-AF65-F5344CB8AC3E}">
        <p14:creationId xmlns:p14="http://schemas.microsoft.com/office/powerpoint/2010/main" val="246021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Which of these points have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for cost vector: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9F6FC3-F0DC-4EF5-96AD-9C3EA08462B4}"/>
              </a:ext>
            </a:extLst>
          </p:cNvPr>
          <p:cNvCxnSpPr/>
          <p:nvPr/>
        </p:nvCxnSpPr>
        <p:spPr>
          <a:xfrm>
            <a:off x="1309880" y="5046935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/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DBAC2D-3A55-40DA-BD13-BEA18F8B9823}"/>
              </a:ext>
            </a:extLst>
          </p:cNvPr>
          <p:cNvCxnSpPr/>
          <p:nvPr/>
        </p:nvCxnSpPr>
        <p:spPr>
          <a:xfrm flipH="1" flipV="1">
            <a:off x="2895712" y="2965994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/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F0A80AE-EF42-4100-B6B1-B44247D33AE1}"/>
              </a:ext>
            </a:extLst>
          </p:cNvPr>
          <p:cNvSpPr txBox="1"/>
          <p:nvPr/>
        </p:nvSpPr>
        <p:spPr>
          <a:xfrm>
            <a:off x="1937759" y="40682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67632-B21A-75FB-5694-B2AA1BA64BA4}"/>
              </a:ext>
            </a:extLst>
          </p:cNvPr>
          <p:cNvGrpSpPr/>
          <p:nvPr/>
        </p:nvGrpSpPr>
        <p:grpSpPr>
          <a:xfrm rot="776947">
            <a:off x="2252192" y="4435603"/>
            <a:ext cx="1272044" cy="1202248"/>
            <a:chOff x="2244726" y="4458181"/>
            <a:chExt cx="1272044" cy="120224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1B407A2-B3CC-438C-8E41-9A565800177F}"/>
                </a:ext>
              </a:extLst>
            </p:cNvPr>
            <p:cNvCxnSpPr/>
            <p:nvPr/>
          </p:nvCxnSpPr>
          <p:spPr>
            <a:xfrm flipH="1" flipV="1">
              <a:off x="2244726" y="4654548"/>
              <a:ext cx="670389" cy="41662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FF01A2-D293-41E7-BDC4-98F10D671284}"/>
                </a:ext>
              </a:extLst>
            </p:cNvPr>
            <p:cNvCxnSpPr/>
            <p:nvPr/>
          </p:nvCxnSpPr>
          <p:spPr>
            <a:xfrm>
              <a:off x="2921922" y="5071170"/>
              <a:ext cx="594848" cy="3816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14755F5-3987-47FB-AD4C-89893D072791}"/>
                </a:ext>
              </a:extLst>
            </p:cNvPr>
            <p:cNvCxnSpPr>
              <a:cxnSpLocks/>
            </p:cNvCxnSpPr>
            <p:nvPr/>
          </p:nvCxnSpPr>
          <p:spPr>
            <a:xfrm rot="20823053" flipV="1">
              <a:off x="2832093" y="4458181"/>
              <a:ext cx="562033" cy="5725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365E9BF-6A73-42CB-9DFB-7FFEDC773D76}"/>
                </a:ext>
              </a:extLst>
            </p:cNvPr>
            <p:cNvCxnSpPr>
              <a:cxnSpLocks/>
            </p:cNvCxnSpPr>
            <p:nvPr/>
          </p:nvCxnSpPr>
          <p:spPr>
            <a:xfrm rot="20823053" flipH="1">
              <a:off x="2442260" y="5124063"/>
              <a:ext cx="538134" cy="5363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A1188B6-CB9A-463B-B8BC-FBA6305B22C5}"/>
              </a:ext>
            </a:extLst>
          </p:cNvPr>
          <p:cNvSpPr txBox="1"/>
          <p:nvPr/>
        </p:nvSpPr>
        <p:spPr>
          <a:xfrm>
            <a:off x="3438985" y="3972459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0CD90B-74CA-431A-9A77-821D2021102D}"/>
              </a:ext>
            </a:extLst>
          </p:cNvPr>
          <p:cNvSpPr txBox="1"/>
          <p:nvPr/>
        </p:nvSpPr>
        <p:spPr>
          <a:xfrm>
            <a:off x="3430490" y="5412447"/>
            <a:ext cx="47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C408B-5A91-4CD3-9243-3594FF273F5E}"/>
              </a:ext>
            </a:extLst>
          </p:cNvPr>
          <p:cNvSpPr txBox="1"/>
          <p:nvPr/>
        </p:nvSpPr>
        <p:spPr>
          <a:xfrm>
            <a:off x="1954886" y="5522897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638308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2ADEEB0-665B-C8D7-1AA9-F2E98E202B20}"/>
              </a:ext>
            </a:extLst>
          </p:cNvPr>
          <p:cNvCxnSpPr/>
          <p:nvPr/>
        </p:nvCxnSpPr>
        <p:spPr>
          <a:xfrm>
            <a:off x="4565869" y="468872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/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D19D3F-FC95-DE41-782E-F12FA5C6C849}"/>
              </a:ext>
            </a:extLst>
          </p:cNvPr>
          <p:cNvCxnSpPr/>
          <p:nvPr/>
        </p:nvCxnSpPr>
        <p:spPr>
          <a:xfrm flipH="1" flipV="1">
            <a:off x="5676724" y="215927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/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B31BE4-0BBE-2FA7-EFEC-F11C3D77658C}"/>
              </a:ext>
            </a:extLst>
          </p:cNvPr>
          <p:cNvCxnSpPr/>
          <p:nvPr/>
        </p:nvCxnSpPr>
        <p:spPr>
          <a:xfrm flipV="1">
            <a:off x="5710178" y="4066789"/>
            <a:ext cx="397011" cy="6219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/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𝐜</m:t>
                      </m:r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415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5F80-1F09-E08D-7506-30EA3D97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38F1-6A5C-0065-756A-CCE1BCDC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675077-8D91-E5B2-3036-5BA9CB8374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DABF43A-0583-225B-6046-7537C679D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DF346C-771F-A744-0CAC-E5ACF811AA68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597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the magnitude of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𝐜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increases, the distance between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contours lines of the objective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𝐜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2"/>
                <a:stretch>
                  <a:fillRect l="-1271" t="-15455" b="-7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70F700-F6C4-47BF-AABE-6D99E6060F7B}"/>
              </a:ext>
            </a:extLst>
          </p:cNvPr>
          <p:cNvSpPr txBox="1">
            <a:spLocks/>
          </p:cNvSpPr>
          <p:nvPr/>
        </p:nvSpPr>
        <p:spPr>
          <a:xfrm>
            <a:off x="669281" y="2148810"/>
            <a:ext cx="47506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27F95-72CA-71AF-204C-EF3B6C3AC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66CC2-F12B-58DC-C568-4151DD81C556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41454F1-591B-E18E-5497-4282053CE7B1}"/>
                  </a:ext>
                </a:extLst>
              </p14:cNvPr>
              <p14:cNvContentPartPr/>
              <p14:nvPr/>
            </p14:nvContentPartPr>
            <p14:xfrm>
              <a:off x="8370360" y="1739520"/>
              <a:ext cx="468000" cy="751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41454F1-591B-E18E-5497-4282053CE7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61000" y="1730160"/>
                <a:ext cx="486720" cy="77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151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does this inequality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544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Feasible region: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points x that satisfy the constraints</a:t>
            </a:r>
          </a:p>
        </p:txBody>
      </p:sp>
    </p:spTree>
    <p:extLst>
      <p:ext uri="{BB962C8B-B14F-4D97-AF65-F5344CB8AC3E}">
        <p14:creationId xmlns:p14="http://schemas.microsoft.com/office/powerpoint/2010/main" val="153905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Feasible region: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points x that satisfy the constraints</a:t>
            </a:r>
          </a:p>
        </p:txBody>
      </p:sp>
    </p:spTree>
    <p:extLst>
      <p:ext uri="{BB962C8B-B14F-4D97-AF65-F5344CB8AC3E}">
        <p14:creationId xmlns:p14="http://schemas.microsoft.com/office/powerpoint/2010/main" val="559067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https://www.desmos.com/calculator/lp0rqsb1w6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5F78B-F381-B54D-1FF2-608C239FA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843" y="875431"/>
            <a:ext cx="5371764" cy="46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80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C8A37D-EF7B-0684-F666-701AED11E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843" y="858805"/>
            <a:ext cx="5388873" cy="5069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https://www.desmos.com/calculator/plp1thgsbh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18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19CD3EF-91BE-A312-B81C-5B8CA35D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EC31A-D048-72EF-D7EE-D9DDCEA091A5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016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B3A5-B547-961C-9365-7A12B551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LP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F4D17-1354-63B7-51F6-CC50F26CB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Intuition</a:t>
            </a:r>
          </a:p>
        </p:txBody>
      </p:sp>
    </p:spTree>
    <p:extLst>
      <p:ext uri="{BB962C8B-B14F-4D97-AF65-F5344CB8AC3E}">
        <p14:creationId xmlns:p14="http://schemas.microsoft.com/office/powerpoint/2010/main" val="1639476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2960"/>
          </a:xfrm>
        </p:spPr>
        <p:txBody>
          <a:bodyPr/>
          <a:lstStyle/>
          <a:p>
            <a:r>
              <a:rPr lang="en-US" dirty="0"/>
              <a:t>What is the solution to this LP?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0F7E3-06A5-3718-8CF3-29151CED6EF5}"/>
              </a:ext>
            </a:extLst>
          </p:cNvPr>
          <p:cNvSpPr txBox="1"/>
          <p:nvPr/>
        </p:nvSpPr>
        <p:spPr>
          <a:xfrm>
            <a:off x="2034603" y="6302971"/>
            <a:ext cx="7550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https://www.desmos.com/calculator/tnlo7p5plp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7E25C-26AF-8D1D-A63E-21ED976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81"/>
            <a:ext cx="4964703" cy="59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2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constraints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690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B7505-1F81-92CF-D98D-39382C956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6390-3AA8-C88C-63EA-12E289A9A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BA9773-E151-428A-1148-8AE0068566F5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32DB1E-9622-ECF0-248C-DE57E8E840E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two constraints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70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one constraint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51105-C54F-24E6-2E9D-933595B73371}"/>
              </a:ext>
            </a:extLst>
          </p:cNvPr>
          <p:cNvSpPr txBox="1"/>
          <p:nvPr/>
        </p:nvSpPr>
        <p:spPr>
          <a:xfrm>
            <a:off x="715347" y="5604587"/>
            <a:ext cx="72129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Desmos demo: LP with one constraint</a:t>
            </a:r>
            <a:br>
              <a:rPr lang="en-US" sz="2800" dirty="0"/>
            </a:br>
            <a:r>
              <a:rPr lang="en-US" sz="2800" dirty="0">
                <a:hlinkClick r:id="rId3"/>
              </a:rPr>
              <a:t>https://www.desmos.com/calculator/ufrnzjgyvb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2250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 or False: A minimizing LP with exactly on constraint, will always have a minimum objective at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−∞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3"/>
                <a:stretch>
                  <a:fillRect l="-1271" t="-15455" r="-908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74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6F05B-4CB7-C9B4-BBB9-E87D8057F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7D68-8525-F60D-EE73-F359AD9C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LP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1CB0D-C2FE-FD55-C0A1-12FBB202E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Algorithms</a:t>
            </a:r>
          </a:p>
        </p:txBody>
      </p:sp>
    </p:spTree>
    <p:extLst>
      <p:ext uri="{BB962C8B-B14F-4D97-AF65-F5344CB8AC3E}">
        <p14:creationId xmlns:p14="http://schemas.microsoft.com/office/powerpoint/2010/main" val="1199413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In more detail: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Enumerate all intersections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Keep only those that are feasible (satisfy </a:t>
            </a:r>
            <a:r>
              <a:rPr lang="en-US" i="1" dirty="0">
                <a:solidFill>
                  <a:srgbClr val="002060"/>
                </a:solidFill>
              </a:rPr>
              <a:t>all</a:t>
            </a:r>
            <a:r>
              <a:rPr lang="en-US" dirty="0">
                <a:solidFill>
                  <a:srgbClr val="002060"/>
                </a:solidFill>
              </a:rPr>
              <a:t> inequalities)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Return feasible intersection with the lowest objective value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584455" cy="627813"/>
          </a:xfrm>
        </p:spPr>
        <p:txBody>
          <a:bodyPr/>
          <a:lstStyle/>
          <a:p>
            <a:r>
              <a:rPr lang="en-US" dirty="0"/>
              <a:t>But, how do we find the intersection between boundaries?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667939-A8FD-48CD-ACBD-800B51A5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3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E8C63E3-0661-436D-B2F1-2ABE379C3FF8}"/>
              </a:ext>
            </a:extLst>
          </p:cNvPr>
          <p:cNvSpPr txBox="1">
            <a:spLocks/>
          </p:cNvSpPr>
          <p:nvPr/>
        </p:nvSpPr>
        <p:spPr>
          <a:xfrm>
            <a:off x="9140469" y="157355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7B570A6-5D17-48E6-9878-EFC43C71339F}"/>
              </a:ext>
            </a:extLst>
          </p:cNvPr>
          <p:cNvSpPr txBox="1">
            <a:spLocks/>
          </p:cNvSpPr>
          <p:nvPr/>
        </p:nvSpPr>
        <p:spPr>
          <a:xfrm>
            <a:off x="9140469" y="192901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E59A697-57B3-43B0-9074-A18866D88929}"/>
              </a:ext>
            </a:extLst>
          </p:cNvPr>
          <p:cNvSpPr txBox="1">
            <a:spLocks/>
          </p:cNvSpPr>
          <p:nvPr/>
        </p:nvSpPr>
        <p:spPr>
          <a:xfrm>
            <a:off x="9199317" y="228413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C6E9977D-3ADD-4A33-B957-A49D632A0B5A}"/>
              </a:ext>
            </a:extLst>
          </p:cNvPr>
          <p:cNvSpPr txBox="1">
            <a:spLocks/>
          </p:cNvSpPr>
          <p:nvPr/>
        </p:nvSpPr>
        <p:spPr>
          <a:xfrm>
            <a:off x="9199317" y="2660005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21176014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786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CD8-21C7-6ADE-3EE7-6A336F29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14C8-14A0-C363-25CB-D7071E9E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13D79-D259-0945-C6A7-58530AFFC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5714886" cy="51649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Simplex algorithm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Start at a feasible intersection (if not trivial, can solve another LP to find one)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Define successors as “neighbors” of current intersection</a:t>
            </a:r>
          </a:p>
          <a:p>
            <a:pPr marL="687388" lvl="1" indent="-457200"/>
            <a:r>
              <a:rPr lang="en-US" dirty="0"/>
              <a:t>i.e., remove one row from our square subset of A, and add another row not in the subset; then check feasibility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Move to any successor with lower objective than current intersection</a:t>
            </a:r>
          </a:p>
          <a:p>
            <a:pPr marL="687388" lvl="1" indent="-457200"/>
            <a:r>
              <a:rPr lang="en-US" dirty="0"/>
              <a:t>If no such successors, we are done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F8450-C436-64FD-2F90-F508C228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A9CE0B-8B70-EE37-E0D7-91F99D825918}"/>
              </a:ext>
            </a:extLst>
          </p:cNvPr>
          <p:cNvSpPr txBox="1"/>
          <p:nvPr/>
        </p:nvSpPr>
        <p:spPr>
          <a:xfrm>
            <a:off x="1593699" y="6260036"/>
            <a:ext cx="9458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Greedy local hill-climbing search! … but always finds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</a:t>
            </a:r>
          </a:p>
        </p:txBody>
      </p:sp>
    </p:spTree>
    <p:extLst>
      <p:ext uri="{BB962C8B-B14F-4D97-AF65-F5344CB8AC3E}">
        <p14:creationId xmlns:p14="http://schemas.microsoft.com/office/powerpoint/2010/main" val="123670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5714886" cy="51649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Simplex algorithm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Start at a feasible intersection (if not trivial, can solve another LP to find one)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Define successors as “neighbors” of current intersection</a:t>
            </a:r>
          </a:p>
          <a:p>
            <a:pPr marL="687388" lvl="1" indent="-457200"/>
            <a:r>
              <a:rPr lang="en-US" dirty="0"/>
              <a:t>i.e., remove one row from our square subset of A, and add another row not in the subset; then check feasibility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Move to any successor with lower objective than current intersection</a:t>
            </a:r>
          </a:p>
          <a:p>
            <a:pPr marL="687388" lvl="1" indent="-457200"/>
            <a:r>
              <a:rPr lang="en-US" dirty="0"/>
              <a:t>If no such successors, we are done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D1ED5-84FA-4942-BA48-3D97EA05FD6D}"/>
              </a:ext>
            </a:extLst>
          </p:cNvPr>
          <p:cNvSpPr txBox="1"/>
          <p:nvPr/>
        </p:nvSpPr>
        <p:spPr>
          <a:xfrm>
            <a:off x="1593699" y="6260036"/>
            <a:ext cx="9458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Greedy local hill-climbing search! … but always finds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4723D02-1AA6-8A32-078F-638E054CEF38}"/>
                  </a:ext>
                </a:extLst>
              </p14:cNvPr>
              <p14:cNvContentPartPr/>
              <p14:nvPr/>
            </p14:nvContentPartPr>
            <p14:xfrm>
              <a:off x="7061400" y="1841040"/>
              <a:ext cx="2756520" cy="2625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4723D02-1AA6-8A32-078F-638E054CEF3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52040" y="1831680"/>
                <a:ext cx="2775240" cy="264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3147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288B1-461C-4743-86A0-F6CA7A218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633" y="1621294"/>
            <a:ext cx="4728878" cy="3332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 (intuition)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Interior Point (out of scope)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07CCF-9598-4F9F-9447-F41C0A11557E}"/>
              </a:ext>
            </a:extLst>
          </p:cNvPr>
          <p:cNvSpPr txBox="1"/>
          <p:nvPr/>
        </p:nvSpPr>
        <p:spPr>
          <a:xfrm>
            <a:off x="5869699" y="5236706"/>
            <a:ext cx="6136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Figure 11.2 from Boyd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Vandenberghe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Convex Optimization</a:t>
            </a:r>
          </a:p>
        </p:txBody>
      </p:sp>
    </p:spTree>
    <p:extLst>
      <p:ext uri="{BB962C8B-B14F-4D97-AF65-F5344CB8AC3E}">
        <p14:creationId xmlns:p14="http://schemas.microsoft.com/office/powerpoint/2010/main" val="9943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D7A3-F565-A316-583F-9FA376218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0A37-3DBD-7D5D-A2FD-08338ED62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LPs in Higher Dimensions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BFF08-0CEE-35BD-BB40-8C1843D27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879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higher dimensions?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3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3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min</m:t>
                              </m:r>
                            </m:e>
                            <m:lim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𝐜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⊤</m:t>
                              </m:r>
                            </m:sup>
                          </m:sSup>
                          <m:r>
                            <a:rPr kumimoji="0" lang="en-US" sz="32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2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 Description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1ADA7-1B6A-47E0-9435-908942B57A73}"/>
              </a:ext>
            </a:extLst>
          </p:cNvPr>
          <p:cNvGrpSpPr/>
          <p:nvPr/>
        </p:nvGrpSpPr>
        <p:grpSpPr>
          <a:xfrm>
            <a:off x="6871052" y="1366921"/>
            <a:ext cx="4621471" cy="5016758"/>
            <a:chOff x="6718652" y="920621"/>
            <a:chExt cx="4621471" cy="50167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9D00A2-4B2C-4307-A3D0-4799116EB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3698" y="1570892"/>
              <a:ext cx="4105656" cy="41265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3858DC-2800-463D-9404-8B5DCD8D2993}"/>
                </a:ext>
              </a:extLst>
            </p:cNvPr>
            <p:cNvSpPr txBox="1"/>
            <p:nvPr/>
          </p:nvSpPr>
          <p:spPr>
            <a:xfrm>
              <a:off x="6718652" y="920621"/>
              <a:ext cx="4621471" cy="5016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 Representation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6059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D74F-8707-4BEB-AC46-6DA4AE9E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“Marty, you’re not thinking fourth-dimensionally”</a:t>
            </a:r>
          </a:p>
        </p:txBody>
      </p:sp>
      <p:pic>
        <p:nvPicPr>
          <p:cNvPr id="1026" name="Picture 2" descr="Image result for back to the future iii">
            <a:hlinkClick r:id="rId2"/>
            <a:extLst>
              <a:ext uri="{FF2B5EF4-FFF2-40B4-BE49-F238E27FC236}">
                <a16:creationId xmlns:a16="http://schemas.microsoft.com/office/drawing/2014/main" id="{A87FE127-5D21-4730-8ED7-4DC9EDA54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97" y="1113178"/>
            <a:ext cx="360640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55692-331F-4AF2-8C88-0D7F3448F1AF}"/>
              </a:ext>
            </a:extLst>
          </p:cNvPr>
          <p:cNvSpPr txBox="1"/>
          <p:nvPr/>
        </p:nvSpPr>
        <p:spPr>
          <a:xfrm>
            <a:off x="2675839" y="6374913"/>
            <a:ext cx="68403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prstClr val="black"/>
                </a:solidFill>
                <a:hlinkClick r:id="rId2"/>
              </a:rPr>
              <a:t>https://youtu.be/pTxW4n58eao?si=b5CdpwsJrpyVVNHv&amp;t=39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633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in higher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/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/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/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3590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What are intersections in higher dimensions?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6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69212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How do we find intersections in higher dimensions?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Still looking at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matrix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7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0893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8320</TotalTime>
  <Words>2429</Words>
  <Application>Microsoft Office PowerPoint</Application>
  <PresentationFormat>Widescreen</PresentationFormat>
  <Paragraphs>662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Cambria Math</vt:lpstr>
      <vt:lpstr>Wingdings</vt:lpstr>
      <vt:lpstr>Office Theme</vt:lpstr>
      <vt:lpstr>07-380 AI &amp; ML II </vt:lpstr>
      <vt:lpstr>Warm-up: What to eat?</vt:lpstr>
      <vt:lpstr>Linear Programming</vt:lpstr>
      <vt:lpstr>Linear Programming Applications</vt:lpstr>
      <vt:lpstr>Linear Programming Applications</vt:lpstr>
      <vt:lpstr>Optimization: Constraint Satisfaction Problems</vt:lpstr>
      <vt:lpstr>Linear Programming</vt:lpstr>
      <vt:lpstr>Linear Programming</vt:lpstr>
      <vt:lpstr>Optimization</vt:lpstr>
      <vt:lpstr>Pre-reading</vt:lpstr>
      <vt:lpstr>Poll 1</vt:lpstr>
      <vt:lpstr>Poll 1</vt:lpstr>
      <vt:lpstr>Poll 2</vt:lpstr>
      <vt:lpstr>Poll 2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Question</vt:lpstr>
      <vt:lpstr>Plan</vt:lpstr>
      <vt:lpstr>Optimization</vt:lpstr>
      <vt:lpstr>Pre-reading</vt:lpstr>
      <vt:lpstr>Poll 3</vt:lpstr>
      <vt:lpstr>Question</vt:lpstr>
      <vt:lpstr>Cost Contours</vt:lpstr>
      <vt:lpstr>Question</vt:lpstr>
      <vt:lpstr>Graphics Representation</vt:lpstr>
      <vt:lpstr>Graphics Representation</vt:lpstr>
      <vt:lpstr>Graphics Representation</vt:lpstr>
      <vt:lpstr>Graphics Representation</vt:lpstr>
      <vt:lpstr>Graphics Representation</vt:lpstr>
      <vt:lpstr>Reminder: Cost Contours</vt:lpstr>
      <vt:lpstr>Finding LP Solutions</vt:lpstr>
      <vt:lpstr>Poll 4</vt:lpstr>
      <vt:lpstr>Solving a Linear Program</vt:lpstr>
      <vt:lpstr>Solving a Linear Program</vt:lpstr>
      <vt:lpstr>Solving a Linear Program</vt:lpstr>
      <vt:lpstr>Poll 5</vt:lpstr>
      <vt:lpstr>Finding LP Solutions</vt:lpstr>
      <vt:lpstr>Solving an LP</vt:lpstr>
      <vt:lpstr>Solving an LP</vt:lpstr>
      <vt:lpstr>Solving an LP</vt:lpstr>
      <vt:lpstr>Solving an LP</vt:lpstr>
      <vt:lpstr>Solving an LP</vt:lpstr>
      <vt:lpstr>Solving an LP</vt:lpstr>
      <vt:lpstr>LPs in Higher Dimensions</vt:lpstr>
      <vt:lpstr>What about higher dimensions?</vt:lpstr>
      <vt:lpstr>“Marty, you’re not thinking fourth-dimensionally”</vt:lpstr>
      <vt:lpstr>Shapes in higher dimensions</vt:lpstr>
      <vt:lpstr>What are intersections in higher dimensions?</vt:lpstr>
      <vt:lpstr>How do we find intersections in higher dimensions?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748</cp:revision>
  <cp:lastPrinted>2018-11-27T13:42:27Z</cp:lastPrinted>
  <dcterms:created xsi:type="dcterms:W3CDTF">2018-10-11T11:39:27Z</dcterms:created>
  <dcterms:modified xsi:type="dcterms:W3CDTF">2026-09-14T18:24:27Z</dcterms:modified>
</cp:coreProperties>
</file>