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6"/>
  </p:notesMasterIdLst>
  <p:sldIdLst>
    <p:sldId id="663" r:id="rId2"/>
    <p:sldId id="937" r:id="rId3"/>
    <p:sldId id="935" r:id="rId4"/>
    <p:sldId id="809" r:id="rId5"/>
    <p:sldId id="834" r:id="rId6"/>
    <p:sldId id="936" r:id="rId7"/>
    <p:sldId id="866" r:id="rId8"/>
    <p:sldId id="867" r:id="rId9"/>
    <p:sldId id="897" r:id="rId10"/>
    <p:sldId id="895" r:id="rId11"/>
    <p:sldId id="898" r:id="rId12"/>
    <p:sldId id="896" r:id="rId13"/>
    <p:sldId id="901" r:id="rId14"/>
    <p:sldId id="914" r:id="rId15"/>
    <p:sldId id="915" r:id="rId16"/>
    <p:sldId id="954" r:id="rId17"/>
    <p:sldId id="970" r:id="rId18"/>
    <p:sldId id="969" r:id="rId19"/>
    <p:sldId id="903" r:id="rId20"/>
    <p:sldId id="904" r:id="rId21"/>
    <p:sldId id="863" r:id="rId22"/>
    <p:sldId id="856" r:id="rId23"/>
    <p:sldId id="864" r:id="rId24"/>
    <p:sldId id="859" r:id="rId25"/>
    <p:sldId id="940" r:id="rId26"/>
    <p:sldId id="941" r:id="rId27"/>
    <p:sldId id="957" r:id="rId28"/>
    <p:sldId id="958" r:id="rId29"/>
    <p:sldId id="959" r:id="rId30"/>
    <p:sldId id="942" r:id="rId31"/>
    <p:sldId id="960" r:id="rId32"/>
    <p:sldId id="961" r:id="rId33"/>
    <p:sldId id="943" r:id="rId34"/>
    <p:sldId id="944" r:id="rId35"/>
    <p:sldId id="947" r:id="rId36"/>
    <p:sldId id="948" r:id="rId37"/>
    <p:sldId id="950" r:id="rId38"/>
    <p:sldId id="949" r:id="rId39"/>
    <p:sldId id="951" r:id="rId40"/>
    <p:sldId id="953" r:id="rId41"/>
    <p:sldId id="952" r:id="rId42"/>
    <p:sldId id="945" r:id="rId43"/>
    <p:sldId id="962" r:id="rId44"/>
    <p:sldId id="976" r:id="rId45"/>
    <p:sldId id="963" r:id="rId46"/>
    <p:sldId id="991" r:id="rId47"/>
    <p:sldId id="990" r:id="rId48"/>
    <p:sldId id="979" r:id="rId49"/>
    <p:sldId id="978" r:id="rId50"/>
    <p:sldId id="977" r:id="rId51"/>
    <p:sldId id="987" r:id="rId52"/>
    <p:sldId id="988" r:id="rId53"/>
    <p:sldId id="983" r:id="rId54"/>
    <p:sldId id="989" r:id="rId55"/>
    <p:sldId id="980" r:id="rId56"/>
    <p:sldId id="946" r:id="rId57"/>
    <p:sldId id="972" r:id="rId58"/>
    <p:sldId id="964" r:id="rId59"/>
    <p:sldId id="966" r:id="rId60"/>
    <p:sldId id="973" r:id="rId61"/>
    <p:sldId id="971" r:id="rId62"/>
    <p:sldId id="974" r:id="rId63"/>
    <p:sldId id="975" r:id="rId64"/>
    <p:sldId id="967" r:id="rId65"/>
    <p:sldId id="982" r:id="rId66"/>
    <p:sldId id="939" r:id="rId67"/>
    <p:sldId id="916" r:id="rId68"/>
    <p:sldId id="917" r:id="rId69"/>
    <p:sldId id="889" r:id="rId70"/>
    <p:sldId id="893" r:id="rId71"/>
    <p:sldId id="868" r:id="rId72"/>
    <p:sldId id="869" r:id="rId73"/>
    <p:sldId id="870" r:id="rId74"/>
    <p:sldId id="853" r:id="rId75"/>
    <p:sldId id="850" r:id="rId76"/>
    <p:sldId id="852" r:id="rId77"/>
    <p:sldId id="562" r:id="rId78"/>
    <p:sldId id="602" r:id="rId79"/>
    <p:sldId id="603" r:id="rId80"/>
    <p:sldId id="605" r:id="rId81"/>
    <p:sldId id="606" r:id="rId82"/>
    <p:sldId id="607" r:id="rId83"/>
    <p:sldId id="609" r:id="rId84"/>
    <p:sldId id="611" r:id="rId85"/>
    <p:sldId id="614" r:id="rId86"/>
    <p:sldId id="615" r:id="rId87"/>
    <p:sldId id="616" r:id="rId88"/>
    <p:sldId id="618" r:id="rId89"/>
    <p:sldId id="620" r:id="rId90"/>
    <p:sldId id="621" r:id="rId91"/>
    <p:sldId id="622" r:id="rId92"/>
    <p:sldId id="623" r:id="rId93"/>
    <p:sldId id="624" r:id="rId94"/>
    <p:sldId id="625" r:id="rId95"/>
  </p:sldIdLst>
  <p:sldSz cx="12192000" cy="6858000"/>
  <p:notesSz cx="7010400" cy="9296400"/>
  <p:embeddedFontLst>
    <p:embeddedFont>
      <p:font typeface="Cambria Math" panose="02040503050406030204" pitchFamily="18" charset="0"/>
      <p:regular r:id="rId97"/>
    </p:embeddedFont>
    <p:embeddedFont>
      <p:font typeface="Consolas" panose="020B0609020204030204" pitchFamily="49" charset="0"/>
      <p:regular r:id="rId98"/>
      <p:bold r:id="rId99"/>
      <p:italic r:id="rId100"/>
      <p:boldItalic r:id="rId10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FFD1D1"/>
    <a:srgbClr val="EA9999"/>
    <a:srgbClr val="FFF7F7"/>
    <a:srgbClr val="FFEBEB"/>
    <a:srgbClr val="BA8CDC"/>
    <a:srgbClr val="009242"/>
    <a:srgbClr val="007434"/>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23" autoAdjust="0"/>
    <p:restoredTop sz="95510" autoAdjust="0"/>
  </p:normalViewPr>
  <p:slideViewPr>
    <p:cSldViewPr snapToGrid="0">
      <p:cViewPr varScale="1">
        <p:scale>
          <a:sx n="89" d="100"/>
          <a:sy n="89" d="100"/>
        </p:scale>
        <p:origin x="87"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3.fntdata"/><Relationship Id="rId10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fntdata"/><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4.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2.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ink/ink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04:23.946"/>
    </inkml:context>
    <inkml:brush xml:id="br0">
      <inkml:brushProperty name="width" value="0.05292" units="cm"/>
      <inkml:brushProperty name="height" value="0.05292" units="cm"/>
      <inkml:brushProperty name="color" value="#FF0000"/>
    </inkml:brush>
  </inkml:definitions>
  <inkml:trace contextRef="#ctx0" brushRef="#br0">10877 10459 35935 0,'10'-3'3200'0,"-2"3"-2560"0,-2 3-512 0,-1-3-128 16,-1 4 704-16,4-3 128 0,5 1 32 0,9 5 0 0,12-1-544 0,4 2-96 0,4 0-32 0,-1-2 0 0,1 0 32 0,5-3 0 0,5-3 0 0,7 0 0 0,7 0-224 0,8-3 0 0,6 1 128 0,6-2-128 0,-1-6 208 0,9 1 0 0,14 0 0 0,5-1 0 0,6 0-64 0,13-1-16 0,17 0 0 0,-3 2 0 15,-9 0 0-15,6 2 0 0,11 1 0 0,-11-3 0 16,-22 3 112-16,8 0 16 0,12 4 0 0,-5-4 0 15,-14 0 64-15,6 0 0 0,4 2 16 0,-2-1 0 16,-5 0 80-16,0-1 16 0,4 6 0 0,-6-2 0 16,-13-2-240-16,4 1-64 0,3 3 0 0,-8 3 0 15,-10-3-128-15,0 0 0 0,0 4 0 0,-3 2 0 0,-6 1-208 0,-7 2-80 16,-8-5-16-16,-4 2-13280 16,2 4-2672-16</inkml:trace>
  <inkml:trace contextRef="#ctx0" brushRef="#br0" timeOffset="23639.25">22040 4121 37775 0,'5'-3'3360'0,"-1"3"-2688"0,0 0-544 0,-1 0-128 0,1 0 656 0,1 0 112 0,2 0 0 0,5 0 16 0,4 1-208 0,2 1-64 0,0 2 0 0,-2 2 0 0,-5 3-256 0,-3 1-64 15,-3 2-16-15,-3 2 0 16,-1 7-176-16,-4 1 192 0,0 4-192 0,-2 5 192 16,-2 4-192-16,3-1 0 0,-1 2 0 0,0 1 0 15,1 4 0-15,1 4 0 0,3 3 0 0,2 1 0 16,1 3 0-16,2 4 0 0,4 4 0 0,1 3 0 0,0 1 0 16,0 6 0-16,0 8 0 0,-3 7 0 0,-2 4 0 0,-5 0 0 15,-3-5 0-15,-3-1 0 0,-2 0 0 0,-5-7 0 16,-2-4 0-16,-2-12 0 0,-1-6 0 0,-1-10 0 15,2-9 0-15,-1-4 0 0,0-5 240 0,1-7 64 16,2-3 16-16,1-7 0 0,3 0 64 0,2-5 0 16,3-1 16-16,1-3 0 0,4-3-208 0,0 1-32 15,2-2-16-15,1 0 0 0,1-2-144 0,2-3 0 16,1 2 0-16,3-3 0 0,1-2 0 0,3-3 0 16,3 1 0-16,3-1 0 0,3 3 0 0,4 1 0 0,5 0 0 15,5 3 0-15,2-1 0 0,7 0 0 0,3 0 0 0,5 2 0 16,6-2 0-16,7 2 0 0,6-2 0 0,-1-1 0 15,4 0 0-15,-1 0 0 0,2 4 0 16,2-2 0-16,3 1 0 0,-2 4 0 0,0 3 0 0,-6 0-176 16,-5 3 176-16,-3 0 0 0,-1 1 0 0,-4-2 0 15,-4 4 0-15,-2-2 0 0,-2 0 128 0,-2-1-128 16,-5 2 0-16,2-5 0 0,2 2 0 0,0-4-192 16,3 2 192-16,0-6 0 0,1 0 160 0,-1-4-160 15,0-2 0-15,-3-4-336 0,-2 1 48 0,-3-1 16 16,-2-3 96-16,-3 3 32 0,0-4 0 0,-1-2 0 0,0 0-16 15,-3-3 0-15,-4 0 0 0,-4 3 0 0,-4-4 160 0,-1 1 0 16,-4-3 0-16,-2 2 0 0,-2-3 0 0,-3 1 0 16,-1 0 0-16,-3-7 0 0,-1 0 128 0,-2-3-128 15,-1-2 160-15,-5-2-160 0,1-2 224 0,-1-3-48 16,-2-6-16-16,-1-4 0 0,0-1-160 0,-1-5 0 16,0-4 0-16,-1 1 128 0,3 6-128 0,-3-3 0 15,2-3 0-15,0 6 0 0,2 5 0 0,0 8 0 16,2 9-128-16,0 3 128 0,0 7-160 0,-2 1 160 15,1 7-208-15,-2 0 80 0,-1 5 128 0,0 2 0 16,-1 1 0-16,-2 2 0 0,1 1 0 0,-4-1 0 16,0 1 0-16,0-1 0 0,-2 0 0 0,0 4 0 15,-3-4 0-15,-2 2 128 0,0 4-128 0,-2-2 0 16,-4-1 0-16,-2 4 0 0,-2-3 0 0,-2-1 0 0,-2 1 0 16,-4 0 0-16,-1-3 0 0,-5-1 0 15,-2-2 0-15,-6 2 0 0,1 0 0 0,-7 2 144 0,-6 4-144 16,-6 1 0-16,-5 6 128 0,-3-1-128 0,-5 3 0 0,-3 4 0 15,-5 0 0-15,-2 4 0 0,-2 2 0 0,1 1 0 16,12-6 0-16,0 2 0 0,-1-2 0 0,2-1 0 16,5 1 0-16,5-6 0 0,6-1 0 0,8 0 0 15,8-6 0-15,3 0 0 0,4-1 0 0,7 0 0 0,4-1 0 16,7 2 0-16,3-4 0 0,8 4 0 16,5-2-912-16,6 3-144 0</inkml:trace>
  <inkml:trace contextRef="#ctx0" brushRef="#br0" timeOffset="24745.24">24168 6055 42383 0,'-2'2'3776'0,"2"0"-3024"0,2-2-608 0,3 3-144 0,0-3 240 0,1 1 16 0,6 3 0 0,4 2 0 0,6 2 0 0,5 5 16 0,9 0 0 0,5 6 0 0,5 3-80 0,2 3 0 16,4 5-16-16,1 3 0 0,1 5-176 0,2 3 0 15,-3 4 0-15,-1 8 0 0,-2 1 0 16,-2 9 0-16,1 4 0 0,-1 5 0 0,1 2 0 0,-2-5-192 16,-3 0 0-16,-3-5 16 0,0-5-48 0,-3-1-16 15,2-2 0-15,-3-2 0 0,-1-3 240 0,-1-4 0 16,3 0 192-16,0-3-192 0,-1-2 480 0,-1 3-16 16,3 2 0-16,0 2 0 0,0-3-256 0,-2 1-48 0,2-2-16 0,-3-1 0 15,-2-1 48-15,-2-2 0 0,-1-2 0 0,-2-2 0 16,0-2-192-16,0-4 0 0,-2 2-192 0,-1-3 192 15,0-4 0-15,0 0 0 0,-1-1 0 0,-1-3 0 16,-1-6 0-16,-2 1 0 16,0-5 0-16,-5 0 0 0,-1-3 0 0,-3-5-192 15,-2-1 64-15,-4 0 128 0,0-3 0 0,-2-3 0 16,0 2 0-16,-2-1 0 0,-1-2 0 0,-1-1 0 16,0-1 0-16,0-2 0 0,-1 0 352 0,0 0-16 15,0 2 0-15,-2 0 0 0,1-4-144 0,-2 1-48 0,2 2 0 0,-1 1 0 16,1-3-144-16,-1 3 192 0,1-1-192 0,0-2 192 15,1 0-192-15,0 2 128 0,0-2-128 0,1-1 128 16,-1 0-128-16,1 0 0 0,0 2 0 0,0-2 0 16,-2-2 0-16,1-1 0 0,0 1 0 0,0-2 0 0,-2 2 0 0,2-1 0 0,-2 0 0 15,3-2 0-15,-1 5 0 16,0 0 0-16,1 4 0 0,0 0 0 0,1 1 0 0,0 1 0 0,1 3 0 0,0-1 0 16,1 2-144-16,-1 0 144 15,2 0 0-15,-2 2 0 0,3-2 0 0,-1 4 0 0,2-4 0 0,-1 1 0 16,2 4 0-16,0-4-128 15,1 4 128-15,0-1 0 0,0-2 0 16,1 2 0-16,-2-2 0 0,2 0 0 16,-2 0-160-16,0 1 160 0,0 0-128 0,-1 1 128 15,0-2-256-15,1 2 16 0,-2 0 16 0,1 1 0 16,-1 0 0-16,1 3 0 0,-1-1 0 0,1 1 0 16,-1 0 16-16,-1 0 0 0,1 0 0 0,-2 0 0 0,0 0 208 15,-2 1 0-15,0-1 0 0,-1 0 0 0,0-2 0 0,-2 2 0 16,-1-1 0-16,-2 0 160 0,0-1-160 0,-1 0 0 15,-1 1 0-15,-3-1 0 0,0 0 0 0,-1-2 0 16,-3-1 0-16,1 0 0 0,-1-3 192 0,1 0 0 16,-2 0 0-16,-1-6 0 0,0-1 224 0,-3 0 48 15,-1-2 16-15,-2 0 0 0,2-1-112 0,-1 1-32 16,1-1 0-16,1 0 0 0,-1 2-208 0,1 1-128 16,1 1 128-16,2 2-128 0,2 4 0 0,3 0 0 15,0 4 0-15,1-1 0 0,1 3-224 0,1 0-112 16,0 4-32-16,2 0 0 15,0 2-336-15,0 2-80 0,1 4-16 0,0 5 0 16,0 1 48-16,1 5 16 0,0-1 0 0,-1 7 0 16,2-3 112-16,-2 3 32 0,1-1 0 0,-1-3 0 15,1-1-80-15,-1-3-16 0,2-5 0 0,1-6 0 0,1-3 336 0,0-6 64 0,2-2 16 0,0-5-10896 16,2 0-2176-16</inkml:trace>
  <inkml:trace contextRef="#ctx0" brushRef="#br0" timeOffset="26027.01">26655 8856 41471 0,'-10'0'3680'0,"3"0"-2944"0,4 0-592 16,5 0-144-16,-1 0 288 0,-1 0 32 0,-1 0 0 0,-1 0 0 0,0 0-192 0,3 2-128 0,2 0 192 0,4 4-192 0,3 0 128 0,5 7-128 0,3 7 0 0,5 4 0 0,2 11 0 0,1 3 0 15,2 9 0-15,-1 8 0 0,1 4 0 0,-2 2 0 0,-2 2 0 0,-2 6 0 16,-2 5 0-16,-4 6 0 15,-3 7 0-15,-5 2 0 0,-3-1 0 0,-5 1 0 16,-4 1 0-16,-3 0 0 0,-2-2-256 0,-2-6-128 16,-4-7 0-16,-1-4-16 0,0-8 400 0,-1-3 0 15,1 1 0-15,-1-5 176 0,3-9 464 0,-1-7 80 0,2-6 32 0,2-6 0 16,1-5-32-16,2-6 0 0,2-6 0 0,2-5 0 16,1-1-400-16,2-5-64 15,1-2-32-15,0-2 0 0,1 2-224 0,1-5 0 16,1 1 0-16,1 2 0 0,1-2 0 0,1 0 0 0,3 0-176 0,2 2 176 15,1 0-336-15,4-2 48 0,3 4 16 0,7-4 0 16,6 2 272-16,8 0-128 0,5 2 128 0,7-2 0 0,6 2-208 0,6-2 64 16,6 1 16-16,7 0 0 15,6-1 128-15,6 1 0 0,5 0 0 0,-4-2 0 0,-1 4-128 0,5-2 0 16,6 3 0-16,-4 0 0 16,-3 0 128-16,-8 0 0 0,-8 3 0 0,-1-2 0 15,-2 1 0-15,-4 1 0 0,-1-3 144 0,-3 0-144 16,-2 0 0-16,-4 0 0 0,-5 0 0 0,6 0 0 0,3 0 0 0,4 0 0 0,-2 0 0 0,-2 0 0 31,0-3 0-31,-1 3 0 0,-2 3 0 0,1-3 0 0,2 3-128 0,0-1 128 16,1 0 0-16,-3 2-144 0,-2-2-16 0,-3 2 0 15,-5 1 0-15,-3 5 0 0,-2-4 160 0,-1 4 0 16,-3-1 0-16,-4 1-128 0,-3-3 128 0,-3 2 0 16,-3-3 0-16,-6 0 0 0,-4-2 0 0,-5-2 0 0,-3-1 0 15,-3-2 128 1,-4-1 0-16,-2-2 16 0,-2-5 0 0,0 2 0 15,-1-5 256-15,-1-5 48 0,0-1 16 0,-3-7 0 16,0-3 96-16,-1-8 16 0,-1-5 0 0,-1-8 0 0,-1-6-192 16,-1-8-48-16,1-7 0 0,0-10 0 0,1 3-336 0,2-9 0 15,1-2 0-15,2 2 0 0,2 1-192 0,2-1-128 16,2 1 0-16,0 2-16 16,2 1-80-16,-2-2-16 0,1 4 0 0,-2-2 0 0,0 3 272 0,-2 0 160 15,-1 0-192-15,-1 1 192 0,-2 4-160 0,0 1 160 16,-1 4-128-16,1 7 128 0,0 7-192 0,0 7 64 15,2 7 0-15,0 7 0 0,0 5 128 0,-1 5 0 0,1 5 0 16,0 5 0-16,-2 5 0 0,1 2-160 0,-1 4 160 16,-2 3-160-16,0 3-64 0,-3 5-16 0,-2 3 0 15,-4 2 0-15,-1 2-80 0,-2 5-32 0,-3-1 0 0,-1 3 0 16,-1-2 352-16,-1 1 0 0,-2 1 0 0,-1-3 0 16,0 0-144-16,-1-3 144 0,1-1-192 0,-3-1 192 15,1-2 0-15,-2-3 0 0,1-2 128 0,-5-1-128 16,-4-2 240-16,-7-1-48 0,-5-1-16 0,-8-4 0 15,-3-5 0-15,-7 0 0 0,-5-2 0 0,-10-3 0 16,-10-2-176-16,-8 2 0 0,1-3 0 0,-11 2 128 16,-12 0 64-16,-8 3 16 0,-6 4 0 0,-3 7 0 15,2 4-64-15,-1 6-16 0,3 4 0 0,5 4 0 16,7-1 64-16,4 2 0 0,7-1 0 0,9-1 0 16,11 0-192-16,1 0 192 0,0 1-192 0,9-3 192 0,11-1-192 0,12-5-224 15,11-4 48-15,11-5-20912 16</inkml:trace>
</inkml:ink>
</file>

<file path=ppt/ink/ink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8-31T16:04:31.388"/>
    </inkml:context>
    <inkml:brush xml:id="br0">
      <inkml:brushProperty name="width" value="0.05292" units="cm"/>
      <inkml:brushProperty name="height" value="0.05292" units="cm"/>
      <inkml:brushProperty name="color" value="#00B0F0"/>
    </inkml:brush>
  </inkml:definitions>
  <inkml:trace contextRef="#ctx0" brushRef="#br0">13075 9065 17503 0,'27'-18'1552'0,"-8"4"-1232"0,0 6-320 0,-6-1 0 16,-3 5 1008-16,-2 0 144 0,1-1 16 0,7 1 16 0,10-9-992 0,8-2-192 0,5-1 0 0,2 0 0 16,-2 0-224-16,-7 0 32 15,-4 4 0-15,-6-1 0 0,-6 3 192 0,-3 1 0 16,-3 2 0-16,-7-1 0 15,-1 1 240-15,-6 1 144 0,-1 3 16 0,-5-1 16 0,-1-1 448 0,-5 4 96 0,-3 1 0 0,-5 0 16 32,-5 3-640-32,-4 1-128 0,-4 2-16 0,-4 3-16 15,-4 3-560 1,0-2-128-16,-1 0 0 0,-5 2-16 0,-4 1 528 0,-4 0 192 0,3 2 0 0,-4 4 0 0,-3 4 608 16,3 2 112-16,3 1 32 0,3 1 0 0,7-1-224 0,-2-1-32 15,1-2-16-15,0 2 0 0,3-4-528 0,5-3-144 16,7-2 0-16,6-5 0 0,6-1 336 0,7-4 0 15,6 0 0-15,4-2 0 0,5-2 112 0,7-1 32 16,4-2 0-16,6 1 0 0,10-2-480 0,6-5 0 16,10-2-208-16,5-1 64 0,5-3 144 0,6-3 0 15,3-6 0-15,5 0 128 16,5 1-512-16,6-5-80 0,6 1-32 0,2-1 0 16,-1-1-704-16,-1 3-144 0,-5 0-16 0,-3 4-7296 15,-8 5-1456-15</inkml:trace>
  <inkml:trace contextRef="#ctx0" brushRef="#br0" timeOffset="5978.28">16943 8752 23039 0,'0'-3'2048'0,"1"-3"-1648"0,1 3-400 0,-2 1 0 16,1 0-128-16,0 0-128 16,2-4 0-16,-1-2-16 0,2-4 928 0,1-4 192 15,1-3 48-15,0 1 0 0,2-2 0 0,-1-1 0 0,2 1 0 0,1-2 0 16,2-3-128-16,1-1-32 0,2-2 0 0,1 1 0 0,0 1 288 0,-2 0 48 15,0 1 16-15,-2 0 0 0,0 3-352 0,-3 2-64 16,-2-1-16-16,-3 3 0 16,-1 0 0-16,-3 2 0 0,-3 1 0 0,-1-1 0 0,-2 0-208 0,-2 0-64 15,-3 1 0-15,-3-1 0 0,-3 1-112 0,1 2-16 16,-2 3-16-16,0 0 0 0,-1-1-32 0,-6 3 0 16,-6-1 0-16,-6 2 0 15,-2 5-208-15,-1 2 0 0,1 2 0 0,-1 8 0 0,1 3 0 0,-4 3 0 16,0 2 0-16,-4 2 0 0,0 2 144 0,-3-1-144 15,-5 3 128-15,-3 1-128 0,-3 3 0 0,3 3 0 0,4 1 0 0,4-2 0 16,10-2 0-16,0 3 0 0,-2 6 0 0,0 4 0 16,2 3 224-16,0 5-32 0,3 0-16 0,-1 2 0 31,4-3-48-31,2-1-128 0,6 0 192 0,2 1-64 0,3 3-128 0,1 2 0 0,4-5 0 0,0 3 0 16,1 5 0-16,1-4 0 0,0-3 0 0,3 2 0 15,2-7 0-15,3 1 0 0,2-1 0 0,3 3 128 16,3 4 16-16,3 0 0 15,5-1 0-15,4-6 0 0,3-6-144 0,4-6 192 0,2-7-192 0,2-5 192 0,3-4-192 16,1-5 192-16,5-6-192 16,3-3 192-16,4-2-192 0,2-3 128 0,5-1-128 0,0-7 128 0,1 0-128 0,-4-4 128 15,-1-4-128-15,-4 0 128 16,-1-4 16-16,3-1 0 0,7-9 0 0,4-5 0 0,1-1 80 0,1-4 16 16,2-6 0-16,-2 1 0 15,-5 1-112-15,-3 0-128 0,-1 1 176 0,-6 6-176 0,-6 8 256 0,5-6-48 16,6-9-16-16,6-7 0 0,2-6-16 0,-2 2-16 31,-4 2 0-31,-5 8 0 0,-6 1 32 0,-3 5 0 16,-3-1 0-16,-4 5 0 0,-1-3 64 0,-3-3 32 0,-1 2 0 15,-4 0 0-15,-1 3-128 0,-3-2-32 0,-2 3 0 0,-5-1 0 16,-1 5 96-16,-5-2 16 0,-3 5 0 0,0 3 0 16,-5-1 16-16,0 3 0 0,-5-1 0 0,-2 2 0 15,-1-1-80-15,-4 4-16 0,1 2 0 0,-2 2 0 16,-2 2-32-16,0 3 0 0,-1 1 0 0,-2 6 0 15,-2-1-128-15,-4 6 0 0,-4 5 0 0,0 0 128 16,0 2-128-16,-7 2 128 0,-6 6-128 0,-5 1 128 16,1 5-416-16,3 2-96 0,5-1 0 0,-1 1-16 15,-6 4-816-15,-2 3-144 0,-3-1-48 0,0 3-20656 16</inkml:trace>
  <inkml:trace contextRef="#ctx0" brushRef="#br0" timeOffset="6517.41">14512 12136 17503 0,'3'-4'1552'0,"-2"0"-1232"0,0 2-320 0,0 2 0 32,1 0-1712-32,0 0-400 0,2-4-64 0,1 2-32 0,2-4 1856 0,2-1 352 0,2 1 0 0,-1 0 224 15</inkml:trace>
  <inkml:trace contextRef="#ctx0" brushRef="#br0" timeOffset="7276.88">14664 12230 4607 0,'8'22'400'0,"-6"-12"-400"0,-1-4 0 0,-1-3 0 0,0-2 1232 0,0 1 176 31,2 4 16-31,-4 4 16 16,2 6-1584-16,-1 3-320 0,-3-3-64 0,1 3-16 0,-3-7 2640 0,-2 0 528 0,1-1 96 0,-2 1 32 16,-1-5 320-16,3 2 80 0,-1-6 16 0,3 1 0 0,2-1-800 0,-1-1-176 0,3-4-16 0,1-2-16 15,2-1-816-15,1-3-144 16,0-1-48-16,2-6 0 15,0 1-576-15,1-4-128 0,1-1-32 0,0-3 0 16,0 0 96-16,1-1 0 0,1-3 16 0,-2-2 0 0,2-1 0 0,-3-1 0 16,1-1 0-16,-2-2 0 0,-1-4-48 0,0-2-16 0,-3-7 0 0,-2-2 0 15,-1 0-80-15,-3-3 0 0,-1-1-16 0,-1-4 0 16,-1-7-112-16,0-2 0 0,-1-8-16 0,0 3 0 16,2 4-240-16,1 3 176 0,1 9-176 0,0 6 160 15,-1 4-32-15,1 3-128 0,0 3 192 0,0-2-64 16,-1 4 144-16,0-1 32 0,-2 7 0 0,1 3 0 0,-2 1-48 31,-2 4-16-31,0 1 0 0,-3 1 0 0,1 4-112 0,-2 0-128 0,-1 4 176 0,0 2-176 0,0 1 144 0,-2 2-144 31,0 2 0-31,-1 1 144 0,-1 2-144 0,-1 2 0 16,2 2 0-16,-3 4 0 0,4 0-160 0,-1 4 160 16,1 3 0-16,2 3-144 0,0 2 144 0,1 2 0 15,0 5 0-15,-1 6-128 0,0 11 128 0,0 5 0 16,1 6 0-16,-2 1-128 0,-1 7 128 0,0 2 0 15,-1-2 0-15,-2 10 0 0,-1 12 0 0,-2 11 0 0,0 4 0 16,-1 1 0-16,2-8 0 0,-1 11 0 0,2 8 0 16,1-6-128-16,5-13 128 0,2-11 0 0,5-4-144 0,4-7 144 15,4 0 0-15,4-2 0 0,3-4 0 0,1-6 0 16,3-10 0-16,1-5 0 0,-1-4 0 0,1 0 0 16,3 2 0-16,1-1 0 0,1-1 0 0,0-1 0 15,4-2 0-15,1-1 0 0,2-1 0 0,1-5 0 16,0-6 0-16,2-6 0 0,-1 0 0 0,0-7 0 15,-2-5 0-15,2-2 0 0,-1-1 0 0,2-2 0 16,-2-5 0-16,4-3 0 0,2-4 0 0,0-5 0 0,-1 1 0 16,0-5 128-16,3-7 32 0,1-5 0 0,0-6 48 0,-1-4 16 15,-4-1 0-15,-2 1 0 0,-3-1-32 0,-3 2-16 16,-4 3 0-16,-2 0 0 0,-1-5 0 0,-3-2 0 16,-2-6 0-16,0-5 0 0,-3-5 80 0,-2 0 0 15,-1 0 16-15,-2 2 0 0,-2-1 48 0,0-2 16 16,-1-5 0-16,1-1 0 0,1 4 112 0,0 2 0 15,2 10 16-15,-1 8 0 0,1 8-336 0,0 2-128 16,-1-3 0-16,0-4 0 0,0 5 0 0,-1-1 0 16,-1-6 0-16,-2 1 0 0,0 2 0 0,-1 2 0 15,-1 4 0-15,-3 1 0 0,-1 3 0 0,-2-2 0 0,-2 2 0 0,-2 1 0 16,0-2 0-16,-5-1 0 0,-7-7 0 0,-4-6 0 16,-2 5 0-16,-4-1 0 0,-3 1 0 0,-2 1 0 31,0 0-528-31,2 3-112 0,4-3 0 0,2-4-24928 0</inkml:trace>
</inkml:ink>
</file>

<file path=ppt/ink/ink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06:28.418"/>
    </inkml:context>
    <inkml:brush xml:id="br0">
      <inkml:brushProperty name="width" value="0.05292" units="cm"/>
      <inkml:brushProperty name="height" value="0.05292" units="cm"/>
      <inkml:brushProperty name="color" value="#FF0000"/>
    </inkml:brush>
  </inkml:definitions>
  <inkml:trace contextRef="#ctx0" brushRef="#br0">9855 4630 4607 0,'-26'-13'400'0,"5"7"-400"0,2-3 0 0,5 6 0 0,7 0 5376 0,0 2 976 0,1 1 208 0,-7-5 32 0,-11 1-4624 0,-7-3-944 0,-5 2-176 0,-1 1-32 0,4 2-624 0,-1 1-192 0,5 2 0 0,0 1 0 16,3 2 192-16,4 1-192 0,4 2 192 0,3-3-192 0,4 2 0 0,3-1 0 16,4 0 0-16,4 0 0 0,3-1 272 0,6 0-48 15,4-2-16-15,7 0 0 16,6 0 384-16,6-2 80 0,8-2 16 0,7 2 0 15,7-2 64-15,4-2 16 0,-1-1 0 0,9 2 0 0,10-1-208 0,10 0-48 16,5-1 0-16,3 4 0 16,-1-1-208-16,0-2-48 0,-1 4-16 0,0-3 0 0,-1 1-64 0,-2 1-16 15,0-2 0-15,5 3 0 0,5 0-16 0,1 3 0 16,1-2 0-16,-1 1 0 0,0 1-144 0,4-2 128 16,5 4-128-16,1-4 128 0,-5 4-128 15,10-1 0-15,7-2 0 0,3 2 0 0,-6-3 0 0,4-2 0 0,7 1 0 16,-2-2 0-16,-8 0 0 0,-1 0 0 15,5-1 0-15,2 0 0 0,-1 0 0 0,-2 2 0 16,-10-1 0-16,6-2 0 0,3 1 0 0,3 0 0 16,3 0 0-16,-5-1 0 0,-9 1 192 0,1-3 16 0,1 1 0 0,-1-2 0 15,-6 0 80-15,0-2 16 0,-3-1 0 0,1 2 0 16,-1 0 16-16,-2 2 0 0,-8-2 0 0,5 1 0 16,2 4-96-16,1-1-16 15,-2 0 0-15,-3 2 0 0,-4-2-208 0,0 4 0 0,0 0 0 0,-1-2 0 0,-4-2 0 0,1 0-128 16,-1 2 128-16,-2-2 0 15,0 2 0-15,-4-2 0 0,-5-2 0 0,-1-3 0 0,-2 3 0 0,-1 0 0 16,-4 2 0-16,-4-2 0 0,-4-2 0 0,-6 0 0 16,-9 1-144-16,-3 1-13280 15,-3-1-2640-15</inkml:trace>
</inkml:ink>
</file>

<file path=ppt/ink/ink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06:52.392"/>
    </inkml:context>
    <inkml:brush xml:id="br0">
      <inkml:brushProperty name="width" value="0.05292" units="cm"/>
      <inkml:brushProperty name="height" value="0.05292" units="cm"/>
      <inkml:brushProperty name="color" value="#FF0000"/>
    </inkml:brush>
  </inkml:definitions>
  <inkml:trace contextRef="#ctx0" brushRef="#br0">2165 12802 41471 0,'0'-2'3680'0,"1"1"-2944"0,2 1-592 0,1 0-144 0,2 0 288 0,1-3 32 0,8 1 0 0,10-5 0 0,11 0-736 0,11-5-144 0,8-4-16 0,3 0-16 16,2-3-256-16,-1-1-48 0,0-1-16 0,1 3 0 15,-2 0-1136-15,-1 3-208 0,1-1-48 0,-1 4-16 16,-3 2 1232-16,1 0 256 0,0 4 64 0,1 4 0 15,-3-2 1680-15,6 4 352 0,8 1 64 0,6-1 16 0,9 0 384 0,3-1 64 0,3 1 32 16,5-5 0-16,4 1-624 0,8-2-128 0,8-1-32 16,3-2 0-16,-2 2-656 0,5-2-144 15,7 0-32-15,0 2 0 0,-4-3-208 0,2 1 0 0,3 6-144 0,0-4 144 16,-6 4-352-16,7-2 32 0,8 3 0 0,2 0 0 16,-12-2-16-16,7 2 0 0,3 6 0 0,-1 0 0 15,-3 0 576-15,-4 5 112 0,0 2 32 0,-9 1 0 16,-8 3-80-16,13 1-16 0,12 7 0 0,6-1 0 15,2 0-64-15,-3-3-16 16,-4-3 0-16,-4-1 0 0,2 1 112 0,-5-4 0 0,-1-1 16 0,-2 0 0 0,0 3-144 0,-2-6-48 31,-2 2 0-31,-1 0 0 0,-1-1-144 0,0-3 0 0,1 2 0 0,0-5 128 0,-6 0-128 0,3-3 0 16,0 0 0 0,-1 0 0-16,-5-3-144 0,4 3-16 0,6 3 0 0,-1-3 0 15,-1 2-240 1,-2 2-48-16,1 0-16 0,-6 1 0 0,-9-1 464 0,-1 5-144 0,0 1 144 0,-5 0 0 15,-5 2 0-15,-5-1 304 0,-3-3-48 0,2 0-16 0,-1 2 48 0,-7-2 16 16,-7 0 0-16,-6-5 0 16,-7-2-112-16,-3-1-32 0,-1 0 0 0,-8-1 0 0,-2-2-32 0,-8 0 0 15,-5-2 0-15,-3 0 0 0,-3-1-128 0,-1-3 0 16,-2 0 0-16,-1-1-176 0,0 1-80 0,-1-1-32 0,-1 0 0 0,-1 1 0 16,-4 3-64-16,-3 2-16 15,0-2 0-15,-5 2 0 16,-1 2-48-16,-4-1-16 0,-2 3 0 0,-2-1 0 0,-1 1-352 15,-2 0-80-15,-1 4-16 0,-1-2 0 16,0 2-592-16,-3 0-128 0,2 2-32 0,-2-2-13456 16</inkml:trace>
  <inkml:trace contextRef="#ctx0" brushRef="#br0" timeOffset="5096.67">18041 10893 4607 0,'26'-6'400'0,"-3"0"-400"0,-7 2 0 0,-8 1 0 0,0 2 0 0,6-4 0 0,15-2 0 0,14-6 0 0,10-3-624 0,1 2-144 0,-9 1-16 0,-8 3-16 15,-4 3 2752-15,-6-2 544 0,-4 3 128 0,-3 0 0 0,0 0 1088 0,-2-2 192 16,0 2 64-16,-2 0 0 0,-1 0-1280 0,-3 0-240 16,-1-1-48-16,-3 4 32 0,-2-4-1136 0,-4 4-208 15,-1 0-64-15,-4 1 0 0,-2 1-640 0,-5 1-144 16,-4 1-32-16,-6 1 0 15,-3-2-624-15,-8 3-128 0,-6 0-32 0,-8 0 48 16,-6 1-48-16,-11 2-16 0,-8-2 0 0,-6-2 0 16,-3 4 112-16,-8-2 32 0,-6 0 0 0,-6-1 0 0,-3 2 144 0,-3-5 48 15,3 0 0-15,-2 0 32 0,-3 0 608 0,-1 0 112 0,2 0 16 16,1-2 16-16,0 2 624 0,5 0 112 0,3 0 16 0,4 0 16 16,7 0-528-16,0 2-96 0,4 2-32 0,2 0 0 15,6 2-464-15,5 0-176 0,5 0 0 0,4 3 144 16,5-3-144-16,0 2 0 0,1 1 0 0,4 0 0 15,6 1 0-15,2-1 0 0,6-2-144 16,3 2 144-16,3-6 0 0,3 4 0 0,5-1 0 0,3-3 0 16,3 2 0-16,2 0 0 0,3 0 0 0,2-1 0 15,2-2 0-15,2 2 0 0,0-1-160 0,3-2 160 0,-1 1-384 0,2 1 0 16,0-2 0-16,-2 2 0 16,3 0 384-16,-1 0 0 0,0 0 0 0,-2 4-128 0,1-1 128 0,-1 1 192 15,0 6-32-15,-1 1-16 16,-2 5-144-16,0 4 0 0,-3 8 0 0,-1 5 0 0,0 10 0 0,0 6 0 15,0 11 0-15,-1 6-176 16,1 4 176-16,0 3-128 0,3 3 128 0,2 4-128 16,1 2-352-16,2-1-64 0,-1-5-16 0,1-2 0 0,1-2 304 15,0-5 48-15,1-7 16 0,-2-6 0 0,2-7 368 0,0-9 80 16,0-9 0-16,0-3 16 0,0-5 240 0,2-1 32 16,-1-7 16-16,0-3 0 0,1-2-224 0,2-1-32 0,0-2-16 15,1-2 0-15,0-1-144 0,0 0-16 0,-2 0-128 0,0-2 192 16,-1 1-192-16,0 1 128 0,-1-1-128 0,-1-2 0 15,1 2 0-15,-1 0 128 0,0-1-128 0,0 2 0 16,0 2 0-16,0-4 0 0,1 1 0 0,3 0 0 16,1 1 0-16,2-2 0 0,5 0 0 0,5-3 0 15,6 0 192-15,9 0 0 16,8 0 0-16,7-3 0 0,7 3 0 0,6-2-16 0,4 1 0 0,5 1 0 0,6 1-176 16,6-2 0-1,7-2-160-15,1 3 160 0,-4-4-272 0,7 1 32 0,8-2 16 16,1 1 0-16,-3 0 32 0,0-2 0 0,-1 0 0 0,-1 0 0 0,-2 2 192 0,8-1 0 15,10 1 0-15,5 1-144 16,4 0-112-16,5 0 0 16,4 3-16-16,6 0 0 15,3 0-176-15,3 3-48 0,7 0 0 0,7 4 0 0,9 4 48 0,-2 0 0 16,-7 2 0-16,5 3 0 0,8 1 0 0,-2 3 16 0,0-1 0 0,-13-3 0 0,-10 2 80 0,-2-4 16 0,3-2 0 16,2 0 0-16,1 2-48 0,-2-2-16 0,-1 1 0 15,1 2 0-15,0-2 128 0,1-3 16 0,1-1 16 16,-3-5 0-16,-7-2 240 0,2-4 240 0,-1-2-48 0,-5-2-16 31,-1 2 240-31,-6-5 48 0,-3 2 16 0,-7-2 0 0,-7 1-256 0,-5 0-48 0,-2-1-16 0,-8 2 0 16,-5-4-160-16,-7 0 0 0,-6-2 0 0,-9-3 0 15,-5 1 208-15,-7-1-32 0,-4 0-16 0,-7 0 0 16,-3-1 352-16,-4 0 80 16,-5 1 16-16,-5-5 0 0,-3 2 32 0,-3-1 0 0,-3 0 0 0,-3 2 0 15,-2-1-112 1,-1 0-16-16,1-2 0 0,-1-2 0 0,1 3-256 0,-2-1-48 0,-1 2-16 0,1-2 0 0,-3 1-192 0,-1-2 128 31,-2-1-128-31,-2 1 0 0,-2 0 0 0,-2-5 0 16,-1 3 0-16,-1-3-160 0,-2 1 160 0,-1-6 0 15,0-3 0-15,-1-4 0 0,-3-3 0 0,0-7 144 16,-2-1 0-16,-1-6 0 0,0-2 0 0,-2-2 0 16,0 0 0-16,0-2 0 0,0 4-144 0,0-4 0 15,2 4 0-15,1 1 0 0,2 0-224 0,1 4-32 16,3 0 0-16,1 2 0 0,1 3 0 0,3 1 0 0,2 2 0 0,-1 5 0 15,1 1 256-15,1 5-192 0,-1-1 192 0,2 3-192 16,-2 3 192-16,1 2-144 0,1 4 144 0,-2 4-128 16,-2 3 128-16,0 0 0 0,0 4 0 15,-1 2 0-15,-2-1 0 0,0 3 128 0,-2 0-128 0,-3 0 0 16,1 0 0-16,-2 1 128 0,-1 1-128 0,-2 2 0 16,1 1 0-16,-4 0 128 0,-2 3-128 0,-3 0 0 15,-4 3 0-15,-5 3 0 0,-6 0 0 0,-4 4 0 16,-3 0 0-16,-4 2-128 0,-1 1 0 0,-1-1 0 15,1-2 128-15,-4 2 0 0,-5-1 0 0,-3 1 0 16,-2-5 0-16,-1-2 0 0,1 0 0 0,-4-3 0 16,2 1 256-16,-3 0-32 0,-4-3 0 0,-5-2 0 0,-3 1-64 0,-5-5-16 15,-2-1 0-15,-4 1 0 0,3 3-144 0,-8-6 0 16,-4-1 0-16,-3 0 0 0,4 0 0 0,-5 2 0 16,-2-2 0-16,1-2 0 0,-1 5 0 0,-1 1 0 15,-1 2 0-15,-1-1 0 0,-3 2 0 0,1 0 0 16,1 2 0-16,0 1 0 0,-1-3 0 0,1 3 0 15,4 0 0-15,0 0 0 0,6 0 0 0,-1-1 0 16,0-1 0-16,6-2 0 0,11-1 0 0,1 1 0 0,-1 1 0 16,2-1 0-16,2 1 0 0,2 0 0 0,2-2 0 0,1 3 0 15,2 0 0-15,-1 2 0 0,3 2 0 0,-2 2 0 16,1 2 0-16,9 1 0 16,10-4 0-16,-8 6 0 0,-13-2 0 0,-6 6-144 15,2 2 144-15,5 1-160 0,8 0-624 16,9 0-128-16,5 2-32 0,9 1-16400 0</inkml:trace>
</inkml:ink>
</file>

<file path=ppt/ink/ink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07:34.817"/>
    </inkml:context>
    <inkml:brush xml:id="br0">
      <inkml:brushProperty name="width" value="0.05292" units="cm"/>
      <inkml:brushProperty name="height" value="0.05292" units="cm"/>
      <inkml:brushProperty name="color" value="#FF0000"/>
    </inkml:brush>
  </inkml:definitions>
  <inkml:trace contextRef="#ctx0" brushRef="#br0">17906 460 27647 0,'4'-1'2448'0,"0"1"-1952"0,1 0-496 0,0 0 0 0,-1 0 976 0,0-2 112 0,5 0 0 0,3 1 16 0,6-6-896 0,2 1-208 0,-1 0 0 0,-3-3 0 0,-3 2 1152 0,-5-2 208 15,-4-1 48-15,-4 1 16 0,-4 0-400 0,-4-1-64 0,-7-2-32 0,-4 2 0 16,-3 0-544-16,-4 1-96 0,-3 3-32 16,-5-4 0-16,-2 4-256 0,-3-3 0 0,-3 3-176 0,-3-1 176 31,1 1-480-31,-3 2 16 0,-3-2 0 0,-1 1 0 0,2 1 176 0,-3 0 32 0,-1 1 16 0,1-4 0 16,3 2 240-16,2 2 128 0,0-1 0 0,1 2-128 15,5 2 640-15,3 2 32 0,1-2 0 0,3 2 0 0,2 2-288 0,4 2-64 16,-2-2-16-16,4 2 0 0,4-2-48 0,-1 2-16 15,4-2 0 1,0 1 0-16,2 1-112 0,2 0 0 0,0-1-128 0,0 1 192 0,3 3-192 0,0-3 0 16,0-2 128-16,2 2-128 0,1 0 0 0,0-2 0 0,2 2 0 15,0-1 0 1,1 0 0-16,1 0 0 0,0-1 0 0,2-2 0 16,-1 2 0-16,1-2 0 0,1 2 0 0,-1 2 0 15,2 0-144-15,-1 1 144 0,0-1-208 0,1 1 80 0,0 3-16 0,0 1 0 0,0 3 0 0,-1-2 0 31,1 4 144-31,0 4 0 0,0 4 0 0,-2 2-128 0,2 4 128 0,0 4 0 0,-1 7 0 0,1 6 0 16,0 9 0-16,-2 5 0 16,1-2 0-16,1 5 0 15,-2 5 0-15,1 10 0 0,-3 4 0 0,0 5 0 0,-1-6 0 0,-2-4 0 16,2-1 0-16,0-2 0 0,-1-2 0 16,-2 0 0-16,0-1 0 0,-1-5 0 0,0-10 128 0,1 0 0 0,-3-3 0 0,0 5 0 15,-2-4 208-15,0 2 48 16,-5 0 16-16,-1-4 0 0,-1-3-128 0,0 1-16 15,-2-3-16-15,-1 3 0 0,0-1-240 0,-1-3 0 16,1-5 0-16,4-4 0 0,2-3 160 0,3-7-160 16,2-2 160-16,1-3-160 0,4 0 240 0,0-7-48 15,2 0-16-15,1 0 0 0,0-4-48 0,2 1 0 16,0-3 0-16,1-1 0 0,-1 0-128 0,2-2 0 0,2 0 144 16,0-1-144-16,2 0 0 0,1 0 0 15,0 0 0-15,3-2 0 0,1 2 160 0,5 3-32 0,2-2-128 16,4 2 192-16,5 1-16 0,4 0-16 0,8 2 0 0,2 1 0 15,4-4 32-15,8 4 0 0,9-1 0 0,4-2 0 16,2-1-192-16,-2-2 128 0,-3-2-128 0,1-1 128 16,1 0-128-16,-2-4 0 0,0 0 0 0,-5-4 0 15,-6 0-368 1,0-1-96-16,-1-1-32 0,4-1-20592 0</inkml:trace>
  <inkml:trace contextRef="#ctx0" brushRef="#br0" timeOffset="2825.5">22180 16356 40543 0,'-25'-17'3600'0,"4"2"-2880"0,6 5-576 0,6 7-144 0,1 0-1520 0,-7-1-336 0,-16-8-64 0,-18-7 0 0,-13 0-1552 0,-7 6-304 0,1 7-64 0,1 10-16 0,6 8 1824 0,1 10 368 0,1 7 80 0,-2 12 16 15,-5 12 480-15,1 11 80 0,-3 12 32 0,0 10 0 31,-1 8-320-31,-1 6-64 0,1 2-16 0,5 0 0 0,4 1 976 0,10-8 192 0,8-3 32 0,10-7 16 16,11-2 1152-16,8-4 224 0,12-2 64 0,8-3 0 0,9-1 640 0,9 1 144 16,10 0 32-16,9 3 0 0,9 2 224 0,11-4 48 15,8 1 16-15,4-3 0 16,2-9-1184-16,0-4-240 16,5-7-64-16,12-5 0 15,14-7-1072-15,3-7-208 0,2-5-64 0,6-11 0 16,6-10-1616-16,-2-9-336 0,-3-8-64 0,0-7-16 15,0-9 1072-15,-8-5 224 0,-7-7 32 0,-2-7 16 0,1-7 2096 0,-5-2 432 0,-6-4 80 0,-9-4 0 16,-8-2 1472-16,-4-6 272 0,-1-6 64 0,-7-6 16 16,-7-3-656-16,-7 1-128 0,-10-4-16 0,-9 0-16 15,-8-4-1664-15,-12-1-336 0,-8 0-64 0,-9 1-16 16,-9 2-208-16,-7-3-32 0,-7 3-16 0,-16 2 0 16,-12-2-448-16,-15 4-80 0,-1 15-32 0,-11-3 0 15,-6 4-304-15,-11 0-64 0,-11 8-16 0,-8 8 0 16,-8 8 800-16,-8 7 0 0,-8 7 192 0,-3 5-48 0,2 7-144 0,0 7 0 15,-4 3 0-15,6 9 128 16,6 7-576-16,1 4-112 0,1 2-16 0,0 6-16048 16</inkml:trace>
  <inkml:trace contextRef="#ctx0" brushRef="#br0" timeOffset="32002.95">17992 10109 21183 0,'-6'0'1888'0,"1"2"-1504"0,3 2-384 0,1-1 0 16,2 0-2576-16,-1 1-592 0,-1 5-112 0,-1-2-32 0,1 3 2608 0,-1-5 528 0</inkml:trace>
  <inkml:trace contextRef="#ctx0" brushRef="#br0" timeOffset="42621.21">27584 10039 28559 0,'-61'-29'2544'0,"14"11"-2032"0,0 3-512 0,9 5 0 0,11 6 896 0,1 4 96 0,-13-2 16 0,-30 2 0 0,-40 0-688 0,-35 2-144 0,-20 8-32 0,-5 10 0 0,1 11 240 0,7 6 32 0,10 7 16 16,4 7 0-16,2 10-176 0,11 4-16 0,12 2-16 0,12 3 0 0,14 3-352 0,9 2-80 0,11 4-16 0,10-3 0 0,8 0-480 0,12-7-112 0,10 0-16 0,13-2 0 15,12 0-1136-15,11-4-224 0,11-5-48 0,11-5-16 0,5-3 1552 0,14-5 304 16,14 1 64-16,9-4 16 0,9-5 976 0,18-3 208 15,23-1 32-15,12-4 16 0,9-7-768 0,12-6-144 16,14-4 0-16,10-4 0 16,9-2-912-16,2-6-112 0,-2-4 0 0,2-6-16 15,2-6-1104-15,-6-6-224 0,-9-3-32 0,-20-3-16 0,-15-1 2560 0,-6-9 512 16,-1-12 112-16,-12-1 0 0,-12-9 3072 0,-11-3 624 0,-12-7 112 16,-15-6 32-16,-12-5-2048 0,-14-5-384 0,-10-2-96 15,-14-2-16-15,-10-6-1024 0,-14-3-208 0,-11-5-32 16,-13 0-16-16,-13 5-320 0,-10-1-64 0,-4 5-16 15,-8 6 0-15,-9 0-192 0,-9 3-64 0,-11 5 0 16,-8 5 0-16,-4 6-128 0,-8 8-144 0,-8 8 144 0,-4 13-208 31,-2 16-304-31,3 9-48 0,3 9-16 0,3 10 0 16,2 10-576-16,4 11-112 0,5 5-16 0,5 12-15968 0</inkml:trace>
  <inkml:trace contextRef="#ctx0" brushRef="#br0" timeOffset="43210.7">28303 12429 46991 0,'-6'-15'2080'0,"1"1"432"0,0 2-2000 0,0 0-512 0,2 2 0 0,-1 0 0 0,-1-1 288 0,-4-7-32 0,-4-9-16 0,-9-9 0 0,-8-7-240 0,-8-1-240 0,-8-1 48 0,-2 4 16 0,4 9-288 0,-6 4-64 0,-15-3-16 0,-13 1 0 0,-12 2-176 0,-16 3-48 16,-14 6 0-16,-15 6 0 0,-13 7 144 0,-13 7 32 0,-10 10 0 0,-1 9 0 16,14 4-688-16,-1 11-144 0,3 11-32 0,9 9 0 0,8 6 1456 0,17 3 448 15,15 8 16-15,11 1 0 0,6 2 736 0,8 2 144 0,5 1 16 0,9 7 16 16,8 11-800-16,9-1-176 0,10-6-16 0,12 1-16 16,5 2-512-16,13-3-112 0,8-6 0 0,12-4-16 15,8-4-704 1,9-6-144-16,11-8-32 0,9-8 0 0,9-8-1664 0,13-5-352 15,18-1-64-15,8-8-16 0,4-5 400 0,5-8 80 16,7-8 16-16,7-6 0 0,3-2 1632 16,-1-8 336-16,-3-3 64 0,16-4 16 0,13-9 1216 0,3-11 240 0,-1-1 48 0,-3-11 16 0,-2-4 512 15,-7-8 96-15,-8-2 32 0,-7-3 0 0,-9-4 272 16,-7-7 48-16,-7 0 16 0,-8-6 0 0,-5-2 256 16,-10-5 64-16,-8 3 16 0,-12 2 0 0,-9-1-656 0,-11 3-144 15,-7 4-32-15,-7 0 0 0,-6 0-656 0,-9 0-128 16,-9 4-16-16,-8 3-16 0,-11 5-320 0,-9 5-160 15,-10 1 160-15,-17 3-160 16,-15 4-320-16,-22 3-144 0,-14 9-48 0,-22 7-11856 16,-22 7-2384-16</inkml:trace>
</inkml:ink>
</file>

<file path=ppt/ink/ink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2:37:04.613"/>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FFC000"/>
    </inkml:brush>
  </inkml:definitions>
  <inkml:trace contextRef="#ctx0" brushRef="#br0">10083 7298 12895 0,'-3'-1'1152'0,"1"1"-928"0,1-3-224 0,1 3 0 0,0-1 720 0,-2 0 112 0,1-1 0 0,-3 0 16 16,1-1-848-16,-3-3 0 0,1 1 0 0,-2 0-128 15,3 2 128-15,-1-1 176 0,0 0-48 0,0 0 0 16,0 2 544-16,1-2 96 0,0 3 32 0,-1-1 0 0,2 2 96 0,-2-3 0 16,1 2 16-16,0 1 0 0,2 0 48 0,-2 0 0 15,2 0 0-15,0 0 0 0,1 0-144 0,1-1-32 0,0 1 0 0,0-3 0 16,3 2-224-16,-2-2-48 0,0 1-16 0,2 0 0 16,-1-2 16-16,1 1 0 15,-1 0 0-15,-1 0 0 0,2 3 144 0,-2-4 48 16,0 3 0-16,0 1 0 0,1-2 112 0,-2 1 16 15,1-1 16-15,0 2 0 0,0-1-352 0,1 1-80 0,-1-2-16 0,0-1 0 16,2 3-256-16,0-4-144 0,0 2 160 0,0-1-160 16,0 1 0-16,1 1 0 15,-1-4 0-15,0 2 0 0,-1 1 0 0,1 1 0 0,-2-2 0 0,0 2 0 16,-1 1 0-16,0-1 128 0,0 1-128 0,-1 0 0 16,0 0 256-16,-2 0 0 0,1 0 0 0,-1 0 0 15,3 0-96-15,0 0-16 16,0 0 0-16,0 0 0 0,0 0-144 0,0 0 0 0,0 0 0 0,-19 5 0 15,17-5 0-15,2 0 0 16,0 0 0-16,0 0 0 0,-1 0 0 0,1 0 0 0,1 0 0 0,-1 0 0 0,0 0 0 0,0 0 128 16,0 0-128-16,0 0 128 15,0 0 32-15,0 0 0 0,0 0 0 0,0 0 0 0,0 0 32 0,0 0 16 16,0 0 0-16,0 0 0 0,0 0-80 0,0 0 0 16,0 0-128-16,0 0 192 0,0 0-64 0,0 0-128 15,0 0 176-15,0 0-176 0,0 0 0 0,0 0 0 0,0 0 0 0,0 0 0 31,0 0 0-31,0 0-144 0,0 0-16 0,0 0 0 0,0 0 160 0,0 0 0 16,0 0 0-16,0 0 0 0,0 0 128 0,0 0 16 0,0 0 0 0,0 0 0 16,0 0 32-16,0 0 0 0,0 0 0 0,0 0 0 15,0 0-176-15,0 0 160 16,0 0-160-16,0 0 160 0,0 0-160 0,0 0 0 0,0 0 0 0,0 0 0 16,0 0 0-16,0 0 0 0,0 0-160 0,0 0 160 15,0 0 0-15,0 0 0 16,0 0 0-16,0 0 0 0,0 0 0 0,11 14 0 0,-9-11 0 0,-1 1 0 15,1-1 0-15,0 1 0 16,-1 2 0-16,1-1 0 0,0 1 0 0,-1 1 0 16,1 0 0-16,0 2 0 0,0 0 0 0,-2 0 0 0,1 2 0 0,-1 0 0 15,-1 1 0-15,0 0 0 0,-2-1 0 0,2 1 0 0,-3 1 0 0,2-2 0 32,-2 3 0-32,0-1 0 0,-1 3 0 0,-1 1 0 0,1 2 0 0,-1 1 0 15,0 1 0-15,-1 4 0 16,-1 1 0-16,1 1 160 0,-2 0-160 0,2 0 0 15,-2 2 0-15,2-6 0 0,-1 2 0 0,3-4 0 16,-1-5 0-16,2-4 0 0,2-4 0 0,1-2 0 0,-1-4 0 16,1 0 0-16,2-4 0 0,1-3 0 0,0-1 0 0,1-2 0 31,2-6-752-31,-1-2-176 0,4-5-32 0,-2-1-17712 0</inkml:trace>
  <inkml:trace contextRef="#ctx0" brushRef="#br0" timeOffset="1">9926 7059 10127 0,'-1'4'896'0,"1"-2"-704"0,1 2-192 0,-1-4 0 0,1 0 640 0,0 0 80 0,2 2 32 0,-2 2 0 0,3-1-304 0,-1 2-48 0,1 0-16 0,0-2 0 16,0 1 944-16,-2-2 176 0,0 1 32 0,1 1 16 15,-1-4 384-15,0 1 80 0,-1 3 16 0,1-4 0 16,1 1-208-16,-1 0-32 0,2 0-16 0,0 2 0 0,2-3-368 0,-1 2-64 16,2 2 0-16,1 1-16 0,-1 0-720 0,3 1-144 15,0 1-16-15,1 3-16 16,3 4-160-16,-2 1-16 0,3 2-16 0,-2 0 0 15,2 2 0-15,0 2 0 0,0-4 0 0,1 2 0 16,-1-3 96-16,0-2 32 0,-3-1 0 0,2-2 0 0,-1-2-112 0,1 1-32 16,-1 0 0-16,0-4 0 0,-3 1-224 0,1 2 144 15,0-2-144-15,0 1 128 0,-2 0-128 0,1-1 0 16,-2 0 0-16,0 2-176 0,0-2-64 0,0 3-16 16,-2-1 0-16,0-1 0 15,-1 3-192-15,0-2-64 0,-1 1 0 0,-2 0 0 16,2 1-576-16,-3 0-112 0,0 3-16 0,-1-2-16 15,0-1-1968-15,0-1-384 0</inkml:trace>
  <inkml:trace contextRef="#ctx0" brushRef="#br0" timeOffset="2">9913 7512 35007 0,'-2'0'3120'0,"1"0"-2496"0,1 0-496 0,1-3-128 0,0 2 480 0,2 0 80 0,0-2 16 0,2 0 0 0,4-2-576 0,2-4-256 0,4 0 32 0,2-2 0 0,2-1 384 0,2-4 80 15,2 3 16-15,-2-3 0 0,0 0-256 0,-2 4 0 0,-2 0 0 0,-1 0 0 16,-1 1-192-16,-2 3-16 16,-2 1-16-16,-3 2 0 31,1 3-672-31,0-2-128 0,-3 2-16 0,0 2-16 0,-1 0-960 16,-1 0-192-16,-1 1-32 0,1 0-9984 0</inkml:trace>
  <inkml:trace contextRef="#ctx0" brushRef="#br0" timeOffset="3">10302 6968 3679 0,'3'-2'320'0,"0"0"-320"0,-2 1 0 0,-1 1 0 0,0 0 512 0,0 0 48 0,1 0 0 0,1-2 0 0,0 2 1456 0,2-2 288 16,-2 2 64-16,1 0 16 0,-2 0 0 0,0 2 0 15,0 1 0-15,1 1 0 0,0 1-48 0,-1 0-16 16,2 1 0-16,1 0 0 0,-1 1-928 0,2 3-192 15,1 1-48-15,2 2 0 0,0 3-800 0,2-3-160 16,4 7-48-16,0-3 0 0,3 6 176 0,0-2 48 16,1 1 0-16,0 3 0 0,1-2 32 0,-3 2 16 0,0 1 0 0,-4-3 0 15,-2 0-96-15,-1-1-32 0,-3-1 0 0,-1 0 0 16,0 0-96-16,-2-4-32 16,0-1 0-16,-1-1 0 0,1-1-160 0,-1-2 0 15,0-1 144-15,-2-2-144 0,1 0-160 0,-1-4-96 16,0-3-32-16,0 2 0 15,-1-7-1216-15,1 2-240 0,0-1-48 0,-2-3-13952 0</inkml:trace>
  <inkml:trace contextRef="#ctx0" brushRef="#br0" timeOffset="4">10132 6981 4607 0,'-1'-2'400'0,"0"1"-400"0,1-2 0 0,0 1 0 0,1 2 3696 0,0-3 656 0,2 1 128 16,0 0 16-16,4-3-3120 0,1-3-624 0,2-1-128 0,3-1-32 0,-1 3 272 0,0-3 48 0,2 2 16 0,0 0 0 16,-1 2-416-16,-1-2-64 15,3 5-32-15,-1-2 0 0,0 2-416 0,-1-3 0 16,1 3 0-16,-1 1 0 0,0 2-224 0,0 0 80 16,1 1 16-16,0 3 0 0,0-2 128 0,1 3 0 0,1 0 0 0,3 1 0 15,1 1 176-15,-1 0 64 16,1 2 16-16,0 1 0 0,-2-2 496 0,1 2 96 0,-2 1 32 0,1 2 0 0,-3-1-432 0,-2 3-64 15,-2-2-32-15,-1 2 0 16,-2-1 144-16,-1 1 16 0,-1 1 16 0,-1 1 0 16,-1 0 48-16,0 2 0 15,-2 2 0-15,-1-2 0 0,0 2-240 0,-1-3-32 0,0 3-16 0,-1-4 0 0,0 1-288 0,1-5 0 32,0 2 0-32,0 0 0 0,1-4 160 0,0-1-32 0,2 0 0 0,-2-1 0 0,2-1 64 0,-2-2 0 15,0 2 0-15,0-2 0 0,1 2 0 0,-4-5 16 16,2 3 0-16,-1-1 0 0,-1 0 80 0,-1-1 16 15,-1 2 0-15,1-1 0 0,-2 1-96 0,-3-1-16 0,1 1 0 0,0-1 0 16,-2 2-192-16,0-1 144 0,-1-1-144 0,-1 1 128 16,-1-1-128-16,1 1 0 0,0-2 0 0,1-1 0 31,1 1 0-31,2-4-256 0,-1 1 64 0,3 1 16 16,0-2-464-16,3 0-80 0,-2 0-32 0,2-2 0 15,0 1-1040-15,1 1-192 0,0-2-64 0,1 0-12816 16</inkml:trace>
  <inkml:trace contextRef="#ctx0" brushRef="#br0" timeOffset="5">10655 6841 4607 0,'-3'-2'400'0,"0"1"-400"0,2 0 0 0,1-2 0 0,0 2 2944 0,1 0 496 0,0-1 96 0,2 2 32 0,-1-5-2032 0,3 2-416 16,1-2-80-16,-1 1-16 0,2 0 16 0,-2 3 0 15,0 1 0-15,-1-2 0 0,1 2 464 0,0 2 96 16,0-1 0-16,-1 3 16 0,2-3-224 0,-1 4-48 16,0-2-16-16,0 2 0 0,1 1-576 0,0-1-112 15,-1 1-32-15,2 0 0 0,-1 3-400 0,0-2-80 16,1 3 0-16,2 1-128 0,0 0 416 0,-1 2-32 16,1 3 0-16,1-3 0 0,1 5 80 0,0 3 16 15,1-1 0-15,0 4 0 0,-1 0-32 0,0-2 0 0,0 0 0 16,0 2 0-16,0 0-256 0,0 0-48 0,2 1-16 0,0-5 0 15,1 1-128-15,0-5 0 16,0 1 144-16,-1-6-144 0,0 1 0 0,-2-4 0 0,-1 0 0 0,-1-1 0 16,-2-1 0-16,0-4 0 0,-2 2 0 0,-2-1 0 15,1-1 0-15,-3-2 0 0,0 0 0 0,-1-2 0 16,2 0 0-16,-4 0-128 0,1-3 0 0,-1-1 0 16,-1-1-720-16,-2-2-144 0,-1 0-32 15,-3-1-17040-15</inkml:trace>
  <inkml:trace contextRef="#ctx0" brushRef="#br0" timeOffset="6">10645 6725 16575 0,'0'0'736'0,"0"-1"160"0,0 0-720 0,0 1-176 0,2 0 0 0,-2-3 0 0,1 2 2304 0,1 0 416 0,1 0 96 0,2-4 0 0,0 1-752 0,1 1-144 0,0-3-48 0,-1 3 0 16,0 1-528-16,0-1-128 16,-1 0 0-16,1 3-16 0,0-2-720 0,0 0-144 15,2 1-16-15,-1 1-16 0,4 1-304 0,0-1 128 16,1 0-128-16,1 2 0 0,2 0 416 0,1-2-32 0,1 1 0 0,2 1 0 15,1 1-80-15,3 2-32 0,2 1 0 16,2 1 0-16,-2-2-272 0,1 1 160 0,0 1-160 0,-2-1 128 16,0 3 0-16,-2-3-128 0,-1 3 192 0,-3 0-64 0,-1-1-128 0,-1 1 160 15,-3 1-160-15,-1-3 160 16,-1 3-160-16,0-3 0 0,-3 3 0 0,1-3 128 16,-2 4-128-16,0-4 192 0,-2 3-192 0,0 1 192 15,-1 0-192-15,0 0 128 0,-1 0-128 0,0 2 128 16,0-1-128-16,-1 4 0 0,0-2 0 0,1 1 0 15,0 1 0-15,-1-1 0 0,1-1 128 0,0 3-128 0,1-5 0 0,-2 2 0 16,1-1 0-16,0-2 128 0,-1-1-128 0,-1-1 160 16,0 1-160-16,0-4 160 15,-1 1 96-15,-1-1 0 0,0 3 16 0,-2-1 0 0,0 1-64 0,-1-2-16 0,-1 0 0 0,1 3 0 16,-2-3-192-16,-2 2 128 0,-1 0-128 16,0 1 0-16,-1 1 0 0,0-1 128 0,1-1-128 0,-2 1 0 15,2 0 0-15,-2-1 0 0,1 0 0 0,1-3 0 16,-1 1 0-16,1-2 0 0,-1 0 0 0,1-1 0 15,-1 0 0-15,1-2-192 16,-2-1 16-16,1-1-13216 0,0 0-2656 0</inkml:trace>
  <inkml:trace contextRef="#ctx0" brushRef="#br0" timeOffset="7">9986 8657 13823 0,'0'0'1216'0,"0"-1"-960"0,2-1-256 0,-1 2 0 0,-1-2 928 0,1 1 144 0,2-1 16 0,-1 1 16 15,2-4-1840-15,1-1-368 0,0 1-80 0,0-1-16 0,0 0 768 0,-1 1 160 16,0-1 16-16,0 1 16 0,-2 1 1024 0,0 1 208 15,0 1 32-15,-2 1 16 0,1 1 1024 0,-2 0 208 16,0 1 32-16,0 1 16 0,-1 0 0 0,0 1 0 16,-1-1 0-16,3-2 0 0,0 0-1024 0,0 0-208 15,0 0-32-15,-11 16-16 0,9-13-400 0,-2 1-64 16,2 0-32-16,-2 2 0 0,0 0-80 0,-1 0-16 16,0 4 0-16,-2 3 0 15,1-5-128-15,-2 3-48 0,1 3 0 0,-3-3 0 0,-1 4-144 0,-3 1-128 0,-1 1 192 16,-1 3-192-16,-2-3 256 0,-2 2-64 15,-1 2-16-15,-1 3 0 0,-1-5-176 0,1 4 0 0,1 0 0 0,0 2 0 16,1 1 160-16,3-3 0 0,1 2 0 0,2-5 0 16,3 0-160-16,0-6 0 0,2 0 0 15,2-3 0-15,2-5-576 16,0 1-112-16,0-5-16 0,2-2-17632 0</inkml:trace>
  <inkml:trace contextRef="#ctx0" brushRef="#br0" timeOffset="8">10115 8567 14735 0,'5'-3'640'0,"-3"2"160"0,1-3-640 0,-2 3-160 0,2-2 0 0,-2 2 0 0,0 0 752 0,2 0 112 0,0-4 32 0,2 0 0 0,0 0-272 0,0 0-48 0,0 2-16 0,-1-2 0 0,-1 4 16 0,-1 1 0 15,-1 0 0-15,-1 1 0 0,-3 2 240 0,1 1 48 16,0 1 16-16,-2 0 0 0,-1 1-160 0,-1 0-16 31,1 0-16-31,0 0 0 0,1-1 64 0,-2 1 16 0,0-1 0 0,1 0 0 16,-1 0-464-16,1-2-96 0,0 0-16 0,1 0 0 0,-1 1-192 0,1-4 0 31,1 1-144-31,-1 0 144 0,1 2 0 0,0-3 0 16,0 0 0-16,1 0 0 0,-1 0 304 0,1 0 144 15,1 1 48-15,-2 0 0 0,1 0 240 0,0 2 48 16,0-3 16-16,1 0 0 0,-2 1-160 0,2 0-16 0,0 2-16 0,-2-3 0 16,2 1-272-16,1-1-48 0,-1 1-16 0,1 0 0 15,0 2-272-15,0-3 160 0,0 0-160 0,0 1 128 16,1-1 192-16,-1 0 16 0,0 0 16 0,0 0 0 16,0 0-96-16,0 0-32 0,0 0 0 0,0 0 0 15,0 0-16-15,0 0 0 0,0 0 0 0,16 16 0 16,-13-11-208-16,0-2 176 0,2 2-176 0,-1 0 160 15,0-1-160-15,1 3 0 0,0 0 0 0,1 2 0 16,0-3 0-16,-1 3 0 0,-1-1 0 0,-1 1 0 16,2 0 0-16,-1 2 0 0,0-3 0 0,-1 2 0 15,1 0 128-15,-1-1-128 0,0 4 192 0,0-4-64 0,-1 0 160 0,1 2 32 16,-1-3 0-16,-1 2 0 0,-1 0-112 0,2 1-16 16,-1 0 0-16,0-1 0 0,-1 0-192 0,0 0 0 15,0-1 0-15,0 1 0 16,-1-2 0-16,0 1 0 0,-2 0 0 0,1-2 0 0,-1 1 0 0,1 0 0 15,-2 1 0-15,0 2 0 0,1-1 0 0,-2 1 0 16,1-1 0-16,-1-1 0 0,1-1 0 0,-1 0 0 16,0 0 0-16,0-2 0 0,0 1 0 0,-1-1 128 15,1-1-128-15,0 0 0 0,0-2 0 0,1 2 0 16,-1-1 0-16,-2 1 0 0,0-1 0 0,1-1 0 0,-2 2 0 16,0 0 0-16,0 0 0 0,1-2-128 0,-1 0 128 0,0 1 0 15,0-1 0-15,0 2 0 0,-1-4 0 0,0 0 0 16,1-1 0-16,0-1 0 0,0 0 0 0,-1 1 0 15,-1-4 0-15,-1 0 0 0,-1 0 0 0,-2 0 0 16,0 0 0-16,0-1 0 0,-1-1 0 0,1 1 0 16,1-1 0-16,0 1 0 0,1-2 0 0,-1 4 0 15,2-5-208-15,0 5 16 0,1-2 0 0,0-2 0 16,1 5-208-16,0 1-48 0,1 0 0 16,0 2 0-16,-1 0 128 0,0 1 32 0,0 2 0 0,-3 4 0 15,1-2 32-15,1-1 16 0,2 1 0 0,-1-2 0 16,3-1-112-16,1 1-32 0,1-3 0 0,2-1 0 15,-1 0-272-15,2-1-64 0,0-3-16 0,1-2-10256 16,1 1-2048-16</inkml:trace>
  <inkml:trace contextRef="#ctx0" brushRef="#br0" timeOffset="9">10587 9014 16575 0,'0'-2'1472'0,"-1"2"-1168"0,1-3-304 0,0 3 0 0,0-1 256 0,0 0 0 0,0 1 0 0,0-5 0 16,-1 1-16-16,1 0-16 0,-1-1 0 0,1-1 0 0,-2 1 864 0,2-1 192 0,0 2 16 0,0-1 16 16,0 3 368-16,-1-2 80 15,1 2 16-15,-2-2 0 0,0 3-528 0,1 1-96 16,-1-3-32-16,-1 2 0 0,1 1-528 0,-2-1-96 16,0 0-32-16,-1 1 0 0,2-4-80 0,-2 3 0 0,0 0-16 0,-1-3 0 0,-1 3 144 0,0-2 16 15,0 1 16-15,-2-2 0 0,0 1-224 0,-1-3-32 16,3 4-16-16,-2-1 0 15,-1-2-80-15,-1 0 0 0,1 3-16 0,1-3 0 16,-1 0-176-16,0 1 0 0,1 2 0 0,0-2 0 16,2 2 0-16,0-2 0 15,-1 1 0-15,1 3 0 0,2 0 0 0,0 0 0 16,-1 0 0-16,1 2 0 0,1 0 128 0,0 1 0 0,1-1 0 0,0 2 0 16,-1 1-128-16,2-3-176 0,-1 3 48 0,2 0 0 15,0 0-96-15,0 1-16 0,1-1 0 0,-1-1 0 16,1 3 240-16,0-3-176 0,0 1 176 0,0 0-160 15,0 0 160-15,-2 0 0 0,2 0 0 0,-1 1 128 16,0 1 0-16,0 1 0 0,-1-1 0 0,1 2 0 16,-1 1-128-16,-1 0 0 0,-1-3 128 0,2 3-128 15,-2-1 0-15,-1-1 0 0,0 3 0 0,0-2 0 16,-1 2 0-16,1-1 0 0,-1 3 0 0,0-2-128 16,0 0 128-16,-2 0 0 0,1 1 0 0,0-1 0 15,-1 2 0-15,1 0 0 0,-2-4 0 0,2 2 0 16,-2-1 0-16,2 0 0 0,-2 1 0 0,0-2 0 0,-1-1 0 15,2 3 0-15,-2-3 0 0,1 2 128 0,-1-4-128 16,2-1 0-16,-1-3 0 0,0 2-128 0,3-3 128 0,-1 1 0 16,2-2 0-16,0 0-128 0,1 1 128 0,0 1 224 15,-1-2-48-15,2 2-16 0,-1 1 32 0,0-3 16 16,3 1 0-16,-1-1 0 0,2 2-208 0,-2-1 176 16,2 1-176-16,2-2 160 0,-1 3-160 0,0-1 0 15,0-2 144-15,1 2-144 0,-2-2 0 0,0 0 0 16,0 0 0-16,0 0 128 0,16 13-128 0,-13-10 0 15,2-1 0-15,1 2 0 0,1-2 0 0,-1 2 0 0,2 1 0 16,2 1-128-16,0 0 128 0,0-1 0 0,1 1 0 16,-1-1 0-16,-1 2 144 0,1-5-144 0,1 2 192 0,0 1-192 15,-1-3 128-15,1 2-128 0,1 1 0 0,-1-3 0 16,-2 2 0-16,1-1 0 0,-1 0 0 0,1 2 0 16,-3 0 160-16,0-1-160 0,0 1 128 0,-2 0-128 15,-2-2 0-15,1 4-192 0,0-2 0 0,-2-3 16 16,2 2-464-1,-2-2-112-15,1 1-16 0,-1-3 0 16,1 1-880-16,0-1-176 0,0-1-32 0,-2 1-13360 0</inkml:trace>
  <inkml:trace contextRef="#ctx0" brushRef="#br0" timeOffset="10">10230 9219 21183 0,'-2'3'1888'0,"-1"-3"-1504"0,3 0-384 0,0 0 0 0,0 0 2304 0,1-3 400 0,1 2 80 0,-1 0 16 16,1 1-2288-16,2-2-512 0,2-1 0 0,0-1 0 16,3 2-304-16,0-2-48 0,1 4-16 0,-1 3 0 15,3-2 368-15,-1-1 192 0,0 5-32 0,0-4 0 16,-1 4 416-16,1 0 96 0,-1 1 16 0,0-1 0 15,0-1 96-15,0 1 32 0,-1 0 0 0,1 0 0 0,-1 0-656 0,1-4-160 16,0 2 0-16,0-3 0 16,1 0-864-16,0 0-208 0,0-2-32 0,-1 1-16 15,0 0-736-15,0-2-160 0,-3 3-32 0,-1-1-6128 16,0 1-1232-16</inkml:trace>
  <inkml:trace contextRef="#ctx0" brushRef="#br0" timeOffset="11">10837 9108 11055 0,'1'0'976'0,"1"-2"-784"16,-1 0-192-16,-1 1 0 0,1 1 1760 0,0 0 304 16,1-2 64-16,-1 1 16 15,1-2-1296-15,0 1-256 0,-2 0-48 0,0 2-16 16,0 0-336-16,0 0-192 0,-17 13 192 0,9-7-192 15,-1 3 0-15,-2-1 0 0,-1 2 0 0,-1 1 0 0,2 0 304 0,0-1 48 0,0 1 16 0,2 0 0 16,1-3 1248-16,1 2 256 0,0-2 48 0,1 1 16 31,1-1 16-31,0 1 0 0,0-1 0 0,1 2 0 16,-1 1-1120-16,0-2-208 0,0 0-48 0,0 3-16 16,-1-1-368-16,-1 0-192 0,2 1 192 0,-3 1-192 15,1 3 0-15,-2-2 0 0,1 4 0 0,-2-2 0 16,2-4 0-16,0 4 0 0,-2-1 0 0,0 0 0 0,0-1 0 15,1-1 128-15,2-4-128 0,-2 1 160 0,1 0 224 0,0-4 64 16,1 1 0-16,-1-2 0 0,2 1-208 0,1-2-48 16,0 0 0-16,0-1 0 0,2 2-64 0,0-2 0 15,1-1-128-15,1 0 192 0,1-2 16 0,1 1 0 16,1-1 0-16,1 0 0 0,0 1-32 0,1 2-16 16,2-3 0-16,1 1 0 0,0 0-160 0,0 1 160 15,1 0-160-15,-1-1 160 0,1 0-160 0,0 2 0 16,1-1 0-16,1 2 0 0,0 1 0 0,1-3 0 15,-1 2 0-15,0 1 0 0,0-3 0 0,-1 2 0 16,1-1 0-16,-1 0 0 0,1 0 0 0,0 0 192 16,1 2-192-16,-1-3 192 0,0 1-192 0,0 1 160 0,-2 0-160 0,1 1 160 15,0 0-160-15,-2 1 0 0,2-4 0 0,-2 3 0 16,2 1-176-16,-2-1-64 0,0 3-16 0,1-1 0 31,-2-1-512-31,0 1-96 0,0 0-32 0,1 2-17216 0</inkml:trace>
  <inkml:trace contextRef="#ctx0" brushRef="#br1" timeOffset="12">9704 12577 33167 0,'-2'2'2944'0,"1"0"-2352"15,1-2-464-15,0 0-128 0,1 0 368 0,-1 0 48 0,1 1 16 0,0 0 0 0,1 3-432 0,0 1 0 0,2 0-224 0,0 1 80 0,-1 2 1168 0,3 1 224 0,1 2 48 0,-1-2 16 16,1 4-592-16,3 1-112 0,1 1-32 0,2 2 0 15,1 2-304-15,3 2-64 16,-1 1-16-16,1-1 0 0,0 4-192 0,1 0 144 16,-2 2-144-16,-2 1 128 0,-1-6-128 0,-1 7 0 15,2 4 0-15,-1 2 0 0,0-3 0 0,-2-3 0 16,0-2 0-16,-2-6 0 0,-1-4 0 0,1-1 0 16,-3-7 0-16,-1-1 0 0,0-3-240 0,0-5-16 15,0-2-16-15,-1-3-18096 0</inkml:trace>
  <inkml:trace contextRef="#ctx0" brushRef="#br1" timeOffset="13">9706 12501 23039 0,'-3'2'2048'0,"1"-2"-1648"0,1 1-400 0,-1-1 0 0,2 0 1472 0,0 2 224 0,-1-2 32 0,-1 3 16 16,-1 1-2416-16,1-2-480 0,2 2-112 0,-2 1-16 0,4-3 1280 0,-1 2 336 0,3 1 32 0,-2-4 0 15,4 3 272-15,-2-3 64 0,2 0 16 0,0 0 0 16,-1-1 400-16,1 3 80 0,1-3 16 0,0-3 0 16,-1 3 176-16,0-1 32 0,2-1 16 0,-1 2 0 15,-1-4-640-15,2 3-128 16,0-3-32-16,1 2 0 0,1-1-368 0,0 1-80 15,1-3 0-15,1 3-16 0,2-2-176 0,1 2 0 0,1-3 0 0,-1 3 128 16,0 1-128-16,1-2 0 0,2 1 0 0,1-1 0 16,-2 1 0-16,0 0-192 0,-1 2 64 0,-1 0 128 0,-1 4-272 15,-3-3 64-15,0 4 16 0,-2 2 0 0,-1 2 192 0,1 0-144 16,-3 5 144-16,1-2-128 16,-3 2 128-16,3 1 0 0,-2 1 0 0,1 1-128 15,0 0 128-15,0 1-192 0,0-2 192 0,1-2-192 16,-1 1 192-16,-1-2 0 0,1-1 0 0,-1 0-128 0,0 2 256 0,-2-5 48 15,0 2 16-15,-1 0 0 16,0 3 0-16,-2-5 16 0,0 1 0 0,-3 1 0 0,1 2-208 0,-2 0 176 16,-1 0-176-16,-2 3 160 15,-1-3-160-15,1 4 0 0,-2-1 0 0,-1 1 0 0,0 0 0 0,-1-1 0 16,0-1 0-16,0 1 0 0,0-1 0 0,0 0 0 16,0-2 0-16,-1 1 0 0,0-2 0 0,1 0 0 0,1-4 0 0,-1 0 128 15,0-1-128-15,-4-2 0 0,0 0 0 16,0-1 0-16,0-4-144 0,1 1-64 15,-3-1-16-15,1-1 0 16,0-2-1520-16,1 1-304 0</inkml:trace>
  <inkml:trace contextRef="#ctx0" brushRef="#br1" timeOffset="14">10393 12205 8287 0,'-3'1'736'0,"0"1"-592"0,2 1-144 16,1-3 0-16,0 0 1312 0,-1 1 224 0,-2 3 64 0,-1-3 0 0,-1 4-432 0,-1-1-80 0,1-1 0 0,-1 1-16 0,2-3 368 0,-1 1 80 15,3-1 16-15,-2 1 0 0,1-2-480 0,-1 0-96 16,0 3 0-16,-1-1-16 0,0 1 144 0,0 0 16 16,0 0 16-16,0 1 0 0,0 0-192 0,2-2-32 15,-2 3-16-15,0-4 0 0,0 3-352 0,0 2-64 16,0-4-16-16,-1 3 0 0,1 0-448 0,-1 0 128 15,1 0-128-15,-1 1 0 0,-1 0 0 0,2-1 0 0,1-1 0 0,-3 1 0 16,2 1 0-16,0-1 0 0,0 1 0 0,1 3 0 16,0-4 0-16,1-3 0 15,1 3 0-15,1-1 0 0,1-3 0 0,0 1 0 16,-2 1 0-16,2-3 0 0,0 1 224 0,0 1 0 0,2 1 0 16,-2-3 0-16,1 0-224 0,0 2 128 0,0-2-128 0,1 1 0 15,-2-1 400-15,0 0-16 0,0 0 0 0,0 0 0 16,0 0-128-16,0 0-48 0,0 0 0 0,0 0 0 15,0 0-208-15,11 16 0 0,-10-12 0 0,0-3 0 16,0 4 0-16,1-4 0 0,-2 3-160 0,1-2 160 16,1 3-128-16,1 0 128 0,-1-2-128 0,1 0 128 15,-1 0 0-15,1-1 0 0,-1 1 0 0,1-1 0 0,-1-2 256 16,-1 3 48-16,2 0 0 0,-1-3 0 16,1 5 80-16,-1-2 0 0,2 2 16 0,-2 1 0 15,2 1-256-15,-1 1-144 0,0-1 160 0,1 3-160 16,1 1 0-16,0 2 128 0,2 0-128 15,-2 1 0-15,0-6 0 0,0 5 0 0,1 0 0 0,3 5 0 16,1-1 0-16,1 2 0 0,1-1 0 0,2-1 0 0,-2 2 0 0,2-4 128 16,-2 0-128-16,0-2 0 0,-1 1 288 0,-3-3-32 0,1 1-16 0,0-3 0 15,-2 1-112-15,-1 0-128 0,-1 1 176 0,0-2-176 16,-1 1 128-16,-2 1-128 0,1 2 0 0,-2 1 0 16,0-1 0-16,-1 2 0 0,-1-2 0 0,1 3 0 15,0-4 0-15,0 2 0 0,-1-1 0 16,1-2 0-16,0-3-176 0,1-1 176 0,-1-2-192 0,1-1 192 15,0-3 0-15,2-1 0 0,-1 0 0 0,2-1 0 16,0-3 0-16,0-1 0 0,-1 2 0 0,2-5 144 16,0 0-144-16,1-1 128 0,-1 0-128 0,1-1 128 15,2 0-128-15,-1 2 128 0,2-3-128 0,0 0 128 0,1 1-128 16,-2-2 0-16,3 4 0 0,-1-2 0 0,0 1-272 0,0 1 16 16,0-1 0-16,1 0 0 15,-1 1 16-15,1-1 16 0,-2 3 0 0,-1-4 0 16,1 4 224-16,0-4-176 0,-1 0 176 0,1 1-160 15,0-1-272-15,-1 3-48 0,1-3-16 0,1 3 0 16,0-3-944-16,-2 2-192 0,1 0-32 0,-2 2-14016 0</inkml:trace>
  <inkml:trace contextRef="#ctx0" brushRef="#br1" timeOffset="15">10293 12678 41471 0,'3'4'1840'0,"-2"-4"368"0,0 0-1760 0,0-3-448 0,2 2 0 0,-1 0 0 0,2-4 0 0,2 0 0 0,4-2 0 0,5-4 0 15,3-6-880-15,3-1-48 0,2 1-16 0,-2-3 0 0,-2 1 944 0,0 2 272 16,1 0 16-16,-3-1 0 0,0 5-544 0,-2 0-128 16,-1 2 0-16,-2 3-16 15,-1 1-1376 1,-1 0-272-16,0 3-48 0,-1 1-16 15,-1-1-880-15,1 0-176 0,1-2-32 0,0-1-16 16,1-2 1056-16,1-1 224 0,-1 0 32 0,1-1-4320 0</inkml:trace>
  <inkml:trace contextRef="#ctx0" brushRef="#br1" timeOffset="16">10596 12081 24879 0,'1'0'2208'0,"-1"-1"-1760"16,0 1-448-16,0 0 0 0,1-3 2176 0,1 2 368 15,0 0 64-15,2-3 16 16,1-1-2624-16,1 1-448 0,1-3-128 0,1 3-32 0,-1-1 464 0,1 3 144 0,-2-1 0 0,0 3 0 16,-1 0 0-16,0 2 176 0,0 1 0 0,-1 2 0 15,1 3 464-15,-2 2 112 0,2 1 16 0,0 2 0 16,0 3 128-16,0 2 48 0,1 3 0 0,-1 2 0 15,1-1-304-15,1 2-48 0,0 1-16 0,2 1 0 16,-1-4-288-16,2 1-64 0,1 0-16 0,0-1 0 16,1-1-64-16,-4-1-16 0,2-4 0 0,0 1 0 15,-1 2-128-15,-1-2 128 0,0-2-128 0,-2 0 128 16,1 0-128-16,0 1 0 0,-1-3 0 0,-1 0 0 16,0 0 128-16,-2 0 0 0,1-2 0 0,0-3 0 0,-1 1 112 0,0-2 16 15,1 2 0-15,-1-2 0 0,0 1-256 0,1 1 0 16,-1-3 0-16,1 0 0 0,-2 0 0 0,3 0 0 15,0-2 0-15,-1 1 0 0,1-4 144 0,0 2-16 16,-1-1 0-16,1-2 0 0,-2 1-128 0,1-1 160 16,0 2-160-16,-2-2 160 0,-1 0 0 0,1 0 0 15,-1 0 0-15,-1 0 0 0,1-2 32 0,-1 1 16 16,0 1 0-16,0 0 0 0,1 0-16 0,2-2 0 16,-3 2 0-16,0 0 0 0,0 0-48 0,18-19-16 15,-9 12 0-15,2 0 0 0,0-4-128 0,2 3 0 16,-2-1 0-16,1 2 0 0,2-2 0 0,-1 3 192 0,1-3-192 15,-2 2 192-15,-1 1-64 0,2-1-128 16,0 1 192-16,0-3-64 0,-1 3-128 0,-1-1 0 0,-1 2 0 0,-1-1 0 16,1 0 0-16,0-2 0 0,-2 2 0 0,1 0-176 31,-2 0-352-31,0-1-80 0,-1 2-16 0,-1-1 0 16,0 0-384-16,0 1-80 0,-2 0 0 0,1 0-17920 0</inkml:trace>
  <inkml:trace contextRef="#ctx0" brushRef="#br1" timeOffset="17">10194 13825 23951 0,'-2'-3'2128'0,"-1"2"-1696"0,2 1-432 0,0 0 0 0,1 0 688 0,-2-1 48 0,1-1 16 0,-2 0 0 0,-1-1-912 0,-1 2-176 0,1-4-48 0,0 3 0 16,1-1-272-16,-1 2-64 15,2 1-16-15,-3 0 0 0,0 1 1328 0,-2 4 272 16,1-2 48-16,-1 3 16 0,-2 3 896 0,-1-1 176 0,-1 6 48 0,-1-2 0 16,-2 4-288-16,-2 2-48 0,-1-1-16 0,-2 3 0 0,1-1-960 0,-2-1-192 15,-2 4-32-15,-2 0-16 0,-1-1-304 0,0 0-48 16,-3 2-16-16,-1-2 0 0,0-3-128 0,1 3 0 16,1-4 0-16,1-2 0 0,2-1 0 0,3-3 0 15,1 0 0-15,3-3 0 0,2-1-128 0,0-2 128 16,2 1 0-16,-1-2 0 15,2 1-512 1,2-5-48-16,0 0 0 0,1 0-11392 0,3-3-2272 0</inkml:trace>
  <inkml:trace contextRef="#ctx0" brushRef="#br1" timeOffset="18">10200 13801 28559 0,'0'1'2544'0,"-1"-1"-2032"0,1 0-512 0,0 0 0 0,0 0 1344 0,0-1 192 0,1 1 16 0,-1 0 16 15,3-4-4576-15,-2 3-896 0,0-1-192 0,-1 2-48 16,0 0 1760-16,0 0 336 0,0 0 80 0,0 0 16 0,0 0 1280 0,0 0 256 0,-13 18 48 0,8-14 16 16,0 5 1776-16,0-5 368 0,1 4 64 0,-1 2 0 15,-1-2 1120-15,1 2 224 0,0 1 32 0,1 1 16 16,1 0-1568-16,-1 3-304 0,1-3-64 0,0 4-16 16,0 4-400-16,1 0-96 0,-1 1-16 0,2-1 0 15,-1 2-336-15,-1 0-80 0,1 2-16 0,-3-2 0 0,1 0 0 0,-1 2 0 16,-1-1 0-16,-2 2 0 15,2 0-96-15,-1-6-32 0,-1 4 0 0,1-5 0 16,1 0-224-16,0-2 144 0,-2 0-144 0,2 0 128 0,-1 0-128 0,0-4 0 16,3 1-160-16,-1-2 160 15,0-1-768-15,2-3-64 0,-1 3-16 0,2-5 0 16,1-3-944-16,0 2-192 0,1-4-48 0,0-4 0 16,1 2-960-16,-1-7-192 0</inkml:trace>
  <inkml:trace contextRef="#ctx0" brushRef="#br1" timeOffset="19">9858 14053 32255 0,'-4'8'1424'0,"2"-3"304"0,0-2-1392 0,1 0-336 0,2-1 0 0,1-2 0 0,-1 0-864 0,1 0-240 0,4 3-48 0,1-1-16 0,3 1 2000 0,1 0 384 0,1-3 96 0,0 2 16 0,3-1-48 0,0 0 0 0,1 2 0 0,0-2 0 0,0 3-640 0,-1-2-128 15,0 3-16-15,-1 0-16 16,-1 1-256-16,-2 0-48 0,-1 1-16 0,-1-3 0 0,0 4-160 0,-3-3-224 16,0 1 48-16,-1-1 16 15,1 0-1632-15,-1-1-320 0</inkml:trace>
  <inkml:trace contextRef="#ctx0" brushRef="#br1" timeOffset="20">10444 13996 30399 0,'-4'-2'2704'0,"2"-3"-2160"0,0 1-544 0,4 2 0 0,-1 2 896 0,0-4 64 0,0-1 0 0,1-3 16 0,1-6-656 0,2 0-128 0,3-1-16 0,-1 2-16 16,1 3-160-16,-1 0 0 0,-1 4 0 0,-3 1 0 15,-1 1 0-15,-2 1 192 0,-1 1-32 0,-2 2 0 0,-2 0 224 0,-1 2 64 16,-1 1 0-16,-1 1 0 15,-1 1 64-15,0 1 0 16,-1 1 16-16,0 2 0 0,3-3 32 0,-1 3 0 16,2 0 0-16,1 1 0 0,1 1-240 0,2 1-64 15,0 3 0-15,0 1 0 0,2 1-112 0,-1 1-16 16,1 0-128-16,-1 3 192 0,1 3-192 0,-3-2 128 0,0 3-128 0,-2 2 0 16,-3 0 0-16,-2 1-192 0,0 1 16 0,-2-3 0 15,1 1-176-15,-4 2-32 0,-1 0-16 0,-1 3 0 16,-1-1 400-16,2-4 0 0,0-1 0 0,4-2-128 15,0-2 320-15,2-4 80 0,1-5 16 0,2-3 0 16,2-3-96-16,0-2-32 0,2-1 0 0,1-4 0 16,1-2-288-16,-1-2-64 0,2-1-16 0,0-1 0 15,2-5-1232-15,-1 0-240 16,0-7-48-16,1 1-14640 0</inkml:trace>
  <inkml:trace contextRef="#ctx0" brushRef="#br1" timeOffset="21">10373 13932 27647 0,'-3'3'2448'0,"-1"-2"-1952"0,2-1-496 0,0 0 0 0,2 0 2432 0,0-1 384 0,2-1 64 0,-1 1 32 0,1-1-2912 0,2-1-512 0,2 2-144 0,-6 1-32 16,0 0-1856-16,20-5-368 0,-14 5-80 0,2 2-16 15,-2 2 1888-15,0 1 368 0,-1 1 80 0,1-1 16 0,-2 4 2416 16,1 1 480-16,-2 0 112 0,2 1 16 0,0 0-272 0,0-1-48 16,1 3-16-16,2-1 0 15,2 0-1152-15,-2 0-240 0,4-1-32 0,-1 2-16 16,2-2-592-16,0 0 0 0,1 1 0 0,1 2 0 0,1-3 0 0,-1 4 0 16,0 1 0-16,-1 0 0 0,-2 3 0 0,-1 0 0 15,-1 0 0-15,-3 2 0 0,0-2 0 0,-2 0 0 16,-3 1 0-16,-1-1 0 0,1 1 0 0,-2-3 0 15,-2 6 0-15,1-3 0 0,0 2 0 0,0-1 0 16,-1 2 0-16,1-4 0 0,0 1 0 0,1-2 144 0,0-1-144 0,0-1 160 16,0-1-160-16,-3-2 160 0,2 0-160 0,-3-2 160 15,2-2-160-15,-3-1 192 16,1 0-192-16,-2-3 192 0,1-1 16 0,-1 1 16 0,0-3 0 0,-2-1 0 16,-1 1-48-16,-1 0-16 0,0-1 0 0,-1-1 0 15,1 1-160-15,-4-1 160 0,-2 0-160 0,-4-1 160 16,-2-2-160-16,-3 1 0 0,2-1 0 0,-4 0 128 15,-4 0-128-15,-3-2 0 16,0-1 0-16,-1 0 0 0,0 1 0 0,4-1-144 0,3 1 144 0,3 0-208 16,3 0 208-16,3 0 0 0,2 3 0 0,2-5 0 15,2 2 0-15,2-1-192 16,1 0 192-16,0 1-192 0,1-1-400 16,2 1-80-16,1-1-16 0,-1 0 0 0,2 1-768 0,2-4-144 0,-1 2-48 0,2-1-9152 15,0 1-1824-15</inkml:trace>
  <inkml:trace contextRef="#ctx0" brushRef="#br1" timeOffset="22">10999 14348 21183 0,'3'0'944'0,"-2"0"192"0,0 0-912 0,0 0-224 0,1 0 0 0,-1 0 0 0,0 0 1072 0,1 0 160 0,1 0 48 0,1-2 0 0,-1 4 1024 0,0-1 224 0,-1 0 32 0,0 3 16 15,-2 1-768-15,-2 0-144 0,0 2-48 16,-1 3 0-16,0 1-912 0,-2 1-192 0,1 5-48 0,0-4 0 15,2 3-336-15,-2 2-128 0,0 3 0 0,1 2 144 16,-1 1-144-16,2-3 0 0,-1 2 0 0,2-1 0 16,0 2 0-16,-1-2 0 0,1-2 0 0,-1 0 0 15,0-2 0-15,0 0 0 0,-2-1 128 0,-1-1-128 16,0 0 160-16,-1-2-160 0,0 0 192 0,-3 0-192 16,-1 1 0-16,-1 2-144 0,0-1-16 0,-1-3 0 15,-1 0-256-15,1 0-48 0,0-2-16 0,2-4 0 16,2-1-432-16,2-2-96 0,1-1-16 0,2-3 0 15,-1-3-448-15,0-1-80 0,2-6-32 0,0-1 0 0</inkml:trace>
  <inkml:trace contextRef="#ctx0" brushRef="#br1" timeOffset="23">10920 14346 21183 0,'2'-2'1888'0,"0"-1"-1504"0,-1 0-384 0,1 0 0 16,1 1 1168-16,-1 1 176 0,1-1 16 0,2-3 16 31,2-1-3488-31,3 0-688 0,1-3-144 0,0 3-16 16,-1 1 1040-16,-2 1 224 0,-2 4 32 0,0 0 16 0,-1 0 4032 0,0 2 816 0,-1 0 144 0,-1 2 48 15,2 1 624-15,0 0 128 0,3-1 16 0,-1 3 16 16,4-1-2288-16,-1 0-464 0,2 0-80 0,2 1-32 0,0 0-896 0,0 2-176 15,1-3-48-15,-1 4 0 0,0-4-192 0,0 5 0 16,0 0 0-16,1 2 0 16,-3-1 0-16,2 3 0 0,-1-2 0 0,2 4 0 0,1-1 0 0,-1 2 0 15,1-1 0-15,0 1 0 0,-1 3 128 0,0-3-128 16,-1 1 0-16,-2 1 0 0,-1 2 192 0,-4-2-48 16,0 2-16-16,-5 0 0 0,-1 2-128 0,-3-1-176 15,-2 2 48-15,-2-2 0 0,-1 0 128 0,-2-2 176 16,0 3-48-16,-1-4 0 0,2 0-128 0,-1-3 0 15,0 1 0-15,1-5 0 0,0 0 128 0,1-2 112 16,1-3 16-16,-2 0 0 0,1-2-64 0,-1-1 0 16,1-1 0-16,-2-3 0 0,1 3-32 0,-2-3-16 15,-1-1 0-15,-3 0 0 0,2-1 64 0,-1-2 16 16,2 2 0-16,-2 0 0 0,-5-6 96 0,-1 3 0 16,-2-3 16-16,-3-1 0 0,2 0-48 0,-2-2-16 15,-2 0 0-15,-1 1 0 0,0-3-272 0,0 3 0 0,1 1 128 0,1-2-128 16,5 4-160-16,0 0-96 0,4 0 0 0,0 1-16 31,3 0-240-31,-1 1-32 0,2 2-16 0,-1-2 0 0,2 1-336 0,1 1-64 0</inkml:trace>
</inkml:ink>
</file>

<file path=ppt/ink/ink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14:48.737"/>
    </inkml:context>
    <inkml:brush xml:id="br0">
      <inkml:brushProperty name="width" value="0.05292" units="cm"/>
      <inkml:brushProperty name="height" value="0.05292" units="cm"/>
      <inkml:brushProperty name="color" value="#FF0000"/>
    </inkml:brush>
  </inkml:definitions>
  <inkml:trace contextRef="#ctx0" brushRef="#br0">14339 13576 36863 0,'-20'-12'3264'0,"2"0"-2608"0,3 2-528 0,5 1-128 0,0 2 944 0,-7-6 144 0,-17-11 48 0,-18-12 0 0,-14-5-816 0,-10-4-176 0,1 8-16 0,1 3-128 0,2 3 0 0,3 5 0 16,2 4 0-16,-1-1 0 0,-1 5 0 0,-4 2 0 16,-5 0 0-16,-4 0 0 0,-2 3-128 0,-4 7 128 15,0 2 0-15,-13 8-144 16,-13 6-752-16,-11 12-160 16,-6 12-32-16,-3 10 0 0,-2 10-3104 0,4 16-624 0,8 5-128 0,-3 14-32 15,1 13 1520-15,4 8 288 0,8 3 64 16,3 14 16-16,3 9 2576 0,8 7 512 0</inkml:trace>
</inkml:ink>
</file>

<file path=ppt/ink/ink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17:01.286"/>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brush xml:id="br2">
      <inkml:brushProperty name="width" value="0.05292" units="cm"/>
      <inkml:brushProperty name="height" value="0.05292" units="cm"/>
      <inkml:brushProperty name="color" value="#FFC000"/>
    </inkml:brush>
    <inkml:brush xml:id="br3">
      <inkml:brushProperty name="width" value="0.05292" units="cm"/>
      <inkml:brushProperty name="height" value="0.05292" units="cm"/>
      <inkml:brushProperty name="color" value="#7030A0"/>
    </inkml:brush>
  </inkml:definitions>
  <inkml:trace contextRef="#ctx0" brushRef="#br0">23792 5373 25791 0,'-4'-3'2304'0,"0"0"-1856"0,4 3-448 0,2 0 0 0,1 0 1968 0,0-3 288 0,2-1 64 0,2 1 16 0,3-3-1632 0,3-1-336 0,4 1-64 0,1 0-16 0,-1 4-288 0,-1 0 0 16,0 2 0-16,-2 0 0 0,-1 4-128 0,-1 2 128 15,-3 0 0-15,-1 4-144 0,-2 0 144 0,-2 5 0 0,-3 1 160 0,-1 4-160 16,-4 5 400-16,-2 3-16 0,0 3 0 0,-2-3 0 16,2 5-384-16,0-5 0 15,2 0 0-15,2-3 0 0,2-5 192 0,2-4-64 0,2-4 0 0,4-2 0 16,0-1 672-16,3-3 128 0,2-2 32 0,0 0 0 15,5-4-464-15,0-2-96 16,3 0-16-16,1-4 0 0,2-1-128 0,-1 1-48 0,1-1 0 0,-1-2 0 0,1-1 32 16,-2 0 0-16,0-2 0 0,-1-4 0 0,0 1-240 15,-1-3 176 1,-1 0-176-16,1-3 160 0,2-3 80 0,1-2 16 16,2-3 0-16,1-3 0 0,1-1 64 0,0-1 0 0,3 0 16 0,2-4 0 0,0-2-32 0,-2-1-16 15,-1-1 0-15,-1-3 0 0,2-8-128 0,1-1-32 31,-3 1 0-31,2 4 0 0,-1 4-128 0,2 3 0 0,4 3 0 0,1 1 0 32,0 3-480-32,1-2-128 0,0 0-32 0,1 1 0 15,0-1-400-15,0 1-96 0</inkml:trace>
  <inkml:trace contextRef="#ctx0" brushRef="#br1" timeOffset="18346.89">21094 15957 19343 0,'2'-12'1728'0,"-1"2"-1392"0,0 0-336 0,-1 5 0 16,0 4 512-16,-1 2 48 0,0-1 0 0,-2 0 0 0,1 0 1216 0,-2 0 240 0,-2 2 48 0,1 1 16 0,0 0-1216 0,0-1-240 0,1 3-48 0,3-5-16 31,0 3-432-31,1-3-128 0,1 3 0 0,-1-3 0 0,2 0 0 0,0 0 0 16,-1 1 0-16,1 2 0 15,1 3 128-15,-1 0 32 0,2 1 0 0,-2 4 0 0,1 1 864 0,-2 5 160 0,2 3 32 0,-2 4 16 16,-1 2-464-16,-1 5-112 0,-1 1-16 0,0 3 0 31,-2 3-448-31,-1-1-192 0,2 2 128 0,-2-3-128 16,1 1 0-16,0 0 0 0,3 1 128 0,0 4-128 0,1 2 0 0,1-2 0 16,0 5 0-16,2 0 0 0,0 0 160 15,1-2-160-15,2 2 192 0,-3 0-192 0,-1-6 192 0,-2 0-64 16,0-6 0-16,-1-3-128 0,0-4 144 0,0-6-144 15,-1 1 0-15,0-10 144 0,-1 0-144 0,1-5 0 16,-2-4 0-16,2-2 0 0,-1-5 0 0,0-3 0 16,-1-7 0-16,-1-5 0 0,1-5 0 0,-1-9 128 15,0-5-128-15,-1-5 0 0,0-7 0 0,0-8 0 16,-2-6 128-16,0-4-128 0,0 4 0 0,0-13 0 16,-1-6 144-16,0-4-144 0,3 7 144 0,1 0-144 15,-1 0 192-15,1 3-192 0,1 6 192 0,-1 4-192 16,4 9 192-16,1 9-192 0,0 11 0 0,0 5 0 0,0 7 0 0,1 7 0 15,-1 5 128-15,0 6-128 0,2 4 0 16,-2 6 0-16,0 1 128 0,0 5-128 0,0 8 144 0,1 4-144 16,3 7 192-16,-2 7-64 0,3 9-128 0,-1 9 192 15,2 8-192-15,-1 2 176 0,1 7-176 0,0 3 160 16,0 2-160-16,-1-2 128 0,1 0-128 0,-1-4 128 16,-1-2-128-16,1-4 128 0,0-3-128 0,-1-5 128 15,2-8-128-15,-1-7 160 0,1-2-160 0,1-10 160 16,2-2-160-16,-1-4 0 0,0-6 0 0,-2-3 0 0,2-7 0 15,-2-6 0-15,-2 0 128 0,-1-6-128 0,0-4 0 0,-2-5 0 16,-1-1 0-16,-1-4 0 0,-3-7 0 0,-1-3 0 16,-1-4 0-16,-1-7 0 0,0 2 0 0,0-5 0 15,0-1 0-15,-1 0 0 0,2 3 0 0,0-3 0 16,0 1 0-16,1 4 0 0,2 4 0 0,2 5 0 16,1 5 0-16,0 4 0 0,1 3 0 0,0 3 0 15,-1 4 0-15,2 0 0 0,-2 4-128 0,0 0 128 16,-2 4 0-16,1-1 0 0,0 4 0 0,-2-2 0 15,1 6 0-15,-2-2 0 0,1 4 0 0,-2 1 0 16,-2 1 0-16,1 6 0 0,-1-3 0 0,-2 5 192 0,2 1-192 16,-3 3 192-16,-1 9 0 0,-2 0 0 0,2-2 0 15,-1 5 0-15,0 5-48 0,-2 5 0 0,0 2 0 16,2 1 0-16,1-2-144 0,1 2 0 0,1 0 0 0,4-2 128 16,3 2-128-16,1-4 0 0,3 1 0 0,2-2 0 15,3-1 0-15,2-6 0 0,3-1 0 0,3-9 0 16,2-2 0-16,3-5 0 0,4-8 0 0,3-8-13056 15,1-5-2560-15</inkml:trace>
  <inkml:trace contextRef="#ctx0" brushRef="#br1" timeOffset="20394.66">21058 16592 7359 0,'-7'-22'656'0,"0"4"-528"0,-1 2-128 0,3 3 0 0,2 7 1824 0,0-1 336 0,-1 0 64 0,-2-5 16 15,-5-6-384-15,-3-8-64 0,1 1 0 0,0-1-16 0,2 5 208 0,1 1 32 16,3 4 16-16,1 4 0 0,1-1-736 0,1 3-144 0,2 2-16 0,-3-2-16 0,2 0-416 15,0 1-64 1,0 2-32-16,-1 1 0 0,2-3 224 0,1 0 64 16,-2 2 0-16,1-3 0 0,-1 1-256 0,2 3-64 15,0 0 0-15,0 0 0 0,-1 2-256 0,0 0-64 16,1 4-16-16,-1 0 0 0,0 0-112 0,-1 4 0 16,1 5-128-16,-2 2 192 0,2 6-64 0,-2 3-128 15,0 2 176-15,1 9-176 0,-1 1 176 0,-1 9-176 16,3 1 160-16,-1 8-160 0,4 0 0 0,1 4 128 15,0 0-128-15,2 0 0 0,-1 0 0 0,1-1 128 16,-1 1-128-16,0-3 0 0,1-1 176 0,-1-5-176 16,0-2 192-16,0-7-192 0,-1-2 128 0,-1-8-128 0,1-4 0 15,-1-7 0-15,-2-4 0 0,-1-5 160 0,1-4-160 0,-3-4 128 16,2-4-128-16,-3-5 192 0,0-2-192 0,-1-8 192 16,0-5-64-16,-2-8-128 0,2-7 192 0,0-7-64 15,0-2 0-15,2-4-128 0,3-3 192 0,1-3-64 16,4 0-128-16,2-1 0 0,4-2 0 0,2 3 0 15,3 0 0-15,3 3 0 0,2 7 0 0,0 0 0 16,1 8 0-16,-3 4 0 0,2 1-192 0,0 5 192 16,-3-1 0-16,1 5 0 0,-2 1 0 0,-1 3 0 15,-2 3 0-15,-2 5 0 0,-2 1 0 0,0 5 0 0,-3 4 0 16,-2 5 0-16,0 1 0 0,-1 4 0 16,-1 4 0-16,0 4 0 0,-1 9 0 0,-1 3 0 0,-1 6 0 0,-2 7 0 15,1 8 0-15,-1 2 0 0,1 3 0 0,-1 5 0 16,2-1 0-16,-1 8 0 0,-1 7 0 0,1 4 128 15,-1-5-128-15,1-2 128 0,-1-9-128 0,3-4 192 16,0-9-192-16,4-3 192 0,-2-9-192 0,1-1 128 16,1-7-128-16,-2-3 128 0,2-8-128 0,-2-2 0 15,-1-3 0-15,2-6 0 0,-1-4 0 0,-2-4 0 0,0-4 128 16,-1-6-128-16,-1-3 0 0,-2-7 0 0,0-5 0 0,-2-6 128 16,-3-2-128-16,0-7 160 0,-4-2-160 0,-2-6 160 15,1 2-160-15,-5-9 0 16,0-4 0-16,2-1 0 0,1 2 0 0,2 9 0 0,7 9 0 0,1 7 0 15,2 9 0-15,3 8 0 0,0 3 0 16,1 7 0-16,1 3 0 0,-1 5 0 0,1 7 0 0,0 0 0 16,2 7-128-16,-1 5 128 0,2 4 0 0,-2 3 0 15,2 6 0-15,1 1 0 0,1-1 0 0,-1 5 0 16,3 2 0-16,-2 2 0 0,0 7 0 0,-1-2 0 16,-1 1 0-16,-2 2 0 0,-2 0 0 15,-2-1 0-15,-1-2 0 0,-2-2 0 0,-1 4 0 0,-1-3 0 0,-2 1 144 0,-2-2-144 16,1 2 160-16,-1-1-160 0,0-2 192 0,1-2-64 15,0-3-128-15,1-3 192 0,3-7-64 0,1-3 0 16,3-5-128-16,2-4 192 0,2-6-192 0,3 1 0 16,3-7-144-16,0-3 144 0,3-6-160 0,2-4 160 15,2-8-160-15,-1-13-20448 16</inkml:trace>
  <inkml:trace contextRef="#ctx0" brushRef="#br1" timeOffset="30675.64">15765 16349 7359 0,'-5'4'656'0,"1"-4"-528"0,0 2-128 0,2-1 0 0,1 2 4208 0,-1-3 800 0,1 0 176 0,-1 0 16 0,-1 2-1488 0,0-1-288 0,-1 2-64 0,0-3-16 0,3 0-2576 0,-2 0-512 0,3 0-96 0,-1 0-32 15,1 0-1792-15,0-3-384 0,0 3-64 0,0 0 0 16,0 0 224-16,0 3 48 0,-1-3 16 0,0 2 0 0,1-2 1632 0,0 0 320 0,0 0 64 0,0 0 0 16,-14 20 1088-16,10-16 224 0,1 1 32 0,-1 0 16 15,2 0-48-15,-2-2-16 0,1 0 0 0,0-2 0 16,1 2-336-16,1-3-80 0,0 0-16 0,0 0 0 15,-1 0-464-15,1-3-80 0,1 2-32 0,0 1 0 16,0 0-272-16,0 0-48 0,0 0-16 0,0 0 0 0,0 0-144 0,0 0 0 31,0 0 0-31,0 0 0 0,0 0 0 0,0 0 0 0,0 0 0 16,0 0 0-16,0 0 0 0,0 0 0 0,0 0 0 0,0 0 0 0,0 0 0 0,0 0 0 16,0 0 0-16,0 0 0 15,0 0 0-15,0 0 0 0,20 4 0 0,-14-4 0 0,0-3 160 0,2 2-160 16,-2 1 192-16,1-5-192 0,1 4 240 0,0-5-64 15,1 2-16-15,1 1 0 16,0 0 80-16,-1-2 16 0,0 3 0 0,1 0 0 16,1-2 0-16,2 2 16 0,0-1 0 0,1 2 0 15,1 1-112-15,1 0-32 0,0 0 0 0,1-2 0 0,2 4-128 16,1-4-144-16,-3 0 144 0,2 2-208 0,2 0 208 0,-2-2 0 0,4 2 0 0,-4 0 0 16,1-3 0-16,-1 2 0 15,-1 1 0-15,0 0 0 16,-1 0 0-16,0-2 0 0,1 2 0 0,-2 0 0 0,1 0 256 0,0 0-48 15,2 0-16-15,2-3 0 0,2 2 64 0,2-1 16 16,3-2 0-16,2 1 0 0,-1 1-16 0,1-3 0 0,5 3 0 0,1-5 0 16,1 4-256-16,-2-2 0 15,-3 1 0-15,-1 0 0 0,-5 1 0 0,0 0 0 0,-2-1 0 0,1 2 0 16,1-2 0-16,-1 2 0 0,2-2 0 0,-1 2 0 0,-1-2 0 16,-2 1 0-16,2 2 0 0,0-1 0 0,-1 2 0 0,0 0 128 31,1 0-128-31,-3 0 0 0,0 0 352 0,-1 0-32 15,-1 0-16-15,0 0 0 0,1 0-64 0,-1-3-16 16,2 2 0-16,0-4 0 0,0 1-224 0,4-3 0 16,3 2 128-16,0 1-128 0,0-2 0 0,-1 2 0 0,2-1 128 0,-4 4-128 15,-1-3 0-15,-2 2-160 0,-2 2 32 0,-2 0 0 16,-2 0 128-16,-1 0-128 0,0 0 128 0,-2-3-128 0,-2 3 128 16,2-1 128-16,-2 1-128 0,1 0 176 15,0 0-48-15,1-2 0 0,-2 2 0 0,3-3 0 16,0 2-128-16,1-1 0 0,0-1 144 0,1 2-144 15,2-2 0-15,2 0 0 0,1 0 0 0,0 2 0 16,1 0 0-16,-1 1 144 0,3 0-144 0,-2 0 0 16,1 0 0-16,-1 0 0 0,1 1 0 0,-3 0 0 15,0 2 0-15,-2-3 0 0,1 3 0 0,-3-3 0 16,1 3 0-16,-3-2 0 0,1 2-128 0,-1-3 128 16,1 2 0-16,-3-2 0 0,2 0-160 0,0 0 160 0,0 0 0 15,0-2 0-15,1-1-144 0,1 2 144 0,3-2 0 16,0 1 0-16,-1 1 0 0,2-2 0 0,2 1 144 15,-1 0-16-15,0-1 0 0,-2 0 0 0,2 3 0 0,-2-2 0 16,1 1 0-16,-1 1 0 0,0 0-128 0,-2 0 0 16,1 0-192-16,-2 0 192 0,0 0-128 0,1 1 128 15,-2 1 0-15,-3-2 0 0,2 3 0 0,-3 0 0 16,2-1 0-16,-2 0 0 0,0 1 0 0,0-3 0 16,-1 0 0-16,0 1 0 0,3-1 0 0,-1-1 0 15,2 1 192-15,0 0-64 0,2 0 0 0,-1-3 0 0,3 2 0 16,0 0 0-16,-1 1-128 0,2-2 128 0,0 2-128 15,-2 0 128-15,1 0-128 0,-3 0 0 16,0 2 0-16,-1-2 0 0,-3 1 0 0,-1 0 0 0,2 2-128 0,-5-3 128 16,1 1 0-16,-2 1 0 0,0-2-144 0,-3 3 144 15,0-3-128-15,-1 0 128 0,-1 1-192 0,-1-1 192 16,-1 0-592 0,0 0-16-16,0-1 0 0,-1 1 0 0,1-3-752 15,-1 3-160-15</inkml:trace>
  <inkml:trace contextRef="#ctx0" brushRef="#br1" timeOffset="33566.28">18216 16128 10127 0,'-2'-3'896'0,"0"3"-704"0,-1-2-192 0,2 0 0 0,0 2 3648 0,1 0 704 0,0 0 144 0,0-2 32 0,0 1-2112 0,0-2-432 0,2-1-64 0,-2 4-32 0,0 0-928 0,20-11-192 0,-9 8-48 0,0-1 0 16,4-2-16-16,1 2-16 15,2 2 0-15,-1-5 0 0,0 4-304 0,2 0-48 16,-1 1-16-16,0 2 0 0,-1 2-128 0,-1 1-16 0,0 0-16 0,-1 1 0 16,0 1 0-16,0 1 0 0,-2-1 0 0,1 1 0 15,1-1 64-15,0 1 16 0,1-2 0 0,0-1 0 16,1 0 96-16,2-3 32 0,0 0 0 0,2-3 0 15,3 0-48-15,1-1-16 0,1-1 0 0,1 2 0 16,-1-3-112-16,3 2-32 0,5 0 0 0,2 2 0 0,-3-1-160 16,2 2 0-16,1 1 144 15,-2 0-144-15,0 1 0 0,-5 4 0 0,-3-1 0 0,-5 0 0 0,-2 2 144 0,-3 0-144 16,-3 0 192-16,0 2-192 0,-3 0 352 0,-2-2-32 16,2 1-16-16,-2 0 0 0,0-1 80 0,2-1 0 15,3 1 16-15,-1-2 0 16,4 0-144-16,3-2-48 0,3-2 0 0,-1 0 0 15,0 0-208-15,2-3 0 0,1 0 0 16,-1-3 0-16,-2 2 0 0,-2-1 0 0,-3 1-176 0,-2 1 176 0,-3 0-240 0,-4 0 80 16,-1 3 16-16,-3-4 0 0,-2 4 144 0,-1-3 176 0,0 3-48 15,-2-2 0 1,-1 1 144-16,-2-2 32 0,0 0 0 0,0 0 0 0,2 1 16 0,-1 0 0 16,1-1 0-16,2 0 0 0,1-1-160 0,0-1-32 15,1 2 0-15,1-3 0 0,0-1 0 0,2 0 0 16,1-4 0-16,-2 1 0 15,2 0-128-15,-1 0-144 0,0-2 144 0,-2 2-208 0,0 1 208 0,-1-3 0 16,-1 2 0-16,-3 0 0 0,1-2 0 0,-2 2 128 0,-1-2 0 0,-1-1-128 16,0 0 448-16,0 0-32 0,-2-2 0 0,2-1 0 15,0-4-32-15,0-1-16 0,2-2 0 0,-1-1 0 0,4 1-16 16,-2-2 0-16,3-1 0 0,2-2 0 0,-1 1-160 16,0-3-48-16,2-3 0 0,-1-2 0 15,0 2-144-15,0-1 0 0,-1 0 0 0,-2 1 0 0,-1 5 0 0,0 2 0 31,-3 1 0-31,0 3 0 0,0 0 0 0,-1 3 0 16,-1 3 0-16,0 0 0 0,1 1 0 0,0 2 0 16,2-4 0-16,1 1 0 0,0 2 0 0,2-6 0 15,1-1 0-15,1-1 0 0,2-1 0 0,0-3 0 16,2 2 0-16,1-7 0 0,3 2 0 0,0 1 0 16,1 2 0-16,-2 4 0 0,2-1 0 0,-2 7 0 0,-2 4 0 15,-3 3 0-15,0 3 0 0,-1 2-176 0,-2 1 176 0,0 3-192 16,-1 0 64-16,0 0 0 0,-2 0 0 0,1 1 0 15,-2 1-16-15,1-2 0 0,0 3 0 0,-1-2 0 16,1 1 144-16,0-2 0 0,1 3 0 0,1-3 0 16,-1 0 0-16,1 0 0 0,1 0 0 0,0 0 0 15,0 0 0-15,-1 0 0 0,1-3 0 0,0 3 128 16,0 0-128-16,0 0 0 0,0 0 0 0,0 0 128 16,0 0-128-16,-19-13 128 0,11 10-128 0,-2 3 128 0,-3 0-128 15,-2 0 192-15,-1 0-64 0,-2 3 0 0,-4-3-128 0,1 1 192 16,-2 2-64-16,1 0 0 15,-1 1-128-15,-1-2 144 0,2 1-144 0,-3 1 160 16,0-2-160-16,-3-1 0 0,-3 2 144 0,-6-1-144 0,-6 0 0 0,-4 0 128 16,-4 2-128-16,1-1 0 0,1 0 0 0,5-1 0 15,1 2 0-15,4-4 0 0,1 0 0 0,-2-2 0 16,-3 0 0-16,-2 2 128 0,-2-2-128 0,-2 2 176 16,-6 0-176-16,2 2 192 0,0 0-192 0,2 0 0 15,6 1 0-15,-2 0 0 0,-2 0 0 0,-3 2 0 0,-2 0 0 16,-4 1 0-16,1 1 0 0,3 2 0 15,3-3 0-15,4 1 0 0,2-2 0 0,0 2 0 0,-7-4 0 0,-3 1 0 16,1 0 0-16,-4 1 0 0,0-2 0 0,2 0 0 16,7 1 0-16,3-4 0 15,5 2 0-15,0-2 0 0,2 0 0 0,-1-2 0 0,0-1 0 0,-2-1 0 16,-1 1 0-16,-1 0 0 0,0-3 0 0,5 2 0 16,4 1 0-16,3 0 0 0,4 1 0 0,0 0 0 15,2 2 0-15,-2 0 0 0,-4 2 0 0,-3 3 0 16,3-2 0-16,-5 1 0 0,-3 2 0 0,0 3 0 0,-1 1 0 15,2 0 0-15,4 2 0 0,0-2 0 0,4 0-128 16,4-2 128-16,1 2 0 0,2-3 0 16,1-1 0-16,-1 0 0 0,5 0 0 0,-1-5 0 15,1 2 0-15,1-1 0 0,2-2 0 0,1 0 0 0,2 0 0 16,1 0 0-16,1 0 0 0,1-2 0 16,0 2 0-16,0-3 0 0,0 2 0 0,0 1 0 0,2-2 0 0,-2 0 0 15,-1 2 0-15,1 0 0 0,0 2 0 0,0 0 0 16,0-2 0-16,-1 1 0 0,1 2 0 0,2-1 0 15,-2 0 0-15,2 0 0 0,1 0 0 0,2 0 0 16,0 0 0-16,0 1 0 0,2 0 0 0,1-1 0 16,0 0 0-16,0 1 0 0,2-2-128 0,-1 1 128 15,0 1 0-15,1-2 0 0,-1 1 0 0,1 1 0 0,-2-2 0 0,1 2 0 16,1-1 0-16,-2 2 0 0,0-2 0 0,1 2 0 16,-1 0 0-16,-2 2 0 0,2 0 0 0,-3 0 0 15,0 0 0-15,0 2 0 16,-2 3 0-16,3-1 0 0,-3 0 0 0,2 2 0 15,0 0 0-15,1 2 0 0,0 2 0 0,1 0 0 0,2 2 0 0,0 1 0 16,1 1 0-16,0 4 0 16,1 2 0-16,2 5 0 0,-2 2 0 0,0 4 0 15,2 0 0-15,-3 1 0 0,0 1-128 0,0 2 128 16,-3-1 0-16,-1 2 0 0,1-1 0 0,-4 3 0 0,1-2 0 0,-1 0 0 0,1 3 0 0,-2 0 0 16,2-1 0-16,1-2 0 15,1-4 0-15,1-6 0 0,1-4 192 0,1-6-64 16,4-3-128-16,0-3 0 0,1-1 0 15,1-5-176-15,1-2 176 0,0 2 0 0,1-4 0 0,-1 1 0 0,-1-1 0 0,1 1 0 16,-1-3 0-16,-1 2 0 0,-1 0 0 0,0 1 0 16,0 1 0-16,-1 2 0 0,-1-1 0 0,1 1 0 15,-2 2 0-15,2-1 0 0,-2 4 0 0,0 1 0 0,0 0 0 16,0 0 0 0,-2 0 0-16,2-1 0 0,0 1 0 0,-1-3 0 15,2-4 0-15,-1 1 0 0,2-1 0 0,-2 0 0 0,1-4 0 0,0 0 128 0,0 1-128 0,1-3 0 31,-1 0 0-31,-1-2 0 0,0 2 0 0,1-3 0 16,-1 2 0-16,1-2 0 0,-1 0 0 0,0 0 128 16,0 4-128-16,-1-4 0 0,1 0 0 0,0 1 128 0,0-1-128 0,0 0 0 0,0 0 0 0,0 0 0 31,0 0 0-31,0 0 0 0,0 0 0 0,0 0 0 0,0 0 0 0,0 0 0 16,0 0 0-16,0 0-128 15,1-23-1216-15,4 13-256 0,5-3-32 0,6-5-21840 0</inkml:trace>
  <inkml:trace contextRef="#ctx0" brushRef="#br1" timeOffset="44753.47">14089 15024 6447 0,'2'-3'576'0,"-1"-2"-576"0,0 4 0 0,0 1 0 0,0-3 0 0,1 3 0 0,0-4-192 0,3-2 48 0,1 0 144 0,0 0 144 0,2 0-16 0,-2 2 16 0,0-1-672 0,-2 4-144 0,0-2-32 0,-1 2 16 0,1 1 2928 0,-1 1 592 15,-1-1 112-15,2 0 32 16,-2 0 1296-16,-1-1 256 0,2 1 48 0,1-2 16 0,-1-5-2608 0,4-1-512 0,-1 0-96 15,1-2-32 1,1-1-1696-16,-1 0-352 0,0 3-64 0,1-5 0 16,-1 3-1728-16,1 2-352 0,-2 0-64 0,-1 2-16 15,-2 2 448-15,0 2 96 0,-3 2 16 0,-3 0 0 0,0 2 3568 0,-1 2 720 0,-1 2 128 0,0-2 48 16,1 2 1520-16,0 0 304 0,0 0 64 0,-1 2 16 16,0-2-2064-16,1 3-400 15,-1-3-96-15,2 0-16 0,-2 0-864 0,0 0-176 16,0-2-48-16,0 2 0 0,-1-2-208 0,-1-1-128 0,0 0 160 0,-2-3-160 0,1 3 0 0,-5-3 128 31,2 0-128-31,-5-3 0 0,-5 3 0 0,-4 0-160 16,-2 0 32-16,-5 3 0 0,-3-2 128 0,-4 4 192 0,-4-1-32 15,3 2-16-15,7 0-16 0,-2 0 0 0,-2 0 0 0,2 2 0 0,2 0 208 0,1-1 48 16,1-1 0-16,-1-3 0 0,2 0-48 0,-5 1 0 16,-4-1 0-16,-3-3 0 0,1 3-128 0,-2-2-16 15,-1 2-16 1,0-3 0-16,3 2-176 0,3-1 0 0,1 2 0 15,-1-1 0-15,3 2 0 0,-2-3 0 0,-2 4-192 0,-3-4 192 0,-4 4 0 0,-1-1 0 0,2-2 0 16,0 2 0 0,4 0 0-16,2 0 0 0,4 1 0 0,2-2-176 0,-1 1 176 0,0 1 0 15,-2-1 0-15,-1-2 0 16,-2-1 0-16,0 2 0 0,-1-6 0 0,1 2 128 0,-1 1-128 0,3-2 128 0,2 2-128 0,3-4 128 31,3 4-128-31,-1-3-192 0,0 3 64 0,-1 0 0 16,-2 0 0-16,-3 0 0 0,2 3 0 0,-1-3 0 15,1 4 0-15,1-4 0 0,1 2 0 0,2-1 0 16,3 2 128-16,4-1 0 0,3 0 0 0,1 0 0 0,3-2 0 16,1 0 0-16,2 0 0 0,2 0 0 0,1-2 0 0,2 2 0 15,2 0 0-15,0-2 0 0,2 1-128 0,1 0 0 16,0 1 0-16,1 0 0 0,0-3-48 0,2 3 0 16,0 0 0-16,2 0 0 0,-1 3 176 0,1-3-192 15,2 2 192-15,-4-2-192 0,0 0 192 0,0 0 0 16,21 8 0-16,-12-6 0 0,-1 2 0 0,5-4 128 15,-1 2-128-15,3-2 176 0,0 2-176 0,2-2 0 16,3 0 144-16,2-2-144 0,5 0 0 0,4-1 0 16,0 2 0-16,1-4 128 0,3 2-128 0,3-1 0 0,3 0 0 0,0-2 0 15,-3 3 0-15,0 0 0 0,3 3 0 0,1 0-128 16,-2 0 128-16,3 0 0 0,7 1 0 0,4 1 0 16,2 1 0-16,1-3 0 15,-3 1 128-15,-2 2-128 0,-5-3 0 0,-3 0 128 16,2 2-128-16,-3-2 0 0,6 0 0 0,-4-2 0 0,4-1 0 15,1-1 0-15,1 1 0 0,-4-3 0 0,-4-3 0 16,-4 1 0-16,-2 2 0 0,-3-2 0 0,1 0 0 0,1 3-192 16,1-1 16-16,0 0 0 0,-1 1 0 0,-3 0 0 15,-4 1 48-15,-1 1 0 0,-1 0 0 0,-2 1 0 16,-3 0 128-16,-4 2-128 0,-2 0 128 0,-4 0-128 16,-2 4 0-16,-4-1 0 0,-1-2 0 0,-2 4 0 0,-2-4 128 0,-4 1 0 15,1 1 0-15,-4 1 0 0,0-3 0 0,-4 1 176 16,-1-2-48-16,-6 0 0 0,-2 0 0 0,-6 0 0 15,-3-2 0-15,-7 1 0 0,-6 1-128 0,-3-4 0 16,-7 3 0-16,-2-1 0 0,-4 0 128 0,0 1 0 16,0 1 0-16,-1 0 0 0,-3 0-128 0,-8-3 0 0,-9 1 0 15,-1 1 0-15,4-2 128 0,0 3 0 16,10-4 0-16,-6 2 0 0,-5-2-128 0,-3 2 0 0,-1-1 0 0,8 3 0 16,6 0 0-16,4 0 0 0,0 2 0 0,2 1 128 15,-2 1-128-15,4-2 0 0,5 2 0 0,6 0 0 16,5 2-176-16,6-1 48 15,6 2 0-15,4 0 0 0,6-1-128 0,3 0-32 16,6 0 0-16,2 0 0 0,5-2 160 0,7 2 128 16,3 0-192-16,6-2 192 0,7 2 0 0,7-2-128 15,6-2 128-15,9 1 0 0,11-6 0 0,15 1 0 0,16-4 0 16,8-2 0-16,9-2 0 0,5-2 0 0,0 0 0 0,9-3 0 16,7 4 0-16,-3-2 0 0,-6 1 0 0,2 2 0 15,6 1 0-15,-9 3 0 0,-10 3 0 0,-5-1 0 16,-5 1 0-16,3 3-160 0,4 3 160 0,-9-2-192 15,-10 4 192-15,-2-1 0 0,-4-3 0 16,-3 4 0-16,0 1 128 0,-11-2 16 0,-10 0 0 0,-10-2 0 0,-11 2 16 0,-5-2 0 16,-7 2 0-16,-7-4 0 0,-4 2-160 0,-3 0 0 15,-6 0 0-15,-5 1 0 0,-6-2 0 0,-7 1 0 16,-5-2 0-16,-9 0 128 0,-3-2 112 0,-13-2 16 16,-15 0 0-16,-12-2 0 0,-8 0-48 0,-3 0 0 0,1-4 0 0,0 4 0 15,5-3-16-15,-15 2-16 0,-9 1 0 0,-7-1 0 31,-3 1-176-31,-4 2 0 0,-3 4 0 0,3 0-176 16,7 2 176-16,-2 3 0 0,-7 0 0 0,10 3-128 16,14 1 128-16,4 1-192 0,-1 0 192 0,4 5-192 0,7 2 0 15,8 1-16-15,11 1 0 0,7-3 0 0,1 3-32 16,6-1 0-16,7-1 0 0,11-1 0 0,10-1-112 0,10-2-32 16,10-3 0-16,10-4 0 15,9 2-96-15,10-4-32 0,11 0 0 0,16-2 0 0,14-2 512 0,11-2 0 16,7-4 208-16,10-1-64 0,4 0-144 0,14-4 160 15,14-3-160-15,5-2 160 0,-15 4-288 0,16-2-64 16,15-1-16-16,5-1 0 16,-2 4-272-16,-8-3-48 0,-5 4-16 0,-2 0 0 0,-5 3 288 0,-6 2 48 15,-7 0 16-15,-7 2 0 0,-10 4-128 0,-1 0 0 16,-3 2-16-16,-15 0 0 0,-16 1 80 0,-15-3 0 16,-7 1 16-16,-11 1 0 0,-8-2 400 0,-9 3 80 15,-8-3 16-15,-8 0 0 0,-8 0 512 0,-10 0 128 0,-6 0 0 16,-9 0 16-16,-7-3-208 0,-11-3-32 0,-10 0-16 15,-13 0 0-15,-11-2-208 0,-9 2-64 0,-7-3 0 0,-3 3 0 16,-2 0-192-16,-3 2-64 0,-7 1 0 0,4 3 0 16,11-3 64-16,-5 3 0 0,3 3 0 0,-1 0 0 15,5 4-192-15,4-1 192 0,6 4-192 0,-3-2 192 16,-4 8-192-16,7-2 0 0,12 2 0 0,2 0 128 16,5-1-128-16,0 0 128 0,4 1-128 0,8-5 128 0,12 1-128 15,10 0 0-15,9-5 0 0,8 2 0 0,9-6 0 0,3 0 0 16,8-2 0-16,4-1 0 0,5 0 0 0,7-1 0 15,6-4 0-15,10 1 0 0,10-2-176 0,17-1-64 16,19-2-16-16,9-6 0 0,8 1 0 0,3 0 0 16,0 0 0-16,6 2 0 0,5-1 112 0,-3 3 16 15,-5 0 0-15,0 2 0 0,-4 2 128 0,2 2 0 16,2 1 0-16,-11 2 0 0,-16 2 176 0,1 2 64 16,6-1 16-16,-3 5 0 0,-2-1-48 15,-10-3 0-15,-10 4 0 0,-11-1 0 0,-8-2-208 16,-10-1 128-16,-6 2-128 0,-7-1 0 0,-5-3 0 0,-7 2-320 0,-5-1 64 15,-7-2 0-15,-7 1-112 0,-10-1-16 0,-9-1 0 0,-10-4 0 16,-10 0 112-16,-17-3 16 0,-18-6 0 0,-17-1-18304 16</inkml:trace>
  <inkml:trace contextRef="#ctx0" brushRef="#br2" timeOffset="72030.83">19382 12783 24879 0,'5'-7'2208'0,"-2"1"-1760"0,0 1-448 0,-2 4 0 0,0 1 784 0,1-2 80 0,0-2 16 0,2-5 0 0,1-1 368 0,-3 2 80 0,-3 0 16 0,-2 4 0 0,-4-2 144 0,-3 4 48 0,-2-1 0 0,-6 2 0 0,0 1-736 0,-4 1-144 15,-3 2-16-15,-2-1-16 0,-3 0-416 0,-1 2-80 16,-1 0 0-16,-3 0-128 16,-1 0 0-16,-1 1 0 0,-1-4 0 0,-3 1 0 0,-2-2 0 0,-3 0 0 15,0 3 0-15,-1-3 0 0,-1-3 160 0,0 1-160 16,-1 1 128-16,-5-4-128 16,-1 3 224-16,-6-1-32 0,-3 0-16 0,-3-1 0 0,0 4-48 0,1-2-128 15,-1 2 192-15,-1 0-64 0,-2 2-128 16,-1-2 0-16,-3 4 0 0,1-1 0 0,1 0 0 0,-1 1 0 0,1 0 0 0,-1 1 0 31,-1-2 0-31,1 0 0 0,1 1 0 0,3 2 0 16,2-2 0-16,3-1 0 0,2 2 0 0,2-4 0 15,-1 4 272-15,2-3-16 0,1 0-16 0,3-2 0 0,3 0-240 0,4-4 0 0,0-2 0 0,2 0 0 16,0 0 0-16,3 0 0 0,0-1 0 0,1 1 0 16,-2 3 0-16,4-2 0 15,1 0 0-15,2 0 0 0,3 1 0 0,1 0 0 16,3-1 0-16,1 4 0 0,2-1 0 0,1-1 0 0,2 2 0 0,3-2 0 15,4 2 192-15,1-1-64 0,0 2-128 0,2-3 192 16,1 2-48-16,0 1-16 0,3 1 0 0,2 2 0 16,0-1-128-16,3 2 160 15,0-2-160-15,3 2 160 0,0 2 16 16,-1-2 0-16,2 5 0 0,0-3 0 0,-1 4-48 0,2 0-128 16,0 0 192-16,0 2-64 0,0 1 16 0,-1 5 0 15,0 2 0-15,0 2 0 0,-1 3-16 0,0 4-128 16,-1 6 192-16,1 2-64 0,-2 4 16 0,-1 0 0 15,-1 3 0-15,0 3 0 0,-1-1-144 0,-1-2 0 16,-1 0 0-16,1-7 0 0,-1-4 0 0,1 1 0 0,-2-5 0 16,1 2 0-16,-1-5 0 0,-1 5 0 0,-1 0 192 0,-3-3-64 15,1 2 48-15,-2-2 0 0,-1 1 0 0,-1-2 0 16,1-1-176-16,0 0 160 0,-2 1-160 0,1-4 160 16,2-4-160-16,1 2 128 0,4-7-128 0,1 1 128 15,2-4 48-15,2 0 0 0,1-1 0 0,2-4 0 16,0 2 16-16,1-4 0 0,2 3 0 0,0-4 0 15,1-1-192-15,0-1 0 0,2 0 0 0,1 2 0 16,4-3 128-16,-1 0 0 0,4 0 0 0,2 1 0 0,-1 1 0 16,3-2 0-16,0 4 0 0,1 1 0 0,2-1-128 0,0 2 0 15,-1 0 0-15,2 0 0 0,-1 2 0 0,2 0 0 16,0 2 0-16,0-1 0 16,-1-2 0-16,5 2 0 0,3 3 0 0,5-2 128 15,-2-2-128-15,6 3 0 0,8-1 0 0,4-3 0 0,4 2 128 0,2-3-128 16,-1 0 0-16,2-2 128 0,3-1-128 0,6-3 0 15,1 3 0-15,1-6 128 0,0 2-128 0,2-1 0 16,-1-2 0-16,-3 4 128 0,-2 0-128 0,0 0 0 16,2 0 0-16,1 0 0 0,2 4 0 0,-2-2 0 15,1 2 0-15,-2 0 0 0,0 2 0 0,3-1 0 16,3-2 0-16,1-1 0 0,-1 0 0 0,-3-2 0 16,-5 0 0-16,-3-2 0 0,-2 0 0 0,4-1 0 0,2-2 0 0,0 1 0 15,0-2 0-15,-5 2 0 0,-3 2 0 0,-6 2 0 16,0 0 0-16,-2 0 0 0,-1 2 0 0,1 2 0 15,4 0 0-15,-2 1 0 0,1 1 0 0,-3-3 0 16,-3 4 0-16,-4-1 0 16,-2-2 0-16,-2 2 0 0,1 1 0 0,-1-1 0 0,-1 0 0 0,-2 1 0 0,2 1 0 15,-2-1 0-15,-1 0 0 0,0-1 0 16,-1-1 0-16,-3 2 0 0,-3-4 0 0,-1 3 0 0,-1-2 0 16,-2 0 0-16,-1 1 0 0,0-2 0 0,1 1 0 0,0-4 0 15,1 2 0-15,1 0 0 0,-1 0 0 0,0-2 0 16,0 0 0-16,-1 0 128 0,-1 0-128 0,-1-2 128 15,-1 2-128-15,-2-2 128 0,-2 2-128 0,-2-2 0 16,1 2 0-16,-2-3 0 16,0 2 304-16,-2 1 80 0,-1-2 0 0,0 1 16 15,-2-1 144-15,-1 1 32 0,0-1 0 0,0 0 0 0,-2 0-320 16,1-2-48-16,-1 2-16 0,0-5 0 0,1 1-192 0,0 0 0 16,2-4 0-16,1 0 0 0,1-5 240 0,-1-1 0 15,2-2 0-15,-1 1 0 0,1-6 336 0,-1 2 80 16,-1-1 16-16,-1-3 0 0,0-1-544 0,-1-5-80 0,1 2-48 0,-2-2 0 15,0 0 0-15,-2-1 0 16,0 0 0-16,-1-3 0 0,-1 0 0 0,-1-2 0 16,-2 1 0-16,-1-2 0 0,-1-3 0 0,-1 0 0 0,-1 1 0 0,-2-2 0 15,1-3 0-15,-4 2 0 0,3 1 0 0,-4-2 0 16,3 2 0-16,-1 2 0 16,1 3 0-16,0 4 0 0,3 1 0 0,-2 4 0 0,3-1 0 0,-1 1 0 0,2 3 0 0,0 0 0 15,1 6 0-15,3-2 0 16,1 3 0-16,0 3 0 15,1-1 0-15,0 4 0 0,3 2 0 0,-3 0 0 16,2 4 0-16,-3 0 0 0,1 0 0 0,-1 2 0 16,0 1 0-16,0 0 0 0,0 0 0 0,0 0 0 0,0 3 0 15,-1-5 0-15,2 3 0 0,-2-3 0 16,1 4 0-16,0-5 0 0,0 2 0 0,1-2 0 16,0 4 0-16,0-2 0 0,2 4 0 0,-1-5 0 0,1 4 0 15,-1-3 0-15,0 4 0 0,-1-2 0 0,-1 2 0 16,0-3 0-16,0 3 0 0,-3 0 0 0,1 3 0 15,-3-1 0-15,-1-1 0 0,-2 6 0 0,-3-4 0 0,0 2 0 16,-3 1 0-16,1 1 0 0,-2-4 0 0,0 1 0 16,-1-2 0-16,0 2 0 0,2-1 0 0,-3-3 0 15,-1 0 0-15,-3-3 0 0,0 3 0 0,-2 0 0 16,0-2 0-16,-2 0 0 0,-1 0 0 0,-1-1 0 16,-2 2 0-16,-1-1 0 0,-1 1 0 0,-4-2 0 15,-2 1 0-15,-4 0 0 0,-2 2 0 0,-4 0 0 16,-1-2 0-16,-3 2 0 0,-1 0 0 0,-1 0 0 15,2-3 0-15,-2 2 0 0,-2-1 0 0,-4-2 0 0,-3 2 0 16,-2-2 0-16,0 4 0 0,-1 0 0 0,2 0 0 0,2-3 0 16,-1 3 0-16,-4-1 0 0,1-1 0 0,-3 2 0 15,1-3 0-15,4 2 0 0,1-2 0 0,1 3 0 16,2-3 0-16,-3 3 0 0,3-3 0 0,-4 1 0 16,-2 1 0-16,4 1 0 0,4-4 0 0,1 1 0 15,3 1 0-15,0 1 0 0,0-4 0 0,-3 1 0 16,0 0 0-16,1-1 0 0,0-1 0 0,5 1 0 0,1 3 0 15,4-2 0-15,1 2 0 0,1-1 0 16,-2 2 0-16,0-2 0 0,0 0 0 0,-1-2 0 0,2 3 0 0,2-1 0 16,2-3 0-16,3 3 0 0,3 1 0 0,0 2 0 15,3 2 0-15,0 1 0 0,-1 0 0 0,0 1 0 16,0 1 0-16,1 0 0 0,-1 1 0 0,2-1 0 16,2 1 0-16,2-1 0 0,1 1 0 0,4 1 0 15,3 1 0-15,0-2 0 0,2 1 0 0,3-1 0 16,1 0 0-16,4 0 0 0,-1 2 0 0,3-2 0 15,2 0 0-15,2 3 0 0,-1-2 0 0,3 2 0 0,0-2 0 16,0 2 0-16,3 1 0 0,-2-1 0 0,3 4 0 0,-1-5 0 16,2 5 0-16,-1-2 0 0,1 4 0 0,0 1 0 15,-1 2 0-15,-1 1 0 16,1 3 0-16,-1 4 0 0,-1 6 0 0,-2 5 0 0,0 4 0 0,-2 5 0 16,-3 6 0-16,0-4 0 0,0 3 0 0,-2-7 0 15,0 1 0-15,2-7 0 0,0-3 0 0,1-2 0 16,1 2 0-16,-1-3 0 0,0-4 0 0,1-2 0 15,-1 3 0-15,0 2 0 0,1-5 0 0,-2 1 0 16,0-4 0-16,0-1 0 0,0 0 0 0,0-6 0 16,-1 2 0-16,1-5 0 0,0 0 0 0,0 0 0 15,0-5 0-15,0 2 0 0,0 0 0 0,1-1 0 16,-1 1 0-16,2-4 0 0,-1 0 0 0,0-2 0 0,2 2 0 0,-2-2 0 16,3-2 0-1,-2-1 0-15,2 2 0 0,0-1 0 0,0-2 0 0,-1 2 0 16,2-2 0-16,0 2 0 0,0 1 0 15,0-3 0-15,0 3 0 0,2 1 0 0,-1-2 0 16,2 2 0-16,1-1 0 0,2 0 0 0,2 0 0 0,3-2 0 16,1 1 0-16,2 1 0 0,2-2 0 0,3 2 0 0,2 0 0 15,-2 0 0-15,-1-2 0 0,3 4 0 0,10 1 0 16,7 0 0-16,3 2 0 0,4 0 0 0,2-1 0 0,4-1 0 0,1 1 0 0,1-1 0 31,-3 1 0-31,-2 1 0 0,1-3 0 0,2 4 0 0,3-3 0 0,3 0 0 0,5 0 0 0,0 1 0 31,-1-4 0-31,-2 0 0 0,0-3 0 0,2 0 0 0,-3 4 0 16,6-4 0-16,7 2 0 0,-2-2 0 0,-6 0 0 0,4-2 0 0,3 2 0 16,3 0 0-16,5 0 0 0,-1 0 0 0,1-3 0 0,-4 2 0 15,-4 1 0-15,0 0 0 16,-1 0 0-16,-1 4 0 0,-1-2 0 0,1 2 0 16,-3-2 0-16,-3 2 0 0,-5 2 0 0,-1 0 0 0,-3 2 0 0,2 0 0 15,5 2 0-15,4-1 0 16,4 1 0-16,-1-3 0 0,-3 2 0 0,-1-3 0 15,-6 0 0-15,5-2 0 0,5 0 0 0,-2-2 0 16,-3-2 0-16,-6 3 0 0,-2-2 0 0,-4 1 0 0,-6 1 0 16,2-2 0-16,0 1 0 0,-3 2 0 0,0 2 0 0,-4 1 0 15,-2-1 0-15,-5 0 0 0,-3 4 0 0,-3-4 0 0,-5 3 0 0,-3-3 0 32,-2 1-400-32,-4-3-80 0,-2 2-16 0,-2-3 0 0,-2-1 800 0,-1 2 144 15,-3-3 48-15,-1-1 0 0,2 1-368 0,-2-1-128 16,3 2 0-16,0-4 0 0,-1 0 0 0,2-2 0 15,-1-1 0-15,1-2 0 0,-1 1 0 0,-1-4 0 16,1-3 0-16,-2-2 0 0,1-1 0 0,-1-3 0 16,0-4 0-16,-2-1 0 0,0-5 0 0,-3 1 0 15,1-3 0-15,-2 1 0 0,0-3 0 0,1 1 0 16,-2-1 0-16,1 0 0 0,1 1 0 0,1 0 0 16,1 1 0-16,2 1 0 0,0-3 0 0,0 1 0 0,3-1 0 15,0-1 0-15,0-1 0 0,-1-2 0 0,1 1 0 0,0-2 0 16,-2-2 0-16,-1 1 0 0,-1-2 0 0,-1 1 0 15,-1 1 0-15,-3 2 0 0,-3 1 0 0,0 1 0 16,-3 1 0-16,-1-1 0 0,0 3 0 0,-3 1 0 16,0-1 0-16,1 1 0 0,-3-1 0 0,1 3 0 15,2 2 0-15,-1 1 0 0,1 4 0 0,2 0 0 16,1 1 0-16,-1 4 0 0,3 4 0 0,0 0 0 0,3 4 0 0,1 0 0 16,1 2 0-16,2-2 0 0,0 3 0 0,1 2 0 15,1-1 0-15,1 1 0 16,2 3 0-16,-1-4 0 0,1 4 0 0,0-2 0 0,0 1 0 0,1 1 0 15,-2-2 0-15,-1 3 0 0,2 0 0 0,-2 3 0 16,0-2 0-16,1 1 0 0,-2 2 0 0,0 1 0 16,0-1 0-16,0 2 0 0,0-2 0 0,0-2 0 15,-2 2 0-15,1-2 0 0,0 0 0 0,-2 0 0 16,1 1 0-16,-2-3 0 0,0 1 0 0,1-1 0 16,-2 0 0-16,0-1 0 0,0 1 0 0,-1 0 0 15,0 0 0-15,-2 0 0 0,1 0 0 0,-3 0 0 0,0-3 0 16,-2 3 0-16,-2 0 0 0,-1-2 0 15,-3 0 0-15,-5 2 0 0,-3-2 0 0,-3 2 0 16,-6-3 0-16,-3 2 0 0,-6-1 0 0,-5-1 0 16,-8 2 0-16,-7-1 0 0,-8-2 0 0,-5 0 0 15,-3 2 0-15,-5-2 0 16,-6-1-816-16,-7 1-144 0,-6-2-48 0,-11-4-24208 0</inkml:trace>
  <inkml:trace contextRef="#ctx0" brushRef="#br0" timeOffset="160601.51">23433 13763 23039 0,'-10'-4'2048'0,"1"2"-1648"0,5-1-400 0,2 3 0 0,2 0 432 15,-3-1 0-15,-2-1 0 0,-3-4 0 0,-3-2 1040 0,-2 2 224 0,2-3 32 0,3 3 16 0,1 2-240 0,4-2-48 0,-1 3-16 0,3 0 0 0,-1 3-288 0,1-2-64 0,1 2-16 0,1-2 0 0,1 4-512 0,-1 0-112 0,0-2 0 0,2 3-16 0,-1-2-64 0,2 1-16 0,0 1 0 0,-1-3 0 0,2 3 0 0,0-3 0 0,3 2 0 16,-2-2 0-16,2 0 32 0,1 0 0 0,1-2 0 0,0-1 0 0,2 0 0 0,1 0 16 0,1-4 0 0,1 1 0 0,3 0-80 0,0 0-32 0,1-3 0 0,-2 3 0 0,2 0-96 0,-2 1-32 15,1 2 0-15,0 0 0 0,-1 0 0 0,-1 1 0 0,-1 2 0 0,0 2 0 0,0-2-160 0,-1 3 0 0,0 0 144 0,0 1-144 0,-1 0 128 0,1 1-128 0,-1-4 128 0,2 1-128 0,1 1 160 0,2-2-32 0,-1-1-128 0,3-1 192 0,1 1 0 0,1-3 0 0,3 0 0 0,1-3 0 0,1 2-16 0,0-2-16 0,2-1 0 16,-2-1 0-16,0 2-160 0,-1-2 0 0,0 2 0 0,-4 1 0 0,0 1 0 0,-3 1 0 16,0-1 0-16,-5 1 0 0,0 3 0 0,-2 0 0 15,1 0 0-15,-3 3 128 0,0 1-128 0,-3 2 160 16,2-2-160-16,-3 2 160 0,-1-4-160 0,1 4 0 0,-1-2 0 16,1 2 0-16,-1-2 0 0,0 2 0 15,-1-3 0-15,1 0 128 0,-2 0-128 0,0 1 160 16,0-4-160-16,1 0 160 0,0 0-32 0,-2 0 0 0,2 0 0 0,0-4 0 15,-2 4 0-15,1-3 0 16,-1 1 0-16,1 1 0 0,-2-2 0 0,0 3-128 0,-1 0 192 0,0-2-64 16,0 2 16-16,0 0 0 0,0-2 0 15,-1 2 0-15,1 0-16 0,0 0 0 0,0 0 0 0,0 0 0 16,0 0 0-16,0 0 0 0,0 0 0 0,0 0 0 0,0 0-128 0,-16 13 0 16,15-13 0-16,-2 4 0 15,2-3 0-15,0 1 0 0,1-2 0 0,-2 3 0 16,2-3 0-16,0 1 0 0,0-1 128 0,-1 0-128 15,1 0 0-15,0 0 0 0,0 0 0 0,0 0 128 16,0 0-128-16,0 0 128 0,0 0-128 0,0 0 128 16,0 0-128-16,0 0 160 0,0 0-160 0,0 0 160 15,0 0-160-15,0 0 192 0,0 0-192 0,0 0 192 16,0 0-192-16,0 0 128 0,0 0-128 0,0 0 128 0,0 0-128 0,0 0 0 16,0 0 144-16,-15 15-144 0,15-13 0 0,-1-2 0 15,0 2 0-15,1 0 128 0,0-2-128 0,-1 1 0 16,1 2 0-16,0-3 0 0,0 0 0 0,0 0 0 15,0 0 0-15,0 0 0 0,0 0 0 0,0 0 0 16,0 0 0-16,0 0 0 0,0 0 0 0,0 0 0 16,0 0 0-16,0 0 0 0,0 0 0 0,0 0 0 15,0 0 0-15,0 0 0 0,0 0 0 0,0 0 0 16,0 0 0-16,0 0 0 0,0 0 0 0,0 0 0 0,0 0 0 16,0 0 0-16,0 0 0 0,0 0 0 15,0 0 0-15,0 0 0 0,5 21 0 0,-5-20 0 16,1 1 0-16,-1 0 0 0,1 0 0 0,-1 1 0 15,0 0 0-15,1 0 0 0,1 3 0 0,-1 0 0 16,0 2 0-16,0 0 0 0,0 2 0 0,1 0 0 16,0 5 0-16,1 1 0 0,-1 0 0 0,1 4 0 0,0 2 0 15,0 0-128-15,-1 1 128 0,0 0 0 0,0-1 0 0,0-2 0 16,1 0 0-16,-1-2 0 0,0 1 0 16,0 0 0-16,-1-1 0 0,2-2 0 0,-2 3 0 15,2-2 0-15,-1 2 0 0,0-1 0 0,1 1 0 0,-1 3 0 16,2 0 0-16,0-3 0 0,0 3 0 0,-1 0 0 15,0-2 0-15,-1 1 0 0,1 1 0 0,0 1 0 16,0-1 0-16,-2 1 0 0,2 1 0 0,-2-2 0 16,0-5 0-16,0 2 0 0,1 2 0 0,-1-1 0 0,0-2 0 15,0-2 0-15,0 0 0 16,1-3 0-16,0-4 0 0,1 0 0 0,-1 1 0 0,-1-2 0 0,1 0 0 0,0-1 0 0,-1-1 0 16,1 0 0-16,-1 0 0 0,0 0 0 0,1 0 0 0,0-2 0 31,-1 0 0-31,0 0 0 0,2 1 0 0,-2-2 0 15,1 0 0-15,0 0 0 0,-1 0 0 0,0 1 0 0,0-2 0 16,1 2 0-16,0 0 0 0,1-2 0 0,-2 2 0 16,1-2 0-16,1-1 0 0,-2 2 0 0,0-1 0 0,0-2 0 15,2 2 0-15,-2-2 0 0,0 2 0 0,1-2 0 16,-1 0 0-16,0 0 0 0,0 0 0 0,1 0 0 16,-1 0 0-16,0 0 0 0,1 0 0 15,0 0 0-15,-2 0 0 0,0 0 0 0,0 0 0 16,0 0 0-16,0 0 0 0,0 0 0 0,0 0 0 0,0 0 0 15,0 0 0-15,19 3 0 0,-16-3 0 0,-1 0 0 0,1 0 0 16,-1 0 0-16,1 0 0 0,-2 0 0 0,2 1 0 16,-2-1 0-16,1 2 0 0,0-2 0 15,-1 0 0-15,-1 0 0 0,1 1 0 0,0-1 0 0,-1 2 0 16,0-2 0-16,0 1 0 0,0-1 0 0,-1 0 0 16,1 0 0-16,0 0 0 0,0 0 0 0,0 0 0 15,0 0 0-15,0 0 0 0,0 0 0 0,0 0 0 0,0 0 0 16,0 0 0-16,0 0 0 0,0 0 0 0,0 0 0 15,0 0 0-15,0 0 0 0,0 0 0 0,0 0 0 16,0 0 0-16,0 0 0 0,0 0 0 0,0 0 0 16,0 0 0-16,0 0 0 0,0 0 0 0,0 0 0 15,0 0 0-15,0 0 0 0,0 0 0 0,0 0 0 16,0 0 0-16,0 0 0 0,-15 15 0 0,14-15 0 16,1 0 0-16,-1 0 0 0,1 0 0 0,0 0 0 15,0 0 0-15,0 0 0 0,-2 1 0 0,2-1 0 0,0 0 0 0,0 0 0 16,0 0 0-16,0 0 128 0,0 0-128 0,0 0 0 15,0 0 0-15,0 0 0 0,0 0 0 0,0 0 0 16,0 0 0-16,0 0 0 0,0 0 0 0,0 0 0 16,0 0 0-16,-21 9 0 0,19-8 0 0,-2 1 0 15,1-2 0-15,-1 3 128 0,1-2-128 0,0 2 0 0,-1-3 0 0,0 2 0 16,1-2 0-16,-1 0 0 16,0 0 0-16,0 0 0 0,1-2 0 0,-1 2 0 0,-1-3 128 15,1 2-128-15,-1-2 192 16,-1 3-16-16,0 0-16 0,-1 0 0 0,-1 0 288 0,-1 0 64 0,1 0 16 0,-2 3 0 15,0-3-384-15,-1 4-144 16,0-2 0-16,0-2 0 0,0 4 0 0,-2-4 0 0,3 2 0 0,0-1 0 16,2-1 0-16,-1 3 0 0,2-6 0 15,-2 3 0-15,2-1 0 0,-1 1 0 0,0-2 0 0,-1 2 0 0,0-3 0 16,-1 2 0-16,2 1 0 0,-2-2 0 16,0 2 0-16,-1 0 0 0,-2 0 0 0,1 0 0 15,0 0 0-15,-3 0 0 0,-1 2 0 0,-2-2 0 16,1 1 0-16,-1 2 0 0,-3-1 0 0,0-1 0 0,-1 4 0 15,1-5 0-15,3 2 0 0,-2 0 0 0,4-1 0 0,0-1 0 16,0 3 0-16,2-3 0 16,1 0 0-16,-2 2 0 0,2-2 0 0,2 0 0 0,1 0 0 15,1 0 0-15,0 0 0 0,2 0 0 16,-1 0 0-16,1 0 0 0,0 0 0 0,0 0 0 16,0 0 0-16,-2 0 0 0,2 0 0 0,-1 2 0 15,-1-2 0-15,1 0 0 0,-2 0 0 0,0 0 0 0,-1 0 0 16,0 0 0-16,1 0 0 0,-1 0 0 0,0 0 0 0,0 2 0 15,-3-2 0-15,-1 0 0 0,1 0 0 0,-2 0 0 0,0 0 0 0,0 2 0 16,-1-2 0-16,0 0 0 16,2 2 0-16,-3-2 0 0,1-2 0 0,0 2 0 15,0 0 0-15,0 0 0 0,1 0 0 0,0 0 0 16,1 0 0-16,-1 0 0 0,3 0 0 0,-2 0 0 16,3 0 0-16,-1 0 0 0,0 4 0 0,-1-4 0 15,2 3 0-15,-2 0 0 0,3 0 0 0,0-3 0 0,-2 1 0 16,1-1 0-16,1 3 0 0,0-3 0 0,-2 0 0 0,1-3 0 15,1 3 0-15,-3-1 0 0,2 1 0 0,-3-3 0 0,0 3 0 16,2-2 0-16,-2 1 0 0,0-2 0 0,1 3 0 0,0-4 0 16,-1 4 0-16,0-2 0 15,-1 0 0-15,1 0 0 0,0 2 0 0,-1-2 0 0,1 2 0 0,0-3 0 16,1 3 0-16,-3-1 0 0,1 2 0 0,0-1 0 16,-1 3 0-16,0-3 0 0,1 0 0 0,-2 2 0 15,2-2 0-15,-1 0 0 16,0 0 0-16,-2 0 0 0,1 0 0 0,-2 0 0 15,0-2 0-15,-1 2 0 0,1 0 0 0,-1-3 0 16,1 2 0-16,1 1 0 0,0-2 0 0,-1 0 0 16,0 2 0-1,-1 0 0 17,0 0 0-32,0 0 0 0,0 0 0 0,0 0 0 0,0 0 0 0,0-2 0 0,2 4 0 15,-3-4 0-15,3 2 0 0,0 0 0 16,2 0 0-16,0 0 0 0,0-3 0 0,0 3 0 0,1-1 0 0,0 1 0 31,0 0 0-15,0 0 0-1,-3 0 0 17,2 0 0-32,-2 1 0 0,1 2 0 15,1-3 0 1,-1 2 0-16,1-2 0 15,0 0 0 1,1 0 0-16,-2 0 0 0,3 0 0 0,1 0 0 0,0 0 0 0,0 0 0 16,1-2 0-16,0 2 0 0,1 0 0 0,-2 0 0 15,2 0 0-15,0 0 0 0,-2 0 0 0,-1 0 0 0,2 0 0 0,-3 2 0 0,1 0 0 0,-1 0 0 0,-2-1 0 0,2 2 0 0,0-1 0 0,-1 2 0 0,-2-2 0 16,0 0 0-16,0 0 0 0,-2 1 0 0,1 0 0 0,3 0 0 16,3-3 0-16,-1 1 0 0,-1 2 0 0,-1-3 0 0,0 0 0 15,-1 1 0 1,2-1 0-16,2-1 0 15,-3-2 0 1,3 2 0 0,-2 1 0 15,1 0 0-31,0-3 0 16,-1 3 0-1,1 3 0-15,1-3 0 0,1 1 0 0,-1 2 0 16,1-3 0-16,0 3 0 0,2-3 0 0,0 3 0 15,0-2 0-15,-2-1 0 0,2 0 0 0,1 0 0 16,-1 2 0-16,0-2 0 0,3-2 0 0,0 1 0 0,1-2 0 0,-1 1 0 16,2 1 0-16,-1-3 0 0,2 1 0 0,-1 0 0 0,1 0 0 0,1-1 0 0,0 2 0 0,0 0 0 0,2-2 0 0,-2 1 0 15,3 2 0-15,0-1 0 0,-2 0 0 0,2 2 0 0,1-2 0 0,0-1 0 0,0 2 0 0,0 1 0 0,0 0 0 0,0 0 0 0,0 0 0 0,0 0 0 0,0 0 0 0,0 0 0 0,0 0 0 0,0 0 0 16,0 0 0-16,0 0 0 0,0 0 0 0,0 0 0 0,0 0 0 0,0 0 0 0,0 0 0 0,0 0 0 0,0 0 0 0,0 0 0 0,-5-21 0 0,3 18 0 0,-1-1 0 16,-1-2 0-16,1 1 0 0,-1 0 0 0,0 0 0 0,1 1 0 0,0 0 0 0,1-2 0 0,-1 1 0 0,2 0 0 0,0 0 0 0,-1 2 0 0,2-4 0 0,0 1 0 0,-1 0 0 15,1-1 0-15,1-2 0 0,1-1 0 0,-1 0 0 0,0-2 0 0,2-1 0 0,-2 1 0 0,1-3 0 0,0-1 0 94,0 0 0-94,1 0 0 16,-2-4 0-16,1 2 0 0,0-3 0 15,-2 1 0-15,0-2 0 0,-2-1 0 0,0 5 0 0,-2-4 0 0,0 2 0 0,-1 1 0 16,-1-2 0-16,0 1 0 0,0 2 0 0,0-1 0 0,0 2 0 0,-1 1 0 0,1 1 0 15,1-3 0-15,0 1 0 0,0-2 0 0,0 0 0 0,0-2 0 0,2 4 0 0,-1-4 0 0,0 2 0 0,1-1 0 16,0-2 0-16,1 0 0 16,-1 0 0-16,1 1 0 0,-1 1 0 0,1 1 0 0,1 1 0 0,-2 2 0 0,1 2 0 0,-1 2 0 0,1-1 0 0,-1 3 0 0,-1 1 0 0,0 2 0 0,1 1 0 15,-1 1 0-15,2 2 0 0,-1 1 0 0,2 2 0 0,0 0 0 0,0 0 0 0,-1 0 0 0,1 2 0 0,0 0 0 0,1 1 0 0,-1 0 0 0,1 1 0 0,0-4 0 0,0 0 0 0,0 0 0 16,0 0 0-16,0 0 0 0,0 0 0 0,0 0 0 0,0 0 0 16,0 0 0-16,0 0 0 0,0 0 0 15,0 0 0-15,0 0 0 0,0 0 0 0,0 0 0 0,0 0 0 0,0 0 0 16,0 0 0-16,16 10 0 15,-12-10 0-15,-1 0 0 0,2 2 0 0,0-2 0 16,3 3 0-16,-1-2 0 0,2 1 0 0,-1 1 0 0,2 1 0 0,1-3 0 16,0 1 0-16,2 1 0 0,0-2 0 15,1-1 0-15,1 3 0 0,0-3 0 0,-1 0 0 0,1-3 0 16,1 2 0-16,-1-2 0 0,0 1 0 0,0 1 0 0,2-3 0 16,-2 1 0-16,2 1 0 0,-1 1 0 15,2-2 0-15,-1 0 0 0,0 0 0 0,3 1 0 16,2 0 0-16,3 0 0 0,2-2 0 0,3 4 0 0,1-3 0 0,2 0 0 15,1-1 0-15,0-2 0 16,2 0 0-16,-1 0 0 0,-4 0 0 0,2-3 0 16,-2-1 0-16,-1 0 0 0,-2 1 0 0,1 0 0 15,2-1 0-15,1 0 0 0,2 1 0 0,2-1 0 16,2 2 0-16,0 0 0 0,-1 0 0 0,-1 1 0 16,1 4 0-16,-4-1 0 0,-6-1 0 0,2 1 0 0,-1 2 0 15,1 1 0-15,-2 1 0 0,1 0 0 0,2 0 0 16,0 0 0-16,-1 0 0 0,3 3 0 0,3-3 0 0,2-2 0 0,0 1 0 15,-1-3 0-15,0 1 0 0,-3-3 0 16,-1 0 0-16,-2-4 0 0,-1 0 0 0,-2-2 0 0,1 2 0 0,2-2 0 16,3-3 0-16,3 1 0 15,1 2 0-15,2-1 0 0,-2 4 0 0,0-1 0 16,-4 3 0-16,-2 1 0 0,-1 4 0 0,-3 2 0 16,-4 0 0-16,-2 2 0 0,-1 2 0 0,-2 0 0 0,-4 2 0 15,2-1 0-15,-1 2 0 0,0-1 0 0,0 1 0 0,2-4 0 16,1 2 0-16,-1-1 0 15,-1 0 0-15,1-4 0 0,4 2 0 0,2-4 0 16,-1 2 0-16,-1-4 0 0,1-1 0 0,2 0 0 0,-2-1 0 0,0 0 0 16,-1-4 0-16,-2 4 0 0,-2-1 0 0,-1 1 0 15,-1 0 0-15,-1 0 0 0,-1 0 0 0,-2 2 0 16,0 2 0-16,-1-2 0 0,-1 1 0 0,-2 3 0 16,1 0 0-16,-2 0 0 0,-1 3 0 0,0-2 0 15,0 4 0-15,-1-4 0 0,0 4 0 16,0-1 0-16,0-2 0 0,-2 2 0 15,2-3-2400-15,-1 2-480 0,-1-1-80 0,3-4-20272 0</inkml:trace>
  <inkml:trace contextRef="#ctx0" brushRef="#br0" timeOffset="168128.6">24202 14959 6447 0,'2'-4'576'0,"-1"2"-576"0,1 2 0 0,-2 0 0 0,0 0 1104 0,1 0 112 0,0-1 32 0,0 1 0 0,2-3 1376 0,-2 3 288 0,2 0 48 0,-3 0 16 0,0 0 64 0,0 0 16 16,0 0 0-16,0 0 0 0,0 0-1200 0,0 0-256 16,0 0-32-16,-9 19-16 0,5-19-912 0,2 2-176 15,-2-2-32-15,0 0-16 16,1-2-160-16,-1 2-48 0,0-3 0 0,-1 2 0 0,0 1-16 0,0-3 0 0,-1 3 0 0,0 0 0 16,-1 0 64-16,-1 0 0 15,-2 3 0-15,0 1 0 0,1-2-112 0,-3 2-16 16,0-1 0-16,0 1 0 0,1 1 32 0,-3-1 0 15,2 0 0-15,-1-1 0 0,0 2 208 0,-2-1 32 0,1 2 16 0,1-3 0 16,1 0-128-16,1 0-32 0,0-2 0 0,1-1 0 16,2 2-96-16,-1-4-32 0,-1 1 0 0,1 1 0 15,2-5-128-15,-2 4 192 0,1-4-192 16,0 1 192 0,0 1-192-16,-1 2 192 0,-1-1-192 0,1 1 192 0,1 1-192 0,-3 0 0 0,-1 1 144 0,0 1-144 0,0-1 192 15,-1 2-48 1,1-1 0-16,0 0 0 0,-1 0 16 0,0 2 0 0,0 1 0 0,1-2 0 0,0 0-160 0,-2 1 160 31,0-1-160-31,2 0 160 0,-2 1 32 0,3-4 16 0,-1 0 0 0,1 0 0 0,1 0-16 0,0-3 0 31,0 2 0-31,1-2 0 0,0 0-48 0,-1-1-16 0,-3 1 0 16,1 3 0-16,-2-2-128 0,0 1 0 0,-1 2 0 0,-1 1 0 0,-3 0 0 0,-1 0 0 16,-1 4 0-16,3-2 0 15,-1 1 0-15,1 1 0 0,-2-1 0 0,-1 4 0 16,1-3 0-16,-1 3 0 0,1-3 0 0,0 1-176 0,2-1 176 0,-2-2 0 0,2 1 0 15,-2-1 0 1,-1-2 160-16,2 0 16 0,2 0 0 0,0-2 0 16,-2-2-48-16,-2 0-128 0,0 0 192 0,0-1-64 0,-1 0-128 0,-1 0 128 0,0 2-128 0,1-2 128 31,1 0-128-31,-2 3 0 0,4 0 0 0,-2 3 0 16,0 0 0-16,-2 3 0 0,1-1 0 0,-1 4 0 15,0-1 0-15,-1 2 0 0,-4 0 0 0,0-1 0 0,-1 2 0 0,0 0 128 0,-1-1-128 0,0-4 128 16,2 2 128-16,1-2 0 0,1-1 16 0,4-2 0 31,2 0-272-31,0-3 160 0,3 0-160 0,1-3 128 0,2 1-128 0,0-2 0 16,1 2 0-16,0-2 0 0,1 0 0 0,1-1 0 15,-1 2 144-15,-1-1-144 0,1 1 144 0,-2 2-144 16,-1 1 192-16,1 0-192 0,-4-2 128 0,-2 2-128 16,1 0 0-16,-4 0 0 0,1 2 0 0,-1-2 0 15,-1 0 128-15,1 0-128 0,0 0 0 0,1 0 0 16,0-2 0-16,1 2 0 0,0-4 0 0,1 2 0 15,2-2 0-15,-1-1 0 0,2 1 0 0,1-2 0 16,-2 0 0-16,1 0 0 0,2 1 0 0,0-1 0 16,-2-1 0-16,1 2 0 0,0 2 0 0,0-3 0 15,-2 2 0-15,0 0 0 0,-1 2 0 0,0-2 0 0,-1 1 0 16,0 1 0-16,1 1 0 0,-2 1 0 0,0 0 0 0,-1-3 0 16,1 3 0-16,1 0 0 0,1-2 0 0,-1 1 0 15,1-2 0-15,2 1 0 0,0 0 0 16,-2-1 0-16,3 0 0 0,0 3 0 0,0-4 0 0,-1 2 0 15,0 0 0-15,0 0 0 0,0 0 0 0,1-2 0 16,-3 2 0-16,2-1 0 0,-2-1 0 0,0 1 0 16,0-1 0-16,-1-1 0 0,-1 1 0 0,-1 1 0 15,-2 0 0-15,1 2 0 0,1 0 0 0,-1 2 0 16,1 0 0-16,-1 2 0 0,0-2 0 0,2 4 0 0,2-1 0 16,-1-2 0-16,0 2 0 0,2-1 0 0,0 1 0 0,1-1 0 15,1 0 0-15,0 0 0 0,1-1 0 0,-1 0 0 16,1 0 0-16,0-2 0 0,-1 0 0 0,0 0 0 15,2-2 0-15,0 0 0 0,-1 0 0 0,0-1 0 16,0 0 0-16,3 0 0 0,1 2 0 0,-1-3 0 16,3 2 0-16,-1-2 0 0,2 2 160 0,1 2-32 15,1 0 0-15,-1-3 0 0,1 6-128 0,0-3 0 16,1 0-192-16,-1 2 192 0,2-1 0 0,-1 2 0 16,-1-1 0-16,2 2 0 0,1-2 0 0,-1 2 0 0,1 0 0 15,1 0 0-15,0 0 0 0,-1-2 0 16,2 3 0-16,0-4 0 0,-1 3 0 0,2-2 0 15,-1 1 0-15,1-2 0 0,0 1 0 0,0 1 0 16,0 0 0-16,0 0 0 0,1-2 0 0,-1 4 0 16,2-1 0-16,-2 0 0 0,1 2 0 0,-2 0 0 0,1 0 0 0,0 1 0 15,0 2 0-15,-2 0 0 0,2 2 0 0,-1 4 0 16,1-3 0-16,-1 0 0 0,1 5 0 0,0-1 0 16,0 0 0-16,0 2 0 0,1 5 128 15,-1-1-128-15,0 3 0 0,0-2 0 0,1 2 0 0,-1 2 0 0,-1 0 0 16,1 2 0-16,0 0 0 0,-1-2 0 0,1 1 0 15,0-6 128-15,1 0-128 0,-1-2 0 0,1-1 144 0,-1-1-144 16,2-4 160-16,-2 1-160 0,1-2 192 0,0-2-64 16,0 2-128-16,1-3 192 0,-1-3-48 0,0 2-16 15,1 0 0-15,0 0 0 0,0-3 0 0,-1 2 0 16,1 2 0-16,-1 1 0 16,0-1-128-16,0 2 0 0,-1-1 144 0,0 2-144 0,0-1 0 0,-1 3 0 15,1-3 0-15,0-2 128 0,-1 0-128 0,1-1 0 16,0-2 0-16,-1-1 0 0,1-2 0 0,0 1 0 0,1-1 0 15,-1-2 0-15,0 2 192 16,1-3-16-16,0 0-16 0,1 0 0 0,-1 2 432 0,0-3 96 0,2 0 16 0,-1-3 0 16,2 3-576-16,-2 0-80 15,2 3-48-15,0-6 0 0,-1 3 0 0,1 0 0 16,1 3 0-16,-1-3 0 0,1 0 0 0,-2 1 0 16,4 2 0-16,-2-1 0 0,1 2 0 0,0-2 0 15,0 2 0-15,1-2 0 0,0 2 0 0,0 0 0 16,0-2 0-16,1 2 0 0,1-2 0 0,-2 0 0 0,2 0 0 0,-1-2 0 15,2-2 0-15,1 0 0 0,0 0 0 0,2 0 0 16,-3 0 0-16,2 0 0 0,3-1 0 0,2 0 0 16,1 1 0-16,-1-3 0 0,1 2 0 0,1 0 0 0,-1 2 0 15,1-1 0-15,0 2 0 0,-1 0 0 16,3 0 0-16,0-3 0 16,0 6 0-16,1-3 0 0,1 0 0 0,-1 2 0 0,0-2 0 0,-1 1 0 0,0 2 0 0,0-1 0 31,-1-2 0-31,0 1 0 0,-2-1 0 0,1 0 0 15,1-1 0-15,-2-1 0 0,1 2 0 0,-1-4 0 0,1 2 0 0,-1-5 0 0,0 4 0 0,-1-3 0 16,0 2 0-16,1-2 0 0,-1-1 0 0,3 1 0 0,1 0 0 16,2 2 0-16,-2 2 0 0,3-2 0 15,1 4 0-15,2 0 0 16,1 1 0-16,-1 2 0 0,1 1 0 0,-4 1 0 0,1-1 0 16,0 3 0-16,-2-1 0 0,0 3 0 0,-1-6 0 0,-1 2 0 15,-1 0 0-15,-1-2 0 0,0-1 0 0,0-4 0 16,-1 2 0-16,3-4 0 15,3-1 0-15,0-2 0 0,4 0 0 0,0-1 0 0,5 0 0 0,1-2 0 0,-1 2 0 16,1-1 0-16,-4 2 0 0,0 0 0 0,0 4 0 16,-3-3 0-16,0 2 0 15,-2 1 0-15,-2 0 0 0,-2 0 0 0,-1 3 0 0,1-2 0 0,3 0 0 0,0 2 0 16,2 2 0-16,3-2 0 0,1 2 0 16,-1-2 0-16,1 0 0 0,-2-2 0 0,1 0 0 0,-2 0 0 0,1 0 0 0,0-2 0 15,-2 1 0-15,-3-2 0 0,-1 3 0 0,-1-2 0 31,-1-1 0-31,-1 2 0 0,-1-1 0 0,1 1 0 16,1 1 0-16,1 1 0 0,0 1 0 0,1 0 0 16,1 1 0-16,1 1 0 0,-1 1 0 0,2 1 0 15,0-2 0-15,1 2 0 0,-3 2 0 0,1-4 0 16,-1 2 0-16,1 0 0 0,-1-2 0 0,0 2 0 0,0-4 0 16,-1 0 0-16,1 0 0 0,-1-2 0 0,0-2 0 0,3 0 0 15,2-2 0-15,3 0 0 0,3 0 0 0,2-3 0 16,-1 3 0-16,-2 1 0 0,-2 0 0 0,-4 4 0 15,-1-2 0-15,-2 3 0 0,-2 0 0 0,-1 0 0 16,-4 4 0-16,0-2 0 0,-2 4 0 0,-2-2 0 16,1 2 0-16,-2 1 0 0,0-1 0 0,-2-3 0 15,-1 4 0-15,1-1 0 0,0-2 0 0,-2 0 0 16,0 0 0-16,1-4 0 0,0 3 0 0,0-3 0 16,1 0 0-16,-2 0 0 0,0-3 0 0,2 3 0 15,-2-2 0-15,2 0 0 0,-2 2 0 0,2-2 0 0,-1 2 0 16,-1 0 0-16,0 0 0 0,2 0 0 15,0 0 0-15,-1 2 0 0,2-2 0 0,0 0 0 0,1 4 0 16,0-4 0-16,2 3 0 0,-2-3 0 0,3 0 0 0,-2 0 0 16,0-3 0-16,1 3 0 0,-2-2 0 0,1 0 0 15,0-2 0-15,-2 0 0 0,1 0 0 0,-1-1 0 16,0 0 0-16,-2 3 0 0,-1-2 0 0,-1-2 0 16,-1 3 0-16,-1 0 0 0,0 0 0 0,-2 1 0 15,1 0 0-15,-2 0 0 0,1 1 0 0,0-2 0 16,0 3 0-16,-1-2 0 0,1 2 0 0,0-1 0 15,0 1 0-15,0-3 0 0,0 3 0 0,1-4 0 16,-2 4 0-16,1-2 0 0,1-1 0 0,-2 2 0 0,2-1 0 0,-2 1 0 16,1-2 0-16,-1 3 0 0,1-4 0 0,-1 2 0 15,0-2 0-15,0 2 0 0,-1-5 0 0,0 4 0 16,0-3 0-16,0-1 0 16,-2-2 0-16,-1-1 0 0,0-5 0 0,-2-1 0 15,0-9 0-15,-3-5 0 0,0-7 0 0,-1-1 0 0,-1-7 0 16,3 2 0-16,-1 2 0 0,2 3 0 0,1 2 0 0,2 5 0 15,1 3 0-15,1 2 0 0,0 1 0 16,1 4 0-16,2 4 0 0,0-2 0 0,0 1 0 16,-1-2 0-16,2 2 0 0,-2 1 0 0,0-1 0 0,-1 2 0 0,1 3 0 15,-1-3 0-15,-1-2 0 0,-1-2 0 16,-2 1 0-16,0 1 0 0,-1-5 0 0,0 4 0 0,-1 0 0 16,0 3 0-16,1 1 0 0,0 2 0 0,1 1 0 0,1 3 0 15,-1 1 0-15,0 2 0 0,2 0 0 0,-1 3 0 16,1 0 0-16,1 0 0 0,-2 2 0 0,2 2 0 15,-1 2 0-15,0-2 0 0,1 1 0 0,-1 2 0 16,0 1 0-16,1 1 0 16,0 0-1360-16,1 2-224 0,-1-2-32 0,2 0-22944 0</inkml:trace>
  <inkml:trace contextRef="#ctx0" brushRef="#br0" timeOffset="169682.31">24755 13940 911 0,'-17'6'0'0,"5"-2"0"0,0 2 0 0,3-3 0 0,4 0 2432 0,1-3 416 0,-1 4 80 0,-3-2 16 0,-6 5 2048 0,-3 0 432 0,-3 2 80 0,2-2 0 0,1 2-2368 0,4-3-496 0,2-4-80 0,3 2-32 0,3 0-1312 0,2-4-256 0,1 2-48 16,2-2-16-16,2 0-224 0,0 0-48 15,2 0-16-15,0 2 0 0,1 0-48 0,-1 0-16 16,3 0 0-16,-1 3 0 0,1-2-256 0,2 0-48 0,1 1-16 0,0-1 0 16,0 3-64-16,1-3-16 0,0 1 0 0,0-2 0 15,0 2 32-15,1-2 0 0,1-2 0 0,0 0 0 16,1 0 224-16,0-2 48 0,0-1 16 0,4 0 0 16,-1-1-192-16,3-2-32 0,2-3-16 0,4 2 0 15,5-2-32-15,0-1-16 0,4 0 0 0,-2 2 0 16,-2 1-176-16,-1 1 128 0,-1 2-128 0,-2 1 128 0,-3 0-128 15,-2 3 0-15,-2 0 0 0,-4 3 0 0,0-2 0 0,-4 1 0 16,1 1 0-16,-3-2 0 0,-2 2 0 0,0-3 0 16,-2 0 0-16,-1 0 0 0,0 0 0 0,0-3 0 15,-1 2 0-15,-2-2 0 0,2 3 0 0,-2-3 0 16,1 0 128-16,-1 1-128 0,-1 1 0 0,1-2 128 16,-1-1-128-16,-1 2 128 0,1 2 96 0,-1-4 16 15,0 4 0-15,1-2 0 0,-1 2-32 0,0-1 0 16,0 1 0-16,0 0 0 0,0 0-208 0,0 0 0 15,0 0 128-15,0 0-128 0,0 0 0 0,8 22 0 16,-7-16 0-16,1 1 0 0,0 2 0 0,-1 1 0 16,1 0 0-16,1 2 0 0,-1 1 0 0,1-1 0 0,-1 2 0 15,1 2 0-15,2 2 0 0,0 3 0 16,1-1 0-16,1 5 0 0,1-3 0 0,-1 4 0 0,3 2 0 0,0 3 0 16,2 1 0-16,-1 3 0 15,0 6 0-15,-1 0 0 0,2 4 0 0,-3 1 0 0,1-4 0 0,0-1 0 16,0-3 0-16,-1-5 0 0,-2-3 0 0,1-5 0 15,-1-1 0-15,0-3 144 0,0-2-144 0,-1 0 128 16,0 1 48-16,0-2 0 0,0 1 0 0,1-1 0 16,-3 1-176-16,0-3 0 0,2-4 0 0,-2 5 128 0,0 1-128 0,-1-1 0 15,1 4 0-15,-1-3 0 0,-1-1 0 0,-2-1 0 16,1-4 0-16,1 0 0 16,-4-1 160-16,1-5-160 0,0 1 192 0,-2 0-192 0,2-1 640 0,-1 0 0 15,0-2 16-15,0 1 0 0,1-2-528 0,0 3-80 16,-1-2-48-16,1-1 0 0,0 0 0 0,1 0 0 15,0 1 0-15,-1-2 0 16,1 2 0-16,0-1 0 0,0 0 0 0,-2 1 0 16,2-2 0-16,0-1 0 0,0 2 0 0,0-1 0 0,0-2 0 15,0 1 0-15,-1 2 0 0,1-3 0 0,0 2 0 0,0-2 0 16,0 0 0-16,0 0 0 0,0 0 0 0,0 0 0 16,0 0 0-16,0 0 0 0,0 0 0 0,0 0 0 15,0 0 0-15,0 0 0 0,0 0 0 0,0 0 0 16,-18 8 0-16,13-8 0 0,0 2 0 0,-3-2 0 0,1 2 0 0,-1 0 0 15,1-2 0-15,-3 2 0 0,0 0 0 0,-1 0 0 16,1-2 0-16,-1 3 0 0,-1-3 0 0,-2 0 0 16,2 1 0-16,-4-1 0 0,0 2 0 0,0-2 0 15,-1 0 0-15,1 0 0 16,0 0 0-16,-1 0 0 0,0-2 0 0,-3 2 0 16,1-1 0-16,-2 1 0 0,0-3 0 0,-3 1 0 0,-4 0 0 0,-4 2 0 0,-1-2 0 0,-4 2 0 31,-3 0 0-31,-1 2 0 0,3 0 0 0,2 0 0 15,2 2 0-15,0 1 0 0,3 0 0 0,3 0 0 16,1 1 0-16,2 0 0 0,1-2 0 0,2 0 0 0,0-1 0 16,0 2 0-16,-2-4 0 0,2 4 0 0,1-3 0 0,-1 0 0 15,1 1 0-15,0 0 0 0,-1-3 0 0,3 3 0 16,0 0 0-16,2-3 0 0,-2 4 0 0,2-1 0 16,0-3 0-16,1 3 0 0,0 0 0 0,1 1 0 15,2-2 0-15,1 2 0 0,1-1 0 0,2 0 0 16,1 1 0-16,0-2 0 0,1-1 0 0,2 2 0 15,0-1 0-15,1-2 0 0,2 1 0 0,-1 2 0 0,2-3 0 0,0 0 0 16,1 0 0-16,0 0 0 16,0 0 0-16,0-3 0 0,1 3 0 0,0-1 0 0,0 1 0 0,1-2 0 0,0-2 0 15,-2 4 0-15,0 0 0 0,0 0 0 0,17-22 0 0,-10 13 0 32,0-4-1392-32,3-2-272 0,1-4-48 0,5-4-22768 0</inkml:trace>
  <inkml:trace contextRef="#ctx0" brushRef="#br0" timeOffset="171025.54">26137 14234 41471 0,'-6'-2'3680'0,"1"2"-2944"0,1 0-592 0,3 0-144 0,1 0 192 0,-1 0 0 0,-2 0 0 0,-3 0 0 0,0 0 16 0,-2 0 16 0,1 2 0 0,2 1 0 0,1 0-48 0,2 0-16 16,1 1 0-16,1 2 0 0,1 0 64 0,1 0 16 15,1-1 0-15,2 4 0 0,0-3 272 0,0 0 64 16,1 3 16-16,0 1 0 0,3 0-112 0,-3 2-32 16,1 0 0-16,-1 2 0 0,1 2-320 0,-1 3-128 0,-1 3 0 0,-2 0 144 15,1 3-144-15,-1 0 0 0,-1-3 0 0,-1 0 0 16,1 0 0-16,-1-6 0 0,0 0 0 0,-1-3 0 16,1-3 0-16,1-4 192 0,-1-2-64 0,0-4 0 15,2-2 176-15,-1 0 16 0,-1-8 16 16,2 0 0-16,0-2-128 0,0-7-16 15,-2-1-16-15,2-4 0 0,-1-1-176 0,1-3 160 0,0-1-160 0,0-1 160 16,0 0-160-16,1 1 0 16,0 1 0-16,1-1 0 0,1 3 0 0,1 3 0 0,1 0 0 0,-1 6 0 0,1 2 0 0,2 5 0 15,-1 1 0-15,1-1 0 0,1 3 0 0,2 1 0 16,-1 0 0-16,3 1 0 0,-1 1 0 0,2 3 0 16,0-1 0-16,1-1 0 0,2 3-128 0,-2 0 128 15,1 3 0-15,0-1 0 0,-2 2 0 0,0 0 0 16,0 2 192-16,-2 0-64 0,-2 3-128 0,0-2 0 15,-1 2-192-15,-2-2 192 0,0 3 0 0,-3 1 0 16,-1-1 0-16,-3 0 0 16,0 0 0-16,-5 1 0 0,-1 3 0 0,0-5 0 0,-4 4 0 0,1-1 0 0,-1-3 0 0,0 1 0 31,0 0 0-31,1-4 0 0,2-2 0 0,0-2 0 0,4-1 0 0,1-2 0 0,1-3 0 0,1-2 0 16,2 0 0-16,1-6 0 15,2-1 0-15,1 1 0 0,2-4 0 0,0 0 0 16,0 0 128-16,-1 1-128 0,3 1 0 0,-3-2 0 15,3 4 0-15,-4-1 0 0,1 3 0 0,-2-1 0 0,1 4 0 0,-2-3 0 16,0 4 0-16,0 1 0 0,0 1 0 0,-1-2 0 16,2 2 0-16,-1 1 0 0,0-2 0 0,0 3 0 15,2 0 128-15,-2-1-128 0,1 2 128 0,-1 1-128 0,2 1 128 16,-1 2-128 0,1 1 0-16,0 1 128 0,1 1-128 0,0 1 0 0,-1 2 0 15,1 1 0-15,1 2 0 0,0 0 0 16,1 2 0-16,-1 1 0 0,1-2 0 0,0 4 0 15,1-1 128-15,1 1-128 0,-1-1 0 0,0 4 0 16,1-2 0-16,-1 1 0 0,-1-2 0 0,0 4 0 16,-1-2 0-16,0-3 0 0,-2 0-272 0,-2-4-96 0,0-2-16 15,-1-1 0 1,0-4-1024-16,-3-3-224 0,2-4-32 0,-2-3-18960 0</inkml:trace>
  <inkml:trace contextRef="#ctx0" brushRef="#br0" timeOffset="174178.65">27246 14023 14735 0,'-1'-6'1312'0,"0"2"-1056"0,1 0-256 0,-2 2 0 15,2-1 1056-15,0 3 160 0,0-1 16 0,-2 1 16 0,0-2 224 0,-3-1 32 0,-2 2 16 0,-1 1 0 0,-1 1 1040 0,0 4 224 0,0-1 32 0,0 2 16 16,1 0-896-16,4 0-176 0,0-2-32 0,5 2-16 0,2-2-912 0,3 1-176 16,1-1-48-16,3 2 0 15,2 0-304-15,2 0-64 0,0 2-16 0,-1 0 0 16,1 2-192-16,-2 2 176 0,1 5-176 0,-4-1 160 0,1 2 176 0,-2 4 48 15,-1 1 0-15,-2 1 0 0,-2 2 64 0,-1 3 0 16,-2-1 16-16,0 3 0 0,-1-2-208 0,0-1-32 16,-1 0-16-16,2-2 0 0,0-1-208 0,2-1 0 15,2-3 0-15,0-3 0 0,2-5 0 0,2-2 0 16,0-3 0-16,1-1 0 0,1-6 0 0,0-1 0 16,4-5 128-16,-1-1-128 0,2-7 0 0,0-3 176 15,-2-2-176-15,1-3 160 0,-2-3-160 0,-1-1 0 0,-2-1 0 0,-1 2 0 16,-2-1 0-16,0-1-176 15,-1-2 48-15,-3-1 0 0,2 1 0 0,-3 2 0 16,2-1 0-16,-1 3 0 0,-1 6-64 0,2-1 0 16,-1 4 0-16,0 4 0 0,-1 0 64 0,0 5 0 0,2 1 0 0,-2 0 0 15,1 4 128-15,1-2 0 0,-1 3 0 0,2 3-128 16,0-2 128-16,-1 4 0 0,1 0 0 0,1 3 0 16,0 2 0-16,0 3 0 0,1 1 0 0,0 4 0 15,0-1 0-15,1 3 0 0,-1 2 0 0,-1 0 128 0,1 3-128 16,-1 1 176-16,0-1-176 0,0 1 192 15,-1 1-64-15,-2 1 0 0,2-2 0 16,-3 0 0-16,1-1-128 0,1 0 0 0,-1-3 0 0,1-3 0 16,1-2 0-16,-1-2 0 0,1-5 0 0,0-2 0 0,1-4-368 0,0-4 0 15,1-4 0-15,0-2 0 16,1-6-544-16,1-4-112 0,-1-5-32 0,2-5-18192 16</inkml:trace>
  <inkml:trace contextRef="#ctx0" brushRef="#br0" timeOffset="174516.49">27961 13538 23039 0,'-6'5'2048'0,"1"0"-1648"0,0-4-400 0,1 2 0 0,3-1 4128 0,1-2 736 0,1 4 160 0,0-2 32 0,1 5-3504 0,0 2-688 0,2 4-144 0,3 7-16 0,1 2-352 0,-1 3-64 0,2 7-16 0,-3 0 0 16,-1 5-48-16,-1 1-16 0,-3 7 0 0,-1 2 0 15,-1 6 176-15,-2 1 16 0,-1 3 16 0,2-2 0 0,-2-3-256 0,2-7-160 31,-1-1 192-31,1-4-192 0,0-1 128 0,1-1-128 16,2-6 0-16,2-1 0 0,1-5 0 0,-1-1 0 16,4-3 0-16,-2-1 0 15,2-5-624-15,-1-2-128 0,-1-4-16 0,0-5-12784 0,-1-2-2544 0</inkml:trace>
  <inkml:trace contextRef="#ctx0" brushRef="#br0" timeOffset="174751.1">27754 14104 40543 0,'-9'2'1792'0,"2"-2"384"0,2-2-1744 0,3 2-432 0,2 0 0 0,0 0 0 0,0-2 368 0,1 1-16 16,-1 1 0-16,1-3 0 0,2 1 32 0,-1 1 16 15,2 1 0-15,0 3 0 0,-4-3 32 0,0 0 0 16,0 0 0-16,22 10 0 0,-15-6-80 0,3-2-16 15,1 1 0-15,3-2 0 0,2 2-192 0,4-6-144 16,2-1 192-16,5 1-192 0,2-7 0 0,3 1 0 16,3-3-240-16,-1-2 80 15,1 2-928-15,-2-4-192 0</inkml:trace>
  <inkml:trace contextRef="#ctx0" brushRef="#br0" timeOffset="175149.22">28439 14013 23039 0,'-11'12'2048'0,"4"-6"-1648"0,1-2-400 0,2-1 0 16,3-2 1888-16,1-1 288 0,1 0 64 0,-1 0 16 16,0 0-1328-16,0-1-272 0,1 1-48 0,0 0-16 15,3-3-144-15,-4 3-48 0,0 0 0 0,0 0 0 0,0 0 720 16,26 0 144-16,-18 0 16 0,-1 0 16 0,2 0-480 0,1-2-112 16,1 0 0-16,0 0-16 0,1-4-304 0,1 0-48 15,-2-2-16-15,0 2 0 0,-1-5-320 0,-2 1 128 16,1 0-128-16,-3-2 0 15,0-1 0-15,-2 1 0 0,0-2 0 0,-5 2 0 16,-1 0 0-16,-3 2 0 0,-2 0 0 0,-4 4 0 0,-2 0-192 0,-3 3 0 16,-2 3 0-16,-3 3 0 15,1 3-48-15,-2 4-16 0,-1 2 0 0,0 3 0 16,2 2 128-16,0 4 128 0,2-1-208 0,2 1 80 0,1 1 128 0,4 0 0 16,1 2 0-16,2 1 0 0,3-3 0 0,1 0 0 15,4 0 0-15,1 0 128 0,2-4 176 0,3-1 32 16,1 4 16-16,2-5 0 0,0 3 48 15,2-3 16-15,1-2 0 0,0 1 0 0,2-3-16 0,2-2 0 0,-1 0 0 0,4-4 0 16,0 3-272-16,2-5-128 0,1 1 0 0,1-1 128 16,1-1-128-16,-1-3-192 15,1-3 32-15,0-1 16 0,-2 2-592 16,-2-5-112-16,0 0-32 0,-3-4-18256 0</inkml:trace>
  <inkml:trace contextRef="#ctx0" brushRef="#br0" timeOffset="175462.11">29131 13858 36863 0,'-3'3'3264'0,"3"-3"-2608"0,0 1-528 0,0-1-128 0,1 3 848 0,-1-3 144 0,0 2 32 0,0 4 0 0,-1 0-448 0,-1 6-96 0,-2 4-16 0,-3 2 0 15,-2 9-144-15,-5 2-16 0,0 3-16 0,-6 3 0 0,-3 3-32 0,0-1 0 0,-2-1 0 0,1 1 0 16,-1-1-96-16,1-3-32 0,1-1 0 0,2-1 0 31,0-1-128-31,2-2 0 0,3-3 0 0,1-6 0 16,2-3-624-16,2-4-144 0,-1-6-48 0,4-6-18208 0</inkml:trace>
  <inkml:trace contextRef="#ctx0" brushRef="#br0" timeOffset="175675.2">28909 13908 43311 0,'-11'16'3840'0,"3"-6"-3072"0,4-3-608 0,5-2-160 16,0-4 656-16,1 4 112 0,-2 6 0 0,0 8 16 0,0 6-176 0,2 6-32 15,5 3-16-15,2 2 0 0,3-1-240 0,2-3-64 32,2-1 0-32,0 0 0 0,2-3-256 0,0-2 160 0,2-1-160 0,1-3 128 15,0-2-128-15,1-1 0 0,3-1 0 0,2-4 0 32,-1 0-592-32,3-4-160 0,3-3-16 0,4-4-20368 0</inkml:trace>
  <inkml:trace contextRef="#ctx0" brushRef="#br0" timeOffset="180051.62">26551 15509 21183 0,'-5'6'1888'0,"0"-1"-1504"0,2-1-384 0,0-1 0 0,2-2 2592 16,0 2 448-16,-3 4 96 0,-2 1 0 0,-2 5-944 0,1 0-192 0,1 0-32 0,2-1-16 0,0-3-1056 0,3 1-192 0,0-1-64 0,1 0 0 15,0-1-304-15,1 0-64 0,-1 2-16 0,1-1 0 16,-1 1 0-16,0 0 0 0,2 2 0 0,-2 1 0 16,1 4-256-16,0 1 0 0,2 3 0 0,-2-1 0 15,2 5 0-15,0-1-144 0,1 2 16 0,-2-3 0 16,2-1-432-16,-3-2-80 0,2-2 0 0,-2-2-16 16,-1-5-1056-16,1-1-208 0,-1-6-32 0,-1-2-14256 15</inkml:trace>
  <inkml:trace contextRef="#ctx0" brushRef="#br0" timeOffset="180262.8">26470 15211 33167 0,'-18'-10'2944'0,"6"2"-2352"16,2 0-464-16,4 2-128 0,5 1 1472 0,1 1 256 0,0-2 64 0,0-1 16 15,-2-4-1360-15,4-3-288 0,0-4-160 0,3 1 192 16,0 3-192-16,1 4 0 0,0 4 0 0,1 2 0 31,-3 4-320-31,1 4-112 0,-1 0-16 0,-1 4 0 16,-1 4-128-16,1 1-16 0,-2 0-16 0,0 5-10400 0,0-5-2096 0</inkml:trace>
  <inkml:trace contextRef="#ctx0" brushRef="#br0" timeOffset="181031.24">26823 15518 37775 0,'-5'6'3360'0,"2"-2"-2688"0,1-1-544 0,2 0-128 0,0-1 208 0,0 0 16 0,0 3 0 15,-2 5 0-15,-1 2 368 0,2 0 80 0,-1 4 16 0,0-2 0 0,2 1-384 0,0-2-80 16,0 2-16-16,2-1 0 16,0 1-16-16,1 1-16 0,-1 0 0 0,1 0 0 0,0 2 32 0,0-2 16 15,1 1 0-15,0-1 0 0,0 1-224 0,1-1 176 0,-1 0-176 0,1 0 160 16,-2 0-160-16,1-3 0 0,1-3 144 0,-1-2-144 16,0 0 0-16,-1-3 0 15,0-4 0-15,0-1 0 0,0-1 160 0,-1-6-32 0,2 1-128 0,-1-6 192 0,-2-1-192 16,1-3 0-1,1-2 0-15,-2-2 0 0,0 1 0 0,-1-3 0 16,0 0 0-16,0-3 0 0,-2-1 0 0,-1 2 0 0,0-5 0 0,-1 3 0 0,0-2 0 0,0-1 0 16,2 1 0-16,1-1 0 15,2 5 0-15,1 1 0 0,1 7 0 0,1 1 0 0,2 6 0 0,0-1 0 32,1 3 0-32,3 1 0 0,0 3 0 0,3 0 0 15,0 1 0-15,1 2 0 0,1 2 0 0,1 4 0 16,2 0 0-16,0 2 0 0,0 3 0 0,1 1 0 15,0 4 0-15,2 4 0 0,-1-1 0 0,1 1 0 0,-1 1 0 16,-1 1 144-16,-2-2-144 0,-2 1 128 16,0 1-128-16,-2-2 128 0,-2 1-128 0,0-4 0 0,-2 4 0 0,0-1 0 15,-2-2 0-15,-1 1 0 0,1-5 0 0,-3 0 0 32,0-1-688-32,-1-3-64 0,-2-4-16 0,0-2-18176 0</inkml:trace>
  <inkml:trace contextRef="#ctx0" brushRef="#br0" timeOffset="181443.55">27722 15433 37775 0,'-3'-4'1664'0,"-1"1"368"0,0 0-1632 0,2-4-400 0,0 4 0 0,2 0 0 0,0 0 656 0,-1-4 48 0,-1-4 16 0,-1-2 0 0,0-3-272 0,-2-3-64 16,-2 3-16-16,0 1 0 0,0 4-208 0,-2 0-32 16,0 3-128-16,1 6 192 0,-2 1-16 0,0 4-16 0,0 4 0 0,0 0 0 15,-1 4 0-15,1 5 0 16,0 0 0-16,0 7 0 0,2-4-160 0,-2 6 160 15,1 1-160-15,0 1 160 0,-1 2-160 0,2-1 0 0,0 1 144 0,2 0-144 16,2-2 176-16,1-1-48 0,3 0 0 0,1-3 0 16,4-2-128-16,0-2 128 0,2 0-128 0,2-4 128 0,1-2-128 0,1 0 0 15,1-3 0-15,1 2 0 0,0-3 0 0,3-2-272 16,0 2 64-16,3-3 16 16,1 0-416-16,0-2-80 0,-1 2-16 0,2-2-18016 15</inkml:trace>
  <inkml:trace contextRef="#ctx0" brushRef="#br0" timeOffset="181855.83">28282 15372 40367 0,'-17'10'896'0,"2"-3"176"0,2-1 32 0,3-1 32 0,4-3-912 0,2 0-224 15,0-2 0-15,-3 3 0 0,-6 0 256 0,-3 3 16 0,-1 1 0 16,0-1 0-16,2 1-144 0,0 2-128 0,1 1 144 0,2 2-144 0,0 2 0 0,-1 3 0 31,1 3 0-31,1 5 0 0,1-2 160 0,1 6-160 0,3-1 160 0,1 3-160 0,3-5 0 0,0 1 128 16,2-5-128-16,3-2 0 0,2 1 0 0,1-4 128 31,1 1-128-31,3-5 0 0,0 2 0 0,1-5 0 0,2-4 0 0,0 0 0 0,1-2 0 0,1-4-240 31,0 0 48-31,1-6 16 0,1 0 48 0,-1-4 0 16,3-5 0-16,-2-1 0 0,-1-3-64 0,-1 0-16 16,-2-4 0-16,1-1 0 0,-3 0 208 0,-2 1 0 0,-2 0 0 15,-2 0 0-15,-2 1 240 0,-3-1-16 0,-3-1 0 0,-2-1 0 16,-1 3 160-16,-3-1 16 0,0 4 16 0,-1 0 0 16,-2 7 0-16,1-1 0 0,-1 3 0 0,0 4 0 15,-2 3-32-15,2 3-16 0,1 0 0 0,-1 1 0 16,3 4-368-16,-1-2-128 0,1 4 0 0,2-1 0 31,0 0-704-31,4 0-128 0,-1 0-16 0,4-1-18048 0</inkml:trace>
  <inkml:trace contextRef="#ctx0" brushRef="#br0" timeOffset="182326.58">28517 15400 20271 0,'-5'4'1792'0,"2"-4"-1424"16,0 3-368-16,2-3 0 0,1 1 1728 0,0 1 256 0,-1 2 64 0,-2 2 16 0,1 3 368 0,-1 3 80 0,2 2 16 0,1 2 0 0,1 2-1104 0,1 1-208 15,0 0-64-15,1 0 0 0,1 0-512 0,-1 1-96 0,-1 1-32 0,-2-2 0 16,2 0-192-16,-4 0-64 0,1-3 0 0,-1 0 0 15,-1-3-32-15,0 2-16 0,-1-5 0 0,-1 2 0 16,1-3 80-16,-1-2 16 0,1 0 0 0,1-5 0 16,0 2-48-16,1-2-16 0,-1-2 0 0,2-2 0 15,0-2-240-15,1-2 0 0,-1 0 0 0,1-7 0 16,1 1 0-16,0-2 0 0,0-4 0 0,2-4 0 16,-1-6 0-16,2-4 0 0,0-4 0 0,1-3 0 0,1 4-128 15,1 6 128-15,-1 1 0 0,3 2 0 0,-1 4 0 0,0 4-128 16,2 1 128-16,-1 5 0 15,1 2 0-15,0 4 0 0,-2 2 0 0,2 4 0 16,0 0-144-16,0 2 144 0,1 3 0 0,0-2-144 0,1 1 144 0,2 2-160 16,0 0 160-16,-1 0-160 15,2 3 160-15,0-3 0 0,2 4 0 0,-1 0 0 0,2 2 0 0,-1-2 144 16,0 3-144-16,-2-1 160 0,1 0-160 0,-1 2 0 16,0 1 0-16,-2-1 0 0,0 0-224 0,-1-1-128 15,-1 0-32-15,-3 2-12992 16,-1-1-2624-16</inkml:trace>
  <inkml:trace contextRef="#ctx0" brushRef="#br0" timeOffset="182792.28">29293 14996 37775 0,'-8'7'1664'0,"2"-2"368"0,0 2-1632 0,2-4-400 15,2 0 0-15,0-2 0 0,1 1 576 0,-1 2 16 0,-3 5 16 0,-3-2 0 0,1 3-96 0,-3 1 0 0,0 2-16 0,0-2 0 0,-1 1-112 0,0 1 0 0,-3-1-16 0,1 1 0 16,-2 2-32-16,0-2 0 0,2-1 0 0,-1-2 0 16,2 0-208-16,0-4-128 0,3 3 160 0,0-6-160 15,3 4 0-15,1-4-208 0,0 1 16 0,2 1 0 0,2-1-128 0,1-2 0 16,1-1-16-16,2 2 0 0,1-1 80 0,0 0 32 15,1 0 0-15,2-1 0 16,0 2 32-16,2-3 0 0,1 2 0 0,1-1 0 16,0 2-96-16,1-3-16 0,1 2 0 0,0-2 0 0,1 2 112 0,-1 0 32 15,2 1 0-15,0 0 0 0,0 0 160 0,0 0 224 16,0 4-48-16,-1-1-16 16,1 0 128-16,-1 0 32 0,-2 2 0 0,-1 1 0 0,0 3-192 0,-1-2-128 0,-1 2 144 0,-3 1-144 15,0 2 0-15,-2-1 0 0,-1 4 0 0,-2 1 0 31,-2-2 208-31,-2 4-48 0,-1 2-16 0,-2-1 0 16,0 0 304-16,-3-1 48 0,1 1 16 0,-3 1 0 0,-1-4 80 16,1 0 32-16,0 0 0 0,-1-6 0 0,-1 0-352 0,2-5-64 15,1 0-16-15,-1-6 0 16,3-1-768-16,-3-2-176 0,1-1-16 0,1-6-19264 16</inkml:trace>
  <inkml:trace contextRef="#ctx0" brushRef="#br0" timeOffset="182982.87">29651 15350 41471 0,'-6'13'1840'0,"1"-3"368"0,1-1-1760 0,3-2-448 0,2-1 0 0,1-1 0 16,0-1 0-16,2 5 0 0,0 4 128 0,2 3-128 15,2 7 0-15,1 1-144 0,-2 2 144 0,0 2-208 31,-2-2-336-31,-3-2-64 0,-1 0-16 0,-1-1 0 0,0-3 176 0,0-4 48 0,0-1 0 0,0-1 0 16,2-6 80-16,-2-4 0 0,2-2 16 0,-1-2-16032 16</inkml:trace>
  <inkml:trace contextRef="#ctx0" brushRef="#br0" timeOffset="183164.75">29644 14975 39615 0,'-14'-1'3520'0,"6"-3"-2816"16,3 2-560-16,3 2-144 0,2 0 592 0,-1-3 96 16,-3 2 16-16,-2-2 0 0,-2 0-576 0,-1-2-128 15,2 4 0-15,0-2 0 16,2 3-1072-16,2 0-192 0,-1 0-32 0,2 3-10400 16,-2 0-2064-16</inkml:trace>
  <inkml:trace contextRef="#ctx0" brushRef="#br0" timeOffset="183647.57">30181 14970 38703 0,'-8'4'1712'0,"3"-4"352"0,1 0-1648 0,2 0-416 15,2-4 0-15,1 4 0 16,2-2-688-16,-2-1-208 0,1-1-64 0,1 1 0 16,-2 0-1056-16,-1 3-224 0,0 0-32 0,0 0-16 0,0 0 1712 0,-26 16 320 15,13-1 80-15,-6 1 16 16,-2 4 1632-16,-3 1 320 0,-2 1 64 0,1-2 0 0,0 1-336 0,4-5-80 15,1 0-16-15,4-3 0 16,4-3-1120-16,3-3-304 0,3 2 0 0,3-7 0 16,3 2-1648-16,4-2-416 0,3-2-96 0,3-2-16 15,3-1-1680-15,0 2-352 0,3-4-64 0,3 1-16 16,1 1 1984-16,-1-1 384 0,1 4 64 0,0 0 32 0,-1 0 2880 0,-1 4 576 16,-1 2 112-16,1 1 32 0,-3 2 976 0,-2 1 192 15,1 2 32-15,-2 4 16 0,-2 0-432 0,-1 3-96 16,-3 3-16-16,-1-1 0 0,-3 1-976 0,-1 2-192 15,1 1-32-15,-4-1-16 0,1-1-736 0,-1-4-160 0,-1 2-16 0,-2-1-16 16,2 0 48-16,-4-1 16 0,3-3 0 0,-3-1 0 16,0-6-240-16,1 0-128 0,-2-3 128 15,1-5-128 1,1-1-624-16,0-1-192 0</inkml:trace>
  <inkml:trace contextRef="#ctx0" brushRef="#br0" timeOffset="183891.4">30497 14649 44223 0,'-14'18'1968'0,"3"-4"400"0,3 1-1904 0,1-3-464 0,6-6 0 0,2-1 0 16,1 1 384-16,-2 7 0 0,1 8-16 0,1 5 0 0,2 11-16 0,1 5 0 15,1 2 0-15,0 3 0 0,2 0-352 0,-2 4 128 0,-1-4-128 16,1 1 0-16,0-3 272 0,2-2-16 15,-1-2 0-15,2-3 0 0,1-3-256 0,-2-3 0 16,4-4 0-16,-3 1 0 16,3-5-832-16,-3-1-240 0,3-6-32 0,-4-2-16 15,0-6-912-15,-2-5-176 0</inkml:trace>
  <inkml:trace contextRef="#ctx0" brushRef="#br0" timeOffset="184092.34">30411 15088 28559 0,'-22'16'2544'0,"8"-4"-2032"16,0-5-512-16,7-2 0 0,4-1 3856 0,3-4 688 15,1 3 128-15,-1-3 16 0,0 1-2992 0,2 1-608 0,3 2-112 0,3-2-16 16,5-2-320-16,3 0-64 0,3-2-16 0,5 1 0 16,2-2-416-16,1 1-144 0,3 1 0 0,1-4 144 15,1 1-144-15,0 0 0 0,0-1 0 0,-2-1 0 31,0 1-640-31,-5-1-16 0,0-3 0 0,-4-1-14048 0,-3 2-2800 0</inkml:trace>
  <inkml:trace contextRef="#ctx0" brushRef="#br0" timeOffset="184378.17">31071 14914 40543 0,'-1'7'1792'0,"-2"-5"384"0,-1 4-1744 0,1-2-432 0,0-2 0 0,1 0 0 15,-1 3 784-15,-3-2 80 0,-1 4 16 0,-6 2 0 0,0 1-112 0,-5 3-32 16,1-1 0-16,-1-2 0 0,-1 0-480 0,2 0-112 15,-2 1-16-15,2-1 0 16,-2 0-128-16,2 2-256 0,1 0 64 0,0 1 16 16,1-1-336-16,3 4-64 0,2-2 0 0,2 2-16 0,5-1 144 0,1 1 48 15,4 0 0-15,0-1 0 0,3-2 400 0,2 2 0 16,1-1 144-16,0-2-144 0,2 0 256 0,2 1-48 16,-1-1-16-16,0-2 0 0,1 0 64 0,-2 2 16 15,1-2 0-15,-1-1 0 0,0 1-96 0,0 0-32 0,0-4 0 0,0 1 0 16,0-2-144-16,-1-1 0 15,1-2 0-15,0-2 0 0,0-2-144 0,0-2-112 0,2-2-32 0,-1-4 0 32,1-2-480-32,-1-4-112 0,0-3-16 0,1-2-17840 0</inkml:trace>
  <inkml:trace contextRef="#ctx0" brushRef="#br0" timeOffset="184781.94">31188 15071 10127 0,'2'7'448'0,"-2"-1"96"0,1 1-544 15,-1-1 0-15,0 1 0 0,0-1 0 16,0 0 3136-16,0 6 528 0,0 8 112 0,-3 9 0 16,2 8 0-16,-1 2 0 0,-1 5 0 0,2-4 0 15,1-1-1968-15,0-5-400 0,1-3-64 0,2-2-32 16,0-3-864-16,2-4-192 0,1-4-16 0,2-4-16 16,-1-3-224-16,1-3 0 0,-1-5 0 0,1-3-160 15,-2-3-80-15,1-6-16 0,-1-2 0 0,2-7 0 0,-2 1 32 0,-1-5 0 16,0 0 0-16,-1-3 0 0,-2-4-48 0,-1 1-16 0,-1 0 0 15,-3-7 0-15,0 0 288 0,1-3 0 16,-2-3 0-16,3 3 144 0,1 0 128 0,2 7 32 16,2 5 0-16,2 2 0 0,0 7-80 0,3 4-16 15,-1 4 0-15,2 2 0 0,0 2 16 0,1 4 0 0,2 1 0 0,0 1 0 16,1 4 0-16,1 2 0 0,1-1 0 0,1 5 0 16,2 1 32-16,-1 3 0 0,2 1 0 0,-3 4 0 15,1 1-16-15,-2 1 0 0,-1 1 0 0,-3 1 0 0,-2 2 0 16,-1-4 0-16,-2 3 0 0,-1-3 0 0,-1 1-112 15,-1-1-128-15,-1-3 176 0,0-1-176 0,-1-1 0 0,1-2 0 32,-1 1-160-32,1-3 160 0,1-3-992 0,-2-2-80 0,2-3-16 0,-1 0-11936 15,1-5-2400-15</inkml:trace>
  <inkml:trace contextRef="#ctx0" brushRef="#br0" timeOffset="185032.51">31839 14433 41471 0,'-4'13'1840'0,"2"-3"368"16,-1 2-1760-16,3-5-448 0,1 2 0 0,2-3 0 0,-1 4 128 0,1 5-128 0,3 7 0 0,0 13 128 0,3 9-128 0,1 8 0 0,-2 4 0 0,0-4 0 0,-1 4 0 0,1-3 0 0,0 1 128 0,1-3-128 16,2-3 336-16,0-2-16 0,3-4 0 0,-1-4 0 0,1-3-320 0,1-7 0 15,-2-3 0-15,0-5-128 16,-1-2-912-16,-1-3-176 0,0 1-48 0,-2-3-16464 16</inkml:trace>
  <inkml:trace contextRef="#ctx0" brushRef="#br0" timeOffset="185252.37">31442 14898 45151 0,'1'-2'2000'0,"4"-2"416"0,4-3-1936 0,3 1-480 0,2-1 0 0,-1 5 0 15,7-2 496-15,10-6 0 0,15-2 0 0,18-7 0 16,10-2 192-16,7 2 32 0,-3-1 16 0,-4 2 0 15,-6 5-464-15,-6-2-80 0,-7 4-32 0,-6-1 0 16,-6-1-160-16,-3 1 0 0,-6-2 0 0,-4-3 0 16,-5 1-256-16,-3-1-16 0,-2-1-16 0,-4 1-21696 15</inkml:trace>
  <inkml:trace contextRef="#ctx0" brushRef="#br0" timeOffset="186062.91">27010 16903 34095 0,'-4'2'3024'0,"3"-2"-2416"0,2 0-480 0,2-2-128 0,-1 1 304 0,2-2 32 0,2 1 16 0,3-2 0 16,4-2-352-16,5-4 0 0,3 0 0 0,2-1 0 0,-1 3 0 0,2-4 176 0,-2 2-176 0,0-2 192 0,-1 2-16 0,-1-2 0 15,0-1 0-15,-3 0 0 0,-3 0 208 0,-2 2 32 16,2 0 16-16,-5 2 0 0,-2-1-176 0,-1 1-48 15,-2 0 0-15,-2 3 0 0,0-2 0 0,-2 2 0 16,-2 0 0-16,-1 0 0 0,-1 1 48 0,-1-1 16 16,-1-2 0-16,-2 2 0 0,2-3-144 0,-2-1-128 15,-2 1 192-15,0-1-192 0,-1-3 0 0,0 1 0 16,-1 0 0-16,3 2 0 0,-1 1 0 0,0 4 0 0,0 5 0 16,1 1 0-16,-1 5 0 0,0 3 0 0,-1 1 0 0,1 4 0 15,-2 2 0-15,1 5 0 0,-3-1 144 16,2 2-144-16,-2 1 320 0,1 1-16 0,0 3-16 0,1-4 0 15,1 2-48-15,0 0-16 0,1 3 0 16,1 1 0-16,2-1-48 0,1-2-16 0,2 3 0 0,1-1 0 16,3-2-160-16,4 1 0 0,2-1 0 0,2-5 0 15,3-1 0-15,2-1 0 0,2-3 0 0,4-4 0 16,3 0-320-16,4-4 0 0,2-2 0 0,2-2 0 16,4-4-832-16,-1-1-176 0</inkml:trace>
  <inkml:trace contextRef="#ctx0" brushRef="#br0" timeOffset="186527.63">28021 16208 43311 0,'-18'-1'1920'0,"3"-3"384"0,1 1-1840 0,3 0-464 0,5-2 0 0,1 4 0 0,0-4-160 0,-5-2-128 0,-4-2-32 0,-5-5 0 0,-2-2 608 0,1 1 112 0,0-1 32 0,3 4 0 0,2 2-240 0,0 1-64 0,2 5 0 0,0 2 0 16,1 4-128-16,1 5 0 0,0-1 0 16,1 6 0-16,0 0 0 0,1 2 0 0,1 5 0 0,0-1 0 15,1 4 0-15,1 4 128 0,0 0-128 0,1 3 0 16,1-2 160-16,0 1-160 0,2 5 192 0,-1 1-192 0,3 1 288 16,-1 6-48-16,2-1-16 0,0 5 0 15,1-1-64-15,1 1-16 0,1 2 0 0,1-2 0 0,1-1-144 0,0-3 128 16,2 3-128-16,-1-5 128 15,2 1-128-15,-2-5 0 0,2 0 0 0,0-4 0 0,-1-2 0 0,1-1 0 16,0-2 0-16,-2-4 0 16,2-4 0-16,-3-2-144 0,1-3 0 0,1-3 0 15,-2-4-608-15,0-4-112 0,0 0-32 0,-2-6-18560 0</inkml:trace>
  <inkml:trace contextRef="#ctx0" brushRef="#br0" timeOffset="186987.74">28411 16147 21183 0,'-1'-22'1888'0,"-2"6"-1504"0,1 0-384 0,-1 6 0 0,2 5 1552 0,-1 4 240 0,-1-2 64 0,-1 0 0 0,-2-4 480 0,-2 1 96 0,-5 3 32 0,0 4 0 0,-3 5-1056 0,-2 6-224 0,-2 3-32 0,1 5-16 15,-1 2-688-15,-1 0-144 0,-1 3-32 0,1 1 0 0,1 1 128 0,0-1 32 16,0 0 0-16,3-1 0 0,0 1-16 0,1-1 0 16,2 3 0-16,0-2 0 0,4 5-144 0,1 0-16 0,0 5-16 0,1 5 0 15,2-1-240-15,0 5 128 0,1 0-128 0,1 2 0 16,1 0 144-16,-1-3-144 0,3-2 128 0,0-2-128 31,2-5 176-31,3 3-48 0,2-4-128 0,1-2 192 16,4-2-192-16,0-3 0 0,3-4 128 0,1-5-128 0,-2-4 0 15,3-2-288-15,2-2 64 0,-2-1 16 16,0-3-592-16,0-3-112 0,-2 0-32 0,-2-3-18512 16</inkml:trace>
  <inkml:trace contextRef="#ctx0" brushRef="#br0" timeOffset="187312.49">27445 16808 25791 0,'-10'2'2304'0,"4"-1"-1856"0,2-1-448 0,4 0 0 16,2-1 1920-16,-2 1 304 0,-2 0 48 0,0-2 16 15,1 2-448-15,1-3-96 0,5-1-16 0,1 1 0 16,5-3-960-16,1-1-192 0,4 1-32 0,3-2-16 15,6 0-16-15,1-2-16 0,6-1 0 0,2 1 0 16,9-2-160-16,1 1-16 0,6 2-16 0,1-1 0 16,5 4-304-16,2 1 0 0,0 1 0 0,-1 3 0 15,0-4 0-15,-3 4-144 0,-3 1-16 0,-5 0 0 16,-8 0-528-16,-3 1-96 16,-7 2-32-16,-2-1-11888 0,-3 2-2384 0</inkml:trace>
  <inkml:trace contextRef="#ctx0" brushRef="#br0" timeOffset="188088.39">28540 16928 8287 0,'5'-3'736'0,"-2"2"-592"0,1-4-144 0,-2 4 0 0,2-2 2880 0,-1 0 560 0,0 0 96 0,2-1 32 0,5-4-1952 0,1-2-384 0,4-4-80 0,1 2 0 0,-1-1-64 0,-3 4 0 0,1 0 0 0,-2 3 0 16,-1-2-432-16,-3 2-80 0,1 0-32 0,-2 0 0 16,1 0 208-16,-2-3 32 0,1 2 16 0,2-3 0 0,-2-2-272 0,-1 3-48 15,1-4-16-15,-1 1 0 0,0-2 48 0,-1 2 0 16,-1-3 0-16,-1 1 0 16,0 1 32-16,-2 0 16 0,0 1 0 0,-2 0 0 15,-2 2-192-15,-1-1-48 0,-4 6 0 16,-1-1 0-16,-2 6-144 0,-2 1-48 0,0 4 0 0,-5 2 0 15,-1 6 0-15,-3 0-128 0,-2 4 192 0,0 3-64 16,-1 3-128-16,2 1 0 0,0 1 144 0,3 1-144 0,4 2 0 0,1-2 0 0,5 3 0 0,3-2 128 16,2 1-128-16,4 1 192 0,2-3-64 0,3-1 0 15,3-3 64-15,3 0 0 0,1-3 16 0,4-2 0 16,2-2-80-16,1-3-128 16,0-6 176-16,2 1-176 15,2-3 0-15,1-2 0 0,0-2-160 0,2-3 160 16,1 0-560-16,-1-4 16 0,2-4 0 0,0 0-11824 0,1-1-2368 0</inkml:trace>
  <inkml:trace contextRef="#ctx0" brushRef="#br0" timeOffset="188745.81">29325 16586 25791 0,'0'-8'2304'0,"0"1"-1856"0,1 3-448 0,-1 1 0 0,0 3 624 0,0-4 16 0,0-2 16 0,-1-3 0 0,0-3 992 0,-3-1 192 0,-2 0 32 0,-2 3 16 0,-2 2-224 0,-1 4-32 0,0 1-16 15,-1 6 0-15,-1 1-832 0,1 4-160 0,0 2-48 0,-2 6 0 16,2 0-192-16,-3 5-32 0,2 5-16 0,2 0 0 16,0 3-208-16,0 2-128 0,2-3 128 0,1 3-128 15,3-3 208-15,1 1-16 16,3 1-16-16,1 0 0 0,4 0 80 0,1 1 32 0,2-3 0 0,2 1 0 16,-2-1-288-16,3-3 128 15,1-3-128-15,0-2 0 0,2-1 0 0,0-4 0 0,2-4 0 0,1-3 0 0,1-1 0 0,3-5 0 16,2-2-128-16,1-2 128 31,-1-2-496-31,4-5 0 0,4-4 0 0,1-2 0 0,2-1-272 0,2-5-64 0,0-2-16 0,1 4-17872 16</inkml:trace>
  <inkml:trace contextRef="#ctx0" brushRef="#br0" timeOffset="189046.14">29822 16074 33167 0,'-1'9'1472'0,"-1"-2"304"0,1 2-1424 0,0-2-352 0,2 2 0 0,-1-3 0 0,1 4 1520 0,1 5 224 15,0 7 48-15,1 13 16 0,0 7-576 0,1 5-112 16,0 4-32-16,-1-1 0 0,1-1 0 0,1 0-16 0,0 2 0 0,1-4 0 0,-1-3-384 0,1 1-80 15,2-3-16-15,-1-1 0 0,1-1-416 0,0-2-176 32,1-3 128-32,0 3-128 0,-1-6 0 0,1-1 0 0,0-3 0 0,-2-2 0 31,2-6-640-31,-1-2-16 0,-2-3 0 0,1-5 0 16,-1-4-496-16,-1-2-80 0,-2-5-32 0,0-4-18464 0</inkml:trace>
  <inkml:trace contextRef="#ctx0" brushRef="#br0" timeOffset="189261.12">29314 16657 41471 0,'-9'5'3680'0,"5"-5"-2944"0,4 0-592 16,3-3-144-1,2 1 560-15,-2 1 80 0,4-2 0 0,0 1 16 0,7-2-208 0,3 0-64 0,8-2 0 0,4 0 0 16,6 2 80-16,2-2 16 0,4 0 0 0,1 0 0 31,5-1-320-31,2-1-160 0,2 0 160 0,0-2-160 0,-4 2 0 0,0 0 0 16,3-3 0-16,0 1 0 0,-3 3-640 0,-3 1-80 0,-3 3-16 0,-5 0-19440 31</inkml:trace>
  <inkml:trace contextRef="#ctx0" brushRef="#br0" timeOffset="189929.16">30638 16261 42383 0,'-10'6'3776'0,"3"-3"-3024"0,2 0-608 0,2 0-144 0,3-3 320 0,-2 4 48 0,-4 2 0 0,-5 1 0 0,-6 6-192 0,-1 1-48 0,-3 5 0 0,0-3 0 0,2 4-128 0,0-5 0 16,0 2 0-16,2-2-176 0,2 1 176 0,1-4 256 0,3 1-64 0,2-3-16 15,3-2 208-15,1-4 32 16,3 2 16-16,2-2 0 0,0-2-224 0,2 0-32 15,2 0-16-15,2-2 0 0,0-2-160 0,4 0 128 16,1-3-128-16,3 2 128 0,1-1-128 0,3-2-224 16,2 0 48-16,1-1 16 0,-1 4 160 0,2 0-208 15,2-1 80-15,-1 4 128 0,2 4-176 0,-3 0 176 0,0 5-128 16,-2-1 128-16,-1 6 0 0,-3 1-128 0,-1 1 128 0,-3 3 0 16,0 3 0-16,-2 0 0 0,0 0 0 0,-2 0 0 15,0 1 0-15,-2-1 0 0,2 0 0 0,-3 0 128 16,1 1-128-16,-2-5 0 0,-1 1 0 0,-1 0 0 15,0 0 0-15,-2-3 0 0,-1 3 0 0,0-1 128 16,-1 0-128-16,-1 0 0 0,-2 1 0 16,0-1 128-16,-3-2 176 0,0 3 32 0,-1-3 16 0,-2 1 0 15,0-2 288-15,-1 0 48 0,-5-2 16 0,3 0 0 0,-4-1-64 0,0 1 0 16,-2-6 0-16,-1-1 0 0,-1 0-496 0,-1-3-144 16,0-6 0-16,-2-3-15424 15,-1-4-3136-15</inkml:trace>
  <inkml:trace contextRef="#ctx0" brushRef="#br0" timeOffset="202621.87">19378 12293 36863 0,'-5'0'3264'0,"-2"0"-2608"0,-1 0-528 0,2 0-128 16,2 1 1136-16,1 2 192 0,-2 3 32 0,-3-3 16 0,-5 6-1968 0,-7 3-400 0,-2 6-80 0,-3 7-16 0,-4-3-752 0,0 5-144 0,-3 1-48 0,-4 1 0 15,-3 3 688-15,-4 3 144 0,-4-1 32 0,-4 5 0 16,1-1-32-16,-3 0 0 0,-1 1 0 0,-1 0 0 0,-1 2 2016 0,-2-5 400 16,-1 1 64-16,-6-2 32 15,-4 7 784-15,-5 1 144 0,-3 1 48 0,-1 3 0 0,0-1-800 0,-6 1-144 31,-8 1-48-31,-5 2 0 0,-1 4-816 0,-2 2-160 0,1-2-48 16,0-1 0-16,1-2-64 0,2 0-16 0,7-4 0 16,1-3 0-16,1 1 176 0,0-7 16 0,3 1 16 15,14-6 0-15,9-5-400 0,-3 5 0 0,-11 5 0 0,-4-1 0 16,0 1 0-16,3-3 0 0,5-3 0 0,7-1 0 31,3-3-352-31,3 1-160 0,0-3-16 0,2-1-16 0,1-2 160 0,3 2 16 0,3-3 16 0,5 3 0 16,2-3 32-16,5-2 16 0,3 1 0 0,1-3 0 15,1 2-144-15,1 0-48 16,1-1 0-16,2-3 0 0,1 0-416 0,3-1-96 0,4-3-16 16,2-2-14256-16</inkml:trace>
  <inkml:trace contextRef="#ctx0" brushRef="#br0" timeOffset="203319.72">16006 12158 35935 0,'0'6'3200'0,"0"0"-2560"0,0 1-512 0,1-5-128 0,0 4-624 0,2-2-144 0,-1 6-16 0,5 6-16 0,0 5 1328 0,5 5 272 0,3-4 48 0,4 0 16 16,3 1-416-16,3 1-64 15,6-1-32-15,4-1 0 0,5 3-64 0,-4-7-16 0,-1 2 0 0,10 5 0 16,18 9 144-16,15 11 32 0,6 2 0 0,0 4 0 15,-2 5-448-15,-2-4 128 16,0 4-128-16,-1-2 0 0,-1 7 0 0,-2-2 0 0,-2-2 0 0,2-4 0 0,-1-4 0 0,11-5 0 16,11 1 0-16,5-2 0 0,0-5 336 0,10-1 144 15,5 2 32-15,-1-3 0 0,-7 1-80 0,9 1-16 16,7 3 0-16,-2 0 0 16,-4-3-256-16,-2 0-160 0,2 6 192 0,-4-4-192 0,-2 6 0 0,-8 0 0 15,-5 2 0-15,-7 3 0 16,-3 2-512-16,-5 4-48 0</inkml:trace>
  <inkml:trace contextRef="#ctx0" brushRef="#br0" timeOffset="206280.6">19164 7444 27647 0,'-16'6'2448'0,"1"-2"-1952"0,4 1-496 0,4-4 0 0,0 2 192 0,-4 3-64 0,-8 4-128 0,-17 3 192 0,-14 8-192 0,-9 5-240 0,-7 5 48 0,0 0 16 0,2-2 32 0,1-1 0 16,0-2 0-16,-2-1 0 0,-3 1 144 0,-4-2 0 15,-1 2 0-15,3 0 0 0,3 2 192 0,0-5 112 16,2 2 16-16,-7 3 16 0,-5 3 736 16,0 4 144-16,6 3 16 0,-1 0 16 0,0 3-544 0,-4 1-96 0,-10 4-32 0,-1 2 0 15,-2-1-448-15,1 0-128 16,6-2 0-16,-2-3 0 0,-5 5 0 0,-3 0 0 0,3 5 0 0,4-3 0 15,5-4 0-15,1-3 0 16,-1-3 0-16,6-4 0 0,6-5 0 0,8-3-128 0,8-5 128 0,7-2 0 16,6-5-288-16,4-2 32 0,2-3 0 0,4-1 0 31,3-2-832-31,4 0-144 0,2-1-48 0,5-1-12304 0</inkml:trace>
  <inkml:trace contextRef="#ctx0" brushRef="#br0" timeOffset="206821.61">15717 7128 33167 0,'-20'-13'2944'0,"4"5"-2352"0,5 3-464 0,6 3-128 0,1 2 1328 0,-2-1 240 0,-8-3 48 0,-8-2 16 0,-5 0-944 0,-2 0-192 0,2 6-48 0,6 4 0 0,5 4-448 0,6 10 128 16,5 6-128-16,5 7 0 16,6 8-496-16,4 8-144 0,5 3-16 0,4 8-16 15,2 12-608-15,5 7-128 0,3 10-32 0,6 1 0 31,1 0 144-31,1-3 16 0,0-6 16 0,5-2 0 0,5 2 768 0,10-2 160 0,8-6 16 16,6-8 16-16,1-8 1488 0,4-8 288 0,6-6 64 16,18-3 16-16,24 3 544 0,8-3 96 0,4-3 32 15,6-1 0-15,9-3-1296 0,0 1-256 0,-3 1-48 0,-3 1-16 16,-9 3-480-16,-5-2-128 0,-4 0 0 0,-4 4 0 0,-3 11-176 16,-8 4-48-16,-10 2-16 0,2 8 0 15,6 5-720-15,-6 4-160 0,-8 3-32 0,-3 9-16528 0</inkml:trace>
  <inkml:trace contextRef="#ctx0" brushRef="#br3" timeOffset="-214631.22">19263 5649 27647 0,'-4'-4'2448'0,"1"4"-1952"0,0 0-496 0,1 0 0 0,-1 0 320 0,-1 0-48 0,0-4 0 15,-5 2 0-15,-4-4-416 0,-1-4-96 0,-1-3-16 0,0-2 0 0,0 2 256 0,-2-3 160 0,-2-3-32 0,-2-1 0 0,-2 2 320 0,-4 2 64 16,-1 1 16-16,-3 5 0 0,-7 0 176 0,-6 4 16 16,-8 4 16-16,-2 0 0 0,0 4 0 0,1-2 0 15,0-2 0-15,2 1 0 0,2-3-224 0,-3 1-64 16,-3 0 0-16,-2 2 0 0,-1-2-112 0,-1 0-16 16,1 0-16-16,-2-3 0 0,1 0-48 0,0 0 0 15,-1 2 0-15,-2-2 0 0,-3 2-80 0,-1 0-32 16,3 2 0-16,0-2 0 0,3-1 0 0,-2-1 0 15,1 2 0-15,-2 2 0 0,-1 1 96 0,0-3 16 16,2 1 0-16,0 0 0 0,3-3-256 0,-2-1 0 16,0 2 0-16,1 2-160 0,-2 0 160 0,0 2 0 15,2-3 0-15,-1 2 0 0,3-1 0 0,-3 2 0 16,2 1 0-16,-2 1 0 0,6 4 0 0,-1-1 0 0,4 2 128 0,6-2-128 16,7 2 0-16,2-3 0 0,6 0 0 0,1 0-128 15,4-2 128-15,3 1 0 0,2-2 128 0,0 0-128 16,2 0 0-16,1 0 0 0,0 0 0 0,2 0 0 15,0-2 0-15,2 2-128 0,3-1 0 0,1 1 0 16,3 0 128-16,1 0 0 0,2 0 0 0,2 0 0 0,0 0 176 16,1 0 64-16,1 1 16 0,1 1 0 0,-1-2-256 0,0 3 0 15,2 1 0-15,-1-1 0 0,0 0 0 0,0 1 0 16,2 2 0-16,-2 0 0 0,2 1 0 0,-2 2 0 16,0 3 0-16,-1 2 0 0,-1 3 0 0,0 6 0 15,-2 0 0-15,-1 4 0 0,-1 5 0 0,-1 7 0 16,-2 4 0-16,-2 8 0 15,-3 6 0-15,0 6 0 0,-2-2 0 0,1 5 0 16,3 0 0-16,0 0 0 0,2 5 0 0,2 1 0 16,1-3 0-16,-2-5 0 0,3-1 0 0,-1-6 0 15,0-4 0-15,0-5 0 0,0 3 0 0,-1-8 144 0,4-2 0 0,-1-6 0 0,0-3 0 16,3-4 0-16,-1-3-16 0,-2-3 0 16,0-2 0-16,1-1 0 0,-2 1-128 0,-2 1 160 15,0-2-160-15,-2 0 160 0,-1 3-160 0,1-3 0 16,0-3 0-16,-1 2 128 0,-1 2-128 0,-2-1 192 0,0-1-192 0,1 0 192 15,0 0-192-15,1-3 0 0,1 1 0 0,3-6 0 16,1-1 0-16,1-2 0 0,2 2 0 0,1-6 0 16,2 0 128-16,1-3 0 0,3 0 0 0,1-3 0 15,2 0 64-15,2-4 0 0,2 4 0 0,1-6 0 16,3 3-16-16,0 0 0 0,2-2 0 0,2 3 0 0,1 2-176 16,-2-1 0-16,3 1 0 0,0 3 0 0,3 0 0 0,0 4 0 15,5 2 0 1,2 3 0-16,-2-3 0 0,6 2 0 15,3 3 0-15,3-1 0 0,3 0 0 0,0-4 0 0,2 1 0 0,0-2 0 0,-1-5 0 0,2 0 0 16,3 0 0-16,0-2 0 0,1-2 0 0,5 0 0 16,4-2 0-16,3 0 128 0,1 1-128 0,-1 4 128 15,-7-2-128-15,1 3 128 0,3 3-128 0,2 0 0 16,3 4 144-16,1-1-144 16,-1 0 0-16,-2 0 0 0,-2 2 0 0,-2 0 0 0,3 0 0 0,0 0 0 15,2-2 0-15,0 3 0 0,-1-2 0 16,-3 0 0-16,-5-4 0 0,0 0 0 15,-1-1 0-15,-2-2 0 0,0-2 0 0,0-2 0 0,2 2 128 0,-2-2-128 16,-5-1 160-16,-2 1-160 16,-3 1 0-16,-1-1 0 0,0 1 0 0,-2 0 0 0,1-2 0 0,2 1 0 0,1 2 0 0,-2 0 0 15,-2 0 0-15,-1 2 0 0,-5 2 0 0,-2-2 0 16,-3 4 0-16,-1 0 0 0,-2 1 0 0,0 1 0 16,0 0 0-16,-1-2 144 0,4 2-144 0,-2-2 128 15,-3-2-128-15,4 2 0 16,2-2-160-16,0 2 160 0,1-4 0 15,-3 0 0-15,0-2 0 0,1 0 0 0,-2-3 0 16,-3 2 0-16,2-1 0 0,-2-2 0 0,-2 2 0 0,0-2 0 16,-2 1 0-16,0 1 0 0,-2 1 192 0,-2 0-32 15,1-1 0-15,-1 4 0 0,-1-2-32 0,2 2 0 16,2 0 0-16,-1 2 0 0,2 2-128 0,2-1 0 16,0 0 0-16,2 3 0 0,1 1 0 0,-2-1 0 15,0 0 0-15,-1 0 0 0,-1 0 0 0,-3 1 0 16,1-4 0-16,-4 1 0 0,0-2 0 0,-2-2 0 15,-2 0 0-15,0 0 0 0,-2 0 0 0,-1-2 0 0,-1-2 0 16,-2-2 0-16,1 0 0 0,0 0 0 0,-1-4 0 0,0 0 0 16,1-1 128-16,0 0 0 0,2-2 0 0,-1-3 0 15,2 1 32-15,0 3 0 0,-2 0 0 0,1-2 0 16,5-5-160-16,0-5 160 0,0-2-160 0,2 0 160 16,-1-3-32-16,1 2-128 0,-2 1 192 0,1-2-64 15,-3 2 80-15,-3-1 16 0,-2 1 0 0,-2 0 0 16,-2 1 64-16,-4 0 16 0,0-1 0 0,-2-2 0 15,-2-1-128-15,1-2-32 0,-1-1 0 0,-1 0 0 16,4-1-16-16,-3-3 0 0,2-7 0 0,2 2 0 16,-1 1-128-16,0-1 0 0,2 4 0 0,-1-1 0 15,2 1 0-15,-3 2 0 0,2-1 0 0,-2 2 0 0,2 2 0 0,-3 3-224 16,1 1 80-16,-1-3 16 0,-2 0 128 0,1 1 0 16,-2 2 0-16,1 3 0 0,-1 3-192 0,2-3-48 15,0 5-16-15,1 2 0 0,0-2 256 0,3 1 0 16,0 3 0-16,1-2 0 0,1-1 0 0,0 1 0 15,3 0 0-15,-2 0 0 0,1-1 0 0,1 3 0 16,-1-2 0-16,-1-2 0 0,2 1 0 0,-2 1 0 0,0 4 0 16,1-1 0-16,-1-1 0 0,-1 4 0 0,0-2 0 0,-1 3 0 15,-1 4-144-15,1 1 16 0,0-1 0 0,-2 5 0 16,2 1 128-16,-1-2 0 0,-1 3 0 0,1 3-128 16,-2-3-64-16,2 1-16 15,-1 1 0-15,1-2 0 0,-1 3 80 0,2-3 128 0,0 0-208 0,-1 0 80 16,1 0 128-16,1 0 0 0,-1 0 0 0,1-3 0 15,0 1 0-15,-1 1 0 0,1 1 0 16,0 0 0-16,0 0 0 0,0 0 0 0,0 0 0 0,0 0 0 0,0 0 0 16,0 0 0-16,0 0 0 0,-20-9 0 15,14 11 0-15,-2 0 0 0,0 3 0 0,-3 1 0 0,-3-2 0 0,-1 2 0 16,0 0 0-16,-2 0 0 16,-3-2 0-16,0-2 0 0,-1 2 0 0,-3-4 0 15,-5 0 0-15,-2 0 0 0,-2-4 0 0,-3 2 0 0,-1-1 0 0,-1 0 0 16,-2-1 0-16,-4-2 0 0,-3 0 0 0,-5 2-256 15,-5-2 64-15,-13 1-14080 16,-11 7-2816-16</inkml:trace>
  <inkml:trace contextRef="#ctx0" brushRef="#br3" timeOffset="-210986.56">13381 8086 911 0,'3'-7'0'0,"0"0"0"0,2 2 0 0,0 2 0 0,-1-1 7104 0,0 1 1328 0,3 0 272 0,1-1 48 0,7-5-8320 0,6-3-1664 0,4-2-336 0,3-3-64 0,1 1-208 0,-3 0-32 0,-3 2-16 0,-2 2 0 0,-1 0 1200 0,-1-3 240 15,-2 4 64-15,-1-2 0 16,0 3 1168-16,-2 2 240 0,-2-2 64 0,-1 4 0 0,0 0 1664 0,-2-1 352 16,-2 1 64-16,1 2 16 0,-1-1-1264 0,-2 2-240 15,0-1-48-15,-1 2-16 0,-2 2-1184 0,-2-2-240 16,0 0-64-16,-2-2 0 0,-3 2-128 0,-4-2 160 0,-2 2-160 16,-5-2 160-16,-4 0 16 0,-3-1 0 0,-6 1 0 0,-4 1 0 15,-2-3-48 1,-6 1 0-16,-6 0 0 0,-7 2 0 0,-5-3 208 0,-6 2 48 15,-1-2 0-15,0 0 0 0,2 2-32 0,-2-1 0 0,1 4 0 0,-9-1 0 16,-9-2-48-16,-3 1-16 0,6 1 0 0,1 2 0 16,3 2-144-16,-3 1-16 0,-7-2-128 0,4 2 192 15,5-3-192-15,9 0 0 16,7 2-144-16,1-2 144 0,0 0 0 0,-1 0 0 0,0-2 0 0,6-2 0 16,7 1 0-16,7 0-144 15,9-1 144-15,6-2 0 0,5 3 0 0,6 0 0 0,5-2 0 0,5 3 0 0,4-3 0 0,3 4 0 16,4-2 0-16,4 0 0 0,5-1-192 0,5 2 32 15,6 2 16-15,8-3 0 0,4 3-32 0,9 3 0 16,9-3 0-16,9 2 0 0,8 0 16 0,0 0 0 16,-2 1 0-16,2 0 0 0,3 1 32 15,5 0 0-15,10-2 0 0,-4 1 0 0,-2 0 128 0,1 0 0 32,-2 0 0-32,6 0 0 0,8 1 0 0,-4-1 176 0,-10 0-48 0,-1 1 0 0,-3 2 80 0,3-4 16 15,3 3 0-15,-10 0 0 16,-9-1-224-16,-10 2 0 0,-8-4 128 0,-4 2-128 15,-3 0 0-15,-6-2 0 0,-3 0 0 0,-7-1 0 16,-5 0 128-16,-8-1-128 0,-6 0 176 0,-7 3-176 0,-3-3 0 0,-6-3 0 0,-7 6 0 0,-7-3 0 31,-5-3 208-31,-7 3-64 0,-8 0-16 0,-3 0 0 0,-3-1-128 0,-4 1 0 16,-6-1 0-16,-6 1 128 0,-11-2-128 0,-8 2 0 0,-2 0 0 0,-1 2 0 31,7 0 0-31,-5 1 128 0,-9 0-128 0,0 0 128 16,0 3-128-16,5-2 0 0,9 2 0 0,3-2 128 15,0-1-128-15,0 2 0 0,5 1 0 0,11-2 0 16,9 2 0-16,7-5 0 0,8 2 0 0,4-1 0 0,3-2 0 16,4 2 0-16,3-2 128 0,4 2-128 0,4-2 0 0,4 3 128 15,6-2-128-15,3 1 128 0,4-2-128 0,6 3 0 16,4-2 0-16,6 2 0 0,8-1 0 0,8 2-144 16,5-2 144-16,7 2-208 0,6-4 208 0,9 0 0 15,9 0-160-15,14 0 160 0,13-3 0 0,0 2-144 16,-1-1 144-16,4-2 0 0,1-2-224 0,2 1 64 15,-3 4 16-15,-5-6 0 0,-8 2 16 0,-1 1 0 16,2-1 0-16,-5 1 0 0,-8 4 128 0,-10-4 0 16,-11 4 160-16,-7-2-160 0,-4-1 256 0,-4 2-32 0,-5 1-16 15,-5 0 0-15,-7 0-208 0,-5 0 0 0,-7 0 0 0,-5 0 0 16,-6 0 0-16,-5-2-208 0,-5 2 16 0,-7 0 0 16,-5-2-48-16,-9 1 0 0,-8 2 0 0,-4-2 0 15,-6 0 96-15,-2 1 16 0,-4-4 0 0,-5 2 0 16,-6-1 256-16,-7-1 48 0,-5 4 16 0,2-2 0 15,8 1 192-15,1 1 64 0,-2 0 0 0,-3 0 0 16,-4 1 48-16,-3 4 16 0,2-1 0 0,6-1 0 16,10 1-320-16,-4 1-48 0,-4-1-16 0,-1 2 0 15,3-2-128-15,5 1 0 0,7-1 0 0,7 1 0 0,6-1 0 0,3-4 0 16,4 3 0-16,3-3 0 16,1 0 0-16,1 0 0 0,2 0 0 0,7 0 0 0,4 0 0 0,5-3 0 15,6 6 0-15,6-3 0 0,4 0 0 0,8 0-192 16,8 1 64-16,9 1 128 15,12 1-592-15,7 1 0 0,9 2 0 0,7-4 0 16,2-2 304-16,12 1 64 0,14 2 16 0,8 1 0 0,3-2 208 0,0-1-176 16,-3-1 176-16,4 0-160 0,6 3 160 0,-8-3 0 15,-12-3 0-15,-4 2-128 0,-4-1 128 0,-3-1 0 16,-2 2 128-16,-6-2-128 0,-11 3 176 0,-10-1-48 16,-9-1 0-16,-8-1 0 0,-6 0 48 0,-6-1 0 0,-4 1 0 15,-5 1 0-15,-5 1-48 0,-4-2 0 16,-4 3 0-16,-5-2 0 0,-4 0-128 0,-7 0 0 15,-3 1-192-15,-7-1 192 0,-7 2-176 0,-7-1 176 0,-3 1-128 0,-12 0 128 16,-13 0 0-16,-12 0 0 0,-11 6 0 0,-2 1 0 16,9-4 0-16,-9 4 0 0,-12-1 0 0,0 4 0 15,8-1 256-15,2 1-32 16,1 1 0-16,0-1 0 0,-2 0 32 0,10 3 16 0,11-3 0 0,6-2 0 0,9-2-144 16,-1 1-128-16,1-1 192 0,5-3-192 0,8 4 160 15,9-4-160-15,10 0 128 0,8 1-128 0,8-4 0 0,7 0 0 31,5 0 0-31,6 0 0 0,4-4 0 0,10 1 0 0,8-3 0 0,8 2 0 16,11-2-144-16,14 3-112 0,15-4-32 0,7 1 0 16,0 0 32-16,7 0 16 0,2-3 0 0,11 2 0 0,9 1 240 0,-2-1 0 15,-4-3 0-15,4 2 0 0,8 0 0 0,-8 2 0 16,-9-2 0-16,-4 0-144 0,-6 0 144 0,1-2 176 16,0 3-48-16,-10 1 0 0,-15 0 48 0,-12 2 0 15,-8-1 0-15,-8 2 0 0,-5 0-48 0,-7 3 0 16,-7-1 0-16,-7 1 0 0,-6 0-128 0,-5 0 0 0,-5 1 0 0,-4 2 0 15,-8-1 128-15,-5-1 0 0,-5 4 0 0,-6-1 0 16,-5 0-128-16,-4-1 0 16,-3 2 0-16,-7-1 0 0,-8-1 0 0,-10 0 192 15,-12 4-192-15,-3-4 192 0,3 3-192 0,-2 1 0 0,4-5 144 0,-8 2-144 16,-7 2 240-16,2 0-32 16,7 0 0-16,0 0 0 0,8-2-64 0,-2 0-16 15,-5 2 0-15,4 0 0 0,11 0-128 0,6-3 0 16,5 1 0-16,4-4 0 0,2 2 0 0,1-2 0 15,0 0 0-15,5 0 0 0,3 0 0 0,9 0-144 0,5 0 144 0,6 0 0 16,7-2-640-16,5-2 0 0,6-2-16 0,8-3-20608 16</inkml:trace>
</inkml:ink>
</file>

<file path=ppt/ink/ink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24:04.272"/>
    </inkml:context>
    <inkml:brush xml:id="br0">
      <inkml:brushProperty name="width" value="0.05292" units="cm"/>
      <inkml:brushProperty name="height" value="0.05292" units="cm"/>
      <inkml:brushProperty name="color" value="#7030A0"/>
    </inkml:brush>
  </inkml:definitions>
  <inkml:trace contextRef="#ctx0" brushRef="#br0">24695 7283 23039 0,'-21'-13'2048'0,"0"0"-1648"0,3 7-400 0,4 3 0 0,2 3 688 0,-11-7 48 0,-17-5 16 0,-28-8 0 0,-25-5-448 0,-16 1-96 0,-7 1-16 0,-3 4 0 0,-2 0 528 0,-4 7 112 0,-2-1 0 0,-7 4 16 15,-6 0-240-15,-6 1-48 16,-6-1-16-16,-5 0 0 0,0 3-160 0,-7-3-48 16,-6 2 0-16,2-2 0 0,7 3 224 0,-3 2 32 15,-5 3 16-15,0-2 0 0,6 1-208 0,2 1-32 16,2-2-16-16,4 3 0 0,3 3-80 0,8-2-16 0,6 1 0 0,4 2 0 16,0 5-256-16,5-3 128 0,8 0-128 0,0 4 0 15,-1 0 0-15,7-1 0 0,7 0 0 0,9-1 0 0,8 1 0 0,5-1 0 31,6 2 0-31,4-3-144 0,6 5-544 0,6-3-96 0,7 1-32 0,7 0-14784 16</inkml:trace>
  <inkml:trace contextRef="#ctx0" brushRef="#br0" timeOffset="2361.19">30631 7868 22111 0,'-15'-16'1968'0,"1"3"-1584"0,4 4-384 0,4 5 0 0,1 2 336 0,-4-4-16 0,-9-7 0 0,-10-7 0 0,-15-6-80 0,-7-4-32 0,-7-3 0 0,-5 6 0 0,-2 4-464 0,-7 4-80 16,-2 3-32-16,-5 4 0 15,-4 2-432-15,-9 4-96 0,-5 3 0 0,-7 1-16 0,-8 4 592 0,-4 2 128 16,-4 5 32-16,-7-1 0 0,-4 3 544 0,-3 2 96 0,-1 2 32 15,1 1 0-15,-1 0 736 0,5 2 160 0,6-2 16 16,5 0 16-16,6 3-160 0,3-3-16 0,5 4-16 0,4-2 0 16,1 1 0-16,4 3 0 0,2 0 0 0,3 4 0 15,3 5-432-15,3 0-96 0,3 1-16 0,0 5 0 16,5 3-512-16,1 6-192 0,6 4 0 0,4 5 144 16,1 2-144-16,9 0 0 0,3 2 0 0,7 2 0 15,10 2-144-15,6 0 144 0,11 4 0 0,8-2 0 0,8 2-160 0,10-4 160 16,9-3-128-16,9 1 128 15,9 2-128-15,7-3 128 0,6-6-128 0,6-3 128 0,7-4-224 0,1-7 32 16,-3-5 16-16,10-3 0 0,11-3 176 0,4-3 0 16,2 5 0-16,-2-6 0 0,-7-2 272 0,10 4 48 15,11 1 0-15,8 5 0 0,-1-3 128 0,1 5 16 16,4-3 16-16,3 0 0 0,3-1-192 0,0-5-32 16,2-1-16-16,0-6 0 0,2-3-240 0,0-4 0 15,0-5 0-15,1-4 0 0,2-3 0 0,-5-5 0 16,-3-2 0-16,-1-8 0 0,-3 1 0 0,1-8 0 15,-3-3 0-15,-2-3 0 0,-1-2 192 0,0-5-48 16,-1-5-16-16,-4-7 0 0,-6-2 32 0,0-1 0 0,1-4 0 16,-6 1 0-16,-5 0-32 0,-4-1 0 0,-5-6 0 0,-5 2 0 15,-7-2 0-15,-8 0-128 0,-7 3 192 0,-7 0-64 16,-7 3 128-16,-9-5 0 0,-8-2 16 0,-8 2 0 16,-8-1-48-16,-14 0-16 0,-9-7 0 0,-12 2 0 15,-13 4-208-15,-13 0 0 0,-12 1 0 16,-14 3 0-16,-11 4-224 0,-17-1-144 0,-13 4-16 0,-11 2-16 15,-5 7-80-15,-12 4-16 0,-7 2 0 0,-9 3-17808 16</inkml:trace>
</inkml:ink>
</file>

<file path=ppt/ink/ink1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24:11.572"/>
    </inkml:context>
    <inkml:brush xml:id="br0">
      <inkml:brushProperty name="width" value="0.05292" units="cm"/>
      <inkml:brushProperty name="height" value="0.05292" units="cm"/>
      <inkml:brushProperty name="color" value="#7030A0"/>
    </inkml:brush>
  </inkml:definitions>
  <inkml:trace contextRef="#ctx0" brushRef="#br0">14189 7944 30399 0,'5'-3'2704'0,"0"2"-2160"0,0-3-544 15,-2 4 0-15,-1 0 448 0,2-2-32 0,2-1 0 0,3 0 0 0,3-4-64 0,-1 1-16 0,-2-1 0 0,-3-2 0 0,-1 3 528 0,-5-3 96 16,-2 4 32-16,-3-3 0 0,-4 2-288 0,-3-3-48 16,-3 4-16-16,-5-1 0 0,-5 3-320 0,-3-3-80 15,-4 0-16-15,-7 0 0 0,-3 2-64 0,-3-2-16 16,-5 0 0-16,-4 2 0 0,-9-2-144 0,-4 2 128 15,-4-5-128-15,-3 3 128 0,-1-1-128 0,-3 1 0 0,-1 1 144 16,-4 1-144-16,0-2 192 0,-1 0-16 0,4-1-16 16,-2 4 0-16,-3-1 208 0,-3 4 32 0,0 0 16 15,-1 0 0-15,4 4-192 0,-1-1-32 0,0 6-16 0,0 1 0 16,2 2-48-16,3 4 0 16,3 3 0-16,1 0 0 0,3-3-128 0,1 6 0 0,1 0 0 0,6-2 0 15,4 1 0-15,4-1 0 16,3-2 0-16,4-2 0 0,2 0-320 0,4 3 48 0,6-3 16 0,8-1 0 15,9-4-96-15,6 0-16 0,6-3 0 16,9 0 0-16,5 0 80 0,8-2 16 0,5 0 0 0,1-1 0 16,2-1-400-16,11-1-80 0,14 0-16 15,12 1 0-15,12-1-96 0,4 2-32 0,2-1 0 16,4 2 0-16,5 2 528 0,2-2 112 0,-1 0 0 0,2-2 16 16,0 1-144-16,0-5-48 0,-5 0 0 0,4-7 0 0,7 4 432 0,0-6 0 15,1-1 0-15,-5-2 0 0,-9-1 368 0,3-3 144 16,5-3 48-16,-1-5 0 0,2-2 336 0,1-2 80 15,-4-1 16-15,3-3 0 0,3 4-528 0,-5-1-96 16,-5 1-32-16,-5-1 0 0,-7 5-336 0,-7-1 0 16,-7 3 0-16,-9 2 0 0,-9 0 0 0,-7 3 0 0,-7 3 0 15,-8 2 0-15,-8 2 288 0,-6 0 32 16,-5 1 16-16,-6 3 0 0,-5-1 176 0,-10 0 16 0,-7 5 16 0,-8-2 0 16,-11 4-208-16,-9 2-32 0,-10 0-16 0,-7 0 0 15,-2 5-96-15,-3-2 0 16,-3 3-16-16,-2-2 0 0,-3 1-16 0,-2-1 0 15,-3-3 0-15,-2 4 0 0,1 1-160 0,-2 2 0 16,-5 0 0-16,2-1 128 0,1 2-128 0,0 0 0 0,2 3 0 0,-1 0 0 16,1 0 0-16,5 2-176 0,3 0 176 0,5 2-192 15,3-2-304-15,3 0-64 16,4 2-16-16,5-2 0 0,7-2-1280 16,6 1-256-16</inkml:trace>
  <inkml:trace contextRef="#ctx0" brushRef="#br0" timeOffset="1397.8">14048 15158 40543 0,'-11'5'3600'0,"0"-1"-2880"0,4-3-576 0,1 1-144 0,1 1 160 0,-3 1 0 0,-8-2 0 16,-10 5 0-16,-11 2-160 0,-4-3 0 0,0 0 0 0,3-6 0 0,4-2 0 0,0-4 0 0,2-2 160 0,0-3-160 0,-2-1 256 0,-1 1-48 15,-4-2-16-15,-4 1 0 16,-6 2-32-16,-11-2-16 0,-8 2 0 0,-6 1 0 0,-4 1-16 0,-5 3-128 16,3 2 192-16,-10-1-64 0,-9 2-128 0,-2 2 0 15,4 0 144-15,-2 4-144 0,1 1 0 0,-1 1 0 16,2 1 0-16,3 2 0 0,6 1 0 0,4 2 0 0,2-2 0 16,8-1 0-16,5 1 0 0,8 0 0 0,9 2 0 15,5-5 0-15,5 4 0 0,4-3 0 0,4-2 0 16,3 3 0-16,5-3 0 0,4-1 0 15,4 1 0-15,5-1 0 0,5 2-352 0,4 0-32 16,4-1-16-16,6 0 0 0,7 3-1024 16,8-3-208-16,6 1-32 0,10-1-16 0,9 1 144 0,8-1 16 15,5-3 16-15,4 0 0 0,3-3 1136 16,12 0 240-16,15 0 128 0,6 0-160 0,2-4 512 0,2 2 96 0,-1-1 32 0,7 2 0 16,2 1 160-16,-2-2 48 0,-4-2 0 0,0 1 0 0,3-3-144 15,-4 2-32-15,-8 1 0 0,1-3 0 0,0-1 304 0,-1-1 48 31,0 0 16-31,-8 0 0 0,-7-1-320 0,-3 2-64 0,-1 0-16 0,-3 1 0 0,-3 0-336 0,-8 2-144 16,-8 2 128-16,-8-1-128 16,-5 6 0-16,-6-1 0 0,-5 2 0 0,-4 0 0 15,-3 1 0-15,-7 1-176 0,-4 1 48 0,-5-1 0 32,-3 1-256-32,-6-1-32 0,-3 0-16 0,-4 1 0 0,-6 2 80 0,-7-3 16 0,-5 2 0 0,-6 0 0 0,-5-1 736 0,-5-5 160 15,-5 2 16-15,-6-7 16 0,-1 2-48 0,-6-1-16 0,-11-2 0 16,-7-1 0-16,-3 1 32 0,-7-3 0 15,-1-4 0-15,-8 1 0 0,-6-3-64 0,-4 3-16 0,-2-3 0 16,-3 0 0-16,3 5-160 0,-6-5-48 16,-2 4 0-16,-1-4 0 0,8 6-144 0,-5-4-128 0,-5 0 192 0,6 2-192 15,15 3 0-15,-3-2 0 0,-3 3 0 0,8-1 0 16,13 5-384-16,8-2 32 0,5 1 0 0,3 1-20000 16</inkml:trace>
</inkml:ink>
</file>

<file path=ppt/ink/ink1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25:58.100"/>
    </inkml:context>
    <inkml:brush xml:id="br0">
      <inkml:brushProperty name="width" value="0.05292" units="cm"/>
      <inkml:brushProperty name="height" value="0.05292" units="cm"/>
      <inkml:brushProperty name="color" value="#7030A0"/>
    </inkml:brush>
  </inkml:definitions>
  <inkml:trace contextRef="#ctx0" brushRef="#br0">9643 10503 13823 0,'-44'-12'1216'0,"11"2"-960"0,2-1-256 0,8 4 0 0,6 3 1776 0,6-1 304 0,-2 1 64 0,-11-4 16 0,-13-3 1104 0,-11-4 240 0,-5-1 32 0,5 3 16 0,8 3-2048 0,10 2-416 16,9 4-64-16,6 2-32 0,8 2-512 0,5 0-96 15,4 2-32-15,7 2 0 16,6 2-880-16,6 0-176 0,6 3-48 0,2-3 0 16,1 0-112-16,15 4-32 0,19 4 0 0,18 2 0 0,8 2 896 0,9 1 0 15,7-3 176-15,7-1-32 0,7-2-144 0,3 0 128 16,-3-1-128-16,10-2 128 0,8 2 192 0,6-6 16 0,-6 1 16 15,7-4 0-15,3-3 336 0,12 0 64 0,11-3 16 0,-8-4 0 16,-12 1-80-16,13-4-16 0,15 2 0 0,11-6 0 16,5-1-464-16,-7-1-80 0,-7 0-128 0,-8 0 176 15,0 0-176-15,5 1 0 0,6 2 0 0,-6 0 128 16,-20 2-128-16,-3 1-176 0,-4 4 48 0,-5 2 0 31,-5 4-720-31,-18 0-144 0,-19 3-32 0,-12-3 0 0,-13 1-1040 16,-10-1-224-16,-10 2-32 0,-12 1-16 0,-11 1 1664 0,-12-2 336 0,-11-2 64 0,-9 1 16 15,-4 2 2368-15,-9-3 464 0,-5 1 112 0,-9-1 0 0,-8 0-1216 16,-12 0-256-16,-16-1-64 0,-13 1 0 16,-11 0-672-16,-14 0-144 0,-10-3-16 0,-14 2-16 0,-15 2-160 0,-11 2-16 15,0-3-128-15,-12 0 192 0,-9 4-192 0,-15-1 176 16,-16 3-176-16,-10 3 160 0,-2-2-160 0,-1 2 0 16,6 0 0-16,1-3 128 0,1 4-128 0,-7 0 0 15,0 2 0-15,-1-2 0 0,2 0 0 0,2 0 0 16,4 1 0-16,10-5 0 0,15 2 0 0,11-2 0 15,10 0 0-15,0-4 128 0,1 2 80 0,15 0 16 16,15-2 0-16,1 1 0 0,-2-2-224 0,15-1 0 0,17 2-144 16,5-4 144-16,1-1-128 0,4 2 128 15,7-2 0-15,12 0-144 0,11-1-128 0,11 4-32 16,12-2 0-16,7 2 0 16,8 0-784-16,10 0-176 0,4 2-16 0,11 2-16 0</inkml:trace>
  <inkml:trace contextRef="#ctx0" brushRef="#br0" timeOffset="-169938.08">7361 7930 43311 0,'-8'-22'3840'0,"-1"7"-3072"0,-1 3-608 0,3 4-160 0,2 6-400 0,0 2-112 0,-2-4-32 0,-4 2 0 0,-10-6 416 0,-10 0 128 0,-6-1 0 0,-7 3 0 0,-3 1 0 0,-4-1-128 0,0 1 128 0,-3 1 0 0,-2-2 0 0,-2 0-160 0,-4 2 160 0,-4-2-128 16,-4-3-352-16,-3 2-64 0,-2-3-16 0,-4 1 0 0,-3-1 240 0,-7-2 32 0,-5-1 16 16,-1 0 0-1,2 0-224 1,-8-1-32-16,-8-3-16 0,-3-1 0 0,-1 4 96 15,-6 0 32-15,-4 0 0 0,-1 2 0 0,3 2 416 0,-3 5-128 0,-1 5 128 0,8 2 0 16,12 1 640-16,-10 4 192 0,-10 5 64 0,-3 3 0 16,4 5-384-16,1 1-80 0,2 5-16 0,6-1 0 15,5 3-416-15,10 1 0 0,9-3-192 0,12-2 192 0,10-1 0 16,11 3 0-16,10 0 0 0,7 4 0 0,8 1 0 0,8 4 0 16,6-5 0-16,7 1 0 0,4 3 128 0,7-2 64 15,5 1 0-15,6 1 0 0,5 0-192 0,6-2 0 16,6 2 0-16,4-2 0 0,3 1 0 0,2 0 0 15,1 2 0-15,4 0 0 0,3 12 288 0,0 4-32 16,2 9 0-16,-4 0 0 0,-5 9-256 0,-6-4 0 16,-5 0 0-16,-6-14 0 0,-4-7 0 0,-2 3 0 15,0 8 0-15,-2 8 0 0,1-2 0 0,-5-2 0 0,1-2 0 16,-4-4 0-16,-1-9 256 0,-3 3-48 0,-1 2-16 0,-2-2 0 16,-1 0 0-16,-1 1 0 0,-1 0 0 0,-1 2 0 15,-1 0-48-15,-2 1-16 0,-1 0 0 0,-1 3 0 16,-2 5-128-16,-4 4 0 0,0 7 144 0,0-1-144 15,0-1 0-15,-2-2 0 0,2-7 0 0,1-11 0 16,1-3-240-16,0-2 48 0,-1-1 0 16,1-4 0-16,3-4 192 0,1-6 0 0,3-2 144 15,2-6-144-15,3-3 480 0,2-3 0 0,4-2 0 16,3 1 0-16,3-7-80 0,5 0-16 0,7-5 0 0,9-1 0 16,8-1-128-16,11-2-48 0,9-3 0 0,13 0 0 15,12 0-64-15,13-2-16 0,11 2 0 0,3-2 0 0,-7 1-128 0,14 1 0 0,13 3 0 0,2-1 0 31,-1 4 0-31,3-3 0 0,6 3 0 0,-5 0 0 16,-7 0-320-16,2 0-32 0,1 0-16 0,-2 0-13120 16,-3 0-2624-16</inkml:trace>
  <inkml:trace contextRef="#ctx0" brushRef="#br0" timeOffset="-125031.66">5203 12686 26719 0,'0'0'2368'0,"0"-1"-1888"0,2 1-480 0,0 0 0 0,2-3 1584 0,1 1 208 0,2-2 64 0,6 0 0 0,5-4-2704 0,4-2-544 0,8 0-96 0,0-2-32 16,1 2 432-16,1 0 64 0,0-1 32 0,-1 3 0 16,-1 0 32-16,-3 1 0 0,-1 4 0 0,-2-1 0 0,0 2 640 0,-2-1 144 15,0 2 32-15,1 1 0 0,1-3 928 0,2 1 192 16,2 1 48-16,3-3 0 0,2 2 704 0,3-5 160 16,2 4 32-16,3-4 0 0,0 4-400 0,1-3-80 15,-1-1-16-15,-2 2 0 0,1 2-688 0,-2-3-144 16,0 2-16-16,3 0-16 0,4-1-560 0,0 1 0 0,5 1 0 15,-2-2 0 1,-1 4-448-16,-2-3 0 0,-5 4 0 0,-2 0 0 16,-4 0 0-16,0 0 16 0,-1 4 0 0,3-4 0 0,-2 3 432 0,5 0 0 15,5 0 0-15,3 0 0 0,5 1 512 0,-1-2 48 16,-2-1 0-16,0 2 0 0,-1-3-224 0,2 0-32 16,4 2-16-16,1-2 0 0,6 0-288 0,3 0 0 0,4 0 128 0,-5-5-128 15,-5-1 0-15,-1-1 0 0,-4 1 0 0,3-4 0 16,1 3-304-16,4-1 48 0,2 0 0 0,-4 3 0 15,-3 4 256-15,-6-1-128 0,-4-2 128 0,1 2 0 16,0-2 128-16,7 4 144 0,6-3 32 0,2 0 0 0,1 3 272 16,-3-3 64-16,-3 2 16 0,1-4 0 0,-1 1-432 0,6 1-96 15,8 0 0-15,-1-1-128 0,2 2 0 0,-5-1 0 16,-4 2-240-16,-1-2 80 0,-2 0-80 0,6 3-16 16,3-4 0-16,-1 4 0 0,-2 0 256 0,-7 0 0 15,-5 2 0-15,-1-2 0 16,-1 0 160-16,4 0 32 0,3 2 0 0,3 1 0 0,1 1 48 0,-1 1 16 15,-5 2 0-15,1-4 0 0,-2 0-32 0,7 0 0 16,7 0 0-16,1 1 0 0,1-3-224 0,-3 1 0 16,-5-2 0-16,2-2 0 15,-2 1 0-15,6-2 0 0,7-1 0 0,-2 1 0 0,-4 0 128 0,-4 1 0 0,-7-2-128 16,0 2 192-16,0 0-64 0,6 2 0 0,4 2-128 0,-2 3 192 16,-5-2-192-16,-6 1 144 15,-2 1-144-15,0 0 128 0,1 0-128 0,5 1 0 16,4 1 0-16,-1 2 0 0,-2 1 0 0,-4-4 0 15,-5 3 0-15,1-5 0 0,-2 2 0 0,3-3 0 16,6 1 0-16,1-1 0 0,-2 0 0 0,-4 0 0 0,-5-3 0 0,-6 0 0 16,-1-3 160-16,-4 0-160 0,2-1 192 0,2-2-192 15,3 3 336-15,0 0-32 0,1-1-16 0,-4 1 0 16,-1 3-288-16,-5-2 160 16,-2 4-160-16,-3-2 128 0,0 3-128 0,1-2 0 0,-1 2 0 15,6 0 128-15,3 0-128 0,2 0 0 0,2 4 0 0,2-4 0 0,0 2 0 0,-1-1 0 16,-3 2 0-16,-2-5 0 15,-4 4 0-15,0-3 0 0,-3 0 0 0,3-2 0 0,4 3 0 0,2-3 0 16,-1 0 0-16,-1 0 128 0,-1-3-128 0,-4 3 0 16,-4-4 0-16,-4 2 0 15,-2 2 0-15,-4-3 0 16,1 2 0-16,-2 1-176 0,0 0 176 0,1 0 0 0,0 0 0 0,1 1 0 0,0 2 0 0,4-1 0 16,1 2 128-16,-2-1-128 15,-1 0 0-15,2 1 0 0,3 0 0 0,-2 1 0 16,0-4 0-16,-3 1 128 0,-2 1-128 0,-1-3 0 15,-4 1 304-15,1-1-16 0,0 0 0 0,-2 0 0 0,1 0-80 0,1 0-16 16,1 0 0-16,0 3 0 0,1-3-48 0,0 0-16 16,2 0 0-16,1 0 0 0,-1 0-128 0,4-3 0 15,-1 2 0-15,1-2 0 0,2 1 0 0,-3 1 0 16,0-2 0-16,-1-1 0 0,-1 2-192 16,-2 1 192-16,0-2-160 0,0 1 160 0,-1 1 0 0,2 1 0 0,1 0-128 0,-1 0 128 15,0 1 0-15,2 1 0 16,4 1 0-16,2 0 0 0,4 1 0 15,-1-1 0-15,-1 0 0 0,-1-3 0 0,-1 3-176 0,1-3 176 0,-1 0-192 0,-3-3 192 16,2 3-128-16,0-2 128 0,0 1 0 0,2-2 0 16,3 3 0-16,4 0 0 15,2 0 0-15,0 3 0 0,3-3 0 0,-5 3 0 16,-1 0 0-16,-5 1 0 0,0-1 0 0,-3 1 0 16,-1 1 0-16,-1-1 0 0,-2-2-192 0,2 2 0 15,3-2 16-15,1-1 0 0,4 2 16 0,3-1 0 16,1 0 0-16,1 0 0 0,-2-2 160 0,-1 1 0 15,-3-1 0-15,-2 0 0 0,0 0 224 0,-1-1-32 0,0 1 0 16,4-2 0-16,3 0 64 0,0 2 0 0,-1 0 0 0,1 0 0 16,1 0-256-16,-2 0 0 0,1 2 0 15,-4-2 0-15,-3 2 0 0,-2-2 0 0,-3 1 0 0,1-1 0 16,-2 2 0-16,-1-1 0 0,1-1 0 0,0 0 0 16,-1 0-224-16,2 0 16 0,0 0 0 0,-1 0 0 15,-1 0-48-15,0 2-16 0,-2 0 0 0,-2 0 0 16,-2-2 64-16,-2 3 16 0,-2-2 0 0,-2 1 0 15,-1-2-48-15,-1 0 0 0,-1 0 0 0,-1 0 0 16,-1 3 0-16,3-6 0 0,-2 3 0 0,1 0 0 16,0 0-80-16,1-2 0 0,4 1-16 0,4-2 0 15,4 1-672-15,1 0-128 16,6 0-16-16,2-2-16 0,1 0-1264 0,2-1-256 0</inkml:trace>
  <inkml:trace contextRef="#ctx0" brushRef="#br0" timeOffset="-107360.15">9824 14689 11055 0,'-1'-3'976'0,"1"0"-784"0,1 1-192 0,1 0 0 0,0 0 1600 0,1-2 288 0,-1-2 48 0,3-3 16 0,2 0-1184 0,3-6-256 0,3 1-32 0,-2-2-16 0,1 4 128 0,1-3 32 15,-1 4 0-15,-1-2 0 0,0 1-624 0,-1 2 0 16,0 0-224-16,0 2 64 0,-2 1-176 0,2 1-48 16,-1 2 0-16,2-2 0 0,-1 4 960 0,2 1 192 15,2 1 48-15,1 0 0 0,1 0 112 0,2 0 32 0,2 3 0 0,3 0 0 16,-1 0-448-16,4 1-64 0,7 2-32 0,8-2 0 16,6 2-416-16,9-1 0 0,5-1 0 0,6-3-176 15,2-1-144-15,2-1-48 0,-3 1 0 0,4-3 0 0,3 2 528 16,-6-1 96-16,-3 2 32 0,7-4 0 0,11 2 176 0,9-5 48 15,7 1 0-15,2-1 0 0,2 1-384 16,-1-1-128-16,-5-5 0 0,7 0 144 16,10-3-144-16,-6 1-176 0,-9-2 48 0,5 0 0 0,0 1 256 0,5 3 64 15,0 2 16-15,1 0 0 0,-7 0 304 0,5 4 48 16,6 2 16-16,-4 3 0 16,-9 0 112-16,7 3 16 0,12 3 16 0,-4 4 0 15,-4 3-720-15,3-2 0 0,6-1 0 0,-2 1 0 16,-3-3 0-16,9 2-240 0,7-1 80 0,-2 0 16 0,-6 0 144 0,6-1 0 0,8-1 128 0,-6-1-128 15,-9 0 128-15,5-4-128 0,4 1 160 0,-4-2-160 16,-4 0 0-16,7 0 0 16,11-2 0-16,-5 1 0 0,-11-2 0 0,5 0 0 15,7-4 0-15,-3 4 0 16,-5-4 0-16,1 1 0 0,7 4 0 0,-5-2 0 16,-2-2-608-16,-4 2-64 0,1 4-16 15,-7-2 0-15,-8-2 240 0,-2 4 64 0,0 0 0 0,-11 4 0 16,-11-1-320-16,1 2-64 0,4 3-16 15,-7 4-11856-15</inkml:trace>
</inkml:ink>
</file>

<file path=ppt/ink/ink1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31:54.978"/>
    </inkml:context>
    <inkml:brush xml:id="br0">
      <inkml:brushProperty name="width" value="0.05292" units="cm"/>
      <inkml:brushProperty name="height" value="0.05292" units="cm"/>
      <inkml:brushProperty name="color" value="#7030A0"/>
    </inkml:brush>
  </inkml:definitions>
  <inkml:trace contextRef="#ctx0" brushRef="#br0">20407 1264 19343 0,'-4'-3'1728'0,"0"2"-1392"0,2 1-336 0,1 0 0 0,-1 1 624 0,0-1 48 16,-3 0 16-16,-4-1 0 0,-3 1 320 0,-3 0 64 0,-2 0 16 0,-3 0 0 0,0 1-768 0,0 2-160 0,1 3-32 0,-2-2 0 0,-2 4-128 0,0 0 0 16,-3 1 0-16,0 3 0 15,1 0 208-15,1 2 112 0,-1-2 32 0,1 0 0 16,0 4 368-16,-4 0 80 0,1 3 16 0,-3 1 0 16,0 7 80-16,-3 1 0 0,0 5 16 0,-2 1 0 0,-2 5-432 0,-2 1-96 15,-3 5 0-15,-2-1-16 16,1 6-368-16,2-4 0 15,7-6 0-15,0 1 0 0,-2 6 0 0,1-2 0 16,2-3 0-16,1 1 0 0,0 2 0 0,0-5 0 16,0 2 0-16,1-2 0 0,1-4 0 0,2-4 0 0,2-4 0 15,1-4 128-15,3-4 192 0,0-4 64 0,1-4 0 0,0 1 0 16,2-1-96-16,0-2-16 0,2 2 0 16,1-2 0-16,0 0-16 0,0-1-16 0,0 1 0 0,0-2 0 15,2 2-240-15,-1-4 0 0,3 0 0 0,0-1 0 16,2 0 0-16,0-1 0 0,1 0 0 0,1-2 0 15,0 1 0-15,-1-3 0 0,2 1 0 0,0-2 0 16,-1 1 0-16,1 0 0 0,-1-3 0 0,0 3 0 16,0-2 144-16,0 1-144 0,-1-2 128 0,0 3-128 0,1-2 144 15,-2 0-144-15,1 2 160 0,-1-2-160 0,3 1 144 16,-2-2-144-16,0 1 128 0,1 0-128 0,0-3 160 0,1 2-160 16,0-1 192-16,-1-1-192 0,2-1 208 0,0-1-64 15,0-3-16-15,1-2 0 0,-2 1 64 0,1-3 0 16,0 0 0-16,-1-5 0 0,-1 1-192 0,1-2 0 15,-1-1 0-15,1 1 0 0,0 2 0 0,-1-5 0 16,2 5 0-16,0 2 0 0,0 0 0 0,-1 0 0 16,2 3 0-16,2 1 0 0,-1 2 0 0,2 4 0 15,0 0 0-15,1 2 0 0,1 4 0 0,0 0-176 16,0 1 48-16,0 4 0 0,1 3 128 0,1 4-128 0,-1 0 128 16,0 4-128-16,-1 3 128 0,1 6 0 0,-1-2 0 15,2 4 0-15,0-1 0 0,-1 0 0 0,2 8 128 0,-1 0-128 16,1 2 0-16,-1 7 0 0,2 8 0 0,0 4 0 15,1 4 0-15,1-2 0 0,1-7 0 0,2-5 0 16,3-9 0-16,3-5 0 0,2-6 0 0,4-7-192 16,4-2 192-16,3-6 0 0,5-6 0 0,4-4 0 15,2-4 224-15,3-5-32 0,7-3 0 0,1-5 0 16,3-1 80-16,6-1 16 0,4-6 0 0,1-1 0 0,1-3-160 16,-3 1-128-16,-4-3 144 0,-3 1-144 0,-8 3 0 0,-3-1 0 15,-2-1-128-15,-3 1-18400 16</inkml:trace>
  <inkml:trace contextRef="#ctx0" brushRef="#br0" timeOffset="4678.79">21750 5722 10127 0,'5'-2'896'0,"-3"0"-704"0,-1 2-192 0,1 0 0 0,-4 0 1280 0,0 2 240 0,-1-2 32 0,-2 2 16 0,-3 0-512 0,-5 2-96 0,-3-1-32 0,-6 2 0 16,-3-1-16-16,-3-1 0 15,-3-3 0-15,-4 0 0 0,0 0-80 0,-6-3-32 0,-4-1 0 0,-3 2 0 0,-5-2-224 0,-4-2-32 16,-2 2-16-16,-6 2 0 15,0-2 0-15,-3 4 0 0,-3-2 0 0,-7 2 0 0,-6 0-64 0,-5 0-16 16,3 2 0-16,-8 2 0 16,-5 0 48-16,-5 2 0 0,-5 0 0 0,-1 3 0 0,2 0 208 0,-2 1 32 15,-1-1 16 1,1 1 0-16,4-3 176 0,-2 2 32 0,-1 0 16 0,1-3 0 0,1 1-448 0,1-3-80 0,-1 1-32 0,2-1 0 16,1-2-208-16,4-2-32 0,8 0-16 0,-1 0 0 15,0 0-160-15,0 0 0 0,-1 0 0 0,5-2 0 16,5-2 0-16,3 1 0 15,5 3-144-15,3 3 144 16,4-3-2336-16,6 4-352 0,6-2-80 0,0 2-16 16</inkml:trace>
  <inkml:trace contextRef="#ctx0" brushRef="#br0" timeOffset="5596.86">31808 5471 35935 0,'-8'-3'3200'0,"3"-1"-2560"16,4 4-512-16,2 0-128 0,1 0-384 0,-1 0-112 0,-1-2-16 0,-1-2 0 0,-1 2-352 0,1-2-80 0,0-1-16 0,0 1 0 16,1 3 0-16,0-4 0 0,0 4 0 0,-2-2 0 31,2 1 416-31,-2 1 80 0,0 1 16 0,-5-3 0 0,0 6 784 0,-5-3 176 0,-4 0 16 0,-6 1 16 0,-6 1 576 0,-7 2 112 0,-8 1 32 16,-8 5 0-16,-4 0-176 0,-12 2-16 0,-10 4-16 15,-10 3 0-15,-12 1-592 0,-8 1-112 0,-6 2-32 0,-6-1 0 31,-4-1 64-31,0-2 16 0,-1-5 0 0,-3-2 0 0,-2-3 208 0,-6 1 32 0,-4-4 16 16,-10 0 0-16,-7 0-240 0,-8-1-48 16,1-3-16-16,-5 1 0 0,-4-2-128 0,-1-2-32 0,-1 1 0 0,6-9 0 15,6-1-192-15,3-6-288 0,3 1 64 0,-8-4-18592 16</inkml:trace>
  <inkml:trace contextRef="#ctx0" brushRef="#br0" timeOffset="41669.08">2764 7792 27647 0,'-4'-13'2448'0,"0"3"-1952"0,3 7-496 0,1-2 0 0,0 3 656 0,0-4 48 0,1-6 0 0,-3-7 0 0,-1-7-128 0,0-1-32 0,-2 1 0 0,-2 0 0 0,0 5-144 0,-3 5-16 15,-1 0-16-15,-3 4 0 0,-3 4-176 0,-5 2-16 0,-4 4-16 0,-5-1 0 32,-2 6-480-32,-9 3-112 0,-8 0-16 0,-6 4 0 15,-7 5-304-15,-3-2-64 0,-6 3-16 0,-2 1 0 16,2 1 272-16,4-3 48 15,2-2 16-15,-2 2 0 0,0-5 992 0,2 0 192 0,1-1 32 0,6-2 16 0,5 6 720 0,2-1 144 0,1 2 16 0,3 0 16 16,3 5-960-16,1-3-192 0,0 6-32 0,2 1-16 16,2 2-432-16,2 3 0 15,5 0 0-15,3 2 0 0,6-2 0 0,3-1 0 16,2 2 0-16,2-1 0 0,2 1 0 0,3 3 0 0,0-2 0 0,4 3 0 0,-1-3 208 0,4 3-32 16,1-3-16-1,3 3 0-15,1-4 32 0,3 5 16 0,-1 5 0 16,3 1 0-16,-1 2-208 0,0 3 0 0,1 4 0 15,-2 3 0-15,0 1 0 0,-1 2 0 0,-2 1 0 0,1 4 0 0,-1 7 0 0,0 11 128 16,-2 8-128-16,-2 8 0 0,-1 4 128 0,2 3 0 0,-2 5-128 0,1 6 192 16,1 2-48-1,1-3-16-15,2-1 0 0,1-5 0 0,-2-1-128 0,0-9 128 16,-1-7-128-16,-1 1 128 0,-1 9-128 0,-2 1 160 16,-3 7-160-16,-1 3 160 15,0 4-160-15,-3 2 0 0,-1 5 0 0,-1 2 0 16,2-2 0-16,-2-3 0 0,1 3 0 0,0-12 0 31,2-17 160-31,0-5-160 0,0-3 192 0,1-12-192 0,2-4 0 0,0-9 0 0,3-5 0 0,2-9-144 16,1-8 384-16,-2-8 80 0,0-3 0 0,-1-9 16 0,1 0-32 15,-2-6-16-15,4-2 0 0,-1-1 0 0,3-1 144 0,1-5 16 16,2 1 16-16,6 1 0 0,0 1-256 0,6 2-48 16,6 0-16-16,12 4 0 0,14 2 80 0,13 4 16 15,13-1 0-15,7 5 0 0,6 0-96 0,7 1-16 16,5-3 0-16,3 2 0 0,1 2-128 0,-4-2 0 15,-3 4 0-15,0-1 0 16,0 2-480-16,-6 0 32 0,-6 3 0 0,-4 0-12992 16,-4-2-2608-16</inkml:trace>
  <inkml:trace contextRef="#ctx0" brushRef="#br0" timeOffset="51846.98">18052 12008 31327 0,'-5'-5'2784'0,"3"4"-2224"0,2-1-560 0,2 1 0 0,3 1 608 0,2 0 16 0,2-3 0 0,8-1 0 15,9-1-912-15,9-1-176 0,14-1-48 0,7 1 0 0,10-4 96 0,11 4 16 0,8-1 0 0,8 1 0 16,4 2 80-16,5-2 0 0,2-2 16 0,3 0 0 16,5 3 112-16,4-2 0 0,3-6 16 0,5 4 0 31,10 0-272-31,7-1-48 0,0 0-16 0,12-1 0 0,12 5 784 0,10 1 160 0,12-1 16 0,2 0 16 15,2-1 640-15,-2 1 128 0,2 0 32 0,5 2 0 16,4-4-304-16,3-2-64 0,1 0-16 0,-1-3 0 16,-4 4-272-16,-7-4-48 0,-9 3-16 0,-14 2 0 15,-8-2-368-15,7 4-176 0,5-1 160 0,-2 4-160 16,-4 3 0-16,-5 3 0 0,-4 1-128 0,-7 5-11200 16,-7 3-2224-16</inkml:trace>
  <inkml:trace contextRef="#ctx0" brushRef="#br0" timeOffset="54435.51">13433 12759 19343 0,'3'-5'1728'16,"-1"3"-1392"-16,-2-2-336 0,0 4 0 0,-2 0 2432 0,1 0 400 0,-1 0 96 0,-2-3 16 0,-2 3-1472 0,-3 0-304 0,-3-3-48 0,-3-3-16 0,-2-1-336 0,-3 1-80 0,-1-4-16 0,-3-1 0 15,-3 0-224-15,-3-4-64 16,-3-1 0-16,-3-4 0 0,-5 2-384 0,-3 2 0 16,-6-3 0-16,-5 3-176 15,-6 4-288-15,-6-1-64 0,-7 7-16 0,-4-1 0 16,-5 4-176-16,-3 3-48 0,-7 3 0 0,-6 0 0 0,-1 4-128 0,-6 3-48 0,-3 2 0 0,0 0 0 16,6-2 432-16,0 3 64 0,-1 0 32 0,1 2 0 0,9-3 800 0,-1 2 176 15,0-2 16-15,7 1 16 0,9-1 544 0,5-2 96 31,3 0 32-31,6-2 0 0,3 0-976 0,5-3-288 16,6-1 128-16,4-7-128 16,6 2-1504-16,5-2-368 0</inkml:trace>
  <inkml:trace contextRef="#ctx0" brushRef="#br0" timeOffset="57774.66">13591 16344 38703 0,'1'11'3440'0,"-1"-5"-2752"0,-1 0-560 0,1-6-128 0,0 0 160 0,0 2 0 0,1 1 0 0,-1 2 0 0,1 1-160 0,-1-2-256 0,0-4 64 0,-3-6 16 0,-2-6 16 0,-4-4 0 0,-5-4 0 0,-2-7 0 0,-6-2 512 0,-4-1 96 0,-2 2 32 0,-3 3 0 16,-3 3-16-16,-3 0 0 0,-5 3 0 0,-5 3 0 31,-2 0-144-31,-4 1-16 0,-3 3-16 0,-6 2 0 16,-7 4-64-16,-8 2-16 0,-4 2 0 0,0 2 0 15,3 2-208-15,2 2 128 0,-1 1-128 0,-3 0 0 16,-1-3 320-16,-4 1-16 0,1-2-16 0,-3-2 0 15,0 1 96-15,-9-3 0 0,-8-1 16 0,3-2 0 16,7 0-208-16,0 0-64 0,-1 0 0 0,-6 2 0 16,-5-2-128-16,4 6 0 0,4 0 0 0,0 0 128 0,-1 2-128 0,8 0 0 15,12 1 0-15,5 2 0 0,6-1 0 0,1 0 0 16,3 1 0-16,2 1 0 0,2-3 0 0,6 5 0 16,5 1 0-16,3-1 0 0,2 3 0 0,4 4 0 15,0-2 0-15,5-1 0 16,7-1-384-16,5 0-48 0,6-5-16 0,8 1 0 15,4-4-416-15,6-2-96 0</inkml:trace>
  <inkml:trace contextRef="#ctx0" brushRef="#br0" timeOffset="69242.28">2864 13757 35935 0,'-10'-3'3200'0,"3"2"-2560"0,2-1-512 0,1-1-128 0,3 2-736 0,-4-1-160 0,-6-2-48 0,-7-2 0 0,-6-4-848 0,-6-3-192 0,-1 4-16 15,-1-4-16-15,0 1 16 0,1 2 0 0,1-2 0 0,0 2 0 0,3-3 2320 0,1 1 480 16,1 2 96-16,2-1 0 0,-2 0 1920 15,2 2 384-15,-2-3 80 0,2 2 16 0,-1 0-1024 0,-2 0-208 16,0 1-32-16,-2-3-16 0,-1 5-1312 0,1-4-272 16,-1 3-48-16,1 2-16 0,1 0-368 0,-2 2 0 15,1 2 0-15,-2 2 0 0,3 2-128 0,2 2-112 16,3 2-16-16,-4 0 0 16,-2 6 48-16,-2 2 0 0,5-2 0 0,-2 3 0 15,-4 3-192-15,-2 0-48 0,-1 2 0 0,2-2 0 0,4 1 64 0,2-4 16 16,2 1 0-16,4-4 0 0,3-2 544 15,2 0 96-15,3-4 32 0,1 2 0 0,1 0 336 0,1-1 80 0,3 1 16 0,0 0 0 16,-2 0-432-16,3 2-96 0,2-2-16 0,-1 3 0 16,2 0-192-16,-1 4 0 0,2-2 0 0,0 5 0 15,1 1 0-15,-2 4 0 16,2 4 0-16,0 5 0 0,0 3 0 0,-3 3 0 16,0 6 0-16,1 3 0 0,-2 7 0 0,-1-4-192 15,-1 1 192-15,0 0-208 0,0-7 208 0,-1 3 0 0,0 4 0 0,-2 3-144 16,2 1 144-16,1 4 0 0,1-2 0 0,2-4 0 15,3 2 0-15,1-1 0 0,3 2 0 16,1 2 0-16,1 10 208 0,3 5-16 0,2 7-16 0,0 4 0 16,2-8-176-16,-1 9 0 0,2 10 0 0,-2-3 0 15,-2-7-208-15,-3-11-128 0,-1-8-32 0,-1-7 0 32,-1-2-224-32,0-6-48 0,0-1-16 0,-2-1 0 0,0-2 656 0,-2-5 0 0,2 1 0 0,-4-2 128 0,0-3 208 0,0-3 48 15,-2-1 16-15,-1-2 0 0,1 3-64 0,-1-4-16 16,1-3 0-16,0-2 0 0,0 0-128 0,0-1-48 15,3-3 0-15,-2-1 0 0,1 2-144 0,-2-1 0 16,2-2 0-16,-1 1 0 16,1 1 0-16,-2-2-176 0,0-2 176 0,-1-2-192 15,0 0 192-15,-1-3 0 0,0-1 0 0,0-2 0 0,-1 0 304 0,-2 0 32 0,0 1 16 0,-1 0 0 32,-1 0-96-32,1-3 0 0,0 2-16 0,1-2 0 0,0-2-80 0,1-3-16 15,3 1 0-15,3-1 0 0,0-3-144 0,0 3 192 0,1-3-192 0,1 0 192 16,1 1-192-16,1 1 0 15,1 1 144-15,3 1-144 0,2-2 0 0,3 4 0 16,5 4 0-16,4 0 0 0,3 0 0 0,0 5-192 0,-5-5 64 0,4 2 0 0,7 2 128 16,-1 1-128-1,1-3 128-15,-3 0-128 0,1-2 128 16,-2-2 0-16,-1-2 0 0,1-3 0 0,-1 0 0 0,-1-4 0 16,1-4 0-16,-1-3 0 15,2-4-464-15,1-10-112 0</inkml:trace>
  <inkml:trace contextRef="#ctx0" brushRef="#br0" timeOffset="72140.42">17490 14807 32255 0,'0'-4'2864'0,"0"2"-2288"0,1 0-576 0,-1 2 0 0,1 0 608 0,0 0 16 0,1 0 0 0,1-5 0 0,1 2 208 0,1-1 32 0,3-1 16 0,-1-1 0 16,-1 1-352-1,0-1-64-15,0 0-16 0,-1-1 0 0,0 1-288 0,-2 0-160 0,-1-3 160 0,-3 2-160 16,-1 1 0-16,-5-3-256 16,-1 3 16-16,-5 0 16 0,0 0-256 0,-6 1-48 15,-3-2-16-15,-5 3 0 16,-5 0 96-16,-5-2 32 0,-4 2 0 0,-4 4 0 0,-2-3 416 0,-3 2 304 0,-2 2-48 15,-5 2-16-15,-5-3 304 16,-2 0 64-16,-2 0 16 0,-3 0 0 0,-3-4-96 16,-3 2-16-16,-4 2 0 0,-6-4 0 0,3 4-352 0,-10-5-160 15,-7 1 128-15,-2 4-128 0,1 3 0 0,-6 1-144 16,-2-2 0-16,1 4 0 16,3 2-400-16,1 4-80 0,-4 0-16 0,5 4 0 0,1 4 384 0,5 1 64 15,6 2 0-15,-1-1 16 0,-1 6 176 0,1 3-128 16,7 1 128-16,-3 3-128 0,-2 3 128 0,-2-1-160 15,3 2 160-15,7 1-160 16,5-1-288-16,3-3-48 0,2 4-16 0,2-1 0 16,1 0 32-16,4 0 0 0,6 2 0 0,5-1 0 0,6 0 352 0,4 3 128 0,3-4 0 15,3 1-144-15,4 1 480 0,3 0 112 0,4 0 0 0,4-3 16 16,3-3-464-16,5-1 0 0,4-4-176 0,3 2 176 16,6-1-544-16,6-2 16 15,6 1 0-15,8-4 0 0,3-1 208 0,9 0 32 0,7-2 16 0,6-2 0 16,5 2 848-16,3-4 192 0,4 0 16 0,3 0 16 15,5-1-640-15,3-2-160 0,5-2 0 0,1 1 0 16,3-3-592-16,5 2-160 0,3 0-16 16,4 2-16-16,6 1-32 0,0-4 0 0,1 3 0 0,0-1 0 15,2-3 592-15,0 2 224 0,3 1-176 0,-3 1 176 16,-4-4-768-16,8 2-64 0,7 1-16 0,-1-3 0 16,1 2-320-16,-2-2-64 0,-2-3-16 0,2-2 0 15,3 2 928-15,-8-3 320 0,-7-2-192 0,3-4 192 0,4 0 0 16,1 0 0-16,-3-3-128 0,-3 2 128 0,-2-1 0 0,5-2 208 15,4 1-32-15,-4-3-16 0,-5 0 896 0,-3 0 176 16,-3 2 48-16,0-2 0 0,-2 2-1152 0,-4 2-128 16,-7-4-240-16,-1 2 64 15,1 0-1856-15,0-1-368 0,3 1-80 0,-4-2-16 16,-5-1-464-16,-1-4-112 0,0-3 0 0,0-1-16 16,-2-1 1744-16,-2 0 368 0,-4-4 64 0,-6 2 16 0,-2-4 1856 0,-5-6 384 0,0 2 80 15,-3-5 16-15,2 3 32 0,-3-2 0 0,1-4 0 0,-1-3 0 16,2-4-48-16,-6-1 0 0,-2 0 0 0,-6 2 0 15,-2 2-960-15,-5 2-192 0,-5 5-32 0,-4-1-16 16,-4 5-816-16,-5 1-176 0,-4 1-16 0,-4-1-16 16,-4 1 800-16,-7 1 0 15,-4 0 144-15,-4-3-16 0,-2 3 1424 0,-7-3 288 0,-5 1 48 0,-5-2 16 0,-6-1 592 16,-5 1 128-16,-10-4 32 0,-3 1 0 16,-1 0-960-16,-3-1-192 0,-2-3-32 0,-3-1-16 0,-1-3-752 0,-4-6-128 15,-2-2-48-15,1-4 0 16,1-3-272-16,-6-10-64 0,-10-4-16 0,-6-5-11824 15,-8-4-2352-15</inkml:trace>
</inkml:ink>
</file>

<file path=ppt/ink/ink1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34:05.815"/>
    </inkml:context>
    <inkml:brush xml:id="br0">
      <inkml:brushProperty name="width" value="0.05292" units="cm"/>
      <inkml:brushProperty name="height" value="0.05292" units="cm"/>
      <inkml:brushProperty name="color" value="#7030A0"/>
    </inkml:brush>
  </inkml:definitions>
  <inkml:trace contextRef="#ctx0" brushRef="#br0">3692 7393 7359 0,'4'3'656'0,"-1"-3"-528"0,-2 0-128 0,-1 0 0 0,0 0 896 0,0 1 160 0,0-1 32 15,1 3 0-15,0-3 192 0,-2 0 64 0,-1 0 0 0,2 0 0 0,0 0 128 0,-23 0 16 0,11-3 16 0,-4 2 0 16,-1 1-592-16,-5 0-112 0,0 0-32 0,-2-3 0 16,-1 1-352-16,-2 1-80 0,-3 1-16 0,-2-3 0 15,-4 3-128-15,-2-2-16 0,0 2-16 0,1 2 0 16,-1-2 48-16,0 3 16 0,-1 0 0 0,2 0 0 16,1-2 96-16,2 2 0 0,-2-3 16 0,1 0 0 15,3 0 112-15,-1-3 0 0,-4 2 16 0,-3 1 0 16,-1-3-48-16,-2 3-16 0,-2 3 0 0,-2-3 0 0,2 0-128 15,-1 0-16-15,3 0-16 0,-1-3 0 16,2 0 144-16,0 0 48 0,-1 0 0 0,-1-1 0 0,-2 1 160 0,-1 1 48 16,1 1 0-16,4-2 0 0,5 1-368 0,2 0-64 15,4-2-16-15,4-3 0 0,2 2 48 0,1-1 0 16,-1 1 0-16,0-1 0 16,1 0-32-16,-1 1 0 0,1 2 0 0,1-3 0 0,-1 4-208 0,2-2 0 15,1 2-192-15,0 0 192 0,0 0 0 0,1 2 0 16,2 0 0-16,-1 0 0 0,1 2-128 0,1-2 128 15,3 2 0-15,0 0 0 0,2 1 0 0,2 0-128 16,0 0 128-16,1 0 0 0,2-1 0 0,-1 0 0 16,2 1 0-16,0 0 0 0,0 0 0 0,0 1 0 15,1-2 144-15,0-1-144 0,0 2 192 0,0-1-64 16,1-1 0-16,-1 2 0 0,3-2-128 0,-2 0 160 0,2 3-160 0,-2-4 160 16,1 4-160-16,1-4 128 0,-2 2-128 0,2 0 128 15,-1 0-128-15,0 2 192 0,-1-2-192 0,0 2 192 16,2 1-192-16,-3 0 0 0,1 3 0 0,-1-1 128 15,1 3-128-15,1-1 0 0,0 4 0 0,1-1 0 16,0 1 0-16,1 3 0 0,2 8 0 0,1 5 0 16,3 9 0-16,2 7 0 15,4 5 0-15,2 6 128 0,0 1 16 0,3 3 0 0,2 5 0 0,-2 4 0 0,-2 0-144 0,1 3 0 16,0 1 0-16,-3-6-176 0,-2-10 176 16,-1-7 0-16,-2-1 0 0,0-3-128 15,-4 1 128-15,2 4 0 0,-1 9 0 0,-2 0 0 16,1 1 0-16,-3-2 0 0,-1-2 0 0,-1-3 0 15,1 0 0-15,0 6 0 0,-1 9 0 0,-2 4 0 0,-1 0 0 0,0-3 0 16,0-7 0-16,0 2 0 0,-1 6 0 16,0-2 0-16,-1 0 0 0,1-5 0 0,0-4 0 0,0-9 0 15,1-11 0-15,0-8 0 0,1-3 160 0,-1-9-32 16,2-3-128-16,-1-1 192 0,2-4 128 0,-3 0 32 16,1 0 0-16,-2 0 0 0,1 1-32 0,0-1-16 0,-1 0 0 0,-1 1 0 15,2 0-304-15,-1 0 160 16,1-1-160-16,-1-2 128 0,1 2-128 0,0 1 0 0,2-3 0 0,-2-2 0 15,0 2 128-15,0-2 0 0,1 1 0 0,0 0 0 16,2 0 0-16,-2-2 0 0,2 2 0 0,-1-2 0 16,1 2-128-16,0-2 0 0,1 0 0 0,0-2 0 15,1 1 0-15,0-3 0 16,-1 0 0-16,2-2 0 0,-1 2 128 0,0-2 0 0,0 0 0 0,1 0 0 16,-1 2-128-16,0-3 0 15,-1 3 144-15,1 0-144 0,0 1 0 0,-1-2 0 0,1-1 0 0,-1 4 0 0,-2-1 0 0,2 0 0 16,0 2 0-16,-2-2 0 0,2 1 0 0,-2 1 0 15,1-3 0-15,-1 4 0 16,1-1 0-16,-1-2 0 16,2-1 0-16,-1 2 128 0,1-1-128 0,-1 0 0 0,2-2 128 0,-1-1-128 15,1 2 0-15,1-1 0 16,-1-2 0-16,0 2 128 0,0 0 0 0,2-2 0 16,-1 0 0-16,0 0 0 0,1-2 0 0,1 0 0 15,1 0 0-15,1-1 0 0,1 2 0 0,0-1 0 0,4-2 0 16,2 1 0-16,2 2-128 0,3-1 0 0,5-2 0 0,4 2 0 15,5 2 0-15,8-3 0 0,6 2-128 0,10-2 128 16,9 3 0-16,13 3 0 0,13 1 0 0,6-2 0 16,1-2 0-16,6 1 0 0,8-1 0 0,-4 0 0 15,-4-1 0-15,-2-1 0 0,2-5 0 0,-3 4 0 16,2 0-480 0,-10 1-16-16,-9-2 0 0,0 3-12768 0,6 1-2560 0</inkml:trace>
</inkml:ink>
</file>

<file path=ppt/ink/ink1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35:17.559"/>
    </inkml:context>
    <inkml:brush xml:id="br0">
      <inkml:brushProperty name="width" value="0.05292" units="cm"/>
      <inkml:brushProperty name="height" value="0.05292" units="cm"/>
      <inkml:brushProperty name="color" value="#7030A0"/>
    </inkml:brush>
  </inkml:definitions>
  <inkml:trace contextRef="#ctx0" brushRef="#br0">25207 1280 9215 0,'-4'-6'816'0,"2"-2"-656"0,1 3-160 0,2 1 0 0,0 1 384 0,0-2 64 16,2-3 0-16,-2-6 0 0,3-4 320 0,0-7 80 0,3 0 16 0,0-4 0 0,2 1 352 0,1 0 80 0,1 2 16 0,-1 2 0 0,-1 4 416 0,-1-2 96 0,0 3 16 0,-1 1 0 0,-1 2 640 0,0-1 128 0,-1 3 16 0,-1 1 16 15,0 2-848-15,0 2-192 0,-2 1-16 0,0 3-16 16,1-1-912-16,-2 3-176 0,2-1-32 0,-2 4-16 16,1 0-64-16,1 4-16 0,-1 2 0 0,2 4 0 15,0 0-352-15,-2 5 0 0,2 1 0 0,-2 3-128 0,1 7 0 0,-1 2 0 16,1 7 0-16,-1 5 0 0,1 7 128 0,-2 5 0 0,0 8-144 0,0 3 144 15,1 0 0-15,-1-3 0 0,0 4 0 0,0 2 0 16,-1 6 0-16,-1-3 0 0,1 2 0 0,-1-12 0 16,1-4 0-16,0-11 0 0,1-7 0 0,2-2 0 0,-1-6 160 15,2-1 48 1,-2-6 16-16,2 0 0 0,-2-6 192 0,1 0 32 16,-1-3 16-16,0-7 0 0,0 0-144 0,-1-5-16 0,1-1-16 15,-1-1 0-15,0-8-16 0,0-4 0 16,1-6 0-16,-1-7 0 0,1-2-112 0,-1-1-32 15,2-5 0-15,1-3 0 0,-1-2-128 0,4-1 0 16,0 1 0-16,2 5 0 0,2 3 0 0,1 5-176 16,3 3 48-16,0 5 0 0,1 4 128 0,1 3-208 0,2 4 80 15,-1 4 128-15,1 3-128 0,1 6 128 0,-1 1 0 16,0 5 0-16,1 0 0 0,-2 4 0 16,1 1 0-16,-1-1 0 0,1-2 0 0,-1 0 0 15,2 1 0-15,0-2 0 0,0 0 0 0,0 0 0 0,1 2 0 0,0 1 128 16,-2-1-128-16,4-1 128 0,0 4-128 0,2 2 128 15,0 2-128-15,-1 3 0 0,2 4 0 0,-2 1 0 16,-2 3 0-16,-3-1 0 0,-3-1 0 0,-4 0 0 16,-3 1-256-16,-3-4-16 0,-4 1-16 0,-2-1 0 15,-1-2-864 1,-3 0-192-16</inkml:trace>
  <inkml:trace contextRef="#ctx0" brushRef="#br0" timeOffset="1095.83">26752 2130 14735 0,'-5'7'1312'0,"0"-4"-1056"0,1 2-256 0,1-1 0 0,2-1 2288 0,0-2 400 0,0 1 64 16,0 1 32-16,-2 3-1520 0,-1 4-304 0,1 0-64 0,0 2-16 0,1 2-304 0,2 0-64 0,1 5-16 0,0-2 0 0,4 6-496 0,0 0 128 16,1 3-128-16,0 0 0 0,1 5 0 0,-1-3 0 15,0 3 0-15,-1 1 0 0,-1-2 0 0,-2 1 0 0,1 0 0 0,-2 1 0 16,-2-1-320-16,-2 1 0 0,-2-1 0 0,-1-1 0 31,-3 1-1808-31,1-5-368 0,-2 1-80 0,0-5-7504 0</inkml:trace>
  <inkml:trace contextRef="#ctx0" brushRef="#br0" timeOffset="1558.09">26618 2074 32255 0,'5'2'2864'0,"0"-2"-2288"0,0 0-576 0,-1 0 0 0,0-2 1184 0,3 0 128 0,1 0 32 0,8-2 0 0,7-2-208 0,5-3-48 0,4-3 0 0,3 1 0 0,1-4-736 0,1-1-160 0,1 4-16 0,2-5-16 0,2 5-160 0,1-1 0 0,2 0 0 0,0 1 0 0,1-1 0 0,-4 4-224 0,-4-1 48 0,-2 1 16 16,-4-1-608-16,-2 4-128 0,-3-3-32 0,-3 6 0 15,-3-1-1248-15,-4-1-240 0,-1 4-48 0,-5 1-11808 0</inkml:trace>
  <inkml:trace contextRef="#ctx0" brushRef="#br0" timeOffset="1927.25">26738 2448 18431 0,'5'-2'1632'0,"0"-1"-1312"0,0 2-320 0,-3 1 0 32,2-2 1488-32,1 2 240 0,4-4 32 0,4-2 16 15,6 0 624-15,5-3 128 0,5 1 32 0,-1 2 0 16,2-2-1472-16,-2 1-304 0,1 4-48 0,-2-3-16 16,0 2-592-16,1 1-128 0,-1 1 0 0,-1 1 0 15,-2 1-320-15,1 0-16 0,-1 0 0 0,-1-3-10288 16,2 2-2048-16</inkml:trace>
  <inkml:trace contextRef="#ctx0" brushRef="#br0" timeOffset="2340.66">27835 2015 15663 0,'5'0'1392'0,"-2"-2"-1120"0,0 2-272 0,-1 0 0 0,0 0 1664 16,-2 0 288-16,0 2 48 0,1 2 16 0,0 0 32 0,-1 5 16 15,1 3 0-15,-2 8 0 0,0 2-784 0,-2 9-144 16,0 4-48-16,-4 3 0 16,0 4-720-16,0 4-160 0,-2-2-16 0,2 2-16 15,-1-3-48-15,2-2-128 0,2 0 192 0,1-7-64 0,1-1-128 0,2-5 0 16,3-2 0-16,-1 1 128 15,3-1-496-15,0-4-96 0,0-3-32 0,0-3 0 16,1-4-1424-16,0-4-304 0,2-2-48 0,-3-1-10400 16</inkml:trace>
  <inkml:trace contextRef="#ctx0" brushRef="#br0" timeOffset="2705.88">27664 1886 20271 0,'19'-7'1792'0,"-6"1"-1424"0,1 4-368 0,-2-2 0 15,-2 4 1584-15,-2-2 240 0,1-1 48 0,8-1 16 0,10-2 480 0,11-1 80 0,10-4 32 16,5 0 0-16,2-1-1024 0,-2 1-208 16,-2-1-32-16,-3 1-16 0,-4 0-944 0,-4 2-256 0,-3 0 0 0,-5 4 128 15,-2-1-128-15,-4 4 0 16,0-1 0-16,-4 3-176 15,-1 0-672-15,-2 3-144 0,-2-1-32 0,-1-1-10272 0,-1 4-2064 0</inkml:trace>
  <inkml:trace contextRef="#ctx0" brushRef="#br0" timeOffset="3102.75">27826 2344 35007 0,'-2'0'3120'0,"0"2"-2496"0,2 0-496 0,2 1-128 0,-1-3 672 0,1 0 112 0,2 0 32 0,2 0 0 0,5 1 48 0,8 1 16 0,7-4 0 0,6 1 0 0,6-4-560 0,7-2-96 0,6 0-32 0,2-3 0 16,5-2-704-16,1-4-160 0</inkml:trace>
  <inkml:trace contextRef="#ctx0" brushRef="#br0" timeOffset="4853.72">29768 624 18431 0,'6'-6'1632'0,"0"0"-1312"0,-1 1-320 0,-4 4 0 0,0 1 1056 0,2 0 144 0,0-3 16 0,4 0 16 0,1-4 1248 0,1 1 240 0,-2 0 48 15,-2 4 16-15,-2 0-992 0,-3 6-192 0,-3-1-32 0,-3 3-16 0,-3 4-656 0,-3 2-128 16,-1 2-16-16,-4 4-16 0,0-2-464 0,-4 5-80 16,-1 1-32-16,-4 4 0 0,0 3-160 0,-4 2 0 15,1 1 0-15,-1 0 0 0,1 3 0 0,-1 3 0 16,-4 9-144-16,0 6 144 0,0 4-240 0,1 4 64 16,3-4 16-16,3-1 0 0,3 1 160 0,5-6 0 15,3-4 0-15,3 0 0 0,4 1 0 0,3 3 0 0,3-2 144 16,3 2-144-16,2-3 192 0,4 1-64 0,4 1 0 0,3-3-128 15,3 0 128-15,3-2-128 0,1-2 0 0,5-5 0 32,3 1-288-32,6-2-112 0,5-3-32 0,3-1-11632 0,5-3-2336 0</inkml:trace>
  <inkml:trace contextRef="#ctx0" brushRef="#br0" timeOffset="5622.17">30493 1135 24879 0,'-3'0'2208'16,"-1"2"-1760"-16,1-2-448 0,2 3 0 0,0-3 1024 0,-1 1 112 0,-2 2 16 0,-2-1 16 0,-4 2 560 0,-3 0 128 0,-3 1 0 0,-2 2 16 0,-2-1-976 0,-1 0-192 0,-3 3-32 0,0-4-16 16,-1 4-464-16,-2-1-192 0,1 0 128 0,-3 0-128 15,1 2 208-15,-1-1-32 0,2-2-16 0,0 2 0 16,4-3 96-16,0-1 32 0,2 1 0 0,3-1 0 15,3 1-112-15,3-2-32 0,3-1 0 0,3 0 0 16,2-2-144-16,3 2 128 0,1-1-128 16,2 0 128-16,2 3-128 0,1-2 0 0,2 0 0 0,2 1 0 15,2-1 0-15,0 2 0 0,2 3 0 0,0-2 0 0,1 0 144 0,1 3-144 16,1 2 160-16,0 0-160 16,1 0 128-16,0 1-128 0,1 1 0 0,2 2 0 0,-1-2 0 0,4 2 0 15,1 1 0-15,1 0 0 16,0-2 0-16,-1-2 0 0,4 3 0 0,-1-1 0 15,0 0 0-15,-1-1 0 0,-1 0-128 0,-2 2 128 0,0-1 0 0,-4-2-128 0,-1 1 128 0,-5 0 0 16,0 0 0-16,-5 1 0 16,0-3 128-16,-3 4-128 0,-4-1 240 15,-4-2-48-15,0 3-16 0,-5-2 0 0,-2-1-176 16,-2 1 160-16,-3 2-160 0,-1-4 160 0,-1 2-160 0,-2-2 0 16,2 0 0-16,-3 0 0 0,0 0-192 0,1 0 192 15,-2-1-192-15,0 0 192 0,-2 3-192 0,1-3 192 16,-1-2-160-16,-1-2 160 0,3 1 0 0,0-3 0 15,-1 1 0-15,1-3 0 0,-2 0 0 0,2-2 0 16,2 0 128-16,-1-4-128 0,1 2 176 0,2-4-176 16,0 0 160-16,2-2-160 15,0 0-576-15,1-2-192 0,2-3-64 0,1 1-16944 0</inkml:trace>
  <inkml:trace contextRef="#ctx0" brushRef="#br0" timeOffset="6266.68">30598 689 23951 0,'-2'2'2128'0,"1"-2"-1696"0,1 0-432 0,0 0 0 0,1 0 816 0,-1 0 80 0,1 0 0 0,-1 0 16 0,1 0 1376 0,1 0 272 0,0 1 48 0,-2-1 16 0,0 0-1536 0,0 0-320 0,22 5-48 0,-12-3-16 16,3 0-256-16,2 2-48 0,2 1-16 0,3 2 0 0,4 2-256 0,2 1-128 15,4 6 128-15,1-1-128 0,4 7 0 0,2 0 0 16,3 4 0-16,4 2 0 0,1 3 0 0,0 4 0 16,1 1 144-16,-2 5-144 0,1 3 0 0,-4 3 0 15,-3 0 0-15,-3 1-128 0,-6-4 272 0,-2 0 64 0,-1 1 16 16,-3-4 0-1,-4 3 256-15,-2 1 48 0,-5-1 16 0,-6 3 0 0,-5 1-192 0,-3 2-32 0,-6-6-16 0,-3 1 0 16,-4-4-304-16,-1-7 0 16,-3 2 0-16,-4-3 0 0,1-3 0 0,-1 1-224 0,-3-3 16 0,0 1 0 15,1-4-272-15,-2 1-48 0,-2-2-16 16,0-1-12128 0,-2-1-2432-16</inkml:trace>
</inkml:ink>
</file>

<file path=ppt/ink/ink1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41:52.375"/>
    </inkml:context>
    <inkml:brush xml:id="br0">
      <inkml:brushProperty name="width" value="0.05292" units="cm"/>
      <inkml:brushProperty name="height" value="0.05292" units="cm"/>
      <inkml:brushProperty name="color" value="#7030A0"/>
    </inkml:brush>
    <inkml:brush xml:id="br1">
      <inkml:brushProperty name="width" value="0.05292" units="cm"/>
      <inkml:brushProperty name="height" value="0.05292" units="cm"/>
      <inkml:brushProperty name="color" value="#FF0000"/>
    </inkml:brush>
    <inkml:brush xml:id="br2">
      <inkml:brushProperty name="width" value="0.05292" units="cm"/>
      <inkml:brushProperty name="height" value="0.05292" units="cm"/>
      <inkml:brushProperty name="color" value="#00B050"/>
    </inkml:brush>
    <inkml:context xml:id="ctx1">
      <inkml:inkSource xml:id="inkSrc106">
        <inkml:traceFormat>
          <inkml:channel name="X" type="integer" max="27388" units="cm"/>
          <inkml:channel name="Y" type="integer" max="18258" units="cm"/>
          <inkml:channel name="T" type="integer" max="2.14748E9" units="dev"/>
        </inkml:traceFormat>
        <inkml:channelProperties>
          <inkml:channelProperty channel="X" name="resolution" value="1000.29218" units="1/cm"/>
          <inkml:channelProperty channel="Y" name="resolution" value="1000.43835" units="1/cm"/>
          <inkml:channelProperty channel="T" name="resolution" value="1" units="1/dev"/>
        </inkml:channelProperties>
      </inkml:inkSource>
      <inkml:timestamp xml:id="ts1" timeString="2026-09-02T15:45:23.682"/>
    </inkml:context>
    <inkml:brush xml:id="br3">
      <inkml:brushProperty name="width" value="0.05292" units="cm"/>
      <inkml:brushProperty name="height" value="0.05292" units="cm"/>
      <inkml:brushProperty name="color" value="#0070C0"/>
    </inkml:brush>
  </inkml:definitions>
  <inkml:trace contextRef="#ctx0" brushRef="#br0">18547 5708 1839 0,'-2'0'160'0,"-1"0"-160"0,1 0 0 0,0 0 0 0,1 1 2432 0,0 2 464 0,1-3 96 0,-3 2 16 0,0 2-832 0,-2 2-144 0,0 1-48 0,-3 2 0 0,2 1-720 0,1 2-160 0,0-2-16 0,2 1-16 0,-1-1 224 0,3 0 48 0,-1-2 16 0,1 0 0 0,2 1-32 0,2 1-16 16,-1-3 0-16,2 4 0 0,0-3-688 0,1 2-144 15,0 2-32-15,0 0 0 0,0 4-288 0,0 3-160 16,1 0 160-16,-1 5-160 0,-2 5 0 0,1 7 0 15,0 4 0-15,-2 5 0 0,0 2 128 16,-2 1-128-16,0 2 0 0,-2-2 144 0,1-4-144 0,1 0 128 16,-1-6-128-16,-2-1 128 0,2 1 64 0,-1-3 16 15,0-3 0-15,0-1 0 0,-1-2 240 0,0-3 32 16,-1-4 16-16,2 0 0 0,-2-6-112 0,-1 0 0 16,0-1-16-16,1-5 0 0,1-1-176 0,0-3-16 0,1-3-16 0,-1-1 0 0,2-2-160 0,1-2 128 15,-1-4-128-15,1-4 128 0,1-1 80 0,-1-2 16 16,1-3 0-16,2-3 0 15,-1-1-96-15,2-1-128 0,1 1 176 16,0-2-176-16,1 4 0 0,1-3 0 0,1 3 0 0,-2 0 0 16,3 2 0-16,-2 3 0 0,0 1 0 0,1-2 0 15,0 6 0-15,2-2 0 0,1 0 0 0,1 1 0 16,-1-1 144-16,1 0-144 0,2-1 0 0,-1 1 144 16,2 1-144-16,0-4 160 0,2 1-160 0,1-2 160 0,-1 2-160 0,-1-1 0 15,1 0 0-15,1 0 128 0,-1 2-128 0,-1 4 0 16,-1-2 0-1,-2 3 0-15,2 2 0 0,-2 3 0 0,0 2 0 0,0 2 0 0,-2 3 0 16,0 4 0-16,0 0 0 0,-1 2 0 16,2 7 128-16,-1-1-128 0,0 2 0 0,1 2 128 15,0 3-128-15,0 1 192 0,2 5-192 0,0-3 192 0,-3 5-64 0,0-3-128 0,-1-1 192 0,0-3-64 16,-3 0-128-16,0-1 0 16,1-3 144-16,-2-1-144 15,-1-4 0-15,-1-1 0 0,-1 2 0 0,0-5 0 0,-1 2 0 0,-2-5-128 0,0 2 0 0,-1-4 0 31,1 0-896-31,-4-1-192 0</inkml:trace>
  <inkml:trace contextRef="#ctx0" brushRef="#br0" timeOffset="4288.92">19622 6719 13823 0,'5'-4'1216'0,"-4"0"-960"0,0 1-256 0,0 2 0 0,-1-1 2752 0,0 2 512 0,0 0 112 0,-1-2 16 0,0 0-1136 0,-2 2-208 0,1 0-64 0,-2-3 0 16,2 3-864-16,-1 0-176 0,1 3-48 0,0-3 0 0,2 0-688 0,2 4-208 16,-1-2 0-16,0 2 128 0,3-2 128 0,-2 2 16 15,2 0 16-15,0 4 0 0,-2 2 112 16,1 3 32-16,-2 0 0 0,0 2 0 0,-2 4-192 0,1-1-48 16,-3 2 0-16,1 2 0 15,-2 0-192-15,1 1 0 0,-2 1 128 0,1-1-128 0,-1 3 0 0,0 2 0 16,0 1 0-16,-2-1 0 0,0-1 0 0,1-3 0 15,1-2 0-15,0-1 0 16,0 1-640-16,1 1 0 0,0-5-16 0,0-2 0 16,2 0-1232-16,-1-3-240 0,2-4-48 0,0 0-12256 0</inkml:trace>
  <inkml:trace contextRef="#ctx0" brushRef="#br0" timeOffset="4711.92">19597 6638 9215 0,'-17'2'816'0,"3"0"-656"0,3 0-160 0,3 1 0 0,5-3 768 0,0 0 128 0,1 1 32 0,-2-1 0 0,-3 2-480 0,-2-2-112 0,-1 1-16 0,3 1 0 0,0-2 1296 0,3 1 256 16,0 1 48-16,3 0 16 0,1 0 256 0,1-2 48 0,3 3 16 0,0-3 0 15,4 0-256-15,1 0-48 0,2 1-16 0,2 1 0 16,2-2-704-16,2 0-144 16,3-2-16-16,2 1-16 0,3-2-832 0,2-1-224 0,3-1 0 0,1-2 0 15,1 1 0-15,2-3 0 0,0 2 0 0,0-3 0 32,-1 1-640-32,-1-1-96 0,1 2-32 0,-2 0 0 15,-2 2-1952-15,-3 1-400 0</inkml:trace>
  <inkml:trace contextRef="#ctx0" brushRef="#br0" timeOffset="5038.03">19471 7010 35007 0,'1'-2'1552'0,"0"2"320"0,3 0-1488 0,2-3-384 0,2 3 0 0,-1-1 0 16,2-2-160-16,5 1-96 15,10-2-32-15,8 1 0 16,6-6-544-16,3 1-128 0,0-3 0 0,-4 1-16 16,-1 1-3120-16,-4-1-640 0,-1 0-112 0,-3-3-16 0</inkml:trace>
  <inkml:trace contextRef="#ctx0" brushRef="#br0" timeOffset="8281.2">20376 6616 40543 0,'-1'2'3600'0,"1"-2"-2880"16,2 1-576-16,1 2-144 0,-2-3-208 0,0 1-80 0,2 4-16 0,-1-1 0 0,0 4-208 0,2 3-64 0,-1 7 0 0,-2 2 0 31,-1 2-176-31,-3 4-32 0,1 2-16 0,-1 3 0 16,0 0 32-16,-1 4 0 0,2 6 0 0,-2 1 0 0,1 5-48 0,1-3 0 0,-2-2 0 0,2-2 0 15,-2-2-16-15,2-6 0 0,0-1 0 0,2-7 0 16,2-3-320-16,0-5-64 16,3-4 0-16,1-2-9024 0</inkml:trace>
  <inkml:trace contextRef="#ctx0" brushRef="#br0" timeOffset="8604.77">20308 6676 42383 0,'-4'-3'1872'0,"2"-4"400"0,0 4-1824 0,2 0-448 0,2-1 0 0,-1 4 0 16,1-2-480-16,2-2-192 0,1 1-32 0,4-6-16 0,1 0 848 0,3-1 160 16,2 3 32-16,1-2 16 15,3 2-208-15,0 1-128 0,4-1 128 0,0 1-128 16,2 0 0-16,0 1 0 0,2 4 0 0,0-3-128 16,0 2-1152-16,-1-1-208 0,-1 2-48 0,-2 1-15152 0</inkml:trace>
  <inkml:trace contextRef="#ctx0" brushRef="#br0" timeOffset="8863.58">20232 7027 31327 0,'-2'0'2784'0,"0"-1"-2224"15,0 1-560-15,4 0 0 0,0-2 1920 0,0 2 256 16,3-3 64-16,0 2 16 0,5-4-1840 0,4 0-416 16,4-1 0-16,7-3 0 0,5 1 240 0,2 0 80 15,6 0 0-15,4 0 16 16,4-1-1040-16,2 2-224 0,1-2-32 0,2 2-16064 0</inkml:trace>
  <inkml:trace contextRef="#ctx0" brushRef="#br0" timeOffset="10080.42">22014 5221 21183 0,'-5'0'1888'0,"2"-3"-1504"0,-1 3-384 0,1 0 0 0,2 0 880 0,-2 0 96 0,-2 0 32 0,-4 0 0 0,-2 0-608 0,-4 0-112 0,-1 0-32 0,-1 3 0 16,-1 0-864-16,0-1-176 0,0 3-48 0,1 1 0 15,-1 0 256-15,-1 0 64 0,0 4 0 0,0 0 0 0,-1 4 1040 0,0 0 224 0,-1 5 32 16,-2-3 16-16,-1 3 624 0,-1 3 128 16,1 0 32-16,-5 7 0 0,0 3-416 0,-4 5-80 15,-1 7 0-15,0 5-16 0,0 1-160 0,2 0-16 16,2 0-16-16,5-5 0 0,4-1-224 0,5-3-32 0,4 1-16 0,3 2 0 15,4 0-224-15,3 3-32 16,2 0-16-16,0 1 0 0,2-1-336 0,1-1 0 0,2 1 0 0,-1-4 0 31,1-1-528-31,3-1-128 0,2-4-32 0,2 2 0 0,4-4-336 16,3-1-80-16,3-2-16 0,3-1 0 0,6-8-896 16,2 0-176-16</inkml:trace>
  <inkml:trace contextRef="#ctx0" brushRef="#br0" timeOffset="10954.73">22212 5787 20271 0,'-6'-4'1792'0,"2"2"-1424"0,1-1-368 0,0 2 0 0,2 1 1328 0,1 0 192 0,0 0 32 0,-1-2 16 0,-2 2-992 0,-1 0-208 0,-1 0-48 0,-1 0 0 0,-1 0-720 0,-3 2-160 0,0-1-16 0,-3 2-16 15,-1-1-848-15,-1 2-160 16,0-3-48-16,-1 2 0 0,-1 1 1168 0,0 0 224 0,-2 0 64 0,0-1 0 16,1 0 1088-16,-2 4 208 0,-1-4 48 0,0 3 16 0,-2 1-80 0,0-1-32 15,1 1 0-15,2 2 0 16,2-3-288-16,2 0-64 0,2-2-16 0,3 2 0 0,1-2 208 0,3 1 64 16,2-4 0-16,1 2 0 0,1-1-464 0,1 2-96 15,2-3-16-15,1 1 0 16,0 1-672-16,3 1-144 0,0-2-16 0,2 2-16 15,0-2-528-15,2 2-96 0,0-2-32 0,3 2 0 16,1 0 448-16,0-2 96 0,0 2 0 0,3 2 16 0,1-2 256 0,2 2 48 16,-1 3 16-16,3-2 0 0,1 4 240 0,1 0 0 0,1 4 0 15,1-1 160-15,-2 1 96 0,0 1 0 0,2 2 16 0,-1 1 0 16,-2-2-80-16,-2 4-32 0,-2-2 0 0,-3 1 0 16,-3-2-160-16,-2 2 0 0,-2-2 144 0,-2 1-144 15,0 0 0-15,-3-3 128 0,0 1-128 0,-2 0 0 16,0-3 256-16,-2-2-32 0,1 1 0 15,-1-4 0-15,-2 1 656 0,2 0 128 0,-2-1 16 0,-2-3 16 16,-1 3-160-16,0-2-48 0,-2-1 0 0,-2 1 0 16,-1-4-400-16,-2 0-96 0,1-1-16 0,-5 2 0 15,-3-3-656-15,-5 2-144 0,-2-3-32 16,-4-3 0-16,-3 2-1168 0,-1 1-240 0,-2-3-64 0,-3 2-11136 16</inkml:trace>
  <inkml:trace contextRef="#ctx0" brushRef="#br0" timeOffset="13138.87">22612 5250 17503 0,'3'-1'1552'0,"-1"-4"-1232"0,-2 4-320 0,1 1 0 0,0 0 1456 0,0 0 224 0,2-2 48 0,-1-2 16 0,2 1 624 0,0 0 112 0,1 0 16 0,-2 3 16 0,3 0-752 0,2 0-160 16,2 4-16-16,2-2-16 0,5 2-720 0,2 1-144 16,4-5-16-16,5 1-16 0,5 2-384 0,7-3-80 15,5 0-16-15,5 2 0 0,4-2-192 0,2 5 0 16,1 4 128-16,-3 3-128 0,-6 2 0 0,-6 3 0 15,-3 5 0-15,-7 4 0 0,-6 0 0 0,-5 8 0 16,-5 4 0-16,-6 7 0 0,-5 1 208 0,-5 3-48 16,-6 1-16-16,-3 1 0 0,-1 0 112 0,-1-4 0 15,-1 0 16-15,0-6 0 0,3 1-144 0,1 1-128 0,2-1 144 16,1-1-144-16,1-4 128 0,3 5-128 16,1 1 0-16,-1 3 144 0,1 1-144 0,0 0 128 0,-3-3-128 0,0 0 128 15,-4-2-128-15,0 2 0 0,-4 3 0 0,-1-2 0 16,-3 2-416-16,-4-6 32 0,-2 1 16 0,-1-5 0 31,-2-3-624-31,1-5-128 0</inkml:trace>
  <inkml:trace contextRef="#ctx0" brushRef="#br0" timeOffset="27637.32">3209 14427 29487 0,'-4'-4'2624'0,"3"-2"-2112"0,0 4-512 0,2 2 0 0,0-4 1200 0,0 2 128 0,1-2 16 0,-1-5 16 0,0-1-1216 0,0 1-144 0,3-4-224 0,-3 3 48 16,3 0-368-16,-4 4-80 0,0 0-16 0,-1 0 0 15,-3 2-544-15,-1 2-112 0,-2-1-32 0,-3 2 0 0,-4 2 1328 0,-1 2 272 16,-3-1 48-16,-3 3 16 0,-3 4 912 0,0-3 176 0,-1 0 48 0,-2 1 0 16,-1 2-272-16,1 0-48 0,1-2-16 0,0 3 0 15,0 1-400-15,0 3-80 0,0-2-16 0,3 1 0 16,1 3-288-16,2-4-64 0,4-2-16 0,3 0 0 0,3-2-144 15,2-1-128-15,3-4 144 0,0 0-144 0,2 1 0 0,1-2 0 16,1 2 0 0,1-2 0-16,1 3-240 0,1 0-80 0,1 2-32 0,1 0 0 0,1 1 0 0,1-1 0 15,2-1 0-15,2 1 0 0,1-1 352 0,3 3 0 16,3-3 0-16,1 0 0 16,-1-2 256-16,3 2 64 0,3 0 0 0,4 2 16 15,1 0-208-15,0-1-128 0,-1-1 128 0,-1 0-128 16,0 0 0-16,-1 0-288 0,-2 2 48 0,0-2 16 15,-1 0-32-15,-3 2 0 0,-1 0 0 0,-1 1 0 0,-1-3 80 0,-2 2 16 16,-2 0 0-16,-2 2 0 0,-2 0 464 0,-2 0 80 0,-2 1 32 0,-3-1 0 16,0 0 96-16,-1 0 32 0,0 0 0 0,-1 1 0 15,0 0-304-15,-3 0-64 16,0 1-16-16,-2 2 0 0,0-4-160 0,-2 2 192 16,-1-2-192-16,-3 1 192 0,-1-1-192 0,-2 0 0 15,-4 0 0-15,0-1 128 0,-4-2-128 0,-1-1 0 16,-1 0 144-16,-2-2-144 0,-4 1 0 0,-3-4 0 0,4 2 0 0,-5-3 0 15,-6 0-304-15,-3 0-128 16,-2 2-16-16,-4-2-17840 0</inkml:trace>
  <inkml:trace contextRef="#ctx0" brushRef="#br0" timeOffset="40991.74">23749 5870 25791 0,'0'0'2304'0,"0"0"-1856"0,0 0-448 0,0 0 0 0,0 2 1744 0,0-2 256 0,0 0 48 0,1 0 16 0,2 2-384 0,1 0-80 0,3-2 0 0,4 3-16 0,3-3-1200 0,4 0-224 16,5-3-160-16,3 1 192 0,4-2-192 0,8 0 0 15,2-2 0-15,6 2 0 0,2-1 0 0,3 2 0 16,1 0 0-16,-1 0 0 16,-3-1-176-16,-2-2 176 0,-2-1-128 0,-1 1 128 15,-1 0-832-15,-3 2-64 0,-3-2-32 0,-5 2 0 16,-3 4-640-16,-3-2-128 0,-3 2-32 0,-1 2-12336 0</inkml:trace>
  <inkml:trace contextRef="#ctx0" brushRef="#br0" timeOffset="41386.98">23608 6220 22111 0,'3'-6'976'0,"0"1"208"0,4 4-944 0,-1-2-240 0,-1 3 0 0,0 0 0 15,3 0 1152-15,5 0 176 0,8 3 32 16,7-3 16-16,6 3-96 0,4 0-32 0,1 0 0 0,1 0 0 16,1 1-672-16,-2-1-128 15,2 0-16-15,0-1-16 0,2 2-224 0,1-4-64 0,1 1 0 0,1-1 0 16,0 0-128-16,2-1 0 0,3-1-160 0,1-2 160 31,1 0-1616-31,3-1-240 0</inkml:trace>
  <inkml:trace contextRef="#ctx0" brushRef="#br0" timeOffset="43839.45">25662 5354 19343 0,'-1'0'1728'0,"-2"0"-1392"0,1 0-336 0,1 0 0 0,1 0 1408 0,-2 3 224 0,1-3 32 0,-2 0 16 0,-2 3 240 0,0-1 32 0,-2 3 16 0,1-2 0 0,0 4-816 0,0-1-176 15,0 4-16-15,0 0-16 0,-1 4-544 0,1 2-96 16,0 1-32-16,-3 5 0 0,4 5-96 0,-1 1-32 0,1 6 0 0,2 3 0 16,-1 6-144-16,-1-1 0 0,2 6 0 0,0-1 0 15,-1 0 0-15,0 0 0 0,-1 4 128 0,0 0-128 32,0-7-336-32,1 3-112 0,-3-2 0 0,2-1-16 0,-2 0-1968 15,2-5-400-15</inkml:trace>
  <inkml:trace contextRef="#ctx0" brushRef="#br0" timeOffset="44170.03">25982 5278 11967 0,'-8'3'1072'0,"0"4"-864"0,1-1-208 0,2 0 0 0,1-1 3008 0,3 0 544 0,-1 1 112 0,-3 6 32 15,-2 4-1984-15,-1 10-400 0,-2 5-80 0,-1 5-16 16,1 4-384-16,0 2-96 15,1-1-16-15,2-1 0 0,-1 1-352 0,2-1-80 0,1-1-16 0,0 0 0 16,2-5-96-16,-1 1-32 0,0 0 0 0,-1-3 0 16,2 0-800-16,-1-1-176 0,-1 1-16 0,0-4-13296 15</inkml:trace>
  <inkml:trace contextRef="#ctx0" brushRef="#br0" timeOffset="44538.74">25150 5809 27647 0,'-5'-3'2448'0,"3"0"-1952"0,2 3-496 0,1-2 0 0,2 2 928 0,0-2 96 16,3 2 0-16,3-2 16 0,6-2 560 0,7-1 128 16,9 0 0-16,7-1 16 0,8 0-656 0,5-3-144 15,7 1-32-15,4-2 0 0,3 0-592 0,2-4-112 16,-3-1-16-16,-2 3-16 0,-4-1-176 0,-3 0 128 15,-2 3-128-15,-4-2 128 0,-4 2-288 0,-4-2-64 16,-4 3-16-16,-4-1 0 16,-2 1-1776-16,-2-2-352 0,-3 3-80 0,-2-5-13296 0</inkml:trace>
  <inkml:trace contextRef="#ctx0" brushRef="#br0" timeOffset="44874.84">25250 6110 34095 0,'-7'6'1504'16,"2"0"320"-16,1 0-1456 0,3 1-368 0,2-6 0 0,1-1 0 0,0 0 896 0,2 2 128 15,2-2 0-15,4 3 16 0,5-6-80 0,6 0-32 16,5-4 0-16,5-5 0 0,6-3-528 0,6-2-96 0,4-2-32 0,5-2 0 16,6 2-272-16,0-1 0 0,3-1 128 0,0-2-128 15,3 4 0-15,0 0-304 16,1 1 64-16,1 2 16 15,1 3-1344-15,-5 0-272 0</inkml:trace>
  <inkml:trace contextRef="#ctx0" brushRef="#br0" timeOffset="45994.98">27376 5743 29487 0,'0'-3'2624'0,"1"-1"-2112"0,0 2-512 0,-1-1 0 0,0 3 1216 0,0-1 144 0,2-2 32 0,-2-2 0 0,0-2-96 0,0 0-16 0,-2-3 0 0,1-1 0 0,-2 4-832 0,-2-3-160 15,-2 1-32-15,0 0-16 0,-2 3-112 0,-2 1-128 16,0 0 176-16,-4 4-176 0,-2-1 0 0,-4 4 0 16,-3 2 0-16,-3 3 0 0,-2 4-384 0,-6 2 0 0,-2 4 16 0,-5 1 0 31,-2 2-160-31,0 1-48 0,4 2 0 0,3-4 0 0,3 4 384 0,0 0 192 0,5 1-192 0,3 0 192 16,3-1 224-16,5 1 160 15,4-1 16-15,3 1 16 0,4 2 160 0,2 0 16 0,4 1 16 0,2 2 0 16,2-1-352-16,5 1-64 15,3-3 0-15,4-4-16 0,1-3-176 0,4-3 160 0,2-4-160 0,5-2 160 16,4-4-160-16,5-3 0 0,2-3 0 0,2-3 0 16,-1-3-144-16,0-3-64 0,-2-2-16 0,-3 0 0 15,-1-3-64-15,-5 2-16 0,-2-4 0 0,-4 1 0 0,-3-2 304 16,-2-2-128-16,-2 1 128 0,-3-2 0 0,-1 1 0 16,-1-3 0-16,-2 1 0 0,-2 1 0 0,-2 2 0 0,-2-1-128 15,-2 2 128-15,-1-2 0 0,-3 3 0 0,0-2 0 16,0-1 176-16,0 3-176 15,-2 6 384-15,-1-2-16 0,1 3-16 0,1 5 0 16,-1 1-160-16,1 3-48 0,2 0 0 0,-1 3 0 0,0 4-144 0,2 1 0 16,2 2 0-16,0 3 0 0,1-2 256 0,0 4-48 15,3 1 0-15,0 2 0 0,2-2 0 0,-1 3 0 0,2-1 0 16,0 0 0 0,2 0-208-16,0 3 128 0,1-1-128 0,1 0 0 0,0 1 0 0,1-3 0 0,1 0 0 0,-1 0 0 31,0 1-432-31,0-1-16 0,-3 0-16 0,0-1 0 15,-3 0-1760-15,-1 1-336 0,-2-5-80 0,-1 2-12848 0</inkml:trace>
  <inkml:trace contextRef="#ctx0" brushRef="#br0" timeOffset="46455.75">27999 5819 28559 0,'-2'-2'1264'0,"-1"1"272"0,2-3-1232 0,0 3-304 0,0-1 0 0,-1 2 0 0,1-2 1008 0,-1 1 144 0,-2-4 16 0,-1-1 16 0,0-2 352 0,-1-1 64 0,0 0 0 0,-1-4 16 0,1 1-1616 0,0-1-288 0,1 2-80 0,0-4-16 32,2 3-480-32,-2 2-96 0,0-2-32 15,0 4 0-15,0 2 416 0,-1 4 96 0,-2-1 16 16,1 6 0-16,-2 3 688 0,-2 4 144 0,0 5 16 0,-4 2 16 0,-1 5 432 0,-1 3 64 0,-3 6 32 0,-1-3 0 16,-1 2-80-16,-1 0-16 0,2-1 0 15,0 0 0-15,3-4-432 16,2 1-80-16,2 1-32 0,2-1 0 0,2 0-144 0,2-2-16 15,5 1-128-15,0-3 192 0,2 1-192 0,3-5 128 16,2 2-128-16,1-1 0 0,2-1 0 0,2-4 0 16,2 1 0-16,2-4 0 0,-1 0-144 0,2-4-80 15,-1 2-16-15,3-5 0 16,2 2-800-16,-1-4-176 0,3-2-16 0,-2 0-16 16,-1 0-1152-16,3-5-224 0,0 2-64 0,2-1-10624 0</inkml:trace>
  <inkml:trace contextRef="#ctx0" brushRef="#br0" timeOffset="46855.51">28311 5342 34095 0,'-4'-4'3024'0,"0"4"-2416"0,3-2-480 0,1 2-128 0,0 0 960 0,0 0 160 0,-1 0 32 0,0 0 16 0,-2 2-320 0,2-2-64 0,0 1-16 0,1-1 0 0,0 0-544 0,-1 24-224 16,2-10 176-16,0 4-176 0,0 4 240 0,3 3-48 16,0 7-16-16,-1 3 0 0,4 3-176 0,-3 3 128 15,4 1-128-15,1 3 128 0,-1-2-128 0,2-1 0 0,1-3 0 16,0 0 0-16,2-1-192 0,-2-3-32 0,1-1 0 0,-1 1 0 31,-1-3-992-31,-1-3-208 0,0-3-48 0,-2 1-9888 0,-1-5-1984 16</inkml:trace>
  <inkml:trace contextRef="#ctx0" brushRef="#br0" timeOffset="47093.56">28080 5724 27647 0,'1'-6'2448'0,"3"0"-1952"16,2 2-496-16,0 1 0 15,0 3 1712-15,0-2 240 0,4-3 48 0,6-4 16 16,8-3-160-16,3 0-16 0,1-1-16 0,0 2 0 0,-2 5-1120 0,-2 0-240 16,1 3-32-16,0 1-16 0,1 2-160 0,2 2-48 15,2 1 0-15,0 1 0 0,0-1-368 0,1 2-80 16,-2-1-16-16,-2-3-12544 16,-2 4-2496-16</inkml:trace>
  <inkml:trace contextRef="#ctx0" brushRef="#br0" timeOffset="47269.38">28914 5828 38703 0,'-7'11'1712'0,"2"0"352"0,0 3-1648 0,1-4-416 0,4-2 0 0,0-1 0 16,0-1 896-16,0 4 80 0,0 8 32 0,0 7 0 16,1 5-128-16,2 4-32 0,1-3 0 0,1-1 0 0,0-6-656 0,0-2-192 15,-1-3 0-15,1-5 0 31,0 1-640-31,0-7-192 0,-1 0-32 0,0-4-12064 0,-1-2-2432 0</inkml:trace>
  <inkml:trace contextRef="#ctx0" brushRef="#br0" timeOffset="47436.8">28882 5427 37775 0,'-12'-7'1664'0,"3"2"368"0,2 1-1632 0,2 4-400 15,4-2 0-15,1 2 0 0,0 0 960 0,-2 0 96 0,1 0 32 0,0 0 0 16,1-2-704-16,2 2-128 0,2 0-16 0,-4 0-16 31,0 0-1344-31,0 0-272 0,28-2-48 0,-16 4-16 0</inkml:trace>
  <inkml:trace contextRef="#ctx0" brushRef="#br0" timeOffset="47889.78">29456 5793 13823 0,'4'0'1216'0,"-2"0"-960"16,1 2-256-16,-2-2 0 0,0 0 1280 0,0 0 192 16,2 0 64-16,-1 0 0 0,1 0 1520 0,-1 2 304 0,-3-2 64 0,-3 2 16 15,-3 2-1344-15,-3 2-272 16,-4 1-48-16,-1-1-16 0,-3 4-816 0,-2-2-176 15,-1 3-16-15,0 2-16 0,-1-1-368 0,2 3-80 16,0-1-16-16,3 0 0 0,2 2-272 0,0 1 0 16,4-1 0-16,0 2-144 0,1-2-176 0,4 0-48 15,1 3 0-15,1-1 0 0,3-1 176 0,2 1 16 16,2-2 16-16,3-2 0 0,1 1 160 0,3-2 0 16,3 0-144-16,1-5 144 0,3 2-320 0,0-4 0 0,3 0 0 15,1 1 0 1,1-6-128-16,1 1-32 0,6-2 0 0,-1 0 0 15,2-3-64-15,-2-4-16 0,1 3 0 0,-3-4 0 0,-3-2 368 0,-2 2 192 0,-1-5-192 0,-4 0 192 16,-2 0 336-16,-1-3 176 0,-4 0 48 0,-3-2 0 16,-1-1 432-16,-5-1 96 0,0-3 0 0,-5-3 16 15,-1 0-528-15,-4-1-96 0,-3-2-32 0,-2 1 0 0,-3 2-128 16,-1 0-16-16,-1 1-16 0,0 6 0 0,-1 3-288 16,2 4 0-16,1 5 0 0,-1 0 0 15,5 7-336-15,-1 0-80 0,1 0-16 0,2 4 0 16,1 2-528-16,1 2-96 0,2 3-32 0,2-1 0 15,1 0-1792-15,4 2-352 0,0-2-80 0,3 2-9920 16</inkml:trace>
  <inkml:trace contextRef="#ctx0" brushRef="#br0" timeOffset="48351.25">29918 5829 20271 0,'4'15'896'0,"-1"-5"192"0,0 0-880 0,-2-2-208 0,1-1 0 0,-2-4 0 0,0 0 2208 0,0 4 400 0,0 6 80 0,0 1 0 0,0 6-832 0,-2 2-192 0,0-2-16 0,0-1-16 0,-3-1-800 0,0-3-144 0,0-1-48 0,-1-2 0 15,-1 1-288-15,1-6-64 0,1 2-16 0,-1-3 0 0,1-3-272 0,0 0 0 16,3 1 128-16,-1-4-128 15,1-4 0-15,2 1 0 0,0-3 0 0,0-1 0 0,1-2 0 0,1-1 160 16,1-2-160-16,1-4 192 16,-1 0 192-16,1-5 32 0,0 1 16 0,1-5 0 0,1-1-48 15,1-2-16-15,3-1 0 0,1 1 0 16,2 1-192-16,0 1-48 0,2 0 0 0,2 1 0 16,-1 5-128-16,2-1 0 0,0 5 0 0,1 0 0 0,-2 1 0 0,2 4 0 15,-1 0 0-15,0 4 0 16,0 0-128-16,1 4 128 0,1-2-160 0,2 5 160 15,1 2 0-15,2 4-144 0,0 2 144 0,1 3 0 0,-2 3 0 0,4 2-160 16,3 2 160-16,1 2 0 0,1 1 0 0,2-1-128 16,-2 1 128-16,-1-4 0 0,-3 0 0 0,-3-3 0 15,-3 1-128-15,-1-3 128 0,1 2 0 16,-5-2-192-16,0-2 192 0,-5 3-160 16,-1-4-304-16,-2 4-64 0,-2-3-16 0,-3 2-17472 0</inkml:trace>
  <inkml:trace contextRef="#ctx0" brushRef="#br0" timeOffset="51457.89">31478 5462 28559 0,'-2'-4'2544'0,"0"2"-2032"0,2-2-512 0,-1 2 0 0,2 0 1008 0,-1 0 96 0,0-2 32 0,0-2 0 0,1-6 0 0,-1-1 0 0,3-2 0 16,-2 2 0-16,0 0-960 0,-2 1-176 0,1 2 0 0,-3 1 0 31,1 3-512-31,-3 1 0 0,-1 3 16 0,-4-1 0 0,0 6 496 0,-4-1 0 0,1 5 0 0,-6 2 0 16,2 1 832-16,-3 3 48 16,2 0 16-16,-1 2 0 0,2 1-208 0,1-2-48 0,1 1 0 0,2-2 0 15,2 2-336-15,1-3-80 0,-1 1-16 0,3-3 0 16,0 2-208-16,0 0 0 0,0 0 128 0,0-1-128 15,1-1 0-15,1-1 0 0,1 1 0 0,0-1 0 16,4-3 0-16,1 0 0 0,1 1 0 0,3-4 0 16,3 1 0-16,2 0 0 0,2-2 0 0,5 1 0 0,2 0 0 15,1-3-128-15,4 3 128 0,0-3 0 0,1 0-320 0,2-3 64 16,1 3 0-16,1 0 0 16,1 3-304-16,-1-2-48 0,1 2-16 0,-3 3 0 15,-4-4 48-15,-4 6 16 0,-2 1 0 0,-4 0 0 0,-5 1 560 0,-1 2 0 16,-2 1 0-16,-3-1 144 0,0 1 304 0,-1 0 64 15,-2-1 16-15,-3 2 0 0,1 1-528 0,-3-3 0 16,-1 4-240-16,-2-3 80 0,-1-1 160 0,-2 2-192 16,-1 1 192-16,-2-2-192 0,0 2 192 0,-3 1 144 15,0-2-16-15,-2 2-128 0,-2 0 432 16,-1 2-32-16,-4 1 0 0,-1 3 0 0,-2-3-128 0,-3 0-16 0,-1 3-16 16,-5 0 0-16,-3 0-240 0,-5 0-160 0</inkml:trace>
  <inkml:trace contextRef="#ctx0" brushRef="#br0" timeOffset="52679.56">21201 8011 911 0,'-7'2'0'0,"3"0"0"0,0 2 0 16,1-4 0-16,3 3 5296 0,0-3 976 0,2 1 192 0,-2 1 32 0,0 2-3904 0,1 2-784 0,1 0-144 0,2 1-48 0,1-4-416 0,1 1-96 0,2-2-16 0,1-2 0 15,1 0-320-15,1-3-80 0,3-3-16 0,1-1 0 16,3-1-64-16,1 0-16 0,1-2 0 0,1 2 0 0,0-2-384 0,1 1-80 16,0 2 0-16,2-2-128 15,1 2-368-15,-2-2-176 0,2 3-32 16,0 0-16-16,-2 0-432 0,1-1-64 0,-2 1-32 0,-1-1 0 16,-3 1 576-16,-3-1 112 0,-1 4 32 0,-6-4 0 15,0 3 528-15,-6 0 96 0,0 0 32 0,-4 2 0 0,-3-2 960 0,-2 1 208 16,-2 0 48-16,-2-1 0 0,-2 2-560 0,-2-2-96 15,-1 0-32-15,-2 2 0 0,-3-2-528 0,0 2-96 16,-1-1-32-16,0 2 0 0,-2-2-128 0,0 1 0 16,0 4 0-16,2-2 0 0,0 4 0 0,-1 1-224 15,2 2 48-15,2 3 16 0,1 1-144 0,1 3-16 0,2 2-16 16,0 3 0-16,2 0 336 0,-1 4 128 0,3 0 0 0,0-1 0 16,3 1 272-16,0-4 48 0,-1 6 16 0,0 1 0 15,3-1-160-15,0-3-48 16,4 0 0-16,0-2 0 0,4 1-112 0,0-5-16 0,3 3-128 15,1-6 192-15,3 4-192 0,2-3 0 16,1 0 0-16,3 1 0 0,1-2-352 0,3 2 32 0,2 1 16 0,2-3 0 16,2 3-688-16,2-4-144 0,2 4-16 15,0-3-10400 1,-1-1-2080-16</inkml:trace>
  <inkml:trace contextRef="#ctx0" brushRef="#br0" timeOffset="53076.23">22321 7737 1839 0,'1'-6'160'0,"-1"4"-160"0,0-2 0 0,0 1 0 0,-1 3 2368 0,0 0 432 0,0 0 80 0,-2-2 32 0,1 1 1248 0,-3 1 240 0,0-3 48 0,-2 2 16 16,3 1-1984-16,-1 0-400 16,2 0-80-16,1 0-16 0,-1 4-1312 0,2-1-272 15,1 0-48-15,-1 3-16 0,1 4-336 0,0 2 0 16,0 2 0-16,-3 4 0 0,2 2 0 0,-3 4 0 0,-1 3 144 0,-1 3-144 0,-1 3 464 0,-3 4-16 31,-1 4 0-31,-2 1 0 0,-3 1-448 0,-1-1 0 0,0 2 0 0,-3-9 0 31,-1 3-720-31,1-10-96 0,2-3-16 0,-2-3 0 0,1-5 208 16,2 1 48-16,2-9 0 0,1 1 0 0,2-3-400 16,1-5-80-16,0-2-16 0,1-2-12656 0</inkml:trace>
  <inkml:trace contextRef="#ctx0" brushRef="#br0" timeOffset="53314.49">22002 7842 29487 0,'1'-3'1296'0,"0"0"288"0,2 3-1264 0,-1-2-320 0,1 0 0 0,-1 2 0 32,1 0 832-32,1 0 128 0,2-2 0 0,1 1 16 0,2-1 400 0,-1 2 80 0,1 2 16 0,-2 1 0 15,2 1-720-15,-1 2-144 16,-1 3-32-16,3-2 0 15,0 6-304-15,2-1-64 0,1 0-16 0,1 5 0 0,2 1-192 0,2-1 0 16,-1 4 0-16,0-1 0 0,2 3 0 0,-1-2-128 16,0 1-16-16,-1-2 0 15,2 1-224-15,-1-2-32 0,3 0-16 0,0-1 0 16,0 2-464-16,0-1-80 0,-1-3-32 0,0 2-10000 16,-2-1-2000-16</inkml:trace>
  <inkml:trace contextRef="#ctx0" brushRef="#br0" timeOffset="53726.44">22631 7349 24879 0,'-3'-4'2208'16,"0"2"-1760"-16,3 2-448 0,0 2 0 0,1-2 2000 0,-1 1 320 0,2 2 64 0,-1-1 16 0,1 3-576 0,2 4-112 0,2 3-32 0,2 7 0 0,3 3-1120 0,1 4-240 15,3 5-32-15,0 1-16 0,0 5-272 0,0 2-144 0,-1 1 16 0,1 0 0 32,-2 3-432-32,-1 2-80 0,-1-2 0 0,-2 2-16 15,-1 0-1136-15,-1 1-240 0,-1-4-32 0,-1-3-7856 16,1-2-1584-16</inkml:trace>
  <inkml:trace contextRef="#ctx0" brushRef="#br0" timeOffset="53986.36">22588 7849 39615 0,'-6'0'1760'0,"2"-3"352"0,2 2-1680 0,0 1-432 16,4-3 0-16,-1 3 0 16,1-2 448-16,2 1 0 0,1-2 0 0,3-3 0 0,3-1-96 0,2-2-16 15,1 0 0-15,2-1 0 16,2 0-336-16,1 1 0 0,1 0 0 0,1 1 0 16,0 2 0-16,1-2 0 0,3 4-192 0,2 0 64 15,3 4-240-15,1 0-32 0,0 0-16 0,1 4-11792 16,-1-2-2352-16</inkml:trace>
  <inkml:trace contextRef="#ctx0" brushRef="#br0" timeOffset="54302.54">23240 7871 6447 0,'10'8'272'0,"-5"-4"80"0,0 2-352 0,-2-2 0 15,0-2 0-15,-3 2 0 0,1-1 2416 0,1 3 400 16,1 1 96-16,1 3 16 0,1 5-1072 0,-2-1-192 0,1 0-64 0,0-1 0 16,-2 0-880-16,-1 0-176 0,2-5-32 0,-2 2-16 0,0-6-304 0,1 2-64 15,0 0-128-15,-1-2 192 0,2 1 672 16,-2-1 128-16,1-3 32 0,1 1 0 0,-2-2-320 0,2-2-64 15,-1 1-16-15,1-3 0 0,-1-1 320 0,1-1 64 16,-1-1 16-16,0-3 0 0,0-1-16 0,0-2 0 16,-1 0 0-16,-1-4 0 15,2-1-128-15,-2-2-32 0,0-1 0 0,-2-2 0 0,1-1-288 0,0-2-64 16,-2 0-16-16,1-2 0 0,0-1-160 0,-1 1-48 16,1-1 0-16,-1 2 0 0,3 1-272 0,0 4 128 15,0 2-128-15,0 3 0 0,1 1 0 0,2 2 0 16,1 4-240-16,-1-1 80 15,2 4-304-15,0-2-64 0,3 2-16 16,0 0 0-16,2 1-288 0,1 0-48 0,2 0-16 0,1 2 0 16,1-2-400-16,1 4-96 0,3-2-16 0,2 4 0 15,1 0-1024-15,2 4-192 0</inkml:trace>
  <inkml:trace contextRef="#ctx0" brushRef="#br0" timeOffset="54773.78">24088 7573 21183 0,'4'-3'944'0,"-2"3"192"0,1-2-912 0,-2 2-224 0,0 0 0 0,-1 0 0 0,1 0 432 15,-1 2 32-15,2-2 16 0,-2 0 0 0,-2 3 464 0,2-3 80 16,0 0 32-16,0 0 0 0,-22 16-304 0,10-10-64 16,-2 1-16-16,-3 2 0 0,-2 3 32 0,-3-2 16 15,-1 6 0-15,-5-2 0 0,1 5 496 0,-1-1 80 16,0 2 32-16,3 1 0 0,2 1-384 0,2-2-80 15,4 1-16-15,2-1 0 0,4 1-592 0,2-5-128 16,4 0-128-16,3-2 176 0,1 0-176 0,3-1 0 16,2-1 0-16,3-2 0 0,1 0 0 0,2-1-224 15,2-3 48-15,2-1 16 0,2 0-128 0,1-5-32 0,4 0 0 0,2-3 0 16,1-1 112-16,1 1 16 0,-1-6 0 0,1 0 0 16,-1 2 16-16,-2-5 16 0,-1 2 0 0,-4-3 0 15,-1 1 160-15,-3-2-192 0,-2 2 192 0,-1-3-192 16,-3 2 48-16,-3-3 0 0,0-2 0 0,-4 1 0 15,-2 0 144-15,0-1 0 0,-2 2 0 0,-1-1 0 16,0 0 496-16,-1 2 80 0,0 2 0 0,0 3 16 16,-1 4 48-16,3 3 0 0,-3 0 0 0,1 6 0 15,2-1-336-15,1 3-64 0,0 4-16 0,3-3 0 0,0 3-96 16,3 0-128-16,0 4 176 0,4-3-176 0,1 2 288 0,1-2-48 16,2 2-16-16,0 1 0 15,0-3-48-15,0 2-16 0,2-1 0 0,-2 4 0 16,-1-3-160-16,-1 1 0 0,2 3 144 0,-3 0-144 0,2-1 0 0,-2 2 0 15,-1 1-192-15,0 1 64 16,0 0-608-16,-1-2-112 0,0 0-32 0,0-1-17296 0</inkml:trace>
  <inkml:trace contextRef="#ctx0" brushRef="#br0" timeOffset="55120.67">24706 7668 16575 0,'8'-12'736'0,"-2"2"160"0,0-1-720 0,-1 3-176 0,-1 4 0 0,-2-2 0 0,2 0 1136 0,1-3 192 0,4-7 32 0,0-3 16 0,3-6 368 0,-3-1 80 0,-2-1 16 0,-2 3 0 0,-4 3-480 0,-2 3-80 0,-3 2-32 0,-2 3 0 15,-3 3 128-15,-2 4 32 0,0 4 0 0,-3 2 0 0,-2 2-704 0,0 4-128 16,-3 3-16-16,0 1-16 0,-2 6-368 0,0-1-176 15,1 5 160-15,-1-1-160 16,-1 8 0-16,1 2 0 0,0 3 0 0,2 0 0 16,3-1 208-16,4 0-48 0,3-2-16 0,3-4 0 15,3 1 96-15,3-1 16 0,5-3 0 0,1-3 0 0,3 0-64 0,2 0-16 16,3-3 0-16,-1 0 0 0,2-1-176 0,2-2 0 16,3-3-160-16,1-1 160 0,-1-2-352 0,1-1 32 15,-1-4 0-15,0 0 0 16,-1-4-576-16,2 0-96 0,-2-2-32 0,1-2-16000 0</inkml:trace>
  <inkml:trace contextRef="#ctx0" brushRef="#br0" timeOffset="55390.2">25419 6973 35935 0,'-3'-2'1600'0,"1"4"320"0,-1 0-1536 16,2 2-384-16,0 2 0 0,-1-2 0 0,1 5 912 0,-1 1 112 0,-2 8 32 15,-2 8 0-15,1 5-368 0,0 7-80 0,1 1-16 0,2 2 0 16,1-3-432-16,1 0-160 0,2-1 0 0,0 0 144 16,3 2-144-16,2-1 0 0,2-1 0 0,0 1 0 0,1 3 0 0,0-5 0 31,1-1 0-31,1-1 0 15,0-1-544-15,-1 0-32 0,0-6-16 0,-1 0-11488 0,-3-4-2288 0</inkml:trace>
  <inkml:trace contextRef="#ctx0" brushRef="#br0" timeOffset="55581.04">24981 7396 21183 0,'-10'-6'1888'0,"4"3"-1504"0,2 0-384 0,3 3 0 16,2-3 5184-16,4 1 960 0,1 0 192 0,2-1 32 16,5 0-4576-16,7-5-928 0,7 0-176 0,7-2-48 0,3 2-256 0,0-2-48 15,2 1-16-15,1 2 0 16,-1-2-704-16,3 2-160 0,5 0-32 0,2 1 0 16,-2 0-448-16,-3 3-112 0,2 0-16 0,-4 0-17936 15</inkml:trace>
  <inkml:trace contextRef="#ctx0" brushRef="#br0" timeOffset="55929.94">26058 7473 43311 0,'-1'8'1920'0,"-2"-2"384"0,2-1-1840 0,0 0-464 0,1-5 0 0,1 0 0 32,1 2-640-32,1 0-208 0,1-2-48 0,2 2-16 0,2-2 1136 0,2 0 224 15,3-2 64-15,0-2 0 0,1-1-720 0,-1 0-144 0,2-1-32 16,-1-2 0-1,-2 0-240-15,2 0-48 0,-2-2-16 0,1 1 0 0,-2-1 352 0,0 0 64 0,0 0 16 0,0 2 0 16,-2-2 256-16,1 0 0 0,-3 1 0 0,0-1 0 16,0 4 0-16,-2-4 0 0,-2 2 128 0,0 1-128 15,-2-3 576-15,-1 2 0 0,-1 0 16 0,-2 2 0 16,0-2-208-16,-4 0-32 0,-1 3-16 0,-2 1 0 0,-2 1-208 16,-5 3-128-16,0 1 128 0,-1 4-128 0,-5 1 0 0,0 4 0 15,-2 2 0-15,-2 2 0 0,2 2 0 0,0 3-128 16,1 2 128-16,1 1 0 15,4-2 0-15,1 4 0 0,4-1 0 0,1 1 176 0,5-1-176 16,1 0 0-16,5 2 0 0,2-3 0 0,2 0 0 0,3-1 128 16,4 2-128-16,2-4 0 0,3 0 0 0,2-3-192 15,2-1 0-15,1-1-11888 16,2-1-2384-16</inkml:trace>
  <inkml:trace contextRef="#ctx0" brushRef="#br0" timeOffset="56419.17">27226 7527 23039 0,'8'-11'1024'0,"-4"-2"192"0,-2 4-960 0,-1 0-256 0,-1 5 0 0,-1-1 0 0,-1 2 1968 0,-1-5 336 0,-3-4 80 0,-3-4 16 0,-3-2-480 0,-7 5-112 0,-3 0-16 0,-4 5 0 0,-4 7-1024 0,-2 1-224 0,-4 7-32 0,-2 4-16 16,-2 5-176-16,0 4-16 0,0 6-16 0,2 1 0 0,2 5-288 0,3-1 0 15,0 1 0-15,4-3 0 0,4-1 0 0,-1-3 0 16,2 1 0-16,3-5 0 16,2 1 0-16,3-4 0 0,3-1 0 0,5-1 0 15,3-5 0-15,3 0 0 0,4-1 160 0,3-1-160 16,3 1 224-16,5-4-32 0,1 0-16 0,5-1 0 15,1-3-176-15,3 1 160 0,2-3-160 0,1-4 160 16,1-1-160-16,0-1 0 0,2-4 0 0,-1-2 0 0,3-2 0 16,0-4 208-16,1-2-48 0,0-1-16 0,-1-1 336 0,-2-1 64 15,-3 1 16-15,-2-4 0 0,0-2-16 0,-2-1 0 16,-2-4 0-16,-3 1 0 0,-2-3 32 0,-4-2 0 0,-2 1 0 0,-3-2 0 16,-1-2-256-16,-4 2-64 0,-2-3 0 0,-1 1 0 15,-3-3-256-15,-3 1 0 16,-2 1 0-16,-2-3 0 15,-3 3-512 1,-2 3 0-16,-2 3 0 0,1 7 0 0,-2 3-112 0,1 5-16 0,0 3-16 0,-1 6 0 0,2 2-304 16,1 5-48-16,1 2-16 0,3 2-17984 0</inkml:trace>
  <inkml:trace contextRef="#ctx0" brushRef="#br0" timeOffset="56954.28">29247 7010 31327 0,'-4'-2'2784'0,"2"-2"-2224"0,2 1-560 0,0 1 0 0,1 1 1520 0,0 1 192 0,-1-5 32 0,0-1 16 0,0-4-656 0,-1-3-128 0,0 0-16 0,-1-3-16 0,0 0-480 0,0-3-80 16,-1 3-32-16,-1-3 0 0,1 1-160 0,-4-1-16 16,3 0-16-16,-3-1 0 0,1 1-160 0,-1 1 128 15,-2 2-128-15,-1-1 128 0,0 3-128 0,0 4 0 16,-1 4 0-16,-1 2 0 0,-2 4 0 0,-1 6-144 16,1 4 144-16,-4 2-208 0,1 4 80 0,-2 0 128 0,1 3-208 15,1 1 80-15,-1 1 128 0,1 1 0 0,1 0 0 0,0 4 0 16,0 5 384-16,0 1 16 15,0 5 0-15,1 2 0 0,0 3-160 0,0 1-48 0,1 2 0 0,0-5 0 16,1 1-192-16,1-2 0 0,1-5 0 0,-2-2 0 16,4-1-192-16,-3-2-96 0,3-1-16 0,0-2 0 31,1-1-144-31,2-3-16 0,3-3-16 0,-1 0 0 16,4-4-544-16,0-1-96 0,0-2-32 0,2-2-16256 0</inkml:trace>
  <inkml:trace contextRef="#ctx0" brushRef="#br0" timeOffset="57417.03">28552 7333 43311 0,'-7'-6'1920'0,"2"1"384"0,1 1-1840 0,3 0-464 16,2 2 0-16,1 1 0 16,2-2-320-16,0-1-176 0,2-2-16 0,3 0-16 0,3-4 1040 0,3-1 192 15,2 1 64-15,2 0 0 0,0 2-768 0,1 0 0 0,3-2 0 16,0 2 0-16,2 0 0 0,1 0 0 0,2 1-160 0,3 1 160 15,4-1-400-15,2 1 0 0,5 1 0 0,1 1 0 32,0 1-96-32,-2 2-16 0,-2 2 0 0,-6 2 0 15,-3 1-432-15,-4 1-80 0,-4 4-32 0,-4-1 0 16,-2 3-1680-16,-2-1-336 0,-2 2-64 0,-2 4 0 0,-1 0-1424 16,0 0-288-16,-2 1-48 0,2-1-16 0,-1-2 3920 0,0 3 784 15,-2-5 208-15,-1 0 0 0,1 1 144 0,-2-2 96 16,-1 0 16-16,-1 0 32 0,-1 0 3872 0,-1 2 784 15,0-4 160-15,-1 1 16 0,-1 3-1712 0,0-3-336 0,1 2-80 0,-2-2-16 16,1 0-1680-16,-1 1-336 0,2-4-64 16,0 2 0-16,0-3-688 0,-1 0-208 0,1-1 128 0,0 0-128 0,0-1 0 15,-1-4-176-15,1 0 32 0,1 0 0 0,-1-3-32 0,1 0 0 16,-1-3 0-16,1-1 0 0,0 0 464 16,-1-5 96-16,1-1 0 0,0-2 16 0,0-1 224 0,0-3 32 15,0-3 16-15,1-1 0 0,-1 1-32 0,2-3 0 16,1-1 0-16,2-1 0 0,1 3-224 0,1 0-48 15,3 1-16-15,1 5 0 0,0-2-352 0,3 3 0 16,0 3-160-16,2 2 160 16,-1-1-704-16,-1 3-16 0,2 4-16 0,-2 0-12768 15,0 2-2544-15</inkml:trace>
  <inkml:trace contextRef="#ctx0" brushRef="#br0" timeOffset="57812.81">29810 7201 35935 0,'1'0'1600'0,"0"0"320"0,0 0-1536 0,2 0-384 0,-1 0 0 0,-1 0 0 0,2 0 752 0,-1 0 80 0,2 0 0 0,1 0 16 0,1 2-272 0,0 2-48 0,1-2-16 0,-4 6 0 16,-1 0-736-16,-2 0-160 0,-2 4-16 0,-3 3-16 16,-2-2-336-16,-3 6-64 0,-2 1-16 0,-2 1 0 0,-1 1 464 0,0 0 96 0,-1 1 16 0,0-1 0 15,3 0 1280-15,-1-2 272 0,2 1 48 0,2-1 16 16,2-2-704-16,2-2-144 0,4-1-16 0,2-1-16 0,1-2-288 0,4-3-48 15,1 1-16-15,4-4 0 0,2-2-128 0,3-2 0 16,1-2 0-16,3 0 0 0,1-2-224 0,1-2 32 16,1-2 0-16,3-3 0 0,3 2-32 0,2-6 0 15,4 1 0-15,1-4 0 0,1 0 224 0,-3 0-192 16,-1-2 192-16,-4 2-192 0,-1 0 192 0,-5 0 160 16,-2 0-32-1,-4 0 0-15,-4 0 192 0,-3 0 48 0,-2 1 0 0,-3 0 0 0,-4 2 64 0,-1-4 16 0,-3 3 0 0,-3 3 0 31,-1-2-144-31,-3 2-32 0,-4 1 0 0,-2 3 0 16,-4 1-144-16,-1-1-128 0,-3 4 144 0,-1 0-144 16,0-1-336-16,0 4-176 0,1 2-16 0,3 0-16 15,0 1-1040-15,2 2-208 0,3 3-32 0,1-2-15568 0</inkml:trace>
  <inkml:trace contextRef="#ctx0" brushRef="#br0" timeOffset="58430.58">30472 7260 17503 0,'14'1'1552'0,"-5"2"-1232"16,0-1-320-16,-1-1 0 0,-3 2 2720 0,-3-2 480 16,2 1 112-16,1 5 16 0,4-1-1632 0,-1 3-320 15,2 4-64-15,-1 1-16 0,-4 1-592 0,-3 1-112 16,-2-2-16-16,-3 3-16 0,-2-1-304 0,-2 0-64 0,0-1-16 0,-2-2 0 15,1 0 384-15,-1-1 80 0,2-2 0 16,-1-2 16-16,2-1-64 0,0 0-16 0,1-5 0 16,2 0 0-16,1 0-256 0,1-4-64 0,1 0-16 0,1 0 0 15,1-4-96-15,1 2-16 0,1-5 0 0,1 2 0 16,-1 1-128-16,3-4 0 0,0 1 0 0,2-1 0 16,-1 2 0-16,1-2 128 0,1 1-128 0,0 2 128 15,2-3 112-15,-2 1 16 0,2-1 0 0,0 0 0 16,-1-1-96-16,0 1-16 0,0 1 0 0,1-1 0 15,-1 0 112-15,-1-3 32 0,1 1 0 0,-2 0 0 16,1 2-288-16,-3 0 0 0,1 1 128 0,-1-1-128 16,-1 4 0-16,1 2-272 0,-1 2 48 0,-2-2 16 0,1 4 32 0,-3 0 16 15,2 2 0-15,-2 2 0 0,1 3 160 0,-2 3-128 16,1-1 128-16,0 4-128 0,-1-1 128 0,1 1 0 16,0 0 0-16,0 1 0 0,2 1 0 0,-2-3 128 15,2 0 0-15,-2-2 0 0,2-1 64 0,-1 1 0 16,1-4 16-16,0 0 0 0,1-2-48 15,-1-4-16-15,1 1 0 0,1-2 0 0,-1 1 16 0,1-4 0 16,0-2 0-16,0 0 0 0,2 0-160 0,-1-4 192 16,1-1-192-16,0-1 192 0,2 0-192 0,0 0 0 15,0-1 0-15,0-2 0 0,0 2 0 0,0 0 0 0,0 4 0 16,0-1 0-16,-2 1 0 0,2 3 0 0,-2 2 0 0,0 2 0 16,0 2 0-16,0 2 0 0,2 1 0 0,0 0 0 15,2 4 0-15,1-1 0 0,-1 0 0 0,0 1 0 16,1-1 192-16,-1 1-64 0,2-1 0 0,-1 3 0 15,2-2-128-15,-1-1-176 0,-2 3 48 0,-1-3 0 16,0 1 128-16,-2 2 0 16,0-3 0-16,-3 0 0 0,0 2-144 0,-2-2 0 0,-2 0 0 0,0 0 0 31,-4 2-880-31,1 0-160 0</inkml:trace>
  <inkml:trace contextRef="#ctx0" brushRef="#br0" timeOffset="59035.8">21813 8984 31327 0,'-1'-4'2784'0,"1"2"-2224"0,0 4-560 0,0-2 0 0,0 0 368 0,0 0-48 0,-2 0 0 0,2 0 0 0,-1 0 512 0,1 0 80 0,-1 1 32 0,1-1 0 16,0 0-384-16,0 0-80 0,-3 31-16 0,5-16 0 15,0 5-192-15,3 5-32 0,4 4-16 0,3 5 0 16,4 1 160-16,3 3 48 0,2-4 0 0,1 1 0 0,1-3-176 15,-2-4-16-15,0-2-16 0,0 2 0 0,1 0-224 0,0 0 0 16,-1-2 0-16,0-1 0 16,-4-1-896-16,-1-3-240 0,-2-3-32 0,-2-2-15744 15</inkml:trace>
  <inkml:trace contextRef="#ctx0" brushRef="#br0" timeOffset="59287.42">21558 9426 25791 0,'-19'-1'2304'0,"8"0"-1856"0,4 0-448 15,3 1 0-15,4 0 2192 0,3-3 352 16,-1 2 64-16,2 1 16 0,5-2-816 0,2-5-144 16,5 1-48-16,5-3 0 0,6 0-1040 0,1-1-224 0,6 0-32 0,0-3-16 15,2 4-176-15,3-4-128 0,3 1 192 0,2-1-192 16,1 4 0-16,-1-4 0 0,1 3 0 0,-3 0 0 15,-3 4-416-15,-3-4 16 0,-4-1 0 0,-3 4 0 32,-4 1-2000-32,-3-3-400 0</inkml:trace>
  <inkml:trace contextRef="#ctx0" brushRef="#br0" timeOffset="59737.8">22432 8867 13823 0,'-1'-1'1216'0,"1"1"-960"16,0 0-256-16,0 0 0 0,1 1 3360 0,-1 2 624 16,2-1 128-16,0 2 32 0,2 0-2016 0,-1 4-400 15,2 5-64-15,2 3-32 0,-1 2-336 0,0 5-64 0,-1 0-16 0,1 4 0 16,-1 2-640-16,1 3-128 16,-1 3-16-16,1 2-16 0,0 1-224 0,2 0-32 15,-1-3-16-15,2-3 0 0,1-1-144 0,0-2 192 16,2-3-192-16,3-2 192 0,-1-1-192 0,-1-5 160 0,2-4-160 0,0 1 160 15,1-6-160-15,-1 0 128 0,-2-2-128 0,1 0 128 16,-3-5-128-16,-1-2 128 0,-1 0-128 16,-2-5 128-16,-1 1-128 0,-1-3 0 0,0-2 0 0,-1 0 0 15,0-3 0-15,-1-1 0 0,0-1 0 0,-1-1-176 16,2-1 176-16,-2-2-128 0,1-2 128 0,-1 1-128 16,2 1 128-16,1-2 0 0,1 4 0 0,3-1 0 15,-1 6 0-15,4-1 0 0,0 5 0 0,2 1 0 0,2 2 176 0,-2 2 16 16,1 4 0-16,3-2 0 0,-1 1 128 0,1 2 48 15,1 0 0-15,1 0 0 0,-2 3-144 0,0 0-32 16,-1 1 0-16,-1 0 0 0,-1-1-64 0,-1 0-128 16,0 0 176-16,-3 2-176 0,2 1 0 0,-3-3 0 0,0 0 0 15,-2 1 0 1,0 2 0-16,-1-3 0 0,-1 3 0 0,2 1 0 16,-2-3-336-16,0 2-32 0,-1 1 0 0,0-2 0 15,-3 2-208-15,1 0-32 0,-2-1-16 0,0 1-11808 0,-1-4-2368 0</inkml:trace>
  <inkml:trace contextRef="#ctx0" brushRef="#br0" timeOffset="60144.94">23402 9337 21183 0,'2'-3'944'0,"1"0"192"0,0 1-912 0,1 0-224 16,0 2 0-16,-2-2 0 0,2 0 832 0,2 0 112 0,5-3 16 0,4 0 16 0,2-1 208 0,3-2 32 0,1 1 16 0,0 0 0 0,0 1-368 0,0 0-80 0,2-1-16 0,-2 1 0 0,0-2 128 0,-2 0 0 15,0 2 16-15,-3 0 0 0,-1 0-208 0,-3-1-32 16,-1 1-16-16,-3 0 0 0,-1 0-224 0,-2 0-48 16,0 2-16-16,-1-5 0 0,0 2-192 0,-2 1-48 15,-1-4 0-15,-1 1 0 0,0 2-128 0,-3-2 0 16,-1-1 0-16,-2 0 0 15,-3-1-704-15,-1 1-80 0,-4 0-16 0,0 1 0 0,-2-1 416 0,-3 3 64 0,0 1 32 0,1 6 0 16,-1 0 496-16,0 4 112 0,-4 3 0 0,2 5 16 16,0-3 432-16,-1 7 96 0,-1 1 16 0,-1 4 0 15,1 1-368-15,2 0-64 0,1 2 0 0,2-1-16 16,4 1-192-16,0 0-48 0,2-1 0 0,0 1 0 16,3-1 0-16,1-1-16 0,1 3 0 0,2-3 0 15,2 0 16-15,3-5 0 0,3 1 0 0,4-2 0 0,3-3-64 0,6-3-128 16,5-1 192-16,5-3-64 0,8-2-128 0,5-4 0 15,3-1 0-15,5-4 0 16,6-2-384-16,4 1-144 0,1-1-48 0,4-3-18272 16</inkml:trace>
  <inkml:trace contextRef="#ctx0" brushRef="#br0" timeOffset="61572.67">25175 9157 4607 0,'-3'-13'400'0,"2"5"-400"0,0 0 0 0,-1 2 0 0,0 4 1792 0,2-2 256 0,-2 2 64 0,1-2 16 0,-2-5 768 0,1-1 160 0,-2 0 16 0,0 1 16 0,2 2-112 0,-1-1-32 0,1 4 0 0,1 0 0 16,1 4-1008-16,1-2-208 0,1 2-32 0,1 2-16 15,0 2-1040-15,2-2-192 0,2 5-64 0,-1 3 0 16,1-1-128-16,1 4-16 0,0 0-16 0,1 6 0 0,-2-1-80 0,0 5-16 16,-1-1 0-16,-1 3 0 0,-2-2-128 0,0-1 0 15,1 2 0-15,-4-4 0 0,0-2 0 0,0-2 0 16,0 0 0-16,-2-6 0 0,1 3 0 0,1-5 0 16,0 0 0-16,-1-3 0 0,1-2 0 0,0-1 0 15,0 0 0-15,1-4 128 0,0 0 144 0,1-4 32 0,0-2 0 0,0-2 0 16,1-4-16-16,-1-1 0 15,0-1 0-15,0-4 0 0,-1-3-288 0,2-1 160 0,-2 0-160 16,-1-5 128-16,1 3-128 0,1-5 0 16,-2 3 0-16,0-3 0 0,0 3 0 0,-2 2 0 0,2 0 0 0,0 1 0 0,0 3 0 0,0 1 0 15,2 3 0-15,0 3 0 0,1 3 0 16,0 1 0-16,2 2 0 0,0 1 0 16,1 0 0-16,-1 2 0 15,1 0 0-15,2 0 0 0,0-1 0 0,1 0 0 0,1 1 0 0,1 1 0 16,3 1 128-16,1-2-128 0,1 4 128 15,3 0-128-15,1-1 0 0,3 3 0 0,0 1 0 0,2 1 0 0,-1 2 0 0,1-1 0 16,0 3-160-16,-2 4 160 0,-2-3-320 0,-1 4 16 16,-1 2 16-16,-2 3 0 15,-2 0-384-15,-3 0-80 0,1 2-16 0,-2 0 0 16,-1 0-864-16,-3 3-176 0</inkml:trace>
  <inkml:trace contextRef="#ctx0" brushRef="#br0" timeOffset="62254.84">25912 9231 21183 0,'-10'-1'944'0,"3"1"192"0,0-3-912 0,5 2-224 0,1 1 0 0,1 0 0 0,0 0 768 0,-2-2 128 0,0 2 0 0,0-3 16 0,-1 2 864 0,1-2 160 0,0 1 48 0,1 1 0 0,0-2-528 0,1 1-112 0,0 1 0 0,1 1-16 0,0-3-336 0,2 3-64 16,1 0-16-16,-1 0 0 0,3 0-448 0,1 0-80 15,0 0-32-15,2 0 0 16,1-2-352-16,1 2 128 0,0-2-128 0,1 2 0 15,2-2 144-15,-1-2-144 0,2 0 192 0,-1 0-192 0,1-3 240 16,0 1-64-16,1 1-16 0,-2-3 0 0,1-1-32 16,-2 1 0-16,-1-1 0 0,-2 0 0 0,0-1-128 0,-2 0 0 15,0-2 144-15,-2 2-144 0,-1-2 0 0,-3 0 0 16,0 2 0-16,-2 1 0 0,-2-4 0 0,-1 3 0 16,-3-2 0-16,-3 2 0 0,-1-2 0 0,-2 2 0 15,-3-3 0-15,-2 4 0 0,-2 0 0 0,-1 1 0 0,-1 2 0 16,0 4 0-16,0-1 128 0,1 6 0 0,1 1 0 0,1 4 0 15,1 0-128-15,2 3 0 0,1 1-128 0,3 4 128 16,0 0-176-16,1 3 176 0,2 3-208 0,0 0 80 16,3 2-80-16,-1-1-16 15,2 1 0-15,1-2 0 0,1 0 96 0,1 1 128 16,0-2-208-16,2-2 80 0,2 2 128 0,-1-2 0 16,2-3 0-16,1-2 0 0,0 0 0 0,2-1-160 15,2 0 160-15,1-3 0 16,1 3-560-16,1-3 0 0,3-1 0 0,2 0 0 15,2 0-1104-15,2-3-240 0,4-2-32 0,1-1-13424 0</inkml:trace>
  <inkml:trace contextRef="#ctx0" brushRef="#br0" timeOffset="62639.71">26889 9012 21183 0,'-6'0'944'0,"1"0"192"0,0 0-912 0,1-2-224 0,3 2 0 0,0 0 0 0,-1 0 960 0,1 0 128 0,-3-2 48 0,1 2 0 0,-2 0-576 0,0-2-112 0,1 1-32 0,0-2 0 0,2 1-656 0,-1 1-128 0,2-4-16 0,1 1-16 15,1 0 848-15,1-2 192 16,0 1 16-16,2 0 16 15,0 0-1296-15,0 1-256 0,1 1-48 0,0-2-10464 0</inkml:trace>
  <inkml:trace contextRef="#ctx0" brushRef="#br0" timeOffset="63028.83">26858 8958 10127 0,'-5'-3'448'0,"4"3"96"0,1 0-544 0,0-2 0 0,0 2 0 16,0 0 0-16,-2-1 1856 0,1-2 256 0,1-1 48 0,-1-2 16 0,0 0-448 0,0 0-96 16,1-4-16-16,0 1 0 15,0 2-64-15,0-3-16 0,1 1 0 0,0 1 0 0,0 0-592 0,0-4-128 0,1 2-32 0,-1 0 0 16,-1-5-272-16,1 3-48 0,0-2-16 0,-1-1 0 31,-1-1-64-31,1-2 0 0,-1-2-16 0,0 1 0 16,-2-3 240-16,2-3 48 0,-1 2 16 0,0-2 0 15,1-2-256-15,0 0-48 0,0 2-16 0,-3-2 0 0,4 3-32 16,-1 2 0-16,1 4 0 0,-2-1 0 0,2 5-112 0,0 2-16 16,0 2-16-16,0 2 0 0,0 1-48 0,0 1-128 15,2 2 192-15,-1 2-64 0,0 1-128 0,-1 1 128 16,1 1-128-16,1 1 128 0,-1 5-128 0,-1 0 0 15,0 4 144-15,-1 3-144 0,-1 2 176 0,0 6-48 16,1 5 0-16,-3 5 0 0,0 3 0 0,-1 3 0 16,0 4 0-16,-1 4 0 0,0 0 112 0,-3 3 16 15,1-2 0-15,-1 2 0 0,0-2 32 0,1 0 16 16,0-3 0-16,1 1 0 0,2-4-64 0,-1-3-16 0,3 0 0 16,1-6 0-16,-1 2-48 0,3-6-16 15,2 1 0-15,-1-3 0 0,1-4-160 0,1-4 0 16,2-2 0-16,0-2 0 0,0-3-240 0,-1-1-16 15,3-4-16-15,-2-3 0 16,1 0-272-16,-1-3-48 0,1-2-16 0,0-2 0 16,0 1-1056-16,0-4-192 0</inkml:trace>
  <inkml:trace contextRef="#ctx0" brushRef="#br0" timeOffset="63592.41">27481 8895 8287 0,'-1'-4'736'0,"-2"1"-592"0,2 1-144 0,0 1 0 0,1 1 2880 0,-1 0 560 0,-2-5 96 0,0 1 32 0,-4-5-528 0,1 2-96 0,-3-2-32 0,1 2 0 0,-1 2-1072 0,-1 1-224 0,-1 3-32 0,-1 1-16 15,-2 0-464-15,-1 5-80 0,-1 1-32 0,0 5 0 16,-1-1-544-16,0 6-128 16,-1 3 0-16,1 1-16 0,0 4-304 0,2 1 128 0,1-3-128 0,1 4 0 15,0 3 176-15,2-3-176 0,0 1 160 16,2 1-160-16,1-2 272 0,1-3-32 0,3-2-16 0,1-2 0 16,2 0-96-16,1-5 0 0,1-2-128 0,2-3 192 15,1-2-64-15,1-1-128 0,3-2 176 0,1-2-176 16,0-2 0-16,3-3-144 0,1-1-16 0,1-2 0 0,2-3 32 15,0-3 0 1,1-1 0-16,1 0 0 0,-4 0 128 0,2-1-208 0,0-2 80 0,1-1 128 0,-4 1-144 0,1 0 144 16,-3-2 0-16,0-2 0 0,-2 4 0 0,-1-3 176 15,0-2 0-15,-3 4 0 0,0 2 96 0,-2 2 32 32,0 4 0-32,-2-1 0 0,-1 5-112 0,-1 1-32 0,1 3 0 15,-3-1 0-15,2 4 32 0,-1-1 0 0,-1 3 0 0,1 1 0 16,-1 1-32-16,1 2 0 0,1 0 0 0,-2 2 0 0,3 3-160 0,-1-5 0 0,2 6 0 15,0-4 0 1,3 5 0-16,1-2 0 0,1 2 0 0,2-1 0 0,3 0 160 16,2 2-160-16,3 3 192 0,0-3-192 0,3 3 0 0,0-3 0 0,2 1 0 0,-2 0 0 31,2-1-400-31,0 3-192 0,2-3-48 0,0 4 0 16,2-4-624-16,0 2-128 0,1-4-16 0,0-2-16768 0</inkml:trace>
  <inkml:trace contextRef="#ctx0" brushRef="#br0" timeOffset="63914.57">28323 8769 33167 0,'-4'0'1472'0,"1"2"304"0,-1-2-1424 0,0 4-352 0,3-2 0 0,0-1 0 0,-2 3 752 0,0 2 80 0,-2 5 0 0,-4 3 16 0,-2 5-16 0,-1 3 0 0,-1 0 0 0,1 3 0 0,1 1-288 0,-2 0-64 0,2 5-16 0,-2 0 0 15,-1-2-128-15,0 5-16 0,0-2-16 0,-2 0 0 16,2 0 16-16,-1-1 16 0,0 0 0 0,2-5 0 15,0-1-144-15,0-3-48 0,0-2 0 0,0 1 0 16,2-3-624-16,-1-2-128 16,3 0-32-16,-1-6 0 0,2-1-1920 0,1-5-384 0</inkml:trace>
  <inkml:trace contextRef="#ctx0" brushRef="#br0" timeOffset="64116.36">27894 8929 34095 0,'-4'0'3024'0,"2"2"-2416"16,2-2-480-16,1 0-128 0,0 2 1536 0,2-2 272 16,-1 0 64-16,3 2 16 0,1 0-992 0,4 0-192 0,3 1-32 0,2 2-16 15,2 1-320-15,1 0-64 0,2 5-16 0,1-1 0 16,0 2-96-16,2 4-32 0,1 1 0 0,0 1 0 16,-2 1-128-16,2 0 0 15,-2 0-192-15,-1 1 192 16,0-2-784-16,-1 1-48 0,-2-3 0 0,-1-2-18016 0</inkml:trace>
  <inkml:trace contextRef="#ctx0" brushRef="#br0" timeOffset="64547.6">28572 9116 21823 0,'7'-4'480'0,"-2"2"96"0,0-1 32 0,-1 2 0 0,-1-1-480 0,0 2-128 15,-1 0 0-15,2-3 0 0,2 2 3056 0,3-4 592 16,1 1 112-16,0-2 16 0,0 2-1856 0,0-2-384 16,-1 0-80-16,0-1-16 0,1 0-1056 0,0-1-192 15,0-2-64-15,1 1 0 0,1-1-128 0,3 0 0 0,0-2 0 0,1 2 0 32,1-2-752-32,1 2-16 0,0-2-16 0,2 2 0 15,0-1-176-15,1 1-48 0,1 0 0 0,-1 1 0 0,0-1 752 0,-1 3 256 0,0-2-192 0,-4 3 192 16,-1 0 0-16,-3-2 0 0,-2 2 0 0,-4 0 0 15,-1 0 192-15,-4 2-64 16,-1-2 0-16,-2 1-128 0,-3 1-176 0,-3-2-144 0,-4 2-16 0,-3 2-16 16,-3 1 672-16,-2-2 128 0,-1 6 16 0,-4-2 16 15,-2 5 352-15,-2 0 64 0,0 3 0 0,-1 2 16 0,0 4-32 16,3-3-16-16,1 4 0 0,1 0 0 0,2 3-384 0,1-1-80 31,2 5-16-31,0-1 0 0,3 3-384 0,1 1 128 0,1 2-128 0,0-2 0 16,4-1 0-16,0 0 128 15,2-2-128-15,3-2 0 0,2 1 128 0,3-3-128 0,2-6 0 16,3 2 128-16,5-4-320 0,1 1-64 16,2-3 0-16,3-1-16 15,2-2-272-15,3 0-48 0,1 0-16 0,2-1-11616 0,3-1-2336 16</inkml:trace>
  <inkml:trace contextRef="#ctx0" brushRef="#br0" timeOffset="65058.83">29869 8990 24991 0,'-6'-4'544'0,"0"2"112"0,-1-2 32 0,2 0 16 0,3 2-560 0,-1-1-144 0,0 2 0 0,-3-4 0 0,-4-1 2720 0,-5-1 512 0,-2-3 96 0,-4-1 32 0,1 1-1840 0,-1 2-368 0,1 0-80 0,-1 4-16 0,0-2-624 0,-1 3-128 15,-2 3-32-15,-1 0 0 0,-1 4-272 0,-1 1 0 16,0 1 0-16,1 4 0 0,-1 0 0 0,0 0 0 16,-2 6 0-16,1 2 0 0,-1 3 0 0,1 2 0 0,3 0 0 15,2 2 160-15,2 0 64 0,2-3 16 0,3 3 0 16,0-3 0-16,4 0 64 0,0 0 16 0,4-2 0 0,3 1 0 15,1-1-128-15,4-4 0 16,4 0-16-16,2-1 0 0,4-1-176 0,1-2-192 16,4 0 32-16,1-3 16 0,4-3-128 0,1-1-32 0,1 0 0 0,2-5 0 15,1-2 96-15,4-2 16 0,6-2 0 0,2-3 0 16,3-2 192-16,0-2 160 0,-3 2-32 0,-2-2 0 16,-2 0 176-16,2-6 16 0,-3 0 16 0,-1-6 0 0,-3 1 128 15,-3-2 32-15,-3-3 0 0,-3-3 0 16,-2 0-208-16,-3-5-32 0,-2-7-16 15,-2-1 0-15,-3-6 16 0,-2 0 0 0,0 1 0 0,-2-6 0 16,-2 2-64-16,-2-6 0 0,-1 2 0 0,0-1 0 0,0-1-192 0,-3 6 0 16,0 3 0-16,0 7-160 15,-1 5-352-15,1 5-80 16,-2 5-16-16,0 5 0 0,0 1-256 0,-3 9-48 0</inkml:trace>
  <inkml:trace contextRef="#ctx0" brushRef="#br0" timeOffset="65534.28">24892 9904 37775 0,'-16'6'1664'0,"6"-4"368"0,4 2-1632 0,3-1-400 0,3-3 0 0,5 0 0 0,3 0 784 0,3 0 80 0,10 0 16 0,12 1 0 0,18-2-368 0,19-2-80 0,16-3-16 0,21-3 0 0,24-2 224 0,21-1 32 0,18-4 16 0,18 0 0 15,12 1-384-15,16-4-80 0,14 3-16 0,3-4 0 16,1-1-208-16,-4 3 0 0,-4-2 0 0,-6 0 0 16,-11-1-832-1,-5 1-128-15,-6 2 0 0,-4-2-16 0,-1 3 480 0,1-1 112 0,-1 6 0 0,-10 2 16 16,-10 2 368-16,-15 1 0 0,-11 7 0 0,-1 0 128 15,-3 4 128-15,-14 1 32 0,-17 1 0 0,-7-2 0 0,-6 0-48 0,-9-1-16 16,-11 0 0-16,-11-1-12800 16,-13 2-2560-16</inkml:trace>
  <inkml:trace contextRef="#ctx0" brushRef="#br0" timeOffset="66025.82">24809 10273 31327 0,'-10'9'2784'0,"4"-3"-2224"0,3-1-560 0,5-4 0 0,1-1 1568 0,0 2 208 0,-1 1 32 0,4 2 16 0,7 2-640 0,12-4-128 0,15-3-32 0,18-3 0 0,17-6-336 0,16-3-80 0,17-5-16 0,24-1 0 16,30-2-208-16,22-2-32 0,19 1-16 15,11 1 0-15,4-1-336 0,2 1 0 0,1-2 0 0,-8 0 128 32,-7 2-720-32,9-1-144 0,6 2-32 0,-6 2 0 15,-8 2-1248-15,-7-1-256 0,-8 0-48 0,-6 1-16 16,-9 2 464-16,2 3 80 0,3 1 32 0,-3-1 0 15,-3 0 2864-15,-12 2 576 0,-9 1 112 0,-2 1 32 0,-3 4-448 0,-13-3-96 0,-12-4 0 0,-10-1-16 16,-6 0-1264-16,-14-1 0 0,-12 0-256 0,-8-4-16704 16</inkml:trace>
  <inkml:trace contextRef="#ctx0" brushRef="#br0" timeOffset="67059.7">22437 11038 42383 0,'-7'7'3776'0,"1"2"-3024"0,2-3-608 0,3-2-144 0,1-1-288 0,-2 4-96 0,0 2 0 0,-3 9-16 0,1 4 400 0,1 6 0 0,1 2 0 0,4 1-128 0,3 1-112 0,2 3-16 16,2-1 0-16,2 4 0 16,0 4-608-16,1 5-128 0,1 0-32 0,-3 3 0 15,-1-1 480-15,-2 0 96 0,-1-3 0 0,-3-2 16 0,-1 0 432 16,-1-7 192-16,-1 1 0 0,-3-6-16 0,2-3 368 0,-1-5 80 16,-1-1 16-16,1-5 0 0,-1-4 192 0,2-6 32 15,0-1 16-15,0-7 0 0,1-5-592 0,-2-5-112 0,2-4-32 0,-1-7 0 16,0-5-144-16,-2-2 0 15,2-7 0-15,-2-3 0 0,0-3 0 0,-1-4-176 16,1-8 176-16,-1-1-192 0,1-3 192 0,1 0 0 16,-1-2 0-16,3-2 128 0,2-2-128 0,1 6 0 0,4 4 0 15,1 5 0-15,2 11-192 0,5 1 0 16,1 7 0-16,1 5 0 0,3 3 192 0,-1 3-128 16,-1 6 128-16,0 2-128 0,-1 1 128 0,-1-1 256 15,0 4-64-15,-1-2-16 0,1 4-16 0,-1-2 0 0,-3 2 0 0,1 0 0 16,-1 2-160-16,1-2 128 0,1 4-128 0,1-2 128 0,0 4-128 0,1-2 0 15,1 1 0-15,0 2 0 16,2-1 0-16,1 3 0 0,1 4-144 0,0 0 144 0,0 0 0 0,0 1 0 16,-1 3 176-16,-2-1-176 0,1 0 240 0,-3 2-64 15,-3-2-16 1,-1 1 0-16,-4-1-32 0,-2-2 0 0,-2 2 0 0,-3-4 0 0,-1 0-128 0,-2 2 0 16,-4-3 0-1,-2 1 0-15,-3-3-144 0,-2 4 144 0,-4-3-192 0,-2 0 192 16,-2-2-128-16,-5 2 128 0,-3 0 0 0,-2-2 0 0,0 1 0 15,-3-1 0-15,-2-1 128 0,0 1-128 16,0 1 0-16,0-1 0 0,1-2 0 0,1 2 0 16,3 2-160-16,3-2-128 0,2 2-32 0,1-4 0 15,4 2-960-15,3-1-192 0,1-2-32 0,5 1-9824 16,1-2-1984-16</inkml:trace>
  <inkml:trace contextRef="#ctx0" brushRef="#br0" timeOffset="67424.92">23188 10426 7359 0,'2'-2'656'0,"-2"0"-528"0,-1-1-128 15,1 2 0-15,0 1 6704 0,0 1 1296 0,1-1 272 0,1 3 48 0,-1-3-5824 0,1 4-1184 0,-1 2-224 0,4 4-64 0,0 2-672 0,0 4-144 0,0 5-16 0,0 1-16 16,0 4-176-16,0 5 0 0,-1 4-160 0,2 3 160 15,-2 1-224-15,-2 1 48 0,2 4 16 0,-2-2 0 0,1-2 160 16,-1 3 0-16,2 2 0 0,0 0-128 0,-1-1 128 16,4 3 0-16,-1-2 0 0,1-1 0 15,2-3-624-15,2-3-32 16,0 1-16-16,1-5-16736 0</inkml:trace>
  <inkml:trace contextRef="#ctx0" brushRef="#br0" timeOffset="68369.14">23848 11051 19343 0,'-6'3'848'16,"1"-2"192"-16,1 1-832 0,2-2-208 0,1 0 0 0,1 0 0 0,-2 0 0 0,1 0 176 16,-3 0-176-16,1-2 160 15,-1 1-464-15,0-2-80 0,1 0-32 0,0-1 0 16,1-1-2064-16,0 1-400 0,1 1-96 0,1 0-16 0,0 1 2320 0,0 0 464 15,0 0 208-15,0 1-192 0,1-1 2624 0,-1 2 544 16,0 0 96-16,2 0 32 0,-2 0 144 0,0 0 16 16,0 0 16-16,0 0 0 15,0 0-976-15,0 0-192 0,0 0-32 0,0 0-16 0,0 0-896 0,0 0-176 16,0 0-32-16,-7-17-16 0,7 11-720 0,-1-3-224 16,1 2 128-16,0-2-128 15,0-1-384-15,0 0-128 0,-1-2-16 0,1 0-16 16,-1-1-112-16,-1 3-32 0,1-2 0 0,-1 0 0 0,-1 2 688 0,1-3 0 0,-1 3 128 0,1-2 0 15,-1 2 592-15,1 2 128 0,-1 0 32 16,1 2 0-16,0 1-368 0,-1 1-80 16,3 3-16-16,-1-1 0 0,1 2-192 0,0 0-32 0,0 0-16 0,0 0 0 15,0 0-176-15,1 2 160 16,-1-2-160-16,1 0 160 0,1 0-160 0,-1 0 0 0,0 0 0 0,-1 0 0 0,0 0 160 16,0 0-160-16,0 0 192 0,0 0-192 0,0 0 272 0,0 0-48 31,0 0-16-31,0 0 0 0,0 0 16 0,0 0 0 0,0 0 0 0,0 0 0 0,-24-9-32 0,18 12 0 15,0-2 0-15,-3 4 0 16,2-1-64-16,-2 2-128 0,1 4 176 0,-2-1-176 16,1 4 0-16,-1 2 0 0,0 1 0 0,1 4 0 0,-1-2 0 0,1 5-224 15,0 1 32-15,2-1 16 0,-2 0 176 0,3-1-208 16,0 2 80-16,1-7 128 0,1 0 0 16,2 0 0-16,-1-6 0 0,3 0 0 15,0-5 144-15,2 0 0 0,0-1 0 0,0 0 0 0,2-1-144 0,1 0 0 16,1 0 0-16,2 0 0 0,2-1-224 0,1 0-32 0,1 1 0 15,3-4 0-15,1 0 32 0,0 0 0 0,3-4 0 16,0 2 0 0,0-2 64-16,1 0 16 0,0-2 0 0,-2 0 0 0,-1 0 144 0,1-3 0 0,-1 2 0 0,-1-2 0 15,-1-1 0-15,-1 0 0 0,-2-1 144 0,-1 0-144 16,-1-1 240-16,-1-1-64 0,-1-3-16 0,1 0 0 31,-2-1-160-31,-1 1 128 0,-1 0-128 0,-1 0 128 0,-1 2-128 16,-2-1 0-16,0-1 0 0,0 4 0 0,-1-1 0 0,2 6 0 15,-2 1 0-15,0 3 0 0,0 1 0 0,0 4 0 16,-2 2-160-16,4 2 160 0,-1 3-176 0,0 3 176 0,3 4-192 0,-1-2 192 16,1 3 0-16,1 1-128 15,0 3 128-15,1-4 0 0,0 4 0 0,1-2 0 0,-1-3 0 0,0 0 0 0,1 0 0 0,0-1 0 16,1-2 0-16,0 0 0 0,-2-4 0 0,1 0-192 16,-1-1 192-16,1-2-160 15,-1-1-368-15,-1-2-80 16,1 1-16-16,-1 0-17856 0</inkml:trace>
  <inkml:trace contextRef="#ctx0" brushRef="#br0" timeOffset="68884.2">24412 10874 35007 0,'-5'7'3120'0,"1"-1"-2496"0,2 0-496 0,2-4-128 0,1 2 1088 0,-1 0 208 0,0 5 48 0,-2 3 0 0,0 4-944 0,1 4-176 0,0-2-32 0,2 1-16 0,0-6-176 0,1 0 160 16,0-3-160-16,1-2 160 0,-1-1-304 0,2-5-64 16,-2 2-16-16,1-3 0 0,-1 1 96 0,1-2 128 15,-1 0-208-15,1-3 80 0,0 3 304 0,0-5 64 16,-1 0 16-16,1 0 0 0,-1-2-64 0,1 0-16 15,-1-3 0-15,-1-1 0 0,1-2-48 0,-1 0-128 16,-1-3 192-16,0 0-64 0,1-2-128 0,-1-2 160 16,3 1-160-16,-1 1 160 0,1 2-160 0,1 1 192 15,3 5-192-15,-2 0 192 0,1 1-192 0,0 3 0 16,0 3-192-16,2-1 192 0,-1 0 0 0,-1 2 0 16,2-2 0-16,0 1 0 0,1 1 0 0,1-2 0 15,0 1 0-15,1 0 192 0,-1-1-192 0,-2 1 128 0,1 0-128 0,0 1 128 16,-1 0-128-16,1 2 0 15,1 4 0-15,-3-1 128 0,2 2 32 0,0 3 0 0,-1 2 0 0,0 3 0 16,-1-1 32-16,2 0 0 0,-1 2 0 0,1 1 0 16,0 1-16-16,-1 0 0 0,1 2 0 0,0-2 0 15,-1 1 0-15,0 1 0 0,0-2 0 0,0 3 0 16,-1-3-176-16,2 2 0 0,0 1 144 0,-1-2-144 0,1 2 0 16,1-1 0-16,1 1 0 0,1-3 0 31,2 0-416-31,-2-2-48 0,3-2-16 0,-1-3 0 0,-2-3-256 0,2-2-48 0,-3-2-16 0,1-4-11568 15,-1-5-2320-15</inkml:trace>
  <inkml:trace contextRef="#ctx0" brushRef="#br0" timeOffset="69361.42">25109 10858 27647 0,'-1'7'1216'0,"-1"-5"256"0,-1 2-1168 0,1-1-304 0,1 2 0 15,-1-3 0-15,2 0 1232 0,-2 4 192 0,-2 2 48 0,-1 3 0 0,0 2-576 0,1 2-128 0,2 1 0 0,0-2-16 0,0 1-400 0,1-4-80 0,2 0-16 0,1-1 0 0,-1 0 320 0,2-1 64 16,1-2 16-16,0-1 0 0,0 0-80 0,-1 0-32 15,0-2 0-15,1-1 0 0,-2-1-192 0,0-2-32 16,0 1-16-16,0-2 0 0,-1-1-80 0,1-1-16 16,-1-1 0-16,-1-4 0 0,1-2-208 0,-2 0 176 15,0-4-176-15,-1 0 160 0,1-2-160 0,-1-3 0 16,0 0 0-16,1 0 0 16,0-1 0-16,1 1 0 0,1 1 0 0,2 2 0 0,0 3-160 0,2 3-16 0,0 4 0 15,1 0 0 1,1 0 176-16,0 2-128 0,2 2 128 0,1 2-128 0,0 0 128 0,1 0 0 0,0 0 0 0,2 0 0 31,1 2 0-31,1-2 0 0,0 1 0 0,-2 2 0 16,2-1 0-16,1-2 0 0,0 4 0 0,2-1 0 15,1 0 0-15,0 3 0 0,-2 1 0 0,3-1-128 16,-3 4 128-16,-2 0 0 0,1 2-144 0,-1 0 144 16,0 4-160-16,-1 3 160 0,-2-3-208 0,0 4 80 15,-1-2-640-15,-1 2-128 0,-1 1-32 0,1 1-10784 16,-2 1-2176-16</inkml:trace>
  <inkml:trace contextRef="#ctx0" brushRef="#br0" timeOffset="69585.19">25886 10891 42383 0,'-3'11'1872'0,"0"-5"400"0,-2 1-1824 0,2-1-448 0,3-3 0 16,0 1 0-16,0-1 480 0,0 2 0 0,0 5 0 0,-1 0 0 0,0 4-480 0,1 1-288 0,0-2 32 0,0 2 16 0,1-3-688 0,-1 1-144 0,1-2-16 0,-1 1-11072 16,2 1-2192-16</inkml:trace>
  <inkml:trace contextRef="#ctx0" brushRef="#br0" timeOffset="69758.95">26000 10719 35935 0,'-3'0'3200'0,"1"0"-2560"16,1 0-512-16,1 0-128 0,0 1 1312 0,0-1 240 15,-2 2 48-15,0-2 16 0,-1 3-752 0,1-2-160 16,1 2-16-16,-1-3-16 0,1 0-848 0,1 0-160 0,0 0-48 15,1-3-18864 1</inkml:trace>
  <inkml:trace contextRef="#ctx0" brushRef="#br0" timeOffset="70139.03">26268 10895 22111 0,'6'4'976'0,"-2"-1"208"0,-2-2-944 0,1 1-240 0,-1-2 0 0,0 0 0 15,-1 3 1088-15,0-3 160 0,2 0 32 0,0 1 16 16,0 2 176-16,-1-2 16 0,-1 1 16 0,-1 1 0 0,0 0-1168 0,-2 1-336 16,-1 1 144-16,1 1-144 31,-2-1-400-31,-1 1-160 0,-1 3-16 0,1-3-16 0,-1 4 864 0,0-4 176 0,1 1 48 0,0-1 0 0,0 0 368 0,1-2 80 16,2-2 16-16,-1-2 0 0,2 0 32 0,0 0 16 15,1-2 0-15,1-5 0 16,0 1-304-16,2-1-48 0,1-6-16 0,1 1 0 15,2-4-336-15,0-3-80 0,2 3-16 0,1-2 0 16,1 2-208-16,1-4 0 0,1 3 0 0,0 3 0 16,0-1 0-16,0 4 0 0,0 2-128 0,-2 1 128 0,0 4 0 0,0 0 0 15,-2 2 0-15,1 2 0 0,-2 2 0 0,1 0 0 0,2 3 0 0,-1 1 0 16,2 1 128-16,2 2-128 16,0 3 0-16,0-2 144 0,1 2 0 0,0 1 0 15,1 0 0-15,1 2 0 0,1-1-144 0,0 1 0 0,1-2 0 0,-1 2 0 16,0-4 0-16,0 2 0 0,-2-2-144 0,0 0 144 31,-1 0-512-31,0-1-64 0,-1-4 0 0,-2 0-17760 0</inkml:trace>
  <inkml:trace contextRef="#ctx0" brushRef="#br0" timeOffset="70790.23">27325 10824 23039 0,'-1'-1'1024'0,"0"-2"192"0,1 1-960 0,-1 0-256 0,1 0 0 0,-2 2 0 0,2-4 496 0,-2 2 48 0,-1-4 16 0,0-4 0 0,-2-3-560 0,-4 1-272 0,0 2 16 0,-2 1 16 15,0 6-832-15,-4 0-160 0,1 6-48 0,-4 3 0 0,0 0 1280 0,-2 6 448 0,-4 1-16 0,0 0 0 16,-4 6 1664-16,-1-1 336 0,0 1 64 0,1 1 0 15,2-2-576-15,2-2-128 0,5 3-32 0,1-5 0 16,5 0-928-16,3-3-192 0,4 1-48 0,2-5 0 31,3 2-1184-31,2-7-240 0,5 2-64 0,3-4 0 0,3 0-1360 16,4-4-288-16,3 2-48 0,2-4-16 0,4 2 1200 16,0-5 224-16,3 0 48 0,-2 2 16 0,0-3 1312 0,-2 0 272 0,4 2 48 0,-4-2 16 15,0 0 224-15,-1-1 32 0,-3 1 16 0,-1 0 0 16,-3 1 176-16,-3-1 48 0,1 3 0 0,-4-4 0 0,0 3-192 15,-4 2-48-15,0 0 0 0,-3 0 0 0,-1 3 176 0,-1 2 16 16,-1 1 16-16,-2 0 0 0,-1 4-96 0,0 0 0 16,-2 2-16-16,0 2 0 0,-2 2-592 0,3 3-112 15,-3-3-32-15,4 2 0 0,-1 0-16 0,0 1-128 16,3 0 192-16,1 2-64 0,0-1 16 0,2 1 0 16,2 2 0-16,0 1 0 0,2 3-144 0,1-1 128 0,3 2-128 15,0 1 128-15,3 1-128 0,-2 1 0 0,1-1-192 16,1 0 192-16,-4 1-160 0,1-3 160 15,-2 1 0-15,-1-5-144 0,-1 4 144 0,0-2 0 0,-1-1 0 0,0 3 0 16,2-3 224-16,-4 3 80 16,2 1 16-16,-1 1 0 0,1 2 0 0,-3-1 0 0,2-3 0 0,-3 1 0 15,-1 2-64-15,-1-3-16 0,0 1 0 0,-3-2 0 16,0-2 64-16,-2 0 16 0,-1-3 0 0,-2-1 0 16,-2 1-160-16,-1-4-32 0,-2 2 0 0,-2-2 0 15,-1 1-128-15,-4-1 0 0,-3 2 0 0,-3 0 0 16,-3 3-224-16,-3-1 32 0,-3 0 0 0,-6-3 0 15,-4 5-224-15,-6-6-32 16,-1 2-16-16,-3-6 0 0,3 0-112 16,0-6 0-16,2-6-16 0,4-4-11952 0,3-8-2368 0</inkml:trace>
  <inkml:trace contextRef="#ctx0" brushRef="#br0" timeOffset="71710.36">28996 10771 28559 0,'-1'-2'2544'0,"1"0"-2032"0,1 1-512 0,0 1 0 0,0 0 304 15,-1-3-48-15,2 1 0 0,-1-2 0 0,-1 0-400 0,0-4-96 0,0 0-16 0,-1 2 0 0,-1 0-64 0,-1 0 0 0,-1 1-16 0,-1 0 0 16,-1 2 1024-16,-2 1 208 0,0 1 32 0,-2-2 16 31,-1 3 912-31,-3 0 192 0,-1 0 48 0,0 0 0 16,-3 3-1024-16,1-2-208 0,-2 4-32 0,0-2-16 15,2 5-528-15,0 1-96 0,0 0-32 0,0 1 0 16,1 1-160-16,2-1 0 0,-1 0-160 0,0 0 160 0,0 3-144 16,1-5 144-16,1 5-128 0,-1-4 128 0,1 4 0 0,-1-3-128 15,2 2 128-15,1-2 0 0,2 0 0 0,0-2 0 16,4 0 0-16,2-2 0 0,1 0 0 0,4-3-160 16,1-2 160-16,2-1-160 15,4 2-320-15,2-4-64 0,3 1-16 0,2-5 0 16,1 2 64-16,3-2 16 0,1-1 0 0,1 1 0 0,-1 0 240 0,1-3 48 15,1 2 16-15,-4 1 0 0,-1 0 176 0,-1-3 256 16,-1 2-64-16,0 0-16 0,-1 1 384 0,-3-2 80 16,1 1 0-16,-3 1 16 0,0 0-128 0,-3 1-16 15,-1-1-16-15,0 0 0 0,-1 0-240 0,-2 1-64 16,0 1 0-16,-1 0 0 0,-1 0-192 0,0 2 0 16,-1 0 0-16,0 0 0 0,-1 2 0 0,-2 2 0 15,1 0 0-15,-1 0 0 0,1 2 0 0,-2-1 176 16,2 4-32-16,-1-1 0 0,2 0 64 0,0 3 16 0,1 2 0 0,1 2 0 15,2 3-80-15,0 1-16 0,3 3 0 0,3-2 0 16,1 2-128-16,2 2 0 0,6 3 0 0,-1 0-176 16,0-3-16-16,3 0 0 0,4 4 0 0,-1 1 0 15,-1-1-16-15,-1-3-16 0,-2 1 0 0,-4-1 0 16,-3-3 224-16,-2-2 0 0,-3 2 0 0,0 1 0 16,-4-3 144-16,0 5 32 0,-1-1 0 0,-2 0 0 0,-1 2 0 0,-1-1 0 15,-2 3 0-15,-1-1 0 0,0 1 64 0,-1-4 16 16,-2 3 0-16,-2-3 0 0,2 0-16 0,-3 1 0 15,0-5 0-15,-2 2 0 0,2-2-64 0,-3 1-16 16,1-3 0-16,-3 0 0 16,1 0 48-16,-2-1 16 0,-1-1 0 0,-1 1 0 0,1-4-224 0,-2 0 0 15,-1-1 0-15,-1 0 0 16,-1-2-480-16,-2-2 16 0,-2 1 0 0,-2-4 0 16,1 1-320-16,-4-6-64 0,-2-2-16 0,-5-4-18112 15</inkml:trace>
  <inkml:trace contextRef="#ctx0" brushRef="#br0" timeOffset="72292.53">29380 10779 36863 0,'-1'3'1632'0,"0"-3"336"0,1 1-1584 0,0 1-384 0,1-2 0 0,0 3 0 0,2-3 304 0,-2 1-32 0,3 4 0 16,0-1 0-16,1 0 560 0,-1 2 128 0,1 2 0 0,0 0 16 0,-1 0-688 0,-1 2-144 0,-2-1-16 0,0 1-128 0,-1 2 0 0,-1-2 0 16,0 2 0-16,-2-2 0 0,2 3 0 0,-3-3 0 15,2 2-128-15,-1-5 128 0,1 5 0 0,-1-6 128 0,2 1 16 0,0-1 0 16,0-3 240-16,1 1 64 0,0-4 0 0,0 2 0 16,0-4 48-16,0-1 16 0,1 2 0 15,0-5 0-15,-1-1-96 0,1-1-16 0,0-2 0 0,1-2 0 16,-2-1-208-16,1-3-64 0,0 0 0 0,-1-6 0 15,1-1-128-15,-1 1 0 16,0-5 0-16,0 1 0 0,0-2-240 0,2 2 80 16,-1-3 16-16,1 4 0 0,1 3 144 0,-1 2-128 0,1 6 128 0,1 0-128 0,-2 2 128 0,2 0 0 15,1 8 0-15,-2-3 0 0,2 5 0 0,0-2 0 32,0 2 0-32,1 2 0 0,3 0-176 0,1 0 176 15,1 0-208-15,3 0 80 0,2 2-160 0,1 2-32 0,2-2 0 0,0 2 0 0,2-1 16 0,3 0 0 16,-1 3 0-16,1 1 0 0,-2-4-80 15,-1 4 0-15,1-1-16 16,-2 0 0 0,0 1-736-16,-1-2-144 0,-2 1-16 0,-1-2-16160 0</inkml:trace>
  <inkml:trace contextRef="#ctx0" brushRef="#br0" timeOffset="73056.3">30185 10732 7359 0,'-2'-3'656'0,"1"0"-528"0,1 2-128 0,0-2 0 0,0 1 2272 0,0 1 416 0,1-2 96 0,0 1 16 0,0-3 288 0,2-1 64 16,-1-1 16-16,0-4 0 0,0 1-704 0,-2 3-144 0,1-3-16 0,-2 1-16 0,-1 3-1136 0,-1 3-208 15,-1-2-48-15,0 3-16 0,-4 2-464 16,-2 0-96-16,-1 4 0 0,-3-1-16 0,-2 0-304 0,-1 3 0 16,-1 2-176-16,-3 3 176 15,-2-1-528-15,1 0 0 0,0 2 0 0,2 0 0 0,0 1 192 0,2 0 32 16,0 2 16-16,3 1 0 0,3 0 640 0,1 1 128 16,2-1 32-16,2 2 0 0,3-3-80 0,0 1-16 15,3-2 0-15,0 0 0 0,2-1-416 0,0-3 0 16,3-3-224-16,1 2 80 15,1-3-512-15,2-2-112 0,-1-2 0 0,3-2-16 16,0 0-256-16,2-5-48 0,1 2-16 0,2-4 0 16,-1 0 288-16,2-2 64 0,2-1 16 0,-1-2 0 15,2 2 736-15,-3-2 192 0,1-3 0 0,-1 1 16 0,-1 2 736 0,0-2 144 0,-2 2 16 0,0-4 16 16,0 4-160-16,-2-5-16 0,-1 5-16 0,-1 0 0 16,-2 3-480-16,1 2-112 15,-2 2-16-15,-2 3 0 0,-1 0-112 0,1 4-16 16,-3 2-16-16,2 5 0 0,-2-2 80 0,2 3 32 0,-1 3 0 0,0-1 0 15,2 3 16-15,1-3 0 0,0-1 0 0,0 0 0 16,1 3-96-16,0-5-16 0,2 0 0 0,-1 1 0 16,2-3-320-16,0 1-80 0,-1-2-16 0,0-2 0 31,-2 0-592-31,-1 0-112 0,-2-2-32 0,1 0-17376 0</inkml:trace>
  <inkml:trace contextRef="#ctx0" brushRef="#br0" timeOffset="73707.72">30576 10698 32255 0,'-5'8'2864'0,"2"-2"-2288"0,0 1-576 0,2-4 0 0,2 0 1424 0,-2 1 176 0,0 4 48 0,-3 6 0 0,1 4-624 0,0 5-128 0,0 1-32 0,3 2 0 0,3-3-560 0,-2 1-112 15,3 0-32-15,-2 1 0 0,3 2-160 0,-1-1 0 0,1 2 0 0,0 1 0 0,0-1-160 0,-2-2-64 16,1 2-16-16,-1 0 0 16,-3-2 240-16,0-2-176 0,-2 2 176 0,-1-3-160 15,0-4 160-15,-2 2 0 16,1-5 0-16,1-1 0 0,0-1 128 0,1-4 48 0,-1 0 16 0,2-2 0 15,0-5 144-15,1 1 48 0,0-4 0 0,-1 0 0 0,1-4-112 0,0-1-16 32,0-1 0-32,-2-4 0 0,1 0-96 0,1-6-32 0,-1 0 0 0,0-5 0 0,-2-3-128 0,2-3-176 0,-2-5 48 15,2-5 0-15,-1-3 128 0,1-7 176 16,-1-10-48-16,2-2 0 0,0 5-128 0,3-3-176 16,2 6 48-16,1 6 0 0,3 8-112 0,-1 3-16 0,2 4 0 0,0 7 0 46,0 3-160-46,-1 0-32 0,0 5-16 0,-1-1 0 0,2 4 272 0,-2 2 192 0,1 0-208 0,0 1 80 16,-2 2-192-16,1 1-16 0,-2 1-16 0,1 3 0 16,1 0 80-16,-1 2 16 0,2 2 0 0,1 2 0 15,2 0 128-15,3 2 128 0,1 4-192 0,0 1 192 0,1-1 176 16,-1 2 144-16,-1-1 16 0,0 1 16 0,-1-2 16 0,-2 2 0 16,-1 0 0-16,0 1 0 0,-2 0-208 0,-2 0-32 15,-1 0-128-15,-2 2 192 0,0-3-192 0,-3 2-128 16,-2 1 128-16,-2-3-208 0,0 2 80 0,-4 1 128 15,-1-2-208-15,-2 2 80 0,-1 1 128 0,-2-2 0 16,-1 1 128-16,-2 1-128 0,-2-3 144 0,1 2-144 16,1-5 192-16,0-1-192 0,0-2 128 0,0-1-128 15,1-3 0-15,-1 0 0 0,0-3 0 0,0 0 160 0,-2-3-160 16,2 0 128 0,-1-3-720-16,2 2-160 0,0-2-16 0,2-2-10992 15,1 1-2192-15</inkml:trace>
  <inkml:trace contextRef="#ctx0" brushRef="#br0" timeOffset="74229.78">31208 10089 37775 0,'-2'1'3360'0,"0"2"-2688"0,2-1-544 0,2 2-128 0,-1-3 512 0,0 2 64 0,2 3 0 0,-2 3 16 0,3 1-336 0,-1 6-64 0,2 6 0 0,0 0-16 0,1 4-176 0,-2 1 0 15,1 5 0-15,-3-1 0 0,1 2 0 0,-1-1 0 16,0 2-224-16,-1 3 80 0,-2-2-16 0,-1 0 0 0,1-3 0 0,-1-1 0 15,-2 1 160-15,0-6 0 0,-1 0 0 0,2-3 0 16,-2-3 320-16,1-5 0 16,0 1 0-16,2-6 0 0,-1-3 256 0,2-2 32 0,0-1 16 15,0-2 0-15,1-2-80 0,0-2-16 16,0-2 0-16,0-1 0 0,1-2-208 0,0-2-64 0,0-1 0 0,2-3 0 16,-1-5-256-16,2 1 0 0,0-4 0 0,1 1 0 15,1 2-176-15,1-2 176 0,1 5-192 0,-1 2 192 16,2 0 0-16,-2 5-128 0,2 4 128 0,1 0 0 15,0 2 192-15,1 4 112 0,0-2 16 0,2 4 0 0,2-3-48 16,3 4 0-16,3-1 0 0,1-1 0 0,4 2-144 0,1 2-128 16,1-1 144-16,0 1-144 0,-1-1 0 0,-4 1 0 15,1-1-128-15,-3 4 128 0,-3-2-208 0,-2 2 64 16,-2 0 16-16,-4-1 0 31,-1 1-288-31,-4-1-48 0,0-2-16 0,-3-1 0 16,-1 0-432-16,-1-2-96 0</inkml:trace>
  <inkml:trace contextRef="#ctx0" brushRef="#br0" timeOffset="75234.3">23883 10899 12895 0,'-3'0'1152'0,"2"0"-928"16,1 0-224-16,0-2 0 0,1 0 464 0,-1 2 48 0,0-2 16 0,-1-4 0 0,1 0 432 0,0-2 96 0,0 0 16 0,1-2 0 0,1-3-272 0,-1 3-48 0,1 1-16 0,-1 0 0 0,1 0-736 0,-1 2-240 0,0 1 0 0,-1 2 0 31,0-1-544-31,-1 1-112 0,0 1-32 0,-2 0 0 0,0-1 672 0,-1 2 128 0,-2 1 128 0,-1-2-192 16,1 1-144-16,-2 0-48 0,-1 0 0 0,-1 2 0 15,0-2-528 1,-2 0-112-16,-1 0-32 0,0 2 0 16,-1-4 1056-16,-1 4 144 0,1-5 64 0,-4 4 16 0,1-3 480 0,-2-1 112 15,2 4 16-15,-3-4-7168 0</inkml:trace>
  <inkml:trace contextRef="#ctx0" brushRef="#br1" timeOffset="164062.37">21455 12601 21183 0,'-3'0'1888'0,"-1"2"-1504"0,4 1-384 0,-1-3 0 0,1 3 1728 0,-1-3 256 0,-2 3 64 0,-1 1 16 0,1-1-1040 0,-2 3-192 0,0-2-64 0,1 1 0 15,2-4-560-15,-1 2-208 0,2-3 144 0,0 0-144 0,-1 0-368 0,2 0-144 0,0-3-48 0,-1 2 0 0,1 1 368 16,0-2 192-16,0-1-192 16,0 3 192-16,0 0 208 15,0 0 160-15,0 0 16 16,0 0 16-16,0 0 624 0,0 0 112 0,0 0 16 0,0 0 16 15,0 0-224-15,0 0-48 0,0 0-16 0,-12-17 0 16,9 17-272-16,2 0-48 0,-1-5-16 0,0 4 0 0,0-4-256 0,-1 4-48 0,2-2-16 16,0 1 0-16,0 0-224 0,-1 0 176 0,1 1-176 0,0-1 160 0,0 1-160 0,-1 1 0 0,2-4 144 0,-1 4-144 0,1-2 0 0,0-2 0 0,0 2 0 0,0-2 0 0,0 2 0 0,1-2 0 0,1-1 0 0,-1 1 0 0,1 1 0 0,0 0 0 15,-1-1 0-15,1 2 0 0,0-2 0 0,0 0 0 0,1 1 0 0,-2 0 0 0,1 0 0 0,0-2 0 0,-1 1 0 0,0 1 0 0,0 2 0 0,0-1 128 16,-1 2-128-16,0-3 0 0,0 2 128 0,-1 1-128 0,1 0 160 0,-1 0-160 0,1 1 144 0,0-1-144 0,0 0 128 0,0 0-128 0,0 0 0 0,0 0 0 0,0 0 128 0,-11 19-128 0,10-17 0 0,-1 2 0 0,1-2 0 0,0 0 0 0,0 0 0 0,-1 1 0 0,1-2 0 0,0 1 0 0,1 1 128 16,-1-3-128-16,1 4 0 0,-2-2 128 0,2-1-128 0,0 2 0 0,-1-1 0 0,1 2 0 0,0 0 0 0,0-2 0 0,-1 2 0 0,1-1 0 0,0 2 128 0,0-1-128 15,-1 2 0-15,1-2 128 0,-1 2-128 0,1 3 0 0,-2-3 144 0,2 4-144 0,0 0 0 0,-1 0 0 0,0 5 0 0,0-2 128 0,-1 2-128 0,0 2 0 0,-2 4 0 0,2-1 0 16,-2 1 0-16,0-1 0 0,1 1 0 0,-1 1 0 0,3 0 0 0,-2 1 0 0,3 0 0 0,-1 1 0 0,2-2 0 0,-1 0 0 0,1 1 0 0,-1-1 0 0,2-2 128 0,-1-2-128 0,0 1 160 0,-1-3-160 0,1-4 176 0,-1 0-176 0,0-4 192 0,0-2-192 15,2 0 288-15,-4-6-48 0,2 0-16 0,0 0 0 0,0-3-80 0,0-4-16 0,-1-1 0 0,0-2 0 0,-2-4-128 0,1-3 0 0,1-3 0 0,-2-2 0 0,2-4 0 0,1-3 0 0,1 1 0 0,2-3 0 0,2 3 0 0,1 2 0 16,4-2 0-16,2 5 0 0,0 2 0 0,2 1 0 0,2-1 0 0,1 3 0 0,1 2 0 0,0-2 0 0,1 3 0 0,-2-3 0 0,3 4 0 0,-2-2 0 0,1 4 0 0,-2-1 0 0,2 1 0 0,-3 2 0 0,-1 1 0 0,0 3 0 0,-4 3 0 0,0 0 0 0,0 3 0 0,-1 3 0 16,1 3 0-16,-1 2 0 0,0 2 0 0,0 4 0 0,-2 4-128 0,0 1 128 0,-2 0 0 0,0 0 0 0,-1 2 0 0,-2 3 0 0,0 1 0 0,0-3 0 0,-1 0 0 0,-1 3 0 0,2-2 0 0,-2 1 0 0,0 2 0 0,-1-1 0 0,3-2 0 0,-3 2 0 0,1-3 0 0,-1-2 0 0,1-3 0 0,1 0 0 0,0-2 0 0,1-2 0 0,-1-3 0 0,2-4 0 0,-1-3-144 0,1-3 144 0,0-1-192 0,1-5 192 0,0-3-912 15,1-4-80-15,0-6-16 0,-1-3 0 0</inkml:trace>
  <inkml:trace contextRef="#ctx0" brushRef="#br1" timeOffset="165087.44">22134 12613 39615 0,'-6'-1'3520'0,"1"1"-2816"0,3-3-560 0,0 3-144 16,2 0 256-16,0 0 32 0,-2-2 0 0,-4 1 0 0,0-2-32 0,-2 0-16 0,2 0 0 0,1 3 0 0,0 0-240 0,0 0 144 0,1 4-144 0,-1 1 128 0,2 1-128 0,-1 4-192 0,0 3 32 0,3 2 16 0,0 4 144 0,1 1-160 16,1 2 160-16,2-1-160 0,3 2 160 15,0 2 0-15,1 0-144 0,2-3 144 16,2 4 0-16,2-4 0 0,0 3 0 0,1-3 0 0,1 1 0 0,1-4 0 15,1-1 0-15,2-2 128 0,-1-6-128 0,-1-3 0 16,3-1 0-16,-1-3-176 0,0-3 176 16,1-3 0-16,1-1 0 0,2-3 0 0,-2-2 0 0,1-3-160 15,-1-2 160-15,-1 2-160 0,-2-4 160 0,1 1 0 16,-2-1 0-16,-2-2 0 0,-2-1 0 16,0-1 0-16,-4 4 0 0,-2-2-128 0,-1 1 128 0,-2 1 0 0,-3 0 0 15,-3 2 0-15,-2-3 0 0,-1 3 224 16,-2 0-32-16,-5-1 0 0,-4 2 96 0,-3-6 16 0,-5 3 0 15,-3-3 0-15,0 0-16 0,-3 0 0 16,-3-1 0-16,0-1 0 0,1 5-160 0,1 3-128 16,3 0 192-16,2 7-192 0,4 0 0 0,1 3 0 15,0 2 0-15,3 1 0 0,2 4-256 0,3-2-128 0,2 2 0 0,2 0-16 16,1-1-512 0,3 2-112-16,2 2 0 0,2-4-10800 0,2 3-2144 0</inkml:trace>
  <inkml:trace contextRef="#ctx0" brushRef="#br1" timeOffset="165642.76">23043 12255 41471 0,'-4'3'1840'0,"2"1"368"0,-1 2-1760 0,1 0-448 0,2-3 0 0,0 0 0 0,0 4-592 0,-1 0-208 0,-2 8-32 0,1 3-16 0,-1 6 1344 0,2 1 272 0,-1-1 48 0,0 2 16 0,2 0-672 0,2 3-160 15,0 2 0-15,2 3 0 0,0 1 0 0,0 1 0 16,3 3 0 15,-2 0 0-31,1 2 0 31,-1-3-176-31,0-4 176 0,0 1-128 16,1 0-576 0,-1-1-96-16,1-4-32 0,0-3 0 31,-1-4-1344-31,0-4-256 0,-1-3-64 0,-2-1-7280 0,-1-9-1440 0</inkml:trace>
  <inkml:trace contextRef="#ctx0" brushRef="#br1" timeOffset="165955.17">22837 12486 10127 0,'-8'1'896'0,"2"1"-704"15,1 1-192-15,3-3 0 0,0 1 4544 0,2 2 896 0,0-3 160 0,0 2 32 0,2 2-2592 0,-1-2-528 0,4 2-96 0,0 0-32 0,3-2-1296 0,2 2-256 0,1-4-48 0,2 0-16 16,0 0-288-16,2 0-64 0,1-3-16 0,2 2 0 0,0-1-112 0,3 2-32 0,3-3 0 0,2 6 0 0,2-3-256 0,1 2 0 0,1 2 0 0,1-2 0 0,0 2-160 0,0 0 160 15,-1 1-160-15,0 0 160 16,-1 0-768-16,0-2-48 0,2 0-16 0,2 1-17760 0</inkml:trace>
  <inkml:trace contextRef="#ctx0" brushRef="#br1" timeOffset="166478.04">24987 12654 35935 0,'0'-6'3200'0,"0"0"-2560"0,0 2-512 0,0 0-128 0,1 2-192 0,-1-2-64 0,1-5-16 0,1-4 0 16,0-6 656-16,-1-3 128 0,1-3 16 0,0 5 16 0,-2-1-352 0,-1 5-192 0,-2 3 192 0,0 4-192 0,-1 0 0 0,-2 4 0 0,-2 0-160 0,0 4 160 0,-3 1 0 0,-2 1 320 0,0 2-48 0,-3 3 0 0,-2 0 256 0,0 4 48 0,-3-1 16 0,-2 4 0 0,1 0-224 0,-1-1-48 0,-2 4-16 0,3-2 0 16,-1 3-48-16,4-1 0 0,-1 2 0 0,1-1 0 0,3 0-32 0,3 2-16 0,-1-1 0 0,4 1 0 0,1-3-208 0,2 0 0 0,3 3 0 0,3-3 0 0,1 0 0 0,1 0-160 0,4-1 0 0,0-3 0 0,4 2-48 0,1-6-16 0,1 2 0 0,1 0 0 0,2-4 224 0,1-3 0 0,1-2 0 0,0-2-144 0,1-2 144 0,-1-3 0 0,0 0 0 0,0-2 0 15,-1-3 0-15,0-1 0 0,0-2 0 0,-3-2 128 16,1 0-128-16,-2 0 0 0,0-5 128 16,-1 3-128-16,-2-2 0 0,1 0 0 0,-1-1 0 0,-1-1 128 15,-1 2 16-15,0 3 16 0,1 3 0 0,-1-2 0 16,-1 4-32-16,0 2-128 0,0 3 192 0,-2 4-64 15,1 3 0-15,0 1 0 0,1 5 0 0,0 3 0 16,2 2 0-16,0 4 0 0,2 1 0 0,1 2 0 0,0 1-128 16,1 0 0-16,0 3 0 0,0-2 128 0,0-2 176 0,0 1 16 15,-1-3 16-15,1 0 0 0,-1 0-144 0,0-4-16 16,-1 1-16-16,0-4 0 0,-3 1-160 0,0 0 0 16,0-1 0-16,-2 1 0 0,-2-2-208 15,0-4-80-15,-1 2-16 0,-1-3 0 16,0 1-672-16,-1-4-144 0</inkml:trace>
  <inkml:trace contextRef="#ctx0" brushRef="#br1" timeOffset="166985.84">25500 12522 35007 0,'-2'2'3120'0,"-1"1"-2496"0,1 0-496 0,1 0-128 0,1-3 1232 0,-2 3 240 16,1 1 32-16,-1 2 16 0,-3 7-1024 0,0-1-208 15,1 2-32-15,-1 2-16 0,1-1-112 0,1 1 0 16,0 0-128-16,1-1 192 0,0 1-32 0,0-4-16 16,1-1 0-16,-1 0 0 15,4 2 112-15,-4-3 0 0,2-4 16 0,0 0 0 16,0 0 0-16,0-2 0 0,2 0 0 0,-1-4 0 15,1 2-112-15,0-4-32 0,1-1 0 0,0-1 0 0,1 1 0 0,0-7 0 16,1 0 0-16,0-3 0 0,2-1 0 0,-1-5 0 0,-1-1 0 0,0-4 0 16,1-2-128-16,-1-3 128 15,1-2-128-15,0 3 128 0,0 2-128 0,3 4 0 16,0 3 144-16,1 3-144 16,1 4 0-16,-1 3 0 0,-1 1 0 0,3 5 0 0,-1 0 0 0,-1 3 0 15,-1 3 0-15,3-2 0 0,-3 4 0 0,3-1 0 16,-2-1 0-16,-1 1 0 0,1 2 0 0,0-1 0 0,0 1 0 0,2-1 0 15,0 4 0-15,1 0 0 0,1 1 0 0,-1 2 0 0,1 0 0 16,1 2 0-16,1 2 0 0,0 5 0 16,1-1 0-16,1 2 0 0,0 3 0 0,-1-3 0 0,0 0 0 15,-4 3 0-15,1-3 0 0,-3-3 0 16,0-3 0-16,-2-2 0 16,-1-2 0-16,0-2 0 0,-2-2-368 0,-1-1 16 15,0-1 0-15,-1-5 0 16,-1 1-848-16,0-4-160 0</inkml:trace>
  <inkml:trace contextRef="#ctx0" brushRef="#br1" timeOffset="168262.29">25760 12524 18431 0,'-1'0'1632'0,"-1"0"-1312"0,1 0-320 0,0 0 0 0,1 0 2144 0,0 0 352 0,0 0 80 0,0 0 16 0,0-2-1888 0,-1-2-384 0,1 1-80 0,0 3-16 16,0 0 208-16,0 0 32 0,-3-19 16 0,2 12 0 0,1-2 144 0,-1 2 16 0,-1-3 16 0,2-1 0 0,-1 1 288 0,-1 1 48 0,-1-1 16 0,1 1 0 0,-1 2-80 0,0-2-16 0,-1 3 0 0,-1 2 0 0,-1-2-464 0,0 0-112 0,-2 2-16 0,0 2 0 0,-1-1-176 0,-2 2-144 0,0 1 192 0,-2 1-192 0,2 4 176 0,-2-1-176 0,-1 2 160 0,0 0-160 15,-1 4 0-15,2 2 128 0,1 4-128 0,-1 3 0 0,2-1 0 0,1 5 0 0,1 0 0 0,2 1 0 16,0 2 0-16,2 0 0 0,2 1 0 0,1-4 0 0,2 5 0 0,-1-6 0 16,2 4 0-16,0-4 0 0,1 3 0 0,1-5 0 0,1-2 0 15,-1 1 0-15,2-3 0 0,1-3 0 0,1 2 0 0,0 1 0 16,3-1 0-16,0-4 0 16,2 0 0-16,-2-4 0 0,2 0 0 0,3-1 0 15,3-2 0-15,1-2 0 0,2 1 0 0,-1-2 176 16,1-1-176-16,0-1 160 0,0-2-160 0,-1-3 0 15,0 2 0-15,-2-4 128 0,1 0-128 0,-3 0 0 16,1 0 0-16,-1-3 0 0,-1-1 0 0,0 1 0 16,-3-4 128-16,1 1-128 0,-3 2 0 0,-2-3 128 15,0 1-128-15,-3-2 128 0,-2 2 0 0,-1-5-128 16,-1-1 192-16,-2-5-64 0,-1-1 96 0,-2-2 16 0,-1-7 0 0,-3-2 0 16,-1-1 80-16,0-4 0 15,-1-3 16-15,-1 2 0 0,-1 2-96 0,3-1-32 0,-1 1 0 16,0 1 0-16,0-4-208 0,1 5 0 15,2 2 128-15,-1 1-128 0,2 2 0 0,0 2 0 16,1 0 0-16,0-1 0 0,1 3 0 0,1 2 0 16,-1-1 0-16,2 4 0 0,0 3 0 0,1 0-160 15,1 1 32-15,0 4 0 47,1 1-352-47,2 1-64 0,0 5-16 16,1-3 0-16,0 4-560 0,0-1-112 0,1-1-32 0,-1 1-10720 0,1 2-2160 0</inkml:trace>
  <inkml:trace contextRef="#ctx0" brushRef="#br1" timeOffset="168938.77">26058 12388 36863 0,'-5'0'1632'0,"0"0"336"0,1 3-1584 0,3-3-384 0,0 1 0 0,1 1 0 0,0 2 464 0,1 0 16 0,-1 4 0 0,2 6 0 0,2 4-192 0,2 5-32 0,3 1-16 0,1 2 0 15,1 2-240-15,1 0 0 0,2-2 0 0,0 0 0 0,-2 1 0 0,0-2 192 0,1-2-16 0,-3 2-16 0,-2-5 48 0,0 1 16 0,-2-2 0 0,-1-2 0 0,-1-1 16 0,-1-1 0 0,0-5 0 0,-2-2 0 0,0-2 64 0,0 1 16 0,1-7 0 0,-1 0 0 0,-1-3-96 0,1-1-16 16,0-4 0-16,-1-2 0 0,2-6 32 0,-4-3 0 0,2 0 0 0,-1-6 0 0,0-2-32 0,0-1 0 0,-1 1 0 0,1-1 0 0,1-1-80 0,1 3-128 0,1 2 176 0,-1 1-176 0,3 7 128 0,-1 0-128 0,1 6 0 0,1 4 0 0,1 4 0 0,0-1 0 0,2 6 0 0,-1 0 0 0,2 2 0 0,-1 3-176 15,4 0 176-15,-3 0-160 0,1 0 160 0,0-1-192 0,0-1 192 0,0 0-192 0,-1-1 192 0,-1 0-128 0,0-1 128 0,-1-2-128 0,-2-1 128 0,0-1 0 0,-1 0 0 0,-2 0 0 0,0 0 176 0,-1-1 16 0,0-1 0 0,-1-2 0 0,0 0-32 0,0-1 0 0,-1-1 0 0,1-1 0 0,-1-2-160 0,1 2 0 0,0-5 144 0,0 3-144 0,2-1 160 0,0 0-32 16,3 4-128-16,0-1 192 0,2 4-192 0,-1 0 0 16,1 3 0-16,1 0 0 0,0 3 0 0,3 0 0 15,3 1 0-15,2 5 0 0,3-3 0 0,-1 4 0 16,1-3 0-16,-1 4 0 0,1-1 0 0,-1 0 0 0,-2 3 0 16,0-4 0-16,1 1 0 0,-4 1 0 15,0 1 0-15,-1-1 0 0,-2 1 0 0,-2 2 0 16,0-2 0-16,-2 2 0 0,-1 0 0 0,0-1 128 15,-1 3-128-15,-1-4 144 0,0 1-144 0,-2-2 0 16,2 1 0-16,-3 1 0 0,1-5 0 0,-1 2 0 16,1 2 0-16,-2-2 0 0,1-1-192 0,0-2-32 0,0 0 0 0,-1-4 0 15,-1 2-672-15,1-5-128 0,-1 0-16 0,-1-5-18256 16</inkml:trace>
  <inkml:trace contextRef="#ctx0" brushRef="#br1" timeOffset="169162.31">27152 12492 44223 0,'-2'20'1968'0,"-2"-4"400"0,0 2-1904 0,1-5-464 0,1-7 0 0,2 0 0 16,0-2 128-16,-1 6-128 0,-1 8 0 0,-1 4 0 0,-1 4 0 0,1 2 0 15,0-6 0-15,0-6 0 16,-1-4-720-16,0-2-48 0,0-4 0 0,1-2 0 16,0-1-2400-16,0-6-480 0</inkml:trace>
  <inkml:trace contextRef="#ctx0" brushRef="#br1" timeOffset="169333.98">26993 12205 35007 0,'3'-2'1552'0,"-1"2"320"0,-1 0-1488 0,-1 0-384 16,0 2 0-16,0-2 0 0,0 0 1280 0,-1 3 192 15,-1 0 48-15,1 3 0 0,1 1-816 0,-1 0-176 0,-2 2-16 0,3-3-16 16,-1 1-496-16,0-2 0 0,2-1 0 0,0-2-18752 16</inkml:trace>
  <inkml:trace contextRef="#ctx0" brushRef="#br1" timeOffset="169825.81">27563 12331 43311 0,'5'3'1920'0,"-2"-3"384"0,2-3-1840 0,-1 3-464 0,-1-2 0 0,-1 0 0 15,0 2-1760-15,1-2-448 0,3-2-96 0,2-2 0 16,-1 1 2304-16,0 1 304 0,0 1 144 0,-4 0 16 0,-1 3 64 15,-2 3 16-15,-3-1 0 0,-2 2 0 0,-1 0 16 0,-3 4 0 16,-2 2 0-16,-1 0 0 0,-4 5-80 0,-2-1-16 16,-3 0 0-16,0 0 0 0,2 1-192 0,-4-2-32 15,1 2-16-15,1-1 0 0,2-2-224 0,1 1 144 16,2-4-144-16,2-2 128 0,2-1-128 0,3-2 0 16,2-1 144-16,1 0-144 0,-1-1 0 0,4-2 0 15,1 1 0-15,1-1-192 0,1 0 64 16,1 0 0-16,1-1 0 0,1 1 0 0,1-2 128 0,2-1 0 0,2 2 0 0,-1-1 0 15,4 0 0-15,0 0 0 16,4 2 0-16,0 0 0 0,2 0 0 0,1 2 0 0,-1 0 0 0,2 1 0 16,0 2 0-16,1 1 0 0,-1-2 0 0,-3 2 0 0,1 0 0 0,-3 2 0 15,-1 1 0-15,0-2-128 0,-2 2 128 0,-3-3 0 16,1 0 0 0,-3 1 0-16,0 0 0 0,-2 1 0 0,-1 1 0 0,-2 1 0 0,0-3 0 0,-2 4 192 15,0-1-64-15,-2 0 0 16,-1 0 0-16,-2 0 16 0,0-1 0 15,-1-1 0-15,-2 2-144 0,0-2 0 0,-2 3 0 16,-1-4 0-16,-3 3-192 0,-2-1-32 0,-3 1 0 0,0-1 0 16,0 3-704-16,1-5-144 0,0 2-16 0,0-6-16 15,3 0-1488-15,3-2-288 0,2-1-64 0,1-4-11360 16</inkml:trace>
  <inkml:trace contextRef="#ctx0" brushRef="#br1" timeOffset="170268.12">28349 12191 42383 0,'-10'12'1872'0,"2"-4"400"0,-1 2-1824 0,3-4-448 0,2 0 0 0,0-3 0 0,1 1 384 0,-7 2-32 0,-5 6 0 0,-7 1 0 0,-8 3-352 0,-3 2 0 0,-4-4 0 0,-1-4 0 0,1 0-528 0,0 1-176 0,3-5-48 0,0 0 0 15,3 2-384-15,3-2-80 0,3-3 0 0,2 2-16 0,3-1 976 0,4-1 256 0,3 0 0 0,2 1 0 16,3 0 0-16,1-2 256 0,4 1-48 0,0-3-16 0,2 1 48 16,2-2 0-16,3 1 0 0,0-3 0 15,2 1 16-15,0 0 0 0,4 0 0 0,-1-2 0 16,2 2-96-16,1 1-16 0,2-2 0 0,2-1 0 15,0 4 16-15,2 2 0 0,3 0 0 16,0 2 0-16,2 2-32 0,-1 0-128 0,-1 4 192 0,-2 0-64 16,-1 2-128-16,-2 3 0 0,-1-1 0 0,-4 2 0 15,0-1 0-15,-2 1 0 0,-2-1 144 0,-1 1-144 16,-1 0 256-16,-1 0-32 0,-1-1 0 16,-2 1 0-16,-1 0 64 0,-1 0 16 0,-3 0 0 0,-1 0 0 15,0 3 0-15,-4-6 0 0,1 4 0 0,-3-3 0 16,-2 2-304-16,-2 0 0 0,-1 3-128 0,-2-1 128 15,-2-2-640-15,0-1-16 0,-1 3-16 0,0-1-17936 16</inkml:trace>
  <inkml:trace contextRef="#ctx0" brushRef="#br1" timeOffset="170490.39">28574 12407 43311 0,'0'9'1920'0,"-2"-1"384"0,-1 3-1840 0,1-4-464 0,-1 2 0 0,2-3 0 15,-1 2 192-15,-3 7-64 0,-2 4-128 0,-2 12 192 16,-3 4 112-16,0 3 16 16,0-1 0-16,1-5 0 0,2-2-464 0,0-5-96 0,3 0-16 0,0-7 0 31,0-1-1008-31,1-2-208 0,0-2-32 0,1-6-16512 0</inkml:trace>
  <inkml:trace contextRef="#ctx0" brushRef="#br1" timeOffset="170667.54">28660 12012 38703 0,'1'6'3440'0,"-1"0"-2752"0,0 1-560 0,0-4-128 15,0 0 832-15,1 1 144 0,0 4 32 0,0 6 0 0,1 2-736 16,0 5-144-16,1 1-128 0,-2-3 192 16,-1-2-896-16,-1-2-192 0,-1-3-16 0,-3-4-16 0</inkml:trace>
  <inkml:trace contextRef="#ctx0" brushRef="#br1" timeOffset="171351.53">29054 11692 35007 0,'1'10'3120'0,"-2"-4"-2496"15,1 0-496-15,0 0-128 0,1-1 1504 0,0 0 288 16,1 1 48-16,-1 5 16 0,0 7-1040 16,0 8-208-16,2 5-32 0,-2 5-16 0,0 4-352 0,-1 4-64 0,-1 0-16 0,-1 2 0 31,-2 3-128-31,-2 2 0 0,0-3 0 0,-3 2 0 0,-1-6 0 15,0 1-176-15,-1-2 48 0,0-5 0 0,2 1 128 0,-2-5-128 0,2 1 128 0,0-3-128 16,1-1 128-16,1-5 0 16,1-1 128-16,-1-7-128 0,4 0 272 0,-2-4-16 15,2-4 0-15,1-1 0 0,1-5-16 0,1-2-16 16,0-1 0-16,1-2 0 0,0-1-224 0,0-4 0 0,2-1 0 0,0-3 0 16,0-4 0-16,-1-2-192 0,2-3 48 0,-1-3 0 15,0-4-112-15,2-3-32 0,1-2 0 0,-1 2 0 0,3-2 64 16,-1 2 16-16,2 1 0 0,-2 3 0 15,3 5 208-15,0 1-144 16,2 4 144-16,1 1-128 0,0 6 128 0,2 1 128 0,3 1-128 0,0 5 176 0,-1 1-368 16,2 1-64-16,2 2 0 0,-1 0-16 15,1 4 16-15,-1-4 16 0,-2 2 0 16,-1 0 0-16,-3 0 64 0,-2 1 16 16,-3 0 0-16,-3 1 0 0,-1 0 160 0,-1 2-160 15,-3 1 160-15,0 3-160 0,-1 5 160 0,0-1 0 0,-1 5 0 16,-1 3 128-16,-1-4-128 0,-1 5 0 0,1-1 128 0,-1-2-128 15,0-1 240-15,-1-1-32 0,0 2 0 0,-1-5 0 0,1-1 176 0,-2-2 16 0,1 1 16 0,-2-1 0 16,1-4-96-16,-3 0-32 0,-1-1 0 0,-2-2 0 16,-1 0-80-1,-2-1-16-15,-5-1 0 0,-2-6 0 0,0 0-192 16,-4-4 0-16,-1-1-144 0,1-1 144 16,1-1-592-1,-1-6-32-15,-1-3 0 0,-1-5 0 0,3-1-1152 0,3 2-224 16</inkml:trace>
  <inkml:trace contextRef="#ctx0" brushRef="#br1" timeOffset="171676.48">29670 11870 35935 0,'-1'2'3200'0,"-2"-2"-2560"0,2 2-512 0,1 0-128 0,0-2 1184 0,0 0 224 0,0 3 32 0,-3-2 16 0,2 4-704 0,-1-2-144 0,-2 4-32 0,1 0 0 0,0 2-448 0,0-1-128 0,0 6 0 0,0 2 0 16,1 3 0-16,-2 3 0 0,-1 9 0 0,0 3 0 15,-1 2 0-15,0 5 0 0,0-3 0 0,-2 3 0 16,1-4 0-16,-1 2 0 0,1-5 0 0,-1 5 0 15,3-5 0-15,-2 1-192 16,0-1 64-16,-2 1 0 0,0-3-192 0,2 0-16 0,-2-1-16 0,1-2 0 16,0-1-160-16,1-4-16 0,-1-1-16 0,1-1-11424 15,1-5-2304-15</inkml:trace>
  <inkml:trace contextRef="#ctx0" brushRef="#br1" timeOffset="172164.09">29885 12600 14735 0,'5'3'1312'0,"-3"-3"-1056"0,1 0-256 0,-1 0 0 16,2 0 4928-16,0 0 944 0,-1-2 176 0,2 1 32 15,5-4-4496-15,3-3-912 0,3-1-176 0,2-3-48 16,2-1-448-16,0-2 0 16,0-1 0-16,-3 0 0 0,0-1-832 0,-2 1-48 0,0 0-16 0,-3 0 0 31,1 1 384-31,-2-1 80 0,-1 0 16 0,-2 4 0 0,0-3 416 0,-3 1 0 15,0-2 0-15,-2 4 0 0,-1-4 0 0,-2 1 0 16,-3 1 0-16,-1-2 0 0,-1 0 0 0,-2 1 128 0,-2 3-128 16,-2 5 0-16,-4 1-512 0,-2 3-160 0,-3 7-32 15,-2 2-16-15,-3 4 16 16,-2 5 0-16,0-2 0 0,0 8 0 0,2 2 704 0,0 1 256 0,3 5 0 0,0 3 0 0,3 0 2096 0,1 1 400 16,3 3 96-16,1-1 16 15,3-4-1648-15,1 1-320 0,4-4-64 0,2-2 0 0,2 2-320 16,1-6-48-16,3 1-16 0,2 0 0 0,2 0-256 0,3-1-64 15,2-2-128-15,2-5 192 16,3 1-192-16,5-4 0 0,8-2 0 0,9-4 0 0,13-2-192 0,16-6-128 0</inkml:trace>
  <inkml:trace contextRef="#ctx0" brushRef="#br2" timeOffset="177703.94">21428 13621 35935 0,'-10'2'3200'0,"4"-2"-2560"0,4 2-512 0,2-2-128 0,1 0-304 0,-1 0-80 0,-3 2 0 0,1-2-16 0,-1 0 912 0,1 0 176 0,3-2 32 0,2 0 16 15,3 2 64-15,0 0 16 16,4-2 0-16,1 4 0 0,3-2-272 0,-1 5-48 15,5 4-16-15,-2 0 0 0,0 4-64 0,-1 2-16 16,-1 5 0-16,0-2 0 0,-3 2-144 0,-1 5-16 16,-1 0-16-16,-3 3 0 0,0 4-224 0,-2-1 0 0,-2 3 0 0,-1 3 0 15,-1 0-144-15,0-1-80 16,-1 1-16-16,0-3 0 0,-1-1 112 0,-1-5 128 0,1 0-208 0,0-3 80 0,0-3 128 16,1-2 0-16,-1-1 128 0,1-6-128 15,0 2 240-15,-2-5-32 0,1 0 0 0,0-1 0 16,-1-3-16-16,1-2-16 0,-1-1 0 0,1 0 0 15,-1-3 16-15,2-3 0 0,0 2 0 0,-2-5 0 0,2 0-64 0,1-1 0 16,0-2 0-16,1-1 0 0,3-3-128 0,1 1 0 16,1-3 0-16,1 1 128 0,2 0-128 0,2-4 0 15,3 1-192-15,1 0 192 0,2-2-208 0,2 1 80 16,0-1 128-16,2 2-208 0,-2 2 208 0,-1 1-176 16,1 2 176-16,0 0-160 15,0-1 160-15,0 3-192 0,1-2 192 0,-2 2-192 16,2 1 192-16,-3 2 0 0,1 1 0 0,-2 0-128 15,-1 1 128-15,-1 1 0 0,1 4 0 0,0 2-128 0,0 2 128 0,1 2-160 0,-1 3 160 0,1 1-160 16,-1 2-96-16,-2 2-32 0,1 1 0 0,-2 1 0 16,-1-3-64-16,-1 2-16 0,0 4 0 0,-2-3 0 15,0 0 240 1,-2 0 128-16,1 0-160 0,-2-1 160 0,-2-2 0 0,0-3 0 0,-2 2-128 16,-1-3 128-16,-1 1 0 0,-3-2 0 0,-1-2 0 0,-2 3 0 0,-2-1 0 15,-2-2 0-15,-3 2 128 0,-4 0-128 0,-2-1 0 0,-5 3 160 16,-2-1-160-16,-3 0 128 15,1 1-128-15,-5 0 0 16,1-1 0-16,-2 0 128 0,4-1-128 0,0-2 128 16,3-1-128-16,2-1 128 0,1-4-128 0,1 0 0 0,1-4 0 0,4-1 128 0,1-1-128 0,3 0-256 31,3 2 64-31,1-3 16 0,2 0-128 0,3 1-16 16,1 0-16-16,3 0 0 15,0 2-960-15,4-2-192 0</inkml:trace>
  <inkml:trace contextRef="#ctx0" brushRef="#br2" timeOffset="178323.13">22405 13981 9215 0,'-4'-3'816'0,"1"1"-656"0,1 2-160 0,1 0 0 0,2 0 1392 0,-2 0 240 0,-1 0 48 0,-3-1 16 0,-1 1 1344 0,-2 0 272 0,0 1 48 0,0 1 16 0,2 2-928 0,0 1-176 16,0 0-32-16,-1 0-16 0,2 2-672 0,2 2-128 15,-1 1-16-15,2 0-16 0,0 2-816 0,2 0-176 16,0 3-16-16,2 1-16 0,0 0-240 0,2 1-128 15,-1 1 160-15,2-2-160 0,0 3 128 0,1-3-128 16,1 2 0-16,0 2 144 0,1-4-144 0,-1 3 128 16,2-3-128-16,-2-1 128 0,2 1-128 0,-1-3 0 0,1 0 0 15,0-1 0-15,-1-2 0 0,1-4 0 16,0 0 0-16,-1-3 0 0,2 1 0 0,0-4 0 0,0-3-160 0,0-1 160 16,0 1 0-16,0-6 0 0,-1-1 0 0,0-2 0 15,1-2 0-15,0-1 0 0,-1-1-128 0,-1 0 128 16,0-2 0-16,-2-2 0 0,0 1-160 0,0-3 160 15,-1 0-144-15,-1-1 144 0,1 1-192 0,-1 1 192 16,-1 1-128-16,3 4 128 0,-2 1 0 0,1 6 0 0,0-1-144 16,-3 3 144-16,2 5 0 0,0-2-144 0,1 4 144 0,0 2 0 15,0 0 0-15,0 4 0 16,1 0 0-16,-1 2-128 0,1 3 128 0,0-1-128 16,-1 0 128-16,1 2 0 0,-1-2 0 0,0 2 0 15,1 1 0-15,-1-3 0 0,2 2 0 0,-3 0 0 16,3-2 0-16,-2 3 128 0,0-4-128 0,-1 4 0 15,1-1 192-15,0 2-48 0,0 1 0 0,0-2 0 16,0 2-144-16,1-1 128 0,2 2-128 0,-1-1 128 0,2 1-128 0,1-1 0 16,1-2 0-16,-1 2 0 0,2-4-304 15,-1 0 16-15,3 0 0 0,0-2 0 16,-2 0-1040-16,1-6-208 0,1 0-32 0,0-3-15056 16</inkml:trace>
  <inkml:trace contextRef="#ctx0" brushRef="#br2" timeOffset="178667.01">23222 13562 23327 0,'-6'5'512'0,"0"-2"96"0,0-2 32 0,2 2 16 0,3-3-528 0,1 2-128 0,0-2 0 0,-1 2 0 0,-1 0 1392 0,0 4 240 0,2 0 48 0,0 4 16 0,1 3 576 0,3 3 112 0,1 2 32 0,0 2 0 0,1 5-1200 0,0 1-224 16,2 2-48-16,-1 3-16 0,-1 0-368 0,2 1-80 15,-1 3-16-15,0-3 0 0,1 5-288 0,-1 1-176 16,2 1 192-16,-2 2-192 0,1-1 0 0,-2 1 0 15,1-2 0-15,0-5 0 16,-1 2-496 0,0-3 0-16,-1-4 0 0,-1-3 0 0,-1-1-640 0,1-3-128 0,-1-4-16 0,-2-2-15872 0</inkml:trace>
  <inkml:trace contextRef="#ctx0" brushRef="#br2" timeOffset="178890.15">23033 13947 42383 0,'-8'9'1872'0,"3"-6"400"0,1 1-1824 0,3-1-448 16,2-1 0-16,0 0 0 0,2 0 416 0,-1 1-16 15,3 3 0-15,4 0 0 0,2-1 384 0,2 1 80 16,4-1 16-16,0-1 0 16,3-4-176-16,2 0-48 0,1-3 0 0,3 0 0 15,2-1-368-15,1-5-80 0,2 2-16 0,5-6 0 16,5 1-192-16,3 0 0 0,3-4-192 0,0 1 192 15,3 1-992-15,-2-2-96 0,-2 4 0 0,-3-1-19904 16</inkml:trace>
  <inkml:trace contextRef="#ctx0" brushRef="#br2" timeOffset="181363.86">25032 14111 16575 0,'-5'-10'1472'0,"1"1"-1168"0,1 5-304 0,2 2 0 0,1 2 784 0,-1-3 112 0,-2 0 0 0,-2-5 16 0,1 0 944 0,-1 1 176 0,0 4 32 0,1 0 16 0,1 3-224 0,2 4-64 0,1 2 0 0,-1 3 0 0,2-2-432 0,0 4-80 16,2 2-32-16,-1 0 0 0,1 2-512 0,1 1-96 15,1 4-32-15,-1-1 0 0,1 0-320 0,0 4-64 16,2 1-16-16,-2 1 0 0,-1-3-208 0,0 4 0 15,0 5 128-15,-2-1-128 0,1 1 0 0,-2 0 0 16,-1 1 0-16,-1-1 0 0,1 1 0 0,-3-4 0 16,1-2 0-16,-1-1 0 0,1-3 128 0,-1-2-128 15,0-1 0-15,-1-4 144 0,0-2 0 0,2 0 0 0,-2-4 0 0,0 0 0 16,1-2-16-16,-1-2-128 0,2-1 192 0,-1-1-64 16,1 0-128-16,-1-3 160 15,1-2-160-15,-1-2 160 0,-1 0 64 0,1-5 16 0,-1 0 0 0,-2-6 0 16,1-1 64-16,-1-4 16 0,1-2 0 0,-1-7 0 15,-1-5-64-15,1-4-16 16,3-7 0-16,-2-4 0 0,2 0-112 0,1-1-128 0,-1-1 176 0,2 0-176 16,1 4 0-16,0 0 0 0,1 0 0 0,-1 5 0 15,1 1 0-15,2 1 0 0,-1 5 0 16,2 0-144-16,-1 9 144 0,0 0 0 0,2 5 0 0,0 2 0 0,1 1 0 0,0 1 0 16,3 2 0-16,1 2 0 0,1 0 0 0,-1 1 0 15,1 2-160-15,3 0 160 0,-1 4-192 0,3-3 64 16,-1 3 128-16,3 2-208 0,0-2-16 0,1 4 0 15,1 2 0-15,-1 2 0 0,2 2-64 0,-1 4-16 16,0 0 0-16,-3 3 0 0,1-1 48 0,-1 2 16 16,0 1 0-1,-1-3 0-15,0 2 240 0,-1-1-192 0,0 1 192 0,-1 0-192 0,-1 1 192 0,0-1-144 16,0 2 144-16,-3 1-128 0,-1-1 128 0,-2 0 0 16,-1 5 0-16,-1-2 0 0,-2 4 0 0,-1-1-128 0,-2 1 0 15,-1-1 0-15,1-2 128 0,-4-2 0 0,-1 3 0 0,-2 0 0 31,-1-3 0-31,-1 0 0 0,-3 0 0 0,-1-4 0 16,-1 1 160-16,-2-4 16 0,0 0 0 0,-1 1 0 0,-1-4 80 0,0 0 0 0,-2-2 16 0,-1 0 0 31,0-2-272-31,0-1 128 0,-1 2-128 0,-2-6 0 0,1 0 0 0,-2-1 0 16,-1-2 0-16,1 0 0 0,2 2 0 0,2-2-192 0,2 0 0 0,4 2 0 31,2 1-352-31,3 0-64 0,1 3-16 16,3-3 0-16,4 3-1472 0,0-2-288 0</inkml:trace>
  <inkml:trace contextRef="#ctx0" brushRef="#br2" timeOffset="181819.84">25626 14101 21183 0,'-7'10'944'0,"2"-3"192"0,1 2-912 0,3-3-224 0,2 0 0 0,0-2 0 0,1-2-384 0,-1 4-128 0,1 6-32 0,3 2 0 0,0 5 1456 0,1-3 304 0,1-2 48 0,-2-2 16 0,1 0-192 0,-3-2-48 0,1 0 0 0,0-1 0 16,-3-3 608-16,2-2 112 0,-3 1 32 0,1-2 0 15,-1-1-256-15,-1-1-32 0,-1 0-16 0,1-2 0 0,-1 0-720 0,-2-1-128 16,1-4-48-16,0 0 0 16,-2-3-240-16,0-1-48 0,0-3-16 0,-2-3 0 0,0-2-96 0,-1-1-32 15,-1-7 0-15,0-3 0 16,-1-5-160-16,1-1 192 0,-1-2-192 0,0 1 192 16,1 1-192-16,0 1 128 0,1 2-128 0,0 3 128 0,1 4-128 0,1 3 0 15,2 4 0-15,3-1 0 0,0 6 0 0,2 0 160 16,3 1-160-16,1 2 160 0,1-2-160 0,1 2 0 15,3 0 144-15,0 1-144 0,1 0 0 16,3 2 0-16,-1 1 0 0,2 0 0 0,1 2 0 16,0 1-208-16,0 1 48 0,0 1 16 0,0 4-192 0,1 0-48 15,-1 1 0-15,0-1 0 16,0 6-416-16,0-2-96 0,-1 5 0 0,1-1-11072 0,0 4-2192 0</inkml:trace>
  <inkml:trace contextRef="#ctx0" brushRef="#br2" timeOffset="182280.48">26027 13987 911 0,'4'0'0'0,"-2"-3"0"16,1 0 0-16,-1 0 0 0,2 3 3248 0,-2-2 560 0,1 1 112 0,2-4 32 0,2 1-32 0,3-3 0 0,1-2 0 0,3-1 0 0,-1 0-1824 0,0-2-368 0,-2 2-80 15,-1-1-16-15,0 1-944 0,-2-3-192 16,1 1-48-16,-3 0 0 0,0 1 48 0,-1-2 0 0,0 3 0 0,-1-2 0 16,0 0-128-16,-2-1-32 15,1 1 0-15,-2-1 0 0,0 1-336 0,-1 1 0 0,0-1 0 0,-2 2 0 16,-1-3 0-16,-1 5-192 0,1 0 32 0,-4 2 0 31,3 0-224-31,-4 3-32 0,-1 6-16 0,-2 1 0 0,-1 2 48 0,-4 6 0 0,0 2 0 0,-3 4 0 16,-1 2 48-16,2 4 16 0,-2-1 0 0,0 2 0 15,2 0 464-15,0-2 112 0,4 2 0 0,0 0 16 16,4-3 320-16,3-2 64 16,2 2 16-16,1 0 0 0,3 3-304 0,2-4-64 0,2-1-16 0,-1-1 0 0,3 0-288 0,2 0 0 31,1-1 0-31,-1-2 0 15,3 0-608-15,0-1-128 0,4 1-32 0,-2-5 0 16,2 2-736-16,0-2-160 0,4-1-16 0,-1 0-16 0,0-4-1200 0,2 0-240 0</inkml:trace>
  <inkml:trace contextRef="#ctx0" brushRef="#br2" timeOffset="182648.86">26721 13486 39615 0,'-5'5'1760'0,"1"-1"352"0,0 0-1680 0,2 0-432 0,-1 0 0 0,2-1 0 0,0 2 496 0,-2 3 16 0,0 5 0 0,-2 5 0 0,0 4-128 0,-1 8-32 0,1 3 0 0,1 0 0 0,0 1-352 0,3 1 0 16,0 1 0-16,0 1 0 0,2 1 0 0,-1 3 0 15,2 1 0-15,1 1 0 0,-1-1 0 0,2 4 0 16,0-6 0-16,1-3 0 0,-1 0 0 0,1-7-192 0,2-2 192 15,-1-3-192 1,0-3-384-16,0-7-64 0,3-2-32 0,-3-6-11456 0,1-1-2288 0</inkml:trace>
  <inkml:trace contextRef="#ctx0" brushRef="#br2" timeOffset="182945.9">27090 13481 24879 0,'-5'14'2208'0,"-1"-4"-1760"15,-1 1-448-15,2-1 0 0,2-4 3712 0,3 0 672 16,-1 0 128-16,-1 5 32 0,-3 10-3520 0,0 5-688 15,0 5-144-15,0 1-16 0,2 1-352 0,1 0-64 16,1-5-16-16,-1 5 0 16,1-4-496-16,0 5-96 0,0-5-32 0,1 5 0 0,-1-5 416 0,-1 2 80 0,1 0 0 15,1-5 16 1,-1-1-144-16,1-5-48 0,-1 1 0 0,-1-8-15056 0</inkml:trace>
  <inkml:trace contextRef="#ctx0" brushRef="#br2" timeOffset="183247.33">26458 13795 41471 0,'0'0'1840'0,"0"-1"368"0,0 0-1760 0,0 1-448 0,2-1 0 0,-1 1 0 0,1 0 576 0,3-3 48 16,3 2 0-16,5-5 0 0,5 1 208 0,5-1 64 15,6-2 0-15,2 2 0 0,3-4-592 0,1 1-112 0,2 0-32 16,0-1 0-16,0 0-160 0,1 1 0 0,2-1 0 0,2 0 0 16,3 2-224-16,0-2-80 0,0 0-16 0,-2-3 0 46,-1 5-640-46,-2-2-128 0,-1-2-16 0,0 2-18384 0</inkml:trace>
  <inkml:trace contextRef="#ctx0" brushRef="#br2" timeOffset="185395.49">27458 13895 42383 0,'-14'4'3776'0,"2"-1"-3024"0,4 0-608 0,6-3-144 0,2 0 592 0,-3 0 96 0,-2 0 16 0,-5 3 0 0,-1 1-560 0,-1-3-144 0,3 1 0 0,2 1 0 0,3-2 0 0,3 1 0 0,2 1 0 0,2 1-192 16,0-1 192-16,4 4-160 0,0 2 160 0,3 3-160 15,3 4 160-15,2 0-128 0,1 3 128 0,2 4-128 16,0-1-208-16,0 3-48 0,-1-1 0 0,-1-1 0 31,-2-1-496-31,-3-3-96 0,0-1-32 0,-1-2 0 16,0-2-1488-16,-4-2-320 0</inkml:trace>
  <inkml:trace contextRef="#ctx0" brushRef="#br2" timeOffset="185664.71">27961 13612 29487 0,'0'3'1296'0,"0"-1"288"0,-1-2-1264 0,1 4-320 15,0 2 0-15,0-2 0 0,0 0 0 0,-2 4-272 16,1 8 48-16,-3 5 16 0,-2 8 384 0,-4 7 80 16,-3 2 0-16,-3 5 16 0,-2 2 1200 0,0 2 256 15,-3 3 32-15,0 2 16 0,-4 5-144 0,-1 3-32 0,0-4 0 16,-1 1 0-16,0 0-688 0,-2-4-144 0,0 4-16 0,0 0-16 15,1-2-416-15,-1 1-64 0,2-1-32 0,0-2 0 16,1-3-368-16,1-2-80 0,3-1-16 0,2-6 0 31,2 1-592-31,2-5-112 0,3-3-16 0,3-4-17840 0</inkml:trace>
  <inkml:trace contextRef="#ctx0" brushRef="#br2" timeOffset="186282.66">29291 13678 23039 0,'0'-4'2048'0,"0"-1"-1648"0,-1 4-400 0,0 1 0 0,1 0 1792 0,-1 0 288 0,-2 0 48 0,-2-3 16 0,0 0 304 0,-2 0 64 0,-2 1 16 0,-1 2 0 0,0 0-1664 0,1 2-336 0,-1 1-64 0,0-2-16 16,0 1-208-16,-1 2-48 0,0 1-16 0,-2-1 0 0,1 2 48 0,0 1 16 15,-2 2 0-15,2 0 0 0,-1 4-240 0,1 0 176 0,0 3-176 32,0 2 160-32,0 2-160 0,1 5 0 0,-1 1 0 0,-1 5 0 15,2 0 0-15,-1 2 0 0,2 4 0 0,0 0 0 16,4-5 0-16,0-1 0 0,2 1 0 0,3-7 0 15,3 1 0-15,1-7 0 0,0-3 0 0,2-4 0 16,4-1 0-16,-1-2 0 0,4-3-192 0,0-2 192 16,3-2-768-16,0-2-16 15,2-2-16-15,2-4-17472 0</inkml:trace>
  <inkml:trace contextRef="#ctx0" brushRef="#br2" timeOffset="186647.9">29660 13270 35007 0,'-5'3'3120'0,"0"-3"-2496"0,1 3-496 0,3-3-128 15,1 1 1424-15,0 2 272 16,-1-1 48-16,-3 4 16 0,-1 2-1120 0,-1 2-240 0,1 4-32 0,0 3-16 16,0 2-96-16,0 6 0 0,0 0-16 0,0 4 0 15,-1 5 0-15,0 4 0 0,-1 1 0 0,-1 4 0 16,-1 1 16-16,0-2 16 0,-1 2 0 0,-1-2 0 16,1-2-64-16,0-1-16 0,0 0 0 0,1 1 0 0,2 0-192 15,1-7 0-15,1 2 0 0,3-2 0 0,1-5-192 16,1-2-16-16,3-1-16 0,0-6 0 15,2-2-432-15,2-5-96 0,0-2-16 0,2-4 0 16,0-1-640-16,1-3-128 0,2-4-16 0,-1 0-15728 16</inkml:trace>
  <inkml:trace contextRef="#ctx0" brushRef="#br2" timeOffset="187065.49">30000 13798 4607 0,'5'-3'400'0,"-3"1"-400"0,0 1 0 15,-2-3 0-15,1 1 6128 0,-1 3 1136 0,0-2 224 0,0 1 64 16,0-4-4240-16,0 1-848 0,-3-2-160 0,1 0-48 16,-3 4-1568-16,-2 0-320 15,-2 2-64-15,-2 4-16 0,-4 2-144 0,-1 4-16 0,-3 5-128 0,-2 1 192 16,0 2-192-16,0 4 176 0,-1 4-176 0,1 2 160 16,1 0 32-16,3 1 0 0,1-1 0 0,3-2 0 15,1-4-192-15,3 3 0 0,2-5 144 0,2-2-144 16,4-2 0-16,2-3 0 0,3-3 0 0,2-2-192 15,4-2-272-15,2-2-64 16,2-1-16-16,2-3 0 0,0-3-224 0,2-1-32 0,1-2-16 0,1-2 0 16,1 0 816-16,2 0 0 0,0-5 192 0,-1 0-48 0,0 0 256 0,-1-3 48 15,-1 1 16-15,-3-1 0 0,-2 0-208 0,-1 0-32 16,-3 0-16-16,-4-1 0 0,-2 1-208 0,-2 2 144 16,-3 2-144-16,-3-1 128 0,-2 0 0 0,-2 2 0 15,-2-1 0-15,-2 1 0 0,-1 1 112 0,-2 0 16 16,-1 2 0-16,0 0 0 15,-1-1 144-15,-2 4 48 0,-1 1 0 16,2 0 0-16,-2 2-32 0,2 2 0 0,0 0 0 0,2 0 0 0,0 2-288 16,3-1-128-16,1 2 0 0,2-1 128 15,1-2-880-15,5 2-176 0,-1-2-32 0,4 0-18144 0</inkml:trace>
  <inkml:trace contextRef="#ctx0" brushRef="#br2" timeOffset="187532.84">30565 13609 28559 0,'3'2'2544'0,"-2"-4"-2032"0,0 2-512 0,0 0 0 0,2 0 544 0,-2-3 16 0,0 3 0 0,2-1 0 0,-1 1-560 0,2-3 0 0,0 3 0 0,-2-2 0 0,-1 2 464 0,-1 2 192 0,-2 1 48 0,-4 1 0 0,-2 4 912 0,-3 0 192 16,-4 4 48-16,-2 0 0 15,-3 2-896-15,-1 3-192 16,-4-1-16-16,2 0-16 0,-1 1-160 0,3-4-48 0,2 2 0 0,1-3 0 16,3-2-144-16,2-1-48 0,2-2 0 0,2-1 0 0,3-3-192 0,1 1-144 15,0-2 192-15,3-1-192 0,0 2 0 0,2-3 0 16,2 0 0-16,0 0 0 0,2 2-272 0,2-2-16 16,1 0 0-16,2-2 0 0,2 2 64 15,0-3 16-15,4 2 0 0,2-1 0 0,4 2 208 0,2-3 0 16,1 2 0-16,2 1-144 0,2 1 144 0,0 2 0 15,2 0 0-15,-3 2 0 0,-1 2 0 0,-1 0 0 0,-1 2-160 0,-3 0 160 32,-1 1 0-32,-4 3 0 0,-1-1 0 0,-3 2 0 0,-3 1 0 15,-2-2 144-15,-2 2-16 0,-2-3 0 0,-3 4 64 0,-1-3 16 16,-3 3 0-16,0-4 0 16,-2 4-208-16,0-2 0 0,-4 1 0 0,-1 1 0 15,-3 2 0-15,-1-2 0 0,-3 3 0 0,-3 1 0 16,-1-2 0-16,-2 1 0 0,1-3 0 0,-2-2 0 0,1 0 0 15,2-1-160-15,2-3 32 0,2-4 0 16,0 0-528-16,5-2-112 0,-1-2 0 0,4-2-18096 16</inkml:trace>
  <inkml:trace contextRef="#ctx0" brushRef="#br2" timeOffset="188008.79">31324 13818 20271 0,'3'0'1792'0,"-2"0"-1424"0,1 0-368 0,0-2 0 0,-1 2 3392 0,-1 0 624 0,1 0 112 0,2 0 32 0,-1-2-2016 0,3-1-400 0,0 2-80 0,1-4 0 16,2 1-1024-16,-2 1-192 0,1-3-32 0,-1-1-16 15,2 1-64-15,-1 0-16 0,1-4 0 0,0 1 0 16,1 0 48-16,1-4 0 0,1 1 0 0,-1-2 0 16,2-1-368-16,-1-1 0 0,2 0 0 0,-1-4 0 0,2-1 0 0,1-1 0 15,-2 0 0-15,2 0 0 16,0-3 0-16,-3 3 0 0,2-1 0 0,-3 4 0 0,-2 3-304 0,-2 0 32 16,-2 4 0-16,-3 5 0 0,0 1-32 0,-5 2 0 15,-2 2 0-15,-3 3 0 0,-5 4-64 0,-4 1-16 16,-5 6 0-16,-4 6 0 0,-3 0 256 0,-4 7 128 15,-5 3-160-15,-4 5 160 0,-1 4 0 0,1-2 0 16,5 3 0-16,4-3 0 0,2 0 704 0,4 0 16 0,2-1 16 16,4-2 0-16,4 2-176 0,2 0-48 0,4 1 0 15,1 1 0-15,4-1-272 0,2-1-64 0,3-5-16 0,1-1 0 16,2-3-32-16,1-2 0 0,2-2 0 0,1-2 0 16,3-2 0-16,2-2 0 15,2-3 0-15,2-2 0 0,4-1-128 0,2-2 0 0,5 0-192 0,5-5 192 31,3-1-512-31,6-4 0 0,5-4 16 0,11-3-13136 0,7-6-2640 0</inkml:trace>
  <inkml:trace contextRef="#ctx1" brushRef="#br2">11631 16369 0,'0'0'0</inkml:trace>
  <inkml:trace contextRef="#ctx0" brushRef="#br2" timeOffset="-210810.02">12555 6309 11055 0,'-15'-22'976'0,"0"3"-784"0,5 6-192 0,3 4 0 0,-1 3-784 0,-3-8-208 0,-10-9-32 0,-15-16-16 0,-12-9-352 0,-9-6-64 0,-2 0-16 0,-1 7 0 15,2 9 1472-15,-1 4 144 0,0 5 112 0,-3 3 0 16,-2 4 544-16,-2 5 96 0,-1-1 32 0,0 6 0 16,3 1 144-16,-4 3 16 0,0 5 16 15,-6 0 0-15,-6 6 400 0,-3 3 80 0,0 4 16 0,-4 3 0 0,-2 6-704 0,-7 6-128 16,-11 4-16-16,2 8-16 15,1 4-736-15,-8 10 0 0,-6 12 0 0,2 6 0 16,9 8-912-16,4-1-176 0,10-1-48 0,-1 8 0 16,-1 14 528-16,10 8 96 0,9 3 32 0,10-2 0 0,5-7 288 0,5 8 192 15,6 10-208-15,6 3 80 16,11-6-512-16,7 6-112 0,9 5-16 0,9-5 0 31,7-8 48-31,8-7 0 0,10 2 0 0,7-12 0 0,10-6 240 0,8-8 48 0,6-6 16 0,10-1 0 0,8-4 32 0,5-3 0 16,6-8 0-16,8-12 0 15,7-11 1328-15,5-9 272 0,9-10 48 0,2-11 16 0,0-9 480 0,8-5 96 16,12-6 32-16,-4-6 0 0,-6-5-672 16,1-3-128-16,4-7-16 0,-8-5-16 0,-7-5-912 0,4-6-144 0,10-6 0 0,-10-3-160 15,-14 4-80-15,-5 2-16 16,-3-1 0-16,1-8 0 0,0-6 256 0,-9-6 0 16,-6-4 0-16,-4-1 0 0,-3 1 400 0,-5-2 32 15,-3-2 0-15,-7-9 0 0,-4-3 128 0,-8-1 16 16,-8 5 16-16,-3 0 0 0,-6-4 448 0,-4 3 96 15,-6 4 16-15,-5 3 0 0,-2 2 80 0,-3-2 32 0,-1-1 0 0,-5-5 0 16,-3-1 16-16,-6 3 16 0,-2 2 0 0,-7 1 0 0,-6 3-448 0,-3 8-80 31,-5 6-32-31,-11 12 0 0,-9 6-736 0,-12 10-192 16,-13 9 0-16,-12 7-16448 0</inkml:trace>
  <inkml:trace contextRef="#ctx0" brushRef="#br2" timeOffset="-210466.25">12032 12230 40543 0,'-3'-35'1792'0,"-1"4"384"0,1 2-1744 0,-3 0-432 0,1 8 0 0,0 5 0 0,-3-6 272 0,-3-17-16 0,-7-22-16 0,-8-20 0 0,-7-16-400 0,-4-5-80 0,-1 4-16 0,-2 7 0 15,0 8-944-15,-4 4-192 0,-3 3-32 0,-6 1-16 16,-10-2-576-16,-14 2-112 0,-9 2-32 0,-13 10-11376 0</inkml:trace>
  <inkml:trace contextRef="#ctx0" brushRef="#br2" timeOffset="-210124.22">9921 11139 2751 0,'-25'29'256'0,"16"-13"-256"16,7-10 0-16,-2 6 0 0,-17 26 3200 0,-38 80 608 0,-28 71 112 15,-15 52 32-15,3 21-960 0,17-6-192 16,23-13-48-16,23-27 0 0,21-18-2368 0,18-17-384 0,16-13-256 0,16-5 48 31,12-3-1536-31,11-12-304 0,6-10-64 0,6-15-16 16,4-16 416-16,9-16 96 0,7-20 16 0,5-11 0 0,2-10 1872 0,8-5 384 0,10 0 80 0,10-7 16 15,8-4-752-15,3-9 0 0,3-6-192 16,-3-14 32 0,-3-9-560-16,-9-12-112 0,-5-6-32 0,8-19 0 0,7-16 544 0,-3-14 96 0,-4-6 32 0,-3-10 0 15,-2-4 2368-15,-9-10 496 0,-12 0 80 0,2-7 32 0,2 1 464 16,-14-7 80-16,-10-10 32 0,-11 7 0 15,-9 4-1600-15,-9 2-320 0,-5-3-64 0,-13 4-16 16,-8 6-608-16,-10 12-128 0,-8 9-32 0,-8-5 0 0,-7-4-320 0,-7-2-64 16,-7 4-16-16,-9-1 0 0,0 7-192 0,-7-5 128 15,-2-10-128-15,-1 2 0 0,2 12 0 0,-3 0 0 16,0 4 0-16,-7-3 0 0,-9-1-288 0,-13 4-48 16,-12 8-16-16,-5 2 0 15,-4-2-416-15,1 1-96 0,1 2-16 0,-10 3 0 16,-10 0 224-16,-1 10 32 0,6 8 16 0,-10 7 0 15,-11 7-928-15,-7 8-176 0</inkml:trace>
  <inkml:trace contextRef="#ctx0" brushRef="#br2" timeOffset="-209462.22">6138 7311 33167 0,'-28'-15'2944'0,"1"5"-2352"0,4 4-464 0,4 3-128 0,-1 3 1120 0,-10 0 208 0,-22-4 32 0,-34-2 16 15,-29 6-1568-15,-19 9-320 0,-6 5-64 0,9 10-16 16,13 11-1792-16,7 6-368 0,9 11-64 0,3 11 0 15,4 15 80-15,8 11 32 0,10 11 0 0,11 11 0 0,10 4 912 0,7 8 176 0,3 4 32 16,5 15 16-16,5 18 1568 0,7-7 352 16,7-6 48-16,9 2 16 0,9 6 144 0,10-9 16 0,7-17 16 0,13-3 0 0,13 1-288 15,12-19-64 1,8-17-16-16,6-15 0 0,6-6 480 0,11-10 80 0,3-10 32 16,13-8 0-16,8-4 1296 0,7-14 272 0,2-5 48 0,6-14 16 0,11-9-976 0,-2-8-192 15,-6-6-32-15,2-10-16 0,5-7-320 0,4-9-64 31,3-9-16-31,0-4 0 0,-4-4-832 0,-4-4-368 16,-5-1 32-16,-6-2 0 16,-7-6-304-16,-13-5-48 0,-13-2-16 0,-4-6 0 0,1 1 560 0,-9-3 144 0,-7 0 0 0,-11-8 0 15,-13-5 352-15,-12 4 144 0,-7 4 16 16,-10-1 16-16,-7-6-528 0,-9 1 0 0,-5 3 0 16,-8 9 0-1,-3 7-496-15,-13-12-208 0,-14-11-32 0,-12-2-16 0,-8 7 496 0,-10 4 112 0,-5 1 16 0,-3 7 0 16,2 6 256-16,-7 11 48 0,-6 7 16 0,-4 12 0 15,-1 9 288-15,2 12 64 0,0 4 16 0,-9 11 0 16,-15 11-560-16,2 10 0 0,16 8 0 0,-8 17-13968 16</inkml:trace>
  <inkml:trace contextRef="#ctx0" brushRef="#br2" timeOffset="-208847.31">6587 11462 26719 0,'-11'-55'2368'0,"1"12"-1888"0,0 2-480 16,2 12 0-16,1 10 912 0,0 1 96 0,-4-5 16 0,-7-17 0 0,-10-21-1840 0,-10-18-352 0,-11-7-80 0,-4 7-16 0,0 10-1136 0,-2 8-224 0,-2 11-64 0,-3 9 0 0,-2 6 1232 0,-8 4 240 0,-12 7 64 0,-8 4 0 15,-5 4 448-15,0 7 80 0,20 8 32 0,-9 5 0 16,-16 9 16-16,-5 11 16 0,0 8 0 0,-1 10 0 0,-2 11-128 15,-1 6-16-15,-1 12-16 0,1 11 0 0,4 9 144 16,0 8 48-16,3 1 0 0,4 3 0 0,6 3 912 0,7 4 176 0,7-2 32 0,4 3 16 16,2-1 976-16,12 4 192 0,10 1 32 0,16-3 16 15,11-6-144-15,13 7-16 0,14 1-16 0,13 0 0 16,12-4-752-16,17 1-128 0,7-7-48 0,22 5 0 16,18 3-1440-16,7-13-304 15,0-11-48-15,16-12-16 0,18-6-656 0,-4-13-144 0,-16-16-32 0,8-13 0 0,12-14 1392 16,-5-15 272-16,-4-12 48 0,3-9 16 0,4-9 960 15,-6-7 192-15,-8-4 32 0,-1-9 16 0,-2-2 224 0,-1-10 48 16,-5-13 16-16,-5-7 0 0,-9-2 864 0,-1-15 160 16,0-11 48-16,-11-3 0 0,-10 0-96 0,-7-3-16 15,-1-10 0-15,-7 8 0 0,-3 1-1520 0,-8-8-304 16,-7-4-64-16,-12-5-16 16,-9 4-1184-16,-12-1-256 0,-9-4-32 0,-14 4-16 15,-9 2-1104-15,-13 1-208 0,-9 4-48 0,-5 13-16 16,-4 13 672-16,-4 8 144 0,-4 7 32 0,-4 13 0 0,-3 10 2160 0,-15 10 432 0,-10 13 96 15,-9 10 0-15,-8 7-448 0,-14 11-80 16,-15 10-32-16,-23 18-9808 0</inkml:trace>
  <inkml:trace contextRef="#ctx0" brushRef="#br2" timeOffset="-206013.76">20827 15650 24879 0,'-7'0'2208'0,"-1"0"-1760"0,1 0-448 0,3 0 0 0,2-2 3376 0,2 2 592 0,-1-3 112 0,-1 2 16 0,0-3-4096 0,1-2-896 0,1 0-128 0,5 0-48 15,1 0-752-15,4-1-160 0,2 1-16 0,3 2-16 0,2-2 1632 0,4 4 384 16,3-2 0-16,2 0 0 0,5 2 1712 0,2-2 336 16,2-1 64-16,0 4 0 0,1-4-944 0,0 1-192 15,0 1-32-15,-4-1-16 16,-2 2-736-16,-3-2-192 0,-2 1 0 0,-2 0 0 16,1 0-672-16,2-1-224 0,1-1-32 0,-1 1-16 31,0 1-1104-31,-3-3-240 0,1 3-32 0,-3 0-11504 0</inkml:trace>
  <inkml:trace contextRef="#ctx0" brushRef="#br2" timeOffset="-205627.56">20785 15906 35007 0,'-7'6'3120'0,"2"-2"-2496"0,0 0-496 0,2-2-128 16,2-1 1184-16,2-1 224 0,1 0 32 0,-1 0 16 31,3-1-2432-31,1 1-496 0,4-3-80 0,4-4-32 0,4 1 1008 0,3 0 208 0,2-4 48 0,4 1 0 16,3 0 592-16,0-1 128 0,5-3 32 0,-1 2 0 15,3 1 544-15,0 0 112 0,-2 3 32 0,-1 1 0 16,-1 0-752-16,-1-1-160 0,-3 1-16 0,-1 0-16 0,-2 2-416 16,-3-2-80-16,2 4 0 0,-2-5-16 15,-1 5-624-15,-1-2-112 0,-2 3-16 0,0-1-9632 16,-2 2-1920-16</inkml:trace>
  <inkml:trace contextRef="#ctx0" brushRef="#br2" timeOffset="-205062.08">22085 15174 30399 0,'-1'-1'1344'0,"-1"1"288"0,1-5-1312 0,0 4-320 0,1 1 0 0,-1-3 0 0,1 2 256 0,-2-1 0 0,1-1-16 0,-1 2 0 0,-2-2-80 0,-1 1-16 0,0 4 0 0,-1 2 0 0,0 5 1056 0,-3 1 208 15,-2 2 32-15,-1 4 16 16,-2 3-496-16,-2 0-112 0,0 4-16 0,-2 1 0 0,1 1-832 0,1-1 0 15,-1 0 0-15,2 1 0 16,1-5-160-16,1 2 160 0,0-1-192 0,2-1 192 0,4-2 192 0,1-1 128 16,1-3 48-16,1-1 0 0,3-2-176 0,0 0-48 0,1-1 0 15,0-3 0-15,1 2-144 0,0-2 0 16,0-2-192-16,2 1 192 0,0-2-256 0,2-1 64 0,2-3 0 0,1 1 16 16,3 1 352-16,4-4 64 0,4 1 16 0,2-2 0 15,3-1 32-15,4 2 16 0,3-2 0 0,1-1 0 16,-3 2-176-16,4-1-128 0,2-2 144 0,1 0-144 15,-1-1 0-15,1 1-240 0,-2-1 32 0,0 1 0 16,-1-1-608-16,1-2-112 16,3 2-32-16,-1-4 0 15,-1 4-1152-15,-1-3-256 0,-5 1-32 0,0 2-12240 16</inkml:trace>
  <inkml:trace contextRef="#ctx0" brushRef="#br2" timeOffset="-204730.06">22651 15097 42383 0,'0'19'1872'0,"-4"-7"400"0,-1 1-1824 0,2-3-448 0,-1-4 0 0,2-2 0 15,-2 3 592-15,-2 5 32 0,-4 7 0 0,-4 6 0 0,-2 3-624 0,-1 2 0 0,1 3 0 0,-3-1 0 0,1 3 288 0,-2 1-16 0,-1 3 0 0,-1 3 0 0,-3 8-144 0,0-2-128 16,0 5 192-16,-1 2-192 0,4 1 0 0,0 5 0 15,2 5 0-15,2-2 0 16,2 5-272-16,3-1-176 0</inkml:trace>
  <inkml:trace contextRef="#ctx0" brushRef="#br3" timeOffset="-196581.25">18563 16123 27647 0,'1'-5'2448'0,"-1"2"-1952"0,0-1-496 0,0 2 0 0,0-1 1824 15,0 2 272-15,0 1 48 0,0-2 16 0,0-2-2016 0,-1 2-400 0,1-1-64 0,-2 2-32 0,-1 1-560 0,-1 1-112 0,2 4-32 0,-2-1 0 16,1 2-80-16,0 3-16 0,-1-2 0 0,3 3 0 0,0 1 2176 0,0 0 448 16,1 4 64-16,0-1 32 0,0 0 160 0,0 5 48 15,1-3 0-15,0 3 0 0,0 0-944 0,2 0-176 16,-2 3-32-16,-1 3-16 0,1 1-304 0,-2 0-64 16,0 7-16-16,-2 1 0 0,0 3-224 0,-2 0 144 15,0-2-144-15,-1 3 128 0,-1 0-128 0,-1-2 0 0,-1 4 0 16,-1-5 128-16,0 3 128 0,-1 0 0 15,1 0 16-15,-1-1 0 0,3 2-64 0,-2-2-16 0,2-4 0 16,1-3 0-16,1-4 0 0,1-4 0 0,0 0 0 0,0-7 0 16,1-1 32-16,0-2 0 0,1 1 0 0,-2-4 0 15,1-2-224-15,-1-1 0 0,1-3 0 0,1 0 0 16,-2-3 128-16,0 0-128 0,0-3 0 0,0 1 144 16,1-2 16-16,-1 1 0 0,1-4 0 0,0 1 0 15,1-2 48-15,-1-2 16 0,3 0 0 0,0-4 0 0,1 2-64 16,0-6-16-16,1 1 0 0,3-4 0 0,0 1-144 0,0-1 0 15,4-1 144-15,-1 0-144 16,2 0 0-16,2-1 0 0,0 4 0 0,2-4 0 0,0 5 0 0,2-1 0 16,0 3 0-16,1 0 0 0,1 4 0 0,1 2 0 15,-2 0 0-15,0 1 0 16,-1 3 0-16,-1 0 0 0,1 2 0 0,0 2 0 0,-3 0 0 0,1 2 0 16,0 0 0-16,0 2-128 0,-1 3 0 0,-1 0 0 15,2 0 0-15,-2 2 0 0,1 2 0 0,-1 0 0 16,3 1 0-16,-2 0 0 0,3 1 128 0,-1 2 0 15,2-2 0-15,-1 1-128 0,-1 3 128 0,1-1 0 0,1 1 0 16,-1 3 0-16,1-1 0 0,0 2 0 0,-2-1 0 0,1 5 0 16,-2-1 0-16,1 0 0 0,-2-1 0 0,1 2 0 15,-2-4 128-15,0 0 16 0,0-1 0 0,-2-1 0 16,-2-1-144-16,1 0 0 0,-2 0 0 0,-3 2 128 16,2-2-128-16,-2 3 0 15,-1-3 0-15,0-2 0 0,-2 0 0 0,1-1-176 0,-1-1 48 0,0 1 0 16,2-4-64-16,-2 1 0 0,2-4 0 0,-1 1 0 31,0-1-672-31,0-2-144 0,2-2-16 0,-1 2-16 16,1-4-816-16,-1 0-176 0,2-4-16 0,-2 2-16 0,3-5-1040 0,0-3-208 0</inkml:trace>
  <inkml:trace contextRef="#ctx0" brushRef="#br3" timeOffset="-195339.75">19528 16200 32255 0,'-2'0'2864'0,"0"0"-2288"0,1 0-576 0,-1 0 0 0,2 2 1504 15,-1-2 192-15,0 1 32 0,-2 0 16 0,2 2-1280 0,-1-2-256 0,1 1-48 0,1-2-16 0,0 0-144 0,0 0 0 16,0 0 0-16,0 0 0 0,0 0-304 0,0 0 64 0,0 0 16 0,0 0 0 0,0 0 224 0,0 0 0 16,17 9 0-16,-16-2 0 15,0 2 0-15,-1 3 192 0,-1 5-64 0,-1 1-128 16,-1-2 176-16,-2 4-176 0,0 5 160 0,-2 3-160 16,-2 4 464-16,-1-1 0 0,2 4 0 0,-1-3 0 0,0 3-272 15,1-4-64-15,-1 2-128 16,0-2 192-16,2-3-192 0,1-3-128 0,0-3 128 0,2-3-208 15,0-2-352-15,2-2-64 0,-1-6-16 0,3-2 0 16,0-4-1216-16,0-2-256 0,1-2-64 0,1-2-12608 0</inkml:trace>
  <inkml:trace contextRef="#ctx0" brushRef="#br3" timeOffset="-194788.75">19824 16280 13823 0,'-3'2'608'0,"-1"-2"128"0,0 1-592 0,2-1-144 0,-1 3 0 0,2-3 0 0,0 0 1728 0,-2 1 320 0,-2 0 64 0,-1 3 16 0,0-3 272 0,-1 2 48 0,2-1 16 0,0-1 0 0,1 2-928 0,0-1-192 0,2-2-48 0,-1 0 0 16,2 0-944-16,0 0-192 0,1 0-32 0,-1 0-128 16,1 0 272-16,-2 0-48 0,1 0-16 0,-1 0 0 15,-1 0 368-15,1 2 80 0,-2-2 16 0,2 2 0 16,-2-2-224-16,0 3-64 0,-1-2 0 0,0 1 0 16,0-1-32-16,0 2-16 0,-1 1 0 0,0-2 0 15,-1 2-80-15,-2-2 0 0,0 2-16 0,-2 1 0 16,-1-1-48-16,-2-2 0 0,-3 2 0 0,-2 0 0 0,0-2 128 0,-4-1 0 15,-3 4 16-15,-1-1 0 0,-3 2-16 16,-2 2-16-16,-2 3 0 0,-1 2 0 0,-1 2-176 0,3 1-128 16,3 3 192-16,2-2-192 0,3 2 0 0,3-5 0 15,3 0 0-15,3-4 0 0,4-1-192 0,1-3-80 16,-1-3-32-16,4 0 0 16,2-3-240-16,-1-3-48 0,2 0-16 0,1-7 0 15,0 1-720-15,0-3-144 0</inkml:trace>
  <inkml:trace contextRef="#ctx0" brushRef="#br3" timeOffset="-194472.7">19237 16229 23039 0,'-1'-3'2048'0,"1"2"-1648"0,0-1-400 0,0-1 0 16,1 3 896-16,0-1 112 0,1 1 16 0,0-2 0 15,0-2-432-15,3 1-80 0,0 3 0 0,2 3-16 0,-1 4 752 0,0 2 160 16,1 1 16-16,1 2 16 16,-1 2 16-16,1 3 0 0,0-1 0 0,-2 3 0 0,2 1-464 0,-1-2-96 15,1 2 0-15,-1 1-16 0,2-1-240 0,-1-4-64 16,2 2 0-16,-1 1 0 0,0-6-368 0,-1 2-80 16,3 1 0-16,2 0-128 0,0 3 0 0,2-3 0 15,3 0 0-15,-1 3-192 0,3-1 192 0,-1 2 0 16,4-1 0-16,-4-1 0 15,-1-1-480-15,0 4 0 16,2 2 0-16,-1-1 0 0,-1 0-112 0,-3 0-32 0,0-3 0 0,-4-3-11584 16,1 0-2320-16</inkml:trace>
  <inkml:trace contextRef="#ctx0" brushRef="#br3" timeOffset="-193644.58">20362 16146 21183 0,'11'-6'1888'0,"-4"1"-1504"0,-1 1-384 0,-3 1 0 0,0 3 1408 0,-1 0 224 0,1 0 32 0,1-3 16 0,2 3-2256 0,4-4-448 0,-2 2-80 0,1 1-32 0,-2-2 1664 0,0-1 336 0,-4 4 64 16,0 0 16-16,-1-2 64 0,-2 2 16 0,-1 0 0 0,0 0 0 15,-2 0 432-15,0 0 80 0,-1 0 32 0,0 0 0 16,-2 2-336-16,0 0-64 0,-2 3-16 0,0-2 0 16,-1 4-720-16,-2 2-160 0,0 0-16 0,-4 2-16 15,1 2-112-15,-2 1 0 0,0 5-128 0,-2 3 192 16,-1 2-64-16,-2 3-128 0,0 3 176 0,0 3-176 16,0 3 160-16,0 1-160 0,-1 4 128 0,-2 1-128 15,0 5 0-15,-2-3 128 0,2 1-128 0,2-8 0 16,3-5 240-16,3-1-48 0,3-5 0 0,0-1 0 15,5-2 256-15,0-1 64 0,4 3 0 0,3-3 0 0,2 6-288 16,3-2-48-16,1 0-16 0,3 2 0 0,3 3-160 16,0 1 0-16,4 3 0 0,1-3 128 0,2 5-128 0,3-2-192 15,3 0 32-15,-1 3 16 16,3-1-240-16,0-2-64 0,0 3 0 16,0-3 0-16,0 3-304 0,1-3-64 0,2 3-16 0,-1-8 0 15,1-4-1648-15,0-6-336 0,0-1-64 0,0-7-12032 16</inkml:trace>
  <inkml:trace contextRef="#ctx0" brushRef="#br3" timeOffset="-193031.55">21208 16627 37775 0,'-1'4'1664'0,"-2"-2"368"0,1 2-1632 0,-1-4-400 16,1 2 0-16,1-2 0 0,-2 4-256 0,-2-1-144 0,-2 0-32 0,-4 4 0 0,-4 0-1632 0,-2 4-336 0,-3 0-64 0,-4 2-16 16,0 3 1088-16,-6-1 224 0,-1 3 32 0,0-2 16 0,-1 3 1344 0,2-3 272 15,2 0 48-15,2 0 16 0,1 0 1216 0,2-1 240 16,2-2 48-16,1 0 16 0,3-1-1072 0,-1-2-224 16,3 0-32-16,1 1-16 0,1-4-736 0,2 0 0 15,0 1-160-15,3-4 32 0,2 0-96 0,3-2-16 16,-1 2 0-16,3-2 0 0,-1-2 752 0,2 4 160 15,0-1 32-15,3-3 0 0,1 1-304 0,1 1-48 16,1-2-16-16,2 0 0 16,4 3-704-16,0-3-144 0,1 1-16 0,2-1-16 15,0 2 16-15,-1-2 0 0,-1 0 0 0,1 3 0 0,2-2 528 0,-1 3 128 16,2 1 0-16,0 1 16 0,2 0 400 0,0-2 80 16,-1 3 16-16,1 0 0 0,-2-3-416 0,2 3-80 0,0-2-16 0,0 1 0 31,-3-1-448-31,-1 1-112 0,-2 1-16 0,-3 2 0 0,-2-2-464 0,-2 5-112 0,-2 1 0 0,-3 2-16 15,-2 1 352-15,-2 3 80 0,-1-2 16 0,-3 1 0 0,1 1 592 0,-3-5 320 16,2 0-48-16,-3 0 0 0,-3 2 1168 16,0 1 224-16,-1 0 64 0,-1-4 0 0,1 6-976 0,-2-4-192 15,-1 1-48-15,0 0 0 0,0-3-368 0,-2 2-144 16,2-3 0-16,0-2 144 31,1-3-848-31,1-1-192 0,0-3-16 0,0-3-10096 0,3-3-2000 0</inkml:trace>
  <inkml:trace contextRef="#ctx0" brushRef="#br3" timeOffset="-192335.91">21151 16089 32255 0,'-2'-2'2864'0,"-1"-2"-2288"0,1 4-576 0,1 0 0 0,1 0 768 0,-2 0 32 0,0-2 16 0,-2 2 0 0,-1 0-224 0,-1 0-32 0,2 0-16 0,-1 0 0 15,3 2 400-15,-1 2 80 0,2-2 0 0,0 2 16 0,2-3-208 0,0 2-64 16,1 0 0-16,0 0 0 0,2 0-96 0,1 2-32 16,1-1 0-16,1-1 0 0,2 2-416 0,0 0-96 15,4-2 0-15,0 3-128 0,3 3 0 0,0-2 0 16,2 2 0-16,3 4 0 0,2-2 0 15,1 3 0-15,2 3 0 0,3 1 0 0,2 2 128 0,0 1-128 16,0 2 0-16,-2 5 0 0,-3-2 0 0,-1 4 0 16,-2 6 0-16,-2 1 0 0,-2 4 0 0,-2 0 0 15,-3 1 0-15,-2 0 0 0,-2-1 0 0,-2-1 0 16,-4-1 0-16,0-2 0 0,0-2 0 0,-3 1 0 0,-1 1 0 16,-1 0 0-16,1 1 160 0,-1-3-160 0,-2-1 128 15,1-4-128-15,-2 1 0 0,-1-2 0 0,1-1 0 16,-1 0 0-16,-1-3 0 0,-1 1 0 0,-2 0 0 0,-2 3 192 15,0 1-192-15,0 1 0 0,-3 5 0 0,1 3 128 32,-2 1-512-32,-1 1-96 0,0-3-32 0,-1-3 0 15,1-3-608-15,0-8-128 0</inkml:trace>
  <inkml:trace contextRef="#ctx0" brushRef="#br3" timeOffset="-189839.79">22180 16884 26719 0,'-5'-1'2368'0,"1"-1"-1888"0,3-1-480 0,1 2 0 0,0 1 672 0,0-3 32 0,-1 2 16 0,-2-5 0 0,2 0 352 0,2-3 64 0,1-1 16 0,3 0 0 0,1 2-80 0,2 0-16 0,4 0 0 0,-1-1 0 31,1 3-32-31,2 1-16 0,1 0 0 0,1 1 0 0,3 2-560 0,2 1-128 0,4 1 0 0,2 1-16 16,2 4-304-16,2-4 0 15,0 4 128-15,-2-1-128 0,1-1 0 0,-3 1-256 16,-1 1 64-16,-1-4 0 15,1 4 0-15,-1-5 0 0,-2 1 0 0,-1 2 0 16,-1-3-192-16,-1 0-48 0,0 0 0 16,-2-3 0-16,0 2-1200 0,0-1-240 0,-2-2-48 0,-1 1-13568 15</inkml:trace>
  <inkml:trace contextRef="#ctx0" brushRef="#br3" timeOffset="-189505.52">22161 17121 31327 0,'-1'0'2784'0,"1"-3"-2224"0,0 3-560 0,0 0 0 16,1 3 1872-16,2-3 272 0,-1 0 48 0,3 0 16 16,5 2-1488-16,0-2-288 0,3 1-64 0,1 2-16 15,2 0-352-15,2 0 128 0,-1 1-128 0,3-2 0 16,1 4 0-16,1-2 0 0,2 0 0 0,2 1 0 0,0-2-272 0,2 1-32 16,0-1 0-16,2-3 0 15,0 0-848-15,1-3-192 0,2 1-16 0,0-3-9504 16,0 0-1888-16</inkml:trace>
  <inkml:trace contextRef="#ctx0" brushRef="#br3" timeOffset="-188366.79">23999 16873 28559 0,'-4'-2'2544'0,"2"-2"-2032"0,1 2-512 0,1-1 0 0,0 2-512 0,-2-2-192 0,0 0-32 0,-2-7-16 0,0 1 752 0,-2-3 0 0,0 2 0 0,0 0 160 0,0 1 432 0,0 2 96 0,-1 1 16 0,0 1 0 0,0 1 816 0,-2 0 160 0,1 2 48 0,1-1 0 16,-2 2-64-16,1-3 0 0,-1 4 0 0,0-2 0 31,-1-1-912-31,1 2-192 0,-1 1-48 0,-1-2 0 16,1 4-304-16,-3-2-64 0,0 4-16 0,-2 2 0 0,-2 4-304 0,-3 2-64 15,0 1-16-15,-1 0 0 16,-1 6-160 0,-1-1-32-16,0 2-16 0,-2 5 0 0,2 0 336 0,-1 3 128 0,3-2 0 0,1 3-144 15,1-1 304-15,1 0 64 0,4 1 16 0,0-4 0 0,4-2-240 0,3-2 0 16,2-1 0-16,2-4 0 0,3-1 0 0,1-2-240 16,3 0 48-16,2-3 16 0,0 1-144 0,3-4-48 15,2 2 0-15,0-3 0 0,2-2 64 0,0 0 16 16,2-2 0-16,1-2 0 0,0 0 624 0,2 0 128 15,0-4 32-15,2 2 0 0,0-4-144 0,0-1-32 16,-1 0 0-16,4-5 0 0,-1-1-128 0,0-2-16 16,0 2-16-16,-2-2 0 0,1 1-32 0,-1-2-128 15,2-2 192-15,-1-2-64 0,2 1-128 0,-2-2 128 16,-3 2-128-16,1-1 128 0,-3 1-128 0,-3 1 160 0,0 2-160 16,-3 0 160-16,-2 0-32 0,-2 1 0 15,-1-1 0-15,-3 3 0 0,-1 1-128 0,-2 2 128 16,-2 0-128-16,-1 0 128 0,2 4 96 0,-1 0 16 0,1 0 0 15,0 3 0-15,-1 3 0 0,2 0 0 0,0 0 0 0,1 3 0 16,0-2-240-16,1 1 0 0,0 5 0 0,2-1 0 16,0 1 0-16,2 4 0 0,3 5 0 0,-1 0 0 15,2 3-256-15,-1 3 64 0,2 0 16 0,1 3 0 16,0 1 176-16,2 3-192 0,-1-3 192 0,1 1-192 16,0-1 192-16,-2-1-192 0,2-3 192 0,-2-2-192 15,0 1 0-15,0-2-16 0,-1 0 0 0,-1-3 0 16,-1 0-240-16,0-4-32 0,0 1-16 0,-1-1-18112 15</inkml:trace>
  <inkml:trace contextRef="#ctx0" brushRef="#br3" timeOffset="-187938.83">24703 16909 36863 0,'-3'0'3264'0,"1"0"-2608"0,0-2-528 0,1 0-128 0,1 0 1072 0,0 1 176 0,-1-4 32 0,0-1 16 0,-1-4-1056 0,0 0-240 15,1-6 0-15,-2 1 0 0,2 1 0 0,-1-2 176 0,-2-1-48 0,0 1 0 0,-1 2-128 0,-1-1 192 16,-3 2-192-16,-1 3 192 0,-1-3-16 0,-1 5 0 16,-2 2 0-16,1 2 0 0,-1 6-176 0,-2 2 192 15,0 3-192-15,-1 6 192 0,-3 3-192 0,-1 5-144 16,-3 1 144-16,3 4-208 0,2 1-64 0,-1 2-16 16,1-1 0-16,3 1 0 0,4-1 464 0,1 1 80 15,3-1 32-15,3 0 0 16,3 1-32-16,1-3 0 0,2 0 0 0,3-1 0 15,2-4-256-15,1-2 160 0,2 0-160 0,1-3 128 16,2 0-128-16,3-2-256 0,1 1 64 0,3-3 16 16,3 2-192-16,1-2-32 0,5 0-16 0,-1 1 0 15,1-1-288-15,2 0-64 0,1-2-16 0,-2-2-11136 16,1 0-2224-16</inkml:trace>
  <inkml:trace contextRef="#ctx0" brushRef="#br3" timeOffset="-187607.36">25352 16192 27647 0,'-6'8'2448'0,"1"-4"-1952"0,0 2-496 0,1-3 0 0,3-2 2800 0,0 2 464 16,1-1 80-16,-2 2 32 15,0-1-2400-15,-1 6-464 0,0 1-112 0,0 2-16 16,2 2-16-16,0 3-16 0,1 3 0 16,0 5 0-16,1 7-128 0,0 3-32 0,0 5 0 0,2 6 0 15,-1 6 144-15,1 0 32 0,-1 4 0 0,1 1 0 0,-1-1-176 0,1 5-48 16,-2 0 0-16,0-2 0 16,-1 4-368-16,0-6-80 0,0-3-16 0,0-9 0 15,0-7-144-15,0-4-48 16,0-2 0-16,0-8 0 0,0-4 320 0,1-5 48 0,-1-4 16 0,2-2 0 15,-2-5-544-15,0-2-96 0,-2-2-32 0,2-6-16864 0</inkml:trace>
  <inkml:trace contextRef="#ctx0" brushRef="#br3" timeOffset="-187376.54">25023 16703 42383 0,'-4'1'3776'0,"0"-1"-3024"31,3 2-608-31,1-2-144 0,1-2 128 0,1 1-128 16,-1 1 192-16,0-3-64 0,4-1 112 0,1-1 16 16,5 2 0-16,4-6 0 0,3 2 80 0,1-2 32 15,4-1 0-15,1 0 0 0,2 0-80 0,3-2-16 16,2 3 0-16,2 2 0 0,0-2-272 0,5 5 0 16,0 1 0-16,3 3 0 0,-2 1-352 0,1 1-32 15,-1 2 0-15,-2 2 0 16,-2 1-400-16,-4-1-96 0,-1 0-16 0,-4 0-11760 15,0 0-2352-15</inkml:trace>
  <inkml:trace contextRef="#ctx0" brushRef="#br3" timeOffset="-186943.28">25914 16633 5519 0,'2'4'496'0,"-2"-4"-496"0,0 2 0 0,-2 2 0 16,1-4 4272-16,0 3 752 0,0 0 160 0,-2 4 16 16,0-1-1072-16,-4 6-224 0,0 4-32 0,-3 1-16 15,1 5-2432-15,1 0-480 0,-1 0-112 0,0 0 0 16,2 3-480-16,1 1-96 0,1 1 0 0,0 3-16 15,1 1-240-15,2 1 0 0,-1-1 0 0,2 1 0 16,0-1 0-16,0-1 0 0,-1-2-160 0,2-3 160 0,0-3-192 16,0 0 64-16,3-3 0 0,-1-1 0 15,-1-2 128-15,2-2 0 0,1-2 160 0,-1-2-160 0,1-1 224 0,1-3-48 16,1-3-16-16,0-2 0 0,3-1 0 0,1-1 0 16,1-6 0-16,0 1 0 0,3 0-160 0,-1-4 160 15,1-2-160-15,0-3 160 0,0-1-160 0,1-3 0 16,0 0 144-16,0-4-144 0,0-4 0 0,0-3 0 15,-2 2 0-15,0-7 0 0,-1 3 0 0,-2-5-128 16,0 2 128-16,-2 0-128 0,1 0-96 0,-2 4-16 16,1 3 0-16,-2 5 0 0,0 5 240 0,-2 5 0 0,0 4-160 15,-2 1 160-15,1 3 0 0,-2 2 128 0,-1 3 0 0,0 0 0 16,0 0 128-16,-1 2 0 0,1-1 16 0,0 4 0 16,-2 0-16-16,2 4 0 15,0-9 0-15,0 18 0 0,0-2 0 0,2 0 0 0,0 7 0 0,-1-2 0 16,3 2 0-16,0 4-16 15,1-1 0-15,0 3 0 0,2 2-240 0,1 1 0 0,-1-2 0 0,0 1-160 32,2-1-224-32,-2-4-32 0,3 0-16 0,-1-2 0 0,1-2-112 15,0-2-32-15,-2-2 0 0,2-5 0 16,0-3-304-16,0-3-64 0,1-2-16 0,0-5-10912 0,2-2-2192 0</inkml:trace>
  <inkml:trace contextRef="#ctx0" brushRef="#br3" timeOffset="-185913.79">26959 16785 16575 0,'-1'0'1472'0,"-1"0"-1168"0,-2 0-304 0,1 0 0 16,1-2 4800-16,-1 1 912 0,1 1 176 0,-2-3 48 0,-3 1-4224 0,-3-2-848 0,-2 0-160 0,-3-2-48 0,0 0-656 0,-1 0 0 16,-3 2 0-16,-2-1 0 0,0 4 0 0,-2-2 256 0,-1 6 0 0,0 1-16 15,-1 2 16-15,-1 0 16 16,-1 3 0-16,-1 1 0 0,0 6 64 0,1 0 16 15,0 3 0-15,1 6 0 0,3-3-352 0,4 3 128 0,0 4-128 16,4-3 0-16,4 1-224 0,1-1-112 0,4 0-32 0,2-4 0 16,3-1 176-16,1-2 48 15,4-2 0-15,1-5 0 0,2 1 144 0,2-5 0 0,1-2 0 0,3-2 0 16,1-3 0-16,2-1-128 0,2-1 128 0,1-5 0 16,3 2 0-16,-1-4 0 0,0-2 0 0,-1 0 0 15,1-3 0-15,0-1 0 0,0-2 0 0,-1-1-128 16,-1-2 128-16,-2 0 0 0,0 1 0 0,-2-2 0 15,-4 1 0-15,0 3 0 0,-2 0 0 0,-3 4-128 16,0 1 128-16,-2 1 0 0,0 2 160 0,-3 2-160 16,-1 0 240-16,0 0-48 0,-3 2-16 0,2 2 0 15,0-2 64-15,-2 4 16 0,1 0 0 0,0 0 0 16,-1 0 0-16,1 0 16 0,0 4 0 0,1-2 0 16,0 2-48-16,0-2-16 0,2 3 0 0,1 1 0 15,1 3-208-15,1 0 0 0,0-2-144 0,0 2 144 0,2 1-160 16,1-1 160-16,0 1-160 0,0 2 160 0,2-1-176 15,1 3 176-15,1-1-192 0,0 3 192 0,0 2-320 0,2-1 64 16,-1 1 0-16,0 2 0 0,3-2-64 0,-2 2-16 16,-1 1 0-16,0-5 0 15,-1 0-672-15,1-3-128 0,-4-3-16 0,2-2-16176 16</inkml:trace>
  <inkml:trace contextRef="#ctx0" brushRef="#br3" timeOffset="-185599.05">27468 16077 42383 0,'-3'10'1872'0,"-1"-7"400"0,-2 4-1824 0,2-5-448 0,2 2 0 0,1-4 0 0,-1 2 368 0,1 2-32 0,-2 2 0 0,-2 0 0 0,1 4 0 0,0 0 0 0,2 0 0 0,-1 1 0 16,2 2 176-16,0 0 48 0,1 1 0 0,0 3 0 0,1 5-112 0,0 4 0 15,0 6-16-15,2 8 0 0,-1 4-208 0,3 7-32 16,2 7-16-16,0 5 0 0,2 3-176 0,-1-2 0 16,3-2-160-16,-2-1 160 15,1-1-624-15,-3-4-16 0,1-5-16 0,-1-6 0 16,2-4 144-16,-2-6 16 0,2-4 16 0,-2-7 0 0,3-1 176 0,-1-7 48 15,1-4 0-15,1-2 0 16,1 0-640-16,3-6-112 0,0-2-16 0,2-2-17376 0</inkml:trace>
  <inkml:trace contextRef="#ctx0" brushRef="#br3" timeOffset="-184473.75">28807 16447 22111 0,'-2'0'1968'0,"2"-3"-1584"0,0 3-384 0,-1 0 0 0,1 0 2176 0,0 0 368 0,0 0 64 0,0-2 16 0,1 2-320 0,-1 0-64 0,2 2-16 0,-2-2 0 0,0 0-1152 0,0 0-240 16,6 22-32-16,-5-12-16 0,0 5-144 0,-1 1-48 16,3 3 0-16,-2 3 0 15,0 4-288-15,1 2-64 0,-1 3-16 0,0 1 0 16,0 3-224-16,-1 0 0 0,0 3-192 0,-1-3 192 15,0-1-448-15,0 1 32 0,-2 1 0 0,1-3 0 16,-1-3-160-16,-1-2-16 0,1-1-16 0,-1-1 0 16,-1-6-1312-16,1 1-256 0</inkml:trace>
  <inkml:trace contextRef="#ctx0" brushRef="#br3" timeOffset="-184184.64">29044 16314 5519 0,'1'6'496'0,"-2"-4"-496"0,0 0 0 0,1 1 0 0,0 0 7184 0,1 0 1344 16,0-3 272-16,1 4 48 31,0 3-7472-31,2 4-1376 0,2 1-512 0,-1 4 0 0,0 7 752 0,-1 0 144 0,1 8 16 0,-4 0 16 16,-1 7 416-16,-1 3 64 0,-2 1 32 0,-2 3 0 15,1 1-704-15,-1-2-224 0,0 1 128 0,1-1-128 0,0-3 0 0,3-3 0 16,-1 3 0-16,1-6 0 16,2-3-400-16,1-4 16 0,1-5 0 0,1-2 0 15,0-5-1728-15,1 0-320 0,0-6-80 0,0-2-12336 0</inkml:trace>
  <inkml:trace contextRef="#ctx0" brushRef="#br3" timeOffset="-183878.55">28347 16808 38703 0,'-3'0'1712'0,"2"-4"352"16,1 1-1648-16,1 0-416 15,2 0 0-15,0 0 0 0,2-1 576 0,4-2 16 0,7-3 16 0,8-5 0 0,10-4-112 0,9-1-32 16,4 3 0-16,4-2 0 0,2 2 64 0,-1 0 16 16,0-1 0-16,-1 3 0 0,1 0-144 0,2 2-16 15,6-1-16-15,-1 3 0 16,-1 1-160-16,-4 2-16 0,-4 1-16 0,-4 4 0 16,-8-1-416-16,-5 2-80 0,-3 2 0 0,-5 4-16 31,-2-1-688-31,-4 0-128 0,-4 1-16 0,-3-1-11536 0,-2 1-2304 15</inkml:trace>
  <inkml:trace contextRef="#ctx0" brushRef="#br3" timeOffset="-183619.54">28481 17060 39615 0,'-9'6'3520'0,"2"-2"-2816"0,5-3-560 0,3-1-144 16,3-1 592-16,0 1 96 0,1 0 16 0,1 0 0 0,6-4-432 15,5 2-80-15,8-5 0 0,5 1-16 0,4-4 208 0,4 0 32 16,1-2 16-16,2 0 0 0,0-1-16 0,3-3 0 16,3 1 0-16,6-1 0 0,7 0-288 0,2 0-128 15,1 3 0-15,-3-2 128 0,-2 1-128 0,-2 2-224 16,-4-3 48-16,-1 1 16 15,-1 2-832-15,0 2-160 0,0 1-48 0,-1 3-17808 16</inkml:trace>
  <inkml:trace contextRef="#ctx0" brushRef="#br3" timeOffset="-182969.68">30482 16527 15375 0,'-1'-1'1360'0,"-1"-2"-1088"15,-1 3-272-15,1 3 0 0,0-3 2880 0,0 0 512 16,-3 1 96-16,-3-1 32 0,-3 2 1232 0,-2-2 256 16,-3 3 48-16,0 1 32 0,0-2-2816 0,-1 3-560 15,3 0-112-15,-2 1-32 0,-1 4-1200 0,0 0-240 16,1-1-128-16,-2 3 128 16,-1 2-592-16,-1-1-128 0,-1 4-32 0,1-3 0 15,-1 2 96-15,0 0 16 0,2 2 0 0,0-2 0 0,2-3 208 0,2 2 48 16,3-1 0-16,0-2 0 0,2 3 80 0,3-4 32 15,2 4 0-15,1-3 0 16,2 1-224-16,1-4-32 0,2 4-16 0,0-1 16 16,2-2-224-16,-1-2-32 0,4 0-16 0,2 0 0 15,-1-2 208-15,2-1 32 0,2-2 16 0,1-3 16 0,1-2 400 0,1-2 0 0,3 1 0 16,0-6 0-16,0 1 192 0,2-4 80 0,-1-3 16 0,1-1 32 16,1 0-48-16,-2-4-16 15,-1 2 0-15,1 2 0 0,-3-2-64 0,-2 5 0 0,1-6-16 0,-3 3 0 16,-1 0 16-16,-3 1 0 15,1 2 0-15,-2 0 0 0,-2 0 0 0,-2 2 0 0,-1 1 0 0,-1 2 0 16,-1 3-192-16,0 2 160 0,-3 0-160 0,0 3 160 16,1 3 32-16,-3-1 16 0,1 2 0 0,0 2 0 0,0 1-208 0,1 2 0 15,0 0 0-15,2 2 0 0,1 0 0 0,-1 1 0 16,2 2-128-16,2-2 128 0,-1 2 0 0,0 1 0 16,3-2 0-16,-1 2 0 0,1-2 0 0,2 3 0 15,2 0 0-15,-1 0 0 16,2 2-128-16,-1 1 128 0,1-2-192 0,0 0 192 15,-1 3-512-15,0-5 16 0,-1 5 0 0,-2-7 0 16,3 2-512-16,-5-5-96 0,1-1-32 0,-3-2-17312 16</inkml:trace>
  <inkml:trace contextRef="#ctx0" brushRef="#br3" timeOffset="-182335.37">30864 16631 911 0,'-7'2'0'0,"2"-2"0"0,1-2 0 0,3 2 0 0,1 0 2992 0,0-3 512 0,1 2 96 0,0 1 32 0,2-4-3632 16,1 2-864-16,-1-2-96 0,2-2-32 0,0 1 1136 0,-1 1 240 0,1-2 32 0,-1 2 16 0,-2-2 2624 0,-1 3 528 15,2-2 96-15,-3 1 32 0,0-2-160 0,0 2-32 16,-1 0 0-16,-2-1 0 0,1 2-1856 0,-1-1-384 16,-1-2-80-16,0 2-16 0,0-2-784 0,-2 0-144 15,1 1-48-15,0-1 0 0,-1 1-208 0,-2-2 0 16,1 1-192-16,-1 1 192 0,0 2 0 0,-1-4 0 15,2 4 0-15,-2-3 0 0,1 2 0 0,1 1 0 16,0 1 144-16,-1 1-144 0,2 1 288 0,0 0-32 16,0 1 0-16,-3 4 0 0,2-1-256 0,-3 4-144 15,-3 2 16-15,1 4 0 0,-2 2-192 0,1 5-48 0,-3 1 0 16,0 6 0-16,0 3-16 0,-1 2-16 0,1-1 0 0,3-4 0 16,-1 3 16-16,3-5 16 0,1 2 0 0,2-3 0 15,3-3 640-15,2-3 128 0,2 1 32 0,2-4 0 16,3-1-144-16,1-2-32 0,5 0 0 0,0-5 0 15,2 0-256-15,3 0 0 0,5-4 0 0,1 2 0 16,2-3 0-16,2-3-176 0,2 0 0 0,1-5-12144 16,3-1-2432-16</inkml:trace>
  <inkml:trace contextRef="#ctx0" brushRef="#br3" timeOffset="-182045.23">31219 16058 39615 0,'-2'8'3520'16,"-1"0"-2816"-16,2-1-560 0,1-1-144 0,1 0 640 0,2 0 112 0,-1 6 16 0,1 11 0 0,0 5-368 0,4 8-64 0,0 9-16 0,0 2 0 0,1 0 256 0,-2 1 32 0,1 1 16 0,-2 2 0 15,-1 0-128-15,0-1-32 16,-3-3 0-16,0 0 0 0,-1-1-256 0,-1-5-48 0,0 0-16 0,-2-7 0 31,2-2-480-31,-1-3-112 0,0-2 0 0,0-5-16 16,2-4-528-16,-3-4-96 0,2-1-32 0,-1-6-18336 0</inkml:trace>
  <inkml:trace contextRef="#ctx0" brushRef="#br3" timeOffset="-181856.01">31045 16463 41471 0,'-11'10'3680'15,"2"-4"-2944"-15,3-3-592 0,2 0-144 16,4-2 1664-16,1-1 288 0,2 0 64 0,2 3 16 16,3-3-1072-16,4 2-224 0,5-2-32 0,5 4-16 0,4-2-688 15,3 2 0-15,2-2 0 0,1 2 0 0,2-1 0 0,0 0-176 16,0 1 48-16,2-1 0 15,1 0-784-15,3 0-160 0,2-3-16 0,-1-3-20352 0</inkml:trace>
  <inkml:trace contextRef="#ctx0" brushRef="#br3" timeOffset="-181687.08">31809 16543 46991 0,'-10'21'2080'0,"1"-9"432"0,2 4-2000 0,2-6-512 0,4-1 0 0,0-3 0 16,1-1 496-16,-3 6 0 0,-1 7 0 0,1 5 0 15,-2 6 144-15,0 3 16 16,1-4 16-16,2 1 0 0,-1-3-480 0,1-2-192 16,-1-1 128-16,2-5-128 15,0-2-320-15,-2-3-160 0,2-4-32 0,-1-5-14416 0,-2 1-2896 0</inkml:trace>
  <inkml:trace contextRef="#ctx0" brushRef="#br3" timeOffset="-181496.96">31773 16015 43311 0,'-1'-4'1920'0,"0"2"384"0,-2 1-1840 0,2 1-464 15,0 0 0-15,1 0 0 16,0 1 528-16,-1 1 16 0,-2 2 0 0,1 1 0 0,-3 2-368 0,0 6-176 16,-1-1 160-16,-1 0-160 0,1 5-192 0,0-5-144 0,0 1-32 0,0-1 0 31,2-2-304-31,1-1-64 0,2 0-16 0,1-2-18160 0</inkml:trace>
  <inkml:trace contextRef="#ctx0" brushRef="#br3" timeOffset="-181070.57">32154 16371 28559 0,'1'4'2544'0,"-1"-2"-2032"0,0 2-512 0,0-4 0 0,0 2 2176 0,2-2 320 16,-2 2 80-16,1 0 16 0,-1 1-1792 0,0 3-352 15,0 1-80-15,-3 2-16 0,-2 1 48 0,-2 2 16 0,-3 1 0 0,-2 0 0 0,-3 6 144 0,-1-3 16 16,-3 4 16-16,-1 1 0 16,1-2 208-16,-2 2 32 15,2 2 16-15,2-1 0 0,2-4-80 0,1-1-32 16,3 1 0-16,3-2 0 0,1 0-528 0,2 0-208 16,2-2 176-16,1 1-176 0,2-2-160 0,3 0-128 15,-1 2-32-15,3-3 0 16,0-2-128-16,3 2-48 0,0-2 0 0,2-1 0 0,0 1 128 0,1-4 32 15,2 0 0-15,-1-2 0 0,3-2 112 0,0-4 32 16,1 2 0-16,1-6 0 0,2-1-32 0,-1-1 0 0,3-3 0 0,-1-4 0 16,0 1 64-16,1-3 16 0,-1-3 0 0,-2 0 0 15,-1-2 144-15,-2-3-160 0,-1-1 160 0,-3-1-160 16,-2-1 160-16,-3 2 0 0,-1 1 0 0,-3 3-128 16,1 2 256-16,-3 1 48 0,-2 7 16 0,-1 0 0 15,-1 2 256-15,0 4 48 0,-2-1 16 0,0 1 0 16,0 2 32-16,-2 4 16 0,2-3 0 0,-1 3 0 15,1 0-224-15,-1 1-32 0,0 1-16 0,1 0 0 16,0 0-544-16,-1-2-96 0,3 3-32 0,-3-2 0 16,2 1-416-16,0-2-96 0,0 4 0 0,1-1-12320 15,-1-1-2464-15</inkml:trace>
  <inkml:trace contextRef="#ctx0" brushRef="#br3" timeOffset="-180579.91">32521 16568 38703 0,'-10'8'3440'0,"2"-1"-2752"0,3-1-560 0,2-5-128 0,3 1 896 15,-1 0 128-15,-1 4 48 0,-5 3 0 0,-1 4-480 0,-2 4-80 0,1 0-32 0,3 1 0 0,0-2-64 0,2 0-16 0,3 0 0 0,1-3 0 16,1-1-80-16,0 0 0 0,3-2-16 0,-1 0 0 15,2-1-160-15,-2 1-16 0,1-4-128 0,0 1 192 16,-2 0-192-16,-1-1 176 0,1-4-176 0,-2 2 160 16,0-2-160-16,0-2 0 0,-2 2 144 0,1-2-144 15,-1-2 192-15,-1 2-48 0,2-2 0 0,-3-4 0 0,2 2-16 0,-1-5-128 16,2 2 192-16,0-5-64 0,0-4 16 0,1-1 0 16,1-6 0-1,0-1 0-15,2-6 96 0,-1-5 16 0,0-3 0 0,3-4 0 0,0-4 128 0,2 1 16 16,1 3 16-16,1 1 0 0,1 7-416 0,1 3 0 15,-1 5 0-15,1 6 0 0,-1 3 0 0,-2 3-144 16,2 4 144-16,-1 2-208 0,0 1-48 0,-2 4 0 16,-1 0 0-16,2 3 0 15,-2 0-256-15,0 3-48 0,3 3-16 0,-2-2 0 0,2 4 320 0,1 2 48 16,-2 3 16-16,3 3 0 0,-1 0 0 0,1 5 0 16,1 5 0-16,-1 0 0 0,-1 5 192 0,0 1 0 15,-2 2 0-15,0 1 0 0,-1 0 160 0,-2-3 32 16,1-1 0-16,-2-3 0 0,0-2-32 0,-1-4 0 0,0-3 0 0,-2-3 0 31,1-4-480-31,-2-2-112 0,-1-4-16 0,0-3 0 16,-2-2-752-16,0-2-144 0,-1-3-48 0</inkml:trace>
  <inkml:trace contextRef="#ctx0" brushRef="#br3" timeOffset="-180121.32">33175 16146 42383 0,'0'1'1872'0,"0"-1"400"0,2 0-1824 0,-1-1-448 0,1 1 0 0,1 0 0 0,1 0 0 0,-1 0-240 0,2 0 32 0,3 0 0 0,0 0-16 0,0-2 0 0,-1 2 0 0,-2 0 0 0,-2 2 224 0,-5-2 208 16,0 1-32-16,-6 3-16 0,0 1 96 0,-5-1 32 15,-1-1 0-15,-6 4 0 0,-2-1-48 0,-6 2-16 16,-3-1 0-16,0 2 0 0,2-1 96 0,-3 3 32 16,0-1 0-16,1 0 0 0,3 0-96 0,5 0 0 15,2-2-16-15,4-2 0 16,4 1-240-16,5-1 176 0,3-5-176 0,2 2 160 0,3-1-160 16,3-2-272-16,0 0 64 0,3 1 16 0,3-1 0 0,1 3 0 15,2-3 0-15,3 2 0 0,0 2 192 0,2-2 0 16,2 5 0-16,-1-3 0 0,2 5 176 0,0 0 16 0,2 1 16 0,-1 2 0 15,2 0-80-15,-4 4 0 16,1 1-128-16,-4-1 192 0,-1 0-192 0,0 2 0 16,-1 1 0-16,-2-2 0 0,1 4 304 0,-1-2-48 15,-2 0 0-15,-3 0 0 0,0 0-96 0,-2 0-32 0,-1-3 0 0,-4 3 0 16,0 0 112-16,-4-3 16 16,-1 2 0-16,-1-1 0 0,-1 1-256 0,-3-2 0 0,-1 0 0 0,-2 0 0 15,0-4-480 1,-5 4-144-16,-1-3-16 0,-6 0-16 15,-2 0-240-15,-3-1-64 0</inkml:trace>
  <inkml:trace contextRef="#ctx0" brushRef="#br3" timeOffset="-179243.75">24118 17937 33167 0,'0'0'2944'0,"0"-2"-2352"0,0 2-464 0,0-2-128 0,0 2 1664 0,1-3 304 0,0 2 64 16,0-1 16-16,2-2-1600 0,-1 2-320 0,2-2-128 0,0 0 0 0,-2 2 0 0,1 2 0 0,-2 0 0 0,0 2 0 0,-1 2 144 0,0 2-16 0,1 0 0 0,1 2 0 15,0 2 96-15,1 2 16 0,0 0 0 0,1 4 0 16,1 3-80-16,-1-1-16 0,1 5 0 16,0-1 0-16,0 3-144 0,-1 1 0 0,1-2 144 15,2 2-144-15,-2 0 0 0,-1 2-192 16,3-2 32-16,-4-2 0 15,1-1-336-15,0-5-64 0,-2-2-16 0,1-3-11552 0,-1-4-2320 16</inkml:trace>
  <inkml:trace contextRef="#ctx0" brushRef="#br3" timeOffset="-178979.63">24026 17594 25791 0,'-11'10'1152'0,"4"-4"224"0,0 0-1104 0,4-2-272 0,2-1 0 0,1-3 0 0,-2 1 1744 0,1 4 304 16,0-2 48-16,-2 4 16 0,3-4-384 0,0 1-80 15,2-1-16-15,-1-1 0 0,1-1-1120 0,2-2-240 16,0 1-32-16,-1 0-16 15,2 0-1344-15,2 0-272 0,0 0-48 0,2 0-14928 0</inkml:trace>
  <inkml:trace contextRef="#ctx0" brushRef="#br3" timeOffset="-178495.17">24522 17895 19343 0,'-11'6'848'0,"4"-5"192"0,2 2-832 0,1-1-208 0,4-2 0 0,0 0 0 15,1 0 752-15,-1 1 96 0,0 2 32 0,3-2 0 16,-1 1 1200-16,3 2 240 0,1 1 48 0,2-1 16 16,-1 2-400-16,0 0-64 0,2 0-32 0,-2 2 0 15,1 0-864-15,-2-1-192 0,0 0-16 0,-1 2-16 16,-1-3-528-16,0 0-96 0,-3 0-32 0,0 0 0 15,0-2-144-15,-1 0 0 0,0-2 0 0,0 1 0 16,-1-3 0-16,1 0 0 0,-1 0 0 0,0-5 0 0,-2 1 0 0,1 0 0 16,-1-4 0-16,-2-2-176 0,2 0 48 0,-1-1 0 15,0 0 0-15,3-5 0 0,0 3 128 0,2-4 192 16,3 1-32-16,1-1-16 0,1-1-144 0,2 2 160 16,5-4-160-16,-1 2 160 0,3 2-160 0,1-4 128 15,1 3-128-15,2 3 128 0,-2-2-128 0,1 4 0 0,-2 2 0 16,-2 1 0-16,1 2 176 0,-1 0-48 15,-1 5-128-15,0-2 192 0,-1 4 0 0,2 0 0 0,-2 0 0 0,2 2 0 16,-1 0 0-16,2 4 0 0,0 0 0 0,1 1 0 16,1 2 0-16,1 4 0 0,-1-1 0 0,0 2 0 15,1 2-192-15,-2 2 176 0,0 1-176 0,-3 3 160 16,2-2-160-16,-2 1 0 0,-1-1 144 0,0 1-144 16,1 1 0-16,-1 0 0 15,2 1 0-15,-2-1 128 0,0 0-128 0,1-6-160 16,-1-1 160-16,-2-4-208 15,1-2-368-15,-2-3-64 0,1-4 0 0,0-2-18400 0</inkml:trace>
  <inkml:trace contextRef="#ctx0" brushRef="#br3" timeOffset="-177929.84">26315 17822 35935 0,'-1'1'1600'0,"-2"-2"320"0,1 1-1536 0,1-3-384 0,1-1 0 0,0 4 0 0,0-2 0 0,-2-4 0 0,2-3 0 0,-1-1-128 0,0-2 656 0,0 1 144 0,-1-2 32 0,0 4 0 16,-1 2 64-16,0 1 0 0,-1 1 16 0,-2 4 0 0,-2 1-240 0,1 4-48 0,-3 2-16 16,-2 3 0-16,-1 0-160 0,-1 5-48 0,0 1 0 0,-2 2 0 0,1 4-272 0,-1-1 0 15,0 5 128-15,2-1-128 16,1 0 0-16,2 1 0 16,-1-1 128-16,6 1-128 0,1 1 0 0,4-4 0 15,2 1 0-15,4-5 0 0,3-2 0 0,3-3 0 0,2-1-176 0,5-2 176 16,2-1-448-16,2-6 0 0,3 1 16 0,-1-2 0 0,2 0 96 0,-1 0 16 15,-2-4 0-15,1 0 0 0,-1 0 0 16,1-2 16-16,-2-2 0 0,-1 0 0 0,-1-4 304 0,-1 0-192 16,-2-1 192-16,-1-3-160 0,-1 2 160 0,-3-4 256 15,0-3-64-15,-2 0-16 0,0-2 80 0,-2-3 0 16,-2 3 16-16,-1-1 0 16,-1 0 0-16,-4-3 0 0,-2 1 0 0,-1 0 0 15,-4-1 128-15,0-1 32 0,-4 1 0 0,-2-1 0 16,0 1-48-16,-2 1 0 0,-1 1 0 0,1 4 0 0,-1 0-192 15,1 3-64-15,3 4 0 0,-1 2 0 16,2 1-128-16,1 5-224 0,2 1 48 0,2 3 16 16,1 0-608-16,1 0-112 15,0 0-16-15,2 3-18192 0</inkml:trace>
  <inkml:trace contextRef="#ctx0" brushRef="#br3" timeOffset="-177228.41">26806 17809 35007 0,'2'10'1552'0,"0"-4"320"0,0 1-1488 0,1-4-384 0,-2 1 0 0,1-2 0 0,1 5 640 0,-1-1 48 0,3 6 16 0,3 4 0 0,-1 3 288 0,-1 3 64 0,0 2 16 0,-1-1 0 0,0 3-624 0,-2-4-128 0,-1 3-32 0,1 1 0 15,-1 0 0-15,-1-1 0 0,2-1 0 0,-2 0 0 16,2-1-96-16,-1 0 0 0,1-1-16 0,-2-2 0 16,1-1-176-16,1 3 0 0,-1-4 0 0,1 2 0 15,-2 1-256-15,0-5-96 0,0 1-16 0,-1-2 0 0,0-3 208 0,-1-2 160 16,0-1-208-16,0-3 80 15,-1-2 336-15,0-4 80 0,1 0 16 0,-2-3 0 0,1 0 80 0,-2-3 0 16,-1-3 16-16,0-2 0 0,0-2-80 16,-1-1 0-16,0-3-16 0,1-2 0 0,-1-4 16 0,1-1 0 15,-1-5 0-15,1-3 0 0,0-1 0 0,1-3 0 16,2-2 0-16,0 0 0 0,4 0-320 0,1 0 0 16,2 3 0-16,1 4 0 0,2 3 0 0,2-1 0 15,2 1 0-15,0 2 0 0,3 1 0 0,0 0 0 16,1 2 0-16,0 2-144 0,2 1 144 0,-1 2-128 15,0-1 128-15,1 3-128 0,-2 4-32 0,0-2 0 16,0 2 0-16,-1 2 0 16,-2 1-256-16,2 0-48 0,0 3-16 0,1 1 0 0,0 5 96 0,0-2 0 0,3 4 16 0,-2 3 0 15,1 1 48-15,1 3 16 0,1 0 0 0,-2 1 0 16,1 0 112-16,-2 2 0 0,1 0 16 0,-2 2 0 16,-2 1 176-16,-1-3-192 0,-2 2 192 0,-1-2-192 15,-3 0 352-15,-1 1 64 0,-1-3 16 0,-2 0 0 16,-2 2 112-16,-2-2 32 0,0 0 0 0,-4 0 0 15,-1 1 128-15,-3-1 48 0,-1 2 0 0,-4 0 0 0,-2 2 16 16,-1 1 0-16,-4-2 0 0,-3 2 0 0,0-1 32 0,-3-2 16 16,-2 1 0-16,-4-6 0 0,-1 2-128 0,-3-6-32 15,-2 2 0-15,-2-5 0 0,2-2-320 0,4-2-144 16,1-1 128-16,3 1-128 16,3 1-384-16,3-3-144 0,2 2-48 0,2 1 0 15,3 3-192 1,2-2-64-16,1 2 0 0,4 0 0 0,3 2-64 0,0-2-32 0,3 3 0 0,3-3 0 15,2 0-96-15,1-3 0 0</inkml:trace>
  <inkml:trace contextRef="#ctx0" brushRef="#br3" timeOffset="-176882.15">27774 17417 41471 0,'-4'4'3680'0,"1"-4"-2944"0,2 0-592 15,-1 0-144-15,2 0 576 0,0 2 96 0,0-2 16 0,-1 4 0 0,0 0-240 0,0 2-32 0,-1 3-16 0,2 1 0 0,0 0-16 0,0 4-16 0,2 2 0 0,-1 3 0 16,0 1 64-16,0 5 16 0,2 0 0 0,-1 0 0 16,1 4-176-16,-1-1-16 0,2 4-16 0,0-3 0 15,-2 2-240-15,2-3 0 0,-2 0 0 0,1 1 0 16,-1-3-224-16,-1-1-144 0,2 1-16 0,-2-5-16 16,0-2-352-16,1-3-64 0,-1-3-16 0,0-3 0 15,0-7 16-15,-1 0 0 0,2-3 0 0,-1-6-18288 0</inkml:trace>
  <inkml:trace contextRef="#ctx0" brushRef="#br3" timeOffset="-176674.35">27550 17616 50687 0,'-12'14'2240'0,"3"-5"464"0,4-6-2160 0,3 0-544 31,2-3 0-31,2 0 0 15,2-3-832-15,2 3-256 0,4-3-64 0,4 0-16 0,6-1 752 0,6-2 160 16,2 3 16-16,3 0 16 0,1 3 224 0,0 3 0 16,0-2 0-16,-2 4 0 0,0 0 0 0,-2 1 0 15,1 3-128-15,-1-3 128 16,-1 1-448-16,0 2-64 0,1-3 0 0,-4 0-19216 0</inkml:trace>
  <inkml:trace contextRef="#ctx0" brushRef="#br3" timeOffset="-176507.27">28244 17728 31551 0,'-4'12'704'0,"1"-2"128"0,-1-1 48 0,1-3 0 0,3-3-704 0,0 1-176 0,0 0 0 0,0 5 0 15,2 4 1440-15,-1 4 256 0,1 7 48 0,2 1 16 16,1-1-736-16,1-1-160 0,0-1-32 0,1-3 0 16,-1-3-512-16,0 0-128 0,0 0 0 0,-1-4-16 15,1-2-176-15,-3-1 0 0,-1-6 0 0,1 0 0 16,-3-3-512-16,0-5-176 0</inkml:trace>
  <inkml:trace contextRef="#ctx0" brushRef="#br3" timeOffset="-176329.57">28277 17415 42383 0,'-6'12'1872'0,"1"-6"400"0,0 2-1824 0,2-3-448 16,1-2 0-16,2-3 0 0,0 3 448 0,0 1 0 15,-1-1 0-15,1 6 0 0,0-3-256 0,1 4-64 0,3-4-128 0,1 2 192 32,0-2-672-32,2 3-144 0,2-3-16 0,3 0-18448 0</inkml:trace>
  <inkml:trace contextRef="#ctx0" brushRef="#br3" timeOffset="-175761.81">28762 17833 29487 0,'-10'21'2624'0,"2"-9"-2112"0,-2 1-512 0,4-9 0 0,2-1 3264 0,3-1 560 16,-1-2 96-16,0 4 32 15,-3-1-3360-15,-1 3-592 0,-2-2-256 0,2 2 0 0,1-4 256 0,0 2-192 16,2-4 192-16,-1 1-192 0,3-1 192 0,-2 0 208 16,2-1-32-16,1-3-16 0,1 2 224 0,0-4 32 15,2-3 16-15,2-1 0 0,1 0-192 0,3-2-48 16,-1-2 0-16,3-1 0 0,2 2-192 0,-1-2 0 15,2 1 0-15,-2 2 0 0,0 2 0 0,0-1-160 16,0 3 160-16,-1 2-128 16,-1 0 128-16,0 2 0 0,1 4 0 0,0 0-128 0,2 0 128 0,-1 2-128 0,0 3 128 15,1-2-128 1,0 3 0-16,0 1 0 0,1-1 0 0,-1 1 0 16,-1 2 128-16,1 1 0 0,-2-3 160 0,0 4-160 0,0-1 192 0,-1-1-48 0,0 2-16 0,-3 0 0 15,1-1 48-15,-4 0 0 0,0 0 0 0,-1-2 0 16,-1 0 64-16,-1-2 16 0,-1 0 0 0,-1-2 0 15,0-2-112 1,0 1-16-16,1-3 0 0,-2 0 0 0,2-3-128 0,0-3 0 0,0-1 0 0,2-2 0 16,-1-4 0-16,1-5-176 0,0 1 48 0,1-5 0 0,1-2-80 0,1 1-16 15,0-2 0-15,2 0 0 0,2 2 48 0,0 4 16 16,2-2 0-16,0 5 0 0,0 2 160 0,0 2 0 16,2 2-144-16,-1 4 144 0,-1 0-192 0,0 2 16 15,-1 2 16-15,1 2 0 0,-2 0 160 0,1 0 0 16,-2 0 0-16,0 2-128 0,2-2 128 0,-2 0 144 15,1 0-16-15,1 0-128 0,1 1 176 0,0 2-176 32,2-1 160-32,0 3-160 0,3 1 0 0,2 3 0 0,0 1-176 0,1 2 176 0,0 3-304 0,0 3 64 15,-2 0 16-15,1 3 0 0,-2 1-80 0,-4 1-16 16,0-1 0-16,-4 0 0 0,-2 0 112 0,-1-2 16 0,-3-1 0 16,0-4 0 15,0-6-752-31,-1 1-144 0,1-6-16 0,1-1-16 0</inkml:trace>
  <inkml:trace contextRef="#ctx0" brushRef="#br3" timeOffset="-175280.07">29886 17721 35007 0,'-4'0'3120'16,"2"0"-2496"-16,1 0-496 0,1 0-128 0,1 0 0 0,-1-2 176 0,0 2-176 0,0-1 192 0,0 1-416 0,-1 0-80 0,0 0-16 0,1 0 0 0,0 0 496 0,0 0 80 16,0 0 32-16,0 0 0 0,0 0 704 0,-20 6 144 15,14-2 16-15,-2-1 16 0,-2 2-400 0,0 2-64 16,0-4-32-16,-2 5 0 0,0-2-320 0,-1 2-64 16,0-1-16-16,2-1 0 0,-2 1-272 0,3-1 0 0,1 3 0 0,-1-3-144 15,1 4-208-15,2-2-32 0,2 3-16 0,0-1 0 31,1-2-144-31,1 2-32 0,3 0 0 0,0-1 0 16,3 1-256-16,1-3-48 0,2 2-16 0,1-3 0 16,2 0-80-16,2 0-32 0,1-5 0 0,2 2 0 15,1-6 144-15,1 0 32 0,1-1 0 0,-1-6 0 0,2 4 0 16,-1-6 16-16,0-1 0 0,1-2 0 0,-1 2-560 16,-2-3-112-16,0 0-32 0,-3 1 0 0,-2 2 496 0,-2 4 112 0,-1-1 16 15,-4 3 0-15,0 4 1472 0,-3 0 288 0,0 1 64 0,-1 4 16 0,-3 1 1680 16,0 0 352-16,0 1 64 0,1 2 16 0,-1 3-688 0,0-3-128 15,2 4-16-15,-1 0-16 0,2-1-1376 16,1 1-256-16,1-1-64 0,2 1-16 0,-1-1-160 0,3-2-16 16,-1 0-16-16,2 1 0 0,0-2-112 0,1 1 0 15,0-1-16-15,2 1 0 0,0 2-416 0,1-3-80 16,2 1 0-16,-1 2-16 16,1-1-336-16,-2 0-64 15,0 1-16-15,-2-3-17296 0</inkml:trace>
  <inkml:trace contextRef="#ctx0" brushRef="#br3" timeOffset="-174983.2">30443 17360 46079 0,'-8'16'2048'0,"2"-3"400"0,0-3-1952 0,1-4-496 0,4 0 0 0,1-2 0 0,0 0 480 0,-2 7 0 0,1 2 0 0,-1 10 0 0,1 5 240 0,-1 7 48 0,2 2 16 0,2-1 0 16,1-2-144-16,2 1-48 0,1-3 0 0,2 1 0 0,0-3-592 0,0 1 0 15,0-1 0-15,0-1-128 16,-2-2-720-16,0 1-144 0,0-2-32 0,-1 1 0 15,-1-4-512-15,1 2-96 16,-2-6-32-16,0-1-18352 0</inkml:trace>
  <inkml:trace contextRef="#ctx0" brushRef="#br3" timeOffset="-173899.11">31282 17776 33167 0,'-3'2'2944'0,"0"-2"-2352"0,2 0-464 16,2 0-128-16,-1 0 752 0,1 0 128 0,-1 0 16 0,0 0 16 0,0 3-464 0,2-2-80 0,0 4-32 0,-2-5 0 0,0 0 432 0,0 0 96 15,9 20 16-15,-7-14 0 0,1 4-224 0,-2 0-32 0,1 1-16 0,0 1 0 16,1 4-80-16,-3 0-16 0,2 4 0 0,-2 1 0 15,0 3-384-15,-3 0-128 0,2 5 0 0,-3-1 0 32,0 1-240-32,1-1-144 0,-2-2-48 0,-1 1 0 0,1-1 80 0,0 0 16 0,-2 2 0 0,1-5 0 15,1 1 64-15,0-2 16 0,0 0 0 0,2 0 0 16,0-3 256-16,1-3-192 0,2 0 192 0,1-4-160 16,2 1 160-16,0-6-128 0,1-1 128 0,1-3-128 15,0 1 128-15,0-4-128 0,0-3 128 0,-2-1-128 16,2 1-192-16,-1-2-16 0,-1 0-16 0,-2-4 0 0,-2 0 352 15,-1 0-176-15,0-5 176 0,-2-1-128 0,0-3 400 16,-1-2 96-16,-1-5 16 0,0-1 0 0,0-2-64 0,0-7 0 16,0-3 0-16,1-7 0 0,1 2 0 0,1-5 0 15,5-3 0-15,0 1 0 0,4 5-112 0,3 4-16 16,2 0-16-16,3 6 0 0,-1 7-176 0,3 2 0 16,-1 3 0-16,1 5 0 0,0 2 0 0,0 4 0 15,-1-1-176-15,0 4 176 0,1 0 0 0,0-1-160 16,2 4 160-16,-1-4 0 0,0 4 0 0,1-3 0 15,-2 3 0-15,-2 0 0 0,0 2 128 0,-3-2-128 16,0 3 0-16,-2 2 0 0,-2 1 0 0,1 0 0 16,-3 1 0-16,-2 2 0 0,1-1 0 0,0 2-128 0,0 2 128 0,-2-2-208 15,2 1 208-15,-1 1-176 16,1 4 176-16,1 0-160 0,-1 2-16 0,1 1 0 0,-1-2 0 0,-1 4 0 16,0-3 48-16,-1 4 0 15,-1-2 0-15,1 0 0 0,-2 2 304 0,-2-3 64 0,1 0 16 0,-1 0 0 16,-2-2 176-16,0 0 32 15,-1 0 16-15,-1 3 0 0,0-4-48 0,-1 1-16 0,-2 0 0 0,0 0 0 16,-2-1 80-16,0 0 16 0,-1-1 0 16,-2-2 0-16,2-1-112 0,-1 0-16 0,1-3 0 0,1-2 0 0,0 2-384 15,-2-3-304-15,2-3 48 0,-1 2 16 16,1-2-640 0,0 0-128-16,-2-4-16 0,2 1-16 0,-1-2-176 15,-2 0-16-15,2-3-16 0,-1 0-17136 0</inkml:trace>
  <inkml:trace contextRef="#ctx0" brushRef="#br3" timeOffset="-173570.02">31872 17263 35007 0,'-4'0'3120'0,"1"-3"-2496"0,1 2-496 0,4 1-128 0,-1 0 1104 0,-1 0 208 0,1-2 32 0,-1 2 16 0,0 0-848 0,0 2-192 0,1 2-16 0,-1-4-16 16,0 0 160-16,8 32 48 0,-6-14 0 16,0 7 0-16,-1 4-64 0,-1 3-16 15,0 2 0-15,-1 5 0 0,-1 4-80 0,-1-3-16 16,0 3 0-16,-2-2 0 0,0-1-192 0,0-4-128 0,-1 1 160 0,0-4-160 15,1-3 0-15,-1 0 0 0,0-3 0 0,1-1-160 0,1-3-16 0,0-2 0 16,2-2 0-16,-1-3 0 0,3-1-128 0,0-1-16 31,3-4-16-31,-1-2-12720 0,2 0-2560 0</inkml:trace>
  <inkml:trace contextRef="#ctx0" brushRef="#br3" timeOffset="-173003.72">32231 17646 7359 0,'-4'-1'656'0,"0"1"-528"0,2 0-128 0,-1 0 0 0,2 1 3136 0,-3-1 576 15,-1 3 128-15,-3-1 32 0,-2-1-144 0,-6 4-16 16,-3 3-16-16,1-2 0 0,-1 2-1984 0,2 2-400 16,0 0-80-16,-1 3-16 0,1-1-848 0,2 0-176 15,0 2-48-15,3-2 0 16,1 2-448-16,0 1-80 0,1-2-32 0,1 2 0 16,0 1-224-16,2-1-64 0,-2 1 0 0,2 0 0 0,0 0 304 0,-1-2 48 15,1 3 16-15,0-1 0 16,1-2-624-16,1 1-112 0,3-3-16 0,1 2-16 15,1-4 336-15,2-2 80 0,3-2 16 0,4-2 0 0,2-4 672 0,2-2 0 16,5-3 0-16,3-1 128 0,1-7 32 0,3-2 16 16,2 2 0-16,-1-6 0 0,0 1 272 0,-1-1 64 0,-2 2 16 0,-1-2 0 15,-1 1 80-15,-4-1 16 0,-3 3 0 0,-1 2 0 16,-3 2-128-16,-3 0-32 0,-1 2 0 0,-3 4 0 16,-1 2-256-16,-2 1-48 0,-1 1-16 15,-3 1 0-15,0 2 864 0,0 1 160 0,-1 1 48 0,-2-2 0 16,0 2-352-16,1 0-64 0,-2 4-16 0,2-5 0 15,1 2-176-15,2-1-32 0,-1 2-16 0,1 0 0 0,2 0-352 16,0 1-64-16,0 2-16 0,2 1 0 16,-1-2-128-16,2 4 160 0,2 0-160 0,0 2 160 0,0 1 96 0,2-1 0 15,0 3 16-15,1 0 0 16,3-2-112-16,-1 3-32 0,2-1 0 0,0 0 0 0,0-4-352 0,-1 2-80 16,0-2-16-16,-3 1 0 15,2-3-336-15,-3-4-80 0,0 0-16 0,-1 0 0 16,-1-3-272-16,0 0-64 15,-2-3-16-15,1 0-16768 0</inkml:trace>
  <inkml:trace contextRef="#ctx0" brushRef="#br3" timeOffset="-172528.99">32494 17744 42383 0,'-6'8'1872'0,"1"-4"400"0,1-1-1824 0,3 0-448 0,2 0 0 16,0-3 0-16,1 3 0 0,-1 0-208 0,1 2 16 0,1 4 0 0,-1 3 192 0,1 0 0 0,-1 4 0 0,0 0 0 0,-2-2 0 0,0 3 0 0,-2-3 0 0,0 1 0 16,-1-3 368-16,2-1-48 15,-1 0 0-15,0-1 0 0,1-2 112 0,1-2 16 0,0-1 0 0,0-4 0 0,0 2-272 0,1-3-48 16,2 0-128-16,-2-4 192 0,2 1-192 0,0-3 0 15,0-2 0-15,-1 0 0 16,2-4 160-16,0-2-160 0,1-1 160 0,0-1-160 16,0-2 336-16,-1-5-16 0,4-3-16 0,-1 2 0 15,1-2-48-15,0-3 0 0,2 2 0 0,1-1 0 16,2 2-96-16,-1 0-32 0,3 1 0 0,0 3 0 16,1 1-128-16,0 3 0 0,0 4-160 0,0 1 160 0,0 6-176 0,-2 2 176 15,1 4-192-15,-3 2 192 0,2 5 0 0,-2 4 0 16,0 5 128-16,2 1-128 15,-3 5 448-15,0 1-16 0,2 4 0 0,-1 3 0 0,0 1-112 0,1 3 0 16,-1 1-16-16,-1 1 0 0,2 1 16 0,-2 2 0 0,-1 2 0 0,1-2 0 16,0-3-128-16,0-1-32 0,1-4 0 0,2-3 0 15,-1-5-320-15,0-6-64 16,0-3-16-16</inkml:trace>
  <inkml:trace contextRef="#ctx0" brushRef="#br3" timeOffset="-155004.79">5189 15116 43311 0,'-2'-2'3840'0,"1"0"-3072"0,0 2-608 0,0 0-160 0,1 2-1184 0,-2 0-272 0,1-2-48 0,-1 4-16 15,-3-2 192-15,0 6 48 0,-3 3 0 0,0 5 0 16,-2 1-960-16,-1 4-176 0,-2 1-32 0,0 3-16 0,-2 4 2464 0,1-3 512 0,-1 2 80 0,-1 3 32 15,0 1 1808-15,0 4 352 0,0-1 80 0,-2 4 16 16,-2 6-1424-16,-2-1-288 0,1 3-48 0,-3-1-16 16,1 0-848-16,-1-4-256 0,4-2 0 0,0-1 128 0,2 2-128 15,3 1 144-15,5 1-144 0,2-5 160 16,5-3 48-16,3 0 16 0,4-5 0 0,2-1 0 0,4-1 16 0,2 1 0 16,6-3 0-16,0 0 0 0,3-2-464 0,3-1-96 15,2 1 0-15,1-1-16 16,2 1-576-16,4-1-112 0</inkml:trace>
  <inkml:trace contextRef="#ctx0" brushRef="#br3" timeOffset="-154098.79">5654 15660 37775 0,'0'0'3360'0,"0"0"-2688"0,0-2-544 0,0 0-128 0,0 2-256 0,0 0-64 0,0-2-32 0,0-1 0 0,-2 2-3104 0,1-1-608 0,-1-1-128 0,2 3-32 15,0 0 528-15,-23 9 112 0,12-3 0 0,-1-2 16 0,-3 4 3696 0,-2-1 720 0,-1 3 160 16,1-2 16-16,0 2 2624 0,-1-3 528 0,1 2 112 0,-1-3 0 16,-1 1-1472-16,0-1-288 0,1 0-64 0,-1 0-16 15,1-1-1296-15,-2 1-272 0,1 0-48 0,2 3-16 16,2-3-528-16,2 0-96 0,2 1-32 0,1-1 0 31,2-1-640-31,2 0-128 0,2 1-32 0,2-2 0 0,2-2-384 16,1 2-96-16,3-2-16 0,2 2 0 0,4 2 1136 0,0-2 240 0,1 0 32 0,1 0 16 15,6 3 128-15,0-2 32 0,4 3 0 0,1 1 0 16,0-2-448-16,1 3 0 0,0 1 0 0,2 0 0 0,2 2 0 0,-1-1 0 16,-1 3 0-16,-1-1 0 0,-3 2-160 15,-1 2 160-15,-1 1 0 0,-4-1-144 16,-4 0-416-16,-1-1-80 0,-2 3 0 0,-3-2-16 16,-1 1-208-16,0-2-32 0,-3 1-16 0,1-5 0 0,-2-1 1136 0,-1 1 224 15,-2-3 64-15,-2-3 0 0,0 2 1184 0,-2-7 240 16,0 2 48-16,-2-2 16 0,0-2-1632 0,-2-2-368 15,0-2 0-15,-2-2 0 16,-1-4-1424-16,0-2-240 0,-2-3-64 0,-3-4-13920 0</inkml:trace>
  <inkml:trace contextRef="#ctx0" brushRef="#br3" timeOffset="-153611.18">5809 15246 35007 0,'-10'-10'3120'0,"2"1"-2496"0,0 2-496 0,2-2-128 0,2 3 1024 0,2 0 192 0,0-2 48 0,-3-4 0 0,-3-10-3408 0,-2-5-672 0,0 1-144 0,3 0-32 15,1 5-1248-15,3 7-256 0,3 5-48 0,2 6-16 16,1 3 3280-16,3 7 672 0,3 5 128 0,1 7 32 0,1 3 1936 0,1 1 400 16,3 4 80-16,0 5 16 0,1-4 784 15,2 4 176-15,-1-1 16 0,0 2 16 0,2 1-592 0,-2 2-112 16,2 1-32-16,-1 4 0 0,1 0-784 0,-2-3-176 0,-2-7-16 0,0 2-16 15,-1 1-672-15,3-2-144 0,-3-1-32 0,4 1 0 16,-1-1-272-16,3 1-128 16,-2 3 128-16,1-1-128 0,-3 5 0 0,-1 1 0 15,-4 1-224-15,-1 1 80 0,-3-1 144 0,-2-4 0 0,-1-1-144 0,-3-1 144 16,-2-3 0-16,-3-1 0 0,-1 0-144 0,-1-3 144 16,-1 1 0-16,-2-1 0 0,-1 0 0 0,0 1 144 15,-1-3-144-15,-3 0 160 0,1-1-160 0,-3-3 160 16,-2-4-160-16,1-2-256 15,-3-3 64-15,-2-3 16 0,-3-4-896 0,-3-4-176 0</inkml:trace>
  <inkml:trace contextRef="#ctx0" brushRef="#br3" timeOffset="-147172.22">1803 15344 28559 0,'-6'-3'2544'16,"1"-1"-2032"-16,0 4-512 0,1-3 0 0,2 3 1760 0,0-3 256 0,0 3 48 0,-2 0 16 0,-2-4-2624 0,-4 2-528 0,0-1-96 0,-1 2-32 0,1-1 1392 0,-1 2 288 0,0 2 48 0,1-1 16 15,0 2-224-15,0 3-64 0,2 0 0 0,-1 1 0 0,2 0 448 0,0 4 64 16,1 0 32-16,2 4 0 0,1 1-384 0,0 0-80 16,2 3-16-16,0 1 0 0,1 1-320 0,-1-3-192 15,1 2 32-15,-2 0 0 0,1 1 320 0,0-3 64 16,0 2 16-16,-1 2 0 0,1-3 176 0,0 1 32 15,0 1 16-15,1 1 0 0,-2 0-208 0,2 0-64 16,0 1 0-16,0 1 0 0,2-1-192 0,-1 1 0 0,1 4 0 16,0 0 0-16,0 5 0 0,1 0 0 0,-2-1 0 0,0 1-160 15,0-1 160-15,1-1-128 0,0-1 128 0,-1-2-128 16,0 1 128-16,1-3 0 0,-2 1 128 0,0-5-128 16,-2 0 192-16,1-2-48 15,0-1 0-15,-1-4 0 0,-1-2 160 0,-1 0 16 0,3-5 16 0,-1-2 0 16,0-2 112-16,4 0 32 15,-2-2 0-15,0-2 0 0,0 0-160 0,0-2-16 16,0 2-16-16,0-3 0 0,0 0-288 0,0-1 128 0,0-2-128 0,0-3 0 16,0 2 192-16,0 1-64 0,0-4 0 0,0-2-128 0,0 3 160 0,1-1-160 15,-1 1 128-15,0-1-128 16,0 0 0-16,0 0 0 0,0-2 0 0,0 2 0 16,1-2 0-16,0 2 0 0,2 0 0 0,-1 1 0 0,2-1 0 0,0 4 0 15,1-2 0-15,0 1 0 16,1 4 0-16,0-4 0 0,1 0 0 0,2-2 0 0,0 3 0 0,1-4 0 15,1 0 0-15,1-2 192 0,2 0-64 0,2-3 0 16,0-1 0-16,0 0 0 0,2-3-128 0,1 3 0 16,0 0 0-16,-1 2 0 0,1 6 0 0,-1 2-176 15,-2 3 48-15,2 3 0 0,-1 5-192 0,-1 1-16 0,-1 0-16 16,-2 4 0-16,4 4 192 0,-4 1 160 0,2 1-208 16,-3 0 80-1,1-1 128-15,-1-2 176 0,-1 2-48 0,0 1 0 0,2-3 96 16,0 0 16-16,1 0 0 0,3-4 0 0,2 1 32 15,3 2 16-15,4-5 0 0,1-1 0 0,2 0 0 0,0-2 0 16,0 1 0-16,-1 0 0 0,-1 0-288 0,-2 1 0 16,-1-2 0-16,-3 2 0 0,-4 0 0 0,-1 0 0 0,-4 0 0 0,-2 2 0 15,-2 1-336 1,-3 0-32-16,0-2 0 0,-3-1 0 0,-2-2-336 0,-1-2-80 0,-2 2-16 0,-2-7-19184 16</inkml:trace>
  <inkml:trace contextRef="#ctx0" brushRef="#br3" timeOffset="-142925.22">12933 13538 6447 0,'5'0'576'0,"-2"0"-576"0,-2 0 0 0,-1-2 0 0,0 2 2608 0,0 0 400 0,0 0 96 15,1 0 16-15,-1 0-3120 0,0 0-560 0,0 0-144 0,0 0-16 0,0 0 528 0,0 0 192 0,0 0-144 0,0 0 144 16,-19-7 224-16,14 4 128 0,-1 0 32 0,0 1 0 16,-1 1 368-16,1-3 80 0,-3 1 0 0,0 1 16 15,1 2 464-15,-4 0 96 0,0 2 0 0,-4 0 16 16,-3 3-192-16,0-2-32 0,-4 3-16 0,0 3 0 15,-1 1-384-15,-2-3-80 0,3 2-16 0,-1 1 0 0,1-1-512 16,-1 0-192-16,2-2 144 0,0-1-144 0,1 0 480 0,-1 0 16 16,-2 0 0-16,-1-2 0 0,1 0 272 0,-1-4 48 15,-1 2 16-15,1-2 0 0,2 0-480 0,-1 0-96 16,2 0 0-16,-1 0-16 0,0-2-240 0,2 2 176 16,0 0-176-16,0 0 160 0,1 0-160 0,-1 2 0 15,-1 0 0-15,0 0 0 0,-2 4 0 0,0-3 0 0,-2 0 0 16,1 4 0-16,-2-4 0 0,-3 0 0 0,-5-3 0 15,0 1 0-15,-2 1 128 0,-1-4 64 0,3 1 0 0,0-4 0 16,0 4-192-16,1-3 0 0,0-1 0 0,1 1 0 16,0 0 0-16,0 2 0 0,2-2 128 0,2 2-128 15,2-1 208-15,-2 2-32 16,2-1-16-16,0 0 0 0,2 0 64 0,-1 2 16 0,-1-3 0 0,1 2 0 16,1 1-240-16,2-2 0 0,-2 4 128 0,0-2-128 15,2 1 0-15,-1 2 0 0,3-1 0 0,-1 0-160 16,-2 0-64-16,1 2-16 0,-1-2 0 15,1 2 0-15,2-2 64 0,0 0 16 0,1 0 0 0,-1 1 0 16,0-2 320-16,0 1 64 0,1-2 16 0,0 0 0 0,2 0 32 0,-1 0 16 16,3 0 0-16,1 3 0 0,3-3-160 0,1 0-128 15,2 0 144-15,1 0-144 16,1 0 0-16,1-3 0 0,0 3 0 0,0 0 0 0,0 3 0 16,-2-3 0-16,1 1 0 0,-2 2 0 0,1 0 0 0,-2 0 0 15,-1 0 0-15,-1 1-160 0,0 1 160 0,1-1 0 16,-1 2 0-16,-2-5 0 0,2 4 0 0,-3-5 0 15,1 4 0-15,-2-2 0 0,-2 0 208 16,-1 0-16-16,0-2-16 0,0 0 0 0,-1 3-48 0,0-3 0 0,-1 0 0 16,1 0 0-16,2 1-128 0,-1-1 160 0,3 2-160 0,0-2 160 15,2 3-160-15,-2-2 0 0,3 1 0 0,-2 2 0 16,3-1 0-16,-1 0 0 0,0 0 0 0,0-2 0 16,1 2-144-16,-1-1 144 0,1 2 0 0,0-2 0 15,-1-2 0-15,1 1 0 0,1 2 0 0,-1-2 0 16,-1 2 0-16,0-1 0 0,-1-1 0 0,2 2 0 15,0-1 0-15,1-2 0 16,3 1 0-16,-1 2 0 0,3-3 144 0,1 2-144 16,2-2 128-16,3 0-128 0,0 0 144 0,3 0-144 0,-1-2 160 0,3 2-160 15,0-3 144-15,1 2-144 0,1 1 128 0,0-2-128 16,0 2 0-16,2-3-224 0,0 3 32 0,-2 0 0 0,1 0 0 0,-1 0 16 16,0 3 0-16,0-3 0 0,-2 2 176 0,1-2 0 15,-1 0 0-15,1 0 128 0,0 0 128 0,0 1 16 16,2-1 16-16,-1 0 0 0,2-1 16 0,-1 1 0 15,4 0 0-15,-1-2 0 16,1-1-304-16,3 2 160 0,1 1-160 0,0-2 128 0,-2 2-288 0,2 0-64 16,0 0-16-16,0 0 0 0,1 0-112 0,-1 2-32 15,0-2 0-15,-1 4 0 16,0-2-256-16,-1-2-48 0,0 4-16 0,-1-4 0 16,-2 2 128-16,0 0 32 0,-2 0 0 0,-1-2 0 0,0 0 800 0,-1 0 144 0,1 0 48 0,0 0 0 31,2 0 256-31,1 0 64 0,2-2 16 0,0 0 0 0,3 0-384 0,2-2-80 0,1 2 0 0,2-4-16 15,2 2-160-15,0-2-16 16,1 0-128-16,-2 2 192 0,0-1-192 0,3 1 0 16,1 2 0-16,1 0 0 15,0 2-320-15,3-2 64 0,3 4 0 0,0-2 0 0,-4 2-64 16,1 0 0-16,0 1 0 0,-1-3 0 0,0 0-16 16,-2 0-16-16,0 0 0 0,0 0 0 0,1 0 608 0,-1 0 112 15,1 0 16-15,1-3 16 0,-1 3 32 0,4 0 0 16,3-2 0-16,3 0 0 0,0-1-176 0,3 0-16 15,0 0-16-15,-1 0 0 0,-3-1-224 0,-4-1 0 16,-1 4 0-16,-5-1 0 0,-1 4 0 0,-2-2-256 16,-2 1 48-16,-2 2 16 0,1 1-128 0,0 1-32 15,0-2 0-15,0 3 0 16,0-2-64-16,-1-1-16 0,1 0 0 0,-1-3 0 0,-1 3 432 0,1-6-160 16,1 3 160-16,2 0 0 0,0-2 192 0,1 1 128 15,-1-2 48-15,-1-1 0 0,1-2-160 0,-2 3-16 16,0-2-16-16,0 1 0 0,-2 1-176 0,0 0 0 0,-1-1 0 15,0 2-176-15,-2 0-80 0,0 0 0 0,-1 2-16 16,-3 0 0-16,-2 0 128 0,0-3 144 0,0 3-208 0,0 0 80 16,-2 0 128-16,2 0 0 0,1 3 0 0,2-3 0 15,2 0 0-15,-1 0 224 0,3-3-48 0,0 3-16 16,0-1-16-16,2 1 0 0,0-2 0 0,3-1 0 16,-1-1 0-16,-2 1 0 0,1-2 0 0,-1 0 0 0,-1 0-144 15,-1 1 0-15,0-2 0 0,-3 2 0 0,1-1 0 0,-1 2 0 16,-2 1 128-16,-2-3-128 0,-1 4 0 0,-2-1 0 15,2 2 0-15,-2-3 0 0,1 3 0 0,-2-1 128 16,-1 2-128-16,0-1 0 0,-2 0 176 0,0 0-48 16,-1 3-128-16,0-3 192 0,0 0-192 0,-1 2 0 15,1-1 0-15,-2 2 0 0,1-3 0 0,-1 2 0 16,0-2 0-16,0 2 0 0,0 0 0 0,-1-2 0 16,-1 0 0-16,2 0-160 0,0 0 160 0,0 0-160 15,0 0 160-15,-19 1-160 0,14 2 160 0,-3-6 0 0,1 3 0 0,-2 0 0 16,0 0 0-16,0-1 0 15,-3 2 0-15,0-1 0 0,-2 0 0 0,2-1-128 16,-1 2 128-16,-2 2-128 0,-1-3-32 0,-2 2 0 0,0 0 0 0,-3 0 0 16,1 2 16-16,-2-2 0 0,-4 2 0 0,0-2 0 15,1 1-176-15,0-3-16 0,-2 1-16 0,0-1 0 32,1-1-864-32,0-2-192 0</inkml:trace>
  <inkml:trace contextRef="#ctx0" brushRef="#br3" timeOffset="-138829.85">7080 12634 23039 0,'-3'-2'2048'0,"-1"2"-1648"0,2-3-400 0,2 2 0 0,0 1 0 0,-2-5 0 0,0 1 128 0,-4-3-128 0,-2-2-768 0,0-4-176 0,-3 0-32 0,-1 1-16 16,-1 0 96-16,-2-1 0 0,-2 6 16 0,-3-2 0 16,-2 3 240-16,-3 0 32 0,-4 0 16 0,0 2 0 0,-2 0 784 0,-3 2 144 0,0 2 48 0,-2-3 0 15,1 3 1152-15,-1 0 256 0,2 0 32 0,-2 0 16 16,1-1 192-16,-3-2 32 0,-5 1 16 0,-5-2 0 15,-4 1-672-15,-2-1-144 0,-1-1-32 0,2 1 0 16,2-2-688-16,0 0-144 0,-1-2-16 0,-2 2-16 16,-3 0 144-16,-6 0 48 0,-5 0 0 0,1 2 0 15,2 1-192-15,3 0-48 0,5-2 0 0,-1 4 0 16,2-2 48-16,-2 1 0 0,-3 2 0 0,2 2 0 16,1 2-224-16,4 1-144 0,4-2 192 0,4 1-192 15,3 0 128-15,1-2-128 0,-3 1 0 0,3-2 0 16,0 2 0-16,3-1 0 0,0 2 128 0,5-2-128 0,4-1 256 0,5 2-16 15,8-3 0-15,4 2 0 0,4-4-240 16,4 2 128-16,1-3-128 0,5 0 0 0,3 0 0 0,2 2 128 16,4-5-128-16,3 3 0 0,4 0 0 0,5 0-256 15,7 2 48-15,5-2 16 0,6 3-48 0,6 0 0 16,4 4 0-16,1 2 0 16,0 1-320-16,-2-1-64 0,-2 0-16 0,0-2 0 15,-4-2 64-15,4 2 0 0,7-4 0 0,0 0 0 0,3-3 400 0,2 0 176 16,2-1-128-16,-2 0 128 0,-3-2 384 0,-1-3 144 0,5 3 48 0,4-1 0 15,7 1 0-15,-2 1 0 0,-2 3 0 0,-8 0 0 16,-7 2-352-16,-1 0-64 0,-1 0-16 0,2 2 0 16,0 0-144-16,0 3 0 0,-1 1 0 0,-4 0 0 15,-4 1-160-15,-6 2-16 0,-2-2 0 0,-6 2 0 16,-3-1-16-16,-2 0 0 0,-2-2 0 0,0 1 0 16,-1 0 48-16,0 2 0 15,-1-6 0-15,-1 2 0 0,1 0-80 0,-1-2-16 0,2 0 0 0,0 0 0 16,-1-1 240-16,0 0 0 0,2 0 0 0,-1-2 0 15,0 0 0-15,-1 0 0 0,-1 3 0 0,-2-3 0 0,-3 1 0 16,-3 1 160-16,-1 2-160 0,-2 0 128 0,-3 1-128 16,-1 1 0-16,-3 0 0 0,-1 0 0 0,-1 2 0 0,-3-2-176 15,0-3 48-15,-1 2 0 0,-2 2 368 16,0-2 80-16,-2 1 0 0,0-1 16 0,-1-2 272 0,-2 0 48 16,0 1 16-16,-4-3 0 0,-3 0-384 0,-2-1-80 15,-1 0-16-15,-3 0 0 16,2-1-192-16,-6 0 176 0,-2-3-176 0,-1-1 160 0,-3 1-160 0,0-2 0 15,-1-1 0-15,0 0 0 0,0-1 0 0,-2-2 0 16,-3 4 0-16,-4-3 0 0,-3 3-336 0,-11-2 48 16,-9 2 16-16,-8 3-11904 15,-2-2-2384-15</inkml:trace>
  <inkml:trace contextRef="#ctx0" brushRef="#br3" timeOffset="-134265.86">7576 15964 19343 0,'2'3'1728'0,"-2"-1"-1392"0,0-1-336 0,-2 2 0 0,2-1 3104 15,0 2 544-15,-1 0 128 0,1 2 0 0,-1 6-3040 0,0 4-608 0,-1 1-128 0,1 1 0 0,1 1-1712 0,0-3-304 0,0 0-64 0,-1-1-16 0,1 1 1040 0,-1 0 208 16,-1 0 32-16,2 2 16 0,0 0 1376 0,2 3 256 0,-1 3 64 0,1-1 16 16,0 3 480-16,-1 0 80 0,0 1 32 0,0 1 0 15,1 1-576-15,-4 3-112 0,1-1-32 0,0-1 0 16,-3 0-432-16,0-4-96 0,2-1 0 0,0-3-16 31,-1 1-1104-31,2-7-224 0,1-5-32 0,0-4-16 16,0-4-1232-16,-1-3-256 0</inkml:trace>
  <inkml:trace contextRef="#ctx0" brushRef="#br3" timeOffset="-133610.52">7433 15983 28559 0,'-3'-10'2544'0,"1"1"-2032"0,-1 2-512 0,3 1 0 16,3 2 1392-16,-1 2 176 0,2-2 32 0,1-2 16 31,5-7-1792-31,4 1-352 0,5-4-80 0,2 0-16 0,2 1 624 0,-1 5 0 0,-1 0 224 0,-1 1-64 0,-2 6 560 0,0-3 112 31,-2 3 32-31,-3 2 0 0,0-2 384 0,-2 0 80 0,-1 0 16 0,-2 1 0 16,1 0-592-16,-2 0-112 0,2 1-32 0,0-2 0 15,-2 3-384-15,1 0-80 0,-1 0-16 0,-1 3 0 16,0 2-128-16,0 0-176 0,1 5 48 0,-1-2 0 16,0 2 128-16,-1 2-128 0,1 1 128 0,0 3-128 15,-1-4 128-15,1 6-192 0,1-4 192 0,-1 5-192 16,0-3 192-16,0 0 0 0,0 3 0 0,-1-3 0 0,-1 4 176 0,-1-2-48 16,-1 4 0-16,-2-2 0 0,-2-3-128 0,-1 0 0 15,-2 1 0-15,-1 2 0 0,-3-2 0 0,-2 0 0 0,-2 3 0 0,-2-3 0 16,-4 0-144-16,-1-1-16 0,1-1 0 0,-2-2 0 15,2-2 160-15,0-2-208 0,1 1 80 0,1-6 128 32,-1 1 0-32,2-1 0 0,1-1 0 0,1-4 192 0,0 0-192 0,0 0 0 15,1-3 0-15,-1 0 128 0,1 0-128 0,-1-1 0 0,0 2 0 0,1 1 0 16,-2 1-240-16,3-4 80 0,2 4 16 0,0-2 0 16,4 2 16-16,2 0 0 0,1 0 0 0,3 0 0 15,3 0 128-15,1 2 0 16,0-2 128-16,4 4-128 0,1-3 224 0,0 1-32 0,4 2 0 0,2 1 0 0,2 1 0 0,0 0 0 31,3 4 0-31,1-2 0 0,3 3-192 0,-2-1 128 0,1 0-128 16,0-2 0-16,-1 3 256 0,0 1-32 0,-1-1-16 0,0 4 0 15,0-7-80-15,-1 3-128 0,0 2 176 0,0-1-176 16,-2 0 0-16,-1 1 0 16,-1-1 0-16,-1-2 0 0,-1 2 0 0,-2-2-192 15,1 0 0-15,-1-1 0 16,-1-2-304-16,0-1-48 0,-1 1-16 0,0-1 0 15,2-4-640-15,-2 2-128 0,3-4-16 0,-2 2-10064 0,0-2-2016 0</inkml:trace>
  <inkml:trace contextRef="#ctx0" brushRef="#br3" timeOffset="-133111.96">8187 16040 42383 0,'-2'0'3776'0,"0"-3"-3024"0,2 2-608 0,0 1-144 0,2-2 192 0,-2 0 0 0,0 0 0 0,1-2 0 0,0-1-192 0,0-1 0 0,2 0 144 16,-1 1-144-16,2-1 0 0,-1-1-160 0,0 5 16 0,1-2 0 0,-2-1-800 0,1 4-144 0,-3 1-48 0,1 1-16720 15</inkml:trace>
  <inkml:trace contextRef="#ctx0" brushRef="#br3" timeOffset="-132903.84">8289 16327 43311 0,'-7'6'1920'0,"2"-2"384"0,2-2-1840 0,0-1-464 0,2-1 0 15,1-1 0 1,0 1-288-16,0-2-160 0,-2-2-16 0,0-2-16 16,0-1-1584-16,1-2-320 0,-1-3-64 0,2 1-16 0,0 0 1984 0,3 1 480 0,1 0 0 0,1 0 0 0</inkml:trace>
  <inkml:trace contextRef="#ctx0" brushRef="#br3" timeOffset="-132146.47">8713 15888 25791 0,'-1'0'2304'0,"-1"-3"-1856"32,1 2-448-32,0-2 0 0,0 1 3184 0,1 1 528 15,1-2 128-15,-1 0 0 0,1-2-2784 0,2-3-560 16,0-4-112-16,3-2-32 0,2 2-352 0,0-4 144 16,4 1-144-16,-3 1 0 0,4 2 208 0,-2 0-64 15,0 2-16-15,0 1 0 0,0 2-128 0,-1 0 0 16,0 5-192-16,0-1 192 0,-1 6-384 0,-1-1 32 0,1 6 16 15,-2 2 0 1,0 2-240-16,-1 3-64 0,-1 1 0 0,-2 3 0 16,2 0 160-16,0 2 32 0,0-1 0 0,1 2 0 0,3 1 448 0,0 1 208 0,1 0-16 0,0-1 0 15,-2 1 64-15,2-3 0 0,-1 1 0 0,-3-3 0 16,-1-2 192-16,0-1 64 0,-1 1 0 0,-3 1 0 16,0 0-240-16,-2 1-32 0,-2-3-16 0,0 0 0 15,-4 3-224-15,0-5 0 0,-3 4 0 0,-2 0 0 16,-2-2 0-16,-2 5-256 0,-2-1 48 0,-3 2 16 15,-4 3-560-15,-4 0-96 0,1 1-32 16,1-1 0-16,-1-6-96 0,3 0-32 0,4-5 0 0,2-2 0 0,2-3 2160 0,3-3 448 16,2-3 64-16,1-5 32 0,2-2-1008 0,0-4-208 15,1-2-32-15,0-3-16 0,2 2-240 0,-1-1-64 16,-1-7 0-16,1 1 0 0,1-1-128 0,1-1 0 16,1-1 0-16,3 4 0 0,2-1 0 0,1 1 0 15,2 5 0-15,2 2-176 0,3 2 176 0,0 0 0 16,3 2 0-16,0 1 0 0,3 4 208 0,1-2 80 15,3 1 16-15,1 2 0 0,1 2-112 0,3 1 0 16,3 3-16-16,2-2 0 0,-2 3 80 0,4 2 0 16,1 1 16-16,3 2 0 0,1 0 208 0,-2 2 32 0,0 1 16 15,-3-3 0-15,-2 2-192 0,-4 1-32 0,-1-2-16 0,-3 2 0 16,-2-3-288-16,0 2 0 0,-2 1 0 0,-1 1 0 31,2-4-640-31,-1 1-16 0,0 0-16 0,2-7-19216 0</inkml:trace>
  <inkml:trace contextRef="#ctx0" brushRef="#br3" timeOffset="-130350.93">5144 9368 26719 0,'-14'-1'2368'0,"3"1"-1888"0,5 0-480 0,4 1 0 0,0-1 880 0,-3 0 80 0,-3 2 0 0,-7-2 16 0,-6 2-3472 0,-1-4-704 0,1 4-144 0,0-6-32 0,1 2 2704 0,1-2 544 16</inkml:trace>
  <inkml:trace contextRef="#ctx0" brushRef="#br0" timeOffset="-123618.55">6917 9417 30399 0,'4'-7'2704'0,"0"1"-2160"16,-1 0-544-16,0 3 0 0,1 2 816 0,-1-2 48 0,5-6 16 0,3-6 0 0,2-2-512 0,0-2-112 0,-3 1 0 0,-4 4-16 0,-5 2 224 0,-5 2 48 0,-3 1 16 0,-4 3 0 0,-3 2-144 0,-3 1-48 15,-3-2 0-15,-2 5 0 0,-4 0-144 0,-3 2-16 16,-3 2-16-16,-2-1 0 16,-3 6 48-16,-4-5 16 0,-1 4 0 0,-4-1 0 0,-2-1-32 0,-4 0-16 15,-3 0 0-15,1-2 0 16,1 0-176-16,-5 2 0 0,-3 0 0 0,2-2 0 0,8 1 0 0,-3-2 208 15,-3-1-48-15,-4-2-16 0,2 0 176 0,-2 0 48 16,-1 1 0-16,-2 0 0 0,0 3 16 0,0-2 16 16,-1-2 0-16,2 0 0 15,0 0-208-15,-1 3-64 0,-3 0 0 0,2 0 0 16,1 1 0-16,6-2 0 0,10 2 0 0,-1-3 0 0,-2 2-128 0,4 0 0 16,4 2 0-16,7 1 0 15,6-2 0-15,7 2 0 0,4 0 0 0,5 1 0 0,6-1-224 0,3-2-80 16,5-2-16-16,2 2 0 15,5-1-192-15,4 0-32 0,4 1-16 16,4-2 0-16,6-2 112 16,6 4 32-16,6-2 0 0,5 2 0 0,5 2 416 0,5-2 0 0,7 0 0 0,3-2-128 0,2-2-272 0,2 0-48 15,-5-2-16 1,5-2 0-16,7 1-672 0,2 0-128 0,-4 1-16 0,0-4-16 16,-1-2 576-16,-2-2 112 0,-3 0 32 0,3 1 0 0,6-1 576 0,1 0 0 0,-1-2 0 0,1-3 0 0,0 2 0 0,0-2 0 15,2 1 144-15,-5 2-16 0,-4-1 144 0,-6 0 48 31,-5 0 0-31,-6 4 0 0,-5-3-320 0,-4 2 0 16,-3 3 0-16,-7 1 0 0,-5 1 144 0,-6 1 32 16,-2 1 0-16,-7 0 0 0,-3-1 304 0,-6 2 64 0,-3 1 16 15,-5 1 0-15,-3 0 464 0,-7 1 80 0,-4-1 32 16,-5 2 0-16,-5 0-448 0,-7 0-96 0,-6 2-16 0,-5-2 0 16,-6 2-224-16,-3 1-48 0,1 1-16 0,-3-2 0 15,1 2-32-15,-6 0-16 0,-7 0 0 0,-3 4 0 16,1 0-240-16,-3-1 128 0,1 1-128 0,2-3 0 15,3-1 0-15,-1 0-160 0,-3 1 0 0,1 1-18784 16</inkml:trace>
  <inkml:trace contextRef="#ctx0" brushRef="#br0" timeOffset="-122597.02">12877 8118 10127 0,'-7'0'896'0,"1"-1"-704"0,0 1-192 0,-1 0 0 0,4-3 2720 0,-1 3 512 0,-1 0 96 0,-4-2 32 0,-5 1-400 0,-7-3-80 0,-4-1 0 0,-4 1-16 0,0 1-1200 0,-6-2-224 15,2 3-48-15,-4-3-16 0,-3 4-992 0,-2-1-208 16,-4 1-48-16,-4 1 0 16,-7 0-128-16,-6 3 0 0,-4-2 0 0,-4 4 0 0,-2 2 0 0,-7-1 288 15,-7 1-48-15,-4 2-16 0,-3-2 272 0,-4 2 48 16,-2 3 16-16,-4-4 0 0,2 3-192 0,-6-1-48 15,-1 2 0-15,-1-2 0 0,3 0-64 0,2-4-32 16,4 1 0-16,5 2 0 16,8-3-96-16,2 1-128 0,1-4 176 0,5 1-176 0,2-2 128 0,4 1-128 15,6 1 0-15,2-4 0 16,2 0 0-16,5 0 0 0,3 2 0 0,8-2 0 0,6 0 0 0,7 1 0 0,8 2 0 0,8-1 0 31,7-2 0-31,6 1 0 0,6 2 0 0,7-3 0 0,4 0 0 0,9 0 0 16,6 0 0-16,9 0 0 0,4 0 0 0,11-3 0 15,9 2 0-15,12-4 0 16,7 4 0-16,6-5 0 0,5 1 0 0,7 0 0 0,1 0 0 16,9-1 0-16,9-2 0 0,7-1 0 0,1 2-128 0,4-1 128 15,6 0-208-15,-4 2 80 0,-10 0 128 0,6 0-128 16,1 0 128-16,-1-1-128 0,-9 4 128 0,-1-4 0 16,0 1 0-16,-8 1 0 0,-12 4 0 0,-5-1 0 15,-1-1 0-15,-10-1 0 0,-8 3 0 0,-6-1 0 16,-4-2 144-16,-8 2-144 0,-8 2 192 0,-8-3-192 15,-8 3 192-15,-8-1-192 0,-7 1 128 0,-8-3-128 16,-5 1 0-16,-7 1-19024 0</inkml:trace>
  <inkml:trace contextRef="#ctx0" brushRef="#br0" timeOffset="-121014.5">7613 14541 2751 0,'0'0'256'0,"-1"2"-256"0,0-2 0 0,1 0 0 0,-1 0 4928 16,1 0 928-16,0 0 192 0,0 0 32 0,-2 0-4608 0,2 0-944 0,-1 2-176 0,1-2-32 0,0 0-320 0,0 0-144 0,0 0 16 0,0 0 0 16,0 0 992-16,0 0 208 0,0 0 32 0,0 0 16 15,0 0 0-15,0 0 0 0,0 0 0 0,-3 24 0 0,4-11-224 0,0-1-64 16,0 8 0-16,0 1 0 0,1 1-448 0,-1 4-112 16,-1 3-16-16,0 2 0 15,0 1-256-15,-1 0-176 0,-1-1 32 0,0 3 0 16,1 5-160-16,0-5-16 0,-2 5-16 0,1-5 0 0,-1-2 336 0,-1 2 0 0,-1-1 0 15,-1 1 0-15,-1-2 368 0,-1-4 80 0,0 1 32 0,-3-3 0 16,0 1-112-16,-1-5-32 0,0 2 0 16,-2-3 0-16,3-3-144 0,1-7-16 0,2 0-16 0,-1-3 0 15,0-2 160-15,2-2 48 16,1-2 0-16,1 1 0 0,2-3-160 0,2 0-16 0,2-3-16 0,2 1 0 16,1-2-176-16,3 0 128 0,2 1-128 0,3-2 128 15,3-2-128-15,1 0 0 16,3 1 0-16,0-4 0 0,4 1 0 0,0-1 0 0,1 4 0 0,-2-4 128 15,1 4-336-15,0-3-80 0,-2 3-16 0,-2 0 0 16,0 2-496-16,-1 1-96 16,0-1-32-16,-2 2 0 0,0-2 304 0,-2 1 64 0,-3 1 16 0,0-2 0 0,-3 0 240 15,1 1 48-15,-1 0 16 0,-2-3 0 16,2 2-224 0,1-2-48-16,1 0-16 0,2-3 0 15,2 2-1520-15,-1-2-288 0,4 2-64 0,-1-2-5728 0,0-1-1136 0</inkml:trace>
  <inkml:trace contextRef="#ctx0" brushRef="#br0" timeOffset="-120750.58">8266 14553 40543 0,'-3'0'1792'0,"-1"0"384"0,1-2-1744 0,2 1-432 0,1 1 0 0,0 0 0 0,0-3 320 0,0 3-32 0,1-4 0 0,-1 2 0 0,2-2-432 0,-1-1-96 0,1 4-16 0,0-1 0 16,-1-1-1216-16,0 3-256 0,0 3-64 0,1-1 0 0</inkml:trace>
  <inkml:trace contextRef="#ctx0" brushRef="#br0" timeOffset="-120522.58">8230 15100 35007 0,'0'4'1552'0,"-1"-2"320"0,0-2-1488 0,1 0-384 0,0 0 0 0,-1 0 0 16,1-2 640-16,-1-1 64 0,-1 2 16 0,0-5 0 16,-2 0-720-16,0-3 0 0,1 1-160 0,-2 0 32 15,2-1-1088-15,0 2-224 0,0-3-32 0,1 4-13568 16</inkml:trace>
  <inkml:trace contextRef="#ctx0" brushRef="#br0" timeOffset="-119727.02">8773 14541 6447 0,'-2'0'576'0,"-1"0"-576"0,2-3 0 0,0 2 0 0,1-1 6720 0,1-1 1216 0,0 2 256 0,1-5 64 0,0-3-5648 0,3-1-1136 0,1-3-208 0,2-2-48 16,-1 1-1216-16,2-1-256 0,1 2-32 0,-2 4-16 15,1-1-80-15,1 0-32 0,0 4 0 0,1 0 0 0,1 4 112 0,3-2 32 0,1 4 0 0,4 0 0 16,1 0 272-16,2 4 0 0,0-2-128 0,-1 2 128 16,0 2 0-16,-3 0 192 15,-2 2-16-15,-1 0-16 0,-2 2 32 0,-1 5 0 0,0-1 0 0,-2 4 0 16,1 2-192-16,-2 2 0 0,0 3 144 0,-3 0-144 0,0-1 0 0,-2 5 0 15,-1-1 0-15,-1 2 0 0,-2 2-352 0,-2-1 16 16,0 0 0-16,-3-1 0 16,0-2-416-16,-2 0-80 0,0 0 0 0,-3 0-16 0,1-2 480 0,-4-1 112 31,1-2 0-31,-1 1 16 0,0-2 544 0,-4 0 96 16,-2-3 32-16,-3 1 0 0,1-4-240 0,-3-1-64 15,-3-2 0-15,-2-3 0 0,-1-1-128 0,3-2 160 16,0-2-160-16,3-5 160 0,3 0 272 0,3-5 48 15,0-2 16-15,1-3 0 0,4-3 16 0,0 1 16 0,1 0 0 16,2-2 0-16,0-1-304 0,3 2-64 0,1-2-16 0,3 1 0 16,-1-1-144-16,3 5 0 0,1 1-192 15,2 2 192-15,2 1 0 0,2 0 0 0,2 4 0 0,2 2 128 16,3 2 144-16,2 2 32 0,2 4 0 0,2 0 0 16,2 3-304-16,3 3 0 0,1-1 0 0,1 4 0 15,0-3 0-15,2 2 0 0,-2 0 0 0,-1-1 0 16,-1 1 352-16,-2-3-32 0,-1 3-16 0,-2-7 0 15,-1 4-112-15,-1-5 0 0,0 0-16 0,-1 1 0 16,-1-3-176-16,0 0 128 0,1-2-128 0,-2-4-12496 16,-1 0-2592-16</inkml:trace>
  <inkml:trace contextRef="#ctx0" brushRef="#br3" timeOffset="-99906.47">2029 17095 41471 0,'-6'3'3680'0,"0"0"-2944"0,2 0-592 0,3-3-144 0,0 2 224 0,-2 0 16 0,-2 1 0 0,-3 0 0 0,-4 4-496 0,0-1-112 0,1 0-16 0,1 0 0 16,3 0-288-16,-1 0-64 0,2 1-16 0,2 3 0 15,2-3-608-15,1 3-128 0,2 1-32 0,3 1 0 0,-1 4 1264 0,2 4 256 16,1 2 0-16,-1 3 0 0,3 4 832 0,-5 2 128 16,1 4 0-16,0 4 16 0,-2 4-320 0,0-1-64 15,-2 3-16-15,-2-2 0 0,1-2-128 0,-1-5-48 16,0 1 0-16,0-6 0 15,-1-6-112-15,2-2-32 0,0-3 0 0,0-4 0 0,0-4-48 0,-2-1-16 16,2-3 0-16,-2-2 0 16,1-4-64-16,-1 2 0 0,0-2-128 0,-1-2 192 15,-1 0-192-15,0 0 0 0,0-2 0 0,-1-1 0 16,1 2 0-16,0-4 0 0,1 4 0 0,1-4 0 0,-1 1 288 0,0 1-32 16,2-4-16-16,1 4 0 0,-1-3-16 0,2 1 0 0,2 0 0 0,0-4 0 31,3 0-224-31,1-1 0 0,4 1 0 0,1-5 0 0,4 2 0 0,0-4-192 0,2 1 192 0,-1-1-208 15,0 0 208-15,-1-1 0 0,0 3 0 0,-3 0-144 16,2 2-32-16,-3-1 0 16,0 3 0-16,0 2 0 0,0 0 0 15,-1 0 0-15,0-1 0 0,0 2 0 0,-1 0 16 16,2-2 0-16,-1 2 0 0,1 1 0 0,0 0 160 0,0 0-192 16,4 0 192-16,-1-1-192 0,0 4 192 0,4 3 0 15,-2 2-144-15,1 3 144 0,2 4-128 0,-2-1 128 16,-1 2-160-16,3 0 160 0,-1 5-144 0,2 1 144 15,-1 0-128-15,-1 3 128 0,-1-2 0 0,-1 2 256 16,-1-1-48-16,-2 1 0 0,-1 0-16 0,-2 3-16 16,-1-3 0-16,-1 1 0 0,-2-1-16 0,1-1 0 15,0 1 0-15,-1-3 0 0,-1 0-160 0,1-4 0 16,-1 1 0-16,0-3 128 0,0-1-320 0,0 0-80 0,1 1-16 16,0-1 0-1,1 1-1248-15,-1 2-256 0</inkml:trace>
  <inkml:trace contextRef="#ctx0" brushRef="#br3" timeOffset="-94339.18">2932 16213 28559 0,'-8'0'2544'0,"1"0"-2032"0,0 0-512 0,3 1 0 0,3-1 1664 0,1 0 256 0,0 0 32 16,-2 0 16-16,1 0-2160 0,0 0-448 0,2 3-64 0,3-3-32 0,1 2 1056 0,1-2 224 0,-6 0 32 0,0 0 16 15,24 4-912-15,-17-4-176 0,-2 3-32 16,0 1-16-16,-1 1 544 0,-1-1 176 16,-2 4 0-16,-1 2 0 0,-2 0 608 0,-2 3 128 15,-1 0 32-15,-2 5 0 0,1-2-240 0,-3 1-32 0,2 0-16 0,-1 3 0 16,2 0-368-16,-1 3-80 0,0 0-16 0,3 0 0 0,-1 2-16 0,0-5-16 16,2 1 0-16,1-5 0 15,-1-1-160-15,2-4 0 0,0-3 0 0,0 0 128 0,-1 0 0 0,0-5-128 16,1 1 192-16,-1-2-64 0,1-2 0 0,1 1 0 15,-1-1 0-15,1-1 0 0,-1-1-128 0,-1-2 0 16,1-2 0-16,0-1 0 0,0-1 128 0,-1-2-128 16,1 3 128-16,0-8-128 15,2 1 160-15,0-4-160 0,2-3 192 0,2-3-192 0,2 2 192 0,2-3-192 0,1 3 192 0,2-3-192 16,3 3 0-16,0 0 0 0,2 0 0 0,-1 5 0 31,0 1 0-31,0 4 0 0,0-3 0 0,-2 1 0 0,0 2 0 0,-2 2 0 0,0-1 0 0,-2 1 0 31,-1 3 0-31,-2-2 0 0,0 5 0 0,-2 1-144 16,-1 0 144-16,1-1 0 0,-2 4-144 0,-1 0 144 0,3 0-176 0,0 2 48 16,1 3 0-16,2-2 0 0,0 1 128 0,2 2 0 0,2 3 0 0,0-2 0 0,0 2 0 0,2-2 0 31,1 2 0-31,0-2 0 0,-3 2 0 0,0 0 0 16,-1 1 0-16,-1-3 0 0,0 2 0 0,-2-3 144 15,-1 4-16-15,-1-2-128 0,-1-1 128 0,0 2-128 16,-2-1 0-16,-3 3 0 0,1-5 160 0,-2 4-32 15,-2 0 0-15,-2 0 0 0,0 2-128 0,-1-2 0 16,-1 2 0-16,-2-3 0 0,0 1 0 0,3 0 0 16,0-4 0-16,1-3 0 0,2 0 0 0,1-3 0 15,1 0 0-15,0-3 0 0,-1-4 0 0,1 1 128 0,0-6-128 16,-2-1 128-16,2 0-128 0,0-2 128 0,2-1-128 16,0 0 128-16,1 0 0 0,1-2 0 0,1 5 0 15,0 1 0-15,1-1-128 0,0 6 0 0,0 1 0 0,0-1 0 31,1 1 160-31,-1 2 0 0,1 2 0 0,-1 2 0 0,0-2-160 0,0 2 128 0,1 0-128 0,-1 0 128 16,2 2-128-16,-1 0 0 0,2-2 0 0,-2 4 0 16,1 0 0-16,1 1 0 0,0 2-128 0,0 2 128 15,-1 1 0-15,2 2 0 0,0 4 0 0,1 3 0 16,-1 3 0-16,0 2 160 0,0 0-160 0,-1-1 160 0,0 1-160 16,0 1 0-16,1-1 144 0,0 0-144 15,-1-5 0-15,0 1 0 0,1-2 0 0,-1 1 0 16,1-3-176-16,-1 0-48 0,0-1-16 0,1 1 0 15,-2-3-320-15,0 2-64 0,1-2-16 0,-3-2 0 16,1 0-624-16,-2-5-128 0,-2-1-16 16,1 0-15680-16</inkml:trace>
  <inkml:trace contextRef="#ctx0" brushRef="#br3" timeOffset="-93618.31">3909 16403 25791 0,'-1'0'2304'0,"-1"0"-1856"0,2 0-448 0,0 0 0 0,0-2 1904 0,0 1 272 0,-1 1 64 0,0-4 16 0,0-2-1760 0,-3-1-368 0,0-4-128 0,-1 1 0 0,0-2 0 0,-1 1 0 16,0-1-192-16,-3-1 48 15,1 3 144-15,-4-1-208 0,0 5 80 0,0 1 128 16,-3 3 528-16,0 4 240 0,-1-1 32 0,-1 6 16 15,-1 2-240-15,-1 4-64 0,-5 5 0 0,-2 5 0 16,-1 3-384-16,-2 2-128 0,3 3 0 0,2-3 0 16,3 3 0-16,2-2 0 0,3-1 0 15,2-2 0-15,7-4 0 0,2-1 256 0,6 2-48 0,2-1-16 0,3-5 128 0,3 1 32 0,1-5 0 16,2 2 0-16,3-5-352 0,1 0 0 16,1-4 0-16,2-2 0 15,0-2-432-15,0-2-48 0,0 0-16 0,-1-4 0 0,-1-2 160 0,1 0 16 16,-2 0 16-16,0 0 0 0,0-3 304 0,-2-1 0 15,-1 0 0-15,-2-2 0 0,2-2 384 0,-3 2 144 0,1-3 32 0,-3-1 0 16,0 0-112-16,-2 0 0 0,-1 0-16 0,-1 1 0 16,-2-4-176-16,-1 2-48 0,-1-1 0 0,-1-1 0 0,0-1-16 15,-3-1-16 1,0-1 0-16,-1 2 0 0,-1 2 64 0,3 1 16 0,-2 1 0 0,2 4 0 16,2 3-112-16,1 3-16 0,1 3 0 0,2 3 0 0,0 0-128 15,4 2 128 1,-1 3-128-16,2 1 128 0,2 3-128 0,0 3 128 15,1 0-128-15,0 1 128 0,1 3-128 0,-1 4 0 0,1 1 0 16,-2 1 0-16,1 2 0 0,-2-2 0 0,-2-1 0 0,1 1 0 16,-1 0 0-16,-1 3 192 0,0-1-192 0,1-2 192 0,0-1-48 0,-1-1 0 0,3 1 0 0,-2-5 0 31,1 0-144-31,2-1 128 0,-1 1-128 0,3-5 128 0,0 1-128 16,0-1 0-16,1-1 0 0,-1-2 0 15,2-2-304-15,-1-1 16 0,0-2 0 0,-1-3 0 16,0 0-512-16,2-3-96 0,0-3-32 0,-2-3 0 0</inkml:trace>
  <inkml:trace contextRef="#ctx0" brushRef="#br3" timeOffset="-93230.05">4527 16249 39615 0,'-1'5'1760'0,"-2"-5"352"0,1 1-1680 0,1 1-432 0,1-2 0 0,0 0 0 0,0 0 208 0,-2 2-32 0,1-1-16 0,-1 0 0 0,0 2 144 0,1-2 16 16,-1 1 16-16,2 1 0 15,-2 0 16-15,1 0 0 0,0 3 0 0,-1 0 0 0,-2 4-32 0,-2 3 0 0,-1 3 0 0,-2 2 0 16,-3 2-160-16,0 5-32 16,-4 1-128-16,0-2 192 0,1-1 0 0,-3 3 0 0,-4 2 0 15,-1 0 0 1,0-2-32-16,-1 2-16 0,2-6 0 0,-1 0 0 0,2-3-144 0,3-6 0 0,2 2-192 0,3-2 192 47,4-4-560-47,1 1 16 0,3-3 0 0,2-5 0 0,0 2-32 15,1-4-16-15,2 0 0 0,-2-3 0 0,2 0-1264 16,0-1-240-16</inkml:trace>
  <inkml:trace contextRef="#ctx0" brushRef="#br3" timeOffset="-93006.6">4255 16150 49759 0,'-1'13'2208'0,"1"-1"448"0,0-3-2128 0,1 1-528 16,1-4 0-16,2 1 0 0,1 3-208 0,3 2-160 15,3 10-16-15,3 9-16 16,6 1-96-16,-1 3-16 0,2-3 0 0,0 3 0 0,2-1 176 0,2-2 16 16,2 3 16-16,0 0 0 15,1-1-144-15,-2-2-16 0,0-1-16 0,-2 2 0 16,2-1 48-16,0 1 16 0,-1-7 0 0,1 5-18576 0</inkml:trace>
  <inkml:trace contextRef="#ctx0" brushRef="#br3" timeOffset="-86290.84">9559 14295 23039 0,'-4'-1'2048'0,"1"1"-1648"0,2-3-400 0,1 3 0 0,0 0 320 0,0 0-32 0,-1-2 0 0,-2 0 0 0,1 2 176 0,-1-2 48 0,3 0 0 0,-1 0 0 0,2 0 304 0,2-1 64 16,1 2 16-16,-1 1 0 0,2-2-368 0,0 0-64 15,0 1-16-15,-1 1 0 0,1 0 400 0,-1 1 80 16,-1 3 16-16,1-3 0 0,0 2-16 0,-1 1 0 16,0 0 0-16,2 0 0 0,0-1-160 0,0 0-48 15,1-3 0-15,1 2 0 0,3-1-320 0,1 0-64 16,0-1-16-16,2 0 0 0,-1 3-128 0,3-3-48 15,0 0 0-15,1 0 0 0,-1 1-144 0,1 1 0 16,1 4 0-16,0 1 128 0,1-1-128 0,-1 1 0 16,3 4 0-16,-2 0 0 0,1 4 0 0,-3-1 0 15,1 3 0-15,-2 1 0 0,-1 3 0 0,-3-5 0 16,0 2 0-16,-1 1 0 0,1 3 0 0,0-2 0 16,0-2 0-16,-1 1 0 0,1-3 0 0,1-2 0 15,-3 2 160-15,1-2-160 0,1 3 256 0,-1-3-64 0,0 2-16 0,0 1 0 16,-1-1-176-16,-2-3 0 0,1 2 0 0,-3-3 0 15,-1 2 0-15,0-2 0 0,0-2 0 0,-3 1 0 16,-1-3 0-16,0 0 0 0,-1 2 0 0,-2-2 0 16,1 0 128-16,-3 1 0 0,1-1 0 0,-2 0 0 15,-1 2 0-15,1 0 0 0,-2 0 0 0,-1 1 0 16,2-1-128-16,1 2 0 0,-2-2 0 0,1 0 0 0,1 0 0 16,0-1 0-16,1 0 0 0,-1 0 0 15,2-5 0-15,-1 2 0 0,1-2 0 0,-1 2 0 0,-1-2 0 0,-1 1 0 16,0 1 0-16,-1-3 0 0,-2 4 0 15,-1-1 0-15,0-2 0 0,-2 2 0 0,0 0 0 0,0 0 0 16,0 0 0-16,2 0 0 0,-1 1 0 0,1-4 0 16,1 4 0-16,-1-1 0 0,1 0 0 0,2 0 0 15,-2-2 0-15,2 2 0 0,0 0 0 0,0 0 0 16,3-2 0-16,0-1 0 0,3-2 0 0,-1 1 0 16,3-2 0-16,0 0 0 0,2 1 128 0,0-1-128 15,1 0 128-15,0 2-128 0,2-1 160 0,0 1-160 0,0-2 192 0,1 2-192 16,-1 0 128-16,2 1-128 15,-3 0 0-15,3 1 0 0,-1 1 0 0,-1-4 0 16,0 5 0-16,0-3 0 0,0 1 0 0,-2-1 0 16,1 2 0-16,-1-1 0 0,0-2 0 0,1 2 0 15,1 2 0-15,-1-2 0 0,1-2 0 0,1 2 0 0,1 0 0 0,1-2 0 16,1 1 192-16,1-2-64 16,0-1 0-16,3 0-128 0,-2-1 176 0,0-2-176 0,1 3 160 0,-1-3-160 15,-2 3 0-15,0-3 128 0,-2 3-128 0,-2 0 0 16,0 3 0-16,-1-3 0 0,-1 3 0 0,-1-3 0 0,-1 4 0 15,0 0 0-15,-1-2 0 16,1 2 0-16,-1 1 0 0,0-5 0 0,-1 4 0 0,1-4 0 0,0 2 0 0,0-2 0 16,0 0 0-16,0-2 0 0,0 2 0 0,0 0 0 15,0 0 0-15,0 0 0 0,0 0 128 0,0 0-128 16,-2-20 176-16,-1 14-176 16,1-1 192-16,-2 3-64 0,-1 0 0 0,0 0-128 15,-2 0 128-15,-1 2-128 0,1-1 0 0,-3 3 0 0,1 3 0 0,-2-1 0 16,0 2 0-16,0 0 0 15,-1 4-192-15,-1-1 192 0,2 3-208 0,-1-4 80 16,1 4 128-16,-1-2-192 0,0 0 192 0,0 2-192 0,-1 1 192 0,1-1 0 0,2-3 0 0,0 4 0 16,0-1 0-16,2 0 0 15,-1 2 0-15,2-2 0 0,-1 3 0 0,1-4 0 0,-1 6 0 0,1-4 0 16,-1 4 0-16,1-1 0 16,1 1 0-16,0 1 0 0,1-1 0 0,0 1 0 15,1 1 0-15,2 0-128 0,0 3 128 0,2-4 0 16,2 3 0-16,-1-1 0 0,1 1 0 0,2 1 0 0,1-2 0 0,1 4 0 15,2 1 0-15,-1-1 0 0,-1-2 0 0,2 1 0 16,-2-5 0 0,1 2 0-16,1-2 0 0,-2-2 0 0,-1 1 0 0,0-3-160 0,0 7 160 0,1 1-160 0,0-2 160 0,0 1 144 31,0 1-16-31,-1-1-128 0,3 0 128 0,-2-1-128 0,0-2 0 0,1 3 0 0,3 0 0 0,0 3 0 31,3-2 128-31,-1-2-128 0,0 2 0 0,0-2 128 16,1 1-128-16,-1 0 0 0,1-3 0 0,-2 2 0 15,-1-2 0-15,0 2 0 0,0-1 0 0,-3 0-192 16,-1 1 0-16,0-1 0 0,-2 1 192 0,0 3 0 0,-2-3 0 16,1 3 0-16,-1-3 0 0,0-2 128 0,0 0 16 0,0 1 0 0,1-5-144 0,-1 0 128 0,1-2-128 15,-2 0 128-15,3-1-128 0,-3 1 0 0,0-3 0 0,-1 2 0 32,0-1-176-32,-1 2-16 0,-1 0 0 0,-2 2 0 15,0-2 16-15,-2 3 0 0,1 0 0 0,-4 2 0 16,1-2 176-16,-3 3 0 0,-2-3 0 0,0 2-128 15,-1-1 128-15,-1 1 256 0,-1-2-64 0,0-1-16 16,-1 1 80-16,-1-3 0 0,1 1 16 0,0-1 0 16,-1-3-16-16,0 2 0 0,1-2 0 0,-1 2 0 15,1-3-256-15,0 0 0 0,1-3 0 0,0 0 0 16,1-1-288-16,-1-4-16 0,1-1 0 0,0-3 0 16,0-6-512-16,-2-1-96 0</inkml:trace>
  <inkml:trace contextRef="#ctx0" brushRef="#br3" timeOffset="-84781.63">10674 15209 1839 0,'-4'0'160'0,"0"-2"-160"0,1 2 0 0,-1 0 0 0,3 0 4928 0,0 0 944 0,1 0 192 0,-2-2 32 0,0 2-2256 0,-1 0-448 0,1 0-80 0,2 0-32 0,1 0-1616 0,0 2-336 0,2 0-64 0,-1 3-16 15,2-2-656-15,0 1-128 0,-1 2-16 0,2 3-16 16,-1 1-64-16,0 0-16 0,2 5 0 0,-2 1 0 16,-1 2-192-16,2 2-32 0,-1 5-128 0,0-3 192 15,1 0-192-15,0 3 0 16,1 2 0-16,-1 0 0 0,0-2 0 0,0-3 0 0,0 4 0 0,-2-3 0 16,2-5 144-16,-2 1-16 0,1-3 0 0,-2-4 0 15,2-2-128-15,-2-4 0 0,1 0 144 0,-2-4-144 16,1 0 256-16,0-2-32 0,0-2 0 0,-1 0 0 15,1-3-32-15,-1 2 0 0,0-5 0 0,-1 2 0 0,0-5-32 16,0 0-16-16,-2-2 0 0,-2-1 0 16,1 0 16-16,-2-2 0 0,-1-5 0 0,0 1 0 0,0-1-16 0,0 1 0 15,1-2 0-15,1 4 0 0,3-2-144 0,1 2 128 16,2 5-128-16,3 0 128 0,1 1-128 0,3 2 0 16,3 0 0-16,2 0 0 15,3 2 0-15,2-2 0 0,2 0 0 0,1-1 0 0,2 3 0 0,-2-1 0 16,1 2 0-16,-3 1 0 0,-1 4 0 0,-4-2 0 15,-1 4-224-15,-2 4 80 16,-3-1-288-16,0 6-48 0,-1 3-16 0,-1-2 0 0,-1 5 192 0,-1-1 48 0,0 1 0 0,-1 1 0 16,-1 0 256-16,0-3 0 0,1 2 0 0,-2-2 0 15,2-1 0-15,-2-2 128 0,2-4-128 16,-2 0 192-16,2-2 64 0,1-4 16 0,1 0 0 16,2-3 0-16,0 0-64 0,1-3-16 0,1-4 0 0,-1 0 0 15,0-3-64-15,0 1-128 16,0 0 176-16,-3-2-176 0,0 2 208 0,-1 1-64 15,-2-1-16-15,-1 4 0 0,0 2-128 0,0-2 0 16,-1 6 0-16,0-2 128 0,-1 2-128 0,1-2 0 0,2 4 0 0,-2 0 0 16,3-3 0-16,-2 3 0 0,3 0 128 0,1-2-128 15,1 1 0-15,1-2 0 0,2-1 0 0,1 1 0 16,2-2 0-16,0-1 0 0,2-1 0 0,0 0 0 0,2 1 0 0,-1 2 0 16,2-2 0-16,-1 1 0 0,-1 4 0 0,-1 1 0 15,-2 0 0-15,0 3 0 0,0 4 0 0,-1 1 0 16,-1 2 0-16,-1 4 0 0,0 1 0 0,-2 4 0 15,0 2 0-15,-2 2 0 16,0 0 0-16,0 4 128 0,-1 2-128 0,1 1 0 0,2-2 0 0,-2 0 0 16,3 0 128-16,-2-6-128 0,2-4 0 0,-1-2 0 15,2-3 0-15,-1-3 0 16,1-4 0-16,-2-2 0 0,0-4 0 0,0 0 0 16,0-4-560-16,-2-2-80 0,0 0-32 0,-1-7-13008 0,-1 1-2592 0</inkml:trace>
  <inkml:trace contextRef="#ctx0" brushRef="#br3" timeOffset="-83891.84">12128 15274 7359 0,'1'0'656'0,"-1"0"-528"0,-1-2-128 0,1 1 0 0,0-2 5392 0,0 1 1056 0,0 0 208 0,0-3 32 0,-1-2-3888 0,1-2-784 0,-1-1-160 0,-1 1-16 0,0 0-1216 0,-2 1-240 16,2 0-64-16,-3 2 0 0,0-1-128 0,-3 4-48 16,1-1 0-16,-2 2 0 0,-1 2-384 0,-2 2-80 15,-2-1 0-15,0 4-16 0,-2-1 144 0,-2 3 48 16,1 4 0-16,-2 2 0 0,2-2 448 0,1 4 80 15,1 1 32-15,2-1 0 0,0 2 96 0,2 2 0 16,2 2 16-16,1-2 0 0,0 6-336 0,3-1-64 0,2 3 0 0,0-4-128 16,3 1 0-16,1-2 0 0,4 0-160 0,3-4 160 15,0-1-272-15,2-3 64 0,1-2 16 0,1-2 0 16,0-4 192-16,0-2 0 0,2 1 0 0,0-5 160 16,0 0-160-16,1 0 0 0,0-5 0 0,-1 1 0 15,-1-2 256-15,1-2-16 0,1 0-16 0,-2-2 0 16,1-2-96-16,-3-1-128 0,-1 1 176 0,-1-1-176 0,-1 0 256 0,1-3-64 15,-2 1-16-15,0-1 0 16,-1 0-176-16,-1 0 0 0,0 1 0 0,-2-2 0 0,1-1 0 0,-3 1 0 16,0-2 144-16,-1 3-144 0,0 0 176 0,-2 1-48 15,1 3 0-15,-3 2 0 0,2 4 16 0,-2 3 0 16,1 2 0-16,1 2 0 0,1 2 48 0,-1 3 16 16,2 0 0-16,0 0 0 0,0 1 112 0,2 3 0 15,0-2 16-15,1 2 0 16,0 0-176-16,2 0-32 0,0 2-128 0,3 1 192 0,-1-1-192 0,1 4 128 0,0-2-128 15,1 2 0-15,1 5 0 0,0-3 0 0,1 0 0 0,0 3 0 16,1-2 0-16,2 2 0 16,-1-2 0-16,0 1 0 0,2 2-224 0,-2-3-32 15,0-3-16-15,-2 0 0 16,0-1-208-16,-4-6-32 0,1 1-16 0,-2-1 0 16,-1-5-16-16,-3-1 0 0,1 0 0 0,-3-3 0 15,1-3-528-15,-1 2-96 0</inkml:trace>
  <inkml:trace contextRef="#ctx0" brushRef="#br3" timeOffset="-83498.36">12915 15116 41471 0,'0'10'1840'0,"-2"-4"368"0,1 0-1760 0,0-5-448 0,0 1 0 0,1-2 0 0,0 0 480 0,0 1 16 0,0 1 0 0,-2 0 0 0,2 0-816 0,0 1-144 0,2 0-48 0,-2 0 0 0,1 1 112 0,-1 2 16 0,0 0 0 0,-1 4 0 15,-2 2 96-15,-3 4 32 0,-1 3 0 0,-3 1 0 16,-3 4 576-16,0 2 128 0,-2 5 32 0,-4 0 0 16,-1 5 160-16,-2 1 16 0,0-2 16 0,1 3 0 15,0 0-336-15,0-3-64 0,1 0-16 0,4-7 0 16,1-3-256-16,3-3 0 0,2-2 0 0,3-5 0 0,2-2-144 0,0-7-96 16,2-3-16-16,1-3 0 31,0-3-688-31,1-3-144 0,-1-4-16 0,-2-2-17008 15</inkml:trace>
  <inkml:trace contextRef="#ctx0" brushRef="#br3" timeOffset="-83237.64">12571 15177 26719 0,'1'2'2368'0,"-1"-2"-1888"0,0 0-480 0,0-2 0 16,1 2 3264-16,-1 0 576 0,1 0 96 0,1 0 32 15,-1 0-3008-15,3 2-576 0,-1-1-128 0,4 4-32 16,-1 1-96-16,1 6-128 0,2 2 176 0,1 2-176 16,1 7 352-16,0-1-32 0,3 5-16 0,0-1 0 15,1 6 64-15,3-1 16 0,-4 1 0 0,2 1 0 16,2 0 16-16,0-1 16 0,2-3 0 0,0-1 0 0,0-3-160 0,1-3-16 16,0-2-16-16,0-2 0 0,-1-5-224 0,-1-1 0 15,0-5 0-15,-2 0 0 0,0-1 0 16,0 0-160-16,-3 0 32 0,1 0 0 15,-1 1-832-15,-2-1-144 16,-2 1-48-16,-1 2-18352 0</inkml:trace>
  <inkml:trace contextRef="#ctx0" brushRef="#br3" timeOffset="-82048.76">13194 15402 37775 0,'-1'5'3360'0,"0"-4"-2688"0,1 1-544 0,0-4-128 0,1 2 768 0,0-1 128 0,0 2 32 0,2 1 0 0,-1-2-928 0,4 0-400 0,1 0 16 0,1 0 16 0,3 0 48 0,2-3 0 0,2 0 0 0,1-1 0 0,2 2-32 0,1-2 0 16,2 1 0-16,0 0 0 16,0 1 176-16,1 0 48 0,0 2 0 0,-1 0 0 15,0 2 560-15,0 0 112 0,0 1 32 0,0 0 0 0,-1 1 0 0,0 0 0 16,0 1 0-16,1 1 0 0,-3-3-144 0,3 0-32 15,-1-2 0-15,1 2 0 0,3-6-96 0,-2-1-32 16,3 1 0-16,-2-3 0 0,1 1-272 0,-1-2 128 16,2 1-128-16,0-1 0 0,-1 1 128 0,0-1-128 0,-1 4 0 15,0-3 0-15,-2 2 0 0,-2-1 0 16,0 1 0-16,-3 1-144 0,1 0 144 0,-2 1 0 0,-1 0 0 0,-2-1 0 16,-1 3 144-16,-2-3-144 15,0-1 192-15,-3 2-192 0,0-1 192 0,-1 2-64 0,0-1 0 0,1-2-128 31,-1 2 0-31,1-2 0 0,0 0 0 0,2 2 0 16,-2-4 0-16,0 2 0 0,0 1 0 0,-1 0 0 0,0 0-144 16,-1-1 144-16,0 2-128 0,-2 1 128 15,1-2 0-15,-2 3 0 0,-1 0 0 0,0 0 176 0,0-2 80 16,-1 2 32-16,-1 0 0 0,0-1 0 0,1-2 64 16,-2 3 16-16,3 0 0 0,0 0 0 0,0 0-112 0,-20-12-32 15,14 8 0-15,-1-2 0 0,-1 2-224 0,0-2 0 16,-1 1 0-16,-1-1 0 0,-1 1 0 15,0-1 0-15,0 1 0 0,-3 1 0 0,1 0 0 0,-1-2 0 16,-1 4 0-16,1-2-160 0,1 0 160 0,0 2 0 16,2-2 0-16,1 4-128 0,2-2 128 0,0 2 0 15,2 0 128-15,0 0-128 0,2 0 0 0,1 0-288 16,0 2 48-16,3-2 16 0,-1 0-112 0,2 0-32 16,-1 0 0-16,3 0 0 0,0 1 144 0,4 2 32 0,0-3 0 15,2 2 0-15,-1-2 192 0,2 0 0 16,1 0 0-16,0 0 0 0,-1 0-192 0,0-2 192 15,1 2-208-15,-1 0 80 0,0-3-192 0,0 3-48 0,0-1 0 0,-1 1 0 16,-2 1 176-16,0 2 48 0,0-1 0 0,-4 4 0 16,1-1 144-16,0 2 0 0,-2 1 0 0,1 1 0 15,-2 1 0-15,0-3 0 0,0 2 128 0,1 1-128 16,0-2 272-16,-1 0-16 0,-1 0 0 0,2 0 0 0,-2 1-32 16,0-3-16-16,0 1 0 0,-2 2 0 0,2-1-80 15,0 2 0-15,-1-3-128 0,0 2 192 0,1 0-192 0,-3 1 0 16,2 2 0-16,-3-1 0 0,2 4 128 0,-2 1-128 15,-1 0 0-15,0 3 144 0,-1-5 0 0,0 3 0 16,-3 5 0-16,-1-3 0 16,-1 3-16-16,-2-2 0 0,-2 0 0 0,-1 1 0 0,0-3-128 0,0-2 128 15,2 0-128-15,2-6 128 0,2-4-384 0,2-3-96 16</inkml:trace>
  <inkml:trace contextRef="#ctx0" brushRef="#br3" timeOffset="-79810.39">14706 15012 29487 0,'-1'3'2624'0,"-1"-2"-2112"0,0-1-512 0,1-1 0 0,1 1 1728 0,0-3 256 0,0 1 32 0,-1-2 16 0,1 0-3632 0,0-2-704 0,-1 0-160 0,1 0-32 15,-3-1 640-15,3 0 112 0,-1 1 16 0,1 1 16 0,-1 1 2720 0,1-2 528 0,0 2 128 0,0-2 0 0,0 2 576 0,1 2 128 16,0-4 0-16,2 2 16 15,0-2-912-15,1 2-192 0,2-1-48 0,-1 2 0 16,1-1-800-16,1 1-176 0,0 0-16 0,0-4-16 0,3 4-64 0,1 0-16 16,1 0 0-16,1 0 0 0,2 1-144 0,0 0 160 15,-2 2-160-15,2 0 160 0,0 2-160 0,0 3 0 16,0-2 144-16,0 3-144 0,1 4 128 0,-3 3-128 16,0 0 160-16,-2 5-160 0,-1 4 0 0,-3 0 0 15,-1 0-208-15,-1 4 64 0,-2 3 144 0,-2 3 0 0,-2 3-144 16,-2-2 144-16,-2 3 0 0,0-4 0 0,-1 1 0 0,0 0 0 15,0 1 0-15,0 2 240 0,-1 4-64 0,1-2-16 16,0 6-32-16,2-5 0 0,1-2 0 0,-1-5 0 16,3-1-128-16,-3-3 0 0,0-2 0 0,-1-1 0 15,0-5 0-15,-2-2 0 0,0-2 0 0,-2-3 0 16,-1-3-128 0,-1 2 128-16,-1-3-160 0,-5 1 160 0,0-3 0 0,-3 2 240 0,1-3-32 0,-2 0 0 0,0 2-48 0,-1-4-16 15,1 0 0-15,3-4 0 0,2-4-144 0,2-2 192 16,2-4-192-16,2-1 192 0,3 1 32 0,0-3 16 31,4 0 0-31,-2 1 0 0,1 2-112 0,2-2-128 0,-1 2 176 0,1-2-176 0,-2 3 0 0,1-1-144 16,1 1-16-16,1 3 0 15,-1 1 160-15,1 0-128 0,2 4 128 0,-1-1-128 0,3 2 560 0,-1 0 112 16,2 2 32-16,0 2 0 0,2-2-64 0,1 2 0 16,1 2 0-16,3-2 0 0,3 2-192 0,0 0-64 15,4-3 0-15,3 0 0 0,2 4 32 0,6-4 0 16,4 3 0-16,5 1 0 0,4-4-288 0,2 3 160 15,-2 1-160-15,0-1 128 0,-1 3-128 0,-4-2 0 16,-6 3 0-16,-4 0 0 16,-4 1-320-16,-4-1 48 0,-2 2 16 0,-3 0 0 0,-1 2-128 0,-1 1 0 0,-1-1-16 0,-1 0 0 31,-2 6-464-31,0-4-96 0,-2 3 0 0,0-3-19600 0</inkml:trace>
  <inkml:trace contextRef="#ctx0" brushRef="#br3" timeOffset="-57661.8">3412 17986 30399 0,'0'6'2704'0,"-2"-2"-2160"0,1 0-544 0,0-2 0 0,1-1 2480 0,0-2 384 0,0 1 80 0,-1 0 0 0,1 0-2512 0,0-2-432 0,0-4-256 0,0 6 48 16,0 0-1264-16,0-26-240 0,-2 16-48 0,1-1-16 15,-1 1-848-15,-1 0-160 0,0 0-32 0,-2 0-16 16,0 4 464-16,0 0 80 0,-1 3 32 0,-2-1 0 0,1 1 2704 0,-2 1 560 0,-1 2 96 0,0 0 32 15,0 0 1120-15,-1 0 240 0,1 2 32 0,-1-1 16 16,0-2-496-16,0 1-80 0,1-2-32 0,-1 1 0 0,1-2-848 0,0-2-192 16,2 1-16-1,-2 0-16-15,1-1-608 0,0 2-128 0,1-1-128 0,0 0 176 16,1 2-384-16,-1-2-80 0,2 4-16 0,0-3 0 16,0 6-304-16,0-3-64 0,-1 4-16 0,1-2 0 0,-1 4 400 0,1-1 80 15,-2 4 16-15,3 1 0 0,2-2 16 0,-1 5 16 16,1-2 0-16,0 4 0 0,1 1 304 0,1-1 64 15,0 1 16-15,1 0 0 16,1 0-224-16,0 0-256 0,2 0 48 0,-1-1 16 16,1-1-384-16,-1-2-80 0,2 0-16 0,1-3 0 0,0 1 432 0,-1-4 96 0,1 0 16 0,1 0 0 15,1 1 384-15,2-4 64 0,2 3 32 0,1-2 0 16,2 0-224-16,1 1-128 16,0-2 160-16,0-3-160 0,1 3 128 0,-2 1-128 15,1-4 0-15,0-3 0 0,-1 2 560 0,-2-2 16 16,-1 1 0-16,0-2 0 0,0-2 160 0,-1-3 32 0,0 2 16 15,0-3 0-15,0-2-336 0,-3-1-80 0,1 4-16 0,-3-6 0 16,1 2-352-16,-2 0 0 0,-2-2 0 0,-2 1 128 16,-1 2-128-16,-2-4 0 0,0 3 0 0,-2 0 128 15,0 1 80 1,-1 0 32-16,-1 1 0 0,0 0 0 0,0 0 96 0,-1 2 32 0,2 1 0 0,1 1 0 0,1 4-96 16,1 2-16-16,1-2 0 0,1 3 0 15,1 0-256-15,0 3 0 0,1 0 0 0,2 0 0 0,-1 4 0 0,1-1 0 16,2 4 0-16,0 3 0 0,0-1 0 0,0 4 0 15,1 0 0-15,0 5 0 0,-1-1 0 0,0-2 0 16,0 1 0-16,0 1 0 0,0-5-224 0,0 1-96 16,0 0-32-1,0-3 0-15,1 2 16 0,0 1 0 0,0-2 0 0,3 3 0 32,-2-3-1040-32,2 1-208 0,0 1-32 0,-1-3-9344 0,2 2-1872 0</inkml:trace>
  <inkml:trace contextRef="#ctx0" brushRef="#br3" timeOffset="-56906.14">4077 18003 27647 0,'0'3'1216'0,"0"-3"256"0,-1 0-1168 15,1 0-304-15,0 0 0 0,0-3 0 0,0 3-1296 0,0-1-320 0,0-1-64 0,0-1-16 0,-2 0 496 0,2 3 112 0,0 0 0 0,0 0 16 0,0 0 1344 0,-9-20 272 0,5 20 48 0,0-3 16 16,0 1 352-16,-1 1 64 0,2-2 0 0,-3 2 16 16,1-2 432-16,-3 1 96 0,1 1 16 0,-2-2 0 15,2 0 96-15,-3-2 32 0,0 1 0 0,-2 0 0 0,0 0-560 0,1-2-128 16,-2 0 0-16,-2-3-16 15,-4 2-416-15,2-2-80 0,0 1 0 0,-2-2-16 16,-1 0-288-16,1 0-48 0,-1 0-16 0,1-1 0 0,1 4-144 0,0 0 160 16,2 4-160-16,3 3 160 15,-1 3-160-15,1 5 0 0,0 3-160 0,2 1 160 0,-1 4-256 0,1 4 32 16,-1 1 16-16,2 3 0 16,2 0-192-16,2 1-48 0,-1-3 0 0,4 1 0 0,2-1 448 0,2 0 0 15,0-3 192-15,1 0-64 0,2 3 256 0,0-6 48 16,1-3 16-16,0 2 0 0,1 1-448 0,0-2-176 15,2 1 16-15,0-2 0 16,2-2-288-16,0-1-48 0,1-2-16 0,2-3 0 0,0-2 512 0,2-3 0 0,0-3 128 0,1-2-128 16,0 1 560-16,0-5 0 0,1 2 0 0,1-6 0 15,0 1-368-15,1-2-64 0,-2 0 0 0,0-2-128 16,1-1 0-16,-2-4 0 0,1-1 0 0,-2-1 0 16,-3 0 224-16,1 1-16 0,-3 1 0 0,-1-5 0 15,1-6-208-15,-2 1 128 0,-2-1-128 0,-2 1 0 16,-1-1 0-16,-1 1 0 0,-4-1 0 0,-1-2 0 0,-2 2 160 15,-2 3-16 1,-1-2 0-16,-1 5 0 0,1-3 48 0,-2 1 0 16,1-1 0-16,-1 1 0 0,0 3-192 0,2 1 0 0,-1 4 144 15,1 1-144-15,1 3 0 0,1 1-288 0,-2 5 48 0,2 0 16 16,0 2-288 0,1 4-64-16,0-2-16 0,1 6 0 0,1 0-1136 0,2 2-240 15</inkml:trace>
  <inkml:trace contextRef="#ctx0" brushRef="#br3" timeOffset="-56063.5">4657 18049 31327 0,'0'0'2784'0,"-1"-2"-2224"0,-1-2-560 0,2 2 0 0,0-1-704 0,0-1-240 0,0-2-48 0,-1-4-16 16,0-2-336-16,0-4-64 0,-3 0 0 0,0 1-16 0,1 3 1424 0,-2 2 144 0,-3 0 112 0,0 4 0 15,-2-2 624-15,-2 3 112 0,1 4 32 0,0-4 0 16,-1 4 208-16,0-2 48 0,-1 3 16 0,-2-2 0 0,-1 2-144 0,0 0-16 16,0 2-16-16,-1-2 0 0,-2 7-576 0,-1-4-112 15,1 3-32-15,-1 3 0 0,-1 1-400 0,-1 4 0 16,-1 3 0-16,1 0 0 15,1 4-576-15,1-2-32 0,0 1-16 0,3-4 0 16,1 2-288-16,1-2-64 0,3-1-16 0,1 1 0 0,2-2 992 0,0 1 240 16,3-6 16-16,-1 1 16 0,2-1 368 0,1-2 80 0,2 0 16 0,0-1 0 15,2 0-736-15,2-2-368 0,1 1 48 0,1-2 0 32,2 4-224-32,1-4-32 0,0 1-16 0,0 1 0 0,3-1 368 0,1-2 80 15,2 2 16-15,2-3 0 0,2 4 576 0,4-5 112 16,1 1 16-16,0-2 16 0,1 1 464 0,0-5 96 15,-1 1 0-15,1-2 16 0,-2 0-528 0,0-1-128 16,0-3 0-16,-1-3-16 0,-3-2-368 0,-1 2-128 16,0-3 0-16,-2 1 0 0,-2-5 352 0,-1-2-32 0,-1 1 0 15,-3-1 0-15,0-4 32 0,-4 3 0 0,0-1 0 0,-3-2 0 16,0 1 32-16,-4-3 16 0,2 2 0 0,-5-2 0 16,0 0-32-16,-2 2-16 0,1-3 0 0,-3 1 0 15,-1 3-96-15,1 3 0 0,1 0-16 0,0 0 0 16,-1 2-80-16,0-4-16 0,0 1 0 0,0-2 0 15,1 5-144-15,0-4 160 0,-1-5-160 0,1 1 160 0,2 2-368 0,0 1-80 16,2-1-16-16,0-1 0 31,1 1-80-31,0 4-32 0,0-1 0 0,1 1 0 0,0 0-352 0,2-3-64 0</inkml:trace>
  <inkml:trace contextRef="#ctx0" brushRef="#br3" timeOffset="-52654.14">5379 17071 43311 0,'0'0'3840'0,"0"-1"-3072"0,0 1-608 0,0 0-160 0,0 0-1136 16,0 0-256-16,0 0-48 0,0 0-16 0,0 0 992 0,0-3 192 0,-1 3 32 0,1 0 16 15,0 0-208-15,0 0-32 0,0 0-16 0,0 0 0 0,-16-13 96 0,11 10 32 0,0 0 0 0,-1 3 0 16,-1-4 352-16,1 4 0 15,0 1 0-15,-1 2 0 0,0-2 464 0,1 4 64 0,-1-2 16 0,1 4 0 16,-1-4 240-16,0 4 48 0,0 1 16 0,0-2 0 16,0 2-176-16,0 2-32 15,0 2-16-15,-1 0 0 0,0 3-352 0,-2 1-64 0,3 0-16 0,-3 3 0 16,3 1-192-16,-1 2 0 0,2 0 0 0,1 3-160 0,1 0-32 0,2 1-16 16,1 0 0-16,0 5 0 0,-1-1 64 0,0 5 16 15,-1 3 0-15,1 3 0 0,-1-2-48 16,0 1 0-1,-1 2 0-15,-1 2 0 0,1 0-96 0,-1-5-32 0,2 1 0 16,-1-5 0-16,0-3 304 0,3-1 0 0,0-5 0 0,2-1 0 0,0-3 320 0,3-3 64 16,1-6 0-16,2 2 16 15,3-5-240-15,4 0-160 0,1 2 192 0,2-6-192 0,3 2-160 0,1-3-144 16,5 1-16-16,2 0-11632 16,3-2-2320-16</inkml:trace>
  <inkml:trace contextRef="#ctx0" brushRef="#br3" timeOffset="-51845.12">5960 17469 35007 0,'-2'3'3120'0,"-1"-3"-2496"0,3 0-496 0,0 0-128 0,0 0-1152 0,-1 0-256 0,0 0-64 0,-2 0 0 0,0 0-1168 0,-2 0-240 0,0-3-64 0,-3 2 0 15,0-1 1888-15,-2 2 368 0,-3 0 80 0,0 2 16 16,-3-1-64-16,-3 4-16 0,-4 3 0 0,-1 1 0 0,4 3 672 0,1-2 304 15,-1-1-32-15,0 4 0 0,1-1 1552 0,3 1 304 0,2-4 64 0,1 1 16 16,2 0 384-16,1-1 80 0,1-2 16 0,1 2 0 16,2-3-1600-16,-1-2-304 0,4 1-64 0,-1 0-16 15,2-3-704-15,2 2-192 0,0 1 0 0,1-5-16 32,0 4-464-32,2-2-96 0,0 2 0 0,2-4-16 0,1 2 480 0,1-2 112 0,1 0 0 0,2 0 16 15,0 0 640-15,1 0 128 16,1 1 32-16,2-1 0 0,0 3-288 0,2-3-48 15,1 1-16-15,2 2 0 0,-2-1-144 0,0 2-128 0,3-2 144 0,-1 4-144 16,0 1 0-16,0 0-128 0,-2 3-16 0,-1 1 0 16,0 0-112-16,-3 0-32 0,-2 3 0 0,-2-2 0 15,-2 1 288-15,-2-1 0 0,-1 2 0 0,-2 0 0 16,-2 3-528-16,-2 1-48 0,-1-2-16 16,-3 1 0-16,-1 2-160 0,-2 0-16 0,-1-1-16 0,-1-2 0 0,0-2 1120 0,0 3 240 15,1-3 32-15,-3-4 16 0,2 1 848 0,0-4 160 16,1-1 32-16,0-2 16 0,-1 1-960 0,0-1-192 15,0-4-32-15,-1 0-16 16,-2-3-1024-16,0 2-208 0,-1-5-32 0,-1 0-10160 16,-2-1-2016-16</inkml:trace>
  <inkml:trace contextRef="#ctx0" brushRef="#br3" timeOffset="-51226.66">5942 17029 32255 0,'-3'0'1424'0,"1"0"304"0,0 0-1392 0,1 0-336 0,1 0 0 0,-1 0 0 0,1 2-1472 0,0-2-384 0,-1 2-64 0,-1 0 0 0,2 2 1216 0,0-4 240 0,0 0 48 0,0 0 16 16,0 0 2768-16,10 18 544 0,-5-11 112 0,0-1 32 16,4 0-1152-16,0 1-240 0,0 2-32 0,3 0-16 15,1 1-1088-15,3 0-208 0,3-2-64 0,-1 2 0 16,3 2-256-16,0-2 0 0,0-2 0 0,2 4 0 16,-2 0 0-16,-1 3 0 0,1 3-192 0,1 0 192 0,-1 1-160 15,0 3 160-15,0 0-160 0,0 3 160 0,0 3 0 0,0 1 0 16,1 1 0-16,-1 0 0 0,-1 5 0 0,0 0-144 15,-2-4 144-15,-2-2 0 0,-1 2 0 0,-2-2 0 16,-1-1 0-16,-3 1 128 0,-1-1 64 0,-2-2 32 16,-1-1 0-16,-2-3 0 0,-2 0-96 0,2 0-128 15,-3 1 176-15,0-2-176 0,0 2 0 0,-2 2 0 16,-1 0 0-16,-2-2 0 0,-1 2 0 0,-3 0 0 16,-1-2 0-16,-4 1 0 0,1-2 0 0,-2-2-144 15,-1-2 144-15,-1 1 0 0,0-6 0 0,-1 2 128 16,-2 1 0-16,-1-3 0 0,0-2-128 0,-1 0-192 15,0-1 64-15,-3 0 0 16,-1-4-432-16,1-2-80 0,-1-2 0 0,-1-6-17328 0</inkml:trace>
  <inkml:trace contextRef="#ctx0" brushRef="#br3" timeOffset="-43333.38">7092 16763 16575 0,'-3'3'1472'0,"1"0"-1168"0,-1-3-304 0,2 0 0 0,1 0 2000 0,-1 0 352 0,-2 2 64 0,1 0 16 0,-2-2-2816 0,0 3-544 0,3-6-112 0,0 1-32 15,1-2 160-15,1 0 16 0,2-2 16 0,0 0 0 16,1 0-240-16,0-2-48 0,1 3-16 0,0-1 0 0,0 2 1056 0,0 1 128 15,-1 0 176-15,1 3-48 0,-1-2 1248 16,1 2 240-16,-1 0 48 0,-1 2 16 0,1 1 0 0,0-2 0 0,-2 1 0 0,1 2 0 16,-1 1-528-16,1-1-96 0,1-1-32 0,-2 0 0 15,2 1-240-15,-1-4-48 0,1 0-16 0,1 0 0 16,1 0-144-16,-1 0-16 16,3-4-16-16,-1 1 0 0,0 1-400 0,3 1-144 0,0-3 0 0,0 4 144 0,2 4-272 15,0-4-64 1,-1 0-16-16,0 0 0 15,-1 0-208-15,-3 2-32 0,1 2-16 0,-2 0 0 0,-3 4 32 0,0-2 16 0,-2 4 0 0,-1 0 0 0,-1 3 96 16,-2-1 0-16,1 4 16 0,-2 0 0 16,1-2 672-16,-1 1 128 0,0 1 16 0,2-4 16 0,2 0 192 0,0-2 48 31,1 0 0-31,1-1 0 0,2-3-96 0,2 0-16 16,-1-2 0-16,1-2 0 0,-1 2-368 0,2-4-80 0,0 3-16 15,-1-3 0-15,0 1-192 0,1 2-160 0,-3 0 32 16,1-1 0-16,-2 2-64 0,1 0 0 0,-1 1 0 15,1 2 0-15,-1 2 0 0,-1-2 0 0,0 3 0 0,1-1 0 0,-1 1 192 16,2-2 0-16,-1 0 128 0,-1-2-128 16,2-1 464-16,-1 1 32 0,2-2 0 0,-1-2 0 15,2 2-112-15,0-3 0 0,2 2-16 0,1-3 0 16,2 0-368-16,-1 0 0 0,-1 2 0 0,1-2 0 0,0 1 0 0,-1 2 0 16,1-1 0-16,-3 2 0 0,1-1 0 0,-1 0 0 0,2 0 0 0,-3 0 0 15,1 1 0-15,0 0 176 16,-1 1-176-16,0-1 192 0,1-1 32 0,2 1 16 15,0-2 0-15,-2 1 0 16,-1-3-96-16,2 0-16 0,0 0 0 0,2 0 0 0,0-4-128 16,0 2 0-16,0-1 0 0,0 2 0 15,0 1 0-15,-2-2 0 0,3 2 0 0,-1-3 0 0,0 6-128 0,1-3 128 16,-1 2 0-16,1-2 0 0,0 4 0 16,1-3 0-16,-1 1-144 0,-1 1 144 0,0-2 0 0,-2 2 0 15,1-3 0-15,-1 0 0 0,1 0 0 0,1 0 176 16,0-3-32-16,0 2 0 0,0-4-144 0,1 0 0 15,-1-1 144-15,1 0-144 0,-1-3 128 0,1 3-128 16,1-2 128-16,-2 2-128 0,1-4 0 0,-1 4 0 16,-1 0 0-16,-1 0 0 0,1 0 0 0,-3 1 0 0,2 1 0 15,-2 0 0-15,-1 2 0 0,0-2 0 0,0 2 0 16,0-2 0-16,-2 1 0 0,1 2 0 0,2-3 0 0,0-1 0 16,1 2 0-16,0-3 144 0,2-1-144 0,-2 0 0 15,2 1 160-15,-1-3-160 0,0 0 128 0,-1 2-128 16,1-3 0-16,-2 4 128 0,0-3-128 0,2 3 0 15,-2 0 0-15,0 2 0 0,0-2 0 0,-1 2 0 16,1 2-128-16,-1 1-16 0,1-2 0 0,-1 3 0 0,1 0 0 0,-1 0 0 16,0 3 0-16,2-2 0 0,-3 3 144 0,3 1 0 15,0-2-144-15,1 0 144 0,0 0 0 0,0 1 0 16,0 1 160-16,1-4-160 0,-2 3 0 0,1-2 0 16,-1 1 0-16,1 1 0 15,-1-2 0-15,-1 2 0 0,-1-2 0 0,1 2 0 0,-1-1 0 0,0-2 0 16,0 5 0-16,-1-2 0 15,0 1 208-15,-1 1-64 0,2 0-16 0,-1 1 0 16,1 2-128-16,-1-2 0 0,-1 3 0 0,1-1 0 0,-2 3 0 0,2-2 0 16,0-1 0-16,0 1 0 0,-1 0 0 0,1-2 0 15,0 0 128-15,-1 0-128 0,1-1 0 0,-1-1 0 0,-1 0 0 16,1-1 0-16,-1 0 128 0,-1-1-128 0,1-1 0 0,-1 0 128 16,0-1-128-16,0 2 160 0,0-2-160 15,-1 0 160-15,2 0 32 0,-1 1 16 0,0 0 0 0,-1-3 0 16,3 4-208-16,-2-1 128 0,0-2-128 0,0 4 0 15,2-2 0-15,-1 0 0 0,1 1 0 16,0 2 0-16,0-3 0 0,2 1 0 0,-1 1-192 0,-1-1 192 16,1-2-144-16,0 2 144 0,-2-3 0 0,2 2-144 15,0-1 144-15,-2 2 224 0,2-2-48 0,-2 0-16 0,1 3-160 16,-1-4 192-16,1 1-192 0,-1 1 192 0,1 0-192 0,-1-1 128 31,2 0-128-31,-2 1 128 0,2-3-128 0,-2 1 0 0,2 1 0 0,-1-2 0 0,0 0 0 0,1 0 0 16,0 3 0-16,-3-3 0 0,2 0 0 0,-1 0 0 15,0 0 0-15,1 0 0 0,-2 1 0 0,2-1 0 16,-2 3 0-16,1-3 0 0,1 2 144 0,-1-2-144 16,1 4 160-16,-2-4-160 0,1 2 240 0,1-1-48 15,-1-1-16-15,1 3 0 0,-1-3 0 0,1 0 0 0,-1-3 0 16,2 2 0 0,-1 1 16-16,0-2 16 0,0-2 0 0,0 2 0 15,0-2-208-15,1-1 176 0,-2 1-176 0,2-2 160 0,-2 2-160 0,1-2 0 16,-1 2 0-16,-1-2 0 0,1 4 0 0,-1-4 0 15,0 2-160-15,-1-2 160 0,0 2 0 0,0-2-144 16,1 0 144-16,-1-1 0 0,0 1 0 0,2-2 0 0,-1 0 0 0,-1-4 176 16,1 2-176-16,0 0 160 0,2-2-160 0,-2-1 160 15,1 1-160-15,1-4 128 0,1 3-128 0,-1 0 128 16,1 2-128-16,0 1 0 16,0-3 0-16,-1 4 0 0,1-1-208 0,-2 3 16 15,1 1 16-15,-1 0 0 0,1 0 32 0,-2 2 0 16,0 2 0-16,-1 1 0 0,2-2 144 0,-2 1 0 15,0 0-144-15,0 0 144 0,1 2 0 0,0-3 0 16,0 2 0-16,0-1 0 0,1-1 0 0,-1-1 0 0,1 1 0 0,1-1 0 0,-1-1 0 0,1 1 0 31,-1-2 176-31,0 3-176 0,0-4 192 0,1 1-64 16,0 2-128-16,0-2 192 0,-1 4-192 0,1-2-128 0,-1 2 128 0,-1-1-208 0,2 2 208 0,-2 1-176 16,2 0 176-16,-2-3-160 15,1 3 160-15,-1 0 0 0,1 0-144 0,-1 3 144 16,0-3 0-16,0 0 0 0,2 1-144 15,-2 2 144-15,2-3 0 0,-2 2 0 0,1-2 0 16,2 0 0-16,0 0 0 0,1 0 0 0,0 0 0 0,0-2 0 16,0 2 0-16,-1-4 0 0,3 4 0 0,-2-4 0 15,0 4 0-15,-1-2 0 0,1 2 0 0,-1 0 0 16,-1 0 0-16,0 2 0 0,1-1 0 0,-1 2 0 16,0 1 0-16,0-1 0 0,0 2 0 0,1-1 0 15,0 0 0-15,0 1 0 0,0-2 0 0,0-1 0 16,1 0 0-16,1 1 0 0,0-3 0 0,2 1 0 15,-2 1 192-15,2-2-48 0,0 3-16 0,0-2 0 0,0 1-128 16,1 1 0-16,0 1 0 0,-1-2 0 0,1-1 0 16,0 2 0-16,-1 0 0 0,1-3 0 0,-1 3 0 0,1 1 0 15,0-2 0-15,-1 2 128 0,0-2 32 0,1 2 0 16,0 0 0-16,0-1 0 0,0 2-32 0,1-5-128 16,0 4 192-16,-2-4-64 0,2 0-128 0,1 0 0 15,-1-2 0-15,1 0 128 0,-1 0-128 0,0-1 0 16,1 0 0-16,-2 2 0 0,-1-2 0 0,1-1 0 15,0 2 0-15,-1-2 0 0,1 2 144 0,-2-2-144 16,1 1 160-16,-1 0-160 0,1-1 128 0,-2-1-128 16,1 1 0-16,2 1 0 0,0 0 240 0,1-3-48 15,-1 2-16-15,0-2 0 0,2 2 64 0,0-4 16 0,0 2 0 0,2-2 0 16,0 0-112-16,1-1-16 0,0 1 0 0,-1-1 0 16,1 0-128-16,-1 0-176 15,0 2 48-15,-2-3 0 0,0 1-32 0,-1 3 0 0,-1 0 0 0,-1 0 0 16,0 0 160-16,-2-1 0 0,0 2 0 0,0-1 0 15,-1-2 272-15,0 0-16 0,1 2 0 16,-1-3 0-16,0 3 16 0,0-4 0 0,-1 0 0 0,0-1 0 16,-1 0-112-16,0-1-32 0,0-1 0 0,0 1 0 15,-1-4-128-15,1 0 0 0,-1 1 0 0,1-1 0 0,-1 2 128 16,0-1-128-16,0 2 192 0,1-2-64 0,-2 5-288 0,1 0-64 16,-1 2-16-16,1 0 0 0,0 2 240 0,-1 1-192 15,1 1 192-15,-1-2-192 0,-1 2 192 0,0 1 0 16,1-3 0-16,-1 1 0 0,0 1-128 0,1 0 128 15,-1-2 0-15,0 2-144 0,0-1-128 0,-1 2-32 16,0-1 0-16,-2-2 0 16,1 0-496-16,-2-1-96 0</inkml:trace>
  <inkml:trace contextRef="#ctx0" brushRef="#br3" timeOffset="-40826.12">8307 17655 2751 0,'0'0'256'0,"0"0"-256"0,0 0 0 0,0 0 0 0,0 0 2032 0,0 0 352 0,0-3 80 0,1 2 16 0,-1 1-2272 0,2-2-448 0,-2-1-80 0,0 3-32 15,0 0-1440-15,0 0-272 0,0 0-64 16,0 0-16-16,0 0 1424 0,0 0 272 0,0 0 64 0,0 0 16 0,0 0 2512 0,0 0 496 15,0 0 112-15,0 0 0 16,3-20 448-16,-3 20 64 0,0-2 32 0,0 1 0 16,2-2-1328-16,-2-1-272 0,1 2-48 0,0-2-16 0,0 2-736 0,1-1-160 15,-1 2-32-15,-1-3 0 0,1 4-704 0,-1-2 0 16,0-2-160-16,0 2 32 0,0-1-192 0,-1 2-48 16,1-2 0-16,-1 0 0 0,-1 0 928 0,1 1 176 15,-1-2 32-15,-1 0 16 0,1 1 176 0,-1 0 48 16,-1 0 0-16,1-2 0 0,-2 0-160 0,0 0-16 15,0 1-16-15,0-2 0 0,-1 2-368 0,-2-2-80 0,2 2-16 0,-1 2 0 16,-2-1-224-16,0 2-128 0,0 1 160 0,-3-2-160 16,1 2 0-16,-2 2 0 0,0 2 0 15,-2-2 0-15,1 6 144 0,-1-2-144 0,-1 0 128 0,1 0-128 16,-1 4 160-16,1-4-160 0,0 3 192 0,2 1-192 16,-1-4 160-16,2 4-160 0,0-3 128 0,3 2-128 15,1-3 176-15,2-2-48 0,1 2-128 0,0 0 192 16,1 0-192-16,1 1 0 15,-1-1 128-15,1 0-128 0,1 1 0 0,-1 2 0 0,2 1-144 0,-1 0 144 16,-1 2-176-16,2 0 176 0,0 1-192 0,0-1 192 16,1 1-224-16,0 0 64 0,1 0 16 0,1 1 0 15,2 2 144-15,1 2 128 0,1-1-128 0,0-3 176 16,3 1-176-16,1 1 0 0,1-4 0 0,1 2 0 0,2-2 0 0,-2-3 0 16,2-2 0-16,0-3 128 0,0 1-128 0,0-4 0 15,1 1 0-15,-2-2 0 0,0 0 0 0,-2 0 0 16,1 0 0-16,-1 0 0 15,-1-2 0-15,0 1 0 0,0 1 0 0,-2-3 0 0,-2 3-160 0,0-3 160 16,-1 0 0-16,-1-1-144 0,-2 1 144 0,0 0 0 16,1-1 160-16,-1-2-160 0,1 0 208 0,-1-4-48 15,1 2-16-15,-1-5 0 0,1 3 48 0,-1-5 16 0,1-1 0 0,-2 0 0 32,0-4-208-32,0 3 0 0,-1 0 0 0,-1 1 0 0,0 1 0 0,-1-1 0 0,-1 3 0 0,-2 0 0 15,1 1 128-15,-1-1 16 16,0 5 16-16,1-2 0 0,-1 3 96 0,1 4 0 15,0-1 16-15,2-1 0 0,-1 4-272 0,2 1 128 0,-1-3-128 0,2 3 0 16,-2 0 0-16,2 0 0 16,0 0 0-16,0 3 0 0,2 1 0 0,-2-2-176 15,1 4 176-15,-1-6-160 0,0 0 160 0,3 22-128 0,-1-10 128 0,0-1-128 0,-1 1 128 16,1-1 224-16,0 2-48 0,1-1-16 0,0 3 80 16,2-2 16-16,0 3 0 0,1 1 0 15,3 0-112-15,1 3-16 0,4 2 0 0,0 0 0 16,2 7-128-16,3-3 0 0,2 4 0 0,0 3 0 15,-1-2-560-15,0-1-32 0,-1-1-16 0,0 1 0 32,-3-2-272-32,0-1-48 0,-1-1-16 0,-3-1 0 0,-1-3-1232 0,-2 0-256 0,0-2-64 0,-1 1-12720 0</inkml:trace>
  <inkml:trace contextRef="#ctx0" brushRef="#br3" timeOffset="-39847.36">8927 17839 16575 0,'1'0'1472'0,"1"-1"-1168"0,0 1-304 0,-1 0 0 0,0 0 0 0,0-3 0 0,2 1 0 0,1 1 0 0,0-6 816 0,3 4 96 0,-2-4 32 0,-2-1 0 0,1 2 928 0,-3-2 192 0,2 0 48 16,-3-1 0-16,-2 1-192 0,1 0-16 0,-2 0-16 0,-1-1 0 16,-1 2-656-16,-3-1-128 0,0-1-16 0,-2 2-16 15,-1-3-368-15,-2 1-64 0,0 2 0 0,-2 0-16 16,0 1-368-16,0 1-80 16,0 2-16-16,1-1 0 0,-1 0 64 0,0 4 16 0,0-2 0 0,0 4 0 15,2-2-96-15,-1 4-16 0,0 2 0 0,2 2 0 16,0 4-128-16,1 3 0 0,-1 4 0 0,1 3 0 15,1-3-368-15,-1 6 48 0,1 1 16 0,1 2 0 16,-1 3-112-16,1-2-32 0,2-3 0 0,3-4 0 16,1-2 192-16,2 1 48 0,2-3 0 0,1-2 0 0,0-3 528 0,2-6 128 15,0 2 0 1,2-2 16-16,0-2-240 0,1-1-48 0,1 0-16 16,2-4 0-16,1-2-160 0,0 0 0 0,2-7 0 0,2 2 0 0,-1-2 0 0,0-1 160 15,0-3-16-15,2-2 0 16,3-4 96-16,0 0 16 0,0-2 0 0,1-2 0 0,-1 4 0 0,-1-1 0 15,-1 1 0-15,1-3 0 0,-2 3 0 0,-1-2 0 16,0 2 0-16,-1-4 0 0,0 4 64 0,-3-5 0 0,-1 2 16 16,-1 2 0-1,-3 0-48-15,-1-5-16 0,-3-2 0 0,-2-2 0 0,-1 0 16 0,-3-3 0 0,-1-5 0 0,-5 2 0 16,-2-3-128-16,-1 6-32 0,-2 1 0 0,-3-1 0 16,-1 1-128-16,-1 2-176 15,1 5 48-15,2 1 0 0,2 4-224 0,3 3-32 0,1-1-16 0,3 3 0 31,3 1-288-31,0 3-48 0,4 2-16 0,0 0 0 16,1 2-528-16,1 2-96 0,4-1-32 0,1 5-16400 0</inkml:trace>
  <inkml:trace contextRef="#ctx0" brushRef="#br3" timeOffset="-39153.57">9356 17743 28559 0,'0'-3'1264'0,"-1"-1"272"0,-1 2-1232 0,1-2-304 0,1 2 0 0,0-1 0 0,0-1-880 0,-1 1-224 0,0-6-48 0,-1-1-16 0,1 0-672 0,-3-2-128 0,2 2-16 0,-2 0-16 0,0 4 2816 0,0 0 560 16,-1 0 112-16,-2 1 32 0,0 1 1040 0,0 3 192 15,-2-2 64-15,0 1 0 0,1 2-1024 0,-1-1-208 16,0 2-48-16,-1-2 0 0,-1 2-704 0,1-1-128 16,0 2-48-16,-1-2 0 0,0 4-512 0,-1 2-144 15,0 0 0-15,-2 3 0 0,0 1-192 0,-1 0-128 16,1 5 0-16,0-2-16 16,-1 6-848-16,2-1-160 0,0 0-48 0,1 3 0 15,-2-2 432-15,3 2 64 0,1-1 32 0,2-1 0 0,3-3 864 0,1 2 0 16,3 1 208-16,1-3-32 0,3-2 720 0,2-2 160 0,4-2 32 0,2-1 0 15,1-2-464-15,2 2-96 0,1-6-16 0,1 2 0 16,3-3-656-16,0-4-144 0,0-3-32 16,-1 2 0-16,3-4 448 0,2-2 64 0,-2-1 32 0,1-3 0 15,-2 1 416-15,0 0 64 0,-2-2 32 0,-1 2 0 16,1-4-176-16,-2 1-48 0,0-4 0 0,0-1 0 16,-1 2-192-16,-2-4-64 0,1-1 0 0,-3 1 0 15,-2 0 96-15,-2 0 16 0,-1-1 0 0,-1-4 0 16,0-5-80-16,-2-6-16 0,-1-3 0 0,-1-1 0 15,1 1-128-15,-4-5-16 0,-1 4-128 0,-1 1 192 16,-2 5-192-16,-2 3 0 0,1 7 0 0,0 0 0 16,-1 4 0-16,0-2 0 0,0 2 0 0,1 2 0 0,0 1 256 0,0-2 16 15,0 1 0-15,0 4 0 16,1-3-656-16,0 7-128 0,0 2-16 0,1 0-16 16,0 4-256-16,1 3-48 0,2 1-16 0,-1 7-18064 15</inkml:trace>
  <inkml:trace contextRef="#ctx0" brushRef="#br3" timeOffset="-36454.39">10148 17671 33167 0,'-3'0'2944'0,"-1"-3"-2352"0,3 2-464 0,1-1-128 0,0-2 160 0,-2 1 16 0,0 0 0 0,-3-6 0 16,0-1-1664-16,0-3-336 0,1 0-64 0,2 1-16 15,1 2 80-15,0 4 16 0,1 0 0 0,0 2 0 16,1 1 736-16,0 3 160 0,1 0 16 0,1 3 16 0,1 1 2112 0,-2-2 432 0,3 5 64 0,1 0 32 15,0-4 864-15,3 4 192 0,2-1 16 0,2-4 16 16,0 2-960-16,3-4-192 0,2-3-32 0,3 0-16 16,0-3-1040-16,3-2-208 0,5-1-32 0,0-3-16 15,6-1-352-15,0-2 0 16,2 1 0-16,-1-1 0 0,0 3 0 0,-1 2 0 16,-1 3 0-16,-3 0 0 0,-3 5-160 0,-1 2 160 15,-1 2-192-15,0 5 192 0,-1-1-400 0,1 1 16 0,1 3 16 0,-1-1 0 0,-4-2 368 0,1-1 0 16,-2-1 0-16,2-1 128 15,4-2 176-15,3-4 16 0,1-2 16 0,-3-4 0 0,1-2-32 0,-4 0-16 16,-1-3 0-16,1 1 0 0,-3 2-288 0,1 0 0 16,-4 4-176-16,1-3 176 0,0 3-256 0,-3 3 48 15,1-2 16-15,-4 3 0 0,0 0 192 0,-2 2 0 16,-1 0-160-16,-2 0 160 0,0 2 128 0,-3-2 112 0,0 2 16 0,0-2 0 16,-1 1 96-16,0-2 32 0,1-1 0 0,1 0 0 15,-2 1-160-15,1-6-32 16,0 3 0-16,0 0 0 0,-1-5-192 0,-1 2 0 0,-1-3 0 0,0 1 0 15,-2-1 0-15,0-2 0 0,-1 2 0 0,-2-2-160 32,-2 2 160-32,-1-3 0 0,-1 1 128 0,-3 2-128 0,0-2 224 0,-4 2-32 0,2 0 0 0,-3 1 0 15,1 1-192-15,-1 0 0 0,1 2 128 0,0 2-128 16,2-2 0-16,0 4 144 0,1-2-144 0,0 0 128 16,2 2 128-16,-1-2 0 0,0 2 16 0,2 2 0 0,1 0-144 15,-2 0-128 1,3-3 192-16,0 3-192 0,0 0 0 0,2 0 0 0,0 0 0 0,1 0 0 15,0 3 0-15,1-3-192 16,0 2 16-16,1-1 16 0,-1 2-80 0,1-3-16 16,1 0 0-16,0 0 0 0,0 2 256 0,2-2-192 15,-3 0 192-15,0 0-192 0,0 0 192 0,25 8-176 16,-17-6 176-16,2 2-160 0,1-2 160 0,1 2 0 16,2 2 0-16,1 0 0 0,2 1 0 0,0 0-128 15,-1 2 128-15,1-3 0 0,0 1 0 0,2 2 0 0,-2 0 0 16,0-2 0-16,0-1 0 0,-3 0 224 0,1 3-32 0,0-2 0 15,-1 2-192-15,-3-3 0 0,0 1 0 0,-1 2 0 16,-2-2 0-16,0 2-128 0,-1 1 128 0,-1-3 0 16,-1 1-256-16,0 0 64 0,-2 0 16 0,-1-2 0 15,1 1 176-15,-2-4 0 0,-1 4 0 0,0-4 128 16,-1 1 96-16,0 2 32 0,-1-1 0 0,0 0 0 16,1 0-16-16,-2 1 0 0,1 2 0 0,-2 0 0 15,0 5-48-15,-1-3 0 0,0 3 0 0,-1 2 0 16,0-1-192-16,-3 0 0 0,1 2 0 0,-1-3 0 15,-1-1 144-15,0 1-16 0,-1-4 0 0,0 1 0 0,2-1-272 0,-1 1-64 16,-1-3-16-16,1 2 0 16,2 0-224-16,-1-2-64 0,2-1 0 0,-1 0-12672 15,3 1-2560-15</inkml:trace>
  <inkml:trace contextRef="#ctx0" brushRef="#br3" timeOffset="-35855.17">12503 16978 12895 0,'2'4'1152'0,"-1"-2"-928"0,-1 1-224 0,2-3 0 0,-2 0 5712 0,0 0 1104 0,0 0 224 0,0-3 32 0,0 3-5040 0,0 0-1008 0,-2-2-208 0,2 2-48 15,0 0-944-15,0 0-192 0,0 0-32 0,-21 2-16 16,14 6-48-16,-3 1-16 0,0 4 0 0,-2 4 0 0,-2 3 480 0,1 0 0 16,-2 7 0-16,0-2 0 0,3 3 512 0,-2 1 192 0,3-1 32 15,0-2 16-15,1-3-208 0,1-1-32 0,-1-2-16 16,3-2 0 0,-2 1-160-16,1-3-16 0,0-1-16 0,2-2 0 0,0 0-176 0,2-4-128 0,0 4 144 0,-1-5-144 15,2 5 0 1,-2 0 0-16,1 0 0 0,0-1 0 0,1 2 0 0,-1 2 0 0,1 1 0 0,1 0 0 15,1 2 0-15,0-7 0 0,1-3 0 0,0 1 0 16,2-3 128-16,2 0-128 0,2-4 176 0,3 0-176 16,2-1 176-16,2-4-176 15,5-4 160-15,1-1-160 0,6 0 0 0,2-3-128 0,4 1-16 0,4-3 0 0,4-2-160 16,2 2-16-16,-2-3-16 0,-5 3 0 31,0 1-144-31,-1 0-32 0,0 1 0 0,-2 2 0 0,-5 2 0 0,-2 0 0 0,-3 0 0 0,-3 1 0 0,0 1 384 16,-4 0 128-16,0 2 0 0,-2-2-144 15,1 0-1040-15,-1-2-208 0</inkml:trace>
  <inkml:trace contextRef="#ctx0" brushRef="#br3" timeOffset="-35508.83">12959 16975 42383 0,'-2'19'1872'0,"-2"-6"400"0,-2 3-1824 0,2-8-448 0,2-1 0 0,-1-4 0 0,2 4 512 0,-4 2 16 0,-3 8 0 0,-3 5 0 0,-1 5-528 0,-2 1 0 0,2-2 0 0,-2-1 0 0,0-3 0 0,-1 2-192 16,-1 1 48-16,0-1 16 0,-1 1 128 0,3 7 0 15,-1 3 0-15,1 7-128 0,1 5 128 0,0 4 192 16,1 2-32-16,-3 1-16 0,3 3 176 0,-3-4 16 16,1 2 16-16,-1 0 0 0,1 3-144 0,-1-2-16 15,1-2-16-15,-1 1 0 0,-1 4-176 0,0-4-144 16,1-2 144-16,0-2-20448 0</inkml:trace>
</inkml:ink>
</file>

<file path=ppt/ink/ink1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50:11.964"/>
    </inkml:context>
    <inkml:brush xml:id="br0">
      <inkml:brushProperty name="width" value="0.05292" units="cm"/>
      <inkml:brushProperty name="height" value="0.05292" units="cm"/>
      <inkml:brushProperty name="color" value="#0070C0"/>
    </inkml:brush>
  </inkml:definitions>
  <inkml:trace contextRef="#ctx0" brushRef="#br0">9367 11155 25791 0,'13'-12'2304'0,"0"-2"-1856"0,-6 6-448 0,-2 1 0 0,-1 1 2160 0,2-1 336 0,8-11 64 0,5-8 0 0,9-9-1472 0,0-6-288 0,-2-4-64 0,-5 6-16 0,-7 4-560 0,-7 5-160 0,-4 3 0 0,-6 4 0 16,-6 2 0-16,-4 2 0 0,-6 2 0 0,-3 4 0 15,-4 4 160-15,-6 0 112 16,-8 1 32-16,-5 4 0 0,-7 0 224 0,-3 4 48 0,1 0 16 0,-3 0 0 15,3 2-224-15,-6 2-48 0,-3 0-16 0,-5-1 0 16,-6 2-48-16,-1-3 0 0,2 0 0 0,-4 1 0 16,-2-2 0-16,-9 1-16 0,-6 1 0 0,-4-6 0 15,1 3-48-15,-12-2 0 0,-6 2 0 0,-9-4 0 16,-7 0-192-16,-11-2 176 0,-9 0-176 0,9-3 160 16,12 2-160-16,-1 1 128 0,-3-3-128 0,5 3 128 0,6 2-128 15,-5 2 0-15,-11 2 0 0,8 2 0 0,16 1 0 0,-9 0 0 16,-10 1 0-16,6 0 0 0,12 1 128 0,-5 1-128 15,-5-2 0-15,6 2 128 0,8-2 32 0,-1-1 0 16,-2 2 0-16,2-5 0 0,4 0 0 0,-1 0 0 16,1 0 0-16,-4 0 0 0,-6 0-32 0,-1 0-128 15,4 4 192-15,-3 0-64 0,-3 1-128 0,0-2 0 16,7 6 0-16,-5 1 0 0,-4-3 0 0,10 2 0 16,15-3-128-16,1 0 128 0,-2 0-224 0,5 2 32 15,6 4 0-15,5-2 0 0,6 3 32 0,-3-4 16 16,-4 4 0-16,-1 2 0 0,3 1 144 0,6 0-160 15,10-4 160-15,3-2-160 0,2 2 160 0,3-4 0 0,4 3 0 16,6-1 0-16,7 0 160 0,5-4-32 0,3 3-128 16,6 0 192-16,3-2-192 0,3-1 0 0,3 0 0 0,5 0 0 15,1 2 0-15,3-2 0 0,2 0 0 0,0 0 0 16,3 4 0-16,2-4 0 0,1 4 0 0,2 2-160 16,3 1 0-16,1 3 0 0,-1 2 0 0,3 1 0 15,1 3 32-15,0 4 0 0,3 5 0 0,0 4 0 16,1 4 128-16,0 7-160 0,1 9 160 0,-3 4-160 15,1 5-16-15,-1 15 0 0,-3 19 0 0,-1 2 0 0,-4-3-48 16,-1-1-16-16,-2-3 0 0,-3-4 0 0,-3-5 240 16,-3-5 0-16,-1-8 0 0,-4-2-144 15,-4 3 144-15,-5-6 224 0,-2-5-48 0,-3-8-16 0,1-8 240 0,0-11 48 16,2-4 16-16,2-5 0 0,3-4 48 0,2-5 0 16,4-4 0-16,2-2 0 0,6 0-192 0,0-6-16 15,5 1-16-15,0-5 0 0,3 0-288 0,1 0 0 16,2-3 128-16,1 3-128 0,2-4 0 0,2 2 0 15,5-2-128-15,2-1 128 0,4 2-160 0,7-4 160 16,9 4-160-16,10-6 160 0,8 3 0 0,4 1 0 0,1-1 0 16,4-1 0-1,4 1 0-15,11-2 0 0,11 1 0 0,4 1 0 0,0-1 0 0,7-2 0 0,5 2 0 0,7-4 0 16,7 3 160-16,-6 0-160 0,-4 0 128 0,8 2-128 16,12 0 0-16,-5 0 0 0,-9 3 0 0,11-1 0 15,13 1 0-15,-3-3 0 0,-7 1 0 16,16-3 0-16,15 2 240 15,2 2-48-15,-4 2 0 0,4-1 0 0,3 3 48 0,8 0 0 0,8-1 0 0,3 2 0 16,3 2-240-16,-3-3 0 0,-11 2 0 0,6-4 0 16,7-2 0-16,5 0 0 0,7 2 0 0,-22-1 0 15,-17 0 128-15,7-3-128 0,4-4 0 0,11-3 0 0,9 1 128 16,-4-2-128-16,-8 3 0 0,-11 1 0 0,-9 0 272 0,7 4-32 31,13 0-16-31,-6 4 0 0,-15 2-224 0,-3 2 0 16,-3 2 128-16,7 2-128 0,10 4 0 0,-12 1 0 15,-16 3 0-15,4 2 0 0,7 2-160 0,-3 1 32 0,-2 1 0 16,-11-2 0-16,-5 1 128 0,0-7 0 0,-2 0 0 0,-6-2-128 0,-7 0 128 0,1-1 128 16,-5-6-128-16,8 4 176 15,3-1-48-15,-5-5 0 0,-12-2 0 0,2-2 0 0,7 0-128 0,-13-4 128 16,-12 1-128-16,2-2 128 0,5 0-304 0,-3 2-64 0,-6 2-16 16,-9 2 0-16,-8 2 80 15,-6 0 16-15,1 0 0 0,2 4 0 0,1 1 160 0,-7 2 0 16,-5 2 0-16,-7-2 0 15,-7 2 128-15,-5-6-128 0,-3 1 160 0,2 1-160 0,2-5 256 0,-1 1-32 16,-4-2-16-16,-3-1 0 16,0-1 240-16,-4-3 64 0,-2-2 0 0,-1 0 0 15,-1-5 64-15,-2 0 32 0,-1-7 0 0,-1-5 0 0,-3-3 32 0,1-7 16 0,-1-6 0 0,-1-9 0 16,1-7 0-16,0-4 0 0,-1-5 0 0,2 0 0 16,1 3-528-16,-1 2-128 0,-1 6 0 0,0-7 0 15,0-7 0-15,1-1 0 0,-3 4 0 0,1 4 0 16,-2 7 0-16,-3 1 0 15,0 3 0-15,-2-6 112 0,-1-4-112 0,-3 0 0 16,2 0 0-16,-1 1 0 0,-1 7 0 0,1-1 0 0,0 6 0 0,0-3 0 0,0-2 0 0,0-4 0 31,1 1 0-31,-1 1 0 0,1 6 0 0,-1 7 0 16,-1 7 0-16,0 7 0 0,1 7 0 0,-2 4 0 16,-1 5 0-16,0 5 0 0,-2 0 0 0,-1 4 0 15,0 0 0-15,-2 3 0 16,-4 0-352-16,-2 0-64 0,-3 0-16 0,-2 0 0 0,-2 0 128 0,-5 0 32 15,0 0 0-15,-3-2 0 0,-3 1 272 0,1-2 0 0,-3-1 0 0,-1 2 0 16,-1-6 0-16,-6 2 0 0,-5 0 0 0,-8-5 0 16,-6 0 0-16,2-1 0 0,8-1 0 0,-8-3 0 15,-7 0 0-15,-11-3 0 0,-10 1 0 0,-3 2 0 16,1 1 0-16,0 4-128 0,2 2 128 0,-2 1 0 16,-2 4-128-16,-5 0 128 0,-5 5 0 0,6 2 0 15,8-3 0-15,-2 2-128 0,-4-2 128 0,3 0 0 16,5 2 0-16,-6 0 0 0,-2-2 0 0,-13 0 0 15,-12 0 0-15,1 0 0 0,12 0 0 0,-12 0 0 0,-16 2 0 16,-4-2 0-16,5 0 0 0,-14-2 0 0,-17 2 0 0,0-6 0 16,10 0 0-16,1-1 0 0,-2 1 0 0,4-1 0 15,10 1 0-15,-1-1 0 0,2-1 0 0,-10 0 0 16,-9 2-128-16,-2 0 128 16,9 4-1200-16,-16 0-176 0,-19 2-32 0,-25 4-22064 0</inkml:trace>
</inkml:ink>
</file>

<file path=ppt/ink/ink1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8-31T16:04:31.388"/>
    </inkml:context>
    <inkml:brush xml:id="br0">
      <inkml:brushProperty name="width" value="0.05292" units="cm"/>
      <inkml:brushProperty name="height" value="0.05292" units="cm"/>
      <inkml:brushProperty name="color" value="#00B0F0"/>
    </inkml:brush>
  </inkml:definitions>
  <inkml:trace contextRef="#ctx0" brushRef="#br0">13075 9065 17503 0,'27'-18'1552'0,"-8"4"-1232"0,0 6-320 0,-6-1 0 16,-3 5 1008-16,-2 0 144 0,1-1 16 0,7 1 16 0,10-9-992 0,8-2-192 0,5-1 0 0,2 0 0 16,-2 0-224-16,-7 0 32 15,-4 4 0-15,-6-1 0 0,-6 3 192 0,-3 1 0 16,-3 2 0-16,-7-1 0 15,-1 1 240-15,-6 1 144 0,-1 3 16 0,-5-1 16 0,-1-1 448 0,-5 4 96 0,-3 1 0 0,-5 0 16 32,-5 3-640-32,-4 1-128 0,-4 2-16 0,-4 3-16 15,-4 3-560 1,0-2-128-16,-1 0 0 0,-5 2-16 0,-4 1 528 0,-4 0 192 0,3 2 0 0,-4 4 0 0,-3 4 608 16,3 2 112-16,3 1 32 0,3 1 0 0,7-1-224 0,-2-1-32 15,1-2-16-15,0 2 0 0,3-4-528 0,5-3-144 16,7-2 0-16,6-5 0 0,6-1 336 0,7-4 0 15,6 0 0-15,4-2 0 0,5-2 112 0,7-1 32 16,4-2 0-16,6 1 0 0,10-2-480 0,6-5 0 16,10-2-208-16,5-1 64 0,5-3 144 0,6-3 0 15,3-6 0-15,5 0 128 16,5 1-512-16,6-5-80 0,6 1-32 0,2-1 0 16,-1-1-704-16,-1 3-144 0,-5 0-16 0,-3 4-7296 15,-8 5-1456-15</inkml:trace>
  <inkml:trace contextRef="#ctx0" brushRef="#br0" timeOffset="5978.28">16943 8752 23039 0,'0'-3'2048'0,"1"-3"-1648"0,1 3-400 0,-2 1 0 16,1 0-128-16,0 0-128 16,2-4 0-16,-1-2-16 0,2-4 928 0,1-4 192 15,1-3 48-15,0 1 0 0,2-2 0 0,-1-1 0 0,2 1 0 0,1-2 0 16,2-3-128-16,1-1-32 0,2-2 0 0,1 1 0 0,0 1 288 0,-2 0 48 15,0 1 16-15,-2 0 0 0,0 3-352 0,-3 2-64 16,-2-1-16-16,-3 3 0 16,-1 0 0-16,-3 2 0 0,-3 1 0 0,-1-1 0 0,-2 0-208 0,-2 0-64 15,-3 1 0-15,-3-1 0 0,-3 1-112 0,1 2-16 16,-2 3-16-16,0 0 0 0,-1-1-32 0,-6 3 0 16,-6-1 0-16,-6 2 0 15,-2 5-208-15,-1 2 0 0,1 2 0 0,-1 8 0 0,1 3 0 0,-4 3 0 16,0 2 0-16,-4 2 0 0,0 2 144 0,-3-1-144 15,-5 3 128-15,-3 1-128 0,-3 3 0 0,3 3 0 0,4 1 0 0,4-2 0 16,10-2 0-16,0 3 0 0,-2 6 0 0,0 4 0 16,2 3 224-16,0 5-32 0,3 0-16 0,-1 2 0 31,4-3-48-31,2-1-128 0,6 0 192 0,2 1-64 0,3 3-128 0,1 2 0 0,4-5 0 0,0 3 0 16,1 5 0-16,1-4 0 0,0-3 0 0,3 2 0 15,2-7 0-15,3 1 0 0,2-1 0 0,3 3 128 16,3 4 16-16,3 0 0 15,5-1 0-15,4-6 0 0,3-6-144 0,4-6 192 0,2-7-192 0,2-5 192 0,3-4-192 16,1-5 192-16,5-6-192 16,3-3 192-16,4-2-192 0,2-3 128 0,5-1-128 0,0-7 128 0,1 0-128 0,-4-4 128 15,-1-4-128-15,-4 0 128 16,-1-4 16-16,3-1 0 0,7-9 0 0,4-5 0 0,1-1 80 0,1-4 16 16,2-6 0-16,-2 1 0 15,-5 1-112-15,-3 0-128 0,-1 1 176 0,-6 6-176 0,-6 8 256 0,5-6-48 16,6-9-16-16,6-7 0 0,2-6-16 0,-2 2-16 31,-4 2 0-31,-5 8 0 0,-6 1 32 0,-3 5 0 16,-3-1 0-16,-4 5 0 0,-1-3 64 0,-3-3 32 0,-1 2 0 15,-4 0 0-15,-1 3-128 0,-3-2-32 0,-2 3 0 0,-5-1 0 16,-1 5 96-16,-5-2 16 0,-3 5 0 0,0 3 0 16,-5-1 16-16,0 3 0 0,-5-1 0 0,-2 2 0 15,-1-1-80-15,-4 4-16 0,1 2 0 0,-2 2 0 16,-2 2-32-16,0 3 0 0,-1 1 0 0,-2 6 0 15,-2-1-128-15,-4 6 0 0,-4 5 0 0,0 0 128 16,0 2-128-16,-7 2 128 0,-6 6-128 0,-5 1 128 16,1 5-416-16,3 2-96 0,5-1 0 0,-1 1-16 15,-6 4-816-15,-2 3-144 0,-3-1-48 0,0 3-20656 16</inkml:trace>
  <inkml:trace contextRef="#ctx0" brushRef="#br0" timeOffset="6517.41">14512 12136 17503 0,'3'-4'1552'0,"-2"0"-1232"0,0 2-320 0,0 2 0 32,1 0-1712-32,0 0-400 0,2-4-64 0,1 2-32 0,2-4 1856 0,2-1 352 0,2 1 0 0,-1 0 224 15</inkml:trace>
  <inkml:trace contextRef="#ctx0" brushRef="#br0" timeOffset="7276.88">14664 12230 4607 0,'8'22'400'0,"-6"-12"-400"0,-1-4 0 0,-1-3 0 0,0-2 1232 0,0 1 176 31,2 4 16-31,-4 4 16 16,2 6-1584-16,-1 3-320 0,-3-3-64 0,1 3-16 0,-3-7 2640 0,-2 0 528 0,1-1 96 0,-2 1 32 16,-1-5 320-16,3 2 80 0,-1-6 16 0,3 1 0 0,2-1-800 0,-1-1-176 0,3-4-16 0,1-2-16 15,2-1-816-15,1-3-144 16,0-1-48-16,2-6 0 15,0 1-576-15,1-4-128 0,1-1-32 0,0-3 0 16,0 0 96-16,1-1 0 0,1-3 16 0,-2-2 0 0,2-1 0 0,-3-1 0 16,1-1 0-16,-2-2 0 0,-1-4-48 0,0-2-16 0,-3-7 0 0,-2-2 0 15,-1 0-80-15,-3-3 0 0,-1-1-16 0,-1-4 0 16,-1-7-112-16,0-2 0 0,-1-8-16 0,0 3 0 16,2 4-240-16,1 3 176 0,1 9-176 0,0 6 160 15,-1 4-32-15,1 3-128 0,0 3 192 0,0-2-64 16,-1 4 144-16,0-1 32 0,-2 7 0 0,1 3 0 0,-2 1-48 31,-2 4-16-31,0 1 0 0,-3 1 0 0,1 4-112 0,-2 0-128 0,-1 4 176 0,0 2-176 0,0 1 144 0,-2 2-144 31,0 2 0-31,-1 1 144 0,-1 2-144 0,-1 2 0 16,2 2 0-16,-3 4 0 0,4 0-160 0,-1 4 160 16,1 3 0-16,2 3-144 0,0 2 144 0,1 2 0 15,0 5 0-15,-1 6-128 0,0 11 128 0,0 5 0 16,1 6 0-16,-2 1-128 0,-1 7 128 0,0 2 0 15,-1-2 0-15,-2 10 0 0,-1 12 0 0,-2 11 0 0,0 4 0 16,-1 1 0-16,2-8 0 0,-1 11 0 0,2 8 0 16,1-6-128-16,5-13 128 0,2-11 0 0,5-4-144 0,4-7 144 15,4 0 0-15,4-2 0 0,3-4 0 0,1-6 0 16,3-10 0-16,1-5 0 0,-1-4 0 0,1 0 0 16,3 2 0-16,1-1 0 0,1-1 0 0,0-1 0 15,4-2 0-15,1-1 0 0,2-1 0 0,1-5 0 16,0-6 0-16,2-6 0 0,-1 0 0 0,0-7 0 15,-2-5 0-15,2-2 0 0,-1-1 0 0,2-2 0 16,-2-5 0-16,4-3 0 0,2-4 0 0,0-5 0 0,-1 1 0 16,0-5 128-16,3-7 32 0,1-5 0 0,0-6 48 0,-1-4 16 15,-4-1 0-15,-2 1 0 0,-3-1-32 0,-3 2-16 16,-4 3 0-16,-2 0 0 0,-1-5 0 0,-3-2 0 16,-2-6 0-16,0-5 0 0,-3-5 80 0,-2 0 0 15,-1 0 16-15,-2 2 0 0,-2-1 48 0,0-2 16 16,-1-5 0-16,1-1 0 0,1 4 112 0,0 2 0 15,2 10 16-15,-1 8 0 0,1 8-336 0,0 2-128 16,-1-3 0-16,0-4 0 0,0 5 0 0,-1-1 0 16,-1-6 0-16,-2 1 0 0,0 2 0 0,-1 2 0 15,-1 4 0-15,-3 1 0 0,-1 3 0 0,-2-2 0 0,-2 2 0 0,-2 1 0 16,0-2 0-16,-5-1 0 0,-7-7 0 0,-4-6 0 16,-2 5 0-16,-4-1 0 0,-3 1 0 0,-2 1 0 31,0 0-528-31,2 3-112 0,4-3 0 0,2-4-24928 0</inkml:trace>
</inkml:ink>
</file>

<file path=ppt/ink/ink1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51:03.780"/>
    </inkml:context>
    <inkml:brush xml:id="br0">
      <inkml:brushProperty name="width" value="0.05292" units="cm"/>
      <inkml:brushProperty name="height" value="0.05292" units="cm"/>
      <inkml:brushProperty name="color" value="#0070C0"/>
    </inkml:brush>
  </inkml:definitions>
  <inkml:trace contextRef="#ctx0" brushRef="#br0">2462 6985 43311 0,'-4'0'3840'0,"1"0"-3072"0,1 0-608 0,2 2-160 0,3-1-400 0,-2 0-112 16,0 2-32-16,2 0 0 0,2 1 544 0,3 1 0 0,5 1 0 0,3-1 144 0,4 0-144 0,3-1 128 0,3-1-128 0,6 0 128 0,4-3-128 0,6-4 0 15,6 2 0-15,4-4-176 0,1 2-16 0,2-5-16 16,0 3 0-16,0-1 0 15,-6 0-368-15,-2-1-64 0,-2 0 0 0,-2 2-16 16,-1 2-432-16,0 2-96 0,0 2-16 0,-1 1 0 0,-1 4-464 0,-3 3-80 0,-1 3-32 0,-2-1-11664 16</inkml:trace>
  <inkml:trace contextRef="#ctx0" brushRef="#br0" timeOffset="968.65">4414 6072 13823 0,'-1'-3'1216'0,"0"3"-960"0,1 0-256 0,0 0 0 0,0 0 1600 0,0 0 288 0,-1-2 48 0,1 2 16 0,-1-2-160 0,-1 2-16 0,1-2-16 0,1 2 0 0,0 0-288 0,0 0-64 0,0 0-16 0,0 0 0 16,0 0-960-16,0 0-192 0,0 0-48 0,0 0 0 0,0 0-192 15,0 0 0-15,0 0 0 0,5 22-160 0,-3-10 288 0,0 3 64 16,1-1 16-16,0 4 0 15,1 2 288-15,-2 5 48 0,2 3 16 0,0 1 0 16,-1-1-272-16,0 3-48 0,-1-1-16 0,1 1 0 0,0 3-80 0,0-1-16 16,1 1 0-16,-1 3 0 0,1 5-128 0,0 2 0 15,-1-2 0-15,0 2 0 0,-2 1 0 0,0-2 0 16,-2-5 0-16,0-1 0 0,-2-2 0 0,1-5 0 16,-2 1 0-16,-1-3 128 0,2 1 400 0,-2 0 80 15,0-2 16-15,0-1 0 0,2-1 0 0,1-6 0 0,-1-3 0 16,3-6 0-16,0 0-224 0,2-4-32 0,0-4-16 15,0-2 0-15,2 0-96 0,0-5 0 0,1-2-16 0,1-6 0 16,0 0-48-16,2-4-16 0,-1-3 0 0,0-5 0 16,0-1-176-16,0-5 0 15,-1 1 0-15,0 0 128 0,-1-1-128 0,2 2 0 0,-1 3 0 0,0 1 0 16,0 8 0-16,2-1 0 0,-2 5 0 0,0 5 0 16,1 1 0-16,1 4 0 15,0 0 0-15,1 3 0 0,0 3 0 0,2-3 0 0,0 2 0 0,1 2 0 0,1-2 0 16,-2 2 0-16,2 0 0 0,0 1 0 0,-1 0 0 0,0 0 0 31,1 1 0-31,-2 0 0 0,1 4 0 0,-2-3 0 0,1 4 0 0,-2 1 0 0,1 2 0 0,0 0 0 16,0 3 0-16,-2 3 0 15,1 2 0-15,-2 3 0 0,1-1 0 0,-2 3 0 0,-1-1 0 0,0 1 0 16,0-1 0-16,-1-1 128 0,1 1-128 0,-2 0 0 16,1-2 0-16,0 1 0 0,-1-3 0 0,2-3-192 15,-1-2 0-15,0-2 16 16,-1-1-368-16,2-3-80 0,-1-4-16 15,1-1-11920-15,0-3-2400 0</inkml:trace>
  <inkml:trace contextRef="#ctx0" brushRef="#br0" timeOffset="1366.3">5180 7128 40543 0,'-3'0'1792'0,"1"0"384"0,1 0-1744 0,1 0-432 0,1 1 0 0,0 1 0 0,2-2 0 0,-1 3 0 0,2 0 0 0,1 4 0 0,3 3 0 0,0 4 128 0,1 2 0 0,-1 4 0 0,1 5-128 0,-2 0 0 0,2 1 0 0,-3 2 0 16,-1 1 0-16,0-1-144 0,-3 3 144 0,1 1-160 15,-2 3-96-15,-1-1-32 0,0 2 0 16,-1-2 0-16,1-2 0 0,-1-4 0 0,-1 1 0 0,1-3 0 15,0-2-32-15,0-1-16 0,-2-4 0 0,3-1 0 16,-1-2-1072 0,1-6-224-16,0-2-32 0,1-3-13200 0</inkml:trace>
  <inkml:trace contextRef="#ctx0" brushRef="#br0" timeOffset="5364.71">5249 7099 31327 0,'-2'-4'2784'0,"-1"4"-2224"0,2 0-560 0,0 0 0 16,1 2 1488-16,-1-2 192 0,-3 0 48 0,-1 2 0 0,-3-2-1296 0,-1 0-256 0,-3 1-48 0,0-1-128 0,0 3 448 0,-1-1-32 0,2-2 0 0,3 0 0 15,0 2-416-15,2-2 128 0,5 0-128 0,1-2 0 16,2 2 128-16,4-3-128 0,7 0 128 0,4-3-128 0,7-3 160 0,4 2-160 16,-1 1 192-16,4-3-192 0,9 2 208 15,5-2-64-15,6 3-16 0,4 0 0 0,1 2 128 16,-1 0 32-16,-5 2 0 0,-1-2 0 0,-6 4-128 0,-3 0-32 15,-5 1 0-15,-5-1 0 0,-3 3-128 0,-4-1-144 16,-5 2 144-16,-2-2-12512 16,-3 2-2384-16</inkml:trace>
  <inkml:trace contextRef="#ctx0" brushRef="#br0" timeOffset="5734.98">5071 7431 15663 0,'4'-3'1392'0,"-2"-1"-1120"0,1 2-272 0,0 2 0 16,2-3 5104-16,0 2 960 0,2-1 192 0,2-2 32 16,8-1-4656-16,5-2-928 0,4 0-192 0,3-2-48 0,0-1-96 0,-1 1-32 15,1 0 0-15,-2 2 0 16,1 1-992-16,-2 0-208 0,-2-1-32 0,-1 1-16 16,0 2-1600-16,-2 2-320 0,0 1-64 0,0-2-16 15,2 3-480-15,1 0-80 0,2-2-32 0,0 1 0 16,2 1 1552-16,0 0 304 0,2-3 64 0,0 3 16 0,-1-2 1120 0,2 0 208 15,2 2 48-15,-4-2 16 0</inkml:trace>
  <inkml:trace contextRef="#ctx0" brushRef="#br0" timeOffset="6223.21">6235 7109 41471 0,'-4'2'3680'0,"2"0"-2944"0,0 3-592 0,4-4-144 0,-1 1 0 0,0 5 0 0,-1-1 0 0,2 6-176 0,1 4 176 0,3 4-128 0,4 7 128 0,2-1-128 0,2-1 128 0,1 3 0 15,1-2 0-15,-1 3 0 0,0-3 0 0,-2 1 0 0,1 1 0 0,-2 1 0 0,-2-1 0 0,0 2-208 32,0 1 80-32,-3 0 128 15,-1-2-704-15,-1 0-32 0,-1-2 0 0,-1-7 0 16,-1 0-480-16,-2-3-112 0,0-1-16 0,-2-4 0 15,-1 0-112-15,-2-1-16 0</inkml:trace>
  <inkml:trace contextRef="#ctx0" brushRef="#br0" timeOffset="6578.38">6334 7115 11967 0,'-5'-8'1072'0,"0"3"-864"0,1 2-208 0,3 3 0 0,0 0 2368 0,-1 0 448 16,-1-2 64-16,-4-2 32 15,0 0-736-15,-2-1-128 0,4 2-48 0,2-1 0 0,1 0 144 0,6-1 32 16,2 2 0-16,3-1 0 0,3-2-1040 0,3-1-208 15,3 1-32-15,0 0-16 0,2 0-480 0,1 0-80 16,0-3-32-16,-1 4 0 0,-1-1-96 0,2 1 0 16,-2 1-16-16,1 1 0 0,-2-2-176 0,1 1 160 15,1 0-160-15,2 0 160 0,1 0-160 0,2 0 0 0,2-4 0 16,3 3 0-16,2-1 0 0,3 3 0 0,1-6 0 0,2 4 0 31,2 2-416-31,0 0-16 0,-1 3 0 0,-5 0-18032 0</inkml:trace>
  <inkml:trace contextRef="#ctx0" brushRef="#br0" timeOffset="6958.83">6442 7400 41471 0,'10'-4'1840'0,"-3"-2"368"0,0 3-1760 0,-1 0-448 0,-1 3 0 0,0-3 0 0,1 3 0 0,3-1 0 0,6-2-192 0,3 0 192 0,4 0 0 0,-2 1 240 0,-1 2-16 0,-6 2 0 0,-1 1-32 0,-6-2 0 15,-1 4 0-15,-3-1 0 0,1 2-192 0,-2-3 0 0,0 0 0 0,0-2 0 16,2 2 0-16,-1-1 0 16,3-2 0-16,0 0 0 0,1 0 0 0,4 0 0 0,1-2 0 0,4-2-160 0,3 1-160 0,4-3-16 15,3 3-16-15,3-2-18112 16</inkml:trace>
  <inkml:trace contextRef="#ctx0" brushRef="#br0" timeOffset="8159.86">3559 10017 4607 0,'0'0'400'0,"0"-2"-400"0,0 1 0 0,0 1 0 0,0 0 688 0,0 0 48 15,0-3 16-15,0 2 0 0,0 1-624 0,-1-2-128 0,-1-2 0 0,2 4 0 0,0 0 0 0</inkml:trace>
  <inkml:trace contextRef="#ctx0" brushRef="#br0" timeOffset="8508.66">3585 9957 13823 0,'-3'0'608'0,"1"0"128"0,-1 1-592 0,2 2-144 0,0-3 0 0,0 0 0 15,1 2 1280-15,-2-2 208 0,1 0 48 0,0 1 16 16,0 2 1456-16,1-3 272 0,0 0 64 16,0 0 16-16,0 0-1632 0,0 0-336 0,0 0-64 0,17-10-16 15,-13 7-1312-15,-1 2 0 0,0-1-192 0,-1 2 0 16,0 0-560-16,-1 0-96 0,-1 0-32 0,-1 0 0 16,-2 2 384-16,1-2 80 0,-1 1 16 0,3-1 0 0,0 0 1168 15,0 0 224-15,0 0 48 0,0 0 16 0,-18 9 128 0,15-9 32 16,1 0 0-16,0 0 0 0,1 0-496 0,0-2-80 15,0-2-32-15,0 0 0 0,-1 2-288 0,2-4-64 16,-1 2-16-16,0-1 0 0,-2 1-240 16,1-2 0-16,-2 2 128 0,-2-2-128 0,0 4 0 0,-3 0 0 15,-1 0 0-15,-3 2 0 0,-3 0 0 0,-2 0 176 16,-2 0-176-16,-3 2 160 0,-4 2 32 0,-3-1 0 16,-2 0 0-16,-4 3 0 0,-2-2 80 0,-3-1 32 15,-1 0 0-15,-3 0 0 0,2 1 32 0,-3-7 16 16,2 2 0-16,1-2 0 15,-1 1-96-15,3-2 0 0,1 2-16 0,3 0 0 16,3-1-240-16,3 3 0 0,2 0 0 0,3 0 0 16,2 3-464-16,2 1-96 0,2 2-16 0,0 3-19472 0</inkml:trace>
  <inkml:trace contextRef="#ctx0" brushRef="#br0" timeOffset="15596.68">5041 9209 26719 0,'-5'-4'2368'0,"2"0"-1888"0,0 4-480 0,2-2 0 0,1 2 192 0,-1-1-48 0,-2-2-16 0,-3-1 0 0,-2-2 304 0,-2 0 48 0,-2 0 16 0,0 0 0 16,1 0-64-16,-3-1-16 0,1 4 0 0,-1-2 0 0,-1 1-160 0,-2 3-48 0,-2 1 0 0,0 0 0 15,-5 3 48-15,-1 1 16 0,0 2 0 0,-1 3 0 16,0-3-272-16,1 4 0 0,3 0 0 0,1 0 0 16,2 2 0-16,3 3-144 0,1-1 144 0,1 1 0 15,5-2 0-15,0 2 304 0,2-1-48 0,-1 0-16 16,3-2 320-1,1 2 64-15,1 0 16 0,-1 2 0 0,2-1-256 0,-1 1-32 0,2 3-16 0,1-3 0 16,1 2-336-16,2 2-160 16,0 1 16-16,3-1 0 15,2 1-688-15,1-4-128 0,2 2-16 0,1-5-16 16,2 0 352-16,0-2 80 0,5 1 16 0,2-3 0 0,0 0 736 0,1-2 128 0,6 2 48 0,0-1 0 0,4 2 80 0,0 0 0 16,2 1 16-16,-3 0 0 0,-2 2-336 0,-3 0-128 15,-4 1 0-15,-3 1 144 0,-4-1-144 0,-4 1 0 16,-1 1 0-16,-1 4 0 0,-3-2 0 0,-1 0 0 15,-2 0-176-15,0 3 176 16,-2-2-304-16,-1 1 32 0,-2-1 0 0,-2-2 0 0,-1 2 720 0,-2-2 160 16,-1-2 32-16,-2-4 0 0,2-1 32 0,-2-2 16 0,0-3 0 0,-3-2 0 31,0-1 208-31,-3 0 64 0,0-3 0 0,-3-3 0 16,-2 2-544-16,-1-5-96 0,-4 0-32 0,-1-4 0 15,-2-3-160-15,1 1-128 0,-2-4 192 0,3 0-192 31,1 0-256-31,1 1-144 0,2-1-48 0,0 4-11648 0,4-1-2352 0</inkml:trace>
  <inkml:trace contextRef="#ctx0" brushRef="#br0" timeOffset="15991.39">5729 9278 41471 0,'4'-4'1840'0,"-3"1"368"0,1 0-1760 0,0-1-448 0,-1 4 0 0,0 0 0 0,0 0 128 0,-1 0-128 16,3 0 0-16,-2 2 128 0,1 0-128 0,-2 1 0 0,-2 3 0 0,-2 0 128 0,-1-1-128 0,-1 4 128 0,-2-1-128 0,-2 2 128 15,0 6-128-15,-1-2-176 0,-2 3 48 0,1 3 0 16,-2 2-16-16,2 7 0 0,-2 2 0 0,1 4 0 16,-1 12 144-16,-1 0 0 0,2 0 0 0,-1-2 0 15,0 1 0-15,0-3 0 0,1-6 0 0,1-4 0 0,0 1 0 16,2-2 0-16,1-4 0 0,0 1 0 15,2-3-720-15,2-2-64 0,1-5-16 0,1-3 0 16,1-7-960-16,1-3-192 0,1-2-32 0,0-7-12944 16</inkml:trace>
  <inkml:trace contextRef="#ctx0" brushRef="#br0" timeOffset="16299.25">5684 9189 2751 0,'-7'0'256'0,"2"-2"-256"0,0 0 0 0,1 2 0 16,3 0 8656-16,1 2 1696 15,0 0 336-15,-1 0 64 0,-2 0-8576 0,2 3-1696 0,-1 2-352 0,1 2-128 16,-1 3 0-16,4-1-128 0,-1 4 0 0,2 1 0 16,2 0 128-16,3 3 176 0,0-1-48 0,4 1 0 15,2 3 16-15,4 0 0 0,2 4 0 0,3 3 0 16,4 3 16-16,2 5 0 0,2 1 0 0,0 3 0 15,-1-3-160-15,1 3 0 0,-1 0 0 0,-3 0 0 16,-3 1 0-16,-3-1-176 16,-5-3 16-16,-3 3 0 0,-1 2-320 0,-4-1-64 0,0 2-16 0,-3-6 0 15,0-2-672-15,-3-3-144 0,0-4-32 0,0-3 0 16,-2-1-208-16,-2-2-48 0,0-2-16 0,0-8-12288 16</inkml:trace>
  <inkml:trace contextRef="#ctx0" brushRef="#br0" timeOffset="16530.75">5534 9849 36863 0,'-2'-3'3264'0,"1"1"-2608"0,2 1-528 0,1 1-128 16,0-2 1008-16,1 0 160 0,0 0 48 0,5-4 0 15,2 0-912-15,3-4-176 0,4 0-128 0,1 1 144 16,2 2 64-16,1 2 16 0,1 1 0 0,3 0 0 16,2 4-224-16,1 0-208 0,6 2 32 0,1 0 16 15,5 1-624-15,2 0-128 0,1 0-32 0,-1 0-10864 16,0-3-2176-16</inkml:trace>
  <inkml:trace contextRef="#ctx0" brushRef="#br0" timeOffset="17120.07">6926 9259 39615 0,'-6'3'1760'0,"0"-6"352"0,-2 2-1680 0,2 1-432 0,2 0 0 0,1 0 0 15,-2 0 448-15,-4 0 0 0,-6 1 0 0,-6 2 0 16,-5 1-448-16,-6 2 0 0,-3 2 0 0,1 2 0 0,0 0-384 0,2 1 0 16,2-1 0-16,5-2 0 15,2 0-288-15,5-1-64 0,2-1-16 0,1-3 0 0,2 4 752 16,0-1 0-16,0-2 0 0,1 2 0 0,1 0 304 0,-1 0-48 15,-1 0-16-15,2 2 0 0,0 0 128 0,0 1 16 16,1 1 16-16,0 0 0 0,3 0-208 0,0 2-64 16,3 3 0-16,1-2 0 0,1 4 0 0,0 1 0 15,5-2 0-15,1 3 0 0,3-3-128 0,2-1 0 16,2 1 0-16,2 0 0 0,6 0-272 0,2 0-96 16,4-1-16-16,1-4 0 15,1 4-64-15,-1-5-32 0,0 0 0 0,-2 1 0 0,-1 0 192 0,-2 0 32 0,0 0 16 0,0 0 0 16,0 2 48-16,-3-4 0 0,1 4 0 0,-3-3 0 15,0 2 192-15,-4-2 0 0,1 4 0 0,-3 0 0 16,-2 2 0-16,-1 1 0 0,-3 1 128 0,0 2-128 16,-3 5 208-16,-1-1-64 0,-2 1-16 0,-1 1 0 15,-1-4 176-15,-1-3 16 0,-3-1 16 0,0-2 0 16,-1 1 224-16,-2-4 32 0,-2 0 16 0,0-4 0 0,-1 0-320 0,-2-2-64 16,-1-2-16-16,-2-1 0 0,2-1-80 0,-4-3-128 15,-1 0 176-15,-2-3-176 0,1 1 0 0,-2-3-224 16,0 0 16-16,-1-1 0 31,-1-2-816-31,-1-4-176 0,0 2-16 0,1-2-16 0,4-1-1248 0,-1 1-240 0</inkml:trace>
  <inkml:trace contextRef="#ctx0" brushRef="#br0" timeOffset="20492.95">7223 8689 20271 0,'-3'-3'1792'0,"1"0"-1424"0,1 3-368 0,1-2 0 0,-2 1 2336 0,1 1 400 0,0-3 80 0,-2-1 0 0,-2-1-1024 0,2 0-224 0,-1-1-32 0,0 1-16 0,2 2-448 0,1 0-96 16,-1 2-16-16,1-2 0 0,2 3-672 0,1 3-144 15,0-2-16-15,2 4-128 0,1 2 128 0,0 2-128 16,0 4 0-16,0 3 0 0,-2 2 0 0,0 2 0 16,-5 2 0-16,-1 3 0 0,-3 1 0 0,-4 5 0 15,-3 3 0-15,-2 5 0 0,-1 2 176 0,0 1-32 16,0 5 0-16,0-3 0 0,4 1 80 0,-1-5 16 16,5-2 0-16,0-9 0 0,3-2-48 0,2-4 0 0,0-4 0 15,2 0 0-15,1-3-192 0,0 0 128 0,1-1-128 16,0-3 0-16,2-2 0 0,-2-4-288 0,2 1 32 0,-2-4 16 31,1 0-848-31,0-2-192 0,-1-2-16 0,0 1-15728 0</inkml:trace>
  <inkml:trace contextRef="#ctx0" brushRef="#br0" timeOffset="20847.29">6827 8955 42383 0,'1'-3'1872'0,"0"0"400"0,2 1-1824 0,-2 0-448 0,2 2 0 0,0 0 0 0,1 0 0 0,1-2-336 0,2 1 48 0,3 1 16 0,5-3 528 0,1 3 96 0,3-2 32 0,-1 0 0 0,3 2-112 0,0 0-16 0,2 0 0 16,1-2 0-16,4 2-256 0,2-4 0 0,5 2 0 0,5-6 0 15,0 2 0-15,7 0 0 0,12-3 0 0,6-1 0 16,7 1-624-16,0-3-16 15,-2 1-16-15,4-1 0 0</inkml:trace>
  <inkml:trace contextRef="#ctx0" brushRef="#br0" timeOffset="26745.49">10276 9293 8287 0,'-1'0'736'0,"-1"-3"-592"0,0 3-144 0,2 0 0 0,0 0 2096 0,0 0 384 0,1 0 80 0,-1-2 0 0,1 2-2560 0,1-1-640 0,0 1-64 0,-2 0 0 15,0 0-592-15,0 0-112 0,0 0-32 0,0 0 0 16,0 0 384-16,0 0 80 0,21-10 16 0,-19 7 0 0,2 1 1440 0,0 1 288 16,-2-2 64-16,1 3 16 0,-2-4 1072 0,0 4 192 15,-1-2 64-15,0 2 0 0,0-3 272 0,-1 2 64 16,0 1 16-16,0-2 0 0,-1 1-992 0,1 1-208 15,-1-3-48-15,0 3 0 0,0-4-768 0,-1 4-144 16,2-2-48-16,0 2 0 0,0-3-320 0,0 2 0 16,1 1 0-16,-2-2 0 0,2 2 0 0,0 0 0 0,0 0 0 0,0 0 0 15,0 0 0-15,0 0 0 0,0 0 0 0,0 0 0 16,0 0 0-16,0 0 192 16,0 0 0-16,0 0-16 0,0 0 336 0,0 0 64 0,0 0 0 0,0 0 16 15,0 0 0-15,0 0 0 16,0 0 0-16,0 0 0 0,-2 19-224 0,2-19-48 15,1 3-16-15,-1-3 0 0,1 0-304 0,1 0 0 0,0 0 0 0,0 0 0 16,1 2 0-16,-1-2 0 16,0 0 0-16,0 2 0 0,-1-2 0 0,1 2 0 0,-1-2 0 0,-1 0 0 15,0 0 0-15,-1 0 0 0,1 0 208 0,0 0-64 16,-2-2 272-16,1 2 48 0,0 0 16 0,0 0 0 16,1 0-208-16,0 0-32 0,0 0-16 0,0 0 0 15,0 0-224-15,0 0 144 0,0 0-144 0,0 0 128 16,0 0-128-16,0 0 0 0,0 0 0 0,0 0 0 0,0 0-288 0,16-11-96 15,-14 8 0-15,-1 3-11520 16,2-4-2288-16</inkml:trace>
  <inkml:trace contextRef="#ctx0" brushRef="#br0" timeOffset="27277.94">8349 9305 42383 0,'-5'-2'3776'0,"2"-1"-3024"0,1 2-608 0,4 1-144 0,-1 0-672 0,0-2-160 0,0 2-48 0,-1-4 0 0,1-2 752 0,1-1 128 0,-1 4 0 0,1-3 0 0,0 1 224 0,-1 1-32 16,0 0-16-16,-1 2 0 0,0 1-176 0,0-2 0 15,-1 3 0-15,0 0 0 0,-2 0-224 0,1 3-80 16,-2-2-16-16,0 2 0 16,-1 0-752-16,0 1-144 0,0 1-48 0,1-2 0 15,-3 3-208-15,2-2-32 0,-1 2-16 0,1-2-7744 16,0 1-1552-16</inkml:trace>
  <inkml:trace contextRef="#ctx0" brushRef="#br0" timeOffset="27526.16">8352 9815 4607 0,'-11'6'400'0,"2"-5"-400"0,0 2 0 0,3-1 0 0,4-1 8160 0,2 2 1552 15,0-3 304-15,-2 2 64 0,1-1-8224 0,-3 2-1632 16,2 1-224-16,1-2-256 16,1 1-192-1,1-2-48-15,1 1 0 0,3-4 0 0,0 1-1168 0,3-2-256 0,0-1-32 16,3-2-13184-16</inkml:trace>
  <inkml:trace contextRef="#ctx0" brushRef="#br0" timeOffset="28331.94">10404 9319 28559 0,'2'0'2544'0,"-2"-3"-2032"0,0 3-512 0,0 0 0 0,0 0 416 0,1 0-16 0,-1-1 0 0,1 1 0 0,0 0-96 15,1 0-32-15,-2-2 0 0,0 2 0 0,0 0-272 0,0 0 0 0,0 0 0 0,0 0 0 0,0 0-272 0,-12-16-64 0,9 12-16 0,-1 1 0 0,0 0 352 0,1-4 0 16,0 4 0-16,-1-3 0 0,1-1 976 0,0 2 112 16,-1 1 32-16,2-3 0 0,-2 1 224 0,1-3 64 15,0 2 0-15,-1-2 0 0,1 3-720 0,-1-4-144 31,2 0-32-31,-2 2 0 0,0-2-256 0,0 0-64 0,-1-2-16 0,-1 2 0 16,0 1-176-16,-1-1 0 0,-2 0 0 0,0 2 0 0,-1 1 0 0,1 4 0 16,-1-1 0-16,-3 2 0 0,1 2 0 0,0 1 0 15,-1 0-192-15,2 4 192 16,0 0-240-16,0 1 80 0,0 4 16 0,0 0 0 0,-1-1 144 0,1 2 0 16,1 1 0-16,-1 0 0 15,0 3 0-15,-1 1 0 0,1 0 0 0,0 3 0 16,-1 0 0-16,3 0 144 0,-3-3-16 0,2 5-128 15,1 2 224-15,-1-1-64 0,0 4-16 0,1 0 0 16,3 1-16-16,1 2-128 0,3-1 192 0,0 0-64 16,4-2-128-16,1 0 0 0,2-1 0 0,3 0 128 15,0-3-128-15,2-3 0 0,1-3 0 0,3 0 128 16,2-4-128-16,1 0 0 0,2-2 0 0,1-2 0 16,2 0 0-16,0 1 0 0,2-4 0 0,0 0 0 0,5-1 0 15,-1-1 0-15,1 2 0 0,0-1-176 16,2-1-720-16,3-3-128 15,0 0-48-15,1-3-16464 0</inkml:trace>
  <inkml:trace contextRef="#ctx0" brushRef="#br0" timeOffset="28897.31">10571 8728 23039 0,'-3'6'2048'0,"-1"-2"-1648"0,0 2-400 15,2 0 0-15,2 0 2944 0,0-3 496 0,0 3 96 0,1 4 32 0,-1 6-2656 0,1 6-528 0,2 6-96 0,2 7-32 0,0 2-256 0,-1 2 0 0,4 1 0 0,-2 5 0 0,1-3 0 0,0 2 288 16,0 0-32-16,1-2-16 16,0 1-240-16,-2-8 0 0,-1-3 128 0,-1-4-128 0,-2 1 240 0,1-1 0 15,-1-2 0-15,1 1 0 0,-2 2 256 0,-1-5 48 16,1 2 16-16,-1-1 0 0,0-3-272 0,2-2-48 16,-1-5-16-16,1-5 0 0,0-3 32 0,0-2 0 15,2-3 0-15,-2-2 0 0,2-2-64 16,0-3-16-16,1 2 0 0,-2-7 0 0,1 0-176 0,0-2 128 15,-1-5-128-15,1-1 128 0,0-1-128 0,-2 0 0 16,2-6 0-16,-2 3 0 0,1-1 0 0,-1 2 128 16,1 2-128-16,-1 0 0 0,1 3 160 0,-1 1-160 0,3 4 192 0,0-1-192 15,3 2 336-15,-1 3-32 16,3 1-16-16,1 4 0 0,-1-2-160 0,2 4-128 0,2 1 192 0,1 4-192 16,0-1 0-16,-1 5 0 0,1-3 0 15,0 4-192-15,0 2 48 0,-3-2 16 16,-1 0 0-16,2 2 0 0,2 2 0 0,1 4 0 15,1 3 0-15,0 2 0 0,1-1 128 0,-2 0 0 0,-3-2 0 0,0 1-128 16,-2-5 128-16,-1 0 0 0,-2-2-144 16,1-3 144-16,-2 0-448 0,1-2-32 0,1-3 0 0,-2-4-12096 15,0-2-2416-15</inkml:trace>
  <inkml:trace contextRef="#ctx0" brushRef="#br0" timeOffset="29457.23">11663 9259 35935 0,'-5'-1'1600'0,"0"-1"320"16,0-2-1536-16,2 0-384 0,0 2 0 0,2-1 0 0,-2 0 800 0,0-1 96 0,-3-5 0 0,-4 2 16 0,-1-2-912 0,-4-1-256 0,-3 7 0 0,0-2-16 15,-6 3-144-15,-2 6-32 0,-2-1 0 0,-3 4 0 16,-2 5-944-16,-1 1-192 0,0 3-32 0,-2 0-16 16,1 5 592-16,3-1 112 0,4 0 32 0,0 1 0 0,5 1 1152 15,2 3 224-15,5-3 48 0,1 0 16 0,1 4 464 0,3-4 80 0,4 3 32 0,1-3 0 16,3-3-544-16,1 1-128 0,2-4 0 0,1-1-16 0,0-3 64 16,2-1 16-1,2 0 0-15,1-5 0 0,1 1-128 0,3 0 0 0,1-3-16 0,1 1 0 0,2-4 16 0,0 1 16 16,1-2 0-16,-1-2 0 15,1 1-144-15,1-4-16 0,0 1-16 0,2-2 0 0,-1-2-224 0,-1 2 0 16,-1-3 0-16,-3 2 0 0,1 1 0 0,-1-3 0 16,0-1 0-16,1 0 0 0,-2-2 128 15,1 0-128 1,-1-1 0-16,0 0 0 0,3-2 176 0,-2-1-176 16,2 0 192-16,0-3-192 0,0-1 192 0,0-1-64 15,1 2 0-15,-1 0-128 0,-1 3 128 0,1 0-128 0,-2 4 0 16,-2 2 0-16,-1 1 144 0,-3 5-144 0,-2-1 0 0,-1 5 144 15,-2 0 16-15,1 3 0 0,-2-1 0 0,0 4 0 16,-2 1 96-16,1-2 0 0,0 6 16 0,0-1 0 16,0 3-16-16,-1 2 0 0,2-1 0 0,0 3 0 15,0-3-128-15,2 0-128 0,0 6 192 0,0-1-192 16,2 1 0-16,1 1 0 0,1-4 0 0,1 1 0 16,-1 1-192-16,1-3-128 0,1-1-48 0,-2-2 0 15,0 2-272-15,0 1-48 0,-1 0-16 0,-1 1 0 16,-1-5-1328-16,0 2-272 0</inkml:trace>
  <inkml:trace contextRef="#ctx0" brushRef="#br0" timeOffset="29920.65">11887 9408 43311 0,'-4'5'3840'0,"1"-1"-3072"0,0-1-608 0,3 0-160 0,3 0-288 0,-2 1-96 0,0 5 0 0,-1 1-16 0,1 6 16 0,2 5 0 0,-2 3 0 0,0 0 0 16,0-2 192-16,-1-1 64 0,0-3 0 0,-1-4 0 16,1 2-336-16,-1-6-64 15,1 2-16-15,-1-5 0 16,-1 2-352-16,1-3-64 0,0-3 0 0,1 1-16 0,0-1 816 0,0-2 160 0,0 1 0 0,1-5 0 15,0 0 1040-15,2-1 128 0,-1 1 32 0,2-6 0 0,-1 0-288 0,2-2-48 16,-2-4-16-16,2-3 0 0,0-2-208 0,0-2-64 16,0 0 0-16,-1-1 0 0,1-5-448 0,-2-3-128 15,2-1 0-15,0 1 0 0,2 5-192 0,-1 4-48 16,0 6-16-16,0 1 0 16,0 7 112-16,0 2 16 0,1 4 0 0,0 2 0 15,0 2 128-15,2 2 128 0,2 0-128 0,2 2 176 0,-1 0-176 0,0 0 0 16,2 3 0-16,0 1 128 0,-2 0 80 0,1 0 16 0,0 2 0 15,-1-2 0-15,-1 2-32 0,0 3-16 0,2-1 0 16,-1 2 0-16,1 2-176 0,0 2 0 0,0 2 0 0,0 2 0 16,0-1 0-1,-2 0 0-15,-1-2-144 0,-1 1 144 16,-1 0-816-16,-1 3-48 0,-2-2-16 0,-1-2-17984 0</inkml:trace>
  <inkml:trace contextRef="#ctx0" brushRef="#br0" timeOffset="30606.57">12779 9417 27647 0,'1'-7'1216'0,"-1"1"256"0,1 2-1168 0,-1-2-304 16,0 3 0-16,1 0 0 0,0-1 1328 0,-1-2 208 0,3-2 32 0,-1-2 16 31,1-5-1760-31,1-1-336 0,-2 2-80 0,1-1-16 0,-2 3 464 0,-1 1 144 0,0 2 0 0,-1 0 0 15,-1 2-576-15,-1 1 0 0,-1 2 0 0,-2 2 0 16,-2-1-448-16,0 6-112 0,-3-1-16 0,-2 2 0 0,0 5 960 0,-1-2 192 0,-2 3 0 0,-1 1 0 31,-1 5 1584-31,0-4 224 0,-1 2 48 0,2-2 16 16,0 1-528-16,-1-1-128 0,0 2 0 0,0-2-16 16,4 0-640-16,-1 2-128 0,2-2-32 0,2 1 0 0,1-1-48 0,2 2-16 0,1 1 0 0,1-2 0 31,3 2-336-31,-1 4 0 0,3-6 0 0,-1 2 0 15,5 1-256-15,2-4-80 0,1 2-16 0,3-4 0 0,1-1-64 16,2-2-16-16,3-1 0 0,1-1 0 0,1-1 272 0,0-4 160 0,1 0-192 0,-1-4 192 16,2 2-256-1,-2-2 48-15,1-5 16 0,0 2 0 0,-1-2-48 0,-1-1 0 0,0-2 0 0,-2 2 0 0,-2-2 240 16,-2-1 0 0,1 1 0-16,-2 0 0 0,0-2 656 0,-1-1 80 15,0-1 16-15,-1-2 0 0,0 0 224 0,1-3 48 16,-2 1 16-16,1-1 0 0,0 2-528 0,-1 0-96 15,1 3-32-15,-1 0 0 0,-1 0-384 0,0 6 0 16,-1-2 0-16,0 3 0 0,-2 2 0 0,-1 4 0 16,1-1 0-16,-2 4 0 0,-2 0 0 0,1 2 0 15,-1 3 0-15,-3-2 0 0,1 3-176 0,-2 1 48 16,1 0 0-16,-2 2 0 0,0 1 128 0,1 2 0 16,1-2 0-16,3 2 128 0,-1 2-128 0,2 3 0 15,2 3 0-15,2 5 0 0,2 1 0 0,2 6 0 0,3 2 0 16,1 5 0-16,4 4 0 0,1-2 0 0,0 1 0 0,-1-3 0 15,-1 0 0-15,-2-7 0 0,-3-1-176 0,-2-3 176 16,-1 2-128-16,-3 1 128 0,-1 0 0 0,-3 1-144 16,-2 3 144-16,0-3 0 0,-3 2 0 0,-3-3 0 15,0-1 0-15,-1-3 0 0,-1-1 0 0,-1-1 0 16,-1-3 160-16,0-5 64 0,-2 1 16 0,-1-5 0 16,-1 2-32-16,-3-3 0 0,0 0 0 0,-2-1 0 15,0-4-208-15,-3 2 128 0,0-3-128 0,-2-2 0 16,2-2 0-16,-2-4-160 0,-3-4 0 0,-3-4 0 15,-2-3-512-15,1-3-96 0,1-2-32 16,5-5-17136-16</inkml:trace>
  <inkml:trace contextRef="#ctx0" brushRef="#br0" timeOffset="31147.54">13177 9528 17503 0,'-4'0'1552'0,"3"-1"-1232"0,0 1-320 0,1-3 0 0,0 3 2640 0,1-2 480 0,-1 0 80 0,-1 0 32 0,1-2-1600 0,0-1-320 0,1 2-64 0,0 1-16 0,0 0-240 0,0-2-48 16,1 2-16-16,0-1 0 0,2 2-704 0,0-2-224 16,1 1 128-16,1 1-128 0,0-3 448 0,1 2 48 15,1-2 0-15,0-2 0 16,1 1 64-16,2-1 16 0,2-2 0 0,1 2 0 0,0-4-368 0,2 0-64 16,1-1-16-16,2 1 0 0,-1-3 112 0,0 0 16 15,-1 1 0-15,-1-1 0 16,0 0-256-16,-3 0 0 0,-1 1 0 0,-3 0 0 0,-3-1 0 0,-2 0 0 15,-2 0 0-15,-2 1 0 0,-2 0-256 0,-5-1 16 16,0 1 0-16,-4 0 0 0,-3 0 0 0,-2 0 0 16,-4 2 0-16,-1 4 0 0,-2 4-80 0,-1-1 0 15,1 6-16-15,-2 3 0 0,2 6 336 0,-1 0 0 0,2 5-144 0,0 2 144 16,2 4 128-16,1 1 64 0,3-1 32 0,3-1 0 16,3-2 32-16,1 1 16 0,3 3 0 0,2 2 0 15,2-1 48-15,3-1 16 0,3 3 0 0,1-4 0 16,2 1-48-16,2 2-16 15,2-4 0-15,2 3 0 0,2-3-272 0,4-3 0 16,1 0 128-16,3-3-128 0,3-1-208 0,5-5-112 0,5 0 0 0,5-4-12288 31,2-2-2464-31</inkml:trace>
  <inkml:trace contextRef="#ctx0" brushRef="#br0" timeOffset="31947.74">14961 9141 7359 0,'7'-3'656'0,"-2"0"-528"0,0 0-128 16,-1-1 0-16,-1 4 4880 0,-2 0 944 0,1-2 192 0,2 2 48 0,1-4-3872 0,1 2-768 0,1-4-144 0,0 2-48 0,-2 0-1072 0,-3-1-160 0,-1 4-144 0,-1-2 144 16,-2 3-768-16,-2 0-16 0,-1 0-16 0,-1 3 0 15,-1-2-384-15,-2 4-80 0,-1-1-16 0,-1 2 0 0,0 0 928 0,-2 0 176 16,1 4 48-16,-3 0 0 0,-1 3 1088 0,-2-4 240 15,-2 4 32-15,0-3 16 16,-1 2-96-16,4-2-32 0,1 1 0 0,2-1 0 0,3-3-80 0,2 2-16 16,3-2 0-16,2 0 0 0,2-2-640 0,2-2-144 15,1 1-32-15,3-2 0 16,2 1-1040-16,1-3-224 0,2 4-32 0,1-4-16 16,0 3-176-1,2 1-48-15,1 2 0 0,1 0 0 0,1 1 640 0,0 1 128 0,2 2 32 0,-1-2 0 0,3 4 528 0,0-1 0 16,-1-1 0-16,1 2 0 0,-2-1-176 0,2 1 176 0,-1-2-160 0,1-1 160 15,-2 1-160-15,-2-1 160 16,-3 0-160-16,-2-2 160 0,-1 3 384 0,-4-1 160 0,-2-3 32 0,-1 1 16 16,-2-1 288-16,-3 1 48 0,-1-1 16 0,-1 0 0 15,-2-2-48-15,-2 1-16 0,-2-2 0 0,-4 1 0 16,1 0-480-16,-5 1-80 16,-2-2-32-16,-4 0 0 15,-7 3-1184-15,-2-2-224 0,1-2-48 0,2 2-16 16,1-3-1824-16,-4 2-352 0</inkml:trace>
  <inkml:trace contextRef="#ctx0" brushRef="#br0" timeOffset="32281.14">15393 8635 43311 0,'-5'0'1920'0,"0"0"384"0,1 0-1840 0,2 0-464 0,2 0 0 0,0 1 0 0,1 3 0 0,0 1 0 0,0 5 0 0,0 2 0 0,1 4-352 0,-1 6-112 0,-1 7-32 0,0-1 0 0,-1 3 496 0,1 5 0 15,-2 5 128-15,1 6-128 0,1 6 0 0,1 2 0 0,2 4-160 0,-1-5 160 16,3-1 0-16,0-7 0 15,1-5 0-15,-1-3 0 0,2-1-224 0,-1-6 80 0,-1-1 16 0,0-3 0 0,0-1-112 16,0 0-16 0,-2 5 0-16,0 0 0 15,-1-3-304-15,-1-2-64 0,1 0-16 0,-4-5 0 0,0-5-832 0,0-2-160 0</inkml:trace>
  <inkml:trace contextRef="#ctx0" brushRef="#br0" timeOffset="32509.8">15198 9268 47919 0,'-2'3'2112'0,"1"-3"448"0,1 0-2048 0,1 0-512 0,3-3 0 0,1 3 0 31,2-4-576-31,3 2-240 0,7-5-32 0,7-2-16 0,7-4 352 15,3 0 64-15,5-6 0 0,0 3 16 0,3-5-32 16,3 1-16-16,-1-2 0 0,-2 1 0 0,-2 1-1440 0,-4-1-272 0,-3 4-64 0,-2 5-13936 16</inkml:trace>
  <inkml:trace contextRef="#ctx0" brushRef="#br0" timeOffset="33166.51">16053 9185 4607 0,'-4'2'400'0,"0"0"-400"0,1-2 0 0,0 2 0 16,1-2 5664-16,1 0 1056 0,-1 0 192 0,0 2 64 15,-2-2-4544-15,-3 0-912 0,-1 0-176 0,-2-2-48 16,-1 0-656-16,0 0-128 0,-1-2-16 0,-2 0-16 0,1 2-64 0,-2-2-16 15,1 1 0-15,-1 3 0 0,1 3-400 0,-1 3 0 16,-1 0 0-16,-2 7 0 0,1 0 0 0,-2 6 0 16,1-1 0-16,1 5-176 0,2 0 176 0,0 2 0 15,3 0 160-15,0 1-160 0,5-2 256 0,1 1-32 16,2-2-16-16,3 2 0 0,1-3 160 0,2-1 16 16,3-1 16-16,1-1 0 0,3-3-224 0,0 0-48 15,1-6-128-15,1-1 192 0,1-3-416 0,1-5-96 16,-1-1 0-16,3-1-16 15,0-2-256-15,-1-3-48 0,2-4-16 16,1 0 0-16,-3-1 144 0,1-2 48 0,-1-4 0 0,1-1 0 0,-3-2 976 0,0 2 192 16,0-5 32-16,-1 1 16 0,0 0-176 0,-1-3-16 0,-2-1-16 15,1-1 0-15,0 1-144 0,-1 0-16 0,1 1-16 0,-2 4 0 16,2 4-176-16,-3 5-16 0,0 3-16 0,-1 5 0 16,-2 4-160-16,-1 3 0 0,0 4 0 0,-2 3 0 15,0 2 160-15,0 3-160 0,0 1 192 0,1 0-192 16,0 0 192-16,-1 0-192 15,2 1 192-15,1 0-192 0,1 3 192 0,2 2-64 0,1 0 0 0,2 3-128 16,1 3 144-16,1 2-144 0,1 1 0 0,1 0 144 0,-1 1-144 16,0-4 0-16,1 1 0 0,-1-4 0 31,2-3-400-31,-2-4-112 0,0-2-32 0,0-3-11808 0,-1-2-2368 0</inkml:trace>
  <inkml:trace contextRef="#ctx0" brushRef="#br0" timeOffset="33438.17">16383 8715 43311 0,'-4'3'1920'0,"1"-3"384"0,-1 2-1840 0,1-2-464 0,2 4 0 0,2-3 0 0,1 4-224 0,-1-1-144 0,0 6-16 0,-1 5-16 0,3 3-160 0,-2 8-16 0,1 3-16 0,1 5 0 0,-2 7 592 0,2 10 208 0,0 7 0 0,0 5 0 0,0-1-208 15,2-2 0-15,-1-3 0 0,1-4 0 0,0-7 144 0,0 5-16 16,0 2 0-16,2 0 0 16,-1-6-672-16,2-2-144 0,-2-11-16 0,0-2-11008 0,-1-3-2176 0</inkml:trace>
  <inkml:trace contextRef="#ctx0" brushRef="#br0" timeOffset="33711.47">16228 9144 43311 0,'8'2'1920'0,"-2"-2"384"0,0 0-1840 0,0 0-464 0,1 0 0 0,-2 0 0 0,2 0 192 0,3 0-64 0,6 0-128 0,6-2 192 16,4 2 64-16,1-2 0 0,1-2 0 0,-4 1 0 16,1-2-256-16,-3-2-160 15,1 1 32-15,-2 1-13024 16,0-3-2592-16</inkml:trace>
  <inkml:trace contextRef="#ctx0" brushRef="#br0" timeOffset="34083.3">16739 9319 23039 0,'1'0'1024'0,"1"-3"192"0,1 2-960 0,0 1-256 31,1 0 0-31,-1 0 0 0,2 0 1888 0,4-4 336 16,3 2 64-16,7-2 16 0,3-1-256 0,2 2-32 0,0-4-16 15,0 1 0-15,-2 0-1152 0,0 2-224 0,-3-2-48 0,-2-3-16 16,-1 2-560-16,-2 1 0 0,-2 0 0 0,-3-1 0 16,-2 1 0-16,-2 0-144 0,-2 0-16 0,-2 0 0 31,-1 0-368-31,-1 1-80 0,-3-4-16 0,-2 0 0 15,-3-1 64-15,-1 3 16 0,-3-4 0 0,-2 3 0 0,-1 0 256 0,-4 4 48 0,0 0 16 0,-3 4 0 32,-1 2-208-32,-1 3-32 0,2 4-16 0,-2 1 0 0,3 3 800 0,2 3 144 0,3-1 48 0,1 4 0 15,0 4 272-15,2 1 64 0,3 2 16 0,1 3 0 16,3-1-16-16,2 1 0 0,2 2 0 0,3-2 0 0,3 0-400 16,2 4-96-16,3-1-16 0,6 0 0 0,2-1-336 0,3-6 0 15,4-3 0-15,3-2 0 16,5-5-448-16,0-1-48 0,1-6-16 0,0-2-11712 15,2-2-2368-15</inkml:trace>
  <inkml:trace contextRef="#ctx0" brushRef="#br0" timeOffset="34889.89">17976 9334 6447 0,'-6'3'576'15,"1"-3"-576"-15,0 3 0 0,2-3 0 0,2 0 6848 0,1 0 1280 0,0 0 240 0,0 0 48 0,-1 0-5920 0,1 0-1168 0,-2 0-240 0,2 0-64 0,0 0-704 0,0 1-160 0,0 2-32 0,0-3 0 16,0 0-128-16,0 0 0 0,0 0 0 0,-4 19 0 15,1-6 0-15,-1 2 0 16,-1 2 0-16,-1 5 0 16,-1 5-304-16,-1 2-80 0,-2 0-32 0,2 2 0 0,-2-2 288 0,0-1 128 0,1-3-128 0,1-3 128 0,0-3 0 0,2-3 224 15,0-4-32-15,1-2 0 0,3-4 112 16,-2 0 16-16,3-4 0 0,-1 0 0 0,1-2-128 0,0-2 0 16,1-2-16-16,0 0 0 15,1-2-16-15,0-3 0 0,1 0 0 0,0-1 0 0,1-5 16 0,-1 1 0 16,0-4 0-16,2-5 0 0,-1-1 32 0,0-5 16 15,1 0 0-15,0-6 0 0,0-2-80 0,0-1-16 16,3-3 0-16,-1 2 0 0,2 5-128 0,1-1 0 16,2 7 0-16,-1 2-176 0,1 1 48 0,2 3 0 15,-1-1 0-15,0 1 0 0,1 4 128 0,0-1 0 0,1 1 128 16,1 0-128-16,0 2 176 0,1 4-48 0,-1-3 0 16,-2 3 0-16,2 2-128 0,-3 0 0 15,-1 4 0-15,1-3-176 0,-4 3 32 0,2 1 0 0,-1 0 0 0,-1 1 0 16,1 2-144-16,0 0-32 15,1 2 0-15,-2 4 0 0,2 0-576 16,1 5-128-16,2 3-32 0,-1 4 0 0,0 3-1888 0,0 3-384 16,-1 6-80-16,0 1-10272 0</inkml:trace>
  <inkml:trace contextRef="#ctx0" brushRef="#br0" timeOffset="35302.47">18384 9407 26719 0,'4'0'1184'0,"-2"0"240"0,2 0-1136 0,-2-3-288 0,1 3 0 15,0 0 0-15,1 0 832 0,1 0 96 0,4-2 32 0,3 0 0 0,3-3 240 0,0 2 48 0,0-1 16 0,-2-2 0 0,1 0-352 0,-1 0-64 0,0-1-16 0,-1 0 0 0,0 1-608 0,1-4-224 0,-1 4 144 0,2-5-144 16,-2 1 0-16,1 0 0 0,-1-3 0 0,-1 0-176 16,1 0-64-16,-3-3-16 0,0 4 0 0,-2-4 0 15,1 4 48-15,-4-5 0 0,1 0 0 0,-2 1 0 16,-2 0 336-16,-1 2 80 0,0 2 16 0,-2 0 0 16,-2 5-224-16,-3 4 0 0,-1-1 128 0,-3 5-128 15,0 5-272-15,-4 3-112 0,-1 2 0 0,0 4-16 0,-1 1 656 16,2-1 144-16,0 2 32 0,1 1 0 0,1 1 368 0,0 0 80 15,3 1 16-15,1 1 0 0,1-4-576 0,2 2-96 16,1 2-32-16,1-4 0 0,3 4-192 0,0-1 0 16,2 2 0-16,0-1 0 0,2-2 0 0,2 0 0 15,1 0 0-15,1-2 0 0,3 1 0 0,3-5-128 16,3 0 128-16,2-4-208 16,4 0-368-16,2-5-64 0,-1-4 0 0,3 0-10992 15,0-6-2192-15</inkml:trace>
  <inkml:trace contextRef="#ctx0" brushRef="#br0" timeOffset="35922.06">19143 9259 23951 0,'-9'21'2128'0,"2"-7"-1696"0,-2 1-432 0,4-1 0 0,3-3 3568 16,1-5 624-16,-1 4 128 0,-1 8 32 16,-2 12-4064-16,-3 11-800 0,1 7-176 0,0 5-16 0,-1-2 352 0,2 2 80 15,0-6 16-15,0 1 0 16,-1-4-1136-16,1-5-208 0,1-2-64 0,-1-2 0 16,1 3 512-16,-1-1 80 0,-1 2 32 0,0-5 0 0,1-5 3136 0,1-1 624 15,0-3 128-15,3-5 32 16,1-4-1392-16,-1-6-272 0,4-2-48 0,-1-2-16 0,0-4-752 0,1 0-144 15,1-6-48-15,1-2 0 0,-1-4-208 0,2-2 0 0,0-4 0 16,1-5 0-16,2-5 0 0,-2-6 0 16,1-3 0-16,0-6 0 0,-1 1 0 0,1-9 256 0,1 0-64 0,0-6 0 15,2-1 0-15,0-10-16 0,0-4 0 0,0-2 0 16,0 1-176-16,-2 0 0 16,0 0 0-16,-1 2 0 0,1-3 0 0,-1 5-272 15,-1 3 32-15,-1 8 16 0,0 8-48 0,-1 11-16 0,0 9 0 0,-2 8 0 16,1 4 288-16,-1 6 128 0,2 1-128 0,-1 6 192 15,2 0-16-15,0-1-16 0,3 4 0 0,2 0 0 16,3 4-304-16,5-1-64 0,1 3-16 0,6 4 0 16,6-1-192-16,2 8-32 15,4 1-16-15,2 4 0 0,2 7-32 0,-3 2 0 0,-1 3 0 0,-6 5 0 32,-6-1-80-32,-7-1 0 0,-5 1-16 0,-7-3 0 0,-4 1 896 0,-4-3 176 15,-3-1 32-15,-3-1 16 0,-1-3 288 0,-3-1 48 16,0-2 16-16,-3-3 0 0,0 0-512 0,-2 0-112 0,-1 1 0 0,-4-4-16 0,1 2-240 0,2-5 0 15,-2-2 0 1,0 1 0-16,-2-5 0 0,2-2 0 0,-1-1 0 0,1-6 0 0,3-1 176 0,-2-1-176 0,2-6 192 16,2-5-192-1,3-3 0-15,-1-5 0 0,1-2 0 0,1-5-192 16,3-1-448-16,0 2-64 16,4-3-32-16,1 4-17040 0</inkml:trace>
  <inkml:trace contextRef="#ctx0" brushRef="#br0" timeOffset="36318.8">19738 9561 43311 0,'-3'4'3840'0,"2"-4"-3072"15,1 0-608-15,0 0-160 0,1 0-496 0,-1 0-128 0,0-3-16 0,-1 2-16 0,1-1 656 0,-1-2 0 0,1-5 176 0,0 1-48 0,-1 0-128 0,1-7 0 16,0 2 0-16,1-3 0 0,-1-3 0 0,1-1 0 0,2-3 0 0,-1 1 0 16,2-2 0-16,-1-1 128 0,1 1-128 0,1-2 128 15,-1 1 256-15,0 2 64 0,-1-2 0 0,1 3 0 16,0 1 48-16,-2-2 16 0,3 0 0 0,-1-1 0 15,1 1 0-15,0-2 0 0,1-1 0 0,1 4 0 16,2-3-320-16,1 3-48 0,0 0-16 0,1 3 0 16,2-1-128-16,1 2-176 0,2-1 48 0,-1 6 0 15,1-2-192-15,0 5-16 0,0 0-16 0,-1 4 0 16,-1 0 32-16,-2 3 0 0,-1 3 0 0,0 0 0 31,0 3-272-31,1 0-48 0,-1 0-16 0,0 3-12144 0,-1 1-2432 0</inkml:trace>
  <inkml:trace contextRef="#ctx0" brushRef="#br0" timeOffset="36679.74">20049 9277 36863 0,'5'1'1632'0,"-1"1"336"0,0-2-1584 0,1 0-384 0,0 0 0 0,-2 0 0 15,2 0-288-15,4 0-144 16,5 0-16-16,4 0-16 0,3-3 320 0,1 0 144 0,-1-3-128 0,0-3 128 15,1 5-288-15,-3-8 32 0,2 2 0 0,-1-3 0 16,0 4 256-16,0-4 0 0,-2 2 0 0,-2 1 0 16,0-3 544-16,-2 1 224 0,0 1 32 0,-5-2 16 15,0 2 16-15,0 0 16 0,-2-4 0 0,-1 2 0 16,-2-2-496-16,0 1-96 0,-3 6-32 0,-1-2 0 16,-2 4-224-16,-2 3 0 0,-4 3-144 0,-3 3 144 15,-2 3-768-15,-5 6-64 0,-5 4-16 0,-3 4 0 31,-4 5 144-31,-1-1 16 0,-2 5 16 0,1-1 0 0,1 1 672 0,1-3 0 0,2 2 0 0,2-6 0 0,2 1 1040 0,3-2 240 16,3-2 64-16,2 0 0 16,3 0-512-16,3 0-80 0,4 1-32 0,4 1 0 15,4 1-416-15,3 1-96 0,4 1-16 0,3-1 0 16,1-5-656-16,1 0-144 0,6 3-32 0,2-3 0 16,2-4-1552-16,2-2-320 0</inkml:trace>
  <inkml:trace contextRef="#ctx0" brushRef="#br0" timeOffset="37143.08">21023 9088 4607 0,'-7'1'400'0,"1"-2"-400"0,0 1 0 0,1 0 0 0,1-3 6016 0,1 3 1104 0,-2 0 240 0,-4-1 32 0,-5-2-5856 0,-8 3-1152 0,-7-2-256 0,-5 2-128 0,-2 2 176 0,0 1-176 16,1 2 192-16,0 3-192 0,3 1 0 0,1 1-176 31,0 0 0-31,3 0 0 0,2 0 304 0,3 1 64 0,5-4 16 0,4-1 0 16,3 1 784-16,4-1 160 0,3-4 16 0,4 0 16 0,0 0-832 0,2 0-160 15,2 0-48-15,1-2 0 0,2 2-144 0,1-2-272 16,1 0 64-16,-1 0 16 0,3 0 512 0,-1 4 96 15,0 0 32-15,0 2 0 16,1 2-288-16,-1 2-160 0,1 3 192 0,0 2-192 0,-1 2 0 0,0 1 0 0,0 1 0 16,-1-1 0-16,-1 0 0 0,0-1 0 15,-2 0 0-15,-1 1 0 16,-1-2 0-16,-2 1 0 0,0-2 0 0,0 1 0 16,-2-1 192-16,0 1-192 0,-2-4 192 0,1 2-192 15,0-2 352-15,-1 1-32 0,-2-1-16 0,0-2 0 16,0 2 16-16,-2-2 0 0,0 0 0 0,-1 0 0 15,-1-1-48-15,0-2 0 0,0 2 0 0,-2-6 0 16,2 2-272-16,-4-3 0 0,1 0 0 0,-1-4 0 16,0 0-1056-1,-2-4-224-15,-2-3-32 0,0-4-16 0</inkml:trace>
  <inkml:trace contextRef="#ctx0" brushRef="#br0" timeOffset="37841.68">21036 9394 38703 0,'0'0'3440'0,"0"-2"-2752"0,1 2-560 0,2-1-128 0,1 1 736 0,1-3 112 0,3-1 32 0,5-1 0 16,5-1-1088-16,6-4-224 0,4 0-32 0,2-3-16 16,1-2-128-16,-2 1-32 0,0-3 0 0,0 0 0 15,1-1-656-15,-3 1-144 0,1 1-32 0,-4-2 0 0,-1-3 784 0,-2 1 160 0,-4 1 16 0,-2-3 16 16,-3 0 1296-16,-1-3 256 0,-3 1 48 0,-3 1 16 16,-4 3 32-16,-4 0 0 0,-3 4 0 0,-4 1 0 15,-5 6-480-15,-3-1-96 16,-2 5 0-16,-5 3-16 0,-2 6-560 0,-3 2 0 0,-2 7-192 0,-1 3 48 0,1 6-144 15,1 4-32-15,5 5 0 0,1 0 0 0,3 2 528 0,2 2 112 16,4 2 0-16,4-2 16 0,1 0 48 0,4-1 0 16,4-2 0-16,1 0 0 0,4-1-384 0,1 4 0 15,2-1 0-15,3 2 128 0,2 1-256 0,-2-2-64 16,2-5 0-16,0-3 0 0,1-1-48 0,-1-4-16 16,0-3 0-16,-1-5 0 15,-1-2-448 1,1-4-112-16,-2-4-16 0,0-2 0 15,0-2-688-15,0-3-144 0</inkml:trace>
  <inkml:trace contextRef="#ctx0" brushRef="#br0" timeOffset="38270">21629 9277 39615 0,'-7'13'1760'0,"2"0"352"0,2-1-1680 0,0-2-432 0,3 0 0 0,-1-1 0 16,1 0-400-16,-3 10-176 0,0 6-16 0,-2 11-16 0,-1 4 352 0,-2 1 64 31,1-5 0-31,1-3 16 16,1-7-336-16,1-3-64 0,0-5 0 0,2-4-16 0,1-3-144 0,-1-4-32 0,2 0 0 0,0-5 0 0,2-2 1328 0,-1 0 256 31,1-2 48-31,2-5 16 0,1 0 336 0,1-2 64 15,3-3 0-15,-1-2 16 0,2-4-592 0,3-4-112 16,-1-3-16-16,2-4-16 0,-1-3-192 0,1-2-48 0,-1-4 0 16,1 0 0-16,1 0-112 0,-2-1-16 0,1 5-16 15,0 0 0-15,-1 8-176 0,0 7 0 0,-3 6-192 0,-1 1 192 16,-1 6-192-16,-1 6 192 0,1 2-160 0,-1 4 160 16,2 4 176-16,-1 3 128 0,2 0 16 0,1 6 16 15,3-3-144-15,0 2-16 0,-1-1-16 0,2 1 0 16,-1-2-160-16,1 0 0 0,-1 3 144 0,2-1-144 15,2 2 128-15,0 0-128 0,0 3 128 0,-1 0-128 16,-1-1 0-16,-1 0-160 0,-3 0 16 0,-2-2 0 16,-1-1-304-16,-3-4-64 0,-2-2-16 0,-1-3 0 15,-1-1-272-15,-1-6-48 0,-1 0-16 0,0-3-17248 16</inkml:trace>
  <inkml:trace contextRef="#ctx0" brushRef="#br0" timeOffset="38580.18">22417 8592 38703 0,'-5'2'1712'0,"2"-2"352"0,-1 1-1648 0,3 2-416 0,1-1 0 0,1 2 0 0,0 2 480 0,1 4 16 0,-1 5 0 0,0 7 0 0,0 8-496 0,0 8 0 0,-2 6-208 0,-1 0 64 0,-2 7 144 0,-1 2 176 0,-1 4-48 0,0 2 0 15,0 3-128-15,-1 0 0 0,1-2 0 0,1-5 0 16,-1-2 0-16,1-6 0 0,1-2 0 0,1-3 0 0,0-3-368 0,1-3 0 16,1-4 0-16,-1-3 0 31,2-5-752-31,0-3-160 0,2-5-16 0,-1-3-14752 0</inkml:trace>
  <inkml:trace contextRef="#ctx0" brushRef="#br0" timeOffset="38746.24">22254 9112 45151 0,'-3'10'2000'0,"0"-6"416"0,1-2-1936 0,2 0-480 16,1-2 0-16,1 0 0 0,2-2 496 0,2 2 0 0,5 0 0 0,4-2 0 31,5-2-1216-31,2-2-240 0,2 2-64 0,-1-2-12272 0,1 4-2448 0</inkml:trace>
  <inkml:trace contextRef="#ctx0" brushRef="#br0" timeOffset="39190.04">23130 9135 40543 0,'1'3'1792'0,"-4"0"384"0,1 0-1744 0,0-1-432 0,-1 0 0 0,1-2 0 0,-1 3 320 0,-3-3 0 16,-4 3-16-16,-6 1 0 31,-5 1-736-31,-8 1-144 0,-4-2-16 0,-6 2-16 0,-2-2-928 0,-1 2-176 0,0 0-32 0,2 4-16 16,3 2 400-16,4 1 80 0,3 3 0 0,5 0 16 0,3 2 2352 0,3 1 480 15,3 1 96-15,3-2 0 0,3 2-688 0,2 1-144 16,3-4-16-16,4 1-16 15,4-1-1376-15,0-2-256 0,5 1-64 0,0-4-16 16,4 1-224-16,1-3-32 0,2-2-16 0,2-3 0 0,2 0 1024 0,1-4 160 0,1-1 128 0,1-1-128 16,0-4 752-16,2-2 48 0,-1-2 16 0,2-1 0 15,-2 0-112 1,1-2-32-16,-2-2 0 0,-1 2 0 0,-1-4 64 0,-3-1 16 16,-1-1 0-16,-2 1 0 0,-2 0-32 0,-1-4 0 0,1 1 0 0,-3-1 0 15,0 5-240-15,-3 2-48 0,0 4-16 0,-1 4 0 31,-1 1-224-31,0 5-64 0,-2 3 0 0,1 0 0 0,1 4 176 0,-2 1 16 16,2 2 16-16,1 5 0 0,0 1 16 0,2 4 0 16,0 0 0-16,2 3 0 0,0-1-352 0,1 1 144 15,1 0-144-15,0-1 0 0,-1 2 0 0,2-4-144 16,1-2-16-16,-1-2 0 16,1-2-320-16,0-2-64 0,-2-3-16 0,0-3 0 15,0 0-560-15,0-6-112 0,-1-2-32 0,3-2-16576 0</inkml:trace>
  <inkml:trace contextRef="#ctx0" brushRef="#br0" timeOffset="39464.42">23691 8563 43311 0,'0'3'1920'0,"-1"-2"384"0,0 4-1840 0,-1-1-464 0,1-1 0 0,1 2 0 0,0 5-224 0,0 3-144 0,-1 6-16 0,-3 12-16 0,2 8 400 0,-3 8 0 0,-1 3 0 0,-1 7-128 16,2 1 320-16,-1 8 64 0,-1 4 0 0,-1 2 16 0,2-3-272 16,-1-6 0-16,-1-8 0 0,2-2 0 0,-1-2 0 0,1-1 0 15,-1-5-176-15,3-4 176 16,0-3-640-16,3-7-32 0,-1-5 0 0,2-6-17520 0</inkml:trace>
  <inkml:trace contextRef="#ctx0" brushRef="#br0" timeOffset="39665.78">23290 8999 43311 0,'-2'1'3840'0,"1"-1"-3072"15,1 0-608-15,2 0-160 0,2 0 1152 0,1 0 192 0,2 0 32 0,4 2 16 16,5-2-1264-16,7 0-256 0,6 0-64 16,2 0 0-16,3 0-96 0,-2 0-32 0,1 0 0 0,1 0 0 31,-2 1-672-31,-3 2-144 0,1-1-16 0,-4 5-18352 0</inkml:trace>
  <inkml:trace contextRef="#ctx0" brushRef="#br0" timeOffset="39855.71">24125 9088 35007 0,'11'0'1552'0,"-3"0"320"0,-1 0-1488 0,-2 0-384 16,-2 0 0-16,-2 1 0 0,1 0 1216 0,1 3 160 15,2-3 32-15,0 4 16 0,0 5-528 0,-2 0-128 16,0 5 0-16,-5 1-16 0,1 3-224 0,-2 2-32 0,-2 2-16 16,-2-1 0-16,1 1-480 0,-1 1 0 0,-1-1-128 0,2-2 128 31,0-1-960-31,1-4-64 0,1 0-32 0,1-1 0 15,-1-5-2384-15,-1-1-464 0,1-3-112 0,-1-1-16 0</inkml:trace>
  <inkml:trace contextRef="#ctx0" brushRef="#br0" timeOffset="40033.08">24225 8663 39615 0,'0'-2'3520'0,"-1"-2"-2816"0,1-1-560 0,0 4-144 16,0 1 1216-16,0 0 192 0,1-2 64 0,1-5 0 16,-2 1-1472-16,2 0 0 0,-1 0-320 0,2 2 48 15,-1-3-1120 1,-1 2-208-16,1 1-64 0,0-2 0 0</inkml:trace>
  <inkml:trace contextRef="#ctx0" brushRef="#br0" timeOffset="40457.51">24440 9063 24879 0,'3'4'1088'16,"-2"-2"256"-16,2-2-1088 0,-2 3-256 0,0-3 0 0,-1 1 0 0,1 1 960 0,-1 1 144 0,0-2 32 0,-1 4 0 16,-1 1 64-16,-3 4 16 15,-3-3 0-15,-2 3 0 0,-1 1-320 0,-2 2-64 0,-1 3-16 0,0-4 0 16,1 4-496-16,0 0-80 15,2 0-32-15,3 0 0 0,3 1-208 0,1-3 0 16,3 0 0-16,2 1 0 16,3-2-576-16,2 2-128 0,3-2 0 0,0-3-16 15,3 2 80-15,1-2 0 0,3 2 16 0,3-2 0 16,1-1 96 0,1 1 16-16,1-4 0 0,0 0 0 0,-1-2-64 0,3-2-16 0,-1 2 0 15,1-4 0-15,-1 0 224 0,-3-4 48 0,-2 2 16 0,0-4 0 0,-5 2 864 0,0-5 160 16,-1 3 48-16,-2-1 0 0,0-2 640 0,-1-1 144 15,-2-2 32-15,0-3 0 0,0-1-224 0,-1-2-32 16,-1-3-16-16,-2-3 0 0,0 0-752 0,-2-4-160 16,-1 1-16-16,-2-3-16 0,0 3-160 0,-1-3-16 15,-2 2-16-15,0 3 0 0,0 3 0 0,-1 2 0 0,-1 7 0 16,0 1 0-16,0 6 64 0,-2 0 16 0,2 2 0 0,-2 1 0 16,0 3-256-16,1 0 128 15,-1 0-128-15,0 3 0 16,-1 1-336-16,1-2-176 0,1 2-16 0,1-4-16 15,2 2-880-15,0-2-176 0</inkml:trace>
  <inkml:trace contextRef="#ctx0" brushRef="#br0" timeOffset="40930.93">25147 9187 43311 0,'1'4'1920'0,"-1"0"384"0,0-1-1840 0,0-2-464 0,0 1 0 0,1-2 0 0,0 4 0 0,-1-1 0 0,1 3-208 0,1 0 64 0,-2 0-208 0,1 4-32 0,-1-3-16 0,1 0 0 16,-1-1-384-16,1-3-80 0,1 2-16 0,0-1 0 15,-1-1-1280-15,2-2-256 0,1 1-48 0,-1-2-16 0,1 0 1824 0,1 0 352 0,0-3 80 0,1 0 16 16,0-3 2096-16,0-1 416 0,1-2 96 0,-2 0 16 15,1-2-1072-15,0-1-224 16,0-4-32-16,-1-2-16 0,0-1-304 0,0-4-64 0,0-1-16 0,-1-5 0 16,-2-1-208-16,2 0-32 0,1 1-16 0,-2-2 0 15,1 5-432-15,0 4 0 16,0 6 0-16,-1 1 0 0,1 8 0 0,0 0-176 0,-1 7 176 0,1 0-192 16,1 4 192-16,1 0 224 0,0 4-48 0,2 0-16 15,2 4 32-15,2 3 16 0,4 1 0 16,1 4 0-16,4 2-64 0,2 3-16 0,-1 1 0 15,1 2 0-15,2 1-128 0,0-2 0 0,-3-1 0 0,0-4 0 16,-1 1-144-16,-1-2 144 0,-1-3-192 0,-4-2 192 0,-1 0-144 0,-1-2 144 16,-1-2 0-16,-1-2-144 15,-2 1-416-15,-3-5-80 0,2 2 0 16,-3-4-16-16,-2 0-144 16,1-2-32-16,0 0 0 0,-2-2-17664 0</inkml:trace>
  <inkml:trace contextRef="#ctx0" brushRef="#br0" timeOffset="42231.28">27225 8929 29487 0,'3'-6'2624'0,"-1"0"-2112"0,2 2-512 0,-2-1 0 0,1 4 464 0,-1-4-16 0,2-2 0 0,3-3 0 0,2-5-192 0,-2-4-64 0,1 3 0 0,-4 3 0 0,-3 0 96 0,-2 3 16 0,-3 2 0 0,-4 2 0 15,-1 3 544-15,-3 2 112 0,-2 5 32 0,-3-2 0 16,-1 2-16-16,-2 2 0 16,-5 3 0-16,-1-2 0 0,-2 3-464 0,0 1-80 15,-1-1-32-15,2 0 0 0,1 2-112 0,2 1-32 0,1-1 0 0,2-1 0 16,1 4-256-16,2-3 0 0,0 4 128 0,3-3-128 16,3 0 0-16,2 0 0 0,3 2 0 0,1-6 0 15,1 4 0-15,2-3-144 0,2 0 144 0,1-2-128 16,1 2 128-16,2-4-208 0,0 2 80 0,1-3 128 15,1 1-288-15,1-2 64 0,2-2 16 0,-1 2 0 16,2-3-272-16,-1 1-48 0,2-2-16 0,1 0 0 16,1 0-112-16,1-3-32 0,2 0 0 0,2 0 0 0,2-4 560 0,-1 1 128 15,5-4 0-15,-2 0 0 0,-3-2 0 0,2 1 192 16,0 0-32-16,0-2-16 0,-2-1 192 0,-2 0 48 16,-2-1 0-16,-3 3 0 0,-1 1-64 0,-3-2-16 15,-2 1 0-15,-2 2 0 16,-1 1-304-16,-2-1 0 0,0 4 0 0,-1 0 0 0,0 2 0 0,-1-1 0 15,0 4 0-15,1 1 0 16,-1-2 128-16,0 4-128 0,1-2 0 0,-2 4 0 16,1 2 320-16,-1 3-32 0,1-2-16 0,1 3 0 15,1 2 80-15,0 3 16 0,1-1 0 0,3 4 0 0,-1 1-64 0,2 0-16 0,1 0 0 0,3 0 0 16,0-1-80-16,2 2-16 16,1-1 0-16,1 1 0 0,0 1-192 0,1-4 0 0,-2 0 0 15,2-1 0-15,-3 0 0 0,0 0 0 0,-1-2 0 0,0 1 0 31,-4-2-560-31,-1-1-48 0,-3-3-16 0,0 1 0 16,-2-3-1888-16,-2-1-384 0</inkml:trace>
  <inkml:trace contextRef="#ctx0" brushRef="#br0" timeOffset="43136.71">27885 8958 23951 0,'-2'-5'2128'16,"0"1"-1696"-16,2 2-432 0,1 0 0 0,0 2 1280 0,-1 0 192 0,0-3 16 0,0-2 16 0,0-1-288 0,0-1-64 0,0 0-16 0,0-2 0 0,-1 3-48 0,0-1 0 15,-2 0 0-15,-2 1 0 0,0 0-480 0,-2 2-96 16,-3-2-32-16,-3 3 0 0,-1-2-304 0,-4 3-176 0,-3 0 192 0,-3 2-192 16,-1 0 0-16,-4 2 0 0,-2 2 0 0,-1 3 0 15,-1 5 128-15,0-3 32 0,-1 4 0 16,3 0 0-16,3 2 96 0,3 3 32 0,5-1 0 0,3-1 0 15,3 3-64-15,3 0-16 0,3 0 0 0,1 1 0 16,4 1-208-16,0-2 144 0,3 0-144 0,1 0 128 16,2 0-128-16,1-3-176 0,1 3 48 0,1-3 0 15,1-1 128-15,2-2-208 0,1-3 80 0,3 2 128 16,1-5-144-16,2-1 144 0,5-2 0 0,0-2 0 16,3-2-208-16,-1 0 64 0,1-3 16 0,0-2 0 15,1-2-112-15,0-2-16 0,-2-1 0 0,1-4 0 16,-1-1 0-16,-3 2-16 0,1-2 0 0,-4-1 0 0,-1 0 272 0,-3 0-128 15,-1 1 128-15,-1-1 0 16,-1-3 0-16,-2 1 0 0,-2-2 0 0,-1 0 0 0,-3 1 0 0,-2-2 0 16,-1 4 0-16,-3 0 144 0,-1 1-144 0,-2 2 160 15,-1 4-160-15,1 2 160 0,0 1 160 0,-2 4 16 16,3-1 16-16,-2 5 0 0,3 2-224 0,-1 3-128 16,1 1 160-16,2 4-160 0,0 3 176 0,2 0-176 15,2 3 192-15,2-1-192 0,0 3 144 0,3-3-144 16,2 3 0-16,1 2 144 0,0 2-144 0,1-1 0 0,0 4 0 15,0 0 0-15,1 1 0 0,-2 2 0 0,1-1 0 0,-3 4 0 16,2-1 0-16,-2 1 0 0,-2 3 0 0,0-4 128 16,0 5-128-16,-1-2 0 0,-2 3 0 0,-2-3 0 15,-1 0 0-15,-3 0 0 0,-2-2 0 0,-1-1 0 16,-2-3 0-16,-2 1 0 0,-1-3-176 0,-2-2 176 16,-1 2 0-16,-2-1-160 0,-2-1 160 0,0-1 0 15,-2 1 0-15,-3-2 272 0,2 0-16 0,-4-1-16 16,-1-1 96-16,-2-2 32 0,3-5 0 0,-5 0 0 0,-3 0-176 0,-3-3-16 15,2-2-16-15,2-5 0 0,0-6-416 0,1-3-64 16,3-4-32-16,0-2 0 31,3-8-880-31,1-1-176 0</inkml:trace>
  <inkml:trace contextRef="#ctx0" brushRef="#br0" timeOffset="43789.11">28564 8850 13823 0,'-7'0'1216'0,"1"0"-960"0,0 0-256 0,2 0 0 0,1 0 2592 0,2 0 480 16,1 0 80-16,-2 0 32 0,-2 0-2160 0,0-2-416 0,-1-2-96 0,3 1 0 0,-1 0 64 0,3-1 0 16,0-2 16-16,2 1 0 0,0-1 576 0,-1 2 112 0,-1-2 32 0,2 2 0 0,-2 0 304 0,-2 0 64 15,0 0 16-15,-2 1 0 0,-2 2-992 0,-3-1-192 16,-2 2-32-16,-2 0-16 0,-4 2-240 0,-1 4-48 31,-2 0-16-31,-2 4 0 0,-4 0-160 0,0 5 192 0,-3 1-192 0,0 0 192 0,2 4-192 0,-1 1-256 31,2 3 64-31,2 0 16 0,0 1 176 0,2 3-208 0,2 1 80 0,2-1 128 16,4-3 0-16,3 1 0 0,2-4 0 0,4-3 0 0,4-2 0 0,1-2 128 16,3-3-128-16,1-2 0 0,3-1 0 0,0-3 0 15,4-2-144-15,0-3 144 0,2 1-176 0,2-2 176 16,2-3-160-16,0-1 160 0,4-2-160 0,-1-3 160 16,2 1-160-16,-1-4 160 0,-1 4-240 0,-1-5 48 0,-2 4 16 15,-2-1 0 1,-3 0-80-16,-1-3 0 0,-1 1-16 0,-2 0 0 15,-1-1 272-15,-2 1 0 0,0 0 0 0,-1 0 0 16,-1-2 0-16,1 0 0 0,-2-1 0 0,1 2 0 16,-2-2 0-16,2 1 0 0,-2-1 0 0,1 3 0 15,0 0 0-15,-1 2 0 0,1 0 0 0,0 1 0 16,0 3 0-16,0 1 0 0,2 2 0 0,-1 1 0 16,-1 2-128-16,1 2-32 0,-1 1 0 0,-1 2 0 0,1 4 160 0,-2 0 224 15,0 4-48-15,-2-1-16 0,1 2 208 0,0 3 32 16,1-1 16-16,-1 3 0 0,1 1-272 15,1 4-144-15,0 0 160 0,0 0-160 0,3 1 192 0,0 1-48 16,1-1-16-16,0 0 0 0,2-2 0 0,2 2-128 16,1-7 192-16,-1 1-64 0,4-3-128 0,-2-2 0 15,1 2 0-15,-2-5-176 16,0-1-752-16,1-3-160 0,0 2-16 0,1-3-16384 0</inkml:trace>
  <inkml:trace contextRef="#ctx0" brushRef="#br0" timeOffset="44027.48">28969 8964 34095 0,'-8'1'3024'0,"3"2"-2416"0,0-1-480 0,2-1-128 0,1 2 1792 0,2-2 320 0,0 2 80 0,0 3 16 0,-1 0-1696 0,0 6-352 0,0 4-160 0,-1 7 160 0,1 1-160 0,0 2 0 16,1 3 0-16,-1-1 0 16,1 3-192-16,1-2-32 0,-1-1 0 0,0-2 0 15,0-1-560-15,-1-3-112 0,0 0-32 0,-1-6-10800 16,1 0-2160-16</inkml:trace>
  <inkml:trace contextRef="#ctx0" brushRef="#br0" timeOffset="44212.44">28964 8522 43311 0,'-4'0'3840'0,"2"3"-3072"0,0-2-608 0,4 2-160 15,-1-1 0-15,1 2-192 0,0 2 32 0,0 3 16 31,0 2-496-31,2 4-112 0,0 1-16 0,0 0 0 0</inkml:trace>
  <inkml:trace contextRef="#ctx0" brushRef="#br0" timeOffset="44645.73">29500 9008 37775 0,'0'13'1664'0,"-1"-7"368"0,0 4-1632 0,0-4-400 16,1 0 0-16,0-2 0 16,0 3-272-16,-2 5-144 0,0 5-32 0,0 6 0 0,-2 6 128 0,-1-1 0 15,0 1 16-15,0-3 0 0,1-2 112 0,-1-1 32 16,2-4 0-16,-1 2 0 0,0-5 608 0,3 1 128 0,1-1 32 0,0-4 0 16,2-2 144-16,1-4 16 15,1 0 16-15,1-5 0 0,1 1-416 0,1-5-96 0,1-3-16 0,1-3 0 16,3-2 16-16,-1-1 0 0,1-4 0 0,-1-3 0 15,-1 1-16-15,0-7 0 0,-3 2 0 0,0-6 0 16,-2 1 0-16,-2-6 0 0,-2 0 0 0,-1-5 0 16,0 1 16-16,-1-3 0 0,0 5 0 0,0 3 0 15,0 7-128-15,-1 4-16 0,2 6-128 0,-1 7 192 16,2 3-192-16,1 6-160 0,0 3 32 0,3 4 0 0,2 1 128 16,3 5 0-16,4 3 0 0,3 0 0 0,3 4 0 15,5 1 0-15,4 3 0 0,4 0-128 0,-1 1 288 0,4-4 64 31,1 1 16-31,2 0 0 0,3-5-32 0,0 1 0 16,0-2 0-16,-2-4 0 0,-3-2-208 0,-2-4 0 16,-4-2 0-16,-2-4 0 15,-2-2-320-15,-1-6-128 0,0-2 0 0,2-8-19392 0</inkml:trace>
  <inkml:trace contextRef="#ctx0" brushRef="#br0" timeOffset="53787.3">13429 10225 20271 0,'1'0'1792'0,"0"0"-1424"0,1 0-368 0,-1-2 0 0,0 2 1792 16,0 0 304-16,2-3 48 0,1 2 16 0,0-1-592 0,1-1-112 0,-1 2-32 0,0-3 0 0,0 4-352 0,-3 0-80 0,0 4-16 0,-1 0 0 0,0 2-416 0,-1 4-96 15,0 2-16-15,-2 4 0 0,2 3-192 0,0 3-32 16,-1 3-16-16,2 3 0 0,0 8-208 0,2 5 0 15,1 2 0-15,0 5 0 0,2 2 192 0,0 0-48 16,2 5-16-16,1-7 0 0,-1-1-128 0,2-4 0 0,-1-1 0 16,1-5 0-16,0-2 0 0,-1-3 0 0,1-3 0 0,-2-5 0 31,1-4-1136-31,-2-7-208 0,-1-4-32 0,0-2-14800 0</inkml:trace>
  <inkml:trace contextRef="#ctx0" brushRef="#br0" timeOffset="54896.71">13487 10771 19343 0,'-5'2'1728'0,"3"-2"-1392"0,0 0-336 0,4 0 0 0,-1 0 464 0,-1 0 32 0,0 0 0 0,0 0 0 0,0-2 704 0,1 0 144 0,2-1 16 0,-3 3 16 0,0 0-48 0,0 0-16 16,17-18 0-16,-11 15 0 16,-1-5-80-16,1 6-16 0,0-2 0 0,1 2 0 0,-1-2-288 0,0 4-64 15,1-3-16-15,1 1 0 0,2 1-528 0,-2-3-96 31,2 1-32-31,1 0 0 0,0-2-64 0,1 1-128 16,-1-2 176-16,1 0-176 0,0 0 240 0,3-1-64 16,0 4-16-16,0-4 0 0,1 4-160 0,1-3 0 0,1 2 0 15,0 1 0-15,1 3 0 0,-1-2 0 0,2 4 0 0,0 1 0 16,-2-2 0-16,1 4 128 0,1 2-128 0,-3 2 0 16,-1-1 0-16,-1 1 0 0,0 4 0 0,-2 2 0 15,1 1 0-15,-2 0 0 0,1-1 0 0,-3 1 0 16,1 0 0-16,-3 0 0 0,2 0 0 0,-2-1 0 15,-1 1 0-15,-1-3 0 0,1 2-144 0,-4 1 144 16,0-3-192-16,-3 0 64 0,0 2 128 0,-3-2-208 0,0 0 80 16,-4 0 128-16,0-4-208 0,-4 4 80 0,0-5 128 15,-4 4 0-15,0-1 160 0,-5-1-160 0,-1 2 288 0,-4-2-32 16,1 0-16-16,-3 0 0 0,1-2-240 0,-2-2 0 16,1-2 0-16,0-1 0 0,2-3 0 0,1-3 0 15,1 1-128-15,1-3 128 0,1-1 0 0,0-3 0 16,-1-1 0-16,-1 0 0 0,-1-2 0 0,-1 2 0 15,1-2 0-15,0 0-160 0,-2 1-160 0,2 3-48 16,3-2 0-16,3 4 0 16,2-1-512-16,3 5-96 0,3 2-32 0,3 2-9744 15,4 1-1968-15</inkml:trace>
  <inkml:trace contextRef="#ctx0" brushRef="#br0" timeOffset="55484.04">14647 10690 35935 0,'-9'-2'1600'0,"2"2"320"0,1 0-1536 0,1 0-384 0,1 0 0 0,2 0 0 0,-2 0-960 0,-4 0-272 0,-4 2-48 0,-4-2-16 0,-4 1 848 0,-1-1 192 0,1 0 16 0,1 0 16 0,0 0-80 0,1 0-16 0,-1 3 0 0,-1-1 0 31,2 5-64-31,-3-1-32 0,0 4 0 0,-3 2 0 0,2 4 672 0,-3 3 128 0,2 3 16 0,-2 0 16 16,3 0 752-16,1 1 160 0,2-4 16 0,4 2 16 16,3-4-176-16,4-1-32 0,5-4-16 0,3 0 0 15,2-1-496-15,3 1-112 0,4 0-16 0,2-2 0 16,0 0-512-16,4 0-144 0,2 2-16 0,2-2 0 16,3 0-528-16,2 1-96 0,-1-4-32 0,2 0 0 15,-1-1-576-15,4 0-112 0,1-4-32 0,1 2 0 31,0-4-80-31,-3 0-32 0,-1-2 0 0,-1-2 0 0,-3-4 1648 0,-1 2 256 16,0-5 96-16,-3-1 16 0,1-2 1040 0,0-2 224 0,-2 0 32 16,-1-2 16-16,0-2-272 0,-1-1-48 0,0-2-16 0,-3 1 0 0,-1-3-736 0,-2 2-160 15,-1-4-16-15,-3 1-16 16,-1 4-416-16,-4-3 0 0,-1 0 128 0,-2 5-128 0,-2-1 0 0,-2 4-272 16,-2 2 64-16,0 3 16 0,-3 2 192 0,-1 2 128 15,-3 2 0-15,-3 4-128 0,-1-1 224 0,-1 6-64 0,-1-1-16 16,-1 4 0-1,0 1-1104-15,1 0-240 0,0 2-32 0,2-2-14928 0</inkml:trace>
  <inkml:trace contextRef="#ctx0" brushRef="#br0" timeOffset="56325">15130 10715 9215 0,'-2'1'816'0,"-2"-1"-656"0,1 0-160 0,0 0 0 0,2 0 2304 0,0 0 448 0,-1 0 64 0,-1 0 32 0,-1 0-1312 0,-2 0-272 0,-2 0-48 15,1 0-16-15,0-1-512 0,-1 1-112 0,1 0 0 0,-1-1-16 0,0 2 80 0,0 0 0 16,0 2 16-16,-2 0 0 0,1 1-192 0,-1 1-32 16,0 1-16-16,2-1 0 0,0 0-208 0,2 1-32 15,0-2-16-15,1-2 0 0,1 2-160 0,2-1 0 16,-1-2 0-16,2 1-176 0,0-2 432 0,1 0 96 15,-2 0 16-15,2 0 0 0,0 2 400 0,0-2 96 16,0 2 16-16,0-2 0 0,0 0-96 0,0 0-16 16,0 0 0-16,-14 15 0 0,9-9-240 0,-3 2-48 0,2-2-16 0,-3 0 0 15,2 3-464-15,-2 0 0 0,-1-1 0 0,2 3-160 16,-1-4 160-16,2 2-208 16,1-2 80-16,-1 2 128 0,2 1-176 0,2-1 176 0,0 2-128 0,2 0 128 15,0 1 0-15,-1-1 0 16,2 1 0-16,0-1 0 0,-1 4 0 0,1 3 224 0,1-1-48 0,1 2-16 15,0-1-160-15,1-3 160 0,2-5-160 0,-2 0 160 16,4-1 16-16,0-4 0 16,2 0 0-16,0-2 0 0,1-3-48 0,1 0 0 0,3 0 0 0,0-3 0 15,1 0-128-15,1-1-224 0,2-2 48 0,2 0 16 0,1-4-48 16,2 0-16-16,2-2 0 0,-1-4 0 16,-2 1 224-16,0-1 0 0,0 0 0 0,-2-3-144 0,0 1 144 0,-3 2 0 15,1-3 0-15,-4 2 0 0,0 0 0 0,-2 0 0 16,1 1 0-16,-2 0 0 0,-1 0 288 0,-3 0 32 15,-2 0 16-15,-1-2 0 0,-3 5-48 0,-2-3-16 16,-3 4 0-16,-2-3 0 16,-1 4-80-16,-5-2-32 0,-1 1 0 0,-2 0 0 0,-2 2-160 0,-2 1 128 15,-2 2-128-15,0 4 128 0,-1 0-128 0,0 4 0 16,-2 1 0-16,1 4 0 16,-1 1-352-16,3 0 48 0,1 2 16 0,3-1 0 15,2 0-544-15,2-2-128 0,3 0 0 0,1-3-10432 0,4 0-2064 0</inkml:trace>
  <inkml:trace contextRef="#ctx0" brushRef="#br0" timeOffset="56832.44">15380 10197 26719 0,'-2'0'2368'0,"1"0"-1888"0,-1 0-480 0,2 0 0 0,2 0 2032 16,-2 0 304-16,1 0 64 0,0 0 16 0,0 1-1232 0,2 2-240 0,0 0-48 0,-3-3-16 0,0 0-288 0,15 19-48 0,-10-11-16 0,0 2 0 0,1 3-528 0,-1-2 0 15,1 4 0-15,1-2 0 0,-1 5 0 0,0 1 0 16,-1 4 0-16,1 5 0 0,2 3 0 0,-2 5 0 16,2 3 0-16,0 3 0 0,-1 0 0 0,-1 2 0 15,1-1 0-15,-1 2 0 0,-1-3 0 0,-2 1 0 16,0-5 0-16,-1-2 0 0,0-3 0 0,-1 2 0 16,0-3 0-16,-2-2 0 0,1-3 0 0,-1-2-320 15,1-3 32-15,-3-6 16 16,2 0-448-16,0-3-96 0,-1-3-16 0,1-4-10368 15,1-4-2096-15</inkml:trace>
  <inkml:trace contextRef="#ctx0" brushRef="#br0" timeOffset="57546.36">15778 10877 39615 0,'0'0'3520'0,"2"-3"-2816"0,0 2-560 0,1 1-144 0,-1-2 224 0,2 2 16 0,1-4 0 0,2 2 0 0,3-5-496 0,1 1-112 0,2-1-16 0,-2 1 0 16,0-1-64-16,-1 1-32 0,0 0 0 0,1 2 0 16,0-2-256-16,0 4-48 0,0-4-16 0,1 2 0 0,1 0 800 0,-2-2 0 0,1 1 0 0,-1 1 0 0,1-4 208 0,-1 0-48 15,-1 0-16-15,-1-2 0 0,0 0 432 0,-1 0 64 16,-2-1 32-16,-1 0 0 15,-2 2 64-15,0-3 16 0,-3 4 0 0,-1-1 0 16,-2 0-560-16,-2-1-192 0,-1 1 144 16,-3 2-144-16,1 0-272 0,-3-1-144 0,-1 2-32 0,0-2 0 15,1 3-352-15,-1 2-80 0,-1-1-16 0,0 4 0 0,0 1 624 0,0 4 112 0,-1-1 32 0,-1 2 0 16,0 4 576-16,1 2 112 16,-3 1 16-16,0 0 16 0,-1 3 16 0,0 1 0 15,2 3 0-15,-1 0 0 0,1 5-400 0,1-3-80 0,0 3 0 0,0 0-128 16,3-2 0-16,1-1 0 0,1 3-160 0,3-3 160 15,2-1-432-15,2-3 48 0,3 0 0 0,0-2 0 16,3 0 384-16,0-1 0 0,3-2 0 0,1-1 0 16,0-2 0-16,0 0-160 0,3-2 160 0,1-3-160 15,3 0-944 1,2-1-192-16,1-2-48 0,5 0-9120 0,1 0-1824 0</inkml:trace>
  <inkml:trace contextRef="#ctx0" brushRef="#br0" timeOffset="58063.74">16629 10703 32255 0,'-1'-7'1424'0,"-2"2"304"15,0 2-1392-15,-1 0-336 0,2 2 0 0,-1 1 0 0,-2 0 368 0,-1 0 0 0,-5 0 0 0,-4-2 0 0,-4 4-368 0,-3-2 0 0,0 4 0 0,0 2 128 0,-3 0 128 0,1 3 16 0,1-2 16 0,-2 6 0 16,2-1-288-16,-2 4 160 0,1 3-160 0,2-1 128 16,1 2-128-16,3-2 0 0,2 2 0 0,1 1 0 15,1-1 368-15,2 0-16 0,-1 1 0 0,4-3 0 0,1 0-80 0,1-3-16 16,3-3 0-16,0 0 0 15,3-2-256-15,0-4 160 0,3-2-160 0,3-1 128 16,1-3-272-16,3-3-64 0,2-3-16 0,2-2 0 16,0 0-576-16,2-2-112 0,0-2-32 0,0-5 0 15,1 1-864-15,0 0-176 0,1-1-48 0,-1 0 0 16,1-2 496-16,0 1 112 0,-1-2 16 0,-3-1 0 0,1 5 1408 0,-3-4 480 16,0 3 0-16,-2 1 0 0,-2-1 1184 0,1 5 256 15,-3 2 32-15,-1 3 16 0,1 4-448 0,-2 3-96 0,-1 0-16 16,0 6 0-16,-1 2-576 0,1 3-112 15,0 0-16-15,0 4-16 0,1-1 16 0,0 0 16 0,2 3 0 0,1-3 0 16,1 2-240-16,0 0-48 0,2 1-16 0,1-3 0 16,1 0-160-16,0 1-16 0,0-2-16 0,0 2 0 15,-1-4-224-15,0 2 0 16,0-1 0-16,0 1 0 0,-2-1-160 0,2 0-128 0,-1 2-32 0,-1 1-11968 16,2-4-2384-16</inkml:trace>
  <inkml:trace contextRef="#ctx0" brushRef="#br0" timeOffset="58570.73">17280 10794 13823 0,'5'-2'1216'0,"-3"-2"-960"0,0 1-256 0,0 0 0 0,-1 0 2304 0,-1 1 432 0,0 1 80 0,0-6 0 0,-1-1-2240 0,-1-5-448 0,-1 0-128 0,-3-3 0 0,-3 0 752 15,-1-2 80-15,-2 5 32 0,-3-1 0 0,1 5-592 0,-2 3-112 16,-1 6-32-16,-3 3 0 0,-1 3 128 0,-1 5 32 0,-3 4 0 0,-1 1 0 16,0 5 928-16,-1 1 192 0,-3 4 48 0,2-1 0 15,1 1-976-15,-2 2-192 0,2 1-32 0,1 2-16 16,4-2-240-16,3-1-240 0,6-2 48 0,1-4 16 15,6-2-80-15,1-3 0 0,4-1-16 0,1-4 0 16,3-4 656-16,1 0 144 16,3-4 32-16,1-4 0 0,3 0-336 0,3-2-64 0,2-2-16 0,3-5 0 15,2-1 288-15,1 0 48 0,1-3 16 0,3-6 0 0,3 1-272 0,-1-4-48 16,1-1-16-16,-1-1 0 0,-1 1 288 0,-1-3 48 16,0 2 16-16,-1-2 0 0,0-2-160 0,-3-1-32 15,0-2 0-15,-2-1 0 16,0-1-80-16,-3-1-32 0,-2-1 0 0,-1-2 0 0,-2-7 48 0,-2 0 0 15,-4 2 0 1,-2-5 0-16,-2 5 0 0,-4-2 0 0,-2 0 0 0,-2 0 0 0,-2 3-32 0,-3-1 0 16,0 1 0-16,-4 0 0 0,2 3-224 0,-2-1 0 31,0 3 128-31,-1 1-128 0,1 7-256 0,0-1-80 16,0 4-32-16,1 2 0 15,-1-1-720-15,-1 2-160 0</inkml:trace>
  <inkml:trace contextRef="#ctx0" brushRef="#br0" timeOffset="60388.31">14553 11754 30399 0,'0'-2'2704'0,"0"2"-2160"0,0 0-544 0,0-2 0 0,0 2 0 15,1 0 0-15,-1-1 0 0,1-1 0 0,1 1-880 0,-2-1-272 0,1 1-64 0,-1 1-16 16,0 0 528-16,0 0 128 0,0 0 0 0,0 0 16 0,0 0 560 0,0 0 128 0,0 0 0 0,0 0 16 16,0 0 1408-16,0 0 288 0,0 0 48 0,0 0 16 15,-12 23-160-15,7-11-16 0,-2 3-16 0,0 1 0 16,-2 4-720-16,1 2-144 0,0 1-16 0,-2 4-16 16,-1 7-352-16,-2 5-64 0,2-5-16 0,-3 7 0 0,0 1-384 0,-1-1 0 15,1 1 0-15,-1-2-176 0,1-2-16 0,-1 0 0 16,2-3 0-16,0-3 0 15,1 2-176-15,1-2-32 0,1 0-16 0,0-1 0 32,3-2-560-32,-1 0-112 0,2-2-32 0,1-5 0 0,0-3-1696 0,1-6-352 0,1-4-64 0,2-5-9216 0</inkml:trace>
  <inkml:trace contextRef="#ctx0" brushRef="#br0" timeOffset="61247.61">14549 11866 23039 0,'0'-3'2048'0,"1"0"-1648"0,1-1-400 0,-1 4 0 0,0-2-800 0,0-1-240 0,2 0-48 0,2-4-16 0,0-2-48 0,1-1 0 0,0 1 0 0,-1 2 0 0,0 2 928 0,0 1 224 0,-3 1 0 0,1 2 0 15,-1 1 1136-15,0 4 272 0,-2-2 48 0,0 3 16 16,0 2 880-16,-2 1 176 0,1 1 32 0,0 1 16 15,0 0-432-15,1 2-96 0,0 0 0 0,0 2-16 16,1 1-1168-16,1-3-224 0,3 4-64 0,0 0 0 16,3 3-432-16,-1-2-144 0,3 4 0 0,1 1 0 15,2 1 0-15,-1-1 0 0,0 4-240 0,1 1 80 16,-1 2 160-16,2-1-128 0,-2 4 128 0,-1-1-128 16,-1 4-176-16,-1-3-16 0,-2 0-16 0,-2 5 0 31,-1-5-496-31,-3-1-112 0,0 1-16 0,-1-1 0 0,1-2-64 0,-1-3 0 0,2-7-16 0,-1 0 0 15,3-4-400-15,-2-5-80 0,2 0-16 0,-2-7 0 0,1 0 1024 0,-2-3 208 16,0-4 48-16,0-1-10304 16</inkml:trace>
  <inkml:trace contextRef="#ctx0" brushRef="#br0" timeOffset="61547.68">14322 12367 26719 0,'0'-1'2368'0,"0"-3"-1888"0,1 2-480 0,0-1 0 16,2 2 2592-16,-1-2 416 0,2 1 96 0,2-2 16 0,3-2-2224 15,3-1-448-15,5-2-96 0,2-1-16 0,1 4-336 0,-2 0 0 16,1 2-192-16,-1-2 64 15,1 3-512-15,1 0-112 16,-2-1-16-16,2 3 0 0,1 1 448 0,-1 0 96 0,0 0 16 0,1 0 0 0,-2 0 352 0,2-2 80 16,2 0 16-16,-2 1 0 0,1-4 48 0,1 1 16 15,2-2 0-15,-1 0 0 0,-1 0-464 0,-1-1-96 16,1 4 0-16,-1-4-16016 0</inkml:trace>
  <inkml:trace contextRef="#ctx0" brushRef="#br0" timeOffset="63200.21">15112 11945 17503 0,'0'0'1552'0,"0"0"-1232"0,-1 0-320 0,1 0 0 0,0 2 2400 0,-2-2 416 0,2 2 96 0,-1-2 16 0,0 0-1056 0,0 3-208 0,-1-3-32 0,2 0-16 0,0 0-656 0,0 0-144 0,0 0-32 0,0 0 0 16,0 0-448-16,0 0-80 0,0 0-32 0,0 0 0 16,19-17-64-16,-12 15-16 0,2 2 0 0,1-2 0 0,0 2 112 0,0 2 0 15,-2-2 16-15,-1 2 0 0,1 5-128 0,-2 0-16 16,-1 2-128-16,-2 1 192 0,-1 2-192 0,0 4 144 15,-2 0-144-15,-3 4 128 16,2 3-320-16,-2 3-64 0,1 3 0 16,-3 2-16-16,0 2-160 0,0 4-16 0,-1 4-16 15,0-3 0-15,2-1 464 0,0-1-144 0,2-5 144 0,1-2 0 16,2-1 256-16,0-8 144 0,2 1 32 0,0-7 0 16,1-2-32-16,0 0 0 0,1-6 0 0,-2 1 0 0,1-4-400 0,-1 0-320 15,-1-3 48-15,0 0 16 16,0 0-1632-16,-1-3-320 0</inkml:trace>
  <inkml:trace contextRef="#ctx0" brushRef="#br0" timeOffset="64102.46">14871 12215 26719 0,'-4'2'2368'0,"0"1"-1888"0,2-2-480 0,2-1 0 0,0 0 1856 0,0 0 288 0,-3 3 48 0,1-3 16 0,-1 1-1296 0,2 0-256 16,1-1-48-16,3 0-16 0,3-2-448 0,1-1-144 16,4-1 0-16,2 1 0 0,3-2 0 15,2-1-352-15,5 1 48 0,0 0 16 0,4-2 144 0,3 4 144 0,1-1-208 0,2-2 80 16,2 3 448-16,-2 1 80 0,2 1 32 0,-4 1 0 16,-1 0-304-16,-1 1-128 15,2 0 128-15,-2 0-128 0,-2 2 0 0,0-3 0 16,-2 4-224-16,-2-4 80 15,-1 2-1152-15,-2 2-240 0,0-2-32 0,0-2-8384 16,-2 0-1680-16</inkml:trace>
  <inkml:trace contextRef="#ctx0" brushRef="#br0" timeOffset="64958.01">16435 11614 18431 0,'0'0'1632'0,"0"0"-1312"0,0 0-320 0,0-3 0 0,1 3 1600 0,-1-1 240 16,1 1 48-16,1 0 16 0,1-3-1312 0,0 0-256 0,2-1-48 0,-1 2-16 0,0-2-272 0,0 2 0 0,0-2 0 0,0 2 0 15,-1 2 0-15,0-4-352 16,-1 4 48-16,0 0 16 0,-1 0 288 0,-1 0 0 0,0 0 0 0,-1 4 0 16,-3-2 480-16,0 2 160 0,-3 2 16 0,-2 0 16 31,-1 4 608-31,-3-1 112 0,-1 3 16 0,-1 2 16 0,-2 0-208 0,-2 0-32 16,-2 1-16-16,0 1 0 15,-1 1-272-15,0 1-64 0,1-2-16 0,1 0 0 0,1 0-464 0,2-1-96 16,0 1 0-16,-1 1-16 0,2 2-112 0,-1 2-128 15,1 5 176-15,-1 0-176 0,1 7 192 0,-3 5-192 16,0 3 192-16,1 1-192 0,1 1 160 0,-1 2-160 16,1 6 128-16,0-1-128 0,3-5 0 0,0 2 0 15,5 3 128-15,0-3-128 0,4 4 0 0,4-6 0 16,4-4 0-16,4-7 0 0,1-2 0 0,5-3-144 16,1-5 144-16,3-1 0 0,2-3-144 0,2-2 144 0,4-4 0 0,2-2-144 31,3 0-560-31,0-5-96 0,2 1-32 0,0-4-16704 0</inkml:trace>
  <inkml:trace contextRef="#ctx0" brushRef="#br0" timeOffset="65998.63">16728 11908 18431 0,'-5'5'1632'0,"1"-1"-1312"0,3-3-320 0,0 0 0 0,1-1 2096 0,0 4 336 0,-3 0 80 0,0 4 16 0,0 2-848 0,-2 3-160 0,3 0-48 0,-1 2 0 0,1 1-640 0,-1 0-144 16,1 3-32-16,-1 1 0 0,0 2-304 0,-1 3-64 15,-1 1-16-15,-1 1 0 0,1-1-496 0,-1 2-96 16,-2-3-32-16,2 1 0 15,0-1-192-15,0-6-32 0,-2 2-16 0,3-1 0 0,1-1 208 0,0-3 64 16,0 0 0-16,2-1-9216 16,0-2-1824-16</inkml:trace>
  <inkml:trace contextRef="#ctx0" brushRef="#br0" timeOffset="66485.67">16961 12593 35935 0,'2'8'3200'0,"0"-2"-2560"0,2-1-512 0,-1-1-128 0,-1-3-1472 0,1 4-304 0,3 5-64 0,1 3-16 0,3 8-1232 0,1 5-256 0,-2 5-48 0,-4 0-16 0,-4 2 2816 0,-5 1 592 0,-4 4 0 0,-5-3 176 16</inkml:trace>
  <inkml:trace contextRef="#ctx0" brushRef="#br0" timeOffset="66848.89">17604 12126 37775 0,'1'6'3360'0,"-2"-3"-2688"16,-1 0-544-16,2 1-128 0,-1 0 944 0,1 1 144 15,-1 1 48-15,0 1 0 0,-2 8-784 0,1 5-160 16,-2 6-16-16,0 1-16 0,1 1-352 0,0 1-64 16,1-3 0-16,2 1-16 15,0-1-272-15,0 0-48 0,1 1-16 0,0-1 0 16,0-1 32-16,1 1 0 0,-2-1 0 0,-2-2 0 15,2-1-496-15,-2-1-80 0,-1-2-32 0,2-2-14176 0</inkml:trace>
  <inkml:trace contextRef="#ctx0" brushRef="#br0" timeOffset="67363.55">17694 11692 35935 0,'-3'0'1600'0,"1"0"320"0,-1 0-1536 0,2 0-384 0,1 0 0 0,0 0 0 0,0 0 0 0,-1-3 0 16,0 3 0-16,-1 0-192 0,1 0 192 0,1 0 0 16,0 0 128-16,0 0-128 0,0 0 480 0,0 0 32 0,6 20 0 0,-1-11 0 15,3 4-256-15,0 2-64 0,4-1 0 0,0 3 0 16,4 3 144-16,3 2 32 0,0 0 0 0,4 1 0 15,3 4-80-15,1 3-16 0,0 1 0 0,3-2 0 16,1 5-80-16,2-2 0 0,3 5-16 0,0-1 0 0,0-2-176 16,-2 1 0-16,-2 1 0 0,-2-3 0 15,-2 2 0-15,-3-1 0 0,-4 1-160 0,-4-3 160 16,-3 4-512 0,-7-1 0-16,-2 2 0 0,-3-1 0 0,-4 3-32 0,-3-3-16 0,-1 1 0 0,-4 2 0 0,-2-1 560 0,-3 5 224 15,-1-2-16-15,-1 1 0 0,1 1-208 0,-3-7 128 16,2-1-128-16,0-7 0 15,-1-3-320-15,1-3-176 0,0-3-16 0,2-8-10480 16,0-2-2080-16</inkml:trace>
  <inkml:trace contextRef="#ctx0" brushRef="#br0" timeOffset="72273.27">14790 13048 24879 0,'0'-2'2208'0,"2"-1"-1760"0,-1 2-448 0,-1 1 0 0,1-2 480 0,0 1 16 0,1-2 0 0,0-1 0 0,2-1-1152 0,-2-1-240 0,1 0-32 0,-1 0-16 0,-2 1 656 0,0 0 128 0,0 1 32 0,-1 2 0 16,0 1 1376-16,-1-2 288 0,1 3 48 0,0 0 16 0,0 0 544 0,0 0 112 0,-1 3 32 0,1-2 0 0,0 4-1008 0,0-2-208 0,-2 4-48 0,1-1 0 0,-2 1-704 0,-1 2-160 0,0 0-32 0,-2 0 0 0,-2 4-128 0,-1 0 0 0,-1 3 0 0,-3 3 128 0,1 0-128 0,-5 7-176 0,0 4 48 0,-4 5 0 0,-4 6-32 15,-3 1 0-15,0 5 0 0,-5 1 0 0,0 8 160 0,1-6 0 0,4-4 0 0,-2 1 0 0,0 0 0 0,2-6 0 0,3-5 0 0,4-3 0 0,5-9 272 0,3-6 96 16,4-3 16-16,3-4 0 0,2-2-80 0,4-7-16 16,0 0 0-16,2-4 0 15,1 0-720-15,2-4-144 0,1-2-16 0,1-4-17664 0</inkml:trace>
  <inkml:trace contextRef="#ctx0" brushRef="#br0" timeOffset="72805.25">14579 13083 6447 0,'5'-2'576'0,"-3"-2"-576"0,1 1 0 0,-2 3 0 0,-1 0 1968 0,0 0 272 16,0 0 64-16,0 0 16 0,0 0-1872 15,-1 0-448-15,0 0 0 0,1 0 0 0,0 0 2368 0,0 0 480 16,0 0 96-16,0 0 0 0,0 0-384 0,0 0-64 15,0 0-32-15,0 0 0 0,0 0-1504 0,0 0-320 16,0 0-48-16,0 0-16 16,19-3-800-16,-11 0-160 0,-1 3-48 0,-1 3 0 15,1-3-272-15,-1 3-48 0,0 0-16 0,-1 1 0 16,-1-1 32-16,-1 3 0 0,0 1 0 0,-1 1 0 0,-1-2 576 0,-1 2 160 16,0-2 0-16,-2 3 0 0,0 3 1232 0,-2-1 320 15,0 0 64-15,0-1 16 0,2 0-368 0,-1-4-80 16,1-2-16-16,1 1 0 0,1-4-512 0,1 2-96 15,1-3-32-15,3-3 0 0,2 3-272 0,0-1-48 16,0 1-16-16,2-3 0 0,1 0-192 0,-1-2 0 0,-2 4 128 0,2 1-128 16,-2 0 0-16,-1 3 0 0,1 0 0 0,-1 4 0 15,0 2-192-15,-1 3 32 0,-1 2 0 16,-1 1 0-16,1 1 160 0,-2 4-160 16,2 7 160-16,0 1-160 0,0-1 160 15,-2 3 128-15,2 2-128 0,-1-2 176 0,4 1-16 16,0 1 0-16,3 1 0 0,1 2 0 0,1-7-32 0,1-2 0 15,0-1 0-15,0-1 0 0,3 0-128 0,-4-1 192 16,1-2-192-16,-4-2 192 0,1 0-368 0,-1 0-64 16,-3 3-16-16,0 0 0 15,1 4-320-15,-4-1-80 0,1 3-16 0,-2 1 0 16,0-1-1680-16,-1 0-336 0,-2 1-64 0,-1-3 0 16,0-4-768-16,0-7-160 0,-2-1-32 0,0-2-2800 0,-1-6-560 0</inkml:trace>
  <inkml:trace contextRef="#ctx0" brushRef="#br0" timeOffset="73269.42">14442 13656 35935 0,'-9'3'3200'0,"2"-3"-2560"0,0 0-512 0,4 0-128 0,1-2 656 0,1 2 112 0,1 0 32 0,-2-1 0 0,-1-2-800 0,0 2 0 0,-2-2 0 0,0 0-192 16,1 0-160-16,0-1-32 0,1 2 0 0,0-2 0 0,1 4 192 0,0-2 48 0,2 2 0 0,2 0 0 0,-1 2 480 0,4-2 112 0,2 2 0 0,4 0 16 0,4-2 240 0,4 2 32 0,2 0 16 0,2 0 0 0,2 2-352 0,-2-2-64 0,5 1-16 0,-2-6 0 0,-2 3-320 0,1-2 0 0,-1 1 0 0,-1 1 0 0,2-5-576 0,-3 1-96 0,-3 0-16 16,-1 2 0-16,2-2-2368 0,-1 0-464 0,-2-1-112 0,4 4-5856 0,-4 1-1184 0</inkml:trace>
  <inkml:trace contextRef="#ctx0" brushRef="#br0" timeOffset="73476.09">15200 13396 28559 0,'0'1'2544'0,"0"2"-2032"15,0-3-512-15,0 0 0 0,1 0 1728 0,0 1 240 16,3 1 48-16,0 1 16 0,3 0-1248 0,0 1-240 15,3 1-48-15,0-4-16 0,0 2 96 0,1 1 32 16,-1-2 0-16,-2 4 0 0,0 0-192 0,-2 2-32 16,2 4-16-16,-3 3 0 0,-2 1-176 0,1 6-16 15,-3 1-16-15,1 5 0 0,-4 4-160 0,0 3 0 16,-2 2-160-16,-1-1 160 0,-2 1-128 0,-2-2 128 16,3-1 0-16,-1 1-144 0,-1-6 144 0,3 0-160 0,0-2 160 15,3-3-160-15,2-3 160 0,1-2-192 0,2-3 192 16,1-3-192-1,1-5-1344-15,2-1-288 0,0-4-48 0,0-6-9024 0,0 0-1808 0</inkml:trace>
  <inkml:trace contextRef="#ctx0" brushRef="#br0" timeOffset="73720.2">15215 13761 6447 0,'-8'0'576'0,"2"-2"-576"0,0 2 0 0,1-2 0 16,1 2 3184-16,3-4 528 0,-2 4 96 0,-3-6 32 15,-1 0-3840-15,-2-4-800 16,2-1-144-16,1 0-16 0,3-2 768 0,3 1 192 0,3 2 0 0,-1-2 0 0,3 2 960 16,0-1 224-16,1 5 48 0,0 2 16 0,2 0 112 0,-2 0 32 15,1 2 0-15,1 2 0 0,-1 2 704 0,-1-2 144 16,2 0 16-16,-2 0 16 0,3 2-896 0,-1-2-176 16,1 2-48-16,0-2 0 0,0 0-736 0,0 0-160 15,1 1-16-15,0 2-16 16,1-3-752-16,1 2-160 0,1 0-16 0,0 0-10544 15,-2-2-2096-15</inkml:trace>
  <inkml:trace contextRef="#ctx0" brushRef="#br0" timeOffset="74247.86">16147 13135 35007 0,'0'0'1552'0,"0"0"320"16,0 0-1488 15,0-1-384-31,1 1 0 0,0-3 0 16,1 3 704-16,0-2 64 0,3-3 0 15,1-1 16-15,3-3-592 0,0 0-192 0,-2 2 0 0,0-2 0 0,0 3-576 0,-3 2-240 16,0 1-32-16,-1-1-16 0,-3 4-352 0,-2 1-64 0,0 2 0 0,-3 3-16 0,0-2 1552 0,-4 4 320 0,0 6 64 16,-5-2 16-16,0 2 384 0,-2 3 80 0,1 0 16 0,-1 2 0 0,0 2-112 0,-1-1-32 0,0 2 0 15,-2-2 0-15,2 1-544 0,1 1-96 0,1-3-32 0,2 3 0 0,2 0-320 0,0 0 144 0,4 3-144 0,1 4 0 0,1-10 192 0,1 1-192 0,1 1 192 0,1-1-192 0,1 7 0 0,0 2 0 0,1-1 0 0,0 2 0 0,0 1 0 0,0 0 0 0,2 1-240 0,0-1 80 16,1-8-64-16,2 4-16 0,2 2 0 0,3 0 0 15,3 2-416-15,1-2-96 0,4-1-16 0,0-6 0 16,2-2-1168-16,1-4-240 0,0-5-64 0,1-1-12288 16</inkml:trace>
  <inkml:trace contextRef="#ctx0" brushRef="#br0" timeOffset="75149.83">16429 13387 28559 0,'0'0'2544'0,"-1"0"-2032"0,-2 3-512 0,2-6 0 0,0 3 2288 0,1-2 352 0,0 1 80 0,0 1 16 0,0-5-2144 0,-2 1-416 0,2 0-176 0,0-2 128 0,0 0-368 0,0 0-80 0,2 2 0 0,-2 0-16 0,2-2 336 0,1 0 0 0,-1 3 0 0,2-3 0 0,1 2 0 0,1-2 208 0,1 0-16 0,2 2-16 0,1-2 400 0,1 1 64 0,3 0 32 0,-2 0 0 0,3 2-400 0,0-1-80 16,-1 1 0-16,1 1-16 0,0 1-176 0,-1 1 0 15,-1 0 0-15,0 0 0 0,-2 0 0 0,0 0 0 16,-1-3 0-16,0 6 0 0,-2 0 0 0,1 0 0 16,-2 1 0-16,1-1 0 0,-3 2 0 0,0 0 0 15,0 4 0-15,-3 0 0 0,1-2-144 0,-2 5 144 16,0 1 0-16,-1-1 0 0,0 4 0 0,-1 0-128 16,-2-1 128-16,1 1 0 0,-2 0 0 0,-1 0 0 15,0 0 0-15,0-1 0 0,-1-4 128 0,0 2-128 0,-1-2 0 16,-1 2 0-16,1-3 128 0,-3 3-128 0,0-1 0 15,0 0 144-15,-1 1-144 0,-1-2 0 0,-3 4 144 16,-1-2-144-16,-2 2 0 0,2-2 0 0,3-4 0 16,3 0 0-16,1-5 0 0,1 2 0 0,-4 0 0 15,1 0 128-15,1 1-128 0,2-1 0 0,-2 1 0 16,1 2 128-16,2-3-128 0,1 1 144 0,1 2-144 0,0-3 160 16,2-2-160-16,2 2-176 0,1 0 48 0,1-2 0 15,2 0 128-15,-1 1 144 0,3-2-16 0,1 1-128 16,3 0 320-16,-2 1-32 0,1-2-16 0,0 1 0 15,2 1-272-15,0-1 0 0,1 2 0 0,0-3 0 16,-2 0-128-16,1 1 128 0,1 0-208 0,0 1 80 16,3-4-480-16,-1 4-96 0,1-4 0 15,0 1-16-15,1 1-1984 0,-1-2-400 0</inkml:trace>
  <inkml:trace contextRef="#ctx0" brushRef="#br0" timeOffset="75487.14">17250 13834 40543 0,'-3'8'3600'0,"1"-2"-2880"0,-1-3-576 0,2-2-144 16,1-1 560-16,0 3 80 0,0 3 0 0,-1 0 16 0,1 4-1200 0,-1 2-240 0,2 1-48 0,0-3-16 0,2-1-736 0,-1 0-144 0,2-1-16 0,0 0-16 0,1 2 384 0,1 0 80 0,0 2 16 0,1 1 0 0,1 5 1088 0,-1 2 192 0,1-1 0 0,-2 0 144 0,-1 2 1424 0,-3-1 288 0,-1-1 48 0,-2 0 16 0,-3 0-1104 0,-2 0-224 0,-2-1-32 0,-1-2-16 0,-2-2-416 15,-2 1-128-15,0-3 0 0,-2-2 0 0,0 0-1280 16,-1-4-352-16,1 0-80 0,0-3-13520 0</inkml:trace>
  <inkml:trace contextRef="#ctx0" brushRef="#br0" timeOffset="75804.1">17772 13438 16575 0,'1'9'1472'0,"-2"-2"-1168"15,1 2-304-15,-2-3 0 0,1-2 3552 0,1-1 656 16,-1 3 128-16,0 3 16 0,0 7-2528 0,-2 3-512 0,2 3-96 15,-2 0-32-15,1-3 160 0,1 1 48 0,1-2 0 0,0-2 0 16,0 0-816-16,2-1-176 0,1-1-16 16,-1 2-16-16,1 0-368 0,-1 2-160 0,2 1 16 0,-2 1 0 31,-1 1-352-31,1 1-64 0,-1 3-16 0,0 1 0 16,-1 0-1072-16,-1 1-208 0,1-1-64 0,0-4-8864 0,-1-3-1776 0</inkml:trace>
  <inkml:trace contextRef="#ctx0" brushRef="#br0" timeOffset="76338.97">17806 13118 35935 0,'0'-5'1600'0,"-1"1"320"15,1 2-1536-15,-1 0-384 0,1 2 0 0,0 0 0 0,0 0 512 0,0 0 48 0,0 0 0 0,0 2 0 0,0 0-560 0,0-2 0 16,0 0-192-16,0 0 48 0,2 19 464 0,1-12 112 0,-1 2 16 0,2 1 0 0,0-2 64 16,2 0 32-16,3 1 0 0,0 3 0 0,4-3-80 0,0 4-16 0,3-1 0 0,2 4 0 0,2 0-128 15,-1 0-16-15,1 1-16 0,0 1 0 0,-2 1-128 0,1 3-32 0,0 1 0 0,-3 2 0 16,0 2-304-16,-3-1-64 0,-2-1-16 0,-1 3 0 0,0 7-64 0,-1 3 0 16,-3 3-16-16,0 1 0 0,0-1 80 15,-1 0 0-15,2-3 16 0,0-3 0 16,0-4 240-16,1-3 0 0,0-4 0 0,0 0 0 0,-1-4 336 15,1 1 64-15,-1 1 16 0,2-2 0 0,-1 1-288 0,1-5-128 16,-3 3 128-16,-2-5-128 0,0 0 0 0,-3-1 0 16,-1-3 0-16,-3 2 0 15,-1-2-512-15,-4-3 0 0,-1 2 16 0,-4 0-11856 16,-2-4-2384-16</inkml:trace>
  <inkml:trace contextRef="#ctx0" brushRef="#br0" timeOffset="99214.74">20007 12784 37775 0,'-2'-4'3360'0,"2"-2"-2688"0,1 3-544 0,2 2-128 0,0-1 720 0,1 2 112 0,1-4 32 0,2-2 0 0,5-3-592 0,0 3-112 0,3 2-32 0,-2 1 0 0,1 3-320 0,1 1-64 0,-2 4 0 0,1-2-16 0,1 4 80 0,0-4 0 0,1 4 16 0,0-1 0 0,2 2 400 16,1-1 80-16,2-3 16 0,2 3 0 0,6-2 48 0,2 1 16 0,5-5 0 0,1 4 0 0,-1-1-96 0,7-1-16 0,8 1 0 0,1-1 0 0,1-3-128 0,-4 0-16 0,-2-3-128 0,0 2 192 0,3-4-192 0,0 0 176 0,2 2-176 0,0 0 160 0,-2 0-160 0,-2 3 0 0,-2 3 0 0,-4-3 0 0,-5 3-224 0,-5-3 80 0,-4 3 16 0,-2 1 0 0,-3-1-64 0,-2 0 0 0,-2 1 0 0,-3-1 0 0,-1 2 192 0,-2-4-128 0,-2 2 128 0,-1-1-128 0,-2-2 128 0,0 0 144 0,-2 2-16 0,0-2-128 0,-1 0 208 0,-1-2-64 0,1 0-16 0,0 2 0 0,-2-4-128 0,2 2 0 0,0-1 0 0,-1 0 128 0,1-1-128 0,-1 1 192 0,-2-3-192 0,1 2 192 0,-1-2-192 0,-3 3 0 0,0-4 0 0,-2 1 0 0,-3 3 0 0,-2-4-176 0,0 1 48 0,-5 0 0 0,-1-3 0 0,-4-1 0 0,-1 1 0 0,-2-4 0 0,-3 1 368 0,-2-2 80 0,0-4 0 0,-1-1 16 0,-3-1 80 0,-1-1 16 0,0 2 0 0,-1 0 0 0,-1 0-128 0,-1 6-32 0,0-2 0 0,-2 3 0 0,-1 2-128 0,1 2-16 0,1 6-128 0,3-2 192 0,4 2-192 0,2 4 0 0,2-2 0 0,6 4 0 0,2-2-144 0,2 0 144 0,3 4 0 0,1-4-144 0,3 2-16 0,0-2 0 31,4 0 0-31,2 0 0 0,-1-2 160 0,2 0 0 16,2 0 0-16,-1-2 0 0,0 0 0 0,5 0 0 16,3-2 0-16,3 4 128 0,2-2-128 0,7-1-128 15,5 3 128-15,7 0-192 0,8 3 192 0,5-3-192 16,7 2 192-16,3-1-192 0,-2 2-64 0,-1-1-32 0,2-4 0 0,-2-1 0 0,0 2-32 0,1-4 0 15,4 2 0-15,-2-1 0 0,-2 1 192 0,-3 2 128 16,-4-1-192-16,-6 2 192 0,-4-3 0 0,-6 3 0 0,-3-1 0 16,-4 1 0-1,-2-3 0-15,-1 1 0 0,0 1 0 0,-2-4 144 16,-2 4 96-16,-2-3 16 0,-3 1 0 0,-1 1 0 16,-2 1-128-16,-3 1 0 0,-2 0-128 0,-2 0 192 15,-2 0-192-15,-2 1-128 0,-3 1 128 0,-1 1-208 16,-3-2 208-16,-1 2 0 0,-1 0 0 15,-2 1 0-15,-2 1 0 0,-1-1 0 0,-2-1 0 16,1 2 0-16,1-1 0 0,0 0 320 16,0-2-64-16,1 2 0 0,0-2-32 0,2-2-16 0,0 0 0 0,1-2 0 0,1 2-208 0,0-4 144 15,-1 2-144-15,3-2 128 0,-1 0 64 0,0-2 0 16,-1 0 0-16,-1 0 0 0,1-3-192 0,-2 2 0 16,-1-2 0-16,-1-1 0 0,0 0 0 0,1 2 0 15,-2-2 0-15,1 1-176 0,-1 2 176 0,1 0 176 16,1 1-48-16,1 0 0 0,-1 2 0 0,2-1 0 15,0 4 0-15,1 1 0 0,3 0-128 16,-2 0 0-16,2 1 0 0,1 2 0 16,0-1 0-16,2 0 0 0,0 3 0 0,2-2 0 15,2 1 0-15,1-2 0 0,1 2 0 0,2-1 0 0,2 0 0 16,1 0 0-16,2 0 0 0,2 0 0 16,1 1 0-16,3-1 0 0,0 0 0 0,1 1 0 0,-1-1 0 0,1 2-176 15,-1-1 48-15,-2 2 0 0,1-2 128 0,-2 2 0 16,0 3 0-16,-3-2 0 0,1 2-128 0,-1 1 0 0,-2-4 0 15,-1 0 0-15,0 0 128 0,0 0-128 16,-1-2 128-16,0 0-128 0,0-2 128 0,1 4 0 16,1-4 0-16,0 0 0 0,0 1 0 0,2 0 128 15,-1 4-128-15,3-4 0 0,0 6 0 0,2-2 0 0,1 4 0 16,-1 1 0-16,3 2 0 0,-1-1 0 0,-2-1-176 0,0 1 176 16,1 0-176-16,-2 1 176 0,0-2-192 0,-1 0 192 0,0 1-176 0,-3-3 176 15,1 2-160-15,-4 0 160 0,1-2 0 16,-1 3 0-16,-1-5 0 0,-2 2 0 0,-1 0 0 0,0-1 0 15,1 1 208-15,-1 2-64 16,-1-2-16-16,1 2 0 0,0-2 0 0,0 0 0 16,0-1-128-16,0 1 0 0,0-4 0 0,0 0 0 0,0-2 160 15,0-2 48-15,0-1 16 0,0 2 0 0,0-3 32 0,0-3 16 16,0 2 0-16,0-1 0 16,0-2-16-16,-1-2 0 0,1 6 0 0,0 0 0 0,-4-22-48 0,3 15-16 15,-2-1 0-15,1 0 0 16,-2-2-192-16,2-2 128 0,-1 1-128 15,1 1 0-15,-2 3 0 0,4 0 0 0,-1 2 0 16,1 2 0-16,1 2 0 0,-1-2 0 0,0 3 0 0,1-2 0 0,-1 2 0 0,1 2 0 0,1-2-128 16,-2 3 128-16,1-3 0 0,0 3-128 0,-1-2 128 0,0-1 0 15,0 0-144-15,0 0 144 16,0 0 0-16,0 0-144 0,-7 21 144 0,3-14 0 16,-1-4 0-16,-2 4 0 0,-3 1 128 15,-4 2 0-15,-1 2 0 0,-3 5 0 16,-5-1 0-16,-3 2 16 15,-6 2 0-15,-9 7 0 0,-9 5 0 0,-8 7 0 0,-5-1 0 0,1 0 0 16,4 2-144-16,3-5 0 16,5-2 144-16,0-2-144 0,6-3 144 0,0-3-144 15,2-3 192-15,4-3-192 0,5-2 256 0,3 0-48 16,3-5-16-16,4-1 0 0,5-5-192 0,3-2 0 0,5-4 0 0,3-4 0 0,4-2-192 0,4-5-144 16,4-3-32-16,7-2 0 0,5-6-656 0,8-1-144 15,4-4-32-15,7-1-20176 0</inkml:trace>
  <inkml:trace contextRef="#ctx0" brushRef="#br0" timeOffset="100269.93">23852 11886 23039 0,'4'-10'2048'0,"-1"1"-1648"0,0 5-400 0,-2 1 0 0,1 3 2448 15,0-4 416-15,3-2 80 0,1-5 0 0,4-3-832 0,0 2-192 0,-1-2-16 0,-1 3-16 0,-2 4-1120 0,-1 1-240 0,-1 3-32 0,-1 3-16 0,0 3-96 0,-2 4-32 16,2 4 0-16,-3 5 0 0,1 7-128 0,0 3-32 0,-2 11 0 0,0 7 0 0,-1 3-192 16,-1 8 0-16,-3 1 0 0,-2-1 0 15,-1-2 0-15,0-2-160 0,-4-4 32 0,1 1 0 0,1-1 128 16,-3 0-128-16,-1 0 128 0,2-3-128 0,-1-3 128 15,0-1 0 1,2-3 0-16,-2-2 0 0,2-5-320 0,0-1 0 0,1-3 16 0,1-4 0 16,1-3-784-1,2-9-144-15,-1-1-48 0,2-4-10496 0,1-5-2096 0</inkml:trace>
  <inkml:trace contextRef="#ctx0" brushRef="#br0" timeOffset="100708.45">23800 11614 35007 0,'-6'-10'1552'0,"1"1"320"0,0 2-1488 0,1-2-384 0,2 6 0 0,0-1 0 16,2 1 1152-16,-1-3 144 0,-1-4 48 0,-2-2 0 15,3 0-624-15,1 2-112 0,1 0-32 0,1 1 0 0,3 5-256 0,2-2-64 31,0 3-16-31,3 0 0 0,1 1-240 0,4 0 0 16,5 0 128-16,-1-1-128 0,6 2 128 0,1-1-128 16,1 0 176-16,3 2-176 0,0 0 0 0,-1 0 0 15,1 4 0-15,0-3 0 0,-1 4 0 16,0-1 0-16,-2 5 0 0,-2 1 0 0,0 0 0 16,-3 4 0-16,0 4 0 0,-2 3 0 0,0 1 0 0,-3 4 160 15,-1 5-160-15,-2-3 128 0,-3 2-128 0,-3 1-176 16,0-3 48-16,-6-2 0 0,0-1 128 0,-4 0-192 15,-3 0 192-15,-1-3-192 0,-1 1 192 0,-3-2 128 16,-3 2-128-16,1-4 176 0,-3 0-48 0,-1-1-128 16,0 1 192-16,-2-3-64 0,-2 0-128 0,0-4 0 0,-1 1 0 15,0-3 128-15,0-4-128 0,-4 0-144 0,-1 0 144 16,0-4-208-16,0 0 48 0,0-2 16 0,2 0 0 0,0-4 0 16,3 2 144-16,1-4-160 0,3-1 160 0,1 1-160 15,2-1-272 1,2 2-48-16,2 1-16 0,1 2 0 0,3 0-1952 0,2 2-400 15</inkml:trace>
  <inkml:trace contextRef="#ctx0" brushRef="#br0" timeOffset="101740.31">24717 12395 16575 0,'-3'0'1472'0,"-1"0"-1168"0,3-1-304 0,1 1 0 0,0 0 608 0,-1 0 64 0,-2-2 16 0,-1-2 0 0,1 0 336 0,-2-1 80 0,0-1 16 0,0 0 0 0,1-1 16 0,-1 0 0 15,1-2 0-15,-1 0 0 0,1 1-32 0,-1 2 0 0,-2-2 0 0,1 0 0 32,0 2-144-32,0 0-48 0,-2 0 0 0,0 2 0 15,0 1-336-15,-2 3-64 0,1 0 0 0,-1 0-16 0,0 0-496 0,0 3 0 0,-1 1 0 0,0-1 0 16,1 0 512-16,-1 1 192 15,0-1 64-15,-1 0 0 0,1-1-176 0,0-1-16 16,1 2-16-16,0-3 0 0,0 0-240 0,2 0-32 0,0 0-16 0,1-3 0 16,0 2-128-16,2-1-16 0,0 2-128 0,1-4 192 15,0 4-192-15,2-2 0 0,1-1 128 0,-1 3-128 0,1 0 0 16,1-1 0-16,-1 1 0 0,0 1 0 0,-1 2 0 16,1-3 0-1,-1 3 0-15,-1 0 0 0,1 0 0 0,-1 0 0 0,1-1 0 0,-2 2 0 0,2 0 0 0,-2 0 0 31,0 0 128-31,0 0-128 0,1 0 0 0,-1 0 0 0,-1 1 0 0,0 1 0 0,1-3 0 0,1 1 0 16,-2 1 0-16,1 0 0 0,-1 0 0 0,1 1 0 31,1-2 0-31,-1 2 0 0,1 0 0 0,0 0 0 16,0 1 0-16,1 2 0 0,-1 1 0 0,1-1 0 0,-1 5 0 0,1 0 0 16,1 4 0-16,-1 0 0 0,1 3-128 15,1 2 128-15,0-1-192 0,1 0 192 0,2 0-192 0,1-2 192 0,-1 1-192 0,1-2 192 0,2-2-192 0,0-2 192 31,1-1 0-31,0-3 0 0,0-1 0 0,2-4 0 0,1-3 0 0,1 1 272 16,1-1-16-16,1-3-16 16,0-3-48-16,2-3 0 0,0 0 0 0,1-2 0 15,0 0-192-15,2-2 176 0,-2 0-176 0,0 0 160 16,0-2-160-16,-1-1 0 0,-2 1 0 0,1 0 0 16,-2-1 0-16,1 0 0 0,-2 3 0 0,-1-5 0 15,-1 2 0-15,0 0 0 0,-1 1 128 0,-3-1-128 16,-2 1 0-16,0-1 0 0,-1 2 0 0,-2-1 0 15,0 0 0-15,-1-3 0 0,-2 1 0 0,-1-1 128 0,0 2-128 0,-2-2 0 16,1-1 0-16,0 0 0 0,0 0 0 16,1 1 0-16,2 4 0 0,0 0 0 0,4 3 0 15,-2 3 0-15,2 1 0 0,1 3 0 0,-1 1 0 0,2 0 0 16,1 0 0-16,0 4 0 0,1 0 0 0,1 4 0 16,2 2-144-16,1 4 144 0,0 3 0 0,1 3 0 15,0 2 0-15,-1 3 0 0,1 1 192 0,-1 2-64 16,-2 1-128-16,1-1 192 0,-1 1-192 0,-1-1 0 0,-1 0 0 15,0 1 0 1,1-1-352-16,-1-2-64 0,0 2-16 0,-1-6-12272 0,0 0-2464 0</inkml:trace>
  <inkml:trace contextRef="#ctx0" brushRef="#br0" timeOffset="102228.65">25365 12391 9215 0,'-1'0'816'0,"0"-3"-656"0,-2-1-160 0,3 2 0 0,0-1 4048 0,0 2 784 0,2-1 160 0,-1-4 16 0,0-2-2624 0,2-4-528 0,-1-4-96 0,2-2-32 0,0 1-752 0,-2-2-144 0,0 3-48 0,0-2 0 15,-4 2-272-15,1 0-48 0,-2-2-16 0,-2 2 0 16,-2 3 96-16,0 0 16 0,-2 3 0 0,-2 4 0 16,0 4-176-16,-1 2-48 0,-3 5 0 0,-1 5 0 15,-3 2-336-15,-1 2 144 16,-2 4-144-16,-1 1 0 0,-1 4 0 0,-2 2 0 0,0-3 0 0,2 3 0 15,-1 0 0-15,1 1 0 16,2-2 160-16,2-1-160 0,0 0 432 0,3-1 0 0,2 3 0 0,4 0 0 16,1 0 0-16,3 1 0 15,3-2 0-15,4 0 0 0,1 0-160 0,4-2-16 16,5 1-16-16,4-1 0 0,4-1-240 0,5-5 0 0,5 0 0 0,3-3 0 16,4-3-192-16,3-4-128 0,3 0-16 0,3-2-16 31,1-2-288-31,3-2-64 0,4-2-16 0,2-2-11952 0,0 0-2400 0</inkml:trace>
  <inkml:trace contextRef="#ctx0" brushRef="#br0" timeOffset="102901.16">25955 11509 28559 0,'-3'0'2544'0,"0"0"-2032"0,2 0-512 0,1 0 0 0,0 0 1536 0,0 0 224 0,0 0 32 0,-1 0 16 0,-1 1-368 0,2-1-80 0,-1 0-16 0,1 0 0 0,0 0-640 0,0 0-128 0,0 0-16 0,0 0-16 16,10 22-32-16,-8-11 0 0,1 3 0 0,1 1 0 16,1 5-128-16,-2 4-16 0,1 5-16 0,-2 3 0 15,0 3-176-15,-2 0-48 0,0 5 0 0,-4 1 0 16,0 5-128-16,-2 4 0 0,-3 6 0 0,1 1 0 16,-1 1 0-16,-1-2 0 0,0-4 128 0,0-3-128 0,2-4 0 0,-1-5 0 15,0 2 0-15,0-1 0 0,0 0 0 0,0-3 0 16,-1-1 0-16,2-4 0 0,-1-5 0 0,0 0-176 15,1-2 176-15,-1-2-192 0,2-2 192 0,-1-2 0 16,1-1 0-16,2-3 0 0,0-3 0 16,1-2-128-16,2-1 128 0,-1-2-192 0,3-2 0 0,0-1 0 15,2-2 0-15,1-3 0 0,1 3 192 0,1-3 0 16,2-3 0-16,2 1 0 0,0 1 192 0,2-2-48 16,2 1 0-16,2 1 0 0,3 1 16 0,0-3 0 0,3 3 0 0,3-2 0 15,0 4-160-15,1-2 0 0,1 3 0 0,0-3 0 16,-1 3 0-16,-1-3 0 15,1 3-176-15,-1-2 176 0,-1 1-368 0,-2 1 16 16,0-2 0-16,-2 2 0 0,-2-2 224 0,-1 1 128 16,-1-2-160-16,-1 0 160 0,-3-2 0 0,0 1 0 0,-1 1 0 0,-2-4 0 15,0 1-592-15,-1 1-32 0</inkml:trace>
  <inkml:trace contextRef="#ctx0" brushRef="#br0" timeOffset="103329.73">26838 12236 27647 0,'-16'4'1216'0,"4"-1"256"0,-1 0-1168 0,3 1-304 0,3-2 0 0,2-1 0 0,-1 4 176 0,-7-1-32 0,-5 5 0 0,-9 0 0 0,-7 4-592 0,-2 3-128 0,2 2-32 0,-1 0 0 0,3 4 608 0,0 2 0 0,4 1 0 0,0 0 192 16,2 4 1984-16,5-3 384 0,4 2 96 0,3 1 16 15,5-5-944-15,4 0-192 0,3-2-48 0,4-1 0 16,4-1-1040-16,2-2-192 16,5-3-64-16,3-5 0 0,2 0-192 0,3-1 0 0,3-6-144 0,3 1 144 15,2-1-176-15,0-7 176 16,2 1-192-16,0-3 192 0,1-2-176 0,0-4 176 0,-1 0-160 0,-1-5 160 15,-3-1 0-15,-2 0 0 0,-2-1 128 0,-2-3-128 16,-1 0 192-16,-3-4-64 0,1-3 0 0,-3 1-128 0,-3-3 176 0,-3 0-176 31,-3 1 160-31,-5 2-160 0,-3 0 208 0,-2 3-48 16,-2 6-16-16,-3 2 0 0,-1 5-144 0,-2-1 0 0,-3 7 144 0,-1 2-144 0,-1 2 0 0,-2 4 0 16,-1 2 0-16,-1 2 0 15,0 0-672-15,1 2-48 0,-1 0-16 0,3 2-17472 0</inkml:trace>
  <inkml:trace contextRef="#ctx0" brushRef="#br0" timeOffset="103805.04">27353 12250 28559 0,'-2'-4'2544'0,"1"-2"-2032"0,0-1-512 0,1 5 0 0,0 1 1808 0,-1-4 272 0,-1 0 48 0,0-7 16 0,-3-1-1056 0,0-5-224 0,-1 2-32 0,-2-1-16 0,-2 8-368 0,1 2-64 0,-4 5 0 0,-2 2-16 15,1 6-192-15,-3 4-48 16,0 5 0-16,0 5 0 0,-3-1 128 0,0 6 32 0,-1 2 0 0,-1 2 0 16,2-3 144-16,0 2 16 0,2 7 16 0,-1-1 0 15,3 2-160-15,1 1-48 0,4-2 0 0,3-3 0 16,3-3-256-16,2 2 0 0,3-3 0 0,4-2 0 15,2 0 128-15,3-3 32 0,1-3 0 0,1 0 0 16,2-1-160-16,2-3 192 0,1-2-192 0,2 2 192 16,0-3 32-16,2-1 16 0,1 2 0 0,2-2 0 0,2-2-368 15,0 0-80-15,0-4-16 16,2-1 0 0,1-1-288-16,3-4-64 0,3 0-16 0,1-4 0 0,5 2-368 0,-2-5-64 0</inkml:trace>
  <inkml:trace contextRef="#ctx0" brushRef="#br0" timeOffset="104476.58">27947 12280 40543 0,'-3'2'3600'0,"1"-2"-2880"0,2 0-576 0,2-2-144 0,-1 2 448 0,1 0 48 0,2-2 16 0,2 1 0 0,3-2-224 0,4 0-32 0,5 0-16 0,2 1 0 0,2 0-240 0,3 0 0 16,2 2 0-16,1-3 0 0,2 6 0 0,-2-3-240 16,2 2 48-16,0-2 16 0,-3 4 176 0,0-1-208 0,-1 0 80 15,-1-3 128-15,-1 3-384 0,1-3 32 0,1-3 16 0,1 3 0 31,-1-2-1536-31,0 1-304 0,0-4-64 0,-1 1-13744 0</inkml:trace>
  <inkml:trace contextRef="#ctx0" brushRef="#br0" timeOffset="104838.3">27957 12470 43311 0,'3'6'1920'0,"-2"-5"384"0,1 2-1840 0,1 0-464 0,-1-3 0 0,2 3 0 16,2-3-224-16,3 3-144 0,4 1-16 0,7 1-16 15,5 3 624-15,6 0 128 16,1 2 32-16,1-1 0 0,0 1-176 0,-4 0-16 16,1-2-16-16,0 0 0 0,-2 0-176 0,3-2 0 0,0-2 0 0,5 0 0 15,6-2 0-15,4-2 0 16,4-5 0-16,3 0-13056 0,2-6-2512 0</inkml:trace>
  <inkml:trace contextRef="#ctx0" brushRef="#br0" timeOffset="105655.57">29739 11553 43311 0,'-11'4'3840'0,"1"-1"-3072"0,4 0-608 0,2 0-160 0,2 0-800 0,-3 1-192 0,-5 2-32 0,-6 7-16 0,-8 5 480 0,-7 4 112 0,0 3 0 0,-1-1 16 0,3 0 96 0,0 2 16 16,2 2 0-16,1 1 0 0,1 2 576 0,2 4 128 16,-1 1 32-16,1 3 0 0,1 7 336 0,-1 1 64 0,3 2 16 0,3 0 0 15,1-2-448-15,1-3-96 16,3 0-16-16,2-2 0 0,4-4-272 0,2 0 0 0,4-1 0 0,1-5 0 15,6 2-288-15,1-2-64 0,3-2-16 0,4-3 0 32,2-2-784-32,3-3-144 0,1-2-48 0,4-2 0 15,2-2 464-15,5-3 96 0,3 0 16 0,3-3 0 16,3-1-368-16,0-3-64 0,-2-2-16 0,2-2-12384 0</inkml:trace>
  <inkml:trace contextRef="#ctx0" brushRef="#br0" timeOffset="106298.61">29991 11974 37775 0,'-2'1'3360'0,"1"2"-2688"0,1-1-544 0,0-1-128 0,1 2 448 0,-1-3 48 0,1 2 16 0,-1 4 0 0,0 1-128 0,0 2 0 0,0 5-16 0,0 2 0 0,0 1-368 0,-1 3-128 15,-2 2 0-15,0 3 0 0,-1 1-128 0,-2 3-32 16,0-1 0-16,-2 3 0 16,0-1-256-16,0-2-48 0,-1 3-16 0,2-3-10720 15,0 1-2128-15</inkml:trace>
  <inkml:trace contextRef="#ctx0" brushRef="#br0" timeOffset="106693.3">30251 12625 32255 0,'1'3'2864'15,"0"3"-2288"-15,-1-2-576 0,2-2 0 0,-1 0 272 0,0 1-48 16,0 6-16-16,2 3 0 16,1 4-704-16,-1 5-144 0,1 5-16 0,-4-1-16 0,-1-3 944 0,-3 1 192 15,-2-1 48-15,-2-2 0 0,0 1 80 0,-3-2 32 16,0 0 0-16,-1-3 0 0,1 0-48 0,-1-1-16 16,1-4 0-16,-2 0-16544 0</inkml:trace>
  <inkml:trace contextRef="#ctx0" brushRef="#br0" timeOffset="106982.5">30613 12095 40543 0,'-6'11'1792'0,"2"-5"384"0,1 4-1744 0,1-4-432 0,4 1 0 0,-1-1 0 0,1 1 224 0,2 3-32 0,1 9-16 16,1 3 0-16,3 9 144 0,1-2 16 15,0 5 16-15,-2-4 0 0,0 3-352 0,-2-5 144 0,-1 1-144 0,-4-1 0 16,0 1-192-16,-2-3-160 0,-1 0-32 0,-2-2 0 31,-2-4-1536-31,0-3-320 0</inkml:trace>
  <inkml:trace contextRef="#ctx0" brushRef="#br0" timeOffset="107428.76">30673 11550 43311 0,'1'0'3840'0,"0"1"-3072"0,0 1-608 0,3-2-160 15,0 4-416-15,1-4-112 16,1 4-32-16,6 1 0 0,6 2 560 0,5 6 256 0,7 1-32 0,2 2 0 16,3 7-32-16,2 1-16 0,1 5 0 0,3 1 0 0,1 4-176 15,-3 3 0-15,0 2 0 0,-6 3 0 0,-1 2 0 0,-5 2 0 16,-3 2 176-16,-4 0-176 0,-7 2 384 0,-3-2 0 15,-2 2-16-15,-6-6 0 16,-1 1 16-16,-3-3 0 0,-1 1 0 0,0-2 0 0,-2-1-112 0,-3 1-16 16,1 4 0-16,-2-4 0 0,-3-2-96 0,-2-2-32 15,-1-6 0-15,-2-2 0 0,0 0-128 0,-5 0 0 16,-1-5 0-16,0-1 0 16,-2-1-496-16,2-6-16 0,-1-1-16 0,1-3-13072 15,0-4-2608-15</inkml:trace>
  <inkml:trace contextRef="#ctx0" brushRef="#br0" timeOffset="126027.26">3851 15509 42383 0,'-3'-1'3776'0,"2"-3"-3024"16,0 2-608-16,1 2-144 0,1-3-1664 0,-1 2-384 0,0-5-64 0,-1 0 0 0,-1-7 656 0,2 1 144 0,0 0 32 0,2-1 0 15,-1 6 432-15,-1-2 80 0,1 3 32 0,0 2 0 0,-1 4 1376 0,0-2 256 0,0 2 64 0,-2 2 16 16,-2 1 896-16,-1 0 176 0,-1 4 48 0,-1-1 0 16,-3 0-1040-16,-1 0-208 0,-3-1-32 0,-2 0-16 15,-3 1-288-15,-3-2-48 16,-1-2-16-16,-3 2 0 0,2-1-16 0,-4-3-16 0,-4 3 0 0,-4-3 0 16,-3 2-256-16,-5-1-160 0,-9 3 192 0,-10-1-192 15,-10 1 0-15,-1 1 0 0,1 2 0 0,7 2 0 0,12-3 0 16,2-2 0-16,1 5 0 0,4-3 0 0,1 1 256 15,5 2-16-15,3 1 0 0,5-3 0 0,2 4-80 16,5-1-16-16,2 2 0 0,3-2 0 31,2 3-656-31,1-1-128 0,3-2-16 0,2 0-12624 0,2-4-2528 0</inkml:trace>
  <inkml:trace contextRef="#ctx0" brushRef="#br0" timeOffset="127819.58">5001 14673 32255 0,'-2'-5'2864'0,"1"0"-2288"0,1 3-576 0,0-2 0 0,1 2 352 0,1-2-32 0,0-2-16 0,1-7 0 0,0-3-800 0,1 2-144 0,0 0-48 0,-1 4 0 0,0 4 1280 0,-1 1 256 16,0 5 48-16,-2 2 16 0,0 5 496 0,-2 2 112 16,0 4 16-16,-3 3 0 0,-1 6-672 0,0 0-128 15,-2 3-32-15,1 4 0 0,1 2-224 0,-1 1-48 16,1-4-16-16,2 10 0 0,0 6-416 0,0 4 0 15,1 3 0-15,0 2 0 0,1 4 0 0,0-3 0 16,1-1 0-16,-3-6 0 0,0-2 0 0,-1 3 0 16,0-5-224-16,-2 6 80 0,0-1-192 0,-3 2-48 0,-1 4 0 15,-3-5 0-15,-1-3 112 0,0-5 16 0,-1-7 0 0,1-3 0 16,0-2 256-16,3-5 0 16,0-1 0-16,2-1 0 15,1-8-576-15,2-5-48 0,2-2-16 0,1-7-16912 0</inkml:trace>
  <inkml:trace contextRef="#ctx0" brushRef="#br0" timeOffset="129061.18">5644 15498 33167 0,'-3'0'2944'0,"1"-2"-2352"0,2 2-464 16,1-3-128-16,1 2-912 0,0-2-208 0,-1 0-32 0,3-3-16 0,-1-4-1376 0,1 1-272 0,1-3-48 0,-1 2-16 16,-1 0 1296-16,0 0 256 0,-1 4 48 0,0 1 16 0,-2 1 1040 0,-2 2 224 0,0 0 0 15,-2 2 0-15,0 0 2944 0,-2 0 576 0,1 0 96 0,-2 4 32 16,-2-4-768-16,1 3-160 0,-1-3-32 0,-1 1 0 16,0 1-1504-16,0-4-304 0,-1 2-64 0,1-1-16 15,-1-2-800-15,-1-1-304 0,-1-1 16 0,0 1 0 16,-2 1 288-16,0 3 0 0,-1 0 128 0,-1 1-128 15,-2 4 0-15,-1 5 0 0,1 0 0 0,-4 5 0 0,-1 5 0 16,-1 4-192-16,-1 1 192 0,-1 4-160 0,-1-1 160 16,2 0 0-16,2 1 0 0,3-3 0 0,3-1 0 0,5-3 272 15,3 0-32-15,4-3-16 0,3-3 176 0,5 0 48 16,1-4 0-16,2 2 0 0,3-2-304 0,1 0-144 16,3-2 160-16,0 0-160 0,0-1 0 0,2-3 0 15,2 4-208-15,0-4 64 0,1 0 144 0,2-2 0 16,1 2 0-16,0-2 128 0,1-2-128 0,-2 1 192 15,2-3-64-15,0 0 0 0,-1-3-128 0,-1 1 0 16,-3 1-128-16,-1-5 128 0,-2 1 0 0,0-3 0 16,-1-2 0-16,-2-1 0 0,0-2 0 0,-3-1 128 0,1-1-128 15,-1-3 176-15,-1-2-16 0,2 1 0 16,-2-3 0-16,-1 0 0 0,0-1-160 0,0 2 128 0,-3 2-128 0,1-4 128 16,-1 1-128-16,-2 1 160 15,0 1-160-15,0 4 160 0,-1 0 32 0,0 4 16 0,1 2 0 0,-2 4 0 16,2 3 48-16,0 3 0 0,2 3 0 0,-2 3 0 15,2 1-112-15,1 6-16 0,0 3 0 0,1 2 0 16,0-2-128-16,-1 3 0 0,2 1 0 0,-1-2 0 16,1 5-320-16,0-1-64 0,0 3 0 0,0-1 0 31,0 2-96-31,0-4-32 0,0-3 0 0,-2 0 0 0,2 0 144 0,0-3 32 0,1 3 0 0,-1-4 0 16,0-2-272-16,0 0-48 0,0-1-16 0,0-2-10864 15,-1-4-2176-15</inkml:trace>
  <inkml:trace contextRef="#ctx0" brushRef="#br0" timeOffset="129879.75">5901 15407 13823 0,'4'-3'1216'0,"-1"-1"-960"0,0 2-256 0,-2 2 0 0,-1 0 1424 0,1 0 240 0,3-4 64 0,1 2 0 0,2-2 1024 0,-1 0 224 0,1 2 32 0,-2 2 16 0,-2 2-1008 0,0 2-208 0,0 0-32 16,0 4-16-16,-1 5-592 0,0 0-112 0,0 6-32 0,-1 6 0 31,2 3-704-31,-2 2-160 0,0-2-32 0,2 3 0 16,-1 1-128-16,1-1 0 0,-1 1 0 0,-1-1 0 15,1-1 0-15,-1-2 0 0,-1 0 0 0,0-6 0 0,0 0 0 16,0-3 0-16,-3-2 0 0,1-1 0 0,-1-1 0 0,0-3 0 16,0-2 176-16,-2-4-176 0,3 1 448 0,-2-5 0 15,2-2 0-15,0-5 0 0,0 1-144 0,1-6-48 16,0-2 0-16,-1-6 0 0,1-1 0 0,-1-5-16 16,0-6 0-16,1 1 0 0,-1-2-240 0,0 2 0 15,0-2 0-15,1-2 0 0,1 5-256 0,1-3 48 16,1 1 16-16,2 0 0 0,2 1 32 0,2 7 16 15,2 0 0-15,1 5 0 0,1 5 144 0,2 2 192 16,-1 4-32-16,1 4-16 0,-1-2 16 0,4 4 0 16,0 1 0-16,3 2 0 0,1-1-160 0,0 2 0 0,-2-1 0 15,4 2 0-15,-1 3 0 0,0 0 0 0,1 2-192 0,-1 0 192 16,0 5-320-16,-1 1 48 0,0 1 16 0,-2 5 0 16,-2 0 256-16,-1 2-160 0,-2 2 160 0,-1 5-128 15,0 4-64-15,-4-3-16 0,3 3 0 0,-4-1 0 16,1 1 48-16,0 0 16 0,-2-3 0 0,2-4 0 15,-1 1 144-15,1-5-160 0,0-4 160 0,-1-7-160 32,2-1-432-32,-1-8-96 0,1-4-16 0,-2-7-17120 0</inkml:trace>
  <inkml:trace contextRef="#ctx0" brushRef="#br0" timeOffset="130612.92">7197 15638 37775 0,'-3'0'3360'0,"1"-3"-2688"0,-1 2-544 0,2-1-128 0,0 2 656 0,0-4 112 0,-3-2 0 0,-2-3 16 16,-4-5-960-16,-4-2-192 0,-1-6-32 0,-2-1-16 0,1-1 176 0,-4-1 48 15,0 1 0-15,-2 1 0 16,-1 5-832-16,-2 4-144 0,-4 4-48 0,0 5 0 0,0 8 736 0,-2 3 144 0,-1 6 16 0,0 7 16 15,4 3 816-15,2 4 176 0,2 5 16 0,4 4 16 16,6-3-16-16,3-1 0 0,3 1 0 0,3 0 0 16,4 3-368-16,2-1-80 0,3 1 0 0,1 0-16 15,1-6-736 1,0 0-144-16,0-2-16 0,2-2-16 0,0 2-288 0,2-4-64 16,-1-3-16-16,1-1 0 0,1-3 560 0,0-4 112 15,3 1 32-15,-1-6 0 0,1-1 848 0,2-3 160 0,4-6 32 0,2-1 16 16,2-5 496-16,-1-4 112 0,4-3 16 0,-2-5 0 15,0-1-528-15,-3-4-112 0,-1-1 0 0,-4-3-16 0,-1-1-256 0,-2-1-48 16,0-3-16-16,-5 1 0 0,0-5-48 0,-3-1-16 16,-1-1 0-16,-1-8 0 0,-3-7 112 0,-1-6 32 15,0-3 0-15,-1 2 0 0,1 3-96 0,-1 3-16 16,-1 4 0-16,0 2 0 0,0 0-336 0,-2 1 0 16,-1-4 0-16,0 6 128 0,0 4-304 0,-1 3-48 31,1 6-16-31,-1 7 0 15,1-1-304-15,0 5-64 0,1 1-16 0,-1 4 0 0,0 1-464 0,1 5-112 0</inkml:trace>
  <inkml:trace contextRef="#ctx0" brushRef="#br0" timeOffset="131451.41">7568 15565 43311 0,'-3'6'3840'0,"1"-2"-3072"0,-1-1-608 0,2 0-160 0,1-1 736 0,0 3 112 0,0 4 32 0,1 7 0 0,2 9-1808 0,0 1-352 0,4 2-80 0,-1-1-16 0,1-4 288 0,-1-1 48 0,1-6 16 0,-2-2 0 0,-1-2 752 0,-1-3 272 16,1 1-192-16,-3-2 192 15,0-2 192-15,-1 2 128 0,-1-2 16 0,-2 0 16 0,1-2 288 0,-1 0 48 16,0-3 16-16,0-1 0 15,-2-1-336-15,2-4-64 0,-2-2-16 0,1-5 0 0,-1 0-32 0,1-7 0 16,1-1 0-16,-1-2 0 16,1 0 0-16,2-5-16 0,0-2 0 0,2 1 0 0,2 2-240 15,0 0 0-15,2 5 0 0,3 1 0 0,-1 8-176 0,2 2-80 16,-1 4 0-16,0 1-16 0,1 5 272 0,-1 2 0 16,2 4 0-16,1 3 0 0,-1 2 0 0,1 4-192 0,0 3 192 0,-2 0-208 15,1 0 80-15,-1 1 128 0,-2-4-208 0,2 1 80 16,-2-4 128-16,2 2 144 15,2-4-16-15,0 0-128 0,-1-4 480 0,1-1-16 0,-2-2 0 0,-1-3 0 16,0-2-48-16,-2-2-16 0,0 1 0 0,0-4 0 16,-1-1-208-16,-1-2-32 0,1-3-16 0,0 0 0 15,1-6-144-15,-1-2 0 0,1-1 0 0,0-2 0 0,3-3 0 16,-2 1-192-16,2 4 32 0,0 0 16 0,1 3 144 0,1 3 0 31,-1 4 0-31,1 3 0 0,1 4 0 0,1 5 0 0,3 4 0 0,1 3 0 0,1 4 0 0,1 1-208 31,1 0 48-31,-2 0 16 0,0 3 144 0,-1-2 0 0,-1-2 0 16,0 0 0-16,-1-1 192 0,0 0 0 0,0-2 16 0,-2 0 0 0,1 0-208 0,1-2 128 16,0 2-128-16,1 1 0 15,1 0 0-15,-2 0 0 0,1 2 0 0,-1 2 0 16,-1-1-128-16,1 3-128 0,1 5-32 0,0 1 0 16,-1 1-416-16,0 0-64 0,-2-2-32 0,-2-2 0 15,0 1-160-15,1-3-16 0,-2 0-16 0,-1-6-16928 0</inkml:trace>
  <inkml:trace contextRef="#ctx0" brushRef="#br0" timeOffset="131977.57">8911 15648 43311 0,'-2'-4'1920'0,"1"-2"384"0,0 0-1840 0,-2-1-464 0,2 1 0 0,0 3 0 0,-2-4-912 0,0-3-288 0,-5-6-48 0,-3-6-16 0,-2-1 736 0,-5 3 144 0,-1 4 16 0,-1 6 16 32,-1 5-80-32,-2 5-16 0,2 6 0 0,-1 5 0 0,1 7-656 0,1 0-144 0,3 4-32 0,0 3 0 0,2 0 1664 0,1-2 336 15,1 2 64-15,2 0 16 16,-1-2 32-16,3 2 16 0,0 0 0 0,1-3 0 15,2-3-416-15,3 0-96 0,0 0-16 0,3-1 0 0,3 2-96 0,2-5-32 16,3 2 0-16,1-2 0 0,3-2-192 0,-2-3 0 0,-4-3 0 0,5-1 0 16,3-1 0-16,2-4 0 15,3-2 0-15,-2-1 0 32,1-6-336-32,1 0-64 0,0-2-16 0,-2-3 0 15,-1 1-304-15,-1-2-64 0,-2-1-16 0,-3-1 0 0,-1 0 1184 0,-3-2 224 0,-1-1 48 0,-2 1 16 16,0 0-32-16,-1 0-16 0,-2-3 0 0,-2 1 0 15,-1 1-112-15,-4 0 0 0,0-2-16 0,-2 1 0 16,1-1-64-16,-2 3-16 0,1 2 0 0,2 4 0 16,-1 0-96-16,3 6-32 0,0-1 0 0,2 5 0 15,1 2-128-15,1 5-32 0,1 1 0 0,1 4 0 0,2 3-128 16,2 2 0-16,2 5 0 0,1 1 0 0,2-1 0 0,1 2-256 16,1-1 64-16,2-1 16 0,-1 2 48 0,2-3 0 15,0-1 0-15,0 2 0 0,-3-1-144 0,2 0-32 16,-2 2 0-16,0-1 0 15,0-4-1056-15,-1 0-224 0,-3-1-32 0,1 1-15360 16</inkml:trace>
  <inkml:trace contextRef="#ctx0" brushRef="#br0" timeOffset="132382.72">9058 15985 23039 0,'0'6'1024'0,"0"-2"192"0,0-1-960 0,1-3-256 0,0 0 0 0,0-3 0 0,1 3 960 0,1-4 160 0,4-2 32 0,0-2 0 0,2-2-1296 0,2 0-256 0,-1 0-48 0,0-2-16 15,-2 0 1184-15,1 3 240 0,0 1 64 0,-3-3 0 0,0 4 1328 0,-2 0 272 16,-2 1 48-16,-1 0 16 0,1 0-1088 0,-5-2-224 15,1 0-32-15,-2-2-16 0,-1-2-432 0,-1-5-64 16,0-4-32-16,-3-2 0 16,2-5-416-16,-1-3-64 0,2 2-32 0,0-3 0 0,1 0-288 0,1-2 0 15,2 9 0-15,0-1-144 0,2 7-208 0,0 0-32 16,2 5-16-16,-1 2 0 16,1 0 80-16,2 3 32 0,1 2 0 0,2 1 0 0,1 0 96 15,0-1 0-15,1 4 16 0,1-2 0 0,2 4-96 0,1-2-32 16,2 1 0-16,1 2 0 0,1 2 144 0,3-2 32 15,2 3 0-15,0 0 0 0,1 1 128 0,-1 1 0 16,1 2 0-16,1 2 0 16,-2-2-448-16,-1 6-16 0,-1-1 0 0,-3 1-18032 0</inkml:trace>
  <inkml:trace contextRef="#ctx0" brushRef="#br0" timeOffset="132777.9">9618 14734 43311 0,'-3'0'1920'0,"1"0"384"0,1 2-1840 0,-1-2-464 16,2 0 0-16,0 0 0 0,0 2 288 0,-1 0-32 0,1 2-16 0,0 4 0 0,1 2-240 0,2 4 0 0,-2 3 0 0,2 3 0 0,0 5 0 0,1 4 0 16,1 9 0-16,0 6 0 0,1 10 192 0,0 6 0 0,2 0 0 0,-1 3 0 15,2 3 256-15,-3-3 64 0,1-2 0 16,0 2 0-16,-4 6-512 0,2-2 0 0,-2-7 0 0,-1-4 0 15,-1-5 0-15,-2-3 0 0,0-5 0 0,-1-1 0 16,0-5 0-16,-1 2 0 0,0 1 0 0,-2-1 0 16,1-5-832-16,-1-4-64 15,1-6-16-15,-1-7-18848 0</inkml:trace>
  <inkml:trace contextRef="#ctx0" brushRef="#br0" timeOffset="133240.94">10100 15322 42383 0,'3'5'1872'0,"-3"-3"400"0,0 0-1824 0,0 1-448 16,0-3 0-16,-2 0 0 15,2 1 0-15,-2 1-160 0,-1 0 0 0,-2 3 0 16,-2-2-1056-16,-3 3-192 0,-1 1-64 0,-3-1 0 16,-2 0-416-16,-2 4-96 0,-2 0 0 0,-1 2-16 0,0-2 1424 0,-2 2 272 0,-2 3 64 0,1 1 16 31,2-2 2608-31,1 1 528 0,1-3 96 0,0 2 32 16,3-2-1696-16,0-2-352 0,-1 2-64 0,4-3-16 0,-1 1-592 0,2 2-112 15,4-2-16-15,-1-2-16 0,2 3-176 16,1-4 0-16,3 2 0 0,0-3 0 0,3 0-144 15,1-2-16-15,1-2 0 0,1 2 0 0,0 2-32 16,2-2 0-16,1 2 0 0,1 0 0 0,0 0 192 0,3 1 0 16,1 3 0-16,2 2-128 0,3 0 320 0,1 2 64 15,4 1 0-15,1-3 16 0,1 4 176 0,2-2 16 16,-1 4 16-16,4 1 0 0,2-1-176 0,-2 2-48 16,-2-1 0-16,-3-1 0 0,-1 0 112 0,-3 0 16 15,0-3 0-15,-6-1 0 0,-2-6-384 0,-1 2 0 16,-1-2-160-16,1 0 160 15,-2-2-672-15,0-3-32 0,-1 1 0 0,-3-3 0 16,1 1-272-16,0-2-64 0,-2 0-16 0,1 0-17472 0</inkml:trace>
  <inkml:trace contextRef="#ctx0" brushRef="#br0" timeOffset="133813.96">10838 15268 41471 0,'-5'3'3680'0,"-1"0"-2944"0,1 0-592 0,0-2-144 0,2-1 432 0,-4 2 48 0,-4 2 16 16,-8 2 0-16,-6 1-912 0,-5 1-176 0,-2-3-48 0,1 1 0 0,3 0 352 0,-1-1 64 0,2-1 16 0,2 0 0 0,3 2 208 0,1-2 0 0,1 2-160 0,0 3 160 15,1 0 128-15,3 0 112 0,1-1 16 0,-1 0 0 16,0 5 304-16,-1-4 64 0,4 4 16 0,-1-1 0 15,3-2-320-15,4 0-48 0,2-1-16 0,1-4 0 16,4 0-256-16,3-2 0 0,-1 3 0 0,3-3 0 16,1 3 0-16,3-1-144 0,1 4 16 0,2-3 0 15,3 4-112-15,0 0-16 0,2 2 0 16,3 3 0-16,3-3 256 0,3 4 0 0,0-3 0 0,1 0 0 16,-1 3 128-16,-1-1 64 0,0 1 0 0,-2-2 16 15,0 3-48-15,-1-1-16 0,-1-2 0 0,-3 1 0 0,-1-3-144 16,-3-1 0-16,1 0 0 0,-1 0 0 0,-2 2 0 0,-2-1 0 15,0 3 128-15,-4-3-128 0,-1 4 0 16,-1 1-176-16,-3-1 48 16,0 0 0-16,1 0 0 0,-4 2 0 0,1 5 0 0,-3 3 0 0,1-2 128 0,-5-3 176 15,0 2-48-15,-4-6 0 16,1 0 0-16,-4-3 0 0,1 1 0 0,-4-4 0 0,0 0-128 0,-3-5-176 16,-3 1 48-16,-3-4-12896 15,-4-3-2576-15</inkml:trace>
  <inkml:trace contextRef="#ctx0" brushRef="#br0" timeOffset="134739.84">11643 15272 41471 0,'-1'-1'3680'0,"1"1"-2944"0,0-3-592 0,0 3-144 0,0-2 432 0,0 0 48 0,-1 0 16 0,1-1 0 0,-1 0-784 0,-1-1-160 0,0 0-16 0,1-1-16 16,-2 4-2064-16,3 1-400 0,-1-2-96 0,1 4-16 0</inkml:trace>
  <inkml:trace contextRef="#ctx0" brushRef="#br0" timeOffset="134975.7">11637 15945 43311 0,'-1'8'3840'0,"-2"0"-3072"16,2-2-608-16,0-4-160 0,1-2 1344 0,0 0 256 15,0 0 32-15,1 0 16 16,0-2-2448-16,2 2-480 0,1-6-112 0,-1-2-7856 15,-3 0-1568-15,0-7-320 0</inkml:trace>
  <inkml:trace contextRef="#ctx0" brushRef="#br0" timeOffset="139433.2">13095 15514 35007 0,'0'10'3120'0,"0"-3"-2496"0,1 0-496 0,1-2-128 0,-2-2 352 0,1 4 48 0,1 5 16 0,1 10 0 15,-1 4-992-15,1 5-192 0,-1 1-32 0,-2-1-16 16,1-2 48-16,-2-1 0 0,-1-2 0 0,-1-1 0 16,2 3-768-16,-3 1-128 0,2-1-48 0,-3 0 0 0,1 1 304 15,-1-1 64-15,0-2 16 0,2-3-8304 0</inkml:trace>
  <inkml:trace contextRef="#ctx0" brushRef="#br0" timeOffset="139647.34">13163 14977 46079 0,'-1'7'2048'0,"0"-4"400"0,-1 2-1952 0,1-3-496 0,0 0 0 0,1-2 0 15,0 0 0-15,0 0 128 0,-1 3-128 0,1-3 0 32,-2 0-1680-32,2-2-384 0,-1 1-80 0,-1-5-16 0,-2 0 1664 0,-2-4 336 15</inkml:trace>
  <inkml:trace contextRef="#ctx0" brushRef="#br0" timeOffset="140086.71">13388 15719 25791 0,'0'4'2304'0,"0"-1"-1856"0,-1-2-448 0,0 1 0 16,1-2 3456-16,0 0 608 0,0 4 112 0,-2 2 32 15,1-2-3168-15,1 2-624 0,0-1-128 0,0-1-32 16,0-1-256-16,0-3 0 0,0 0 0 0,0-3 0 16,-1-3 0-16,1-3 240 0,0-1-32 0,0-4 0 0,0 2 224 0,0-6 32 15,1-2 16-15,-1-5 0 16,4 0-96-16,-3-1 0 0,3-6-16 0,0 1 0 0,2-1-176 0,2 4-48 0,2 3 0 0,-1 9 0 16,0 3-320-16,-1 4-64 0,1 4-16 0,1 3 0 15,1 2 256-15,0 2 0 0,3 3 0 16,-1 2 0-16,3 2 0 15,0 3 0-15,0 4 0 0,2 0 0 0,-3 0-128 0,-1 3 128 16,0-1-208-16,0 0 80 0,1 3 128 0,-2 1 0 16,1 0-144-16,-2 0 144 0,2 1 0 0,-2 1-176 15,0-1 176-15,0-1-128 0,-1 3 128 0,-1-2 0 16,-2 2 0-16,1 0 0 0,-2 1-208 0,-2-2 32 16,1-1 16-16,-1-1 0 15,0-4-288-15,0-1-64 0,0-5-16 0,-1-6 0 16,1-2-752-16,-3-2-128 0,1-1-48 0,1-2-10048 15,-1-5-2000-15</inkml:trace>
  <inkml:trace contextRef="#ctx0" brushRef="#br0" timeOffset="140304.09">14147 14987 40543 0,'0'5'3600'0,"0"-1"-2880"0,-1-3-576 0,1 1-144 16,0 1 896-16,-1-2 128 0,1 6 48 0,0 4 0 15,0 5-784-15,1 1-160 0,0 7-128 0,1 4 192 16,0 2-512-16,-1 11-80 0,2 2-32 0,-1 8 0 16,1 3-160-16,-1 9-48 0,1 8 0 0,-2 6 0 15,0 3-288-15,-1-5-64 0,0 2-16 0,-1-12 0 16,1-4-1552-16,0-10-320 0,1-11-64 0,-1-1-16 16,1-11 160-16,-1 1 48 0</inkml:trace>
  <inkml:trace contextRef="#ctx0" brushRef="#br0" timeOffset="140541.51">13795 15540 43311 0,'-6'13'3840'0,"1"-4"-3072"0,2-2-608 0,3-5-160 15,0-2 992-15,2 4 160 0,-1 2 48 0,1 4 0 16,4 2-1200-16,7-3-320 0,3-5-32 0,5-7 0 15,2-4 0-15,6-2 0 0,3-5 0 0,3-3 0 32,-3 4-256-32,2-2-48 0,4 1-16 0,-1 2 0 0,-3-1-480 0,-2 6-112 0,-2 2-16 0,-3 4 0 15,-3 1-960-15,-1 1-192 0,2 4-32 0,-3 1-7328 16,1 0-1456-16</inkml:trace>
  <inkml:trace contextRef="#ctx0" brushRef="#br0" timeOffset="140872.37">14440 15546 15071 0,'44'9'1344'0,"-38"-9"-1088"0,-6 0-256 0,0 0 0 0,1 0 0 0,0 0 0 16,3 0-128-16,1 0 128 0,1-2 3584 0,2 2 816 15,2 0 144-15,-2 0 80 0,1 0-1072 0,-1 2-224 16,0-1-32-16,-1 2-16 16,1 0-1968-16,-2 1-400 0,1-1-80 0,0-1 32 0,0-1-496 0,2 2-112 15,-2-6 0-15,2 2 16 16,-1-1-272-16,2-5-176 0,-1 1 32 0,1-1 144 16,0-4-464-16,-2 0 16 0,1-2 0 0,0-2 32 15,-1 2-32-15,0-3-16 0,-1-2 0 0,-1 1 32 16,-2 1 48-16,-1 1 16 0,-2-1 0 0,-1 4 48 0,-3 2 320 0,0 0 0 15,-2 5 192-15,-4 4-16 0,-1 1-32 0,-1 1 0 0,-3 1 0 0,-1 5 48 16,2 2-64-16,-3 1 0 0,-1 6 0 0,-1 5 0 16,0 2-128-16,-1 5 0 0,1 4 0 0,-1 5 0 15,2-2 0-15,1 1 0 0,3 1 0 0,3-2 144 16,4-3-144-16,2 0 0 0,3-1 0 0,1 0-176 16,3-2 304-16,-1 5 48 15,1 2 16-15,2 1 0 0,0 1-192 0,-1-6 0 16,1-1 0-16,2-1-176 15,-1-2-320-15,-1-3-64 0,2-4-16 0,-1-5 0 16,3-3-1488-16,0-9-304 0,3 1-64 0,3-7-13744 0</inkml:trace>
  <inkml:trace contextRef="#ctx0" brushRef="#br0" timeOffset="141279.99">14926 15923 43311 0,'-3'28'1920'0,"-1"-15"384"0,-1 0-1840 0,4-5-464 0,1-6 0 16,1 0 0-16,0-2 0 0,2 2-128 0,-1 0-16 0,2 0 0 0,2-4 16 0,2-2 0 0,-2-5 0 0,1-2 0 0,-1-4 304 0,-1-1 64 0,0 0 16 0,-1-2 0 0,1-2 96 0,-4-1 32 15,-1 1 0-15,-2-2 0 16,-2-3 96-16,0 3 32 0,-1-3 0 0,-1 3 0 16,0 0-16-16,0-3 0 0,0 1 0 0,-2 0 0 0,3-5-240 0,0 1-32 15,2-1-16 1,0 1 0-16,2-1-208 0,1-1 0 0,1 0 0 0,4 5-160 0,1 3-176 0,4 2-48 15,2 3 0-15,2 6 0 32,1 2-192-32,2 0-64 0,0 8 0 0,1 1 0 0,-1 1-320 0,0 4-64 0,0 1 0 15,-3 1-16 1,0 3-976-16,-3-1-192 0</inkml:trace>
  <inkml:trace contextRef="#ctx0" brushRef="#br0" timeOffset="141916.99">15323 15530 21183 0,'-5'13'1888'0,"2"-7"-1504"0,-1 0-384 0,2-2 0 16,-1-3 5072-16,3 0 944 0,-1 0 192 0,0 3 48 0,-1 5-4912 15,0 1-960-15,-1 4-208 0,2 6-48 16,1 1-912-16,0 3-192 0,1 3-48 0,1-1 0 16,-1 5-352-16,0-3-80 0,0 1-16 0,-1-1 0 0,2-2 1472 0,-2 3 176 15,-2-5 80-15,1-1 32 0,1-1 928 0,-1-4 176 16,1-6 32-16,0-1 16 0,-1-8-544 0,1 0-96 16,0-3-32-16,0-5 0 0,2-3-528 0,-1-4-112 15,2 0-128-15,-1-7 176 0,2-3-368 0,-2-4-80 16,2-6-16-16,-1-3 0 0,-1 1 32 0,1-1 0 15,0 4 0-15,0 0 0 0,0 8 256 0,1 2-192 16,0 3 192-16,-2 7-160 0,2 7 384 0,-3 4 80 0,3 4 16 0,-2 7 0 16,3 5 96-16,0 4 32 0,2 5 0 0,-1 3 0 15,1-3-448-15,-1 1 0 0,3 0 0 0,-2-1 0 16,2-7 0-16,0-2 0 0,1-2 0 0,-2-3 0 16,1-1 0-16,-2-4 0 0,2-2 128 0,-3-4-128 15,0-3 0-15,1 0 0 0,-1-6 0 0,-1-2 0 16,0 0 0-16,-2-3 192 0,2-4-192 0,0-5 192 15,0-3 64-15,0-2 32 0,-1-3 0 0,0-1 0 0,1-3-464 0,-1-2-80 16,3-4-32-16,-1 2 0 16,0 4 112-16,0 8 32 0,2 7 0 0,-1 10 0 0,2 8-64 0,1 8-16 15,1 13 0-15,2 4 0 16,2 7 416-16,1 2 64 0,3 2 32 0,1-1 0 0,2-2 112 0,0-3 32 16,0-5 0-16,1-1 0 15,-1-4-304-15,0-2-128 0,0-3 128 0,-1-2-128 0,2 0 192 0,-4-4-64 16,0-1 0-16,-3-2 0 0,0 1 112 0,-2-5 16 15,-2 0 0-15,-2 0 0 0,-1-2-256 0,-1 2 144 16,-2 2-144-16,1-1 128 16,-1 5-560-16,-1 3-112 0,0 3-32 0,1 5 0 15,-1 1-208-15,0-2-48 0,0 1-16 0,-2 1 0 16,2-2-64-16,-1-3-16 0,0-4 0 0,0-3 0 16,-1-2-1152-16,0-6-224 0,0-2-64 0,2-6-13072 0</inkml:trace>
  <inkml:trace contextRef="#ctx0" brushRef="#br0" timeOffset="142298.04">16280 15764 48831 0,'-3'10'2176'0,"1"-8"432"0,1 2-2096 0,1-4-512 0,1-2 0 0,2 0 0 0,2 0 0 0,1-2-304 0,5-5 48 0,3 0 0 16,4-4-576-16,2 0-128 0,0-2 0 0,0 1-16 16,1 2 16-16,0 1 0 0,0 0 0 0,0 2 0 0,-3 3-880 0,0-2-160 0,-1 3-48 15,-2 4 0-15,-2-1 2544 0,-3-1 496 0,-1 2 96 0,-3 1 32 0,-2-3 208 0,-2 3 32 16,1-3 16-16,-3-3 0 16,0-4-672-16,-3-1-128 0,0-3-16 0,-4-2-16 15,0-3-800-15,-3 0-176 0,-3-5-16 0,-2 4-16 16,0 4-160-16,-1 0-16 0,-4 4-16 0,-1 3 0 15,0 8-400-15,-4 2-80 0,-1 10-16 0,-2 5 0 16,1 7 0-16,2 0 0 0,3 4 0 0,2 3 0 0,4 1 2432 0,2-3 496 0,3 1 80 0,1-5 32 16,3 1-496-16,2-3-112 0,1 2 0 0,0-3-16 15,3-2-560-15,1-3-128 0,1 1 0 0,2 0-16 16,2-3-720-16,1-2-144 0,1 4-16 0,2-3-12992 16,1-1-2576-16</inkml:trace>
  <inkml:trace contextRef="#ctx0" brushRef="#br0" timeOffset="142758.15">17168 15875 25055 0,'13'3'544'0,"-6"-3"112"0,-1 0 32 0,-2 0 16 0,0-3-560 0,-2 3-144 0,1-2 0 0,2-2 0 16,2 0 1392-16,2-6 240 0,-1-2 48 0,-2-4 16 15,-3-1-736-15,-6-1-160 0,-3-3-32 0,-5-1 0 16,-4 2 160-16,-2-2 32 0,-4 4 0 0,0-1 0 16,-1 5 48-16,1 3 16 0,-2 4 0 0,-1 3 0 15,-1 4-400-15,-1 4-80 0,-1 2-16 0,0 1 0 16,-2 8-352-16,2 4-176 0,0 3 160 0,0 2-160 16,2 3-560-1,3 1-208-15,1 4-32 0,3-1-16 0,3-2-144 0,4-1-48 0,3-2 0 0,1-4 0 0,2-3 864 16,2-1 144-16,2-1 0 0,1-4 128 15,1 0 576-15,2-5 128 0,2-2 32 0,2 1 0 0,0-7-464 0,2-3-80 16,2-1-32-16,1-2 0 16,4-4-32-16,4-2 0 0,6-7 0 0,2 1 0 0,2-7-256 15,1 2 0-15,1-2 0 0,-1-4 0 0,-2 5 0 0,-4-2 128 16,1 0 16-16,-3-3 0 0,-5-2 144 0,0 0 32 16,-5-1 0-16,-2-5 0 0,-2-2 32 0,-3-2 16 15,-1-2 0-15,-4-2 0 0,-1 1-32 0,-2 0 0 16,-1 5 0-16,-2-2 0 0,-1 4-144 0,0 1-48 0,-3-1 0 15,2-1 0-15,-2 3-144 0,1-2-224 0,-1-3 48 0,0 3 16 32,-1-1-528-32,3 6-96 0,1 11-32 15,2 2-18800-15</inkml:trace>
  <inkml:trace contextRef="#ctx0" brushRef="#br0" timeOffset="142951.84">17382 15786 41471 0,'0'30'1840'0,"0"-8"368"0,1 2-1760 0,1-8-448 0,-2-6 0 0,1-4 0 0,1 6 784 0,2 4 80 0,1 9 16 0,1 7 0 0,2 0-880 0,-2-3-240 0,-1-7-16 0,0-7-19328 0</inkml:trace>
  <inkml:trace contextRef="#ctx0" brushRef="#br0" timeOffset="143141.47">17545 15408 35935 0,'2'-4'3200'0,"-2"0"-2560"0,0 2-512 0,0 2-128 16,0 0 2016-16,0 0 384 0,0-4 80 0,0 1 16 0,1 0-1456 15,-1-3-272-15,1 2-64 0,-1 2-16 16,1-1-864-16,-2 2-160 16,1 1-48-16,-2-3-13424 15,-1 6-2688-15</inkml:trace>
  <inkml:trace contextRef="#ctx0" brushRef="#br0" timeOffset="143630.94">18133 15737 23951 0,'3'-4'1056'0,"-1"-2"224"0,-2 2-1024 0,0 0-256 16,-2 2 0-16,1-1 0 0,-1 0 576 0,-3-1 64 0,-3-6 16 0,-4 2 0 31,-4-2-528-31,-4 1-128 0,-3 3 0 0,-3 2 0 16,-3 4 0-16,1 3 192 0,1 0-64 0,-2 3 0 15,2 7 1216-15,1-1 224 0,1 2 48 0,2 2 16 16,3 5-160-16,0-1-48 0,2 4 0 0,2 5 0 16,2 1-928-16,2-6-192 0,3-4-48 0,0 5 0 15,2 2-128-15,-1 3-128 0,5-2 192 0,0-1-192 16,2-4-528-16,2-4-224 0,2-3-32 16,0-1-16-16,4-2-416 0,1-3-64 0,1-4-32 0,1 0 0 15,1-5 1440-15,-1-1 272 0,1-1 64 0,0-4 16 0,2 1 304 0,-1-2 64 16,0-1 16-16,2 0 0 0,1-1-592 0,1-6-112 15,-1 2-32-15,-1-4 0 0,0 1 384 0,1-1 64 16,1-6 0-16,0-3 16 0,-1-1-464 0,-2 4-128 16,0 1 0-16,-2 1 0 0,-2 1-192 0,-1 1-96 15,1 2-32-15,-2 2 0 0,1 3 464 0,-1 1 96 16,1 4 16-16,-3 2 0 0,1 0 192 0,-1 2 64 16,0-1 0-16,1 2 0 0,-4-1-224 0,1 2-32 0,-1 0-16 0,1 0 0 15,-2 0-112-15,1 2-128 0,1 2 176 0,-1 2-176 16,3 3 0-16,0 1 0 0,1 2-192 0,2 4 48 15,-1 4-48-15,3 5 0 0,0-1 0 0,0 2 0 16,-1 3 192-16,-2-3 0 0,0 1 0 0,1-1 0 31,-2-1-512-31,0-6 0 0,2 2-16 0,2-1-16944 0</inkml:trace>
  <inkml:trace contextRef="#ctx0" brushRef="#br0" timeOffset="143953.68">18533 15215 34095 0,'3'10'3024'0,"-2"1"-2416"0,-1-5-480 0,0 0-128 0,1 2 1648 0,1 4 304 0,-1 10 64 0,3 13 16 0,-2 13-1632 0,3 12-400 0,0 5 0 0,0 3 0 15,1-2 384-15,-1-7 0 0,2-5 0 0,0-3 0 16,-1-3 128-16,0-2 0 0,-1-1 16 0,0-1 0 16,-1 1-400-16,-1-5-128 15,1-1 0-15,0-5 0 0,-1-1-192 0,1-5-160 0,2-1-32 0,-2-7 0 16,1-4-64-16,-3-4-32 0,2-3 0 0,-3-8 0 31,2-1-864-31,-3-3-160 0,0-7-32 0,-3-6-15456 0</inkml:trace>
  <inkml:trace contextRef="#ctx0" brushRef="#br0" timeOffset="144177.47">18266 15711 46991 0,'0'15'2080'0,"0"-5"432"0,0-4-2000 0,2-3-512 15,-1-3 0-15,0 0 0 0,2-2 720 0,3-2 48 16,4 2 16-16,4-6 0 15,6 0-1056-15,2-2-224 0,3-4-32 0,2-1-16 16,2 2-112-16,1 0-32 16,2 1 0-16,1 3 0 0,2 3-160 15,1 2-48-15,-3 2 0 0,-2 2 0 0,0 2 96 16,-3 5 16-16,-1-1 0 0,-1 4 0 0,-1-2-1536 0,-3 2-304 0,-2 0-64 0,-3-1-12096 0</inkml:trace>
  <inkml:trace contextRef="#ctx0" brushRef="#br0" timeOffset="144546.37">18924 15827 43311 0,'-2'7'3840'0,"-1"-3"-3072"16,3-4-608-16,1-1-160 0,1 1 224 0,-1-3 16 0,0 3 0 0,0-1 0 16,2-1-896-16,2-2-176 0,0-5-48 0,2-1 0 31,1-2-672-31,-1-1-144 0,2 1-32 0,1 0 0 15,-1 2-1408-15,3 3-272 0,-1-2-64 0,-1 2-16 0,1 0 4256 0,0 2 832 16,0 2 192-16,-1-3 16 0,0 2 896 0,-3 0 176 0,1-2 48 0,-3 0 0 0,-2 3-1824 0,0-5-352 0,-1 0-80 0,-1-4-16 16,-1 0-528-16,-2-5-128 0,-2 1 0 0,-3-2 0 47,-1-2-576-47,-3-2-128 0,-1 0-48 0,-3-2 0 15,-1 2-1040-15,-1 2-224 0,1 6-32 0,-3 8-16 16,3 4-672-16,-3 8-128 0,0 4-16 0,-2 8-16 0,0 7 3216 0,2 4 640 0,2 4 128 0,2 4 16 15,1 6 2064-15,2-1 416 0,1 2 64 0,1-2 32 16,3 0-2112-16,3 1-416 0,3-5-96 0,2 1-16 16,3 0-688-16,1-4-144 0,3 1-16 0,3-5-16 15,2-2-48-15,3-1 0 0,2-6 0 0,2-4 0 16,0-7-448-16,3 1-80 16,2-9-32-16,5 0-12112 0,2-6-2432 0</inkml:trace>
  <inkml:trace contextRef="#ctx0" brushRef="#br0" timeOffset="146186.18">20725 15404 38703 0,'-4'0'3440'0,"0"-2"-2752"0,3 2-560 0,0 0-128 0,1 0 480 0,-3 0 64 0,0 0 16 0,-6 2 0 0,-2 1-240 0,-3 0-64 0,-2 3 0 0,-1 1 0 16,-1 3-256-16,1-1 0 0,0 4 0 0,0-1 0 15,-1 2 160-15,2-2 128 0,0 1 32 0,1-1 0 16,0 0 256-16,1-2 64 0,0 0 16 0,-1-1 0 16,1-2-80-16,0-1-32 0,1-1 0 0,0 1 0 0,0-1-544 15,1 0 0-15,1 1 0 0,0 1 0 0,1-1 0 0,0 4 0 16,0-3 0-16,3 4 0 15,0-3 0-15,4 0 0 0,3 2 0 0,1-4 0 0,3 1-160 0,3-4-144 16,3 4-16-16,6-5-16 0,3-1 0 0,5-1 0 16,6-1 0-16,2 1 0 0,3-5 144 0,2 1 48 15,4 1 0-15,1-2 0 0,-3 3-112 0,0 0 0 16,-6 4-16-16,-5 0 0 0,-3 3 0 0,-6 1 0 0,-3 4 0 0,-5 0 0 16,-4-1 272-16,-2 6 0 0,-1-1 0 15,-4 2 0 1,-1 1 272-16,-2 1-32 0,-3 3-16 0,-3 1 0 15,1-2 16-15,-3 1 0 0,-2 1 0 0,0 0 0 0,0-2-112 0,0-1-128 0,-1-1 176 0,-2 1-176 16,-2-3 128-16,-1-3-128 16,-1 2 0-16,-5 1 0 0,-4 0 0 0,-6 3 0 0,-1-1 0 0,-1 2-144 15,-1 0-48-15,1 1-16 16,3-5 0-16,5 0 0 0,4-1-160 0,5-5-16 0,4-4-16 0,6-2 0 16,4-2-224-16,5-7-32 0,3-2-16 0,4-8-11328 15,6-1-2272-15</inkml:trace>
  <inkml:trace contextRef="#ctx0" brushRef="#br0" timeOffset="146524.81">21229 15209 39615 0,'-12'-4'1760'16,"3"0"352"-16,3-1-1680 0,2 2-432 0,3 1 0 0,1-3 0 0,0 2 384 0,-1-3-16 0,-1-4 0 0,1-5 0 0,1 1-240 0,0 4-128 0,1 2 160 0,1 0-160 0,0 6 224 0,1 3-48 0,-1 4-16 0,2 2 0 31,0 8 224-31,1 1 64 0,-1 7 0 0,3 1 0 16,-1 2 64-16,0 5 32 0,1-1 0 0,1 4 0 15,-1 4-240-15,2-3-48 0,-2 5-16 0,1 0 0 16,-1-1-240-16,1 2 0 0,-1-3 0 0,2 1 0 0,1-2 0 15,1-1 128-15,0 1-128 0,0-3 0 16,-1 1-320-16,-2 1-144 0,0 1-48 0,-3 1 0 16,0-3-496-16,-4 1-96 0,-2 1-32 0,-2-9 0 15,0-5-2960-15,-2-4-576 0,0-4-128 0,-1-2-8368 16</inkml:trace>
  <inkml:trace contextRef="#ctx0" brushRef="#br0" timeOffset="146765.07">21097 15508 41471 0,'-6'1'1840'0,"-1"-1"368"0,1 0-1760 0,3 0-448 16,1 0 0-16,2 0 0 0,-1 0 560 0,0 0 16 0,0 0 16 16,-1 0 0-16,2 0-192 0,3 0-32 0,3 0-16 0,1-1 0 15,5 1-208-15,0-4-144 0,5 2 192 0,4-4-192 16,4-1 304-16,1 1-48 0,0-2-16 0,4 0 0 0,-1 0-112 0,2 0 0 15,3-2-128-15,-1 4 192 0,0-3-448 0,2 6-112 16,-2-2-16-16,0 3 0 16,-5 0-832-16,-2 2-192 0,-1 0-16 0,-3 0-11072 15,0 2-2224-15</inkml:trace>
  <inkml:trace contextRef="#ctx0" brushRef="#br0" timeOffset="147262.99">21934 15498 11055 0,'2'0'480'0,"-2"0"112"0,0 0-464 0,0 0-128 16,-1 0 0-16,0 0 0 0,-2 0 2816 0,0 0 528 0,-3 1 112 15,-6 2 32-15,-1 1-112 0,-3 2-32 16,-4 4 0-16,-1 1 0 0,-3 2-1776 0,1 3-352 16,-1 3-80-16,0 3-16 0,0 3-672 0,2-3-144 15,1 2-32-15,2-1 0 0,3 1-96 0,3-3-32 0,2 1 0 0,2-3 0 16,0-3 64-16,4 0 16 0,3-4 0 15,1 2 0-15,2 0-80 0,3-2-16 0,-1 0 0 0,2-1 0 16,3 0-128-16,0 0-176 0,2-1 48 0,1-4 0 16,2 1-32-16,0-4 0 0,5-3 0 0,0-2 0 0,2-2 160 15,0-5 0-15,-2-2 128 0,2-1-128 16,1-4 0-16,0-3 144 0,0 1-144 0,-1-4 0 0,1-3 0 0,-1 1 0 16,0 0 0-1,-4-1 0-15,-2 0 0 0,1-1 0 0,-2-2 0 0,-3-1 0 0,-2 3 0 0,0 2 128 16,-3-5-128-1,-2 1 160-15,-1 2 96 0,-1 3 32 0,0 5 0 0,0 3 0 0,0 8-16 0,-1 0 0 16,2 7 0-16,-2 0 0 16,-2 4-48-16,4 5-16 0,-1 1 0 0,0 3 0 15,2 2-208-15,-1 4 0 0,1 3-192 0,0 0 192 16,1 3-272-16,0-2 48 0,1 2 16 0,0 0 0 16,2 1 208-16,0-1 0 0,2-3 0 0,1 0 0 0,0-2 0 0,2 1 0 15,1 1 144-15,0 0-144 0,1 1 144 0,-1-1-144 16,0 0 128-16,-1 1-128 0,-1-2 0 0,0 1-192 15,-2-2 0-15,1-2 16 0,-1-2-384 16,-2-3-80-16,0-6 0 0,0-2-16 16,0-1-784-16,0-8-160 0,1-1-16 0,2-6-15056 0</inkml:trace>
  <inkml:trace contextRef="#ctx0" brushRef="#br0" timeOffset="147559.21">22447 14864 40543 0,'-17'2'1792'0,"4"2"384"0,4 0-1744 0,2 1-432 0,5 1 0 0,1-3 0 0,-2 5 0 16,1 3 0-16,-3 9 0 0,-1 11 0 0,-1 7-208 0,4 9 16 0,3 1 16 0,1-1 0 0,5 1-16 0,3-1 0 0,1 0 0 0,1 0 0 15,0 2 192-15,1-2 0 0,1-3-144 0,-1 1 144 16,0-1 448-16,2-1 144 0,0 0 48 0,-2-6 0 16,0-5-160-16,-1-1-32 0,-1-3 0 0,-1-4 0 15,0 0-448-15,-1-5-128 0,0 1-16 0,-1-4 0 16,1-1-384-16,-3-7-80 16,1 2-16-16,-1-6 0 0,-2-2-832 0,0-2-160 15</inkml:trace>
  <inkml:trace contextRef="#ctx0" brushRef="#br0" timeOffset="147823.16">22178 15471 41471 0,'-12'6'1840'0,"3"-3"368"0,0-2-1760 0,4-2-448 15,4 1 0-15,1-4 0 0,1 1 448 0,-2-5 16 16,-1-2 0-16,2-6 0 0,3-4-16 0,1-1 0 0,4-1 0 0,3 2 0 15,2 1-256-15,2 3-48 0,3 0-16 0,2 4 0 16,2 1-128-16,4 1 128 0,5 2-128 0,1 2 128 16,4 4-128-16,2-2 0 0,2 4 0 0,-4 0 128 15,-5 1-320-15,-3 2-64 0,-2-1 0 0,-4-2-16 16,1 0-368 0,-5-2-80-16,1-2-16 0,-1-2 0 15,-2 0-528-15,2-7-96 0,0 3-32 0,2-2-15856 0</inkml:trace>
  <inkml:trace contextRef="#ctx0" brushRef="#br0" timeOffset="151626.99">22895 15648 21183 0,'-11'3'1888'0,"2"2"-1504"0,4-3-384 0,3 0 0 0,0-2 2160 0,0 0 352 0,-4 4 80 0,-5 1 16 0,-1-2-336 0,0 4-64 0,3-4-16 0,4 0 0 0,4-3-1200 0,2-3-240 15,6 3-48 1,0-3-16-16,7 3-368 0,3-3-64 0,6 3 0 0,1 0-16 0,2 3-16 0,1 0 0 16,-2 0 0-16,0-2 0 0,-3 4 16 0,-1-1 0 15,-1-1 0-15,-3 1 0 0,0 1-240 0,-3-1 128 16,-1-1-128-16,0 0 0 15,-3-1 0-15,0 0 0 0,-2 0-128 0,1-4 128 0,0-2-192 0,-1-2 192 16,1 0-192-16,-3-2 192 16,3-4-224-16,-2-3 64 0,1-1 16 0,-2-4 0 0,0-1-16 15,-1-1 0-15,-1-4 0 0,-3 1 0 0,-1-3 160 0,-3 2 0 0,-3 1-144 0,-1-1 144 16,-2 4 0 0,-3 3 0-16,-2 3 0 0,-1 4 0 0,-2 2 0 0,0-2 0 0,-3 5 0 0,0 1 0 15,2 4 0 1,-2 2 0-16,0 0 160 0,1 5-160 0,2-2 128 0,1 4-128 0,1-1 0 0,2 4 0 15,1-1 0-15,1 1 0 0,3 5 0 0,1 1-144 16,1 3-96-16,1-1-16 0,2 5 0 0,-1-6 0 16,4 0 112-16,-3 3 16 0,3-1 0 0,0 0 0 15,0 2 128-15,2-3 0 0,-1 0 0 0,0 1 128 0,2-3 96 0,-2 2 32 16,1-1 0-16,-2 1 0 0,2 1-96 0,-1 0-16 31,0 4 0-31,2-1 0 0,0 0-144 0,3 0 0 16,3 3 0-16,0-3 0 0,3 1 0 0,3-5-272 15,2 1 64-15,4-3 16 16,2-4-576-16,0-4-96 0,3-2-32 0,-1-2-16608 0</inkml:trace>
  <inkml:trace contextRef="#ctx0" brushRef="#br0" timeOffset="152169.73">23776 15268 37775 0,'-5'3'1664'0,"1"0"368"0,-1 0-1632 0,1-3-400 0,1 1 0 0,2-1 0 0,0 2 768 0,-3 0 64 0,-2 0 0 0,-3 4 16 0,-1 1-640 0,-2-1-208 0,-1 4 128 0,-1-2-128 15,0 5-288-15,-4-2-112 0,-1 1-32 0,-3 3 0 0,0 1 176 0,-2-2 48 16,2 2 0-16,1-1 0 0,0-1 976 0,1 0 192 16,3-2 32-16,2-2 16 0,3-1-400 0,2-3-80 15,2-2-16-15,3 2 0 0,2-5-368 0,1 2-144 16,2-3 0-16,2-3 144 0,3 2-352 0,1-1-80 15,2-1-16-15,2 2 0 0,3-3 48 0,2 2 0 0,2-1 0 0,1 2 0 16,0 1 112-16,1 1 144 0,5 2-208 0,1-1 80 16,-2 2 128-16,2-2 0 0,1 3 0 0,0 0 0 15,-3 3-144-15,-2 0 144 0,-3 0-160 0,-5 3 160 16,0-1-160-16,-3 2 160 0,-2-2-160 0,0 2 160 16,-2-2-352-16,-1 3 32 0,-2-1 0 0,1 0 0 15,-1 2 160-15,-1-2 160 0,-1 1-208 0,1-1 80 16,-2-1 128-16,-2 0 0 0,1 2 160 0,-1-2-160 15,-2 1 320-15,-2 0-16 0,0 1-16 0,-3 0 0 0,-2 2-64 16,-2-1-16-16,-1 3 0 0,-3-1 0 16,3-2-80-16,-6 2 0 0,-2 3-128 0,-3-1 192 0,3-4-368 0,-4 1-80 15,-6 1 0-15,-4-2-16 16,-1-2-672-16,-1-6-128 0,6-4-16 16,0-10-16-16</inkml:trace>
  <inkml:trace contextRef="#ctx0" brushRef="#br0" timeOffset="155319.25">25687 15003 10127 0,'1'5'896'0,"-2"-5"-704"0,0 2-192 0,-1 0 0 0,2-2 5104 0,0 3 976 0,-1-3 208 0,1 1 48 0,-1 1-3504 0,0 2-688 0,-2 1-144 0,2 2-16 0,1 2-1152 0,0-2-240 0,1 6-32 0,0-1-16 16,2 7-272-16,-1-1-48 0,1 6-16 0,1 3 0 0,-1 5-208 0,1 3 0 16,0-1 128-16,-1 5-128 0,1-1 0 0,-1 0 0 15,0 1 0-15,-1-2 0 16,-2-5 0-16,0 1 0 0,0 2-160 0,-2-2 160 0,0 1-320 0,-1-6 32 16,0-2 0-16,-1-1 0 15,-1-3-800-15,0-3-176 0,0-6-16 16,0 0-15888-16</inkml:trace>
  <inkml:trace contextRef="#ctx0" brushRef="#br0" timeOffset="155540.16">25483 15470 21183 0,'-4'11'1888'0,"2"-5"-1504"0,-1-1-384 0,3-1 0 15,1-4 4928-15,2-3 896 0,2 2 192 0,1-2 48 16,5 0-4528-16,6-3-896 0,8-4-176 0,5-5-32 15,3-1-432-15,3-3 0 0,2-1-144 0,2 2 144 16,-2-4-320-16,3 1 64 0,0 1 0 0,-1-2 0 16,-1 3-128-16,-4 3 0 0,-3 0-16 0,-4 1 0 15,-4 1-96-15,-6 2-16 0,0 2 0 0,-6-5-17552 16</inkml:trace>
  <inkml:trace contextRef="#ctx0" brushRef="#br0" timeOffset="155977.34">26279 14714 31327 0,'-4'20'2784'0,"1"-8"-2224"0,0 2-560 0,2-2 0 0,1-2 2384 0,0-1 368 16,3 3 80-16,-2 7 16 0,0 10-2272 0,0 12-448 15,2 9-128-15,-2 4 0 0,1-3 0 0,-2 2 0 16,0-2 128-16,-1 1-128 0,0-2 128 0,-2 0-128 0,1-3 192 0,-2-2-192 15,1 1 320-15,-2-6-64 0,1-1 0 0,-1-4 0 16,3-7 16-16,-2-2 0 0,0 0 0 0,0-5 0 16,1-5-80-16,0-2-32 0,1-3 0 0,-1-3 0 15,1-6-16-15,1 2 0 0,-1-4 0 0,1 0 0 16,0-4 48-16,0 2 0 0,-1-2 0 0,0-2 0 0,1 2 0 16,-2-5 16-16,2 1 0 0,1-2 0 0,-1 0-48 0,1-2-16 15,1-2 0 1,0 2 0-16,3-3-144 0,1 1 192 15,1-2-192-15,1 0 192 0,2 1-192 0,1 2 0 0,0 0 0 0,1 2 0 0,0 4 0 0,1 0 0 16,0 4 0-16,0 0 0 0,3 3 0 0,0 0 0 16,-2 0 0-1,1 3 0-15,-3-2 0 0,0 1 0 0,3 2 0 0,-2 2 0 16,2 1 0-16,-2 1 0 0,-1 5 0 0,0-4 0 16,-1 5-272-16,0 1 16 0,-1 1 0 0,1 0 0 31,-3 3-144-31,0-1-32 0,0-2 0 0,-1-2 0 0,-1 1 0 0,0-3 0 0,0-1 0 0,0-2 0 15,-2-1-1168-15,1-4-256 0</inkml:trace>
  <inkml:trace contextRef="#ctx0" brushRef="#br0" timeOffset="156495.04">26933 15423 18431 0,'-2'0'1632'0,"-1"-3"-1312"0,0 2-320 0,0 0 0 0,2-1 3888 0,0 2 704 0,-2 0 144 0,0 0 16 0,-2 0-2512 0,-3 2-512 0,-2-1-112 0,-1 3-16 0,-1-1-832 0,1 4-192 16,-2 1-16-16,2 2-16 0,-1 0-352 0,-1 4-64 15,1 0 0-15,0 5-128 0,-1-3 0 0,1 3 0 16,1-1 0-16,1 2 0 0,1-4 0 0,2-1 0 0,1 1 0 15,0-2 0-15,1-2 0 0,0 0 160 0,1-2-160 16,1 0 128-16,1-1-128 0,1-3 128 0,1 0-128 0,0 0 128 16,1-5-128-16,0 2 0 0,3-1 0 0,0-2 0 15,2 0 0-15,-1 0-192 0,2-2 64 0,2-2 128 16,2 2-192-16,0-4 192 0,0-2-160 0,2 0 160 16,0-2 0-16,0 0 0 0,0-3-128 0,2 1 128 15,-1 0 0-15,-2-4 0 0,2 3 0 0,-2-2-144 16,-1 4 144-16,-1-4 0 0,0 3 0 0,-2 0 0 15,0 2 0-15,-3 0 0 0,0 1 144 0,-1 3-144 16,-2 1 432-16,0 3-32 0,0-2 0 0,0 1 0 16,-1 1 16-16,-1 2 0 0,2 2 0 0,-2-2 0 15,0 3-144-15,0 1-16 0,1-2-16 0,-1 2 0 0,0-4-112 0,0 0-128 16,1 25 176-16,-1-16-176 0,1 4 128 0,2 0-128 16,-1 2 0-16,2-1 0 0,0 4 160 0,1 1-160 15,1 1 128-15,0-4-128 0,1 2 0 0,2-3 0 16,1 1 0-16,0-3 0 15,0 0-672-15,-2-4-112 0,2 1-32 0,-1-3 0 16,-2-2-320-16,1-1-64 0,-2-2-16 0,1-7-17536 0</inkml:trace>
  <inkml:trace contextRef="#ctx0" brushRef="#br0" timeOffset="156778.76">27565 15047 43311 0,'-5'20'1920'0,"0"-6"384"0,-1-1-1840 0,2-3-464 0,2-7 0 0,1 1 0 0,1 2 704 0,-3 5 32 0,1 3 16 0,-3 7 0 0,1 2-448 0,3 5-96 0,0-5-16 0,2 4 0 0,0-1-192 0,0 0 0 16,2 5 0-16,-2 1 0 15,2 2 0-15,-2 2 144 0,0 1-144 0,0 1 128 0,2-2-128 0,-2-1-176 16,3-2 48-16,-2-5 0 16,2-2-416-16,0-3-80 0,-1-5-16 0,2-2 0 15,-1-6-192-15,-2-1-64 0,1-3 0 0,-1-6-11648 16,0 1-2352-16</inkml:trace>
  <inkml:trace contextRef="#ctx0" brushRef="#br0" timeOffset="156978.34">27203 15470 48831 0,'-5'11'2176'0,"2"-5"432"0,3-1-2096 0,3-1-512 0,1-2 0 0,1-2 0 16,2 0 624-16,4-2 16 16,6 2 0-16,11-7 0 0,10 4-112 0,10-8-16 0,9-3 0 0,6 0 0 15,0 2-336-15,2-3-176 0,0 2 160 0,-1-2-160 16,-2 1-624-16,1-4-208 0,5 2-64 0,0-6-14336 15,-1 3-2880-15</inkml:trace>
  <inkml:trace contextRef="#ctx0" brushRef="#br0" timeOffset="158969.71">13584 17057 43311 0,'-5'0'3840'0,"1"0"-3072"0,3-2-608 0,-1 1-160 0,1 1-1232 0,-1-3-288 0,-2-3-48 0,-3 0-16 0,-5-4-1680 0,0-4-320 0,-2 0-80 0,0-3-16 15,-1-1 1712-15,-3 2 352 0,1 3 64 0,-3 0 16 0,-1 4 1120 0,-1 3 224 16,0 2 64-16,1 6 0 15,-1 3 1936-15,2 1 400 0,-1 4 80 0,1 2 16 16,1 0 144-16,2 2 48 0,2 1 0 0,0 1 0 16,3-4-1520-16,0 4-288 0,1 0-64 0,1 3-16 0,1-3-608 0,0 0 0 15,3 0 0-15,1-1 0 16,2 1-272-16,0-2-128 0,2 1-32 0,0-3 0 16,1 1-80-16,1 0-32 0,0 0 0 0,2 0 0 0,-1 2 256 0,2-5 48 15,1 2 16-15,0-5 0 0,2 0-144 0,2-3-16 16,2-2-16-16,0-2 0 0,1-4 128 0,2 0 16 0,1-4 16 0,0-2 0 15,-1 0 0-15,1-3 0 0,-1 4 0 0,-2-6 0 16,2 2 16-16,-3 0 0 0,1 0 0 0,-1-1 0 16,-1 2 672-16,-1-2 128 0,1 0 16 0,-3 2 16 15,2 0 592-15,-2 1 112 0,1-1 32 0,-1 0 0 16,-1-1-528-16,-2 1-112 0,1 4 0 0,-2-3-16 16,-2 4-528-16,-2 1-160 15,-1 2 0-15,-1-1 0 0,-1 1 0 0,-1 4 0 16,-1-2 0-16,-2 2 0 0,0 2 416 0,0-2-32 15,0 4 0-15,1 1 0 0,1-1-96 0,4 2-32 0,-1 0 0 0,3 4 0 0,2 2-128 0,1 2-128 32,3 1 144-32,2 3-144 0,0 0 0 0,4 3 0 15,0-3-128-15,0 2 128 0,3-1-160 0,1-1 160 0,0-1-128 16,0 1 128-16,0-1 0 0,-1 2 0 0,-1-5 0 0,-2 0-128 0,-1 1-48 0,-1-2 0 16,-1-3 0-16,-2 2 0 31,1-3-912-31,-3-2-176 0,0-4-32 0,0 1-15360 0</inkml:trace>
  <inkml:trace contextRef="#ctx0" brushRef="#br0" timeOffset="159277.6">13731 16599 40543 0,'-3'0'1792'0,"-1"1"384"0,2 1-1744 0,1-2-432 0,0 3 0 0,1-3 0 0,-2 1 0 0,1 2 0 0,0-1 0 0,0 4 0 0,-1 4 192 15,2 0 0-15,4 0 0 0,0 2 0 0,2 3-16 0,3 2 0 0,3 8 0 0,3-3 0 0,2 4-176 0,4 3 0 16,0 2 144-16,3 3-144 0,-2 1 0 0,1 2 0 15,0 5-192-15,-5-5 64 0,0 2 128 0,-2 1-128 16,0 6 128-16,-1 0-128 16,-3-2-320-16,-2-5-64 0,0-1-16 0,-2-3 0 15,1-4-1376-15,-3-2-272 0,2 2-48 0,-2-9-8112 0,-1-3-1632 0</inkml:trace>
  <inkml:trace contextRef="#ctx0" brushRef="#br0" timeOffset="159596.26">14087 16447 42383 0,'0'3'1872'0,"-1"0"400"0,-1 0-1824 0,2-1-448 16,0 0 0-16,2 1 0 0,0 0 192 0,1 4-64 15,1 1-128-15,4 6 192 16,3 4-1472-16,3 5-288 0,0-1-64 0,4 3-16 16,-2 1 560-16,1 4 128 0,0 3 0 0,1 1 16 0,-2 5 1168 0,1-2 224 15,-1 1 64-15,0 3 0 0,-2 0 784 0,1 1 176 16,0 5 16-16,-1 0 16 0,1 3-992 0,0-1-192 0,-1-5-32 16,-2-1-16-16,0-4-272 0,-2-5 0 0,-1 1-208 0,0-3 80 31,-1-3-400-31,1-7-80 0,-3-4-16 0,2-4 0 15,-2-3-1040-15,-1-5-192 0</inkml:trace>
  <inkml:trace contextRef="#ctx0" brushRef="#br0" timeOffset="160410.26">15275 17031 39615 0,'4'18'3520'0,"-3"-6"-2816"0,0 1-560 0,1-4-144 0,-1 0 816 0,1-3 128 0,2 2 16 15,1 7 16-15,5 10-1504 0,2 9-304 0,3 2-64 0,0 2-16 16,-3-1-1264-16,-1-2-256 0,-2-1-64 0,-4 1 0 16,-3-3 864-16,0 0 160 0,-4-3 48 0,1-1 0 0,-3-1 2368 0,1-3 464 0,0-3 112 0,0-4 16 0,-1 1 512 0,-1-7 128 15,2 0 0-15,1-5 16 0,1-5-1312 0,1-1-272 16,-2-1-48-16,2-1-16 15,0-5-176-15,-1-1-48 0,1-3 0 16,-1-2 0-16,0 1-80 0,-2-4-32 0,1-3 0 0,-2-1 0 0,0-4-208 0,1-5 0 31,-3-3 0-31,-1-5 0 0,0 0-144 0,1-1 144 0,0-1-208 0,-1 5 80 0,4-1 128 0,0 5 0 0,3 2 0 0,1 4 0 16,4 5-176-16,2 0 176 0,1 2-208 0,3 2 80 16,2 0 128-16,-1 1 0 15,4 2 0-15,1-2 128 16,2 3-128-16,1 1 0 0,-3 3 0 0,2 2 0 15,-1 1 0-15,1 4 0 0,-1 0 0 0,0 3 0 16,-1 1 0-16,-1-1 0 0,0 3-144 0,-1 1 144 16,1-1-240-16,-1 2 32 0,0-1 0 0,-2 3 0 15,2-3 16-15,-3 2 0 0,1-1 0 0,-1 2 0 0,-2 0-64 0,-2 2-16 16,0-2 0-16,-3 0 0 0,0 0 272 0,-2 1 176 16,-2-3-32-16,-1 0 0 0,-1 0 288 0,-2 0 48 15,-1-1 16-15,-1 0 0 0,0 2-160 0,-3-1-16 16,-1 0-16-16,-2 0 0 0,-3 2-304 0,0-2 160 15,-2 0-160-15,-3 1 128 0,0-2-128 0,-2 2-272 16,-1-3 64-16,-1 0 16 0,0 1 0 0,0-6 0 16,1 1 0-16,-2-2 0 0,2 0 192 0,1-3 0 15,1-4 0-15,3 1 0 16,1 0-352-16,3-4-80 0,1 2-16 0,2-2-11680 16,3-3-2336-16</inkml:trace>
  <inkml:trace contextRef="#ctx0" brushRef="#br0" timeOffset="161028.87">16194 17055 23951 0,'0'-4'2128'15,"0"-3"-1696"-15,-1 1-432 0,1-1 0 0,-2 3 1408 0,2-3 192 0,-1 0 32 0,-1-8 16 0,-2-5-5680 0,-2-11-1120 0,-3 2-224 0,0 0-64 16,-2 7 2576-16,0 7 512 0,0 5 112 0,-1 7 0 0,1 6 3712 0,-3 3 720 16,2 7 160-16,-2-1 16 0,0 2 2336 0,2 4 464 15,-2 1 80-15,1-2 32 0,2 1-2096 0,-2-1-432 0,1 1-64 0,-2 1-32 16,2-3-1760-16,-2 3-336 0,1-1-80 15,0-2-16-15,2-3-464 0,3 0 128 0,2 0-128 0,1-1 0 32,3-2-320-32,1-2-96 0,4 2-32 0,-1 0 0 15,3-1-256-15,1 2-48 0,3 0-16 0,1 0 0 0,1 2 592 0,1-2 176 0,2-1 0 0,2-3 0 16,-1-1 128-16,2-1 128 0,0-1 16 0,1 0 16 16,-2-4-32-16,0-3-16 0,0 2 0 0,-3-5 0 15,0 0 144-15,-2-1 48 0,-1 1 0 0,-3-4 0 16,2 0-144-16,-3-2-32 0,0 0 0 15,-1-4 0-15,-1 3 0 0,-2-2 0 0,1 2 0 16,-2-3 0-16,-1 0-256 0,0 0 160 0,-1 1-160 0,-2-1 128 0,0 1-128 16,-2 1 0-16,1 4 0 0,-1 2-176 0,0 1 176 0,-1 4 0 15,2 0 128-15,1 3-128 16,0 5 304-16,1-1-16 0,2 2 0 0,0 0 0 0,1 7-96 0,1-3 0 16,1 2-16-16,1 2 0 0,2 0-176 0,1 2 192 15,1 3-192-15,0-3 192 16,2 0 0-16,-1 0 0 0,1 3 0 0,-2-6 0 15,1 6-192-15,-2-4 192 0,1 1-192 0,-2 0 192 16,0-4-192-16,-1 1 0 0,1-2-160 0,0 0 160 16,-1-1-608-16,0-3-32 0,0 2 0 0,0-3 0 15,1-2-912-15,1-2-192 0,0 2-48 0,0-4-15376 0</inkml:trace>
  <inkml:trace contextRef="#ctx0" brushRef="#br0" timeOffset="161286.67">16677 16719 10127 0,'7'18'896'0,"-5"-4"-704"0,0-4-192 0,0-2 0 0,-1-1 7600 0,0-4 1488 0,0 3 288 0,3 7 64 0,0 3-7296 0,5 9-1456 0,2 1-304 0,1 2-48 16,0 0-1024-16,1 1-208 0,-1-1-32 0,-2 3-16 16,-1-1 48-16,-2 3 0 0,-1-1 0 0,-3 1 0 15,-1-2 192-15,-3 1 64 0,1-1 0 0,-3-3 0 0,1-2 448 0,0-4 192 0,-2-3-176 0,1-6-10576 16,1-1-2128-16</inkml:trace>
  <inkml:trace contextRef="#ctx0" brushRef="#br0" timeOffset="161490.78">16374 17096 40543 0,'8'-1'1792'0,"-1"-2"384"0,2-1-1744 0,1-2-432 0,-2 4 0 0,1-1 0 0,3-2 0 0,9-1-224 15,12-6 32-15,11-4 0 16,8-3-832-16,1 1-144 0,0 1-48 0,-2 1 0 15,-3 4-912-15,-4 0-192 0,-2 2-48 0,-4 0 0 16,-2 1-832-16,-4 1-160 0,-4 0-32 0,-4 2-5184 16</inkml:trace>
  <inkml:trace contextRef="#ctx0" brushRef="#br0" timeOffset="162026.79">16998 16641 40543 0,'-4'15'3600'0,"1"-6"-2880"0,2-2-576 0,1-5-144 16,1-1 608-16,1 4 96 0,0 9 0 0,1 4 16 16,3 8-1680-16,1 3-320 0,3-1-80 0,0 1-16 15,0-1 224-15,0 1 32 0,-2 2 16 0,1-3 0 16,-3 2 1712-16,-1 1 352 0,0-5 64 0,-2 1 0 0,-1-1-160 0,-1-2-32 15,-1-1-16-15,2-4 0 0,-2 0-480 0,0-4-80 16,0-4-32-16,0 0 0 0,0-5 32 0,-2-2 16 16,0 0 0-16,-1-2 0 0,2-2 32 0,-1 0 0 15,0 0 0-15,1-2 0 0,0-1-96 0,0-2-16 16,2-1 0-16,0-5 0 0,2 0-192 0,-1-4 176 16,3-1-176-16,0-3 160 0,1 1-160 0,0 1 0 15,1-1 0-15,0 1 0 0,-1 1 0 16,2-1 0-16,-1 3 0 0,0-2 0 0,1 6 0 15,-1-2 0-15,3 5 0 0,-1 1 0 0,1 0 0 0,1 4 0 0,1 0 0 0,1 2 0 16,0 2 0-16,1 0 0 0,1 2 0 0,1-1 0 16,2 6 0-16,1-3 0 15,2 0 128-15,0 2-128 0,1 1 0 0,-1 0 128 0,3 4-128 0,-2 2 128 16,-1-4-128-16,0 4 0 0,-1-2 0 0,-3 2 0 16,-1-1 128-16,-2 1-128 0,-1 1 192 0,-2-2-64 15,-1 3-128-15,-1-4 0 16,-2 3 0-16,0-1 0 0,-1-3-128 0,-2 1-16 0,0 0 0 0,0-4 0 15,0-2-64-15,-2 0-16 0,2-5 0 0,-1-2 0 32,-1 0-368-32,0-2-80 0,1-2-16 0,2-2-11968 0,-3 0-2384 0</inkml:trace>
  <inkml:trace contextRef="#ctx0" brushRef="#br0" timeOffset="162485.54">17976 16820 42383 0,'0'7'1872'0,"-1"-2"400"0,-1-1-1824 0,1-1-448 0,0-2 0 0,0-2 0 0,1 1-320 0,-3 0-176 0,-1 0-16 0,-1 0-16 0,-2-3-1808 0,-2 1-352 0,-1 0-80 0,-2 0-16 0,-2 2 1952 0,-2-3 384 0,0 2 64 0,0 2 32 15,0 2 928-15,1 1 192 0,3 2 48 0,1 2 0 16,2 0 656-16,2 1 144 0,2 0 32 0,1 1 0 16,3 1-560-16,0-4-128 0,1 0 0 0,1-1-16 15,1-2-560-15,1 1-96 0,1 1-32 0,-1-2 0 0,1-1-256 0,2-3 0 16,0 3 0-16,2-2-144 16,0-1-144-16,1 0-32 0,2 0 0 0,0 0 0 15,3 0-64-15,1 3-32 0,1-3 0 16,2 3 0-16,2 2 416 0,1 2 144 15,0 2 0-15,0-1 0 0,-1 3-16 0,0 3 0 16,0 0 0-16,-2 2 0 0,-1 1-272 0,1-1-64 0,-1 0-16 0,-2-1 0 0,0 1 224 0,-3 0 0 16,-1 0 0-1,-1-1 0-15,-2-2 224 0,-3-3 96 0,-2 2 0 0,-2-2 16 0,-1 3-48 0,-1-5-16 16,-2 0 0-16,0 0 0 16,-3-1-48-16,0-1-16 0,-2 1 0 0,-2-1 0 15,0 1-208-15,-2-4 0 0,-2 2 0 0,-2-1 0 0,-2 0 0 0,-3-2 0 16,-4-2-208-16,-2 0 64 0,-3-2-176 0,-1 0-16 15,-3 0-16-15,-3-2-18064 16</inkml:trace>
  <inkml:trace contextRef="#ctx0" brushRef="#br0" timeOffset="166776.51">19380 16877 42383 0,'2'0'3776'0,"-1"0"-3024"0,0 0-608 0,0 0-144 0,2-3 0 0,-1 6 0 0,3-3 0 0,3 0 0 0,0 4-224 0,1-2-32 0,-2 2 0 0,-3 2 0 16,-3 0-96-16,-3 0-32 0,-2 4 0 0,-2 0 0 16,-3 0-144-16,-1 1-48 0,2 3 0 0,-1 1 0 0,2 1 896 0,1 2 192 15,2 2 16-15,0 0 16 0,0 1-96 0,2 1-32 0,1-2 0 0,-1-2 0 16,4 1-256-16,-1-3-160 16,0-4 192-16,2-2-192 0,-1-1 224 0,-1-3-64 0,2 0-16 15,-2-4 0-15,0 0 128 0,1-1 32 0,-2 2 0 0,0-3 0 16,0 0-176-16,0-4-128 0,1 2 192 0,0-2-192 31,0-2 160-31,-1 6-160 0,0 0 128 0,9-26-128 0,-4 13 208 0,1-2-32 0,0-1-16 0,2 0 0 31,0-3-16-31,2-5 0 0,1-2 0 0,3 0 0 0,2-2-144 16,1-1 0-16,-1 4 0 0,-1 7 0 0,0 4-176 0,0 4-112 0,-1 4-32 0,-2 4 0 0,0-1 32 16,-1 6 0-1,2-1 0-15,-2 2 0 0,1 5 128 0,-1-2 32 16,1 2 0-16,-3 1 0 0,1-1-32 0,-2 1 0 15,-1 2 0-15,-2-5 0 0,0 2 160 0,-1-3 0 16,-2 1 0-16,-1 2 0 0,1-5 128 0,-2 2 128 16,-2 0 0-16,2-4 16 0,0 2-272 0,0 0 160 15,-1 0-160-15,2-2 128 0,-1 0-128 0,2-2 192 16,0-2-192-16,2 0 192 0,1-2-192 0,0-4 192 16,0 0-192-16,1-2 192 0,0 0-192 0,1-2 0 15,0-1 0-15,-1 1 0 0,1 2 0 0,-1 0 192 16,2 4-192-16,1 0 192 0,-1 3-192 0,2 3 0 15,0 0 0-15,2 0 128 0,3 0 0 0,0-2-128 0,4 1 192 16,-1 1-64-16,2-3-128 0,0-1 0 16,2 1 0-16,-1 0 0 0,-2-1 0 0,-1-2 0 0,1 4 0 0,-2-2 0 15,-1-1 208-15,-2 4-32 0,-2 1-16 0,-1 1 0 16,-2 4-160-16,-2-1 160 0,-1 4-160 0,1 2 160 16,-4 4-160-16,1 4 0 0,-2 1 0 0,0 3 0 15,1 7 0-15,0-1-224 0,1 1 48 0,-1-1 16 16,3 1 160-16,-1-5 0 0,3-1-144 0,-2-4 144 0,1 2 0 0,1-7 0 15,-1 1 0-15,-1-4 0 0,1 0-160 0,-2-4 160 16,1 0 0-16,-1-1-144 16,1-6-432-16,0 0-96 0,0 0-16 0,0-4 0 15,1-1-1120-15,-1-2-240 0</inkml:trace>
  <inkml:trace contextRef="#ctx0" brushRef="#br0" timeOffset="167344.4">20563 16893 16575 0,'0'0'1472'0,"-2"0"-1168"0,2 0-304 0,-1 0 0 0,1 2 848 0,-1 0 112 0,1 4 32 0,-3 3 0 0,1 4 608 0,-3 6 112 0,0 3 16 0,-1 3 16 0,0 1 1264 0,0 0 240 15,-1 1 48-15,4-2 16 0,0-3-2080 0,3-2-400 16,1-2-96-16,3-2-16 0,2-3-576 0,2-4-144 16,0 1 0-16,2-1 0 15,1-2-384-15,2 0-128 0,-1-1 0 0,2 0-16 16,-1 0-864-16,1 0-160 0,0-2-48 0,-2 1 0 31,-1-1 768-31,-2-2 128 0,1-1 48 0,-3-1 0 0,0 0 1104 0,0-1 208 0,-2-1 48 0,1-2 16 16,-1-1 688-16,1 1 128 0,0-2 16 0,0-4 16 15,3 2-784-15,0-2-144 0,2 0-48 0,1-6 0 16,0 1-272-16,3-2-48 0,3-2-16 0,-1-6 0 0,1 3-256 0,0-3 0 0,-1-1 128 0,0-2-128 16,-1-1 0-16,-1 1 0 0,-2 2 0 0,-4 5 0 15,-4 5 0-15,-1 4-192 16,-3 2 192-16,-3 6-192 0,-2 2-64 0,-1 2 0 0,0 2 0 0,-2-1 0 15,1 2 512-15,0-1 112 0,-2 2 16 0,3 0 0 16,0 2 48-16,2 2 16 0,1 0 0 0,2 4 0 16,2 1-320-16,2 5-128 0,3 2 128 0,0 5-128 15,2 1-432-15,-1 1-160 16,2 3-48-16,-2-2 0 0,-2-1 416 16,-2-1 80-16,-1-4 16 0,0-2 0 0,-1-1 128 0,-1-1-192 0,2-4 192 0,-2-2-192 15,2-2-384-15,-1-1-64 0,1-3-32 0,-1-4 0 31,3-2-1744-31,1-2-336 0</inkml:trace>
  <inkml:trace contextRef="#ctx0" brushRef="#br0" timeOffset="167810.81">21572 16745 36863 0,'-3'12'3264'0,"-1"-6"-2608"0,1-2-528 0,0-2-128 0,2 0 1344 0,1 0 256 0,0-2 32 0,-2 0 16 15,-1 0-3168-15,1 0-624 0,-2 0-128 0,1 0-32 16,1-2 576-16,-3 0 128 0,0 0 0 0,-4 1 16 16,-3-1 592-16,-3 4 112 0,-3 1 32 15,-3 5 0-15,-2 0 2272 0,0 5 464 0,-3 0 96 0,1 6 0 16,4-3-96-16,0 3-32 0,3-1 0 0,3 1 0 0,2-3-1008 0,6-3-208 15,2 0-32-15,4-5-16 0,2-1-144 0,4-3-16 16,1 1-16-16,3-5 0 16,2 0-896-16,3 0-176 0,0-5-48 0,1 1 0 15,1-1-192-15,0 1-64 0,0-2 0 0,1 2 0 16,-3 1 272-16,1 3 48 0,-1 0 16 0,-1 3 0 16,2 3 64-16,1 0 16 0,-1 4 0 0,0 0 0 0,-1 0 688 0,-3 2 144 15,0 1 32-15,-2-1 0 0,-2 0 736 0,-1 5 160 0,-2-4 16 16,0 2 16-16,-2 1-848 0,-1 0-160 0,0 0-48 0,-1-1 0 15,-1 1-192-15,0-2-240 0,-1 1 48 0,-1-3 16 16,-1-2 176-16,1 0 192 0,-2 0-32 0,0-2-16 16,0-2 208-16,-1 2 32 0,-2 1 16 0,0-1 0 15,-1 0-400-15,-1 0 0 0,-1 0 0 0,-2 0 0 16,0 2-560-16,-2 0 16 16,-1 0 0-16,0-1 0 0,1-1-1184 0,1-1-224 0,1-3-48 15,2-1-8208-15,2-1-1632 0</inkml:trace>
  <inkml:trace contextRef="#ctx0" brushRef="#br0" timeOffset="168102.04">22144 16542 38703 0,'-1'18'3440'0,"-2"-8"-2752"0,0-2-560 0,0-3-128 0,2-4 1616 0,1 1 304 0,0 1 48 0,-1 0 16 0,-2 4-2352 0,1 3-464 0,-1 2-80 0,2 6-32 15,-3 2 368-15,3 5 80 0,1 3 16 0,-1 5 0 16,0 4-256-16,-1 5-48 0,0 5-16 0,1 1 0 0,-2 3 800 0,0-2 352 0,-1 2-32 0,-1-7 0 16,0-2 400-16,0-5 80 15,-1-4 16-15,0-6 0 0,-2-5-256 0,5-3-48 0,-1-6-16 0,0-4 0 16,2-3-640-16,0-2-128 15,2-4-32-15,2-3-12464 16,0-3-2496-16</inkml:trace>
  <inkml:trace contextRef="#ctx0" brushRef="#br0" timeOffset="168324.26">21868 16830 6447 0,'0'12'576'0,"-1"-6"-576"0,-1-2 0 0,0 0 0 0,2-2 8336 0,2-2 1568 15,-1-2 304-15,0 2 64 0,3 0-8432 0,2 0-1696 16,1 0-336-16,6-1-64 0,3-2 256 0,4-1-144 16,3 1 144-16,4-3-128 15,3-1 320-15,2-1 64 0,2 2 0 0,0-2 16 0,1 2-32 0,-2 0-16 16,2 1 0-16,-2 0 0 16,1 2-528-16,-1-3-96 0,3 3-32 0,0-2 0 15,1 1-1120-15,0 3-240 0</inkml:trace>
  <inkml:trace contextRef="#ctx0" brushRef="#br0" timeOffset="169006.34">23816 16836 35935 0,'-11'10'3200'0,"1"-4"-2560"0,-1-3-512 0,2-3-128 0,4 0 1600 0,0-3 320 16,-1 1 48-16,-6 0 16 16,-8-1-2240-16,-10-2-448 0,-4 4-96 0,-5 1-16 15,1 3-1552-15,0 7-320 0,1 3-64 0,3 5-16 31,4 4 592-31,6-2 112 0,0 5 16 0,6-5 16 0,3 1 3824 0,3 1 768 0,2-4 160 0,3-1 32 16,5 1-896-16,1-4-160 0,3-2-32 0,3-2-16 16,3 2-1216-16,4-2-240 0,3-1-64 0,3-3 0 15,1-2-720-15,6-2-160 0,6-4-16 16,4-4-16-16,4-3-32 16,0-2 0-16,2-8 0 0,-1 1 0 0,-1-5-144 0,-3 1-48 15,-3 0 0-15,-3 0 0 0,-1-1 176 16,-5 1 48-16,1 4 0 0,-4-3 0 0,-2 3 784 0,-3 2 0 15,-4-1 224-15,-3 6-48 0,-2 2 1696 16,-3 3 352-16,-2 0 64 16,-2 2 16-16,-1 4-704 0,-1 4-144 15,-2-2-32-15,-2 4 0 0,0-2-784 16,-2 2-176-16,1 4-16 0,-3-1-16 0,1-3-304 16,0 4-128-16,-2 0 0 0,0-2 128 0,0 4-128 0,-1 0 0 0,-1 0-160 0,1 3 160 0,1-2-128 0,0 3 128 0,1 0 0 0,2 2-144 0,1-2 16 0,1 3 0 15,1 3 0-15,0 0 0 0,1 1 128 0,2 0 0 16,-1 1 0-16,2 2 0 0,1-2-192 0,0 2 32 15,3-1 16-15,-1-1 0 0,2 3 144 0,1-5 0 16,2 4 160-16,-1-4-160 0,2 3 208 0,-1 0-48 16,1 1-16-16,-2-2 0 0,0 2 64 0,0-1 16 0,-1-1 0 15,-1 0 0-15,-1 1-96 0,0-3 0 0,-3-2-128 0,-1 1 192 16,-2-2 272-16,-2-3 48 0,0 3 16 0,-2 0 0 16,-2 0-112-16,1-3-32 0,-4 2 0 0,1-4 0 15,-1 2-80-15,-2-1-32 0,1-2 0 0,-2 0 0 16,0-5-272-16,0-1 0 0,2-3 0 0,-2-2 0 15,-1-2-512-15,-3-3 0 16,1-3 0-16,-5-4 0 0,1-2-304 0,-4-4-64 0,-1-7-16 0,0-1-18400 16</inkml:trace>
  <inkml:trace contextRef="#ctx0" brushRef="#br0" timeOffset="169495.27">24767 16719 24879 0,'-4'0'1088'0,"-1"-3"256"0,-1-1-1088 0,-1 2-256 0,2 1 0 0,0-1 0 0,-1 1 448 0,-6-1 48 0,-5 1 0 0,-8-2 0 0,-3 1-656 0,-3 2-128 0,1 5-32 0,3-2 0 16,0 5 704-16,2 3 144 0,0 0 32 0,3 6 0 16,-3 1 144-16,3 4 16 0,0 5 16 15,0-1 0-15,2 2 640 0,0 1 128 0,3 2 32 0,1-3 0 0,2-3-656 0,2 1-128 32,2-4-32-32,4 0 0 0,2-2-720 0,4-1-368 15,4-1 48-15,3-3 0 16,3 1-112-16,4-3-16 0,2-3 0 0,2-1 0 0,5-2-192 0,1-4-64 0,3-3 0 0,1-2 0 31,1-2-560-31,1-3-112 0,-2-6-32 0,0 1 0 16,-2-3-288-16,-2-1-64 0,0 0-16 0,-3 0 0 0,0 0 1904 0,-1-3 368 0,-3-1 80 0,-1 2 0 15,-2-1 1840-15,-3 0 352 0,-1 0 80 0,-3-2 16 16,-2 1-800-16,-2-2-144 0,-3 2-48 0,-2-1 0 16,-1 1-1184-16,-4 2-240 0,0 5-64 0,-3 1 0 0,-1 5-384 0,-1 2-192 15,-3 4 0-15,-1 1 16 16,-2 1-736-16,-1 4-160 0,-4 2-16 15,1 2-10544-15,1 1-2096 0</inkml:trace>
  <inkml:trace contextRef="#ctx0" brushRef="#br0" timeOffset="169857.3">26252 16453 39615 0,'-5'26'3520'0,"0"-13"-2816"0,1-2-560 0,2-3-144 0,1-6 1600 0,1 0 304 15,-2 0 48-15,2 1 16 0,-1 3-2352 0,-1 4-448 0,2-1-112 0,0 4-16 0,1-1 384 0,1 1 64 0,3-2 0 16,-1 4 16-16,0-1 272 0,-2 6 48 0,2-1 16 0,-3 7 0 16,-2 0 160-16,-1 5 176 0,-3 0-48 0,-2 1 0 15,-1 2 96-15,-2 1 16 0,-3 3 0 0,0-1 0 0,-4 2-384 0,-1-5-80 16,-2 2-16-16,2-5 0 15,1-2-208-15,1-5-64 0,1-6 0 16,2-4-17344-16</inkml:trace>
  <inkml:trace contextRef="#ctx0" brushRef="#br0" timeOffset="170102.52">25850 16845 43311 0,'3'16'1920'0,"-2"-9"384"0,0 2-1840 0,0-8-464 0,2-1 0 0,2-1 0 16,1 1 384-16,3-4 0 0,7-4-16 0,7-1 0 31,9-5-736-31,8-4-144 0,2-2-16 0,0 1-16 16,2-5 48-16,-2-1 16 0,-1 1 0 0,-4 0 0 16,-3 1-768-16,-6 4-160 0,-3 0-16 0,-3 4-16 0,-2 2 256 0,-3 0 48 15,-3 3 16-15,-2 1 0 0,-1 0 816 0,-3 0 176 0,-1 2 128 0,1-2-192 16,-3 2-16-16,1-4-16 0,0-1 0 0,0 0-13504 15</inkml:trace>
  <inkml:trace contextRef="#ctx0" brushRef="#br0" timeOffset="170547.58">26754 16123 29487 0,'0'2'2624'0,"0"2"-2112"16,-1 1-512-16,1-2 0 15,0 0 2752-15,0 1 432 0,0 3 80 0,1 4 32 0,1 5-1824 0,3 4-384 16,2 1-64-16,0-4 0 0,2 2-672 0,1-1-128 15,1 1-32-15,0 0 0 16,-1 3-576-16,-2 4-112 0,0 2-16 0,-3 7-16 16,-3 3-112-16,-3 5-32 0,-4 2 0 0,-4 2 0 0,-3 1 416 0,-3 3 96 15,-2-4 16-15,-2-3 0 0,1-3 144 0,-2-2 0 0,3-1 160 0,-2-4-160 16,3-1 160-16,1-5-160 0,2-1 160 0,1-4-160 16,5-5 320-16,0-4-48 15,0-2 0-15,4-2 0 0,0-1-272 0,2-6 128 0,1 0-128 0,3-3 0 16,0-3 128-16,2 0-128 0,0-4 0 0,1-1 0 15,2 0 192-15,-1-3 0 16,1 0-16-16,0-4 0 0,1-1 144 0,-2-4 16 16,2 2 16-16,0-4 0 0,-1-3 160 0,2 0 48 0,0-1 0 0,0 8 0 0,0-1-256 0,-3 5-48 31,1 6-16-31,-1 2 0 0,-2 4-240 0,0-3-240 0,0 4 48 0,0 1 16 0,0 0-160 0,0 0-48 16,1 1 0-16,-1 2 0 0,0 1 160 0,1 1 32 15,-1 1 0-15,1-1 0 16,0 3 432-16,1-1 80 15,-1 1 32-15,1 2 0 0,1 0-352 0,-1 2 0 0,0 4 0 0,1 3 0 0,-1 3-176 0,2 3-96 16,-2 1-32-16,1 0 0 0,-1 5-16 0,-1-3 0 16,1 1 0-16,-3-1 0 15,0-6-192-15,-1-2-32 0,-1 1-16 0,-1-2 0 16,2-3-1472-16,-2-4-288 0,0-2-64 0,-1-4-13744 0</inkml:trace>
  <inkml:trace contextRef="#ctx0" brushRef="#br0" timeOffset="170884.76">27191 17048 37775 0,'-2'16'1664'0,"0"-8"368"0,1 0-1632 0,-1-6-400 0,2-1 0 0,-1 2 0 0,1-3-2688 0,0 0-640 0,-1 2-112 0,0 0-16 0,-1 0 2768 0,1 1 688 0,1-3 0 0,-1 1 0 16,1-1-2240-16,0 0-400 0,1 0-80 0,0-1 0 0,1 1 5488 0,0-3 1104 15,3 1 224-15,0 0 32 0,0-3-752 0,1-1-160 16,0-1-16-16,2-3-16 0,0-1-2032 0,2-3-384 0,0-2-96 16,1-2-16-16,0-7-272 0,2 1-64 0,-1-4-16 15,2 1 0-15,1 1-304 0,-1 0 128 16,3-1-128-16,-1 2 0 0,0 5 0 0,0 0 0 0,1 3 0 0,-2 3-144 15,1 4 144-15,-1 1-192 0,-2 0 192 0,2 0-192 16,-1 2 192-16,1 1-192 0,0-3 192 0,-1 2-192 31,2-2-448-31,1 1-112 0,0 0-16 0,-1-2-18272 0</inkml:trace>
  <inkml:trace contextRef="#ctx0" brushRef="#br0" timeOffset="171361.2">27847 16735 23951 0,'3'6'2128'0,"-2"0"-1696"16,0-5-432-16,0-1 0 0,1 0 240 0,-1 3-48 15,1-3 0-15,2 3 0 16,0 2-3232-16,1 0-656 0,1 0-128 0,-2-3-16 16,-1 0 2656-16,0 1 544 0,-1-2 96 0,-1 1 32 0,-1-2 3136 0,0 3 640 15,-2-2 128-15,-2 1 32 0,-1 2 544 0,-1 0 96 16,-4 1 32-16,0 1 0 0,0 0-2112 0,-1 2-400 15,-1 0-96-15,-2 2-16 0,2 0-1056 0,0 0-224 16,2 1-32-16,1 3-16 0,3-4-144 0,0 1-256 0,2 0 64 0,3 0 16 16,0-1-16-16,-1 2-16 0,4 1 0 15,-1-4 0 1,2 4-624-16,0-3-128 0,2 0-32 0,0-2 0 16,0 0 48-16,1-2 16 0,0 2 0 0,2-4 0 0,0 2 1424 0,1-3 272 0,1 1 64 0,1-4 16 15,1 0-64-15,2 0-16 0,1-3 0 0,-2 1 0 16,2 0-592-16,0-1-176 0,1-4 0 0,-2 3 0 15,-2-3-624-15,-1 0-192 16,0 1-32-16,-3 0-16 0,-2-1 208 0,-1 1 32 0,-1 0 16 0,-2 0 0 16,-2 0 1632-16,1-2 336 0,-1 2 64 0,-1-3 16 0,1 2-224 0,-1-3-32 15,0-5-16-15,-1 2 0 0,1-6-400 0,0 1-96 16,1-5-16-16,0 1 0 0,0 0-528 0,0 0-128 16,0-1 0-16,-3 6 0 15,1 3-640-15,-3 1-96 0,-1 7-32 0,-2-1 0 16,-2 1-48-16,-2 1-16 0,-2 2 0 0,0 0 0 15,-2 2-784 1,-3 1-176-16,2 0-16 0,-2 1-8960 0,2 0-1792 0</inkml:trace>
  <inkml:trace contextRef="#ctx0" brushRef="#br0" timeOffset="171846.95">28284 16703 31327 0,'-2'3'2784'0,"1"-3"-2224"0,0-3-560 0,0 0 0 0,1 3 912 0,-2-4 80 0,0 4 16 0,0-5 0 0,-3 4-3360 0,0-4-656 0,-2 4-144 0,1 1-32 0,1 4 2480 0,-2 2 480 16,1 4 224-16,-2 2-192 0,2 4 2688 0,-1 5 528 31,-1 2 112-31,2 0 32 0,0 4-944 0,1 2-192 15,0-1-48-15,3 1 0 0,-1-6-1120 0,1 1-224 16,2-5-64-16,1-3 0 0,0 0-576 0,3-1-160 0,1-5-16 0,1-1 0 0,1-2-160 0,2-4-48 16,2-2 0-16,0-2 0 15,2-2 112-15,-1-4 16 0,2-2 0 0,0-1 0 0,0-2 80 0,0-3 32 0,-2 1 0 16,0 0 0-16,-1-2 144 0,1-1 0 16,-1 1 0-16,0-2 0 15,0-1 208-15,-1 2 32 0,1-2 0 0,-2 3 0 0,-1 2 128 0,-2 4 16 0,-2 1 16 0,-1 5 0 16,-1 1-240-16,-3 3-160 15,1 3 192-15,-3 0-192 0,2 0 256 0,-1 1-48 16,0 1-16-16,1 1 0 16,0-2-320-16,-1 2-80 0,0 0-16 0,1 1 0 15,0-1-48-15,0 1-16 0,-1-1 0 0,2 3 0 16,-2 1 288-16,2 0 0 0,-1 0 0 0,1 5 0 0,-2-2 0 16,1 2 0-16,1 1 192 0,0 0-48 0,-1-4-144 15,1 2 0-15,0-3 0 0,0 0 0 16,1-2-1024-16,0 0-64 0,2 1-32 0,1-4 0 15,1 0-1696-15,1 0-320 0,2-2-80 0,4-3-10480 16</inkml:trace>
  <inkml:trace contextRef="#ctx0" brushRef="#br0" timeOffset="172529.64">29085 16785 36863 0,'1'3'1632'0,"-1"-3"336"0,0-3-1584 0,1 0-384 0,1-2 0 16,-2 1 0-16,1 0-496 0,0-4-176 0,0-5-32 0,1-4-16 0,0-5-656 0,-2-3-128 0,0 3-32 0,-2 1 0 0,-2 3-656 0,-4 4-144 0,0 4-32 0,-3 1 0 15,-3 5 1472-15,-3 1 272 0,-3 3 64 0,-2 3 16 0,-2 1 2432 0,-1 5 480 16,-2 1 112-16,0 2 16 0,-1 4-608 0,0-2-112 15,4 3-32-15,0-1 0 16,3 0-656-16,3 0-128 0,2 0-16 0,2 3-16 16,3-3-1344-16,2 0-272 0,3 0-48 0,2-1-16 15,2-3-320-15,1 1-64 0,1-4-16 0,1-1 0 16,0 1 400-16,2-3 80 0,1 1 16 0,3-1 0 16,1 3-272-16,1-3-48 0,3 0-16 0,1 1 0 0,0-1 1184 0,3-3 224 15,0-3 48-15,1 0 16 0,0 0-480 0,-1-3 0 16,0-3 0-16,3-1 0 15,0 1-736-15,1-4-32 0,0 2-16 0,1-5 0 0,-1 3 656 0,-2-3 128 0,1 0 0 0,-3-1 0 16,-1 1 1008-16,-3 0 144 0,-1 3 48 0,-3-1 0 16,-1 3 976-16,-3-2 192 0,-3 4 32 15,0 4 16-15,-2-1-912 0,0 2-176 16,-4 1-48-16,-1 1 0 0,-2 2-656 0,1-1-144 0,-1-1-32 0,0 2 0 16,2 0-96-16,-2 2-32 0,2-1 0 0,1 0 0 15,1 0-320-15,-1 1-240 0,3 1 48 0,-2 0 0 16,2 1-192-16,-1-1-16 0,2 4-16 0,-3 3 0 15,2 2 416-15,-1 1-160 0,1 6 160 16,-2 3 0-16,-1 3 0 0,0 2-128 0,0 4 128 0,0 1 0 0,0 0 0 0,-1 2 0 16,0 1 0-16,0-3 0 15,1-1 128-15,-1 0 0 0,0 0-128 0,-1 1 192 16,1-2-192-16,-1 2 0 0,1 1 128 0,-3-4-128 0,1 1 128 0,0 2 0 16,-1-3-128-16,-1-3 192 15,0 0 0-15,-2 0-16 0,0-1 0 0,-3-1 0 0,1-2-176 0,-1-3-144 16,2 1 144-16,-1-7-208 15,1 0 208-15,-2-4 0 0,0-2 0 0,0-4 0 16,1-3-448-16,0-6 16 0,0-1 0 16,-1-4 0-16,-1-2-1120 0,1-6-240 0,-1-5-32 0,0-3-16 15,2-4-1248-15,0-5-256 0,1-3-48 0,3-5-8256 0</inkml:trace>
  <inkml:trace contextRef="#ctx0" brushRef="#br0" timeOffset="173062.91">29476 16134 35007 0,'1'0'3120'0,"-1"0"-2496"0,0-3-496 0,-1 3-128 0,1 0 1184 0,0 0 224 0,0-2 32 0,-2 2 16 0,2-1-1008 0,0-2-208 0,2 1-48 0,-2 2 0 0,0 0-192 0,0 0 144 31,0 0-144-31,0 0 128 0,22-8-128 0,-18 8 0 0,-1 4 0 0,0 5-176 0,-2 3 176 0,-2 8 128 32,0 2-128-32,-3 6 176 0,-4 5 128 0,1 4 16 0,0 3 16 0,-3 5 0 15,1-1-16-15,-2 1-16 0,-1 4 0 16,0-3 0-16,1-3 0 0,0-2 0 0,3-2 0 16,0-8 0-16,2-2-64 0,2-2-16 0,1-1 0 0,1-6 0 15,2 1-224-15,0-5 128 0,2-2-128 0,-1-2 0 16,1-2 144-16,1-1-144 0,0-3 128 0,1-4-128 15,0 2 0-15,0-4 0 0,-1-2 128 0,1-2-128 16,1 0 0-16,-1-2 0 0,1-4 0 0,-2-1 0 16,2-1 256-16,0-2 112 0,0-2 16 0,0 0 16 15,1-3 112-15,2 3 32 0,-1-2 0 0,2-2 0 16,-1 5-144-16,0 2-16 0,0 4-16 0,1 3 0 0,-1 0-368 0,-1 2 0 16,0 1 0-16,1 2 0 0,0-1 0 15,2 2 0-15,-1-3 0 0,0 2 128 0,1 1-336 0,-2 0-64 16,2 1-16-16,0 2 0 0,1 0 80 0,1 2 16 15,2 3 0-15,-2-2 0 0,3 4 64 0,1 2 128 16,0 1-208-16,3 5 80 0,2-1-96 0,0 4-16 16,0 4 0-16,-1-3 0 0,-2 2 48 0,2 3 16 15,0-1 0-15,0 2 0 0,0 1-48 0,-2 2-16 16,2-3 0-16,-2 1 0 16,0-3-112-16,-2-4-32 0,-1-1 0 0,-3-5 0 15,-1 0-432-15,-2-6-80 0</inkml:trace>
  <inkml:trace contextRef="#ctx0" brushRef="#br0" timeOffset="-93259.71">4865 16526 34095 0,'0'-5'3024'0,"-2"1"-2416"0,2 0-480 0,-1 2-128 0,1 1 880 0,0 1 144 0,-1-5 48 0,-2-3 0 0,1 0-96 0,-2 0-16 0,1 0 0 0,-2-1 0 16,0 5-448-16,0 0-112 0,-2 2-16 0,3 1 0 15,-1 1-384-15,1 1 0 0,1-1 0 0,2 2 0 0,0 0 192 0,1 0-64 16,0 2 0-16,1-2 0 0,0 1 0 0,2 1 0 16,1-2 0-16,-2 2 0 15,3-2 112-15,-1 2 16 0,1 2 0 0,0 0 0 16,-2-2 192-16,1 5 64 0,1 1 0 0,-1-1 0 15,1 4 0-15,0-1 0 0,1 4 0 0,0 3 0 16,0 3-512-16,0 2 0 0,1 0 0 0,-3 5 0 16,3-1 0-16,-4 1 0 0,0 2-208 0,-2 1 64 15,-1 5-96-15,-1 1-16 0,0 3 0 0,-3 1 0 0,0 1 256 0,-2-1 0 16,0 2 0-16,-2-2 0 0,0-2 0 16,-2-1 0-16,0-5 0 0,-1 1 0 0,-2-4 256 0,1-3 112 0,0 1 16 15,-1-7 0-15,2 0-112 0,0-4-16 16,0-1 0-16,1-1 0 0,0-4-96 0,2-2-32 15,-2 3 0-15,1-3 0 0,2-1-128 0,0 4 0 0,0-1 0 16,0 1 0-16,2-1 0 0,0-2-176 0,0 6 48 16,1-4 0-16,0 4 0 0,3 0 0 0,0-1 0 0,0-1 0 15,2-2-32-15,-1 1 0 16,1-7 0-16,0 1 0 0,2-2 160 0,-1-1 0 0,1-1 0 0,0 0 0 16,0-2 160-16,-1-1-32 15,1 0-128-15,1 0 192 0,-1 0-192 0,1-1 144 0,0 1-144 0,2 0 128 0,0-3-128 0,1 0 0 16,3 0 144-16,1 0-144 15,3 0 0-15,3-1 128 0,-1 4-128 0,4-3 0 0,1 3 0 0,2 0 0 16,-1 1 0-16,1 1 0 16,0 1 0-16,-2 3 0 0,0-2 0 0,-3 2 0 0,-1 0 0 0,0-2 0 15,-4 2 0-15,-1 0 0 0,0-2 0 0,-1 0 0 16,2 2 0-16,0-1 0 16,0 1 0-16,0-2 0 0,-1-3-176 0,2-1 176 15,-1 0-784-15,1-1-64 0,-1-3-16 0,2-2 0 16,0 1-80-16,0-1-16 0,0-2 0 0,-3 2 0 15,2-3-416-15,-1 2-96 0,0-2 0 0,0 2-16 0</inkml:trace>
  <inkml:trace contextRef="#ctx0" brushRef="#br0" timeOffset="-92407.4">5684 17636 46079 0,'-3'6'2048'0,"-1"-3"400"0,0 1-1952 0,3-4-496 0,1-3 0 0,1 2 0 0,2-4-320 0,0-1-144 0,4-4-48 0,1-6 0 0,5-3-96 16,-1-3-32-16,-1 0 0 0,-1-2 0 0,-1 1 640 0,-4-3 256 0,0 1 0 0,-4-1-16 15,0-2 208-15,-1-1 64 0,-1 1 0 0,-2-1 0 16,2 3 240-16,0-2 48 0,1-3 16 0,1-1 0 16,3-2-192-16,1 5-48 0,0 0 0 0,1 2 0 15,0 1-144-15,2 0-48 0,1-5 0 0,1 2 0 0,0 0-64 16,1 4-32-16,0 1 0 0,-1 1 0 0,3 4-288 0,-3 0 0 16,1 3 0-16,-1 0 0 0,-2 4 0 0,0-1 0 15,-1 3 0-15,-1 4-192 0,-1 0-16 0,0 2 0 16,0 4 0-16,1 5 0 0,1 6 32 0,-1 7 16 15,1 6 0-15,1 7 0 0,0 8-32 0,2 1-16 16,-1 2 0-16,-1 5 0 0,2 2 32 0,-1 0 16 16,1-4 0-16,0-2 0 0,0-4-80 0,0-1-16 0,-1-4 0 15,0-5 0-15,-2-3 128 0,0-2 128 16,-1-5-208-16,-1-3 80 0,0-4 128 0,0-6 224 0,-3 1-48 0,1-7-16 16,-1-3 288-16,1-3 48 0,0 0 16 0,0-7 0 15,2 0-240-15,-2-8-32 0,1-1-16 0,0-4 0 16,0-3-64-16,-2-3-16 0,2-3 0 0,-2-4 0 15,2-6-16-15,0 0 0 0,-1-1 0 0,4 0 0 16,0 2-128-16,3 3-192 16,0 4 32-16,2 4 16 0,-1 5-112 0,2 0-32 15,-1 3 0-15,-1 0 0 0,0 3 288 0,-1 2 0 0,0 5 0 0,-1 4 0 0,-2-1 0 16,0-1 0-16,2 3 0 0,-1 4 0 16,-2-2 0-16,1 0 0 0,1 0 0 0,-2-1 0 0,1-1 192 15,1 0-48-15,-1 4-16 0,2-1 0 0,1 2-128 0,1 3 0 16,0 2 0-16,1 4 0 0,2 6 0 0,2 5 0 15,1 8 0-15,0 8 0 0,1 1-208 0,-3 5 80 16,-2 5 128-16,-2 2-208 0,1 0 208 0,-4 3 0 16,0 1 0-16,-5 2 0 15,1-6 0-15,-2 2 0 0,0-2 0 0,-2-4 0 0,0-5 128 0,1-3-128 16,-1-1 0-16,2-3 0 0,1-2 0 0,-1-1 0 16,2-1 0-16,-1-2 0 0,1 0-240 0,0-3-96 0,0-1-32 15,1-5 0 1,0-5-848-16,0-3-192 0,0-2-16 0,2-3-19104 0</inkml:trace>
  <inkml:trace contextRef="#ctx0" brushRef="#br0" timeOffset="-91870.59">7377 17484 42383 0,'0'0'1872'0,"-1"-2"400"0,-1 0-1824 0,0 0-448 0,2-2 0 0,-1 2 0 0,0-1-960 0,0-3-304 0,-3-1-48 0,-1-6-16 0,-1-3-144 0,-2-2-48 0,0 2 0 0,0-1 0 0,1 1 1856 0,-2 4 368 0,1 0 80 0,-1 2 16 16,0 1 288-16,2 3 48 0,-1 5 16 0,2-2 0 15,-1 6-448-15,1-3-64 0,-2 3-32 0,1 0 0 16,-1 3-160-16,-2 1-48 15,2 2 0-15,-3 4 0 0,-2 0-160 0,1 2-48 0,-2 1 0 0,1 4 0 16,-2 1-64-16,3 1 0 0,-1 4-128 0,3-7 192 16,3-3-48-16,1 3-16 0,-2 6 0 0,1 4 0 15,-1-1 224-15,2 3 32 16,0-1 16-16,2 1 0 0,1 0-272 16,1-3-128-16,2-2 128 0,2 0-128 0,0-1 160 0,1-1-160 0,0 0 192 0,1-3-192 15,1-3 192-15,1-1-64 0,2-5 0 0,-1-2-128 0,2 0 0 0,2-4-256 16,1 1 32-16,7-2 0 0,0 1-48 0,5-4-16 15,2 0 0-15,2-6 0 16,3-2-224-16,5-4-32 0,6-5-16 0,0-4-18848 0</inkml:trace>
  <inkml:trace contextRef="#ctx0" brushRef="#br0" timeOffset="-91220.4">8015 17427 45151 0,'-8'6'2000'0,"0"-4"416"0,0-1-1936 0,1-1-480 0,5-1 0 0,-1 1 0 0,2-2-496 0,-4 0-192 0,-2 1-32 0,-3-2-16 0,1-1-96 0,-1 2 0 0,2 2-16 0,-1 2 0 0,2 2 592 15,-2 4 256-15,2 3-192 0,-2 1 192 0,-1 4 0 0,0 1 288 16,0 5-32-16,-1 0 0 0,0 3 96 0,0-2 16 16,1 4 0-16,0-1 0 0,0 3 16 0,-1-1 16 15,2-3 0-15,1 0 0 0,2 0-80 0,1-2 0 16,1-1-16-16,3-7 0 0,-1-2-80 0,4 2-16 0,0 1 0 15,3 2 0-15,-1-3-64 0,2 1-16 0,3 2 0 0,1 1 0 16,-1 0-128-16,1-2 160 0,3-1-160 0,0-2 160 16,2-1-160-16,0-6 0 0,1 2 144 0,-1-5-144 15,1-2 256-15,1-2-32 0,2-2 0 0,-2-2 0 16,2-2-224-16,-3-4-128 0,-1 4 128 0,-2-4-208 16,0-1 80-16,-2 1 128 15,0-4-208-15,-1-2 80 0,1 1 128 0,-1-5 128 16,-2 3-128-16,1-3 176 0,0 1-48 0,-1-5-128 0,1 1 192 15,1-6-64-15,-1-2 0 0,-1-1 0 0,1 0 0 0,-2 1 0 0,1 0-128 0,-1 5 0 16,-1 4 0-16,-1 2 0 0,0 5-352 0,-1 5 48 16,0 4 16-16,-2 2 0 0,1 4 288 15,-2 4 0-15,1 2 0 0,0 1 144 0,0 2 176 0,2-1 16 16,-1 3 16-16,1 1 0 16,0 2-112-16,-2 1-32 0,2-2 0 0,-1 6 0 0,-1-1 32 0,2 5 0 15,-1-1 0-15,1 0 0 0,1 0-96 0,-1-2-16 16,-1-5 0-16,2 5 0 0,2 5-128 0,0 3 0 15,2 1 0-15,1-1 0 16,1 0-576-16,0-3 16 0,2-1 0 0,2-3 0 16,4-5-368-16,-1-3-80 0,0-2-16 0,1-1 0 15,0-3-16-15,2-4-16 0,-2-3 0 0,-3-3-17120 0</inkml:trace>
  <inkml:trace contextRef="#ctx0" brushRef="#br0" timeOffset="-90900.56">8768 17196 49759 0,'9'7'2208'16,"-5"-2"448"-16,-1 0-2128 0,0-2-528 0,-1-1 0 0,2-2 0 0,1 4 192 0,2-2-192 0,7 5 192 0,3 4-192 0,4 4-592 0,2 7-240 0,-4 3-32 0,-1 3-16 0,-5 4 480 0,-1 3 80 0,-5 3 32 0,-2 3 0 0,-3 6 288 0,-3 0 144 0,1-3-16 0,-2 1 0 15,-2-4 0-15,1-3 0 16,1 0 0-16,1-1 0 16,1 3-128-16,-1 0-176 0,1-2 48 0,-2 3 0 15,2 0-720-15,-2-7-144 16,1-8-32-16,-1-4 0 0,1 1-768 15,0-8-176-15,0-6-16 0,1-5-9472 0,0-1-1872 0</inkml:trace>
  <inkml:trace contextRef="#ctx0" brushRef="#br0" timeOffset="-90680.78">8306 17452 58047 0,'6'12'2576'0,"-2"-4"528"0,-2-2-2480 0,1-2-496 16,0-2-128-16,2-2 0 16,3 3-800-16,4-3-176 0,10 1-48 0,13 1 0 0,12-2 1024 0,14-3 208 15,5-4 48-15,7-1 0 0,5-6-256 0,9-1 0 16,8-3 128-16,-2-1-128 16,-5 2-400-16,-6-2-128 0,-2 1-32 0,-5-1 0 15,0 3-912-15,-5 0-176 0,-2 0-32 0,-6 0-13120 0,-3-3-2624 16</inkml:trace>
</inkml:ink>
</file>

<file path=ppt/ink/ink1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58:38.433"/>
    </inkml:context>
    <inkml:brush xml:id="br0">
      <inkml:brushProperty name="width" value="0.05292" units="cm"/>
      <inkml:brushProperty name="height" value="0.05292" units="cm"/>
      <inkml:brushProperty name="color" value="#FF0000"/>
    </inkml:brush>
  </inkml:definitions>
  <inkml:trace contextRef="#ctx0" brushRef="#br0">4792 10832 39615 0,'11'-5'3520'0,"1"4"-2816"0,-1 1-560 0,-2 0-144 0,-2 1-192 0,3 2-64 15,11-3 0-15,13 0-16 0,9-3 16 0,5 0 0 0,-3-1 0 0,-7-5 0 0,-8 2-80 0,-11-3-16 0,-7 4 0 0,-7-3 0 0,-7 3 496 0,-8 2 112 16,-7 1 0-16,-11 3 16 0,-9 3 512 0,-10 4 112 0,-9 0 0 0,-15 4 16 16,-15 6-624-16,-8 2-128 0,-4-1-32 0,3-1 0 15,2-3 240-15,-8 2 32 0,-8 2 16 0,-3-1 0 16,-1-1 128-16,-8-2 32 0,-9 2 0 0,-5-1 0 15,5-3-128-15,-16 0-32 16,-14 5 0-16,-12-5 0 0,-3 1-288 0,0-3-128 16,7-1 128-16,-9 1-128 0,-9-1 0 0,6-3 0 15,7-1 0-15,19 1 0 16,22-1-528-16,12 2-192 0</inkml:trace>
</inkml:ink>
</file>

<file path=ppt/ink/ink2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6:05:13.063"/>
    </inkml:context>
    <inkml:brush xml:id="br0">
      <inkml:brushProperty name="width" value="0.05292" units="cm"/>
      <inkml:brushProperty name="height" value="0.05292" units="cm"/>
      <inkml:brushProperty name="color" value="#FFC000"/>
    </inkml:brush>
    <inkml:brush xml:id="br1">
      <inkml:brushProperty name="width" value="0.05292" units="cm"/>
      <inkml:brushProperty name="height" value="0.05292" units="cm"/>
      <inkml:brushProperty name="color" value="#FF0000"/>
    </inkml:brush>
  </inkml:definitions>
  <inkml:trace contextRef="#ctx0" brushRef="#br0">5516 3388 36863 0,'-22'15'3264'0,"6"-1"-2608"0,1-2-528 0,4-5-128 0,6 0 992 0,3-3 160 0,-2 3 48 0,-2 3 0 0,-3 6-1200 0,-3 3-256 0,0 9-32 0,3 0-16 0,1 2 304 0,4 1 128 16,3 3-128-16,4 1 192 0,0 3-192 0,5 3 0 15,0 4 0-15,2 2 0 0,2 4-128 0,0 5-32 16,0 7 0-16,1 4 0 0,0 6 160 0,0 2-208 15,0 7 80-15,1 1 128 0,-2 5-256 0,-2 7 80 16,1 6 16-16,-2 3 0 0,-2-2-160 0,-3-1-16 16,0 7-16-16,-1 2 0 0,0 7 0 0,-2 4 0 0,-1 5 0 15,0 4 0-15,-1 5 128 0,-2 1 32 0,2 6 0 0,0-2 0 16,0 2 688-16,1 3 144 0,0 4 16 16,0 2 16-16,1-8 128 0,1 9 32 0,1 3 0 0,-1 9 0 15,3 0-384-15,-1 1-80 0,0-5-16 0,-1 2 0 16,0 3-192-16,-1 2-32 0,0-2-128 0,-2 2 192 15,0 0-192-15,-2 0 0 0,1-1 0 0,1-2 0 16,-1 3 0-16,-2-12 0 0,1-9 0 0,-2 11 0 16,1 11 0-16,-1 0 0 0,1-4 0 0,0-5 0 0,0-2 0 0,-1 1 0 15,2 7 0-15,-2-4 0 0,2-3 0 0,-2 3 128 16,0 1-128-16,1 2 0 0,-1 3 144 0,0-5-144 16,1 3 128-16,-1-8-128 0,-1 1 192 0,0 0-32 15,0 4-16-15,-1-5 0 0,1-8-144 0,-1 3 192 16,-1 2-192-16,1 1 192 15,3-3-64-15,-1-6-128 0,1-1 192 0,1-3-64 0,1 5-128 0,1-9 0 16,0-15 0-16,1 7 0 0,0 6 0 0,2 0 0 16,2-6 0-16,-3-2 0 0,1 0 0 0,-1-6 0 15,2-7 0-15,-1-1 0 0,1-1 0 0,1-2 0 16,1-4 0-16,0-5 128 0,1-4 64 0,0-1 16 16,0-6 0-16,2-4 0 0,0-3-16 0,-1-5-16 15,1-6 0-15,0 0 0 0,2-4-176 0,-2-2 0 0,-2-4 0 0,2-6 0 16,-2-4 0-16,-1-4-320 0,-1-2 48 0,1-3 16 15,-1-2-144 1,0-2-32-16,-1-5 0 0,-2-4 0 0,1-2 144 0,-2-6 32 16,-2-2 0-16,1-2 0 0,0-5 48 0,-1-5 16 0,-1 0 0 0,1-6 0 15,0-3-320-15,0-5-64 0,-2-5-16 16,1-9-17440-16</inkml:trace>
  <inkml:trace contextRef="#ctx0" brushRef="#br0" timeOffset="911.17">6273 3268 11055 0,'-16'-4'976'0,"2"1"-784"0,2 0-192 0,3 1 0 0,6 1 6064 15,0 1 1168-15,1 0 224 0,-5-3 48 0,-1 3-5744 0,-5-2-1152 0,2 2-224 0,0 2-64 0,1 4 48 0,4 4 0 0,2 5 0 0,2 5 0 0,2 5-224 0,0 4-144 0,1 6 192 0,2 4-192 16,0 7 0-16,1 4 0 0,0 0 0 0,1 7 0 16,0 4 0-16,0 2 0 0,0 1 0 0,0 5 0 15,-2 1 0-15,1 1 0 0,1 4-192 0,0 4 48 16,2 5 144-16,-1 5 0 0,-1-1 0 0,2 3 0 16,0 2 0-16,2 7 176 0,-1-1-48 0,1 2 0 15,-2 0 192-15,3 6 48 0,0 8 0 0,1 8 0 16,0 6-32-16,1 4 0 0,-1-1 0 0,1 8 0 15,-1 4-16-15,0 6-16 0,-1 2 0 0,0 9 0 16,0 7-128-16,-1 5-32 0,-1-11 0 0,0 5 0 16,-1 0-144-16,1 4 0 0,-1 6 0 0,0-1 0 0,0-1 0 15,-1-10 0-15,0-1 0 0,0 3 0 0,-1 7 0 0,0 4 0 16,1 4 0-16,0-8 0 0,-1-13 0 16,1 10 0-16,2 10 0 0,-3 5 0 0,1 3 0 0,-1-5 192 15,-1-4-192-15,1-6 192 0,1 0 64 0,0 12 32 16,1 8 0-16,1 1 0 0,-2-4-96 0,-1-6-32 15,0-8 0-15,-1 5 0 0,-1 6-32 0,1 0 0 16,-1 4 0-16,-2-8 0 0,-1-10-128 0,-1 3 0 0,-2 2 144 0,1-2-144 16,0 4 144-16,0-2-144 0,-1 2 192 15,0-5-192-15,-2-5 256 0,1-7-48 0,-1-2-16 0,1 3 0 16,2 3 112-16,-1-7 16 0,2-10 0 0,0 5 0 16,0 2-80-16,1-1-16 0,0-3 0 0,1-1 0 15,-1-5-96-15,0 2 0 0,0 2-128 0,-1-5 192 16,-2-7-192-16,1-2 0 0,-1-2 0 0,1-2 0 15,1-2 0-15,-1-5 0 0,2-2 0 0,0-6 0 16,2-5 0-16,-1-5 128 0,0-2-128 0,0-8 0 16,-1-14 0-16,0 1 0 0,-1-1 0 0,1-10 0 15,1-5 0-15,-2-7 0 0,1-5 0 0,-1-5 0 16,0-6 0-16,-2-9 0 0,1-7-208 0,-1-5 64 16,1-3-752-16,-1-11-128 0,1-6-48 0,-1-6-20432 15</inkml:trace>
  <inkml:trace contextRef="#ctx0" brushRef="#br0" timeOffset="1799.81">7043 3445 27647 0,'-8'-15'2448'0,"2"5"-1952"0,-1 3-496 0,4 1 0 0,1 1 1696 0,1 3 240 0,2 0 48 0,-2-2 16 0,-1 1-1328 0,-1-6-272 0,1 2-48 0,2 0-16 0,0 5-16 0,2-2 0 0,2 4 0 0,1 1 0 16,4 4 32-16,-1 2 0 16,3 4 0-16,2 3 0 0,-1 5 64 0,2 7 16 15,2 9 0-15,-1 5 0 0,-2 1-112 0,1 7 0 16,-1 12-16-16,2 8 0 0,-1 4-160 0,-3 9-16 15,0 11-128-15,-1 4 192 0,1 10-192 0,-2 2 176 16,-2-4-176-16,-1 10 160 0,1 9-160 0,-4 5 160 16,2-3-160-16,-1 2 160 0,2 3 80 0,0 5 16 15,0 4 0-15,3 4 0 0,2 9-64 0,0-4-16 16,-1-9 0-16,1 4 0 0,4 8-176 0,0 10 0 0,1 7 0 0,1 2 0 16,0-9 0-16,1 17 128 0,2 28-128 0,-2 5 0 0,-1-6 240 0,-3 2-48 31,-1 7 0-31,-1 1 0 0,-1 3 0 0,0 3 0 0,2 0 0 0,-2-4 0 0,2-7-64 0,1 9-128 15,1 6 176-15,1 6-176 0,0 3 256 0,0 2-48 16,1 1-16-16,1 1 0 0,-1-2-32 0,0-5-16 0,-1-7 0 0,0 1 0 31,2 3 112-31,-1-1 0 0,3 1 16 0,0-4 0 16,-1-6-112-16,0-2-32 0,0 1 0 0,0-4 0 16,2 1 0-16,0 1-128 0,0 6 192 0,2 1-64 0,-2 2-128 0,-3-3 0 0,0 0 0 0,-1-2 0 15,-1 2 0 1,0-7 128-16,-1-5-128 0,0-6 0 0,-2-6 0 0,1-5 0 15,2-6 0-15,-1-3 0 0,2-1 0 0,-1-5 0 16,2-2 0-16,-5-6 0 16,1-7 0-16,-1-5 0 0,0-8 0 0,-2-4 0 0,0-7 0 0,0-14 0 15,-2-10 0-15,1-9 0 16,-2-5 0-16,1-13 0 0,1-6 0 0,-2-11 0 0,1-7-176 0,1-10 48 16,-1-2 0-16,1-12 0 15,-1-5-464-15,3-9-96 0,1-6-16 0,2-13 0 16,1-2-432-16,0-13-80 0</inkml:trace>
  <inkml:trace contextRef="#ctx0" brushRef="#br0" timeOffset="2684.26">8630 3490 27647 0,'-10'-8'2448'0,"1"2"-1952"0,3 3-496 0,2 1 0 0,2 1 368 0,-3-2-32 0,-5 0 0 0,-6-7 0 0,-4-3 544 0,-1 1 96 0,0-3 32 0,4 3 0 0,2 1-624 0,0-1-112 0,3 1-16 0,1-1-16 31,2 1-752-31,0 0-128 0,3-2-48 0,-1 1 0 16,2 2 144-16,0 1 32 0,1 2 0 0,1 1 0 0,-1 3 352 0,1 3 160 0,1 4-128 0,1 5 128 16,-1 3 528-16,2 7 192 0,0 4 48 0,2 6 0 15,-1 1 48-15,0 11 16 0,-1 8 0 0,1 5 0 16,1 3 160-16,-1 6 32 15,3 6 16-15,-3 3 0 0,1 1-208 0,2 3-64 0,0 12 0 0,1 4 0 16,0 5-352-16,-1 11-80 0,1 3-16 0,0 9 0 16,0 6 16-16,0 4 0 0,0 6 0 0,-2 7 0 0,-2-7 0 15,-1 8 0-15,-1 14 0 0,-2 4 0 0,-2 2-16 0,0 8-16 16,0 8 0-16,0 6 0 0,0 3-80 0,1-1-16 16,0-9 0-16,0-1 0 15,3-2 48-15,0 6 0 0,2 9 0 0,1 3 0 16,1-2 64-16,2-3 0 0,0 4 16 0,0 4 0 0,2 4-64 0,1 5-16 15,0 6 0-15,0 3 0 0,0 4 48 0,1 1 0 16,-2 2 0-16,1-3 0 0,-2-2-96 0,-1 1-16 16,0-3 0-16,-1-2 0 0,-1-8-16 0,1-10-16 15,0-4 0-15,-1 17 0 0,1 9-160 0,-1 5 0 0,-2-1 144 16,0-6-144 0,0-6 0-16,-2-7 0 0,2-6 0 0,0 0 128 0,2-3-128 0,-1 1 128 0,1 1-128 0,1-2 128 15,-1-6-128-15,1-2 176 16,1-10-176-16,1 1 192 0,0 3-192 0,3 0 0 0,1 1 144 0,0 0-144 15,-2-2 0-15,1-5 0 16,0-2 0-16,1-6 128 0,-2-1-128 0,2-12 0 0,-2-8 0 0,0 2 0 16,0-2 0-16,-1-6 0 0,1-6 0 15,-1-8 0-15,-1-8 0 0,-1-11 0 16,1-7 0-16,2-3 128 0,-1-3-128 0,-1-4 0 0,2-5 0 0,-1-7 0 16,3-4 0-16,1-9 0 15,-1-10 0-15,1-5 128 0,-1-7-128 0,0-5-160 16,0-5 160-16,1-6-208 15,-1-9-1360-15,0-4-272 0</inkml:trace>
  <inkml:trace contextRef="#ctx0" brushRef="#br0" timeOffset="12267.87">7909 4879 21183 0,'-4'-2'1888'0,"2"2"-1504"0,1 0-384 0,2 0 0 0,-1-3-256 0,1 2-112 0,0 1-16 0,1-2-16 0,0-4 944 0,0 2 192 0,3-2 32 0,-1 0 16 0,0-1-464 16,-2 4-112-16,0-2-16 0,-1 1 0 0,-1 3 208 0,-3-2 48 0,0 3 0 0,-5 3 0 15,-2 0 192-15,-2 5 64 0,-4 1 0 0,-4 4 0 16,-5 6-144-16,-6 5-32 0,-4 7 0 0,-5 3 0 16,0 5-288-16,1 0-64 0,-1 1-16 0,4-5 0 15,2-3-160-15,2-1 0 0,1-5 0 0,6-4 0 16,4-3 512-16,6-3 32 0,5-6 0 0,4-1 0 15,4-6-96-15,2-3-32 0,1 0 0 0,3-2 0 16,2-2-416-16,2-3 0 0,2-5-224 0,1-1 80 16,3-2-48-16,1-2 0 0,2-4 0 0,4-8 0 15,1-3 192-15,3-5 0 0,1-1 160 0,1-4-160 0,-1 1 128 16,1 3-128-16,2-2 0 0,-1 2 0 0,3-1 128 16,-2 5-128-16,-2 3 0 0,-4 5 144 0,0 3-144 15,-6 2 0-15,-3 8 0 0,-3-1 0 0,-4 6 384 0,-3 4 0 16,-4 1 0-16,-5 6 0 0,-3 4 384 15,-3 6 80-15,-3 2 16 0,-5 2 0 0,-1 5-592 0,-2 0-112 16,0 6-32-16,-2-4 0 0,3 2-128 0,3-6 0 16,3-1 0-16,2-3 0 0,4-1 0 0,0 1 0 15,1-4 0-15,2-2 0 16,1 2 0-16,0-2 0 0,2-1 128 0,-2 1-128 0,0 0 0 0,-3-2 0 16,1 2 0-16,-2 0 0 0,-2 0-336 0,0 0 0 15,-1-2 0-15,-3 1 0 0,-1-1 160 0,-2 0 48 0,5-4 0 0,0 0 0 16,0-2 256-16,0-2 64 0,1 0 16 0,0-4 0 15,2 2 192-15,1-7 48 0,4-1 0 0,3-3 0 16,3 0-192-16,4-3-48 0,4 0 0 0,2-1 0 16,2 3-208-16,5-2 176 0,1 0-176 0,4 0 160 15,1 4-160-15,0 1 0 0,-2 3-160 0,-1-1 160 16,-1 6 0-16,-1-3 0 0,-1 2-128 0,2-2 128 0,1 0 0 16,1-1 0-16,0 1 0 0,2 0 0 15,-1 2 0-15,2-2 0 0,-1 0 0 0,-1 0 0 16,-1 2 0-16,-2 4 0 0,-1 0 0 0,-4 4 0 15,-4 2 0-15,-3 3-192 0,-1 4 192 0,-4 2-192 0,-3 7 48 0,-3 8 16 16,-5 7 0-16,-3 5 0 0,-4 8 320 0,-3 4 64 16,-7 9 0-16,-2-2 16 15,-3-2-80-15,2-6 0 0,-2-5-16 0,1-3 0 16,1-2-48-16,2-2 0 0,6-8 0 0,2-4 0 16,3-6 96-16,4-5 16 0,1-6 0 0,4-3 0 15,3-6 0-15,1-3 0 0,2-2 0 0,1-2 0 0,1-6-80 0,1-5-16 16,2-2 0-16,0-4 0 0,1-4-144 0,1-4 0 15,2-3 0-15,1-3 128 0,4-5-128 0,0 1-192 16,6-8 32-16,4 0 16 0,-1 2-32 0,7-9 0 16,6-8 0-16,2-2 0 0,0 8 32 0,2 4 0 0,1 3 0 15,-4 8 0-15,-5 9 144 0,-7 6 0 16,-6 7 0-16,-5 7 0 0,-7 4 0 0,-3 6 144 0,-3 2-144 0,-3 4 0 16,-3 4 384-16,-2 2-48 15,-3 3 0-15,0 0 0 0,0 3-192 0,0-1-144 0,1 1 192 0,1 3-192 0,-1-3 0 0,2 4 0 16,-1 2 0-16,1 3 0 0,1 3 0 0,-2 4 0 15,2 3-176-15,-3 4 176 16,-1 7-160-16,-1 4 160 0,-1 0-128 0,-3 3 128 16,0-4 0-16,-1 1 0 0,-2 5 0 0,-3 4 0 15,0-2 0-15,1-4-160 0,1-6 160 0,3-8 0 16,3-10-160-16,3-4 160 0,2-10-128 0,5-5 128 16,1-4 0-16,4-6 0 0,1-3 0 0,2-3 128 15,3-1 64-15,2-6 32 0,2-5 0 0,2-4 0 16,2-4 80-16,2-8 16 0,7-10 0 0,3-11 0 15,4-5-320-15,3-3 0 0,0 0 0 0,-2 0 0 16,0 3 0-16,-2 6 0 0,-2 3 128 0,-6 4-128 16,-4 9 0-16,-6 7 0 0,-4 9 0 0,-4 7 0 15,-2 7 0-15,-5 5 160 0,0 4-160 0,-4 5 192 16,-3 6-32-16,-2 7 0 0,-1 3 0 0,-1 7 0 16,1-1-160-16,1 3 0 0,1 1 0 0,0 0 0 15,2 0-192-15,1-1 48 0,1-2 0 0,1-3 0 16,2-2-16-16,0-4 0 0,0 4 0 0,0-4 0 0,-2 2 160 15,-2-2 0-15,0 3 0 0,-2 3-128 0,-2-1 128 0,-2 3 0 16,-5 4 0-16,1-1 0 0,-2-2 0 0,2-3 0 16,0-4 0-16,2-3 0 0,3-7 0 0,2-2 0 15,4-7 0-15,2-3 0 0,1 0 0 0,2-6 128 16,4-1-128-16,-1-5 0 0,3-3 144 0,2-4-144 16,2-3 192-16,2-4-192 0,2-5 0 0,1-1 0 15,1 0 0-15,1 0 0 0,2-2 0 0,0 2-144 0,0 4 144 16,-1-1-128-16,1 3 128 0,-3 4 0 0,-1 5-144 15,-3 3 144-15,-2 4 0 0,-2 4 0 0,-2 2 0 0,-1 2 0 16,-2 2-128-16,-1 3 128 0,-1 6 0 0,0 3 0 16,-1 5 0-16,-1-1 0 0,-1 3 0 0,-1 4 0 15,0 1 0-15,-3 5 0 0,2-1 0 0,-2 3 0 16,1 1-144-16,-3 3 144 0,-1 3 0 16,-1-1 0-16,0-1-128 0,-1-2 128 0,-2-5 0 0,0-1 0 15,0-3 0-15,-1-2-128 0,0-5 128 0,0-2 0 16,3-3 0-16,1-3 0 0,1-4 0 0,2-2 0 15,2-1 0-15,2 0 0 0,3-6 0 0,0 0 144 16,3-4-144-16,2-3 192 0,2-4-192 0,3-4 192 16,2 0-192-16,3-7 0 0,2-1 0 0,1-2 128 15,3-5-128-15,0 5 0 0,-2 0-192 0,1-1 192 0,-2 4-192 16,-1 4 192-16,-2 2-160 0,-3 5 160 0,-3 2 0 0,0 2 0 16,-2 5-128-16,-2 1 128 0,-2 4 0 0,0 0-144 15,-1 3 144-15,-1 0-128 0,0 5-16 0,-1 0 0 16,-2 5 0-16,-1-1 0 0,1 4 144 0,-1 0-160 15,-2 4 160-15,1 1-160 0,-1 4 160 0,-2 1 0 16,1-2 0-16,-2 5 0 0,0 1 0 0,2 2 0 16,-2-1 0-16,3 0 0 0,0-2 0 0,1 2 0 15,1-2 0-15,1-1 128 0,0 0-128 0,2-2 0 0,1-3 0 16,0-2 0-16,2-3 0 0,1-2 0 0,-1-6 0 0,1-4 0 16,-1-2 0-16,2-4 0 15,0-1 128-15,1-5-128 0,1-7 304 0,0-3-16 16,3-5 0-16,-1-5 0 0,1-2 32 0,2-7 0 15,0-6 0-15,2-3 0 0,-1-4-128 0,3-6 0 0,0 1-16 0,3-1 0 16,1-3-176-16,3 4 0 0,2 2 0 0,1 3 0 16,3 7 0-16,0 4 0 0,2 9 0 0,-4 4 0 15,-2 9 0-15,-2 7 0 0,-4 4-192 16,-2 8 192-16,-3 4-256 0,-6 5 64 0,-2 3 0 0,-4 2 16 16,-3 7 176-16,-6 3-208 0,0 6 80 0,-5 3 128 15,0 1 0-15,-1 3 0 0,-2-3 0 0,1-1 0 16,0-4 0-16,2-5 0 0,-2-3 0 0,1-3 0 15,1-6 0-15,-1-1 0 0,3-1 0 0,0-6 0 0,1 0 0 16,0-2 0-16,3 0 0 0,0-4 0 16,2 2 0-16,0 0 0 0,2 0 0 0,-1 1 0 15,2-2 0-15,-2 3-176 0,0 1 176 0,2-1-128 0,-2 0 128 0,-1 4-192 16,1-1 192-16,-1 2-192 16,-1 4 192-16,-1-2-128 0,-1 4 128 0,0-1-128 0,0-2 128 0,1 1 0 15,1-5 0-15,-1 0-128 16,4-7 128-16,-1 0 0 0,2-3-144 0,0-4 144 15,2-2 176-15,2-4 96 0,0-5 32 0,2-3 0 0,1-2 48 0,1-6 16 0,1 1 0 0,2-6 0 16,0-1-368 0,2 0 0-16,0-1 0 0,1 0 128 0,2-1-128 0,2 2 0 15,2-3 0-15,2 3 0 0,4-1-144 0,-2 4-48 16,-1 7-16-16,-1 8 0 0,-5 4 0 0,-2 10 0 16,-4 8 0-16,-4 10 0 0,-4 11-80 0,-6 5-16 15,-2 2 0-15,-6 8 0 0,-4 6 304 0,-1-3 0 0,-2-2 0 16,1-4 0-16,4-9 0 0,4-6 0 15,1-4 144-15,4-4-144 0,2-3 192 0,2-7-64 0,2 0 0 16,1-5 0-16,0 1 0 0,1-4 0 0,0-3 0 0,1-1 0 16,-1 1 0-16,1-4 0 0,0 3 0 15,0 0 0-15,-1-2-128 0,1 2 0 16,-1 0 0-16,-2 2 0 0,0 2 0 0,-1 2 0 0,-3 4 0 0,-2 2-176 0,-1 2-80 0,-5 5-32 16,-2 1 0-16,-2 2 0 0,-2 1 288 0,2 1-192 15,1-7 192 1,4-1-160-16,3-3 160 0,0-3 0 0,2-2 160 0,3-6-160 0,1-3 320 0,2-2-16 15,1-5-16-15,2-4 0 0,-1-1 0 0,2-1 0 0,0-3 0 16,1-2 0-16,-1-2-288 0,3-3 160 0,0-4-160 0,-1 1 128 16,2-2-128-16,-1 0 0 0,1 1 0 0,-1-4 0 31,2 1 0-31,1-4 0 0,1-1 0 0,0-1 0 16,0 7 0-16,-2-1-144 0,3 3 144 0,-1 4 0 15,-1 3 0-15,-1 6 0 0,-3 7 0 0,-3 5 0 0,-1 4-208 0,-4 3-48 16,-1 3 0-16,-3 3 0 0,-3 7 256 0,-3 2 0 15,-2 5 0-15,-2 2 0 0,-1 4 0 0,-2 3-176 0,0-1 176 0,1 1-160 0,1 1 160 16,-1-4 0 0,2 2 0-16,0-6 0 0,1 0 0 0,0 0 0 15,1-3 0-15,-1 1 0 0,0-2 0 0,-1-2 0 0,1 0 0 16,1-1 0-16,0 1 0 0,0-3 0 16,0 3-176-16,2-4 176 0,0 4-176 0,-2 3 176 0,0 3-192 15,0 0 192-15,-4 10-208 0,0 3 64 16,-3 6 16-16,-2 0 0 0,1-3 128 0,0 0 0 15,0-3 0-15,2-7 0 0,3-5 0 0,2-8 0 16,5-6 0-16,1-5 0 0,4-4 240 0,3-4 80 16,1-5 0-16,4-6 16 0,3-5 64 0,3-9 16 15,5-8 0-15,2-7 0 0,2-4-144 0,5-8-16 0,1-7-16 16,4-4 0-16,-2 3-240 0,1-5 0 0,0-7 0 16,1-2 0-16,0-2 0 0,-1 4 0 0,-2 3-144 0,-4 7 144 15,-4 9-224-15,-4 6 48 0,-1 10 16 0,-5 7 0 16,-3 9-64-16,-3 9-16 0,-5 6 0 0,-3 4 0 15,-2 6 240-15,-3 6 0 0,-2 6 0 0,-3 8-144 16,-3 5 144-16,-3 9 0 0,-7 9-144 0,-1 4 144 16,0 0-192-16,3-3 16 0,2-2 16 0,0 3 0 15,2 0 160-15,3 0 0 0,3-1 0 0,2-3 0 0,2-2 0 16,0-5 0-16,1-3 0 0,0 1-128 0,1-6 128 0,-2-1 0 16,2 0 0-16,-3-8 0 0,2 2 0 0,-1-5 0 15,0-3 0-15,1-2 0 0,0-3 0 0,2-2 0 16,3-1 128-16,-1-6-128 0,3 2 128 0,2-8-128 15,2 0 128-15,2-4-128 0,5-7 0 0,4-5 0 16,4-3 0-16,5-9 0 0,6-5-256 0,4-8 0 16,2 0-16-16,3-1 0 0,6 0 0 0,9-3 0 15,8-2 0-15,3 4 0 0,-1 2 0 0,-5 0 0 16,-3 6 0-16,-8 1 0 0,-5 4 272 0,-6 3-128 16,-5 1 128-16,-4 3 0 0,-3 5 0 0,-5 1 144 15,1 4 16-15,-4 0 0 0,-2 3 160 0,-3 3 48 16,-1 4 0-16,-4-2 0 0,-1 5 16 0,0 3 0 0,-1 0 0 0,-1 5 0 15,-1-2-384-15,1 6 0 0,-2 0 0 0,-2 5 0 16,0 4-192-16,-5 13-96 0,-2 10-32 0,-4 18 0 16,-5 17 0-16,-7 18 0 0,-5 10 0 15,-2-2 0-15,0-6 320 0,-9 16 0 0,-10 10 0 0,-3-2 0 16,1-19 0-16,3-10 0 0,6-12 0 0,6-10 0 16,9-12-192-16,4-10 32 0,7-9 0 15,6-11 0-15,4-5 336 0,4-10 64 0,6-5 16 0,2-4 0 16,2-6 208-16,4-8 48 0,3-8 16 0,2-10 0 0,5-9-240 0,4-9-48 15,2-8-16-15,3-5 0 16,3-4-224-16,2-5-128 0,2-5 128 0,2-9-208 0,5-11 64 0,2 1 16 16,2 4 0-16,-1 4 0 15,0-1-144-15,-3 10-32 0,-3 13 0 0,-3 15 0 16,-2 9-16-16,-4 12 0 0,-1 13 0 0,-4 5 0 0,-3 8 176 0,-3 7 144 16,-4 6-208-16,-2 6 80 0,-4 4 128 0,-1 4 0 15,-3 7 0-15,-2 6 0 0,-2 7-144 16,0 7 0-16,-2 10 0 0,2 1 0 0,-1-7 144 0,2-4 0 15,0-6 0-15,0-5 0 0,-2-3 0 0,-1-4 176 16,-1-1-176-16,-4 0 192 0,-5 5 16 0,-5 1 16 16,-2 5 0-16,-5 4 0 0,-1 5-32 0,-4-1 0 15,-2 1 0-15,-3-1 0 0,1-2-192 0,3-8 144 16,4-9-144-16,2-5 128 0,6-6-128 0,3-5 0 16,4-3 0-16,5-5 0 0,3-4 208 0,4-4-32 0,1-2-16 0,2-4 0 15,2-5-160-15,1-4 192 16,0-4-192-16,-2-4 192 0,0 1-192 0,-3-6 0 15,0-3 0-15,-4-9 0 0,-2-6 0 0,-2-4 0 16,0 0 0-16,-5 0 0 0,1-5 0 0,-4 2 0 16,-1 2 0-16,-2 1 192 0,1-3-192 0,-1 4 0 0,2-1 0 0,-1 0 0 0,2 1 352 0,0 2-16 15,1 3 0-15,1 1 0 16,1 4-192-16,1 3-144 0,1 6 192 0,0 0-192 16,2 8 176-16,-1 7-176 0,1 1 160 0,0 7-160 15,-3 5 0-15,0 6 0 0,-2 4 0 0,-3 4 0 16,-4 8 0-16,-2 7 0 0,-5-1-208 0,-1 6 64 15,-6 5-32-15,-1 1 0 0,0 1 0 0,3-1 0 16,2 1 176-16,0 1 0 0,3 7 0 0,4-1 0 0,7 2 0 0,5-2 0 16,4-2 0-16,6-3 0 15,3-2-192-15,5-3 64 0,3-1 0 0,3-5 0 0,3-4-16 0,2-3 0 16,3-5 0-16,1-2 0 0,3-3 16 0,4-6 0 16,7 1 0-16,2-2 0 15,5-4 128-15,0-2 0 0,1 1-144 0,-1-6 144 0,-2-3 0 0,-4-1 0 0,-2 0 0 0,-2-3 0 31,-4-1 0-31,-4 3 0 0,1-2 176 0,-5-4-176 16,-3 1 224-16,-1-3-48 0,-3 0-16 0,-1-7 0 0,-3-4 112 0,-3 1 32 0,-1 0 0 0,-4-1 0 16,-2 2-16-16,-2-3 0 0,-3 2 0 0,-1-2 0 15,-1 5-288-15,0 1 0 16,-1 5 128-16,0 1-128 0,2 3 128 0,-1 1-128 16,1 1 192-16,1 5-192 0,1-1 0 0,-1 4-304 15,1 3 48-15,-1 2 0 0,-2-1-32 0,-1 5 0 0,-2 1 0 0,-1 3 0 16,-2 2 96-16,-3 4 0 15,-2 2 16-15,-3 2 0 0,0 5 176 0,-4 0-208 16,0 5 80-16,-1-1 128 0,1 0-192 0,1-2 192 0,0 1-192 0,2 0 192 16,-1 3-160-16,2 1 160 0,4-1 0 0,0-2-144 15,6 4 144-15,2-4 0 0,4-1 0 0,3 0 0 16,3-3-128-16,4 0 128 0,1-4-128 0,4-1 128 0,1 1-304 0,2-4 32 16,2 0 0-16,0-1 0 15,2 0 64-15,3-4 16 0,0 0 0 0,2-2 0 16,0-2 192-16,2-2-144 0,-1-3 144 0,2-4-128 15,1-1 128-15,-1-5 0 0,1 0 0 0,1-6 128 16,0-1 0-16,1-1 16 0,3-5 0 0,-2 2 0 16,0-5 0-16,-3 3 0 0,0 2 0 0,-4 1 0 15,-1-1-144-15,-4 1 0 0,-4 5 0 0,-3 2 0 16,-4 2 160-16,-4 4 48 0,-1 2 16 0,-5 4 0 16,-2 1 32-16,-4 6 16 0,-4 1 0 0,-4 4 0 15,-3 2-272-15,-4 6 0 0,-3 3 0 0,-5 7 0 16,-3 2 0-16,0 3-144 0,0 1 144 0,-2-1-128 15,-3 4 128-15,0-3-128 0,-1 0 128 0,1-6-128 0,3-1 128 0,0-7 0 16,5-2 0-16,3-1 0 0,7-5 0 0,6-6 0 16,4-2 0-16,5-2 128 0,4-2-128 0,4-2 0 15,4-5 0-15,2 0 0 0,2-4 0 0,4-3 0 16,0-4 0-16,3-1 0 0,1-1 0 0,2-3-128 16,4-4 0-16,1-6 0 0,3 3 128 0,-1 1-192 15,-1 0 192-15,-1 5-192 0,1 4 192 0,-5 3 0 16,-1 3 0-16,-2 6-128 0,-2 2 128 0,-2 4 0 15,-1 0 0-15,-2 4 0 0,2 1 0 0,-1 3 0 16,2 1 0-16,0-1 128 0,1-1-128 0,2 2 0 16,1 2 0-16,-2-4-128 0,2 4 128 0,0-4 0 15,0 0 0-15,1 0-128 0,1 1 128 0,-1 2 0 0,-1 0 0 16,-2 3-128-16,-2-1 128 0,-1 6 0 16,-3 5 0-16,-3 11 0 0,-4 8 0 0,-5 6 0 0,-6 8 0 0,-8 9 0 15,-6 6 0-15,-4 3 0 0,-5 8 0 0,-3-2 0 16,-2-2 0-16,-1-6 0 0,1-8 0 0,3-13 128 15,4-8-128-15,6-11 0 0,5-6 0 0,8-7 0 16,6-4 0-16,4-4 0 0,6-5 128 0,5-2-128 16,6-6 0-16,6-6 0 0,6-5 0 0,2-5 0 15,4-6 0-15,2-7-160 0,-1 0 160 0,2-3-208 0,-1-6 208 0,2-3-144 16,3-4 144-16,1-2-128 16,2 1 128-16,2 0 0 0,-3 4 0 0,-3 1 0 15,-5 6 0-15,-4 5 0 0,-5-1 0 0,-3 5 0 0,-3 3 160 0,-5 3 64 16,-1 8 16-16,-5 2 0 0,-1 3 144 0,-3 5 48 15,-1 2 0-15,-1 4 0 16,-1 0-48-16,2 2 0 0,-2 0 0 0,-2 2 0 0,2 0-256 0,2 2-128 16,-2 4 0-16,-2 4 128 0,2 3-288 0,-3 7-64 15,-1 8-16-15,-6 8 0 0,-4 8-48 0,-5 2-16 16,-5 3 0-16,-4-1 0 0,-3-2 304 0,-6 9-192 0,-7 3 192 16,-3 3-160-16,2-3 160 0,0-8 0 15,3-5 0-15,6-9 0 0,5-7 0 0,7-9 0 16,3-3 0-16,6-11 0 0,2-3 128 0,6-5 0 15,4-3 0-15,3-7 0 0,3-6 208 0,3-7 48 16,4-5 16-16,2-10 0 0,6-8-240 0,-1-2-160 16,3-6 192-16,5-6-192 0,5-11 0 0,8-3-256 15,4 0 32-15,2 2 0 16,2 3-272-16,2 2-48 0,0 8-16 0,-4 11 0 16,-6 13-272-16,-7 10-64 0,-8 14-16 0,-7 11-17696 0</inkml:trace>
  <inkml:trace contextRef="#ctx0" brushRef="#br0" timeOffset="16118.3">8640 4970 26719 0,'0'-4'2368'15,"-1"3"-1888"-15,1-2-480 0,1 3 0 0,0 0 496 0,-1 0 0 0,0-3 0 0,1 0 0 0,0-3 64 0,-1 2 16 0,2-2 0 0,-2-3 0 0,0 3 256 0,-2-1 48 0,1 1 16 0,-1-3 0 16,-1-1-368-16,1 0-64 0,-1-5-16 0,1 2 0 0,1-2 0 16,-1-1-16-16,2 0 0 0,0 0 0 15,2 0-704-15,-1 1-144 0,0 5-32 0,0 0 0 16,1 6-1088-16,-2 2-240 0,-2 2-32 0,0 3-16 15,-2 6 992-15,-2 5 192 0,-1 4 32 0,-3 3 16 0,0-1 848 0,-4 6 192 16,-1 5 16-16,-2 1 16 0,1-1 224 0,-1 4 64 16,-2 1 0-16,2 1 0 0,1-3 144 0,3-4 48 15,3-3 0-15,2-2 0 0,3-5-384 0,1-2-64 16,2-2 0-16,2-3-16 0,1-6-368 0,1-1-128 16,2-3 0-16,2-1 144 0,2-4-144 0,0-4-272 0,3-4 64 15,3-5 16-15,1-1 336 0,2-4 80 0,3-7 16 0,5-5 0 16,2-4 176-16,3-4 32 0,3 2 16 0,3-1 0 15,2 2-464-15,4 5 0 0,3 4 0 0,-2 6 0 16,-2 7 0-16,-4 7 0 0,-5 5-144 0,-6 6 144 16,-7 7 0-16,-6 5 0 0,-5 1 0 0,-6 4 0 15,-3 1 0-15,-5 5 0 0,-3 2 128 0,-3 1-128 16,-2-3 288-16,-1 2-48 0,-3 1-16 0,-3 4 0 0,-5-1 16 16,-4 3 0-16,-3-1 0 0,-1 1 0 0,2-7 0 15,0 1 0-15,2-3 0 0,4-4 0 0,2-3-240 0,1-3 0 16,6 0 0-16,2-6 0 15,5-2 0-15,4-4 0 0,5-1-160 0,3-6 160 16,6-1-512-16,4-6-32 0,4-4 0 0,8-5 0 0,4-4 112 0,8-6 32 16,2 1 0-16,6-7 0 15,8-3 400-15,3-3 176 0,2-2-16 0,-1-2 0 16,-1 3-160-16,-6 7 0 0,-10 8 0 0,-8 7 0 16,-4 8 144-16,-6 2-144 0,-2 7 160 0,-7 4-160 0,-3 5 608 0,-8 3 32 15,-2 7 0-15,-4 2 0 0,-3 4-352 0,-1 2-64 16,-3 3-16-16,0 2 0 0,1-1-208 15,0 0 144-15,-2 1-144 0,2-1 128 0,-1 1-128 0,0-3 0 16,-2 2-192-16,0-3 192 16,1-2-608-16,-2 0 0 0,1-2 0 0,-2 1 0 15,0-2-32-15,-1 1 0 0,-3-1 0 0,0 1 0 0,1-2 416 0,2-3 80 0,4-1 16 0,1-2 0 16,2-3 128-16,2-4 0 16,3 0 0-16,4-5 0 0,1-1 0 0,4-4 0 15,4-2 128-15,5-7-128 0,5-5 0 0,3-4 0 0,3-1 0 0,3-6 128 16,4-2 128-16,2-7 48 15,3 0 0-15,3-8 0 0,-1 1-128 0,4-3-32 0,4-6 0 0,-2 3 0 0,-4 4-144 0,-3 6 0 32,-1 0 0-32,-7 10 0 0,-5 8 0 0,-8 4 0 0,-6 10 0 0,-5 2-176 0,-4 5 480 0,-5 4 80 31,-4 5 32-31,-5 5 0 0,-2 1 32 0,-4 6 0 0,-4 6 0 0,0 1 0 16,1 0-448-16,-3 5 0 0,-2 1 128 0,-2 2-128 15,0 3 0-15,0-1 0 0,3 1 0 0,1-1 0 16,4 1 0-16,2-2 0 0,1-3 0 0,2 3 0 0,1-3 0 15,2-1 0-15,-1 0 0 0,2-5 0 0,2-2 0 16,0-1 0-16,1-5 0 0,2-2 0 0,2-3 0 0,1-6 0 16,2-1 0-16,1-2 0 15,1-1 0-15,0-3 0 0,0 0 0 0,0-4 0 0,1-1 0 0,-1 1 0 16,0-3 0-16,1-2 0 0,0-1-144 0,2-2 144 16,1-1 0-16,0 0 0 0,3-6-304 0,1 3 48 0,2-2 16 0,0-3 0 15,2-2 240-15,2 0-176 16,2-6 176-16,1 1-160 15,3-5 160-15,0-2 192 0,1 2-32 0,1 2-16 16,1-1-16-16,-2 3-128 0,0 2 192 0,-4 5-64 0,-1 3-128 0,-4 6 0 0,-2 0-160 0,-5 7 160 16,-1 5-144-16,-4 4 144 0,-3 7-128 0,-3 6 128 0,-5 9-272 15,-3 7 16-15,-4 5 16 0,-4 8 0 16,-2-1 240-16,-2 1-192 16,1 2 192-16,0 0-192 0,0 1 192 0,0-5 0 0,2-1 0 0,-1-3 160 15,1-2 64-15,-2-2 16 16,1-7 0-16,-2 0 0 0,-1 1 16 0,-1-7 0 15,1 0 0-15,-1-3 0 0,2-5-256 0,0 0 0 16,0-3 0-16,3-2 0 0,3 0 224 0,2-5-48 16,4-2-16-16,4-4 0 0,4-2-160 0,2 1 0 15,3 0 144-15,2-6-144 0,2 3 208 0,0-2-16 0,2 2-16 16,0 0 0-16,1-3-176 0,1 3 0 0,0-1 0 0,0 1 0 16,1-4 0-16,-1 1 0 0,1-1 0 0,0 0 0 15,1-2 0-15,1-4 0 0,1 1 160 0,3-5-160 16,1-2 0-16,2-3 0 0,1-3 0 0,5-4 0 15,1-3 0-15,2-2-176 0,3 1 0 0,-2 1 0 16,-1 4-48-16,-4 7-16 0,-1 4 0 0,-5 8 0 16,-3 3-32-16,-7 8-16 0,-4 4 0 0,-3 7 0 15,-6 9 48-15,-4 6 16 0,-7 9 0 0,-3 5 0 16,-2-1 416-16,-6 5 64 0,-4 5 32 0,-4-1 0 16,-3 0 0-16,-1-5 0 0,2-5 0 0,3-2 0 0,3-3-80 0,2-6-16 15,5 1 0-15,2-4 0 0,4-1-192 0,4-6 0 16,3-4 128-16,3-4-128 0,4-3 0 0,2-2 128 15,3-5-128-15,0-2 0 0,1-2 144 0,0-4-144 16,2-5 128-16,0-1-128 0,2-4 0 0,1-4 128 16,3-2-128-16,-1-9 0 0,3-3 128 0,1-3-128 15,0-2 128-15,4-5-128 0,2-8 128 0,7-5-128 16,3-2 128-16,3 3-128 0,3 3 0 0,0 6 0 16,-3 10 0-16,-4 3 0 0,-2 3-176 0,-6 7 48 15,-2 2 0-15,-3 5 0 0,-6 7 128 0,-3 3 0 0,-4 5 0 0,-3 1 0 16,-2 3 0-16,-1 2 256 15,-3 0-64-15,0 2-16 0,-3 3-48 0,0 4 0 0,-2-1 0 0,1 6 0 16,-1 1-400-16,-1 2-96 0,1 4-16 0,-1-1 0 31,0 2-32-31,0-1-16 0,0-1 0 0,0 1 0 0,0-4 304 0,1 1 128 0,1-2-128 0,0-3 128 16,-1 2 0-16,0-4 0 0,3 2 0 0,-1-2 0 16,2-5 0-16,0-1 128 0,2 0-128 0,0-2 176 15,-1-5-16-15,3 1 0 0,0-5 0 0,0-3 0 16,2-1 160-16,1-2 16 0,-1-4 16 0,3-4 0 15,2-2-160-15,3-6-48 0,2-1 0 0,2-5 0 0,2 2-144 0,5-6-144 16,4-6 144-16,2 2-208 0,1 4-64 0,1 3-16 16,1 7 0-16,-1 3 0 0,-2 4-16 0,-1 5 0 15,-5 5 0-15,-3 5 0 16,-4 3 16-16,-4 0 0 0,-2 4 0 0,-2 1 0 0,-2 1 464 0,-1-2 80 16,-2 3 32-16,1 1 0 0,-1-4-32 0,1 4 0 15,-1-1 0-15,-3-1 0 0,2 4-256 0,0 1 0 16,-3 6 0-16,-2 7 0 0,-4 11 0 0,-2 6 0 15,-7 12 0-15,-3 7-144 0,-5 7 144 16,-1 2-208-16,-2-6 80 0,-2-1 128 0,0 0-192 0,0-6 192 0,1-6-160 16,1-3 160-16,4-5-272 0,3-8 32 15,3-6 16-15,7-6 0 0,5-7 352 0,5-8 80 16,5-4 16-16,4-6 0 0,4-4 16 0,5-9 0 16,3-5 0-16,5-8 0 0,4-10-64 0,4-9-16 0,5-5 0 0,0-2 0 15,5-1-160-15,-3-4 0 0,0 0 0 0,-3-4 128 16,0 1-128-16,0 3 0 15,-3 5 0-15,-2 11 0 0,-4 9 0 0,-4 9 0 0,-2 8 0 0,-5 8 0 16,-4 4 0-16,-4 5 0 16,0 2 144-16,-5 2-144 0,-1 2 352 0,0-2 0 0,-3 4 0 0,1 1 0 15,-1-1-144-15,1-2-16 0,-1 2-16 0,2 2 0 0,1-2-176 0,-3-1 0 16,2 2 0-16,0 2 0 0,-1-4 0 0,0 4-176 16,0 0 16-16,-2 3 0 15,0 2 16-15,-5 3 0 16,0 4 0-16,-2 0 0 0,-2 4 144 0,-3 1 0 0,-1 5 0 0,0-1 0 0,1-3 0 0,-2 3 0 15,0-2 0-15,-2 0 0 16,6-1 0-16,3-6 0 0,4-3 0 0,3-6 0 16,4-2 0-16,6-4 0 0,1-2 0 0,6-7 0 0,5 2-176 0,2-11 176 15,6-1-208-15,3-4 80 16,2-6 128-16,1-6 0 0,3-1 0 0,0-3 0 16,1-3 0-16,-2-1 0 0,-2 5 0 0,1-1 0 0,1-2 0 0,-3 2-160 0,0 3 160 0,-5 4 0 15,-2 2 0-15,-4 4 0 16,-4 7 160-16,-3 1-32 0,-4 6-128 0,-2 4 0 15,-3 1 0-15,0 3-128 0,-3 3 256 0,1 1 48 0,-2 4 16 0,-1 0 0 16,1 2-192-16,-1 1 0 16,-1 2-160-16,1 0 160 0,1-1-176 0,-1 0 176 15,1 1-192-15,0 0 192 0,-1-3 0 0,1 3 0 16,0-1 0-16,0 0 0 0,0-2 0 0,-1 3 0 16,-1-1 0-16,-1 0 0 0,3-2 0 0,-4 3-128 15,2-4 128-15,-1 4-160 0,-2-3 160 0,0 0 0 0,-1 0 0 0,0 1 0 16,2-5 0-16,0 4 0 0,0-4 0 0,-1 1 0 15,0 2 0-15,1 1-192 0,0 2 64 0,1 1 0 32,-1-1-432-32,0 4-80 0,-1 4 0 0,2-2-16 15,2 1-1088-15,1-3-224 0,3-2-32 0,5-2-13648 0</inkml:trace>
  <inkml:trace contextRef="#ctx0" brushRef="#br0" timeOffset="18450.66">10035 3701 3679 0,'-4'0'320'0,"0"-3"-320"0,0 3 0 0,2-1 0 0,0 1 976 0,0 0 128 0,2-2 32 16,-2 2 0-16,-2-4 928 0,2 2 192 0,-2-2 48 0,1-2 0 0,2 0-144 0,1-1-32 0,1 1 0 0,1 2 0 0,0-2-400 0,1 3-64 0,-2 0-32 0,0-1 0 0,0 4 112 0,1-2 32 0,-1 2 0 0,-2 0 0 16,1 0-304-16,-3 0-64 0,1 0-16 0,-3 2 0 15,0 0-576-15,0 3-112 0,-1-4-32 0,1 4 0 16,0-2-208-16,1-1-32 0,2 3-16 0,-1-4 0 16,3 4-416-16,-1-4 128 0,2 4-128 0,0-4 0 15,-1 2 160-15,3-1-160 0,-1 2 192 0,1 0-192 16,0-1 192-16,2 6-64 0,0 0 0 0,0 4-128 15,0 0 128-15,-1 5-128 0,-2-1 0 0,0 4 0 16,-1 2 144-16,-4 1-144 0,0 5 0 0,-2 6 144 0,-4 9-144 0,-2 7 0 16,0 3 144-16,-3 6-144 0,1 0 128 0,0-1-128 15,3-7 128-15,3-7-128 0,2-6 0 0,1-4 0 16,3 1 0-16,2-4 0 0,3-1 272 0,-2-3-16 16,2-3 0-16,1-3 0 0,-1-3 0 0,0-5 0 15,1-2 0-15,-3-2 0 0,2-1 96 0,-2-6 16 16,-1 3 0-16,1-3 0 0,-1 1-80 0,-1-4-16 15,1 2 0-15,-2-1 0 0,1 2-112 0,0-3-32 16,-1 1 0-16,1-1 0 0,0 0-128 0,0 1 0 16,-2 1 0-16,2-2 0 0,0 0 0 0,0 0 0 0,0 0 0 15,0 0 0-15,0 0 0 0,0 0 0 16,0 0 0-16,0 0 0 0,0 0 0 0,0 0 0 0,0 0 0 0,0 0 0 16,0 0 128-16,0 0 0 0,0 0 0 0,0 0 0 15,0 0 64-15,0 0 16 0,15-14 0 0,-10 9 0 16,1 1-80-16,1-2 0 0,1 2-128 0,2 1 192 15,0-2-192-15,1 3 0 0,1 0 0 16,2 2 0-16,1 0 0 0,0 2 0 0,2 2 0 0,0-1 0 16,2 2-128-16,1 0 128 0,2 1 0 0,-1 0 0 15,1-2 0-15,3-1-128 0,2 1 128 0,7 1 0 16,4-1 0-16,4-2 0 0,2-1 0 0,1 2 0 16,1-3 0-16,-2 0 0 0,-2 0 0 0,-2-3 0 15,-2 2 0-15,-2-1 0 0,0-1 0 0,-1 0 0 0,2-1 0 0,-3 0 0 16,0 2 0-16,-3-5 0 0,-2 4 0 0,-2-2 0 15,-3 1 0-15,-6 0 0 0,0 2 0 0,-5 1 0 16,-3-2 0-16,-1 3 0 16,-2 0 0-16,-2 0 0 0,2 3 0 0,-4-2 0 0,1 1 0 0,0 1 0 15,-1 1 0-15,1-1 0 0,1 0 0 0,0 0 0 16,0 0 0-16,1-2 0 0,-1 2 0 0,-1-3 0 16,1 0 0-16,0-4 0 0,0 4 0 0,-2-3 0 15,2-3 0-15,0 3 0 0,-1-2 0 0,0 0 0 16,-1-2 0-16,1 1 0 0,0-4 128 0,-1 2-128 15,0-2 0-15,-1-3 0 0,1 1 160 0,-1-1-160 0,2-2 160 0,-2-1-160 16,3-5 144-16,-1 1-144 16,-1 0 128-16,2-1-128 0,0-1 0 0,-1-1 0 0,4-1 128 0,-2-2-128 15,3 1 0-15,-3-1 0 0,0 1 0 0,0 1 0 16,0 0 0-16,-1-1 0 0,0-7 0 0,0-1 0 16,0 1 0-16,-1 0 0 0,-2-3 0 0,1 3 0 15,-2-2 0-15,-1 6 0 0,0-1 0 0,-1 6 0 0,0-2 0 16,-2 3 0-16,1 2 0 0,-2 2 0 0,0-1 0 0,2-1 0 15,-1 3 0-15,0 0 0 0,-1-1 0 0,1 1 0 16,0-1 0-16,-1-1 0 0,0-1 0 0,-1 4 0 16,2-1 0-16,-2 3 0 0,1 2 0 15,-1 2 0-15,1 0 0 0,-1 4 0 16,0 1-208-16,-1 1 80 0,1 3 128 0,0 1-208 16,-1 0 48-16,1 1 16 0,0 2 0 0,0-2 0 0,0 1 144 0,0 2-160 15,1-1 160-15,0 0-160 16,1 0 160-16,0-1 0 0,0-2 0 0,-1 1-128 0,1 2 128 15,0-3 0-15,1 2 0 0,-1-2 0 0,1 0 0 0,-1 0 0 16,0 0 0-16,0 2 0 16,-1 0 0-16,0-2 0 0,0 1 0 0,-2 2 0 0,-2 1 0 0,0 0 0 0,-1 0 0 15,-2 2 0 1,-2 1 0-16,-1-1 0 0,-4 1 0 0,0 2 0 0,-3-2 0 0,-5 2 128 0,-1 0-128 0,-4-2 128 16,0 2-128-16,-1-3 0 0,-1 0-128 0,0-2 128 15,1-2 0-15,1 2 0 0,1-4 0 0,3 0 0 16,4 0 0-16,-3 0 0 15,-2 0 0-15,-1-3 0 0,-2 2 0 0,-1 1 0 0,-3 0 0 0,-1 0 128 0,-2 0-128 16,0 0 0 0,2 0 0-16,0 0 0 0,5 1 0 0,1 2 0 0,3-3-144 0,2 4 144 0,2-2-192 0,1 2 16 31,-1-2 16-31,0 4 0 16,1-1-352-16,-2 2-64 0,-2 1 0 0,-1-2-16 0,1 1 96 0,-1-1 32 0,-1 0 0 0,1-2 0 0,1 2 64 0,4-4 16 31,1-2 0-31,4 2 0 0,2-4-96 0,5 2-16 0,3-2 0 0,5-7-19472 15</inkml:trace>
  <inkml:trace contextRef="#ctx0" brushRef="#br0" timeOffset="21287.6">11288 3713 25791 0,'-11'-2'2304'0,"4"1"-1856"0,3 1-448 0,4 0 0 0,1 0 1520 0,-1 0 208 0,-2 0 32 0,-4-2 16 0,0 2-1776 0,-1-1-448 0,2 1-32 0,1 0-16 0,0-4 160 0,3 2 16 16,-1-1 16-16,2 0 0 16,2-3 304-16,1-1 0 0,1 1 0 0,1-1 0 15,2-2 0-15,1 2 256 0,-1-2-64 0,1-1 0 16,0 4 416-16,0 0 80 0,-2 0 16 0,0 2 0 15,-1 1 160-15,1 3 32 0,-1 0 16 0,1 3 0 0,2-2-464 0,-1 4-80 16,4-4-32-16,2 4 0 0,-1-1-208 0,2 0-128 0,0-1 160 16,4 2-160-1,2-1 256-15,2 0-32 0,3 1-16 0,1-4 0 0,3 1-32 0,2-2-16 0,1 0 0 16,0 0 0 0,-2-2 64-16,6 1 16 0,8-2 0 0,5 0 0 0,0 0-80 0,1-1-16 0,2 2 0 15,-4 2 0-15,-4 0-144 0,-4 2 0 16,-6 2 0-16,-4 2 0 0,-4 0 0 0,-4 1 0 15,-3 0 0-15,-1 2 0 0,-1-2 0 0,0 2 0 16,0-1 0-16,2 2 0 0,-1 0 0 0,1-1 0 0,1-2 0 0,-1 2 0 0,0-3 0 16,0-2 0-1,0-2 0-15,0 0-176 0,2 0 176 0,-3-2 0 0,1-2 0 0,-2 0 0 0,-1 0 208 0,-2-2 32 16,-2 4 0-16,-1-2 0 16,-2-1 16-16,-3 2 0 0,-1 1 0 0,-2-3 0 15,-1 3-32-15,-1 0 0 16,-1 0 0-16,0 0 0 0,-1-2 32 0,-1 2 16 0,-1 0 0 0,1-1 0 0,2 1-48 0,0 0-16 15,0 0 0-15,0 0 0 16,-25 0-208-16,19 0-160 16,1 1 32-16,-1 1 0 0,2 1 128 0,0-3 0 0,1 4 0 15,0-4 0-15,2 2 0 0,0 2 0 0,1-2 0 16,0-2 0-16,2 4 0 0,-1-4 0 0,2 3 0 0,-1-2 0 16,2 1 0-16,0 2 192 0,1-4-32 15,-2 2-16-15,1 2-144 0,0-1 192 0,-2 3-192 16,1-3 192-16,-1 4-192 0,-1 0 0 0,1 4 0 0,-2-1 128 15,0 2-128-15,-2 2 0 0,1 5 0 0,0 3 0 16,-3 6 0-16,2 4 0 0,-1 9 0 0,1 0 0 16,1-4 0-16,1 2 0 0,3 1 0 0,1 0 0 15,3-3 0-15,2-6 0 0,1-3 0 0,0-4 0 16,0-3 0-16,-2-3 0 0,1-2 0 0,-3-2 0 16,2 1 0-16,-3-3 0 0,0 2 0 0,-2 1 128 15,2-2-128-15,-2 0 192 0,-2-1-192 0,0 0 192 0,0 0-64 0,-1-1-128 16,-1-4 192-16,1 2-64 0,-2-2 0 0,0 2-128 15,0-2 192-15,-2 2-64 0,2-3-128 0,-2 0 0 16,2 0 0-16,0-2 0 0,0 2 0 0,1-3 0 16,-1 1 0-16,1-2 0 0,1-1 0 0,0 2 0 15,1-3 0-15,-1 2 0 0,0-2 0 0,2 0 0 16,-2 0 0-16,1 1 0 0,0-1 0 0,-1 0 0 16,0 0 0-16,0 0 128 0,0 0 32 0,0 0 0 15,0 0 0-15,0 0 0 0,0 0 32 0,0 0 16 16,0 0 0-16,0 0 0 0,-15 19-208 0,10-17 128 0,-2 2-128 15,-3-1 0-15,1 0 0 0,0 0 128 0,-3 1-128 0,0-3 0 16,-4 1 0-16,-1 1 144 0,-3-2-144 0,-1 1 128 16,-3-2-128-16,-3 0 0 0,-3-2 0 15,0 1 0-15,-4-4 0 0,0-1 0 0,-1 1 0 0,0-4 0 16,2-1 0-16,-2 0 128 0,1-1-128 0,-2 0 192 16,5 2 16-16,-5-1 16 0,-6 2 0 0,-7 0 0 15,-6 6-16-15,1-1 0 0,8 6 0 0,0-1 0 16,0 3-208-16,2 4-160 0,4-3 32 0,2 0 0 0,1 0 128 15,0-2 0-15,2 0 0 0,-2 1 0 0,-1 1 0 0,-1-2 0 16,2-1 0-16,3 0 0 0,2-2 0 0,3 0 0 16,2-1 0-16,5-1-128 0,2 0-48 0,1-3 0 15,3 2 0-15,3-2 0 16,2-1-480-16,1 1-112 0,1 1 0 0,3-2-13136 16,2 1-2624-16</inkml:trace>
  <inkml:trace contextRef="#ctx0" brushRef="#br0" timeOffset="24364.05">12738 4931 12895 0,'-8'0'1152'0,"3"0"-928"15,3 0-224-15,1 0 0 0,1 0 944 0,-2 0 144 0,0 0 16 0,-3 0 16 0,-1 0-368 0,-3-1-80 0,3 1-16 0,1 0 0 0,1-2 336 0,1-1 64 0,1 2 16 0,1-2 0 0,1 0 208 0,0-2 32 0,1 1 16 0,-1 0 0 0,0 1-720 0,0-2-144 16,2 1-16-16,-4 0-16 0,2 1 160 0,-1 0 48 0,0-1 0 0,0 2 0 16,-1 2 48-16,0-4 16 0,-1 4 0 0,1-2 0 15,-2-2-192-15,1 2-48 16,-1-1 0-16,-1 2 0 0,1-2-48 0,-1 2-16 0,3-1 0 16,-1-1 0-16,2 2-112 0,0-1-32 0,1 2 0 0,0 0 0 15,1-3 16-15,2 2 0 0,-1 1 0 0,2-3 0 16,-1 3-128-16,2 0-16 0,0-2-128 0,2 4 192 0,-1 1 64 0,0-2 0 15,1 4 0-15,1-1 0 16,-2 2-96-16,3 0-16 0,-3 4 0 0,0 2 0 0,0 2-144 0,-1 4 0 16,0 4 0-16,0 6 128 0,0 8-128 0,-1 7 0 15,-2 5 0-15,1 5 0 16,-1 6 0-16,1 0-144 0,1-5 144 0,0-4-160 16,1-3-80-16,1 1-16 0,3-3 0 0,0 2 0 15,0-3 256-15,1-3 0 0,0 0 192 0,-1-7-192 0,-2-2 304 0,0-2-48 16,-4-6-16-16,-2-5 0 0,1 0 48 0,-2-5 16 0,-2-2 0 15,1-3 0-15,0-2 64 0,-1-1 16 0,-1 0 0 0,1-3 0 32,-2 1-96-32,0-2-16 0,0-1 0 0,-2 2 0 0,0-1-128 0,-1-2-16 15,-2 1-128-15,-1 2 192 0,1-3-192 0,1 0-256 0,-1 0 48 0,1 2 16 16,0-2 192-16,1 0-192 0,0 2 192 0,3 0-192 16,0-2 192-16,0 0 0 0,2 1 0 0,0-1-144 15,1 3 144-15,1-3 0 16,1 0 0-16,1 0 0 0,0 2 128 0,1-2-128 0,2 0 160 0,1-2-160 15,-6 2 160-15,0 0-160 0,31-4 160 0,-17 2-160 16,4 0 0-16,2 0 128 16,4-1-128-16,5 2 0 0,2-1 0 0,2 2 0 0,3-4 0 0,0 4 0 0,2 0-288 15,-1-2-48 1,0 2-16-16,-2-4 0 0,-3-1 80 0,-1 0 16 0,2 0 0 16,0-1 0-16,-3 0 256 0,3 1 0 0,-1-1-128 0,0-1 128 15,-1 1 0-15,1 0 0 0,0 0 0 0,-1 0 0 0,-1-4 0 0,-2 0 0 16,-1 1 0-16,-1-1 0 0,-2 0 0 0,-2 2 0 15,-1-2 0-15,0 4 0 0,-2-1 0 0,0 4 0 16,1-2 0 0,0 4 0-16,0-2 0 0,1 1 0 0,0 2 0 0,0-2 0 0,0 2 160 0,0 2-160 0,0 0 160 0,0-2-160 15,-1 3 0-15,-1-3 0 0,0 1-128 0,-3 1 128 32,-1-2 0-32,0 0 0 0,-3 3 0 0,-1-3 0 15,0 0 0-15,-1 0 0 0,0-3 0 0,0 1 0 16,0 1 176-16,-1-2-16 0,-1-1 0 0,1 2 0 0,-2-2 32 15,0-1 16-15,-1 2 0 0,0-1 0 16,-1-2-32-16,-1 2-16 0,-1-2 0 0,0 0 0 16,-1-1 32-16,1 1 0 0,-2-2 0 0,0 0 0 0,-1-1-192 15,0 2 160-15,0-3-160 0,-1-2 160 0,0-1-160 16,-2-1 0-16,2 0 144 0,-1-5-144 0,-1 0 0 0,1-6 144 16,-1 3-144-16,1-3 0 0,0 0 160 0,0-1-160 15,-1-2 128-15,2-1-128 0,-1-2 176 0,1 2-48 16,-1-3-128-16,1 1 192 0,0-1 16 0,0-2 0 15,-1 2 0-15,1-3 0 0,0 0-48 0,-2-3-16 16,1 1 0-16,-1 5 0 0,-2 3-144 0,2 0 0 16,-1 4 0-16,-1 3 128 0,1 1-128 0,-1 4-192 15,1-2 32-15,0 3 16 0,-1 1-112 0,0 2 0 16,-1 0-16-16,1 1 0 0,0 2 32 0,1 1 16 0,-1 2 0 16,1-2 0-16,1 1 224 0,-1 0-176 0,2 2 176 0,-2 0-160 15,1 0 160-15,2 0 0 0,-1-1 0 0,0 4 0 16,1-4 0-16,0 4 0 0,1-3 0 0,-1-1 0 15,0 4 0-15,1-2 0 0,-2 1 0 0,1 0 0 16,0 4 0-16,-2-2 0 0,1 2 0 0,-2 0 0 16,0 0 0-16,1 2-128 0,-2 2 128 0,-1-2-192 15,-1 2 0-15,1 2-16 0,0-3 0 0,0 2 0 16,0 0 208-16,-1-2 0 0,3 4-160 0,-3-4 160 0,2 1 0 0,-1 1 0 16,1-1 0-16,0-2 0 0,0 2 0 0,0-2 0 15,1 2 0-15,-1-1 0 16,1-2 0-16,-1 2 0 0,0 0 0 0,0-1 0 0,0 0 0 0,0 0 0 15,-1 1 0-15,1-3 0 16,-1 3 0-16,1-3 0 0,-1 0 0 0,-1 3 0 0,3-3 0 0,-3 0 0 16,4 0 0-16,-2 0 0 15,0 0-464-15,1 1-128 0,0-1-32 0,2 2-18384 16</inkml:trace>
  <inkml:trace contextRef="#ctx0" brushRef="#br0" timeOffset="27006.06">14145 4950 23039 0,'14'-9'2048'0,"-2"4"-1648"0,-2 0-400 0,-4 4 0 0,-1-1 640 0,1 2 64 0,6-7 0 0,9 0 0 0,5-2 352 0,3 0 80 0,-2-1 16 0,-5 1 0 0,-4 3 96 0,-6 0 32 16,-3 2 0-16,-4 0 0 0,-3 2 128 0,-3-2 48 0,0 2 0 0,-4 2 0 15,0-4-624-15,0 4-128 0,0-3-32 0,-1 1 0 32,2 1-464-32,-1-2-80 0,0 1-128 0,1 0 176 15,1 0-176-15,-1 1 0 0,1-2 0 0,1 1 0 16,-2 1 0-16,2-2 0 0,1-1 144 0,-2 2-144 0,1-1 336 0,0 2 0 16,1-1 0-16,0-1 0 0,0 2 32 0,-1 1 0 15,1-2 0-15,0 2 0 0,0 0-176 0,-1 0-48 16,2 2 0-16,-1-2 0 0,0 1-144 0,0 2 0 15,0-1 0-15,1-2 0 0,0 0 0 0,0 0 0 16,0 0 0-16,0 0 0 0,0 0 0 0,-3 19 0 16,4-16 0-16,-1 1 0 0,2 0 0 0,0 2 0 15,-1-1 0-15,3 2 0 0,-2 2 0 0,3 3 0 16,0 5 0-16,1 1 0 0,-1 8 0 0,2 2 0 16,0 11 0-16,-1 4 0 0,-1 5 0 0,0 5 0 15,-2 4 0-15,-2-2 0 0,0-1 0 0,-1-1 0 16,1-4 0-16,2-4 0 0,0-6 0 0,2-7 0 15,2 2 0-15,-1-5 0 0,1-4 0 0,1-3 320 16,-1 0-48-16,0-6 0 0,1-1 16 0,-1-5 0 0,0 0 0 0,-3-3 0 16,0-2-128-16,0 1-32 0,0-2 0 0,-2-1 0 15,-1-2-128-15,-1 1 160 0,0 1-160 0,0-2 160 16,-2 3-160-16,-1-2 0 0,0 2 0 0,-2 1 0 16,-1 1 0-16,-1-2 128 0,1 2-128 0,-3 1 0 15,2 2 0-15,-2-3 0 0,2 0 0 0,1 1 0 16,1-4 0-16,0 1 0 0,2 1-224 0,1-4 80 0,1 2 144 15,-1-3 0-15,2 2 0 0,2-2 128 0,-1 0-128 0,1 0 144 16,2 0-144-16,0 0 160 0,-4 0-32 0,0 0 0 16,23-2 0-16,-10-1 0 0,0 2-128 0,3-4 0 15,2 4 0-15,3-5 0 0,1 2 0 0,1-1 0 16,3 1 0-16,-1-2 0 0,1 2 0 0,0-1 0 16,0 2 0-16,0 0 0 0,2 2-256 0,3 1 80 15,2 1 16-15,2 0 0 16,6 3-80-16,2 0-16 0,4 0 0 0,3 0 0 0,1-2 256 0,-2 0 0 15,-1 1-160-15,-1-3 160 16,-1 0 0-16,1-3 0 0,4 1 0 0,-1-2 0 0,0 2 0 0,-1-2 0 16,-2 1 224-16,-5 0-64 0,-4 0-32 0,-6-1-128 0,-4 1 192 0,-2 0-64 15,-1 0-128-15,-2-1 0 16,1 1 144-16,-1 0-144 0,2 0 0 0,0-1 0 0,1 2 0 0,-3 1 0 16,1-2 0-16,0 0 0 15,1-2 0-15,0 1 0 0,-3 0 0 0,0-2-208 0,-2 2 80 0,-1-2 128 16,-3 4-128-16,0-2 128 0,-2-1 0 0,-5 4 0 15,0-3 0-15,-3 2 0 0,-1 2 0 0,0-3 0 16,-2 2 0-16,-1 1 0 0,-1-3 0 0,-1 1 0 16,2 1 192-16,-2-2-64 15,-2 0 0-15,1-4 0 0,-1 1 208 0,-1-3 48 16,1 0 0-16,-2-4 0 0,0 0 0 0,1-10 16 0,-1 1 0 0,0-3 0 0,2-3-400 0,-1-4 0 16,2-3 0-16,0 1 0 15,-1-5 0-15,2-2 0 0,2 2 0 0,-2-3 0 16,1 3 0-16,0 1 128 0,-1 5-128 0,0-6 0 0,0-5 0 0,0-3 0 15,-1 2 128-15,-2 3-128 0,0 2 0 0,-1 2-176 16,0 4 48-16,-1 2 0 0,0 3 128 0,0 3 0 16,-1 1 0-16,-1 0 0 15,1 2 0-15,-2 2 0 0,1 1 0 0,1 3 0 0,-1 4-304 0,1-4-80 0,1 3 0 0,-1 3-16 16,2 2 176-16,1-1 32 0,2 1 16 0,-2 3 0 16,3 2-16-1,0 1 0-15,0 0 0 0,0 0 0 0,1 3-48 0,-1 0-16 0,2 0 0 0,-2 1 0 16,1 1-16-16,0 1-16 15,0 0 0-15,-1-3 0 0,0 0-48 0,0 0-16 16,6 23 0-16,-3-15 0 0,-2-1 352 0,0 0 0 16,1-1-144-16,-2 0 144 0,1-2 0 0,-1 2 0 15,0 0 128-15,-1 1-128 0,-1-4 272 0,0 3-32 0,-1-1-16 0,0 0 0 16,-1 2 16-16,-1-3 0 0,-1 3 0 0,0-4 0 0,0 4-96 16,-2-4-16-16,2 0 0 0,-2 0 0 15,1 1-128-15,0-1 0 16,-2-1 0-16,0-2 0 0,2 4 0 0,-1-4 192 0,0 0-192 0,-1 0 192 15,1 0-192-15,0 0 0 16,-1 0 0-16,1-3 128 0,-1 2 0 0,-1 1 0 16,-1 0 0-16,0 0 0 0,0 0 0 0,-3 0 0 15,-1 1 0-15,-1 3 0 0,-1 1-128 0,-2-1 0 0,0 2 0 16,-1 0 128-16,-2 0-128 0,-1 4 160 0,-1-1-160 0,-5-2 160 16,1 2-160-16,-4-2 0 0,-4-1 0 0,-4 1 0 15,-1-4 192-15,-2 2-64 0,-1-3 0 0,-1 0 0 16,3 0-128-16,1-2 160 0,4 0-160 0,0 0 160 15,1 2-160-15,-2-2 0 0,-4 0 0 0,-5 0 0 16,-3 0-336-16,-3 0-112 0,1 2 0 0,2-2-16 16,1 3-624-16,1 0-112 0,2 4-16 0,-2-1-16 15,-1 0 144-15,-3 4 48 16,-4 0 0-16,-2 0-11200 0,-1 4-2240 0</inkml:trace>
  <inkml:trace contextRef="#ctx0" brushRef="#br0" timeOffset="28328.17">16209 5759 24879 0,'-5'0'2208'0,"0"0"-1760"0,2 1-448 0,2 1 0 0,1-2 592 0,-1 0 48 0,-3 3 0 0,-2-3 0 15,-3 4-896-15,-1-2-192 0,1 2-16 0,-3-1-16 0,3 0 480 0,-3 1 0 0,1-1 0 0,0 2 0 16,-2-1 576-16,-1-2 0 0,0 2 0 0,-1 0 0 15,2 0 416-15,2-2 96 0,1 1 0 0,1-3 16 16,3 1-112-16,2 1-32 0,2-2 0 0,1-2 0 0,1 2 0 0,1-1-16 16,4-2 0-16,1-1 0 0,4 2-384 0,1-2-80 15,4 0-16-15,2-2 0 16,3 4-208-16,2-2-32 0,3-1-16 0,1 4 0 0,5-2-80 0,1 2 0 16,1 1-128-16,4 0 192 0,4 1-192 0,4 2 0 15,3-3 128-15,0 1-128 16,2 0 0-16,-3 1 0 0,0 0 0 0,-5 2 0 15,-4-2 0-15,0-2 0 0,1 2 0 0,1-2 0 0,3 0 0 16,2 0 0-16,6-2 0 0,0 2 0 0,1-2 0 0,-4-2 0 0,-2-1 0 0,-6 0 0 16,-1-1 0-16,-5 0 0 15,0 0 128-15,-3 1-128 0,-2 0 176 0,-1 0-16 0,-4 1 0 0,-3 0 0 16,-3 2 96 0,-5-2 32-16,-2 2 0 0,-3 1 0 0,-2-2-16 0,-2 3 0 0,-2-2 0 0,-1 0 0 15,-1 0-112-15,0 2-32 0,0-3 0 0,-1 2 0 16,1 1-128-16,0-2 192 0,1-2-192 15,-1 1 192-15,2 0-192 0,0-1 0 16,1-2 0-16,0 1 0 0,1-1 0 0,1-2 128 0,0-2-128 0,0-2 128 16,0 0 272-16,0-1 48 0,1-3 16 0,-1 0 0 0,0-5 48 15,-3 1 0-15,1-4 0 0,-2-1 0 0,-1-1-80 0,-1-2-16 16,-1-2 0-16,-1-4 0 16,-2 2-96-16,0-5 0 0,-1 1-16 0,0 2 0 15,-1-1-304-15,1 0 160 0,0-3-160 0,-1-5 128 0,-2-2-128 0,1 3 0 16,0 1 0-16,0 4 0 0,1 5 0 0,0 4 0 15,-1 2 0-15,1 4 0 16,1 3-208-16,1 0 16 0,1 6 16 0,0-2 0 0,2 1 176 0,-1 2-128 16,3 0 128-16,0-3-128 15,0 2 128-15,1 2 0 0,2-3 0 0,1 0 0 16,-1-1 0-16,1 1 0 0,1 2 0 0,-1-3 0 16,1 5 0-16,0-3 0 0,0 4 0 0,0-1 0 0,-1 4-240 0,-1 0-16 15,1 2 0-15,-3 2 0 16,0 2-128-16,-1 0-16 0,-1 0-16 0,-2 2 0 0,1 2 32 0,-3-2 0 15,0 2 0-15,-1 2 0 0,-2-2 112 0,1-2 16 16,1 2 16-16,-2-1 0 0,0 0 240 0,-2 0 0 0,0 0 0 0,0-1 0 16,0-1 0-16,0-1 160 0,0 0-32 0,-1-1 0 15,0-1 64 1,-2-1 0-16,-4 0 0 0,0 0 0 0,-1-2 16 0,-3 1 16 0,0-2 0 0,-3 2 0 16,1 0-224-16,-7 2 176 0,-3-2-176 0,-6 4 160 15,-3 4-160-15,-7 0 0 16,-8 4 0-16,-5 2 0 0,1 2 0 0,-3 5-256 0,1 1 64 0,-3 1 16 15,-5 0-768-15,-3 1-144 0,-2 2-48 0,2-4-18880 16</inkml:trace>
  <inkml:trace contextRef="#ctx0" brushRef="#br0" timeOffset="31310.71">12910 3737 9215 0,'-5'-1'816'0,"1"-3"-656"0,0 4-160 0,2-3 0 0,1 3 1936 0,1 0 368 0,0 0 64 0,-2 0 0 0,0-2-1152 0,-1 1-224 0,1-2-48 0,1 3-16 0,-1-3 80 0,4 0 16 0,-1 1 0 0,3 0 0 16,1-1-1280-16,1 0-256 0,1 1-64 0,3 0 0 16,0 0-80-16,0 2-32 0,2 0 0 0,-2 2 0 0,0 6 512 0,0 1 176 15,-3 4 0-15,-2 6-144 16,-4 3 144-16,-3 4 0 15,-4 2 160-15,-5 6-160 0,-3 4 720 0,-6 7 48 16,-6 5 16-16,-5 10 0 0,-4 0-16 0,-4 0-16 16,-3 0 0-16,1-5 0 0,1-8 768 0,4-9 144 15,4-7 48-15,3-6 0 0,2-6-240 0,5-4-64 16,2-1 0-16,5-6 0 0,4-4-896 0,5-1-176 16,2-5-32-16,5-1-16 15,4-5-592-15,5-7-112 0,6-1-32 0,8-8 0 16,4-5-1136-16,8-7-224 0,6-5-48 0,5-7-16 15,-4 7-816-15,7-8-176 0,8-9-16 0,9-4-16 16,4 1 432-16,2 1 96 0,1 4 0 0,-3 4 16 0,-4 5 1840 0,-7 9 384 0,-5 3 128 0,-1 7 0 16,-3 6 1088-16,-7 1 336 0,-5 7 64 0,-10 5 16 15,-4 8 1120-15,-8 5 240 0,-3 2 32 0,-8 8 16 16,-3 4-176-16,-5 7-48 0,-4 3 0 0,-4 4 0 16,-4 3-1392-16,-4 2-272 0,1-5-64 0,-4 3-16 15,-3 0-528-15,-2 0-96 0,-2 3-32 0,1-4 0 0,1-2-288 16,-1-1 160-16,-1-1-160 0,2-3 128 0,3-3-128 0,1-3 160 15,2-3-160-15,3-4 160 0,0 1-160 0,5-5 0 16,2-1 0-16,2-2 128 0,0-1-128 0,3-2-176 16,3-1 48-16,-1 0 0 15,3-1-880-15,1-2-160 0,2 0-48 0,3-2 0 16,2-4-320-16,3-2-64 0,4-1 0 0,3-5-16 0,3-4 1760 0,5-3 368 16,6-5 64-16,9-6 0 0,7-9 416 0,5-3 80 15,3-3 16-15,1-4 0 0,2-2-672 0,2 2-128 16,-2 3-32-16,2 1 0 0,-1 6-256 0,-4 7-192 15,-5 5 16-15,-8 7 16 16,-10 12-448-16,-9 6-96 0,-9 9 0 0,-9 10-16 0,-9 4 848 0,-8 9 160 0,-7 4 32 0,-8 3 16 16,-6 3 496-16,-4 1 112 0,-4 0 16 0,-5 9 0 15,-7 5-496-15,-2 2-80 0,2 2-32 0,5-3 0 16,5-3-352-16,7-4 0 0,4-6 0 0,5-7 0 16,5-5 0-16,6-7 0 0,4-3 0 0,2-3 0 15,5 0 0-15,3-8 0 0,2 2 160 0,3-6-160 16,1-2 0-16,4-5 0 0,2-3 0 0,4-6 0 15,3-1 192-15,4-9-48 0,6-6-16 0,4-4 0 16,0 0-128-16,5-6 160 0,5-3-160 0,10-10 160 16,11-6-160-16,5-3 0 0,4 0 0 0,1 3 0 0,0 3-128 15,0 5 128-15,-2 8-160 0,-3 6 160 0,0 9-400 0,-8 6 16 16,-8 6 0-16,-9 10 0 16,-10 4-32-16,-8 6 0 0,-8 4 0 0,-5 6 0 0,-6 3 544 0,-5 3 96 15,-5 6 32-15,-3 3 0 0,-4 3 96 0,-3 0 32 16,-2 0 0-16,-3 0 0 0,0-2-128 15,-4-1 0-15,1-1-16 0,0-5 0 16,3-3 16-16,1-3 16 0,1-3 0 0,3-4 0 0,4-2-96 0,4-4-32 16,2-3 0-16,3-3 0 0,1 0-144 0,4-3-144 0,3-3 144 15,4-4-208-15,5-6-128 0,4-3-32 0,5-5 0 16,2-5 0-16,6-3 48 0,3-5 16 0,5-1 0 0,4-4 0 16,3-2-48-16,4 0-16 15,-4 7 0-15,0 1 0 0,2 5 160 0,-6 5 16 0,-6 7 16 0,-5 7 0 16,-7 11 176-16,-10 11 0 0,-8 6 0 0,-6 10 128 15,-10 11 272-15,-7 4 64 0,-3-3 16 0,-6 0 0 16,-7 9 96-16,-10 4 0 0,-5 6 16 0,-6-3 0 16,0-1-96-16,1-2-32 0,1-4 0 0,7-9 0 15,6 0-144-15,7-10-16 0,8-6-16 0,5-2 0 16,7-5-288-16,4-5 160 16,5-4-160-16,4-2 128 0,5-4-272 0,5-7-64 0,6-2-16 0,6-8 0 0,7-7-48 0,7-8-16 15,2 1 0-15,9-10 0 16,9-7 160-16,11-14 128 0,7-9-192 0,0-2 192 0,-1 4-288 0,-1 2 48 31,-4 12 16-31,-1 9 0 0,-2 5 48 0,-10 15 16 0,-13 11 0 0,-5 9 0 0,-9 15 0 0,-10 13 0 16,-10 10 0-16,-10 12 0 15,-8 7 352-15,-10 13 80 0,-8 7 16 0,-11 8 0 0,-6 13 96 0,-10-3 0 16,-5 2 16-16,-6 7 0 0,-1 1-144 0,6-7-16 16,9-16-16-16,12-16 0 0,10-20-224 0,11-11 0 0,7-7 0 15,9-10-160-15,5-5 160 0,10-10 256 16,7-4-64-16,12-12-16 0,8-6-16 0,15-13 0 0,18-15 0 0,15-14 0 15,13-14-160-15,12-11-176 16,9-6 48-16,7-9 0 16,6-8-528-16,0-1-112 0,-1 4 0 0,-3 11-16 0,-4 13-1440 15,-14 21-272-15,-17 23-64 0,-21 19-16 16,-18 15-688-16,-14 10-128 0,-17 12-16 0,-13 11-16 0,-9 0 5936 0,-11 11 1200 0,-8 6 224 0,-11 5 48 16,-4 2-1680-16,-8 7-320 0,-9 7-80 0,-2 11-16 15,-3 8-1072-15,0 4-224 0,3-3-32 0,9-10-16 0,7-16-336 16,7-8-64-1,7-10-16-15,2-4 0 0,5-2 0 0,3-5 0 0,1-4 0 0,2-3 0 0,2-3-128 0,0-4 160 16,4-3-160-16,0-7 160 0,1 0-160 0,1-6 0 16,4-2 0-16,2-7 0 0,3-5-128 0,5-4 128 31,4-4-160-31,5-5 160 0,2 1 0 0,3 2 0 16,2 3 0-16,5 3 0 0,0 1 0 0,1 7 0 15,-4 2 0-15,-2 3 0 0,-6 4 128 0,-4 2-128 16,0 0 144-16,-4 3-144 0,-1 0 160 0,-1 0-160 0,-2 0 160 15,0-3-160-15,1 1 240 0,-1-2-48 0,4 0-16 16,0-5 0-16,1 0-176 0,1-1 0 0,4-5 0 0,0 2 0 16,1-4 0-16,3 0 0 0,4-3 0 0,4-6 0 15,2-2 0-15,5-3 0 0,4-4 0 0,0 1 0 16,0 4 0-16,-4 2 0 0,-3 7 0 0,-5 7 0 16,-3 8-192-16,-4 7 192 0,-5 10-192 0,-7 11 192 15,-8 17-288-15,-9 8 64 0,-9 10 16 0,-10 6 0 16,-6-3 208-16,-5 1 128 0,1-8 0 0,2-6-128 15,1-5 688-15,3-5 16 0,3-7 16 0,4-3 0 16,7-7-256-16,4-8-48 0,5-4-16 0,6-6 0 16,2-4-112-16,9-8-32 0,5-7 0 0,9-8 0 15,4-6-256-15,11-7 0 0,15-9 0 0,7-8 0 0,1 2-240 16,3-14 48-16,3-8 16 0,3-8 0 16,-1 1 32-16,8 3 0 0,5 0 0 0,-2 9 0 15,-7 10-32-15,-9 16 0 0,-7 13 0 0,-1 12 0 0,-2 12-16 16,-5 8-16-16,-6 11 0 0,-8 9 0 0,-8 8 208 0,-6 3 0 15,-4 9 0-15,-6 0 0 0,-3 3 320 0,-3-3 48 16,-2-2 16-16,-1 1 0 0,0-4-96 0,-1-1-16 16,0-3 0-16,-1-4 0 0,-1-1-112 0,0-4-32 15,-2-7 0-15,0-3 0 0,-2-2 192 0,-3-1 16 16,0-6 16-16,-3 0 0 0,-2-3-80 0,-2 0-16 16,-4-2 0-16,-2 1 0 0,-4-1-96 0,-7 2-32 15,-3 3 0-15,-7-1 0 0,-9 6-128 0,-11 3 0 0,-13 6 0 0,-9 3 128 16,-8 5-128-16,4 2 0 0,6-2 0 0,11 1 0 15,13-8 0-15,9-2 0 0,9-2 0 0,10-5 0 16,7-1 0-16,11-6 0 0,6 0 0 16,12-6 0-16,9-5-224 0,10-6-80 0,11-8-16 0,9-7 0 15,9-9-272 1,5-5-64-16,4 1-16 0,8-12 0 0,6-6 176 16,-6-6 48-16,-7 1 0 0,-9 3 0 0,-5 5 48 0,-10 10 16 0,-8 9 0 0,-14 9 0 15,-10 8 384-15,-9 9 0 0,-12 6 0 0,-13 5 0 16,-14 7 224-16,-14 7 128 0,-14 12 32 0,-13 3 0 0,9 1-16 15,-25 9 0-15,-28 15 0 0,-17 14 0 0,-3 6-48 16,-12 3-16-16,-10-1 0 0,7-12 0 0,15-12-16 0,10-12 0 16,5-4 0-16,12-8 0 0,14-5 384 0,7-3 80 15,9-5 16-15,5-6 0 16,5-2-512-16,8-6-112 0,8 0-16 0,5-6 0 0,3-2-128 0,2-6 0 16,1-1-160-16,0-1 160 15,-5-6-512-15,-2 1 0 0,0-1 0 0,0-2 0 16,0-4-704-16,0-3-160 0,-1 0-32 0,0 1-13136 0,-1 2-2640 15</inkml:trace>
  <inkml:trace contextRef="#ctx0" brushRef="#br0" timeOffset="56141.09">11412 4921 9215 0,'-7'-9'400'0,"1"2"96"0,-1-1-496 0,4 4 0 0,0 0 0 0,1 2 0 0,-2 1 0 0,-1-4 0 0,-4-2 0 0,-3 0 0 0,-3-3-704 0,-1 2-176 0,0-1-32 0,1 1-16 0,3 5 928 0,2-2 352 0,1 1-16 15,2 2 0-15,2 0 1632 0,2-3 320 0,1 4 64 0,2-4 16 16,1 2 432-16,0-1 80 0,3 0 32 0,1-2 0 15,3 0-768-15,-1-4-160 0,2 4-16 0,0-3-16 16,3 0-1056-16,-3 2-192 0,0 1-64 0,0 0 0 16,-1-3-384-16,0 4-96 0,-2 0-16 0,-1 1 0 15,-1 1-144-15,-3 0 0 0,-1 1 144 0,-1 0-144 16,-3 2 240-16,0 0-32 0,-1 2 0 0,-1-2 0 16,1 2 48-16,2 1 0 0,-1-2 0 0,3 1 0 15,-1 1 224-15,4-3 48 0,0 1 16 0,2 1 0 16,1 1-160-16,0-3-16 0,1 1-16 0,0 2 0 15,1-2-96-15,1 1 0 0,-2 1-16 0,-1-3 0 16,0 4-240-16,-1-2 0 0,-2-1 128 0,-1 4-128 0,-1-1 0 0,-2 2 176 16,-2 0-176-16,-2 4 160 0,0-1-160 0,0 1 192 15,-3 2-192-15,2-1 192 0,-2 2-192 0,1 1 0 16,2 0 0-16,-1 1 128 0,2-3-128 0,-1 4 0 16,1 0 0-16,1 0 0 0,2 3 0 0,-1 0 0 15,3 3 0-15,1 0 0 0,1 0 192 0,0 1-32 16,2 1-16-16,-1 0 0 15,1 1-16-15,0-1 0 0,0 6 0 0,-1 1 0 0,-3-3-128 0,-1 4 128 16,-4-1-128-16,-2 4 128 0,-3 3-128 0,-5 3 0 0,-2 6 0 16,-3 1 0-16,0-1 0 0,0 0 0 15,1-2 0-15,1-3 0 0,3-4 0 0,4-4 0 0,6-6 0 0,2-6 0 16,4-3 320-16,1-3 0 0,3-4-16 0,1-1 0 16,1 1-48-16,0-6 0 15,0 0 0-15,1 1 0 0,-2-3-256 0,1 1 160 16,0-1-160-16,-2-2 128 0,-2-1-128 0,-1 2 0 0,-2-1 0 0,0 0 0 15,-3 0 0-15,1 2 0 0,-3-2 0 0,0 2 0 16,-1 0 0-16,-2 1 0 0,-1 2 0 0,0-1 0 16,-1 0 0-16,1-3 0 15,0 3 0-15,3-5 0 0,0 2 0 0,1-3 0 0,1 0 0 0,2 0 0 16,-1-3 0-16,1 2 0 0,2-1 0 0,-1-1 0 0,-1 2 0 16,2-2 0-16,0 1 0 0,-1 1 0 0,1-2 0 0,0 1 0 15,0 1 0-15,-1 1 0 0,1 0 0 0,0 0 0 16,-1 0 0-16,0 0 0 0,1 1 0 0,-2 1 0 15,0 1 0-15,1-2 0 0,-3 1 0 0,4-2 0 16,0 0 0-16,0 0 0 0,0 0 0 0,0 0 0 16,0 0 176-16,0 0-176 15,0 0 0-15,0 0-208 0,0 0 16 0,0 0 0 16,0 0-608 0,27 7-112-16,-16-10-32 0,4 2-18464 0</inkml:trace>
  <inkml:trace contextRef="#ctx0" brushRef="#br0" timeOffset="57893.82">11193 5921 23039 0,'-2'-4'2048'0,"1"0"-1648"15,2 2-400-15,0 2 0 0,0-3 496 0,0 2 16 0,3-1 0 0,0-5 0 0,2 0-1056 0,3-2-208 0,-1 1-32 0,0 1-16 16,0 3 192-16,1-1 32 0,0 1 16 0,-1 0 0 0,1 2 560 0,1-2 0 0,1 2 192 0,-1 0-48 16,1 2 848-16,-1-1 160 0,2 1 48 0,0 0 0 15,0 1-160-15,2 1-16 0,-1-2-16 0,1 0 0 16,-1-2-432-16,2 1-96 15,-1 0-16-15,1 1 0 0,-1-3 176 0,1 2 48 0,3 1 0 0,-1-2 0 16,0 2 80-16,1 0 32 0,1 2 0 0,0 2 0 16,1 0-304-16,2-1-64 0,1 2-16 0,1-4 0 15,2 2-416-15,0-1 0 0,2 2 0 0,1-4 0 16,-1 3 144-16,3-3-144 0,2 3 160 0,2-2-160 0,-2 4 288 16,2-1-32-16,0 0-16 0,-1 1 0 0,2-1-112 0,-1 2 0 15,-3-5-128-15,1 1 192 16,1 1-192-16,-1-6 128 0,-1 1-128 0,0 1 0 0,2-3 192 0,-2 2-48 15,0-5-16-15,-1 4 0 0,1 0-128 0,-1-1 192 16,-2 2-192-16,-2-1 192 0,-1 2-192 0,-3 1 128 16,-1-2-128-16,-1 1 128 0,-2 1 16 0,1 0 0 15,-3-3 0-15,-2 3 0 0,0 0 48 0,0 0 0 0,-1 0 0 16,1 0 0-16,0 0-192 0,1 0 160 0,3 0-160 0,-1-2 160 16,3 0-160-16,-1 0 0 0,1-1 144 0,-2 2-144 15,-1-1 144-15,0-2-144 0,-1 2 192 0,-2-1-192 16,-2 2 224-16,-2 1-64 15,1-3-16-15,-4 3 0 0,0 0 32 0,-3 0 0 0,-2 0 0 0,0 0 0 16,-1 3-176-16,-1-3 128 0,-1 0-128 0,0 1 128 16,0 0-128-16,-1-1 0 15,0 2 0-15,0 0 0 0,0-2 0 0,1 0 0 16,0 0 0-16,0 0 0 0,0 0 0 0,0 0 0 16,0 0 0-16,0 0 0 0,-21 0 0 0,17 0 0 15,0 0 0-15,0 0 0 0,1 0-128 0,-1 0 128 0,0-2-160 16,1 0 160-16,0 2-256 0,-1-2 64 0,3-1 0 0,-1 2 0 15,-1-1 192-15,1-2 0 0,-1 1 0 0,1 1-144 0,-2 1 144 0,0-2 0 16,-1 3 0-16,0 0 0 0,-1-2 0 16,1 2 0-16,-1 0 0 0,1 0 0 0,-1 0 0 0,1 0 0 15,0 0 0-15,0-1 0 0,0 1 0 0,2-3 0 16,-1 1 0-16,0-2 0 0,2 0 144 0,-2-2-144 16,1 0 192-16,0-2-192 0,0 2 160 0,1 0-160 15,-1-3 128-15,2-1-128 0,0 1 288 0,1-3-32 16,-1 1 0-16,1-1 0 15,0 2 32-15,0-5 0 0,0 2 0 0,-2 0 0 16,2-2-96-16,-1 2-32 0,0-3 0 0,-2-3 0 0,0 3-160 0,-1-2 128 16,-1-5-128-16,0-1 128 0,0-2-128 0,1 1 0 15,1 0 0-15,0-1 0 0,3 0 128 0,1-1-128 0,2-3 0 0,1-1 128 16,2 0-128-16,-1 2 192 0,2 0-192 0,-1 1 192 16,1-1-32-16,-2 2 0 15,-1 5 0-15,1-1 0 0,0-8-160 0,0 2 0 16,-1 1 0-16,-1 2 0 0,-2 1 0 0,-1 3 192 0,-1 3-32 0,-2 1 0 15,-1 4-160-15,1 2 0 16,-2-1 0-16,-2 3 0 0,3-2 0 0,-3 2 0 16,2 0 0-16,-1-2 0 0,1 1 0 0,0 0 0 0,2-2 0 0,-1 1 0 15,0 0 0-15,2-1 0 0,-2 3 0 0,2-2 0 16,-2 2 0-16,1 0 0 16,0 2 0-16,0 0 0 0,-1 2 0 0,1 0 0 0,-1 3 0 0,0 0 0 0,1 3 0 15,-4 0 0-15,3 3 0 0,-4 0-176 16,-1 3 176-16,1 1 0 0,-1 2 0 0,-1 3 0 0,0-2 0 0,0 0 0 15,1 0 0-15,0 0 0 0,1-1 0 0,2-1 0 0,-1-2 0 16,1-2-192-16,1 2 192 0,-1-2 0 0,1 0 0 0,-3 1 0 31,1-2 0-31,-1 1 0 0,1 2 0 0,0-3 0 16,-2 0 0-16,0 1 144 0,-1 1-16 0,0-4-128 16,-1 4 0-16,0-1 0 0,-2 0 0 0,-1-2 0 15,0 2 0-15,0-2 0 0,-1 2-192 0,-1-4 48 0,0 0 144 0,-2 3 0 0,1-3 0 0,-2-3 0 31,1 3 0-31,-4-2 144 0,-1 0-144 0,0 0 160 16,-2-1-160-16,-1 2 0 0,-2-1 0 0,-2-2-176 16,2 2 176-16,-3 0 0 0,-2 0 0 0,3-1 0 15,-1 2 0-15,0 1 128 0,1 0-128 0,-2 0 176 0,-1 0-176 16,-3 4 0-16,1 0 0 0,-1-1 0 0,2 2-144 16,-2 1 144-16,0 1-192 0,-1-4 192 0,0 1 0 15,1 0 0-15,-1-2 0 0,0 1 0 0,-2-3 0 0,3 0 0 16,3 0 0-16,-2 0 0 0,0 0 0 0,-1-3 0 15,0 1 0-15,0 0 0 0,1 0 0 0,1 1 0 16,2-2 0-16,1 0 0 0,2 0 0 0,2 1 0 16,2-2 0-16,2 0 0 0,1 2 0 0,2-1-128 15,2 2 128-15,4 1 0 0,0 0-240 0,2 1 16 16,0 4 0-16,4-1 0 16,0 2-656-16,5 0-128 0,0 4-16 0,4 0-16 0</inkml:trace>
  <inkml:trace contextRef="#ctx0" brushRef="#br0" timeOffset="66438.53">11713 5028 7359 0,'0'-15'656'0,"0"1"-528"0,0 6-128 0,0-2 0 0,2 5 2672 0,-1 1 496 0,3 0 96 0,0-2 32 0,1-6-1184 0,1-2-256 0,1-3-32 0,1 1-16 0,-1 2-784 0,1 4-176 15,-2 2-16-15,-1 2-16 16,-2 2-592-16,0 0-224 0,-1 2 176 0,-2 2-176 16,2 0 0-16,-4 0 0 0,1 0-128 0,-1 0 128 0,-2 2 144 0,-1-1 144 15,0 2 32-15,-2 1 0 0,-1-2-80 0,-2 4-16 16,-1 0 0-16,0 1 0 0,-1 3 128 0,-2-1 32 16,-1 4 0-16,-1 5 0 0,1-2-192 15,-2 7-16-15,0 5-16 0,-2 2 0 0,1 1-160 0,-2 6 0 16,-1-1 0-16,-1 4 0 15,1 4-176-15,-2-5 48 0,5-2 0 16,2-6 0-16,1-2 128 0,0-1-160 0,1-4 160 0,0 0-160 16,0 1 512-16,0-5 96 0,2 1 32 0,0-4 0 15,0-2 528-15,4-5 96 0,-2-1 32 0,2-3 0 16,1-2-352-16,3-4-64 0,1-3-16 0,3-1 0 0,1-4-368 16,3-5-80-16,3 0 0 0,3-6-16 0,3 1-240 15,5-5-128-15,3 0 128 0,5-4-208 16,5-2-416-16,3 0-80 0,5-5 0 0,-1 2-16 15,-1 1 208-15,-1-1 32 0,0 2 16 0,-4 2 0 0,-4 1 144 0,1 1 48 16,-1-3 0-16,1 2 0 0,-2 0 144 0,-1 2 128 16,-1 0-192-16,-2 1 192 0,-2 1-144 0,-2 4 144 15,-2 0 0-15,-3 3-144 0,-1 0-80 0,0 4-16 16,-1-1 0-16,-1 3 0 16,0 4-592-16,-2 0-128 0,0 3-32 0,-3 3 0 15,-1 3 352-15,-2 1 80 0,-1 2 16 0,-5 6 0 0,-2 1 304 0,-3 3 64 0,-6 5 16 0,-5 2 0 16,-5 8 704-16,-6 1 144 15,-6 9 16-15,-7 6 16 0,-8 10-208 0,-6 1-32 0,-2 1-16 0,1 1 0 16,3-10 96-16,3-5 16 0,-1-1 0 0,0 1 0 16,0-2 544-16,3-1 112 15,6-5 32-15,4-4 0 0,9-8-560 0,5 0-96 0,5-6-32 0,5-6 0 16,5-3-432-16,3-4-144 0,4-1 0 0,1-5 0 16,5-2-144-16,0-2-144 0,2-2-32 0,3-4 0 15,2-1-176-15,2-3-32 16,4-2-16-16,1-2 0 0,0-2 384 0,6-2 160 0,7-9-128 0,7-1 128 15,3-3 0-15,6-5 128 0,3 2 0 0,4-3 0 16,1-1 96-16,0 1 32 0,-2-1 0 0,-5 3 0 16,-4 3 0-16,-5 1 16 0,-1 4 0 0,1-1 0 15,1 0-144-15,-1 4-128 0,-2 1 144 0,-7 4-144 0,-2 5 0 0,-4 4 0 16,-3 2 0-16,-4 4 0 0,-4 2 128 0,-1 0-128 16,-4 3 0-16,-1 3 0 0,-3 0 128 0,1 0-128 15,-2 3 0-15,0 3 0 0,-1 0 0 0,-1 2 128 0,-1 7-128 16,-2 1 0-16,-2 8 0 0,-3 6 128 0,-2 1-128 0,-1-1 0 15,-6 4 128-15,-4 7-128 0,-9 4 0 0,-5 2 0 16,-1-3 144-16,-4 1-144 16,-4 2 128-16,-2 2-128 0,3-3 192 0,0 1-64 0,2-4 0 0,1-5 0 15,1 1 80-15,3-7 16 0,1-4 0 0,4-3 0 16,4-6-16-16,6-3 0 16,3-6 0-16,4-4 0 0,4 0-208 0,4-6 0 15,2 0 0-15,1-4 0 0,3-2 0 0,1 0-288 16,2-6 32-16,2-2 16 0,3-3 0 0,2-6 0 0,2 0 0 0,4-6 0 15,5-4 240-15,5-5 0 0,7-7-160 0,5-2 160 16,4-1 0-16,3-1 0 0,3 0 0 0,1 5 0 16,-1 3 0-16,-1 4 0 0,-1 2 0 0,-1 6 0 15,2-2 0-15,-5 5 0 0,-3 3 0 0,-5 5 0 0,-5 2 224 0,-5 3-32 16,-7 7-16-16,-3-1 0 0,-7 4 96 0,-3 3 32 16,-1 0 0-16,-4 2 0 0,1-1-96 0,-3 3-16 15,0-1 0-15,-1 3 0 0,0 1-192 0,-2 0 144 16,1 2-144-16,-1 6 128 0,-2-2-128 0,-1 7 0 15,-2 3-192-15,-2 3 192 16,-2 5-288-16,-2 3 64 0,-2 3 16 0,0-3 0 0,-1 2 208 0,-2 4-176 0,-5 6 176 0,0 1-160 31,2-4 160-31,0-1 0 0,3-1 0 0,2-7 0 0,4-5 0 0,5-7 192 0,3-7-32 0,4-4-16 16,4-5 160-16,1-3 16 0,5-7 16 0,3-2 0 16,0-4-336-16,2-2 128 0,1-3-128 0,4-5 0 15,1-5 0-15,3-3 0 16,2-4 0-16,1-6 0 0,3 0 0 0,2-3-192 15,3-1 192-15,1-1-192 0,1 2 0 0,-1 3-16 16,-2 2 0-16,-1 3 0 0,-4 3 208 0,0 1-192 0,-4 5 192 0,-1 4-192 16,-1 1 192-16,-1 3 0 0,-2 5 0 0,-3 1 0 15,0 4 128-15,0 2 32 16,-4 2 0-16,0 2 0 0,-1 2 32 0,-1 1 0 0,-1 3 0 0,0 0 0 16,-1 2-192-16,-2 0 0 0,2 2 144 0,0-2-144 15,0 3 0-15,-2-1 0 0,2 2 0 0,-2-2 128 0,-1 6-128 0,1 0 0 16,-4 5 0-16,-1 1 0 15,-2 1-176-15,-4 0 0 0,-2 4 0 0,-3-2 0 0,0 2-96 0,-4 2-32 16,0-1 0-16,-2-1 0 0,-1-1 304 0,0-1-192 31,-1 0 192-31,2-5-160 0,5-6 288 0,1-2 64 0,2-1 16 0,1-5 0 0,3-2 0 0,2-3 0 16,3 1 0-16,1-5 0 16,4-4-208-16,0-1 0 0,2-5 128 0,2-3-128 15,3-1 0-15,2-4 0 0,1-1-144 0,3-3 144 16,1-1-144-16,4 0 144 0,0-5-128 0,-1 3 128 15,2-4 0-15,-1 3 0 0,0 2 0 0,1-2-128 0,1 1 128 0,2-4 0 0,2 0 0 0,-2-3 0 32,1 3 0-32,0 3 128 0,0 1-128 0,-2 6 176 15,-2 3-176-15,-2 3 0 0,-5 5 0 0,-2 4 0 16,-2 3 0-16,-4 4 0 0,-3 4 0 0,0-1 0 16,-2 6 0-16,-2 1 0 0,-2 2 0 0,-2 4 0 0,-1 3 0 15,-1 3 0-15,-2 3 0 0,-1 1 0 0,0-1-128 0,-1 1 128 16,0 2 0-16,0 0 0 0,-1 1 0 0,-1-1 0 15,1-2 0-15,-2 1 0 0,2-4 0 16,-2 0 0-16,2-1 0 0,1-1 0 0,-2-1 0 0,2-1 0 16,0-3 0-16,1-1 0 0,0-2 0 0,3-3 0 15,1-1 0-15,1-5 128 0,1 1-128 0,3-5 0 16,0 1 0-16,2-2 0 0,1-6 0 0,2 1 128 16,1-5-128-16,1 0 128 0,3-4-128 0,0-1-272 15,0-4 64-15,4-1 16 0,2-1-112 0,1-4-16 16,0 1 0-16,1-1 0 0,0 2 0 0,1-1 0 15,-2 3 0-15,-1 2 0 0,0 1 96 0,-2-1 16 0,-1 6 0 0,0 0 0 16,-2 3 384-16,-2 3 80 0,-2 2 0 0,-1 4 16 16,-1 1 48-16,-2 1 16 0,2 3 0 0,-1 1 0 15,-1 5-144-15,1-3-48 0,-2 4 0 0,3 0 0 16,-2 2-144-16,2 2 0 0,-2 0 0 0,1 2 0 16,-1 3-144-16,1 6-16 0,-2 3 0 0,-2 6 0 15,-2 3-64-15,-2 0-16 0,-1 2 0 0,-3 5 0 0,-2 3 48 16,-4 1 16-16,-2-1 0 0,-1 0 0 0,-3-3 176 0,-1-8 0 15,3-2 0-15,-1-11 128 0,3-2 304 0,2-9 64 16,4-2 16-16,2-6 0 16,4-1-48-16,3-7 0 0,2-1 0 0,2-3 0 0,3-4-224 0,0-3-48 15,2 2-16-15,2-6 0 0,1-3-336 0,1-4-64 16,1 1-16-16,2-1 0 16,-2 1-64-16,2 1-16 0,0-5 0 0,-1 3 0 0,0-1 176 15,-2 5 144-15,-4 5-208 0,-1-2 80 0,-2 4 128 16,-2 2 0-16,0-2 0 0,-4 5 0 0,1-4 0 0,0 2 0 15,0-1 160-15,0-1-160 0,-1 0 208 0,2-2-48 16,3 0-16-16,2-3 0 0,1 3-144 0,1-2 0 0,4-3 0 16,1 1 128-16,1 4-128 0,2-3 0 15,2 3 0-15,2 0 0 0,1 6-240 0,-3 2 80 0,0 1 16 0,-2 5 0 16,-3 4-48-16,-2 7 0 0,-3 3 0 0,-4 4 0 16,-3 7-32-16,-1 3-16 15,-5 6 0-15,-4 2 0 0,-1 0 240 0,-5-1-192 0,0 4 192 0,-4-2-192 16,-1 0 192-16,1-1 0 0,-1-2 0 0,-1-6 0 15,2-1 176-15,1-4 16 16,2-4 16-16,1-2 0 0,0-2 112 0,1-3 32 0,3-4 0 0,1-3 0 16,1 0-176-16,1-3-48 15,0 0 0-15,2 0 0 0,1 0-128 0,0-4 0 16,1 4 0-16,0-2 0 0,1 2 0 0,2-3-224 0,-2 2 80 0,3 1 16 0,-2-2-32 16,2 2 0-16,1-3 0 0,0 2 0 0,1-2-48 15,2 0-16-15,0 0 0 0,2-4 0 16,1-2-64-16,1-1-16 0,1-2 0 0,2-4-11856 15,0-5-2368-15</inkml:trace>
  <inkml:trace contextRef="#ctx0" brushRef="#br0" timeOffset="68331.22">11171 5035 17503 0,'7'0'768'0,"-2"-3"176"0,0 3-752 0,-1-4-192 0,0 3 0 0,-1-1 0 0,1 0 992 0,2-2 160 15,5-2 48-15,4-3 0 0,4-2-304 0,2-1-48 0,1-4-16 0,0-3 0 0,2 3-544 0,-2-5-112 0,-1 1-32 0,-1-2 0 16,0 1-144-16,-3 1-192 0,-1 2 32 0,-1-1 16 16,-4 3-176-16,-3 2-48 0,-2 6 0 0,-4-2 0 0,-1 6 368 0,-2-1 0 15,-3 5-144-15,-2 5 144 0,-2 1 368 0,-4 6 128 16,0 5 16-16,-3 3 16 15,0-1-912-15,-1 6-176 0,-1 4-32 0,-3 3-16 0,0 1 416 0,-1 5 192 16,-2 9-160-16,1 2 160 16,-1 1 1024-16,1 4 320 0,0-1 48 0,2-5 16 15,2-1 512-15,0-9 96 0,2-1 32 0,0-1 0 16,-2-1-640-16,-1-3-128 0,-1-1-32 0,-2 0 0 16,-1 1-736-16,-2-4-160 0,-2 2-32 0,-3-1 0 15,0-1-320-15,-1-1 0 0,-1 2 0 0,1-6 0 16,2-2 0-16,1-1 0 0,6-4 0 0,2-1 0 0,4-5-336 15,4-2 16-15,3-1 0 0,3-4 0 16,4-3-176-16,0 0-16 0,2-3-16 0,3-4 0 16,1-2 64-16,2-6 16 0,1-5 0 0,3-1 0 0,1-3 240 15,2 0 48-15,1-8 16 0,0 1 0 0,1-2 544 0,1-7 112 16,5-10 32-16,0-2 0 0,0-1-160 0,-1 2-48 16,-2 1 0-16,0-1 0 0,-2 4-192 0,-4 4-144 15,-1 3 192-15,-1 1-192 0,0 3 128 0,-1 4-128 16,-1 1 0-16,-2 5 0 0,1 2 0 0,-2 8 0 15,-1 4 0-15,-1 4 0 0,-1 2 160 0,0 2-160 16,-1 4 128-16,-1 4-128 0,0 0 0 0,0 4 0 0,-3 6 0 16,0 3 0-16,-1 6-192 0,-3 0 16 0,-2 4 16 15,-3 2 0-15,-5 5 160 0,-2 5 0 0,-6-1 0 0,-3 3 0 16,-3-3 0-16,-2 3 272 16,-2 1-32-16,-2 4-16 0,-2 5 48 0,-2 3 16 0,-3 0 0 0,-2 2 0 15,-2-5-160-15,1-3-128 0,-1-5 144 0,1-4-144 16,3-5 208-16,5-4-48 0,5-2-16 0,7-7 0 15,6-2-16-15,8-9 0 0,6-4 0 0,6-6 0 16,4-6-128-16,4-4-176 0,4-5 48 0,3-5 0 16,4-7-352-16,3-3-64 0,3-1-16 0,2-6 0 15,1 1-48-15,5-8-16 0,7-6 0 0,1-4 0 16,4-3 144-16,0 3 32 0,2-2 0 0,0 5 0 0,-1 7 112 0,-1 6 16 16,-4 5 16-16,-4 5 0 0,1 3 304 0,-3 4 0 15,-3 1-128-15,-4 4 128 0,-5 4 512 0,-4 2 176 16,-6 4 16-16,-3 2 16 0,-6 4 240 0,-2 4 32 15,-3 2 16-15,-3 6 0 16,-5 5-592-16,-3 2-112 0,-5 9-32 0,-4 0 0 0,-4 2-144 0,-2 2-128 16,-3 1 144-16,-3-1-144 0,-3 5 144 0,0 2-144 15,2 2 128-15,0-3-128 0,0-3 224 16,0-1-32-16,0-2-16 0,-4-1 0 0,3-2-16 0,-1-3 0 0,1-7 0 16,3 0 0-16,2-4-32 0,5-5 0 15,5-4 0-15,5-5 0 0,5-2-128 0,5-3 0 16,2-4 144-16,5-2-144 0,4-9-160 0,5-3-96 15,5-10-32-15,5-3 0 16,6-9-160-16,5-3-16 0,6-4-16 0,3-5 0 16,5 2-80-16,1 1-16 0,-2 1 0 0,-2 7 0 15,-3 4-64-15,-5 7 0 0,0-1-16 0,-3 8 0 0,-4 3 416 0,-4 8 96 0,-3 4 16 0,-5 3 0 16,-6 6 688-16,-5 3 144 0,-1 2 16 0,-4 2 16 0,-4 2-16 16,-4 4 0-16,-1 0 0 0,-3 2 0 0,-3 4-144 0,-4 3-16 15,-3 3-16-15,-1 3 0 0,-5 3-288 0,-4 1-48 16,-2 3-16-16,-3 0 0 0,1 1-192 0,-8-1 144 15,-7 9-144-15,-4 1 128 0,-3 3-128 0,-4 6 128 16,-5 8-128-16,-1-2 128 0,2 2-128 0,3-11 0 16,3-4 0-16,8-8 128 0,4-6-128 0,6-1 0 15,7-7 0-15,8-8 0 16,10-6-128-16,8-5-16 0,6-6 0 0,8-7 0 0,6-4-176 0,4-6-16 16,5-7-16-16,4-3 0 15,4-2-32-15,1-3-16 0,3-4 0 0,1-3 0 0,4-3 160 16,0-6 48-16,4-4 0 0,-2-2 0 0,1 0 192 0,1 3 0 15,0 3-160-15,-1 3 160 0,-2 8 0 0,0 4 0 16,0 3 0-16,-2 3 0 0,-3 5 0 0,-3 6 0 16,-5 4 0-16,-4 7 0 0,-5 3 0 0,-5 5 288 15,-5 3-48-15,-4 6-16 0,-3 0 80 0,-7 8 16 0,-3 1 0 0,-6 2 0 16,-5 5 48-16,-6 3 16 16,-6 4 0-16,-6-1 0 0,-4 1-16 0,-2 3 0 0,0 1 0 0,-2 1 0 15,-2 1-192-15,-3 2-48 16,-4 2 0-16,-6 2 0 0,-2 3 0 0,-2-2 0 0,1-1 0 0,3 0 0 0,5-6-128 15,6-7 160 1,8-5-160-16,5-6 160 0,8-2-160 0,5-5 0 0,4-6 0 0,7-2 128 0,5-1-128 0,6-8-272 16,4-2 64-16,6-7 16 15,5-2-384-15,7-4-80 0,7-7-16 0,5-5 0 16,6-4 48-16,4-3 16 0,6-10 0 0,2-2 0 31,-4 2-64-31,6-3-16 0,5 1 0 0,3-1 0 0,5 4 240 0,-3 4 32 0,-2 4 16 0,-6 7 0 16,-8 1 400-16,-6 5 0 0,-6 4 144 0,-6 3-144 15,-7 5 832-15,-3 0 48 0,-3 4 16 0,-3 1 0 16,-3 2-320-16,-2 2-48 0,-3 4-16 0,-2-2 0 16,-3 1-48-16,-2 2-16 0,0 0 0 0,-3 2 0 0,-2 1-256 0,-1 1-48 15,-1 2-16-15,-4 1 0 16,-5 4-128-16,-5 5-144 0,-6 0 144 0,-4 7-208 16,-7 1-16-16,-7 2 0 0,-3 5 0 0,-4 1 0 0,-2 1 224 15,1 4 0-15,3-1-160 0,3-2 160 16,5 0 0-16,-4 1 0 0,-3 0 0 0,2 2 0 15,3-5 0-15,6-6 0 0,7-4 0 0,8-5 0 16,6-6 0-16,8-4 0 0,8-4 0 0,3-3 0 16,4-4-208-16,4-5 16 0,2-1 16 0,2-2 0 0,1 0-144 0,4-8-16 15,3-2-16-15,2-6 0 0,5-1 96 0,1-2 0 16,2-1 16-16,3-3 0 0,3-2 112 16,3-1 128-16,3-1-208 0,0-2 80 0,1 1 128 0,-1 1 0 15,0-2 0-15,-1 3 0 0,-2 4 0 0,-2-1 0 16,2 6 0-16,1 1 0 0,0 2 0 0,-3 4 0 15,-2 3 0-15,-4 3 128 0,-4 5 80 0,-6 4 32 16,-6 0 0-16,-4 4 0 0,-2 3 96 0,-5 0 32 16,-3 0 0-16,-4 1 0 0,-2 1 112 0,-6 2 32 15,-4 2 0-15,-6 3 0 0,-3 1-208 0,-5 0-48 16,-7 5 0-16,-4 4 0 0,-3 4-256 0,-3 1 0 16,-1 1 0-16,1 1 0 0,-4-1 0 0,-1 3 0 15,-3-2 0-15,1 0 0 0,1 1-256 0,6-4 64 16,6-1 0-16,6-4 0 15,7 2-192-15,4-5-48 0,5 1 0 0,2-5 0 16,5 0-224-16,4-4-48 0,5-4-16 0,2 1-11536 0,5-2-2304 16</inkml:trace>
  <inkml:trace contextRef="#ctx0" brushRef="#br0" timeOffset="145323.56">22421 14088 37775 0,'-18'-2'3360'0,"3"-4"-2688"0,6 2-544 0,7 2-128 0,2 0 320 0,-3 0 16 0,-5-2 16 0,-9-5 0 0,-4 1-2048 0,-3 0-416 0,-5 0-64 0,2 0-32 16,4 3 480-16,-1 0 80 0,2 3 32 0,2-2 0 16,1 2-560-16,1-2-96 0,2-1-32 0,1 4 0 0,-1-2 2304 0,4 0 576 15,2 0 48-15,-3 2 16 0,0 1 1024 0,-3 0 192 16,0 4 64-16,-4-1 0 0,-1 1-512 0,-2 1-112 15,0 5-16-15,-2 0 0 0,1 2-64 0,-4 4 0 16,0 3-16-16,-2 3 0 0,-1 7-896 0,-2 1-176 16,-4 9-128-16,-5 3 144 31,-3 7-656-31,-4 12-144 0,-6 12-32 0,1 8 0 0,1 5-784 0,5-1-144 0,6 0-48 0,6-4 0 16,10-7 432-16,6-7 80 15,8-7 0-15,5-3 16 0,6-4 2144 0,5-6 416 0,3-5 96 0,4-4 16 16,3-4-640-16,2-5-128 0,4-3-32 0,5-7 0 0,4 0-560 0,11-7-176 15,8-4 0-15,8-6 0 0,7-2 912 0,4-4 80 16,2-5 16-16,4-7 0 0,2-6-48 0,6-3 0 16,5-4 0-16,-2 1 0 0,-5-3-576 0,-6-4-128 0,-8 3-32 0,-4-5 0 15,-1 1-64-15,-1-5-16 0,0-2 0 0,-5-3 0 16,-6-1 240-16,-7 3 64 16,-7-1 0-16,-8 2 0 0,-5 2-80 0,-7 0-16 0,-7 2 0 0,-4-2 0 15,-7-4-160-15,-6-2-48 0,-6-2 0 0,-10 1 0 16,-6-1-288-16,-11 2-64 0,-12 3-16 0,-9-2 0 0,-6 4-144 15,-7-2-16-15</inkml:trace>
  <inkml:trace contextRef="#ctx0" brushRef="#br0" timeOffset="183296.24">17623 7820 3679 0,'2'3'320'16,"-2"-3"-320"-16,0 1 0 0,1 1 0 0,-1-2 432 0,1 3 16 0,0 0 0 0,1 1 0 0,0 2-256 0,0 3-64 0,2-3 0 0,-1 2 0 0,-2-2-384 0,0 0-64 0,0-4-32 0,1 2 0 16,-2-1 352-16,0-2 0 0,-2 1-144 0,0-4 144 15,-1 1 0-15,0-2 0 0,-1 1-128 0,0-2 128 16,2 0 0-16,-1 2 0 0,1-2 0 0,1 2-128 15,1-2 128-15,-2 0 0 16,2 2-144-16,2-1 144 0,-1 2 0 0,0-1 0 0,2 2 128 0,-1 0 0 0,1 0-128 0,-1-3 0 16,-1 3-192-16,2-1 192 15,-1 1-384-15,-1 0 0 16,1 1 16-16,-1-1 32 0,-1 3 336 0,0-3 0 0,-1-3-144 0,-1 2 144 0,0 1 0 0,-2-3 0 16,1 1 0-16,3 2 0 0,0 0 0 0,-20-8 0 15,10 5 0-15</inkml:trace>
  <inkml:trace contextRef="#ctx0" brushRef="#br0" timeOffset="183359.87">17586 7829 1839 0,'1'3'0'0</inkml:trace>
  <inkml:trace contextRef="#ctx0" brushRef="#br0" timeOffset="185244.55">17636 7919 5519 0,'0'6'496'0,"0"-1"-496"0,0-1 0 0,0-2 0 16,0 0 832-16,1 0 80 0,-1 2 16 0,1 4 0 15,0 2 704-15,2 0 144 0,-1-1 16 0,1 1 16 16,-1-4-672-16,2 0-144 0,-2-2-32 0,1-2 0 16,-1-2-960-16,-2 0 0 0,2 0-144 0,-2 0 0 15,0-2 16-15,-2 2 0 0,0 0 0 0,-1 0 0 16,2 0 128-16,1 0 144 0,0 0-16 0,0 0-128 16,0 0 464-16,0 0-16 0,-2 25 0 0,5-19 0 0,0 1 112 0,1-1 16 15,-2 0 0-15,3 3 0 0,0 1 144 0,2 2 48 16,2 2 0-16,0-2 0 15,-1 1-192-15,1-1-16 0,-2-2-16 16,1-1 0-16,-2 1-352 0,0-4-192 0,-2-3 192 16,1 4-192-16,-1-4 0 0,-1 2 0 0,0-1 0 0,-1 0 0 15,0-2 0-15,-1 2-144 0,0 0 144 0,0 1 0 16,2 1 0-16,-1 1-160 0,2 2 160 0,1-2 0 16,0 6 0-16,1-4 0 0,1 3 0 0,1-1 0 15,-1 0 128-15,1-1 16 0,-1 0 16 0,0 0 0 0,1-2 272 0,-1-2 48 16,1 1 16-16,-2-4 0 0,0 0-320 0,-1-2-176 15,0 1 192-15,0-2-192 0,0 2 0 0,0 0 0 16,0 1 0-16,1-3-192 0,-1 3 192 0,0 0 0 16,-1 1-160-16,-2-2 160 0,2 2 0 0,-2 2 0 15,2-2 0-15,-2-1 0 0,2 2 0 0,0 1 0 0,0 1 0 0,-1-2 0 16,2 0 0-16,0 2 0 0,1-1 0 16,1 0 0-16,-3 0 0 0,4 1 0 0,-1 1 0 15,2-1 0-15,-2 0 0 0,2-1 0 0,1 0 0 0,1 0 0 16,0 1 0-16,0-4 0 0,0 4 0 0,-2-5 0 15,0-1 0-15,-2 2 0 16,-1-3 0-16,-1 0 0 0,-1 0-144 0,0 0 144 16,-2 0 0-16,1 0 0 0,-2 0 0 0,0 0-128 0,2 2 128 0,-2-1 0 0,0 2 0 0,0 1 0 15,2 2 0 1,-2 0 0-16,1 0 0 0,1 0 0 0,-1 4 0 0,1-4 144 16,-1 3-144-16,1-1 0 0,1 0 0 0,-2-2 0 15,3 1 0-15,-1-1 0 0,-1 1 0 0,1-1 0 16,0-3 0-16,0 3 0 0,-2-1 0 15,2 1 0-15,-1-1 0 0,0 1 0 0,-1 0 0 0,1 1 0 0,-1 0 0 16,0-1 0-16,-1 0 0 0,0 1 0 0,0-1 0 0,-1 0 0 0,2 0 0 0,-1 0 0 16,0 2 0-16,0 0 0 15,0-1 0-15,2-1 0 0,-1 1 0 0,1 2 0 16,-1-3 0-16,2 1 0 16,0 0 208-16,-1 1 16 0,2-2 0 0,0 1 0 0,2 0-48 0,-1-1-16 0,0 3 0 0,0-3 0 15,0-1-160-15,0 1 0 0,1 3 0 0,-1-3 0 16,0 0 0-16,-1 0 0 15,0 2 0-15,0-2 0 0,-1 0 0 0,1 3 0 0,-2-3 0 0,2 1 0 16,-1 2 0 0,0 1 0-16,1 0 0 0,-2 0 0 0,2 1 0 15,0 1 0-15,0 2 0 0,0-2 0 0,0 1 0 0,1-1 0 16,-1 2 0-16,1 0 0 0,2 0 0 0,-1-2 128 16,1 1-128-16,-1-1 0 0,2-1 0 0,-2 0 0 15,2 2 0-15,-2-2 0 0,1 0 0 0,-1-1 0 16,0-3 0-16,1 4 0 0,-1-4 0 0,-1 0 0 15,1 2 0-15,-2-3 0 0,1 0 0 0,-1 1 0 16,1 0 0-16,0-1 0 0,-1 3 0 0,1 0 0 16,0 1 0-16,2-1 0 0,-1 5 0 0,2-2 0 15,-2 0 0-15,2 1 0 0,1 0 0 0,0 0 0 0,0 3 0 0,1-4 0 16,-1 0 0-16,1 1 0 0,1-3 0 0,-1 2 0 16,0-2 0-16,-1-3 0 0,0 2 0 0,0-3 0 15,-3 0 0-15,1-2 0 0,-2 1 0 0,0-1 0 16,-1-1 0-16,-1 0 0 0,0-2 0 15,-2 2 0-15,1-1 0 0,-1-1 0 0,0 2 0 0,1-1 0 16,-1 2 0-16,1-3 0 0,-2 4 0 0,2-1 0 16,-1 0 0-16,2 4 0 0,0-4 0 0,-2 2 0 15,2 3 0-15,1-2 192 0,-2 2-192 0,2 1 192 16,0-2-192-16,-1 0 0 0,0 1 144 0,-1-2-144 16,0-1 128-16,-2 0-128 0,2 0 160 0,-3-3-160 15,0 1 192-15,0-2-48 0,-2-1-16 0,1-1 0 0,0 3 16 0,1-3 0 16,-1 2 0-16,-1 0 0 0,2 0-144 0,-1-2 0 15,1 3 0-15,1 0 0 0,1 1 0 0,0 0 0 16,1 1 0-16,0 1 0 0,2-3 0 0,0 1 0 16,1 2 0-16,-1 1 0 0,3-1 0 0,-1 0 0 15,2 0 0-15,-1 0 0 0,1 0 0 0,0 1 0 0,-1-2-160 16,0 0 160-16,-1-2 0 0,-1 3 0 0,1-3 0 16,-4 1 0-16,1-1 0 0,1 2-144 0,-1-1 144 0,-2 2 0 15,2-2 0-15,-2 2 0 16,1-2 0-16,1 2 0 0,-2 3 0 0,2-3 176 15,-1 4-48-15,2-3 0 0,0 2-128 0,0 1 0 16,0-2-160-16,0 2 160 0,0-1 0 0,1 1 0 0,0-4 0 0,-1 4 0 16,2-4 0-16,-2 0 0 0,-1 0-128 0,1-2 128 15,0 2 0-15,-1-3 0 16,1 0 0-16,-3 1 0 0,1-1 0 0,-1-3 0 0,0 3 0 16,-1-3 0-16,0 3 0 0,-1-2 0 0,1 2 0 0,-1-1 0 15,2-1 0-15,-1 2 0 0,0 0 0 16,0 4 0-16,1-4 0 0,0 4 0 0,1 1 0 0,0-2 0 0,1 2 0 15,0 0 0-15,-1 1 0 0,1-4 0 16,0 4 0-16,-1-3 0 0,2 0 0 0,0 0 0 16,0 2 160-16,0-2-160 0,-1-1 128 0,0 1-128 0,-1-2 0 15,1-1 0-15,0 0 0 0,-2-2 0 0,2 2 0 0,-2-1 0 16,1-2 0-16,-2 4 0 0,2-4 0 0,-2 2 0 16,0-1 0-16,0 2 0 0,1-1 0 0,0 2 0 15,-1-3 0-15,1 4 0 0,0-3 0 0,0 0 0 0,1 2 0 16,-1-2 0-16,2 2 0 0,0 1 0 0,0-1 0 15,-1-1 0-15,1 0 0 0,1 3 0 0,0-2 0 0,-1-2 0 16,1 3 0-16,-2 0 0 0,1-1 128 0,0-2-128 16,-2 4 0-16,2-2 0 15,-2-1 0-15,1 1 0 0,1 1 0 0,-2 2 0 0,2-1 0 0,-1 0 128 16,1 0-128-16,0 2 0 0,0-2 0 0,-1 0 0 16,1 0 192-16,1 0 16 15,-1 1 0-15,1-1 0 0,-2-3 96 0,2 0 16 16,0 1 0-16,0-3 0 0,0 1-320 0,0 1 0 0,0-3 128 0,0 0-128 15,-1 0 0-15,-2 0 0 0,2 0 0 0,-2 0 0 16,-1 0 0-16,2 0 0 0,-2 0 0 0,0 1-144 16,1 1 144-16,-2-2 0 0,1 3 0 0,-1-2 0 0,0 2 0 15,0-1 0-15,1 2 0 0,-1-4-10192 16,0 2-1968-16</inkml:trace>
  <inkml:trace contextRef="#ctx0" brushRef="#br0" timeOffset="187293.73">18107 8130 1839 0,'1'-1'160'0,"-1"1"-160"0,0-2 0 0,0 2 0 0,1 0 480 0,-1-3 64 16,2 2 16-16,-1-1 0 0,0-1 608 0,1-1 128 0,0 1 32 0,-1 0 0 0,0 2-624 0,-1-2-128 0,-1 3-32 0,-2 3 0 0,0-3-112 0,-1 4-32 16,-1-1 0-16,0 1 0 0,-1 1-272 0,-1 1-128 15,0-1 0-15,1 1 128 0,1-1 0 0,0-1 0 16,2-2 0-16,-1-2 0 0,0 2 192 0,2 0 48 16,-1-2 0-16,1 0 0 0,-1 0 80 0,2 0 32 15,-1-2 0-15,0 2 0 0,1 0-224 0,0 0-32 16,0 0-16-16,-1 0 0 0,1 0-16 0,-1 2 0 15,-1 1 0-15,-1-2 0 0,1 3 16 0,-1 1 0 16,-1-2 0-16,0 3 0 0,-1 1 112 0,0-1 32 0,0-2 0 0,-2 2 0 16,2 0 432-16,-3-2 96 0,-1 2 16 0,1 0 0 15,-3 0 480-15,-1 0 96 0,-2 3 32 0,-1-3 0 16,0 2-112-16,-1 0-32 0,-2 2 0 0,0 0 0 16,0 2-592-16,-2 1-112 0,1-1-16 0,-2 2-16 15,1-2-432-15,-2 2-64 0,2-3-128 0,0-1 176 16,2 0-176-16,-3 2 0 0,-1 0 0 0,-2 1 0 15,3-1 0-15,-1 2 0 0,-2 2 0 16,1 0 0-16,5 0 0 0,-4 1 0 0,-3 5 0 0,0 1 0 0,-1-1 0 0,2-2 0 16,4-2 0-16,2-3 0 0,2 1 0 0,5-6 0 15,3 0 0-15,5-6 0 0,2 1 0 0,2-5 0 16,4-3-128-16,2-3 128 16,3 0-848-16,2-2-112 0,4-3 0 0,1 0-16 15,1-1-1696-15,3-4-336 0,5-2-64 0,-1 1-7872 0</inkml:trace>
  <inkml:trace contextRef="#ctx0" brushRef="#br0" timeOffset="188020.49">18418 8430 8287 0,'2'-3'736'0,"-1"3"-592"0,-1 0-144 0,0 0 0 0,0 0 320 0,0 3 16 0,1-3 16 0,-1 0 0 0,3 1-160 0,-2 1-48 16,0-2 0-16,-1 0 0 0,0 0-144 0,0 0 0 15,0 0 0-15,0 0 0 0,0 0 0 0,0 0 0 16,20-9 0-16,-18 9 0 0,1 1 640 0,-1 1 64 16,0 1 0-16,-2 0 0 0,0 1-144 0,-2 1-32 15,1 2 0-15,-1 0 0 0,-3-1 64 0,0 0 16 16,-3 1 0-16,1 2 0 0,-3 0 864 0,0 1 192 16,-1 0 16-16,-1-1 16 0,-2 1 208 0,0 3 32 0,0-1 16 15,-3 3 0-15,0-1-448 0,0 0-96 0,0 2 0 0,-2 1-16 16,-1-1-640-16,0 2-128 0,1 1-32 0,-1-2 0 15,0 2-336-15,-1-1-80 0,2 1-16 0,0-1 0 16,0 2-160-16,1-1 0 0,0-3 0 0,1-3 0 16,0 2-224-16,1-1-32 0,1 0 0 0,-1 0 0 15,-2 1-368-15,4-3-80 0,0 1 0 16,3-3-16-16,1-3-256 0,2-1-48 0,4-1-16 0,0-5 0 16,3 0-1056-1,2 0-208-15</inkml:trace>
  <inkml:trace contextRef="#ctx0" brushRef="#br0" timeOffset="188868.97">18776 9031 5519 0,'0'-3'496'0,"1"2"-496"0,0-1 0 16,1 2 0-16,-1 0 944 0,0-3 80 0,0 2 32 0,2-2 0 0,0 0-272 0,0-4-48 0,-1 4-16 0,0 0 0 0,-1 1-320 0,-2 1-64 0,-1 2-16 0,0 1 0 0,-1-1 288 0,-2 2 48 0,2-1 16 0,-2 2 0 15,5-4 464-15,0 0 80 0,-18 16 32 0,10-7 0 16,-1 1 272-16,1-2 48 0,-1 2 16 0,-2 3 0 16,-2 0-240-16,0 2-64 15,-3 1 0-15,0-2 0 0,-2 2-336 0,0 1-80 16,-1-1-16-1,-1 0 0-15,-2 0-224 0,0 3-48 0,-3 1-16 0,3-2 0 16,3 1-304-16,1-3-64 0,-1 0-16 0,2 0 0 16,2 0-528-1,2-1-96-15,1-3-32 0,4-2 0 0,2 0-1712 16,2-4-352-16</inkml:trace>
  <inkml:trace contextRef="#ctx0" brushRef="#br0" timeOffset="189740.69">19170 9378 11967 0,'4'-2'1072'0,"0"-2"-864"0,-1 0-208 0,-1 3 0 0,-1 0 704 0,1-2 80 0,3 0 32 0,3-4 0 0,0 1 400 0,1-2 64 0,0 0 32 0,-3 4 0 15,-1-2-528-15,-4 6-96 0,-1 4-32 0,-2 2 0 0,-2 2-464 0,-5 3-192 0,-1 5 176 0,-2 0-176 16,-4 2 128-16,-3 5-128 0,0-4 0 0,-4 3 0 16,2 0 576-16,-2 0 0 15,-1 0 16-15,-5 4 0 0,-6 5 304 0,-6 1 48 0,-2 0 16 0,-2 2 0 16,2-4 240-1,0 0 48-15,2-4 16 0,3-1 0 0,1 0 64 0,1-3 16 0,2 0 0 0,3 1 0 16,2-1-752-16,3-2-144 16,2 1-16-16,3-3-16 15,3 2-736-15,2-5-160 0,3 1-32 0,3-4-16256 0</inkml:trace>
  <inkml:trace contextRef="#ctx0" brushRef="#br0" timeOffset="190555.11">19649 9910 11967 0,'0'-4'1072'16,"0"0"-864"-16,1 2-208 0,-1 2 0 0,1-2 1024 0,-1 0 144 0,0 0 48 0,2-1 0 0,-2 0 0 0,-2-1 16 0,1 1 0 0,-3 3 0 0,-2 3-848 0,-3 1-192 0,0 2-16 0,-5 4-16 0,-1 5-160 0,-2 1-224 16,0 0 48-16,-3 6 16 0,-6 6 160 0,-4 7 224 15,-5 6-48-15,-2 1-16 0,-1 1 1072 0,-2-1 224 16,-2 3 32-16,-3-1 16 0,-1 2 224 16,-1-4 64-16,2-4 0 0,1 2 0 0,2-4-704 0,0 1-128 0,2-2-16 15,3-3-16 1,3-4-1152-16,4-3-224 0</inkml:trace>
  <inkml:trace contextRef="#ctx0" brushRef="#br0" timeOffset="200566.07">18025 8163 2751 0,'-4'5'256'0,"1"-4"-256"0,0 1 0 0,1 1 0 0,1-2 704 0,1-1 112 0,0 0 16 0,-2 2 0 0,1-2 496 0,0 0 96 0,0 0 32 0,2-2 0 0,-1-2-368 0,4-2-64 0,-1-1 0 0,3 0-16 16,1-1-416-16,0-2-80 0,1 0 0 0,-1-1-16 15,2 0-144-15,-2 2-32 0,2-1 0 0,-1 2 0 16,0 0-192-16,-1 2-128 0,-1 0 160 0,-1 2-160 0,0 2 0 0,0-2 0 15,0 1 0-15,-1 1 0 0,0 1 240 0,-2 1 0 16,0 1 0-16,1 1 0 0,-1 1 320 0,0 1 64 16,-2-2 16-16,0 5 0 0,0-3 64 0,-2 5 0 15,1-5 16-15,0 2 0 0,-2 0 176 0,1 3 16 16,-2-3 16-16,-1 4 0 16,0-3-256-16,-1 2-48 0,1-3-16 0,-1 4 0 0,-1-2-240 0,-2 0-48 15,0 1-16-15,-1-2 0 0,2 2 96 0,-1-3 32 16,-1 0 0-16,0 0 0 0,2 0 160 0,-2-2 48 15,1 2 0-15,-1 0 0 0,0 1-160 0,-1-4-32 16,3 4 0-16,-4-1 0 0,0 1-304 0,-3 4-144 16,-3 0 128-16,0 2-128 0,2-1 0 0,0 0 128 0,1 1-128 15,3-1 0-15,0-2 512 0,1-1 32 16,1 1 0-16,0 0 0 0,2-2-96 0,2 0 0 0,0-2-16 0,1 0 0 16,1-4-240-16,1 2-32 15,0-4-16-15,1 0 0 0,-1 0 80 0,2-2 16 16,-1-2 0-16,2 0 0 0,-2-1-240 0,2 2 128 0,0-5-128 0,0 3 0 15,0 2 128-15,2-1-128 0,-2 1 0 0,0 3 144 16,0-2-144-16,0 2 0 0,-2 2 0 0,2-2 0 0,-1 3 0 16,1 1 0-16,0-2 0 0,1 2 0 0,-1-4 0 0,0 0 0 15,0 0 0-15,0 0 0 0,0 0 0 0,0 0 0 16,0 0 0-16,23-3 0 0,-19 0 0 0,3-4 128 16,0 1-128-16,-1-1 0 0,3-2 0 0,-2-1 0 15,2 0 0-15,1-1 0 16,1 0 0-16,1 0 0 0,1-1 0 0,0 0 0 0,3 0 0 0,-1-3 0 15,3 5-144-15,-2-5 144 0,1 4 0 0,0-3-128 16,-1 4 128-16,-1 0 0 0,-1 0 0 0,-3 4 0 16,-2 1 0-16,-1 1 0 0,0 2 0 15,-2 0 0-15,-1 2 0 0,-2 2 0 0,0 0 0 0,-1-2 128 16,0 2-128-16,-2-2 192 0,1 0-192 0,-1 2-160 0,0-2 32 0,1 0 0 16,-1 0 128-16,0 0 128 0,0 0-128 0,0 0 176 15,0 0-176-15,0 0 0 0,0 0 0 0,0 0 0 16,0 0 0-16,0 0 0 0,0 0 0 0,-21-2 0 15,15 4-144-15,-4 4 144 0,0 3 0 0,-2 0 0 16,-2 1 0-16,-1 3 0 0,1 2 0 0,-3 1 0 16,0 0 0-16,0 0 0 0,-1 0 0 0,1 0 0 15,1-1 0-15,3-2 0 0,-1 0 0 0,2-3 0 16,-1 1 0-16,1-1 192 0,2-3-48 0,0 2-16 0,1-2 96 16,2-2 16-16,0 1 0 0,-2 0 0 0,1 1-112 0,-1-4-128 15,1 4 176-15,1-4-176 0,-1 0 0 0,1 0 0 31,1 0 0-31,1-3 0 0,1 0 128 0,0 0-128 16,2 0 0-16,-1-3 0 0,1 1 0 0,2 1 128 0,-1-2-128 0,2 0 0 16,0-2 128-16,0 1-128 0,2 0 0 15,-1 0 0-15,2 2 0 0,-1-2 0 0,0-2 0 0,2 4 0 16,-1-5 0-16,1 1 0 0,1 3 0 0,0-4 0 16,0 1 0-16,2-1 0 0,-1 1 0 0,2-3 0 15,1-1 0-15,2-2 0 0,3-2 0 0,2-1 0 0,1 0 0 0,1-1 0 16,2-1 0-16,2-2 0 0,-1 3 0 0,0-2 0 0,2-1 0 0,-1 3 0 15,1 0 0-15,-3 4 0 0,-5-1 0 0,-3 6 0 16,0 2 0-16,-5 1-144 0,0 4 144 0,-6 0 0 16,0 3 0-16,-5 0 0 0,-2 4 0 0,-2 0 0 15,-3 4 0-15,-3-1 0 0,0 0 0 0,-5 2 0 16,0 2 0-16,-2-2 0 0,0 1 0 0,2-1 0 16,-1-3 0-1,2 1 0-15,-2-3 0 0,3 2 0 0,2-3 0 16,0 0 0-16,3 0 0 0,0-2 128 0,2 0-128 0,0 1 0 15,2-2 0-15,0 1 0 0,0 0 0 0,1 1 0 16,0-2 0-16,-1 1 0 0,0 0 0 0,2 1 0 16,-1-2 0-16,1 1 0 0,0 1 0 0,2-1 0 15,-1 0 0-15,1-1 0 0,1 2 0 0,-1-1 0 16,3-2 0-16,-1 2 0 0,1 0 0 0,0-2 0 16,1 2 0-16,-1-2 0 0,3 5 0 0,-2-4-128 15,2 1 128-15,-2 1 0 0,1-1-320 0,0-1 32 16,0 4 0-16,1-1 0 15,2 0-1504-15,-2-2-288 0,2 1-64 0,0-2-14256 0</inkml:trace>
  <inkml:trace contextRef="#ctx0" brushRef="#br0" timeOffset="201691.7">18426 8513 3791 0,'0'0'336'0,"0"0"-336"0,0-3 0 0,-1 3 0 0,1-1 0 0,0 1 0 0,0 0 784 0,0-3 192 0,-2 1 48 0,2 1 0 0,-1-3 176 0,1 4 32 0,0 0 16 0,0 0 0 0,0 0 368 0,-4-25 80 15,3 22 16-15,0 0 16 0,1-1-512 0,-1 2-112 16,-1-1-16-16,1 3 0 0,0 0-896 0,0 0-192 16,0 3 0-16,-2-1 0 0,2 2-192 0,1-4 64 15,0 0 0-15,0 0 128 0,0 0 208 0,-9 20 176 0,7-15 16 0,-1 5 16 16,1-3 480-16,-2 2 112 0,0 1 16 0,-2 0 0 16,1 1 272-16,-2-1 64 0,-1 2 16 0,0-1 0 15,0 0-176-15,0-1-48 0,-1-1 0 0,-1 1 16 16,1-3-512-1,0 2-96-15,-1 1-32 0,0-2 0 0,0 2-272 0,-1 0-64 16,0 2-16-16,-2 1 0 0,0 0-176 0,-1 2 0 0,0-1 0 0,1 1 0 16,-1-2 0-16,2 0 144 0,1-1-144 0,1-3 128 15,1-4 304-15,2 0 48 0,1-2 16 0,-1 0 0 16,4-3-144-16,-1-3-32 0,0 1 0 0,1-2 0 16,0-2-128-16,1 0-16 0,0 0-16 0,2 2 0 15,0-2-160-15,0-1 160 0,2 4-160 0,0-3 160 0,2 2-160 0,0-2 0 16,0 3 0-16,3-1 0 0,-1 1 0 15,0 0 0-15,0 0 0 0,0 0 0 0,2-1-176 0,0-2 176 32,4 0-128-32,0 0 128 0,2-4-240 0,-1 1 48 0,3-1 0 0,-1-2 0 0,0-2 32 0,0 2 16 15,0-3 0-15,1 2 0 0,1-3 144 0,-1 1 0 16,-1-1 0-16,0 3-128 0,-3 0 128 0,-1 2-160 16,0 1 160-16,-1 2-160 0,0 0 160 0,-4 1 0 0,0 4 0 15,-1 0-128-15,-2 2-128 0,-2 1-32 0,0 0 0 0,-2 0 0 31,0 0 16-31,0 0 0 0,-1 1 0 0,0 2 0 16,-1-3 272-16,3 0-192 0,0 0 192 0,0 0-160 0,0 0 160 16,0 0 0-16,0 0 0 0,-18 13 0 0,14-8 128 0,-1-1-128 15,-1 3 128-15,-3 2-128 0,1 1 368 0,-3 2 0 0,0 1 0 0,-3-1 0 16,0 4-48-16,-1 0-16 16,3-1 0-16,-1 1 0 15,0-2-144-15,2 1-32 0,1-3 0 0,1 1 0 16,2-4-128-16,1-1 0 0,0 0 0 0,1-2 0 15,2-2 128-15,2-1-128 0,1-2 128 0,-1 1-128 16,1-2 128-16,1 0-128 0,-1 0 128 0,0 3-128 16,0-3 0-16,-1 3 0 0,-2 1 128 0,1 2-128 0,-2-2 0 15,-1 5 0-15,-2-3 0 0,-1 0 0 0,0 0 0 0,-1 0 0 16,0 2 0-16,1-2 0 0,-1-3 0 0,3 0 0 16,0 0 0-16,1-3 0 0,2 0 0 0,2 0 0 15,1 0 0-15,3-3 0 0,0 1 0 0,2 1 0 16,1-4 0-16,3 0 0 15,2-2-496-15,4 1-16 0,2 0-16 0,3 0-17392 0</inkml:trace>
  <inkml:trace contextRef="#ctx0" brushRef="#br0" timeOffset="202895.96">18713 9123 8287 0,'1'-1'736'0,"-1"-1"-592"0,1-1-144 0,-1 2 0 0,1 1 896 0,-1-4 160 0,2 2 32 0,-1-4 0 0,1 2-512 0,1-2-112 0,-1 0-16 0,1-1 0 0,-1 4-448 0,0-3 0 16,-1 3 0-16,0-1 0 0,-1 1 0 0,0 0 0 15,-1 1 0-15,1 0 144 0,-1 2 1008 0,1-2 208 16,-2 2 48-16,1 0 0 0,0 2 304 0,-2-2 64 0,2 4 16 0,-1-1 0 15,2-3-352-15,0 0-64 0,0 0-16 0,0 0 0 16,-10 22-288-16,6-17-64 0,2 1-16 0,-3-1 0 16,2-1-336-16,-2-2-64 0,0 4-16 0,-1-2 0 15,0-3-144-15,-2 2-48 0,0-1 0 0,-1 2 0 16,-1-2-32-16,0 2-16 0,0 2 0 0,-2-2 0 16,1 5 32-16,0-2 0 0,-2 4 0 0,0 0 0 0,1 4-112 15,-2-1-32-15,0 3 0 0,-1-1 0 0,2 1-224 0,-1 1 176 31,2-2-176-31,1-4 160 0,1 2-160 0,1-6 0 16,2-1 144-16,2-6-144 0,1 1 208 0,2-2-16 0,-1 0-16 0,2 0 0 16,0-2-48-16,-1 1 0 0,1-2 0 0,1-1 0 15,0 0-128-15,0-3 160 0,3 2-160 0,-1-1 160 0,1 0-160 0,0 0 0 16,1 0 0-16,1-1 0 16,-1 4 0-16,1-2 0 0,0 4 0 0,0-2 0 0,1-1 0 0,-1 4 0 15,1 0 0-15,0 0 0 0,1-2-160 0,1 2 160 16,-1-3 0-16,2 0-144 0,0-1 144 0,-1 0-192 15,1-2 192 1,1 0-192-16,-1-3 192 0,2-1-128 0,-1 1 128 0,-1-1-128 0,1-3 128 0,1 1 0 0,-1 0-144 0,1-1 144 31,-1 3 0-31,0-2 0 0,1 2 0 0,-1 0 0 16,-1 1 0-16,0 1 0 0,-2 3 0 0,-1 2 0 16,-2 0 0-16,0 0 0 0,-1 1 0 0,1 1 0 15,-2 1 0-15,2 0 0 0,-1-3 0 0,-1 3 0 16,1 0 0-16,-2-2 0 0,3 0 0 0,-2-1 0 15,2 0 0-15,-2 1 0 0,1 0 0 0,-2 2 0 0,1-2 0 16,0 2 0-16,-2-3 0 0,0 6 0 0,-2-1 0 0,-1 2 0 16,-2 2 0-16,-1 4 0 0,-3 0 0 0,-2 2 0 15,-2 3 0-15,0 1 0 0,-2 2 0 0,-1-1 0 16,0 0 0-16,0 1 0 0,0-2 0 0,0 0 128 16,-2-3-128-16,1 2 192 0,0-2-32 0,-1-4 0 15,2 4 0-15,1-3 0 0,2-2-16 0,0 0 0 16,2-2 0-16,3-4 0 0,-1 5-16 0,3-6-128 15,0 1 192-15,1-2-64 0,2 3-128 0,2-2 128 16,1-1-128-16,1 3 128 0,0-2-128 0,1 1 0 16,-1 1 0-16,1 0 0 0,0 0 0 0,-1-3 0 15,1 1-144-15,2-1 144 0,1 0-224 0,1-1 16 16,2-2 0-16,0 0 0 16,3 0-240-16,2-4-64 0,0 1 0 0,3-1 0 15,4-1-1600-15,1 0-320 0</inkml:trace>
  <inkml:trace contextRef="#ctx0" brushRef="#br0" timeOffset="204031.81">19089 9508 4607 0,'-4'-6'400'0,"1"2"-400"0,3-1 0 0,0 4 0 0,2-2 656 0,-2 0 48 0,1 3 16 0,1-5 0 0,2 0 464 0,2-1 96 0,2-3 0 0,-1 2 16 0,3 0-528 0,-1 2-128 15,1 2 0-15,-2 3-16 0,1-3-624 0,-3 6 0 16,1-3 0-16,-2 0 0 0,0 2 0 0,-2 2 0 16,-1-2 0-16,-2 0-128 0,2 0 400 0,-5 2 96 15,2-2 16-15,-3 2 0 0,-1-1 1152 0,0 0 224 0,0 0 48 0,-2 0 16 16,-1 4 32-16,-1-1 16 0,-3 0 0 0,1 0 0 16,3 0-480-16,-5-1-112 0,0 4 0 0,-3 3-16 15,0-2-416-15,-1 0-80 16,3 1 0-16,-1 0-16 0,0 4-352 0,1-2-64 0,1-4-16 0,0 5 0 0,2-2-112 0,0 3-16 31,1-2-16-31,-1 0 0 0,0 0 0 0,2-4 0 0,-1 1 0 0,2-1 0 0,0-3 176 0,1 0 32 31,1 1 16-31,0-4 0 0,1 0-16 0,0-3 0 0,1 1 0 0,-1-2 0 16,3 1-160-16,-2-3-32 0,1 0-16 0,2-2 0 0,-1 1-48 0,0 0 0 31,1 0 0-31,0 2 0 0,0 0-128 0,1 0 0 0,0 0 0 16,0 2 0-16,1 0 0 0,1-3 0 0,1 3 0 0,1 0 0 15,-1 3 0-15,-3-3 0 0,0 0-176 0,0 0 176 0,24 2-208 0,-18-2 32 0,0-2 16 16,0-1 0-16,2 0 160 0,-2-1 0 0,1 0-144 16,0-2 144-1,0-3 0-15,0 2 0 0,1 1 0 0,-2-3 0 16,0 0 0-16,2 2 0 0,-2-2 0 0,1 2 0 16,1-3 0-16,-1 4 0 0,0-3 0 0,1 3 0 0,-2 0-192 0,1 2 192 15,0 0-160-15,0 2 160 0,-2 0-208 0,0 4 48 0,0-2 16 0,-1 2 0 16,-2 5 16-16,-1-2 0 0,-1 0 0 0,-1 1 0 31,0-3 128-31,-3 4 0 0,0-4 0 0,0 3 0 0,-3 1 0 0,1-1 0 0,0 0 160 0,-3 0-160 16,1 0 192-16,-2 1-48 0,-1 2-16 0,-1-1 0 15,1 3 16-15,-1-1 0 0,-2 2 0 0,1 1 0 0,0-3-144 16,1 2 0 0,0-2 0-16,1 0 0 0,1-2 0 0,1 0 128 0,0 0-128 0,2-1 0 0,1-4 160 0,1 1-160 31,0 1 192-31,0-4-192 0,1 2 256 0,1-3-64 15,-1 0-16-15,0 0 0 0,2 0 32 0,-2-4 16 16,1 4 0-16,2-2 0 0,-1-2-96 0,2-1 0 16,0 1-128-16,0 2 192 0,1 0-192 0,1-3 0 15,1 4 0-15,-2-2 0 0,4 0 0 0,0-1 0 16,1 2 0-16,0-2 0 0,4 2-416 0,0-2 32 16,3 0 0-16,0 2 0 15,2-4-560-15,-1 2-96 0,2-2-32 0,0 1-16448 0</inkml:trace>
  <inkml:trace contextRef="#ctx0" brushRef="#br0" timeOffset="205224.77">19492 10039 7359 0,'-1'0'656'0,"1"0"-528"0,0 0-128 0,0 0 0 0,0 1 464 0,0 1 64 0,0-1 16 0,0 2 0 0,0 1-320 0,0-2-64 0,0 2-16 0,0-2 0 0,0 1-144 0,0 0 0 0,0 0 0 0,0-3-176 0,0 4 432 0,0-4 64 15,1 1 32-15,-1-1 0 0,0 2 1024 0,0-2 208 16,-1 0 32-16,1 0 16 0,0 0-32 0,0 0 0 16,0 0 0-16,0 0 0 0,0 0 48 0,0 0 0 0,-24 7 0 0,18-5 0 15,-2 4-384-15,2 0-80 0,-1 2-16 0,-1 0 0 16,1 2-592-16,-2 0-128 0,1 3-32 0,-1 0 0 16,0 2-288-16,-1-3-128 0,1 2 128 0,-3-2-128 0,3 1 384 0,-3-1-16 15,1 1 0-15,0-1 0 0,0-2 208 16,1 0 32-16,-1-2 16 0,1 2 0 0,-1-2-64 0,1 0-16 15,-1 0 0-15,-1 0 0 0,-1-1-240 0,1-1-48 16,0 0-16-16,-2 0 0 0,3-2-80 0,1 0-16 16,-1 0 0-1,2 0 0-15,2-1-144 0,1-2 0 0,1 1 0 0,2 2 128 0,1-1-128 0,0-2 0 16,2 4 0-16,2-2 0 16,-1 0 0-16,1 3 0 0,1-2 0 0,1 2 0 15,-1 0 0-15,2 0 0 0,1-2 0 0,-1-1 0 16,1-3-192-16,1 0 192 0,0 0-192 0,-1-7 192 15,0 2-240-15,2-2 80 0,2-3 16 0,-2-2 0 16,4-3 144-16,-1-1-128 0,1-3 128 0,2 1-128 0,0-2 128 0,3-2-208 0,-3-1 80 0,4-1 128 16,0 1-272-16,2 1 64 15,0 0 16-15,-2 2 0 0,1 2 16 0,-2 1 16 0,1 5 0 0,-4 2 0 16,0 2 160-16,-3 4-160 0,-1 1 160 0,-3 3-160 16,0 3-32-16,-4-2 0 0,0 4 0 0,-1-4 0 31,-1 4-48-31,1-4-16 0,-1 2 0 0,0-3 0 0,-1 2 256 0,0-2-144 15,0 0 144-15,-1-2-128 0,0-1 128 0,-1 2 0 0,2 1 160 0,0 0-160 0,0 0 400 0,0 0-16 32,-16-11 0-32,11 11 0 0,-1 0 32 0,0 3 0 15,-1-1 0-15,-2 4 0 0,-1 0-144 0,-1 4-16 16,-1 3-16-16,-3 3 0 0,0 0-240 0,-1 2 176 16,-1 2-176-16,-2 1 160 0,2 1-160 0,-1-2 160 15,1 0-160-15,2-1 160 0,3-3-160 0,0-2 0 16,3-1 0-16,1-6 128 0,4-1-128 0,1-2 0 15,1-1 0-15,2-3 0 0,0-3 128 0,0-1-128 0,2-2 0 0,1-1 128 16,1-6-352-16,3 1-80 0,0-4-16 0,4-3-11712 16,3-5-2368-16</inkml:trace>
  <inkml:trace contextRef="#ctx0" brushRef="#br0" timeOffset="209519.29">19306 10381 11055 0,'-1'0'976'0,"1"-2"-784"0,1 0-192 0,1 0 0 0,-1 1 432 0,0-2 32 0,0-1 16 0,3 0 0 0,0-4 432 0,-1-1 96 0,2 2 16 0,-1-2 0 0,-2 6-480 0,-2-2-96 0,0 3 0 0,-3 2-16 16,-1 2-208-16,-2 3-32 0,0-2-16 0,-3 4 0 15,0-1 976-15,1 0 192 16,-1 0 32-16,0 0 16 0,3-2 592 0,3 0 112 16,-2-2 16-16,2-2 16 0,2 0-784 0,1-2-144 15,1-2-48-15,0 0 0 0,3-2-192 0,0-3-32 16,-1 3-16-16,2-1 0 0,2-2-336 0,-2 2-80 15,1 1-16-15,-1-1 0 0,1 1-288 0,-1 0-48 16,0 2-16-16,-2 2 0 0,1-1-128 0,-1 3 0 0,-1 0 0 0,-1 3 0 16,2 1 0-16,-3 0 0 0,0 1 0 0,-1 4 0 15,-2 0 0-15,1-2 0 0,-2 3 0 0,1-1 0 16,0 1 128-16,-1 0 0 0,2-2 0 0,-2 2 0 0,1-4 0 0,2 0 0 16,0-2 0-16,1 1 0 15,0-1 0-15,0-4-128 16,1 4 192-16,0-4-64 0,2 2-128 0,-1-2 128 15,1 1-128-15,-1 2 128 0,1-1 0 0,-1-1-128 16,2 2 192-16,-2 3-64 0,2-2-128 0,-1 2 0 0,-1 0 0 0,1 0 128 16,-1 3-128-16,-1-2 128 0,2 2-128 0,-1-3 128 15,-1 2-128-15,2 0 0 0,-1-2 0 0,2 2 0 16,0 1 0-16,-1-2 0 0,2 2 0 0,-1-3 0 16,1 0 0-16,0 0 0 0,0-2 0 0,0-2 0 15,0 2 0-15,0 0 0 0,0-2 0 0,0 1 0 16,0 0 0-16,-2 1 0 0,1-1 0 0,-1 0 0 15,-1 1 0-15,1 1 128 0,-1 0-128 0,-1 1 128 0,0-1-128 16,1 1 0-16,-2 4 0 0,0-2 0 0,1 0 0 16,-1 1 128-16,0 1-128 0,0-3 0 0,1 2 0 0,-1-1 0 15,0 0 0-15,1-2 0 0,1 0 0 0,0 0 0 16,1-2 0-16,-1 0 0 0,2-2 0 0,-1 1 0 16,2-2 0-16,-1-1 0 15,1 3 0-15,-1-3 0 0,1-3 0 0,0 2 0 0,1 1 0 0,0 0 0 16,-1 0 0-16,-1 1 0 0,1-1 0 0,-2 3 0 15,1-3 0-15,1 2 0 0,-1-1 0 0,-2 4 0 16,2-1 0-16,-2 0 0 0,1 2 0 0,-1-4 0 16,1 4 0-16,-1-2 0 0,1 2 0 0,-1-4 0 15,1 0 0-15,0 1 0 0,0-3-192 0,1 0 192 16,1 0-160-16,-2-3 160 0,2 1-256 0,1 0 64 16,-1-1 0-16,0-4 0 0,0 5 192 0,0-2-144 0,0-1 144 0,-1 2-128 15,-2 3 128-15,1-3-160 0,-1 2 160 0,1 1-160 16,-2 0-96-16,-1 1-32 0,1 2 0 0,-1-3 0 15,1 2 32-15,-1 2 16 0,0-2 0 0,0-2 0 16,0 0 240-16,0 0-144 0,0 0 144 0,0 0-128 16,0 0 128-16,0 0 0 0,0 0 0 0,20 13 0 15,-15-13 0-15,0-3-192 0,0 3 192 0,0 3-192 16,0-3-1040-16,0 3-224 0,0 1-32 0,0 0-9296 16,-2 1-1856-16</inkml:trace>
  <inkml:trace contextRef="#ctx0" brushRef="#br0" timeOffset="210737.05">19965 10384 911 0,'0'0'0'0,"0"-3"0"0,0 3 0 0,0 0 0 16,-1 3 304-16,0-3-32 0,1 0 0 0,-3 0 0 0,1 1 32 0,-2 1 0 0,-1 1 0 0,0-2 0 0,0 1 208 0,0 2 64 15,0-1 0-15,1-1 0 0,-1-1 496 0,0 2 96 16,1-3 32-16,1-3 0 0,1 2 192 0,1-1 32 0,1-2 16 0,-1-1 0 16,2 1-672-16,-1 1-128 0,1-4-16 15,-1 4-16-15,0 0-160 0,0 1-48 16,0 2 0-16,-1 0 0 0,-2 2 544 0,0 1 96 15,-1 2 32-15,-2 3 0 0,0 5 464 0,-3-1 80 16,0 2 32-16,-1 4 0 0,-1 1-208 0,1-3-32 16,2-3-16-16,-2 5 0 0,0-2-416 0,-1 0-80 0,1-3 0 0,1 2-16 15,-1-2-48-15,2-3-16 16,0 2 0-16,0-5 0 0,0 4-352 0,-2-1-64 16,0 0-16-16,-1 3 0 0,-1-1-192 0,-2 2-64 0,1 0 0 0,-3 2 0 0,-2 3-128 0,1-2 0 15,-2 2 0-15,0-1 0 16,1-1 0-16,0-3 0 0,-1 2 0 0,2-2 0 15,1 1 128-15,0-3-128 0,2 2 0 16,2-6 128-16,2 0-128 0,2-3 192 16,2 0-192-16,1-3 192 0,3-2-192 0,1 0 0 0,1-3 0 0,0-1 0 15,2 1 0-15,1-3 0 0,0-2 128 0,1 0-128 0,1 2 0 0,1-4 0 16,2 1 0-16,-2 2 0 16,2-4 0-16,0 3 0 0,0-1 0 0,0-3 0 15,1 5-208-15,-1-3 16 0,2 1 16 0,-1 1 0 0,1 0-128 0,-2 0-16 16,2 0-16-16,0 0 0 0,-1 0 160 0,1 0 48 0,-1 1 0 0,0-1 0 15,1 0 128-15,0 0 0 16,0 1 0-16,-2 0 0 16,1 1 0-16,0-4 0 0,2 1 0 0,-1-1 0 15,1 1 0-15,1-4 0 0,-1 1 0 0,2-2 0 0,-1 2 0 0,2-3 0 0,-2-1 0 16,3 0 0-16,2-3 0 0,1-1 0 0,1 2 0 0,1-1 0 16,-1 1 0-16,-1 1 0 15,2-2 0-15,0 3 0 0,0 1 0 0,-2 1 0 16,1 2 0-16,-2 0-128 0,-1-1 128 0,1 0 0 15,-1 2 0-15,1-2 0 0,-1 2 0 0,0-1 0 16,0 2 0-16,-3-2-128 0,1-1 128 0,0 3 0 16,-2-2 0-16,-1 2 0 0,-2 1 0 0,-2-1 0 15,-1 4 0-15,-1-2 0 0,0 1 0 0,-4 4 0 16,1-1 0-16,-2-1-128 0,0 4 128 0,-2 1 0 16,0 0 0-16,-2 0 0 0,-1 1 0 0,-1 2 0 15,-1 3 0-15,-2 0 0 16,-1 3-368-16,-1 0-32 0,-1 4-16 0,-2 0 0 0,-1 2 192 0,-2 1 32 15,-2 3 16-15,0 1 0 0,0-1 176 0,1 2 144 16,-2-2-16-16,-1 5-128 0,-3 3 192 0,-1-1-192 0,0 2 192 16,-3 1-192-16,2-1 160 0,0 0-160 0,2-2 128 15,-2-1-128-15,0 1 0 0,0-1 128 0,-1 0-128 0,1-1 0 16,1-4 384-16,1 2-16 0,1-3 0 0,2-1 0 16,2-1-96-16,1-4-16 0,2 0 0 0,2-1 0 15,0 0-80-15,2-4-32 0,3 0 0 0,2-2 0 16,1 1-144-16,0-1 192 0,2-2-192 0,0-1 192 15,2 2-192-15,-1-4 0 0,1 2 0 0,-1 1 0 0,2-2 0 16,0-1 0-16,0 2 0 0,1-1 0 0,-2-2 0 0,4 2 0 16,-2-2 0-16,1 2 0 0,1-2-320 0,1 0 16 15,-3 0 0-15,0 0 0 16,0 0-1728-16,0 0-336 0</inkml:trace>
  <inkml:trace contextRef="#ctx0" brushRef="#br0" timeOffset="211570.22">19826 10657 3679 0,'-5'1'320'0,"0"0"-320"0,0 2 0 0,1 0 0 0,3-3 816 0,-2 3 80 15,1-3 32-15,-2 4 0 0,-1-2 1728 0,-3 2 352 0,-2 2 64 0,0-4 0 0,0 2-1088 0,2-4-208 0,1 1-48 0,2-2-16 0,0 1-256 0,1-2-48 16,1 0-16-16,0 0 0 16,2 2-192-16,0-4-48 0,0 2 0 0,1-1 0 0,-2 2-352 0,2-1-80 15,0-1-16-15,0 2 0 0,0-2-288 0,-1 3-64 16,0 0-16-16,0-2 0 0,1 2 0 0,-3 0 0 16,2 2 0-16,-2-2 0 0,1 3-160 15,-2 1-48-15,1-1 0 0,-2 2 0 0,1 0-128 0,-2 0 0 16,0 1 0-16,-1 1 128 0,1-4-128 0,0 3 192 15,1-2-192-15,1 0 192 0,1 1 0 0,-1-1 16 16,1-2 0-16,2 2 0 0,0-1-32 0,1 1-16 16,0 1 0-16,0-1 0 0,1 0-160 0,2 0 0 0,-2 3 0 0,3-4 0 15,-2 1 0-15,-1-1 0 0,2 0 0 0,-1 0 0 16,0-2 0-16,-1 1 0 0,0-2 0 0,0 0 0 16,-1 0 0-16,0 0 0 0,1 0 0 0,-1-3 0 15,2 0 0-15,-1 0 128 16,-1 3-128-16,0 0 0 0,0 0 0 0,9-23 128 15,-7 15-128-15,2-2 0 0,-1 0 0 0,0 1 0 0,1-1 0 0,-1 2 0 16,0 0 0-16,-1 0 0 16,1 1 0-16,-1 0 0 0,-1 1 0 0,1 1 0 0,-2 1 0 0,-2 0 0 0,2 4 0 0,-2 0 128 15,0 0-128-15,-2 0 0 0,0 3 0 0,0 1 128 16,-1-2-128-16,1 2 0 0,-1-1 0 0,-2 0 0 16,1 3 0-16,0-2 0 15,0-2 0-15,1 2 0 0,-1-2 0 0,1 2 0 16,1-3 224-16,-1 2-32 0,3-1-16 0,-2 0 0 0,1 0-16 0,2-2 0 15,-1 0 0-15,2 3 0 0,0-3-160 0,0 0 0 16,1 0 0-16,0 0 128 16,0 0-128-16,-1 0 0 0,0 0 0 0,0 0 0 15,19-7 0-15,-13 5 0 0,2-2-176 0,-1-1 176 16,2 0-320-16,-2 0 0 0,2 2 16 0,-2-1 0 0,-1-2 0 0,2 2 0 0,-3 2 0 0,1-1 0 16,-2 2-32-16,-1 1-16 0,1 0 0 0,-1 1 0 31,-2 2-320-31,0-1-64 0,-1 5-16 0,0-3 0 15,-1 5-1328-15,-2-2-272 0,1 4-48 0,-2 2-11216 0</inkml:trace>
  <inkml:trace contextRef="#ctx0" brushRef="#br0" timeOffset="212927.93">20657 10635 911 0,'1'-5'0'0,"0"2"0"0,0-1 0 0,-1 2 0 0,2 2 576 16,-1-3 16-16,0 0 16 0,3-3 0 0,-1-3 448 0,1-1 96 0,0 3 0 0,0 0 16 0,-2 4-368 0,-1 1-80 0,-2 2-16 0,0 3 0 15,-2 3 288-15,0-2 48 0,-1 5 16 0,-2-3 0 0,-2 4 288 0,1-1 48 16,-2 1 16-16,1 3 0 0,-2 2 208 0,-1-3 48 15,1 4 16-15,-3-4 0 0,2 4-352 0,-1-2-80 16,-2 2-16-16,-1 1 0 0,1-3-608 0,-3 2-128 16,1 0-32-16,-1 2 0 0,0 1-32 15,-2-3-16-15,2 3 0 0,-3-1 0 0,-2 5 64 0,-3 0 16 16,0 4 0-16,2-4 0 0,1 1 176 0,-1-1 32 16,2-1 16-16,0-2 0 0,2 1-528 0,0-5-192 15,0 0 0-15,3 0 144 0,2-2-144 0,1-2 0 16,2-1 0-16,2-1 0 0,2-3 0 0,0 2 0 15,2-3 0-15,1 0 0 16,0-2-640-16,2 2 0 0,-1-3 0 0,3 0 0 16,0 0 192-16,0 1 16 0,0-1 16 0,0 0 0 15,0 3-352-15,0 0-64 0,-1 0 0 0,0 2-16 16,-2-2-672-16,1 3-128 0,-1-2-16 0,0 2-16 16,0 1-256-16,1-2-48 0,-1 6-16 0,1-5 0 15,-2 0-400-15,2 1-80 0,-1-3-16 0,1-1 0 0</inkml:trace>
  <inkml:trace contextRef="#ctx0" brushRef="#br0" timeOffset="213827.46">19824 10795 26719 0,'-3'-1'2368'0,"-1"1"-1888"0,1 0-480 0,2 0 0 0,0 0 1936 0,-1-2 304 0,-1 2 48 0,-2 0 16 0,-1 0-784 0,0-3-160 0,1 2-16 0,1 1-16 0,3 0-1328 0,1 0-176 0,2 0-80 0,2-3 0 16,1 3-2096-16,1 0-400 15,2 0-96-15,-1 0-11552 0</inkml:trace>
  <inkml:trace contextRef="#ctx0" brushRef="#br0" timeOffset="214031.87">19890 10956 26719 0,'-6'3'2368'0,"2"-2"-1888"16,3 1-480-16,1-2 0 0,1 0 1200 0,-1 1 144 15,-1 1 16-15,0 1 16 0,-1-1-368 0,1 3-80 16,1-4-16-16,1 1 0 0,2 1-912 0,-1-3-176 16,2 0-32-16,0 0-16 15,1-3-1568-15,1 3-304 0</inkml:trace>
  <inkml:trace contextRef="#ctx0" brushRef="#br0" timeOffset="214222.13">20126 10952 12895 0,'-5'7'576'0,"1"-4"112"0,1 1-560 0,0 2-128 0,1-3 0 0,1 0 0 16,-1 1 1920-16,-1 5 336 0,-2 1 80 0,-3 4 16 15,0 4-48-15,-1-1-16 0,3-1 0 0,0-2 0 16,1-2-1376-16,2-6-272 0,1 0-48 0,2-3-16 0,1-2-576 0,3-1-368 15,1-2 48-15,1-2 16 16,2-2-1728-16,2 0-336 0,1-2-80 0,3-2-8688 16</inkml:trace>
  <inkml:trace contextRef="#ctx0" brushRef="#br0" timeOffset="-213678.07">20221 11015 13823 0,'-2'0'1216'0,"1"0"-960"0,1 2-256 0,0-2 0 0,0 0 864 0,0 0 128 0,0 0 32 0,0 0 0 0,0 2-304 0,0-2-48 0,0 0-16 0,0 0 0 0,0 0-656 0,0 0 0 16,0 0 0-16,0 0 0 0,0 0 336 0,0 0 144 16,0 0 32-16,0 0 0 0,0 0 640 0,0 0 144 15,0 0 32-15,0 0 0 0,0 0 48 0,0 0 16 31,0 0 0-31,0 0 0 0,0 0-304 0,0 0-48 16,0 0-16-16,0 0 0 0,0 0-128 0,0 0-48 0,0 0 0 0,0 0 0 0,0 0-128 0,0 0-16 0,0 0-16 0,0 0 0 31,0 0-432-31,-19 13-64 0,17-10-32 0,-1 0 0 0,1 3-160 0,-1-1 0 0,2 1 0 0,-2 0 128 32,2 0-128-32,0 1 0 0,0-1 0 0,1 0 0 0,1 0 0 0,0 0 0 15,0-2 0-15,2-2 0 0,-1 2 0 0,2-1 0 16,1-3 0-16,1 1 0 0,-1-2 0 0,0 1 0 15,0-3 0-15,1 2 0 16,-1-2 0-16,0 1 0 0,-1 1 0 0,0-2 0 16,-2 1 0-16,1 1 0 0,-1-2 0 0,0 3 0 0,0-4 0 15,-1 2 0-15,0-1 0 0,0-2 0 0,1 3 0 0,0-4 0 16,-1 0 0-16,1-1 0 0,-1 0 0 0,-1 1 0 16,1 0 0-16,-1 0 0 0,0-1 144 0,-1 2-144 15,0 0 160-15,-2 0-160 0,1 4 224 0,-2-1-48 16,0-1-16-16,-1 2 0 0,0 1 32 0,-1 0 0 15,1 1 0-15,2 2 0 0,-2-1-192 0,1-1 128 16,0 4-128-16,0 0 128 0,1 0-128 0,-1 3 0 16,2 0 0-16,-1 0 0 0,2 0 0 0,1 1 0 15,0-1 0-15,0 0 0 0,1-2 0 0,2 1 0 16,-1-4 0-16,2 1 0 0,-1 1 0 0,2-1 0 16,0-3 0-16,0 1 0 0,-1-2 0 0,1-2 0 0,0 1 0 0,-1-2 0 15,1-1 0-15,-2 1 0 16,2-2 0-16,0-3 0 0,0 2 0 0,0-4 0 0,0-2 144 15,0 0-144-15,1-1 192 0,0-2-48 0,-1 2 0 0,0-2 0 16,0 1-144-16,-1 1 192 0,-2 0-192 0,1 5 192 16,-3-2-192-16,0 1 0 0,-3 5 0 0,0-2 128 15,-1 4-128-15,-4 1 0 0,1 1 144 0,-2 0-144 16,-1 1 288-16,1 4-16 0,-3 1 0 0,3 0 0 16,-4 4-128-16,2 0-16 0,1 0-128 0,0 2 192 15,2 1-192-15,0-1 0 0,2 0 0 0,1 1 0 16,0 0 0-16,0 0 0 0,3-4 0 0,2 0 0 15,0-1 0-15,1-2 0 0,3 0 0 0,1-4 0 0,1 2 0 0,0-1 0 16,1-3 0-16,0 0 0 0,0 0 0 0,2 0 0 16,-1-3 0-16,1 1 0 15,0 0 0-15,-1 0-128 0,0-2 128 0,-1-2 0 0,1 2 0 16,-2-1 0-16,0 2-128 0,0-4 128 0,-1 1 0 0,0 0 0 16,-1 0 0-16,-2 0 0 0,1 2 0 0,-2-3 0 15,0 0 0-15,-1 1 0 0,-1 0 0 0,-2 0 0 16,0 0 0-16,-1 2 0 0,-1-2 128 0,0 1-128 15,-1 1 0-15,-2 0 144 0,2-1 0 0,-1 4 0 16,1-2 0-16,0 0 0 0,-1 3-144 0,2 0 128 0,-1 0-128 16,1 3 128-16,0-2-128 0,0 2 0 0,0 2 0 0,0 3 0 15,2 1 0-15,-2 0 0 16,1 4 0-16,0-1 0 0,2 1 0 0,-1 3 0 16,3-3 0-16,2 2 0 0,-1-3 0 0,0 1 0 0,2-2 0 0,-1 0 0 15,3-1-128-15,-1-3 128 0,1 2 0 0,0-5 0 16,-2 1 0-16,1-2 0 0,1-1 0 0,0 0 0 15,0-2 0-15,1-2 0 16,-1 0 0-16,0 2 0 0,0-2 0 0,0-2 0 0,0 0 0 0,-1 2 0 16,0-4 0-16,1-3 0 0,0 2 0 0,-1-3 128 15,-1 1-128-15,-1-1 0 0,1-2 0 0,-2 0 0 0,0 2 0 0,-1-4 0 16,-1 3 0-16,0 1 0 16,-2 1 0-16,-1 2 0 0,1-2 0 0,-2 3 0 15,-2 1 0-15,0 3 0 0,1 2 0 0,-3 0 0 0,-1 1 0 0,0 4 0 16,3 1 0-16,-4 0 0 15,0 4 0-15,0 3 0 0,0-1 0 0,-1 1 0 0,2 2 0 0,2-1 0 16,-1 1 0-16,2-4 0 0,1 1 0 0,1-2 0 16,0 1 0-16,1-5 0 0,0 4 0 0,3-3 0 15,0-4 0-15,0 1 0 0,1 1 0 0,0-5 0 0,2 1 0 16,1-1 0-16,-1 0 0 0,2-1 0 16,-1 1 0-16,2-3 0 0,-1 3-176 0,0 0 176 0,-1-2-128 0,2 1 128 31,-1 1-544-31,0 0-32 0,1 1 0 0,0 1 0 15,0 5-720-15,0 0-160 0</inkml:trace>
  <inkml:trace contextRef="#ctx0" brushRef="#br1" timeOffset="-209988.3">20225 11114 1839 0,'0'-3'160'16,"0"-4"-160"-16,1 4 0 0,1 0 0 0,0 1 848 0,-1 1 144 0,2-2 32 0,0-3 0 0,5-2-848 0,-1 0-176 0,3-5 0 0,0 4 0 0,0-4 0 0,-1 5 0 0,-3 1 0 0,0 2 0 0,-2-1-128 0,-2 1 128 16,-1 2 0-16,-2 0 0 0,0 2 0 0,-2 1 192 15,0 0 0-15,-1-3 0 0,-1 3 1648 0,0-1 320 16,0 0 64-16,0 0 16 0,1-2 0 0,2 0 0 16,1-1 0-16,-2 1 0 0,3-3-800 0,2 0-160 15,0 0-48-15,0-2 0 0,2 2-32 0,0-2-16 0,0 0 0 16,1 2 0-16,-2 0 112 0,1 0 32 0,-2-1 0 15,1 4 0-15,-2 0-416 0,-1 3-80 0,-2 0 0 0,-2 3-16 16,-2 3-432-16,-3 1-64 16,-1 2-32-16,-2 3 0 0,-2 4-96 0,-2 2-32 0,-1 3 0 0,-2-2 0 15,0 3 112-15,-1 0 32 16,0-4 0-16,3 0 0 0,2-2 48 0,0-1 16 0,1-3 0 0,3 0 0 16,0-2-96-16,1-2-16 15,0 0 0-15,2 1 0 0,0-2-128 0,1 2-128 0,1-3 192 0,0 4-192 16,-1 0 0-16,0 0 0 0,-1 1 0 0,1 3 0 0,-2 0 0 15,-2 0-224-15,3 2 32 0,-2-1 16 0,0 1-160 16,-1-2-48-16,-2 4 0 0,2-3 0 16,3-1 128-16,0-2 0 0,2-3 16 0,2-2 0 15,2-3-528-15,2-2-96 0,2-2-32 0,2-3-10656 16,1-4-2144-16</inkml:trace>
  <inkml:trace contextRef="#ctx0" brushRef="#br1" timeOffset="-209307.96">20028 11101 8287 0,'-6'5'736'0,"0"0"-592"0,2-2-144 0,2-3 0 0,1 3 1408 0,-1-3 256 0,-3 4 64 0,-2 2 0 0,-3 0 528 0,-1 0 112 0,1-2 32 0,3-2 0 0,1 0-576 0,3-4-112 0,2 0-32 0,1-2 0 0,2-1-512 0,1 1-96 0,0 1-32 0,1-1 0 31,0-1 352-31,0 1 64 0,-1 2 16 0,1 1 0 16,-2 1-560-16,0-3-96 0,0 6-32 0,-2-3 0 0,0 3-400 0,-1 1-96 15,-2 2-16-15,0 3 0 16,-1-2-128-16,-1 4-16 0,0-1-128 0,0 0 192 0,3-1-192 0,-1 1 0 16,1-4 128-16,2 0-128 15,0-2 0-15,1-2 0 0,2 0 0 0,0 0 0 0,0-2 160 0,2-2-160 16,-2 0 160-16,2 2-160 0,-1-2 224 0,1 2-48 16,1-3-16-16,-1 2 0 0,0 1-160 0,0 1 192 15,0 2-192-15,2 1 192 0,0 1-192 16,1 2 160-16,2-1-160 0,0 4 160 0,0 0-160 0,0 1 0 15,2 1 144-15,0 2-144 0,2-2 0 0,-2-2 0 16,2 3 0-16,-2-1 128 0,2-2-128 0,0 2 0 16,-1 1 0-16,-2-3 0 0,0-4 0 0,-1 0 0 15,-1 0 0-15,-2-2 0 0,0-1-128 0,-2 0-64 16,0-3 0-16,-1 0 0 0,1 0-64 0,2-4-32 16,-1 2 0-16,1-4 0 0,-1 2 32 0,4-5 0 15,0 2 0-15,3-2 0 16,0-1-192-16,2 0-48 0,0-1 0 0,1 4 0 15,-1-3-1568-15,0 4-320 0,-2 0-64 0,0-1-12832 0</inkml:trace>
  <inkml:trace contextRef="#ctx0" brushRef="#br1" timeOffset="-208674.23">20267 11271 1839 0,'-4'2'160'0,"1"-2"-160"16,0 0 0-16,1 0 0 0,-1 0 1744 0,2 0 320 0,-1 0 64 0,-2 2 16 0,-1-2 1056 16,-3 0 224-16,1 0 32 0,-3 0 16 0,1-2-496 0,2 0-96 0,1-3-32 0,-2 2 0 0,2-3-976 0,-1-1-192 0,2 0-32 0,-1 1-16 0,1-3-736 0,-1 3-160 0,-1-1-32 0,0 0 0 15,0 1-464-15,-2-2-112 0,-1 4 0 0,0-2-128 16,1-1 0-16,-2 4 0 0,-1-3 0 0,0 1 0 16,-2 1 192-16,0 0-64 0,1 0 0 0,-3-2-128 15,1 1 208-15,0 2-64 0,-1-1-16 0,0 0 0 0,-1-2 32 0,1 4 0 16,1-2 0-16,1 1 0 0,0 0 0 0,3-1 0 15,0 1 0-15,1 0 0 0,2 3-160 0,-1-3 0 16,0 1 0-16,1 1 128 0,-1 1-128 0,0 0 0 16,2 0 0-16,-3 0 128 15,3 1-128-15,-1 1 0 0,2-2 0 0,0 0 0 0,1 0 0 0,1 0 0 16,1-2 0-16,-1 1 0 16,1-2 0-16,2-1 0 0,1 2 0 0,0-2 0 0,3-1-128 0,-1 0-16 0,2 3 0 0,1-2 0 31,0 2-400-31,1-2-80 0,0 1-16 0,1 3 0 0,2-2-1792 15,0 4-384-15,-1-2-64 0,2 3-12224 0</inkml:trace>
  <inkml:trace contextRef="#ctx0" brushRef="#br1" timeOffset="-208183.4">20299 10950 14735 0,'-2'-3'640'0,"1"2"160"0,-1 1-640 0,1 0-160 0,1-2 0 0,0 2 0 0,1 0 688 0,-1-3 96 0,2 2 32 0,-1-3 0 0,0 2 672 0,1-2 144 0,0 2 32 0,-1-2 0 0,-1 1-784 0,0 3-160 0,-1 0-16 0,-1 0-16 0,-1 4-368 0,-2 1-64 0,-1 1 0 0,-1 2-16 16,-1 0 240-16,-1 3 48 0,-1 1 16 0,0 0 0 16,-1 2 224-16,0 0 32 15,0-2 16-15,-1 2 0 0,-3 2 432 0,0-1 96 0,-1 1 0 0,0 0 16 0,1 1-640 0,0-1-128 31,-1 2-16-31,-1-2-16 0,1-1-320 0,-2 1-64 16,2 0-16-16,0-2 0 0,0 1 0 0,0-2 0 16,1 0 0-16,0-1 0 0,3 0-160 0,0 1 0 15,-1-1 0-15,1-2 0 0,1 2 0 0,0-2 0 16,-2 3 0-16,2-6 0 0,0 2 0 0,-1 1 0 16,-1-2 0-16,1-2 0 15,2 2-384-15,-1-2-48 0,1 0-16 0,0-2 0 16,3-2-576-16,-1 1-128 0,3-3-32 0,0 0 0 15,3-3-704-15,2 0-144 0,2 0-16 0,2-3-11024 0</inkml:trace>
</inkml:ink>
</file>

<file path=ppt/ink/ink2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6:12:45.390"/>
    </inkml:context>
    <inkml:brush xml:id="br0">
      <inkml:brushProperty name="width" value="0.05292" units="cm"/>
      <inkml:brushProperty name="height" value="0.05292" units="cm"/>
      <inkml:brushProperty name="color" value="#FF0000"/>
    </inkml:brush>
  </inkml:definitions>
  <inkml:trace contextRef="#ctx0" brushRef="#br0">18949 14338 43311 0,'22'-6'3840'0,"-8"0"-3072"0,-2-3-608 0,-4 3-160 0,-5 2-320 0,0 2-80 0,0-2-32 0,1 0 0 0,4-6-704 0,0-2-144 0,1-3-16 0,-5-1-16 16,-4 3-704-16,-7-5-144 0,-6 1-16 0,-6 1-16 15,-4-1 688-15,-4-1 144 0,-4 0 16 0,-3-5 16 16,0 1 688-16,-1 0 144 0,-1-3 32 0,2-1 0 0,3 1 1648 0,-2 1 336 0,-1-2 64 0,-3-3 16 16,-4 2-64-16,-4 4 0 0,-2-2 0 15,-2 0 0-15,-4 5-448 0,1-2-80 16,0 0-32-16,1 0 0 0,1 3-16 0,1 1-16 16,1 4 0-16,-11-2 0 0,-13-3-544 0,-7 1-96 0,0 2-32 0,-3 1 0 15,-2 5-144-15,-6 0-128 0,-8 4 144 0,3 2-144 16,5 4 0-16,-4 0 0 0,0 6 0 0,-4 2 0 15,-5 4 0-15,3 3 0 0,6 7 0 16,-4 2 0-16,-4 7 0 0,0 0 0 0,7 7-128 0,5 3 128 16,7 3-256-16,-3 9 16 0,-8 15 0 0,3 8 0 15,7 7 16-15,1 8 0 0,4 3 0 16,-4 16 0-16,-7 20-64 0,6 7-16 0,10 4 0 0,13-5 0 16,12-2-848-16,10-6-192 0,7-6-16 0,8-2-16 15,6 0 1376-15,8-7 320 0,8-5 32 0,9 2 16 0,9 4-368 0,9-3 0 16,9-1 0-16,8 0-192 15,10 8-1568-15,16-5-320 0,16-4-64 0,12 7-11344 0</inkml:trace>
  <inkml:trace contextRef="#ctx0" brushRef="#br0" timeOffset="249.65">17010 18057 20271 0,'38'0'1792'0,"-7"-4"-1424"16,-8-5-368-16,-7-1 0 0,-2-3 2816 0,14-6 480 0,24-14 96 0,29-19 32 15,28-21-544-15,16-31-128 16,7-26 0-16,-2-12-16 0,-4-6-1312 15,-12-9-256-15,-13-12-48 0,-8 1-16 0,-5 1-624 0,-5 5-128 0,-3 4-32 0,-9 7 0 16,-15 13-320-16,-12 14-240 0,-12 13 48 0,-11 9 0 31,-8 8-400-31,-8 3-80 0,-6 4-16 0,-7 2 0 0,-5 6 272 0,-8-5 48 0,-9-5 16 0,-8-3 0 16,-8 1 352-16,-12-2 0 16,-11 5-144-16,-3 0 144 0,-1-1 224 0,3 0 96 15,4 4 32-15,-2 9 0 0,-1 7-32 0,-1 5-16 0,-5-5 0 0,1-3 0 0,2-5-304 0,-3-1 0 16,-3 4 0-16,-8 1 0 15,-5-1-864-15,-6-9-80 16</inkml:trace>
  <inkml:trace contextRef="#ctx0" brushRef="#br0" timeOffset="1346.51">18150 17592 38703 0,'0'2'3440'0,"0"-1"-2752"0,0-1-560 0,0-1-128 0,0 1-512 0,-1 0-128 0,1-2-16 0,-1 2-16 0,-2-3-928 0,-1-1-192 0,1 1-48 0,-5-3 0 15,2-1 608 1,-5 1 112-16,-1 0 32 0,-3-3 0 0,-1 4-64 0,-5 0-16 0,-4 4 0 16,-6 1 0-16,-2 4 2160 0,-3 2 432 0,-5 4 96 0,-1 5 16 0,-1 1 864 0,-2 0 176 0,-1 6 48 0,-2 1 0 15,-3 1-1440-15,-4 2-288 0,-7-1-48 16,-2 1-16 0,-3 0-512-16,1-1-128 0,6-1 0 0,5-5-16 15,5-5 48-15,-3-2 16 0,-7-6 0 0,5-2 0 16,5-2 256-16,-4-4 48 0,-4-2 16 0,-1-6 0 15,4-5-176-15,0-1-48 0,2-6 0 0,-4 0 0 16,0-4-336-16,-2-1 128 0,1-3-128 0,2-5 0 0,4-2 0 16,7-1-160-16,5 3 16 0,-3-7 0 0,-3-5-112 0,-3 0-32 15,0 3 0-15,-1 3 0 0,0 0-96 0,3 3 0 16,4 6-16-16,5-3 0 0,4 0 176 0,5-3 32 16,3 1 16-16,5-5 0 0,1-5 176 0,6-9 144 15,4-4-16-15,5-1-128 0,7-5 128 0,5-6-128 16,3-8 0-16,8-15-18256 0</inkml:trace>
</inkml:ink>
</file>

<file path=ppt/ink/ink2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6:13:13.880"/>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00B050"/>
    </inkml:brush>
    <inkml:brush xml:id="br2">
      <inkml:brushProperty name="width" value="0.05292" units="cm"/>
      <inkml:brushProperty name="height" value="0.05292" units="cm"/>
      <inkml:brushProperty name="color" value="#FFC000"/>
    </inkml:brush>
  </inkml:definitions>
  <inkml:trace contextRef="#ctx0" brushRef="#br0">3799 4662 8287 0,'5'-4'736'0,"-2"-2"-592"0,0 3-144 0,-2 1 0 0,-1 1 320 0,0-2 48 0,3-3 0 0,0-1 0 0,3-6-368 0,1-2 0 0,0 2 0 0,0-3-128 0,1 3 640 0,-1 1 144 15,3 0 32-15,0-1 0 16,1 3 1152-16,-1 1 224 0,1-1 48 0,0 1 16 16,-1 0-544-16,0 2-112 0,-1 1-32 0,-1 2 0 15,0-1-1440-15,-2 1-400 0,-1 2-32 16,0 1 0-16,-3-2-320 0,1 3-64 0,-1 0-16 0,-2-2 0 0,-1 2 1280 0,-1-2 256 0,-2 2 64 0,-2 2 0 15,-2-2 640-15,8 0 144 0,-19-2 32 0,6 2 0 32,-2 0 80-32,-3-3 32 0,-6 3 0 0,-4-5 0 0,-4 4-480 0,-5-4-80 0,-4 1-32 0,-5 0 0 15,-1 2-656-15,-4-6-144 0,3 2-32 0,-3 1 0 32,-7-1-272-32,-7 0-192 0,-8 1 16 0,-3 0 16 0,3 1-32 0,-3 0 0 0,2 0 0 0,-7 2 0 15,-8 0 192-15,-2 2 0 16,2 2 128-16,-2-2-128 0,6 0 384 15,-6 2 0-15,-7 2 0 0,3 0 0 0,7 2-128 0,3-2 0 16,2 0-16-16,-1 1 0 0,-2 1-240 0,6 0 0 0,7 2 0 0,6-2 0 16,9 0-352-16,2-2-160 0,0 1-48 0,0 1 0 31,1-1-240-31,6 3-48 0,3 1-16 0,8 1 0 16,7 0-160-16,5-2-48 0,9 2 0 0,3-2 0 15,8 0 208-15,3 0 32 0,6 0 16 0,4 1 0 16,6 1 224-16,4-4 32 0,8 0 16 0,4 1 0 0,5-1 800 0,9-3 176 15,12 1 16-15,8 0 16 0,8-2 400 0,5 1 80 16,2-3 16-16,4-3 0 0,0 0-384 0,10-2-80 16,7 0-16-16,-3-4 0 0,-13 3-176 0,7-6-48 15,13 2 0-15,1-4 0 0,-2 2-48 0,-5-4-16 0,-10 1 0 16,9 1 0-16,8-3 16 0,1 1 0 0,-5 0 0 0,1 0 0 16,7 0 48-16,-7-1 16 0,-4 5 0 0,-10 0 0 15,-9-1-64-15,-5 1-16 0,-2 5 0 0,-4-2 0 16,-7 2-192-16,-7 0 176 0,-8 2-176 0,-11-1 160 15,-6 3-160-15,-7-1 0 0,-5 0 0 0,-5-1 128 16,-2 4-128-16,-6-2 0 0,1 1 0 0,-5 1 0 16,-2-2 0-16,-4 1 128 0,-2 1 0 0,-6 1 0 0,-2 0-128 15,-6 0 0-15,-5 1 144 0,-6 1-144 0,-10 1 144 0,-10-2-144 16,-13 1 192-16,-7 2-192 16,-5 1 384-16,-6-1-48 0,-1 0 0 0,-9 2 0 0,-10 0-80 0,-4 3-32 15,4 0 0-15,-10 1 0 0,-10 3-224 0,0-1 128 16,5 2-128-16,-17 2 0 15,-22 5-672-15,-5 1-224 0,17 0-64 0,-15 3 0 0</inkml:trace>
  <inkml:trace contextRef="#ctx0" brushRef="#br0" timeOffset="7965.17">28912 8968 9215 0,'-1'-3'816'0,"-1"2"-656"0,2 1-160 0,0-3 0 0,2 3 320 0,-1-2 16 0,0 1 16 0,0-2 0 0,2-4 736 0,0 1 160 0,2-3 32 0,0-3 0 0,0 2 1136 0,0 0 224 0,0 0 48 0,0 1 16 15,-1 3-560-15,0 0-112 0,-2 0-32 0,1 2 0 0,-1 0-480 16,-1 4-112-16,-1 0 0 0,0 0-16 16,0 0-352-16,-2 0-64 0,1 0-16 0,-2 0 0 15,-1 2-384-15,2 0-96 0,2-2-16 0,0 0 0 16,0 0-208-16,-21 7-32 0,15-2-16 0,-2-3 0 0,1 3 16 0,-2-2 0 16,0 0 0-16,1 0 0 0,-2 4 32 0,-1-4 0 15,0 0 0-15,-2 1 0 16,2-1-112-16,-2 0-16 0,-1-1 0 0,0-2 0 0,2 0-128 15,-2-2 0-15,1-2 0 0,0-1 0 0,1-1 0 0,1-2 0 16,0 2 0-16,0-4 0 0,2 4 0 0,-1 0 0 16,1-3 0-16,1 3 0 0,-1 0 128 0,2 1 0 15,-2 0 0-15,0 1 0 0,0-2 64 0,0 3 0 0,-2-4 0 16,1 1 0-16,0 0 0 0,0-3 16 0,1 3 0 0,-2-1 0 16,3 3-80-16,-3-2 0 0,1-3-128 0,-1-1 192 15,-1 4-192-15,1-4 128 0,-1 0-128 0,1-1 0 16,0 1 144-16,-1 0-144 0,1-2 128 0,1-2-128 15,-1 2 0-15,3-3 0 0,-1 2 0 16,2 0 0-16,0 3 0 0,1-1 0 0,1 4 0 16,0-2 0-16,0 5 0 0,0 1 0 0,1 0 0 0,-1 1 0 15,0 2 144-15,0 2-144 0,0-2 160 0,0 3-160 0,0-2 160 16,1 1-160-16,-1 1 160 0,1 1-160 0,0-2 128 0,0 2-128 16,-1-2 0-16,0 2 144 0,0 0-144 0,0-2 0 15,0 2 0-15,0-2 0 16,1 0 0-16,-1 0 0 0,-1-2 0 0,1 3 0 15,0-3 0-15,2-3 0 0,-2 3 0 0,0 0 0 16,1-2 0-16,-1 0 0 0,1 2 0 0,-1 0 0 16,2 0 0-16,-2-2 0 0,1 2 0 0,0 2 0 0,2-2 0 0,-1 2 0 15,1 0 128-15,1 1-128 0,0 0 0 0,-1 3 0 16,1 1 0-16,0-1 0 0,1 1 0 0,-1 3 0 16,-1 1 0-16,2 2 0 15,-1 0 0-15,0 1 0 0,0 3 0 0,-3-3 0 0,1 2 0 0,0-1 0 16,-1-2 0-16,2 0 0 15,-2-1 0-15,1-3 0 0,2 1 0 0,0-4 0 0,1 0 208 0,0 0-32 0,1-1-16 0,0 0 0 16,2 1-160-16,-1-2 192 0,1 0-192 0,-1 1 192 16,0 2-192-16,0-1 0 0,-1 0 0 0,-1 0 0 15,1 2 0-15,-1 1 0 0,0-1 0 16,0 0 0-16,0 0 0 0,0 2 0 0,0-2 0 0,2 0 0 0,-1 1 0 0,1-3 0 16,1 0 0-16,-1 2 0 0,1-2 0 0,1 0 0 15,-1 0 0-15,1-2 0 16,1 2 0-16,-1 0 0 0,1-3 128 15,-1 3-128-15,3-2 0 0,-1-1 0 0,0 4 0 0,0-5 128 0,2 4-128 0,-2-2 128 16,1 0-128 0,1 1 128-16,-1 0-128 0,-1 1 0 0,2 0 144 0,-1 3-144 15,-1-3 0-15,0 0 128 16,1 4-128-16,-1 0 0 0,0-2 0 0,0 2 0 0,2 0 0 0,-2-1 0 16,1 3 0-16,1-2 128 0,0-2-128 0,1 0 0 15,1 2 0-15,-1-4 0 16,2 0 0-16,0-2 0 0,0 1 0 0,1-1 128 0,1-1-128 0,-1 0 0 0,3 1 0 0,-3-2 144 15,1 2-144-15,-1 2 0 16,-1-2 128-16,0 2-128 0,-1 3 0 0,-1-2 0 0,-1 5 128 0,0-2-128 16,-2 5 0-16,0-1 0 0,-1 4 0 0,1 1 0 0,0 1 0 0,-1 1 0 15,0-4 0-15,0 0 0 0,0-1 0 0,0 0 0 16,0-3 0-16,1-1 0 16,1-2 128-16,-1-3-128 0,1 2 0 0,1-3 0 15,0 2 0-15,1 0 0 16,0-1 144-16,0-1-16 0,1 0-128 0,-1-2 192 15,1 4-16-15,-1-2-16 0,-1 1 0 0,1 3 0 0,-2-3-160 0,1 4 192 16,-2 0-192-16,0 2 192 0,0 1-192 0,-1-1 0 16,0 3 144-16,0-3-144 0,-1 4 0 0,1-1 0 0,-2-2 0 0,1 0 0 0,0 1 0 31,1-5 0-31,0 2 0 0,0-2 0 0,1-1 0 0,1 1 0 16,-2-4 0-16,3 0 0 0,-1 0 0 0,2 0 0 15,-1 1 0-15,2-1 0 0,-1 0 128 0,1 1-128 16,0 2 128-16,-2-2-128 0,0 4 0 0,0 3 0 15,0-2 0-15,-2 5 0 0,0-1 0 0,-1-2 0 16,1 6 0-16,-1 0 0 0,0 4 0 0,0-2 0 16,0 0 0-16,0 0 0 0,-1 1 0 0,-1-5 0 15,2 4 0-15,0-2 0 0,2-1 0 0,-2-3 0 16,1-1 0-16,-1-2-128 0,2 0 128 0,-1-4 0 16,3 0 0-16,-2-3 0 0,2 0 0 0,0-1 0 0,-1 0 0 15,2-3 0-15,-1 0 0 0,1 1 0 0,0-2 0 0,-2 1 0 16,1-2 0-16,0 3 0 0,-2 0 0 0,0-1 0 15,1 3 0-15,-2-2 0 0,0 1 0 0,0 2 0 16,-1 3 0-16,2-3 0 0,-3 4 0 0,1-1 0 16,2 1 0-16,-2-3 0 0,1 2 0 0,-1-2 0 15,2 2 0-15,-1-3 0 0,-1 0 0 0,1 0 0 16,2-2 0-16,-3 0 0 0,1 1 0 0,-1-2 0 16,1 3 0-16,0-2 0 0,-1 2 0 0,1 3 0 0,-1-2 0 15,0 3 0-15,1 1 0 0,-1 2 0 0,0 0 0 16,2 1 0-16,-1 1 0 0,1-3 0 15,-1 2 0-15,1-2 0 0,0 1 0 0,-1-1 0 16,2-2 0-16,-2 2 0 0,1-2 0 0,1 2 0 16,-1-2 0-16,-1 1 0 0,2-1 0 0,-1 3 0 15,-1-2 0-15,0 1 0 0,1 3 0 0,-1-3 0 16,0 5 0-16,0-4 0 0,0 3 0 0,-1-1 0 0,0 1 0 16,0-4 0-16,-1 5 0 0,1-5 0 0,0 0 0 15,0 1 0-15,1-3 0 0,0 2 0 0,1 0 0 0,0-2 0 16,0 0 0-16,-1 2 0 0,0-2 0 15,1-1 0-15,-1 1 0 0,-1 2 0 0,0-2 0 0,1 3 0 16,-1-1 0-16,1 1 0 0,-1 2 0 0,0 1 0 0,0-2 0 0,1 2 0 16,1 0 0-16,0-1 0 0,-1 1 0 15,0-1 0-15,1-1 0 0,2-2 0 16,0 0 0-16,1 1 0 0,-1-1 0 0,1 2 0 0,0-5 0 0,1 6 0 16,1-2 0-16,-3 0 0 0,3 2 0 15,-3-1 0-15,1 1 0 0,0 1 0 16,-1 0 0-16,-2-3 0 0,1 5 0 0,-1-1 0 0,-1 4 0 15,1-4 0-15,-3 4 0 0,1-2 0 0,-1-2 0 16,0 2 0-16,-2 2 0 0,2-1 0 0,-3 1 0 0,2-4 0 16,-1 1 0-16,-1-3 0 0,2 1 0 15,-2-2 0-15,2-2 0 0,0 1 0 0,0-1 0 0,0-2 128 16,1 2-128-16,-1-2 0 0,0-1 0 0,1 1 0 0,0 0 0 16,0-2 0-16,-1 2 0 0,1 0 0 15,0-1 0-15,-1 1 0 0,1-1 0 0,0 0 0 16,-2 2 0-16,1 0 0 0,-1 2 0 0,1-2 0 0,-2 1 0 0,1 3 0 15,1-3 0-15,-2 5 0 16,2-1 0-16,-1-3 0 0,2 2 0 0,-1 1 0 0,1-4 0 16,0 2 0-16,0 1 0 0,1-3 0 0,-2 1 0 0,2 0 0 15,1 0 0-15,-1-1 0 0,1 0 0 0,-1 1 0 0,2 0 0 16,-2 0 0-16,0-1 0 0,-1 0 0 0,0-2 0 0,1 3 0 16,0-3 0-16,-1-1 0 0,-1 0 0 0,1 1 0 15,1-3 0-15,-1 2 0 0,0 0 0 0,1 1 0 16,-2-3 0-16,1 2 0 15,0 1 0-15,-1-2 0 0,1 2 0 0,0 3 0 16,-2-1 0-16,2-1 0 0,-2 1 0 0,1 3 0 0,-1-2 0 0,1 3 128 16,-1-3-128-16,1 2 0 0,-1-1 0 0,1 1 0 0,0-3 0 15,1 0 0-15,0 2 0 0,1-2 128 0,0-2-128 16,0 3 128 0,2-1-128-16,-1-2 128 0,2 2-128 0,0 1 0 0,0-4 128 15,-2 1-128-15,1 3 0 0,0-3 128 0,-1 2-128 0,0-2 0 0,-1 1 0 0,0 0 0 16,0 0 0-16,-2 0 128 15,2 2-128-15,-1-1 0 0,-1 0 0 0,0 1 0 0,0-1 0 0,1 1 0 16,-1-4 0-16,1 4 0 0,0-3 0 0,-1 2 0 16,2-2 0-16,-1 0 0 0,1 0 0 0,-1 1 0 15,1-1 0-15,-2 0 0 0,1 2 0 0,0-2 0 16,1 0 0-16,-2 2 0 0,1-2 0 0,1 1 0 16,-1 3 0-16,-1-2 0 15,1 2 0-15,0 1 0 0,-2 1 0 0,1-3 128 0,-1 5-128 0,1-2 0 0,-1 0 0 16,1 0 0-16,-1-1 0 0,1-2 0 0,-1 2 0 0,1-4 0 15,-1 2 0-15,1-4 0 16,0 3 0-16,1-5 0 0,0 2 0 0,-1-2 0 0,2-1 0 0,-1 3 0 16,1-3 0-16,0 0 0 0,0 2 0 0,0 0 0 15,1-1 0-15,-1 2 0 0,1 0 0 0,0 1 0 16,1 0 0-16,-1 2 0 0,-1 1 0 0,1-1 0 16,-1 2 0-16,0-2 0 0,0 4 0 0,-2-4 0 15,1 1 0-15,-1-1 0 16,0-2 0-16,0 0 0 0,-1-1 0 0,2 0 0 15,-2-2 0-15,1 0 0 0,1 2 0 0,-2-3 0 16,2 0 0-16,-2 2 0 0,2 0 0 0,-2-2 0 16,2 4 0-16,-1-1 0 0,-1 1 0 0,1 2 0 15,-1-2 0-15,-1 2-128 0,2 1 128 0,-1 0 0 0,-1 0 0 0,2 0 0 16,1 2 0-16,-2-1 0 16,3 1 0-16,-1-3 0 0,1 0 0 0,0-2 0 0,0 0 0 0,0 0 0 15,-2-1 0-15,2-2 0 0,-1-1 0 0,0-1 0 0,-1 1 0 0,0-2 0 31,1 2 0-31,-1 1 0 0,2-4 0 0,-1 3 0 16,1 1 0-16,0-1 0 0,1 1 0 0,0 2 0 16,-1 0 0-16,0 0 0 0,1 1 0 0,-2 3 0 0,1 0 0 15,-1 0-128-15,-1-1 128 0,0 2 0 0,-1 0 0 0,-1-1 0 16,1-1 0-16,0 1 0 0,-1-2 0 0,1-3-128 16,-1 1 128-16,0-2 0 0,2 0 0 0,-2 1 0 15,1-4 0-15,1 2 0 0,-1 0 0 0,1-2 0 16,-1 2 0-16,1 0 0 0,0 1 0 0,0-1 0 15,2 0 0-15,-1 0 0 0,0 4 0 0,1-4 0 16,0 4 0-16,2 0 0 0,-1 2 0 0,1 1 0 0,1 0 0 16,-2 2-160-16,1-1 160 0,-1 1 0 0,1-2-176 0,-1 2 176 15,-1-1-160-15,1 0 160 0,-1 3-128 0,0-5 128 16,0 2 0-16,0-2-144 0,0 0 144 0,0 1 0 16,-1-3 0-16,1-1-128 0,0 3 128 0,2-5-128 15,-3 3 128-15,3-1-128 0,1-3-80 0,-1 0-16 16,1 1 0-16,0 2 0 0,0-2 224 0,2 2-144 15,1 1 144-15,0 2-128 0,2-2 128 0,-1 1 0 16,-1 3 0-16,2-2 0 0,-2 2 0 0,1 1 0 16,-1-2 0-16,-1 2-128 0,-1-5 128 0,-2 2 0 15,1-2 0-15,-2 3 0 0,0-5 0 0,-1 2 0 16,0-4 0-16,0 2 0 0,0-2 0 0,-2-1 0 0,2 0 0 16,0 0 0-16,-1 1 0 0,1-2-160 0,-1-1 160 0,1 2 0 15,0 3-160-15,0-4 160 16,1 0-128-16,1 3 128 0,1-1 0 0,0 1 0 0,2-1 0 0,-1 1-128 15,1-1 128-15,0 1 0 0,-1 2 0 0,0 0 0 16,1 0-144-16,-3-1 144 0,1 1-160 0,-1 0 160 16,-1 0-240-16,-1-3 48 0,2 4 16 0,-4-4 0 15,1 2 176-15,0-2 0 0,-1 3 0 0,0-2-128 16,1 2 128-16,-1-1 0 0,0 2 0 0,1 0 0 16,-1 0 0-16,0-1 0 0,0 1 0 0,0-2 0 0,1 0 0 0,-1 0 0 15,1-2 0-15,1 1 0 0,0 0 0 0,0-1 0 16,2 0 0-16,-1 3 0 0,2-2 0 0,-1 0 0 15,2 1 0-15,0-1 0 0,-1 0 0 0,1 2 0 16,1 0 0-16,-2-1 0 0,2 1 0 0,1-1 0 16,1 2 0-16,-1 0 0 0,1 0 0 0,0-1 0 15,0 0 128-15,-1-2-128 0,-1-1 0 0,-3-4 0 16,0 2 0-16,0-3 0 0,-1 2 0 0,-2-3 0 16,-1-4 0-16,0 4-128 0,-1-5 128 0,1 1 0 15,0 1 0-15,1-1 128 0,0-1-128 0,1 1-160 16,0 1 160-16,2-2-208 0,1 1 208 0,1 0 0 15,1 0 0-15,1 2 0 0,3-2 0 0,1-1 0 0,1 4-128 16,1-4 128-16,1 1 0 0,0 1 0 16,1-1-160-16,-1 2 160 0,0-2 0 0,-1-2 0 0,-2 1-144 15,0 0 144-15,-3-1 0 0,-1-1 0 0,0-1 0 0,-2 0 0 16,-1 0 0-16,0-2 0 16,-2 0 0-16,-2-1 0 0,-1 0 0 0,0-1 0 0,-1 3 0 15,0-4 0-15,-1 3 0 0,0 0 0 0,0 2 0 0,1 0 0 16,-1 0 0-16,0 2 0 0,2 2 0 0,-1-2 0 0,2-1 0 15,-1 4 0-15,1-3 0 0,0-1 0 16,1 1 0-16,0 0 0 0,0 0 0 0,0-4 0 0,0 4 0 0,-2-4 0 16,0 0 0-16,-1 1 0 15,-1-1 0-15,-1-2 0 0,0 2 0 0,0-1 0 16,0 1 0-16,-1-2 0 0,0 1 0 0,0-2 0 0,0 1 0 0,-1 0 0 16,1-3 0-16,0 1 0 0,0-1 0 0,-1 2 0 15,1-3 0-15,0 0 0 16,0 1 0-16,-1 1 0 0,1-1 0 0,0 2 0 0,0 3 0 0,1-3 0 15,-2 5 0-15,2 0 0 0,-1 0 0 0,1 1 0 16,-1-1 0-16,1 0 0 0,-1 0 0 0,0 0 0 16,-1-2 0-16,1-1 0 15,0-1 0-15,0 1 0 0,-1-4 0 0,1-1 0 0,0 1 0 0,1-2 0 16,0 1 0-16,0-3 0 0,0 1 0 0,1 1 0 16,0-1 0-16,1-1 0 0,0 3 0 0,-1 0 0 0,1 0 0 15,-1 0 0-15,0 1 0 0,0 2 0 0,-1 0 0 0,0 1 0 16,0-2 0-16,-1 3 0 15,1 1 0-15,-1 0 0 0,1-2 0 0,-3 2 0 0,2 0 0 16,-1-2 0-16,-1-1 0 0,1 1 0 16,-2-1 0-16,0 0 0 0,-1-3 0 0,0 1 0 15,0 2 0-15,0-5 0 0,2 1 0 0,-2 1 0 0,0-1 0 0,1-1 0 0,0 1 0 0,2 0 0 32,-1 1 128-32,1-3-128 0,0 3 0 0,-1 1 0 0,2 2 128 0,-2-2-128 0,2 1 0 0,-1 2 0 15,0-1 128-15,1 3-128 16,-1-2 128-16,0 2-128 0,0-2 176 15,-1-1-176-15,1 1 224 0,0 0-64 0,-2-2-16 0,0 2 0 16,0-4-144-16,1 0 0 0,-2-3 0 0,0 1-176 16,-1-2 176-16,1 1 0 0,0-2 0 0,0 1 0 15,1 2 0-15,0 2 0 0,-1-3 0 0,3 6 0 16,-1-3 0-16,1 3 0 0,1 1 0 0,-2 2 0 16,2 1 0-16,0 2 144 0,-2 1-144 0,1 1 160 15,-1 1 16-15,0-2 0 0,0 2 0 0,-2 0 0 16,2-1-176-16,-4 2 192 0,2-1-192 0,-2-2 192 0,1 1-192 0,-2 0 160 15,0-1-160-15,-2-3 160 16,0-1-160-16,0 0 0 0,-1-2 0 0,1 0 0 0,-1 2 0 16,2-3 0-16,-1-3 0 0,0 1 0 0,3 2 0 0,-2-2 0 0,3 1 0 0,0 2 0 31,0 0 0-31,1-2 0 0,0 5 0 0,0 0 0 16,1 2 0-16,-1 1 128 0,2 0-128 0,-2 0 128 0,0 0-128 15,0-1 0-15,-1 4 0 0,-1-3 128 0,1-1-128 0,0-1 0 16,0 0 0-16,0 0 0 0,0 0 0 0,-1-2 0 15,1-2 0-15,0 0 0 0,0 2 0 0,0-3 0 16,-1 3 0-16,0 2 0 0,1-2 0 0,-2 0 0 16,2 1 0-16,0 3 0 0,0-4 0 0,0 4 0 15,0 0 0-15,-1-3 0 0,2 3 0 0,-1 1 0 16,1-1 0-16,-1 1 0 0,1 1 128 0,0 1-128 16,-1-2 0-16,1 1 128 0,0 0-128 0,0 2 0 15,0-2 0-15,0 0 0 0,0-1 0 0,0 2 0 16,0-1 0-16,0 0 0 0,1-2 0 0,-1 0 0 0,0 0 0 15,0-3 0-15,1 2 0 0,0-2 0 0,2 0 0 16,-2 2 0-16,2-2 0 0,-2 2 0 0,1-3 0 0,1 4 0 16,-1 0 0-16,1-1 0 0,0 1 0 0,-1 0 0 15,-1 2 0-15,2-2 0 0,-2 4 0 0,0-2 0 16,1-1 0-16,-1 1 0 0,-1 1 128 0,0-1-128 16,1 1 0-16,0 0 0 0,-3-2 0 0,2 0 0 15,0 0 0-15,0 1 0 0,1-2 0 0,0-3 0 16,-2 2 0-16,3 1 0 0,-1-3 0 0,2 2 0 15,0-2 0-15,0 1 0 0,1 0 0 0,0 0 0 16,0 2 0-16,1 0 0 0,-2 0 0 0,1 0 0 0,1 2 0 16,-1-2 0-16,0 3 0 0,-1-3 0 0,1 2 0 15,0 2 0-15,0-2 0 0,-2-2 0 0,1 2 0 0,-1-2 0 16,1 0 0-16,-2 0 0 0,2 0 0 0,-1-3 0 16,1 2 0-16,-1-3 0 0,1 3 0 0,0 1 0 15,1-2 0-15,0 1 0 0,-1 4 0 0,0-3 0 16,1-1 0-16,-1 4 0 0,0-2 0 0,0 0 0 15,-1 0 0-15,0-1 0 0,0 2 0 0,1-2 0 16,-2 0 0-16,0-1 0 0,1 1 0 0,-1 0 0 16,0 0 0-16,0-2 0 0,1 2 0 0,-2 0 0 15,1-4 0-15,-2 4 0 0,2-4 0 0,-1 0 0 16,0 2 0-16,-1-2 0 0,1 0 0 0,-1 1 0 16,0 0 0-16,0 2 0 0,-2-3 0 0,2 4 0 15,-1-3 0-15,-1-1 0 0,1 2 0 0,-1-2 0 16,0 0 0-16,-1 0 0 0,0-2 0 0,0-1 0 15,0 1 0-15,0-2 0 0,-1 0 0 0,2 0 0 0,-1-1 0 16,0-1 0-16,2 0 0 0,0 0 0 0,-1 0 0 0,1-2 0 16,-1 5 0-16,2-2 0 0,0 1 0 0,0 2 0 15,-2-2 0-15,1 3 0 0,-1 0 0 0,1 3 0 16,-2-2 0-16,1-2 0 0,-1 5 0 0,0-3 0 0,1 0 224 16,-1 2-32-16,0-1-16 0,0-1 0 0,0 0-176 0,0 0 0 15,1-2 144-15,0 0-144 0,-1-2 0 0,3 2 0 16,0-1 0-16,0 1 0 15,0-3 0-15,0-1 0 0,-1 0 0 0,1 2 0 0,0-2 0 0,-1 1 0 16,0-1 0-16,1 0 0 0,-1 4 0 0,1-4 0 16,1 3 0-16,-1-1 0 0,1 0 0 0,1 2 0 15,-2-2 0-15,2-1 0 16,0-1 0-16,1 0 0 0,-1 1 0 0,1 2 0 0,0-4 0 0,-1 1 0 0,0 2 0 16,1 0 0-1,-1 2 0-15,0-1 0 0,-1-3 0 0,0 4 0 0,0-3 0 0,0 1 0 0,0 2 0 0,-1-3 0 16,1 2 0-1,-1-2 0-15,1 1 0 0,-1 0 0 0,1 2 0 0,0-3 0 16,-1 2 0-16,0 0 0 0,-2-2 0 0,2 2 0 16,0 1 0-16,0-3 0 0,-2 1 0 0,1 2 0 15,-1-4 0-15,0 1 0 0,0-1 0 0,0 2 0 16,-1-2 0-16,-1 0 0 0,2 1 0 0,-2-1 0 16,1 0 0-16,-1 0 0 0,0 1 0 0,0-1 0 0,0 0 0 0,1 0 0 15,-1 0 0-15,0 1 0 16,1-1 0-16,0 3 0 0,1 0 0 0,0 1 0 0,1-1 0 0,-1 1 0 0,2 2 0 0,-1 0 0 31,1 1 0-31,-2-1 0 0,1 2 0 0,-1 0 0 0,0-3 0 0,-1 4 0 16,0-3 0-16,1 4 128 0,-2-4-128 0,-1 1 0 0,1-1 0 0,-1 0 128 15,0-2-128-15,-2-3 0 0,2 2 0 0,-1-3 128 16,-2-2-128-16,2 1 0 0,-2-2 0 0,2 1 0 16,-1-1 0-16,2 1 0 15,-2 0 0-15,0 2 0 0,2-1 0 0,-1 3 0 16,0-2 0-16,-1 4 0 0,1-4 0 0,-2 4 0 15,3-5 0-15,-1 5 0 0,1 0 0 0,1-2 0 16,0 2 0-16,0-1 0 0,1 1 0 0,1 0 128 0,-1-2-128 16,0 2 0-16,1-3 128 0,0 1-128 15,0-1 0-15,-1 2 144 0,0-3-144 0,1 0 0 0,-1 1 128 0,0-1-128 16,-1 1 0-16,0-1 0 0,1 0 128 0,-3 0-128 16,1 0 0-16,-2 0 0 0,0 1 0 0,-3-1 0 15,1 2 0-15,1 2 0 0,-4-1 128 0,1 1-128 0,0 0 0 0,1 2 0 16,0 0 160-16,-1-1-160 0,4 3 128 0,-1-2-128 15,1 0 144-15,-1 2-144 0,2-2 160 0,-1 1-160 16,2 2 128-16,1-2-128 0,-1-1 0 0,0 4 0 16,2-3 0-16,-1-1 128 0,2 3-128 0,-2-2 0 15,1 1 0-15,-1 0 0 0,2-2 0 0,-3 2 0 16,1-2 0-16,-1 0 128 0,-1 1-128 0,-1-1 0 0,-1 1 0 0,1-3 0 31,-2 1 0-31,0 0 0 0,0 0 0 0,-2-1 0 16,0-3 0-16,-1 1 0 0,0-1 0 0,-1-1 0 15,2 0 0-15,-1 1 0 0,2 2 0 0,2-2 0 16,-1 1 0-16,1 0 0 0,1 0 0 0,0 2 0 0,3 2 0 0,-1 0 0 16,2-1 0-16,1 3-128 0,0-2 128 0,1 2 0 0,1-2 0 0,-3 4 0 15,3-3 0-15,0 3 0 16,0-2 0-16,1 2 0 0,-2 0 0 16,1 0 0-16,1 0 0 0,-1-2-128 0,-1 2 128 15,1 0 0-15,-2-3 0 0,2 2 0 0,-1-2 0 0,-1-1 0 16,1 2 0-16,-2-2 0 0,0 1 0 15,1-2 0-15,-2 2 0 0,0-3 0 0,0 2 0 0,0 0 0 16,0 1 0-16,-1 2 0 0,1-2 0 0,-1-1 0 16,0 2 0-16,1-2 0 0,-1 1 0 0,1 2 0 15,0-3 0-15,-1 1 0 0,2 2 0 0,0-2 0 16,-1 3 0-16,1-3-128 0,0 2 128 0,1-2 0 16,0 3 0-16,1 0 0 0,-2-2 0 0,0 2 0 15,2-2 0-15,-2 0 0 0,2 2 0 0,0-4 0 0,-1 4 0 16,1-4 0-16,-2 4 0 0,0-3 0 0,1 3 0 0,0-1-128 15,1-2 128-15,-2 3 0 0,2 0 0 0,1-2 0 16,-1 2 0-16,1 0 0 0,0 0 0 0,1-1 0 16,-1 1 0-16,1 0 0 0,0 2 0 0,0-2-128 15,0 4 128-15,0-2 0 0,0 0 0 0,0-1 0 16,0 2 0-16,0-1 0 0,1 1-128 0,-1 0 128 16,1-1 0-16,-1 2 0 0,1-1-128 0,-1-1 128 15,2 2 0-15,-1-2 0 0,1 1-176 0,0 0 176 16,0-1-160-16,-1-1 160 0,2 4-128 0,-2-3 128 15,1 2 0-15,-1-2-144 0,-1 4 144 0,1-2 0 16,-1-1 0-16,0 2-128 0,-1 1 128 0,0 0-128 16,0 0 128-16,0 0-128 0,-2 0-64 0,0 1-16 0,-1 2 0 15,0-1 0-15,2 2 16 0,-2-2 16 0,0 0 0 0,2 0 0 16,1-1 176-16,-2 1-160 0,2 1 160 0,3-3-160 16,-4 2 160-16,2 0 0 0,1-2 0 0,-1 0 0 15,1 3 0-15,-1-3 0 0,1 0 0 0,0 3-128 16,2-3 128-16,0 3 0 0,-1-2 0 0,1 1 0 15,0 1 0-15,0 1 0 0,1-2 0 0,-1 2 0 16,0-1 0-16,1 4 0 0,-2-5 0 0,1 4 0 16,-1-2 0-16,0 2 0 0,-1 0 0 0,0 1 0 0,-1-1 0 0,0-1 0 15,0 1 0-15,2 0 0 0,-2 3 0 0,1-3 0 16,0 0 0-16,2 0 0 16,-1 2 0-16,2 0 0 0,0-1 0 0,1-1-128 0,0 0 128 0,1 1 0 15,2 2 0-15,-2-2 0 0,2 2 0 0,0 1 0 16,-1-1 0-16,1 0-128 0,1-1 128 0,-1 1 0 15,1-1 0-15,0 2 0 0,1-2 0 0,-2 0 0 16,2 2 0-16,0 0 0 0,0 1 0 0,1-1 0 16,2 0 0-16,-2 0 0 0,1 0 0 0,2 1 0 0,-1-1 0 15,0 0 0-15,1 2 0 0,1-2 0 16,0 2 0-16,1 1 0 0,0-1 0 0,0 0 0 0,1 4 0 0,-1-3 0 16,2-2 0-16,-2 0 0 15,0 0 0-15,1 0 0 0,1 2 0 0,-1-3 0 16,1 2 0-16,-2-2 0 0,1 2 0 0,0-2 0 15,2 2 0-15,0-2 0 0,-1 3 0 0,0-3 128 16,-2 2-128-16,0-2 128 0,0 2-128 0,1 1 0 16,-1-1 0-16,-1 0-128 0,0 2 128 0,0-2 0 0,0 1 0 15,0 0 0-15,1 2 0 0,-1-3 0 0,1 0 0 0,-1 0 0 16,1 0 0-16,-1 1 0 0,0-1 0 16,0 0 128-16,-2 1-128 0,1 0 0 15,0 2 0-15,-1-1 0 0,1-2 0 0,-2 1 0 0,0-1 0 0,0 1 0 0,-1 0 0 0,0-1 0 16,1 1 0-16,0-4 0 0,-1 4 0 0,0-3 0 15,2 0 0-15,-2-2 0 0,1 2 0 0,0-1 0 16,0-2 0-16,0 2 0 16,1-2 0-16,-1 2 0 0,1-2 0 0,-1 2 0 0,1-2 0 0,-1 2 0 15,-1 0 0-15,2-2 0 0,0 2 0 0,0 1 0 16,-1 0 0-16,1 0 0 0,-1 1 0 0,2-1 0 0,-2 2 0 16,2-2 0-16,-1 0 0 0,1 0 0 0,0 1 0 0,-1-4 0 31,1 2 0-31,1-3 0 0,-2 0 0 0,1 2 0 15,1-2 0-15,-1 0 0 0,2 0 0 0,-1 0 0 0,-2 1 0 0,2-1 0 0,0 0 0 0,0-2 0 16,0 2 0-16,0-3 0 16,0 4 0-16,0-4 0 0,0 2 0 0,1 2 0 15,-1 0 0-15,-1-1 0 0,1 3 0 0,0 1 0 16,0-3 0-16,0 4 0 0,0-1 0 0,0 0 0 0,0 0 0 0,0 2 0 16,-1-3 0-16,1 2 0 0,-1 0 0 0,2-1 0 15,-1 2 0-15,0-2 0 0,0-1 0 0,-2 1 0 16,1-3 0-16,1 4 0 0,-1-1 0 0,-1 3 0 15,0-3 0-15,0 2 0 0,1 0 0 0,0-1 0 16,-1 2 0-16,-1-1 0 0,0 3 0 0,-2-4 0 0,1 4 0 0,-2-3 144 16,1 2-144-16,-2 1 0 0,1-2 176 0,-1 2-176 31,-1 1 160-31,2 0-160 0,-2 0 0 0,1 3 0 0,0 0 0 0,1 0 0 0,0 2 0 0,1 3 0 16,0-2 0-16,1 0 0 0,0 3 0 0,0 0 0 15,2 0-128-15,-1 1 128 0,1-2 0 0,0 2 0 16,1 3 0-16,-2-5 0 0,2 2 0 0,1 0 0 0,-1-1 0 0,0 0 0 15,-1-3 0-15,1-2 0 0,-2 1 0 0,0-3 0 32,1-1 0-32,-1 0 0 0,1 0 0 0,-1-1 0 15,-1-3 0-15,0 0 0 0,1 0 0 0,-2-4 0 16,1 1 0-16,-1 1-128 0,1-3 128 0,0-2 0 16,1-2-320-16,1-2-16 0,0-2 0 0,6-3-22272 15</inkml:trace>
  <inkml:trace contextRef="#ctx0" brushRef="#br1" timeOffset="17210.32">4069 5781 8287 0,'15'-4'736'0,"-1"2"-592"0,-3-1-144 0,-4 3 0 0,1 0 784 0,1-1 128 0,8-1 32 0,8-2 0 0,8 1 1232 0,3 0 256 0,-2-4 64 0,-5 4 0 0,-7 3 176 0,-6-3 32 15,-5 3 16-15,-2-2 0 0,-5 1-416 0,-2 1-64 16,-3 0-32-16,-2-3 0 15,-1 3-992-15,-4-2-208 0,-1 0-48 0,-2 2 0 0,-2-2-768 0,-5 2-192 16,-3-4 0-16,-3 4 0 16,-5-3 0-16,0 1-208 0,-5 1 32 0,0-3 16 15,-4 2 160-15,-1 2-192 0,-2 0 192 0,-8 0-192 16,-9 2 192-16,-9 0 0 0,-7 0 0 0,-2 2 0 0,3 2 192 0,-4 0-48 16,1 3 0-16,-7-3 0 0,-7 4-144 0,2-3 192 15,3 3-192-15,-1-1 192 0,3-1-192 0,-7-1 128 16,-5 3-128-16,2-3 128 0,7 2-128 0,2-6 192 15,3 1-192-15,-3-1 192 0,-1 3-16 0,3-4 0 16,10 2 0-16,3-2 0 0,7-2-48 0,1 0 0 16,0 0 0-16,4 2 0 0,4-2-128 0,7 2 0 0,9-2 0 0,7 3 128 15,6-3-128-15,6 0 0 0,7 0 0 16,5 1 0 0,2 1-448-16,6-2 16 0,4 3 16 0,4-2 0 0,6 1-208 15,6 0-32-15,5 0-16 0,11-2 0 0,14 0 160 0,11 3 48 16,13-3 0-16,9 0 0 0,2-3 64 0,10-1 16 0,14-1 0 0,2 1 0 15,1-1-176-15,2-3-16 0,-1 2-16 0,2-3 0 16,2 3 64-16,0-1 16 0,0 1 0 0,2-1 0 16,5 4 320-16,-5-2 192 15,-7 1-192-15,1 4 192 0,4-2 0 0,-9 2-128 16,-12 2 128-16,-6-2 0 0,4 0 0 0,-9 2 0 0,-6 2 0 0,-15 0 0 0,-11 0 848 0,-11 1 80 16,-8-5 16-16,-9 3 0 15,-4-3 288-15,-7 3 64 0,-6-3 16 0,-5 0 0 16,-4 0-832-16,-4 0-160 0,-4 0-48 0,-7 0 0 15,-4 0-16-15,-8-3 0 0,-5 1 0 0,-10-3 0 16,-5 0-16-16,-14 1-16 0,-18-4 0 0,-14 0 0 16,-11 2-80-16,-11 0-16 0,2 0 0 0,-14-3 0 0,-15 3 16 0,-8 1 0 15,-1 2 0-15,-2 3 0 0,0 0-144 0,-5 3 0 0,-4 2 0 16,12 0 0 0,11 2-512-16,0 2-16 0,-3-2-16 0,2 4-18496 0</inkml:trace>
  <inkml:trace contextRef="#ctx0" brushRef="#br1" timeOffset="24344.94">28154 12894 15663 0,'-4'-4'1392'16,"0"2"-1120"-16,3 2-272 0,0 0 0 0,1 0 1376 0,-1-3 224 0,-1-1 32 0,-1 1 16 0,-1-3 384 0,-2-3 80 0,1 1 0 0,0-3 16 0,0 4-784 0,1-3-144 0,1 1-48 0,-1 2 0 0,0-2-176 0,2 3-32 16,-1 0-16-16,2-1 0 0,0 0-112 0,-1 2-32 15,1 2 0-15,1-3 0 0,-1 2-320 0,1 0-64 16,-1 2-16-16,0-1 0 0,-1 2-144 0,1 1-48 15,-1-3 0-15,-2 3 0 0,0 0 112 0,-1 0 16 16,-2 0 0-16,-2 0 0 0,-1 3-160 0,-1-3-32 16,0-3 0-16,-1 3 0 0,-2 0 128 0,-1-2 32 0,0 1 0 15,1-2 0-15,0 0 0 0,-1-2 0 0,1 1 0 16,2 0 0-16,0 0-96 0,1 0-32 0,1 0 0 16,1 0 0-16,0-1-160 0,1 4 0 0,0-3 0 0,1 4 0 15,0 0 0-15,-1 0 0 0,1 4 0 0,-1-3 0 16,0 4 0-16,-2 1 0 0,0 0 0 0,-1 1 0 15,-2-1 0-15,2 1 0 0,-1 2 0 0,-2-2 0 16,1 2 0-16,-2 1 192 0,-1-4 0 0,0 1 0 16,0 2 48-16,-2-3 16 0,1 7 0 0,0-3 0 15,1-1-96-15,-1 1-16 0,3 1 0 0,0-1 0 16,0 0-144-16,0 0 0 0,1 1 0 0,0 3 0 0,0-2 0 16,2-2 0-16,0 3 0 0,0 0 0 0,2 2 128 0,-1-3 64 15,2 4 0-15,-1 0 0 16,0 3-64-16,2-3-128 0,0 3 192 0,-2-1-64 0,3 2-128 0,-2 0 192 15,2 1-192-15,-1 1 192 0,-1 0-192 0,2 1 192 16,0 1-192-16,-2 2 192 0,2-1-192 0,1 1 128 16,-1-1-128-16,0-1 128 0,1 0-128 0,1 1 160 15,1-3-160-15,0 0 160 16,2-1 80-16,0-1 16 0,1-1 0 0,0-1 0 0,1-2-64 0,0 1-16 16,0 1 0-16,2-2 0 0,1 2-48 15,-1-2-128-15,1 2 192 0,1-1-64 0,0 3-128 0,0 0 192 16,1 1-192-16,0 1 192 0,0 0-192 0,2-3 128 15,-1 1-128-15,-1-2 128 0,3 1 0 0,0-3 0 16,1 2 0-16,1-2 0 0,0 3 128 0,2-3 0 16,2 3 16-16,1-2 0 0,0 1-96 0,5-2-32 15,-1 3 0-15,2 0 0 0,1-3-144 0,-2 0 0 16,0-1 144-16,-1-2-144 0,-1 0 0 0,-1-4 0 16,-2 4 0-16,0-5 128 0,-3 4-128 0,1-4 128 0,-2 1-128 0,0-4 128 0,-1 1-128 15,0-1 144 1,0 1-144-16,-1-2 160 0,1-2-16 0,-1 0 0 15,1 0 0-15,0-2 0 0,0 1 48 0,2-1 0 0,-1 0 0 0,2 0 0 0,-1-1-64 0,3 1-128 16,2-2 192-16,0 0-64 0,2 2-128 0,0-2 0 16,2-1 0-16,0 2 0 15,0-1 0-15,1-2 0 0,-2 4 128 0,0-3-128 0,-2 1 0 0,-1 1 0 16,-1-2 0-16,-1 1 0 0,-1 1 0 0,-1-3 0 16,-2 1 0-16,0 0 0 0,-2-2 448 0,0 1 48 15,0 0 16-15,0-2 0 0,-1 0-512 0,-1-3 0 0,2 2 0 16,-1-3 0-1,1-2 0-15,-2 2 128 0,2-3-128 0,1 1 64 0,-1 0-64 0,1-3 0 0,-1 1 0 0,1-1 0 16,1 2 0-16,0-3 0 16,2 1 0-16,-1 1 0 0,1-2 0 0,-1 1 0 15,0 3 0-15,-1 0 0 0,0 0 0 0,1-2 0 16,-1 1 0-16,1 1 0 0,-2 1 0 0,-1-4 0 0,-1 3 0 0,1-2 0 16,-1 2 0-1,0-4 0-15,-1 1 0 0,0-1 0 0,-1 0 0 0,-1-1 0 16,0-1 0-16,1-4 0 0,-2-4 0 0,1 1 0 0,0-4 0 0,0 1 0 15,-1-3 0-15,0 3 0 0,-1-2 0 0,-1 5 0 0,0-1 0 16,-1 2 0 0,-2 1 0-16,0 5 0 0,-1-2 0 0,-1 1 0 15,-2 3 0-15,-1 0 0 0,0 1 0 0,-2 2 0 0,1-2 0 0,-3 1 0 16,0 0 0-16,-1 0 0 0,0-1 0 0,-2-1 0 16,-2-2 0-16,0-1 0 15,0 2 0-15,-1-1 0 0,-1-1 0 0,0-1 0 16,-3-2 0-16,2 0 0 0,2 4 0 0,0-1 0 0,1 2 0 0,-1-1 0 0,1 1 0 0,2 1 0 31,-1 0 0-31,2 1 0 0,0 2 0 0,0 0 0 0,0 1 0 0,1 2 0 16,-1 4 0-16,1-3 0 0,-1-1 0 0,1 4 0 15,-2 0 0-15,-1 0 0 0,1-1 0 0,-3 4 0 0,0-3 0 0,-1 2 0 16,-1 2 0-16,0-2 0 16,-2 2 0-16,-1-1 0 0,2 2 0 0,-1-2 0 15,1 2 0-15,0-1 0 0,2 2 0 0,1-4 0 16,0 4 0-16,2 0 0 0,-1 0 0 0,2-3 0 15,-2 3 0-15,2 0 0 0,-2 0 0 0,1 0 0 16,2 0 0-16,-2 0 0 0,1 3 0 0,0 1 0 16,-1-4 0-16,-2 3 0 0,0 4 0 0,-1 1 0 15,0-2 0-15,-1 1 0 0,0 0 0 0,-2 2 0 16,1-3 0-16,-3 1 0 0,0 2 0 0,0-2 0 16,1 2 0-16,-1-2 0 0,1 2 0 0,1-3 0 0,1 3 0 15,1-2 0-15,2 2 0 0,-1-3 0 0,2 2 0 0,0 0 0 16,1 0 0-16,0 0 0 0,2 0 0 0,1 0 0 15,1 1 0-15,-1 1 0 0,1-3 0 0,0 4 0 16,2-1 0-16,-2 3 0 0,3-2 0 0,0 0 0 16,1 3 0-16,-1 0 0 0,1-1 0 0,0 3 0 15,-1 0 0-15,1 0 0 0,0 3 0 0,-1-1 0 16,1 2 0-16,-1-2 0 0,-1 1 0 0,2 1 0 16,0-2 0-16,-1 1 0 0,3-3 0 0,-2 1 0 0,1 1 0 15,-1-5 0-15,1 2 0 0,1 1 0 0,-1 0 0 0,1-2 0 16,0 2 0-16,0-1 0 0,1 1 0 0,0 0 0 15,0 0 0-15,1 1 0 0,1-1 0 0,-2 0 0 16,2 3 0-16,2-3 0 0,-1 0 0 0,1 0 0 16,1 0 0-16,-1 3 0 0,2-3 0 0,0 0 0 15,0 0 0-15,-1 1 0 0,2-1 0 0,-1 0 0 16,0-2 0-16,-1 1 0 0,1-3 0 0,0 2 0 16,-1-2 0-16,1 1 0 0,0-1 0 15,1-2 0-15,0 0 0 0,0-2 0 0,1 2 0 0,0-1 0 16,1 1 0-16,1-3 0 0,-1 2 0 0,2-3 0 0,1 0 0 0,0 0 0 15,1 1 0-15,2-2 0 0,1 0 0 0,2 2 0 0,0 2 0 0,2-3 0 32,-1 4 0-32,0-2 0 0,0 2 0 0,1 0 0 0,-1 2 0 0,-2-2 0 15,1 0 0-15,-2 1 0 16,-1-3 0-16,1 0 0 0,-2 0 0 0,1 1 0 0,-1-3 0 0,-1 0 0 16,1-2 0-16,0-1 0 0,-1 2 0 0,0-1 0 0,0-4 0 0,-1 4 0 15,0-4 0-15,0 0 0 0,0 0 0 16,-2 0 0-16,1-3 0 0,1 2 0 15,-2 1 0-15,1-2 0 0,2 0 0 0,-1 0 0 0,2-2 0 0,1 2 0 0,0-2 0 16,2 1 0-16,3-3 0 0,0 3 0 31,2-4 0-31,2 1 0 0,-2 0 0 0,1 0 0 0,0-2 0 0,0 2 0 16,0-2 0-16,-2 1 0 0,-3 4 0 0,0-4 0 16,-1 4 0-16,-2-2 0 0,2 1 0 0,-3 0 0 15,1-1 0-15,-1 1 0 0,-1 1 0 0,-1-1 0 16,1-1 0-16,-1 2 0 0,0-1 0 0,-1-1 0 15,1 0 0-15,-2 3 0 0,1-5 0 0,0 4 0 16,-1-2 0-16,2 0 0 0,1 2 0 0,0-3 0 0,2 0 0 0,-1 2 0 16,0-4 0-16,2 1 0 0,0 0 0 0,0 1 0 15,1-3 0-15,0 2 0 0,1-2 0 0,-1 0 0 16,1 2 0-16,-1-2 0 0,0 2 0 0,0-2 0 16,-1 2 0-16,-1-2 0 0,0 3 0 0,0-1 0 15,-1-2 0-15,1-1 0 0,-2 1 0 0,0 2 0 16,0-4 0-16,-1 0 0 0,0 0 0 0,0-2 0 15,-3 2 0-15,2-4 0 0,-3-1 0 0,0 0 0 16,0-2 0-16,-2-5 0 0,1 1 0 0,-3 0 0 16,2 0 0-16,-3-3 0 0,1-1 0 0,-4 1 0 0,2 3 0 15,-1-3 0-15,-1 5 0 0,-1-2 0 16,1 4 0-16,-2-2 0 0,0 1 0 0,1 3 0 16,-4-2 0-16,2 1 0 0,-3 1 0 0,0-1 0 15,1 0 0-15,-3-1 0 0,-1 1 0 0,-1-1 0 0,-1 2 0 0,0-3 0 16,-2 0 0-16,-3 0 0 0,0 0 0 0,-1-1 0 15,1 2 0-15,0-1 0 0,0 3 0 0,1-2 0 16,-2 2 0-16,0-3 0 0,2 3 0 0,1 2 0 16,0-1 0-16,0 3 0 0,0 2 0 0,0-2 0 15,1 2 0-15,-1 0 0 0,0 4 0 0,0-3 0 16,-2 2 0-16,0 2 0 0,-1 1 0 0,-2 0 0 0,0 2 0 0,-1 2 0 16,-1 0 0-16,-2 0 0 0,1 2 0 0,0 0 0 15,0 0 0-15,2 1 0 0,1 3 0 0,2-3 0 16,2 1 0-16,-2 2 0 15,0 1 0-15,-2 1 0 0,0 0 0 0,1 0 0 0,0 0 0 0,-1 0 0 16,1 0 0-16,0 0 0 0,1-1 0 0,-1 1 0 16,-1 0 0-16,0 0 0 0,-1 2 0 0,-1-2 0 15,0 3 0-15,-2 1 0 16,2 2 0-16,-1-2 0 0,1 2 0 0,0 1 0 0,4 1 0 0,-1-1 0 16,1 1 0-16,2 0 0 0,0 0 0 0,2 2 0 0,1-2 0 0,2 3 0 15,1-3 0-15,1 3 0 16,1-2 0-16,0 1 0 0,2 1 0 0,1-1 0 15,0 2 0-15,-1-1 0 0,4-1 0 0,-1 2 0 16,0 1 0-16,2-4 0 0,-1 5 0 0,1 0 0 16,1 0 0-16,1 0 0 0,-2 3 0 0,2 1 0 0,0-1 0 0,0 1 0 15,0 0 0-15,-1 1 0 16,1-1 0-16,0-1 0 0,0-3 0 0,1 0 0 0,1 0 0 0,-1-3 0 16,0 1 0-16,2-2 0 0,-1 1 0 0,1-3 0 15,0 2 0-15,1 0 0 0,0-1 0 0,1-1 0 16,0 3 0-16,0-3 0 0,-1 0 0 0,3 0 0 15,-1 0 0-15,0-1 0 0,1-2 0 0,2 2 0 0,0 1 0 0,1-2 0 16,0-2 0-16,1 1 0 0,1-1 0 0,2-2 0 16,-1 0 0-16,5-2 0 15,-2 0 0-15,2-2 0 0,-1 0 0 0,2 0 0 16,1-2 0-16,-2 1 0 0,1-1 0 0,-1-2 0 0,0-2 0 0,-1 1 0 16,0-1 0-16,2-1 0 15,-1 2 0-15,1-2 0 0,0 1 0 0,-1-2 0 16,-1-1 0-16,1 2 0 0,-2 1 0 0,1 0 0 15,0 0 0-15,1 0 0 0,0 0 0 0,1 0 0 16,-1 0 0-16,1 1 0 0,0 2 0 0,-1-3 0 0,1 0 0 0,0 0 0 16,1 0 0-16,-1 0 0 0,1 0 0 0,-2 0 0 15,1-3 0-15,-1 2 0 0,1-1 0 0,0-2 0 16,-1 0 0-16,0-1 0 0,0-1 0 16,0-1 0-16,0 0 0 0,-1-1 0 0,-2 0 0 0,0 2 0 15,-2 0 0-15,1 0 0 0,-2 0 0 16,2 2 0-16,-2-2 0 0,3 0 0 0,0-1 0 0,1 1 0 15,1 2 0-15,2-2 0 0,-1 0 0 0,0 2 0 0,0-2 0 0,1 0 0 16,-1 0 0-16,-1-3 0 0,1 2 0 0,-2-2 0 16,0 0 0-16,-1 0 0 0,-2-1 0 0,1 0 0 15,-2-3 0-15,1 0 0 16,-2 0 0-16,0-1 0 0,-1 0 0 0,0-3 0 0,0-1 0 0,0 2 0 16,-2-2 0-16,1-3 0 0,0-2 0 0,-1 4 0 0,1-4 0 0,-2 2 0 15,1-1 0-15,-2 0 0 16,1 0 0-16,-3-1 0 0,1 1 0 0,0 0 0 15,0 0 0-15,0-1 0 0,-2 1 0 0,0 0 0 16,-1 1 0-16,0 1 0 0,-1-1 0 0,-2 1 0 16,1 2 0-16,-4-1 0 0,1 2 0 0,-1-2 0 0,-1-2 0 0,-3-1 0 0,-1 0 0 15,1-2 0 1,-2-3 0-16,-2 1 0 0,0-2 0 16,-1 2 0-16,-1-5 0 0,-1 2 0 0,1-2 0 0,-4 3 0 15,1-2 0-15,-2 3 0 0,1 1 0 0,-2 4 0 16,2 3 0-16,-4 6 0 0,1-2 0 0,-1 5 0 15,1 0 0-15,0 1 0 0,0 3 0 0,-1 0 0 16,1 2 0-16,-3-2 0 0,3 2 0 0,-1 2 0 16,-3-1 0-16,1 3 0 0,-2 0 0 0,-3 3 0 15,0-3 0-15,-5 4 0 0,-2 1 0 0,-3-2 0 0,-3 0 0 0,-2 3 0 32,6-1-864-32,-1 1-160 0,0-1-48 0,2-1 0 15,2-4 288-15,3-4 48 0,4-5 16 0,-1-1-15184 0,2-6-3040 16</inkml:trace>
  <inkml:trace contextRef="#ctx0" brushRef="#br1" timeOffset="111602.57">25291 15776 38703 0,'-8'0'3440'0,"0"0"-2752"0,4 0-560 0,4 0-128 0,-1-2 832 0,1 2 128 0,-1-4 16 0,-2 2 16 0,1-5-528 0,2-2-96 16,4-4-32-16,3-3 0 0,4 1-336 0,8-1 128 0,4-2-128 0,8 0 0 0,8-3 0 0,5-1 128 16,3-3-128-16,1 2 0 0,-4 1-192 0,0-1-128 15,-2-1 0-15,-1 1-16 0,-3 1 192 0,-1 0 144 16,-1 0-192-16,1-1 192 0,5-1 0 0,3-2 0 0,4-2 0 0,0 2 0 16,-2 2 128-16,-3-5 0 15,1-3-128-15,-2-2 192 0,-5 1 64 0,-1-4 0 0,0-1 0 0,2-5 0 16,0-2-96-16,0 3-16 0,-2-1 0 15,-1 4 0-15,-3 5-144 0,-2-2 128 0,0 8-128 0,-5-3 128 16,-3 5-128-16,-2-3 0 0,-2 4 0 0,-2-2 0 16,-1 4 0-16,-3-2 0 0,-2 5 0 0,-1-2 0 15,-2 7 0-15,1-1 0 0,0 1 0 0,0 2 128 16,1-2-128-16,1 1 160 0,2 2-160 0,2-2 160 0,2-1-160 16,2 2 0-16,3-2 0 0,1-1 128 15,3 0-128-15,-1 0 0 0,1 3 0 0,-3-1 0 0,0 4 0 0,-6 0 0 16,-3 4 0-16,-2-1 0 0,-3 1 0 0,-2 2 0 15,-3 4 0-15,-2-2 0 16,-2 2-128-16,-2 0 128 0,-2 2 0 0,-3 0 0 16,-1-1 0-16,-2 3 128 0,-1-3 0 0,-1 1 0 0,-3 1 192 15,0-2 48-15,-1 2 0 0,-1-1 0 0,1-2-192 0,-2 0-48 0,1 1 0 0,0 2 0 16,-2-3-128-16,1 2 192 16,0-2-192-16,2 1 192 15,0-1-192-15,-1 3 0 0,0-3 0 0,-1 0 0 0,2 0 0 0,-1 0 0 16,0 0 0-16,-1 0 0 0,2 0 0 0,-1 0 0 15,0 0 0-15,-2 0 0 0,0 0 0 0,1-3 0 16,-1 6 0-16,2-3 128 0,0 0-304 0,1 0-64 16,2 1-16-16,0 0 0 0,3 1 0 0,1 0 0 0,2-2 0 0,3 1 0 15,1 2 256-15,2-3 0 0,0 0-160 0,4 0 160 0,1 0-176 0,1 0 48 16,5 0 0-16,1 0 0 16,1 0-32-16,4-3 0 15,3 2 0-15,3-1 0 0,4 0 16 0,-2 0 0 0,2 2 0 0,0-4 0 16,0 2 16-16,-2-1 0 0,-2 2 0 0,-1 1 0 0,0 0 128 0,-3 0 0 15,0 4 0-15,1-2 0 0,-2 3 0 0,1 4 0 16,-1-1 192 0,0 4-64-16,-1 2 160 0,-1 1 32 0,-2 3 16 0,-1 3 0 0,-1 2 80 0,-3 4 16 15,1-1 0-15,-3 3 0 0,-3-1-176 0,-1-2-16 16,-1 3-16 0,-2-1 0-16,-2 0-48 0,-1 0-16 0,0-2 0 0,-1-2 0 15,0-1-336-15,0-4-64 0,0 2-16 0,-2-2-13760 16,2 3-2768-16</inkml:trace>
  <inkml:trace contextRef="#ctx0" brushRef="#br0" timeOffset="115324.36">30095 3802 7359 0,'-15'-13'656'0,"4"0"-528"0,1-1-128 0,4 4 0 0,4 0 3696 0,0 4 704 0,2-1 144 0,-2-7 16 0,-1-6-3488 0,1-6-704 0,0-3-144 0,0-2-32 0,2 3 848 0,0 6 176 15,2 3 16-15,-2 6 16 16,-2 1 416-16,0 8 64 0,-1 1 32 0,-2 3 0 0,2 6-320 0,-3 4-64 0,-1 2-16 0,1 7 0 16,0 5-784-16,1 3-176 15,0 5-16-15,1 3-16 0,3 2-240 16,-1 1-128-16,2 0 128 0,0 3-128 15,0 0 160-15,1 1-32 0,1 1-128 0,1 2 192 0,-2 2 0 0,0 3-16 0,-1 5 0 0,-1-2 0 16,-3 5-48-16,-3 4 0 0,-2 2 0 0,-3 3 0 16,-4 8 48-16,-4 2 0 15,-1 1 0-15,-4-1 0 0,-1 2-176 0,0 0 0 16,2 1 144-16,-1 3-144 0,1-1 320 0,2-2-16 0,1 2 0 16,1-1 0-16,4-6 0 0,0 4 0 0,3 2 0 15,0-3 0-15,2-5-16 0,1-2 0 0,3-2 0 0,-1-3 0 0,2-3-32 0,1-2 0 16,0 3 0-16,2-1 0 15,0-2-64-15,-1 0 0 16,2 2-16-16,-2 0 0 0,2 4-176 0,-1-3 0 0,1-1 0 0,-1-1 128 16,2-5-128-16,-1-6 0 0,-1-1 0 0,1-4 0 0,-1 0 0 0,0-4 0 15,-2 2 0-15,0 1 0 0,0 1 0 0,-3 2 0 16,2 0 0 0,0 2 0-16,0-6 208 0,0 1-32 0,-1 2-16 0,0 0 0 0,1 7-160 0,0-1 192 15,1-1-192-15,-2-1 192 0,1-2-192 0,0-4 0 0,0-2 0 0,0-1 0 31,0 0 0-31,-1-1 0 0,1-4 0 0,1-1 0 16,0 1 0-16,0-2 0 0,0-1 0 0,2-3 0 16,-1 1 0-16,1-3 0 0,1-1 0 0,0-3 0 15,0 1 0-15,1-4 0 0,1 3 0 0,0-3 128 16,1-2-128-16,1-1 160 0,-1-3-160 0,0-1 160 16,0-2-160-16,0 2 128 0,2-4-128 0,-2 0 128 15,0 0-128-15,1-2 0 0,-2 3 0 0,1-5 0 0,-1 0 0 16,-1 2 0-16,1-3 0 0,-2 0 0 0,1 1 0 0,-1 0 0 15,-1-1 128-15,1-1-128 0,-1 2 0 0,0-3 0 16,-1 1 0-16,0 1 0 0,-1-2 0 0,1-2 0 16,0 2 144-16,-1 0-144 0,0-4 0 0,0 2 144 15,-1-2-144-15,1 0 0 0,-2 0 192 0,1-2-192 16,0-2 192-16,-1-2-192 0,-1 0 192 0,0-3-64 16,-1-1 0-16,-2-2-128 0,0-2 144 0,-3-1-144 15,2-1 0-15,-3 0 144 0,1 0-144 0,-1-3 0 16,2 1 0-16,-1 1 0 0,1-1 0 0,0 2 0 15,2 0 0-15,-1 0 0 0,1 1 0 0,-1 2 0 0,3-4 0 16,-3 3 0-16,1 0 0 0,1-2 0 0,-1 0 0 0,0 1 0 16,0-4 0-16,0 1 0 0,1 1 0 0,1-2 0 15,2-2 0-15,1 1 0 0,2 0 0 0,2-1 0 16,0 2 0-16,1-4 0 0,2-1 0 16,1-2 0-16,1 1 0 0,1-1 0 0,0 4 0 0,-1-2 0 15,0 4-128-15,-2 2 128 0,0 4 0 0,-1 2 0 0,0 3 0 16,-2 6 0-16,-1 0 0 0,0 6 0 15,-2-1 0-15,1 5 0 0,-1 2 0 0,1 3 0 16,1 1 0-16,0 0 0 0,2 2 0 0,1 1 0 0,1 2 0 0,3 0 0 16,2 1 0-16,2-1 0 0,1 2 0 0,3 1 0 15,1-4 0-15,-1 1 0 0,3 2-128 0,0-2 128 16,1 1 0-16,2 0 0 0,-1 1 0 0,1 1 0 16,0-1 0-16,-1 1 128 0,0 1-128 0,-1 1 0 15,-1-4-160-15,-2 4 160 16,-2-2 0-16,0-3 0 0,-1 2 0 0,0-1 0 0,-2-3 0 0,-1-3 0 15,-1 2 0-15,-1-5 0 0,-2-1 0 0,1 0 0 16,0-2 0-16,-2-1 0 0,1 0 0 0,-1 0 0 16,1-2 0-16,-2 2 0 0,1-2 0 0,0 0 0 0,1 0 0 15,0 0 0-15,1 2 0 0,-1-3 0 0,2 1 0 0,0-1 0 16,1 1 0-16,2-2 0 16,-1 1 0-16,3-2 0 0,2 2 0 0,3-3 0 0,3-3 0 0,-1 2 0 15,3 1 0-15,1-6 0 0,1 1 0 0,-1-1 0 16,0-2 0-16,1-2 0 0,-2 0 128 0,1-2-128 15,-1-4 256-15,0-1 0 0,-1-3 0 0,0-2 0 16,-1-4 160-16,2-5 32 16,1-6 0-16,3-5 0 0,1-3-256 0,2-6-64 0,4-6 0 0,4-8 0 0,9-8-128 0,3-10 0 31,3-5 0-31,5-9 0 16,4-8-896-16,7-9-96 0,4-6-32 0,7-10 0 0</inkml:trace>
  <inkml:trace contextRef="#ctx0" brushRef="#br0" timeOffset="-155704.08">1551 10317 11055 0,'3'-3'976'0,"0"0"-784"0,-1 0-192 0,1-1 0 16,-1 4 3648-16,1 0 672 0,0-2 144 0,4-2 16 0,1 0-3520 0,3-2-720 0,3 0-240 0,1-3 144 0,-2 3 240 0,-1 3 32 0,-3-1 16 0,0-1 0 0,-1 4-432 0,-2-2 0 0,-1 0-144 0,0 3 144 16,0 0 0-16,-1-3 0 0,1 6 160 0,0-3-32 15,2 0 432-15,-1 0 80 16,0 1 32-16,0 1 0 0,3-2 208 0,-1 0 32 0,1 3 16 15,3-3 0-15,1 0-96 0,0 0-32 0,3-3 0 0,2 3 0 0,0 0-32 0,2-2 0 16,2 1 0 0,1 1 0-16,1 0-384 0,0 0-64 0,-1-3-32 0,0 3 0 15,-1 3-96-15,0-3-32 0,-1 3 0 0,0 0 0 16,1-2-160-16,-1 1 0 0,3 1 144 16,-1 1-144-16,2-3 0 0,1 1 0 0,0 1 0 0,3-2 128 15,-1 1 0-15,2 1 0 0,1-2 0 0,0 2 0 16,-1-1-128-16,0 2 0 0,0-4 0 0,-2 2 0 0,-1-2 0 0,1-2 144 15,-1 2-144-15,0-4 160 0,1 4-160 0,2-2 160 16,1-1-160-16,4 2 160 16,-1-2-160-16,1 1 192 0,1 1-192 0,-3 1 192 15,1-3-192-15,-5 3 128 0,-2 0-128 0,-2 0 128 0,-3 3 0 0,-1-3 0 0,-2 0 0 0,-2 1 0 16,2 1-128-16,-2-2 0 0,-1 3 144 0,2-2-144 16,-1 2 0-16,1-3 0 0,3 2 0 0,0-2 128 31,2 0-128-31,-1 0 192 0,3 0-64 0,2 0 0 0,0 1-128 0,2-2 0 0,0 1 0 0,1 0 0 15,0 0 0-15,-2-2 0 0,-1-1 0 16,-1 2 0-16,-1-4 0 0,0 1 0 16,-1 2 0-16,0 1 128 0,1-2-128 0,-2 2 144 15,1 1-144-15,-1 0 160 0,-1 0-160 0,-1 0 0 0,2 1 0 16,-4 2 0-16,1-3 0 0,-1 1 0 0,-1 1 0 16,1 1 0-16,-2 0 0 0,2-3 0 0,-3 3 128 0,1-2-128 15,0 2 128-15,1-3-128 16,0 2 0-16,0-2 128 0,0 0-128 0,2 0 0 0,0 0 0 0,2 0 128 15,0 0-128-15,4-2 0 0,1 2 0 0,6 0 0 0,-1-4 0 0,1 4 0 16,-1 0 0-16,3 0 0 0,-1 1 0 0,-1 2 0 16,-1-3 0-16,-4 2 0 0,-1-2 0 0,-3 1 0 15,-3 2 0-15,-1-1 128 0,-3-2 16 0,-1 2 0 16,1 0 0-16,1-2 0 0,2 0-144 0,1 0 128 0,3 0-128 16,3 0 128-1,3 0-128-15,1 0 0 0,2 0 0 0,3 0 0 16,1 0 0-16,-1 1 0 0,-1-1 0 0,-3-1 0 15,-4 1 0-15,-2-2 0 0,2 0 0 0,0 0 0 16,-2-1 0-16,3 2 0 0,0-1 144 0,1 2-144 0,0-3-752 0,-1 2-208 31,1 1-64-31,0 0 0 0,-3 0 1616 0,-1 0 320 0,1 0 64 0,-2 0 16 16,-2 0-800-16,-2 0-192 0,1 1 0 0,-2-1 0 0,0 3 0 16,0-3 0-16,-2 0 0 0,3 0 0 15,0 0 0-15,3-3 0 0,-1 2 0 0,3 1 144 16,3-3-144-16,2 1 0 0,0 1 0 0,1 1 0 0,-1-4 0 0,0 3 0 15,0 0 0-15,-4 1 0 0,-1-3 0 0,-2 2 0 16,-1 1 0-16,-2-3 0 0,-2 1 0 0,0 1 0 16,0-2 0-16,-2 0 0 0,0 0 0 0,2 3 0 15,-1-2 0-15,2 0 0 0,1 2 0 0,1-2 0 16,3 2 0-16,1 0 0 16,1 2-784-16,3-2-192 0,0 0-48 0,1 0 0 0,-2 0 1648 0,1 0 320 15,-2 2 64-15,0-2 16 0,-2 0-832 0,-3 2-192 16,-1-2 0-16,-1 0 0 0,0 0 0 0,-1 0 0 15,2 0 0-15,2 0 0 0,-1 0 0 0,5 0 0 0,1 0 0 0,3 0 0 16,1-2 128-16,1 0-128 0,1 0 176 0,-2 1-176 16,-1-1 128-16,-2 1-128 0,-3-1 0 0,-2 0 0 15,-2 2 160-15,0-2-160 0,-2 2 128 0,0 0-128 16,1-3 128-16,0 3-128 0,2 0 128 0,0-1-128 16,1 1-736-1,0 0-224-15,0-2-64 0,1 2 0 0,-2-4 1648 0,1 4 320 0,0-2 64 0,-3-2 16 0,-1 1-768 16,-1 1-128-16,-3 1-128 0,-1 1 144 0,0-4-144 0,-1 4 0 15,1-2 144-15,-1 2-144 0,0 0 0 0,0 0 0 16,1 0 0-16,1 0 128 0,0 2-128 0,1-2 0 16,2 1 0-16,1 2 0 0,-2-2 0 0,4 0 0 15,0 3 0-15,3-4 0 0,0 4 0 0,-1-4 0 16,1 2 0-16,-2-2 0 0,0 1 0 0,-2-1 0 16,-1 3 0-16,-3-3 0 0,-2 0 0 0,-4 0 0 15,-1 2 0-15,-2-2 0 0,-3 1 0 0,-1 2 0 16,-3-3 128-16,0 2-128 0,-1-2 192 0,-1 2-48 15,-1 0 0-15,1-2 0 0,-2 3-144 0,1 0 0 16,1 1 144-16,-1-1-144 0,0 0 0 0,1 3 0 16,0-2 0-16,0 1 0 0,0 2 0 0,1-3 0 15,0 2 0-15,2 1 0 0,-1-1 0 0,1-3 0 0,0 4 0 0,1-2 0 16,0 1 128-16,-1 0-128 0,1-1 160 16,0 0-160-16,-2 1 224 0,1 0-48 0,-1-1-16 0,-1 4 0 15,1 3-160-15,-2 1 160 0,0 0-160 0,-3 6 160 16,0 0-160-16,-2 5 0 0,0 4 0 0,-3 1 0 15,2-2 0-15,-1 1 0 0,0 1 0 0,0-2 0 0,2-5 0 16,-1 1 0-16,1-5 0 0,1 1 0 16,1-3 0-16,0-4 0 0,1 2 0 0,0-2 0 0,1-2 0 0,1-4 0 15,0 3 0-15,1-3 0 0,1-1 0 0,-1 0 0 16,1-1 0-16,1 2 0 0,-1-4 0 0,1 5 160 16,0-4-160-16,0 1 160 15,1-2-160-15,-1 2 0 0,1 0 144 0,1 1-144 0,-1-2 192 16,1 0-48-16,0 1 0 0,-2-1 0 15,1 0-144-15,0 1 0 0,-1-2 0 0,0 2 128 16,1-2-128-16,-2 2 0 0,1-2 144 0,-2 2-144 16,0 0 0-16,-1-2 128 0,1 2-128 0,-1-2 0 15,1 2 0-15,-1-1 0 0,0 0 0 0,0 0 128 0,0-2-128 0,0 2 0 16,0-3 0-16,0 1 0 0,0 1 0 0,0 1 0 16,0-3 0-16,-1 1 0 0,1 1 0 0,-1-2 0 15,1 3 0-15,0-3 0 0,0 0 0 0,0 0 0 16,0 0 0-16,0 0 0 0,0 0 0 0,0 0 0 15,-17 16 0-15,12-15 0 0,1 4 0 0,-2-1 0 0,1-2 0 0,0 2 0 16,-1-1 0-16,-2-2 0 0,0 2 0 0,-2 0 128 16,0-1-128-16,-4-2 0 0,-1 4 0 0,1-4 0 15,-1 0 0-15,-3 0 128 0,-1 0-128 0,-5 0 0 0,-2 0 0 16,-2-2 128-16,-1 2-128 0,0-2 0 0,-2 2 128 0,2 0-128 16,1-2 128-16,1 1-128 15,2-1 0-15,0 1 144 0,2 1-144 0,-1-3 0 0,3 3 128 0,-2-3-128 31,-1 1 0-31,-4 0 0 0,-2 2 0 0,-3 0 0 0,-4-2 0 0,-2 2 0 0,1 0 0 0,-2 0 0 16,1 2 0-16,0-2 0 0,4 2 0 0,0-2 0 16,0 0 0-16,0-2 0 0,2 2 0 0,-2-2 0 15,-8-2 0 1,-1 2 0-16,-1-2 0 0,0 0 0 0,-5-1 0 0,1 2 0 16,3-1 0-16,3-2 0 0,3 0 0 0,2 2 0 0,2-2 0 15,-4 1 0-15,-4 1 0 0,-6-2 0 16,-3 2 0-16,-1 0 128 0,-3-1-128 0,3 2 0 15,5-1 0-15,2 2 0 16,3-5 0-16,-4 4 0 0,-3-4 0 0,-4 4 0 0,-1 0 128 16,-1 0-128-16,1 0 0 0,4-1 0 0,8 4 0 15,0-2 0-15,1-2 0 0,-1 2 0 16,-2 1 0-16,0-2 0 16,-2 3 0-16,-2-2 0 0,-2 2 0 0,2 0 0 0,3 0 0 0,1-2 0 15,1 2 0-15,-2-2-144 0,-3 2 144 0,-5-4 0 0,-3 4 0 0,-1 0 0 16,3 0 0-16,3 1 0 0,4 2 0 0,2-6 0 0,5 3 0 15,-4-1 0-15,-5-1 0 0,-3 2 0 0,-3 0 0 0,1 0 0 16,2 2 0-16,4-2 0 0,8 0 0 0,4 0 0 16,2 0 0-16,-1 0 0 0,1-2 0 0,-3-1 0 15,-6 2 0-15,-1 1 0 0,-1 0 0 0,-1 0 0 16,5 1 128-16,1-1-128 0,6 3 0 0,1-3 0 16,3 0 0-16,1 0-128 0,-1-3 128 0,-1 3 0 0,-1 0 0 15,1 0 0-15,-2 0 0 0,-1 0 0 0,1 3 0 0,-1-3 0 16,4 2 0-16,1-1 0 0,2 4 0 0,2-3 0 15,4 3 0-15,0-4 0 0,1 1 0 0,1-1 0 16,1 2 0-16,-1-1 0 0,3-2 0 0,-3 0 0 16,0 0 0-16,0 0 0 0,0 0 0 0,-3 0 0 15,2 0 0-15,0 0 0 0,0 0 0 0,1 0 0 16,-1 0 0-16,2 0 0 0,1 0 0 0,-1 0 0 16,0 0 0-16,3 0 0 0,-1 0 0 0,2-2 0 15,2 2 0-15,0 0 0 0,2 0 0 0,-1-3 0 16,1 2 0-16,-2 1 0 0,2-2 0 0,-2 2 0 15,-1-1 0-15,1 1 0 0,0-3 0 0,0 3 0 16,1 0 0-16,-3-2 0 0,0 2 0 0,0-2 0 16,-1 2 0-16,0 2 0 0,0-2 0 0,-2 2 0 0,1-2 0 0,-2 3 0 15,1-2 0-15,1 1 0 0,-2-2 0 0,2 4 0 16,-1-2 0-16,0 0 0 0,3 0 0 0,0 1 0 16,1-2 0-16,2 1-128 0,1 1 128 0,-1-2 0 15,2 1 0-15,0-2 0 0,0 3 0 0,1 1 0 16,0-4 0-16,-1 3 0 0,1-3 0 0,-1 3 0 15,0-3 0-15,0 1 0 0,1 2 0 0,-1-3 0 0,-1 0 0 16,3 0 0-16,-3 0 0 0,1 0 0 0,-1 0 0 0,0 0 0 16,-2 0 0-16,0 2 128 15,1-2-128-15,-2 1 128 0,1 2-128 0,-1-3-128 0,1 2 128 0,0-1-192 16,0 2 192-16,0-1 0 0,0 0 0 0,0 0 0 16,2-1 0-16,0 2 0 15,-1-1 0-15,2 2 0 0,1-4 0 0,0 2 0 16,2 0 0-16,-1 0 0 0,2 1 0 0,-1-3 0 15,1 0 0-15,1 1 0 0,1-1 0 0,0-1 0 0,1 1 0 0,0 0 0 16,1-3 0-16,0-1 0 0,1 0 0 16,-1 0 0-16,1-2 0 0,-1-2 0 0,2 0 0 0,-2-2 128 0,2 0 32 15,-1-3 16-15,-1-3 0 0,1 4 0 16,-1-4-32-16,0 1 0 0,0-3 0 0,-1 0 0 16,1 0-144-16,-1-3 0 0,-1-2 0 0,1 0 0 0,1-2 0 0,-1 0 0 15,-1-1 0-15,1-1 0 0,1-2 0 0,-1 0 0 16,-1 1 0-16,1-1 0 0,1 2 0 0,-2 1 0 15,0 1 0-15,0 2 0 0,-1-2 0 0,-1 0 0 16,2 3 0-16,0 2 0 16,0 2 0-16,2-2 0 0,-1 1 0 0,-1 1 0 0,3 3 0 0,-2 1 0 15,0 1 0-15,1 0 0 0,0 1 0 0,-1 2 0 0,1 2 0 0,-1-1 0 16,-1 1 0-16,0 5 0 0,1-3 0 0,-1 1 0 31,2 3 0-31,-1 0-144 0,-1-1 144 0,1 2 0 0,-1 1 0 16,3 0-128-16,-2 0 128 0,2 0 0 0,-1 1 0 0,1 2-160 0,1-1 160 0,-1 0-128 15,1 0-32-15,1 1 0 16,0 0 0-16,1 0 0 0,1 0 160 0,1 0-160 16,1-2 160-16,1 2-160 0,0 0 160 0,2 0 0 0,1-2 0 0,-1 2 0 0,2-1 0 0,1 2 0 31,0-2-144-31,1 2 144 0,0-2 0 0,2 0 0 0,1 0 0 0,-2 2 0 16,3-2-128-16,-1 2 128 0,1-4 0 0,1 2 0 15,0-2 0-15,1 2 0 0,2 0 0 0,-1-2 0 16,2 3 0-16,3-3 0 0,3 1 0 0,7 1 0 15,1-2 0-15,5 3 0 0,3-3 176 0,0 0-176 0,0 1 0 0,-3-1 0 16,1 3 0-16,-3-3-160 0,-1 1 160 0,1-1 0 16,0 0 0-16,3 0 0 0,-1 0 0 0,4 0 128 15,6-1-128-15,-1 1 0 0,1 0 128 0,-3 0-128 32,-4-3 160-32,-2 3-160 0,-2 0 0 0,-1 0 0 0,0 0 0 0,3 0 0 15,1-1 0-15,4 1 0 0,5 0 0 0,2-3 0 16,0 1 0-16,-3 1 0 0,-2-2 0 0,-2-1 0 15,-1 4 0-15,2-2 0 0,2-2 0 0,0 2 0 16,1-2 0-16,2 0 144 0,3-2-144 0,-1 4 128 16,-6-2-128-16,-3-1 0 0,-2 1 0 0,-1 2 0 15,-1 1 0-15,2-2 0 0,1 2 0 0,0 1 0 16,2 0 0-16,-3 0 0 0,-1 1 0 0,-3-1 0 16,-3 3 0-16,-3-3 0 0,-4 0 0 0,2 0 0 0,0 0 0 15,2-3 0-15,1 2 0 0,5-2 0 0,0 1 0 16,0 1 0-16,4-2 0 0,1 0 0 0,2 0 0 0,-2-1 0 15,-3 2 0-15,-3-2 0 0,-1 1 0 0,1-2 0 16,1 1 0-16,0 0 0 0,-1 2 0 0,3-2 0 16,3 4 0-16,1 0 0 0,-1 0 0 0,-1 0 0 15,-3 0 0-15,-3 0 0 0,-2 1 0 0,-2-1 0 16,0 0 0-16,-2-1 0 0,1 1 0 16,0-3 0-16,3 1 0 0,3 1 0 0,3 1 0 0,1-4 0 15,1 4 0-15,0-2 0 0,-3-2 0 0,-3 1 0 16,-2 0 0-16,-2 0 0 0,-1-3 0 0,1 2 0 15,1-2 0-15,2 2 0 0,2-2 0 0,-1 4 0 0,1-2 0 16,1 2 0-16,0-1 0 0,1 2 0 0,-3 1 0 16,-4 1 0-16,-3 2 0 0,-1-3 0 0,-4 2 0 0,1 2 0 15,-1-4 0-15,-1 2 0 0,3 2 0 0,0-4 0 16,2 2 0-16,3 0 0 0,3 0 0 0,-1 1 0 16,-1 0 0-16,2-1 0 0,-1 3 0 0,0-2 0 15,-3 0 0-15,-3 0 0 0,-1 1 0 0,0-1 0 16,-1 0 0-16,-1 0 0 0,-2 0 0 0,1 0 0 15,1 1 0-15,1-2 0 0,3 2 0 0,0 0 0 0,2 1 0 16,2-2 0-16,0 1 0 0,2 2 0 0,-1-2 0 16,-1 1 0-16,-1-2 0 0,-2 1 0 15,-1 0 0-15,1-2 0 0,-1 2 0 0,0 1 0 16,0-4 0-16,1 2 0 0,5-1 128 0,0 2-128 16,3-2 0-16,-1 2 0 0,1 0 0 0,-1-2 128 15,-1 2-128-15,-2-2 0 0,-2 0 0 0,-2 0 0 16,-2 1 0-16,-1 0 0 0,-2-3 0 0,1 3 0 0,0-2 0 0,1 2 0 15,4-2 0-15,-1 1 0 0,5 1 0 0,-2-3 0 16,1 0 160-16,-1 0-160 0,0 0 0 0,-1 0 0 16,-2-3 0-16,-1 3-144 0,-3 0 144 0,-1 0 0 15,-3 0 0-15,-2 0 0 0,-1 0 0 0,-1 0 0 0,0 3 0 16,-1-2 0-16,0 1 0 0,0 2 0 16,-1 1 0-16,0-1 0 0,0-2 0 0,-1 2 0 0,-2 0 0 0,-1-1 0 15,-1 2 0-15,-1-1 0 0,-2-1 0 0,0 0 0 16,-2 1 0-16,0 0 0 0,0 1 0 0,0-2 0 15,-2 0 0-15,-1 1 0 0,1-2 0 0,-1 2 0 16,-1-3 0-16,1 1 0 0,-1 2 0 0,0-1 0 16,-1-1 0-16,0 2 0 0,0-2 0 0,0 2 0 0,-1 0 0 15,0-1 0 1,-1 2 0-16,0-1 0 0,-2 2 0 0,1-3 0 0,-1 3 0 0,-2-2 0 0,1-1 0 0,-2 3 0 16,1-2 0-16,0 2 0 0,0-1 0 0,0 0 0 15,0 1 0-15,-1 1 0 16,1-1 0-16,-1 0 0 0,1 3 0 0,-1-2 0 0,0 2 0 0,1 3 0 15,-2-2 0-15,2 2 0 16,-1 1 0-16,1 3 0 0,1-3 0 0,0 3 0 16,2 2 0-16,1-1 0 0,1 2 0 0,-1 2 0 0,2 1 0 0,2 0 0 15,-2 0 0-15,1-2 0 0,-1 2 0 0,1 3 0 16,0-3 0-16,0-2 0 0,-1 4 0 0,2-4 0 16,-2-2 0-16,-2 2 0 0,2 1 0 0,-1-5 0 15,-1 3 0-15,-1 0 0 0,1 4 0 0,-3-4 0 16,0 5 0-16,0-2 0 0,0 0 0 0,0-2 0 0,1 0 0 0,-1-3 0 15,2 1 0-15,-1-1 0 0,0-4 0 0,2 2 0 16,-2-1 0-16,2-2 0 0,-1-2 0 0,2 0 0 16,1-1 0-16,-1 1 0 0,1-4 0 0,0 0 0 15,0-2 0 1,0 1 0-16,1-2 0 0,-1 1 0 0,0 0 0 0,0 1 0 0,-1-2 0 0,-1 1 0 0,2 1 0 16,-1-1 0-16,0-3 0 0,0 2 0 0,1-1 0 0,-1-1 0 15,-1 2 0-15,0-3 0 16,1 2 0-16,-1-2 0 0,1 0 0 0,-1 1 0 0,0-1 0 0,1 0 0 15,-1 3 0-15,0-3 0 16,1 0 0-16,-1 0 0 0,2 0 0 0,-1 0 0 16,-2-3 0-16,2 3 0 0,0-1 0 0,-2 1 0 15,2 0 0-15,0-2 0 0,-1-1 0 0,1 2 0 16,0-1 0-16,0-2 0 0,-1 1 0 0,1 2 128 16,-1-1-128-16,-1-2 0 0,2 1 0 0,-1 0 0 15,-1 0 0-15,1 0 0 0,-1 3 0 0,1-3 128 0,-1 1-128 0,1 2 0 0,-1-2 0 16,1 2 0-16,-1 0 0 0,1 0 0 15,-2 0 0-15,2 0 0 0,-2 0 0 0,0 0 0 0,-1 2 0 0,0-2 0 16,0 2 0-16,-1-2 0 16,0 0 0-16,-1 0-128 15,-1 3-80-15,0-3-16 0,-5-3 0 0,-2-3-23184 16</inkml:trace>
  <inkml:trace contextRef="#ctx0" brushRef="#br0" timeOffset="-149675.87">7784 10889 35935 0,'-9'-10'3200'0,"2"4"-2560"0,3 0-512 0,3 6-128 0,2 0 192 0,-1 0 32 0,-2-2 0 0,-3-5 0 0,-3 0-432 0,-1-2-96 0,-5-1-16 0,0 1 0 31,-2 0-480-31,0 0-96 0,0 2-32 0,-1 1 0 0,0-3-912 0,-2 3-176 0,-2 0-32 0,-3 1-16 0,-4-2 1728 0,-7 3 336 16,-7 0 0-16,-6 0 160 0,1 2 1696 0,-4-1 320 15,-2 2 80-15,3-2 16 0,4 3-608 0,3 0-112 16,0 0-16-16,0 0-16 0,0 0-816 0,-5 0-144 0,-9 0-48 16,-3-1 0-16,-1 1-288 0,3 0-64 0,4 0-16 0,2 0 0 31,3 0-144-31,-7 0 0 0,-6 0 0 0,-6 1 0 0,-1-1 0 0,4 3 0 0,5-3 0 0,6 0 0 31,3 0 0-31,-2 0 0 0,-5-3 0 0,-5 2 0 0,-6 1 0 0,1-2 0 16,3-1 0-16,5 2 0 15,5-1 128-15,-2-1-128 0,-4 2 0 0,-9-2 128 16,-1 3-128-16,-1-3 0 0,6 0 0 0,5 2 0 16,4-2 0-16,0 3 0 0,-6-3 0 0,-4 0 0 15,-2 3 0-15,2-3 0 0,5 0 0 0,5-1 0 0,5 2 0 16,0-1 128-16,-1 2-128 0,-4 1 0 0,-3-2 0 0,-1-1 0 15,1 3 0-15,6-1 0 0,7 1 0 0,3 1 0 16,2-1 0-16,-1 1 0 0,-3 3 0 0,-2-4 0 16,-7 4 0-16,2-4 0 0,0 2 0 0,5 0 0 15,1 0 0-15,5 2 0 0,3 1 0 0,2-4 0 16,-2 3 0-16,-5-2 0 0,0 2 0 0,-3 1 0 16,0-1 144-16,-1-2-144 0,3 2 0 0,3-2 0 15,4 3 0-15,2 0 0 0,5-1 0 0,0 0 0 0,1 0 0 16,-1 0 0-16,-2-1 0 0,-2 0 0 15,-3-1 0-15,-2 0 0 0,0 1 0 0,0 0 0 0,2 0 0 0,2 0 0 16,3 0 0-16,2-2 0 16,3 2 0-16,2-1 0 0,3-2 0 0,1 0 0 0,-2 0 0 0,1 1-128 15,2-1 128-15,-2 0-208 0,-1 0 80 0,0 0 128 16,1 0-144-16,-1 0 144 0,2 0 0 0,0 3 0 16,-1-3 0-16,1 1 0 0,1 2 192 0,0-3-48 15,0 2-144-15,0-1 0 0,1 2 0 0,2-1 0 0,0-1 0 16,2 2 0-16,2-1 0 0,0-2 0 0,0 0 0 0,1 2 0 15,0-2 0-15,2 0 0 16,0 2 0-16,1-2 128 0,2 0-128 0,-1 0 0 0,1 0 0 0,1 0 0 16,2 3 0-16,0-3 0 0,0 0 0 0,1 1 0 15,1 1 0-15,-1-2 0 0,0 1-176 0,-1-1 48 16,0 3 0-16,-1-3 0 0,-1 2 128 0,-4-2 0 16,-2 4 0-16,-3-4 0 0,-3 3 0 0,-4-2 0 15,0 1 0-15,-2-2 0 0,-1 3-128 0,-1-2 0 0,2 1 0 16,0-2 0-16,3-2 128 0,2 1 0 15,2-2 0-15,2 0 0 0,1-2 160 0,3 1-32 16,3-3-128-16,-1 0 192 0,0-1 64 0,0-2 0 16,2 0 0-16,-2-2 0 15,0-1 0-15,0-2 16 0,-1 2 0 0,0-6 0 16,-2 1-112-16,1-2-32 0,-3-6 0 0,0-3 0 0,-1-4-128 0,1 1 0 16,3-3 0-16,1 4 0 0,2 3-384 0,2 2 0 15,1 0 0-15,3 1 0 0,2 1 208 0,1 4 48 0,2 1 0 16,2 3 0-16,0 0 128 0,1 0-160 0,0 4 160 15,-2-1-160-15,1 1 160 0,0-1 176 0,-2 4-48 0,1-5 0 16,-2 3 64-16,0-2 16 0,-1 2 0 0,0-1 0 16,-2 2-32-16,-1-2-16 0,1-1 0 0,-3 1 0 15,-1 0 48-15,1-1 16 0,-2 0 0 0,0 0 0 16,1 1-80-16,0 2-16 0,1 4 0 0,0-4 0 0,0 4-128 16,1-3 0-16,0 2 0 0,2-2 0 15,-1 3 0-15,2 2 0 0,0 0 144 0,1 2-144 0,1-2 0 0,-1 2 0 16,3 2 0-16,-1-3 128 0,2 3-128 0,1 0 128 15,2 3-128-15,3-3 128 0,3 0 16 0,0 2 16 16,3 0 0-16,2 0 0 16,1 0-32-16,4 2 0 0,-1-1 0 0,1-2 0 0,2 1 32 0,-1 0 0 15,-2 0 0-15,3 1 0 0,0-3-16 0,4 1 0 16,-1 1 0-16,9-2 0 0,10 0 32 0,10 0 0 16,9 0 0-16,-1 0 0 0,-5 0-176 0,-1 0 0 15,3 0 0-15,2 0 0 0,-2 0 0 0,5 0 0 16,6 0 0-16,-1 0 0 0,-9 0 128 0,-4 0-128 15,-2 0 192-15,5-2-64 0,11 1 128 0,2 1 0 16,3-3 16-16,-8 3 0 0,-7 0-80 0,2-2-32 0,4 0 0 0,9 0 0 16,6 1-160-16,-1-2 128 0,-5 1-128 0,0-2 128 15,-5 2-128-15,5-2 0 0,7 0 0 0,-2 2 0 16,-4-2 0-16,-5 1 0 0,-6 2 0 0,0-1 0 16,5-2 0-16,2 2 0 0,7-1 0 0,-5 2 128 0,-12 1-128 0,0 0 0 15,3 0 0-15,6 0-176 16,6 4 176-16,-1-2 0 15,-2 2 128-15,-3-2-128 0,-7 2 0 0,5 0 0 16,7-1 0-16,4 2-128 0,-1-1 128 0,-2 2 0 16,-9 0 0-16,5 1 0 0,5-1 0 0,3 0 0 0,-1 1 0 0,-7 2 128 15,-12 1-128-15,-3-4 0 0,-1 1-128 0,6 2 128 16,8-3 0-16,0 3 0 0,0-4 0 16,-7 0 176-16,-10 2-176 0,-3-2 0 0,1-1-192 15,0-2 192-15,7 2-144 0,1-3 144 0,0 2 0 0,-4-1 0 16,-9 0-160-16,-5 0 160 0,-6-2-128 0,0 0 128 15,-2 0-128-15,2 0 128 0,6 0-128 0,2-2 128 0,1-2 0 0,-1 1 0 16,-2 0 0-16,-5-1 0 0,-4 1 0 16,-4 0 0-16,-4 3 0 0,-2-4 0 0,-4 4 0 0,-1 0 0 15,2 0 0-15,1 0 0 0,-1 0 0 16,1 1 144-16,-2 2-16 0,0-1-128 0,1 2 0 0,-1-2 0 0,0 2 0 0,-1 0 0 31,1-2 0-31,-1 2 0 0,-1 0 0 0,0 1 0 0,-1-2 0 0,-3 4 0 0,0-4-128 0,-2 3 128 16,0-2 0-16,-3 1 0 0,-1 0 0 0,0 0 0 15,-3 1 0-15,1-2 0 0,-2 0 0 0,0 1 0 16,-1-2 0 0,0 0 0-16,-1 0 160 0,-2 4-160 0,1-4 192 0,-2 0-64 15,0 3 0-15,-1-2 0 0,0-2-128 0,-1 3 192 16,0 0-192-16,0 1 192 0,-1-2-192 0,0 2 0 0,1-2 144 0,-1 2-144 0,1-3 0 0,0 3 0 31,1-3 0-31,-1 4 128 0,1-5-128 0,0 3 0 16,1 0 0-16,-1 1 128 0,2 0-128 0,0 2 0 15,0 0 0-15,1 0 0 0,0 2 0 0,1 1 0 16,1 1 0-16,0 2 0 0,1 2 0 0,3 5 0 16,-2 1 128-16,1 7-128 0,-1 3 128 0,-1 2-128 15,-1 5 160-15,-1-2-160 0,-3 4 0 0,-2-2 128 0,-4 1-128 16,-1-4 0-16,-1-5 0 0,3-3 0 0,-3 2 0 0,1-2 0 16,1 3 0-16,1-3 0 0,1-2 128 0,0 2-128 15,2-2 192-15,-1-2-16 0,2-1 0 0,-2-5 0 16,2-2 0-16,2 0 0 0,-2-3 0 0,1-1 0 15,0-2-176-15,-1-3 0 0,1 2 0 0,1-3 0 16,-2 0 0-16,1-2 0 0,0 2 0 0,0-3 0 16,0 0 0-16,-1 0 0 0,2 1 0 0,-1-4 0 15,0 2 0-15,-1-1 0 0,1 2 128 0,1-3-128 0,-1 0 0 16,0 0 0-16,0 4 0 0,1-7 0 0,-2 3 288 0,0 0-32 16,0 0 0-16,0 0 0 15,0 0-16-15,0 0-16 0,0 0 0 0,0 0 0 0,0 0-224 0,0 0 0 16,-3-20 0-16,-1 17 0 0,1-2 0 0,-3 0 0 15,-3-2 0-15,0-1 0 0,1 2 0 0,-4-2 0 16,0 0 0-16,1-2-160 0,-4 0 160 0,-1 1-160 16,-1 0 160-16,-2 2-160 0,-3 1 160 0,-5-3 0 15,-2 3 0-15,-5 0-128 0,-5 2 128 0,-1 0 0 0,-4 2 128 16,1 1-128-16,1 1 0 0,2 0 0 16,4 1 0-16,2 1 0 0,2-2 0 0,-3-2 0 0,-6 2 0 0,-3 0 0 15,-2 0 0-15,-5-1 0 0,-3 1 0 0,-3-3 0 16,4 0 0-16,2 0 0 0,7-1 0 0,-5-1 0 15,-4 2 0-15,-5-1 0 0,-1 0 0 0,-4 2 0 16,-2-1 0-16,2 2 0 0,6-1 0 0,-1 2 0 16,0-3 0-16,-6 2 0 15,-7-2 0-15,1 2 0 0,-1 0 0 0,6 0 0 0,4 1 0 0,3-4 0 16,5 2 0-16,-8-1 0 0,-7 2 0 0,-1-2 0 0,2 3 0 16,3-3 0-16,7 0 0 0,0-1 0 0,4 1 0 0,-4 0 0 15,-5 0 0-15,-2-4 0 16,1 2 0-16,3 2 0 0,4-5 0 0,0 3 0 0,6-1 0 0,-7 2 0 15,-8-2 0-15,-1 0 0 0,-1 2 0 0,3-2 0 16,4 2 0-16,1-2 0 0,2 0 0 16,-5 2 0-16,-5-2 0 0,-2 4 0 0,-4-2 0 0,4 2 0 15,8-2 0-15,3 4 0 0,1-3 0 0,0 1 0 16,-3 1 0-16,-3 1 0 0,-3 1 0 0,4 1 0 16,6 1 0-16,1 1-128 0,6-2 128 0,-2 2 0 0,1-2 0 15,0 2 0-15,-3-2 0 0,-3 3 0 0,-1 2 0 16,3-1 0-16,4 0 0 0,3 3 0 0,4-3 0 15,0 0 0-15,1 0 0 16,-4 0 0-16,-4 2 0 0,-3 0 0 0,-2 3 0 0,-1 1 0 0,2 0 0 0,3-1-128 16,5 1 128-16,-2-3-192 15,-5 1 192-15,-3-4-192 0,-1 0 192 0,0 1-208 16,2-4 80-16,3 3 128 0,5-3 0 0,7 1 0 16,4-2 0-16,4-1 0 0,0 2 0 0,2-3 0 15,3-3 0-15,-4 2 0 0,0 1 0 0,-1-2 0 0,2 2 0 0,1-3 0 16,0 2 0-16,1-2 0 0,3 1 0 0,2 1 0 15,2-2 0-15,2 1 0 0,3 1 0 0,2-3 0 16,3 1 0-16,1 0 0 0,2-2 0 0,0 1 0 0,2 2 0 16,1-2 0-16,0 1 0 0,0 0 0 0,2 1-128 0,-1 0 128 15,0-1 0-15,2 2 0 0,-2 1 0 0,2-2 0 16,-2 2 0-16,0 0 0 0,2 0-160 0,-1-3 160 16,1 2 0-16,0 1-144 0,1-2 144 0,0 2 0 15,0-4 0 1,-1 0 0-16,2 2 0 0,2-4 0 0,-2 2 0 15,0-2 0-15,1-3 0 0,-1 2-160 0,1-2 160 0,-1 0 0 16,0-1-160-16,0 0 160 0,0 1-128 0,-1-4 128 16,0 1 0-16,-1-1 0 0,1 0 0 0,-1-2 0 15,1 1 0-15,-2-2 0 0,2 2 0 0,-2-3 0 16,1 1 0-16,1 2 0 0,-2-3 0 0,2 1 128 0,0-2-128 0,-2-2 0 0,2-2 0 0,1 0 0 16,-1-6 0-16,1 2 0 15,-1 0 0-15,1 2 0 0,0-2 0 0,-2-3 0 16,1 2 0-16,-1-1 0 0,0 2-224 0,-1 0 32 15,0 1 16-15,-2 3 0 16,0 3 32-16,-1 3 0 0,0 1 0 0,0 3 0 16,-2 2 144-16,2 3 0 0,0-3 0 0,0 3 0 0,0 1 0 0,1 1 0 15,0-1 0-15,1 1 0 0,0 0 0 16,3 2 0-16,-1-1 0 0,2-2 128 0,1 3-128 0,0-3 0 16,3 2 0-16,1-2 0 0,1 0-160 0,1 0 0 15,2 0 0-15,2-2 0 0,0 2 16 0,2 0 0 16,0-3 0-16,2 2 0 0,0 0 144 0,0 1 0 15,1-2-144-15,-1 4 144 0,2-5 0 0,-1 6 0 16,1-1 0-16,3 1 0 0,4 0 0 0,5 0 0 16,5 2 0-16,5 1 0 0,4 0 0 0,4 1 0 15,5 2 0-15,0 0 0 0,0 0 0 0,1-3 0 0,-2 4 0 16,7-4 0-16,16 0 0 0,8 0 0 0,6 0 0 16,-3 0 0-16,-7 0 0 0,-1 0 0 0,6 0 0 0,4 0 0 15,7-3 0-15,-7 3 0 0,-9 0 0 0,1 3 0 16,8-3 0-16,3 2 0 0,1-1 0 0,-5 2 0 15,-13-1 0-15,2 2 0 0,4 2 0 0,6-2 0 16,7 0 0-16,-5 0 0 0,-11 3 0 0,2-1 192 16,2-1-192-16,10 1 0 0,7 3 0 0,-5-3 128 15,-11 1-128-15,2-1-144 0,6 3 144 0,4-5-208 0,1 1 208 16,-6 0 0-16,-9 0 0 0,1 1 0 0,3-2 0 16,2 2 0-16,1-5 0 0,-11 4 0 0,-9-1 0 0,-4-2 0 15,1 4 0-15,3-2 0 0,4 2 0 0,-1-2 0 16,-4 2 0-16,-4 0 0 15,-8-2 0-15,0 1 0 0,2 0 0 0,4 0 0 0,7-2 0 0,2 4 0 16,1-1 0-16,-4 0 0 0,-5 0 0 0,-2-2 0 16,0 2 0-16,4-3 0 0,8 3 0 0,0-3 0 15,-1 4 0-15,-7-1 0 0,-8-2 0 0,-4-1 0 16,-5 0 0-16,3-1 0 0,4-2 0 0,0 0 128 16,0 1 0-16,-3-1-128 0,-4 0 0 0,-5 0 0 0,-4 0 0 0,-4 0 0 15,-4-1 0-15,-2 1 192 0,-1 0-48 0,0 0 0 16,1 0-144-16,0-2 192 0,-3 2-192 0,2 2 192 15,-2-2-192-15,1 1 0 0,-2 2 144 0,-1 1-144 32,-1-2-320-32,-2-1-144 0,-1 2-32 0,-3-1 0 0,0 2-112 15,-3-2-32-15,-1 0 0 0,-3 0 0 0,0 1 80 0,-4-3 16 16,1 1 0-16,-4 1-13040 0,0-2-2608 0</inkml:trace>
  <inkml:trace contextRef="#ctx0" brushRef="#br2" timeOffset="-140508.75">31824 10779 14735 0,'2'0'1312'0,"0"0"-1056"0,-2 0-256 0,0 0 0 0,0 0 896 0,-2 0 128 16,2 0 32-16,0 3 0 16,-1-3 640-16,0 1 128 0,-2 1 32 0,3-2 0 0,0 0-256 0,0 0-64 15,0 0 0-15,-21 9 0 0,15-8 16 0,0 2 0 16,0 1 0-16,-2-2 0 0,1-1-880 0,0 4-176 16,-1-4-48-16,2 2 0 0,-1-1-304 0,0 0-144 15,2 0 128-15,0-2-128 0,1 0 480 0,0 0 16 16,1-4 0-16,0 2 0 0,0-1 48 0,1 0 16 15,-1-1 0-15,1-2 0 0,-1 0-48 0,1-1-16 0,-1-2 0 0,0 0 0 16,-2 1-16-16,0-3 0 0,-1 0 0 0,-3 0 0 16,1 0-144-16,-1-1-16 0,-3-3-16 0,0-1 0 15,0 1-304-15,-3 1 160 16,0-2-160-16,-1 0 128 0,1 0-128 0,-2 1 0 0,1-1 0 0,1 1 0 16,0 2 0-16,1 0 0 0,0 0 0 0,-1 0 128 15,1 1 64-15,-1 0 0 16,1-1 0-16,-1 3 0 0,1 0 96 0,-2 2 32 0,1 0 0 0,-1 2 0 0,1 1-64 15,0 2 0-15,-1-1 0 0,0 0 0 0,1 2-112 0,-1 2-16 16,0-3-128-16,0 2 192 16,0 1-192-16,0 0 0 0,-1 1 0 0,-2 2 0 0,2-1 0 0,0 2 0 15,-1 2 128-15,2-2-128 0,-1 4 0 0,1-1 176 16,0 2-176-16,0 1 160 0,2-1-16 0,-1 5 0 16,0-2 0-16,1 0 0 0,0 2-144 15,2 1 128-15,-2-2-128 0,2 3 128 0,2-1 0 0,0-1-128 16,2 1 192-16,1-2-64 0,1 2 16 0,1-2 0 15,0 0 0-15,1 2 0 0,2-3-144 0,-2 2 0 16,2-2 0-16,-1 4 0 0,2-3 0 0,-2 3 0 0,1-1 144 16,-1-2-144-16,1 2 128 0,-1 1-128 15,2 0 128-15,-1 0-128 0,0 0 256 0,1-1-32 0,1 1 0 16,-1 3 0 0,1-3-80-16,0 1-16 0,1 1 0 0,-1-1 0 0,1 1-128 0,1 1 160 15,0 1-160-15,-1-2 160 0,2 3-160 16,1-3 128-16,-1 3-128 0,1-2 128 0,0 2-128 0,-1-1 160 15,1 0-160-15,1 1 160 0,-1-1-160 0,0 1 128 16,-1 1-128-16,1 0 128 0,0-2-128 0,-1 1 0 16,1 1 0-16,0-2 0 0,1 1 0 0,-2-1 0 15,4 1 0-15,-2-1 128 0,1 2-128 0,-1-3 128 16,0-1-128-16,0 2 128 0,1 0-128 0,-1-2 128 0,0 1-128 16,-2 1 128-16,1 1-128 0,-1-3 0 0,-1 2 144 0,-1 0-144 0,2-2 0 0,-2 1 128 15,1-1-128-15,1-1 0 16,-1-1 128-16,3 0-128 0,0 0 160 0,0 0-160 15,3-1 192-15,-1 0-48 0,2 1-16 0,2-3 0 16,0 2-128-16,0 1 128 16,3 0-128-16,-1 0 128 0,0-1-128 0,-1 1 128 0,2 0-128 15,-2 3 128-15,0 1 336 0,-2 2 64 16,0-1 16-16,-1 2 0 0,-1 2-544 0,-1 0 0 0,-2-3 0 16,1 0 0-16,-2 1 0 0,-1-1 0 0,1-4 0 0,0 1 0 15,-1 1 0-15,2-4 0 0,-1 0 0 0,1 2 0 16,1-4 0-16,0 1 0 0,1-3 0 0,0 2 0 15,2-2 0-15,-1 3 0 0,1-3 0 0,0 4 0 16,0-2 0-16,1 1 0 0,-1 1 0 0,0 0 0 16,-1 3 0-16,2-3 0 0,-1 0 0 0,-1 0 0 15,2 0 0-15,-1 0 0 0,2 1 0 0,0-1 0 16,2-2 0-16,0 1 0 0,1-3 0 0,1 2 0 0,1-4 0 0,0 0 0 16,1 1 0-16,-1-4 0 0,3 2 128 0,-3-3-128 15,-1 0 0-15,1 0 80 0,0 1-80 0,0-3 0 16,-1 1 0-16,0 2 0 0,-1-1 0 0,1-3 0 15,0 1 0-15,-1-1 0 0,-1 0 0 0,1 0 0 16,-2-2 0-16,1 2 0 0,-1-3 0 0,0 0 0 16,1 0 0-16,-1-3 0 0,-1 2 0 0,0-2 0 15,-1 3 0-15,0-2 0 0,0 1 0 0,0-3 0 16,-1 1 0-16,-1 0 0 0,1 0 0 0,0 0 0 16,-1 0 0-16,1-1 0 0,0-1 0 0,-1 1 0 15,0-1 0-15,0 1 0 0,0-2 0 0,-1 0 0 16,1-2 0-16,-2-1 0 0,0 0 0 0,0-1 0 0,-2-3 0 15,0-3 0-15,-1 1 0 0,-2-3 0 16,1-2 0-16,-4-2 0 0,0-7 0 0,0-2 0 0,-3-1 0 0,-2-5 0 16,1 1 0-16,-1-2 0 0,-1 1 0 0,1-1 0 15,1 3 0-15,-2-2 0 0,2 2 0 0,0 3 0 16,1 0 0-16,0 0 0 0,0 1 0 0,0 0 0 16,0 1 0-16,-1 2 0 0,1 1 0 0,0 1 0 15,-1 0 0-15,0 1 0 0,-2 3 0 0,1-3 0 16,0 0 0-16,-2 2 0 0,0-2 0 0,1-1 0 0,-1 1 0 0,-1-6 0 15,0 2 0-15,1-6 0 0,1 0 0 0,-2-2 0 16,0-3 0-16,-1-1 0 0,2 1 0 0,-2 3 0 16,1 1 0-16,-1 3 0 15,0 3 0-15,0 3 0 0,-2 3 0 0,2 1 0 0,-1-1 0 0,0 6 0 16,-1-1 0-16,1 1 0 0,-2 0 0 0,1 4 0 16,-3-2 0-16,2-1 0 15,0 3 0-15,2 0 0 0,-2-1 0 0,2-1 0 0,-2 0 0 0,2 0 0 16,0 0 0-16,-1 0 0 0,1-3 0 0,1 1 0 15,1-1 0-15,0 2 0 0,0 0 0 0,2 0 0 16,0 1 0-16,-1 3 0 0,2-2 0 0,-2 1 0 0,1 2 0 16,0 0 0-16,0-1 0 0,0 3 0 15,1-2 0-15,-1 2 0 0,1 0 0 0,1 2 0 16,-2-1 0-16,1 1 0 0,1 0 0 0,-2 0 0 16,1 0 0-16,0 0 0 15,-1 0-1008-15,1 1-144 0,-1 0-16 0,1 1-16 16,-1 0-416-16,1 0-64 0,0-3-32 0,-1 1 0 0,1 2-160 15,1 1-16-15</inkml:trace>
  <inkml:trace contextRef="#ctx0" brushRef="#br2" timeOffset="-138434.04">29147 11048 26719 0,'1'-4'2368'0,"0"1"-1888"0,0 0-480 0,1 0 0 0,0 3 512 0,-1-3 16 0,1 0 0 0,-1-3 0 0,1-2 432 0,1-3 64 0,-1-1 32 0,-2 1 0 0,-1 0-96 0,-4 1-32 0,0 2 0 0,-2 0 0 0,-3 0-192 0,-3 0-32 0,1 1-16 0,-3 1 0 16,0-1-160-16,-1 1-16 0,0-3-16 0,1 3 0 0,1-4-240 0,-1 1-64 15,1-1 0-15,1 3 0 0,1-2-32 0,1-1-16 16,1 2 0-16,1 0 0 0,0 0 112 0,-1 2 32 16,1-1 0-16,-2 1 0 15,3 0-32-15,-2 2-16 0,2-2 0 0,0 2 0 0,-1 1-48 0,2 0-16 16,-1-1 0-16,1 2 0 0,-1-2 0 0,0-1 0 15,0 4 0-15,1-4 0 0,-2 1-48 16,2 1-128-16,-1-1 192 0,0-1-64 0,-1 1-128 0,0-2 0 0,1 2 0 0,-2-2 0 16,0 0 0-16,-1 0 0 0,0 0 144 0,-1 0-144 15,-1-1 128-15,-1 1-128 16,-1 2 128-16,1-2-128 0,-4 3 144 0,2 0-144 0,-1-1 192 0,0 4-192 16,-2-2 144-16,2 2-144 0,-1 0 0 0,2 0 144 15,1 0-144-15,2 0 160 16,1 2-160-16,2-2 160 0,0 3-160 15,1-3 0-15,2 1 0 0,-1 2 0 0,2-2 0 0,1 1 0 0,-1 2 0 0,1-2 0 16,1 2 0-16,-1 1 0 0,2-1 0 0,-1 2 0 16,0-2 0-16,0 2 0 0,1 0 0 0,-1 0 0 0,2 0 144 0,-2 2 0 15,0 1 0-15,2-3 0 0,-2 1-144 0,2 2 192 16,0 1-192-16,0 0 192 0,-1 1-192 0,2-1 0 16,-1 2 144-16,0 0-144 0,1-1 144 0,1 2-144 15,0 2 192-15,-1-3-192 0,2 2 208 0,-1 0-64 0,0 0-16 16,1 1 0-16,1 1 0 0,0-2-128 0,1 0 192 15,-1 3-64 1,1-1 0-16,-1 0 0 0,2 0 0 0,-1 1 0 0,1-1 16 0,0 1 0 16,1 1 0-16,-2-2 0 0,1 0-16 0,0 0 0 15,-2 0 0-15,2 3 0 0,-1-3-128 0,-1 2 192 0,1 1-192 0,-2-2 192 16,1 0-64-16,-1 1 0 0,2 3 0 0,1-3 0 16,-2 2 16-16,2-1 0 0,1 0 0 0,0 0 0 15,1 1 0-15,1 1 0 16,3-3 0-16,-1 2 0 15,2 0-144-15,0 1 192 0,1-1-192 0,1 1 192 0,2-1-192 16,0 2 192-16,-1-1-192 0,1-1 192 16,-1-2-192-16,-1 2 0 0,1-2 144 0,0 2-144 0,-2 1 128 0,-1-1-128 15,-1 1 128-15,-1-1-128 0,-1-2 192 0,0 5-48 16,-1-1 0-16,2 3 0 0,-2-2 16 0,2 4 0 16,1-2 0-16,-2-1 0 0,2 3-32 0,-1-5 0 15,1 0 0-15,0 1 0 0,0-5 64 0,1 2 0 16,0-4 0-16,-1 3 0 0,1-6-192 0,1 2 192 15,1 1-192-15,0-1 192 0,1 1-192 0,1-2 128 16,0 0-128-16,1 2 128 0,-2-2-128 0,1 2 0 16,1 1 0-16,-2 3 0 0,0-1 0 0,-1-1 128 0,2 5-128 15,-1-1 0-15,-2 4 0 0,2-1 0 0,-3-1 128 0,0 0-128 16,0-2 0-16,-1 3 0 0,1-3 0 0,0 0 0 16,-1 1 0-16,1-2 0 0,-1-2 128 0,1 0-128 15,0-1 0-15,-1-1 0 0,0 1 144 0,0-2-144 16,0 4 0-16,-1-4 0 0,0 3 0 0,0-1 128 15,1 4-128-15,-3-3 0 0,2 1 0 0,0-2 0 16,-2 2 0-16,1 1 0 0,-1-4 0 0,0 2 128 16,1 2-128-16,-1-4 0 0,1 2 0 0,-1-1 0 15,2-2 0-15,-2 1 0 0,4-1 0 0,-1-2 128 16,3 3-128-16,0-5 0 0,2 1 0 0,1 2 128 16,0-5-128-16,1 3 0 0,3-4 0 0,-1 1 0 15,1-1 0-15,-3 0 0 0,0-2 0 0,0 2 128 16,1-3-128-16,0 1 0 0,-2 2 0 0,-1-3 0 15,1 0 0-15,-2 1 0 0,1 0 0 0,-2 2 0 0,0-3 0 16,-1 0 0-16,0 0 0 0,1-1 0 0,-2 1 0 0,1-1 0 16,-1 1 0-16,1-2 0 0,-1-3 0 0,0 2 0 15,1-1 0-15,-1 2 0 0,0-1 0 0,1-2 0 16,-1 1 0-16,1 1 0 0,0-3 0 0,1 0 0 16,-1 0 0-16,1 0 0 0,-1 0 0 0,-1 0 0 0,1 0 0 0,1-3 0 15,-2 3 0-15,-1-3 0 0,0 0 0 0,-2-1 0 16,2 2 0-16,-1-2 0 0,-2 0 0 0,-1-2 128 15,2 0-128-15,-3 0 0 16,0-3 0-16,-1 2 0 0,-1-4 128 0,0 3-128 16,-1-2 128-16,1-2-128 0,-2 2 528 0,0 1 48 15,-1 0 0-15,1-4 0 0,1 3-432 0,-1 0-144 0,0-2 0 0,0 3 0 16,1-3 0-16,0 2 0 0,0 0 0 0,2-2 0 0,0 0 0 0,0-1 0 31,-1 1 0-31,2 1 0 0,-1-2 0 0,1 1 0 0,-1 2 0 0,-1-5 0 16,0 3 0-16,1-2 0 0,-2 2 0 0,-1-4 0 15,0 0 0-15,-1 1 0 0,0-1 0 0,-1-4 0 16,0 1 0-16,-1-3 0 0,-2-3 0 0,-1-1 0 16,0 2 0-16,-1-5 0 0,0 1 0 0,-1-1 0 0,1 1 0 0,0-3 0 15,0 1 0-15,-2-1 0 0,3 1 0 0,-1 1 0 16,0 1 0-16,0 2 0 0,0 0 0 0,-2 1 0 16,1-1 0-16,-2 4 0 0,-1-3 0 0,0 3 0 0,-1-3 0 15,-1 5 0 1,1 2 0-16,-2-3 0 0,-3 1 0 0,3-5 0 0,-2 2 0 0,-1-5 0 0,1 0 0 0,0-4 0 15,2-3 0-15,-2-3 0 16,0 0 0-16,0-6 0 0,0 2 0 0,0 1 0 0,2 1 0 0,-2 3 0 16,1 2 0-16,1 2 0 0,0 2 0 0,0 0 0 15,2 2 0-15,-2 3 0 0,1-2 0 0,0-1 0 16,-5 3 0-16,3 2 0 16,-2-2 0-16,-2 1 0 0,0 3 0 15,-1 1 0-15,-3 3 0 0,1 0 0 0,0 2 0 0,1 1 0 0,-1 1 0 0,1 2 0 0,2 2 0 16,-1-2 0-16,2-1 0 0,0 1 0 0,-1 0 0 0,3-1 0 15,1 0 0 1,-1-2 0-16,1 1 0 0,1-1 0 0,1 2 0 16,1-3 0-16,1 0 0 0,0 1 0 0,2 1 0 0,-1-1 0 0,2 2 0 0,-1-2 0 15,2 1 0-15,0 2 0 16,-1 0 0-16,0 2 0 0,-1-3 0 0,0 3 0 0,-2-1 0 0,-1 1 0 16,0 3 0-16,-4-2 0 0,0-1 0 15,-2 4 0-15,-1 0 0 0,-2 0 0 0,-1 0 0 0,0 2 0 16,-1 0 0-16,-1-1 0 15,1 2-448-15,-2-1-64 0,2 1-32 0,0 0 0 0,0-3 160 0,-1 2 48 16,2-1 0-16,0 1 0 16,0-2-512-16,2 2-112 0,0-2 0 0,3 0-16 15,0 2-800-15,0-2-144 0,2 0-48 0,2 0-19312 0</inkml:trace>
  <inkml:trace contextRef="#ctx0" brushRef="#br2" timeOffset="-136230.43">27021 11243 17503 0,'-2'-6'1552'0,"0"1"-1232"0,1 4-320 0,1-2 0 0,-1 3 592 0,0 0 64 0,-2-4 16 0,0-1 0 0,-4 1 1024 0,0-3 208 0,-3-1 32 0,0 4 16 0,-1-2-224 0,0 0-64 16,0 2 0-16,0-5 0 16,-1 3-384-16,1-4-64 0,1 0-32 0,1-2 0 15,-1 0-464-15,1-2-80 0,-1-1-32 0,0-1 0 0,0 0-256 0,0 0-48 0,-1 1-16 0,0-4 0 31,-1 3-80-31,-1 0-16 0,1-2 0 0,-2 2 0 16,1-3 16-16,-2 3 0 0,1 0 0 0,0-3 0 0,-2 3 32 16,-1 3 0-16,1-5 0 0,0 5 0 0,-2-3-48 0,-1 0-16 0,1 1 0 0,-2-1 0 15,1 2 48 1,2-1 16-16,-2-1 0 0,1 0 0 0,-1 0-96 0,1-2-16 16,-2-1 0-16,3 0 0 0,1 3 0 0,-2 0-128 15,2-3 192-15,0 0-64 0,0 0-128 0,-1 3 160 0,3 0-160 0,-1 0 160 16,1 1-160-16,-1 3 192 15,0 2-192-15,0 0 192 0,-1 2-32 0,0 0 0 16,0 2 0-16,-2 1 0 0,0 1 96 0,-1 1 0 16,1 3 16-16,-1-4 0 0,4 4-96 0,-1 0-32 15,2-3 0-15,-3 3 0 0,3 0-144 0,0 0 0 16,2 3 0-16,-1-3 128 0,1 0-128 0,1 1 0 16,1 2 0-16,1-3 0 0,-1 0 0 0,2 2 0 15,0-2 0-15,1 4 0 0,-2-3 0 0,2 2 0 16,1-1 144-16,-2 2-144 0,1-2 0 0,1 4 144 0,-1-2-144 15,0 2 0-15,1 2 160 0,0 0-160 0,-1 1 128 0,1 1-128 16,0 2 128-16,1-1-128 0,0 2 128 0,0-1-128 16,2 3 0-16,-1-1 128 0,1 0-128 0,0-1 0 15,1 3 0-15,1-3 0 0,1 3 128 0,-1 3-128 16,2-3 0-16,-1 3 0 0,1-1 0 0,1 1 0 16,0 1 0-16,-1-1 0 0,2 2 0 0,-2-1 0 15,0 1 0-15,2 1 0 0,-2-2 0 0,1 1 0 16,0 1 0-16,-1-2 0 0,0 1 0 0,0 2 0 0,1-4 0 0,-2 1 0 15,1 1 0-15,-1-1 0 0,1-2 128 0,-1 1-128 16,1-3 0-16,1 0 128 0,-1 3-128 0,1-1 192 16,2 0-192-16,0 0 192 15,1 3-192-15,1-4 0 0,0 4 0 0,0-2 0 0,3-2 0 0,0 2 0 16,2-1 0-16,1 1 128 0,0 0-128 16,2 0 0-16,0 0 0 0,0 3 0 0,0-3 0 0,1 3 128 15,-2 0-128-15,1 2 0 0,0-1 128 0,-1 3-128 16,0-1 0-16,-1 1 128 0,-1 2-128 0,0-2 128 0,0 1-128 15,1-3 128-15,-3 1 16 0,1-1 0 0,0-1 0 16,0-1 0-16,0 0-16 0,1 0-128 0,-1 1 192 16,1-1-64-16,2 0 0 0,0 1 0 0,1-1 0 15,1 0 0-15,-2-1-128 0,2 1 0 0,-1-3 0 0,-1 3 128 16,2-3-128-16,1 3 0 0,0 0 144 0,3 0-144 16,1 2 144-16,1-1-144 0,0 0 192 0,1 0-192 15,1 2 128-15,0 0-128 0,-2-3 0 0,0 3 0 16,0 3 0-16,-4-2 0 0,0-1 128 0,1 1-128 15,-2-2 0-15,0 2 0 0,1 0 0 0,-1-1 0 0,0 0 128 16,0-3-128-16,2 0 0 0,-1-3 0 0,-1-2 160 0,1 1-160 16,-1-2 128-16,2-4-128 0,-2 2 128 0,0 0-128 15,0-2 128-15,1 0-128 0,2 0 0 0,-1 1 0 16,1-1 128-16,1 0-128 0,-1 2 0 0,0 1 0 16,1-2 0-16,-2 2 0 15,-2-2 0-15,0 3 0 0,1-4 0 0,-1 2 0 16,-2 1 0-16,1-2 0 0,1 2 128 0,-2 1-128 0,0-4 0 0,0 2 0 15,0-2 0-15,0 1 0 0,0-1 0 0,1-1 0 16,0 0 0-16,-1-1 0 0,-1-1 0 0,0 1 0 16,-1-4 0-16,0 4 0 0,1-4 0 0,-1 0 0 15,0 2 0-15,1-2 0 0,-1-1 0 0,1 0 0 0,-2 0 128 16,2 1-128-16,1-2 0 0,0-2 0 16,0 2 0-16,1 0 0 0,0-2 0 0,-1-1 0 0,0 2 0 0,-1 0 0 15,0 2 0-15,0-3 0 16,-1 0 0-16,-1 1 0 0,0 0 0 0,1-2 0 15,-1 2 0-15,0-1 0 0,-1 0 0 0,1 0 0 0,0-2 0 0,0 0 0 16,-1 0 0-16,0 0 0 16,1-2 0-16,0 0 0 0,0 0 0 0,0-1 0 15,2 2 0-15,-1-2 0 0,-1-2 0 0,0 1 0 0,-1 0 0 0,0 2 0 0,1-2 0 16,-2-1 0-16,1 0 0 0,0 3 0 0,-2-5 0 0,1 4 0 16,0-3 0-16,-2-1 0 0,1 1 0 0,-2 0 0 15,0 0 0-15,-2-4 0 0,1 0 0 0,-4 1 0 16,1-3 0-16,-2 0 0 0,-1-2 0 0,-1-1 0 15,-2-2 0-15,-1 0 0 16,-2-3 0-16,-1 0 0 0,1 1-144 0,-2 1 144 16,0-2 0-16,1 2 0 0,-1 1 0 0,0-1 0 15,1 3 0-15,-1 1-128 0,2-2 128 0,-3 4 0 16,1-3 0-16,-1 2 0 0,2-3 0 0,-2 1 0 0,0 1 0 0,0-2 0 16,0-3 0-16,-1 1 0 0,0-2 0 0,-2-2 0 15,-1-5 0-15,-3-2 0 0,3 0 0 0,-4-5 0 0,0 2 0 0,-1-3 0 16,-1-3 0-16,1 3 0 0,0 1 0 0,1-1 0 31,0 6 0-31,1-2 0 0,1 2 0 0,0-2 0 0,0 2 0 0,1-2 0 0,-1 0 0 0,1 1 0 16,1-1 0-16,1 3 0 0,-1-1 0 0,2 3 0 15,-1 2 0-15,0-1 0 0,-1 1 0 0,1 0 0 16,-1 1 0-16,-1-1 0 16,0 1 0-16,0 1 0 0,1 2 0 15,-2-1 0-15,-1 1 0 0,0-2 0 0,-1 0 0 0,-2-3 0 16,1 1 0-16,-2-2 0 0,0-3 0 0,0 1 0 15,0 3 0-15,1-1 0 0,2 1 0 0,-2-1 0 16,2 4 0-16,-1 1 0 0,2 1 0 0,-1 2 0 16,2-2 0-16,-1 1 0 0,2 1 0 0,0 2 0 15,0-3 0-15,2 3 0 0,-1 0 0 0,2 0-128 16,0-3 128-16,-1 1 0 0,2-2 0 0,0 1 0 16,0-3 0-16,1-3 0 0,-1 1-128 0,0 0 128 15,-1-3 0-15,0 1 0 0,1 0-176 0,-1-1 176 0,-1 1-160 16,1-3 160-1,1 4-976-15,-2-3-112 0,0 2 0 0,0 2-16 16,1-2-176-16,-2-3-16 0,0 1-16 0,-1-11-18880 0</inkml:trace>
  <inkml:trace contextRef="#ctx0" brushRef="#br2" timeOffset="-131555.99">26339 11032 18431 0,'-4'-3'1632'0,"3"1"-1312"0,1 0-320 0,1 0 0 0,1 1-160 0,0-2-96 0,-2-1-32 0,2-1 0 0,2-2-288 0,1-3-48 0,1 2-16 0,0-5 0 0,1 4 928 0,0 2 176 15,-2 1 48-15,0 0 0 0,-2 2 1760 0,0 0 352 16,-1 2 80-16,-1-1 16 0,1 2 416 0,-2 1 64 0,0 1 32 0,0 2 0 15,1-3-1920-15,-1 2-384 0,1 2-80 0,-1-4-16 16,0 0-832-16,0 0 0 0,0 0 0 0,0 0-192 16,0 0-160-16,15 14-32 0,-14-12-16 15,0 1 0-15,-1 0 400 0,-1 0-160 0,0 2 160 0,-3 3 0 16,-1 1 144-16,-2 5 144 0,-1 0 32 0,-3 4 0 16,-1 0-144-16,-2 5-32 0,-3 1 0 0,-1 5 0 15,-4 2 0-15,0-2 0 0,-1 6 0 0,-2-3 0 16,2-1-144-16,-1 0 160 0,2-3-160 0,0 1 160 15,2-3 16-15,1 0 0 0,3-2 0 0,1 1 0 16,3-5-48-16,1 1 0 0,2-1 0 0,0-4 0 16,3 2-128-16,0-4-192 0,1 1 32 0,1-3 16 15,1-2-688-15,0-1-128 0,1-3-16 0,1 1-16 16,-1-3-1296-16,1 1-256 0</inkml:trace>
  <inkml:trace contextRef="#ctx0" brushRef="#br2" timeOffset="-131237.75">26644 11240 33167 0,'-3'0'1472'0,"2"0"304"0,0 0-1424 0,0 0-352 0,2 0 0 15,0 0 0-15,0 0 0 0,1 3 0 16,-1-3-160-16,3 0 160 0,-1 0 0 0,-3 0 0 0,0 0 0 0,0 0 0 31,20 1-320-31,-16 2-176 0,-2-2-16 0,1 4-16 16,-2 1-656-16,-2 0-128 0,-2 4-32 0,-2 2 0 0,-1 1 1664 0,-2 3 336 15,-4 1 64-15,0 2 16 0,-2 2 992 0,-2 1 208 0,0 0 48 0,-1 1 0 16,0-1-576-16,-3 3-128 0,3-2 0 0,1 2-16 16,-1 0-816-16,1-2-144 0,2 1-48 0,0 1 0 15,-1 0-256-15,1-1 0 0,1 0 0 0,-1 2 0 31,1 3-720-31,-2-1-48 0,-1 3-16 0,0-2 0 0,1-1-2240 0,0-3-448 0,0-3-96 0,2-2-10000 16</inkml:trace>
  <inkml:trace contextRef="#ctx0" brushRef="#br2" timeOffset="-130941.77">26880 11667 35007 0,'-10'4'1552'0,"3"0"320"0,-1 0-1488 0,2 0-384 0,3-1 0 0,0 0 0 16,1 4 160-16,-2-1-32 15,-4 1-128-15,-3 8 192 0,-1 1 560 0,-2 3 96 0,1 0 32 0,-1 0 0 0,2 0-384 0,1-3-80 16,0 2-16-16,1-2 0 15,-1 0-208-15,1 3-32 0,0-1-16 0,-1 2 0 0,-1-1-144 0,0 1 160 16,1 1-160-16,-1-2 160 16,2 0-160-16,0-3-144 15,2 0 144-15,1-1-12128 16,2-5-2304-16</inkml:trace>
  <inkml:trace contextRef="#ctx0" brushRef="#br2" timeOffset="-130684.53">27040 12010 31327 0,'-8'6'2784'0,"1"-1"-2224"0,2 1-560 0,2-2 0 16,2-1 1792-16,0 0 256 0,-3 4 64 0,-3 6 0 15,-3 3-1600-15,-1 5-304 0,-2 2-64 0,4 1-16 0,-1 2-128 0,0-2 0 16,1 2 0-16,3-1 128 16,-2 1-640-16,0-1-144 0,0 3-32 0,0 1 0 15,2-3-320-15,-2 2-64 0,2-2-16 0,1-1 0 16,0 0-384-16,3-3-64 16,-1-4-32-16,2-2-11584 0</inkml:trace>
  <inkml:trace contextRef="#ctx0" brushRef="#br2" timeOffset="-130430.73">27283 12331 8287 0,'-5'8'736'0,"0"-3"-592"0,0 1-144 0,2-3 0 15,0 1 6240-15,1-1 1216 0,1-1 240 0,-3 3 48 16,-1 1-5456-16,-1 5-1104 0,-3 0-224 0,-1 4-32 15,1 1-416-15,1-1-96 0,-2 3-16 0,3-1 0 16,-1 0-400-16,-1 2-304 0,2 2 48 0,-2 1 16 16,1 4-720-16,-1-1-160 0,0 3-32 0,1-2 0 15,-1 0-1312-15,0-1-272 0,1 0-48 0,0-6-16 16,2 0-384-16,0-3-80 0</inkml:trace>
  <inkml:trace contextRef="#ctx0" brushRef="#br2" timeOffset="-129876.65">28984 10871 41471 0,'-2'-4'3680'0,"2"4"-2944"16,0 0-592-16,0 0-144 0,2 0-704 0,-2 0-192 0,0 0-16 0,0-2-16 0,0 2 1376 0,0-3 256 0,-2 2 64 0,2 1 16 16,0 0-528-16,0 0-96 0,-18 16-32 0,8-9 0 0,-1 6 0 0,-3 2-128 0,-1 3 192 0,-2 2-64 15,-2 6-128-15,-2 2 0 0,-3 7 0 0,-2 2 0 32,0 1-192-32,-1-3 192 0,1 2-192 0,2-7 192 15,2-2-432-15,3-3 48 0,3-5 0 0,3-4 0 16,1-1-32-16,4-5 0 0,0-2 0 0,3 0 0 15,0-2-992-15,2-1-208 0</inkml:trace>
  <inkml:trace contextRef="#ctx0" brushRef="#br2" timeOffset="-129501.72">29113 11129 20271 0,'-3'5'1792'0,"-1"-2"-1424"0,0-1-368 0,2-2 0 15,1 1 4608-15,2-1 832 0,0 3 192 0,-1-3 16 16,1 2-4192-16,0 0-848 0,2 0-160 0,-1 2-48 15,3 1-128-15,-1-2-16 0,2 4-16 0,-1-1 0 16,-1 0-464-16,1 4-96 0,-3 2 0 0,-2 4-16 16,-1 0-64-16,-4 4-16 15,-2 5 0-15,-3 0 0 0,-4 3 160 0,-3 0 16 0,-3 2 16 0,-1 1 0 16,-1 0 416-16,0-5 64 0,1 0 32 0,-2-1 0 0,2-3 192 16,2-1 32-16,0-1 16 0,3-5 0 0,4-2-320 0,0-3-64 15,4-1-16-15,0-3 0 16,2-2-704-16,1-1-160 0,3 0-32 0,-2-1-17504 0</inkml:trace>
  <inkml:trace contextRef="#ctx0" brushRef="#br2" timeOffset="-129175.58">29503 11389 37775 0,'-9'7'1664'0,"2"2"368"0,-1-2-1632 0,2 2-400 0,1-3 0 0,2-2 0 16,-1 2 640-16,-2 4 32 0,-4 5 16 0,-5 7 0 15,-4 7 16-15,-3 1 0 0,1 5 0 0,-1-3 0 0,0 4-448 0,-2 1-64 16,-1 2-32-16,1-1 0 0,-2-1-160 0,0-2 0 15,0-1-192-15,-1-4 192 0,-1 1-192 0,2-3 192 16,2-2-160-16,1-1 160 16,5-4 0-16,2-1 0 0,2-4 0 0,3-1 0 0,4-5-192 0,0-1 16 15,4-2 0-15,0-1 0 16,3-4-784-16,0 0-144 0,1 0-48 0,-1-2-16432 0</inkml:trace>
  <inkml:trace contextRef="#ctx0" brushRef="#br2" timeOffset="-128831.9">29655 11905 42383 0,'-1'0'1872'0,"-1"2"400"0,1 2-1824 0,1-1-448 15,0 1 0-15,0 1 0 16,1 1 160-16,-1 0-160 0,2 8 160 0,-4 5-160 0,2 7 288 0,-2 7-32 16,-2 3-16-16,-3 5 0 15,-3 3-96-15,-5-1-16 0,-2 2 0 0,-3-3 0 16,-3 1-128-16,-2-1 0 0,-1-1 144 0,1-6-144 0,2-3 0 0,-1-1 0 15,2-3 0-15,1-2 0 16,2-4-144-16,2 0-112 0,2-4 0 0,2-2-16 16,0-2-352-16,5-4-64 0,0-2-16 0,2-5-17792 0</inkml:trace>
  <inkml:trace contextRef="#ctx0" brushRef="#br2" timeOffset="-128475.14">29824 12754 40543 0,'-11'8'3600'0,"0"-2"-2880"0,4 0-576 0,2-4-144 0,2 2 1040 0,-2 0 176 0,-3 4 48 0,-6 5 0 0,-6 7-928 0,-2 2-176 0,-3 3-32 0,2 1-128 16,2-2-240-16,0-1-144 0,2 1-48 0,3-4 0 16,1 0-608-16,0 1-128 0,2-3-32 0,-1 0-17136 0</inkml:trace>
  <inkml:trace contextRef="#ctx0" brushRef="#br2" timeOffset="-127835.24">31241 10731 5679 0,'-1'-9'512'0,"0"2"-512"0,1 4 560 0,0 3 16 0,1-2 0 0,-1 1 16 0,0-2 2304 0,0-3 464 0,-1 0 96 0,1-4 48 0,0 0 192 0,-1 4 32 0,0-3 16 0,1 6 0 16,-2-4-1504-16,2 5-288 0,-1 1-64 0,-1 1-16 15,-1 3-1200-15,1 0-240 0,-2 2-48 0,-2 3-16 16,-2 2-208-16,0 3-32 0,-5 2-128 0,0 1 192 16,-5 2-192-16,-1 2 0 0,-2 2 0 0,-4 1 0 15,0-2 0-15,2 1-192 16,2-6 192-16,-2 2-160 0,0 2-80 0,-1-1-16 15,1 1 0-15,1 1 0 16,1-2-320-16,1 4-64 0,1-4 0 0,-1 2-16 16,3-1-464-16,0 1-96 0,1-1 0 0,0 1-9472 0,2-4-1904 0</inkml:trace>
  <inkml:trace contextRef="#ctx0" brushRef="#br2" timeOffset="-127502.7">31507 10814 15663 0,'-3'2'1392'0,"-1"0"-1120"0,0 0-272 0,0 1 0 16,2 0 4912-16,1-2 912 0,-2 2 192 0,1 3 48 0,-3 0-3984 0,-4 4-800 0,-1 5-144 0,-3 5-48 15,-2 1-656-15,-1 5-144 16,0 0-32-16,-3 2 0 16,-1 4-256-16,-1 3 160 0,-1 2-160 0,-3 0 128 0,1 3-128 0,-4-1 0 0,-1 1 0 0,-2-1 0 15,1 0 0-15,1-1-224 16,0-3 80-16,4-3 16 0,2 1-16 0,2-4 0 16,5-1 0-16,0-4 0 0,3-2-48 0,1-3-16 15,3-3 0-15,2-4 0 0,2-2-432 0,1-4-96 16,2-1-16-16,1-5-16624 15</inkml:trace>
  <inkml:trace contextRef="#ctx0" brushRef="#br2" timeOffset="-127232.56">31730 11259 34095 0,'2'4'1504'0,"0"-4"320"0,-2 2-1456 0,0-2-368 0,0 4 0 0,0-2 0 16,0 0 384-16,-2 0 0 0,1 4 0 0,-3 4 0 15,-1 3 48-15,-4 5 16 0,-5 4 0 0,-5 4 0 16,-4 5-288-16,-8 4-160 0,-6 4 192 0,-4 5-192 16,-2-3 272-16,-4 3-48 0,-1 3-16 0,-4-2 0 15,-1-1 480-15,-2 1 80 0,-4 2 32 0,-2-3 0 16,2-1-352-16,4-1-80 0,6-1-16 0,4-6 0 15,8-3-352-15,5-4 0 0,6-5 0 0,5-5 0 16,6-5-272-16,5-6-128 0,6-2-32 0,2-7-17952 16</inkml:trace>
  <inkml:trace contextRef="#ctx0" brushRef="#br2" timeOffset="-126819.77">31650 11828 35935 0,'-4'4'3200'0,"0"-2"-2560"0,2 2-512 0,-1-1-128 0,2 0 576 0,-2 1 112 0,0 2 16 0,-5 3 0 0,-3 4 384 0,-5 6 96 0,-2 3 16 0,-2 0 0 0,0 3-240 0,0-2-64 16,2 2 0-16,-1-3 0 15,3 1-560-15,0-1-112 0,0 3-32 0,1-3 0 16,1 0-192-16,1 3-256 0,0-3 48 0,1 0 16 16,2 3-416-16,0-3-80 0,0 1-16 0,2 3-12496 15,-1 0-2512-15</inkml:trace>
  <inkml:trace contextRef="#ctx0" brushRef="#br2" timeOffset="-126549.68">32002 12321 46079 0,'-21'13'2048'0,"2"-2"400"0,2 6-1952 0,3-6-496 16,7 0 0-16,3-4 0 16,1 0 448-16,-4 3-16 0,-4 8 0 0,-4 7 0 15,-3 5-432-15,-1 3 0 0,3-1 0 0,3-6 0 16,3-1-992-16,4-9-224 0,3-4-64 0,6-5 0 0</inkml:trace>
  <inkml:trace contextRef="#ctx0" brushRef="#br2" timeOffset="-98422.89">1995 11208 6447 0,'-2'-12'576'0,"1"2"-576"0,0 1 0 0,1 6 0 0,-1 0 688 0,-1 0 16 0,1-7 16 0,-1-9 0 0,-2-2 304 0,0-2 48 0,1 0 16 0,-2 5 0 0,0 2-496 0,0 0-80 0,0 4-32 0,0 3 0 16,0 0-112-16,0 2-32 0,-1 3 0 0,0-2 0 0,-1 3 416 0,1-1 80 16,1 4 0-16,0-3 16 0,-1 3 288 0,-1 0 48 0,1 0 16 15,-2 0 0-15,2 0 0 0,0 1 0 0,1 1 0 0,-1 0 0 16,2 0-384-16,-1 2-80 15,1 1-16-15,2 1 0 0,-1 0-160 0,1 2-48 0,1 0 0 0,-1-2 0 32,1 6-128-32,1-1-16 0,-1 2-16 0,0 2 0 0,1 5-96 0,-3-2 0 0,2 7-16 0,0-3 0 15,-2 7 16-15,1-1 16 0,-2 4 0 0,0-1 0 16,1-2-64-16,-1 3-16 0,0 0 0 0,-1 3 0 16,0 6 80-16,-1-3 16 15,1 3 0-15,1 0 0 0,0-1-16 0,0 2 0 16,-1 2 0-16,1 0 0 0,0-3-80 0,2 1 0 0,-1-1-16 0,2 3 0 0,0 1 0 15,2 2 0-15,2 0 0 0,0 0 0 0,4 1-176 0,0-3 192 32,0-2-192-32,1-5 192 0,-2 1-192 0,0-2 192 15,-1 1-192-15,-1-2 192 0,0 3-48 0,-1 3 0 16,0 5 0-16,-1 2 0 0,1 4 0 0,-2 0 0 0,1-1 0 16,-2 4 0-16,0 0-144 0,-2 1 0 0,1 4 144 0,-2-4-144 0,0-4 128 0,-2-2-128 15,0-3 128-15,0-1-128 16,0-6 240-16,0-3-32 0,0-1 0 0,-1-1 0 0,1-5 16 0,-1 1 0 15,2 0 0-15,-1 2 0 0,0-2-32 0,1 2 0 16,1 1 0-16,-1-3 0 0,-1 3-48 0,0 3-16 16,0-1 0-16,-1 4 0 0,1 1-128 0,-3 5 0 15,2 5 144-15,0 5-144 0,0 2 0 0,0-2 0 0,-2-4 0 16,1-2 128-16,-1-4-128 0,2-5 0 0,0-1 0 0,0-4 0 16,0-1 0-16,1-5 0 0,1-2 128 0,2 2-128 31,-1-2 384-31,2-1 16 0,0 1 0 0,1-1 0 15,1 1-208-15,0-1-32 0,0 3-16 0,1-1 0 0,0 1-144 0,-1 1 0 0,2 0 0 0,-3 1 128 16,1 2-128 0,-1-3 0-16,0 5 0 0,0-1 0 0,-1-1 0 15,1-1 0-15,0 2 0 0,-1-3 0 0,-1 3 0 0,2-5 0 16,-1 0 0-16,0-2 128 0,-2-6-128 0,2 2 128 16,0-3-128-16,0-1 128 0,-1 1 48 0,2 1 0 15,-1-1 0-15,1 0 0 0,0 4-176 0,0 3 0 16,1-1 144-16,-1 4-144 0,2 1 0 0,0 2 0 15,-1 0 0-15,1 1 0 0,0 1 0 0,2 1 0 16,-1 3 0-16,1 0 0 0,0 3 0 0,0 2 0 16,1 0 0-16,0 2 0 0,-1-1 0 0,1 0 0 15,0-5 0-15,-1-5 0 0,0 1 0 0,-2-3 0 16,1 0 0-16,-3-1 0 0,1 5 0 0,-2-1 0 16,1 0 0-16,-2 1 0 0,1 0 0 0,-1-1 144 0,1 1-144 15,-1 2 0-15,0-3 128 0,1 0-128 0,-2 2 0 16,1-1 0-16,-2 1 0 0,1 0 0 0,1 0 0 0,0 4 0 15,-1 0 144-15,1-3-144 0,0 1 0 0,1-2 144 16,0 2-144-16,1-4 0 0,-1 0 0 0,-1 2 0 16,1-2 0-16,1 3 0 0,-1 1 0 0,0 1 0 15,2-1 0-15,-1 2 0 0,1-5 0 0,-1-2 0 16,1-2 0-16,-2-4 0 0,0-3 0 0,1 1 0 16,1-6 0-16,-1 2 0 0,0-3 0 0,0 1 0 0,0-2 0 15,1 1 128-15,1 0-128 0,-1-5 0 0,1 1 0 0,1 1 0 16,-1 1 0-16,1 1 0 0,0-5 0 0,0 0 0 15,1-1 0-15,-1 3 0 0,2 0 0 16,0 1-144-16,1 0 144 0,1 0 0 0,0 0 0 0,-1-3-128 16,2 2 128-16,-1-2 0 0,0-1 0 0,1-1 0 15,-2-2 0-15,0-2 0 0,0 0 0 0,1-1-128 16,-2-3 128-16,-2-3 0 0,0 0 0 0,-1-3 0 16,-1-5-128-16,-1-2 128 0,-1-3 0 0,-2-6 0 15,-2-3-128-15,-2-9 128 0,0-1 0 0,-3-14 0 0,-2-12 0 0,-2-16 0 16,0-10 128-16,2-6-128 0,0-3 0 0,1-5 0 15,2 0 0-15,3-8 0 16,1-8 0-16,2 4 0 0,1 3 0 0,-1-4 0 16,2-3 0-16,-1 1 0 0,0 5 0 0,-1-5 0 15,-2-10 0-15,0-4 0 0,-1 0 0 0,0-2 0 0,-1-6 128 0,1 0-128 16,-1-2 0-16,-1-8 0 0,1-4 0 0,1 4 0 16,1 6 0-16,0-12 0 0,0-5 0 0,2-1 0 15,2 3-128-15,1 5 128 0,3 6 0 0,0 4 0 0,2 7-192 16,-1 6 192-16,1 9-192 0,-3 3 192 0,1 3-256 15,-2 4 48-15,-1 7 16 0,0 7 0 0,-1 11 64 0,0 0 128 16,-3 0-208 0,-1 1 80-16,0 3 128 0,-1 1 0 0,0 2-144 0,0-1 144 0,1-3 0 0,-2 0 0 15,4-8 0-15,1 1 0 0,1 0 0 0,2-5 0 16,4-1 0-16,3-6 0 0,4-3 0 0,2 3 0 16,2 3 0-16,4-1-176 0,3 0-112 0,2 2-32 15,3 9 0-15,-2 6 0 16,-2 13 0-16,-3 6-16 0,0 5 0 0,-3-1 0 15,1 2 176-15,-4 4 160 0,-2 0-208 0,-2 5 80 0,-4 5 128 0,-2 5 0 0,-4 6-144 0,0 4 144 16,-2 3 0 0,-2 3 0-16,1 1 0 0,-2 3 0 0,-1 2 0 0,0 4 0 0,2 0 0 0,-1 3 0 15,-1 2 0-15,1 7 0 16,0 2 0-16,2 7 0 0,-2 7 0 0,2 9 0 16,-2 8 128-16,2 11-128 0,-2 7 0 0,1 12 0 15,2 20 0-15,0 9 0 0,2 9 0 0,0 11 0 16,-1 2 0-16,2 7 0 0,1 10 0 0,0 1 0 15,-1 0 0-15,1-2 0 0,1-6 0 0,-2-4 0 16,0-8 0-16,-2-8 0 0,0-7 0 0,-2-6 0 0,-2-1 0 0,-1 3 0 0,2 9 224 16,-4 2-32-16,3-11-16 0,-4 21 0 0,-1 24 160 0,1 5 48 15,-2 5 0-15,0 0 0 0,3 3-208 0,-1 1-48 16,1 7 0-16,-1-15 0 0,3-10-128 0,0-7 0 31,0-4 0-31,-2-15 0 0,-2-21 0 0,0-3 160 0,-1-1-160 0,2-1 160 0,2 1 352 0,-1-4 64 31,-2-3 0-31,-1-3 16 0,0 0-208 0,-1 0-64 0,0-2 0 16,-1-2 0-16,-1-2-96 0,0-1-32 0,-2 5 0 0,1 0 0 16,-3 4-192-16,1-2 144 0,1-2-144 0,3 3 128 15,0 3-128-15,4 5 0 0,0 5 0 0,2-2 0 16,4-9 0-16,0 1 0 0,2 4 0 0,3-4 0 0,1-4 0 16,2-7 0-16,2-8 128 0,1-3-128 0,-1-4 0 0,0-4 0 15,0-2 0-15,0 2 0 0,2-2 0 0,1-4 0 16,-1-3 0-16,0 1 0 0,0-4 0 0,0-3 0 15,-1-1 0-15,-1-1 0 16,-2-2 0-16,1-1 0 0,0 0-144 0,-1-3 144 16,-1-2 0-16,1-3-128 0,-2-7 128 0,1-2 0 15,-1-6-160-15,-2-1 160 0,2-8-128 0,-2-2 128 16,1-4-704-16,-2-6-48 0,-1-10-16 16,-2-11-13456-16,-2-13-2704 0</inkml:trace>
  <inkml:trace contextRef="#ctx0" brushRef="#br2" timeOffset="-97692.1">18684 10738 8287 0,'-6'10'736'0,"1"-3"-592"0,1 1-144 0,2-4 0 0,1 0 512 0,0-2 80 0,-1 4 16 0,1 0 0 0,0 7-448 0,0-1-160 0,2 4 0 0,3-2 144 0,0 1-144 0,5-5 0 16,2-1 0-16,2 0 0 0,1-5 0 0,1-2 0 0</inkml:trace>
  <inkml:trace contextRef="#ctx0" brushRef="#br2" timeOffset="-95786.29">18354 10558 23039 0,'-11'4'2048'0,"1"1"-1648"0,5-5-400 0,4 1 0 16,0-1 1232-16,-2 2 176 0,-2 1 16 0,-5 0 16 15,-1 4-528-15,1 0-96 0,2 2-32 0,3-3 0 16,4 4-16-16,3 0 0 0,0 2 0 0,5 3 0 16,1-2-256-16,0 4-64 0,3 1-16 0,-1 2 0 15,0 2 480-15,-2 2 112 0,1 2 0 0,-3 2 16 16,-1 3-352-16,-2 1-80 0,-3 3-16 0,-2 3 0 15,-1 7-160-15,-2 2-48 0,0 3 0 0,-3-3 0 16,1 2-64-16,-2-6 0 0,1 1-16 0,-1 3 0 0,0-2-48 16,-1 3 0-16,2 5 0 0,-2 2 0 0,1 2-112 0,0-4-16 15,2 1-128-15,0-1 192 0,-1-5 48 0,3 2 0 16,0 1 0-16,2 3 0 0,1 5-48 0,1 0 0 16,2 0 0-16,2-2 0 0,-1-3 48 0,3-1 0 15,0-2 0-15,0 2 0 0,3 4-16 0,-1 0 0 16,2 4 0-16,-1-5 0 0,2 4-80 0,0-6-16 15,0-1 0-15,-1 2 0 0,-1 4 128 0,0 4 0 0,-1 4 16 16,-1 2 0-16,1 1-96 0,-4-4-32 0,1-3 0 16,-3 7 0-16,-1 6-144 0,0 0 0 0,1-10 0 0,-2-1 0 15,1-3 0-15,-1-2 0 16,0-5 0-16,-1 2 0 0,1 4 320 0,2 2 16 0,2 5 16 0,1 0 0 16,2-4-48-16,0 2-16 0,1-3 0 0,2 10 0 15,3 13-96-15,1 0-32 16,0 0 0-16,0-2 0 0,-1 1-160 0,-1 0 0 15,-1 4 144-15,-4-3-144 0,-2-7 0 0,-4-10 0 0,-2-6 0 0,-3-2 0 16,-2 4 192-16,-1-4-16 0,-1 2-16 0,1-5 0 16,-2-2-160-16,0-6 0 0,-1-5 0 0,-1-1 0 15,1 3 0-15,0 7 0 0,1 0 0 0,2 0 0 16,-1 6 0-16,0-6 0 0,3-1 0 0,0 0 0 0,1 2 0 0,3 4 0 16,0 6 0-16,4 4 128 0,3 3-128 0,-1-4 0 15,3-5 0-15,0-2 128 0,-1 0-128 0,3 2 0 16,1 4 0-16,2-4 0 0,3 0 0 0,2-6 0 15,1 0 0-15,0-7 0 0,-2 1 0 0,-1 0 0 16,0 0 0-16,-4-1 0 16,-2-3-144-16,-2 0 144 0,-2-2 0 0,-1-7 0 0,-1 0-160 0,-1-3 160 0,-1-7-128 15,-2 1 128-15,-1-1-128 0,1-2 128 0,-1 2-128 0,1 0 128 16,-1 0 0-16,1 2-128 0,1 4 128 0,1-6 0 31,1 2 0-31,-1-3 0 0,0-1 0 0,0-6 0 0,2-2 0 0,-2 1 0 16,1-4 0-16,0-4 0 0,-1-3 0 0,0 1-128 0,0-5 128 0,-1-1 0 15,0 0-144-15,-1-3 144 0,1 0-160 0,-2 0 160 16,0-3-224-16,1 0 48 16,-4-4 16-16,3 1 0 0,-1-2 32 0,0 0 0 15,0-2 0-15,-1-1 0 0,3 0 128 0,-1 0 0 16,0 1 0-16,2-4-128 0,2 2 128 0,-1 2 0 0,1-5 0 16,2 2 0-16,0-2 0 0,0-4 0 0,-1 1 0 0,2-2 0 15,-1 1 0-15,0-4 0 0,-1-5 0 0,0-3 0 16,-2 0 0-16,0-5 0 0,1-5 0 0,-4-10 0 0,1-6 0 0,-4-9 0 15,-2-13 0 1,-3-7 0-16,1-2 0 0,-1-6 0 0,0 3 0 0,0-12 0 0,2-9 0 0,-1 3 0 16,2 11 0-16,-2-3 0 0,2-7 0 0,-1 4 0 15,0 4 0 1,-1 1 0-16,0 4 0 0,-1-6 0 0,0-7 0 0,-1 8 0 0,0 11 0 0,-1-6 0 16,2-8 0-16,-2 2 0 0,0 4 0 0,1-1 144 0,0-2-144 0,1-4 160 15,0-4-160-15,1-2 0 16,-1 2 0-16,1-6 0 15,2-9 0-15,3 9 0 0,1 10 0 0,3 5 0 16,4-4 0-16,-1 7 0 0,-1 6 0 0,-1 3 0 0,2 5 0 0,-2-3 0 16,0 2 0-16,-1 4 0 15,1 1 0-15,1 8 0 0,-2 3 0 0,1-2 0 16,-1-4 0-16,1-3 0 0,2-2 0 0,0 4 0 16,2-1 0-16,1-4 0 0,2 0 128 0,1-3-128 0,3-1 0 15,0 4 0-15,2 6 0 0,-2 5 0 0,1 4 0 0,-1-6 0 16,2-5 0-16,-2 4 0 0,2 2-144 0,-2 2 144 15,-1 2 0-15,-1-1 0 0,-1 0-160 0,0-1 160 16,-1 4-128-16,-1 3 128 0,-1 8-128 0,-2 2 128 16,0 5-128-16,-2 4 128 0,0 3 0 0,-2-1 0 15,0-4 0-15,-2-1 0 0,1-3 0 0,0-1 0 16,0 2 0-16,-1 1 0 0,2 3 0 0,-1 4 0 16,1 1 0-16,0 0 0 0,0-3 0 0,0 0 0 15,0 0 0-15,0 0 128 0,0 6-128 0,0-1 0 16,0 0 0-16,-1 5 0 0,1 0 0 0,1 5 0 15,-1 9 0-15,0 0 0 0,-1 7 0 0,1 1-128 0,0 4 128 16,1 3 0-16,-1 1 0 0,1 5-160 0,1 3 160 0,-1 7 0 16,1 9-192-16,0 7 64 0,0 0 128 0,1 7-208 15,-1 14 80-15,2 5 128 0,1 5-208 0,0 1 80 16,1 0 128-16,0 3 0 0,0 1 0 0,0 6 0 16,-1 0 0-16,2 5 0 0,-3-4 0 0,1-2 0 15,0-3 0-15,0 2 0 0,0 4 0 0,0 2 0 16,1 2 0-16,-2-4 0 0,2-3 0 0,-1 4 0 0,-1 8 0 15,-2 7 0-15,1 6 0 0,-2-6 0 0,-1-8 0 0,-2 2 0 16,-2 1 0-16,-2 3 0 0,1 2 0 0,-1-3 128 16,-1-2-128-16,2 2 128 0,1 1 96 0,-1 3 32 15,2-3 0-15,2-1 0 0,1-7 16 16,2 5 16-16,2 5 0 0,1-4 0 0,2-3-96 0,2 1-32 16,0 0 0-16,-1 6 0 15,0 3-160-15,-1-5 128 0,1-5-128 0,-2-4 128 0,1 2-128 0,-2 3 192 16,0 9-192-16,-2-4 192 0,-1-2-192 15,-1 1 160-15,-1 8-160 0,-1-5 160 0,-1 0-160 0,-2-4 192 0,-2-12-192 16,0 3 192-16,-1-3-16 0,0-1 0 0,0 2 0 16,0-8 0-16,0-4 48 0,-1-6 16 15,5-2 0-15,-2-3 0 0,2 6-112 0,1-1-128 0,1-2 176 0,1-5-176 16,1-2 128-16,0-3-128 0,3-2 0 0,0 1 0 16,0 2 0-16,4-1 0 0,1 5 0 0,-1 1 0 15,2-6 0-15,0 1 0 0,2 2 0 0,1-6 0 16,-1 1 128-16,-1-4-128 0,0 3 0 0,0 1 0 15,-1 2 144-15,-1-3-144 0,1 3 0 0,-1-2 144 16,-2-3-144-16,0-3 0 0,0-4 0 0,-2-3 0 0,-2-4 0 16,1 5 0-16,0-2 128 0,-4 1-128 0,1-1 0 0,-2-2 0 15,-1 5 0-15,0-2 0 0,0 0 0 0,-1-1 0 16,-1 1 0-16,-1 3 0 0,2-4 0 0,-4-2 128 16,1 2-128-16,0 0 128 0,-1 2 320 0,-1 2 64 15,0 5 16-15,0 2 0 0,0 6-400 16,-2 1-128-16,1 8 0 0,-1-6 80 15,0 0-80-15,0-4 0 0,2-3 0 0,-2-3 0 16,2 0 0-16,0 0 0 0,0-2 0 0,2 1 0 0,1-2 0 16,0 0 0-16,3-7 0 0,-1-5 0 0,2-3 0 0,0-9 0 15,1 0 0-15,1-5 0 0,0-6 0 0,0-3 0 0,3 0 0 0,0-6 0 32,1-6-1184-32,0-7-224 0,1-10-64 0,-1-15-23264 0</inkml:trace>
  <inkml:trace contextRef="#ctx0" brushRef="#br2" timeOffset="-92456.5">13337 6912 3679 0,'-6'0'320'0,"1"0"-320"0,2 0 0 0,-1 0 0 0,1 0-480 0,0 0-160 16,-6 0-48-16,-6 0 0 0,-5-2 1280 0,-4 2 256 0,-4-3 48 0,1 2 16 0,0-2-128 0,-1-2-16 0,2 1-16 0,-3-2 0 0,2-1 400 0,-3 0 64 15,-1-4 32-15,-2 4 0 16,-2-6 448-16,-3 3 96 0,-3 2 0 0,-2-2 16 0,-1-3 80 0,-2 3 16 15,-4 1 0-15,2-4 0 0,0 3-1280 0,0 2-256 16,2-1-48-16,-5 2-16 16,-4-3-848-16,-7 1-160 0,-6 3-48 0,-4-4 0 15,-1 4-224-15,-1 2-48 0,1-1-16 0,-9 0 0 0,-6-1 720 0,-3 1 128 16,-1 4 48-16,1 1 0 0,2 0 1744 0,-3 0 368 16,0 0 64-16,-1 0 16 0,6 1-112 0,-4 2-16 15,-4-3 0-15,-2 2 0 0,-2-1-976 0,-2 2-208 16,1 0-32-16,-5 0-16 0,-8-3-688 0,-2 0-176 0,-1 0-16 0,-3 0 0 31,-3 0-640-31,-2 0-128 0,5 0-16 0,-8 0-16 16,-7-4-128-16,1 4-32 0,7 4 0 0,-2-3 0 15,1 2 544-15,3 0 96 0,9 3 32 0,-1 1 0 0,1-1 160 0,4 2 48 0,4 0 0 0,9 2 0 16,4 1-80-16,5 1-16 0,3 4 0 0,7-3 0 16,5 0 176-16,7 0 48 15,5-3 0-15,3-2 0 0,3 0 144 0,2 0-128 16,3 2 128-16,3-4-128 0,3 1 416 0,1-1 96 0,4 0 0 15,6-2 16-15,3-2-176 0,4-1-32 0,2 2-16 0,4-1 0 32,4 0-512-32,3 0-112 0,4 1 0 0,6-3-16 15,4 0-672-15,4-3-128 0,6 1-16 0,5 0-16 0,6 0-272 0,7-2-48 0,8 2-16 16,5-2 0-16,7-1 384 0,7 1 80 0,3-2 16 0,5 2 0 16,1 1 192-16,7 0 32 0,6 3 16 15,8 3 0-15,5-3 912 0,3 0 144 0,-1 0 48 0,11 1 16 0,9 4 720 0,8-1 144 16,-2-4 16-16,8 3 16 15,10 3 80-15,2 1 16 0,-6-5 0 0,11 2 0 0,14 5-656 0,4-2-128 16,1-3-32-16,-1 1 0 0,-1-2-384 0,2 1 0 0,6 1 0 0,1-5 0 31,-6-3-400-31,3-5-112 0,3 0-32 16,4-4 0-16,6 3-304 16,-1-4-64-16,-3 0-16 0,-3-1 0 0,0 2 432 0,-1 0 96 0,4 6 16 0,-5-4 0 0,-1 1 624 0,-6 3 128 15,0-1 16-15,-1 1 16 0,0 3 928 16,-6 1 176-16,-9 0 32 0,-4 4 16 0,0 0-464 0,-9 2-112 0,-5 1-16 0,-5 2 0 15,-6-1-960-15,-8 1-160 16,-7-4-48-16,-6 2-16 16,-5-1-1056-16,-10-3-192 0,-9-1-64 0,-11-1 0 15,-12-3 448-15,-8-2 96 0,-8 1 16 0,-9-2 0 16,-8-2 400-16,-9 2 96 0,-8-2 16 0,-7-1 0 0,-5 1 656 0,-11-1 128 0,-4 1 16 0,-12-4 16 16,-10 3-96-16,-9-2-32 0,-6 2 0 0,-4-1 0 15,-1 4-1568-15,-15 0-304 0,-13-1-64 0,-9 1-16 16,-4 3 1360-16,-8-1 368 0,-4 1 0 0,-9 1 0 0,-8 2 0 0,-9 1-128 15,-9-2 128-15,-8 4 0 0,-5-2 0 16,-9 1 0-16,-7 2 0 0,-14-3 0 0,-18 2 0 0,-11-4-128 16,-7-7 128-16,1-4 0 0</inkml:trace>
  <inkml:trace contextRef="#ctx0" brushRef="#br1" timeOffset="-30952.33">17651 12473 38703 0,'1'-10'3440'0,"-1"2"-2752"0,0 4-560 0,0 0-128 0,1 2 0 0,-1-2 0 0,0-4 0 0,-1-6 0 0,0-7-272 0,-2-1-48 0,1-1 0 0,-3-3 0 0,1 5 832 0,-1 2 144 0,-1 0 48 0,0-1 0 16,1 2-384-16,-3-1-64 0,2 3 0 0,-1-2-16 15,0 2-16-15,0 1 0 0,0-1 0 0,-1 2 0 16,2 2-32-16,-1-3-16 0,-2 4 0 0,0-2 0 0,-1 3-48 0,-1 2 0 16,0-1 0-16,-4 2 0 15,0 4-128-15,-2 2 0 0,-4 2 0 0,-2 3 0 32,-3 2-192-32,-3 0-64 0,1 3 0 0,-2 1-16 0,0 2 144 0,2 1 128 15,-2 0-192-15,2 3 192 0,-2 2 0 0,2 1-128 16,-3 0 128-16,-3 3 0 0,0-2 0 0,-2 1 0 15,-2 1 0-15,1 0 0 0,3 3 192 0,1 1 32 16,2 5 16-16,4 1 0 0,3 4-112 0,2 5-128 16,3 3 176-16,1 6-176 0,0-2 160 0,1 2-160 15,-1-2 128-15,0-4-128 0,1 0 0 0,1-2 0 0,2 1 0 16,2-2 0-16,2 1 0 0,3-5 0 0,0 1 0 0,4-3 0 16,2-3 0-16,-1 0 0 0,5-1 0 0,0-3 0 15,2-2 0-15,3 2 160 0,0-2-160 0,2 2 160 16,2 3-32-16,1 4 0 0,2 4 0 0,1 4 0 15,0 8-128-15,1 0 0 0,2 2 144 0,0-5-144 16,0-4 0-16,0-6 0 0,2-8-192 0,1-3 64 16,2-5 0-16,3-3 0 0,6 0 0 0,3-3 0 15,4-1 272-15,2-2 64 0,1-3 16 0,-1-4 0 16,-2-6 32-16,-2-3 16 0,-2-3 0 0,1-4 0 0,4-5 80 16,1-2 16-16,1 1 0 0,4-3 0 0,4-3 16 15,-1 0 0-15,1 0 0 0,-8-2 0 16,-3 1-208-16,-5-5-48 0,-3 2 0 0,-6 0 0 15,-2 4 112-15,4-6 16 0,4-7 0 0,4-4 0 0,1-1 80 0,0 0 32 16,-1 5 0-16,-3-4 0 0,-1 5 16 16,-3-1 16-16,-3 3 0 0,-7 1 0 0,-1-4-400 0,-5 1 0 15,-3-7 128-15,-1-1-128 0,-4-1 0 0,-1-2 128 16,-3-2-128-16,-1 3 128 0,-3 5-128 0,0 1 0 16,-4 1-192-16,0 5 192 0,0-1-160 0,-1 0 160 0,-1 3 0 15,1-1-144-15,-1 3 144 0,1 0 0 0,-2-1 128 16,-2 1-128-16,1-1 0 0,0 7 0 15,-1 0 0-15,-2-1 0 0,-1 5 160 0,-1-1-32 0,-1 3-128 0,-2 3 192 16,0-2-192-16,-2 3 0 0,-3 2 0 0,-2 0 0 16,-2 1 0-16,-3 2-128 0,1 0 128 0,1 1-208 31,-1 0-304-31,-2 4-64 0,0 0-16 0,-3 0 0 0,-3 2 192 0,-4 0 32 16,-3-3 16-16,1 3 0 0,0 3 192 0,2-3 160 0,1 4-208 0,2 1 80 15,3 1 128-15,3 1 0 16,2 2 0-16,-3 1 0 0,0 2 0 0,-7 2 0 0,-5 4 0 0,-2 1 0 0,-4 3 0 0,-1 0 0 15,0 4 0-15,4 3 0 16,6 2 0-16,2-3 0 0,5 1 0 0,1-1 0 16,0 3 0-16,2-3 0 0,-1 1 0 0,0-3 0 15,-2 0 0-15,4 1-128 0,2-5 0 0,3 4 0 0,2-1-144 16,3 3-32-16,1 4 0 0,3 3 0 16,2 6 144-16,3 0 32 0,0 3 0 0,3 1 0 0,3-3 128 0,2 1 0 15,3-1 0-15,0-2 0 16,4-1 0-16,2-2 0 0,3 0 0 0,1 2 0 0,5-1 0 0,2 3 0 15,1-3 0-15,3-1 0 0,4-2 0 0,3-3 128 16,1-2-128-16,4-3 0 0,3-5 128 0,3-2-128 0,4-1 160 0,1-5-160 16,0 0 256-16,-2 1-64 0,1-4 0 0,-2 0 0 15,1-1 80-15,2 0 16 0,5-4 0 0,4 3 0 16,2-4-96-16,2 3 0 0,0-1-16 0,-4-4 0 16,-7 0-176-16,-3-1 0 15,-4-4 144-15,0-4-144 0,0-1 144 0,1-3-144 16,1 1 192-16,0-4-192 0,5-3 416 0,-1-1-32 15,0 0 0-15,-2-6 0 0,-3 1-16 0,-3-3-16 16,-2-1 0-16,-2-5 0 0,-1 3-16 0,-2-4 0 16,0 1 0-16,-1-6 0 0,2-2-176 0,2-1-32 15,2-2-128-15,-4-2 192 0,1 2-48 0,-4 1-16 16,-1 3 0-16,-6 0 0 0,-3-5 144 0,-2-2 32 0,-3-6 0 0,-2-2 0 16,-4 1 80-16,-3 0 0 0,-1 2 16 0,-3 1 0 15,-4 2 224-15,-4 0 32 0,-1 3 16 0,-5-4 0 16,-5-8-528-16,-4 0-144 0,0 7 0 15,-4 1 96-15,-5 3-96 0,0 2 0 0,-4 4 0 0,3 7 0 16,2 4-704-16,4-1-144 0,3 5-32 0,2-1 0 0,5 3 624 0,-1 2 256 16,1 1-192-16,-2 5 192 0,1 0-128 0,-3 4 128 15,-2-1 0-15,-3 6 0 0,-4 2 0 0,-7 3 0 16,-3 7 0-16,-4 3 0 0,-2 4-192 0,0 2 192 0,1 4-192 16,-1 5 192-1,0 1-512-15,-8 5 32 0,-6-1 0 0,-3 3 0 31,-1-1-336-31,5 3-64 0,9 3-16 0,9 5 0 0,9 3 512 0,4 5 80 0,8 4 32 0,2 4 0 16,3 0 272-16,-1 0 0 0,1-2 0 0,0 1 0 0,1 2-128 0,1 0 128 16,-1 7-192-16,2-1 192 0,2-3-192 0,2-4 64 0,0-8 128 0,2-3-208 15,3-4 208-15,3 1-176 0,1 2 176 0,2 0-160 16,4 0 160-16,2-1 0 16,5-6-144-16,0-2 144 0,3-4-176 0,3-5 48 0,3-1 0 15,2-2 0-15,-1-4 128 0,-1 3 0 0,1-3 0 16,-1 1 0-16,0-4 0 0,1 2 0 0,1-1 128 0,1-1-128 15,2-1 160-15,5-2-32 0,3 0-128 0,0-6 192 16,1 1 16-16,3-3 0 0,4-4 0 0,0-2 0 0,0-4 32 0,0-2 0 16,0-4 0-16,3-4 0 15,-1 0 208-15,6-7 32 0,8-1 16 0,3-2 0 0,2-1-192 0,1-3-48 16,-3 0 0-16,-7-3 0 0,-7 2-256 0,-5 1 0 16,-4-2 128-16,-1-1-128 0,-1 3 0 0,1-7 0 15,1-1 0 1,-4-3 0-16,-7 5 336 0,-1-2-32 0,-1-7-16 15,-3 0 0-15,-3 0 176 0,-3 0 48 0,-2 3 0 0,-5 2 0 16,0-1-112-16,-3-1-16 0,-2-6 0 0,-3-1 0 16,0-5 176-16,-3-3 16 0,-1-1 16 0,-3 0 0 31,-2 6-960-31,-3 4-192 0,-3 0-32 0,-5 4-16 0,0 4 224 0,-4-3 64 0,-4 1 0 0,-3-3 0 16,-4 0 64-16,-3-3 32 0,-3 3 0 0,1 4 0 15,-1 1 224-15,3 5-192 0,1 0 192 0,0 8-192 16,-1 1 64-16,-1 3 128 0,-3 3-208 0,-1 1 80 15,0 5-16-15,1 2 0 0,-1 0 0 0,2 4 0 16,2-2 144-16,4 1 0 0,1 4 0 0,5 1-128 16,1 0-400-16,1 0-80 0,-1 1-16 0,-2 2 0 15,2-1-784-15,-4 2-176 0,-4 2-16 0,1-2-19520 16</inkml:trace>
  <inkml:trace contextRef="#ctx0" brushRef="#br1" timeOffset="-28623.64">17960 13517 21183 0,'0'0'1888'0,"0"0"-1504"0,0 0-384 0,1 0 0 0,0 3 768 0,3-2 96 0,0 1 16 0,3 4 0 0,5 3-1920 0,4 5-384 0,5 2-80 0,4 5-16 16,0 5 592-16,1 2 112 0,0 1 32 0,0 2 0 0,0 3 432 0,-1 0 96 16,0 0 0-16,3 0 16 15,-1 0-336-15,4 1-64 0,3 1 0 0,6-2-16 0,0 1 384 0,7-4 80 16,4 1 0-16,5-4 16 0,1-3 1264 0,2 1 256 15,4-4 64-15,10 3 0 0,9-3 640 0,7 4 144 16,3-1 32-16,-1 0 0 0,-2-3-1168 0,1 2-224 16,3 0-64-16,4-1 0 0,0 1-512 0,2-1-128 0,4-1 0 15,-2-4-128-15,-7 0 224 0,5 0-64 0,4 3-16 0,6-5 0 16,6 0 752-16,-4-2 160 16,-5-2 32-16,1-2 0 0,4 1-592 0,-2-3-112 15,-3-3-32-15,-1-2 0 0,-4 4-352 0,3-1 0 0,4 4 0 0,-5 0 0 16,-7 2 176-16,5-3 64 0,11 2 16 0,-4-3 0 15,-4-1 768-15,0-1 144 0,5 0 48 0,1 1 0 16,-5 2-464-16,-3-5-96 0,-5-1-16 0,5-1 0 16,5-1-304-16,-5-4-64 0,-8-1-16 0,-2-3 0 15,1-1-80-15,0-5-32 0,3 0 0 0,-8 0 0 16,-8 1-144-16,8-4 0 0,11 1 0 0,1-1 0 0,-2 0-288 16,-6 0 16-16,-3 1 0 0,1-1 0 0,4-1 112 0,-5-1 32 15,-9 2 0-15,-9 3 0 0,-8-2 128 0,0 1 0 16,5-2 0-16,-1 1-128 0,-2 2 288 0,-4 0 64 15,-4-2 16-15,-3 2 0 0,-4-3 80 0,0-3 32 16,6-2 0-16,0 1 0 0,-2-2 48 0,-2 0 16 16,-4 0 0-16,-3-1 0 0,-3-1-256 15,-4 1-160-15,-1-1 192 0,-1 0-192 0,-3 3 128 16,3 1-128-16,1-1 0 0,-1 2 0 0,-1 2 0 0,-2 1 0 0,-3 4-128 16,-3 0 128-16,1-1 0 0,-3 3 0 0,-1 1 0 0,-5 0 0 15,-2 0 0-15,-3 3 0 16,0 1 0-16,-3-1-192 0,-2 1 192 0,-1 1 0 15,1-3 192-15,-1 1-192 0,-1 1 176 16,-1-3-176-16,2 2 160 0,-1-3-160 0,-2 3 128 0,0-1-128 0,0 1 0 0,-2-1 144 16,1 4-144-16,-1-3 0 0,-2-1 0 0,0 5 0 15,0-2 0-15,-1 1-192 0,-1 0 64 0,2 3 128 16,-1-2-192-16,-1 0 192 0,1 2-160 0,0-2 160 16,0 2 0-16,0 0 0 0,1-3 0 0,1 2 0 15,-2 1 0-15,0 0 0 0,0 0 0 0,0 0 0 16,0 0 0-16,17-11 0 0,-15 10 0 0,1-2 0 0,-2 2 0 0,0 0 0 15,2 0 0-15,-3 1 0 0,0 0 0 0,0 0 0 16,-1 1 0-16,1-1 0 0,-2 0 0 0,2 0 0 16,0 0-128-16,0 0 128 0,0 0 0 0,0 0 0 15,0 0 0-15,0 0 0 16,0 0 0-16,0 0 0 0,0 0 0 0,0 0 0 0,0 0 0 0,0 0 0 16,0 0 0-1,0 0 0-15,0 0 0 0,0 0 0 0,0 0 0 0,0 0 0 16,0 0 128-16,0 0-128 0,0 0 0 0,0 0 0 15,0 0 0-15,0 0 0 0,0 0 128 0,0 0-128 0,0 0 128 0,0 0-128 0,0 0 144 0,0 0-144 32,0 0 128-32,-7-17-128 0,3 14 0 0,1-1 0 0,-2 2 0 15,0 1 128-15,-2-4-128 0,1 3 0 0,-1-3 0 0,-2 2 0 0,1 0 0 0,-1 0 0 16,-1 0 0-16,0 2 0 0,-1-3 0 0,-4 2 0 16,2-2 0-16,-4 2 0 0,1-2 0 0,-3 1 0 15,-5 0 0-15,-2-2 0 0,-1 0 144 0,-3-1-144 16,-1 1 0-16,2-2 0 0,-1 4 0 0,3-3 0 15,2 2 0-15,4 0 0 0,2-1 0 0,3 1 0 0,2 1-128 0,1 0 128 16,3 1 0-16,2 1 0 0,1 1 0 0,4-3 0 16,0 3 0-16,2-1 0 0,0 1 0 0,1 0 0 31,1 0 0-31,2 0 0 0,0 0-128 0,2 0 128 16,3 0 0-16,3 0 0 0,2 0-144 0,5 0 144 15,5 0-192-15,4 0 192 0,3 0-192 0,3 4 192 16,3-4-192-16,3-3 192 0,-4 3-176 0,1-1 176 15,0 1-160-15,-2-3 160 0,-4 0 0 0,-1-2 0 16,-2 1-128-16,-1-2 128 0,-2 2 0 0,-1 0 0 0,1-1 0 16,-1 2 0-16,1-3 224 0,-2 2-16 0,-2-1 0 0,-3 1 0 15,-1 3 64-15,-2-4 16 0,-2 4 0 0,-2 1 0 16,-2 0-160-16,0 0-128 0,-3 1 192 0,0 1-192 16,-1 5 0-16,-3-1 0 0,1 1 0 0,-2 4 0 15,-1 3-128-15,-1 1-144 0,-2 1-32 0,-1 1 0 16,0 1 112-16,-3-1 32 0,-1 0 0 0,-1 0 0 15,-3 2 160-15,1 0 0 0,-2-3 128 0,0 2-128 16,-3 1 0-16,1-2 0 0,-1 2 0 0,1-1 0 0,0-2 0 16,1-1 0-16,-1 1 0 0,1 0 0 0,2-2 0 0,-1 1 0 15,2-3 0-15,-1 2 128 0,2-2-128 0,0 0 0 16,1-2 0-16,-1 0 0 0,1 1 0 0,-1-1 0 16,0 0 0-16,-2-1 0 15,0 1-240-15,-2 2-64 0,-2-2-16 0,-3 2 0 16,0 1-336-16,-1-3-80 0,-1-1-16 0,-2-2 0 15,2 0-1040-15,-3-2-224 0</inkml:trace>
  <inkml:trace contextRef="#ctx0" brushRef="#br1" timeOffset="-8558.86">26513 9618 35935 0,'-9'-2'3200'0,"1"2"-2560"0,1 0-512 16,5 0-128-16,-1-3-1040 0,0 2-240 0,-5 1-32 0,-5-3-16 0,-6 0 1504 0,-3-3 288 0,-4-1 64 0,0 1 16 0,-1-2-96 0,2 0-32 0,0-1 0 0,3 2 0 0,0 1-48 0,1-3-16 15,0 3 0-15,-1 2 0 0,0 1 320 0,0-2 64 16,-1 5 16-16,-2 0 0 0,0 5-288 0,1-2-48 15,-2 0-16-15,-2 2 0 0,2 3-160 0,2-1-48 16,-1 1 0-16,1 0 0 0,2 2 16 16,-1 1 0-16,0 0 0 0,0 4 0 0,1-3-80 0,1 2 0 15,0 0-128-15,-2 2 192 0,2 1-32 0,-1-1-16 16,0 2 0-16,-3 1 0 0,2 1-16 0,-1-2-128 16,2 2 192-16,0-2-64 0,1 3-128 0,1-1 128 15,1-1-128-15,3-1 128 0,0 2-128 0,2 0 128 0,2 1-128 0,-1 1 128 16,3-2 64-16,0 1 16 0,2 1 0 0,0 0 0 15,1 1-48-15,0 1-16 0,2 0 0 0,1 1 0 16,2-1-16-16,-1 0-128 0,3 1 192 0,0 2-64 16,2-4-128-16,0 2 192 15,2 0-192-15,1 1 192 0,1 0-192 0,1-1 0 0,3 3 144 0,1-3-144 16,3 3 0-16,3 1 128 0,1-3-128 0,1 1 0 16,-1-4 160-16,2 2-32 0,2 0-128 0,3-2 192 15,-1 2-192-15,2-4 176 0,0 2-176 0,-2-2 160 16,-1-1-160-16,1-1 160 0,-1-1-160 0,-1 0 160 15,1-1 32-15,-2-1 0 0,1-4 0 0,0 2 0 0,1-4 112 0,1 2 16 16,3-2 16-16,2-1 0 16,2-2-80-16,0-1-32 0,3 1 0 0,0-2 0 15,0-1 0-15,0-1 0 0,-1 1 0 0,1 1 0 16,-2-4-224-16,0 1 0 0,-3 1 0 0,2-2 0 16,-1 2 128-16,2-3-128 0,3 0 0 0,1 0 144 0,1-3-144 0,0 2 192 15,1 1-192-15,-1-3 192 0,-5 0-192 0,1 0 0 16,-1-3 0-16,-3 0 0 15,-1-2 0-15,-2 0 0 0,-2 0 176 0,1-3-176 0,1 1 160 0,0-3-160 16,4 0 160-16,-1-3-160 0,2 4 192 0,0-1-64 0,0-1-128 0,0 3 192 16,-3-2-192-16,0 2 0 0,-2 1 0 0,-3 0 0 15,-1-2 0-15,-2-2 0 0,0 2 0 0,-3-4 0 16,-1 1 144-16,-1-1-16 0,-1 0 0 0,-2-4 0 16,1-1-128-16,-2-1 160 0,-3 0-160 0,1-4 160 15,-3-3 16-15,-1-2 0 16,-1-1 0-16,-3-5 0 0,-1 1-48 0,-1-1 0 0,-4 2 0 0,-1-3 0 15,-2 1-128-15,0 1-176 0,-4-4 48 0,1 2 0 16,-1-3-64-16,0 2 0 16,-1-1 0-16,0 4 0 0,0 2 192 0,0 2-208 0,0 3 80 0,-2 1 128 0,-1 0-176 15,-1 5 176-15,-3-1-128 0,-2 1 128 16,-3 4-192-16,-1-3 32 0,-3 2 16 0,-3 2 0 0,-1-4-96 0,1 3-16 31,-1 0 0-31,-2 3 0 0,1-2-80 0,-4 2-32 0,4 2 0 0,-2 2 0 0,-1-1 80 0,-3 4 16 16,-4-4 0-16,-3 3 0 15,-3 2 272-15,3 1 0 0,3 0-128 0,2 1 128 0,3 3 0 0,4-3-192 16,2 3 192-16,3 0-160 0,1-1 160 0,-2 1 0 16,0 0 0-16,-1-1 0 15,-2 4 0-15,-1 2 0 0,-1 0 0 0,0 4 0 16,0 1 0-16,3 0 0 0,2 3 0 0,0 2-128 16,0 3 128-16,0 4 0 0,2-3 0 0,-2 0 0 0,2 2 0 0,-3 0 0 0,-4 0 0 0,-2 1-128 15,-2-1 128-15,0 1 0 0,-1-2 0 0,1 0 128 16,3-3-128-16,4 2 0 0,2 0-128 0,4 0 128 15,2 2 0-15,4-2 0 0,1 0 0 0,3 0 0 16,1-3 0-16,1 5 0 0,0 1 0 0,1 4 0 16,1 1 0-16,-1 1 0 15,2 4 128-15,1-1-128 0,1 4 160 0,0-2-32 16,2 3-128-16,1 2 192 0,2-3-192 0,0-1 0 16,3-3 0-16,0-2 0 0,4 0 0 0,0-1 0 15,2 0 0-15,1 1 0 0,1 0 0 0,1 1 0 16,3 3 0-16,0 3-160 0,1 2 160 0,0-2 0 15,2 2 0-15,-1-2 0 0,1-3 0 0,-1 1 0 0,1-7 0 0,2 2 0 16,-1-1 0-16,2-3 0 0,0 1 0 0,0-1 0 0,1-4 0 0,1 1 144 16,2 1-144-16,3-2 160 0,3 1-160 15,5-2 192-15,2 2-192 0,2-3 192 0,2 2-64 0,0-2 0 16,-1 0 0-16,1 3 0 0,0-4-128 0,-1 1-192 16,-1 0 32-16,-3-4 16 15,0 1 144-15,1 0 0 16,4-3 0-16,3 3 0 0,2-5 0 0,0 2 0 15,4-4 0-15,-3 1 0 0,2-4 0 0,-2 1 0 0,-1-2 0 16,0-4 128-16,-2 1-128 0,2-2 0 0,3 0 128 0,2 0-128 16,0-1 0-16,2-2 0 0,-1 0 0 0,-1-4 128 15,-4 4-128-15,-2-4 0 0,-4 1 0 0,-2-1 0 16,-4 2 0-16,1 0 0 0,1-3 0 0,0 1 0 16,3 0 0-16,0 1 0 0,0-1 0 0,0 1 0 15,-3-1 0-15,-3 0 0 0,-2-1 0 0,-2 4 128 16,-1-3-128-16,-3-3 0 0,-1 1 0 0,-1 0 0 15,-1-2 0-15,-2 2 0 0,-1-3 0 0,-1 1 0 0,-1-2 0 16,0-1 0-16,0 0 0 0,0-2 0 0,-1-2 0 0,0 1 128 16,1-2-128-16,-1-3 0 0,-2 2 128 0,-2-2-128 15,-1-3 160-15,0-5-160 0,-3 0 304 0,-3-2-48 16,-1 0 0-16,-2 0 0 0,-1 0-256 0,-3 1 0 16,-2-1 0-16,-2 0 0 0,-3 3 0 0,-1 0 0 15,-3-1 0-15,-2-2-144 0,0 0-32 0,-2 0 0 16,-3-6 0-16,-2-1 0 0,0-2-80 0,-2 4 0 15,-2 1-16-15,-1 3 0 0,-3 6-96 0,-1-1-16 16,-2 5 0-16,-1 0 0 16,0 5-80-16,-2 1-32 0,2-1 0 0,1 1 0 15,3 4-80-15,-2-5 0 0,0 1-16 0,-3-1 0 16,0 1-192-16,-4-2-48 0,-6-4 0 0,-3 1-17456 0</inkml:trace>
  <inkml:trace contextRef="#ctx0" brushRef="#br1" timeOffset="-6807.02">18202 12755 28559 0,'-4'-1'2544'0,"1"-1"-2032"0,1-1-512 0,4 2 0 0,-1-2 1152 0,-1 0 128 0,1-3 16 0,0-4 16 0,2-8-400 0,2-1-80 0,2-6 0 0,3-1-16 0,2 0-608 0,4-3-208 0,3-4 144 0,2 1-144 15,4-3 0-15,1-1 0 0,3-1 0 0,1 3 0 16,1-3 224-16,1 1 16 0,2 1 0 0,-1-3 0 16,0-1 336-16,2-1 80 0,0-4 16 0,-2 0 0 15,0-1-288-15,0 1-48 0,-1-1-16 0,4 1 0 16,3-3-192-16,3 2-128 0,1 4 128 0,3-2-128 16,2-1 0-16,2-1 0 0,-1 1 0 0,-3-1 0 15,-1 1 0-15,-1-1 0 0,3 2 0 0,5-2 0 0,4 1 0 16,2 0 0-16,2 2 0 0,1-2 0 15,0-3 0-15,-2-4 144 0,0-2-144 0,7-1 0 16,7-2 192-16,3 5-192 0,6 6 192 0,-3-2-192 0,-7 6 128 0,2-3-128 16,3 5 0-16,7-7 0 0,7 0 0 0,-3-1 0 15,-4 0 0-15,0 3 0 0,4 1 0 0,2 3 0 16,1 5 0-16,-7 1 0 0,-8 3 0 0,-1 2 0 16,2 1 0-16,4-2 0 0,3 2 0 0,-5-3 0 15,-8 5 0-15,0-2 0 0,0-1 0 0,3 1 0 16,5 3 0-16,4-2 0 0,4 1 0 0,3 0 0 0,5-3 0 15,3 2 0-15,2 7 0 0,-11-2 0 0,-11 6 0 0,-4 4-144 16,-2-1-96-16,-2 3-16 16,1 4 0-16,-10 0 0 0,-6 0 64 0,-4 3 0 0,-3 2 0 0,-4 1 0 15,0 0 192-15,0 4 0 0,-1-2 0 0,-1 2-144 16,1 2 144-16,-3 0 128 0,1 1-128 0,-5-1 176 16,-3 0-400-16,-4 1-80 0,-2 2-16 0,-2-2 0 15,-3 5-160-15,-1-5-32 16,-2 2-16-16,-1-3 0 0,-1 0 224 0,1-1 48 15,-2 1 16-15,1-1 0 0,0-1 240 0,1-2 256 16,-1 2-48-16,-1-2-16 0,1 2 80 0,1-3 16 0,0 1 0 0,0 1 0 16,-1 1-160-16,1-1-128 0,0-2 192 0,-2 4-192 15,2-2 0-15,1 4 0 0,0-1 0 0,-1 0 0 16,1 0 0-16,-2 0 0 0,1 2 0 0,2 0 0 0,0 0 0 16,0-2 0-16,0 0 0 0,-1 0 0 0,1-2 384 15,1 1-48-15,3-1 0 0,-2-1 0 0,0 0-16 0,-1 1-16 16,3-4 0-16,-4 2 0 0,-3 2-304 15,-1-2 0-15,0 2 0 0,-2-2 0 0,-1 0 0 0,-2 0 0 16,0 1 0-16,-2-2 0 0,-1 1 128 0,-2 0-128 0,1-2 0 16,-2 2 0-16,-1-2 176 15,-1 0-176-15,1 0 160 0,-1-2-160 16,-1 2 160-16,1-2-160 0,-1 0 160 0,1 1-160 0,-1-2 144 0,2 1-144 0,-2 0 128 0,2 0-128 16,1-2 0-16,-1-1 128 0,-1 2-128 0,1-4 0 15,-2 1 176-15,1-1-48 0,1-2-128 0,-3 2 192 31,0-4 64-31,-2-1 0 0,0 0 0 0,-4 0 0 0,0-3 0 0,-4 1 16 16,-1-2 0-16,-2 1 0 0,-2-1-80 0,-1 1-32 16,-2 2 0-16,0-3 0 0,-2 3-160 0,2-1 0 15,-2 2 0-15,2 1 0 0,0 1 0 0,1 3 0 0,0-2 0 0,2 2 0 0,0 1 0 0,3 0-144 16,0-1 144-16,1 1-208 0,2 3 208 0,0-2 0 16,1 1 0-16,1 0-144 15,-1 2 16-15,4-1 0 0,-1 2 0 0,0-2 0 16,3 1-16-16,0 1 0 0,0 1 0 0,1 0 0 0,0 0-64 15,0 0-16-15,1 0 0 0,1 0 0 0,2 1-48 0,0 1-16 16,2 1 0-16,1 1 0 0,3-2 32 0,0 2 0 16,4 2 0-16,-1-2 0 15,1 2-128-15,-1 0 0 16,4 3-16-16,-3-3 0 0,4 4 16 0,-2-4 16 0,1 4 0 0,-1-3 0 0,0 4 176 0,-1-3 48 0,-1 2 0 0,-3 1 0 16,0-1 144-16,-2 2 176 0,-1 1-48 0,-2 0 0 31,2 0 96-31,-4 3 16 0,-1-2 0 0,0 0 0 15,-2 5 160-15,-1-3 48 0,0 2 0 0,-1 1 0 16,-1 1-64-16,0-1 0 0,0 2 0 0,-2 2 0 16,-1-1-112-16,0-2-16 0,-1 1-16 0,0-2 0 15,-3 0-240-15,-1 0 128 0,-1 0-128 0,-4 2 0 0,-3-1 0 16,-5 1-128-16,0 1-16 0,-4-2-12304 16,-4 2-2464-16</inkml:trace>
</inkml:ink>
</file>

<file path=ppt/ink/ink2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12:53.836"/>
    </inkml:context>
    <inkml:brush xml:id="br0">
      <inkml:brushProperty name="width" value="0.05292" units="cm"/>
      <inkml:brushProperty name="height" value="0.05292" units="cm"/>
      <inkml:brushProperty name="color" value="#FF0000"/>
    </inkml:brush>
  </inkml:definitions>
  <inkml:trace contextRef="#ctx0" brushRef="#br0">20283 14300 11967 0,'0'-3'1072'0,"0"0"-864"0,0 0-208 0,0 3 0 0,1-2 1040 0,-1 0 176 0,2 0 16 0,-2-2 16 15,1-2-2528-15,-1 0-496 0,0 0-96 0,0 2-32 16,-1 2 240-16,-1-2 32 0,0 4 16 0,-1 0 0 0,0 0 1152 0,-2 0 224 15,1 1 48-15,-1 2 16 0,1-3 608 0,2 0 112 16,-1 0 32-16,2-3 0 0,1 2 2304 0,0 1 480 16,3-3 96-16,-1 0 0 0,1-2-224 0,2 0-48 15,0 0-16-15,-1-1 0 0,1-1-1328 0,2 1-272 16,-2 1-48-16,0 0-16 0,-2 2-784 0,1 3-144 0,-2-3-48 0,0 2 0 16,-2 2-160-16,-2-1-48 0,1 3 0 0,-1 0 0 15,-2 2-64-15,0-1 0 0,-1 3-16 0,-1 0 0 16,0 1-240-16,0-2 0 0,1 2-144 0,-1 1 144 15,2-3 0-15,-1 0 0 0,3 0 0 0,-2-2 0 16,1 0 128-16,1-2 112 0,1 0 16 0,-1-2 16 16,2 2 112-16,-1-2 32 0,2 0 0 0,-1 0 0 15,0-2-80-15,0 2-16 0,2-2 0 0,-2 2 0 16,0 0-144-16,0 0-48 0,0 0 0 0,0 0-12592 16,0 0-2512-16</inkml:trace>
  <inkml:trace contextRef="#ctx0" brushRef="#br0" timeOffset="4593.78">20351 14269 19343 0,'-8'-4'1728'0,"1"2"-1392"0,4-1-336 0,1 2 0 0,2-1 576 0,-2-2 32 0,-3-2 16 0,-2-3 0 0,-3-1 848 0,-1-5 192 0,2 2 16 0,3-2 16 16,1 1-672-16,2 2-128 0,2 4-16 0,-1 0-16 16,3 2-160-16,0-2-48 0,1 6 0 0,1-2 0 15,1 4-224-15,-1 0-48 0,2 4-16 0,3-1 0 16,0 6-368-16,5 1-128 0,3 2 0 0,4 4 0 31,6 0-272-31,5-1-48 0,8 3-16 0,7-1 0 0,5-1 464 0,0-4 288 0,0 0-32 0,10-1-16 16,9-5 272-16,8-2 64 0,7-1 16 15,2-3 0-15,-2-2-160 0,3-3-48 0,-3-1 0 0,4-5 0 16,8-1-192-16,2 1-32 0,5 1-16 0,0 0 0 16,-2 1-336-16,3-3-80 0,5 5-16 0,-2 1 0 15,-9 0 64-15,4-1 16 0,3 4 0 0,-3-3 0 16,-5 2 64-16,0-2 16 0,0 3 0 0,-2-3 0 16,-2-1 128-16,-7 0 192 0,-6-4-32 0,-3 1-16 0,0 1 448 0,-1-4 96 15,-2 1 16-15,-3-2 0 0,-5 2-496 0,-5-4-80 16,-7 3-128-16,0 1 176 0,-2-2-176 0,-5 3 160 15,-6 1-160-15,1 3 160 0,3-2 240 0,-1 1 48 16,-5 1 16-16,-1 3 0 0,-3 1-160 0,-3-3-48 16,-1 2 0-16,2 2 0 0,-1-2-128 0,-1 2-128 15,-1 0 192-15,-2 0-192 0,0 2 160 0,-3 0-160 16,-2 0 128-16,-2 0-128 0,-2 0 0 0,-2 0 0 16,1 0 128-16,-2-3-128 0,-1 2 224 0,-1 1 16 15,-1 0 0-15,-1-2 0 0,1 2-96 0,-2 0-16 16,-1 0 0-16,0 2 0 0,-1-2-128 0,1 4 0 15,2-4 0-15,2 1 0 0,1 2 0 0,2-1-176 16,6-1 48-16,3 2 0 0,3-1 128 0,3-2 0 16,5 4 0-16,1-4 0 0,-5 0 0 0,1 2-160 0,-2-2 160 15,-1 2-160-15,-1 0 160 0,-1-2 0 0,-5 3 0 0,-2-3 0 16,1 1 0-16,-4 1 192 0,-3 2-64 0,0-2 0 16,1 2-128-16,-1 0 128 0,-4 1-128 0,0-2 128 15,-3 0-128-15,-2 1 0 0,-1-4 0 0,-1 1 0 16,0-1 0-16,-1-1-128 0,0 1 0 0,1 0 0 15,1 0 128-15,2-4-128 0,0 4 128 0,2-3-128 16,-1 0 128-16,0 0 0 0,1 1 0 0,-1 1 0 16,-2-2 0-16,1-1 0 0,-2 2 0 0,1-2 0 15,-2-2 0-15,-1 2 0 0,0-1 0 0,-1 2 0 16,-1-5-176-16,0 2 176 0,-2 0-208 0,0-3 80 16,-2 2-64-16,0-2 0 0,0 1 0 0,-3 0 0 15,0-2 64-15,0 2 0 0,-1-2 0 0,2 0 0 16,-2-3-288-16,0-1-48 0,0-3-16 0,0-1 0 15,0-4 208-15,0-4 32 0,1-6 16 0,-1-3 0 0,2 0 224 0,-2-2 128 16,0 1 0-16,-3-4-128 0,1-10 336 0,-3-2-32 16,-1 1-16-16,-1 2 0 0,0 4-96 0,0 1 0 15,1 1-16-15,0 3 0 0,2-1-176 0,1 0 128 16,0 3-128-16,1-3 128 0,0 1 0 0,0-1 0 16,1 2 0-16,0 1 0 0,0 5-128 0,1-2 0 15,2-1 0-15,-1 4 0 0,3 4 0 16,0-1-272-16,1 1 64 0,1-1 16 15,2 2-352-15,-1 1-64 0,3 0-16 0,0 1 0 16,-1 3 128-16,-1 1 32 0,2 4 0 0,-1-4 0 16,-1 5 240-16,-1 2 48 0,0 2 16 0,0-3 0 15,-1 5 160-15,-1 0 0 0,0 1 0 0,0 2 128 16,-1 1-560-16,-1 0-96 0,1-1-32 0,0 1 0 16,1 3-656-16,0 0-128 0,2-3-16 0,1 2-16 0,2-2 848 0,-1 0 160 0,2 0 48 0,-1-1 0 15,1 4 512-15,1-3 96 0,0-1 32 0,-1 1 0 16,0 0 336-16,0 2 80 0,-1-2 16 0,-1 4 0 15,-2 0-208-15,-1 0-32 0,-1 2-16 0,-1 0 0 16,0 0-496-16,-3 0 0 0,1 2 0 0,-2 0 0 31,0 0-544-31,5-2-96 0,0 0-32 0,0 0 0 0,0 0 384 0,-20 10 80 0,17-10 16 0,0-2 0 16,1 2 576-16,0-2 112 0,0 2 16 0,-2-2 16 16,1-1 112-16,1 2 0 0,-2-1 16 0,0 0 0 0,1 2-16 0,-2-2 0 15,0-1 0-15,-3 2 0 0,1 1-144 16,-5 0-48-16,-1 0 0 0,-2 0 0 0,-3 1-320 0,-2 2-128 15,-3-1 0-15,-3 0 0 0,-2 0 0 0,-2-2 0 16,-3 3 0-16,-4-3 0 0,-4 1 0 0,-3-1 0 16,-3-1 0-16,-3-2 0 0,-1-3 0 0,-8 0 0 15,-2 0 0-15,-6-4 0 0,-2 1 288 0,-3 2-32 16,-4-3-16-16,-3-3 0 0,-2 2-32 0,-2 1 0 16,0 3 0-16,-1 1 0 0,0 0-208 0,-1 2 128 15,-1 1-128-15,2 0 0 0,2 3 0 0,2 1 0 16,0 4 0-16,2-4 0 0,4 2 0 0,2 0 0 15,4 0 0-15,1 3 0 0,4 0 0 0,0 0 0 16,0 2 0-16,2 0 0 0,3-1 0 0,3-1 0 16,1-1 0-16,5 1 0 0,3 0 0 0,3 0-192 15,1 0 192-15,1 1-160 16,4-4-304-16,2 2-64 0,3-4-16 0,3 2 0 0,-1-1 112 0,0 2 32 0,4-4 0 0,-1 3 0 16,2 0 400-16,-1 1-128 0,2 0 128 0,0 1 0 15,1-2 0-15,0 1 0 0,0 1 0 0,1-1 0 16,2-1-272-16,0 0 16 0,5 1 16 0,2-2 0 31,1-2-432-31,5 0-96 0,1 0 0 0,1 0-16 0,1-2 48 16,3-1 16-16,0 2 0 0,-1-2 0 0,2 0-240 15,0-2-64-15,3 4 0 0,-2-3-11408 0</inkml:trace>
  <inkml:trace contextRef="#ctx0" brushRef="#br0" timeOffset="6926.92">21912 12167 42383 0,'2'-9'3776'0,"-2"2"-3024"0,-1 0-608 0,0 4-144 0,1 3 384 0,-2-6 32 0,1-3 16 0,-1-7 0 0,-3-6-944 0,-3-7-176 0,-2-2-32 0,-2-1-16 0,-4 4-720 0,-3-1-144 0,-3 4-16 0,-1 6-16 15,-3 4-2784-15,0 5-576 0,1 4-96 0,0 3-32 16,3 6 2400-16,1 3 480 0,1 3 80 0,2 0 32 0,0 8 5040 0,2-4 1008 15,4 4 208-15,0 3 32 0,2 3-1696 0,1-2-352 16,3 1-64-16,1 0 0 0,1 0-1168 0,2 1-240 16,1-5-32-16,2-1-16 0,2 2-736 0,2 0-160 15,4-3-16-15,1-2-16 16,2 0-592-16,6-2-112 0,4 1-32 0,4-6 0 0,5 2 1072 0,2-5 0 0,4 1 176 16,-1-5-16-16,2 0 240 0,0-2 48 0,0-1 16 15,0-1 0-15,3-5-64 0,-1 2-16 0,-1-3 0 0,-2-2 0 16,0-1 352-16,-3-3 64 15,-2 0 16-15,-5-3 0 0,0-2 272 0,-4 2 48 0,-5-4 16 16,-4 5 0-16,-4-2-448 0,-3-2-64 0,-3 0-32 0,-6-3 0 16,-2 0-80-16,-6-1-16 0,-4 1 0 15,-4 1 0-15,-5 4-192 0,-1 0-64 0,-2 8 0 0,-7-1 0 16,-2 5-256-16,-8 4 0 0,1 4 0 0,-6 4 0 16,-4 4 0-16,-3 6 0 0,-1 4 0 0,-1 2 0 15,1 4-176-15,3 2-80 0,1 2-32 0,4 1 0 16,6 2-144-16,4-2-16 0,4 3-16 0,10-1 0 0,5-2 176 15,9-3 32-15,6-3 16 0,6-1 0 0,6-2 240 0,5-5-176 16,4 1 176-16,4-6-160 0,6 0 160 16,3-4 224-16,3 0-48 0,6-6-16 0,3 0-160 0,3-3 192 15,4-4-192-15,0-5 192 0,-1 0-192 16,3-7 0-16,2 1 0 0,-1-2 0 0,-4-2 128 0,-4-1-128 16,-6-1 0-16,-6-1 128 0,-6 1 144 0,-5 0 32 15,-6-1 0-15,-6 3 0 0,-6 2-48 0,-1-2 0 16,-5 1 0-16,-4 1 0 0,-4 1 192 0,-5 3 16 15,-3 1 16-15,-3 4 0 0,-4 2-256 16,-1 3-48-16,-2 5-16 0,-2 5 0 0,-1-1-160 0,4 6 0 16,0-1 0-16,0 6 0 0,-3 6-352 0,-1 5 0 15,2 3 0-15,2 2 0 16,3 1-48-16,3-3-16 0,4 1 0 0,5-3 0 0,2-3 192 0,5 0 32 16,3-7 16-16,3 0 0 0,4-4 176 0,1-5 0 0,3 2-144 15,2-6 144-15,3-2-128 0,0-5 128 0,3 0-160 0,2-7 160 16,-1 0 0-16,2-4 160 0,-2 2 0 0,0-6 0 15,-1-2 192-15,-1 1 32 0,0-2 16 16,-2-3 0-16,-1 1-32 0,-4-2-16 0,1 1 0 16,-3 1 0-16,-2 2 176 0,0 4 48 0,-2 2 0 0,-1 0 0 15,-1 4-320-15,-1 2-48 0,-1 1-16 0,-3 2 0 16,1 1 0-16,-4 3 0 0,2 3 0 0,-2 0 0 16,-2 1-192-16,-1 4 0 0,-1-2 0 0,-1 4-160 15,-1-1 160-15,-2 0 0 0,0 4 0 16,-2-4 0-16,-2 1 0 0,0 2-128 0,-1-5 128 0,0 1 0 15,-1-5-192-15,-3 0 64 0,-2-3 0 0,-3-3-14144 16,-1 0-2816-16</inkml:trace>
  <inkml:trace contextRef="#ctx0" brushRef="#br0" timeOffset="30510.83">20298 14145 42383 0,'-9'-6'3776'0,"3"0"-3024"0,2 2-608 0,3-1-144 0,2 4 432 0,-1-4 48 0,-1-2 16 0,-3-3 0 15,1-8-784-15,-1-1-160 0,2-1-16 0,0 3-16 16,1 5-224-16,2 1-32 0,1 8-16 0,0 3 0 16,3 3-96-1,1 6-32-15,2 7 0 0,4 0 0 0,3 6 528 0,5 3 96 0,6 1 32 0,3-1 0 16,7 0-576-16,6-3-112 0,6-4-32 0,4-4 0 0,0-4 1104 16,3-5 224-16,2-2 32 0,11-6 16 0,12-3 1168 0,6-3 256 15,2-5 32-15,-1-1 16 0,-3-1-1200 0,10-2-256 16,11-2-32-16,0-1-16 0,-3 1-192 0,0-2-32 15,2 0-16-15,7-1 0 0,4 2-320 0,-1 3-64 16,-6 1-16-16,5 1 0 16,7 3-240-16,-8 5-48 0,-10 0-16 0,5 3 0 15,6 4-96-15,-4 1-32 0,-9 4 0 0,-2-2 0 0,-1 2 672 0,4 0 304 16,-3 2-32-16,-7-3 0 0,-8 2 432 0,6-5 64 0,9 0 32 0,-1 0 0 16,-4 0-368-16,-8-2-80 0,-5 2-16 0,-5-3 0 15,-2 6-336-15,2-3 144 0,5 4-144 0,-8 1 0 16,-6 2 0-16,-8-1 0 0,-2 3 0 0,-4-2-192 15,1 6-176-15,-4-1-16 0,-2 2-16 0,-7 0 0 32,-5-1-112-32,-7-1 0 0,-2-1-16 0,-8 0 0 0,-3-1 528 0,-5 0 304 0,-1-1-48 0,-2-2 0 15,-2 2 432-15,1-5 80 0,1 2 0 0,0-3 16 16,2 0-144-16,1-1-48 0,1-4 0 0,2 2 0 16,2-4-144-16,2-2-16 0,2 1-16 0,2 0 0 15,0-3-224-15,1 1-64 0,-1-1 0 0,-1 0 0 0,-1 2-128 16,-3-4-176-16,-1 4 48 0,-3-3 0 0,-1 2 304 0,-2 1 64 15,1-3 16-15,-2 2 0 0,2-2-32 16,0 0 0-16,1-1 0 0,3 1 0 0,1-1-32 16,1 0 0-16,1-3 0 0,2 1 0 0,0-3-64 0,1-1-128 15,0-1 176-15,1-2-176 0,-1 1 208 0,-1-5-64 16,0 2-16-16,-3-2 0 0,-1 1 112 0,-3-3 16 16,1-1 0-16,-5-5 0 0,0-1 64 0,-5-5 32 15,-1-4 0-15,-5-1 0 0,-2-5-128 0,-3-1-32 16,-5-2 0-16,-2 3 0 0,-2 2-192 0,-1 1-192 15,-1 2 48-15,-1 1 0 0,2 4 0 0,-2-1 0 16,0-3 0-16,-1 3 0 0,1-5 144 0,-1 4 0 16,4 3 0-16,0 2 0 0,2 0 0 0,1 5 0 0,3 4 0 15,1 3 0-15,2 2 0 0,0 1 0 16,1 3 0-16,1-2 0 0,1 2 0 0,0 0 0 0,0-2 0 16,0 2 0-16,1 0-272 0,-2 3 16 0,1 0 16 15,0 3 0 1,1-1-144-16,-2 4-48 0,0 1 0 0,0 2 0 0,-3-1 144 0,0 4 32 0,-1-2 0 0,1 3 0 15,-1 3 32-15,0-3 16 0,0 0 0 16,3 1 0-16,0 1 64 0,2-2 16 0,0 0 0 0,3-2 0 16,-1 1 128-16,3-4 0 0,0 0 0 0,3-1 0 15,-1-1 0-15,3-1 0 0,-1-5 0 0,2 1 0 16,0 1 0-16,1-4 176 0,-1 1-48 0,1 0 0 16,-2 0-128-16,-2 2 0 0,-1-1 0 0,-1 3 0 15,-2-1 0-15,-1 4 0 0,-2-3 0 0,-3 4 0 16,0-3 0-16,-1 3 0 0,-3 0 0 0,-1 2 0 0,0-2 0 0,-2 2 0 15,0-1 0-15,-1 0 0 0,-1 0 0 16,0 2 128-16,-2-4-128 0,1 0 128 0,0 2-128 0,-2-2-256 16,-2 0 64-16,-5 1 16 0,-5-4 176 15,-5 2 0-15,-7-2 0 0,-3 0 128 0,-1 1-128 0,-3-3 128 16,-5 2-128-16,0-2 128 0,1 2-128 0,-5 0-192 16,-11 1 64-16,-6-1 0 0,-3 4 128 0,2 0 0 15,4 0 0-15,0 3 0 0,1 2 0 0,-8 1 0 16,-4 1 0-16,0 2 0 0,4-1 0 0,2-1 0 15,2 4 0-15,-1-1 0 0,-5 2 0 0,0-3 0 16,4 0 0-16,4 1-128 0,6-1-96 0,-1 3-16 16,-6 0 0-16,-3-2 0 0,-1 2 240 0,3-2-192 15,8-1 192-15,-1 2-192 0,1-1 192 0,-1 0 0 16,-3-1 0-16,4-1 0 0,6-1 0 0,6-1 0 0,9 0 0 16,7 0 0-16,5 0 0 0,4-1 0 0,4 1 0 0,2-2 0 15,2 1 0-15,0-1 128 0,2 0 0 0,3 0-128 16,0-1 0-16,2 0 0 0,2 0-160 0,-1 2 160 15,0-4 0-15,1 0 0 0,2 3 0 0,-2-1 0 16,1 2 0-16,-1-1 0 0,2-2 0 0,-2 4 0 16,2-3 0-16,1 3 0 0,0 0 0 0,-2 0 128 15,3 0-128-15,2 0 0 0,-1 3-192 0,2-3 192 16,2 0 0-16,1 0 0 0,1 0 0 0,1 0 0 16,2 1-144-16,-1 2 144 0,1-3 0 0,1 0 0 15,-1 0-160-15,1 2 160 0,-1-2-128 0,0 0 128 16,0 0 0-16,0 0-128 0,0 0 128 0,0 0 0 0,0 0 0 15,0 0 0-15,0 0 0 0,0 0 0 0,0 0 0 16,0 0 0-16,0 0 0 0,0 0 0 0,0 0 0 16,0 0 0-16,0 0 0 0,0 0 0 0,0 0 0 15,0 0 0-15,0 0 0 0,0 0 0 0,0 0 0 0,0 0 0 16,0 0 0-16,0 0 0 0,0 0 0 0,0 0 0 16,0 0 0-16,0 0 0 0,0 0 0 0,0 0 0 15,0 0 0-15,0 0 0 0,0 0 0 0,0 0 128 16,0 0-128-16,0 0 128 0,0 0-128 0,0 0 0 15,0 0 0-15,0 0 0 0,0 0 0 0,0 0 0 16,0 0 0-16,-17 11 0 0,14-8 0 0,1-1 0 16,-1-1 0-16,1 2 128 0,1-3-128 0,-1 0 0 15,2 2 0-15,-1-2 0 0,1 0 0 0,0 0 0 0,0 0 0 16,0 0 0-16,0 0 0 0,0 0 0 16,0 0 0-16,0 0 0 0,0 0 0 0,0 0 0 0,0 0 0 15,0 0 0-15,0 0 0 0,0 0 0 16,0 0 0-16,0 0 0 0,0 0 0 0,0 0 0 0,0 0 0 0,0 0 0 15,0 0 0-15,0 0 0 0,0 0 0 0,0 0 0 16,0 0 0-16,0 0 0 0,0 0 0 0,0 0 0 16,0 0 0-16,0 0 0 0,0 0 0 0,-7-18 0 15,7 14 0-15,0 2 0 0,0-2 0 0,0 1 0 16,0 0 0-16,0 0 0 0,0-1 0 0,0 1 0 16,1 0 0-16,-1 1 0 0,0 1 0 0,1-4 0 15,-1 3 0-15,0-3 0 0,2 2 0 16,-1-1 0-16,-1 0 0 0,1-1 0 0,0 2 0 0,-1 0 0 15,1-1 0-15,-1 2 0 0,0 1 0 0,0-2 0 0,0 3 0 16,0 0 0-16,0 0 0 0,-1 0 0 0,0 3 0 16,0-3 0-16,1 0 0 0,0 0 0 15,0 0 0-15,0 0 0 0,0 0 0 0,0 0 0 16,0 0 0-16,0 0 0 0,0 0 0 0,0 0 0 0,0 0 0 0,0 0 0 16,0 0 0-16,0 0 0 0,0 0 0 0,0 0 0 15,0 0 0-15,0 0 0 0,0 0 0 16,0 0 0-16,0 0 0 0,0 0 0 0,0 0 0 15,0 0 0-15,0 0 0 0,0 0 0 0,0 0 0 0,16-13 0 16,-16 16 0-16,0-3 0 0,0 0 0 0,0 0 0 16,-1 0 0-16,1 0 0 0,0 1 0 0,0-1 0 15,-2 3 0-15,2-3 0 0,0 0 0 0,0 0 0 16,0 0 0-16,0 0 0 0,0 0 0 0,0 0 0 16,0 0 0-16,0 0 0 0,0 0 0 0,0 0 0 0,0 0 0 0,0 0 0 15,0 0 0-15,0 0 0 0,0 0 0 16,0 0 0-16,0 0 0 0,0 0 0 0,0 0 0 0,0 0 0 15,0 0 0-15,0 0 0 0,0 0 0 0,0 0 0 16,0 0 0-16,0 0 0 0,0 0 0 16,0 0 0-16,0 0 0 0,0 0 0 15,0 0 0-15,0 0 0 0,0 0 0 0,0 0 0 0,0 0 0 16,0 0 0-16,0 0 0 0,0 0 0 0,0 0 0 0,0 0 0 16,0 0 0-16,0 0 0 0,0 0 0 0,0 0 0 15,0 0 0-15,0 0 0 0,0 0 0 0,0 0 0 16,0 0 0-16,0 0 0 0,0 0 0 0,0 0 0 15,0 0 0-15,0 0 0 0,0 0 0 0,0 0 0 16,0 0 0-16,0 0 0 0,18-10 0 0,-18 10 0 0,1 0 0 16,-1 0 0-16,0 0 0 0,0 0 128 15,0 0-128-15,0 0 0 0,0 0 0 0,0 0 0 0,0 0 0 0,0 0 0 16,0 0 0-16,0 0 128 0,0 0-128 0,0 0 0 16,0 0 128-16,0 0-128 0,0 0 0 0,0 0 0 15,0 0 0-15,0 0-128 0,0 0 128 0,0 0 0 16,0 0 0-16,0 0 0 0,0 0 0 0,0 0 0 15,0 0 0-15,0 0 0 16,0 0 192-16,0 0-48 0,0 0 0 0,0 0 0 0,0 0-144 0,0 0 192 16,0 0-192-16,0 0 192 0,0 0-192 0,0 0 0 15,0 0 0-15,0 0 0 0,0 0 0 0,0 0 0 16,0 0 0-16,0 0 0 0,0 0 0 0,0 0 0 16,0 0 0-16,0 0 0 0,0 0 0 0,0 0 0 15,0 0 0-15,0 0 0 0,0 0 0 0,0 0 0 0,0 0 0 16,0 0 0-16,0 0 0 0,0 0 0 15,0 0 0-15,0 0 0 0,0 0 0 0,0 0 0 0,0 0 0 16,0 0 0-16,0 0 0 0,0 0 0 0,0 0 0 0,0 0 0 16,0 0 0-16,0 0 0 0,0 0 0 0,0 0 0 15,0 0 0-15,0 0 0 0,0 0 0 0,0 0 0 16,0 0 0-16,0 0 0 0,0 0 0 0,0 0 0 16,0 0 0-16,0 0 0 0,0 0 0 0,0 0 0 15,0 0 0-15,0 0 0 0,0 0 0 0,0 0 0 16,0 0 0-16,0 0 0 0,0 0 0 0,0 0 0 15,0 0 0-15,0 0 0 0,0 0 0 0,0 0 0 0,0 0 0 16,0 0 0-16,0 0 0 0,0 0 0 16,0 0 0-16,0 0 0 0,0 0 0 0,0 0 0 0,0 0 0 0,0 0 0 15,0 0 0-15,0 0 0 0,0 0 0 16,0 0 0-16,0 0 0 0,0 0 0 0,0 0 0 16,0 0 0-16,0 0 0 0,0 0 0 0,0 0 0 15,0 0 0-15,0 0 0 0,0 0 0 0,0 0 0 0,0 0 0 16,0 0 0-16,0 0 0 0,0 0 0 15,0 0 0-15,0 0 0 0,0 0 0 0,0 0 0 0,0 0 0 16,0 0 0-16,0 0 0 0,0 0 0 0,0 0 0 16,0 0 0-16,0 0 0 0,0 0 0 0,0 0 128 15,0 0-128-15,0 0 0 0,0 0 0 0,17-11 0 16,-17 11 128-16,0 0-128 0,0-2 0 0,0 2 0 16,0 0 0-16,-1 0 0 0,0 2 0 0,1-2 0 15,-1 0 0-15,-1 0 0 0,2 2 0 0,0-2 0 16,0 0 0-16,0 0 0 0,0 0 0 0,0 0 0 0,0 0 0 0,0 0 0 15,0 0 0-15,0 0 0 0,0 0 0 0,0 0 0 16,0 0 0-16,0 0 0 0,0 0 144 0,0 0-144 16,0 0 288-16,11-20-16 0,-9 15 0 0,-2 2 0 15,1-1-48-15,-1-2-16 0,-1-1 0 0,1-1 0 16,-2 0-208-16,1-1 144 0,-1 0-144 16,0-3 128-16,0 2-128 0,0-3 0 0,-1 1 0 0,-1 2 0 15,3-4 0-15,-1 6 0 0,0-2 0 0,1-1 0 16,0 3 0-16,1-2 0 0,0 4 0 0,1-4 0 15,-1 2 0-15,3-2 0 0,-1 1 0 0,1-1 0 16,-1 0 0-16,2-2 0 0,-1 0 0 0,1-2 0 16,0 2 240-16,-2-4-48 0,2 1 0 0,0-1 0 15,-2 0 0-15,1-1 0 0,-1-4 0 0,1-1 0 16,-2 0-192-16,0-3 144 0,0 2-144 0,-2 2 128 0,1 1-128 16,-2 1 128-16,-1 3-128 0,1 1 128 0,-1 4-128 0,1 3 0 15,-1 1 0-15,2 4 0 0,0-1 0 0,1 3 0 16,0 1 0-16,1 2 0 0,0 2 0 0,3 1-144 15,0 1 144-15,2 0 0 0,0 0-144 0,0 2 144 16,2-2 0-16,-1 0-144 0,2-2 144 0,-1 1 0 16,2-1 0-16,0-1 0 0,-1-3 0 0,-2 3 0 15,-1-3 0-15,1-3 0 0,-2 3 0 0,0-3 0 16,-2 3 0-16,1-4 0 0,-3 3 160 0,2-1-32 16,-3 2-128-16,0-2 192 0,-2 1-192 0,0 1 0 15,-2 0 0-15,-1 3 0 0,-2-1 0 0,7-2-128 16,-19 8 128-16,8-1-208 0,-2 1 208 0,-2 0 0 15,-1 2 0-15,-2 1-144 0,0-1 144 0,-2-1 0 0,0 4 0 16,0-3 0-16,1-4 0 0,-2 3 0 0,0-5 0 16,0 3 0-16,0-2 0 0,0-2 0 15,1 1 0-15,3-2 0 0,0 1 0 0,3-2 0 0,-1 2 0 0,1-3 0 16,3 0 0-16,2 0 0 0,3 0 0 0,2 0 0 16,3-3 0-16,1 2 0 0,3-2 0 0,0 1 0 15,2 1 0-15,4-2 0 0,1 0 0 0,4 0 0 16,0-1 0-16,4-1 0 0,0 2 0 0,2-1 0 15,1 2 0-15,-1-2 0 0,1 0 0 0,-1 2 0 16,-1-2 0-16,0 2-208 0,-2-2 80 0,-2 0 128 16,-3 2 0-16,1-2 0 0,-3 1 0 0,0 1 0 0,-3 1 0 15,-1-2 0-15,-1 1 0 0,-2 1 0 16,-1-2 0-16,-1 1 0 0,-1 0 0 0,-1-1 0 0,-1 0 0 0,-2 1 0 16,-1 0 0-16,-2 0 0 0,-1-2 144 0,-2 4-144 15,0-2 160-15,-1 2-160 0,-1 0 0 0,-3 0 0 16,-1 0 0-16,-1 2 0 15,-2 2 0-15,1-2-128 0,-2 2 128 0,0 2 0 0,3-2 0 0,-1 2-128 16,4-2 128-16,1 2 0 0,2-1-256 0,2 3 64 16,4-5 16-16,2 2 0 15,3 1-432-15,3-2-96 0,4-1 0 0,4 0-16 16,4-2 144-16,4 2 16 0,5-3 16 0,3-4 0 16,4 2 96-16,0-2 32 0,0-2 0 0,-2 0 0 0,1 0 112 0,-1-2 32 15,-1 3 0-15,2 1-18800 0</inkml:trace>
  <inkml:trace contextRef="#ctx0" brushRef="#br0" timeOffset="33836.51">27187 7254 12895 0,'-11'6'1152'0,"3"-5"-928"0,5-1-224 0,3-1 0 0,1-4 672 0,-1 1 96 0,-1 1 0 0,-2-7 16 15,2-5 368-15,2-5 64 0,5-7 0 0,3-3 16 0,5-3-608 0,2 1-128 16,1 3-32-16,1 3 0 0,-1 4 80 0,-4 3 16 15,-3 9 0-15,-3 4 0 0,-3 6 368 0,-5 6 80 16,-3 4 16-16,-4 4 0 0,-5 3 256 0,0 3 48 16,0-4 16-16,-2 6 0 0,-3 4-224 0,-2 3-32 15,-1 2-16-15,1-5 0 0,3-3-432 16,0-1-96-16,2-5-16 0,1-1 0 0,3-7-144 0,2 0-48 16,3-3 0-16,1-2 0 0,3-4-208 0,1 0-128 15,1-2 128-15,1-2-128 0,0 0 0 0,3-1 0 16,-1 1 0-16,2-3 0 0,2 1 0 0,-1 0 0 15,0 1 0-15,0 1 0 0,-1 4 0 0,0 0 128 16,-3 3-128-16,1 3 128 0,-1 4-128 0,-2 2 192 16,2 7-64-16,-4 0 0 0,2 6-128 0,-1 3 176 15,1 5-176-15,-1-1 192 0,1 1-192 0,1 1 0 16,0-1 0-16,2-1 0 0,1-1 0 0,2-1 128 0,1 1-128 0,1 0 0 16,3 1 0-16,0-3 0 0,1 8 0 0,3 1 0 15,-1 1 0-15,1 4 0 0,1 2 0 0,-2 2 0 16,1 4 144-16,-1-4-144 0,-2 1 160 0,1 9-160 15,0 14 0-15,1 12 0 0,-2 9 0 0,2 9 0 16,-1 9 0-16,1 8 0 0,0 5 0 0,-2 0-160 16,0 2 160-16,-1-3 0 0,1-2 0 0,-3 0 0 15,4 4 0-15,-1-19 128 0,-1-15-128 0,2 2 128 16,3 9-128-16,1 4 0 0,3 3-128 0,1 2 128 16,0 0 0-16,0 5 0 0,0-1 0 0,-2-2-128 15,-1-1 128-15,-3-3 0 0,-3 2 0 0,-3-2 0 16,-4-1 0-16,-4-3 0 0,-2-1 0 0,-4-3 0 0,-1 2 0 0,-3-4 0 15,0-4 0-15,-2-6 0 0,-1-1 0 16,0-5 0-16,-1-4 0 0,2-8 128 0,-1-4-128 16,1-9 0-16,1 0 0 0,0-6 0 0,2-1 0 0,1-3 0 15,3 0 128-15,1-2-128 0,0-1 160 0,1-3-32 16,0 4-128-16,2-4 192 0,-1 3-192 0,0 3 0 16,1 4 0-16,-1-3 0 0,1 3 0 0,-2-2 0 15,1-4 0-15,0 2 0 0,1-2 0 0,0 2 0 16,0 0 0-16,1-4 0 0,0 0 0 0,1-7 0 15,-1-2 0-15,0-5 0 0,0-5 128 0,2-5-128 16,-2-3 0-16,2-7 0 0,-2 1 192 0,1-7-64 16,-1 0-128-16,2-3 192 0,-2 0-192 0,0 0 176 15,-1 0-176-15,2-3 160 0,-4 3-160 0,2 0 0 0,-1 0 0 0,1 0 0 16,0 0 128-16,0 0-128 0,-10 19 0 0,7-9 128 16,0 2-128-16,-1 1 0 0,2 3 0 0,1 0 0 15,-1 2 0-15,1 1 0 0,1 1 0 0,0-2 0 16,0-2 0-16,1 3 0 0,2-2 0 15,-1 2 0-15,1-1 0 0,-2-2 0 0,2-1 0 16,-1-3 0-16,1 0 0 0,-2-4 0 0,1-2 0 0,1-2 0 16,-1 0 0-16,-1-2 0 0,2 1 0 0,-2-2 0 15,0 1 0-15,1 1 0 0,-1 1 0 0,0-2 0 16,-1 4 0-16,0 2 0 0,-1 0 0 0,0 5 0 16,1-3 0-16,-2 3 0 0,1 3 0 0,1 2 0 15,-1 1 0-15,-2 0 0 0,3 1 0 0,-1 1 0 16,0-5 0-16,0 0 0 0,1-2 0 0,-2-3 0 0,1-1 0 0,0-4 0 15,1 0 0-15,-1-6 0 0,2-3 0 0,-1-3 0 16,0-4 0-16,1-8 0 16,0-2 0-16,1-8 0 0,3-7 0 0,1-12-12592 15,3-7-2512-15</inkml:trace>
  <inkml:trace contextRef="#ctx0" brushRef="#br0" timeOffset="35993.71">27120 7343 21183 0,'-6'-4'1888'0,"1"-1"-1504"0,2 4-384 0,3-2 0 0,0 3 1152 0,-1-2 144 0,-1 1 48 0,-2-6 0 0,-1-1 800 0,0-2 160 16,0-2 48-16,4-2 0 0,1 2-784 0,1-4-160 15,4-1-16-15,4-5-16 0,2-1-864 0,3-3-160 16,3-5-32-16,4-5-16 0,6-5-304 0,6-10 0 16,5 1 0-16,9-7 0 0,9-4 240 0,14-10-64 15,3-5-16-15,6-4 0 0,6-14 112 0,8-5 32 16,9-5 0-16,10-12 0 0,9-12 16 0,3-2 0 15,-2 2 0-15,10-9 0 0,12-12 0 0,-1-2 16 0,-4 9 0 16,0-4 0-16,6-2-128 0,5-4-16 0,2 0-16 16,-10 9 0-16,-17 19-176 0,0-1 0 0,5-4 0 15,-9 8 0 1,-14 12-624-16,-6 8-96 0,-6 4-32 0,-4 3 0 16,-3 5-336-16,-8 8-80 0,-9 10-16 0,-7 6-16528 0</inkml:trace>
  <inkml:trace contextRef="#ctx0" brushRef="#br0" timeOffset="37227.65">31282 2889 35935 0,'0'-4'3200'0,"0"1"-2560"0,0 3-512 0,0 3-128 0,0-3 0 0,-1 0 128 0,1 0-128 0,-1 0 128 31,0 1-1808-31,-2 2-368 0,1-3-64 0,2 0 0 0,0 0-1600 0,0 0-304 0,-23 2-64 0,10-2-16 16</inkml:trace>
  <inkml:trace contextRef="#ctx0" brushRef="#br0" timeOffset="37476.71">30274 2822 10127 0,'-131'0'448'0,"34"-3"96"0,6 3-544 0,20-2 0 15,20 2 0-15,9 0 0 0,-16 2 2848 0,-48-2 464 16,-58 3 80-16,-42-3 32 0,-22 3-96 0,-3 1 0 16,4 1-16-16,9 1 0 0,13-1-1936 0,9 0-384 15,8 1-80-15,0 1-16 0,-1-1-592 0,-5-3-128 16,-6-1-32-16,-1 0 0 0,7-6-144 0,3 4 0 16,5 0 0-16,-1 0 0 0,1 0 0 0,-7-2 0 15,-6 1 0-15,2-2 0 0,7 1-144 0,7 1 144 16,6 1 0-16,4 0 0 0,3 0 0 0,14 0 0 15,18-5 0-15,8 1 0 0,9 1 0 0,13 0 0 16,14-5 160-16,8 2-32 0,2 0 496 0,8 1 96 16,13 1 32-16,8-3 0 0,4 1-608 0,5-1-144 0,3 1 0 15,2-2 0 1,4 0-768-16,2 0-192 0</inkml:trace>
  <inkml:trace contextRef="#ctx0" brushRef="#br0" timeOffset="38095.46">23351 2446 40543 0,'-17'0'3600'0,"3"-3"-2880"0,7 2-576 0,5 1-144 0,2-2 0 0,-2 2-256 0,-5-4 64 0,-6-1 16 16,-3-1-880-16,-2-2-176 0,0-2-48 0,3 2 0 15,3 0 528-15,2 2 112 0,3 1 0 0,1 2 16 0,1 0 240 0,0 3 64 0,0 3 0 0,-1-1 0 31,-1 2-496-31,0 4-80 0,-2 0-32 0,-2 2 0 16,-1 1-656-16,-6 2-128 0,-3 6-16 0,-6 3-16 16,-2 1 160-16,-9 7 48 0,-10 10 0 0,-12 9 0 15,-8 12 464-15,-10 5 112 0,-6 0 0 0,-13 11 16 0,-14 15 432 16,-10 9 64-16,-4 9 32 0,-10 1 0 0,-11 8 1408 0,-7 8 288 0,-4 9 48 0,-3 4 16 16,4-3 2432-16,-7-1 512 0,-9 4 80 0,-3 9 32 0,-2 5-1712 15,-2-1-352-15,-2-4-64 0,-7 4-16 0,-8 5-1376 0,0-8-288 16,18-18-48-16,-5 7-16 0,-2 3-64 15,-5 7-16-15,-2 0 0 0,0-7 0 16,1-12-240-16,11-6-48 0,20-8-16 0,2-2 0 16,5-7-144-16,3-11 0 0,15-17 0 0,14-7-176 15,16-6-272-15,9-6-48 0,7-12-16 0,7-13-18736 16</inkml:trace>
  <inkml:trace contextRef="#ctx0" brushRef="#br0" timeOffset="38884.53">30999 2635 19343 0,'-2'6'1728'0,"-1"-2"-1392"0,1 3-336 0,2 2 0 0,1 1 4976 0,1 2 912 0,3 1 192 0,2 9 48 16,2 12-7184-16,5 21-1440 0,6 20-272 0,2 21-64 16,3 11 1216-16,-2 9 240 0,0 11 48 0,-2 4 16 0,0 10 1152 0,-3 7 160 0,-1 8 176 0,1 7-48 15,-2 8 704-15,1 3 128 0,-1 13 16 0,0-3 16 16,2-5 96-16,-2-1 0 0,1 4 16 0,0 2 0 16,2 6-512-16,-2 3-96 0,0 6-32 0,0 0 0 0,-3 0 96 15,-1-9 16-15,-3-4 0 0,-3-3 0 0,0 1 144 16,-2 5 48-16,0 2 0 0,-1-6 0 0,0-3-416 0,0-15-80 15,-1-19-16-15,0 14 0 0,2 14-48 0,-4 2-16 16,1-5 0-16,0-11 0 0,0-11-192 0,1-8 144 16,0 2-144-16,1-18 128 0,0-14-128 0,1-2 0 15,1-3 0-15,0-11 0 0,-1-11 0 0,0-13 0 16,0-10 0-16,0-6 0 0,-2-10-176 0,1-9-64 16,1-3-16-16,-1-11 0 15,0-4-1280-15,-2-11-272 0</inkml:trace>
  <inkml:trace contextRef="#ctx0" brushRef="#br0" timeOffset="39417.15">31700 9762 32255 0,'-2'-13'2864'0,"1"6"-2288"0,1 1-576 0,0 3 0 0,1 3 1280 0,-1-1 160 0,1-2 32 0,-1-5 0 0,2 0-1088 0,1-2-224 0,1 2-32 0,-1 4-128 0,4 4-192 0,-3 4-160 15,3 4-32-15,-4 6 0 16,2 8-560-16,-2 4-112 0,-2 8-32 0,-2 6 0 16,-3 9-992-16,-5 8-208 0,-5 12-32 0,-9 6-16 15,-8 11-160-15,-12 4-48 0,-13 12 0 0,-9 6 0 31,-13 10 32-31,-9 3 0 0,-6 1 0 0,-11 2 0 0,-8 4 3344 0,-8 6 688 0,-6 8 128 0,-13 7 16 0,-14 11 4160 0,-9 15 832 16,-4 9 176-16,0 4 16 0,11-10-3904 0,-10 1-768 16,-12 8-176-16,2 2-16 0,6 4-1136 0,5-2-208 15,4-2-64-15,-1-6 0 0,-4-5-336 0,8-8-80 16,12-5-16-16,4-10 0 0,1-3-144 0,12-14 0 16,10-11 0-16,2-7 0 0,2-2 0 0,10-12 0 15,11-4 0-15,7-17 0 0,6-6-256 0,9-16-96 0,12-10-16 16,7-11 0-1,8-11-624-15,15-15-128 0</inkml:trace>
  <inkml:trace contextRef="#ctx0" brushRef="#br0" timeOffset="40467.4">29922 13459 1839 0</inkml:trace>
  <inkml:trace contextRef="#ctx0" brushRef="#br0" timeOffset="40927.33">29905 13349 12895 0,'-3'-4'1152'0,"2"-2"-928"0,1 4-224 15,0-1 0-15,0 2 2720 0,0-2 496 0,0-3 112 0,1-4 0 16,1-2-464-16,-1-4-112 0,2-3 0 0,2 1-16 15,2 0-1648-15,-1 1-320 0,1 3-64 0,-2 2 0 16,0 3-160-16,0 2-32 0,-2 3 0 0,-2-1 0 16,-1 4 96-16,-1 1 16 0,-2 0 0 0,-2 4 0 15,0-2 48-15,-4 5 16 0,1 0 0 0,-2 2 0 16,-2 0-112-16,-1 5 0 0,-2 3-16 0,1 3 0 16,-4 2-240-16,2 4-64 0,-1 3 0 0,0 4 0 15,2-1-256-15,0 4 0 0,1 4 0 0,-1 4 0 16,3 3 0-16,1 5 0 0,-1 4 0 0,0 5 0 15,3-1 0-15,0 6 0 0,3 0 0 0,-1 4 0 0,5-1-208 16,0-5 0-16,2-3 0 0,1-4 0 0,2-8 208 16,1-4 0-16,4-7-160 0,-1-3 160 15,4-3 0-15,0-4 160 0,3-1-16 0,1-7 0 0,2-1-16 0,0-4-128 16,2-8 192-16,1-1-64 0,-2-3-128 0,2-8-224 16,1-1 48-16,0-6 16 0,1-5 160 0,1-3-160 15,-1-6 160-15,0-5-160 0,0-3 160 0,-1-4 0 16,-2-1 128-16,-2-4-128 0,-1-2 0 0,-1-5 0 15,-2-4 0-15,-4-4 0 0,0-7 0 0,-3-2 0 16,-3 0 0-16,-5 2 0 0,-1-2 0 0,-5 0 128 16,-2 4-128-16,-3 0 0 0,-2 2 128 0,0 6-128 15,-2 3 160-15,0 5-160 0,0 9 288 0,1 0-32 16,2 6-16-16,-1 4 0 0,1 3-240 0,2-1 0 16,-1 4 128-16,4 3-128 0,-1 1 0 0,1 4 0 0,2-1 0 15,-2 5 0-15,4 4-224 0,0 3-32 0,1 0-16 16,-1 3 0-1,-1 6-432-15,0 3-64 0,-3 5-32 0,1 4-12448 0,-5 4-2496 16</inkml:trace>
  <inkml:trace contextRef="#ctx0" brushRef="#br0" timeOffset="41327.33">29777 13769 35935 0,'-3'4'1600'0,"-2"-4"320"15,0 3-1536-15,1-2-384 0,2 1 0 0,-1 1 0 0,2-2 1424 0,-3 1 224 0,-1 2 32 0,-2 2 16 0,-1 0-80 0,1 3-16 0,2-3 0 0,1 2 0 0,4 0-448 0,3 0-112 0,2 0-16 0,2 2 0 16,6-1-688-16,3-2-144 0,3 2-16 0,2-3-16 15,3-2-160-15,3-2 0 0,4-4 0 0,4-7-176 32,4-2-736-32,2-11-160 0</inkml:trace>
  <inkml:trace contextRef="#ctx0" brushRef="#br0" timeOffset="44293.27">28938 13539 13823 0,'-3'-1'1216'0,"1"-1"-960"0,1-1-256 0,1-1 0 0,0 2 1840 0,0-2 320 0,0-3 64 0,0-4 16 0,0-3-128 0,0-4 0 16,1-2-16-16,1 1 0 0,2 1-1472 0,-2 2-304 15,2 6-48-15,-1-3-16 0,-1 5-256 0,-1 1 0 16,2 4 128-16,-3-1-128 0,-1 2 704 0,-1-1 64 16,1 3 32-16,-1-1 0 0,-1-3 80 0,-1-1 16 15,2-1 0-15,-2-1 0 0,1-3 16 0,0-3 16 16,-1-1 0-16,2-5 0 0,-2-3-384 0,3-4-80 15,-1 0-16-15,0-8 0 0,1-1-128 0,1-3-16 16,-1-2-16-16,1-2 0 0,-1 1-288 0,-1-6 0 16,1-1 0-16,-1-3 0 0,-1-2 0 0,1-2 0 0,-1 2 0 0,1 0 0 15,-2 1 0-15,4 1 0 0,2 4 0 0,1 0 0 16,1 0 0-16,1 3 0 16,1 2 0-16,-1 1 0 0,1-2 0 0,0 1 0 0,0 1 0 0,0-4 0 15,-1-4 0-15,0 3 160 0,-1-3-160 0,-1 2 128 16,-2 1 112-16,-2-1 16 0,-1 0 0 0,-3-1 0 15,0-8 0-15,-2 2 0 0,-3-1 0 0,1 0 0 16,-2-2-32-16,-1-1 0 0,0-2 0 0,-2 3 0 16,0-2-80-16,1 1-16 0,-1-2 0 0,2 4 0 15,-2-1-128-15,1 2 0 0,-1 2 144 0,2 5-144 16,-2-2 128-16,2 3-128 0,-1 5 128 0,1-2-128 16,1 3 160-16,0 0-32 0,1 3-128 0,-1-3 192 0,1-3-192 15,0 5 144-15,0-2-144 0,1 3 128 0,1 1-128 0,-1 0 0 16,2 1 0-16,-1-1 0 0,2 1 0 0,0 1 0 15,1-3 0-15,0 1 0 0,1 1 144 0,1-1-144 16,0 0 160-16,1 1-160 16,0 2 160-16,1-1-160 0,0 0 160 0,1-3-160 0,1 6 0 0,0-5 128 15,2-5-128-15,1 1 0 0,-1-4 0 0,1 5 0 16,0-4 0-16,1 3 0 0,0 1 0 0,-2 1 0 16,2 3 0-16,-2-2 0 0,-2 5 128 0,0-6-128 15,0 1 0-15,-1-6 0 0,0 0 0 0,0 0 128 16,-1-1-128-16,-1 2 0 0,0 1 0 0,0 1 0 15,-1-1 0-15,0-1 0 0,-1 1 0 0,0-4 0 16,-1 1 0-16,0 0 0 0,-1-5 0 0,0 3 0 16,1-1 0-16,-1 3 0 0,0 1 0 0,1-1 0 15,1 0 0-15,2 3 0 0,-1-2 0 0,3-1 0 0,4-5 0 16,1-2 0-16,0 3 0 0,1 0 0 16,0 5 0-16,0 1 0 0,-1 4 0 0,-1 1 0 0,0-3 0 0,-1 0 0 15,0 1 0-15,-1-1 0 0,0 2 0 0,-2 1 0 16,0 4 0-16,-2-4 0 0,0 3 0 0,-1-3 0 15,1 6 0-15,-3 0 0 0,1-2 0 16,-2-5 0-16,1 5 0 0,0-1 0 0,0 6 0 0,-1-5 0 16,0-4 0-16,-2-6 0 0,2 0 0 0,0-1 0 15,1 1 0-15,0-1 0 0,2-2 0 0,0 4 0 16,1 5 0-16,-2 2 0 0,3 2 0 0,-3 0 0 16,1-1 0-16,0 0 0 0,-2 6 0 0,-1 2 0 15,-1 3 0-15,0 3 0 0,0 4 0 0,-2 2 0 0,-1 1 0 16,0-1 0-16,-1 3 0 0,0 2 0 15,1-2 0-15,0 2 128 0,0-2-128 0,3-1 0 0,1 1 0 0,1-1 0 16,2 2 0-16,1-1 0 0,0 0 0 16,2-3 0-16,2 4 0 0,0-2 0 0,2-2 0 15,1 3 0-15,0 0 0 0,-2 1 0 0,2 2-176 0,-1-1 32 16,1 0 0-16,0 1 0 0,0 0-176 0,-1 0-48 16,-1 2 0-16,1 2 0 15,-1 0-208-15,-1 2-64 0,-1 1 0 0,-1 0 0 16,0 4-192-16,-1 0-64 0,0 2 0 0,-2 2-11520 15,2 3-2304-15</inkml:trace>
  <inkml:trace contextRef="#ctx0" brushRef="#br0" timeOffset="45664.07">28282 5724 35935 0,'-7'-2'3200'0,"1"0"-2560"0,1 2-512 0,2 0-128 0,3 0 0 0,-1 0 0 0,-3 0 0 0,-1-2 0 31,-2 2-464-31,2-3-112 0,3 2-32 0,3 1 0 16,5 0-1600-16,5 1-320 0,4-1-64 0,5 0-16 0,3 0 176 0,2 3 48 16,5-3 0-16,-1 2 0 0,2-2 1120 0,0 2 240 0,0 0 32 0,-2-2 16 15,-2 1 2032-15,-2-1 416 0,-6 2 64 0,-3-2 32 16,-2 0 1536-16,-3 0 304 0,-3 0 64 0,-4 0 16 0,0 0-864 0,-4 1-160 15,-1-1-32-15,-3 2-16 0,-1-1-1536 0,-2 2-304 16,-2-1-64-16,1-2-16 0,-2 4-304 0,-3-1-48 16,1 0-16-16,-3 0 0 15,0 0 16-15,-1-1 0 0,-1 0 0 0,0 1 0 0,-1-2-144 0,-2 1 160 16,-3 1-160-16,-3-2 160 0,-5 2-16 16,-2-1 0-16,-2 2 0 0,-4-2 0 0,-6-1-16 15,-6 2 0-15,-9-2 0 0,-7 0 0 0,1 1 16 0,-3-2 0 16,-4 2 0-16,-7-4 0 0,-10 2-16 0,-7-2-128 15,3 1 192-15,-1 0-64 0,-4-3 80 0,-7 2 16 16,-8-4 0-16,0-1 0 0,0-3-32 0,-6 1-16 16,-8-4 0-16,-2 1 0 0,4-4-48 0,-9 0 0 15,-10-3 0-15,3 3 0 0,7-2-128 0,-9-1 0 16,-13 0 0-16,-2 2 128 0,12 0-128 0,-7 3 128 0,-7 2-128 16,-6 2 128-16,-5 0-128 0,3 4 0 0,3 0-192 0,-2 2 192 15,-2 4-240-15,-3-2 80 0,3-2 16 0,4 1 0 16,4 1-32-16,-1 2 0 0,-3 2 0 0,5 1 0 15,19-6 176-15,-9 6 0 0,-3-3 0 0,-7 4 0 16,-2-1 0-16,7 1 0 0,10-2 0 16,-1 2 0-16,-3 5 0 0,-2-3 0 0,2-4 0 0,11 2 0 15,11 2 0-15,1 0 0 0,-4 2 0 0,0 1 0 16,6 0 0-16,-2 0 0 0,-2-1 0 0,10 0 0 16,12-2 0-16,5 1 0 0,7-6 0 0,5 1 0 15,3-2 0-15,11 0 0 0,11 0 0 0,8-3 0 16,9 0-160-16,6-1-48 0,6-1-16 0,5-1-12960 15,3 1-2576-15</inkml:trace>
  <inkml:trace contextRef="#ctx0" brushRef="#br0" timeOffset="47319.34">22709 15032 22111 0,'10'-11'1968'0,"-1"2"-1584"0,-3 3-384 0,-2 3 0 0,-2 2 128 0,3-5-128 0,4-3 0 0,6-4 128 0,2-3 1216 0,0 1 256 0,-2 2 32 0,-4 6 16 16,-2 5 1456-16,-5 2 288 0,-3 6 64 0,-4 4 16 15,0 5-1840-15,-5 4-368 0,-2 6-80 0,-1 1-16 0,-4 5-752 16,-3 4-160-16,-6 3-16 0,-4 4-16 0,-4 4-224 0,-9-1-192 16,-7 1 48-16,-8 2 0 15,-6 3-320 1,-3 0-64-16,2-3-16 0,-2-1 0 0,2 2 272 0,0-4 48 0,5-4 16 0,2-5 0 0,3-5 208 0,5-5 0 15,6-5-160-15,7-5 160 16,8-6-400-16,7-8-16 0,6-4 0 0,2-7-17984 16</inkml:trace>
  <inkml:trace contextRef="#ctx0" brushRef="#br0" timeOffset="47527.74">22164 15152 50687 0,'-3'9'2240'0,"2"-2"464"0,1 2-2160 0,1-3-544 16,3-3 0-16,2 2 0 16,2 0-384-16,4 4-176 0,9 6-32 0,11 5-16 0,10-1 464 0,9 6 144 0,10 0 0 0,2 1 0 15,3 6-176-15,3 5 176 0,-3 0-160 0,-1 3 160 16,-4 3-368-16,1 2 32 0,-2 2 0 0,-5 1 0 16,-3-1 176-16,-5 0 160 0,-4 0-208 0,-8-1 80 31,-7-3-320-31,-2 1-64 0,-1 5-16 0,-4 0-12928 0,-2-2-2592 0</inkml:trace>
  <inkml:trace contextRef="#ctx0" brushRef="#br0" timeOffset="48360.08">15916 11475 43311 0,'11'3'3840'0,"0"-1"-3072"0,-1 5-608 0,-3-4-160 16,-1 1-496-16,4 5-128 0,9 3-16 0,11 8-16 0,8 8 432 0,3 9 96 0,-1 8 128 0,-2 2-208 15,-6 4-480-15,-3-3-80 0,1-7-32 0,0-7 0 16,2-5 320-16,0-6 64 0,1-2 16 0,2-1 0 16,1-1 1424-16,-1-5 272 0,-2 2 64 0,-2-3 16 15,1-3-832-15,-4-3-160 0,-2-1-48 0,-2-3 0 16,-2-3-704-16,-2-6-144 0</inkml:trace>
  <inkml:trace contextRef="#ctx0" brushRef="#br0" timeOffset="48603.39">16988 11257 43311 0,'-13'-4'3840'0,"2"5"-3072"16,3 4-608-16,4 1-160 0,1 0 736 0,-3 2 112 15,-4 4 32-15,-9 10 0 0,-5 7-704 0,-3 12-176 16,-2 9 0-16,-2 10 0 0,1 7 0 0,-4 12 0 15,-4 10 0-15,-5 8-176 0,-4 7 176 0,-8 14 0 16,-8 9 0-16,-6 12-128 0,-5 7 128 0,-5 1-128 0,-4-1 128 16,0-17-128-1,5-17-400-15,-1-8-80 0,0-7-16 0,13-14 0 0,15-11 400 0,18-18 80 0,14-10 16 0,21-18-19152 16</inkml:trace>
  <inkml:trace contextRef="#ctx0" brushRef="#br0" timeOffset="51995.37">28893 13412 10127 0,'-5'0'896'0,"2"0"-704"0,0-3-192 0,2 3 0 0,1 0 2272 0,0 0 416 0,1 0 96 0,0-2 16 0,-1 1-1456 0,2-3-272 0,-1 2-64 0,-1 2-16 15,0 0-704-15,0 0-144 0,0 0-16 0,0 0-128 16,0 0 992-16,0 0 96 0,0 0 0 0,0 0 16 15,0 0 752-15,-21 9 160 0,15-5 32 0,-1-1 0 16,0 0-448-16,0 0-64 0,-1 1-32 0,0-2 0 16,0-1-720-16,-2-1-144 0,2 0-16 0,-5 0-16 0,0-1 0 0,-5 1 0 15,0-4 0-15,-6 4 0 16,-4-2-240-16,-7 2-48 0,-7-3-16 0,-7 6 0 16,-6-1-176-16,-5 5-128 0,-3 0 144 0,-4 2-144 0,-2 0 144 15,-7 1-144-15,-5 3 128 0,-2 3-128 0,10-1 304 0,-1 1-32 16,2 0 0-16,-1 2 0 0,1-2-32 0,2 0-16 15,2-3 0-15,6-3 0 0,6-2-224 0,7 0 0 16,5-2 0-16,7-4 0 0,4-2 0 0,6-2 0 16,3-2 0-16,4-1 0 0,6 0 0 0,3-1-240 15,3 0 48-15,4 0 16 16,3 0-624-16,4-3-128 0,0 3-32 0,4 0-19456 0</inkml:trace>
  <inkml:trace contextRef="#ctx0" brushRef="#br0" timeOffset="54727.53">28245 5724 27647 0,'-3'0'2448'0,"-1"0"-1952"0,1 0-496 0,2 0 0 15,0 0 1168-15,0-2 144 0,-2 0 32 0,0 0 0 0,-4-1 272 0,1 0 64 0,-1-1 16 0,2-2 0 16,0 0-1008-16,2-1-208 0,1 1-32 0,1-2-16 16,-1 0-112-16,1 2 0 0,0 0-16 0,-2 0 0 15,1 2-64-15,-4-2-16 0,0 2 0 0,-3 2 0 16,0-2-48-16,-2 4-16 0,-2-3 0 0,-3 6 0 15,-2-3-160-15,-2 4 0 0,-1-2 144 0,-2 2-144 16,-1-1 0-16,-2 4 0 0,-2-4 0 0,0 2 0 16,-2-1-144-16,-1-2 0 0,-4 2 0 0,-3-4 0 15,-2 0-160-15,-9-2-16 0,-13-2-16 0,-7-2 0 16,-4 0-400-16,4-2-80 0,6 2-16 0,6-5 0 16,9 1 1072-16,-1-2 208 0,2-2 32 0,-5 2 16 0,-4-3-496 0,-5 4 0 15,3 0 0-15,-2 1 0 0,4 0-384 0,-1 0 0 16,2 0-16-16,2 1 0 0,1-1 1008 0,-2 4 208 15,-3-4 32-15,1 4 16 0,1 0-656 0,3-3-208 16,2 2 128-16,2-2-128 0,2 1 272 0,-4 0 0 16,-5-2 0-16,-1 0 0 0,-3 4 48 0,0 0 16 15,1 0 0-15,0 0 0 0,1-1-336 0,-6 4 144 16,-8 0-144-16,-6 3 0 0,-5 0 0 0,-1 4-304 16,5-2 48-16,1 1 0 15,2 1-160-15,-4-1-32 0,-4 0 0 0,4 1 0 0,6-1 448 0,3 0-128 16,6-1 128-16,2-2 0 0,-1 0 0 0,-4 0 256 0,-3 1-48 0,1-1 0 15,6 0 112-15,1-1 0 0,2-1 16 16,0-1 0-16,1 2 16 0,-5-4 0 0,-1 4 0 16,1-5 0-16,4 2-64 0,2-1-16 0,2-2 0 15,-3 0 0-15,0-1-272 0,-6 2 0 0,-1-2 0 0,0 2 0 16,3 0 0-16,3-4 0 0,0 4 0 0,-2-3 0 16,-2 2 0-16,0-2-224 0,-1 3 64 0,5 0 16 15,5-2 144-15,2 2-128 0,3 0 128 0,-1 0-128 16,4-1 128-16,0 1 0 0,0 0 0 0,0 0 0 15,0 0 0-15,1-2 128 0,2 2-128 0,2 0 128 16,2 1-128-16,0 4 0 0,1-2 128 0,-3 3-128 16,-1 0 0-16,-6 0 0 0,-5 3 0 0,-3 0 0 0,3 1 0 15,-1 1 0-15,1 1 0 0,-1 2-128 0,-1-2 128 0,-4 3-160 16,-4 0 160-16,-3 1-160 0,0-1 160 0,3-2 0 16,3 2 0-16,2 1 0 0,1-4 0 0,-1 2 0 15,-3-2 0-15,-1 0 0 0,-2 3 0 0,4-3 0 16,4 0 0-16,2 0 0 0,7 0 0 15,0-2 0-15,-3 0 0 0,0 2 0 0,1-2 0 16,-5 1 0-16,1 2 0 0,1 2 128 0,6-2-128 0,2 2 0 16,4-3-128-16,2 1 128 0,-3 2 0 0,0 0 0 15,-1 1 0-15,-3-1 0 0,1 1 0 0,2 3 0 16,3-1 0-16,3-2 0 0,8 2 0 0,3-3 0 16,5-2 0-16,6 2 0 0,4-5 0 0,6-2-128 15,1-1 128-15,5 2 0 0,2-3-176 0,4 0 176 16,4 0-208-16,4 0 80 0,4 0-144 0,7-4-32 0,7 2 0 15,7-1 0-15,5 2 112 0,10-1 0 0,7-1 16 0,3 2 0 16,3-2-96-16,4 1-32 16,-2 1 0-16,7-3 0 0,7 2 144 0,4 2 32 0,0 0 0 15,1-3 0-15,-5 2 128 0,9-2 0 0,12 3 0 0,1 0 0 16,0 0 0-16,8-3 0 0,11 0 0 0,-1 1 0 16,1-3 0-16,7 0-128 0,13-1 128 15,-6-2 0-15,-6 2-368 0,10-4 16 0,13 1 0 0,1 0 0 31,-4-4-192-31,2-2-32 0,-1 2-16 0,8-2 0 16,6 1 592-16,-7-2 0 0,-6 4 0 0,1-3 0 0,2 4 0 0,-4 0 0 0,0 3 0 0,-10-2 192 16,-11 2 160-16,3 2 32 0,6 2 16 0,-6 1 0 15,-16 2-272-15,5 1-128 0,11 1 0 16,-8 2 128-16,-9-3-768 16,2 4-176-16,8-2-16 0,-3-2-16 15,-11 0-1200-15,6-2-224 0,8 2-48 0,-4-4-16 0,-7-2 1520 16,1 0 304-16,6 3 64 0,-6-1 16 0,-10-2 432 15,-7 2 224-15,0 1-32 0,-3 0 0 0,-1 0 976 0,-7 0 192 0,-11 3 48 16,-6 0 0-16,-2 0-224 0,-4 3-32 0,-5-3-16 0,-7 1 0 0,-7 1-464 0,-6-2-96 16,-5 0 0-16,-9 0-16 0,-4 0-176 0,-4 0-16 15,-4 3-16-15,-2-6 0 0,-2 3 32 0,-2 0 0 16,-3 0 0-16,-1 0 0 0,-3 0-192 0,0 0-48 16,-1 0 0-16,-2 3 0 0,0-3 32 0,-1 0 0 15,0-3 0-15,0 3 0 0,0 0-32 0,0 0 0 16,0 0 0-16,-1 0 0 0,1 0-144 0,0 0 0 15,0 0 0-15,0 0 0 0,0 0 0 0,0 0 0 16,-6 20 128-16,2-14-128 0,0 3 144 0,-1 1 0 0,0 0 0 16,-1 2 0-16,0 0 192 0,0 2 48 0,0 1 0 15,-1 1 0-15,1 2 0 0,1 2 0 0,0 1 0 0,2 2 0 16,1-1-64-16,1 3 0 0,1 3 0 0,1 0 0 16,3 5-160-16,0-1-32 0,1 5-128 0,0-3 192 15,0 2-192-15,0 1 176 0,0 2-176 0,0-1 160 16,-1 3-32-16,-1 3 0 0,-1 3 0 0,1 4 0 15,-1 8 32-15,1 0 0 0,-1 2 0 0,1 0 0 16,2-3 0-16,1 1 0 0,1 5 0 0,3-1 0 16,1 6 96-16,2 0 32 0,0 2 0 0,1-2 0 15,0-5-288-15,-3 2 0 0,0 3 128 0,-1 6-128 0,-2 8 0 16,-1-4 0-16,-3-3 0 0,-2-3 0 0,-5 6 0 16,0 2 0-16,-4 11 0 0,-4 0 0 15,0-7 0-15,-4 1 0 0,2 0 0 0,-2 2 0 0,0 1 0 16,0-7 0-16,2-4 0 0,0-1 0 0,1 2 0 15,2 3 128-15,1-1-128 0,2-1 0 0,1-10 128 16,1 2-128-16,-1 1 0 0,1-3 0 0,1 8 0 0,0-5 0 16,2 0 0-16,-1-4 0 0,2-2 128 0,0 2-128 15,1 1 0-15,1 0 0 0,0 3 0 0,2-5 0 16,0-1 0-16,0-4 0 0,1 0 0 0,-1 1 0 16,1 2 0-16,1 0 0 0,-1-1 0 0,-1-3 0 15,1-2 0-15,0-3 0 0,-2-2 0 0,1 4 0 16,-1 4 0-16,-1 1 0 0,2 2 0 15,-1-7 0-15,0 2 0 0,0-4 0 0,2-4 0 0,0-1 0 16,-1 3 0-16,3 2 0 0,3 0 0 0,0-2 0 0,1-2 0 16,1-3 0-16,1-5 0 0,0 2 0 0,0-1 0 15,0-1 0-15,-2-5 0 0,0 3 0 0,3 8 128 16,-3 0-128-16,1-1 0 0,-1-3 0 0,-1-5 0 16,-3 2 0-16,0-3 0 0,-1-1 0 0,-1 5 0 15,0-1 0-15,-1 1 0 0,0-1 0 0,1 1 0 16,-1-2 0-16,2-1 0 0,1-5 0 0,1-2 0 15,1-5 0-15,2 3 0 0,1-3 0 0,2 4 0 16,-2 1 0-16,1 0 0 0,-1 2 0 0,0 1 0 0,-1 0 0 16,0 4 0-16,0 2 0 0,-1-1 0 0,-2 1 0 15,-1 1 128-15,-1-1-128 0,-2 3 0 0,-1 2 0 16,-2-2 0-16,0 0 0 0,-1-2 0 0,0 1 0 16,-2-4 0-16,2-5 0 0,0-5 0 0,0-1 0 0,-1-5 0 15,2-3 0-15,2-1 0 0,-1 0-144 0,1-1 144 0,1-4 0 16,-1 2 0-16,2-3 0 0,0 3 0 15,-1-7 0-15,1 2 0 0,0 0 0 0,1-4 0 0,-2 3 0 16,1-5 0-16,0 2 0 0,0 0 0 0,-1-1 0 16,0 1 0-16,-1-3 128 0,1-1-128 0,-3-1 0 15,0 0 0-15,-2-2 0 0,1-1 0 0,-1 2 0 16,-3-4 0-16,0 0 0 0,-3 0 256 0,-2 0-32 16,-1-3 0-16,-2 2 0 0,-3-1 112 0,-5-2 32 15,-5-1 0-15,-8 1 0 0,-4-2-64 0,-5 2-16 16,-4 1 0-16,-3 0 0 0,2 0-160 0,-1 3-128 15,0 0 192-15,1 0-192 0,6 3 368 0,-2 1-48 0,-5 2 0 16,-1 3 0-16,-2-2 32 0,1 4 0 0,5-1 0 16,4-2 0-16,4 3 224 0,3-4 32 15,6 2 16-15,5-3 0 16,6-5-1008-16,6-2-192 0,5-5-32 0,11-13-24960 0</inkml:trace>
</inkml:ink>
</file>

<file path=ppt/ink/ink2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24:16.810"/>
    </inkml:context>
    <inkml:brush xml:id="br0">
      <inkml:brushProperty name="width" value="0.05292" units="cm"/>
      <inkml:brushProperty name="height" value="0.05292" units="cm"/>
      <inkml:brushProperty name="color" value="#0070C0"/>
    </inkml:brush>
  </inkml:definitions>
  <inkml:trace contextRef="#ctx0" brushRef="#br0">11923 15174 39615 0,'-6'-4'3520'0,"1"1"-2816"16,3-1-560-16,1 2-144 0,1-2 0 0,-1 1 0 16,-3-5 0-16,-1-6-176 15,-2-2-208-15,-1-6-32 0,0-3-16 0,0 0 0 16,2 5-752-16,1 2-160 0,0 2-16 0,3 3-16 15,-1 7 496-15,1 5 112 0,1 1 0 0,-2 4 16 0,1 6 1568 0,-2 0 304 16,0 6 64-16,1 5 16 0,0 1-128 0,-1 6-32 16,2 1 0-16,1-1 0 0,1 2-272 0,1 1-48 15,3 0-16-15,2-3 0 0,0-4-416 0,3-1-96 0,2-3 0 16,1-4-16-16,4-1-176 0,2-5-176 0,-1-3 48 16,0-2 0-16,1-4 0 0,1-1 0 15,4-1 0-15,-1-1 0 0,-1-5 128 0,-1-2 0 0,-2-1 0 0,-1-3 0 16,-2-3 0-16,1 0 224 0,0-7-32 0,1-1 0 15,-3-4 160-15,0-1 32 0,0 1 0 16,-3-1 0-16,-1 1-112 0,-3 1-16 0,-2 3 0 16,-4 0 0-16,-1 4-256 0,-2 1 128 0,-4 7-128 15,-3 2 0-15,-1 4 256 0,-4 6-48 0,-4 1-16 0,-4 8 0 16,-6 3-32-16,0 2-16 0,-2 4 0 0,-4 7 0 16,-6 0-144-16,-1 3 0 0,2 1 0 0,2-1 0 15,3 2 0-15,3-3 0 0,7-1 0 0,4-4 0 16,6 0 0-16,4-3 0 0,5-3 0 0,5 0 0 0,2-1 0 15,1-4 0-15,2 0 0 0,5-1 0 0,4 0 0 16,2-6-256-16,4-2 64 0,2 1 16 0,4-6-64 16,2-1-16-16,2-2 0 0,0-4 0 0,1 2 256 0,-3-5-192 15,0 3 192-15,-2-2-192 0,-1-4 192 0,-3 0 0 16,-2 0 0-16,-3-3 0 0,-3 1 0 16,-2-5 208-16,-3-1-64 0,-1 0-16 0,-4-3 192 0,0-1 16 15,0-2 16-15,-3 1 0 0,-1-1-32 0,0 7 0 16,-2 2 0-16,-2-1 0 0,-3-4-192 0,-5-2-128 15,0 3 128-15,-2 8-128 0,0 4 0 0,-1 8 0 16,1 4 0-16,-3 5-192 0,-5 6-48 0,-6 8-16 16,-3 7 0-16,2 3 0 0,4 2 64 0,-1 3 0 15,1 6 0-15,3-2 0 0,5 1 0 0,2-2 0 16,5 1 0-16,3-8 0 0,4-3 192 0,3-4 0 16,4-4 0-16,3-3-144 0,2-5 16 0,5 0 0 0,0-4 0 15,5-3 0-15,-2-2 128 0,3-1 0 16,2-1 0-16,1-2-128 0,1-1-48 0,0-2 0 0,0-2 0 0,1-2 0 15,-1 0 176-15,-3-3-128 0,0 1 128 0,-1-3-128 16,-1 2 128-16,1-6 0 0,-1 1 0 0,-2 0 0 16,-1 0 288-16,-4-1-16 0,0 1 0 15,-4 0 0-15,0 3 48 0,-5-3 0 0,-3 2 0 0,-1 0 0 16,-3 0 16-16,-3 0 16 0,-4 3 0 0,-3 1 0 16,-1 2-128-16,-2 1-32 0,-1 3 0 0,-5 5 0 15,-1 2-192-15,-4 5 0 0,4 3 128 0,-4 3-128 16,-3 4 0-16,-2 7 0 0,0 1-192 0,1 4 192 15,2 3-272-15,1 1 48 0,3 5 16 0,2-5 0 16,4 1-16-16,4-4 0 0,4-1 0 0,2-2 0 0,5-4 32 16,3 1 16-16,5-5 0 0,3-2 0 0,3-3-128 15,3-6-16-15,3-1-16 0,4-3 0 0,2-6 128 16,1-4 16-16,5-3 16 0,0-5 0 0,3-5 48 0,2-4 0 16,1-5 0-16,2 1 0 0,-3-4 128 0,-2 1 0 15,-3-4 0-15,-3 4 0 0,-3 1 0 0,-4 3 0 16,-1 1 0-16,-5 2 0 0,0 4 336 0,-3 0 0 15,-1 1 0-15,-2 7 0 0,-3 2-80 0,0 4 0 16,-2 3-16-16,-3 6 0 0,-3 3-240 0,-3 4 128 16,1 0-128-16,-5 5 0 0,-1 5 0 0,-3 2 0 15,3 3 0-15,-4-3 0 0,2 0-272 0,-1 0 0 0,-2-2 0 16,3-1 0-16,1-1 272 0,2-2 0 16,2-3-128-16,0-1 128 0,3-2 0 0,3-1 128 0,2-2-128 15,0-1 192-15,4-2-192 0,2-2 144 16,2 1-144-16,2-3 128 0,2 0-128 0,4 0 0 0,3-6 0 0,4-1 0 15,3-2-224-15,2-6 80 0,3 1 16 0,-1-4 0 16,0 1 128-16,-1 1 0 0,-2 2 0 0,0-5 0 16,-1 0 0-16,-4 2 0 0,-1 2 0 15,-5-1 0-15,-3 0 192 0,-4 1 64 0,-2 2 0 0,-3 0 16 16,-2 1 0-16,-5 5 0 0,-3-2 0 0,-4 5 0 16,-5 1 16-16,-3 4 0 0,-6 5 0 0,-3 0 0 15,2 4-288-15,-2 2 0 0,2 3 0 0,-1 1 0 16,5-2 0-16,0 1 0 0,3 1 0 0,4-3-192 0,2 2 192 15,3-2 0-15,0 0 0 0,4 2 0 0,2-3 0 16,1-2-144-16,2 3 144 0,3-2 0 0,0 1-336 0,4-1 16 16,0 3 0-16,2-4 0 0,1 0-64 0,1-2-16 15,0-4 0-15,1 1 0 0,1-4 224 0,0 2 176 16,1-3-208-16,-1-4 80 16,0-1 256-16,0-1 64 0,-1-2 16 0,0-1 0 0,0 0 128 0,-1-5 32 15,2-1 0-15,-1-1 0 0,2-2-80 0,-1-1-16 16,1-3 0-16,1-1 0 0,1-1 96 0,-1-4 16 15,1-2 0-15,-1-2 0 0,-1-2-208 0,-2 2-48 16,-4 4 0-16,-2 3 0 0,-3 2-128 0,-1-2 128 16,-3 6-128-16,0 7 128 0,-1 4-128 0,-3 6 0 15,-1 2 0-15,-3 6-176 0,-5 3 176 0,-3 7-192 16,-3 4 192-16,-6 1-192 0,1 5-32 0,0-4-16 16,5-3 0-16,-4 4 0 0,-3 4-32 0,0 3-16 15,3 1 0-15,2-5 0 0,4 1 288 0,4-5-128 0,5-3 128 0,6 1 0 16,3-2 0-16,4-4 0 0,4 2 0 0,3-1 0 15,2-5 0-15,2-1 0 0,3 3 0 0,2-5 0 16,4 2 0-16,1-2-160 0,2 2 160 0,-1-6-192 16,2 4-96-16,1-7-32 0,1 0 0 0,-1-4 0 15,-1 0 64-15,-2-2 0 0,1-3 0 0,-3-1 0 16,-2-2 256-16,-2 2-160 0,-1-2 160 16,-2-3-128-16,-2 1 304 0,-3 0 64 0,-1-4 16 0,-2-3 0 15,1-1 160-15,-4-3 32 0,1-3 16 16,-3-2 0-16,-1-1-48 0,-1 2-16 0,-3 0 0 0,-2-2 0 15,-3 0-240-15,-3-1-160 0,-3 4 192 0,0 5-192 16,-1 5 0-16,-1 8 0 0,1 7 0 0,-3 8 0 0,0 5 0 16,-2 4 0-16,-4 11 0 0,-5 3 0 15,-3 9-144-15,-2 3-96 0,1 3-16 0,4-7 0 16,5-5-160-16,0 0-32 0,-2 3-16 0,2 1 0 16,3-3 208-16,4-3 64 0,3-5 0 0,2-4 0 0,5-4 192 0,2-1 0 15,2-1 0-15,3-6 160 0,2-2-32 0,1-2 0 16,5-1 0-16,1-3 0 0,5 0 112 0,4-3 16 15,4-3 0-15,2-3 0 0,2-1-256 0,4 1 0 16,-1-1 0-16,2 1 0 0,-3-1-192 0,-1 4-16 16,-3 0-16-16,-2 2 0 0,-3 0-80 0,-2 4-16 15,-1 0 0-15,-3 2 0 0,-1 0 192 0,-2-1 128 16,-2-1-192-16,-3 3 192 0,-2-3 0 0,0 0 0 16,-4 0 0-16,0 0 0 0,-2-4 512 0,-2 0 0 0,0-2 0 0,-3-3 0 15,1-3 0-15,-2-2 0 16,1 0 0-16,-1-2 0 0,0-4-320 0,0 2-64 0,4 5-128 15,0-2 192-15,1 1-192 0,1 2-192 0,2 2 48 0,1 0 0 16,1 4-144-16,1 2-32 0,1 3 0 16,2 1 0-1,1 3-64-15,0 3-32 0,-1-2 0 0,-1 2 0 16,0 0-112-16,-4 3-32 0</inkml:trace>
  <inkml:trace contextRef="#ctx0" brushRef="#br0" timeOffset="7682.79">16027 11917 10127 0,'-28'35'896'0,"5"-12"-704"0,3 1-192 0,6-8 0 15,4-7 976-15,2-2 176 0,-3 0 16 0,-9 10 16 16,-9 7-1184-16,-10 7-192 0,-3-3-64 0,2-3-16 31,2-5-688-31,4-5-128 0,3-2-16 0,1-4-16 16,3 1 32-16,-1 0 16 0,0 2 0 0,1-2 0 0,0-1 912 0</inkml:trace>
  <inkml:trace contextRef="#ctx0" brushRef="#br0" timeOffset="7857.75">14684 12961 35007 0,'-47'22'3120'0,"11"-4"-2496"0,3 1-496 0,9-7-128 0,11-5 1472 0,4-3 288 16,-3 3 48-16,-9 5 16 15,-11 7-2016-15,-7 3-384 0,3 3-96 0,8-7-16 16,8 2-4048-16,4 2-800 0,5 3-160 0,-1 1-48 0</inkml:trace>
  <inkml:trace contextRef="#ctx0" brushRef="#br0" timeOffset="8073.01">13741 13816 18431 0,'-46'32'816'0,"11"-9"160"0,4-3-784 0,9-6-192 16,10-4 0-16,4-4 0 15,-2 3-1296-15,-9 7-304 0,-10 8-64 0,-4 7-16 0,-2-1 1088 0,2 5 208 16,4 0 64-16,5 1 0 0,1-2 320 0,3-2 0 0,1 5-144 0,-4-2 144 16,0 0 0 15,-15 9-3456-31,-17 14 2944 0,3-8 512 0,5-9 256 0,2-3 0 0,-2-3-256 0,-3-3 0 0,-2 2 0 16,1-1 0-16,4-3 3184 0,2-4 592 0,1-1 112 0,6-5 16 15,3-3-1200-15,5-6-240 0,4-2-48 0,5-3-16 16,6-3-1120-16,4 0-208 0,4-3-48 0,1 0-10784 15,5-2-2144-15</inkml:trace>
  <inkml:trace contextRef="#ctx0" brushRef="#br0" timeOffset="12199.77">15882 12067 13823 0,'0'-4'1216'0,"-1"-2"-960"0,1 2-256 0,0 0 0 0,0-1 3280 0,1 4 624 0,1-4 112 0,-2-1 16 0,2-2-2432 0,-1-6-480 0,2 0-96 0,-2-1-32 0,0 2-544 0,-1 0-128 0,-1 1 0 0,-2 2-16 0,1 1-304 0,-2 3-176 15,1 1 32-15,-2 0 0 0,-2 4-160 0,0-1-16 16,-2 2-16-16,-2 0 0 0,-1 0 944 0,-2 2 192 16,-1 2 32-16,1-1 16 0,-2 2 240 0,1 3 32 15,-1-2 16-15,0 0 0 0,2 0-400 0,0 1-80 16,2 0-16-16,1-1 0 0,1 3-432 0,0-3-80 16,1 1-128-16,1 2 176 0,0-2-176 0,1 2 0 15,-1 0 0-15,0 4 0 0,-2 2 0 0,0 3 0 0,-1 3 0 0,1 1 0 16,1 3 0-16,1-2-144 0,0 2 144 0,3 0 0 15,0-2-176-15,4-1 176 0,1-1-160 0,3-2 160 16,0-6-272-16,5 0 32 0,2-1 16 0,3-2 0 16,1-1 224-16,3-3 0 0,3-2 0 0,2-2 160 15,2-2-16-15,0-2 0 0,1-5 0 0,0 1 0 16,-3-4-144-16,0-2 128 0,1 2-128 0,-2-5 128 16,0 2-128-16,-3-2 128 0,1 1-128 0,-2-2 128 15,-1-1-128-15,1 0 128 0,0-2-128 0,-3 3 128 16,-1 0-128-16,-1 0 128 0,-2-3-128 0,0 3 128 15,0 4-128-15,-3-4 0 0,2 3 0 0,-4 1 0 0,0 2 0 16,-2-1 0-16,0 1 0 0,-2 0 0 0,-2 0 0 16,-2 0 0-16,0-1 0 0,-2 1 0 15,-3 0 160-15,-1 2-160 0,-1-2 192 0,-4 2-192 0,0 0 432 16,0-1-32-16,-2 4 0 0,-1-1 0 0,1 1-272 0,-1 4-128 16,1-2 128-16,0 3-128 0,-1 0 128 0,-1 4-128 15,1 2 128-15,-2 3-128 0,1 5 0 0,-2 2 0 16,0 5-144-16,-1 1 144 0,-1 4-320 15,1-1 32-15,1-3 16 0,-1 3 0 0,-1 4 16 0,1 0 0 16,0-1 0-16,2-1 0 0,2 2 256 0,1-7 0 16,2 3-128-16,3-3 128 0,3-2 0 0,-1 0 0 15,3 1 0-15,0-3 0 0,1 2 0 0,1-2 192 16,1 1-48-16,3-3-16 0,4 3-128 0,1-6 0 0,4 0 144 16,-1-5-144-16,1-3 0 0,3-2 128 0,6-1-128 0,3-7 0 15,6 0 0-15,1-6 128 0,1-1-128 0,-1-2 0 16,2-2 0-16,-2 0 0 0,2-3 0 15,-1 1 0-15,-1-2 0 0,-3 2 0 0,-1-1 0 0,-3 3 0 16,-2-3 0-16,-4 3 0 0,-4 0 0 0,-2 0 0 16,-3 0 192-16,-3-1-48 0,0 0 0 15,-3-2 0-15,0 0-16 0,-1 0 0 0,-1-4 0 0,1 1 0 16,-1 0-128-16,-2 1 0 0,3-1 0 0,-2 2-176 16,1-1 176-16,-1 5-128 0,0 0 128 0,0 3-128 15,-2 1 128-15,0 4 0 0,-1 4 0 0,-2 0 0 16,-2 6 0-16,-3 0 0 0,2 2 128 0,-2 3-128 15,-4 4 128-15,-1 4-128 0,-2 3 128 0,-1-1-128 0,-1 4 0 16,1 2 0-16,-1-1 0 0,1 0 0 0,3 1-192 0,2-2 64 16,4 1 0-16,3-5 0 0,4 0 128 0,3-3 0 15,2-2 0-15,2 1 0 0,-1-3 128 0,2 0 96 16,-1-1 32-16,1 0 0 0,-1 0-128 0,1-2-128 16,-2 2 176-16,1-3-176 0,2 1 144 0,0 2-144 15,3-1 0-15,3 0 144 0,1-4-144 0,4 2 0 16,2-3 0-16,5-6 0 0,1 1 0 0,4-3 0 15,3 0-128-15,1-3 128 0,2 0-192 0,3-2 48 16,1 0 0-16,-1-3 0 0,-3 1 16 0,-2-3 0 16,-2 4 0-16,-5-5 0 0,-2 4 128 0,-6-4 0 15,-4 3 0-15,-2-2 0 0,-4 2 0 0,-4 0 0 16,-3-3 0-16,-4 2 176 0,-1 0 0 0,-5-1 0 16,-5 1 0-16,-3-2 0 0,-3 2-176 0,-5-3 160 15,-4 1-160-15,-4 2 160 0,3 0-160 0,-1 2 128 16,1 2-128-16,2 1 128 0,4 7 0 0,3 2 0 0,2 5 0 15,1 1 0-15,2 6-128 0,0 2 128 0,2 4-128 0,0 2 128 16,0 5-128-16,1-1-272 0,0 5 64 0,0 1 16 16,3 1-48-16,-2-1 0 0,3 5 0 0,1-2 0 15,1 1 80-15,2-2 16 0,2 0 0 0,4-3 0 16,1-1 144-16,1-3-160 0,3-5 160 0,1-3-160 16,0-1 160-16,2-2 0 0,1-6 0 0,0 0 0 15,1-3 128-15,2-8-128 0,0-1 128 0,3-2-128 16,1-4 192-16,1-5-48 0,2 2 0 0,1-8 0 15,2 1-144-15,1-2 128 0,-2 0-128 0,0-3 128 0,-2 3-128 16,-1-1 0-16,-2 1 0 0,-2 1 0 0,-5 1 0 16,-1 2 0-16,-1 2 0 0,-4-3 128 0,-2 3-128 15,-1 0 0-15,-2 0 0 0,0 3 0 0,-2-1 0 16,-3 1 0-16,0 2 0 0,-3 2 0 16,-1 3 0-16,-1 3 0 0,-1 0 0 0,1 3-176 0,-2 4 176 15,1 1 0-15,1 2 128 0,-1 4-128 0,3-1 0 0,0 3 0 16,0 3 0-16,1-3 0 0,0 3 0 0,1 0 128 15,2 2-128-15,-2-2 0 0,3 0 0 0,-1-3 0 16,2 5 0-16,0-5 0 0,0 2 0 0,1-5 0 16,1 0 0-16,1-4 0 0,1 2 0 0,0-3-128 15,2-2 128-15,1-3 0 0,3 3 0 0,0-8 0 16,3 4 0-16,1-6 0 0,3 1 0 0,0 0 128 16,3-4-128-16,1 0 128 0,1 2-128 0,4-5 0 0,1 1 0 15,3-1 0-15,1 0 0 0,1 0 0 0,-1 0 0 16,-2 1 0-16,-2-1 0 0,0 1 0 15,1-2 0-15,-2 2-128 0,-5-1 128 0,-3 1 0 16,-3 2 0-16,-4 0 0 0,-1 4 0 0,-5-3 0 0,-2 3 0 0,-3 3 0 16,-5-1 0-16,-2 4 256 15,-3 0-48-15,-3 0 0 0,-1 4 64 0,-5 2 16 0,-1 1 0 0,-3 4 0 16,1 0-160-16,-2 4-128 0,2-1 144 0,1 2-144 16,3 1 0-16,0 1 0 0,4 3 0 0,1 1 0 15,2-4 0-15,1 5 0 0,3-4 0 0,1 2-160 16,2 2-224-1,3-6-32-15,1 4-16 0,3-2 0 0,0-3 176 0,4 0 16 0,0-4 16 0,3-2 0 16,5 2 224-16,2-4 0 0,2-2 0 0,2-4 160 16,4-2-32-16,1-3 0 0,2-6 0 0,1-1 0 0,-1-5-128 15,0 2 192-15,-2-2-192 0,-2-1 192 0,1-1-192 0,-2-2 0 16,-2 0 0-16,-3 0 0 0,0 0 0 16,-5 1 0-16,0 1 0 0,-3-1 0 0,-3 2 0 0,-1 0 0 15,-2 0 0-15,-3 0 0 0,1 3 0 0,-4-3 0 16,1 4 0-16,-1 1 0 0,-3 1 160 15,0 4-160-15,-1 2 192 0,-3 0-192 0,-1 4 208 0,-1 4-64 16,0 0-16-16,-2 2 0 0,-3 4-128 0,0 1 0 16,-2 1 0-16,1 4 0 0,0 0 0 0,0 0-192 15,-1 7 32-15,2-4 16 0,-1 4-192 0,2-2-48 16,2-3 0-16,-1 0 0 16,2-1-16-16,2-3-16 0,2-2 0 0,-2-2 0 0,2 2 416 0,1-3-160 15,3-3 160-15,4-2 0 0,3-1 0 0,2-5 304 16,2 1-48-16,3-3 0 0,4-2-96 0,3-3-32 0,3-1 0 15,5 0 0-15,3-2-128 0,1 0 0 0,2 2 0 0,0-3 128 16,0 1-128-16,0 2 0 0,-1 0 0 0,-2-1 0 16,1 1 0-16,-3 3 0 0,0-2 0 0,-2 3 0 15,1-3-192-15,-4 4 192 0,-1-1-192 0,-1 1 192 16,-4 1-128-16,-2 1 128 0,-2 0 0 0,-2 3 0 16,-1 0 0-16,-2 0 0 0,-4 0 0 0,1 3 0 15,-3-2 0-15,-2 1 0 0,-2 5 0 0,-1-4 0 16,-2 6 144-16,-2-2-144 0,-1 5 160 0,-1-1-160 15,-1 1 128-15,-1 3-128 0,2-3 0 0,0 1 144 16,3-2-144-16,0 0 160 0,2-1-160 0,0-4 160 0,2 0-160 16,1-2 0-16,2-2 0 0,-1-2 128 0,4-2-128 15,-2-1 0-15,2 2 0 0,2-4 128 0,0-1-128 16,1-1 0-16,0 0 144 0,0-2-144 0,2 0 0 16,1 1 0-16,-1 0 0 0,3-2 0 0,0 0 0 15,1-1 0-15,2 3-128 0,0-1 128 0,1 2 0 0,0 1 0 16,1-2 0-16,-2 1 0 0,3 0 0 0,-1 1 0 15,3-4 0-15,-2 4 0 0,0 0 0 0,2-4 0 16,1 3 0-16,1-1 0 0,0-2 0 0,0 4 0 16,-2-4 0-16,2 1 0 0,-1 2 0 0,-2-2 0 15,-1 0 0-15,0 2 0 0,-2 1-128 0,-2 0-64 16,1-4 0-16,-2 1 0 0,-2 2 0 0,-1-2 0 16,0 0 0-16,-3 2 0 0,0 1 192 0,-3 2 0 15,1-1 0-15,-3 4 0 0,-1 1 0 0,-4 0 0 16,0 4 0-16,-2-2 0 0,-2 2 0 0,-2 2 0 15,0-2 128-15,-3 2-128 16,0 0-368-16,-3 0-144 0</inkml:trace>
  <inkml:trace contextRef="#ctx0" brushRef="#br0" timeOffset="13565.94">15652 12404 27647 0,'3'-4'2448'0,"-2"2"-1952"0,0-2-496 0,0 4 0 0,1 0 784 0,-1-2 64 0,1-2 16 0,2-2 0 0,2 0-1008 0,0-4-208 0,1 1-32 0,-1 2-16 16,0-2-576-16,-1 2-112 0,-1 0-32 0,-1 1 0 15,2 4-32-15,-2-2-16 0,1-1 0 0,-1 4 0 0,0 1 1760 0,-2 0 368 0,-2 2 64 0,-2 2 0 16,0 2 864-16,-2 4 160 0,-2 0 48 0,-3 2 0 16,-1 2-608-16,-1 1-112 0,0 1-32 0,-2-1 0 15,-2 5-720-15,-3-2-160 16,2 1-16-16,0-3-16 0,-1 0-272 0,0 2-160 0,-4 0 192 0,-1 0-192 16,0 3 256-16,-2-1-64 0,0 0-16 0,-1 1 0 0,-1 1 80 15,-1 0 32-15,-1-1 0 0,-2 3 0 0,1 1 48 0,0-1 16 16,-2 0 0-16,1 1 0 0,1-1 64 15,-1 0 16-15,0-1 0 0,-1 1 0 0,0 1-272 16,1-3-160-16,-1 3 192 0,-3 0-192 0,-2 4 160 0,-1 2-160 16,0-3 128-16,-1 2-128 0,1 1 0 15,0 0 0-15,-2 1 0 0,-2-1 0 0,0-3 0 0,0 1 0 16,2-1 0-16,0-1 0 0,-5 4 0 0,2 0 192 16,1 1 0-16,0 1 0 0,2 0-192 0,2-1 160 15,-1-1-160-15,4-1 160 0,1 1-32 0,-2-3 0 16,2 4 0-16,-2-3 0 0,2-3-128 0,1 1 0 15,-2 1 0-15,-2 1 128 0,4-3-128 0,-2 0 0 0,2 1 0 16,-4 1 0-16,-3 2 0 0,-3 1 0 0,3-6-128 16,-5 3 128-16,-4 4-304 0,-1 0 16 0,1-1 0 0,-1 0 0 15,-2 4 288-15,4-1-128 0,7-4 128 0,0 1 0 16,0-1 0-16,0-2 224 0,3 1-16 16,5-5 0-16,5-3 176 0,-1 2 16 0,-5 0 16 0,-3 4 0 15,3-3-192-15,-1 0-32 0,3 1-16 0,1-3 0 16,3-2-176-16,-1-1 0 0,-1-1 0 15,3 1 0-15,-1 1 0 0,-1-2 0 0,1 1 0 16,-2 1 0-16,1-1 0 0,4 0 0 0,4-4 0 0,-4 7 0 16,-6 6 0-16,-5 5 0 0,0 1 0 0,2 3 0 15,2-3 0-15,3-1 192 0,1-3-32 0,3-2 0 16,3-1-160-16,2-3 0 0,0-1 0 0,2-3 0 16,-1-1 0-16,2-3 0 0,0-3 128 0,-2-1-128 15,3-3 0-15,0 1 0 0,1-3 128 0,-1-4-128 16,2 0 0-16,1-3-256 0,0-4 64 0,2-7-20800 15</inkml:trace>
  <inkml:trace contextRef="#ctx0" brushRef="#br0" timeOffset="16599.7">11825 12697 43311 0,'-2'0'3840'0,"-1"-2"-3072"0,2 2-608 0,1 0-160 0,0 0-304 0,0 0-80 0,-1 2-32 0,-1-2 0 0,-1 0 96 0,-1 0 32 0,0 1 0 0,2 2 0 0,1-2 288 0,-1 0-160 0,2 1 160 0,0 0-128 0,0-1 128 0,0 2 0 16,0-1 0-16,-1 2 0 0,0-2 0 0,-2 5-160 15,1-1 160-15,-3 1-160 16,0 2-400-16,0 1-80 0,-1 2 0 0,0 1-16 0,1-4 656 0,0 4 0 16,1-3 208-16,0-4-48 0,3 0 528 0,0-2 96 15,1-1 32-15,1 0 0 0,0-1-496 0,2-2-80 16,-1 0-32-16,2-2 0 0,-1-2-208 0,0-1 0 0,1-1-192 15,1-1 192 1,-1-2-592-16,-1 2-16 0,0-2 0 0,-2 2 0 16,-1 0 16-16,-1 1 0 0,-3 0 0 0,0 4 0 0,-2-2 976 0,-2 4 208 0,-4 0 48 0,1 0 0 15,-1 4 16-15,-2-2 16 0,2-1 0 0,-2 2 0 16,3-1-320-16,-1-2-64 0,1-2-16 16,1 2 0-16,0-3-272 0,1 2 0 0,3-1 0 15,2-2 0-15,2 1-160 0,2 2-32 0,1-1-16 0,3-2 0 16,2 4 208-16,2 0-192 0,0 0 192 0,2 0-192 15,2 1 0-15,1 2 16 0,-1-3 0 0,-1 0 0 16,2 0 48-16,-3-3 0 0,-2 2 0 0,0 1 0 16,-1-3 128-16,-2 1 0 0,-1 1 0 0,-2 1-128 0,-1-3 128 15,-2 3 256-15,0 0-64 0,-2 0-16 0,0-2 0 16,-2 2 0-16,0 0 0 0,-1 0 0 0,0 0-176 16,-2 0 0-16,2 2 0 0,0-2 0 0,0 0 0 0,1 0-272 15,1 0 64-15,3 0 16 0,-1-2 16 0,4 1 16 16,-1 1 0-16,1 0 0 0,1 0 160 0,1 1 0 15,2-1 0-15,-1 2 0 0,-2-2 0 0,1 0 256 16,-1 0-64-16,-2 0-16 0,0 3-48 0,-2-2-128 16,1-1 192-16,-1 0-64 0,-1 0-128 0,0-1 0 15,-2 1 0-15,4 0 0 0,0 0 0 0,0 0-224 16,-17-15 80-16,12 14 16 0,0-4-16 0,0 1 0 16,1 0 0-16,1 2 0 0,-1-1 144 0,0 2 224 0,2-3-48 15,-1 2-16-15,1-1 256 0,0 2 48 0,4 1 16 16,-2 0 0-16,0 0-128 0,0 0-32 0,0 0 0 15,0 1 0-15,-2 2-192 0,1-2-128 0,0 2 160 0,1-3-160 16,0 0 0-16,0 0 0 0,0 0-176 16,0 0 176-16,0 0-368 0,0 0 48 0,0 0 16 15,0 0 0-15,0 0 96 0,-16 12 16 0,16-14 0 0,1 0 0 16,3 0 192-16,3-4 128 0,3-2 0 0,4-3-128 16,3-3 624-16,4-2 16 0,3-2 0 0,3-4 0 15,4-1-96-15,1-1-16 0,-1 1 0 0,-2 1 0 16,1 0-528-16,-4 3-144 0,-5 3-16 0,-6 6 0 15,-4 2-768-15,-6 4-160 0,-5 6-16 0,-5 2-16 16,-5 6-1728-16,-6 6-352 0,-5 5-64 0,-6 5-7296 16,-4 3-1472-16</inkml:trace>
  <inkml:trace contextRef="#ctx0" brushRef="#br0" timeOffset="18100.04">11825 12721 26719 0,'0'-10'2368'0,"0"1"-1888"0,0-1-480 0,1 3 0 0,2 1 1920 0,-1 1 304 0,1 0 48 0,1-8 16 0,2-3-1152 0,1-6-240 0,2-1-32 0,-3-1-16 0,-1 2-720 0,-3 3-128 0,-2 3 0 0,-1 0 0 16,-3 4 0-16,-1 3 0 0,1 5 0 0,-4 1 0 15,-1 3 256-15,-2 3 144 0,-1 4 32 0,-2 0 0 16,0 4 0-16,0 3 0 0,0 1 0 0,2 1 0 16,2-3-432-16,3 6 0 0,0-1 0 0,3 1 0 15,0-3 0-15,1 0 0 0,2 3 0 16,0-2 0-16,1 1 0 0,0 1 0 0,-1 0 0 15,1-1 0-15,0 2 0 0,-2-2 0 0,1 1 0 0,1-5 0 16,0-2-480 0,1-2-32-16,2 2 0 0,1-6 0 15,1-2-368-15,1-1-80 0,1-3 0 0,2-3-16 0,-1-1 976 0,1 1 160 0,1-4 48 0,0 1 16 16,-1 0 448-16,0 0 96 0,1 2 0 0,-2-2 16 0,0 4-208 16,1-5-32-16,1 5-16 0,0-3 0 0,0 0-336 15,0 1-64-15,-1-2 0 0,1 0-128 0,0-1 128 0,-1-5-128 16,-2 3 0-16,1-5 0 0,-2 2 0 0,-1-3 0 15,0 1 0-15,-3-2 0 0,1 1 192 0,-2 3 0 16,0 2-16-16,-3-2 0 0,-1 2 16 16,-4 0 16-16,-2 0 0 0,-4 1 0 0,-5 3-16 0,-3 2 0 15,-2-1 0-15,-4 4 0 0,-3 5-192 0,-3 2-128 16,-2 6 128-16,-2 2-208 0,2 3-128 0,2 3-32 16,2 5 0-16,4-2 0 0,2 2 112 0,5-3 0 15,5 1 16-15,5-1 0 0,4-1 240 0,5-5 0 16,2 0 0-16,4-4 0 0,1-2 192 0,4-1 0 0,3-3-16 15,1 0 0-15,3-4-32 0,1-4 0 16,2 0 0-16,1-7 0 0,2-1-144 0,2-2 0 16,0-2-160-16,0-2 160 0,-2-1-352 0,-3 0 32 15,0 1 0-15,-4-3 0 16,-3-2-224-16,-3 4-32 0,-2 2-16 0,-5 1 0 0,0-1 272 0,-4 2 64 0,-2 0 16 0,1 1 0 16,-3 0 688-16,1-2 128 0,0 5 16 0,-1 0 16 15,2-1-224-15,-1 3-32 0,0 1-16 0,-1 4 0 16,2 2-208-16,-2 0-128 0,0 0 128 0,-2 2-128 15,1 2-400-15,0 0-160 0,-1 1-16 16,-1 0-16-16,1 0-1424 0,-1 1-288 16,0-3-48-16,-1 0-7840 0,0 1-1584 0</inkml:trace>
  <inkml:trace contextRef="#ctx0" brushRef="#br0" timeOffset="21376.32">11721 12770 18431 0,'-3'1'1632'0,"0"2"-1312"0,2-3-320 0,0 0 0 0,-1 0 0 0,0 2 0 0,-2 2 0 0,-2-1 0 0,-1 4-848 0,-1-1-240 0,2 0-64 0,2 0 0 0,2 1 896 0,2-1 256 16,2-2 0-16,1-2 0 0,2 2 992 0,0-2 320 15,1-1 64-15,0 2 16 0,-1-3 0 0,0 0 0 16,0 2 0-16,0-2 0 0,0 4 144 0,-2-3 16 16,1 4 16-16,0-1 0 0,-2 2-448 0,1 0-96 15,-2 1 0-15,-1 0-16 0,1 2-256 0,-2-1-48 16,0 0-16-16,0 2 0 0,-2 1-16 0,1-1 0 16,0 2 0-16,2 2 0 0,0 0-352 0,2 0-80 15,0-2-16-15,2 2 0 0,2 3 16 0,3-1 0 0,2 3 0 16,2 3 0-16,2 0-48 0,1 1 0 0,2-1 0 0,-2 1 0 15,2 5-64-15,0-4 0 0,-2 5-128 0,-2-3 192 16,-1 5-192-16,-2-2 176 0,-2 4-176 0,-2-5 160 16,-2-1-160-16,-1 5 0 0,-2 12 0 0,-2 6 0 15,-2 5 144-15,-2 2-144 0,0-4 160 0,-2 1-160 16,0-1 128-16,0-2-128 0,1 2 0 0,2 2 0 16,1-5 160-16,3-1-160 0,3 0 160 0,2-4-160 15,3-7 336-15,2-3-16 0,2-7-16 0,2-3 0 16,2 1-112-16,1-4-32 0,0-1 0 0,0 1 0 15,-2-2-160-15,0-1 160 0,2-3-160 0,-3 2 160 0,-1-4-160 16,-2 2 0-16,-1 1 0 0,-2-3 128 16,-2 1-128-16,-2 1 0 0,-1 0 0 0,-1 0 0 15,-2 6 0-15,-4 0 0 0,-2 1 0 0,-1 3 0 0,-3 1 0 16,-2 1 0-16,0 2 0 0,-1-3 0 0,1-2 0 16,1-3 0-16,0 0 0 0,1-6 0 0,3 1 0 0,0-9 0 15,3 0 0-15,1-6 0 0,2 2 272 0,-1-2 32 16,1-4 0-16,0 2 0 0,1-3-112 0,-1 2 0 15,0-4-16-15,-1 1 0 0,1 1-176 0,-1-1 0 16,-1 2 0-16,1-2 128 0,1 1-128 0,-1 1-272 16,0 1 64-16,-2 1 16 15,2 0-496-15,-3-3-80 0,2 1-32 0,-5-2-18576 0</inkml:trace>
  <inkml:trace contextRef="#ctx0" brushRef="#br0" timeOffset="25450.96">18139 13637 24879 0,'-7'-10'2208'0,"0"4"-1760"0,1-3-448 0,2 3 0 0,2 2 1408 0,0 1 192 16,-1-1 32-16,-2-2 16 0,-2-5-1184 0,-4 0-224 0,-4-4-48 0,-1 5-16 0,-3 1-1120 0,-3 5-208 0,-2 1-64 0,-4 4 0 16,-4 4-64-16,-3 2 0 0,-3 3-16 0,-2 3 0 0,-1 3 1504 0,1 5 304 15,-1 1 64-15,1 3 16 0,3 3 1440 0,1 4 272 0,4 3 64 16,2 0 16-16,7-1-1296 0,4 1-256 16,2 1-48-16,6 2-16 0,2 2-576 0,6 2-192 15,3-2 128-15,5 5-128 0,6-4 368 0,2-3 16 0,6-3 0 16,1-4 0-16,3-5-384 0,4-2 0 0,5-4 0 0,2-1-128 15,3-1-608 1,1-5-112-16,4-4-32 0,-1-2 0 16,2-6 272-16,9-5 48 0,5-5 16 0,4-4 0 15,2-3-288-15,-4-3-48 0,-2-7-16 0,-6-2 0 0,-7-6 288 16,-4 1 48-16,-5-2 16 0,-6 1 0 0,-3-3 1472 0,-4-5 288 0,-1-4 64 0,-6 0 16 16,-2 2 176-16,-7-2 48 0,-5-2 0 0,-6-1 0 0,-5 6-736 15,-5 1-144-15,-2 7-16 0,-6 5-16 0,-7 1-224 16,-5 4-64-16,-4 8 0 0,-6 5 0 0,-1 6-464 15,-4 7-112-15,0 7 0 0,-3 6-11552 16,-5 7-2304-16</inkml:trace>
  <inkml:trace contextRef="#ctx0" brushRef="#br0" timeOffset="27184.93">15879 12391 43311 0,'3'-3'3840'0,"1"-1"-3072"0,1 4-608 0,-1 0-160 0,-2 0-496 0,2-2-128 0,3 2-16 0,4-4-16 0,3-1 656 0,2 4 0 0,-1-1 0 0,-2 2 0 16,0 0-928-16,-3 3-96 0,-2 2-32 0,0 5-16112 0</inkml:trace>
  <inkml:trace contextRef="#ctx0" brushRef="#br0" timeOffset="27451.15">16159 12644 911 0,'16'20'0'0,"-2"-5"0"0,0-3 0 0,-5-5 0 0,-1 0 0 0,-2-4 0 16,4 4 336-16,7 4-16 0,8 2 0 0,7 3 48 16,3 3-112-16,-4-7-32 0,-2-2 0 0,-5-4 16 15,-2 3 64-15,-3-5 16 0,-1-3 0 0,-1 1 16 16,1-2-32-16,-1 3-16 0,0 1 0 0,-1-2 0 15,2 4 208-15,0-5 32 0,2 2 16 0,2-1 16 0,4-2 400 0,0-2 96 16,3-2 16-16,-2 2 16 16,3-2-2096-16,-3-2-400 0,1 3-96 0,1 0-16 0,-1-1 1200 0,-1 4 320 15,-3 4 0-15,-4 2-128 0,-2 0 128 0,-4 6 0 16,-2 2 0-16,-3 1 0 0,-3-2 160 16,-4 6 144-16,0-3 16 0,-4 3 64 0,1-1 2736 0,-2-1 544 15,-2 2 112-15,0 0 64 0,1-6-896 0,-1 2-192 16,3-1-16-16,-1 0-16 15,4-1-3712-15,3-1-736 0,2-2-160 0,2 0-32 16</inkml:trace>
  <inkml:trace contextRef="#ctx0" brushRef="#br0" timeOffset="27601.76">17095 13362 21183 0,'4'5'1888'0,"0"-5"-1504"0,1 2-384 16,-2-2 0-16,0 2 880 0,2-2 96 0,5 3 32 0,3 0 0 15,5 1-240-15,0 0-32 0,-1 1-16 0,-3-2 0 16,-3 1-368-16,-2 0-80 0,-2 1-16 16,-1-2-12688-16</inkml:trace>
  <inkml:trace contextRef="#ctx0" brushRef="#br0" timeOffset="27766.22">17618 13735 39615 0,'-3'16'1760'0,"-1"-4"352"0,1-2-1680 0,1-4-432 0,2-3 0 0,2 0-11648 15,-3-5-2432-15</inkml:trace>
  <inkml:trace contextRef="#ctx0" brushRef="#br0" timeOffset="29565.6">17789 13972 35935 0,'0'0'3200'0,"0"0"-2560"0,1 0-512 0,1 0-128 0,-1 0-1664 0,0-2-336 0,0 0-80 0,2-3-16 0,0 1-656 0,0-5-128 0,-1-1-16 0,-2 0-16 15,0 1 1728-15,-1 0 352 0,-1 0 64 0,-1 1 0 0,1 2 2944 0,-1 0 592 0,1 0 112 0,-2 2 32 16,0-1 288-16,1 2 48 0,-1 0 16 0,-1 2 0 16,0-2-1776-16,-1 3-336 0,0-2-80 0,-1 1-16 15,0-2-608-15,0-1-128 0,-2 1-32 0,0-3 0 16,-1-1-288-16,1-1 128 16,-3 0-128-16,0 0 0 0,-2-2 192 0,1-3-64 0,-1 1 0 15,-1-4-128-15,-2 0 368 0,0 0-48 0,-2-3 0 0,-2 3 0 16,-1-5 144-16,-2-1 32 0,-2 0 0 0,-1-1 0 15,1 4 64-15,-1-6 16 0,-4 3 0 16,0-4 0-16,2 1-288 0,-2 0-48 0,1 3-16 0,-1-3 0 16,0 2-48-16,1-2-16 0,0 3 0 0,-1-3 0 15,0 3-160-15,0-4 0 0,2 1 0 0,1 3 0 16,2-1 176-16,0-1-48 0,3 2-128 0,-3-3 192 16,0 1-192-16,-2 0-160 0,4 1 32 0,-2 2 0 0,0 1 128 15,-3 1 0-15,0-2 0 0,-4 2 0 0,0 3 0 0,-4 2 0 16,-3 0 0-16,0 4 0 0,-2 2 0 0,-2 2 192 15,0 0-64-15,-1 3 0 16,6 0-128-16,2 0-128 0,6-3 128 0,2-1-192 0,3-2 192 0,3 0 0 16,4-1 0-16,2-2 0 0,3 1 0 0,3-4 0 15,1-1 0-15,3 0 0 0,1 1 0 0,1-1 0 16,2 2 0-16,1-3 0 0,1 1 0 0,1 0 0 16,0 4 0-16,-2-1-128 0,1 3 128 0,-3 0 0 15,2 3-144-15,-2 1 144 0,-1 3 0 0,-2 0 0 16,-2 0 0-16,1 3 0 0,1 0 0 0,-3 0 0 15,-1 3 0-15,-4-2 0 0,1 4 0 0,-1-1 0 0,2-1 0 16,1 0 0-16,2 0 0 0,3 0 0 0,2-3 0 16,0-3 0-16,2 1 0 0,0-2 0 15,1 1 0-15,0-4 0 0,1 4 0 0,-2-3 0 16,2 1-176-16,-1-2 176 0,-1 0 0 0,-1 1 0 0,2 0 0 16,-1 2 0-16,0-2 0 0,-1 2 0 0,0 2 0 0,1 2-128 31,-1 0-432-31,0 0-80 0,0 6 0 0,3 1-20416 15</inkml:trace>
  <inkml:trace contextRef="#ctx0" brushRef="#br0" timeOffset="31216.22">18491 13907 42383 0,'-6'-8'1872'0,"-1"2"400"0,-2 0-1824 0,0-2-448 0,3 6 0 0,1-2 0 0,-1 2 0 0,-6-4 0 0,-9-4 0 0,-8-5 0 0,-4 1 336 0,-3 2 32 0,-1 2 0 0,-1 0 0 16,2 4-176-16,0 0-48 0,0 3 0 0,-1 0 0 16,-1 3-144-16,-1 0-176 0,1 3 48 0,2 3 0 15,0 2 128-15,0 4 0 16,2 4 0-16,0 5 0 0,3-2 0 0,2 4 0 0,0 5 0 0,3-2 0 16,3-2-128-16,1 1 128 0,1-2-128 0,2-2 128 15,3-1-400-15,4-5 0 0,3-5 0 0,4 0 0 16,3-1 400-16,4-3-160 0,4-5 160 15,4-1 0-15,5-1 0 0,3-8-128 0,7-1 128 0,1-2 0 16,3-4 0-16,2-3 0 0,2-3-128 0,0 0 128 16,-1-1-144-16,1 1 144 0,0-3-208 0,-2 3 80 15,0-4 128-15,-5 4 0 0,-4 1 0 0,-3 2 128 16,-5 3 64-16,-4 3 32 0,-3 0 0 0,-5 1 0 0,-2 2 272 16,-5 4 48-16,-1 0 16 0,-5 2 0 0,-2 2 16 15,-5 2 16-15,-7 2 0 0,-3 2 0 0,-3 2-240 0,-1 1-48 16,-2 2-16-16,1 3 0 0,1 1-288 0,4-3-176 15,5-1 32-15,-2 4 0 0,-3 5-48 0,-4 5 0 16,1-1 0-16,5 0 0 16,6-3-224-16,-1 3-48 0,-3 10-16 0,1 5 0 15,1 5 16-15,4-5 0 0,5 2 0 0,5-8 0 16,5 1 32-16,6-7 16 0,6-3 0 16,6-6 0-16,6-4 160 0,6-8 16 0,8-2 16 0,2-4 0 0,5-8 224 0,1-6 128 15,0-3 0-15,3-5-128 0,0-5 384 0,3-5-48 16,3-5 0-16,-1-2 0 0,-3-6 96 0,-4 3 16 15,-6 2 0-15,-2-1 0 0,-3-2-144 0,-4-3-32 16,-5 2 0-16,-3 4 0 0,-3 1 96 0,-2 3 16 0,-3 3 0 0,-2 1 0 16,-2 5-16-16,-2 1 0 15,-2 3 0-15,-3 8 0 0,-4 4-368 0,-4 5 144 0,-2 8-144 0,-8 6 0 16,-7 3 0-16,-8 7 0 0,-6 6 0 16,-6 3 0-16,-2 3-128 0,-9 1 128 0,-7 6-208 0,-4 2 80 15,-2 4-64-15,2-2-16 0,2 3 0 0,6-5 0 16,3-1 208-16,8-5 0 0,5-7 0 0,5 2-144 15,5-1 144-15,6-2 128 0,7-2-128 0,4-1 176 16,8-1-176-16,6-4 0 0,6 1 0 0,6-4 0 16,6 2-480-16,4-2-32 0,4 0 0 0,5 1 0 15,5-1 160-15,3-1 32 0,5 2 0 0,1-1 0 16,4 0 320-16,2 1-176 0,6-1 176 0,3-1-128 0,0-2 128 16,1 0 0-16,-2-6 0 0,-6 1-128 15,-4 0 128-15,-7-4 0 0,-6-2-144 0,-3-1 144 0,-3-3 0 0,-4-1 0 16,0-5 0-16,-7 0 0 0,-1-3 496 0,-7-1 16 15,-4-2 0-15,-3 0 0 0,-4-4 16 0,-5-1 16 16,-5-1 0-16,-4-5 0 0,-4-2-288 0,-6 2-48 16,0-2-16-16,-5 0 0 0,1 5-32 15,-3 0-16-15,0 4 0 0,-2 3 0 0,-1 0-384 0,-2 7-80 16,0 5 0-16,2 4-16 16,2 6-80-16,-5 7-16 0,-4 8 0 0,-1 11 0 0,0 5 96 0,3 8 16 15,7 5 0-15,4 8 0 0,6 10-48 0,4 2 0 16,7 2 0-16,6-8 0 15,5-8-272-15,5-11-64 0,3-11-16 0,3-6 0 0,2-6 368 0,3-6 80 0,3-3 16 16,-1-8 0-16,0-2 672 0,0-2 144 0,1-6 16 16,2-4 16-16,1-4-64 0,3-8-16 0,-5 7 0 0,2-10 0 15,5-5 0-15,2-7-16 0,0-1 0 0,0-2 0 16,-2 1-240-16,-1-3-32 0,-1 0-16 0,-2-1 0 16,-1 1-208-16,1-1 0 0,-1-2 0 0,-1 7 0 15,0 5 0-15,-4 9-208 0,-1 10 16 0,-5 7 0 31,-4 9-304-31,-7 6-48 0,-3 7-16 0,-6 3 0 0,-3 9 560 0,-5 1 0 0,-6 4 0 0,5-7 0 16,4-6 320-16,-5 4-48 0,-6 4 0 0,-6 1 0 16,-1-2-112-16,-3 0-32 0,-1-3 0 0,0-2 0 15,2-3 0-15,-1-4 0 0,2-2 0 0,2 0 0 16,2-7-128-16,6 0 0 0,4-1 0 0,6-2 0 16,4 0 0-16,3 0 0 0,1 0-160 0,5 0 160 15,1-2-304-15,2 4 48 0,2 0 0 0,1 0 0 0,1 4 64 0,2 1 32 16,3-1 0-16,3 0 0 0,2-2 160 15,2-1 0-15,1 0 0 0,-2-6 0 0,0 2 304 0,1-5-16 16,1-3 0-16,-1-3 0 0,-2-2 0 0,-3-2 0 16,-3-1 0-16,-3 0 0 0,-1-2-48 15,-2-6-16-15,-4 1 0 0,-1-2 0 0,-3 0 32 0,0-3 0 16,-2 2 0-16,-2-1 0 0,3 2-16 0,-1 0 0 16,0 1 0-16,0 3 0 0,0 3-240 0,1 3 128 15,0 6-128-15,-1 4 0 0,2 2-128 0,-3 2-128 16,1 5-32-16,-3 6 0 15,-1 3-304-15,-2 2-64 0,1 6-16 0,1 1 0 16,-1-1 208-16,1 1 32 0,-1-3 16 0,0-2 0 0,2 0 416 0,-1-2 0 16,0-2 0-16,1 1 0 0,-1-5 0 0,2 0 192 0,-2 0 0 15,0-1-16-15,-1-1-32 0,0-3 0 16,1 1 0-16,-3-1 0 0,3 0-144 0,-1 0 0 0,1-3 0 16,3 1 0-16,2 2 0 0,2-3 0 0,2 0 0 0,0 0 0 15,2 2 0-15,2-2 0 0,2 1 0 0,1 2 0 16,2-1 0-16,1-2-256 0,4 1 64 0,0-1 16 15,2 0-16-15,3-1-16 0,2-5 0 0,4 0 0 16,4-3 208-16,2-1 0 0,2-2 0 0,-4-2 160 16,2 2-32-16,-4 0 0 0,-1-1 0 0,-6 1 0 15,-4 4-128-15,-5 0 0 0,-1 2 0 0,-5-2 0 16,-2 2 0-16,-3-3 0 0,-3 2 0 0,-1 1 0 16,-2 0 128-16,-4-3-128 0,-1 5 192 0,-5-2-64 0,0 4 64 15,-4 0 16-15,-4 2 0 0,-6 2 0 0,-1 3-208 16,0 2 0-16,4-1 0 0,-5 3 0 0,-3 4 0 0,0 0 0 15,3-3 0-15,1-2 0 0,2 0-192 16,0-6-16-16,1-2-16 0,-11-6-19568 16</inkml:trace>
</inkml:ink>
</file>

<file path=ppt/ink/ink2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20:15.64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F0"/>
    </inkml:brush>
    <inkml:brush xml:id="br2">
      <inkml:brushProperty name="width" value="0.05292" units="cm"/>
      <inkml:brushProperty name="height" value="0.05292" units="cm"/>
    </inkml:brush>
    <inkml:context xml:id="ctx1">
      <inkml:inkSource xml:id="inkSrc8">
        <inkml:traceFormat>
          <inkml:channel name="X" type="integer" max="27388" units="cm"/>
          <inkml:channel name="Y" type="integer" max="18258" units="cm"/>
          <inkml:channel name="T" type="integer" max="2.14748E9" units="dev"/>
        </inkml:traceFormat>
        <inkml:channelProperties>
          <inkml:channelProperty channel="X" name="resolution" value="1000.29218" units="1/cm"/>
          <inkml:channelProperty channel="Y" name="resolution" value="1000.43835" units="1/cm"/>
          <inkml:channelProperty channel="T" name="resolution" value="1" units="1/dev"/>
        </inkml:channelProperties>
      </inkml:inkSource>
      <inkml:timestamp xml:id="ts1" timeString="2026-09-04T15:20:57.457"/>
    </inkml:context>
    <inkml:brush xml:id="br3">
      <inkml:brushProperty name="width" value="0.05292" units="cm"/>
      <inkml:brushProperty name="height" value="0.05292" units="cm"/>
      <inkml:brushProperty name="color" value="#00B050"/>
    </inkml:brush>
    <inkml:brush xml:id="br4">
      <inkml:brushProperty name="width" value="0.05292" units="cm"/>
      <inkml:brushProperty name="height" value="0.05292" units="cm"/>
      <inkml:brushProperty name="color" value="#7030A0"/>
    </inkml:brush>
  </inkml:definitions>
  <inkml:trace contextRef="#ctx0" brushRef="#br0">14453 14510 911 0,'2'-1'0'0,"0"-2"0"0,-2 3 0 0,0-2 0 0,0 2 0 0,0-1 0 0,0-2 0 0,0-1 0 0,1 1 1104 0,-1-6 192 0,1 3 48 0,-1 0 0 0,0-2 1536 0,0 0 304 16,0 1 64-16,-2 1 16 0,0 0-608 0,0 2-112 15,-2 1-32-15,0 3 0 0,-1-3-1328 0,-1 3-272 16,0 0-48-16,0 0-16 0,0 3-848 0,0-3-384 0,-1 0 16 16,4 1 16-1,-2 1-288-15,1-2-48 0,0 0-16 0,1 0 0 0,-1-2 464 0,-1 1 96 16,1-2 16-16,-1-1 0 0,0 2 384 0,-1-2 96 0,0-1 16 15,0 0 0-15,0-1 336 0,-2 0 80 0,1 0 16 16,-1 0 0-16,2 0 112 0,0 2 32 0,1-2 0 0,0 3 0 16,-1-3 0-16,-2 2 0 0,0 1 0 0,0 0 0 15,0-1-432-15,-1-1-64 0,0 4-32 0,1 1 0 16,0 0-288-16,1 0-128 0,0 0 0 0,-2 0 128 16,1 0-128-16,0 0 0 0,-1 0 0 0,0 0 0 15,0 0-160-15,-1 0 160 0,-1-2-208 0,1 2 80 16,0 0-96-16,-1-3-16 0,0 3 0 0,-2-1 0 15,2-3 240-15,1 2 0 0,0 3 0 0,0-1 0 16,2 0 192-16,-2 1 144 0,1 3 32 0,-1 0 0 0,0-1-96 16,-1 2-16-16,1 3 0 0,-1 0 0 0,1-1-256 15,0 0 0-15,-1 2 0 0,0-3 0 0,0 4 0 0,0-4 0 16,-1 1 0-16,-2 2 0 0,-1 0 0 0,0 1 0 16,-1-3 0-16,1 2 0 0,0-1 0 0,1-3 0 15,-1 4 0-15,1-3 0 0,1 0 0 0,0-2 0 16,1 2 0-16,2-2 0 0,0 1 0 0,1 1 0 15,2-2 0-15,1 2 0 0,1 0 0 0,-1 1 0 16,1 2 128-16,-1 1-128 0,-1 2 288 0,0 1 0 16,1 0 0-16,-2 6 0 0,1-3-96 0,-2 3 0 15,1-5-16-15,-1 4 0 0,-1 3-176 0,0-3 0 16,0 2 144-16,0-4-144 0,2 0 0 0,-1-1 0 16,2-3 0-16,-1 2 0 0,0 1 128 0,-1-2-128 0,2-3 128 15,-2 0-128-15,1 1 0 0,0-1 0 0,2-2 0 16,-1 0 0-16,2-1 0 0,2-1 0 0,0 1 0 0,3 2 0 15,0-3 128-15,2 3-128 0,1-2 160 0,2 2-160 16,1-2 192-16,1 2-64 0,1-3-128 0,3 1 192 16,2 2-192-16,2-3 176 0,1 2-176 0,1-2 160 15,1 2-160-15,0 0 0 0,-2 1 0 0,0-3 0 16,-2 2 0-16,-1 2 0 0,1 0 0 0,-2 3 0 16,0-1 0-16,0-2 0 0,0 2 0 0,0-2 0 15,1 0 0-15,-2 2 0 0,1-3 0 0,3 5 0 16,2-2 0-16,2-2 0 0,-1-2 144 0,1 2-144 15,1 0 224-15,0-4-32 0,-1 3 0 0,1-3 0 16,0-2-48-16,-2 0-16 0,0-1 0 0,-2 0 0 0,-1-1-128 16,-2-2 0-16,1 0 0 0,-3 0 0 0,1-2 0 15,0-1 0-15,0 0 0 0,-1-1 0 0,3-2 0 16,-2 0 0-16,3 2 0 0,2-5 0 0,0-1 0 0,1-2 0 16,2 2 0-16,1-2 0 0,1-3 0 0,-1 4 128 15,0 0-128-15,0 0 128 0,1-2-128 0,-1 2 0 16,0 1 0-16,0 0 0 0,-1 2 0 0,0-2 128 15,-3 2-128-15,-1 2 128 0,-1-3-128 0,-3 2 0 16,1-4 0-16,-2 1-176 0,-1 3 176 0,-2-6 0 16,1 1 0-16,0-3 0 0,-1-1 0 0,0-1 192 15,0-2-32-15,1-2-16 0,0-1-144 0,-1 0 160 16,2-3-160-16,-1 1 160 0,2 0-160 0,-1-1 0 16,-1 1 0-16,-1 0 0 0,0 1 0 0,-3 2 0 15,1 2 0-15,-4 0 0 0,1 3 0 0,-3 2 0 0,-1-1 0 16,-2 2 0-16,-1 2 0 0,-1 1 0 0,-2 0 0 15,-3 0 0-15,0 0 0 0,-1-1 0 0,0 4 0 16,0-3 0-16,-2 1 0 0,1-1 0 0,2 4 0 0,0-4 0 16,0 1 0-16,2 0 0 0,0-1 0 0,1-1 0 15,1-1 0-15,-2 1 0 0,1 1 0 0,0-2 0 16,-1 2 0-16,-2-2 0 0,2 4 0 0,-4 0 0 16,0-1 0-16,-3 4 0 0,0 0 0 0,-3 4 0 15,-1-2 0-15,-2 3 0 0,-1 0 0 0,1 3 0 16,2-3-128-16,0 4 128 0,-5-2-160 0,1 3 160 15,-1 0-128-15,1-1 128 0,2-2 0 0,2 2-144 16,2-2 144-16,1-2 0 0,1 0 0 0,0 0 0 16,3 0 0-16,-2 0 0 0,0 0 0 0,0-2 0 15,-1 2 0-15,0 0 0 0,-1 0 0 0,0-3 0 0,0 2 0 16,-2 1 0-16,2 1 0 0,-1-1 0 0,0 3 0 0,-3-3-128 16,0 2 128-16,0 5-128 0,2-4-16 15,-1 1 0-15,1 2 0 0,-1 0 0 0,-2 3 144 0,0-2 0 16,1 2 0-16,1 1 0 0,0 0 0 0,4-2-128 15,2-1 128-15,1 3 0 0,0-1 0 0,2 0 0 16,0 2 0-16,3 0-128 0,2-4 128 0,1 2 0 16,0-1 0-16,2 3 0 0,-2-1 0 0,2 0 0 15,-1-2 0-15,1 4 0 0,-2-1 0 0,0-1-128 16,2 2 128-16,-2-2 0 0,1 2-128 0,-1 2 128 16,0 1-128-16,0-3 128 0,1 4-128 0,-2 0 128 15,0 0-128-15,0 3 128 0,-1-3 0 0,0 2-160 0,-1 1 160 16,1-3 0-16,1 1 0 0,0-2 0 0,2 1 0 15,0 0 0-15,2 0 0 0,2 2 0 0,2-2 0 16,2-3 0-16,2 2 0 0,3-2 0 0,2 0 0 0,2 2 0 16,-3-5 0-16,1 0 0 0,4 2 0 0,0-2 0 15,1 0 0-15,-3-1 0 0,2 1 0 0,1-2 0 16,-3-2 0-16,1 4 0 0,-1 0 0 0,-1-2 0 16,1 3 0-16,-2-1 0 0,-1 2 0 0,2-2 0 15,-2 2 0-15,0 1 0 0,-1-3 0 0,1-3 0 16,1 4 0-16,2-1 0 0,2 0 0 0,-1-4 0 15,0 3 0-15,1-3 0 0,0 1 0 0,0 2 0 16,1-3 0-16,-2-2 128 0,0 0-128 0,0-2 0 16,0 2 0-16,1-4 0 0,0 2 0 0,-1-4 0 15,1-1 0-15,-1 2 128 0,1-5-128 0,0 0 0 0,0-1 192 16,1-1-16-16,2 0 0 0,-1-2 0 0,2-2 32 16,1 0 16-16,-1-1 0 0,1 0 0 0,0-2-224 0,2-1 128 15,3 1-128-15,-1 1 0 0,0 2 0 0,1 0 0 16,0 2 0-16,-3-3 0 0,0 6 0 0,-2 1 0 15,-3 0 0-15,-1 2 0 0,-3 3 0 0,0-1 0 16,-3 2 0-16,-1 0 0 0,-2 0 0 0,1-2 0 16,-2 1 0-16,0-2 0 0,-1 0 0 0,0 0 0 15,-1-3 0-15,1-1 0 0,0-2 208 0,0 0-48 16,2-2-16-16,-2-1 0 0,1-4-144 0,1-2 160 16,0-1-160-16,0-1 160 0,1-1-160 0,-2-2 0 15,0 1 144-15,0 2-144 0,-1-1 0 0,-3 2 0 16,0 0 0-16,-2-1 0 0,-1 3 0 0,-2 3 0 15,-1 0 0-15,0 0 0 0,-2 2 0 0,-2-1 0 0,1 1 0 16,0 2 0-16,-1-4 0 0,-1 2 128 0,0 0-128 0,-1-3 128 16,1 1-128-16,1 2 0 0,1-1 0 15,0 0 128-15,0-3-128 0,-1-3 0 0,1-3 0 0,-1 0 0 16,-1-3 0-16,2 3 0 0,-1-1 0 0,-1 1 0 16,1 1 0-16,-3 4 0 0,0 2-144 0,-2-1 144 15,-1 4-144-15,-1 2 144 0,-3 3-192 0,0 1 192 16,-3 3-208-16,-3 0 64 0,-3 1 16 0,-4 4 0 15,-1 1-256-15,-3 3-64 0,-2 1 0 0,-5 6-18736 16</inkml:trace>
  <inkml:trace contextRef="#ctx0" brushRef="#br0" timeOffset="6299.42">11787 14468 13823 0,'0'0'1216'0,"0"-4"-960"0,1 4-256 0,0-2 0 0,2-1 320 16,-1 2 32-16,2-5 0 0,2 0 0 0,3-4-656 0,2-3-128 0,3 1-16 0,0-3-16 0,1 3 656 0,1 1 128 0,2-2 16 0,-1 1 16 0,0 2 224 0,-3 2 64 0,-2 0 0 0,-1 2 0 16,-1 3-64-16,-2-3-16 0,-3 4 0 0,-2 1 0 15,-2 1-176-15,-2-3-48 0,-1 2 0 0,-3 0 0 16,-1-1 432-16,-2-1 64 0,-2 0 32 0,-2-1 0 15,0 0 672-15,-4 0 128 0,-1 0 16 0,-1-1 16 16,-1 1-592-16,0 1-112 0,-2-1-32 0,0-2 0 16,0 3-464-16,2 0-112 0,2-2 0 0,2 5-16 15,2 0-368-15,1 5 0 0,0-2 0 0,-2 6 0 0,1 2-304 16,-4 4-16-16,1 1-16 0,0 3 0 0,0 0-48 16,0 4 0-16,0 4 0 0,-1 1 0 0,-1 4 384 15,1-3 0-15,4-1 0 0,-4 3 128 0,0 4 320 16,1 3 64-16,0-2 16 0,1 1 0 0,3-2-256 0,-1-1-48 15,2-4-16-15,0 1 0 0,3 0-400 16,-2-1-96-16,0-2-16 0,1 3 0 0,-1-3 64 16,0 1 16-16,0 2 0 0,-1-2 0 0,0 4 224 0,-1 0 0 15,-1 2 0-15,0-1 0 0,0 2 0 0,1 1 128 16,1-2-128-16,2-1 160 0,1-1 288 0,0-4 48 16,2 0 16-16,0-1 0 0,1-4 144 0,1-5 48 15,2 0 0-15,-1-5 0 0,2-2-80 0,1-2-16 0,-1-1 0 16,1-3 0-16,0 0-368 0,0 0-80 0,0 0-16 15,1 0 0-15,1 2-144 0,0-2 0 0,0 3 0 16,-1 1 0-16,2 2 0 0,-1 0 0 0,2 4 0 16,-3-2 0-16,3 5-128 0,-2-3 128 0,1 2 0 15,1-2 0-15,-1-1-128 0,1-1 128 0,0-4-160 16,2-2 160-16,0 2 0 0,0-4 0 0,2-2 0 16,-1-2 0-16,-1 1 256 0,1-2-16 0,-1-1 0 15,0 0 0-15,1-1-80 0,0 0-16 0,0-1 0 16,0 0 0-16,3 1-144 0,0-2 0 0,1 0 0 15,0 3 0-15,2 0 0 0,0 0 0 0,1 1-144 16,1 1 144-16,-3 2 0 0,1 1 0 0,1 2 0 16,1 2 0-16,0 2-176 0,1 0 176 0,0 2-160 15,2 0 160-15,-1 0 0 0,-1-1-144 0,0-2 144 0,-2-1 0 16,0-3 0-16,0-1 0 0,-2-3 0 0,1 1 128 16,-3-3 16-16,0-3 16 0,-1 1 0 0,0 0 0 0,-1-3-160 15,-1 4 160-15,0-2-160 0,-2-2 160 0,-1 3-160 16,0 0 0-16,-2-2 0 0,-1 4 0 0,2-2 0 15,-2-2-176-15,0 2 48 0,1-1 0 0,0-1 128 16,-1 3 0-16,1-1 0 0,0-2 0 0,-1 1 0 0,1 1 192 16,0 1 0-16,-1-2-16 0,0 0-48 0,2-1 0 15,-1 1 0-15,1 0 0 0,1 0-128 0,-1-1 0 16,0-2 0-16,0 4 0 0,1-4 128 0,0 2-128 16,0-2 128-16,-1 2-128 0,0-2 208 0,0 1-32 15,2 0-16-15,-1-1 0 0,1 1-160 0,1 1 128 16,0-2-128-16,1 2 128 0,0 1-128 0,2-2 0 15,-1 1 0-15,1 1 0 0,1 0 0 0,0 0 0 0,0 2 0 16,0 1-176-16,1-3 16 0,0 3 0 0,0 0 0 16,0 3 0-16,0 1 0 0,0-1 0 0,2 4 0 0,-2 1 0 15,1 5 32-15,1-1 0 0,1 5 0 0,0-1 0 16,0-1 128-16,-2-2 0 0,0-1 0 0,0-2 0 16,-1-3 144-16,-1-2-144 0,-1-1 192 0,0-2-192 15,-2-2 352-15,2 0-32 0,0-2-16 0,-3-2 0 16,1 2-144-16,-2-2-32 0,2-1 0 0,-3 0 0 15,1 3-128-15,-2-2 0 0,1-2 0 0,-1 1 128 16,0 1-128-16,-1 0 0 0,1 2 0 0,-2 1 0 16,1-2 0-16,0 3 0 0,0 0 0 0,-1-2 0 0,3 0-176 15,-1 2 176-15,-2-2-128 0,3 0 128 0,-1 0 0 16,1-3 0-16,1 2 144 0,0-1-144 0,1 0 192 16,-1-2-64-16,0 0 0 0,0 0-128 0,1-1 208 15,-2 1-64-15,1-4-16 0,0 2 0 0,0 0 32 0,0 0 0 16,-2-2 0-16,1-3 0 0,0 1 32 0,-1 2 0 15,0-2 0-15,-1-2 0 0,0 2-192 0,-1-4 0 16,0-3 0-16,-1-2 0 0,0 4-128 0,0-8 128 16,-1-3 0-16,0-4 0 0,-1-2 0 0,1 0 0 15,0-1 0-15,0 0 0 0,-1 8 0 0,1-4 0 16,2 3 192-16,1 2-64 0,0 1-128 0,1 0 0 16,2 3 144-16,-2 0-144 0,2-3 160 0,-1 2-32 15,1-2-128-15,0 0 192 0,-2-1-192 0,1 1 0 16,0-3 0-16,-2-3 0 0,1 1 128 0,-1-2-128 0,1 4 0 15,-3-1 144-15,1 1-144 0,-2 3 0 0,1 0-192 16,-1 1 192-16,-1 1-240 0,0 0 80 0,-1 1 16 16,0-3 0-16,0-1 0 0,1 1 0 0,-2-3 0 0,-1-1 0 15,1-3 144-15,-1 4 0 0,0-1-144 16,1 5 144-16,-1 1 0 0,0 7 0 0,0 1-144 0,0 3 144 16,1 2 0-16,0 1-192 0,1 2 192 0,-1 1-160 15,0 2 160-15,2-2 0 0,-1 0 0 0,1 2-128 16,1-2 128-16,-2 0 0 0,2 0 0 0,0-3 0 15,-2 1 0-15,2 2 0 0,-2-2 0 0,2 0 0 16,-1 2 0-16,-1-3 0 0,-1 2 0 0,1 1 0 16,-2 0 0-16,0 3 0 0,-1-1-176 0,-2 2 176 15,1 2-304-15,-1-3 48 0,1 3 0 0,0 3 0 16,-1-1 80-16,1 2 32 0,-1 2 0 0,2 0 0 0,0 1 144 16,1-4-208-16,0 4 80 0,1-4 128 0,2 0-208 15,-2-1 80-15,2-1 128 0,-1 2-208 0,0-3 208 0,-1 0 0 16,0 0 0-16,-1 0 0 0,0 0 0 0,-1 0 0 15,0-3 0-15,-3 2 0 0,-1 1 0 0,-1-2 0 16,-1 2 0-16,-2-4 0 0,-2 2 0 0,-1-2-144 16,0 1 144-16,0 0-192 0,1-2-32 0,3 1-16 15,-1 0 0-15,3 1 0 16,0 0-336-16,1-1-80 0,3 4-16 0,-2 0-16736 16</inkml:trace>
  <inkml:trace contextRef="#ctx0" brushRef="#br0" timeOffset="14297.93">12375 14493 17503 0,'12'-6'1552'0,"-3"-1"-1232"0,-1 5-320 0,-3-2 0 0,-1 2 0 0,-1-1-176 0,7 0 32 0,5-5 0 0,5-3 144 0,1 0 176 0,-1 0-48 0,-4 1 16 0,-4 2-144 0,-5 3 0 0,-2 4 0 0,-2 1-160 0,-3 0 160 0,-3 1-208 16,2 2 80-16,-3-1 128 0,1 0 2832 0,-2 0 656 16,0 2 128-16,0-2 48 0,-1 2-1168 0,1-4-256 15,-1 2-32-15,-1-2 16 16,1 0-3008-16,1-2-608 0,-1-2-112 0,1 2 0 16,1-2-3360-16,1-2-688 0,-1 2-128 0,1-2 0 15,0 1 3744-15,-1 1 736 0,-1 1 160 0,0-1 48 0,0 4 4192 0,-1-2 848 0,0 2 176 0,1 0 48 16,-1 0-144-16,0 2-32 0,1-1 0 0,-2 2 32 15,1-3-2448-15,0 1-480 0,2 1-112 16,-1-2 16-16,-1 0-1104 0,-1 0-416 0,-1 0 16 0,1-2 16 31,-2 2-1152-31,-1 0-224 0,-1-1-48 0,1 1 16 0,-2 0-256 16,0 0-32-16,-1 0-16 0,0 0 32 0,0 0 1744 0,1-3 320 0,0 3 144 0,-1-1 16 16,3-1 1392-16,-1 2 288 0,1-3 48 0,2 2 48 15,-1-2-416-15,-1 3-96 0,0-2-16 0,2 1 0 0,-2-2-816 16,0 3-160-16,0 0-48 0,-1 0 0 0,0 0-384 15,0 0 0-15,-2 0 0 0,2-2 0 16,0 2-336-16,0-2-160 0,-3 2-16 16,1 0-16-16,-2 0 176 0,-1 0 32 0,3 0 16 0,0-2 0 0,-3 2 304 0,1 0 0 15,2 0 0-15,1-3 0 0,0 2 272 0,1 1 112 16,1-3 32-16,1 3 0 0,3 0 48 0,-2 0 16 16,3 0 0-16,0 0 0 0,1 1-288 0,-1 1-48 15,0-1-16-15,1 4 0 0,-1-3-128 0,0 3 0 16,0-2 0-16,0 4 0 0,-1-4 0 0,0 3 0 15,0 1-160-15,-1 1 160 0,0 2 0 0,-2 0 0 16,2 2-128-16,-2 1 128 0,3-3 0 0,0 2 160 16,2-2-32-16,0 0 0 0,3-2 64 0,1 2 0 15,1-3 0-15,1-4 0 0,1 2-192 0,1 0 0 16,0 0 0-16,0-1 128 0,-1 2-128 0,1-2 0 0,0 2 0 16,-3 0-176-16,0 3 176 0,-1 1 0 0,-1-1-144 0,-2 4 144 15,0 0 0-15,-2 2 0 0,-1-1 0 0,-2 1 0 16,1 1 144-16,-1 0 48 0,1-1 16 0,1 1 0 15,1-4-16-15,2 2 0 0,2-4 0 0,0-2 0 16,2-1 0-16,0-4 0 0,3 3 0 0,0-3 0 16,1-2-192-16,1 2 144 0,0-1-144 0,0 2 128 15,2-2-128-15,-2 2 0 0,0-2 0 0,0 2 0 16,-1 0 0-16,1 0 0 0,1 0 0 0,-3 3 0 16,3-4 0-16,-1 4 0 0,1-1 0 0,-1 1 0 15,2 2 0-15,-2 1 0 0,1-2 0 0,1 0 0 16,1 2 224-16,-3-2-32 0,1-1-16 0,1-1 0 15,1 0-176-15,4 0 0 0,0 0 0 0,5 0 0 0,-1-2 0 16,3-1 0-16,1 0 0 0,0-3 0 0,0 2 0 16,-3-2 0-16,1-2 0 0,0 2 0 0,-2 0 0 15,-2 0 0-15,-2 0 0 0,0 0 0 0,-1 2 0 0,-2 0 0 16,-1-2 0-16,-2 0 0 0,-1 0 0 0,2 0 0 16,-2 0 0-16,0 0 0 0,-1-2 0 0,2 0 0 15,1 2 0-15,-1-2 0 0,2 1 0 0,-1-2 0 16,2-1 0-16,4 2 128 0,0-4-128 0,3 0 192 15,0-1-192-15,2 1 192 0,-2-1-192 0,-1 1 0 16,1-1 0-16,0 1 0 0,0-2 0 0,-1 0 0 16,-2 2 0-16,-1 0 0 0,-3 2 0 0,-1-2 0 15,-2 3 0-15,-1-3 0 0,-2 4 0 0,-2 1 0 0,1-3 0 16,-3 1 0-16,1 1 0 0,0-2 192 0,1 2-64 0,0-2 0 16,2-2-128-16,0-2 0 0,0 0 0 0,1-2 128 15,2-2-128-15,-1 2 0 0,0-5 0 16,0 1 0-16,0-2 0 0,1 1 0 0,-3 2 0 0,0-2 0 15,1-1 0-15,-2 1 0 0,-2 4 0 0,-1 0 0 16,-1 1 0-16,-2 2 0 0,-1 0 0 0,-1 4 0 16,-1-2 0-16,-1 3 0 0,-1 2 0 0,0 1-176 15,-2 0 176-15,1 1 0 0,1 2 0 0,-2 0-128 16,2 0 128-16,1-3 0 0,-2 1 0 0,2-1 0 16,-1-1 0-16,1-2 0 0,0 0 0 0,-1-2 0 15,-1-3 0-15,1 0 0 0,0 0 0 0,1-4 0 16,1 2 0-16,-3-2 0 0,0-3 0 0,1 1 0 15,0-2 128-15,0 1-128 0,0 2 128 0,1 0-128 0,-2 1 0 16,2 2-192-16,-2 0 32 0,2 4 0 16,-2 0-560-16,0 3-112 0,1 0-32 0,-3 3-18464 15</inkml:trace>
  <inkml:trace contextRef="#ctx0" brushRef="#br1" timeOffset="21479.8">26433 14200 30399 0,'6'0'2704'0,"-4"-4"-2160"15,-1 1-544-15,1 3 0 0,-2-2 896 0,1 1 80 0,1-3 16 0,1 2 0 0,1-5-2624 0,-1 1-528 0,3-6-96 0,-1-2-32 0,-1 2 1120 0,-3-3 208 0,-2 1 64 0,-3 0 0 0,-2 1 1424 0,-2 2 304 0,-4-1 48 0,0 2 16 0,0-1 960 0,-2 3 192 0,0-2 32 0,0 2 16 16,-1 2-320-16,-3-4-64 0,2 3-16 0,0-1 0 16,0 0-992-16,1-1-192 0,2 2-32 0,-1-1-16 15,3 2-256-15,1-1-48 0,2 4-16 0,-1-1 0 16,3-1-144-16,-2 4 0 0,2 1 0 0,-1 0 0 16,-2 3-192-16,0 1-32 0,-2 2 0 0,0 3 0 15,-2 1-208-15,-2-1-32 16,0 4-16-16,-1-1 0 0,0 5 480 0,-3-3 0 0,1 6 0 0,-2 0 0 15,1 5 288-15,1-1-48 0,-1 2-16 0,2 2 0 0,1-1-224 16,1-2 0-16,1 2 0 0,3-4 0 0,0 2-288 16,2 0 0-16,1-3 0 0,2 0 0 0,-1 1 288 15,2-1-192-15,1 2 192 0,0-1-160 0,1-1 544 0,1 0 128 16,1 3 0-16,-1-2 16 0,1 5-160 0,0 0-48 16,-2 1 0-16,2 0 0 0,-1 5-192 0,-1-5-128 15,1 2 128-15,-1-1-128 0,2 1 0 0,-1 0 0 16,0-3 0-16,1 2 128 0,0 1 48 0,1 0 16 15,-1-2 0-15,-1 0 0 0,2-1-64 0,-2 1-128 16,1-1 192-16,-2-1-64 0,2-3-128 0,-3 3 0 16,2-3 0-16,-2 0 128 0,-1 1-128 0,1-3 0 15,-1-2 0-15,1 1 0 0,-1-2 0 0,1 0 160 16,1 0-160-16,1-2 160 0,-1 2 64 0,2-1 16 0,0 1 0 16,0 1 0-16,2-2-240 0,-2 1 176 0,1-1-176 15,0 0 160-15,0 0-160 0,0-2 0 0,0 0 0 0,0-1 128 16,0-1-128-16,1 1 0 0,0-3 0 0,0 0 0 15,2 1-160-15,-2-3 160 0,2 2 0 0,-1-2-144 16,-1 2 144-16,2-2 0 0,-1 0-144 0,1-4 144 16,-2 3 0-16,1-3 0 0,-2 1-144 0,2 0 144 15,-2 1 0-15,0-4 0 0,0 2 0 0,-2 0 0 16,2 1 0-16,-1-1 0 0,0-1 0 0,-1 1 0 16,0-1 0-16,1 1 0 0,-1 0 0 0,0-2 0 15,1 2 0-15,0-5 176 0,0 2-48 0,1-1-128 16,0 2 256-16,0-2-48 0,0 2-16 0,1-1 0 15,1 0-192-15,1-1 144 0,-1 3-144 0,2-2 128 0,1 0-128 16,0 0 0-16,1 0 0 0,0 1 0 0,-1-2-256 16,3 2 80-16,-2-3 16 0,0 0 0 0,0 1 160 0,2 0 0 15,-2-2 0-15,0 0 0 0,0 0 0 0,0 0 0 16,1 0 144-16,-1 0-144 0,0 0 128 0,0 0-128 16,1 0 0-16,0 0 0 0,0 0 0 0,1 0 0 15,-1-2 0-15,0 2 0 0,2-3 0 0,-2 2 0 16,2 1 0-16,1-4 0 0,0 2 0 0,0-2 0 15,0 1 0-15,-2 3 0 0,1-2 192 0,0 1-64 16,-1 1 0-16,0 1-128 0,0 1 0 0,0 1 0 16,-2 1 0-16,0-2-192 0,0 2 192 0,1 0 0 15,-1 2 0-15,0-3 0 0,0 2 0 0,0-1 0 16,0 2-128-16,2-5 128 0,-3 1 0 0,2-1 0 16,1-2 0-16,0-1 0 0,2-1 0 0,-1-1 0 0,1-2 0 15,0 0 0-15,-2-4 0 0,1 1 0 0,1 2 0 16,-2-3 0-16,1 4 144 0,0-3-144 0,-2 3 0 15,1-2 144-15,-2 3-144 0,0 2 0 0,-2 0 0 0,1 2 0 16,0 2 0-16,0 2 0 0,-1-1 0 0,0 2 0 16,1 2-144-16,-1-2-16 0,1 2 0 0,0-2 0 15,1 1 16-15,-1-4 0 0,0 1 0 0,0-2 0 16,1 0 144-16,-1 0 0 0,1 0 0 0,0-3 0 16,0 0 0-16,1-1 0 0,0-2 0 0,0 0 128 15,2 1-128-15,0 0 0 0,-1 0 0 0,1 2 0 16,1-4 0-16,0 4 0 0,1 0 0 0,-1 2 0 15,1 1 0-15,0 1 0 0,0 3 0 0,2-2 0 16,-2 5 0-16,0-4 0 0,0 2-144 0,-1 0 144 16,0 0-176-16,0 1 48 0,-3-2 0 0,1-2 0 0,-2 2 128 0,0-1 0 15,0-3 0-15,-1 1 0 0,0-1 0 16,0 2 0-16,-1-2 0 0,-1 0 0 0,1 0 0 0,1 0 0 16,-1-2 0-16,1 2 128 0,-2 0-128 0,2-1 0 15,1 1 0-15,-1-3 0 0,3-1 0 0,-2 2 0 16,0 0 0-16,0 0 0 0,1 0 0 0,-2-2 0 15,-1 4 0-15,1-4 0 0,-1 3 0 0,-1 0 0 16,-1 1 0-16,1 0 0 0,-2-3 0 0,1 3 0 16,0-1 0-16,0 1 0 0,-1 0 0 0,2-2 0 15,-1 2 0-15,1-4 0 0,0 2 128 0,1-1-128 16,1-1 128-16,0-3-128 0,1 1 128 0,0 0-128 16,0-3 128-16,1-1-128 0,-1-2 0 0,0-2 0 15,0-1 0-15,-1-1 128 0,-1 0-128 0,0-2 176 0,-2-5-176 16,1 1 192-16,-2-3-192 0,-1-3 0 0,0-3 0 0,-1 1 0 15,-2-4 128-15,2-3-128 0,-3 1 128 0,2-3-128 16,-1 2 128-16,-1-1-128 0,2 3 0 0,-2 3 128 16,3-1-128-16,-1 1 0 0,0-1 0 0,1 0 0 15,0 3 0-15,1-2 0 0,0 1 0 0,1 0 0 16,2 2 0-16,-1-2 0 0,2 2 0 0,1-3 0 16,0 4 0-16,0-1 0 0,0 1 0 0,1 1 0 15,-1 1 0-15,1-3 0 0,-1 3 0 0,1-2 0 16,-1 3 0-16,0-1 0 0,0-2 0 0,-1 0 0 15,-2 3 0-15,0-1 0 0,1 1 0 0,-2-1 0 16,-1 2 0-16,0 1 0 0,0 1 0 0,-1 1 0 16,0 1 0-16,-1 1 0 0,1 3 0 0,0-2 0 15,0 2 0-15,-2-1 0 0,2 3 0 0,-1-2 0 0,0 2 0 16,0-1 0-16,-1 2 0 0,1-4 0 0,-1 3-144 16,0 0 144-16,0 2-192 0,0-1 192 0,-2 1-128 0,1 0 128 15,0-1 0-15,-1 3 0 0,0-2 0 0,0 2 0 16,0 0 0-16,0-2 0 0,1 3 0 0,-3-1 144 15,2 3-144-15,0-2 128 0,-1-1-128 0,1 4 0 16,-1-3 0-16,1 2 0 0,-1 1 0 0,0 0 0 16,0-3-176-16,-1 5 176 0,1-2 0 0,-1 2 0 15,1 2 0-15,-3 1-128 0,2-2 128 0,-2 1-160 16,0 2 160-16,-1-2-160 0,-1 4 160 0,0-2-128 16,0 2 128-16,0 1-128 0,2-2 128 0,-2 1 0 15,0 1-144-15,-1 1 144 0,-1-1 0 0,1 0 0 0,-1-3 0 16,2 3 0-16,-1-3 0 0,1 0 0 0,-1 3 0 15,0-3 0-15,1 0 0 0,0 0 128 0,0 1-128 0,-1 2 128 16,-2-1-128-16,2-1 0 0,-2 3 0 0,0 1 0 16,0 1 0-16,-1 4-176 0,0 0 176 0,1 0-192 15,-1 1-64-15,2-1-32 0,-1 2 0 0,3-4 0 16,0 0 160-16,0 0 128 0,2-2-192 0,-1-1 192 16,3-1 0-16,-2-1 0 0,1 0 0 0,0 0 0 15,0-3-176-15,-1 0 32 0,0 0 0 0,1-3 0 16,1 0-240-1,1 0-64-15,-2-1 0 0,0-5-11776 0,1-1-2352 0</inkml:trace>
  <inkml:trace contextRef="#ctx0" brushRef="#br1" timeOffset="22572.51">26876 14316 10127 0,'-7'1'896'0,"1"-1"-704"0,0 0-192 0,1 3 0 0,2-3 4016 0,2 0 768 0,-1 0 144 0,-2 0 48 0,-2-3-3264 0,-2 2-656 0,-2 1-128 0,-1-3-32 0,0 0-128 0,0 0-16 0,0 0-16 0,0-2 0 15,0 0 224-15,-2-2 32 0,2 1 16 0,-1 0 0 16,-1 0-32-16,1 0 0 0,0 0 0 0,-1-3 0 16,1 4-432-16,-2-1-96 0,2 0 0 0,-2 1-16 15,1 1-224-15,-1-2-32 0,0 2-16 0,2 0 0 16,0-1-16-16,-1 4 0 0,1-4 0 0,-2 4 0 16,2-2-144-16,-2 0 0 0,1 3 0 0,-1-3 0 0,3 2 0 0,0 0 0 15,-1 0 0-15,-1 1 0 0,1 0 0 0,0 0-176 16,-1 0 48-16,1 0 0 0,-2 1 128 0,-1 4-160 15,3-2 160-15,-2 4-160 0,1 1 32 0,-1-1 0 16,1 4 0-16,-1 0 0 0,0-1 128 0,2 2-160 16,0 0 160-16,-1 0-160 0,1 0 160 0,1 0 0 15,0 1 0-15,1-5-128 0,0 2 128 0,2 0 0 16,1 0 0-16,1-4 0 0,1 3 0 0,0-2 0 16,1 2 0-16,1-5 0 0,0 2 0 0,1 0 0 15,0-4 0-15,1 3 0 0,0 0 0 0,1-1 0 16,1 2 0-16,0-3 0 0,2 3 0 0,1-1-208 0,0 1 80 15,3 3 128-15,-1-1-144 0,3 2 144 0,0 0 0 16,3 4 0-16,0 1 0 0,2-2 0 0,-1 4 0 0,2 0 0 16,1-1 0-16,0 0-128 0,0 0 128 0,0 0 0 15,-1-1 0-15,1-2-160 0,0 2 160 0,-1-3-128 16,0 0 128-16,0-4 0 0,1 1 0 0,0-3-128 16,0 0 256-16,0-2 48 0,1 0 16 0,1-4 0 15,0-3 32-15,3 2 16 0,0-3 0 0,0 2 0 16,0-2-240-16,2 2 0 0,-1-2 0 0,0 1 0 15,0 0 0-15,2 3 128 0,-2-3-128 0,-1 3 0 16,0-2 0-16,-2 2 0 0,-1 2 0 0,0 1 0 16,-2-2 0-16,0 1 0 0,-1 1 0 0,-1 1 0 0,1-4 0 15,0 2 0-15,1-2 0 0,-1 0 0 0,0 0 0 16,-2-2 0-16,3-1 0 0,-1-1 0 0,1 1 176 16,-1-2-176-16,0-1 192 0,-1-2-192 0,-2 2 0 0,0-3 0 15,-2 2-160-15,0-3 160 0,-1-1 0 0,-1 0 0 16,0 0 0-16,-2 1 0 0,-1 0 0 0,-1 0 0 15,-2 0 0-15,1 1 0 0,-2 0 0 0,0-1 0 16,-2 1 0-16,-2-1 0 0,1 0 0 0,-3 2 0 16,0-2 0-16,-2 0 0 0,-1-3 0 0,0 2 0 15,-4 0-128-15,0-1 128 0,-1 2 0 0,-2-3 0 16,0 1-144-16,0 0 144 0,-1-3 0 0,1 4 0 16,1-2 176-16,1 1-176 0,-1 0 256 0,1-1-48 15,0 3-16-15,1-2 0 0,-2 2-192 0,3-2 176 16,1 3-176-16,2 2 160 0,-1-2-160 0,2 3 0 15,-1 1 0-15,1 0 0 0,-1 1 0 0,0 1-144 0,0 3 144 16,0-3 0-16,-1-1-192 0,0 4 192 0,-1-2-192 0,2 2 192 16,-2 0 0-16,0 0 0 0,0-3 0 0,-1 3 0 15,-1-1 0-15,0 1 0 0,0-2 0 0,-2-1 0 16,0 2 0-16,-2-3-160 0,-3-2 32 0,-1-3 0 31,0 0-496-31,-2-6-80 0</inkml:trace>
  <inkml:trace contextRef="#ctx0" brushRef="#br2" timeOffset="30611.56">8870 7402 41471 0,'-14'33'3680'0,"4"5"-2944"0,7-6-592 0,4-11-144 0,1-3-192 0,-2 16-64 0,0 23 0 0,-2 37-16 0,1 48-736 16,3 53-144-16,4 33-16 0,4-6-16 0,2-14 928 0,1-9 256 0,-1 6 0 0,2 4 0 0,2 13 672 0,0 2 224 15,1 3 32-15,1 1 16 0,-1-3-352 0,0-4-64 16,1 3-16-16,0-3 0 0,-1-6-352 0,1 8-160 15,0 13 128-15,-2 10-128 0,2 2 0 0,-5-2 0 16,1-13 0-16,-2 8 0 0,1 7 0 0,-6 0 0 16,-2 0 0-16,-3-6 0 0,-2-5 0 0,-5-5 0 0,-2-8 0 15,-4-6 0-15,-3 0 0 0,-1-9 0 0,-1-7 0 16,0-14 0-16,0-7-128 0,-1-10 128 0,1-13-160 16,1-14 160-16,1-12 0 0,0-3-144 0,-2-9 144 0,2-3 0 15,0-6 0-15,2-10 0 0,0-12 0 0,-1-14 0 31,5-8-496-31,-1-9-16 0,-1-5 0 0,1-3-17216 0</inkml:trace>
  <inkml:trace contextRef="#ctx0" brushRef="#br2" timeOffset="32896.89">8469 6863 50687 0,'-5'2'4496'0,"3"-2"-3600"0,2 0-704 0,2 3-192 0,4 1-1408 0,1-2-320 0,1 3-64 0,7 4-16 0,9 3 928 0,10 2 192 0,12 0 48 0,12 3 0 15,17-5 352-15,13 0 80 0,15 1 16 0,9-3 0 16,7-7-208-1,11-3-48-15,16 0 0 0,7-6 0 0,-9 0-1072 0,9-2-208 16,9 0-64-16,17 0 0 0,18 0-512 0,6-5-96 0,6 0-32 0,1-2 0 16,-5-1 816-16,13 0 144 0,11 1 48 0,13-1 0 0,11 0 1056 15,13 0 224-15,12 0 144 0,11 1-192 0,4 1 1072 0,11 2 208 16,9-1 32-16,2 4 16 0,0 2 720 0,-1 1 128 16,-3 0 48-16,20 0 0 0,19 0-816 0,3-2-144 15,-7 0-48-15,0-2 0 0,-1 1-256 0,14-1-48 16,8-2-16-16,3 2 0 0,-24 0 16 0,4-2 0 15,13 2 0-15,8-5 0 0,5 1-224 0,9-1-48 16,9 2-16-16,-8-6 0 0,-17 0-240 0,-6 0-32 16,-1 3-16-16,-12 1 0 0,-10 1-144 0,-2 0 0 0,0 0 0 15,-11 2 0-15,-9 3-304 0,-16 3 16 0,-13 5 0 16,-17-2 0-16,-12 3 16 0,-17 3 0 0,-13 0 0 16,-21 3 0-16,-16 4 112 0,-10-1 32 0,-10 5 0 15,-1 0 0-15,0 3 512 0,-5-1 128 0,-9 0 0 16,-10-3 16-16,-10 2-256 0,9-3-48 0,11 1-16 0,-4-7 0 15,-10 0 64-15,-1-6 16 0,0-2 0 0,-8-4 0 16,-8-7-16-16,-4 1 0 0,-3-1 0 0,-13 0 0 16,-9-3-272-16,-7 0 160 0,1 0-160 0,-10 1 128 15,-11 1-128-15,-10 3 0 0,-12 1-160 0,-7 0 160 16,-7 0-320-16,-4 2 16 0,-4 2 16 0,0 2 0 16,-3-2 64-16,-2 2 16 0,-2 1 0 0,0 1 0 15,-1 1-144-15,0 1-32 0,-2 0 0 0,1 1 0 16,-1 1 160-16,0 1 32 0,0 1 0 0,0-2 0 0,-1 2 192 15,-2 0-192-15,1 2 192 0,0-4-192 0,0 4 416 16,-1-2 96-16,-1 2 0 0,0 2 16 0,0-2 32 16,-2 5 0-16,2 0 0 0,-1 6 0 0,0 3-240 0,1 6-128 15,2 9 160-15,-1 8-160 0,1 8 0 0,0 7 0 16,-1 7 0-16,-2 7 0 0,-1 7 0 0,-1 12 0 16,-1 9 0-16,-1 7 0 0,0-3 0 0,-1 14 0 15,2 15 128-15,1 9-128 0,1 3 0 0,1 6-256 16,3 11 48-16,2 5 16 0,1-1-32 0,2 3 0 15,2 2 0-15,1 9 0 0,3 9 224 0,0 11 0 16,0 9-160-16,1 7 160 0,1 8 0 0,-1 0 0 16,0-9 0-16,0 2 0 0,3 2-128 0,0 0 128 15,2 1 0-15,0-5 0 0,1-2 0 0,-1-1 0 16,-3-5 0-16,-2-1 0 0,-2-12-160 0,-4-5 160 16,-1-10 0-16,-4-11-144 0,-3-7 288 0,0-3 64 0,-3 4 16 15,-3-3 0-15,0-5 48 0,-2-2 16 0,0-1 0 0,-2-2 0 16,-1-6 0-16,-1-6 0 0,2-3 0 0,-2 4 0 15,2 8-288-15,-2 0 160 0,1-11-160 0,0-5 128 16,0-9-128-16,2-8 0 0,1-8 0 0,0-4 0 16,1-1-208-16,0-4-80 0,0-7-16 0,2-7 0 15,-1 0-80-15,0-3 0 0,1 3-16 0,-1-7 0 16,-1-2-336 0,1-6-64-16,-1-6-16 0,-2-5 0 0,-2 0 64 15,0-5 16-15,0-3 0 0,-2-3 0 0,-2-5 288 0,1-1 48 0,-1-2 16 0,-2-5 0 16,0-4 384-16,-1 1 0 0,2-1 0 0,-1-3 0 15,0 1 768-15,2-1 64 0,-1-1 32 0,1 2 0 16,-1 0 32-16,3 2 16 0,0-2 0 0,3-1 0 16,-1 0-512-16,1 0-96 0,1-2-32 0,0 2 0 0,0-3-112 0,0-1-32 15,1 2 0-15,-1-4 0 0,-1 3-128 0,1-5 0 16,-2 1 0-16,1 1 0 0,-1-1 0 0,0 0-144 16,-1-1 144-16,0 3-208 15,2-2-288-15,-1 1-48 0,2 3-16 0,1-2 0 16,0 1-336-16,2 1-80 0,3 1-16 0,1-1 0 15,3 0 368-15,-1-2 80 0,3 2 16 0,0 0 0 0,2-1 272 0,-2-2 48 16,0-2 16-16,-1 2 0 0,-3-4 192 0,-1-2 0 16,-1 0 144-16,-1-1-144 0,-2-2 640 0,-2 0 48 15,-1 0 0-15,-2 1 0 0,0-4 336 0,-4 2 64 16,1 1 0-16,0-2 16 0,-3 0-688 0,-1 2-144 0,-1-2-16 16,0 1-16-16,-2 1-512 0,0 0-112 15,-3 0 0-15,-2 2-16 16,-2 0-176-16,-1 1-48 0,-1 0 0 0,-3 2 0 0,-1-2 192 0,-2 0 48 0,-3 0 0 15,-4-1 0-15,-5 0 512 0,-4-1 128 0,-4 2 0 0,-9-2 16 16,-10 3-528-16,-10-2-128 0,-8-2 0 0,-4 2-16 31,-4 1-1056-31,-7-4-208 0,-13 4-32 0,-4-3-16 16,-5-2 272-16,-5 3 48 0,-5 2 16 0,-3-2 0 0,-3-1 1200 0,-4-3 176 0,-5 2 176 0,2-3-48 16,9-2 1536-16,-5-2 288 0,-10-2 64 0,3-2 16 15,3-1-640-15,-13 0-128 0,-17-4-32 0,-7-2 0 16,-1 1-976-16,-2 0-256 0,-6 1 0 0,-8 4 0 15,-4-2-480-15,-8 3-144 0,-8 6-16 16,-5 2-16-16,0 3-752 0,-2 1-160 16,1 0-32-16,-2 2 0 0,5-2 592 0,-2-1 112 0,3-3 32 0,3 0 0 15,6 1 480-15,0 0 80 0,-4-4 32 0,0-3 0 0,-2-1 272 0,3-8 0 16,1 0 0-16,0-7 0 0,1-1 240 16,2-4 48-16,3 2 16 0,-2-6 0 0,0 0-304 0,-6-1 0 15,-1 0-208-15,0 1 80 16,6 1-256-1,4 1-32-15,7 4-16 0,-4 0 0 0,-2 3 256 0,-3 6 176 16,-3 2-208-16,-7 1 80 0,-8 5 128 0,2 4 0 0,1 1 0 0,2 4 128 0,0 6-128 0,5-1 0 16,9 2 128-16,7 3-128 0,7-1 0 0,-11 4 0 15,-9 1 0-15,-4-5 0 0,2-4 0 0,3-2 0 16,6-2 0-16,5-4 0 0,4 3-192 0,5-7-96 16,2 0-32-16,0-3 0 15,-4-1-1120-15,0 0-224 0,2 0-64 0,7 0 0 16,10-2 960-16,-3 2 192 0,1-2 48 0,-2 0 0 0,-5-3 1744 0,5 3 368 0,2-1 64 15,8 0 16-15,12 2 496 0,-3 1 96 0,-5 1 32 0,3-1 0 16,2-2-1456-16,5 1-272 0,3-1-64 0,23-1-16 16,16 0-480-16,-11-2-336 0,-17-6 48 0,-15-1 16 15,-6-3-640 1,6 2-128-16,13-2-32 0,3 1 0 0,-2 2-464 16,7 0-112-16,9-1-16 0,0 3 0 0,-3 1 1264 0,9 3 240 0,10 0 160 0,-2 1-192 15,-2 2 544-15,2-1 96 0,4 4 32 0,3-2 0 16,5 2-256-16,-3 2-48 0,0 2-16 0,6 2 0 15,8-1-1376 1,1 3-288-16,-2-3-48 0,3 3-16 0,7 0 160 0,7-4 48 0,7 2 0 16,1-2 0-16,4-2 1712 0,-3-2 352 0,-6-2 64 0,1 3 0 0,0 2-176 15,6 1-32-15,4 0-16 0,5-2 0 0,3 2-736 16,0-4-160-16,-1 4-32 0,1 0 0 0,3 0 1056 0,0 0 208 16,-1 0 32-16,4 0 16 0,3 0-288 0,5 0-48 15,4-3-16-15,5 0 0 0,4 0-128 0,4 0-48 16,2-2 0-16,5 0 0 0,2 0 1072 0,1 1 192 15,2-2 64-15,2 0 0 0,-2-1-128 0,3 1-32 16,2-1 0-16,1-2 0 0,2-1-432 0,2 0-96 16,2-2-16-16,2-4 0 0,3-3-896 0,3 0-128 15,3-2 0-15,1-5-192 16,2 3-352-16,-1-4-64 0,1 4-16 0,2-6 0 0,0 5 352 16,1-2 64-16,0 1 16 0,1-2 0 0,0 1 416 0,-3 0 96 15,0-2 0-15,-4 2 16 0,-1-2 816 0,-5 0 144 0,0-5 48 16,-3-1 0-16,1-7-576 0,-3-1-128 0,1-1 0 15,-2 4-16-15,1 2-432 0,-1 1-192 0,1 3 160 0,0 1-160 16,1 2 0-16,0 2-320 0,1-3 64 0,-2-1-17872 16</inkml:trace>
  <inkml:trace contextRef="#ctx0" brushRef="#br0" timeOffset="37660.91">12421 15768 11055 0,'-11'-7'976'0,"2"1"-784"0,1 3-192 0,0 0 0 0,5 2 832 0,0 1 128 0,-1 1 32 0,-3-1 0 0,-3 3-800 0,-2-1-192 0,1-1 0 16,2 2 0-16,5 0-1440 0,4 0-336 0,5 1-64 0,3-2-16 0,3 2 4320 0,1-2 864 0,3 0 160 0,2 0 32 0,2 1-256 0,-1 0-48 0,1 1-16 0,1 2 0 0,-3 0-1504 0,0-2-304 16,-1 5-64-16,0-3-16 0,-3 0-816 0,-1 0-176 15,2 0-16-15,1 2-16 16,-1-2-848-16,4-2-160 16,2 1-48-16,-1-5 0 0,4 0 320 0,1-3 64 0,0-3 16 0,3 0 0 0,1-2 880 0,2 2 192 15,-1-2 16-15,1-2 16 0,1 0-96 0,3-1-32 0,3 0 0 16,0-2 0-16,0 1-208 0,-4-4-32 0,-3 3-16 0,-4-3 0 15,-2 1-144-15,-5 2-16 0,-1 0-16 0,-3-1 0 16,-2 0-176-16,0 2 192 0,-2-1-192 0,2-3 192 16,1 0 0-16,-1 0 0 0,1 0 0 0,0-1 0 15,0-3-64-15,0 0-128 0,0 2 192 0,-2-3-64 16,0 3-128-16,0 0 160 0,-3-1-160 0,1 3 160 16,0-3-32-16,0 6 0 0,-2-2 0 0,-1 1 0 15,-1 3 0-15,0 1-128 0,-1 3 192 0,-1-2-64 16,-2 1 16-16,1 3 0 0,-2 0 0 0,-1 1 0 0,0 0-144 15,0 2 0-15,-1-1 0 0,0 2 0 0,-1 1 0 16,1-2-176-16,-1 2 48 0,1 0 0 0,-2-3 0 16,1 3 0-16,-1-1 0 0,2 1 0 0,-2-2 128 0,1 0 176 15,1 0-48-15,-1-1 0 0,1 2-128 0,0 1 0 16,0-2 0-16,-1-2 0 0,2 1 128 0,0 0 0 16,0-3 0-16,-1 2 0 0,1-1-128 0,-1 1 0 15,1 0 0-15,-2 0 0 0,-1 0 0 0,-1 0-176 16,-1 4 48-16,-1-4 0 0,-1 4-208 0,-3 0-48 15,-1 2 0-15,-4 0 0 0,0-1 96 0,-1 4 16 16,-1-3 0-16,1 0 0 0,0 2 272 0,2-2 0 16,0 1 0-16,3-3 0 0,3 3 272 0,0-3 64 15,3 0 16-15,3 0 0 0,-1 0-64 0,3 0-16 16,0 0 0-16,2 0 0 0,-2 0-128 0,1-2-16 16,1 2-128-16,-1-1 192 0,-1 1-384 0,0 0-64 0,0 0-32 15,0 0 0 1,0 0-112-16,24 3-32 0,-19 0 0 0,1-2 0 0,0 3 32 0,2 1 0 15,0-2 0-15,1 0 0 0,0-2 208 0,-1 2 64 0,1-1 0 0,1-2 0 16,-1 0 128-16,-1 0 0 0,1-2 0 0,-1-1 0 16,0 2 0-16,-1-2 0 0,0 0 0 0,0-2 0 15,0 1 352-15,2 0 0 0,0-2 0 0,1 0 0 16,-2 0 32-16,2-2 0 0,0 2 0 0,1 0 0 16,-2 0-176-16,1 0-16 0,0 0-16 0,-1 2 0 15,0 1-48-15,-1 3-128 0,-1 0 192 0,-1 4-64 16,-1 1-128-16,-1 5 0 0,-1 0 0 0,0 0 0 15,1 4 0-15,-3 3 0 0,0-1-192 0,-1 2 192 16,-1-2-144-16,-2 3 144 0,1-6 0 0,-1 3 0 0,1 1 0 16,1-3 128-16,0 2 0 0,2-3 16 0,1-1-16 15,1-2 0-15,0-1 0 0,4-2-19344 16</inkml:trace>
  <inkml:trace contextRef="#ctx1" brushRef="#br0">2311 9975 0,'0'0'0,"0"0"0,0 0 16</inkml:trace>
  <inkml:trace contextRef="#ctx0" brushRef="#br3" timeOffset="105514.27">24047 9290 23951 0,'1'-3'2128'0,"1"-1"-1696"0,-1-1-432 0,0 4 0 0,0-2 400 0,-1 0 0 15,2-4 0-15,-2-1 0 0,1-2 304 0,-2-5 64 0,-2 1 16 0,-2-4 0 0,-1 4-944 0,-1-2-192 0,-2 1-32 0,-2 2-16 16,0-2-144-16,-2 1-32 16,0 3 0-16,-2 0 0 0,0 2 928 0,0 1 176 0,-1 2 48 0,1 1 0 15,-1 3-304-15,1 2-48 0,-1 2-16 0,1 1 0 16,1 4-208-16,-1-1 144 0,1 4-144 0,-1-1 128 15,1 4 624-15,-1-1 112 0,0 4 32 0,0 0 0 16,0 3-288-16,0-1-48 0,0 2-16 0,1 0 0 0,-1 1-544 16,1-2 0-16,1 3 0 0,0-4 0 0,5-2-272 15,-1-2-16-15,3 2 0 0,2-1 0 0,2-3 288 0,2-2 256 16,2-4-64-16,2 1 0 0,2-1 592 0,1-2 112 16,2-4 32-16,2 0 0 0,3-4-352 0,1 1-80 15,1-3-16-15,2-1 0 0,1 1-48 0,1-6-16 16,-1 1 0-16,1 0 0 0,0-1-176 0,1-2-48 15,0-1 0-15,1 2 0 0,0-3 32 0,1 0 0 16,-1 1 0-16,0-1 0 0,0 0-224 0,-1 0 0 16,-2-1 0-16,-3-1 0 0,-1 2 0 0,-1 0 0 15,-1-2 0-15,-2 1 0 0,-2 1 0 0,0 1 0 16,-3 3 0-16,-1-1 0 0,-2 6 0 0,0-3 0 16,-2 4 0-16,0 0 0 0,1 3 0 0,-2 1 0 15,0 1 0-15,0 2-160 0,0 1 304 0,0 2 64 0,0 1 16 16,-2 2 0-16,2 2-48 0,-1-2-16 0,0 5 0 0,-3 1 0 15,2 0-32-15,-2-1 0 0,-1 4 0 16,-1-2 0-16,-2 2 64 0,1 1 0 0,-3 3 0 0,-2 0 0 16,-1 3-64-16,-1-1 0 0,-2 4 0 0,-3 0 0 15,0 5 0-15,1 4 0 0,-3 3 0 0,1 3 0 16,2 3 0-16,-1 3 0 0,3 2 0 0,0 0 0 16,3-4-128-16,1-1 0 0,2-3 0 0,2-6 0 15,1-1 0-15,1-2 0 0,0-1 0 0,0-2 0 16,0-1 0-16,1-2 0 0,1-4 0 0,1-3-176 0,1-3 176 15,2-4 0-15,1 1 0 0,0-7 0 0,2-1-384 16,2-5 16-16,2-1 0 0,4-6 0 16,3-2-864-16,5-4-176 0</inkml:trace>
  <inkml:trace contextRef="#ctx0" brushRef="#br3" timeOffset="106875.34">23788 8825 911 0,'-2'-3'0'0,"1"0"0"0,0 1 0 0,0 1 0 0,1 1 1584 0,0-3 224 0,0 3 48 0,0-2 16 0,-2-2-1872 0,1 0-208 0,-1-2-128 0,-1 0-32 0,-1 0 1648 0,2-2 320 0,-2 2 64 16,1 0 0-16,-1-3 928 0,1 3 176 0,0 0 48 0,-1 2 0 15,1-2-32-15,1 2 0 0,0 2 0 0,-2-1 0 16,3 2-768-16,-2 1-160 0,2 1-16 0,0 2-16 16,1-1-1104-16,0 2-208 0,1 2-64 0,0-2 0 15,2 1-448-15,-1 2 0 0,2-1 0 0,-2 1 0 16,1 1 0-16,-1-3 0 0,1 1 0 0,-1 1 0 16,1-1 0-16,-1-1 0 0,-1 0 0 0,2-3 0 15,-2 2 0-15,2-2 128 0,-2 1-128 0,1-2 0 16,2 1 224-16,-2-2-48 0,3 0-16 0,0 0 0 15,1 0-32-15,3-2 0 0,1 1 0 0,1-2 0 16,4 0-128-16,2-4 128 0,4 4-128 0,3-4 128 16,2 1-128-16,0 0 128 0,1 0-128 0,0 2 128 15,-1-2-128-15,0 0 0 0,-2 3 0 0,-2 0-176 0,-4-2 176 16,0 1 0-16,-3 0 0 0,-2 1 0 0,0 0 0 16,-4-1 0-16,1 2 0 0,-2-2 0 0,-1-1 0 0,-1 2 0 15,1 1 0-15,-4 0 0 0,1-2 0 0,0 2 0 16,-2-2 0-16,-1 1 0 0,2 1 0 0,-2-2 0 15,0 2 0-15,-1 1 0 0,0-2 0 0,0 2 0 16,-1-2 0-16,0 3 0 0,0-2 0 0,-2 1 0 16,1-2 0-16,-2 3 0 0,-1-2 192 0,1 1-48 15,-2 1 0-15,1 0 0 0,-1-3-16 0,-1 3-128 16,-1-2 192-16,-1 0-64 0,2 2-128 0,0-3 0 16,-2 0 144-16,0-3-144 0,3 2 0 0,-3-4 0 15,2 0 0-15,-2 0 0 0,1-5 0 0,-1 1 0 16,0-2 0-16,1-1 0 0,0 2 0 0,1-3-128 0,1 1 128 15,1 1-192 1,2-1-240-16,1 5-48 0,1 4-16 0,2 3-18080 0</inkml:trace>
  <inkml:trace contextRef="#ctx0" brushRef="#br3" timeOffset="110284.33">24405 9272 8287 0,'1'-1'736'0,"0"1"-592"0,-1 0-144 0,0 0 0 0,1 0 848 0,-1 0 144 0,2 0 32 0,-1 0 0 0,0 0 336 0,0 0 80 0,-1 0 16 0,0 0 0 0,0 0-240 0,0 0-64 0,0 0 0 0,0 0 0 15,0 0-48-15,-17 13-16 0,14-10 0 0,1-3 0 16,0 0 224-16,0 0 32 0,0 0 16 0,1 0 0 16,-2 0-208-16,2 0-32 0,0 0-16 0,-1 0 0 15,2 0-544-15,-1 0-112 0,0 1-32 0,1 1 0 16,0 1-96-16,0 3-32 0,1-2 0 0,-1 2 0 16,0 4 224-16,1 2 32 0,-1 1 16 0,2 3 0 15,-1 0-176-15,1 0-48 0,0 5 0 0,-1-1 0 0,1-2-144 16,0 2-48-16,-1-2 0 0,0-1 0 0,0 4-144 0,0-8 0 15,1 3 0-15,-2-1 0 0,0-1 0 0,0-2 0 16,0-3 144-16,0-3-144 0,-2 0 128 0,2-5-128 16,2 2 128-16,-2-3-128 0,1-3 144 0,-1 0-144 15,1-4 192-15,0 1-192 0,-1-4 128 0,0 0-128 16,0-2 0-16,-1 2 0 0,0-2 0 0,-3-1 0 16,2 1 0-16,-3-2 0 0,0 2 0 0,-1 1 0 15,1 0 0-15,-3 2 0 0,2 3 0 0,-1-1 128 16,1 4-128-16,1 1 0 0,-2 2 0 0,4 2 0 15,-1-2 0-15,1 3 0 0,1 0 0 0,1-3 0 16,1 2 0-16,1-2 0 0,0 0 0 0,2-2 0 16,-1 2-128-16,2-5 128 0,-2 4 0 0,2-3 0 15,0-2 0-15,0 0 0 0,-1 0 0 0,1 0 0 0,0 0 0 16,-2-1 0-16,1 1 0 0,-1 0 0 0,-1 0 144 16,-1 0-144-16,0 2 0 0,0-2 0 0,-2 2 0 0,1-1 0 15,-2 1 0-15,1 1 0 0,-1-1 0 0,1-1 0 16,0 1 0-16,0 1 0 0,1-2 0 0,0 0 0 15,2 0 0-15,-1 1 0 0,1 0-128 0,1 2 128 16,1-2 0-16,-1 4 0 0,2-2 0 0,0 0 0 16,0 2 0-16,-1-2 0 0,2-1 0 0,0 2 0 15,0-1 0-15,0-2 0 0,1 2 0 0,-1-5 144 16,0 4 16-16,0-1 0 0,0-2 0 0,0 0 0 16,1-1 64-16,0 1 16 0,0 0 0 0,1 0 0 15,-1 2-240-15,0-1 0 0,0 1 0 0,0 1 0 16,1-1 0-16,-1 2 0 0,0-2 0 0,1-1 0 15,0 1 0-15,1-4 0 0,1 3 0 0,0-2 0 16,-1 1 0-16,1 0 0 0,-1 1 0 0,0 0-160 0,-1 3 160 0,0-2 0 16,-3 4 0-16,1-2 0 0,-1 2 0 0,0 0 0 15,0 2 0-15,-1-2 0 0,0 4 0 0,-2 2 0 16,1 0 0-16,0 0 0 0,-2 4 0 0,0 0 0 16,0 0 0-16,-2 1 0 0,1 0 0 0,1 0 0 15,-1-1 0-15,1 3 0 0,-1-4 0 0,1 1 0 16,1-1 0-16,-1 1 0 0,2 0 0 0,0-4 0 15,-1 3 0-15,0-2 0 0,0 2 0 0,1-2-128 16,-1 2 128-16,-1 1 0 0,0-4-336 0,0 0 16 16,0 0 0-16,0-2 0 15,0 2-624-15,1-3-112 0,-1-3-32 0,3 0-10480 0,-1 0-2096 16</inkml:trace>
  <inkml:trace contextRef="#ctx0" brushRef="#br3" timeOffset="110949.24">25032 9303 13823 0,'-2'0'608'0,"1"-3"128"0,0 2-592 0,0-1-144 0,1-1 0 0,0 2 0 0,0 1 0 0,0-5 160 0,-2 0-160 0,1-4 160 0,1-1 208 0,-2 1 32 0,0 0 16 0,-1-1 0 0,0 0 352 0,-1 4 80 15,1 0 16-15,-1 1 0 0,-1 4 1376 0,-1 2 288 16,-1 1 48-16,-2 4 16 0,1-3-128 0,0 3-32 15,-5 4 0-15,0 4 0 0,-1 0-1408 0,-1 5-272 16,1-2-64-16,-1 2-16 0,0-1-544 0,1 1-128 16,-1 1 0-16,2-1 0 0,0 3 0 0,2-6 0 15,1 0 0-15,3-1 0 0,2-2 0 0,1-1 192 16,4-2-64-16,2-1 0 0,0-3 32 0,3 0 0 16,1 1 0-16,3-6 0 0,0 1-160 0,0-2 0 0,3-2 0 15,0 1 0-15,1-6 0 0,2 2 0 0,0-2-128 0,2-2 128 16,1-1 0-16,2-3 0 0,-2 1 0 0,2-3 0 15,-2 1 0-15,1-2 0 0,0 1 0 0,-3-3 0 16,-2 4-176-16,0-2-16 0,-3 1 0 0,-1 3 0 31,-4-1-192-31,-1 2-64 0,-2 5 0 0,-2-3 0 0,-1 3 448 0,-3 2 0 0,2 2 0 0,-1 1-128 16,-2 2 368-16,0 4 80 0,-1-1 0 0,2 2 16 16,-2 4 16-16,0-2 0 0,1 2 0 0,0 0 0 15,2 3-96-15,1-4-32 0,-1 4 0 0,2-1 0 16,2-2 0-16,-1 0 0 0,0-1 0 0,2 1 0 15,-2-3-80-15,0 2-16 0,0-1 0 0,1 2 0 0,-1-2-128 16,-1 0 0-16,1 1 0 0,0 1 0 0,-1 2 0 16,1-2 0-16,-1 0 0 0,2-1 0 15,0-3-352-15,-1 1-48 0,2-1-16 0,-2-2 0 16,2 1-1696-16,-1-4-352 0,2-1-64 0,-2-1-13008 16</inkml:trace>
  <inkml:trace contextRef="#ctx0" brushRef="#br3" timeOffset="111377.51">25301 9311 34095 0,'-5'4'1504'0,"3"0"320"0,-1 0-1456 0,2-2-368 0,1 0 0 0,-1 2 0 0,1-1 416 0,-2 2 16 0,-1 3 0 0,-1 2 0 0,-3 5 80 0,-1 1 0 0,1 0 16 0,-2-1 0 0,0 1-400 0,3-4-128 0,0 0 0 0,0-1 0 16,2-1 0-16,2-4 0 0,1 0 0 0,-1-2 0 16,4-2 304-16,0-1-48 0,0-1-16 0,2-1 0 15,2-5 176-15,-1 1 32 0,1-2 16 0,1-2 0 16,-1-1-112-16,1 0-32 0,-1-5 0 0,-1 2 0 16,2 0-128-16,-2-3-16 0,-1 0-16 0,1-2 0 15,0-2-160-15,0-1 0 0,1 1 144 0,1-1-144 16,0 5 0-16,1 2 0 0,-1 2 0 0,-1 0 0 0,2 3 0 15,-2 3 0-15,1 5 0 0,2 1 0 0,-2 0 0 16,2 3 128-16,2 0-128 0,-1 3 128 0,-1 0 80 16,-1-1 32-16,0 1 0 0,-1 3 0 0,-2-3-64 15,-1 1-16-15,-1 2 0 0,0 0 0 0,-1 1-160 0,0-3 128 16,-2 4-128-16,1-1 128 0,-1 2-128 0,0-2 0 16,1 3 0-16,0-1 0 0,-1 2 0 0,2-2 0 15,-2 0 0-15,1-2 0 0,-1 3-192 0,1-3-80 16,0-2-16-16,2 2 0 15,-2-4-512-15,1 1-96 0,2-1-32 0,0-5 0 16,0-1-2016-16,1-1-416 0,-1-2-80 0,3 0-10688 0</inkml:trace>
  <inkml:trace contextRef="#ctx0" brushRef="#br3" timeOffset="111876.34">25952 9297 911 0,'2'2'0'0,"-1"-2"0"0,0 0 0 0,1 0 0 0,-2 0 1280 0,0 0 192 0,0 0 16 0,0 0 16 0,-2-2-112 0,1-1-32 0,0 2 0 0,1 1 0 0,0 0-80 0,0 0 0 0,-20-13-16 0,13 11 0 15,-2 1 1248-15,-2-2 256 0,0 0 48 0,-2 3 16 16,0 0 112-16,-2 0 32 0,0 0 0 0,0 0 0 15,-1 1-1568-15,0 1-320 0,0 1-64 0,-1 3-16 16,1 1-784-16,-2 2-224 0,1 1 0 0,-1 0 128 0,-1 2-128 16,0 1 0-16,2 0 0 0,0 3 0 0,0 3 0 15,2-1 144-15,2 1-144 0,2-3 160 0,3 3-160 16,1-2 0-16,5 0 0 0,1-5 128 0,3 2-128 0,2-2 0 16,1-2 144-16,1 3-144 0,3-3 0 0,2-4 128 15,1 2-128-15,3-4 0 0,1-1 0 0,1-3 0 16,2 0 0-16,1-7 0 0,2 1 0 0,-1-2 0 15,0 0 0-15,1-4 0 0,2-1 0 0,-2-5 128 16,0 2-128-16,1-6 0 0,0-1 192 0,2-4-16 16,-2 1-16-16,0 0 0 0,-1-1 240 0,-2 1 48 15,-2 0 16-15,-3-2 0 0,-3-1 112 0,-2-2 32 16,-1 0 0-16,-3-1 0 0,-3-4 0 0,-3-4 0 16,-4-5 0-16,-4-2 0 0,-2 2-384 0,-3 1-80 0,-4 3-16 15,-2 0 0-15,-2 4-128 0,-1 1 0 0,-1 3 0 16,2 3 0-16,4 8 0 0,-3-3 0 0,1-1 0 0,-2 2 0 31,1 3-416-31,2 3-64 0,4 2-16 0,1 1-20464 0</inkml:trace>
  <inkml:trace contextRef="#ctx0" brushRef="#br4" timeOffset="117610.34">18397 11856 21183 0,'0'0'1888'0,"2"0"-1504"0,-2 0-384 0,1 0 0 0,0-2 160 0,0 2-32 0,2-3-128 0,1 2 192 0,0-1 32 0,4-5 0 0,-2 1 0 0,0 0 0 0,0 0 688 0,-2-1 144 0,0 0 32 0,0 2 0 16,-3 2-128-16,-1-1 0 0,0 0-16 0,-3 2 0 15,2 2-224-15,-3-4-32 0,1 2-16 0,-1-1 0 16,-1-1-384-16,0 1-80 0,1-1-16 0,-1-1 0 0,2 1-192 0,-2-2 0 15,0-1 0-15,1 1 0 0,-1-1 144 0,0-1-16 16,-1 2 0-16,0-2 0 0,-2 2 0 0,1 0-128 16,-3 0 192-16,1 2-64 0,-2 1-128 0,0 0 0 15,0 3 0-15,-1 1 128 0,-1 4-128 0,0-1 0 16,2 3 0-16,-2 2 0 0,3-3-208 0,0 4 16 16,2 0 16-16,0-2 0 0,2 2 176 0,3-1 0 15,0-3 0-15,2 0 0 0,1 2 0 0,1-2 0 16,2 0 160-16,-1 0-160 0,0 2 368 0,2 0-32 15,-1 1 0-15,-1 1 0 0,-1 0-336 0,1 2 144 16,-2 4-144-16,0-2 0 0,-2 3 0 0,1-1 0 16,-1-2 0-16,0-2-144 0,1-6-112 0,0 3 0 15,1 1-16-15,-1 0 0 0,1-4 608 0,0 0 128 16,1-3 32-16,0-2 0 0,2 1-112 0,0-4-32 16,0 1 0-16,2-4 0 0,0-2-192 0,1 0-32 15,1-3-128-15,1-1 192 0,-1 1-192 0,2-2 144 0,-2 2-144 0,1-3 128 16,-2 4-128-16,0-1 0 0,0 1 0 0,-1 2 0 15,0-2 0-15,0 2-144 0,0 0 144 0,-1 1-208 16,-1 0 208-16,1 0-144 0,1 0 144 0,-1-1-128 16,-1 1 0-16,2 0 0 0,-1 2 0 0,0-2 0 15,1 2 128-15,0-2 0 0,0 1 128 0,0 2-128 16,0-4 368-16,0 4 0 0,-2 0 0 0,1 2 0 16,0-1 112-16,-1-2 32 0,0 4 0 0,1-3 0 15,-2 3-288-15,-1-2-48 0,0 2-16 0,1 0 0 16,-2 2-432-16,0-2-96 0,-2 0-16 0,0 3 0 15,2-3-48-15,0 0-16 16,0 0 0-16,0 0 0 0,-14 13 448 0,11-9 224 0,0-1-32 0,1-1 0 0,1 2 160 16,-1-2 32-16,2-1 0 0,-1 2 0 0,2-3-384 15,-1 0 144-15,0 2-144 0,2-2 0 0,-1 0 144 16,0 0-144-16,0 2 0 0,2-2 144 0,-1 2 16 0,-1-2 0 16,-1 0 0-16,0 0 0 0,0 0 80 0,0 0 16 15,0 0 0-15,14 16 0 0,-13-13-256 0,-1 3 0 16,1-2 0-16,-1 2 0 0,0 0 0 0,0 0 0 15,-1 2 0-15,1 0 0 0,0-2 0 0,0 2 0 16,0 0 0-16,1-1 0 0,2-1 0 0,-1 4 0 16,1-2 0-16,1 4 0 0,-1 0 0 0,1 3 128 15,-1-3-128-15,-1 4 0 0,-1 0 160 0,-1 3-160 16,0 1 160-16,-2-1-160 0,-2 5 128 0,-1-1-128 16,0 2 0-16,-1 0 0 0,1-3 0 0,-1-2 0 15,1 1 0-15,-1-1 0 0,2-2 192 0,-1-2-64 16,3 0-128-16,-2-1 192 0,1-1-192 0,0-2 0 0,1 1 0 15,0-1 0-15,-1-1 0 0,2 0 0 0,-1 2 0 16,1-4 0-16,-1 1 144 0,1-1-144 0,0 2 128 0,1-2-128 16,0-1 208-16,0 0-32 0,0-2-16 0,0 3 0 15,0-3-32-15,1 1 0 0,-1-1 0 0,0 1 0 16,0-1-128-16,0-2 0 0,0 2 0 0,0 0 128 16,1-2-128-16,1 1 0 0,0 1 0 0,-1-3 128 15,2 1-128-15,-2-1 0 0,1 0 0 0,0 0 0 16,-1-3 0-16,-1 4 0 0,0-4 0 0,0 2 0 15,0-1 0-15,0-1 0 0,0 3 0 0,-1-3 0 16,1 0 128-16,0 0 0 0,0 0 0 0,0 0 0 0,0 0 0 16,0 0-128-16,0 0 192 0,0 0-64 0,0 0-128 15,0 0 0-15,0 0 0 0,0 0 0 0,0 0 0 16,0 0 0-16,0 0 128 0,0 0-128 0,0 0 0 0,0 0 0 16,0 0 144-16,0 0-144 0,0 0 0 0,0 0 0 15,0 0 0-15,0 0 0 0,0 0 0 0,0 0 0 16,0 0 0-16,0 0 0 0,0 0 0 0,0 0 0 15,0 0 0-15,0 0 0 0,0 0 0 0,0 0 0 16,0 0 0-16,0 0 0 0,0 0 0 0,0 0 0 16,0 0 0-16,0 0-128 0,0 0 128 0,0 0 0 15,0 0 0-15,0 0 0 0,0 0 0 0,0 0 0 16,0 0 0-16,0 0 0 0,17 10 0 0,-17-8 0 16,-1-2 0-16,1 1 0 0,-1 2 0 0,-1-3 0 0,1 2 0 15,0-1 0-15,0 2 0 0,-2 1 0 0,-1-1 0 0,2 2 0 16,-1-1 0-16,1 0 0 0,-1-2 0 15,1 1 0-15,0 0 0 0,2 0 0 0,-2-3 0 16,2 0-128-16,2 0 128 0,0-3 0 0,-1 3 0 0,3-3 0 16,0 3 0-16,-1-3 0 0,2 0 0 0,2 0 128 15,-3 1-128-15,1 0 0 0,-1 0 0 0,0 1 0 16,-2-1 0-16,1 2 0 0,-2 2 0 0,0 1 0 16,-1-1 0-16,0 3 0 0,-1-2 0 0,0 0 0 15,-2 0 0-15,2 0 0 0,-1 1 0 0,0-3-128 16,1-1 128-16,0 0-192 0,0 1 192 0,-1-1-192 15,1 0 192-15,0-1 0 0,0 1 0 0,-2-1 0 16,3 1 0-16,0 0 0 0,0 0 0 0,0 0 0 16,0 0 0-16,0 0 0 0,0 0 128 0,-8-19-128 0,5 17 0 15,2 2 0-15,-2 0 0 0,0 0 128 0,-1 2-128 0,-1 1 0 16,0 0 0-16,0 0 0 0,0-2 0 0,-1 1-160 16,0 2 160-16,0-1 0 0,1-2 0 0,-1-1 0 15,1 1 0-15,0-1 0 0,1 0 0 0,-1-1 0 16,0 0 0-16,0-2 0 0,1-1 0 0,1-4 0 15,-1 0 0-15,1 2 0 0,2-3 0 0,1 3 0 16,3 0 0-16,-1 1 0 0,3 3 0 0,1 2-160 16,2 0 160-16,-1 6-128 0,3 0-192 0,-1 0-16 15,-2 0-16-15,3 4 0 0,4 3 96 0,0 3 32 16,4 6 0-16,-2-3 0 0,1 0 80 0,-1 0 16 16,0-3 0-16,-1-4 0 0,-1 1 128 0,-4-6-160 0,0 2 160 15,-3-3-160-15,-2-2 160 0,-3-4 0 0,0 2 0 16,-1-2 0-16,-1-2 0 0,0-4-208 0,0-1 48 15,0-5-17936-15</inkml:trace>
  <inkml:trace contextRef="#ctx0" brushRef="#br4" timeOffset="119299.02">18746 11917 4607 0,'-7'6'400'0,"2"-5"-400"0,2 2 0 0,1-1 0 0,2-2 1904 0,0 0 288 0,0 0 64 0,-1 0 16 0,1 0 400 0,0 0 80 0,1 0 0 0,1 0 16 0,2 0-208 0,0 0-32 0,-1 0-16 0,-3 0 0 16,0 0-896-16,0 0-176 0,0 0-32 0,0 0-16 0,8 29-1040 0,-11-17-208 16,0 5-144-16,-2 4 192 0,-1-1 64 0,-1 2 0 15,0 1 16-15,1-1 0 0,0 0 32 0,-1-1 0 16,2-1 0-16,2-1 0 0,0-5-144 0,2 0-32 15,1-5 0-15,1 1 0 0,0-4 48 0,1-3 0 16,0 0 0-16,1-3 0 0,0-3-48 0,0 0-128 16,-1-2 192-16,1 0-64 0,-1-1-128 0,-2-3 128 15,1 2-128-15,-2-2 128 0,0 0-128 0,-3-2 128 16,1 0-128-16,-4 1 128 0,2-3-128 0,-2-2 128 16,0-1-128-16,-2 0 128 0,3-1-128 0,0-1 128 15,1-1-128-15,2 1 128 0,2 2-128 0,3 2 0 16,3 2 0-16,3 2 0 0,2-1 0 0,2 1 0 15,2 2 144-15,3 0-144 0,0 0 144 0,4 2-144 16,2-2 192-16,1-1-192 0,3 1 304 0,-1 2-48 0,0 0-16 16,-2 0 0-16,-2 3-240 0,-2 2 0 0,-3-1 0 15,-2 2 0-15,0 2 0 0,-4 2 0 0,0-2 0 0,-2 2 0 16,0 2 0-16,-2 3 0 0,0 1 0 0,1 0 0 16,-1 2 0-16,1 4 0 0,0 0 0 0,0 3 0 15,0-1 0-15,0 2 0 0,0 0 0 0,1 1 0 16,0-3 0-16,-2 0 0 0,1-1 0 0,-2-3 144 15,1-2-144-15,-2 0 0 0,-1-2 0 0,0-1 0 16,-2 1 0-16,-2-4 0 0,0 0 0 0,-1 0 0 16,-2-1-384-16,1 0-48 0,-1 2-16 0,0-4 0 15,-1 1-1200-15,-1 1-240 0,1-4-48 16,2 2-16-16,-1-6-576 0,1 2-112 16</inkml:trace>
  <inkml:trace contextRef="#ctx0" brushRef="#br4" timeOffset="119911.07">19345 11980 26719 0,'-9'6'1184'0,"3"-2"240"0,1-2-1136 0,2 0-288 0,2-2 0 0,1 0 0 0,0 2 1024 0,-1-2 160 0,0 0 32 0,-1 3 0 0,0-3-400 0,1 0-80 0,-2 0-16 0,2 1 0 16,1-1-528-16,0 0-192 0,0 0 0 0,0 0 144 15,0 0-144-15,0 0 0 0,0 0 0 0,0 0 0 16,0 0 672-16,25-8 96 0,-15 2 32 0,1 0 0 16,1 0-32-16,2-3-16 0,-1 3 0 0,1 0 0 15,1 2-304-15,0-2-64 0,-1 5-16 0,1-2 0 16,0 3-368-16,-1 3 0 0,-3-2 0 0,-1 1 128 15,-2 2-128-15,0-1 0 0,-1 0 0 0,1 0 0 16,-2 0 0-16,0 0 0 0,-1-2 0 0,-1-1 0 16,-1 0 0-16,2-1 0 0,-1-4 0 0,1 1 0 15,0 1 0-15,-1-4 0 0,-1-1 0 0,0 0 0 16,-1-2 0-16,1-2 0 0,-2 0 0 0,-1-3 0 0,0 1 0 16,-1-1 0-16,-2-1 0 0,0 0-128 0,-2-2 128 15,-3 2-192-15,0 0 192 0,-4 3-192 0,1 1 192 0,0 4 0 16,-1 2 0-16,-2 6-128 0,3 1 128 0,-3 4 0 15,1 5 0-15,-2 0 128 0,1 0-128 0,0 5 144 16,-1-3-144-16,0 2 160 0,3 1-160 0,-1-2 160 16,2 2-160-16,1-1 160 0,1 1-160 0,3-3 0 15,0 2 0-15,1-5 0 0,3 4 0 0,-1-3 0 16,1 2 0-16,1 0 0 0,-1 1 0 0,1 0 0 16,1 3 144-16,0 2-144 0,3-2 128 0,-2 0-128 15,1 2 160-15,2-1-160 0,2-1 128 0,-1 0-128 16,2 2 0-16,2-2 144 0,0-1-144 0,1 1 0 15,0-2 0-15,-1-2 0 0,3 2-144 0,-2-3-16 16,2-1 0-16,-1-4 0 16,0 0-512-16,2-2-96 0,-1-2-32 0,-1 0 0 15,1-2-688-15,-1-2-144 0,2 0-32 0,-1-4-8608 0,-1 0-1728 16</inkml:trace>
  <inkml:trace contextRef="#ctx0" brushRef="#br4" timeOffset="120514.32">19876 11917 24879 0,'0'-3'1088'0,"-1"2"256"0,1-1-1088 0,0-2-256 0,0 4 0 0,0-2 0 0,1-1 832 0,1-1 128 0,-1-2 0 0,0-1 16 0,2-4-416 0,-2 0-96 0,-1 2-16 0,0 0 0 0,-1 3-448 0,-1 2-208 16,-1 2 16-16,-2 1 0 0,-2 1 192 0,1 2 0 15,-1 2 0-15,-3 2 0 0,1 0 1056 16,-1 2 304-16,2 0 64 0,-2 2 16 0,1-1 32 0,-1 2 0 16,3 0 0-16,-2-1 0 0,3 0-784 0,-1 2-160 15,0-2-16-15,1 0-16 0,1 1-304 0,0 0-64 16,0 0-128-16,-1-1 192 0,3 3-192 0,-1-4 0 16,0 4 0-16,0-1 0 0,1-1 0 0,0 4 0 15,1-2 0-15,2-4 0 0,0 4 0 0,0-7 0 16,2 1 0-16,2-2 0 0,0 2 0 0,-1-7 0 15,4 0 0-15,-1 0 0 0,0-3 0 0,1-1-128 16,3-1 128-16,-1-2 0 0,0 1-272 0,0-4 48 0,1-1 16 16,-1 0 0-16,1-2 48 0,0 1 16 0,0 0 0 15,-2-5 0-15,2 3 144 0,0-2 224 0,1 0-48 16,-1-3-16-16,-1 2-160 0,-1 2 0 0,1 1 0 16,-3 3 0-16,-1 4 0 0,-1-3 0 0,-2 5-160 0,0 1 160 15,-2 2 0-15,-2 0 0 0,0 4 0 16,-1 0 0-16,1 1 0 0,-2 0 0 0,1 0 0 0,-1 2 160 15,0 0-32-15,0-2 0 0,2 1 0 0,-2 1 0 16,2-1 128-16,-1 2 32 0,1-2 0 0,1 2 0 16,-1 0-144-16,1 0-16 0,1 2-128 0,1 0 192 15,2 1-32-15,-1 1-16 0,2-3 0 0,0 2 0 16,1 0-144-16,1-2 192 0,1 3-192 0,1 1 192 16,0-1-192-16,1 0 0 0,1 2 0 0,-1 0 0 0,-2-2 0 15,0 3 0-15,0-1-176 0,0 4 176 0,-1-3-224 16,0 0 32-16,-1 0 16 0,-1-1 0 0,1 0-96 15,-3-4-32-15,1 0 0 0,-2-4 0 16,0 2-240-16,-1-3-48 0,-1-3-16 0,0 0-17312 16</inkml:trace>
  <inkml:trace contextRef="#ctx0" brushRef="#br4" timeOffset="120977.34">20203 11939 19343 0,'-4'6'848'0,"2"-2"192"0,0 0-832 0,1 1-208 0,1-2 0 0,1 0 0 0,1 1 1200 0,-2 2 192 0,1 4 32 0,1 5 16 0,1 1 688 0,-1 3 144 0,-1 0 32 0,1-3 0 0,-1 0-1408 0,0-1-288 0,0 1-48 0,1-2-16 16,-1-2-32-16,0 0 0 0,-1-2 0 0,1-1 0 16,-1-3 64-16,2 0 0 0,-2-2 0 0,1-4 0 15,-1 2 0-15,0-2 16 0,0-2 0 0,0-2 0 16,-1 2-144-16,-1-4-48 0,1 2 0 0,-1-5 0 16,-1 3-144-16,-1-1-16 0,1 0-16 0,-2-2 0 15,-1 0-224-15,-1-3 128 0,0 2-128 0,0 0 0 0,-1 0 128 16,1-1-128-16,2 3 0 0,1-2 144 0,0 4 48 15,3-2 0-15,0 1 0 0,1 0 0 0,2 1 0 16,1-3 16-16,3 0 0 0,0 2 0 0,2-3-32 0,0-1-16 16,2 1 0-16,1 3 0 0,2-2 48 0,0-1 16 15,2 0 0-15,1 0 0 0,3-1 80 0,1 1 16 16,2 0 0-16,-1 1 0 0,1 0-96 0,3 0-16 16,3 2 0-16,4-2 0 0,2 2-208 0,-1 1 0 15,-1 2-192-15,-1 1 192 16,-2 0-496-16,-3 3 16 0,-3 0 0 0,1 0-20288 0</inkml:trace>
  <inkml:trace contextRef="#ctx0" brushRef="#br4" timeOffset="123316.14">18242 11456 12895 0,'0'-4'1152'0,"0"1"-928"0,0 1-224 0,0 1 0 0,0 1 0 0,0 0 176 0,1-4-176 0,-1-1 160 16,1 1-608-16,-1-2-128 0,0 0-32 0,0 2 0 0,-1 1 608 0,-3 1 0 16,2 4 0-16,-5-1 192 0,1 1-192 0,-1 5 128 15,-2-1-128-15,-1 0 128 0,3-1 1488 0,-1 0 304 0,4-4 48 0,-3 1 16 16,4-2 1200-16,0 3 240 0,1-3 48 0,0 0 16 15,2 0-1376-15,0-3-256 0,2 3-64 0,-1 0-16 16,1 0-960-16,0 0-192 0,-2 0-48 0,0 0 0 16,0 0-576-16,0 0 0 0,0 0 0 0,0 0-128 15,17 15-112-15,-15-10-16 0,2 0 0 0,0 1 0 32,0 1-128-32,-1-1-16 0,1 0-16 0,1 1 0 0,0 0 224 0,1-4 64 0,1 2 0 0,2-1 0 15,1 2 128-15,0-5 0 0,2 2 0 0,3-3 0 16,2 0 0-16,3 0 192 0,4-4-64 0,0 0 0 15,0 2-128-15,-4-2 192 0,-2-1-64 0,2 2 0 16,0 0-128-16,2-1 0 0,-2 1 0 0,-3 3 0 16,-2-3 0-16,-4 2 0 0,-1 1 160 0,-3 0-160 0,0 1 304 15,-1-1-48-15,0 3 0 0,0-2 0 0,0 4-256 0,-1-4 160 16,3 2-160-16,-2 0 128 0,0 2-128 0,0-4-256 16,0 2 64-16,1-2 16 0,-1 0 176 0,-1-1-208 15,1-1 80-15,-1 0 128 0,-1-2 0 0,-1 0 128 16,0 0 32-16,-2 0 0 0,0 0 16 0,-1-1 0 15,-1 1 0-15,-1-1 0 0,-3 1 128 0,0-3 16 16,-1 3 16-16,-1-4 0 0,0 1-144 0,-1 0-16 16,1 0-16-16,0 0 0 0,-1-1-160 0,1-1 0 15,-2 0-160-15,2 0 160 16,-2 0-528-16,2 0-16 0,-1 0 0 0,2 0 0 16,1-1-608-16,0 2-112 0,0-3-16 0,0 0-14560 0</inkml:trace>
  <inkml:trace contextRef="#ctx0" brushRef="#br3" timeOffset="153689.9">21863 10782 16575 0,'-3'-5'1472'0,"2"1"-1168"0,-1 4-304 0,2-2 0 0,0 0 1664 0,0 0 256 0,-1-2 64 0,-1-2 16 0,-1 0-368 0,-1-4-80 0,1 0-16 0,-1 1 0 0,-1 2-688 0,1 1-144 0,-1 0-16 0,0-3-16 0,2 3-272 16,-2-2-48-16,0 2-16 0,-1 0 0 16,1-3 272-16,-1 2 48 0,1 1 16 0,-2 0 0 0,2-1 224 0,0 1 64 15,1 0 0-15,0 0 0 0,-1 0-352 0,1-3-64 16,0 4-16-16,1-1 0 0,-1 0-272 0,0-1-64 15,1 2-16-15,-2 4 0 0,1-2-176 0,-6 3 0 16,4 3 0-16,-3 3 0 0,-2 4-144 16,0 3 144-16,0-3 0 0,0 2-256 0,-2 2 64 15,-3 3 16-15,0-1 0 0,0 1 176 0,-1 1 0 16,2-2-144-16,0 0 144 0,2-4 0 0,-1 2 0 16,3-2 0-16,0-3 128 0,1 1 0 0,2 0-128 15,2-2 192-15,1 2-64 0,2-4-128 0,1 2 160 16,1 0-160-16,1-2 160 0,3 4-160 0,-1-1 160 15,0 3-160-15,1 0 160 0,-1 2-160 0,2-1 0 16,-1 0 0-16,-1 0-176 0,2-1 176 0,-1 0-160 0,1-2 160 16,0-1-160-16,0 1 160 0,1-4 0 0,0 0 0 0,-1-2 0 15,1-2 0-15,2 0 0 0,0-2 0 0,0-2 0 16,2-3 0-16,1-1 0 0,1-1 0 0,3-3 0 16,1-2 0-16,-1-1 0 0,2-2 0 0,1 2-128 15,-1-2 128-15,0 1 0 0,1 0 0 0,-1 0 0 16,-1-1 0-16,0 1 0 0,0 2 0 0,-3-1 0 15,-1 0 0-15,0 2 0 0,-2 0 0 0,-2 2 128 16,1-1-128-16,-5 4 0 0,1-4 128 0,-3 4-128 16,-1-3 128-16,0 3-128 0,-1-1 128 0,-1 1-128 15,0-1 144-15,0-1-144 0,-1 2 192 0,1-2-192 16,0 2 0-16,0 0 0 0,1 2 0 0,0-1 0 16,-2 5 128-16,2-1-128 0,0 2 0 0,1 2 0 0,-1 0 176 15,1 2-32-15,-2 3 0 0,2 0 0 0,-1 2-144 16,0 0 0-16,0 3 0 0,-2-1 128 0,1 0-128 0,-2 2 0 15,-1 1 0-15,-1 1 0 0,0-3 0 0,0 2 0 16,-1 1 0-16,0-3 0 31,1-1 0-15,-2 0 0-16,2 2 0 16,-1 1 0-16,1-2 192 0,-1 2-32 0,0 1-16 0,0 4 0 0,-1 0-144 0,1 5 0 0,-2 2 0 15,2 1 0-15,-1 2 0 0,1 1 0 0,-1 1 0 0,1-1 0 0,1-1 0 0,-2 1 0 0,0-3 0 0,0 3 0 0,0-1 0 16,0-2 0-16,1 3 0 0,2-5 0 0,-1 2 0 0,2 0 0 15,1-5 0-15,2-1 0 0,2-3 0 0,1-1 0 16,1-1 176-16,1-3-176 0,1-3 208 0,0 1-48 16,2-3-16-16,0-1 0 0,1 1-144 0,2-1 0 15,1 0 0-15,3 0 0 0,-1 2 0 0,4-4-192 0,0 2 0 0,0 0 16 32,0-1-352-32,1-1-80 0,-1 0-16 0,-1-2-11792 0,2-2-2368 0</inkml:trace>
  <inkml:trace contextRef="#ctx0" brushRef="#br3" timeOffset="154628.04">22110 11001 23951 0,'0'0'2128'0,"0"0"-1696"0,0 0-432 0,-2 2 0 0,2-2 1552 0,-1 1 240 0,0 2 32 0,-2 3 16 0,0 0 96 0,-4 2 32 16,3 4 0-16,-4 0 0 0,1 1-1264 0,-1 0-240 0,2 0-48 0,1-1-16 0,1 3-192 0,1-3-32 0,0 2-16 0,1-2 0 0,1 2 160 0,1 1 48 0,-2-2 0 0,2 2 0 0,-1 1-160 0,0-1-16 15,0 1-16-15,-2-2 0 0,2 0-176 0,-2 0 160 16,1 1-160-16,-1-5 160 0,1 0-160 0,0-2 0 15,2-4 0-15,-2 0 0 16,2-2 192-16,0-4-32 0,0 1-16 0,0-6 0 0,3-1 80 0,-1-5 16 16,2 1 0-16,0-4 0 0,2 0-240 0,0-6 128 15,1 2-128-15,1-2 0 0,0-2 0 0,1 2 0 16,-1 2 0-16,0-2 0 0,2-1 0 0,1 1 0 0,0 0 0 16,-1 3 0-16,-1 5 0 0,0 0 0 0,-1 2 0 15,1 2 0-15,0 0 0 0,-2 1 144 0,0 3-144 0,1 2 128 16,-2 1-128-16,0 0 128 0,0 3-128 15,-1 0 128-15,0 3-128 0,-1-2 0 0,0 2 0 0,-1 2 0 16,0-3 0-16,1 3 128 0,-1 2-128 0,2 2 128 16,1 1-128-16,-1-1 192 0,2 4-192 0,-1-1 192 15,0 2-192-15,0 1 192 0,0-3-192 0,0 4 192 16,1-2-192-16,-2 1 0 0,1 1 0 0,-3-2 0 16,1 3 0-16,0-1 0 0,-2 0 0 0,1 2 0 15,-3 1 0-15,0-3 0 0,0 0 0 0,0-4 0 16,-1 2-336-16,-1 1-48 0,0-3-16 0,1 2 0 15,-2-6-320-15,-1 2-64 0,2-4-16 16,-3 1 0-16,1-1-1856 0,-1-2-368 0</inkml:trace>
  <inkml:trace contextRef="#ctx0" brushRef="#br3" timeOffset="155190.49">22462 11153 13823 0,'-3'5'1216'0,"1"-4"-960"0,1 1-256 0,0-2 0 0,1 2 2336 0,-2 0 416 0,0 1 96 0,-2 0 16 0,-1 3 1040 0,-1 1 192 16,2-1 64-16,1-2 0 0,1-2-2768 0,2-2-560 0,3 0-96 0,1 0-32 16,4 0-320-16,0-2-80 0,3-2-16 0,0-2 0 15,2 2-288-15,0-1 160 0,2 1-160 0,-1-2 128 16,3 2-128-16,0-2 192 0,-1 0-192 0,1 0 192 16,-2 2-192-16,0-2 0 0,1-3 0 0,-2 3 0 15,-1-1 0-15,0 0 128 0,-1-1-128 0,-2 0 0 16,-2 2 0-16,0-2 0 0,-2 0 0 0,-1-1 0 0,0 0 0 15,0-1 0-15,-3-1 0 0,2-1 0 0,-1 4 0 16,-2-2 0-16,-1-2 0 0,-1 2 0 0,-2 0 0 16,-2 1 0-16,-1-1-176 0,-3 4 176 0,-1-3 0 0,-2 3 0 15,-2 2 0-15,0 2-128 0,-1 4 128 0,-3 1-192 16,0 3 192-16,-1 4-192 0,2 2 192 0,0 4 0 16,-1 3 0-16,4 1 0 0,0 2 0 0,3-2 0 15,2 3 0-15,3-5 0 0,2-1 0 0,-1 0 144 16,5-1-16-16,0 2-128 0,2-2 192 0,-1-3-192 15,3 2 192-15,1-1-192 0,-1 1 128 0,3-3-128 16,0 2 0-16,2-2 0 0,-1-2 0 0,2 0 0 16,3-2 128-16,-1 0-128 0,2-2 0 0,2-1 0 15,0-1-128-15,2-4 128 0,2-3-400 0,0 2 16 0,0-5 0 16,1 0 0 0,-2-3-352-16,0 1-64 0,-2 0-16 0,-1-2-17008 0</inkml:trace>
  <inkml:trace contextRef="#ctx0" brushRef="#br3" timeOffset="155794.91">22965 11013 27647 0,'-2'-3'1216'0,"-1"3"256"0,2 0-1168 0,1-1-304 0,0 1 0 0,0 0 0 0,0 0 1696 0,0 1 288 0,1 2 48 0,-1-1 16 0,2 2-544 0,-2-4-96 0,0 0-32 0,1 26 0 0,-1-11-656 0,0-1-128 0,1 4-16 0,-1 1-16 0,1 3-176 0,0-4-16 16,2 5-16-16,-1-3 0 0,3-6-32 0,0 2-16 16,0-3 0-16,0-3 0 0,0-3-16 0,1 2 0 15,-1-6 0-15,0 0 0 0,0-1-96 0,0-2 0 16,-1 0-16-16,1-2 0 0,0-4-176 0,0 0 0 15,0-1 144-15,-2-3-144 0,2-2 0 0,-1-4 0 16,1 1 0-16,-3-2 0 0,2-2 0 0,-3-3-208 16,2 4 48-16,-1-2 16 0,1 5 16 0,-1 3 0 15,1 5 0-15,-2 4 0 0,1 5 128 0,0 2 0 16,0 8 0-16,1 4-128 0,0 3 128 0,1 4-160 0,2 2 160 16,-1-3-160-16,4-1 160 0,-1 2-192 0,1-1 192 15,0-2-192-15,-1-2 192 0,0-4 0 0,-1-2 0 16,1-1 0-16,-2-3 0 0,0-2 0 0,-1 0 0 0,1-2 0 15,-1-1 0-15,0 0 192 0,0-1-64 0,1-2 0 16,-1 0-128-16,0 0 0 0,1-3 0 0,0 0 128 16,2-3-128-16,-2 0 128 0,1 0-128 0,1-4 128 15,-1 1-128-15,-1-1 128 0,3-2-128 0,-3 0 128 16,2-2-128-16,-1 2 0 0,1-1 0 0,-2 3 128 16,1-2 64-16,-1 2 0 0,-1 0 16 0,0 2 0 15,0-2 48-15,0 0 16 0,-1 1 0 0,0-1 0 16,-1 2-64-16,0 0-16 0,0-1 0 0,0 2 0 15,-1-2-192-15,2 1 128 0,0-2-128 0,0-3 0 0,0 0 0 16,0-6 0-16,2 0 0 0,-1-4 0 0,2-5 0 0,-1-1 0 16,-1-4-192-16,0-2 192 15,0 2-800-15,-2-2-48 0,-2 2-16 0,-1 3-19488 16</inkml:trace>
  <inkml:trace contextRef="#ctx0" brushRef="#br3" timeOffset="156615.24">21715 10239 23951 0,'-6'0'2128'15,"1"0"-1696"-15,1 2-432 0,3-2 0 0,2 0 1472 0,-2 2 224 0,-3 0 32 0,-3-2 16 0,-1 4-784 0,0-2-176 0,-1 1-16 0,2 0-16 0,2 0-208 0,0 1-32 0,2-4-16 0,1 2 0 0,1 2 160 0,1-3 48 0,1 1 0 0,0 2 0 0,2-1 80 0,-1 0 32 16,2 2 0-16,1-1 0 0,0-2-336 0,1 2-64 16,1 0-16-16,-1-4 0 0,3 0-64 0,0 0-16 15,1-4 0-15,0 2 0 0,-1-2 0 0,1 0-16 16,0-2 0-16,0 1 0 0,0 1-176 0,-1 1-128 16,1-1 144-16,-1 3-144 0,3 0 160 0,-1 1-160 15,1 0 160-15,0 0-160 0,2 1 0 0,0 0 0 0,-1 3 0 16,2-3 0-16,-1 1 0 0,-1 1 0 0,2-3 0 0,-1 1 0 15,2 2 0-15,-1-3 0 0,-1 0 0 16,0 2 0-16,1-2 0 0,-3 0 0 0,-1 0 0 0,2 0 0 16,-2 0 128-16,-1 0-128 0,0 0 176 0,-3 0-176 15,-1 0 256-15,-1 1-64 0,-1-1-16 0,0 0 0 16,-3 0-32-16,0 0 0 0,0 0 0 0,-1 0 0 16,0 0 16-16,-1 0 0 0,1 0 0 0,0-1 0 15,1-1-160-15,-1-1 0 0,0 3 144 0,0 0-144 16,0 0 0-16,0 0 0 0,0 0 0 0,-1-23 0 15,-1 20 0-15,-1-3 144 0,1 2-144 0,-2-2 0 0,0 2 352 16,1 2-32-16,-2-4-16 0,-3 2 0 0,1-1-48 16,-2 1 0-16,-1 2 0 0,0-2 0 0,0 1-64 15,1-1 0-15,-1-1-16 0,-1 1 0 0,2-2-176 16,0 0 192-16,2 0-192 0,-1-2 192 0,2 2-192 0,1-3 0 16,-1 2 0-16,-1-2 0 0,2 2 0 0,0-2 192 15,1 3-192-15,0-3 192 0,1 2-192 0,-1 1 0 16,3 0 0-16,-2-1 0 0,3 0 0 0,0 2-176 15,0-1 48-15,1 0-14656 16,2-1-2944-16</inkml:trace>
  <inkml:trace contextRef="#ctx0" brushRef="#br0" timeOffset="163945.94">12429 16381 28559 0,'3'-4'2544'0,"1"2"-2032"16,-2-2-512-16,1 4 0 0,-2-2-640 0,0 0-208 0,4-4-48 0,0 0-16 0,3-4 1344 0,-2-1 272 0,0 1 48 0,-2 1 16 0,-2 2-304 0,0 1-48 0,-2 0-16 0,0 0 0 0,0 2 368 0,0-2 64 0,0-1 0 0,0-1 16 16,1-2 496-16,0 0 112 0,0-2 16 0,-1-1 0 15,1 0-688-15,-1 0-128 0,0-3-16 0,-1 4-16 16,-1 2-448-16,-1 0-176 0,0 1 128 0,-2 1-128 16,-3 2 224-16,-2 2-32 0,-1 0-16 0,-4 4 0 15,1 0-176-15,-5 3 0 0,0 0 0 0,0 4 128 16,-2 2-128-16,0 0-176 0,-2-2 48 0,2 3 0 15,2 2 128-15,0-3 0 0,3 1 0 0,2-2 0 16,3 3 0-16,1-4 0 0,3 3 144 0,1 1-144 16,-1 2 128-16,3-2-128 0,-1 4 0 0,0-3 0 15,-2 4-224-15,3-2-96 0,-1 1-32 0,1-3 0 0,0 0 32 16,2 2 16-16,0-2 0 0,2-3 0 0,2 1 496 16,-1-4 112-16,3 1 16 0,1 0 0 0,1-1 64 0,1-4 0 15,2 2 16-15,2-4 0 0,1-4-240 0,1 2-160 16,0-4 192-16,2-2-192 0,1 2 160 0,2-5-160 15,-2 3 128-15,-2-2-128 0,3 2 0 0,-3-2 0 16,0 0 128-16,-3 1-128 0,-1 2 0 0,-1-2 0 16,-3 3 0-16,-1-3 0 0,-2 5 208 0,1-3-32 15,0-1-16-15,0 0 0 0,1 2 48 0,-2 0 16 16,2 0 0-16,-1-3 0 0,1 5-224 0,-1-2 144 16,-1 2-144-16,1 0 128 0,-2 2-128 0,1 0 0 15,-1 2 0-15,1 0-176 16,-2 0-192-16,0 2-32 0,1-2-16 0,-1 2 0 15,0 0 272-15,-1-2 144 0,0 2-160 0,0-2 160 0,0 4 192 0,0-4 144 16,-1 3 32-16,1-3 0 0,0 0-96 0,0 0-16 16,0 0 0-16,0 0 0 0,0 0-96 0,0 0-32 0,0 0 0 15,0 0 0-15,0 0 0 0,0 0 0 0,6 22 0 16,-6-21 0-16,-1 4-128 0,0-1 0 0,-2 2 0 0,1 0 0 16,-2 0 0-16,-2 4-192 0,0-2 32 0,-1 3 16 15,0 2 144-15,-2 2-208 0,-2 1 80 0,0 0 128 16,0 3 0-16,-2 3 0 0,2-3 0 0,0 3 0 15,3-2 0-15,-1-4 0 0,4 5 192 0,-1-5-64 16,3-2 48-16,0 0 0 0,1 2 0 0,-1-2 0 16,1 3-176-16,-1 1 0 0,-1 0 0 0,-1-2 128 15,-2 5-128-15,-1 2-272 0,0 3 64 0,-2 0 16 0,0 4 192 16,-1 1-144-16,1-1 144 0,0 3-128 0,-1 2 128 16,0 1 224-16,1 1-48 0,0-1-16 0,2-1 96 15,2-3 32-15,1-5 0 0,4-4 0 0,2 1-288 16,2-4 0-16,2-2 0 0,1-5 0 0,1 0 176 0,2-4-176 15,1-3 160-15,0 0-160 0,1-2 0 0,0 0 0 16,3-1-208-16,-1 2 64 0,1-1-144 0,1-2-32 16,-1 2 0-16,3 0 0 0,-3 0 80 0,2-2 16 15,-1 1 0-15,0-2 0 16,1-1-160-16,0-1-16 0,2-2-16 0,-2-1 0 0,0-2 96 0,0-4 0 16,-1 2 16-16,0-6-11968 15,-1 2-2384-15</inkml:trace>
  <inkml:trace contextRef="#ctx0" brushRef="#br0" timeOffset="164780.63">12683 16501 33167 0,'-3'4'2944'0,"0"1"-2352"0,2-5-464 0,0 0-128 0,1 0 1856 0,-2 0 368 0,0 1 64 0,-1 1 16 0,0 2-1728 0,-1-1-320 0,3-2-80 0,-2 1-16 16,1 1-576-16,-1 0-112 0,1 4-32 0,-1-1 0 15,2 4-1104-15,-1 5-240 0,0-2-32 0,0 6-16 16,0 3 672-16,-2 0 128 0,1 0 16 0,0 1 16 0,-1-2 1632 0,1 1 336 15,1-5 64-15,1-2 16 0,0-2-352 0,1-6-80 16,-2-2-16-16,4-1 0 16,-2-4-1824-16,1-3-384 0</inkml:trace>
  <inkml:trace contextRef="#ctx0" brushRef="#br0" timeOffset="164968.84">12667 16264 38703 0,'-5'3'3440'0,"2"-3"-2752"0,0 0-560 0,3 0-128 15,1 0 624-15,-1-2 80 0,-1 2 32 0,-1-1 0 16,-1-3-1440-16,1 1-272 0,2-3-64 16,1 2-16-16,-1-2-896 0,0 1-176 0,1 0-48 0,-2 3 0 15,0-1-976-15,-2 3-208 0,1 4-32 0,-3 1-6416 16</inkml:trace>
  <inkml:trace contextRef="#ctx0" brushRef="#br0" timeOffset="165534.54">12906 16605 11055 0,'-4'1'976'0,"0"2"-784"0,3-1-192 16,0-2 0-16,0 4 3904 0,-2-2 720 0,0 2 160 0,-4 0 16 15,0 4-1984-15,0 0-384 0,-1 0-96 0,3 2-16 16,0-4-1616-16,3 3-336 0,1-4-64 0,1 1-16 15,1 0-288-15,-1-1 0 0,1 2 0 0,0-3 0 16,-1 1 0-16,1 2 0 0,-1-4-144 0,0 4 144 16,-1-1 0-16,0-3 0 0,0 1 0 0,0-1 0 15,-1-1 224-15,1-2 128 0,0 1 32 0,0-1 0 16,1-1 48-16,1 1 16 0,0-2 0 0,0-2 0 16,2-1-64-16,0 0-16 0,-3 5 0 0,0 0 0 0,13-19-80 15,-7 13-16-15,-1-2 0 0,0 0 0 16,1 0-112-16,0 0-32 0,0-1 0 0,1 0 0 0,-1-1-128 0,0 1-176 15,0 0 48-15,0 2 0 0,-1-2-64 16,2 3-16-16,-3 2 0 0,1-3 0 0,0 4 208 0,0-3 0 16,0 0 0-16,0 2 0 0,-1-2 0 15,1 0 240-15,1 0-32 0,0 0 0 0,2-1-80 0,-3 1-128 16,1 3 176-16,-1 0-176 0,-2 2 0 0,0 1 0 16,1 4-160-16,-2-2 160 0,1 8-288 0,-1 0 64 15,0 2 16-15,2 4 0 0,0-2 208 0,0 4 0 16,1 3 0-16,1-1 0 0,0-1 0 0,1-1 0 15,0 0 208-15,0-3-64 0,0-2-16 0,0-2 0 16,-1-1 0-16,-1-2 0 0,0 0 0 0,0-5 0 16,0 0 0-16,-1 0 0 15,1-3-544-15,-1 0-112 0,0-3-32 0,-2 1-11920 0,1 1-2368 16</inkml:trace>
  <inkml:trace contextRef="#ctx0" brushRef="#br0" timeOffset="165810.15">13292 16690 42383 0,'-5'8'1872'0,"1"-3"400"0,2 1-1824 0,-1-3-448 0,3-3 0 0,0 2 0 0,1 0-144 0,-1 1-128 0,2 0-32 0,-2 4 0 0,1-1-1104 0,0 0-240 0,2-2-32 0,-1-1-16 0,-1 2-416 0,-1 1-96 16,1-1-16-16,-2 4 0 0,1-3 1952 0,-2 0 272 0,-1 2 272 0,1-2-48 0,-2 3 1600 0,2-6 320 16,-2 2 64-16,3-1 16 0,-1-3-1840 0,1 2-384 15,0-3 0-15,1-3-15920 16</inkml:trace>
  <inkml:trace contextRef="#ctx0" brushRef="#br0" timeOffset="165967.57">13269 16365 44223 0,'-7'7'1968'0,"1"-2"400"0,1 1-1904 0,2-4-464 0,2 0 0 0,1 1 0 0,0-3 144 0,0 1-144 0,0 1 128 16,1 2-128-1,4-1-1024-15,2-2-272 0,0-2-64 0,4-3-16 16,4-2-3536-16,0-1-704 0,2-1-144 0,-1 4-16 0</inkml:trace>
  <inkml:trace contextRef="#ctx0" brushRef="#br0" timeOffset="166323.26">13643 16349 28559 0,'0'1'2544'0,"-1"2"-2032"0,1-3-512 0,0 0 0 0,1 0 2368 0,0 0 384 16,0 2 80-16,2-1 16 15,1 4-3664-15,0-1-720 0,1 2-160 0,0 0-32 16,0 4 320-16,-2 3 48 0,-1 3 16 0,-2 2 0 0,-1 4 1344 0,-1 7 288 15,-3 1 48-15,-2 3 16 0,0-1 1824 0,-2 3 352 16,-1-1 80-16,1 1 16 0,-3 0-1440 0,3-7-288 16,0-2-48-16,0-1-16 0,2-7-608 0,1 0-224 15,-1-2 144-15,2-1-144 0,3-7 0 0,1 0-176 0,0-2 16 16,1-4 0 0,1 2-1312-16,0-4-256 0,0 0-48 0,-1-2-14704 0</inkml:trace>
  <inkml:trace contextRef="#ctx0" brushRef="#br0" timeOffset="166766.04">13488 16527 35935 0,'-3'6'3200'0,"-1"-1"-2560"0,3-4-512 0,2-1-128 0,0 0 1232 0,0 3 240 0,-1-2 32 0,3 4 16 0,1-1-704 0,3-1-144 0,5 0-32 0,7-3 0 0,4 0-320 0,6-4-64 0,4-2 0 0,4 0-16 16,3 2 0-16,2-2 0 0,6 0 0 0,4 0 0 15,1 1-240-15,-3 0 0 0,-3-2 128 0,1 1-128 32,-1 0-640-32,-1-4-192 0,-2-2-16 0,-1-1-18544 0</inkml:trace>
</inkml:ink>
</file>

<file path=ppt/ink/ink2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6:46:18.975"/>
    </inkml:context>
    <inkml:brush xml:id="br0">
      <inkml:brushProperty name="width" value="0.05292" units="cm"/>
      <inkml:brushProperty name="height" value="0.05292" units="cm"/>
      <inkml:brushProperty name="color" value="#00B0F0"/>
    </inkml:brush>
  </inkml:definitions>
  <inkml:trace contextRef="#ctx0" brushRef="#br0">27344 16131 16575 0,'-3'0'1472'0,"2"0"-1168"0,1 0-304 0,0 0 0 0,0 0 1184 0,0 0 176 0,0 3 48 0,-1-3 0 0,1 0-64 0,-1 0-16 0,1 0 0 0,0 0 0 15,0 0-144-15,0 0-32 16,0 0 0-16,0 0 0 0,0 0-224 0,0 0-48 0,0 0-16 0,6-23 0 0,-6 17-416 0,0 0-96 16,0 0-16-16,0 0 0 0,-1 0-16 0,-2-1 0 15,2 1 0-15,-2-1 0 0,0-2 0 0,0-1 0 16,0 0 0-16,-2-2 0 15,1 1-64-15,-1 0 0 0,1-2-16 0,-1 1 0 0,2 2-240 0,-4-2 0 16,2 2 0-16,-2 1 0 16,1-1-528-16,0 0 0 0,-2 4 0 0,2 0 0 15,1 2 0-15,-1 2 0 0,-1-1 0 0,-1 2 0 0,-1 2 128 0,0 3 16 16,-1 1 16-16,-3 2 0 16,2 2-32-16,-2 3-16 0,-1 1 0 0,-2 0 0 0,0 3 416 0,-2 3-160 15,1 0 160-15,0 0 0 0,1 2-176 0,0-1 176 16,0 1-160-16,1-4 160 0,1 5 0 0,2-6 0 15,2 2 0-15,0-2 0 0,3-2 0 0,-1 2 0 0,2-1 0 0,1 1-144 16,0-1 144-16,1-2 0 0,2 0 0 0,1-3-128 16,1-1-64-16,1 0-16 0,0-3 0 0,2 0 0 15,0-2 672-15,1 0 144 0,1-2 32 0,0 1 0 16,1-3 0-16,2 0 16 0,0 0 0 0,2-3 0 16,0 0-80-16,1-2 0 15,2 0-16-15,-1-1 0 0,1-1-128 0,2-1-32 0,1-1 0 0,0-2 0 16,3 0-192-16,0-3-32 0,-2 2-16 0,1-4 0 0,1 0-160 0,-2 1 0 15,1 1 0-15,-1-2 0 16,-1 4 0-16,-1-3 0 0,-2 3 0 0,1 0 0 16,-3 4 0-16,0-2 0 0,0 4 0 0,-1-3 0 15,-2 3 0-15,-1 2 0 0,-1-2 0 0,1 2 0 16,-3-2 0-16,0 2 0 0,0 2 0 0,-2-2 0 16,1 2 0-16,-3-1 0 0,1 2 0 0,-1 1 0 15,-1-2 0-15,0 2 0 0,-1 0 0 0,0 2 0 0,-1-2 0 0,3 0 128 16,0 0-128-16,0 0 0 15,0 0 0-15,-14 22 0 0,11-14-224 0,1 3 80 0,-1-1-16 0,-1 0 0 0,1 2 0 0,0 2 0 32,0 0 160-32,-1 2-128 0,0-1 128 0,0 3-128 15,1 0 128-15,-1 1 0 0,-1 1-144 0,0 1 144 16,0-2 0-16,-1 4 0 0,0 1 192 0,0-1-64 0,-2 3 80 0,1 1 16 16,-2-1 0-16,0 0 0 15,2-2 0-15,0 1 0 0,-1 1 0 0,0 1 0 16,-1-3 96-16,1 1 32 0,0 1 0 0,0-2 0 0,2-1-144 0,0 1-16 15,1 1-16-15,1-2 0 16,2 2-176-16,1 0 0 0,2-2 144 0,1 2-144 0,1-3 0 0,2 1 0 16,0 1 0-16,0-4 0 0,1 1-272 0,0-5 16 15,1 3 16-15,1-3 0 0,-2-4-32 0,1 1-16 16,1-2 0-16,1-3 0 0,-2 1-304 0,3-3-64 0,0-1-16 0,0 0 0 16,0-4-1040-16,1 2-208 0,-1-6-32 0,1 0-12496 15</inkml:trace>
  <inkml:trace contextRef="#ctx0" brushRef="#br0" timeOffset="2574.33">27037 15713 11967 0,'-2'-2'1072'0,"-1"2"-864"0,3 0-208 0,0-3 0 0,1 3 432 0,-1-1 32 0,2-1 16 0,-2-1 0 0,1-1 320 0,0 1 64 0,0-3 16 0,2 2 0 16,-2 1 208-16,2 1 64 0,-2 1 0 0,1 1 0 16,0 0 304-16,-1 0 64 15,0 0 16-15,0 1 0 0,2 1 48 0,-2 1 16 16,0-2 0-16,2 2 0 0,-1-1-192 0,1 2-48 16,0-2 0-16,0-1 0 0,-1 2-608 0,1-3-128 0,0 1-32 0,1-1 0 15,1 0-336-15,0 0-80 0,1-1-16 0,2-2 0 0,-1 2-160 0,1-4 128 16,1 4-128-16,0-4 128 15,2 1-128-15,0 1 0 16,3 0 144-16,0-1-144 0,-1 1 0 0,1 3 0 16,2 0 0-16,-1 0 0 0,-1 1 0 0,0 1 0 0,0 2 0 0,-2-1 0 0,-1 0 0 0,-1 0 0 15,1-2 0-15,-2 2-128 16,1-1 128-16,-2-1 0 0,1 2 0 0,0-1 0 0,-2-2 0 0,2 1 0 16,-1-1-160-16,0 0 160 15,-1-1-192-15,1-1 192 0,-1-1-192 0,-1 2 192 16,0-4 0-16,-1 1-128 0,0 1 128 0,-1-2 0 15,-1 0 0-15,-2 2 0 0,-1-3 0 0,0 2 0 16,-1-2 0-16,-3 1 144 0,1 0-144 0,0-1 192 0,-2 1-192 0,0-1 160 0,0 2-160 0,-3-2 160 31,2 0-160-31,-2 0 192 0,-1 2-192 0,2-2 192 16,-2 0-192-16,0-1 0 0,1 0 0 0,-1 1 0 16,0 0 0-16,2 0-144 0,-2-4 144 0,2 0 0 15,-1 1 0-15,1-1 0 0,1-1 0 0,0 1 0 16,1 3 0-16,1-2 128 0,-1 3-128 0,0 0 0 15,1 2 0-15,-1 0-256 0,0 2 48 0,0-1 16 16,0 6-576-16,-1-3-96 0,1 2-32 0,0 2 0 16,0 0-896-16,2 1-192 0,-2 0-48 0,2 1-12192 15</inkml:trace>
  <inkml:trace contextRef="#ctx0" brushRef="#br0" timeOffset="3745.94">27861 16223 17503 0,'-1'0'1552'16,"-1"0"-1232"-16,2-3-320 0,0 2 0 0,0 1 1152 0,-1 0 192 0,1-2 16 0,-1-2 16 0,0 1-112 0,-1-3-32 0,0 2 0 0,1-2 0 0,-2 3-368 0,2 0-80 0,-2-1-16 0,0 4 0 0,0-2-192 0,0 2-32 15,-2 0-16-15,0 2 0 0,-2 0-224 0,1 0-48 16,-1 4-16-16,-1-2 0 0,-1 2-240 0,-1 0-128 16,-1 1 128-16,1 1-208 31,-1-2-336-31,-1 2-64 0,2 0-16 0,-1 0 0 0,3 1 368 0,-2-3 64 0,2 0 0 0,1 0 16 16,1-1 448-16,-2 1 96 0,3 0 16 0,0 1 0 15,1 1-96-15,0-2-16 0,1 2 0 0,1 1 0 31,-1 0-736-31,1 0-160 0,1 1-16 0,-1 0-16 0,1-2 16 0,1-1 16 0,0 0 0 0,0-1 0 0,1 0 496 16,2-3 128-16,-1 1 0 0,1-4 0 0,2 0-144 0,-1 0 144 16,2-4-192-16,0-1 192 0,1 1-272 0,-1-2 48 15,2 0 16-15,-2 0 0 0,2 0 480 0,-2-2 112 16,1-1 0-16,1 2 16 0,-1-2 144 0,-1 0 32 0,2 0 0 0,0-1 0 16,0 0-112-16,-1 0-16 0,0 2 0 0,1-2 0 15,-2 0 64-15,0 0 16 16,-1 1 0-16,0 1 0 0,-1 1-160 0,-2 1-48 0,0 1 0 0,-1 3 0 15,-1-2-128-15,0 4-16 0,0-2-16 16,-1 2 0-16,-1 0-160 0,1 2-176 16,-1-2 48-16,-1 4 0 0,2-2-48 0,1-2 0 0,0 0 0 0,0 0 0 15,0 0 176-15,-11 24 0 16,8-18 160-16,2 3-160 0,-1-2 368 0,0 4-32 16,2-3 0-16,0 4 0 0,0-2-208 0,2 2-128 0,0 1 128 0,1-1-128 15,0 1-192-15,0 2-96 0,-1-1-32 0,2 1 0 16,0-3 32-16,-1 2 0 0,1-2 0 0,0 2 0 0,1-2 288 0,-2-1 0 15,1 3 0-15,-1-4 0 0,0 2 0 0,0 0 0 16,-1 1 0-16,-1 0 0 16,1 2 0-16,-2-2 0 0,-2-2 0 0,1 1 0 15,-1-1 0-15,-1 0 0 0,0 0 0 0,0 1 144 16,-1-1 112-16,1-4 0 0,0 2 16 0,0 1 0 16,-1-4 48-16,0 3 0 0,-1-5 0 0,1 3 0 15,1-2 160-15,-2 1 32 0,0-2 16 0,0-1 0 16,-1 1-48-16,0 1-16 0,-2-1 0 0,-1-2 0 15,0 2-80-15,-3-2-32 0,1 2 0 0,-2-2 0 0,-2-2-128 0,0 2-32 0,0-2 0 0,-2 0 0 16,1-2-192-16,-2 2 0 16,4 0 0-16,-1 0 0 15,1 0-832 1,2 0-48-16,-2 0-16 0,3-2 0 0,1 2-1152 0,2-4-256 0,0 2-32 0,2-2-11952 16</inkml:trace>
  <inkml:trace contextRef="#ctx0" brushRef="#br0" timeOffset="4439.08">28140 16282 1839 0,'3'-6'160'0,"-2"0"-160"0,0 0 0 0,0-1 0 0,1 5 1376 0,-1 1 240 0,0-4 48 0,2 1 16 0,-1-6-976 0,2 0-192 0,-1-2-32 0,0 1-16 0,-1 1 1328 0,0 2 256 15,-1 2 48-15,-1 3 16 0,0 0 240 0,0-1 48 16,-3 4 16-16,1 0 0 0,-1 2-720 0,0 0-144 16,-2 1-16-16,0 1-16 0,0 3-1072 0,-1-1-192 15,-2 2-64-15,1-1 0 0,-1 3-192 0,1-1-160 16,0 4 32-16,-1-5 0 15,3 0-480-15,0 2-96 0,0 5 0 0,0-3-16 0,2 4 464 0,0 0 112 16,1-1 16-16,1-1 0 0,2 0 368 0,0 0 80 16,0-2 0-16,3 1 16 0,0-1 128 0,-1-2 32 15,4 0 0-15,-3-1 0 0,1-3-320 0,0 1-176 0,2-3 192 16,-2 1-192-16,1-1 144 0,-1-2-144 0,1-2 0 0,0 0 144 16,0 0 16-16,0 0 0 0,1-2 0 0,-1-2 0 15,1 1 224-15,-1 1 64 0,2 1 0 0,-2-4 0 16,0 0-320-16,0 2-128 0,0-3 128 0,-1 0-128 15,0 0 0-15,0-2 0 0,0 0-224 0,-1-1 80 16,0 2 144-16,-1-3 0 0,0 1 160 0,-2-1-160 16,0 0 320-16,-1-2-16 0,0 2-16 0,-1-1 0 15,-3-2 288-15,2 2 48 0,-2 3 16 0,-1-5 0 16,-1 3-336-16,0-2-64 0,0 0-16 0,-3 2 0 0,2-4-224 16,-3 2 176-16,-1 1-176 0,0 0 160 15,-1 2-288-15,1-1-64 0,1 4-16 0,0 0 0 0,2 2-128 0,0-1-32 16,1 4 0-16,2 1 0 15,0 0-528-15,0 0-96 0,3 0-32 0,-1 1 0 32,2 1-928-32,0 1-192 0,1-2-32 0,1 2-6272 0,0-1-1264 0</inkml:trace>
  <inkml:trace contextRef="#ctx0" brushRef="#br0" timeOffset="5229.28">28650 16280 10127 0,'1'-4'448'0,"-1"-2"96"0,0 1-544 0,0 1 0 0,1 3 0 0,-1 0 0 0,1-1 256 0,-1 0-48 0,2-2-16 0,-2-2 0 0,1 0 384 0,0-2 64 15,-1 3 0-15,0 2 16 16,0-1 1520-16,0 2 288 0,-1-2 64 0,0 4 16 0,-2-3-704 0,1 1-144 15,-1 1-32-15,1 1 0 0,-2 0-1088 0,-1 1-240 16,0 1-32-16,-1 1-16 0,0 1-288 0,0-2 0 16,-1 2-208-16,0-2 80 15,0 3 448-15,-1 0 80 0,1-1 32 0,-1-2 0 0,2 2 336 0,-1 2 64 16,-1-2 0-16,1 1 16 0,1 0-368 0,-2 1-80 0,2 0-16 0,0 0 0 16,1 3-192-16,0-3-64 0,0 4 0 0,1 0 0 15,1 0-128-15,-1 1 0 0,3 0 0 0,-1 0 0 16,1 3 0-16,2-4 0 15,-1 1 0-15,2 2 0 0,0-4 0 0,1 1 0 16,0 0 0-16,1-1 0 0,0-3 0 0,1 1 0 16,1-3-144-16,-1 1 144 0,1-4 0 0,0 2 0 0,0-3 0 0,3 0 144 15,-2-3 112-15,1 2 0 0,1-2 16 0,-1-3 0 16,1 2-48-16,1-2-16 0,-2 0 0 0,1 0 0 0,0-3-16 0,-2 2-16 16,1-2 0-16,-2 2 0 0,0-3 112 0,-1 1 32 15,0-1 0-15,-2-2 0 16,1 2-80-16,-1-1-16 0,-2 0 0 0,0 2 0 15,0-3 0-15,-1 2 0 0,-1-4 0 0,0 3 0 0,0 1-224 0,-1 0 0 16,1 0 128-16,-1 2-128 0,0 0 0 0,1 3-208 16,-1 2 32-16,-1 0 16 31,2 3-336-31,-3 3-64 0,2-1-16 0,-2-1 0 0,2 4 576 0,-2 0 0 0,2 2 128 0,-1-1-128 0,1 2 288 0,0 2-32 0,1-1-16 16,2 1 0-1,-1 0-48-15,3 0 0 0,-1-1 0 0,1 3 0 0,2 0 16 0,0-2 0 16,0 0 0-16,0 0 0 0,-1 0-208 0,1 1 176 15,2-1-176-15,-2 2 160 0,1-2-160 0,0 0 128 0,0 2-128 0,0-2 128 16,0 2-128-16,2-3 0 16,-1 1 0-16,1 0 128 15,0-4-272-15,0 3-64 0,-1-2-16 0,1-1 0 16,0 0-896 0,0-2-176-16,-1 1-48 0,2-4 0 0,-1 2-1600 0,2-3-320 0</inkml:trace>
  <inkml:trace contextRef="#ctx0" brushRef="#br0" timeOffset="5861.7">29071 15483 21183 0,'0'3'1888'0,"0"-2"-1504"0,0 1-384 0,0 1 0 0,0 1 880 0,0-2 96 0,0 2 32 0,0 6 0 0,0 2 912 0,0 4 176 0,0 3 32 0,-1 3 16 16,1-2-48-16,0 4-16 16,1 1 0-16,1-1 0 0,1 4-1056 0,1 3-192 0,0 0-64 0,2 7 0 15,0 3-224-15,0 4-48 0,2 2-16 0,0 1 0 16,0 5-352-16,0 0-128 0,1-1 0 0,-2 1 0 15,0 0 0-15,-2-2 0 0,0 0 0 0,-3-3 0 16,0-3 0-16,-2-1 0 0,0-3 0 0,-1-1 0 16,0-5 0-16,-1-2-160 0,-1-6 160 0,1-5-192 15,0-3-144-15,2-3-48 0,0-4 0 0,-1-5 0 16,1-4-512-16,-1-3-128 0,0-5 0 0,-2-9-16960 16</inkml:trace>
  <inkml:trace contextRef="#ctx0" brushRef="#br0" timeOffset="10871.91">26002 16210 14735 0,'-1'-3'1312'0,"1"-1"-1056"0,0 3-256 0,0 1 0 0,0 0 1120 0,0-2 160 0,-1 2 48 0,-1-3 0 0,1 0 496 0,0 0 96 16,-1 0 32-16,-1 3 0 0,-1-2-624 0,2 0-128 0,-2 2-32 0,-1 0 0 15,2 0 32-15,-1 0 0 0,0 0 0 0,0-2 0 16,-1 2-48-16,2-3 0 0,-2 2 0 16,1 1 0-16,-1-2-432 0,1 1-80 0,-1-2-32 0,-1 3 0 0,1 0-272 0,0 0-48 15,-1 0-16-15,0 3 0 0,0 0-272 0,-2-2 0 16,1 4 128-16,-2 2-128 15,-1-1 0-15,2-3 0 0,-2 5 0 0,1 1 0 16,-1-1 256-16,0 2-48 0,2 0-16 0,-1-1 0 16,3 1 0-16,1 2-16 0,1-2 0 0,2 2 0 15,2 1-176-15,1 3 128 0,0 0-128 0,3 0 128 16,1 2-128-16,1-2-144 0,0 3 144 0,3-3-208 16,1 3 16-16,-1-3 0 0,0 0 0 0,3-3 0 15,1 5 192-15,1-2 0 0,2 0 0 0,-1-3 0 16,-2-1 0-16,2-1 0 0,0 0 0 0,0-5 0 0,0 1 0 0,-1-4 128 0,3 1 16 0,-4-4 0 15,1-3-144-15,-1-1 128 0,1-2-128 0,-2-1 128 16,2-2 16-16,-3-3 0 0,0-1 0 0,0 0 0 16,-1-3 64-16,-1 0 16 0,0-2 0 0,-2-1 0 15,0-1-32-15,1-4 0 0,-2 2 0 0,-2-2 0 16,1 0 80-16,-2-1 16 16,0 2 0-16,-2-2 0 0,0 3-96 0,-2-3-32 0,1 3 0 0,-2-1 0 15,0 5-160-15,-1 4 0 16,-1 2 144-16,-1-1-144 0,0 4 0 0,-1 2 0 15,-2 1 0-15,-1 2 0 0,-1 4-272 0,-1 0 16 0,-3 4 16 0,0 2 0 16,-1 4 96-16,-2 0 16 16,0 2 0-16,0 3 0 0,-2 3 128 0,0 0-208 0,2 3 80 0,0-1 128 15,2-4-240-15,0 3 80 16,3-1 16-16,1-1 0 0,0 1 144 0,-1-1 0 16,5 2-144-16,0-1 144 0,3-2 0 0,0 3 0 0,3-3 0 0,1-1 0 0,2-2 0 0,2 2-144 15,1 1 144-15,2-3-208 0,3 0 208 0,0-3 128 16,1-1 0-16,2-3-128 0,0 0 224 0,2-2-64 15,2-2-16-15,0 0 0 16,-4-2-144-16,2-2 0 0,0 2 0 0,0-5 0 16,-2 2 0-16,1-4 0 0,1 0 0 0,-2 1 0 15,-2-3 0-15,1-1 0 0,-3 0 0 0,0-2 128 16,0 2-128-16,-3-5 128 0,0 2-128 0,-2 0 128 0,0-3 0 0,-2 1-128 0,-1-1 192 0,-1 0-64 16,-1-2 64-16,-1-2 16 0,-3 1 0 0,0 1 0 15,-3-1-32-15,-2 1-16 0,-1 0 0 0,-2 1 0 16,0 4 16-16,0-2 0 15,-2 4 0-15,1 2 0 0,-1 2-32 0,1 2 0 16,0 5 0-16,0 2 0 16,2 1-144-16,0 4-176 0,-1 3 48 0,3 5 0 15,-1 1-208-15,3 4-48 0,0 1 0 0,1 2 0 16,1 2-32-16,-1 2-16 0,1 1 0 0,1 1 0 16,2-1 176-16,1 1 16 0,0 0 16 0,2-1 0 0,0-2 96 0,2-4 128 15,1-2-208-15,0-4 80 0,2-1 128 0,0-7 0 16,2 2 0-16,-1-6-128 0,2-2 128 0,1-2 0 15,0-2 0-15,2-6 0 0,1 0 128 0,2-5-128 16,-1 0 160-16,0-5-160 0,0 1 160 0,1-5-160 16,2-3 160-16,-1-3-160 0,-2 2 208 0,1-3-48 15,-2 2-16-15,1 1 0 0,-3-2 80 0,-3 3 16 16,1 3 0-16,-5-1 0 0,-2 4 48 0,-2-2 16 16,-2 5 0-16,-4-3 0 0,0 7-112 0,-2 4-32 15,-3 2 0-15,0 4 0 0,-3 4-160 0,-3 4 0 0,0 4-192 0,-2 2 192 16,-2 7-448-16,1 1 48 0,0 2 0 0,0 3 0 15,2 3 16-15,1-3 16 0,2 1 0 0,2 0 0 16,2 1 368-16,2-3 0 0,2-2 0 0,3-1 0 16,3 1-176-16,1-3 176 0,2-3-128 0,3-4 128 15,1 2-224-15,1-4 32 0,1-2 16 0,2 0 0 16,1-3-16-16,0-2-16 0,1 0 0 0,0-6 0 16,2 1 208-16,0-3 256 0,0-1-48 0,1-5-16 15,0 1 48-15,-1-4 0 0,1-2 0 0,-1-1 0 16,0-1 16-16,-2-3 16 0,-1-1 0 0,-3 2 0 15,-1-2-64-15,-2 1-16 0,-1 1 0 0,-2 2 0 0,-2-2 112 0,-3 5 16 16,-1-1 0-16,-1 4 0 16,0 3-96-16,-4 2-16 0,1 4 0 0,-2 2 0 0,0 5-208 0,-2 2 0 15,1 4 0-15,1 2 0 0,-1 4-288 0,0 3-48 16,1-1-16-16,1 4 0 16,2 1-272-16,0-1-48 0,2 3-16 0,1-3 0 0,1 0 288 0,3 1 48 15,0-5 16-15,1-2 0 0,1-2 144 0,0-2 48 16,2-3 0-16,-1-3 0 0,3-1 144 0,0-3-128 15,0-2 128-15,3-2-128 0,-1-2 128 0,2-2 144 16,3-1-16-16,-2-2-128 0,1-1 256 0,3-5-48 16,-1-1-16-16,1-2 0 0,0 0 32 0,-1 0 0 0,0-1 0 0,-1-1 0 15,-1 2-16-15,0 2 0 16,-2 0 0-16,-3 1 0 0,-1 1 96 0,-3 3 16 0,0 1 0 0,-4 3 0 16,0 1 32-16,-4-1 16 0,-2 2 0 0,0 4 0 15,-3-1-96-15,-3 2-16 0,0 2 0 0,-3 4 0 16,0-2-256-16,-3 5 0 0,1-2-208 0,1 2 80 15,-1 1-256 1,4-2-32-16,1 0-16 0,2 0 0 0,3-1 48 0,0-1 0 0,4-2 0 0,2-1 0 16,1 0 192-16,2 0 32 0,1-3 16 0,2 3 0 15,0-2 144-15,1 2 0 0,2-1 0 0,1 2 0 0,0 0 0 16,0 2 0-16,2 2 0 0,1-1 0 16,0 2 0-16,1-1-208 0,0 3 80 0,-1-4 128 0,1 3 0 0,-1-1 0 15,0-5 0-15,-1 1 0 0,-1-2 0 0,1 1 0 16,-1-4 128-16,0-2-128 15,-1 0 160-15,1-4 0 0,-2 0 0 0,-1-3 0 0,0-1-16 0,-3-2 0 16,1-2 0-16,-3-2 0 0,0 0-16 0,-4-2 0 16,0 2 0-16,-2-3 0 0,-1 1 112 0,-2-1 16 15,-2 0 0-15,-1 2 0 0,-1 1-112 0,0 1-16 16,-1-1 0-16,-1 4 0 0,3-1-128 0,-1 6 0 16,1-2 0-16,1 6 0 0,1 3-176 0,-1 0-64 15,1 3-16-15,0 4 0 16,1-1-144-16,2 4-48 0,-2 2 0 0,2 0 0 0,1 1 176 0,0 3 16 15,2-4 16-15,0 2 0 0,2-2 240 0,1 3-144 0,1-1 144 0,1-2-128 16,0 0 128-16,3 1 0 16,-1 0-144-16,2-3 144 0,0 1-160 0,1-1 160 0,3 0-208 0,1 2 80 15,1-4 128-15,2 1 0 0,-2-3 0 0,1-3 0 16,0 4 0-16,1-5 0 0,-1-1 144 0,-1-1-144 16,0 0 160-16,-2-1-160 0,0-1 128 0,-3-5-128 15,0 4 272-15,-1-6-16 0,-1 2-16 0,-2-3 0 16,-1 1 96-16,-1-3 32 0,0-1 0 0,-2 0 0 15,-1-3-64-15,-1 1-16 0,-1-1 0 0,-3 0 0 16,2-3-32-16,-3 1 0 0,1-1 0 0,-2 2 0 0,0 1-256 0,1 1 0 16,-1 1 0-16,2 2 0 15,-1 3 0-15,0 3-176 0,2 2 176 0,0 4-208 16,-2 3-48-16,1 0 0 0,0 4 0 0,-1 3 0 16,2-2-96-16,-1 6-32 0,1-2 0 0,1 4 0 0,0 0 224 0,-1 3 160 15,4-1-208-15,-2 1 80 16,3 1 128-16,0-2 0 0,2 5 0 0,1-5 0 15,2 2-176-15,0-2 176 0,2 2-208 0,3-1 80 16,-1-1 128-16,2-2-208 0,1 0 80 0,2-3 128 16,0-3-224-16,3-2 80 0,3-1 16 0,-2-4 0 0,1-3 128 0,2 0 0 15,2-6 0-15,-4 0 0 0,0-4 0 0,0 0 128 0,1-6-128 0,-2-1 0 16,-1-1 192-16,-2-4-48 16,-2 1 0-16,-1-1 0 0,-2 0 96 0,-5-3 16 15,1 3 0-15,-5-2 0 0,-2 3-64 0,-3-1 0 16,-4 2 0-16,-1 2 0 0,-1-1-192 0,-3 3 0 0,-1 1 0 0,0 3 0 15,0 4-176-15,0 2 32 16,0 6 0-16,0 0 0 0,1 6-144 0,0 0-32 16,1 4 0-16,1 3 0 0,-1 0-96 0,1 5-32 0,-1-1 0 0,0 4 0 15,2-1 192-15,1 2 48 16,1 3 0-16,1-3 0 0,2 0 208 0,2 1 0 0,1-1 0 0,2-1 0 0,0-5 0 0,2 2 0 31,3-4 208-31,2 1-64 0,0-4-16 0,2-2 0 0,2-1 0 0,2-1 0 0,1-4-128 0,3-2 0 16,3-2 0-16,0-2 128 15,2-4-128-15,1-1 128 0,1-6-128 0,-1 2 128 0,1-4 112 0,-1-2 16 16,-1 1 0-16,-1-4 0 16,-1 1-64-16,-2-2 0 0,-2 1 0 0,-3 1 0 15,-3 4 0-15,-2-2-16 0,-5 1 0 0,-1 3 0 0,-2 1 16 0,-5 2 16 16,-1 2 0-16,-3 1 0 16,-2 2 0-16,-3 1 0 0,0 2 0 0,-2 1 0 15,-2 2-208-15,0 2 0 0,1 2 0 0,1 2 0 0,2 3-240 0,1 3 64 0,0 2 16 0,3 2 0 16,1 2-160-16,2 1-16 15,3 3-16-15,2-2 0 16,3 2 48-16,3-1 16 0,1-2 0 0,2 1 0 0,2-2 160 0,3-2 128 0,2-2-192 0,3-3 192 31,3-4-128-31,1-1 128 0,2-3 0 0,0-6 0 0,-3 3 0 0,0-7 0 0,2-2 0 0,0 0 0 16,0-6 192-16,-3 1-16 16,-2-2 0-16,-2 1 0 0,-3-1-48 0,-1 1-128 15,-2 2 192-15,-3-3-64 16,0 3-128-16,-3 1 160 0,-1-1-160 0,0 6 160 15,-3-2 32-15,0 2 0 0,-1 2 0 0,-2 1 0 0,1 1-192 0,-4 3 192 16,1 0-192-16,-4 0 192 0,1 0-336 0,-2 3-64 16,-2 4-16-16,-2-1 0 0,1 4-96 0,-3-2-32 15,0 2 0-15,0 2 0 0,1-2 176 0,1 0 48 16,2 0 0-16,4-1 0 0,2-3 128 0,3-2-160 16,3-2 160-16,0-1-160 0,4-1 160 0,3-1 0 15,2-1 0-15,3-2 0 0,2 0 0 0,1-2 0 16,4-3 0-16,-1 3 0 0,1-1 0 0,0-2 0 15,-1 1-176-15,0 0 176 0,-1 2 0 0,-3-3 192 16,-1 3-16-16,-2 0 0 0,-3 1-16 0,-1 3 0 16,-2-2 0-16,-2 1 0 0,-1 3 16 0,-2 0 0 0,-2 0 0 0,-2 3 0 15,0-2 16-15,-3 4 0 0,0-1 0 0,0-2 0 16,2 2-192-16,-2 0 0 0,1-2 144 0,0 2-144 31,3-4-256-31,0 2-128 0,2-2-32 0,1-2-12736 0,1-4-2544 0</inkml:trace>
</inkml:ink>
</file>

<file path=ppt/ink/ink2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25:37.601"/>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00B050"/>
    </inkml:brush>
    <inkml:brush xml:id="br2">
      <inkml:brushProperty name="width" value="0.05292" units="cm"/>
      <inkml:brushProperty name="height" value="0.05292" units="cm"/>
      <inkml:brushProperty name="color" value="#7030A0"/>
    </inkml:brush>
    <inkml:brush xml:id="br3">
      <inkml:brushProperty name="width" value="0.05292" units="cm"/>
      <inkml:brushProperty name="height" value="0.05292" units="cm"/>
      <inkml:brushProperty name="color" value="#D60093"/>
    </inkml:brush>
  </inkml:definitions>
  <inkml:trace contextRef="#ctx0" brushRef="#br0">27438 5578 43311 0,'0'-2'3840'0,"0"0"-3072"0,-1 0-608 0,1 0-160 0,1 2-640 0,-1-2-176 0,1-2-16 0,-1-5-16 0,0 0-176 0,-2-1-48 0,-2-6 0 0,-3 0 0 15,-3-2 672-15,-6 1 128 0,-5-2 16 0,-5 1 16 32,-4-2-336-32,-6 1-64 0,-7 1 0 0,-5 4-16 15,-5 3-256-15,-7 5-48 0,-6 5-16 0,-7 1 0 0,-5 1 528 0,-5 4 128 16,-7 1 0-16,-11 2 16 0,-4 4 0 0,-3 0 0 0,0-2 0 0,-6-1 0 0,-6 3 128 16,-1-2 32-16,-1 2 0 0,-6-2 0 0,-4 3 848 15,1-1 160-15,4-1 32 0,-6 4 16 0,-2-3 560 0,2 1 128 16,9 0 0-16,-6-3 16 0,-4 1-592 0,6 1-112 15,14-1-16-15,-9 2-16 0,-12 0-432 0,-5 0-64 16,1 2-32-16,-1 1 0 0,3-1-352 0,1 1 0 16,2 0 0-16,2 3 0 0,-2-2 0 0,2 2 0 15,1-5 0-15,2 2 0 0,3 4 0 0,0-1 0 16,7-4 0-16,-2 1 0 0,0 0 0 0,5-3 0 16,14-1 0-16,-7-5 0 0,-6 2 0 0,0-2 0 15,7-2 0-15,4-1 0 0,4-1 0 0,7 0 0 16,6-3 0-16,4 0 0 0,7-3 0 0,-3 0 0 0,-4-1 0 15,4-1 0-15,6 4 0 0,6-5 0 0,3-1 0 16,4 2 0-16,5 1 0 0,-4-3 0 0,3 5 0 0,-1-4 128 16,4 2-128-16,3 1 128 0,9-4-128 15,2 5 128-15,-2-2-128 0,1-1 144 0,3 1-144 16,1 1 160-16,5-2-160 0,2 0 192 0,0 0-192 16,5-1 192-16,3 2-192 0,2-2 0 0,3-2 0 0,4 2 0 15,2 0 192-15,2 0-32 0,1-1-16 0,3-1 0 16,0 2 0-16,2-1 0 0,-1 4 0 0,2-1 0 15,-1 0 16-15,1 4 0 0,-1-2 0 0,0 2 0 16,1 2-160-16,-2 0 0 0,2 1 0 0,-3 2 128 16,2 1-128-16,-1 1 0 0,2 0 0 0,-2-1 0 15,2 0 0-15,0 1 160 0,0-4-160 0,1 2 160 0,0 0 48 16,1 0 16-16,0-1 0 0,0-2 0 0,1 2-32 16,0-2 0-16,-1-2 0 0,1 2 0 0,0 0-16 15,-1-2-16-15,1 0 0 0,-1 3 0 0,0-3-32 0,0 0 0 16,1 3 0-16,0 1 0 0,1 2-128 0,-1 3 0 15,2 1 0-15,-1 3-176 0,1 3 176 16,0 8 0-16,0 8 0 0,-1 9 0 0,0 3 0 16,-3 10 0-16,0 6 0 0,-3 7 0 0,-2 0 0 0,0 4 0 15,-1 6 0-15,1-1-128 0,0-1 128 0,2-5 0 16,0-3 0-16,-1-1 0 0,2-9 0 0,-2-4 0 16,0-5 0-16,-2 5 0 0,-1 10 0 0,-4 4 0 15,0-4 0-15,-2-2 128 0,-2-2 48 0,1-2 16 16,-2 0 0-16,-2 0 0 0,0 3-16 0,0-6 0 0,0-3 0 15,-1-4 0-15,3-6 16 0,1-5 0 16,2-1 0-16,0-2 0 0,2-1-192 0,0-3 0 0,1-1 0 0,3-6 0 16,1 1 0-16,2-8 0 0,0-2 0 15,3-3 0-15,1-1 0 0,0-7 0 0,0 2 0 0,1-3 0 16,0-1 0-16,1 0 0 0,0-1 0 16,-1-3 0-16,2 3 0 0,-2 0 160 0,-1-2-160 0,1 3 160 15,-2 0-160-15,1 0 128 0,0 0-128 0,0 0 128 16,0 0-128-16,0 0 0 0,-11 22 0 0,7-10 0 31,-1-1-512-31,3 1 32 0,-1-2 0 0,3 1 0 0,0-5-32 16,2-2-16-16,0 2 0 0,2-5 0 0,1 2 528 15,0-1 0-15,1 2 0 0,-1-4 0 0,0 3 0 0,0-3 0 0,-2 1 160 0,1 1-32 16,-1 1 0-16,-1-2 0 0,1 1 0 0,-2 2 0 0,-1 0 128 16,0 1 16-16,-1-1 16 0,-1 2 0 0,1-3-32 15,0 1 0-15,0-1 0 0,-1-1 0 0,1 2-256 0,0-4 0 16,1 2 0-16,0-2 0 0,0 0 0 0,1 2 0 15,0-2 0-15,1 0 0 0,-2 0 0 0,0 0 0 16,0 0 0-16,0 0 0 0,0 0 0 0,0 0 0 16,0 0 0-16,0 0 0 0,0 0 0 0,6 21 0 15,-6-15 0-15,0-3 0 0,-1 1 0 0,1-1 0 16,1-1 0-16,-1-2 0 0,2 1 0 0,2-1 0 16,0-1 0-16,2-1 0 0,0-1 224 0,3-1-16 15,3 1 0-15,3-3 0 0,3-3-80 0,2 1-128 16,0 0 176-16,1-2-176 0,1 1 128 0,2 2-128 15,1 2 0-15,-1 0 0 0,0 2 0 0,0 1 0 0,4 4 0 16,4-2 0-16,2 3 0 0,5 1 0 0,-1-1 0 16,7 0 0-16,3 1 0 0,5-4 0 15,3 2 0-15,-1-2 0 0,1-2 0 0,2 2 0 0,5-4 0 16,5-1 0-16,4 0 0 0,1 0 0 0,1-1 160 16,1-2-160-16,3 2 0 0,13-4 0 0,10-2 0 0,2 1 0 15,-2 1-128-15,0 0 128 0,-2 4 0 0,8 0 0 16,6-1 0-16,1 6 0 0,-4 1 0 15,5 1 0-15,3 2 0 0,-1 3 0 0,-1 0 0 0,2 2 0 16,-6 0 0-16,3 2 0 0,0 3 0 0,3-1 0 16,3 0 0-16,-1-2 0 0,0 0-128 0,4-1 128 15,1 1 0-15,2-4 0 0,3 1-144 0,5 2 144 16,6 0 0-16,-2-2 0 0,-3 2 0 0,4 1 0 0,5 2-160 16,-1 0-80-16,-4 2-16 0,1 1 0 15,0 1-240 1,-6 0-48-16,-12-4-16 0,6 4 0 0,3 3 416 0,1-2 144 0,-3 2 0 0,-6-1-144 0,-2 5 144 0,-7-5 0 15,-8 1 0-15,3-2 0 0,4 4 0 0,-6-2 0 16,-10-2 0-16,-1 0 0 0,-2-1 0 0,-6 0 0 16,-2-2 0-16,-11-2 0 0,-9 1 0 15,-5-3 0-15,-5-2 0 0,-8 0 0 0,-4 0-208 0,-8-4-64 16,-6 1-16-16,-6-4 0 16,-6 2-608-16,-3-3-112 0,-2-3-16 0,-3-3-16 15,0-1-1904-15,-2-5-384 0,-2 1-80 0,1-7-11168 16</inkml:trace>
  <inkml:trace contextRef="#ctx0" brushRef="#br0" timeOffset="1475.04">27454 5327 33167 0,'-2'-6'2944'0,"-1"2"-2352"0,3 0-464 0,0 2-128 0,1 2 0 0,1-3-192 0,-1-2 64 0,0-1 0 0,2-2 128 0,0-1 0 0,2 1 160 0,-1 5-160 15,2 0 432-15,0 6-16 0,1 0 0 0,0 4 0 16,-1 3 48-16,2 3 16 0,-4 4 0 0,1 1 0 15,-1 3 288-15,-3 1 64 0,1 3 16 0,-4 3 0 16,0 1-272-16,-2-1-64 0,-1 4-16 0,-1 0 0 16,1 3-304-16,-2 3-64 0,1 6-128 0,-1 3 192 15,1 7-192-15,1 5 0 0,-1 8 0 0,1 6 0 16,0 9 128-16,0 9-128 0,0 12 0 0,-1 7 144 16,0 6-144-16,-2 5 160 0,4 6-160 0,-4-10 160 15,3-7-32-15,1-6 0 0,2-6 0 0,-1-8 0 0,2-2 272 0,-1-3 48 16,-1-2 16-16,1 1 0 15,-2-4-128-15,-2 2-16 0,1 0-16 0,-4-6 0 0,1 0-176 16,-3-5-128-16,-1 2 144 0,0-6-144 16,0 0 144-16,-3-6-144 0,1-6 128 0,2-4-128 0,1-7 208 15,1 1-32-15,4-4-16 0,2 0 0 0,3-1-160 16,2-5-144-16,3-3 144 0,3-2-13760 16,5-2-2624-16</inkml:trace>
  <inkml:trace contextRef="#ctx0" brushRef="#br1" timeOffset="51359.44">23080 6470 21183 0,'-1'-3'1888'0,"1"3"-1504"0,0-2-384 0,-1 1 0 0,1 1 480 0,-1 0 32 0,-1-3 0 0,0-1 0 0,-3 1-16 0,0-4 0 0,-1 1 0 0,0 1 0 0,-1 2-304 0,0-1-48 0,0 0-16 0,-1 2 0 0,2-2 624 0,-3 4 112 16,1 0 32-16,-2 0 0 0,0 0 352 0,0 0 80 15,-1 1 16-15,-2 2 0 0,2-1-80 0,-1 2-16 16,-2 2 0-16,1 1 0 0,-3 2-464 0,-2 1-80 0,1 2-32 16,-1 4 0-16,-2-1-464 0,1 5-80 15,1-1-128-15,0 3 176 0,2 0-176 0,1 3 0 0,3-2 0 0,1 2 0 16,3 0 0-16,2 1 0 0,1 0 0 0,4-3 0 16,1 1 0-16,4-3 0 0,1-1 0 0,2-4 0 15,2 0 128-15,3-1-128 0,1 1 128 0,1-4-128 16,0 0 128-16,3 1-128 0,3 0 0 0,2-4 128 15,1 1-128-15,0 0 0 0,1-4 0 16,3 0 0-16,2-2 0 0,4 1 128 0,1-1-128 0,2-1 0 16,2-3 0-16,1 0 0 0,2 0 0 0,-3-3 0 15,-1-4 0-15,-1-3 0 0,0-2 0 0,-2 0 0 16,-3-3 0-16,-1 1 0 0,-2-2 0 0,-2-2 0 16,-1-1 0-16,-3-1 0 0,-3 2 0 0,-3-2 0 15,-2-1 0-15,-5-1 0 0,-1-1 0 0,-4-3 0 0,-4 4 0 16,-3 0 128-16,-2 1-128 0,-5-1 0 0,-2-1 0 0,-4 1 0 15,-3 0 128-15,-3 1-128 0,-3 1 0 0,-2 2 0 16,-1 1 0-16,-2 1 0 0,0 0 128 0,-1 4 0 16,2-3 0-16,-1 4 0 0,0 0-128 0,1 1 0 15,1 3 0-15,1-2 0 0,1 3 0 0,-1-2 0 16,-1 2 128-16,-1 0-128 0,-2 0-192 0,2 0-80 16,-2 2-16-16,0 1-18080 0</inkml:trace>
  <inkml:trace contextRef="#ctx0" brushRef="#br2" timeOffset="67068.57">17843 11411 37775 0,'0'-4'3360'0,"0"2"-2688"0,-1-1-544 0,0 3-128 0,0 0 384 0,-2-1 64 0,0 1 0 0,-6-2 0 0,-3-2-800 0,-8-1-160 0,-5 4-16 0,-3-4-16 16,-5 4-720-16,-2 1-144 0,-5 0-16 0,-3 0-16 15,-2 2 384-15,-1 2 80 0,-3 2 16 16,0 0 0-16,-2 4 960 0,5 3 0 0,5-4 0 0,3 4 0 16,2-3 1424-16,3 0 176 0,4 2 48 0,2-3 0 0,2 0-112 0,2 1 0 15,-1 0-16-15,1 0 0 0,-1 3-928 16,3-1-176-16,3 3-32 0,0-2-16 0,1 6-368 0,0 1 128 16,0 1-128-16,0 3 0 0,3 0 0 0,-1 3 0 15,2 2 0-15,1-1 0 0,3 2-256 0,3 2-32 16,2 1 0-16,3 3 0 15,2 4-160-15,3-2-16 0,5 0-16 0,3 1 0 0,4-2 224 0,4-3 64 0,5-1 0 0,4-3 0 16,7 0 192-16,1-3 0 0,4-3-160 0,3 1 160 16,0-3 128-16,2 3 80 0,0-6 32 15,-1-3 0-15,1-3-64 0,4-3-16 0,3-2 0 0,4-2 0 16,2-3-160-16,-3-3 0 0,-7-3 0 0,-6-3 0 16,-6-4 304-16,-6-2 16 0,-2 0 16 0,-5-7 0 15,0-1 176-15,-2-2 16 0,0 0 16 0,0-3 0 16,-4-1-32-16,-3-2-16 0,-3-3 0 0,-2-8 0 15,-4-4-304-15,-4-5-64 0,-4 1-128 16,-4-4 192-16,-5 3-192 0,-5 4-128 0,-4 3 128 0,-6 6-208 16,-1 0 208-16,-3 5-192 0,1 0 192 0,0 3-192 15,3 1 192-15,0 1 208 0,2-1-32 0,1-1-16 16,2 5 224-16,0-2 64 0,0-3 0 0,0 3 0 16,3 0-160-16,2 3-32 0,1 1 0 0,1 1 0 15,2 3-96-15,-1 0-32 0,4 4 0 0,-3-2 0 0,2 3-128 16,1 4-176-16,-3-2 48 0,1 5 0 15,-1 0-272-15,-3 4-48 0,-3 2-16 0,-2 3 0 16,-4 2 16-16,-2 3 0 0,-1 2 0 16,-5 3 0-16,0 1 0 0,-4 3 0 0,-1-3 0 0,-4 2-12352 15,-6 5-2480-15</inkml:trace>
  <inkml:trace contextRef="#ctx0" brushRef="#br2" timeOffset="69626.03">17691 11529 23951 0,'-22'12'2128'0,"7"-3"-1696"0,4 1-432 0,4-7 0 0,3 0 1024 0,3-2 112 0,0 1 16 0,-2 1 16 0,-1 3 304 0,-1-1 64 0,-1 1 16 0,2-1 0 0,3-1-1552 0,2-4 0 0,3-3-336 0,2 0 48 16,4-7-656-1,1 0-128-15,3-2-16 0,1-5-12384 0</inkml:trace>
  <inkml:trace contextRef="#ctx0" brushRef="#br2" timeOffset="69791.78">18150 11076 41471 0,'-30'10'1840'0,"14"-4"368"0,5-3-1760 0,6 0-448 16,4-3 0-16,2-2 0 0,2 2 0 0,-1-1 0 15,1 1 128-15,5-7-8304 16,3-5-1648-16,3-7-336 0</inkml:trace>
  <inkml:trace contextRef="#ctx0" brushRef="#br2" timeOffset="69951.72">21896 8048 35935 0,'-22'8'1600'0,"8"-2"320"0,5 0-1536 0,3-2-384 0,4-2 0 0,1-2 0 16,1 3-640-1,-3 1-192-15,1-1-32 0,-5 0-16 0,-2-9 688 0</inkml:trace>
  <inkml:trace contextRef="#ctx0" brushRef="#br2" timeOffset="70098.03">22262 7764 18431 0,'-2'1'816'0,"0"-1"160"0,4 0-784 0,-1-1-192 15,1 1 0-15,1-2 0 16,-1 2-704-16,4-4-192 0,3-2-48 0,6-4 0 0,3-11 704 0</inkml:trace>
  <inkml:trace contextRef="#ctx0" brushRef="#br2" timeOffset="70610.55">18164 11202 40543 0,'1'-5'3600'0,"1"2"-2880"0,1-1-576 0,1 0-144 0,-1 2 224 0,2-2 16 0,3-2 0 0,5-7 0 0,5-3-864 0,6-5-160 0,8-5-48 0,3-2 0 16,3-7-3296-16,6 1-672 0,3-5-128 0,2-4-16 0</inkml:trace>
  <inkml:trace contextRef="#ctx0" brushRef="#br2" timeOffset="70774.95">22414 7723 27647 0,'-28'16'1216'0,"12"-8"256"0,6 0-1168 0,5-5-304 0,4-3 0 0,1 0 0 16,0 0-1472-16,1-3-336 0,1 3-80 0,2-7-16 15,1-2 1584-15</inkml:trace>
  <inkml:trace contextRef="#ctx0" brushRef="#br2" timeOffset="70941.17">19894 9742 8287 0,'8'-13'736'0,"0"3"-592"0,-2 4-144 0,-4 1 0 0,1 4 2080 0,1-3 384 15,2-4 80-15,5-5 16 0,4-6-704 0,1 0-128 16,0-3-16-16,-3 6-16 16,1 0-3008-16,-2 1-608 0,0 1-112 0,-1 2-16 0</inkml:trace>
  <inkml:trace contextRef="#ctx0" brushRef="#br2" timeOffset="71239.56">20346 9350 2303 0,'19'-15'0'0,"-4"5"0"0,-1-2 144 0,-2 4-144 0,-3 2 0 0,-2 0 0 0,1-3 0 0,6-3 0 16,7-4 368-16,6-7-16 0,3-2 0 0,-1-4 0 15,-4 7-352 1,-4 1 0-16,-2 2 0 0,-3 2-128 0,-1 1 128 0,-3 1 0 0,2 1 128 0,-3 2-128 16,1-3 1648-16,1 2 256 0,1 0 48 0,0-2 16 15,1 2-1328-15,1 0-256 0,2 0-48 0,1 0-16 16,2-1-928-16,2 0-192 16,1 2-32-16,-2-4-16 15,1 3 640-15,-4-2 208 0,1-1 0 0</inkml:trace>
  <inkml:trace contextRef="#ctx0" brushRef="#br2" timeOffset="71350.03">21060 8746 23951 0,'-13'3'1056'0,"8"-3"224"0,3 1-1024 0,1-1-256 16,2 0 0-16,-1-1 0 0,0 1 752 0,0 0 80 16,0 0 32-16,0 0 0 0,1 0-272 0,3-3-48 15,1 3-16-15,2-3 0 16,2 0-1024-16,2-3-208 0,1 0-32 16,3-4-16-16</inkml:trace>
  <inkml:trace contextRef="#ctx0" brushRef="#br2" timeOffset="71514.7">21371 8478 20271 0,'0'-7'896'0,"2"0"192"0,1 1-880 0,1 0-208 16,1 1 0-16,-1 1 0 0,2 1 656 0,2-4 96 0,6-5 16 0,6-4 0 15,6-4-944-15,5-5-176 0,2 3-32 0,2-3-16 32,-2 0-528-32,-1 0-96 0,-1 3-32 0,-2-3 0 15,-2 5-288-15,-4-2-48 0,-3 3-16 0,-4 3 0 16,-3 4 640-16,-4-1 112 0,1 3 16 0,0 1 16 0</inkml:trace>
  <inkml:trace contextRef="#ctx0" brushRef="#br2" timeOffset="71676.45">22023 7899 34095 0,'-19'3'1504'0,"7"0"320"0,3 0-1456 0,3-3-368 15,4 0 0-15,2 0 0 0,0 0 496 0,-1 0 16 16,-1 1 16-16,0-1 0 15,1-1-2256-15,2-2-448 0,3 0-80 0,3-6-32 16,4-3-2288-16,4-2-464 0,5-4-80 0,2-1-32 0</inkml:trace>
  <inkml:trace contextRef="#ctx0" brushRef="#br2" timeOffset="71783.28">22149 7738 4607 0,'82'-80'192'0,"-79"74"64"0,-3 6-256 0,2 0 0 0,-1-3 0 0,3 0 0 0,2-6 1328 0,4-3 208 16,2-2 64-16,3-4 0 0,0-2-16 0,0-1 0 15,-2 2 0-15,0 2 0 0,-2 2-576 0,-1 1-112 16,-1 2-32-16,1 0 0 15,0 2-1040-15,1-3-208 0,2 1-32 0,-1 0-16 0</inkml:trace>
  <inkml:trace contextRef="#ctx0" brushRef="#br2" timeOffset="71893.05">22571 7339 12287 0,'10'-6'544'0,"-4"-3"112"0,1 2-528 0,1 2-128 0,-3 1 0 0,-2 0 0 16</inkml:trace>
  <inkml:trace contextRef="#ctx0" brushRef="#br3" timeOffset="79694.73">20027 8504 17503 0,'5'-1'1552'16,"-1"-3"-1232"-16,0 4-320 0,-2 0 0 0,-1 0 1648 0,0 0 272 0,4 0 48 0,2 0 16 0,1 0-384 0,2 0-80 0,1 0-16 0,-2 0 0 0,0 1-736 0,-1 2-160 0,1-3-32 0,0 1 0 15,-1 1-160-15,1-2-32 0,1 0-16 0,1 3 0 16,1-2 288-16,2 4 64 0,1-1 16 0,2 2 0 16,0 0-336-16,3 4-64 0,1 2-16 0,4 4 0 15,-2 1-144-15,3 4-48 0,4 1 0 0,1 6 0 16,2 4-128-16,2 1 0 0,1 1 0 0,0 3 0 15,-2 4-256-15,0 4 80 0,-3 5 16 16,0 1 0-16,-3 0-160 0,2-1-16 0,3 1-16 0,3 0 0 16,6-1 352-16,4 0 0 0,1-8 0 0,2 5 0 15,3 0 224-15,-1 5-32 0,-5 4-16 0,-2-6 0 16,-3-2-176-16,-2-1 0 0,-2-2-192 0,-2-3 192 16,0 1 0-16,-4-1 128 0,-2 2 32 0,-3 0 0 15,-2-3-160-15,-3 6-256 0,-3 4 64 0,-3-1 16 0,-1 4-32 16,-4-6-16-16,-3-1 0 0,-2-3 0 15,-2-2-400-15,-3 2-80 0,-2-4 0 0,0-1-16 16,-1-5-208-16,2 1-32 0,0-5-16 0,0-6 0 0,2-3 544 0,1-7 112 16,2-2 32-16,0-4 0 0,1-2 1056 0,1-4 192 15,1 1 64-15,2-3 0 0,0 1 192 0,-2-2 32 16,0-2 16-16,0 0 0 0,-2 0-688 0,0 0-144 16,-3-1-32-16,0-2 0 0,1 3-400 0,-2-3-192 15,0 2 0-15,-1-2 16 16,0 2-336-16,0-2-64 0,-1 0 0 0,0-3-16 0,1 3 368 15,-1-1 80-15,1-2 16 0,0 0 0 0,0 0 128 0,0 1 256 16,-2-4-64-16,2-1-16 0,2-3 208 0,-2-2 32 0,2-2 16 16,-1-2 0-16,1 0-64 0,0-3-16 15,-1 0 0-15,1-1 0 0,-2 1-160 0,1-6-48 0,-1 2 0 16,0-5 0-16,-1 1 96 0,-2-2 16 16,-1 1 0-16,-2-5 0 0,0-1-16 0,-4-4 0 0,-1 0 0 0,-3-1 0 15,-2 2-80-15,-2 1-16 0,-3 1 0 0,-1 0 0 16,-2 3-144-16,-1-3 0 0,-2-1 0 0,-3-2 0 15,-4-6 0-15,-1-1-144 0,1 1 144 0,0 2 0 16,3 4-192-16,2 0 192 0,1-1-192 0,2 2 192 16,2 5 0-16,0-3 0 0,-1 2 0 0,1-3 0 15,-6 2 256-15,-1-4-64 0,0 6 0 0,-2 1 0 16,-2 4 0-16,-1-1 0 0,3 8 0 0,-2 1 0 16,2 1-192-16,-2 0 0 0,2 2-192 0,-4 0 192 0,1 1-192 0,-4 1 64 15,0-1 128-15,-1 1-208 16,4-1-80-16,-3-1-16 0,1-2 0 0,-1 0 0 0,5-2 112 0,3 1 32 15,5 0 0-15,1 2 0 0,4-2 160 0,-2 3 0 16,1-1 0-16,-3 2 0 0,-1 2-128 0,-4-2-64 16,-3 3 0-16,-5 1 0 15,-5 6-2128-15,-6 2-432 0</inkml:trace>
  <inkml:trace contextRef="#ctx0" brushRef="#br1" timeOffset="86459.22">21032 8863 26719 0,'-1'-15'2368'0,"0"2"-1888"0,1 3-480 0,-1 4 0 0,1 0 320 0,-1 4-48 0,-1 0 0 0,1-4 0 0,-3-2 1744 0,-3-2 352 0,-2 2 64 0,-3 0 0 16,-3 4-1616-16,-2-1-336 0,-1 4-64 0,0 1-16 15,3-3-208-15,1 3-64 0,2-2 0 0,3 0 0 16,3-1 384-16,3 0 80 0,0 0 16 0,2 0 0 16,1-3-304-16,0 2-64 0,1-2-16 0,-1 2 0 0,0-1-64 0,0 4-16 15,-1-1 0-15,-3 2 0 0,0 0-16 0,-2 2 0 16,-2 4 0-16,-2 2 0 0,-4 4-128 0,-1 0 0 16,-1 5 0-16,-2 2 0 15,-2 2 0-15,-1 4 0 16,0-3 128-16,0 1-128 0,1-4 0 0,3 2 0 0,1-1 0 0,1-1 0 0,4-2 0 15,0 0 0-15,2 3 128 0,1-4-128 0,4 0 0 0,0 2 0 16,0 1 0-16,2-3 0 0,0-3 0 0,1 0 0 16,2 2 0-16,1-2 0 0,0 0 0 0,1 2 0 15,0-5 0-15,1 0 0 0,1-1 0 0,0 0 0 16,1 0 0-16,0-2 0 0,2 2 0 0,-1-3 160 16,0 1-160-16,2-4 160 0,-1 1-160 0,0 0 0 15,0-2 0-15,0-2 0 0,2-4 0 0,1 2 0 16,3-5 0-16,2-2 0 0,1-1 0 0,2-5 0 15,3 2 0-15,3-6 0 0,1 0 0 0,2-3 0 0,4-4 128 0,3-2-128 16,2-1 0-16,4 1 0 0,2-4 0 0,-1 1 0 16,-3 2-144-16,-4 3 144 0,0 2 0 0,-6-1 0 15,-5 5 0-15,-4 2 0 0,-5-1 0 0,-4 3 0 16,-2 4 0-16,-6-2 0 0,0 2 0 0,-6-1 0 16,0 1 0-16,-5 2 0 0,-2 0 0 0,-3-1 0 15,-3 4 0-15,-4-3 0 0,-4-1 128 0,0 1-128 16,-2 2 0-16,0 0 144 0,-1 0-144 0,-3 2 128 15,-1 0-128-15,-1 0 128 0,1 1-128 16,1 1 128-16,1 0-128 0,1 2 128 0,1 2-128 0,2 2 128 16,3 2 0-16,2 2-128 0,1 3 192 0,1 3-64 15,1 4-128-15,0 0 160 0,1 3-160 0,-1 3 160 16,3 0-160-16,-1 1 0 0,1-1 0 0,3 0 0 16,1 0 0-16,1-2 0 0,3 1 0 0,1-2 0 0,2-3 0 15,0 4 0-15,2 1 0 0,0 2 0 0,2 2 0 16,-1-3 0-16,0-1 0 0,1 1 0 15,2 1 0-15,-1-4 0 0,1 0 0 0,2-5 0 16,1 0 0-16,1-1 0 0,2-3 0 0,2 0 0 0,0-2-128 16,0-2 128-16,3-2 0 0,-1 0 0 0,1 0 0 0,0-2 0 15,-1-2 0-15,1-4 0 0,-1-2-144 0,2 2 144 16,1-2 0-16,-1-2 0 0,1 0 0 0,-1 0-128 16,1-2 128-16,0-3 0 0,2 1 0 0,-1-4-128 15,1 0 128-15,0 0 0 0,-2-3-144 0,1-2 144 16,-1 1 0-16,0-2-144 0,0 0 144 15,-2 0 0-15,-2 1 0 0,-2 1 0 0,-2 1 0 0,-5 1 0 16,-3 2 0-16,-3 2 0 0,-4-2 0 0,-2 4 0 0,-5-3 0 0,-2 2 0 16,-1 2 0-16,-4 3 0 15,-4-2 0-15,-2 1 0 0,-2 5 0 0,2 2 0 0,0 4 0 16,1 1 0-16,1 4 176 0,2 3-48 0,0 2 0 16,0 3 0-16,1-2-128 0,-1 3 0 0,1-4 144 0,1 4-144 15,2 0 0-15,2 0 0 0,0 3 0 0,3-1 0 16,2-2 0-16,2 2 0 0,3-1 0 0,3-3 0 15,1 1 0-15,3-2 0 0,3 2 0 0,2 1 0 16,2 0 0-16,3 0 0 0,2-1 0 0,2 2 0 16,2 2 0-16,1-1 0 0,2-1 0 0,2-1 0 15,0-2 0-15,0 0 0 0,0-2 0 0,1-2 0 0,1-1 0 16,0-5 0-16,3-2 0 0,0-4-128 16,1-2 128-16,0-5 0 0,1-1 0 0,-1-2-128 0,-1-4 128 0,0-4-128 15,0-1 128-15,-3-1-128 0,-3 0 128 16,-5-3 0-16,-3-1 0 0,-3 1 0 0,-4-1 0 0,-3 2 0 15,-3 1 0-15,-4-1 0 0,-4 0 0 0,-4-1 0 16,-3 1 0-16,-4 1 0 0,-2 4 144 0,-4-2-144 16,0 4 192-16,-1 1-192 0,-1 4 176 15,4 2-176-15,1 4 160 0,2 3-160 16,3 6 128-16,2-1-128 0,1 8 0 0,1 0 144 0,2 3-144 0,1 3 128 16,1 0-128-16,-1 2 128 0,2 1-128 0,0-1 0 15,2-2 0-15,0 0 0 0,0 3 0 0,3-3 0 16,-1 0 0-16,2 0 0 0,2 0 0 0,1 0 0 15,1-1 0-15,2-1 0 0,0-2 0 0,3 1 0 0,-1-5 0 16,4-2 0-16,1-1 0 0,2-2 0 0,2-1 0 0,0-4 0 16,3-1 0-16,3-2 0 0,3-3 0 0,4-2 0 15,2-2 0-15,2-5 0 0,1 3-144 0,0-2 144 16,1-1-176-16,0 1 32 16,-4-2 0-16,0-1 0 0,-6 2 144 0,-3 2-128 0,-3 2 128 0,-6-2-128 15,-3 2 128-15,-5 3 0 0,-3 4 0 0,-3-4 0 16,-3 0 0-16,-4-1 0 0,-1 1 0 0,-3 3 0 15,-1 1 0-15,-3-3 0 0,-6 2 128 0,-3 1-128 16,0 3 144-16,-3 1-144 0,-1 4 192 0,1 4-192 16,3 4 192-16,0 3-64 0,1-1 0 0,3 4-128 15,2 0 144-15,2 3-144 0,4-3 0 0,4 2 144 16,2-2-144-16,3-2 0 0,2 1 0 0,4-3 0 16,3 2 0-16,1 1 0 0,2-3 0 0,1 0 0 15,3 2 0-15,0-2 0 0,2 1 0 0,0-3 0 16,-1-2 0-16,1 2 0 0,3-3 0 0,0 2 0 0,2-3 0 15,-1-2 0-15,-4-1 0 0,2-3 0 0,1-3 0 0,0-1 0 16,1-2 0-16,-1 0 0 0,-1-3-128 0,-1-2 128 16,-1 0 0-16,-1-3 0 0,-1-2 0 0,-2-1 0 15,-2-3 0-15,-1 0 0 0,-2-2 0 0,-1 0 0 16,-2 1 0-16,-3-4 0 0,0 2 0 0,-2-2 0 16,-3-1 0-16,0 4 0 0,-1 1 0 0,-1-2 0 15,-4 4 0-15,1 0 0 0,0 9 0 0,-1 2 0 16,-3 5 0-16,-1 6 0 0,-3 5 0 15,-3 3 0-15,-3 8 0 0,-2 6 0 0,-1 1 0 0,-1 5 0 16,1 1 0-16,2-1 128 0,3-3-128 0,0 0 0 0,2-3 0 16,2-3 0-16,7-2 0 0,3-1 0 0,5-6 0 15,3 0 0-15,2-3 0 0,1-2 0 16,3 1 0-16,2-4 0 0,3 0 0 0,3 1 0 0,4 0 0 0,1 0 0 16,3-2 0-16,1 2 0 0,3-4 0 15,2 0 0-15,0-2 0 0,2 0 0 0,1 0 0 0,3-4 0 16,1 2 0-16,3-2 0 0,1 0-176 0,1-1 176 15,0-1-352-15,-1 0 16 0,-3 1 0 0,-2-3 0 16,0-1 80-16,-5-2 32 0,-5-2 0 0,-5 1 0 16,-1 0 224-16,-3-4-192 0,-3-1 192 0,-4 1-192 15,-1-2 192-15,-3 2 0 0,-2-3 0 0,-4 1 0 16,-3-2 144-16,-3-2-16 0,-4 1-128 0,-2-2 192 16,-2 4-64-16,-2 0 0 0,0 7-128 0,0 2 192 0,0 4-192 15,0 2 0-15,0 5 0 0,0 4 0 0,0 5 144 16,-1 2-144-16,1 4 128 0,0 2-128 0,1 3 0 0,0 1 0 15,3 3 0-15,1 1 0 0,2 0 0 16,1 1-144-16,2 1 144 0,0-2-160 0,2 0 160 0,3-2 0 16,1-4 0-16,1-1-128 0,0 0 128 15,2-3 0-15,1-1 0 0,1-3 0 0,1-2 0 0,-1-4 0 16,1-2 0-16,0-2 0 0,1-2 0 0,0-2 0 16,1-2 0-16,0-2 0 0,3-4 0 0,1-2 128 15,0-3-128-15,2-2 0 0,3-2 0 0,3-6 0 16,1-1 0-16,4 2-192 0,0 1-16 0,1 1-16 15,1 1 0-15,-1 1 0 0,0 4 80 0,0 1 16 16,-3 5 0-16,-3 1 0 0,-1 2 128 0,-2 1 0 16,-3 3 0-16,-4 3 0 0,0 0 0 0,-4 1 0 0,-2 1 0 15,-2 2 0-15,-3 1 0 0,-1 1 0 0,-2 1 0 0,-3 0 0 16,-3 1 0-16,-2 2 128 0,-3 0-128 16,-2-1 128-16,-1 1 0 0,-1 0 16 0,-4-2 0 0,0 3 0 15,-1 2 80-15,2-1 16 0,1 0 0 0,2 1 0 16,3-1-32-16,3 1 0 0,5-4 0 0,1 4 0 15,4-3-208-15,3 0 0 0,4-1 128 0,2 0-128 16,3-1 0-16,1-3 0 0,2-2 0 0,3 0 0 16,5-2-240-16,1-2 64 0,4-4 16 0,1-1 0 15,1-1 160-15,0 0-192 0,0-3 192 0,2 0-192 16,-1-1 192-16,1-1-192 0,-2 1 192 0,-2-4-192 16,-2 1 192-16,-3 2 0 0,-2-3 0 0,-3 1-128 15,-3 2 128-15,-2-4 0 0,-3 0 0 0,0-3 0 0,-4 1 0 16,-1 2 0-16,-1-5 0 0,-2 3 0 0,0 2 0 15,1-1 0-15,-2 6 0 0,1-2 0 0,0 7 0 0,0 1 0 16,0 4 0-16,-2 2 0 0,2 2 0 0,-1 3 0 16,-1 3 0-16,2 0 128 0,-1 4-128 0,-1-1 128 15,2 4-128-15,0-2 128 0,1 1-128 0,0-3 0 16,-1 2 128-16,1-2-128 0,0 0 176 0,-1-2-48 16,-2 3 0-16,2-3 0 0,0-2 16 0,-1 0 0 15,-1 0 0-15,-1-2 0 0,1 2 48 0,0 1 0 16,0-3 0-16,0 0 0 0,3 0-192 0,0-2 0 15,3-3 0-15,2 0 0 0,2 1 0 0,2-4 0 16,4 1 0-16,1 0 0 0,4-3 0 0,0-1-144 16,2 1 144-16,1 1-208 0,4-3-80 0,2 1-16 0,1 0 0 15,-1-2 0-15,-2 3 112 0,1 0 0 0,0-4 16 16,-3 3 0-16,0-1 176 0,-5 3 0 0,-2-1 0 16,-5 1 0-16,-1 1 0 0,-3 1 0 0,-4-3 0 15,-1 1 0-15,-3 3 0 0,-4-3 0 0,0 3 0 0,-4-3 0 16,-2 3 0-16,-1 0 0 0,-2 0 128 0,1 0-128 15,0 3 0-15,1 0 128 0,0-3-128 0,1 3 0 16,3 1 0-16,1-3 0 0,2 1 0 0,0-2 0 16,3 0 0-16,1 0 0 0,2-3 0 0,0-1-128 15,2-1 128-15,0-1 0 0,1 0-144 0,1-2 144 16,0 2 0-16,0 0 0 0,-1 0 0 0,1-1 0 16,-1 4 0-16,-1-1 0 0,-1-2 0 0,0 3 0 15,1 1 0-15,-2 2 0 0,0 0 0 0,-1 2 0 0,0 1 0 16,1 3 0-16,-1-1 0 0,-2 4 0 0,2-1 0 15,1 0 0-15,1 4 0 0,-1-2 0 0,3 2 0 16,0 1 0-16,1-1 0 0,1-2 0 0,2-1 0 16,-1-2 0-16,2 2 0 0,-1-3 0 0,1-2 0 15,0-2 0-15,1 2 0 0,0-3 0 0,0 0-192 16,-2 3 192-16,2-4-160 0,-1 1 160 0,-1 2-336 0,0 0 16 16,1 2 16-16,1-1 0 15,-1 2-160-15,-1-2-48 0,1 2 0 0,0-2 0 16,-1-2-64-16,0 1-32 0,2 1 0 0,-1-4 0 0,1 0 224 0,1 0 64 15,0-4 0-15,0 1 0 0,0-3 0 0,0-1 0 16,1 1 0-16,-2-3 0 16,0-1-80-16,-2 0-16 0,0-1 0 0,-3 1 0 15,0 0-32-15,-3 0 0 0,-2-2 0 0,-1 0 0 0,-1 2 448 0,-3-3-128 16,-3 3 128-16,0 1 0 0,-2 0 0 0,-1 3 0 0,1 2 0 0,-1 1 176 16,1 6 144-16,-1 4 48 0,0 5 0 15,-1 1 0-15,1 6 96 0,0 3 32 0,-2 3 0 16,3 1 0-16,2 0-304 0,-2 2-64 0,1 3-128 0,2-3 192 15,2-2 48-15,3-5 0 0,2-3 0 0,5-3 0 16,1-3 352-16,3-5 80 0,3-2 16 0,1-3 0 16,1-4-464-16,5-4-96 0,2-4 0 15,1-2-128 1,1-1-240-16,3-5-144 0,3-4-48 0,6-9-16656 0</inkml:trace>
  <inkml:trace contextRef="#ctx0" brushRef="#br1" timeOffset="89287.17">22317 9120 14735 0,'-5'0'1312'0,"2"-3"-1056"0,0 2-256 0,2-1 0 0,0 0 2304 0,1 2 384 0,0-2 96 0,0-1 16 0,0 0-544 0,-2-4-96 0,2-1-32 0,-1-2 0 15,2 3-1280-15,-1-5-256 0,0 2-48 0,0 1-16 16,-1 0-528-16,0 2-144 0,-2-2-16 0,0 1 0 16,-2 2-224-16,-1 0-32 0,-3 2-16 0,-1-1 0 0,-1 4 208 0,-3 1 32 15,0-2 16-15,-4 4 0 0,2-1 512 0,-1 4 112 16,-3-1 0 0,-1 2 16-16,1 0 176 0,0 4 48 0,1 0 0 0,0 3 0 15,1-1-48-15,0 2 0 0,2 3 0 0,1-4 0 0,2 2-368 0,2 1-80 16,1 0 0-16,2 3-16 0,2-3-176 0,2 0 0 15,2 0 0-15,-1 0 0 0,3-1 0 0,2-1 0 16,0-2 0-16,1 0 0 0,0-2 0 0,1-1 0 16,2-2 0-16,-1 0 0 0,3-1 0 0,-1-4 0 15,3 0 0-15,-1 0 0 0,2-2 0 0,1-2 0 16,2 0 0-16,1-4 128 0,2 0-128 0,1-4 0 16,2 1 0-16,0-3 0 0,1 2 0 0,-1-3 0 15,1-5 0-15,-3 2 128 0,0 3-128 0,-4-4 0 16,0 3 0-16,-2 0 0 0,-3 2 0 0,-1-3 0 0,-2 2 0 15,-1 2 0-15,-3 0 0 0,-2 1 128 0,1 0-128 0,-1 1 0 16,-1 2 0-16,0 1 0 0,1 0 0 0,-1 2 0 16,-2 2 0-16,1 2 0 0,-1-3 0 0,1 3 0 15,-1 3-320-15,1-1 48 0,-2 4 16 0,2 1 0 16,-1 0 112-16,2 5 144 0,-2 1-208 16,2-1 80-16,0 2 400 0,0 1 96 0,0 1 16 15,-1 0 0-15,2 0 32 0,-2 2 16 0,-1 1 0 0,-2 1 0 16,2-1-192-16,-5 2-48 0,1 2 0 15,-3 1 0-15,-1 2 32 0,-3 0 0 0,1 3 0 16,-1-1 0-16,2 3 0 0,-2-2 0 0,2 2 0 16,-1-2 0-16,2 5-224 0,-1 1 0 0,1 0 128 0,1 2-128 15,0-3 0-15,2-1 0 0,2 2 0 0,3-3 0 16,0-4-448-16,6 3 0 16,0-2 16-16,3-3 0 0,2-4-64 0,1 3-16 0,2-3 0 0,0-4 0 15,2 0-144-15,2-4-48 0,0-4 0 0,1-1 0 16,1-3-384-16,2-5-64 0,2-2-32 0,1-5 0 15,1-3-160-15,-1-1-48 0,1-2 0 0,2-4-11680 16</inkml:trace>
  <inkml:trace contextRef="#ctx0" brushRef="#br1" timeOffset="90420.4">22506 9334 17503 0,'2'0'1552'0,"-1"0"-1232"0,0-3-320 0,0 1 0 0,-1 0 704 0,2 2 96 0,0-2 16 0,1-2 0 0,2-2 288 0,-2 2 64 0,1-2 16 0,-2 1 0 15,0 2 32-15,-2-1 0 0,0 1 0 0,0 3 0 16,-3 0 432-16,1 0 80 0,-1 3 32 0,1 1 0 16,-1-2-624-16,1 4-128 0,1 0-32 0,-1-1 0 15,2 2-672-15,0 1-144 0,2 1-32 0,-2 1 0 16,0 2-128-16,-2-2 0 0,2 0 0 0,-1-1 0 16,1 0 0-16,-1 1 0 0,-2-1 0 0,2-3 0 15,-1 2 160-15,-1 0 48 0,1-2 16 0,-2 1 0 0,2 0 32 16,-2 2 16-16,0-2 0 0,2 2 0 0,-2-3-144 0,2 1-128 15,0 2 192-15,1-3-192 0,0 0 128 0,0 4-128 16,1-4 0-16,-2 1 0 0,2-1 0 0,-1 0 0 16,0 0 0-16,0-2 0 0,-1 0 0 0,0-2 0 15,-1-1 0-15,1 2 0 0,-1-1 144 0,0-2-16 16,0 0-128-16,0-2 192 0,0 2-32 0,1-4-16 16,-2 2 0-16,3-2 0 0,-2-2-144 0,3 0 0 15,0-3 144-15,0-1-144 0,3 0 0 0,-1-2 144 16,1-2-144-16,2 2 0 0,0-4 0 0,-1 1 0 15,1 1 0-15,2-1 0 0,-1-1 0 0,-1 1 0 16,0 2-128-16,-2-1 128 0,1 6 0 0,-1-2-144 16,-1-1 144-16,1 3 0 0,-2 2 0 0,1 0 0 15,1 2 0-15,0-2 0 0,1 2 0 0,1-1 0 16,1 2 0-16,0-1 0 0,2-1 0 0,-1 1 0 0,2 0 0 16,0 1 0-16,-2 0 0 0,2 0 0 0,-1-2 0 0,0 3 0 15,0 2 0-15,0-2 0 0,-1 4 0 0,1-2 0 16,-1 2 0-16,-1 3 0 0,2 1 0 0,-1-3 128 15,1 5 0-15,-1 1 0 0,0-1 0 0,2 2 0 16,-2 2-128-16,1 0 0 0,0 0 128 16,-1 3-128-16,0-3 0 0,-2 2 0 0,0 1 0 0,-3 1 0 15,1-4 0-15,-2 4 0 0,-2-2 0 0,0 1 0 0,-1-2 0 16,1 0 0-16,0-1 0 0,0 0 128 16,1-6-128-16,-1 2 0 0,-1-2 0 0,2-1 0 15,3 1-368-15,-2-2-32 0,1 0-16 16,2-2 0-1,0-2-880-15,1 1-176 0,1 2-48 16,1-3-15504-16</inkml:trace>
  <inkml:trace contextRef="#ctx0" brushRef="#br1" timeOffset="91333.88">22814 9489 11967 0,'-1'-3'1072'0,"0"3"-864"0,1-3-208 0,0 3 0 0,0 0 1216 0,0 0 208 0,-1-1 48 0,-1 0 0 0,1 0 1040 0,-1-3 224 0,-2 4 32 0,2-3 16 16,-2 3-416-16,0 0-96 0,2 3-16 0,-1-3 0 15,2 0-912-15,0 0-176 0,2 1-32 0,0 2-16 16,3-2-784-16,2 0-144 0,1-1-48 0,-7 0 0 15,0 0-144-15,30 4 0 0,-17-4 0 0,1 0 0 16,4 0 144-16,-1 0 0 0,2-3 0 0,-1 1 0 16,1 1-144-16,0-3 0 0,2 1 0 0,0-3 128 15,-1 0-128-15,-1 2 0 0,-2-2 144 0,-1 0-144 16,-2 0 0-16,-2 0 128 0,1-1-128 0,-4 0 0 16,1-4 0-16,-1 0 128 0,1 0-128 0,-2 1 0 15,1-4 0-15,-1 2 0 0,-2 1 0 0,-3-1 0 16,1 0 0-16,-3-3-128 0,-3 5 128 0,-3 0-192 0,-1 1 192 0,-5 2-160 15,-2 1 160-15,-2 3-160 0,-2 0 160 0,-1 3 128 16,-2 3-128-16,-2 0 176 0,-1-2-48 16,-1 2 0-16,0 3 0 0,1 0 0 0,0 3-128 15,1 1 0-15,1 2 0 0,3 2 0 0,-1-2 0 0,3 1 0 16,2 0 0-16,2 2 0 0,2 1 128 0,1 3-128 16,2-3 192-16,2 0-64 0,1 2 16 0,2-2 0 15,2 3 0-15,1-3 0 0,2 3 48 0,1-6 0 16,3 0 0-16,1-1 0 0,3 0-192 0,2-2 128 15,2-2-128-15,2 0 128 0,2-2-128 0,-1 1-224 16,3-4 48-16,1 1 16 0,1 1-160 0,0-1-16 0,-1-2-16 16,2 2 0-1,-2-2-816-15,-2 0-176 0,2 3-16 0,-3-2-15536 0</inkml:trace>
  <inkml:trace contextRef="#ctx0" brushRef="#br1" timeOffset="91901.78">23403 9248 28559 0,'-4'10'2544'0,"2"-2"-2032"0,1-2-512 0,1-1 0 0,0-4 1616 0,-2 5 240 0,1 4 32 0,-1 7 16 0,-2 3-272 0,0 2-48 0,0 3-16 0,0-3 0 16,0-3-1056-16,-1-2-192 0,2-2-64 0,0 1 0 0,1-3-256 0,1-1 160 15,1-2-160-15,0 2 128 0,1-2-128 0,2-4 0 16,1 2 0-16,-1-2 0 0,1-1 0 0,0-1 0 16,1-2 0-16,-2-2 0 0,2 0 192 0,0-2-32 15,0-1-16-15,1-3 0 0,1 0-144 0,-1-2 0 16,1-4 0-16,-1 0 0 0,2-2 0 0,-2 2 0 16,0-1 0-16,0 1 0 0,-1 2 0 0,-1 4 0 15,1 0 0-15,-1 2 0 0,1 0 0 0,-2 3 0 16,1 1 0-16,-1 1 0 0,-1 3-160 0,0 2 160 15,2 1 0-15,0 2-144 0,1 4 144 0,-1-4 0 16,2 4 0-16,-1-3 0 0,2 0 0 0,-1-1 0 16,0 0 0-16,2-3 128 0,1 0-128 0,-1 1 0 15,1-1 0-15,0-5 0 0,-1 4 0 0,0-4 0 16,-1 2 0-16,0-1 0 0,-2-1 0 0,0 2 128 0,0 1-128 16,0-2 0-16,0 2 192 0,-1 2-16 0,1-2-16 15,-1 2 0-15,2 3-160 0,0-3 192 0,-1 0-192 0,1-2 192 16,1-2-192-16,1 2 0 0,1-4 0 0,0-3 0 15,1 2 192-15,0-4-32 0,0-1-16 0,1-1 0 16,0-2 112-16,-1-1 0 0,0-2 16 0,0-2 0 16,0 2 112-16,-3-4 0 0,2-2 16 0,-3 1 0 15,0-2 0-15,1-2 0 0,-3 2 0 0,0-4 0 16,-1-3-176-16,-1 4-32 0,-1-3-16 16,-1 1 0-16,-1 1-176 0,0-1 0 0,0 4 0 0,-1 0 0 15,1 2-720-15,0 5-32 16,1 3 0-16,0 4 0 0,2 0-464 15,1-3-80-15</inkml:trace>
</inkml:ink>
</file>

<file path=ppt/ink/ink2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6:44:44.879"/>
    </inkml:context>
    <inkml:brush xml:id="br0">
      <inkml:brushProperty name="width" value="0.05292" units="cm"/>
      <inkml:brushProperty name="height" value="0.05292" units="cm"/>
      <inkml:brushProperty name="color" value="#00B050"/>
    </inkml:brush>
  </inkml:definitions>
  <inkml:trace contextRef="#ctx0" brushRef="#br0">24840 8569 21183 0,'2'-3'1888'0,"1"0"-1504"0,-1 0-384 0,1 0 0 0,-1 2 1488 0,1 0 240 0,0-3 32 0,4 0 16 0,-1-2-112 0,0 0 0 0,-1 2-16 0,-3 0 0 16,-2 3-256-16,-2 1-48 0,-3 1-16 0,-1 1 0 15,0 0-624-15,-1-2-128 0,1 0-32 0,0 0 0 16,2-2-288-16,-1-1-48 0,3-1-16 0,-1 1 0 16,2-6-32-16,1 2-16 0,1-6 0 0,1 3 0 15,0-4-144-15,1 0 0 0,-1 2 0 0,-2-4 0 16,0 3 0-16,-2 1 0 0,-2-1 0 0,-2 6 0 15,-2-2 0-15,-3 6 0 0,-1 0 0 16,-4 6 0-16,-3 0 0 0,-3 4 0 0,0 1 128 16,-2 0-128-16,-1 2 0 0,-1 1 192 0,-2 2-192 0,2-3 192 15,3 2-192-15,-2 1 160 0,0-1-160 0,0 1 160 16,4 0-160-16,3 0 0 0,3-4 0 0,1 1 0 16,2 1 0-16,1 1 0 0,3-1 0 0,1 1 0 15,3-1-128-15,1 2 128 0,1 1-160 0,1 3 160 16,2-1-128-16,2-2 128 0,2 3 0 0,1-1-144 0,1 0 144 0,2-4 0 15,3 2 0-15,1-3 0 0,2-1 0 0,1 0 0 16,0-2 0-16,-1-3-128 0,-1 0 128 0,3-1 0 16,-3-2 0-16,2-2 0 0,-2-2 0 0,0-2 0 15,-1 2 128-15,0-6-128 0,-1 2 192 0,0-5-16 16,2 1-16-16,0-4 0 16,-1-2-16-16,1-1 0 0,2 0 0 0,-1-4 0 0,-1 2-144 0,1 2 0 15,0 1 0-15,-1 1 128 0,-1-1-128 0,0 1 0 16,-1 1 0-16,0 4 0 0,1-1 0 0,-3 4 0 15,0 1 0-15,-3 2 0 0,-2 2 0 16,-1 2 0-16,-2 2 0 0,-1 2 0 0,-1 2 0 0,0-2 0 16,-1 2 0-16,0 0 0 0,0 0 0 0,-1 0 160 0,1 1-160 15,0-1 160-15,0 0-160 0,1 0 0 16,-1 2 0-16,-1 0 0 0,0 2 128 0,-1 2-128 0,1 2 192 16,-3 5-64-16,0 0 0 0,0 5 0 0,-2-1 0 15,-1 6 0-15,-2-1-128 0,0 6 128 0,-2-1-128 0,0 7 128 16,-3 2-128-16,-2 5 0 0,-1 6 0 0,-2 1 128 15,-1 3-128-15,2 0 0 0,-1 0 0 0,1-4 0 16,4-2 0-16,-1 3 0 0,2 6 0 0,-3 6 0 16,4-3 0-16,0 0 0 0,4-8 0 0,1-8 0 15,3-9-144-15,3-3 144 0,3-7 0 0,1-3 0 16,3-2 0-16,3-4-128 0,0-3 128 0,2-1 0 16,4-5-144-16,2-2 144 0,4-4-208 0,1 0 80 15,2-2-384 1,3-5-80-16,2-2-16 0,2-5-18208 0</inkml:trace>
  <inkml:trace contextRef="#ctx0" brushRef="#br0" timeOffset="1">24494 8200 19343 0,'-7'-3'1728'0,"2"2"-1392"0,2 1-336 0,2 0 0 0,1 0 912 0,-2-2 112 0,-1-1 32 0,-4 2 0 0,0-3 608 0,0-1 112 0,-1 1 16 0,3 1 16 0,1-2-528 0,2 1-128 16,2 2 0-16,-1 0-16 0,2 0-368 0,1 1-80 15,2-4-16-15,2 1 0 0,1 0-96 0,1 2 0 16,3-4-16-16,0 2 0 0,1-2-176 0,2 0-48 16,4-1 0-16,3 0 0 0,4-2-16 0,-2 1 0 15,2 1 0-15,1 0 0 0,0 3-64 0,0-1 0 16,0 4-16-16,-3-1 0 0,-2 2 0 0,0 2 0 16,0 2 0-16,1-2 0 0,-1 0-112 0,3 0 0 0,-1 1-128 15,0-2 192-15,-2 1-192 0,1-2 0 0,-1 0 0 0,-1 0 0 16,-3 1 0-16,-2-1 0 0,-3 0 0 0,1 0 0 15,-2 0 0-15,-1 0 0 0,-3 0 0 0,-2 0 0 16,-1 0 0-16,-3 0 0 0,-2-1 0 0,-2 1 0 16,1 0 0-16,-4-2 0 0,-1 1 0 0,-1-4 0 15,-1 1-448-15,0-2-64 0</inkml:trace>
  <inkml:trace contextRef="#ctx0" brushRef="#br0" timeOffset="2">25017 8044 11967 0,'-7'1'1072'0,"3"-1"-864"0,0 3-208 0,3-3 0 0,1 0 160 0,-3 0-16 0,-1 0 0 0,-2 0 0 0,-1 2 160 0,-1-2 16 0,1 0 16 0,2-2 0 0,3-1 672 0,0-1 128 16,2 2 16-16,2-2 16 0,-1 1 192 0,1 0 48 15,1-1 0-15,-2 2 0 0,0 1 560 0,-1 1 112 16,0 0 32-16,-2-3 0 0,-1 6-128 0,1-3 0 16,-2 0-16-16,4 0 0 0,0 0-912 0,0 0-176 15,-22 0-48-15,16 0 0 0,1 0-448 0,0-3-80 16,0-1-32-16,0 2 0 0,0-2-32 0,1-1-16 16,0-1 0-16,1 1 0 0,0-3-224 0,0-2 176 15,0 0-176-15,1 1 160 0,-2-1-160 0,0-2 0 0,1-1 0 16,-1 4 0-16,0-4 0 0,-1 3 0 0,0 0 0 0,0-1 0 15,-1 4 0-15,0 1 0 0,-2 0 0 0,0 2 0 16,-1 1 0-16,-2 1 0 0,1 2 0 0,-1 0 0 16,0 0 0-16,1 2-176 0,3 1 176 0,0 1-192 15,4-2-384 1,3 2-96-16</inkml:trace>
  <inkml:trace contextRef="#ctx0" brushRef="#br0" timeOffset="3">25247 8720 27647 0,'0'4'2448'0,"-2"-3"-1952"0,2 2-496 0,0-3 0 0,0 2 1232 0,-1-2 160 0,1 4 16 0,-2 0 16 0,0 2 16 0,0 2 0 16,-2 0 0-16,2 1 0 0,-2-1-800 0,0 0-144 16,2-2-48-16,-1 2 0 0,1 0-96 0,1 1-32 15,0 3 0-15,-1-2 0 0,1 3-128 0,0 2-16 16,1-2-16-16,0 3 0 0,0-3-160 0,0 2 160 0,1 1-160 0,-1 3 160 16,1-3-32-16,-1 0 0 15,2-1 0-15,-2 1 0 0,0-4 0 0,0 2 0 0,0-2 0 16,0 1 0-16,0-4 0 0,-2-1-128 0,4-2 192 0,-2-1-64 15,1-5 32-15,-1 0 0 0,1-3 0 0,-1 0 0 16,1-3 112-16,0-4 32 0,1-3 0 16,-2-2 0-16,1-1 48 0,0-2 16 0,0-2 0 0,-1-5 0 15,2 3-160-15,-2-3-16 0,1 2-16 0,0-2 0 16,2-1 32-16,-1 4 16 0,1 0 0 0,1 1 0 16,1 5-80-16,0 3-16 0,0 0 0 0,2 4 0 15,0 3-128-15,2 2 0 0,-1 2 0 0,1 0 128 16,3 2-128-16,1 0 0 0,3 0 0 0,2-2 0 15,3 2 0-15,-1-4 0 0,2-1 0 0,-1 1 0 16,-1 1 0-16,-1 0 192 0,-2 0-64 0,-2-1 0 16,0 1-128-16,-4 0 0 0,-1 3 0 0,-2-3 0 15,0 6 0-15,-2-2 160 0,0 4-32 0,-1-1-128 0,0 2 160 16,0-3-160-16,-1 4 128 0,1-1-128 0,0 0 0 16,0 0 0-16,-1 0 0 0,0-2 0 0,1 0 0 15,-1 1 0-15,0-2-176 0,0 1 176 16,0 0-608-16,1 1-32 0,1-1-16 0,2 2 0 15,-2-3-688-15,1 4-144 0</inkml:trace>
  <inkml:trace contextRef="#ctx0" brushRef="#br0" timeOffset="4">26123 8740 17503 0,'-2'3'768'0,"-1"0"176"16,1-3-752-16,1 3-192 0,1-3 0 0,0 0 0 0,-2 0 1456 0,1 0 256 0,0 0 48 0,-3 1 16 0,-1-1 784 0,-2 0 144 0,-2-1 48 0,-1-2 0 15,1 3-928-15,-4-3-176 0,2 3-48 0,-3-3 0 16,0 3-816-16,-3 0-160 0,0 3-48 0,0 3 0 15,0-1-288-15,-2 3-64 0,0 5-16 0,0 0 0 16,0 6-208-16,1 2 0 0,0 2 0 0,0 5 0 0,2 0 0 16,2 4 0-16,0 3 0 0,3-4 0 15,1 1-160-15,4-6 160 0,4-1-128 0,1-7 128 0,2-2 0 0,2-2 0 16,2-4 0-16,3-2 0 0,0-1 192 0,2-7-48 16,0 0 0-16,3-4 0 15,1-2-144-15,4-7 192 0,2-2-192 0,-1-2 192 0,6-4-192 0,0-4 0 16,-3 3-192-16,3-4 192 0,0-2-320 0,-2-1 64 15,-1 1 16-15,-2-1 0 0,-3 7 240 0,-2 0 0 16,-2 2 0-16,-5 5-144 0,0 3 144 0,-5 4 224 16,0 4-48-16,-3 2-16 0,-1 2 96 0,-1 4 32 15,0 0 0-15,-1 2 0 0,1 3-96 0,-1 0 0 16,1 1-16-16,1 3 0 0,0-1-176 0,1 0 0 16,0-2 0-16,1 3 0 0,-1-1 0 0,1 0 0 15,3 0 144-15,-3 0-144 0,0 0 192 0,-1 1-48 16,1 0 0-16,-1 0 0 0,-1 1 112 0,0-1 0 15,0 0 16-15,-2 2 0 0,1 1-272 0,-2-3 160 0,0 3-160 0,2-4 128 16,-2 2-128-16,2-2 0 0,-1 0 0 0,2-2-176 31,0-1-464-31,1-2-112 0,1 0-16 0,0-1-12288 0,3-4-2448 0</inkml:trace>
  <inkml:trace contextRef="#ctx0" brushRef="#br0" timeOffset="5">26484 8872 33167 0,'-1'4'2944'0,"0"-1"-2352"0,1 0-464 0,0 0-128 0,1 0 848 0,-1 0 160 0,-1 4 16 0,0 2 16 0,0 3-64 0,-2 6-16 0,-1 3 0 0,2-4 0 0,-2 2-704 0,0-1-256 15,2-3 144-15,-2-1-144 0,1-2 0 0,0 0 0 16,1-2 0-16,-2-1 0 0,1-4 0 0,1 0 0 15,-1-2 0-15,1 0 0 0,0-2 0 0,-1-1 0 16,2 0 0-16,0-1 0 0,-1-2 304 0,1-3 80 16,1 3 0-16,0-6 16 0,0-1 32 0,1 0 0 15,1-5 0-15,-1-1 0 0,1-4-112 0,2 2 0 16,1-2-16-16,1-2 0 0,2 3-144 0,0 1-32 16,1 2 0-16,2 0 0 0,-1 3-128 0,0 3 0 15,0 2 0-15,-3 1 0 0,-1 4-128 0,0 0 128 0,-1 2 0 16,2 2 0-16,-1 2 0 0,0-2 0 0,1 1 0 15,2 2 0-15,2-1 0 0,0 0 0 0,2 2 0 16,0-1 0-16,2 2 0 0,0-2 0 16,1 5 0-16,0-3 0 0,1 4 0 0,1 0 0 0,-2 2 0 15,-1 0 0-15,-2 4 0 0,0 0 0 0,-1 4 0 16,-1 1 0-16,-4 4-416 0,1 1 32 0,-3 0 16 16,0 2-12672-16,-1 3-2528 0</inkml:trace>
  <inkml:trace contextRef="#ctx0" brushRef="#br0" timeOffset="6">27710 8870 22111 0,'-6'0'1968'0,"0"2"-1584"0,1 0-384 0,1 0 0 0,0-2 2112 0,-1 0 320 0,-5 3 80 0,-6 0 16 0,-7 1-624 0,-8 2-128 0,-8 3-32 0,-1-2 0 0,-2 4-976 16,0-1-192-16,1 3-32 0,1 0-16 0,1 3-336 0,0 3-64 16,1 1 0-16,1-2-128 0,4 3 304 0,-2-1-48 15,-1-1-16-15,3 3 0 0,2-4-48 0,2 2-16 16,3-1 0-16,5-3 0 0,4-1 16 0,3-2 0 0,4 0 0 15,3-4 0-15,2 1-48 0,4-1 0 0,1-2 0 0,4 2 0 16,2-5 0-16,5 1 0 0,1 1 0 0,6-5 0 16,1 2 48-16,4-2 0 0,1-1 0 0,4-1 0 15,1-3-16-15,3-1 0 0,2-1 0 0,0-2 0 16,0-1 0-16,-1-3 0 0,-2 0 0 0,0-2 0 16,0 0 64-16,0-4 16 0,2-4 0 0,-1 0 0 15,-1-3 128-15,0-1 16 0,-2-2 16 0,-2-2 0 16,-2 0 16-16,-2-2 0 0,-3-1 0 0,-3 1 0 15,-1-3-64-15,-5-1-16 0,-1 1 0 0,-2-4 0 16,-3-3-96-16,-2-3 0 0,1-5-16 0,-3-1 0 16,1-2-240-16,-1 0 0 0,-2 1 128 0,1 2-128 15,-2 6 0-15,1 0-256 0,0 6 48 0,0 2 16 16,-1 2-512-16,1 1-80 16,0 2-32-16,-2 3-13648 0,2 2-2752 0</inkml:trace>
</inkml:ink>
</file>

<file path=ppt/ink/ink2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25:37.601"/>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00B050"/>
    </inkml:brush>
    <inkml:brush xml:id="br2">
      <inkml:brushProperty name="width" value="0.05292" units="cm"/>
      <inkml:brushProperty name="height" value="0.05292" units="cm"/>
      <inkml:brushProperty name="color" value="#7030A0"/>
    </inkml:brush>
    <inkml:brush xml:id="br3">
      <inkml:brushProperty name="width" value="0.05292" units="cm"/>
      <inkml:brushProperty name="height" value="0.05292" units="cm"/>
      <inkml:brushProperty name="color" value="#D60093"/>
    </inkml:brush>
  </inkml:definitions>
  <inkml:trace contextRef="#ctx0" brushRef="#br0">24298 8153 43311 0,'0'-2'3840'0,"0"0"-3072"0,-1 0-608 0,1 0-160 0,1 2-640 0,-1-2-176 0,1-2-16 0,-1-5-16 0,0 0-176 0,-2-1-48 0,-2-6 0 0,-3 0 0 15,-3-2 672-15,-6 1 128 0,-5-2 16 0,-5 1 16 32,-4-2-336-32,-6 1-64 0,-7 1 0 0,-5 4-16 15,-5 3-256-15,-7 5-48 0,-6 5-16 0,-7 1 0 0,-5 1 528 0,-5 4 128 16,-7 1 0-16,-11 2 16 0,-4 4 0 0,-3 0 0 0,0-2 0 0,-6-1 0 0,-6 3 128 16,-1-2 32-16,-1 2 0 0,-6-2 0 0,-4 3 848 15,1-1 160-15,4-1 32 0,-6 4 16 0,-2-3 560 0,2 1 128 16,9 0 0-16,-6-3 16 0,-4 1-592 0,6 1-112 15,14-1-16-15,-9 2-16 0,-12 0-432 0,-5 0-64 16,1 2-32-16,-1 1 0 0,3-1-352 0,1 1 0 16,2 0 0-16,2 3 0 0,-2-2 0 0,2 2 0 15,1-5 0-15,2 2 0 0,3 4 0 0,0-1 0 16,7-4 0-16,-2 1 0 0,0 0 0 0,5-3 0 16,14-1 0-16,-7-5 0 0,-6 2 0 0,0-2 0 15,7-2 0-15,4-1 0 0,4-1 0 0,7 0 0 16,6-3 0-16,4 0 0 0,7-3 0 0,-3 0 0 0,-4-1 0 15,4-1 0-15,6 4 0 0,6-5 0 0,3-1 0 16,4 2 0-16,5 1 0 0,-4-3 0 0,3 5 0 0,-1-4 128 16,4 2-128-16,3 1 128 0,9-4-128 15,2 5 128-15,-2-2-128 0,1-1 144 0,3 1-144 16,1 1 160-16,5-2-160 0,2 0 192 0,0 0-192 16,5-1 192-16,3 2-192 0,2-2 0 0,3-2 0 0,4 2 0 15,2 0 192-15,2 0-32 0,1-1-16 0,3-1 0 16,0 2 0-16,2-1 0 0,-1 4 0 0,2-1 0 15,-1 0 16-15,1 4 0 0,-1-2 0 0,0 2 0 16,1 2-160-16,-2 0 0 0,2 1 0 0,-3 2 128 16,2 1-128-16,-1 1 0 0,2 0 0 0,-2-1 0 15,2 0 0-15,0 1 160 0,0-4-160 0,1 2 160 0,0 0 48 16,1 0 16-16,0-1 0 0,0-2 0 0,1 2-32 16,0-2 0-16,-1-2 0 0,1 2 0 0,0 0-16 15,-1-2-16-15,1 0 0 0,-1 3 0 0,0-3-32 0,0 0 0 16,1 3 0-16,0 1 0 0,1 2-128 0,-1 3 0 15,2 1 0-15,-1 3-176 0,1 3 176 16,0 8 0-16,0 8 0 0,-1 9 0 0,0 3 0 16,-3 10 0-16,0 6 0 0,-3 7 0 0,-2 0 0 0,0 4 0 15,-1 6 0-15,1-1-128 0,0-1 128 0,2-5 0 16,0-3 0-16,-1-1 0 0,2-9 0 0,-2-4 0 16,0-5 0-16,-2 5 0 0,-1 10 0 0,-4 4 0 15,0-4 0-15,-2-2 128 0,-2-2 48 0,1-2 16 16,-2 0 0-16,-2 0 0 0,0 3-16 0,0-6 0 0,0-3 0 15,-1-4 0-15,3-6 16 0,1-5 0 16,2-1 0-16,0-2 0 0,2-1-192 0,0-3 0 0,1-1 0 0,3-6 0 16,1 1 0-16,2-8 0 0,0-2 0 15,3-3 0-15,1-1 0 0,0-7 0 0,0 2 0 0,1-3 0 16,0-1 0-16,1 0 0 0,0-1 0 16,-1-3 0-16,2 3 0 0,-2 0 160 0,-1-2-160 0,1 3 160 15,-2 0-160-15,1 0 128 0,0 0-128 0,0 0 128 16,0 0-128-16,0 0 0 0,-11 22 0 0,7-10 0 31,-1-1-512-31,3 1 32 0,-1-2 0 0,3 1 0 0,0-5-32 16,2-2-16-16,0 2 0 0,2-5 0 0,1 2 528 15,0-1 0-15,1 2 0 0,-1-4 0 0,0 3 0 0,0-3 0 0,-2 1 160 0,1 1-32 16,-1 1 0-16,-1-2 0 0,1 1 0 0,-2 2 0 0,-1 0 128 16,0 1 16-16,-1-1 16 0,-1 2 0 0,1-3-32 15,0 1 0-15,0-1 0 0,-1-1 0 0,1 2-256 0,0-4 0 16,1 2 0-16,0-2 0 0,0 0 0 0,1 2 0 15,0-2 0-15,1 0 0 0,-2 0 0 0,0 0 0 16,0 0 0-16,0 0 0 0,0 0 0 0,0 0 0 16,0 0 0-16,0 0 0 0,0 0 0 0,6 21 0 15,-6-15 0-15,0-3 0 0,-1 1 0 0,1-1 0 16,1-1 0-16,-1-2 0 0,2 1 0 0,2-1 0 16,0-1 0-16,2-1 0 0,0-1 224 0,3-1-16 15,3 1 0-15,3-3 0 0,3-3-80 0,2 1-128 16,0 0 176-16,1-2-176 0,1 1 128 0,2 2-128 15,1 2 0-15,-1 0 0 0,0 2 0 0,0 1 0 0,4 4 0 16,4-2 0-16,2 3 0 0,5 1 0 0,-1-1 0 16,7 0 0-16,3 1 0 0,5-4 0 15,3 2 0-15,-1-2 0 0,1-2 0 0,2 2 0 0,5-4 0 16,5-1 0-16,4 0 0 0,1 0 0 0,1-1 160 16,1-2-160-16,3 2 0 0,13-4 0 0,10-2 0 0,2 1 0 15,-2 1-128-15,0 0 128 0,-2 4 0 0,8 0 0 16,6-1 0-16,1 6 0 0,-4 1 0 15,5 1 0-15,3 2 0 0,-1 3 0 0,-1 0 0 0,2 2 0 16,-6 0 0-16,3 2 0 0,0 3 0 0,3-1 0 16,3 0 0-16,-1-2 0 0,0 0-128 0,4-1 128 15,1 1 0-15,2-4 0 0,3 1-144 0,5 2 144 16,6 0 0-16,-2-2 0 0,-3 2 0 0,4 1 0 0,5 2-160 16,-1 0-80-16,-4 2-16 0,1 1 0 15,0 1-240 1,-6 0-48-16,-12-4-16 0,6 4 0 0,3 3 416 0,1-2 144 0,-3 2 0 0,-6-1-144 0,-2 5 144 0,-7-5 0 15,-8 1 0-15,3-2 0 0,4 4 0 0,-6-2 0 16,-10-2 0-16,-1 0 0 0,-2-1 0 0,-6 0 0 16,-2-2 0-16,-11-2 0 0,-9 1 0 15,-5-3 0-15,-5-2 0 0,-8 0 0 0,-4 0-208 0,-8-4-64 16,-6 1-16-16,-6-4 0 16,-6 2-608-16,-3-3-112 0,-2-3-16 0,-3-3-16 15,0-1-1904-15,-2-5-384 0,-2 1-80 0,1-7-11168 16</inkml:trace>
  <inkml:trace contextRef="#ctx0" brushRef="#br0" timeOffset="1475.04">24261 8159 33167 0,'-2'-6'2944'0,"-1"2"-2352"0,3 0-464 0,0 2-128 0,1 2 0 0,1-3-192 0,-1-2 64 0,0-1 0 0,2-2 128 0,0-1 0 0,2 1 160 0,-1 5-160 15,2 0 432-15,0 6-16 0,1 0 0 0,0 4 0 16,-1 3 48-16,2 3 16 0,-4 4 0 0,1 1 0 15,-1 3 288-15,-3 1 64 0,1 3 16 0,-4 3 0 16,0 1-272-16,-2-1-64 0,-1 4-16 0,-1 0 0 16,1 3-304-16,-2 3-64 0,1 6-128 0,-1 3 192 15,1 7-192-15,1 5 0 0,-1 8 0 0,1 6 0 16,0 9 128-16,0 9-128 0,0 12 0 0,-1 7 144 16,0 6-144-16,-2 5 160 0,4 6-160 0,-4-10 160 15,3-7-32-15,1-6 0 0,2-6 0 0,-1-8 0 0,2-2 272 0,-1-3 48 16,-1-2 16-16,1 1 0 15,-2-4-128-15,-2 2-16 0,1 0-16 0,-4-6 0 0,1 0-176 16,-3-5-128-16,-1 2 144 0,0-6-144 16,0 0 144-16,-3-6-144 0,1-6 128 0,2-4-128 0,1-7 208 15,1 1-32-15,4-4-16 0,2 0 0 0,3-1-160 16,2-5-144-16,3-3 144 0,3-2-13760 16,5-2-2624-16</inkml:trace>
  <inkml:trace contextRef="#ctx0" brushRef="#br1" timeOffset="51359.44">23080 6470 21183 0,'-1'-3'1888'0,"1"3"-1504"0,0-2-384 0,-1 1 0 0,1 1 480 0,-1 0 32 0,-1-3 0 0,0-1 0 0,-3 1-16 0,0-4 0 0,-1 1 0 0,0 1 0 0,-1 2-304 0,0-1-48 0,0 0-16 0,-1 2 0 0,2-2 624 0,-3 4 112 16,1 0 32-16,-2 0 0 0,0 0 352 0,0 0 80 15,-1 1 16-15,-2 2 0 0,2-1-80 0,-1 2-16 16,-2 2 0-16,1 1 0 0,-3 2-464 0,-2 1-80 0,1 2-32 16,-1 4 0-16,-2-1-464 0,1 5-80 15,1-1-128-15,0 3 176 0,2 0-176 0,1 3 0 0,3-2 0 0,1 2 0 16,3 0 0-16,2 1 0 0,1 0 0 0,4-3 0 16,1 1 0-16,4-3 0 0,1-1 0 0,2-4 0 15,2 0 128-15,3-1-128 0,1 1 128 0,1-4-128 16,0 0 128-16,3 1-128 0,3 0 0 0,2-4 128 15,1 1-128-15,0 0 0 0,1-4 0 16,3 0 0-16,2-2 0 0,4 1 128 0,1-1-128 0,2-1 0 16,2-3 0-16,1 0 0 0,2 0 0 0,-3-3 0 15,-1-4 0-15,-1-3 0 0,0-2 0 0,-2 0 0 16,-3-3 0-16,-1 1 0 0,-2-2 0 0,-2-2 0 16,-1-1 0-16,-3-1 0 0,-3 2 0 0,-3-2 0 15,-2-1 0-15,-5-1 0 0,-1-1 0 0,-4-3 0 0,-4 4 0 16,-3 0 128-16,-2 1-128 0,-5-1 0 0,-2-1 0 0,-4 1 0 15,-3 0 128-15,-3 1-128 0,-3 1 0 0,-2 2 0 16,-1 1 0-16,-2 1 0 0,0 0 128 0,-1 4 0 16,2-3 0-16,-1 4 0 0,0 0-128 0,1 1 0 15,1 3 0-15,1-2 0 0,1 3 0 0,-1-2 0 16,-1 2 128-16,-1 0-128 0,-2 0-192 0,2 0-80 16,-2 2-16-16,0 1-18080 0</inkml:trace>
  <inkml:trace contextRef="#ctx0" brushRef="#br2" timeOffset="67068.57">17843 11411 37775 0,'0'-4'3360'0,"0"2"-2688"0,-1-1-544 0,0 3-128 0,0 0 384 0,-2-1 64 0,0 1 0 0,-6-2 0 0,-3-2-800 0,-8-1-160 0,-5 4-16 0,-3-4-16 16,-5 4-720-16,-2 1-144 0,-5 0-16 0,-3 0-16 15,-2 2 384-15,-1 2 80 0,-3 2 16 16,0 0 0-16,-2 4 960 0,5 3 0 0,5-4 0 0,3 4 0 16,2-3 1424-16,3 0 176 0,4 2 48 0,2-3 0 0,2 0-112 0,2 1 0 15,-1 0-16-15,1 0 0 0,-1 3-928 16,3-1-176-16,3 3-32 0,0-2-16 0,1 6-368 0,0 1 128 16,0 1-128-16,0 3 0 0,3 0 0 0,-1 3 0 15,2 2 0-15,1-1 0 0,3 2-256 0,3 2-32 16,2 1 0-16,3 3 0 15,2 4-160-15,3-2-16 0,5 0-16 0,3 1 0 0,4-2 224 0,4-3 64 0,5-1 0 0,4-3 0 16,7 0 192-16,1-3 0 0,4-3-160 0,3 1 160 16,0-3 128-16,2 3 80 0,0-6 32 15,-1-3 0-15,1-3-64 0,4-3-16 0,3-2 0 0,4-2 0 16,2-3-160-16,-3-3 0 0,-7-3 0 0,-6-3 0 16,-6-4 304-16,-6-2 16 0,-2 0 16 0,-5-7 0 15,0-1 176-15,-2-2 16 0,0 0 16 0,0-3 0 16,-4-1-32-16,-3-2-16 0,-3-3 0 0,-2-8 0 15,-4-4-304-15,-4-5-64 0,-4 1-128 16,-4-4 192-16,-5 3-192 0,-5 4-128 0,-4 3 128 0,-6 6-208 16,-1 0 208-16,-3 5-192 0,1 0 192 0,0 3-192 15,3 1 192-15,0 1 208 0,2-1-32 0,1-1-16 16,2 5 224-16,0-2 64 0,0-3 0 0,0 3 0 16,3 0-160-16,2 3-32 0,1 1 0 0,1 1 0 15,2 3-96-15,-1 0-32 0,4 4 0 0,-3-2 0 0,2 3-128 16,1 4-176-16,-3-2 48 0,1 5 0 15,-1 0-272-15,-3 4-48 0,-3 2-16 0,-2 3 0 16,-4 2 16-16,-2 3 0 0,-1 2 0 16,-5 3 0-16,0 1 0 0,-4 3 0 0,-1-3 0 0,-4 2-12352 15,-6 5-2480-15</inkml:trace>
  <inkml:trace contextRef="#ctx0" brushRef="#br2" timeOffset="69626.03">17691 11529 23951 0,'-22'12'2128'0,"7"-3"-1696"0,4 1-432 0,4-7 0 0,3 0 1024 0,3-2 112 0,0 1 16 0,-2 1 16 0,-1 3 304 0,-1-1 64 0,-1 1 16 0,2-1 0 0,3-1-1552 0,2-4 0 0,3-3-336 0,2 0 48 16,4-7-656-1,1 0-128-15,3-2-16 0,1-5-12384 0</inkml:trace>
  <inkml:trace contextRef="#ctx0" brushRef="#br2" timeOffset="69791.78">18150 11076 41471 0,'-30'10'1840'0,"14"-4"368"0,5-3-1760 0,6 0-448 16,4-3 0-16,2-2 0 0,2 2 0 0,-1-1 0 15,1 1 128-15,5-7-8304 16,3-5-1648-16,3-7-336 0</inkml:trace>
  <inkml:trace contextRef="#ctx0" brushRef="#br2" timeOffset="69951.72">18756 10623 35935 0,'-22'8'1600'0,"8"-2"320"0,5 0-1536 0,3-2-384 0,4-2 0 0,1-2 0 16,1 3-640-1,-3 1-192-15,1-1-32 0,-5 0-16 0,-2-9 688 0</inkml:trace>
  <inkml:trace contextRef="#ctx0" brushRef="#br2" timeOffset="70098.03">19122 10339 18431 0,'-2'1'816'0,"0"-1"160"0,4 0-784 0,-1-1-192 15,1 1 0-15,1-2 0 16,-1 2-704-16,4-4-192 0,3-2-48 0,6-4 0 0,3-11 704 0</inkml:trace>
  <inkml:trace contextRef="#ctx0" brushRef="#br2" timeOffset="70610.55">18164 11202 40543 0,'1'-5'3600'0,"1"2"-2880"0,1-1-576 0,1 0-144 0,-1 2 224 0,2-2 16 0,3-2 0 0,5-7 0 0,5-3-864 0,6-5-160 0,8-5-48 0,3-2 0 16,3-7-3296-16,6 1-672 0,3-5-128 0,2-4-16 0</inkml:trace>
  <inkml:trace contextRef="#ctx0" brushRef="#br2" timeOffset="70774.95">19274 10298 27647 0,'-28'16'1216'0,"12"-8"256"0,6 0-1168 0,5-5-304 0,4-3 0 0,1 0 0 16,0 0-1472-16,1-3-336 0,1 3-80 0,2-7-16 15,1-2 1584-15</inkml:trace>
  <inkml:trace contextRef="#ctx0" brushRef="#br2" timeOffset="70941.17">19894 9742 8287 0,'8'-13'736'0,"0"3"-592"0,-2 4-144 0,-4 1 0 0,1 4 2080 0,1-3 384 15,2-4 80-15,5-5 16 0,4-6-704 0,1 0-128 16,0-3-16-16,-3 6-16 16,1 0-3008-16,-2 1-608 0,0 1-112 0,-1 2-16 0</inkml:trace>
  <inkml:trace contextRef="#ctx0" brushRef="#br2" timeOffset="71239.56">20346 9350 2303 0,'19'-15'0'0,"-4"5"0"0,-1-2 144 0,-2 4-144 0,-3 2 0 0,-2 0 0 0,1-3 0 0,6-3 0 16,7-4 368-16,6-7-16 0,3-2 0 0,-1-4 0 15,-4 7-352 1,-4 1 0-16,-2 2 0 0,-3 2-128 0,-1 1 128 0,-3 1 0 0,2 1 128 0,-3 2-128 16,1-3 1648-16,1 2 256 0,1 0 48 0,0-2 16 15,1 2-1328-15,1 0-256 0,2 0-48 0,1 0-16 16,2-1-928-16,2 0-192 16,1 2-32-16,-2-4-16 15,1 3 640-15,-4-2 208 0,1-1 0 0</inkml:trace>
  <inkml:trace contextRef="#ctx0" brushRef="#br2" timeOffset="71350.03">21060 8746 23951 0,'-13'3'1056'0,"8"-3"224"0,3 1-1024 0,1-1-256 16,2 0 0-16,-1-1 0 0,0 1 752 0,0 0 80 16,0 0 32-16,0 0 0 0,1 0-272 0,3-3-48 15,1 3-16-15,2-3 0 16,2 0-1024-16,2-3-208 0,1 0-32 16,3-4-16-16</inkml:trace>
  <inkml:trace contextRef="#ctx0" brushRef="#br2" timeOffset="71514.7">21371 8478 20271 0,'0'-7'896'0,"2"0"192"0,1 1-880 0,1 0-208 16,1 1 0-16,-1 1 0 0,2 1 656 0,2-4 96 0,6-5 16 0,6-4 0 15,6-4-944-15,5-5-176 0,2 3-32 0,2-3-16 32,-2 0-528-32,-1 0-96 0,-1 3-32 0,-2-3 0 15,-2 5-288-15,-4-2-48 0,-3 3-16 0,-4 3 0 16,-3 4 640-16,-4-1 112 0,1 3 16 0,0 1 16 0</inkml:trace>
  <inkml:trace contextRef="#ctx0" brushRef="#br2" timeOffset="71676.45">22023 7899 34095 0,'-19'3'1504'0,"7"0"320"0,3 0-1456 0,3-3-368 15,4 0 0-15,2 0 0 0,0 0 496 0,-1 0 16 16,-1 1 16-16,0-1 0 15,1-1-2256-15,2-2-448 0,3 0-80 0,3-6-32 16,4-3-2288-16,4-2-464 0,5-4-80 0,2-1-32 0</inkml:trace>
  <inkml:trace contextRef="#ctx0" brushRef="#br2" timeOffset="71783.28">22149 7738 4607 0,'82'-80'192'0,"-79"74"64"0,-3 6-256 0,2 0 0 0,-1-3 0 0,3 0 0 0,2-6 1328 0,4-3 208 16,2-2 64-16,3-4 0 0,0-2-16 0,0-1 0 15,-2 2 0-15,0 2 0 0,-2 2-576 0,-1 1-112 16,-1 2-32-16,1 0 0 15,0 2-1040-15,1-3-208 0,2 1-32 0,-1 0-16 0</inkml:trace>
  <inkml:trace contextRef="#ctx0" brushRef="#br2" timeOffset="71893.05">22571 7339 12287 0,'10'-6'544'0,"-4"-3"112"0,1 2-528 0,1 2-128 0,-3 1 0 0,-2 0 0 16</inkml:trace>
  <inkml:trace contextRef="#ctx0" brushRef="#br3" timeOffset="79694.73">20027 8504 17503 0,'5'-1'1552'16,"-1"-3"-1232"-16,0 4-320 0,-2 0 0 0,-1 0 1648 0,0 0 272 0,4 0 48 0,2 0 16 0,1 0-384 0,2 0-80 0,1 0-16 0,-2 0 0 0,0 1-736 0,-1 2-160 0,1-3-32 0,0 1 0 15,-1 1-160-15,1-2-32 0,1 0-16 0,1 3 0 16,1-2 288-16,2 4 64 0,1-1 16 0,2 2 0 16,0 0-336-16,3 4-64 0,1 2-16 0,4 4 0 15,-2 1-144-15,3 4-48 0,4 1 0 0,1 6 0 16,2 4-128-16,2 1 0 0,1 1 0 0,0 3 0 15,-2 4-256-15,0 4 80 0,-3 5 16 16,0 1 0-16,-3 0-160 0,2-1-16 0,3 1-16 0,3 0 0 16,6-1 352-16,4 0 0 0,1-8 0 0,2 5 0 15,3 0 224-15,-1 5-32 0,-5 4-16 0,-2-6 0 16,-3-2-176-16,-2-1 0 0,-2-2-192 0,-2-3 192 16,0 1 0-16,-4-1 128 0,-2 2 32 0,-3 0 0 15,-2-3-160-15,-3 6-256 0,-3 4 64 0,-3-1 16 0,-1 4-32 16,-4-6-16-16,-3-1 0 0,-2-3 0 15,-2-2-400-15,-3 2-80 0,-2-4 0 0,0-1-16 16,-1-5-208-16,2 1-32 0,0-5-16 0,0-6 0 0,2-3 544 0,1-7 112 16,2-2 32-16,0-4 0 0,1-2 1056 0,1-4 192 15,1 1 64-15,2-3 0 0,0 1 192 0,-2-2 32 16,0-2 16-16,0 0 0 0,-2 0-688 0,0 0-144 16,-3-1-32-16,0-2 0 0,1 3-400 0,-2-3-192 15,0 2 0-15,-1-2 16 16,0 2-336-16,0-2-64 0,-1 0 0 0,0-3-16 0,1 3 368 15,-1-1 80-15,1-2 16 0,0 0 0 0,0 0 128 0,0 1 256 16,-2-4-64-16,2-1-16 0,2-3 208 0,-2-2 32 0,2-2 16 16,-1-2 0-16,1 0-64 0,0-3-16 15,-1 0 0-15,1-1 0 0,-2 1-160 0,1-6-48 0,-1 2 0 16,0-5 0-16,-1 1 96 0,-2-2 16 16,-1 1 0-16,-2-5 0 0,0-1-16 0,-4-4 0 0,-1 0 0 0,-3-1 0 15,-2 2-80-15,-2 1-16 0,-3 1 0 0,-1 0 0 16,-2 3-144-16,-1-3 0 0,-2-1 0 0,-3-2 0 15,-4-6 0-15,-1-1-144 0,1 1 144 0,0 2 0 16,3 4-192-16,2 0 192 0,1-1-192 0,2 2 192 16,2 5 0-16,0-3 0 0,-1 2 0 0,1-3 0 15,-6 2 256-15,-1-4-64 0,0 6 0 0,-2 1 0 16,-2 4 0-16,-1-1 0 0,3 8 0 0,-2 1 0 16,2 1-192-16,-2 0 0 0,2 2-192 0,-4 0 192 0,1 1-192 0,-4 1 64 15,0-1 128-15,-1 1-208 16,4-1-80-16,-3-1-16 0,1-2 0 0,-1 0 0 0,5-2 112 0,3 1 32 15,5 0 0-15,1 2 0 0,4-2 160 0,-2 3 0 16,1-1 0-16,-3 2 0 0,-1 2-128 0,-4-2-64 16,-3 3 0-16,-5 1 0 15,-5 6-2128-15,-6 2-432 0</inkml:trace>
  <inkml:trace contextRef="#ctx0" brushRef="#br1" timeOffset="86459.22">21032 8863 26719 0,'-1'-15'2368'0,"0"2"-1888"0,1 3-480 0,-1 4 0 0,1 0 320 0,-1 4-48 0,-1 0 0 0,1-4 0 0,-3-2 1744 0,-3-2 352 0,-2 2 64 0,-3 0 0 16,-3 4-1616-16,-2-1-336 0,-1 4-64 0,0 1-16 15,3-3-208-15,1 3-64 0,2-2 0 0,3 0 0 16,3-1 384-16,3 0 80 0,0 0 16 0,2 0 0 16,1-3-304-16,0 2-64 0,1-2-16 0,-1 2 0 0,0-1-64 0,0 4-16 15,-1-1 0-15,-3 2 0 0,0 0-16 0,-2 2 0 16,-2 4 0-16,-2 2 0 0,-4 4-128 0,-1 0 0 16,-1 5 0-16,-2 2 0 15,-2 2 0-15,-1 4 0 16,0-3 128-16,0 1-128 0,1-4 0 0,3 2 0 0,1-1 0 0,1-1 0 0,4-2 0 15,0 0 0-15,2 3 128 0,1-4-128 0,4 0 0 0,0 2 0 16,0 1 0-16,2-3 0 0,0-3 0 0,1 0 0 16,2 2 0-16,1-2 0 0,0 0 0 0,1 2 0 15,0-5 0-15,1 0 0 0,1-1 0 0,0 0 0 16,1 0 0-16,0-2 0 0,2 2 0 0,-1-3 160 16,0 1-160-16,2-4 160 0,-1 1-160 0,0 0 0 15,0-2 0-15,0-2 0 0,2-4 0 0,1 2 0 16,3-5 0-16,2-2 0 0,1-1 0 0,2-5 0 15,3 2 0-15,3-6 0 0,1 0 0 0,2-3 0 0,4-4 128 0,3-2-128 16,2-1 0-16,4 1 0 0,2-4 0 0,-1 1 0 16,-3 2-144-16,-4 3 144 0,0 2 0 0,-6-1 0 15,-5 5 0-15,-4 2 0 0,-5-1 0 0,-4 3 0 16,-2 4 0-16,-6-2 0 0,0 2 0 0,-6-1 0 16,0 1 0-16,-5 2 0 0,-2 0 0 0,-3-1 0 15,-3 4 0-15,-4-3 0 0,-4-1 128 0,0 1-128 16,-2 2 0-16,0 0 144 0,-1 0-144 0,-3 2 128 15,-1 0-128-15,-1 0 128 0,1 1-128 16,1 1 128-16,1 0-128 0,1 2 128 0,1 2-128 0,2 2 128 16,3 2 0-16,2 2-128 0,1 3 192 0,1 3-64 15,1 4-128-15,0 0 160 0,1 3-160 0,-1 3 160 16,3 0-160-16,-1 1 0 0,1-1 0 0,3 0 0 16,1 0 0-16,1-2 0 0,3 1 0 0,1-2 0 0,2-3 0 15,0 4 0-15,2 1 0 0,0 2 0 0,2 2 0 16,-1-3 0-16,0-1 0 0,1 1 0 15,2 1 0-15,-1-4 0 0,1 0 0 0,2-5 0 16,1 0 0-16,1-1 0 0,2-3 0 0,2 0 0 0,0-2-128 16,0-2 128-16,3-2 0 0,-1 0 0 0,1 0 0 0,0-2 0 15,-1-2 0-15,1-4 0 0,-1-2-144 0,2 2 144 16,1-2 0-16,-1-2 0 0,1 0 0 0,-1 0-128 16,1-2 128-16,0-3 0 0,2 1 0 0,-1-4-128 15,1 0 128-15,0 0 0 0,-2-3-144 0,1-2 144 16,-1 1 0-16,0-2-144 0,0 0 144 15,-2 0 0-15,-2 1 0 0,-2 1 0 0,-2 1 0 0,-5 1 0 16,-3 2 0-16,-3 2 0 0,-4-2 0 0,-2 4 0 0,-5-3 0 0,-2 2 0 16,-1 2 0-16,-4 3 0 15,-4-2 0-15,-2 1 0 0,-2 5 0 0,2 2 0 0,0 4 0 16,1 1 0-16,1 4 176 0,2 3-48 0,0 2 0 16,0 3 0-16,1-2-128 0,-1 3 0 0,1-4 144 0,1 4-144 15,2 0 0-15,2 0 0 0,0 3 0 0,3-1 0 16,2-2 0-16,2 2 0 0,3-1 0 0,3-3 0 15,1 1 0-15,3-2 0 0,3 2 0 0,2 1 0 16,2 0 0-16,3 0 0 0,2-1 0 0,2 2 0 16,2 2 0-16,1-1 0 0,2-1 0 0,2-1 0 15,0-2 0-15,0 0 0 0,0-2 0 0,1-2 0 0,1-1 0 16,0-5 0-16,3-2 0 0,0-4-128 16,1-2 128-16,0-5 0 0,1-1 0 0,-1-2-128 0,-1-4 128 0,0-4-128 15,0-1 128-15,-3-1-128 0,-3 0 128 16,-5-3 0-16,-3-1 0 0,-3 1 0 0,-4-1 0 0,-3 2 0 15,-3 1 0-15,-4-1 0 0,-4 0 0 0,-4-1 0 16,-3 1 0-16,-4 1 0 0,-2 4 144 0,-4-2-144 16,0 4 192-16,-1 1-192 0,-1 4 176 15,4 2-176-15,1 4 160 0,2 3-160 16,3 6 128-16,2-1-128 0,1 8 0 0,1 0 144 0,2 3-144 0,1 3 128 16,1 0-128-16,-1 2 128 0,2 1-128 0,0-1 0 15,2-2 0-15,0 0 0 0,0 3 0 0,3-3 0 16,-1 0 0-16,2 0 0 0,2 0 0 0,1 0 0 15,1-1 0-15,2-1 0 0,0-2 0 0,3 1 0 0,-1-5 0 16,4-2 0-16,1-1 0 0,2-2 0 0,2-1 0 0,0-4 0 16,3-1 0-16,3-2 0 0,3-3 0 0,4-2 0 15,2-2 0-15,2-5 0 0,1 3-144 0,0-2 144 16,1-1-176-16,0 1 32 16,-4-2 0-16,0-1 0 0,-6 2 144 0,-3 2-128 0,-3 2 128 0,-6-2-128 15,-3 2 128-15,-5 3 0 0,-3 4 0 0,-3-4 0 16,-3 0 0-16,-4-1 0 0,-1 1 0 0,-3 3 0 15,-1 1 0-15,-3-3 0 0,-6 2 128 0,-3 1-128 16,0 3 144-16,-3 1-144 0,-1 4 192 0,1 4-192 16,3 4 192-16,0 3-64 0,1-1 0 0,3 4-128 15,2 0 144-15,2 3-144 0,4-3 0 0,4 2 144 16,2-2-144-16,3-2 0 0,2 1 0 0,4-3 0 16,3 2 0-16,1 1 0 0,2-3 0 0,1 0 0 15,3 2 0-15,0-2 0 0,2 1 0 0,0-3 0 16,-1-2 0-16,1 2 0 0,3-3 0 0,0 2 0 0,2-3 0 15,-1-2 0-15,-4-1 0 0,2-3 0 0,1-3 0 0,0-1 0 16,1-2 0-16,-1 0 0 0,-1-3-128 0,-1-2 128 16,-1 0 0-16,-1-3 0 0,-1-2 0 0,-2-1 0 15,-2-3 0-15,-1 0 0 0,-2-2 0 0,-1 0 0 16,-2 1 0-16,-3-4 0 0,0 2 0 0,-2-2 0 16,-3-1 0-16,0 4 0 0,-1 1 0 0,-1-2 0 15,-4 4 0-15,1 0 0 0,0 9 0 0,-1 2 0 16,-3 5 0-16,-1 6 0 0,-3 5 0 15,-3 3 0-15,-3 8 0 0,-2 6 0 0,-1 1 0 0,-1 5 0 16,1 1 0-16,2-1 128 0,3-3-128 0,0 0 0 0,2-3 0 16,2-3 0-16,7-2 0 0,3-1 0 0,5-6 0 15,3 0 0-15,2-3 0 0,1-2 0 16,3 1 0-16,2-4 0 0,3 0 0 0,3 1 0 0,4 0 0 0,1 0 0 16,3-2 0-16,1 2 0 0,3-4 0 15,2 0 0-15,0-2 0 0,2 0 0 0,1 0 0 0,3-4 0 16,1 2 0-16,3-2 0 0,1 0-176 0,1-1 176 15,0-1-352-15,-1 0 16 0,-3 1 0 0,-2-3 0 16,0-1 80-16,-5-2 32 0,-5-2 0 0,-5 1 0 16,-1 0 224-16,-3-4-192 0,-3-1 192 0,-4 1-192 15,-1-2 192-15,-3 2 0 0,-2-3 0 0,-4 1 0 16,-3-2 144-16,-3-2-16 0,-4 1-128 0,-2-2 192 16,-2 4-64-16,-2 0 0 0,0 7-128 0,0 2 192 0,0 4-192 15,0 2 0-15,0 5 0 0,0 4 0 0,0 5 144 16,-1 2-144-16,1 4 128 0,0 2-128 0,1 3 0 0,0 1 0 15,3 3 0-15,1 1 0 0,2 0 0 16,1 1-144-16,2 1 144 0,0-2-160 0,2 0 160 0,3-2 0 16,1-4 0-16,1-1-128 0,0 0 128 15,2-3 0-15,1-1 0 0,1-3 0 0,1-2 0 0,-1-4 0 16,1-2 0-16,0-2 0 0,1-2 0 0,0-2 0 16,1-2 0-16,0-2 0 0,3-4 0 0,1-2 128 15,0-3-128-15,2-2 0 0,3-2 0 0,3-6 0 16,1-1 0-16,4 2-192 0,0 1-16 0,1 1-16 15,1 1 0-15,-1 1 0 0,0 4 80 0,0 1 16 16,-3 5 0-16,-3 1 0 0,-1 2 128 0,-2 1 0 16,-3 3 0-16,-4 3 0 0,0 0 0 0,-4 1 0 0,-2 1 0 15,-2 2 0-15,-3 1 0 0,-1 1 0 0,-2 1 0 0,-3 0 0 16,-3 1 0-16,-2 2 128 0,-3 0-128 16,-2-1 128-16,-1 1 0 0,-1 0 16 0,-4-2 0 0,0 3 0 15,-1 2 80-15,2-1 16 0,1 0 0 0,2 1 0 16,3-1-32-16,3 1 0 0,5-4 0 0,1 4 0 15,4-3-208-15,3 0 0 0,4-1 128 0,2 0-128 16,3-1 0-16,1-3 0 0,2-2 0 0,3 0 0 16,5-2-240-16,1-2 64 0,4-4 16 0,1-1 0 15,1-1 160-15,0 0-192 0,0-3 192 0,2 0-192 16,-1-1 192-16,1-1-192 0,-2 1 192 0,-2-4-192 16,-2 1 192-16,-3 2 0 0,-2-3 0 0,-3 1-128 15,-3 2 128-15,-2-4 0 0,-3 0 0 0,0-3 0 0,-4 1 0 16,-1 2 0-16,-1-5 0 0,-2 3 0 0,0 2 0 15,1-1 0-15,-2 6 0 0,1-2 0 0,0 7 0 0,0 1 0 16,0 4 0-16,-2 2 0 0,2 2 0 0,-1 3 0 16,-1 3 0-16,2 0 128 0,-1 4-128 0,-1-1 128 15,2 4-128-15,0-2 128 0,1 1-128 0,0-3 0 16,-1 2 128-16,1-2-128 0,0 0 176 0,-1-2-48 16,-2 3 0-16,2-3 0 0,0-2 16 0,-1 0 0 15,-1 0 0-15,-1-2 0 0,1 2 48 0,0 1 0 16,0-3 0-16,0 0 0 0,3 0-192 0,0-2 0 15,3-3 0-15,2 0 0 0,2 1 0 0,2-4 0 16,4 1 0-16,1 0 0 0,4-3 0 0,0-1-144 16,2 1 144-16,1 1-208 0,4-3-80 0,2 1-16 0,1 0 0 15,-1-2 0-15,-2 3 112 0,1 0 0 0,0-4 16 16,-3 3 0-16,0-1 176 0,-5 3 0 0,-2-1 0 16,-5 1 0-16,-1 1 0 0,-3 1 0 0,-4-3 0 15,-1 1 0-15,-3 3 0 0,-4-3 0 0,0 3 0 0,-4-3 0 16,-2 3 0-16,-1 0 0 0,-2 0 128 0,1 0-128 15,0 3 0-15,1 0 128 0,0-3-128 0,1 3 0 16,3 1 0-16,1-3 0 0,2 1 0 0,0-2 0 16,3 0 0-16,1 0 0 0,2-3 0 0,0-1-128 15,2-1 128-15,0-1 0 0,1 0-144 0,1-2 144 16,0 2 0-16,0 0 0 0,-1 0 0 0,1-1 0 16,-1 4 0-16,-1-1 0 0,-1-2 0 0,0 3 0 15,1 1 0-15,-2 2 0 0,0 0 0 0,-1 2 0 0,0 1 0 16,1 3 0-16,-1-1 0 0,-2 4 0 0,2-1 0 15,1 0 0-15,1 4 0 0,-1-2 0 0,3 2 0 16,0 1 0-16,1-1 0 0,1-2 0 0,2-1 0 16,-1-2 0-16,2 2 0 0,-1-3 0 0,1-2 0 15,0-2 0-15,1 2 0 0,0-3 0 0,0 0-192 16,-2 3 192-16,2-4-160 0,-1 1 160 0,-1 2-336 0,0 0 16 16,1 2 16-16,1-1 0 15,-1 2-160-15,-1-2-48 0,1 2 0 0,0-2 0 16,-1-2-64-16,0 1-32 0,2 1 0 0,-1-4 0 0,1 0 224 0,1 0 64 15,0-4 0-15,0 1 0 0,0-3 0 0,0-1 0 16,1 1 0-16,-2-3 0 16,0-1-80-16,-2 0-16 0,0-1 0 0,-3 1 0 15,0 0-32-15,-3 0 0 0,-2-2 0 0,-1 0 0 0,-1 2 448 0,-3-3-128 16,-3 3 128-16,0 1 0 0,-2 0 0 0,-1 3 0 0,1 2 0 0,-1 1 176 16,1 6 144-16,-1 4 48 0,0 5 0 15,-1 1 0-15,1 6 96 0,0 3 32 0,-2 3 0 16,3 1 0-16,2 0-304 0,-2 2-64 0,1 3-128 0,2-3 192 15,2-2 48-15,3-5 0 0,2-3 0 0,5-3 0 16,1-3 352-16,3-5 80 0,3-2 16 0,1-3 0 16,1-4-464-16,5-4-96 0,2-4 0 15,1-2-128 1,1-1-240-16,3-5-144 0,3-4-48 0,6-9-16656 0</inkml:trace>
  <inkml:trace contextRef="#ctx0" brushRef="#br1" timeOffset="89287.17">22317 9120 14735 0,'-5'0'1312'0,"2"-3"-1056"0,0 2-256 0,2-1 0 0,0 0 2304 0,1 2 384 0,0-2 96 0,0-1 16 0,0 0-544 0,-2-4-96 0,2-1-32 0,-1-2 0 15,2 3-1280-15,-1-5-256 0,0 2-48 0,0 1-16 16,-1 0-528-16,0 2-144 0,-2-2-16 0,0 1 0 16,-2 2-224-16,-1 0-32 0,-3 2-16 0,-1-1 0 0,-1 4 208 0,-3 1 32 15,0-2 16-15,-4 4 0 0,2-1 512 0,-1 4 112 16,-3-1 0 0,-1 2 16-16,1 0 176 0,0 4 48 0,1 0 0 0,0 3 0 15,1-1-48-15,0 2 0 0,2 3 0 0,1-4 0 0,2 2-368 0,2 1-80 16,1 0 0-16,2 3-16 0,2-3-176 0,2 0 0 15,2 0 0-15,-1 0 0 0,3-1 0 0,2-1 0 16,0-2 0-16,1 0 0 0,0-2 0 0,1-1 0 16,2-2 0-16,-1 0 0 0,3-1 0 0,-1-4 0 15,3 0 0-15,-1 0 0 0,2-2 0 0,1-2 0 16,2 0 0-16,1-4 128 0,2 0-128 0,1-4 0 16,2 1 0-16,0-3 0 0,1 2 0 0,-1-3 0 15,1-5 0-15,-3 2 128 0,0 3-128 0,-4-4 0 16,0 3 0-16,-2 0 0 0,-3 2 0 0,-1-3 0 0,-2 2 0 15,-1 2 0-15,-3 0 0 0,-2 1 128 0,1 0-128 0,-1 1 0 16,-1 2 0-16,0 1 0 0,1 0 0 0,-1 2 0 16,-2 2 0-16,1 2 0 0,-1-3 0 0,1 3 0 15,-1 3-320-15,1-1 48 0,-2 4 16 0,2 1 0 16,-1 0 112-16,2 5 144 0,-2 1-208 16,2-1 80-16,0 2 400 0,0 1 96 0,0 1 16 15,-1 0 0-15,2 0 32 0,-2 2 16 0,-1 1 0 0,-2 1 0 16,2-1-192-16,-5 2-48 0,1 2 0 15,-3 1 0-15,-1 2 32 0,-3 0 0 0,1 3 0 16,-1-1 0-16,2 3 0 0,-2-2 0 0,2 2 0 16,-1-2 0-16,2 5-224 0,-1 1 0 0,1 0 128 0,1 2-128 15,0-3 0-15,2-1 0 0,2 2 0 0,3-3 0 16,0-4-448-16,6 3 0 16,0-2 16-16,3-3 0 0,2-4-64 0,1 3-16 0,2-3 0 0,0-4 0 15,2 0-144-15,2-4-48 0,0-4 0 0,1-1 0 16,1-3-384-16,2-5-64 0,2-2-32 0,1-5 0 15,1-3-160-15,-1-1-48 0,1-2 0 0,2-4-11680 16</inkml:trace>
  <inkml:trace contextRef="#ctx0" brushRef="#br1" timeOffset="90420.4">22506 9334 17503 0,'2'0'1552'0,"-1"0"-1232"0,0-3-320 0,0 1 0 0,-1 0 704 0,2 2 96 0,0-2 16 0,1-2 0 0,2-2 288 0,-2 2 64 0,1-2 16 0,-2 1 0 15,0 2 32-15,-2-1 0 0,0 1 0 0,0 3 0 16,-3 0 432-16,1 0 80 0,-1 3 32 0,1 1 0 16,-1-2-624-16,1 4-128 0,1 0-32 0,-1-1 0 15,2 2-672-15,0 1-144 0,2 1-32 0,-2 1 0 16,0 2-128-16,-2-2 0 0,2 0 0 0,-1-1 0 16,1 0 0-16,-1 1 0 0,-2-1 0 0,2-3 0 15,-1 2 160-15,-1 0 48 0,1-2 16 0,-2 1 0 0,2 0 32 16,-2 2 16-16,0-2 0 0,2 2 0 0,-2-3-144 0,2 1-128 15,0 2 192-15,1-3-192 0,0 0 128 0,0 4-128 16,1-4 0-16,-2 1 0 0,2-1 0 0,-1 0 0 16,0 0 0-16,0-2 0 0,-1 0 0 0,0-2 0 15,-1-1 0-15,1 2 0 0,-1-1 144 0,0-2-16 16,0 0-128-16,0-2 192 0,0 2-32 0,1-4-16 16,-2 2 0-16,3-2 0 0,-2-2-144 0,3 0 0 15,0-3 144-15,0-1-144 0,3 0 0 0,-1-2 144 16,1-2-144-16,2 2 0 0,0-4 0 0,-1 1 0 15,1 1 0-15,2-1 0 0,-1-1 0 0,-1 1 0 16,0 2-128-16,-2-1 128 0,1 6 0 0,-1-2-144 16,-1-1 144-16,1 3 0 0,-2 2 0 0,1 0 0 15,1 2 0-15,0-2 0 0,1 2 0 0,1-1 0 16,1 2 0-16,0-1 0 0,2-1 0 0,-1 1 0 0,2 0 0 16,0 1 0-16,-2 0 0 0,2 0 0 0,-1-2 0 0,0 3 0 15,0 2 0-15,0-2 0 0,-1 4 0 0,1-2 0 16,-1 2 0-16,-1 3 0 0,2 1 0 0,-1-3 128 15,1 5 0-15,-1 1 0 0,0-1 0 0,2 2 0 16,-2 2-128-16,1 0 0 0,0 0 128 16,-1 3-128-16,0-3 0 0,-2 2 0 0,0 1 0 0,-3 1 0 15,1-4 0-15,-2 4 0 0,-2-2 0 0,0 1 0 0,-1-2 0 16,1 0 0-16,0-1 0 0,0 0 128 16,1-6-128-16,-1 2 0 0,-1-2 0 0,2-1 0 15,3 1-368-15,-2-2-32 0,1 0-16 16,2-2 0-1,0-2-880-15,1 1-176 0,1 2-48 16,1-3-15504-16</inkml:trace>
  <inkml:trace contextRef="#ctx0" brushRef="#br1" timeOffset="91333.88">22814 9489 11967 0,'-1'-3'1072'0,"0"3"-864"0,1-3-208 0,0 3 0 0,0 0 1216 0,0 0 208 0,-1-1 48 0,-1 0 0 0,1 0 1040 0,-1-3 224 0,-2 4 32 0,2-3 16 16,-2 3-416-16,0 0-96 0,2 3-16 0,-1-3 0 15,2 0-912-15,0 0-176 0,2 1-32 0,0 2-16 16,3-2-784-16,2 0-144 0,1-1-48 0,-7 0 0 15,0 0-144-15,30 4 0 0,-17-4 0 0,1 0 0 16,4 0 144-16,-1 0 0 0,2-3 0 0,-1 1 0 16,1 1-144-16,0-3 0 0,2 1 0 0,0-3 128 15,-1 0-128-15,-1 2 0 0,-2-2 144 0,-1 0-144 16,-2 0 0-16,-2 0 128 0,1-1-128 0,-4 0 0 16,1-4 0-16,-1 0 128 0,1 0-128 0,-2 1 0 15,1-4 0-15,-1 2 0 0,-2 1 0 0,-3-1 0 16,1 0 0-16,-3-3-128 0,-3 5 128 0,-3 0-192 0,-1 1 192 0,-5 2-160 15,-2 1 160-15,-2 3-160 0,-2 0 160 0,-1 3 128 16,-2 3-128-16,-2 0 176 0,-1-2-48 16,-1 2 0-16,0 3 0 0,1 0 0 0,0 3-128 15,1 1 0-15,1 2 0 0,3 2 0 0,-1-2 0 0,3 1 0 16,2 0 0-16,2 2 0 0,2 1 128 0,1 3-128 16,2-3 192-16,2 0-64 0,1 2 16 0,2-2 0 15,2 3 0-15,1-3 0 0,2 3 48 0,1-6 0 16,3 0 0-16,1-1 0 0,3 0-192 0,2-2 128 15,2-2-128-15,2 0 128 0,2-2-128 0,-1 1-224 16,3-4 48-16,1 1 16 0,1 1-160 0,0-1-16 0,-1-2-16 16,2 2 0-1,-2-2-816-15,-2 0-176 0,2 3-16 0,-3-2-15536 0</inkml:trace>
  <inkml:trace contextRef="#ctx0" brushRef="#br1" timeOffset="91901.78">23403 9248 28559 0,'-4'10'2544'0,"2"-2"-2032"0,1-2-512 0,1-1 0 0,0-4 1616 0,-2 5 240 0,1 4 32 0,-1 7 16 0,-2 3-272 0,0 2-48 0,0 3-16 0,0-3 0 16,0-3-1056-16,-1-2-192 0,2-2-64 0,0 1 0 0,1-3-256 0,1-1 160 15,1-2-160-15,0 2 128 0,1-2-128 0,2-4 0 16,1 2 0-16,-1-2 0 0,1-1 0 0,0-1 0 16,1-2 0-16,-2-2 0 0,2 0 192 0,0-2-32 15,0-1-16-15,1-3 0 0,1 0-144 0,-1-2 0 16,1-4 0-16,-1 0 0 0,2-2 0 0,-2 2 0 16,0-1 0-16,0 1 0 0,-1 2 0 0,-1 4 0 15,1 0 0-15,-1 2 0 0,1 0 0 0,-2 3 0 16,1 1 0-16,-1 1 0 0,-1 3-160 0,0 2 160 15,2 1 0-15,0 2-144 0,1 4 144 0,-1-4 0 16,2 4 0-16,-1-3 0 0,2 0 0 0,-1-1 0 16,0 0 0-16,2-3 128 0,1 0-128 0,-1 1 0 15,1-1 0-15,0-5 0 0,-1 4 0 0,0-4 0 16,-1 2 0-16,0-1 0 0,-2-1 0 0,0 2 128 0,0 1-128 16,0-2 0-16,0 2 192 0,-1 2-16 0,1-2-16 15,-1 2 0-15,2 3-160 0,0-3 192 0,-1 0-192 0,1-2 192 16,1-2-192-16,1 2 0 0,1-4 0 0,0-3 0 15,1 2 192-15,0-4-32 0,0-1-16 0,1-1 0 16,0-2 112-16,-1-1 0 0,0-2 16 0,0-2 0 16,0 2 112-16,-3-4 0 0,2-2 16 0,-3 1 0 15,0-2 0-15,1-2 0 0,-3 2 0 0,0-4 0 16,-1-3-176-16,-1 4-32 0,-1-3-16 16,-1 1 0-16,-1 1-176 0,0-1 0 0,0 4 0 0,-1 0 0 15,1 2-720-15,0 5-32 16,1 3 0-16,0 4 0 0,2 0-464 15,1-3-80-15</inkml:trace>
</inkml:ink>
</file>

<file path=ppt/ink/ink3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6:44:29.438"/>
    </inkml:context>
    <inkml:brush xml:id="br0">
      <inkml:brushProperty name="width" value="0.05292" units="cm"/>
      <inkml:brushProperty name="height" value="0.05292" units="cm"/>
      <inkml:brushProperty name="color" value="#00B050"/>
    </inkml:brush>
  </inkml:definitions>
  <inkml:trace contextRef="#ctx0" brushRef="#br0">24840 8569 21183 0,'2'-3'1888'0,"1"0"-1504"0,-1 0-384 0,1 0 0 0,-1 2 1488 0,1 0 240 0,0-3 32 0,4 0 16 0,-1-2-112 0,0 0 0 0,-1 2-16 0,-3 0 0 16,-2 3-256-16,-2 1-48 0,-3 1-16 0,-1 1 0 15,0 0-624-15,-1-2-128 0,1 0-32 0,0 0 0 16,2-2-288-16,-1-1-48 0,3-1-16 0,-1 1 0 16,2-6-32-16,1 2-16 0,1-6 0 0,1 3 0 15,0-4-144-15,1 0 0 0,-1 2 0 0,-2-4 0 16,0 3 0-16,-2 1 0 0,-2-1 0 0,-2 6 0 15,-2-2 0-15,-3 6 0 0,-1 0 0 16,-4 6 0-16,-3 0 0 0,-3 4 0 0,0 1 128 16,-2 0-128-16,-1 2 0 0,-1 1 192 0,-2 2-192 0,2-3 192 15,3 2-192-15,-2 1 160 0,0-1-160 0,0 1 160 16,4 0-160-16,3 0 0 0,3-4 0 0,1 1 0 16,2 1 0-16,1 1 0 0,3-1 0 0,1 1 0 15,3-1-128-15,1 2 128 0,1 1-160 0,1 3 160 16,2-1-128-16,2-2 128 0,2 3 0 0,1-1-144 0,1 0 144 0,2-4 0 15,3 2 0-15,1-3 0 0,2-1 0 0,1 0 0 16,0-2 0-16,-1-3-128 0,-1 0 128 0,3-1 0 16,-3-2 0-16,2-2 0 0,-2-2 0 0,0-2 0 15,-1 2 128-15,0-6-128 0,-1 2 192 0,0-5-16 16,2 1-16-16,0-4 0 16,-1-2-16-16,1-1 0 0,2 0 0 0,-1-4 0 0,-1 2-144 0,1 2 0 15,0 1 0-15,-1 1 128 0,-1-1-128 0,0 1 0 16,-1 1 0-16,0 4 0 0,1-1 0 0,-3 4 0 15,0 1 0-15,-3 2 0 0,-2 2 0 16,-1 2 0-16,-2 2 0 0,-1 2 0 0,-1 2 0 0,0-2 0 16,-1 2 0-16,0 0 0 0,0 0 0 0,-1 0 160 0,1 1-160 15,0-1 160-15,0 0-160 0,1 0 0 16,-1 2 0-16,-1 0 0 0,0 2 128 0,-1 2-128 0,1 2 192 16,-3 5-64-16,0 0 0 0,0 5 0 0,-2-1 0 15,-1 6 0-15,-2-1-128 0,0 6 128 0,-2-1-128 0,0 7 128 16,-3 2-128-16,-2 5 0 0,-1 6 0 0,-2 1 128 15,-1 3-128-15,2 0 0 0,-1 0 0 0,1-4 0 16,4-2 0-16,-1 3 0 0,2 6 0 0,-3 6 0 16,4-3 0-16,0 0 0 0,4-8 0 0,1-8 0 15,3-9-144-15,3-3 144 0,3-7 0 0,1-3 0 16,3-2 0-16,3-4-128 0,0-3 128 0,2-1 0 16,4-5-144-16,2-2 144 0,4-4-208 0,1 0 80 15,2-2-384 1,3-5-80-16,2-2-16 0,2-5-18208 0</inkml:trace>
  <inkml:trace contextRef="#ctx0" brushRef="#br0" timeOffset="1">24494 8200 19343 0,'-7'-3'1728'0,"2"2"-1392"0,2 1-336 0,2 0 0 0,1 0 912 0,-2-2 112 0,-1-1 32 0,-4 2 0 0,0-3 608 0,0-1 112 0,-1 1 16 0,3 1 16 0,1-2-528 0,2 1-128 16,2 2 0-16,-1 0-16 0,2 0-368 0,1 1-80 15,2-4-16-15,2 1 0 0,1 0-96 0,1 2 0 16,3-4-16-16,0 2 0 0,1-2-176 0,2 0-48 16,4-1 0-16,3 0 0 0,4-2-16 0,-2 1 0 15,2 1 0-15,1 0 0 0,0 3-64 0,0-1 0 16,0 4-16-16,-3-1 0 0,-2 2 0 0,0 2 0 16,0 2 0-16,1-2 0 0,-1 0-112 0,3 0 0 0,-1 1-128 15,0-2 192-15,-2 1-192 0,1-2 0 0,-1 0 0 0,-1 0 0 16,-3 1 0-16,-2-1 0 0,-3 0 0 0,1 0 0 15,-2 0 0-15,-1 0 0 0,-3 0 0 0,-2 0 0 16,-1 0 0-16,-3 0 0 0,-2-1 0 0,-2 1 0 16,1 0 0-16,-4-2 0 0,-1 1 0 0,-1-4 0 15,-1 1-448-15,0-2-64 0</inkml:trace>
  <inkml:trace contextRef="#ctx0" brushRef="#br0" timeOffset="2">25017 8044 11967 0,'-7'1'1072'0,"3"-1"-864"0,0 3-208 0,3-3 0 0,1 0 160 0,-3 0-16 0,-1 0 0 0,-2 0 0 0,-1 2 160 0,-1-2 16 0,1 0 16 0,2-2 0 0,3-1 672 0,0-1 128 16,2 2 16-16,2-2 16 0,-1 1 192 0,1 0 48 15,1-1 0-15,-2 2 0 0,0 1 560 0,-1 1 112 16,0 0 32-16,-2-3 0 0,-1 6-128 0,1-3 0 16,-2 0-16-16,4 0 0 0,0 0-912 0,0 0-176 15,-22 0-48-15,16 0 0 0,1 0-448 0,0-3-80 16,0-1-32-16,0 2 0 0,0-2-32 0,1-1-16 16,0-1 0-16,1 1 0 0,0-3-224 0,0-2 176 15,0 0-176-15,1 1 160 0,-2-1-160 0,0-2 0 0,1-1 0 16,-1 4 0-16,0-4 0 0,-1 3 0 0,0 0 0 0,0-1 0 15,-1 4 0-15,0 1 0 0,-2 0 0 0,0 2 0 16,-1 1 0-16,-2 1 0 0,1 2 0 0,-1 0 0 16,0 0 0-16,1 2-176 0,3 1 176 0,0 1-192 15,4-2-384 1,3 2-96-16</inkml:trace>
  <inkml:trace contextRef="#ctx0" brushRef="#br0" timeOffset="3">25247 8720 27647 0,'0'4'2448'0,"-2"-3"-1952"0,2 2-496 0,0-3 0 0,0 2 1232 0,-1-2 160 0,1 4 16 0,-2 0 16 0,0 2 16 0,0 2 0 16,-2 0 0-16,2 1 0 0,-2-1-800 0,0 0-144 16,2-2-48-16,-1 2 0 0,1 0-96 0,1 1-32 15,0 3 0-15,-1-2 0 0,1 3-128 0,0 2-16 16,1-2-16-16,0 3 0 0,0-3-160 0,0 2 160 0,1 1-160 0,-1 3 160 16,1-3-32-16,-1 0 0 15,2-1 0-15,-2 1 0 0,0-4 0 0,0 2 0 0,0-2 0 16,0 1 0-16,0-4 0 0,-2-1-128 0,4-2 192 0,-2-1-64 15,1-5 32-15,-1 0 0 0,1-3 0 0,-1 0 0 16,1-3 112-16,0-4 32 0,1-3 0 16,-2-2 0-16,1-1 48 0,0-2 16 0,0-2 0 0,-1-5 0 15,2 3-160-15,-2-3-16 0,1 2-16 0,0-2 0 16,2-1 32-16,-1 4 16 0,1 0 0 0,1 1 0 16,1 5-80-16,0 3-16 0,0 0 0 0,2 4 0 15,0 3-128-15,2 2 0 0,-1 2 0 0,1 0 128 16,3 2-128-16,1 0 0 0,3 0 0 0,2-2 0 15,3 2 0-15,-1-4 0 0,2-1 0 0,-1 1 0 16,-1 1 0-16,-1 0 192 0,-2 0-64 0,-2-1 0 16,0 1-128-16,-4 0 0 0,-1 3 0 0,-2-3 0 15,0 6 0-15,-2-2 160 0,0 4-32 0,-1-1-128 0,0 2 160 16,0-3-160-16,-1 4 128 0,1-1-128 0,0 0 0 16,0 0 0-16,-1 0 0 0,0-2 0 0,1 0 0 15,-1 1 0-15,0-2-176 0,0 1 176 16,0 0-608-16,1 1-32 0,1-1-16 0,2 2 0 15,-2-3-688-15,1 4-144 0</inkml:trace>
  <inkml:trace contextRef="#ctx0" brushRef="#br0" timeOffset="4">26123 8740 17503 0,'-2'3'768'0,"-1"0"176"16,1-3-752-16,1 3-192 0,1-3 0 0,0 0 0 0,-2 0 1456 0,1 0 256 0,0 0 48 0,-3 1 16 0,-1-1 784 0,-2 0 144 0,-2-1 48 0,-1-2 0 15,1 3-928-15,-4-3-176 0,2 3-48 0,-3-3 0 16,0 3-816-16,-3 0-160 0,0 3-48 0,0 3 0 15,0-1-288-15,-2 3-64 0,0 5-16 0,0 0 0 16,0 6-208-16,1 2 0 0,0 2 0 0,0 5 0 0,2 0 0 16,2 4 0-16,0 3 0 0,3-4 0 15,1 1-160-15,4-6 160 0,4-1-128 0,1-7 128 0,2-2 0 0,2-2 0 16,2-4 0-16,3-2 0 0,0-1 192 0,2-7-48 16,0 0 0-16,3-4 0 15,1-2-144-15,4-7 192 0,2-2-192 0,-1-2 192 0,6-4-192 0,0-4 0 16,-3 3-192-16,3-4 192 0,0-2-320 0,-2-1 64 15,-1 1 16-15,-2-1 0 0,-3 7 240 0,-2 0 0 16,-2 2 0-16,-5 5-144 0,0 3 144 0,-5 4 224 16,0 4-48-16,-3 2-16 0,-1 2 96 0,-1 4 32 15,0 0 0-15,-1 2 0 0,1 3-96 0,-1 0 0 16,1 1-16-16,1 3 0 0,0-1-176 0,1 0 0 16,0-2 0-16,1 3 0 0,-1-1 0 0,1 0 0 15,3 0 144-15,-3 0-144 0,0 0 192 0,-1 1-48 16,1 0 0-16,-1 0 0 0,-1 1 112 0,0-1 0 15,0 0 16-15,-2 2 0 0,1 1-272 0,-2-3 160 0,0 3-160 0,2-4 128 16,-2 2-128-16,2-2 0 0,-1 0 0 0,2-2-176 31,0-1-464-31,1-2-112 0,1 0-16 0,0-1-12288 0,3-4-2448 0</inkml:trace>
  <inkml:trace contextRef="#ctx0" brushRef="#br0" timeOffset="5">26484 8872 33167 0,'-1'4'2944'0,"0"-1"-2352"0,1 0-464 0,0 0-128 0,1 0 848 0,-1 0 160 0,-1 4 16 0,0 2 16 0,0 3-64 0,-2 6-16 0,-1 3 0 0,2-4 0 0,-2 2-704 0,0-1-256 15,2-3 144-15,-2-1-144 0,1-2 0 0,0 0 0 16,1-2 0-16,-2-1 0 0,1-4 0 0,1 0 0 15,-1-2 0-15,1 0 0 0,0-2 0 0,-1-1 0 16,2 0 0-16,0-1 0 0,-1-2 304 0,1-3 80 16,1 3 0-16,0-6 16 0,0-1 32 0,1 0 0 15,1-5 0-15,-1-1 0 0,1-4-112 0,2 2 0 16,1-2-16-16,1-2 0 0,2 3-144 0,0 1-32 16,1 2 0-16,2 0 0 0,-1 3-128 0,0 3 0 15,0 2 0-15,-3 1 0 0,-1 4-128 0,0 0 128 0,-1 2 0 16,2 2 0-16,-1 2 0 0,0-2 0 0,1 1 0 15,2 2 0-15,2-1 0 0,0 0 0 0,2 2 0 16,0-1 0-16,2 2 0 0,0-2 0 16,1 5 0-16,0-3 0 0,1 4 0 0,1 0 0 0,-2 2 0 15,-1 0 0-15,-2 4 0 0,0 0 0 0,-1 4 0 16,-1 1 0-16,-4 4-416 0,1 1 32 0,-3 0 16 16,0 2-12672-16,-1 3-2528 0</inkml:trace>
  <inkml:trace contextRef="#ctx0" brushRef="#br0" timeOffset="6">27710 8870 22111 0,'-6'0'1968'0,"0"2"-1584"0,1 0-384 0,1 0 0 0,0-2 2112 0,-1 0 320 0,-5 3 80 0,-6 0 16 0,-7 1-624 0,-8 2-128 0,-8 3-32 0,-1-2 0 0,-2 4-976 16,0-1-192-16,1 3-32 0,1 0-16 0,1 3-336 0,0 3-64 16,1 1 0-16,1-2-128 0,4 3 304 0,-2-1-48 15,-1-1-16-15,3 3 0 0,2-4-48 0,2 2-16 16,3-1 0-16,5-3 0 0,4-1 16 0,3-2 0 0,4 0 0 15,3-4 0-15,2 1-48 0,4-1 0 0,1-2 0 0,4 2 0 16,2-5 0-16,5 1 0 0,1 1 0 0,6-5 0 16,1 2 48-16,4-2 0 0,1-1 0 0,4-1 0 15,1-3-16-15,3-1 0 0,2-1 0 0,0-2 0 16,0-1 0-16,-1-3 0 0,-2 0 0 0,0-2 0 16,0 0 64-16,0-4 16 0,2-4 0 0,-1 0 0 15,-1-3 128-15,0-1 16 0,-2-2 16 0,-2-2 0 16,-2 0 16-16,-2-2 0 0,-3-1 0 0,-3 1 0 15,-1-3-64-15,-5-1-16 0,-1 1 0 0,-2-4 0 16,-3-3-96-16,-2-3 0 0,1-5-16 0,-3-1 0 16,1-2-240-16,-1 0 0 0,-2 1 128 0,1 2-128 15,-2 6 0-15,1 0-256 0,0 6 48 0,0 2 16 16,-1 2-512-16,1 1-80 16,0 2-32-16,-2 3-13648 0,2 2-2752 0</inkml:trace>
</inkml:ink>
</file>

<file path=ppt/ink/ink3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28:20.672"/>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Property name="color" value="#7030A0"/>
    </inkml:brush>
    <inkml:brush xml:id="br2">
      <inkml:brushProperty name="width" value="0.05292" units="cm"/>
      <inkml:brushProperty name="height" value="0.05292" units="cm"/>
    </inkml:brush>
    <inkml:brush xml:id="br3">
      <inkml:brushProperty name="width" value="0.05292" units="cm"/>
      <inkml:brushProperty name="height" value="0.05292" units="cm"/>
      <inkml:brushProperty name="color" value="#D60093"/>
    </inkml:brush>
    <inkml:brush xml:id="br4">
      <inkml:brushProperty name="width" value="0.05292" units="cm"/>
      <inkml:brushProperty name="height" value="0.05292" units="cm"/>
      <inkml:brushProperty name="color" value="#FFC000"/>
    </inkml:brush>
    <inkml:context xml:id="ctx1">
      <inkml:inkSource xml:id="inkSrc40">
        <inkml:traceFormat>
          <inkml:channel name="X" type="integer" max="27388" units="cm"/>
          <inkml:channel name="Y" type="integer" max="18258" units="cm"/>
          <inkml:channel name="T" type="integer" max="2.14748E9" units="dev"/>
        </inkml:traceFormat>
        <inkml:channelProperties>
          <inkml:channelProperty channel="X" name="resolution" value="1000.29218" units="1/cm"/>
          <inkml:channelProperty channel="Y" name="resolution" value="1000.43835" units="1/cm"/>
          <inkml:channelProperty channel="T" name="resolution" value="1" units="1/dev"/>
        </inkml:channelProperties>
      </inkml:inkSource>
      <inkml:timestamp xml:id="ts1" timeString="2026-09-04T15:31:11.681"/>
    </inkml:context>
    <inkml:brush xml:id="br5">
      <inkml:brushProperty name="width" value="0.05292" units="cm"/>
      <inkml:brushProperty name="height" value="0.05292" units="cm"/>
      <inkml:brushProperty name="color" value="#FF0000"/>
    </inkml:brush>
  </inkml:definitions>
  <inkml:trace contextRef="#ctx0" brushRef="#br0">23822 7993 10127 0,'0'-2'896'0,"0"2"-704"0,0-3-192 0,-1 2 0 0,1 1 2368 0,0 0 448 0,0 0 96 0,-1 0 16 0,-1 0-448 0,1 0-96 16,-1 0-16-16,2 0 0 0,0 0-1024 0,0 0-224 0,0 0-32 0,-18-11-16 16,15 7-688-16,-1 0-144 0,-1-2-32 0,0 0 0 15,-2 0 128-15,-1 0 32 0,1 0 0 0,-2-1 0 16,-1 1 64-16,-1 2 16 0,0 1 0 0,0 3 0 15,-1 0-256-15,-2 1-64 0,0 4 0 0,0 2 0 16,-3 3-128-16,-1 5 0 0,-2 1 144 0,0 3-144 16,4 3 320-16,-1 3-16 0,0 3 0 0,-1 7 0 0,3-1 16 15,4 2 16-15,4-5 0 0,3-2 0 0,3-1 32 0,5-2 0 16,2-4 0-16,5-1 0 16,1-1-240-16,3-1-128 0,1-1 160 0,4-2-160 0,4 0 0 0,0-2 0 15,2 1 0-15,0-5 0 0,3-2 0 16,-1 2-160-16,1-6 32 0,-2-4 0 0,-1-3-80 0,0 0-16 15,2-3 0-15,1-2 0 0,-2-3 224 0,0 0 192 16,1-4-48-16,0-1 0 0,-1-4 0 0,-2 2 0 16,-1-3 0-16,-1-2 0 0,-2 1-16 15,-5-1-128-15,-2-1 192 0,-2 1-64 0,-5 0-128 0,-2-1 0 16,-4 1 144-16,-2-1-144 0,-3 1 0 0,-2-1 0 16,-4 1 0-16,-1 0 0 0,-5 1 0 0,-1 1-256 15,-3 1 64-15,-2 1 0 0,-2 4-80 0,-1 4-32 16,-1 0 0-16,-2 4 0 0,-2 2 304 0,-1 4 0 15,2 1 0-15,0 1 144 0,2 5-144 0,1 0 0 0,1 3 144 0,1-2-144 32,0 4-880-32,3-3-240 0</inkml:trace>
  <inkml:trace contextRef="#ctx0" brushRef="#br0" timeOffset="12815.24">24840 8569 21183 0,'2'-3'1888'0,"1"0"-1504"0,-1 0-384 0,1 0 0 0,-1 2 1488 0,1 0 240 0,0-3 32 0,4 0 16 0,-1-2-112 0,0 0 0 0,-1 2-16 0,-3 0 0 16,-2 3-256-16,-2 1-48 0,-3 1-16 0,-1 1 0 15,0 0-624-15,-1-2-128 0,1 0-32 0,0 0 0 16,2-2-288-16,-1-1-48 0,3-1-16 0,-1 1 0 16,2-6-32-16,1 2-16 0,1-6 0 0,1 3 0 15,0-4-144-15,1 0 0 0,-1 2 0 0,-2-4 0 16,0 3 0-16,-2 1 0 0,-2-1 0 0,-2 6 0 15,-2-2 0-15,-3 6 0 0,-1 0 0 16,-4 6 0-16,-3 0 0 0,-3 4 0 0,0 1 128 16,-2 0-128-16,-1 2 0 0,-1 1 192 0,-2 2-192 0,2-3 192 15,3 2-192-15,-2 1 160 0,0-1-160 0,0 1 160 16,4 0-160-16,3 0 0 0,3-4 0 0,1 1 0 16,2 1 0-16,1 1 0 0,3-1 0 0,1 1 0 15,3-1-128-15,1 2 128 0,1 1-160 0,1 3 160 16,2-1-128-16,2-2 128 0,2 3 0 0,1-1-144 0,1 0 144 0,2-4 0 15,3 2 0-15,1-3 0 0,2-1 0 0,1 0 0 16,0-2 0-16,-1-3-128 0,-1 0 128 0,3-1 0 16,-3-2 0-16,2-2 0 0,-2-2 0 0,0-2 0 15,-1 2 128-15,0-6-128 0,-1 2 192 0,0-5-16 16,2 1-16-16,0-4 0 16,-1-2-16-16,1-1 0 0,2 0 0 0,-1-4 0 0,-1 2-144 0,1 2 0 15,0 1 0-15,-1 1 128 0,-1-1-128 0,0 1 0 16,-1 1 0-16,0 4 0 0,1-1 0 0,-3 4 0 15,0 1 0-15,-3 2 0 0,-2 2 0 16,-1 2 0-16,-2 2 0 0,-1 2 0 0,-1 2 0 0,0-2 0 16,-1 2 0-16,0 0 0 0,0 0 0 0,-1 0 160 0,1 1-160 15,0-1 160-15,0 0-160 0,1 0 0 16,-1 2 0-16,-1 0 0 0,0 2 128 0,-1 2-128 0,1 2 192 16,-3 5-64-16,0 0 0 0,0 5 0 0,-2-1 0 15,-1 6 0-15,-2-1-128 0,0 6 128 0,-2-1-128 0,0 7 128 16,-3 2-128-16,-2 5 0 0,-1 6 0 0,-2 1 128 15,-1 3-128-15,2 0 0 0,-1 0 0 0,1-4 0 16,4-2 0-16,-1 3 0 0,2 6 0 0,-3 6 0 16,4-3 0-16,0 0 0 0,4-8 0 0,1-8 0 15,3-9-144-15,3-3 144 0,3-7 0 0,1-3 0 16,3-2 0-16,3-4-128 0,0-3 128 0,2-1 0 16,4-5-144-16,2-2 144 0,4-4-208 0,1 0 80 15,2-2-384 1,3-5-80-16,2-2-16 0,2-5-18208 0</inkml:trace>
  <inkml:trace contextRef="#ctx0" brushRef="#br0" timeOffset="13506.47">24494 8200 19343 0,'-7'-3'1728'0,"2"2"-1392"0,2 1-336 0,2 0 0 0,1 0 912 0,-2-2 112 0,-1-1 32 0,-4 2 0 0,0-3 608 0,0-1 112 0,-1 1 16 0,3 1 16 0,1-2-528 0,2 1-128 16,2 2 0-16,-1 0-16 0,2 0-368 0,1 1-80 15,2-4-16-15,2 1 0 0,1 0-96 0,1 2 0 16,3-4-16-16,0 2 0 0,1-2-176 0,2 0-48 16,4-1 0-16,3 0 0 0,4-2-16 0,-2 1 0 15,2 1 0-15,1 0 0 0,0 3-64 0,0-1 0 16,0 4-16-16,-3-1 0 0,-2 2 0 0,0 2 0 16,0 2 0-16,1-2 0 0,-1 0-112 0,3 0 0 0,-1 1-128 15,0-2 192-15,-2 1-192 0,1-2 0 0,-1 0 0 0,-1 0 0 16,-3 1 0-16,-2-1 0 0,-3 0 0 0,1 0 0 15,-2 0 0-15,-1 0 0 0,-3 0 0 0,-2 0 0 16,-1 0 0-16,-3 0 0 0,-2-1 0 0,-2 1 0 16,1 0 0-16,-4-2 0 0,-1 1 0 0,-1-4 0 15,-1 1-448-15,0-2-64 0</inkml:trace>
  <inkml:trace contextRef="#ctx0" brushRef="#br0" timeOffset="14262.15">25017 8044 11967 0,'-7'1'1072'0,"3"-1"-864"0,0 3-208 0,3-3 0 0,1 0 160 0,-3 0-16 0,-1 0 0 0,-2 0 0 0,-1 2 160 0,-1-2 16 0,1 0 16 0,2-2 0 0,3-1 672 0,0-1 128 16,2 2 16-16,2-2 16 0,-1 1 192 0,1 0 48 15,1-1 0-15,-2 2 0 0,0 1 560 0,-1 1 112 16,0 0 32-16,-2-3 0 0,-1 6-128 0,1-3 0 16,-2 0-16-16,4 0 0 0,0 0-912 0,0 0-176 15,-22 0-48-15,16 0 0 0,1 0-448 0,0-3-80 16,0-1-32-16,0 2 0 0,0-2-32 0,1-1-16 16,0-1 0-16,1 1 0 0,0-3-224 0,0-2 176 15,0 0-176-15,1 1 160 0,-2-1-160 0,0-2 0 0,1-1 0 16,-1 4 0-16,0-4 0 0,-1 3 0 0,0 0 0 0,0-1 0 15,-1 4 0-15,0 1 0 0,-2 0 0 0,0 2 0 16,-1 1 0-16,-2 1 0 0,1 2 0 0,-1 0 0 16,0 0 0-16,1 2-176 0,3 1 176 0,0 1-192 15,4-2-384 1,3 2-96-16</inkml:trace>
  <inkml:trace contextRef="#ctx0" brushRef="#br0" timeOffset="15215.39">25247 8720 27647 0,'0'4'2448'0,"-2"-3"-1952"0,2 2-496 0,0-3 0 0,0 2 1232 0,-1-2 160 0,1 4 16 0,-2 0 16 0,0 2 16 0,0 2 0 16,-2 0 0-16,2 1 0 0,-2-1-800 0,0 0-144 16,2-2-48-16,-1 2 0 0,1 0-96 0,1 1-32 15,0 3 0-15,-1-2 0 0,1 3-128 0,0 2-16 16,1-2-16-16,0 3 0 0,0-3-160 0,0 2 160 0,1 1-160 0,-1 3 160 16,1-3-32-16,-1 0 0 15,2-1 0-15,-2 1 0 0,0-4 0 0,0 2 0 0,0-2 0 16,0 1 0-16,0-4 0 0,-2-1-128 0,4-2 192 0,-2-1-64 15,1-5 32-15,-1 0 0 0,1-3 0 0,-1 0 0 16,1-3 112-16,0-4 32 0,1-3 0 16,-2-2 0-16,1-1 48 0,0-2 16 0,0-2 0 0,-1-5 0 15,2 3-160-15,-2-3-16 0,1 2-16 0,0-2 0 16,2-1 32-16,-1 4 16 0,1 0 0 0,1 1 0 16,1 5-80-16,0 3-16 0,0 0 0 0,2 4 0 15,0 3-128-15,2 2 0 0,-1 2 0 0,1 0 128 16,3 2-128-16,1 0 0 0,3 0 0 0,2-2 0 15,3 2 0-15,-1-4 0 0,2-1 0 0,-1 1 0 16,-1 1 0-16,-1 0 192 0,-2 0-64 0,-2-1 0 16,0 1-128-16,-4 0 0 0,-1 3 0 0,-2-3 0 15,0 6 0-15,-2-2 160 0,0 4-32 0,-1-1-128 0,0 2 160 16,0-3-160-16,-1 4 128 0,1-1-128 0,0 0 0 16,0 0 0-16,-1 0 0 0,0-2 0 0,1 0 0 15,-1 1 0-15,0-2-176 0,0 1 176 16,0 0-608-16,1 1-32 0,1-1-16 0,2 2 0 15,-2-3-688-15,1 4-144 0</inkml:trace>
  <inkml:trace contextRef="#ctx0" brushRef="#br0" timeOffset="15757.05">26123 8740 17503 0,'-2'3'768'0,"-1"0"176"16,1-3-752-16,1 3-192 0,1-3 0 0,0 0 0 0,-2 0 1456 0,1 0 256 0,0 0 48 0,-3 1 16 0,-1-1 784 0,-2 0 144 0,-2-1 48 0,-1-2 0 15,1 3-928-15,-4-3-176 0,2 3-48 0,-3-3 0 16,0 3-816-16,-3 0-160 0,0 3-48 0,0 3 0 15,0-1-288-15,-2 3-64 0,0 5-16 0,0 0 0 16,0 6-208-16,1 2 0 0,0 2 0 0,0 5 0 0,2 0 0 16,2 4 0-16,0 3 0 0,3-4 0 15,1 1-160-15,4-6 160 0,4-1-128 0,1-7 128 0,2-2 0 0,2-2 0 16,2-4 0-16,3-2 0 0,0-1 192 0,2-7-48 16,0 0 0-16,3-4 0 15,1-2-144-15,4-7 192 0,2-2-192 0,-1-2 192 0,6-4-192 0,0-4 0 16,-3 3-192-16,3-4 192 0,0-2-320 0,-2-1 64 15,-1 1 16-15,-2-1 0 0,-3 7 240 0,-2 0 0 16,-2 2 0-16,-5 5-144 0,0 3 144 0,-5 4 224 16,0 4-48-16,-3 2-16 0,-1 2 96 0,-1 4 32 15,0 0 0-15,-1 2 0 0,1 3-96 0,-1 0 0 16,1 1-16-16,1 3 0 0,0-1-176 0,1 0 0 16,0-2 0-16,1 3 0 0,-1-1 0 0,1 0 0 15,3 0 144-15,-3 0-144 0,0 0 192 0,-1 1-48 16,1 0 0-16,-1 0 0 0,-1 1 112 0,0-1 0 15,0 0 16-15,-2 2 0 0,1 1-272 0,-2-3 160 0,0 3-160 0,2-4 128 16,-2 2-128-16,2-2 0 0,-1 0 0 0,2-2-176 31,0-1-464-31,1-2-112 0,1 0-16 0,0-1-12288 0,3-4-2448 0</inkml:trace>
  <inkml:trace contextRef="#ctx0" brushRef="#br0" timeOffset="16159.16">26484 8872 33167 0,'-1'4'2944'0,"0"-1"-2352"0,1 0-464 0,0 0-128 0,1 0 848 0,-1 0 160 0,-1 4 16 0,0 2 16 0,0 3-64 0,-2 6-16 0,-1 3 0 0,2-4 0 0,-2 2-704 0,0-1-256 15,2-3 144-15,-2-1-144 0,1-2 0 0,0 0 0 16,1-2 0-16,-2-1 0 0,1-4 0 0,1 0 0 15,-1-2 0-15,1 0 0 0,0-2 0 0,-1-1 0 16,2 0 0-16,0-1 0 0,-1-2 304 0,1-3 80 16,1 3 0-16,0-6 16 0,0-1 32 0,1 0 0 15,1-5 0-15,-1-1 0 0,1-4-112 0,2 2 0 16,1-2-16-16,1-2 0 0,2 3-144 0,0 1-32 16,1 2 0-16,2 0 0 0,-1 3-128 0,0 3 0 15,0 2 0-15,-3 1 0 0,-1 4-128 0,0 0 128 0,-1 2 0 16,2 2 0-16,-1 2 0 0,0-2 0 0,1 1 0 15,2 2 0-15,2-1 0 0,0 0 0 0,2 2 0 16,0-1 0-16,2 2 0 0,0-2 0 16,1 5 0-16,0-3 0 0,1 4 0 0,1 0 0 0,-2 2 0 15,-1 0 0-15,-2 4 0 0,0 0 0 0,-1 4 0 16,-1 1 0-16,-4 4-416 0,1 1 32 0,-3 0 16 16,0 2-12672-16,-1 3-2528 0</inkml:trace>
  <inkml:trace contextRef="#ctx0" brushRef="#br0" timeOffset="16653.23">27710 8870 22111 0,'-6'0'1968'0,"0"2"-1584"0,1 0-384 0,1 0 0 0,0-2 2112 0,-1 0 320 0,-5 3 80 0,-6 0 16 0,-7 1-624 0,-8 2-128 0,-8 3-32 0,-1-2 0 0,-2 4-976 16,0-1-192-16,1 3-32 0,1 0-16 0,1 3-336 0,0 3-64 16,1 1 0-16,1-2-128 0,4 3 304 0,-2-1-48 15,-1-1-16-15,3 3 0 0,2-4-48 0,2 2-16 16,3-1 0-16,5-3 0 0,4-1 16 0,3-2 0 0,4 0 0 15,3-4 0-15,2 1-48 0,4-1 0 0,1-2 0 0,4 2 0 16,2-5 0-16,5 1 0 0,1 1 0 0,6-5 0 16,1 2 48-16,4-2 0 0,1-1 0 0,4-1 0 15,1-3-16-15,3-1 0 0,2-1 0 0,0-2 0 16,0-1 0-16,-1-3 0 0,-2 0 0 0,0-2 0 16,0 0 64-16,0-4 16 0,2-4 0 0,-1 0 0 15,-1-3 128-15,0-1 16 0,-2-2 16 0,-2-2 0 16,-2 0 16-16,-2-2 0 0,-3-1 0 0,-3 1 0 15,-1-3-64-15,-5-1-16 0,-1 1 0 0,-2-4 0 16,-3-3-96-16,-2-3 0 0,1-5-16 0,-3-1 0 16,1-2-240-16,-1 0 0 0,-2 1 128 0,1 2-128 15,-2 6 0-15,1 0-256 0,0 6 48 0,0 2 16 16,-1 2-512-16,1 1-80 16,0 2-32-16,-2 3-13648 0,2 2-2752 0</inkml:trace>
  <inkml:trace contextRef="#ctx0" brushRef="#br1" timeOffset="38570.56">17941 11614 32255 0,'-11'-6'2864'0,"2"0"-2288"0,4 2-576 0,4 0 0 0,0 4 704 0,-2-5 48 0,-2-2 0 0,-4-8 0 0,-3-2-752 0,3-6 0 0,0 2 0 0,2-3-160 0,3 4 400 0,1-2 80 0,1 3 0 0,1-3 16 0,1 2-336 16,-3-1-192-16,1 5 32 0,-3-3 0 15,-1 3 160-15,-2 3-208 0,-3 0 80 0,-3 3 128 16,-3 2-256-16,-4 4 64 0,-5 2 0 0,-2 2 16 0,-6 0 176 0,-3 0 0 16,-4 2 128-16,-4 2-128 0,-2-1 384 15,-3 2 16-15,-2 3 0 0,-1-2 0 0,-1 3 176 0,3 1 48 16,1-1 0-16,5 0 0 0,4 2 16 0,1 0 16 15,4 2 0-15,3 0 0 0,3 1-416 0,3 3-96 16,2-1-16-16,1 3 0 0,-1 3-128 0,0 0 0 16,3 1 0-16,0 0 0 0,1 4 0 0,1 6-224 15,1-3 48-15,3 5 16 0,3 6-48 0,2 1-16 16,1 5 0-16,4 4 0 0,2-4-128 0,5 3-32 16,4 5 0-16,7-7 0 15,7-1-160-15,9-4-32 0,9-4-16 0,10-5 0 0,9-5 336 16,8-3 80-16,9-4 16 0,4-4 0 0,1-3 160 0,0-5 192 0,0-6-32 15,1-2-16-15,4-7-144 0,-4-2 192 0,-4-3-192 16,-7-6 192-16,-6-3-352 0,-5-2-64 16,-1-1-16-16,-6-1 0 0,-3 2 800 0,0-5 144 15,-1-3 48-15,-1 1 0 0,-5-1-32 0,-2-2 0 0,-4 0 0 0,-3 2 0 16,-1-3-336-16,-4 1-80 0,-3 2-16 16,-4 1 0-16,-4-1-80 0,-6 1-16 0,-2-4 0 0,-7-5 0 15,-4-2 48-15,-5 1 0 0,-6-2 0 0,-6 1 0 16,-6-2-240-16,-6 4 0 0,-6 1 0 0,-3 2 0 15,-1 5-144-15,-8 1 144 0,-7-1-208 0,-5 4 80 16,-5 6 128-16,-2 4 0 0,-2 5 0 0,2 1 0 0,2 3 0 16,0 2 0-16,0 2 0 0,0 1 0 0,3 1 0 15,3 0 0-15,4 1 0 0,5 4 0 0,2 1 0 0,3 0 0 16,2 4 0-16,2-2 0 0,2 3 0 16,2 2 0-16,-2 2 0 0,1 5 0 0,2 2-128 0,1 0-64 15,0 4 0-15,3 3 0 16,-1 0-848-16,2 4-176 15,2-1-48-15,1 0-16240 0</inkml:trace>
  <inkml:trace contextRef="#ctx0" brushRef="#br1" timeOffset="41552.98">23858 8088 40543 0,'-2'-5'3600'0,"0"1"-2880"0,4 1-576 0,0 1-144 16,2 0 384-16,-1 0 32 0,4-4 16 0,1-4 0 16,6-3-912-16,1-3-176 0,2-2-48 15,-6-4 0-15</inkml:trace>
  <inkml:trace contextRef="#ctx0" brushRef="#br2" timeOffset="103775.33">18054 8614 911 0,'2'-6'0'0,"-1"2"0"0,-1 0 0 0,2 2 0 0,-2-1 3072 0,1 2 544 0,1 1 96 0,1-5 32 0,2 2-1584 0,2-5-320 0,4-1-64 0,0 1-16 0,2 0-800 0,-1 2-176 15,-1 2-16-15,-1 0-16 0,-1 2-80 0,-2 2-16 16,-2 0 0-16,-1 2 0 0,-3 2 240 0,-2 3 64 16,-3 0 0-16,-3 2 0 0,-1 3 272 0,-3 2 64 15,-2 1 16-15,-2 1 0 0,0-3-304 0,-1 2-64 16,1 1-16-16,-1 0 0 0,0 0-208 0,2-1-32 15,2 1-16-15,0 0 0 0,0 0-256 0,0 0-48 0,1 3-16 16,-1 1 0-16,-2 1-192 0,-1 4-32 0,-1-2-128 16,0 4 192-16,-1 2-192 0,-2 0 0 0,1 6 128 0,-5 3-128 15,1 3 128-15,-1 6 0 0,-1 0-128 16,-1 4 192-16,2 2-192 0,-2-5 0 0,3-3 0 0,1-4 0 16,2-6 0-16,1-1 0 0,2-5 0 0,2-4 0 15,4-4 0-15,1-5 192 0,3-2-48 0,0-2-16 16,1-3 208-16,1-3 48 0,1-2 0 0,0-1 0 15,0 0-160-15,0-3-32 0,1 0 0 0,-1 0 0 16,1-3 16-16,-1 0 0 0,2-1 0 0,0 2 0 16,1-2-80-16,0 1-128 0,0 1 176 0,1-2-176 15,1 4 0-15,0-3 0 0,1 0 0 0,1 1 0 16,0 0 0-16,1-1 0 0,0 3 0 0,1-3 0 0,1 1 0 16,1 2 0-16,-1-2 0 0,2 2 0 0,-1 2 0 0,1 0 0 15,0-2 0-15,-1 3 0 0,1-3 0 0,-2 0 0 16,2 0 0-16,0 0 0 0,-1 0 0 0,0-3 0 15,1 3 0-15,-1-4 0 0,1 2 208 0,-3 0-64 16,1 0-16-16,0 0 0 0,-2-1-128 0,1 2 0 16,-1 1 0-16,0-2 128 0,1 2-128 0,-1 2 128 15,2-2-128-15,2 1 128 0,0 4-128 0,-1-3 0 16,3 2 0-16,-1 0 128 0,1 2 0 0,0 1-128 16,2 0 192-16,0 2-64 0,3 0-128 0,-1 1 0 15,-1 3 0-15,1-1 0 0,0 3 0 0,1-1 0 16,-1 0 0-16,1 2 0 0,0-2 0 0,1 1 0 15,0 1 0-15,3 0 0 0,1 0 0 0,3 3 0 16,0-1 0-16,2 0-176 0,0 0 176 0,0 1 0 0,1-3 0 16,2 2 0-16,2-2 0 0,0 0 0 0,0 1 0 0,2-1 0 15,4 2 0-15,1 3 0 0,2 1 0 0,2 1 0 16,0 3 0-16,1 1 0 0,2 1 0 16,-4 4 0-16,-3 1 0 0,-3 1 0 0,-6 1 0 0,-1-1 0 15,-4 1 0-15,-1 1 0 0,-2 4 128 0,0 4-128 16,1 4 0-16,0-4 0 0,3-2-160 0,0-8 160 15,2-3 0-15,2-5 0 0,4-1 0 0,1-3 0 16,1-3 0-16,-2-2 0 0,3-1 0 0,0-1 0 16,0-3 192-16,0 1 32 0,1-1 16 0,0 4 0 15,2 0 0-15,-1 3 0 0,-3 0 0 0,-1 6 0 16,-2 1-240-16,-2 5 128 0,-2 1-128 0,-3 3 0 16,-2 1 0-16,-1 1 0 0,1 0 0 0,-1-5 0 0,-1-1 0 15,1-5 0-15,1-6 0 0,1-5 0 0,3 1 0 16,3-6 0-16,2 2 0 0,2 0 0 0,-1 1 160 15,2-3-160-15,3 2 160 0,-1 1-160 0,-1 4 0 0,0 1 0 16,-2 3 0-16,-1-1 0 0,-2 2 0 0,1 4 0 16,1 5 0-16,-1 0 0 0,0 4 0 0,2 3 0 15,-2 3 0-15,-1 0 0 0,-1-2 0 0,-1 1-128 16,1-2 128-16,-2-2 0 0,2-1 0 0,0-5 0 16,-1-5 0-16,1-5 0 0,-2-4 0 0,2-1 0 15,2-5 0-15,2 0 0 0,0-2 256 0,1 0 48 16,2 0 16-16,0 2 0 0,1-1-192 0,1 3-128 15,-3 2 192-15,-3 2-192 0,-1 5 0 0,-3 1 0 0,-2 7 0 16,-1-1 0-16,-1 2 0 0,-1 7 0 0,3-1 0 16,-1 3 0-16,2 3 0 0,3-1 128 15,2-2-128-15,3-2 0 0,0-5 0 0,2-7 0 0,0-2 0 16,1-6 0-16,-3-1 0 0,-1-3 0 0,0-3 0 16,-2 0 0-16,2-2 0 0,1 0 0 0,2 0 0 15,1 2 0-15,-1 3 208 0,-1-1-64 0,-2 2-16 16,-3 2 0-16,-3 2-128 0,-1 4 0 0,-5 3 0 15,-1 1-176-15,-2 5 176 0,-1 1 0 0,-1-1-144 0,1 1 144 16,1-1 0-16,-1-2 0 0,4-3 0 0,-1-4 0 16,3-2 0-16,1-3 0 0,2-1 0 0,2 0 0 15,-2-4 0-15,1-2 0 0,-2-1 192 0,-1-2-64 16,-3 0-128-16,0-4 0 0,-1 2 0 0,-2-1 0 16,-2 2-128-16,-3-2 128 0,1 2-160 0,-2-2 160 15,-1 2 0-15,1 0 0 0,-2 3-128 16,2-2 128-16,-3 2 0 0,0 1 0 0,-1-4 0 0,0 3-144 15,0-3 144-15,-3-1-192 0,2 0 192 0,-1-2-192 0,1 0-144 16,-1-3-48-16,0-3 0 0,1 0 0 0,1-2 208 16,-2 0 48-16,1-4 0 0,-2-1 0 0,0-2 128 15,-1-1 0-15,-2-3 0 0,-2-5 0 0,-1-2 160 16,-1-6 16-16,-2-1 0 0,-3-6 0 0,-1-4 32 0,-3-2 16 16,0-5 0-16,-1 3 0 0,1 0 0 0,0 2 0 15,0 4 0-15,2 0 0 0,2 0-224 0,0 4 0 16,2 2 0-16,3-2 0 0,0 2 0 0,3 0 0 15,-1-3 0-15,2 3 0 0,1-1 0 0,1 3 0 16,-1-2-176-16,0 4 176 0,0-3-288 0,0 2 64 16,-1 1 16-16,1-1 0 0,-2-3-48 0,2 4 0 15,0-3 0-15,3-1 0 0,-2 1 48 0,0-1 0 0,0 3 0 16,2-2 0-16,2 2-48 0,-2 1 0 0,2 9 0 0,-1 0 0 16,-1 5 80-16,0 8 16 0,-2 0 0 15,-2 4 0-15,-1 4 160 0,0-1 0 0,-1 2 0 16,1 3 0-16,-2 0 0 0,0 0 0 0,1 2 0 15,-2 0 0-15,1-1 0 0,0-1 0 0,0 0 0 0,1 0 0 16,-1-2 0-16,1-3 0 0,2 2-128 0,1-1 128 16,0-2 0-16,1-2 0 0,1-1 0 15,0 2 176-15,0-3-176 0,0 2 0 0,0-2 0 0,-1 1-176 16,0 0 176-16,-2 0 0 0,1 1 0 0,-3 1 0 16,1 1 0-16,-2 0 0 0,0 0 0 0,-1 0-128 15,0 0 128-15,-1 1 0 0,1 1 0 0,1-2 0 16,0 3 0-16,1-3 0 0,-2 0 0 0,0 0 0 0,0 0 0 15,0 0 144-15,0 0-16 0,0 0-128 0,22-3 176 0,-16 0-176 16,-1 0 160-16,1-3-160 0,-1 2 128 0,0 0-128 16,-1 2 0-16,-2-2 0 0,1-1 0 0,-3 2 0 15,0 0 0-15,-3-1 0 0,-1 3 0 0,-2 1 0 16,-1-2 0-16,-2 2 0 0,-1-3 0 0,0 2 0 16,1 1 0-16,-1-2 0 0,0-2 176 0,0 1-176 15,1-3 192-15,1 0-192 0,-1-1 240 0,1-2-64 16,0-1-16-16,-2 0 0 0,0-2-160 0,-1-3 0 15,-3 1 0-15,1-2 0 0,-2-1 128 0,-2 0 0 16,-2-2 0-16,-1 1 0 0,-1-1 0 0,-2 2 0 16,0-4 0-16,-1 1 0 0,-1 1-128 0,-1 0 128 15,0 0-128-15,-2 0 128 0,0 0-128 0,-1-4 0 0,-2 0 0 16,-3-3 128-16,1 0-128 0,-3-2 0 16,0-3 0-16,-1 2 128 0,1 1-128 0,2-3 0 0,-1 1 0 15,0-5 128-15,2 3-128 0,0-5 0 0,-1 3 0 0,1-1 0 16,1 3 0-16,0 0 0 0,-1 1 0 15,-5-4 0-15,-5-3 0 0,-3-3 160 0,2 4-32 0,0-1-128 16,5 2 0-16,-1-1 0 0,4 1-160 16,0 1 160-16,4 4 0 0,1 5 0 0,3 2 0 0,-3-1 0 15,-2 0 0-15,-2-1 0 0,-1 1 0 0,-1 2 0 16,0 1 0-16,2 1 0 0,2 1 0 0,1 1 128 16,0-1-128-16,3 2 0 0,2-1 0 0,0 0 0 15,-2-2 0-15,2 1 0 0,-1-1 0 0,-2 1 0 0,2-1 0 16,-2 1 0-16,0 0 128 0,1-1-128 15,-2 2 0-15,-1-4 0 0,-1 2 0 0,0 1 0 0,1-1 0 16,0 2 0-16,-2 0 0 0,2 3 0 0,0 2 0 16,1 0 0-16,-2 1 0 0,-2 0 0 0,-1 0 0 15,-1 3 0-15,0-2 0 0,2 2 0 16,1-2 0-16,3-3 0 0,1 1 0 0,4-4 0 0,1-1 0 16,4-4 0-16,2-2 0 0,-2-2 0 0,1 1 0 0,0 0 0 15,0 1 0-15,-1-3 0 0,-2 2 0 0,-3-1 0 16,0 1 0-16,-4 0 0 0,-3-5 0 0,-2 5 0 15,3 3 0-15,0 2 0 0,2 5 0 0,-1 1 0 16,0 2 0-16,0 3 0 0,2-2 0 0,2 2 0 0,-1-1 0 16,2-1 0-16,-2 0 0 0,0-4 0 0,-1 1 0 0,1-1 0 15,3 3 0-15,-1-2 0 16,1-1 0-16,0 0 0 0,2-1 0 0,-3-1 0 0,0 2 0 16,0 0 0-16,3 1 0 0,-2 1 0 0,-2 2 0 0,-2 0 0 15,7 2 0-15,-2 1 0 0,-2-1 0 0,-2 0 0 16,-2 2 0-16,-1 0 0 0,-1 0 0 0,-1 1 0 15,-3-1 0-15,1 0 0 0,3 2 0 16,1 0 0-16,3-4-128 0,2 0 128 0,1-2 0 16,3-1 0-16,2 1 0 0,2-2 0 0,-1 2 0 15,-1-3 0-15,1 2 0 0,-4-2 0 0,0 1 0 0,-2-2 0 16,0 4 0-16,-2-1 0 0,-3 1 0 0,1 2 0 16,-1-2 0-16,0 2 0 0,2-1 0 0,2 0 128 15,0-1-128-15,5 3 0 0,1-1 0 0,3-3 0 16,1 1 0-16,1-2 0 0,1 2 0 0,2 0 0 15,1-2-128-15,0 2 128 0,2 0 0 0,2 1 0 0,1 0-320 0,-1 0 16 16,2 2 0-16,0 0 0 0,2-1 304 0,-1 3 0 16,2 1 0-16,-2 0 0 0,1 1-160 0,2 4 160 15,0-2-128-15,-2 3 128 16,3 3-576-16,0-2-48 0,0 4 0 0,0 1-19920 16</inkml:trace>
  <inkml:trace contextRef="#ctx0" brushRef="#br2" timeOffset="106003.89">18826 9065 17503 0,'4'-2'1552'0,"0"1"-1232"0,-3 1-320 0,-1 0 0 0,1 0 320 0,-1 0 0 0,3 0 0 0,-1-3 0 0,2 3 496 0,0-4 96 0,-2 2 32 0,1-2 0 0,-1 2-464 0,-1 2-96 0,1-4 0 0,-1 2-16 31,0 2-816-31,-1-3-144 0,0 3-48 0,-1 3 0 16,-2-1-592-16,-2 2-128 0,-1-1-32 0,-5 6 0 16,-4 1 128-16,-6 0 32 0,-5 5 0 0,-7 1 0 15,-5 0 400-15,-6 0 96 16,-6 5 16-16,-6-1 0 0,-5 0 720 0,-5 3 208 0,-6-1 16 0,-4 2 0 0,-3 3 720 0,5-5 144 0,9-4 16 0,-6 3 16 15,-4 1 704-15,-2 3 144 0,0 1 16 0,7-2 16 16,4-4-848-16,9-1-160 0,7 0-32 0,11-4-16 0,9-2-784 16,0 0-160-16,0 2 0 0,4 1-7248 15,4-2-1440-15</inkml:trace>
  <inkml:trace contextRef="#ctx0" brushRef="#br2" timeOffset="106385.92">19858 9423 35935 0,'-8'0'1600'0,"2"0"320"0,0 2-1536 0,1 2-384 0,1 0 0 0,1-2 0 31,-2-1-720-31,-4 4-224 0,-6 3-32 0,-6 2-16 16,-6 1-192-16,-3-1-32 0,-3-1-16 0,0 0 0 15,-1-1 192-15,1 0 32 0,-2-2 16 0,-2 4 0 0,-3-4 80 0,-3 4 16 0,-4 3 0 16,-4-1 0-16,-2 4 448 0,-1-2 80 15,-2 3 32-15,-1 0 0 0,-2 2 336 0,0-1 0 0,2-1 0 16,4-1 0-16,3 0 0 0,2-1 192 0,0 1 0 16,1 2 0-16,2-2-48 0,3 0 0 0,1-2 0 0,3 1-9424 15</inkml:trace>
  <inkml:trace contextRef="#ctx0" brushRef="#br2" timeOffset="106762.1">20381 9969 37775 0,'-17'2'1664'0,"2"0"368"0,0 2-1632 0,2 1-400 0,5 2 0 0,-1-4 0 31,-2 3-352-31,-11 4-160 0,-13 6-16 0,-13 2-16 16,-10 4 64-16,-4 1 16 0,-2-1 0 0,-2-3 0 0,3-1 192 0,0-2 32 0,1 0 16 0,2 0 0 15,0 0-288-15,2 3-48 0,2 0-16 0,1-3 0 16,-1 2 256-16,1-2 32 0,1 3 16 0,4-3 0 16,3 0-112-16,3-4-32 0,6 1 0 0,5-3 0 15,3-1-496-15,7-2-112 0,5-1 0 0,6-2-10752 16</inkml:trace>
  <inkml:trace contextRef="#ctx0" brushRef="#br2" timeOffset="107111.81">21335 10314 33167 0,'-19'6'2944'0,"0"-3"-2352"16,1 2-464-16,3 0-128 0,5 1 1648 0,2-2 304 0,-1 2 64 0,-11 1 16 31,-11 8-3248-31,-12 4-640 0,-3-3-128 0,-2 2-16 16,-3-4 720-16,0 1 160 0,0-2 32 0,1-3 0 15,-2 1-768-15,1-1-128 0,2-2-48 0,-2 0 0 16,-1 0 368-16,0 0 64 0,0 2 0 0,-3 0 16 0,-5 3 1200 0,0 1 224 0,-1-1 160 0,3 0-192 15,0 2 192-15,2 3 0 0,4-4 128 0,0 2-128 16,-2 1-192-16,2-1-96 0,2 1-32 0,6-1-6544 16</inkml:trace>
  <inkml:trace contextRef="#ctx0" brushRef="#br2" timeOffset="107453">21815 10925 17503 0,'-12'11'1552'0,"-2"-3"-1232"0,1-2-320 0,-1 0 0 16,4 0 3136-16,2-2 576 15,-6 2 128-15,-10 4 0 16,-14 9-4016-16,-15 3-800 0,-15 3-176 0,-8-3-16 0,1 0 624 0,1-6 128 0,2-1 32 16,3-1 0-16,1 0 384 0,4-4 224 0,-1 0-32 0,3 0 0 15,2 3-32-15,-1-4-16 0,1 6 0 0,-1 1 0 16,4 3-272-16,0-1-64 0,-1 0-16 0,1 3-11568 15</inkml:trace>
  <inkml:trace contextRef="#ctx0" brushRef="#br2" timeOffset="107785.9">22294 11513 38703 0,'-19'6'3440'0,"4"0"-2752"15,1-2-560-15,2 2-128 0,6-2 832 0,1 0 128 16,-1 0 16-16,-7 6 16 0,-10 9-992 0,-8 3-160 0,-8 6-48 0,-6 3-16 31,1-1-192-31,-3 1-32 0,0-3-16 0,-1 2 0 16,-2-3-1920-16,1-1-384 0,-1-1-80 0,-1 0-16 16,2-6-944-16,0 0-192 0,-1-1-32 0,-1 0-5040 0</inkml:trace>
  <inkml:trace contextRef="#ctx0" brushRef="#br3" timeOffset="112537.14">20890 8269 11055 0,'-7'0'976'0,"1"-3"-784"0,3 3-192 0,2 0 0 0,1 0 1008 0,-1 0 144 0,-2-1 48 0,-3 1 0 0,0-2 512 0,1-2 96 0,1 2 32 0,4-2 0 0,1-1-560 0,3 1-96 16,4 1-32-16,-1-1 0 0,3 1-624 0,0 0-128 15,2 0-16-15,1 1-16 0,-1 0-48 0,0 2 0 16,1 0 0-16,-2 4 0 0,1 2 416 0,-1 1 80 16,0-1 16-16,-1 4 0 0,1-2-128 0,1 3 0 15,-1 4-16-15,0-1 0 0,4 3-240 0,-1-1-32 16,3 0-16-16,4 4 0 0,2 5-224 0,7 0-48 16,1-2-128-16,0 1 192 0,2-1 64 0,3 4 16 15,1 2 0-15,2 0 0 0,1 3-272 0,1 6 0 16,-2-1 0-16,0 1 0 0,-2 3 0 0,1 0 0 15,1 1 0-15,-1 1 0 0,4 1-256 0,0-1 64 0,-1 0 0 0,2 3 0 16,4 3 192-16,2 2 0 0,3 2 0 0,4 4 0 16,2 0 0-16,3 3 0 15,2 3-128-15,0 2 128 0,0 3 0 0,-4-2 0 16,-3 5 0-16,-8-6 0 16,-7-4-384-16,-6-7-16 0,-4 2-16 0,-7-5 0 15,-4-3-16-15,-5 1 0 0,-2 0 0 0,-3-2 0 0,2 1 432 0,-5-1-128 0,0-4 128 0,-2-1 0 16,-1-1 0-16,0 0 0 0,-3-3 0 0,0-3 0 15,2-1 0-15,-2 1 128 0,3 0-128 0,-1-3 0 16,4-1 0-16,-1-3 0 0,1 1 0 0,2-7 0 16,-1-2-272-16,0-1-80 0,1-1-16 0,-1-2 0 15,0-4-464-15,-2 2-112 0,0-2-16 0,-1-3 0 16,1 2-416-16,-2-2-96 0,1 1 0 0,-3-2-9600 16</inkml:trace>
  <inkml:trace contextRef="#ctx0" brushRef="#br0" timeOffset="115831.83">22258 9319 15663 0,'0'-4'1392'0,"-1"4"-1120"0,-2 0-272 0,0 0 0 15,-1 0 288-15,-2 1 0 0,-4 2 0 0,-10-3 0 0,-9 2-112 0,-8 0-32 0,-8-2 0 0</inkml:trace>
  <inkml:trace contextRef="#ctx0" brushRef="#br0" timeOffset="117554.95">22112 9201 9215 0,'-6'0'400'0,"2"-2"96"0,0 1-496 0,2-2 0 0,1 3 0 15,-1 0 0-15,2-2 1536 0,-1 0 224 0,-2-2 32 0,-1 0 16 16,-1-2 480-16,0-2 80 0,1 0 32 0,-1-2 0 0,2 1-272 0,-2-1-48 15,1 0-16-15,1 0 0 0,1-1-272 0,1 4-48 16,-1-3-16-16,4 1 0 0,-1-1-832 0,0 0-160 16,3 2-32-16,0-2-16 0,-1 4-464 0,1-3-96 15,-2 3 0-15,1 2-128 0,-2 2 128 0,0 0-128 16,-1 2 0-16,-2 0 0 0,-1 2 192 0,0 0-192 16,-2 2 192-16,-3 1-192 0,0 1 256 0,0-2-48 15,2-1-16-15,-2 4 0 0,-5-1 64 0,1 0 16 16,3 0 0-16,-2 0 0 0,0 1 48 0,-3 0 0 0,1 3 0 15,0 1 0-15,3 1-320 0,1-1 0 0,-1 4 0 0,0 1 0 16,-1-1 0-16,-1 5 0 0,-1 2 0 0,-2 0 0 16,-1 3 0-16,-3 1 0 0,-2 1 0 0,0 2 0 15,-1-2 0-15,0 0 0 0,1-1 0 0,4 1 0 16,2-1 0-16,2-1 0 0,3 1 0 0,5-4 0 16,2-3 0-16,3-1 0 0,5 2 0 0,3-1 0 15,5-1 160-15,2-4-160 0,3-4 128 0,3-2-128 16,1-1 192-16,2-6-64 0,3 1 0 0,0-5 0 15,2 0 112-15,-2-1 16 0,1 1 0 0,1-3 0 0,2-3-96 16,-2 2-16-16,1-2 0 0,-4-1 0 16,0 1-144-16,-4 2 0 0,2-2 0 0,-4-1-176 15,-2 4 176-15,-1-4 0 0,1 2 0 0,-3-2 0 16,-1 0 0-16,-1 1 0 0,-2 2 0 0,-1-4 0 0,0-1 0 16,-2 0 0-16,0-4 0 0,-2-1 0 0,-1-3 0 0,-1-2 128 15,-2-1-128-15,-1-4 176 0,-1-5-16 0,-1-3 0 16,-3-3 0-16,-1 1 0 0,0 4-160 0,-2-2 192 15,-2 0-192-15,0 4 192 0,-1 1-192 0,-3 4 0 16,2 1 0-16,-1 8 0 0,-1 2 0 0,2 2 0 16,0 6 0-16,-2 1 0 0,0 6 0 0,-2 0 0 15,2 1 0-15,-1 4 0 0,-1 2 0 0,-1 2 0 16,1 1 0-16,1 2 0 0,0-2 0 0,-1 3-144 16,4-1 144-16,-3-2 0 0,1 3 0 0,-3 2 0 0,-2 4 0 15,-3-3 144-15,0 2-144 0,-2 2 0 0,-2-1 0 16,0-1 0-16,-1 5-144 0,0-1 144 15,2 3-192-15,-2 0 192 0,0 1 0 0,2 3 0 0,1-1 0 16,2 0 0-16,3-2 0 0,4-2 0 0,2 0 0 0,6-3 0 16,4-5 0-16,2 0 0 0,4 0 0 15,3-1 0-15,4-3 0 0,3-2 0 0,2 0 0 16,2-4 0-16,2 0 0 0,0 1 0 0,1-7 0 0,0 0 0 16,0 0 0-16,0-3 0 0,0-1 0 0,-1-2 0 15,0 2 0-15,2-2 0 0,1-2 0 0,2 0 0 16,-5 2 0-16,-2 0 0 0,1 0 0 0,1-4 0 15,3 4-160-15,3-7 160 0,-1 3-128 0,-2-2 128 16,0 0 0-16,-4-3 0 0,1 2 0 0,-1 0 0 16,-3-3 0-16,0 0 0 0,-2 0 0 0,-2-2 0 0,-1 1 0 15,-1-2 0-15,-1-2 0 0,-1 2 0 0,-2-7 0 0,-1 1 0 16,-1 3 0-16,-1-4 0 0,-1-5 0 16,-2 2 0-16,-2 1 0 0,-1 3 0 0,-2 0 0 0,0 6 0 15,-2-1 0-15,-2 4 0 0,0 7 0 16,1 5 0-16,-3 4 0 0,-3 2 0 0,-1 6 0 0,-1-2 0 15,0 4 0-15,-1 3-128 0,-4 5 128 0,-3 0 0 16,-1 3 0-16,0 1 0 0,1 0 0 0,1 0 0 16,-1 3 0-16,3-1 128 0,1-1-128 0,3 1 0 15,2-2 0-15,3 3 0 0,1-3 0 0,1-1 0 16,2 1 0-16,1-2 0 0,1 2 0 0,2-2 0 16,0 1 0-16,2-1 0 0,1-2 0 0,1-2 0 0,1-1-128 15,2-1 128-15,4-4 0 0,0 1 0 16,3-5 0-16,0 0 0 0,3-2 0 0,1-4 0 0,2 0 0 15,0-4 0-15,3-2 0 0,1 0 0 0,-1-5 0 0,4 0 128 16,0-6-128-16,1 0 0 0,-1 0 0 0,-1-5-128 16,-2 1 128-16,-1-2 0 0,-3 1 0 0,-3-3 0 15,-2 3 0-15,-2-4 0 0,-1-2 0 0,-3-1 0 16,-1 1 0-16,-1 3-128 0,-2 5 128 0,0 4 0 16,1 4 0-16,-4 1-160 0,2 3 160 0,-2 5 0 15,-2-2 0-15,-1 5 0 0,0 2 0 0,-3 2 0 16,-2 2-224-16,-3 4 64 0,-1 5 16 0,-4 1 0 15,-2 0-112-15,-2 5 0 0,-3-1-16 0,-2 2 0 16,1-1 128-16,-1-1 144 0,2-2-208 0,2 1 80 16,1 1 128-16,1-2-128 0,1 1 128 0,1 1-128 0,4-2 128 15,3-2 0-15,2 0 0 0,2-2 0 0,3 1 0 16,0-3 0-16,3-5 0 0,2 2 0 0,2-3 0 16,3-3-160-16,2-3 160 0,4-3 0 0,3 0-208 15,2-6 64-15,4-1 16 0,1-2 0 0,3-3 128 0,2-2 0 16,3-5 0-16,2 0 0 0,0-1 0 0,-1-2 0 15,3 3-144-15,-2-5 144 0,-1 3 0 0,-1-3 0 16,-2 1 0-16,-2 4 0 0,-4 1 0 0,-1 3 0 16,-3 2 0-16,-3 4 0 0,-2 1 0 0,-3 3 0 15,-4 2 0-15,-4 2 0 0,-2 2 0 0,-4 2 0 16,-3 0 0-16,-3 2 0 0,-4 2-272 0,-3 2 64 16,-3 2 16-16,-4 0 0 0,0 2 192 0,-2 3-176 15,-3-1 176-15,-1 2-160 0,-1-2 160 0,0 3 0 16,1 1 0-16,3-3 128 0,3 2-128 0,1 4 176 0,5-6-176 0,1 2 192 15,5-1-192-15,2 1 0 0,2-3 0 0,3 2 128 16,2 1-128-16,3-4 0 0,2 0 0 0,3 0 0 16,1 0 0-16,3-4 0 0,4 0 0 0,1-4 0 15,4 0 0-15,3-1 0 0,0-4 0 16,2-2 0-16,3 0-192 0,3-4 48 0,2-2 0 16,1-2 0-16,-1-1 144 0,-2-3 0 0,-2-4 0 0,-4 3 0 15,-2 0 0-15,-5-2 0 0,-4 3 0 0,-3-3 0 16,-5 1 0-16,-1-1 144 0,-5 3-144 0,-3 3 0 15,-3 0 288-15,-2 7-48 0,-4 2-16 0,-2 4 0 16,-2 4-96-16,-3 4 0 0,-3 6-128 0,-3 2 192 16,-2 6-192-16,-1-3 0 0,-1 6 0 0,1-1-160 0,3 0 160 15,2-1 0-15,4 1 0 0,4-4 0 0,5 1 0 0,5-7-128 16,5 1 128-16,4-6 0 0,3-1 0 0,3 0-128 16,4-5 128-16,3 1 0 15,2-4-1088-15,-1 0-128 0</inkml:trace>
  <inkml:trace contextRef="#ctx0" brushRef="#br0" timeOffset="118402.9">23148 9579 28559 0,'0'-2'1264'0,"-1"0"272"0,0-2-1232 0,1 4-304 0,0-2 0 0,0 2 0 0,0-3 1152 0,-1 2 192 0,1-3 16 0,-2-2 16 0,0 0 144 0,1 0 16 0,-2-3 16 0,-1 3 0 0,1-2-1040 16,-2 2-224-16,-1-2-32 0,-2 0-16 16,1-1-112-16,-3 1 0 0,0 0-128 0,-2-1 192 15,-1 0 48-15,-2 1 0 0,-1 2 0 0,-1 0 0 0,0 0-48 16,-2 1-16-16,-1 4 0 0,1-2 0 0,-2 3-32 0,1 3 0 15,-1-1 0-15,1 6 0 0,1-2-144 0,1 0 160 16,2 6-160-16,0 1 160 0,1-1-160 0,1 4 0 16,3 0 0-16,0 0 0 0,0 3 0 0,0-2 0 15,1 2 0-15,0 2 0 0,0-2 0 0,1 0-144 16,2 0 144-16,0-3 0 0,0-3-320 0,1-2 64 16,2-1 0-16,1-2 0 0,2 0 256 0,1-1-128 15,1-4 128-15,0 3 0 0,3-2 0 0,-1-1 0 16,2-1 0-16,3-2 0 0,0 1 0 0,4-2-128 15,-1-4 128-15,2 1 0 0,1-4 0 0,2 0 0 16,1-2 0-16,2-1 0 0,1 0 0 0,2-1 128 16,1-4-128-16,2 1 0 0,1-1 0 0,-1 0 0 15,1 0 0-15,-1 0 0 0,-4 1 0 16,-4 1 0-16,-2 3 0 0,-2 1 0 0,-3 0 0 0,0 0 128 0,-3 2-128 16,-2 2 0-16,-2 2 0 0,-3-2 0 0,0 3 0 0,-3 2 0 15,1 1 144-15,-2 1-144 0,1 2 128 0,-4-1-128 16,2 2 128-16,0 2-128 0,-1-2 0 0,1 2 128 15,0-2-128-15,0 4 0 0,1-2 0 0,-1 2 0 16,-2 3 0-16,1-1 0 0,0 0 0 0,0 0 0 16,0 2 192-16,-3 3 16 0,0-2 0 0,-2 6 0 15,0 1-64-15,-3 2-16 0,1 3 0 0,-2 0 0 0,-1 1-128 0,0 2 0 16,1 7 0-16,-2 2 0 0,-1 1 0 0,2 7 0 16,2 2 0-16,-1 3 0 0,-1 3-272 15,1-2 16-15,4-5 0 0,1-5 0 16,1-4-128-16,2-5 0 0,2-4-16 0,0-5 0 0,2-1 400 0,2-4 0 15,1-1 0-15,3-5 0 0,-1 0 0 16,3 1 0-16,4-4 0 0,0-1 0 16,4 1-512-1,2-6-32-15,2 2 0 0,3-1 0 0,2-2-784 16,4 0-144-16,2-2-48 0,5-2 0 0,1 0-896 0,3-2-176 0,5-1-32 0,3 2-9568 0</inkml:trace>
  <inkml:trace contextRef="#ctx0" brushRef="#br0" timeOffset="119070.74">23293 9900 30399 0,'-6'-4'2704'0,"2"4"-2160"0,2 0-544 0,0 0 0 0,2 0 1136 0,0 0 112 0,0 2 32 0,2 0 0 0,-1 2-144 0,-1 2-32 0,1 0 0 0,0 3 0 0,-1 1-640 0,0 2-128 15,-1-1-16-15,0 4-16 0,-2 1-304 0,-2-1 0 16,0 5 0-16,-1-5 0 0,1 1-416 0,-1-4 16 15,-1 4 0-15,-1-4 0 0,0 0 112 0,1-4 32 16,0 1 0-16,1-4 0 0,0 0 448 0,-1-2 80 16,3-3 32-16,-3 0 0 0,4 0-176 0,-1-3-128 15,0 0 192-15,2-4-192 0,2-2 320 0,0-3-64 16,2-2 0-16,2-3 0 0,2 0-80 0,2-2-32 16,1 0 0-16,4 0 0 0,0-2-144 0,2 2 128 0,-1 6-128 0,2-4 128 15,2 1-128-15,2 0 0 0,1 4 0 0,-1 0 128 16,1 3-128-16,-2 2 0 0,-2 2 144 0,-2 3-144 15,-3 0 0-15,-1 4 0 0,-1 0 0 0,-2 0 0 16,-1 2 0-16,-2 1 0 0,-1-2 0 0,-1 0 0 16,2 1 0-16,-1-2 0 0,0 2 0 0,1 2 0 15,0 0 0-15,-2 0 128 0,1 2-128 0,1 4 0 16,0 0 224-16,0 5-32 0,1-1 0 0,-1 0 0 16,-1 2-32-16,1 4-16 0,-2 1 0 0,1 1 0 0,-1-1-144 0,-3 1 0 15,0 2 0-15,-3-1 0 16,-1-1-432-16,1 0-64 0,-4 2-16 0,1-1-17728 15</inkml:trace>
  <inkml:trace contextRef="#ctx0" brushRef="#br0" timeOffset="119515.85">23842 10103 25791 0,'-1'2'1152'0,"-1"-2"224"0,2 0-1104 0,-1 0-272 0,1 0 0 0,1 0 0 0,1 2 960 0,-2-2 144 0,1 2 32 0,1-2 0 0,1 2 144 0,-3-2 48 0,0 0 0 0,0 0 0 0,0 0-592 0,0 0-112 0,21-2-32 0,-15 0 0 15,2 0-48-15,0 0-16 0,3-2 0 0,0 0 0 16,3-2-80-16,2 1 0 0,3-1-16 0,2 0 0 16,0 1-208-16,1-4-32 0,1 3-16 15,1 0 0-15,-2-1-176 0,-1 0 192 16,-2 1-192-16,-4-3 192 0,-3 6-192 0,-3-3 0 0,-2-3 0 15,-3 3 0-15,-3 0 0 0,-2-2 0 0,-2 2 0 0,-3-4 0 16,0 4 0-16,-3-4-224 0,-3-1 48 0,-3 0 16 31,0 2-288-31,-2 0-64 0,-2 4-16 0,0 3 0 0,-1 2 288 0,-1 1 64 0,1 5 16 0,-1 3 0 16,0 3 304-16,-1 1 64 0,1 4 16 0,0 2 0 16,1 2 192-16,1-2 32 0,1 4 16 0,2-1 0 15,0 0-256-15,1-1-48 0,1 2-16 0,2-5 0 16,1 4-144-16,1-4 0 0,1-1 0 0,2-1 128 15,2 1-128-15,0 1 0 0,1-5 0 0,2 2 0 0,2-5 0 0,0 0 0 16,3-4-192-16,2 3 192 16,3-4-976-16,2 0-80 0,2-2-16 0,3-3 0 15,2 0-816-15,2 0-160 0,3-3-48 16,0-1-12304-16</inkml:trace>
  <inkml:trace contextRef="#ctx0" brushRef="#br0" timeOffset="120037.03">24292 10087 37775 0,'-14'8'1664'0,"5"-4"368"0,0 2-1632 0,4 0-400 16,2-2 0-16,2-1 0 0,0 0 720 0,-1 1 64 16,-2 6 16-16,-1 1 0 0,2 3-160 0,1-2-48 15,2 0 0-15,1 1 0 0,3-6-352 0,1 2-80 0,2-2-16 0,-1 2 0 16,2 1-144-16,-1 0 128 0,2 1-128 0,-2-1 128 15,1 2-128-15,-2 0 0 0,0 2 0 0,-1-4 0 16,-1 2-144-16,-1 1 144 0,0-3-192 0,-1-4 192 16,1 0-224-16,-2-4 64 0,3-2 16 0,0 0 0 15,2-4 144-15,1-3 0 0,3 0 0 0,1-3 0 16,3-2 144-16,2-4-144 0,1 1 192 0,3 1-192 16,0 2 0-16,-2 2 0 0,1 1 0 0,-3 3 0 0,-2 2 0 15,-3 2 0-15,0 2 0 0,-4 2-144 0,1-2 144 16,-3 4 0-16,-2-1 0 0,1 3 0 0,-2-3 0 15,1 1 176-15,-2 1-176 0,2 0 192 0,-2 0-48 0,0-1 0 16,0-1 0-16,2 2 0 0,-2-1-144 0,0 2 0 16,1 0 0-16,-1 1 0 0,0-1 0 0,0 4 0 15,0 0 0-15,2 3 0 16,-2 4 128-16,3-3-128 0,0 1 0 0,-1 1 128 0,3-4-128 0,1-1 128 16,0 1-128-16,1-3 128 0,-1 1 144 0,2-3 32 15,0-5 0-15,1 2 0 0,2-4-16 0,-1-3 0 16,0 0 0-16,1-4 0 0,0 0 128 0,0-4 32 15,0 1 0-15,-1-4 0 0,0 3-192 0,0 0-16 16,1-1-16-16,-1-1 0 0,0 1-96 0,-1 0 0 16,1-1-128-16,-1 3 192 0,1-2-192 0,0 2 0 0,0 0 0 15,1-2 0-15,1 2 0 0,0-2 0 0,2 2 0 16,-1-3 0-16,-1 3 0 0,2-2 0 0,1-3-208 16,0 2-14288-16,1-3-2848 0</inkml:trace>
  <inkml:trace contextRef="#ctx0" brushRef="#br0" timeOffset="120970.02">23025 9106 23039 0,'-10'-2'2048'0,"2"2"-1648"0,5-3-400 0,1 2 0 0,2 1 1408 0,-1 0 192 0,-3 0 32 0,-3-3 16 0,-3 3 368 0,1-3 80 0,1 0 16 0,2 1 0 0,1 2-832 0,2-1-144 16,2 1-48-16,0 0 0 0,1 1-688 16,0 0-144-16,1 3-16 0,-1-3-16 0,1 4-32 0,2-1 0 15,-2-2 0-15,1 2 0 0,2-2-192 0,1 2 144 16,1 0-144-16,2-2 128 0,0 2 16 0,2-2 0 15,3 2 0-15,1-1 0 0,4-2-16 0,3 1-128 16,1 1 192 0,4-3-64-16,0 0 32 0,4 0 0 15,0 1 0-15,4-2 0 0,-2 1-160 0,0 0 0 0,0 0 144 16,3 0-144-16,-2 0 128 0,2 0-128 0,1 1 160 0,-3-1-160 0,-3 2 0 0,-3 2 0 0,-1-4-128 16,-2 3 128-16,-5-2 0 0,-3 1 0 0,-2 1 0 0,-4-3 0 15,-3 1 0-15,-2 2 0 16,-1-6 0-16,0 2 0 0,-3 2 0 0,0-1 0 0,-1 0 0 0,-1-1 0 15,0 1 0-15,-2-3 0 0,-1 0 176 0,1 0-176 16,-2-1 320-16,-3-2-32 0,1 0-16 16,-3 0 0-16,-1-4-32 0,1 0-16 0,0 4 0 15,-1-6 0-15,0-1-32 0,-3-2-16 0,1-2 0 0,-1 1 0 16,1-3-176-16,-1 3 160 0,2 0-160 0,-2-1 160 16,0 3-32-16,1 2 0 0,0 2 0 0,1 0 0 15,0 2-128-15,-1-1 0 0,1 4 0 0,2 0 0 16,0 1 0-16,1 1 0 0,0 0 0 0,0 1 0 15,2 0-320-15,-1 0-80 0,2 2-32 0,2 0-20208 16</inkml:trace>
  <inkml:trace contextRef="#ctx0" brushRef="#br4" timeOffset="127502.42">21892 9489 27647 0,'2'-2'2448'0,"1"2"-1952"0,-1 0-496 0,0-1 0 0,-2 1 192 0,0 0-64 0,1 0-128 0,1 1 192 0,0-1 528 0,-2 2 112 0,-2 1 0 0,2-3 16 0,0 0-688 0,0 0-160 16,-17 14 0-16,13-12 0 0,1-1 0 0,-1 0 192 16,3 1-48-16,-2 0-16 0,3-4 896 0,0 2 192 15,1-2 16-15,1 0 16 0,0 2-544 0,1-4-128 0,-3 4 0 0,0 0-16 16,0 0 0-16,0 0 0 0,0 0 0 0,0 0 0 16,0 0-128-16,0 0-32 0,0 0 0 0,0 0 0 15,0 0-48-15,0 0-16 0,0 0 0 0,0 0 0 16,0 0-160-16,0 0-48 0,0 0 0 0,0 0 0 15,0 0-128-15,-23 0 0 0,20 4 0 0,-2-4 0 16,1 2 0-16,-1 2 0 0,0-4 0 0,-1 1 0 16,1 2 0-16,0-3 0 0,-1 0 0 0,-2 2 0 15,1-2 0-15,0 4 0 0,-3-1 0 0,0 0 0 16,0 0 0-16,0 0 0 0,-2 1 0 0,-1 2 0 16,0 1 208-16,0-1-32 0,0 0-16 0,-3 4 0 15,-1-2-16-15,0 0 0 0,-1 2 0 0,-2 1 0 16,-1 2-16-16,-3 0 0 0,0 0 0 0,-2 2 0 0,-2 1-128 15,1-1 0-15,0 1 144 0,0-3-144 0,2 3 176 0,-1-3-48 16,1 3 0-16,2-1 0 0,-1-1-128 0,2 1 160 16,0-3-160-16,-3 0 160 0,0 0-32 0,-1 0-128 15,2 0 192-15,-5 3-64 0,-3-1-128 0,-4 2 0 16,-1 2 0-16,-4 1 0 0,-6 3 128 0,-2 3-128 16,-2 1 128-16,-3-1-128 0,-6 4 0 0,-1 2 0 15,0-2-144-15,2-1 144 0,1 1 0 0,3-4 0 16,6 3 0-16,5-6 0 0,6 0 0 0,3-2 0 15,3-1 128-15,4-3-128 0,2-2 336 0,1 0-16 16,-1-2-16-16,1 2 0 0,-1 1-80 0,-1-3-16 16,-2 4 0-16,-4 3 0 0,-1-1-32 0,-1 2-16 15,-1-1 0-15,2-1 0 0,2 2-160 0,-4-1-144 0,-4 3 144 16,1 0-208-16,1 0 208 0,-1-2 0 0,1 1 0 16,-1 1 0-16,5-3 0 0,0-2 0 0,3 1 208 15,3-2-64-15,1-3-144 0,2 2 0 0,1-2-192 0,1-2 192 16,2 1 0-16,-1 0 0 0,1-3 0 0,1 1 0 15,3-4 0-15,-3 0 0 0,1 2 0 0,1-2 128 16,-2 3-128-16,-1-3 0 0,-1 1 0 0,-2 2 0 16,1 1 0-16,-1 2 0 0,-1-2 0 0,4 0 0 15,2 1 0-15,-1-1 0 0,0 0 0 0,1 2 0 16,1-2 0-16,2-1 0 0,3-2 0 0,2-1 192 16,1 0-192-16,2-2 128 0,-1 1-128 0,2-1 128 15,-2 2-128-15,-1 0 0 0,-1 0 0 0,-1 1 0 16,-2-1 0-16,-2 4 0 0,1-3 0 0,-2 2 0 0,-2 3 0 15,-2 0 0-15,0 2 0 0,-1-2 0 0,1 1 0 0,0 0 0 16,0 2 0-16,0-2 0 0,0 0 0 0,1 0 0 16,-1-1 0-16,-2 0 128 0,3-2-128 0,0-1 0 15,-1 1 0-15,1 2 0 0,2-4 0 0,-1 0 0 16,2 2 0-16,1-4 0 0,1 0 0 0,0 1 0 16,1-1 0-16,1 0 0 0,1 0 0 0,-2 2 0 15,2-5 0-15,-1 3 0 0,2-1 0 0,0 2 0 16,-1 3 0-16,-2-3 0 0,2 2 0 0,-4 3 0 15,-1 0 0-15,0 2 0 0,0-2 0 0,-1 4 0 16,0-1 128-16,-1-1-128 0,1 1 0 0,-1-2 0 16,0 2 0-16,0-1 0 0,2-2 144 0,1-2-144 15,1-1 160-15,-1-3-160 0,2 0 176 0,2-2-176 16,1-1 192-16,-1 0-192 0,1-3 208 0,1 0-64 0,1 0-16 0,-1 0 0 16,0 1-128-16,0-1 192 0,1 0-192 0,-1 0 192 15,0 3-192-15,1-3 160 0,0 2-160 0,0-2 160 16,1 4-160-16,-2-2 0 0,0 2 0 0,1 0 0 15,-1-1 0-15,2 4 0 0,-1-3 0 0,0-2 0 16,3 3 0-16,-1-4 0 0,2 1 0 0,0-2 0 16,1 3 0-16,0-3 0 0,3 0 0 15,0-3 0-15,1 3 0 0,-1 0 0 0,2-2 0 0,0 1 0 16,2-2 0-16,-2 3 0 0,0-4 0 0,0 4 0 16,1 0 0-16,-2 0 0 0,0 2 0 0,0-2 0 15,0 0 0-15,0 0 0 0,0 0 0 0,-13 18 0 16,9-14 0-16,0 1 0 0,-1 1 0 0,-2 0 0 15,2 2 0-15,0-6 0 0,2 2 0 0,-1-2 0 0,2-2 0 16,0 2 0-16,1-2 0 0,1-2 0 0,0 2 0 16,1-2 0-16,1-1 0 0,0 2 0 0,1-4 0 0,-3 5 0 15,0 0 0-15,0 0 0 0,21-13 0 0,-13 6 0 16,1 4 0-16,2-3 0 0,3-1 0 0,-1 1 0 16,2 2 0-16,1-2 0 0,4-2 0 0,0 0 0 15,1 0 0-15,0-2 0 0,-1 1 0 0,2-1 0 16,4 0 0-16,1-2 0 0,4-4 0 0,1 0 0 15,-6 1 0-15,4-1 0 0,3-4 0 0,5-5 0 16,6-1 0-16,-1-2 0 0,0 3 0 0,-3-2 0 16,-4 5 0-16,2-2 0 0,2-1 0 0,2 3 0 15,-2 2 0-15,0-1 0 0,-2 5 0 0,-1 0 0 16,-1 0 0-16,-1 4 0 0,-2-1 0 0,-1 4 0 16,-1-4 0-16,-1 5 0 0,-2 0 0 0,1-1 0 15,1 2 0-15,-2-2 0 0,-2 1-128 0,2 0 128 16,5-4 0-16,0-2 0 0,0-1 0 0,3-4 0 0,4-2 0 0,1-3 0 15,-2-1 0-15,-1 1 0 0,-2 1 0 0,-1-3 0 16,-2 4 0-16,-1 1 0 0,1 1 0 0,-4 2 0 16,-1 3 0-16,-1 1 0 0,-3 5 0 0,0 0 0 15,-2 3 0-15,-2 2 0 0,-1 0 0 0,-2 2 0 16,0-1 0-16,-1 2 0 0,2-1 0 0,-2-2 0 16,1 0 0-16,1 2 0 0,0-2 0 0,0-5 0 15,2 2 0-15,0-2 0 0,0-1 0 0,-1-1 0 16,3-2 0-16,0-1 0 0,1-1 0 0,1-1 0 15,-2 0 0-15,2 0 0 0,1-3 0 0,3 1 0 16,1-2 0-16,2-1 0 0,0 1 0 0,0-1 0 0,-2 5 0 16,-5 3 0-16,1 0 0 0,-3 3 0 0,-2 2 0 15,0-1 0-15,-2 4 0 0,1-1 0 0,-1 0 0 16,1 0 0-16,1-1 0 0,1-1 0 0,0 0 0 0,2 0 0 16,5-2 0-16,0-3 0 0,3 0 0 0,1 0 0 15,1-3 0-15,2-1 0 0,1 0 0 0,0-6 0 16,1 1 0-16,-2-1 0 0,-1 0 0 0,-2 4 0 15,-2-1 0-15,0 1 0 0,-2 1 0 0,1 2 0 16,-2 0 0-16,0-3 0 0,-1 4 0 0,-1 2 0 16,-3 0 0-16,-1 3 0 0,-1 0 0 0,-2 4 0 15,1-2 0-15,-1 1 0 0,0 1 0 0,0-1 0 16,0-2 0-16,3 2 0 0,0-2 0 0,1-1 0 0,-1 0 0 16,2-2 0-16,2 0 0 0,1-4 0 0,2-1 0 0,2-1 0 15,0-1 0-15,1 1 0 16,-2 2 0-16,1-3 0 0,-1 3 0 0,-2 0 0 0,0 2 0 15,-4 0 0-15,-2 4 0 0,-3-3 0 16,-2 3 0-16,-4 1 0 0,1 0 0 0,-4 0 0 0,1 2 0 0,-1-2 0 16,1 2 0-16,-1 1 0 0,-2-3 0 15,0 3 0-15,3-2 0 0,1 0 0 0,-1 0 0 16,3 0 0-16,-2-2 0 0,2 0 0 0,1-3 0 0,1 2 0 16,1 1 0-16,0 0 0 0,-1 2 0 0,-2 0 0 15,0 2 0-15,-2 0 0 0,-4 2 0 0,-2 4 0 16,-2-2 0-16,-2 2 0 0,-3 2 0 0,-3 0 0 15,-2 3-128-15,-1-2 128 0,-5 6 0 0,1-3 0 0,-2 4 0 16,0-4-176-16,-1 4 176 0,-1-3-128 0,1 2 128 16,0-3 0-16,1 0 0 0,3-2-22544 15</inkml:trace>
  <inkml:trace contextRef="#ctx0" brushRef="#br4" timeOffset="131103.37">6696 4481 32255 0,'-31'-5'2864'15,"6"2"-2288"-15,9-1-576 0,9 4 0 0,2-3 1056 0,-5 2 96 0,-12-1 32 0,-14-4 0 0,-6-3-608 0,0 1-112 0,5 0-16 0,6 2-16 0,4 2-144 0,4-2-32 0,3 3 0 0,2 2 0 0,1 1 32 0,-2 0 0 16,1 0 0-16,-2 1 0 0,0 2-288 0,0-1 128 15,0 2-128-15,-1 2 0 0,0-2 128 0,-1 1-128 16,1-2 0-16,0 1 0 0,0-1 0 0,1-2 0 16,2 1 0-16,0 1 0 0,4-2 144 0,0 2-16 15,3 0-128-15,2 0 192 0,4-1-16 0,3 2-16 0,3-3 0 0,3 4 0 16,4-1 96-16,6 2 32 0,4-2 0 0,7 2 0 16,10 0 0-16,4 0 0 0,2-2 0 0,6-2 0 15,10-2-32-15,12 0-16 0,10 0 0 0,11 0 0 16,6-2-240-16,9-2 176 0,4 1-176 0,8-4 160 15,12 7-160-15,-4-3 0 0,-11 0 144 0,15 1-144 16,20 5 0-16,2-3 0 0,-15 2 0 0,6-1 0 16,8 3 0-16,-2 1 0 0,-2 1 0 0,-5-3 0 15,-3 0 0-15,1-3 0 0,7 1 0 0,-7-2 0 16,-12-4 0-16,7 1 0 0,13 2 0 0,-1-4 0 16,-7-2 368-16,1 2 0 0,6 3 0 0,-4 0 0 15,-12-1-80-15,1 4-16 0,3 0 0 0,5 1 0 16,2-2-272-16,-3 2 0 0,-7 2 0 0,2-1 0 0,0 2 0 15,-4-2 0-15,-5 5 0 0,-7-2 0 0,-4 1 0 16,-2 2 0-16,-4 2 0 0,-6 0 0 0,-14-1 0 0,4 1 0 16,1-2 0-16,2 0 0 0,-5-3 0 0,-3-2 0 15,-8-3 0-15,6-2 0 0,7 1 0 0,3-5 0 16,0-1 0-16,-1-1 0 0,-2 0 352 0,0 0-32 16,-2 1-16-16,-5-1 0 0,-5-2-176 0,-7 3-128 15,-6 0 192-15,4 1-192 0,3 2 0 0,-4-1 0 16,-5 4 0-16,-4-1 0 0,-5-2 0 0,-5 2 0 15,-6 2 0-15,-7 0 0 0,-6 0-128 0,-5 0 128 16,-6 2-208-16,-6-2-21168 0</inkml:trace>
  <inkml:trace contextRef="#ctx0" brushRef="#br4" timeOffset="157406.67">21327 9575 22111 0,'-5'2'1968'0,"1"0"-1584"0,2 0-384 0,0-2 0 15,1 0 1280-15,0 0 192 0,-2 2 16 0,0 0 16 0,-3 0 656 0,1 1 128 0,1-2 16 0,1 1 16 0,2-2-1360 0,2 0-256 0,2 0-64 0,-1 0-16 0,3 2-496 0,0 0-128 0,0 2 0 0,4 4 0 16,1 5 0-16,5 5 0 0,1 8 0 0,2 5 0 16,5 8 0-16,-1 1-160 0,0 2 160 0,-1-1-160 15,0 0 16-15,0 1 0 0,1 3 0 0,1-2 0 16,-1-2-624 0,-1-7-112-16,-1-4-16 0,-2-5-14768 0</inkml:trace>
  <inkml:trace contextRef="#ctx0" brushRef="#br4" timeOffset="157821.59">21081 9675 20271 0,'-6'7'896'0,"2"-3"192"0,1 1-880 0,1-1-208 0,1-2 0 0,1 2 0 16,-2 2 800-16,1 0 112 0,-1 8 32 0,-2 4 0 16,0 7 1168-16,1 1 256 0,-1 3 32 0,1 2 16 15,1-3-800-15,1 0-144 0,1 2-48 0,2-3 0 0,3-1-880 0,1-1-176 16,2-3-48-16,2-3 0 0,2-3-320 0,0 0 0 16,3-4 0-16,1 1 0 0,0-3-224 0,0-1-16 15,2-2 0-15,-3-1 0 16,1 0-1472-16,-3 0-288 0</inkml:trace>
  <inkml:trace contextRef="#ctx0" brushRef="#br4" timeOffset="158202.81">20676 10032 23039 0,'-8'18'2048'0,"3"-6"-1648"0,2 0-400 0,2-3 0 0,1-3 1136 0,0-5 144 0,1 4 16 0,1 3 16 0,1 4 1152 0,3 2 224 0,2 4 64 0,3 1 0 0,0-3-1760 16,1-1-352-16,3-2-64 0,0 2 0 15,1 1-448-15,2 0-128 0,-1 3 0 0,0-3 0 0,0 3 0 16,0-3-192-16,-1 0 16 0,-3 0-17328 15</inkml:trace>
  <inkml:trace contextRef="#ctx0" brushRef="#br4" timeOffset="158570.51">20287 9963 17503 0,'-19'19'768'0,"6"-6"176"0,2 0-752 0,3-4-192 0,6-2 0 0,0-1 0 16,0 0 1536-16,0 4 256 0,-3 8 64 0,0 5 16 16,2 1 672-16,4 2 128 0,4 0 16 0,4-1 16 15,3-3-1056-15,3-1-224 0,5-1-32 0,2-1-16 16,4-1-704-16,3-2-144 0,0 0-16 0,0 1-16 16,2-1-240-16,-3-2-64 0,1 4 0 0,-2-1 0 0,-1 3-192 0,-3 0 0 15,-2 4 0-15,-1-1 0 16,-4 4-448-16,-2-1-64 0</inkml:trace>
  <inkml:trace contextRef="#ctx0" brushRef="#br4" timeOffset="159066.57">19902 10276 26719 0,'-10'4'2368'0,"3"-2"-1888"0,3 2-480 0,3-4 0 16,1 0 1024-16,-1 2 128 0,-3 0 0 0,-2 0 16 0,-2 0 16 0,2 2 0 0,4-4 0 0,2 0 0 0,2-2-672 0,3-1-128 0,1 2-16 0,2-3-16 0,-1 4-224 0,2 0-128 16,1 0 128-16,1 5-128 0,-2 4 416 0,2 0 16 15,2 7 0-15,3 6 0 0,2 4-64 0,-1 5-16 16,0 5 0-16,3 3 0 0,1 7-352 0,0 3 0 16,0 2 0-16,-1-4 0 15,0-2-576-15,-3-5-176 0,-1-1-32 0,-1-7-16 16,0-1-1616-16,-3-5-320 0,1-5-64 0,-4-1-10656 15</inkml:trace>
  <inkml:trace contextRef="#ctx0" brushRef="#br4" timeOffset="159468.81">19560 10475 26719 0,'-13'10'2368'0,"5"0"-1888"16,4-6-480-16,4-2 0 0,1-2 1216 16,-2 2 128-16,-3 2 48 0,-1 2 0 0,-2 2 144 0,1 0 16 15,2-1 16-15,4-4 0 0,4 1-816 16,2 1-176-16,4-1-16 0,2 4-16 0,4 5-416 16,3 3-128-16,2 4 0 0,2 2 0 15,1 5 0-15,-1 1 0 0,0 5 0 0,-2-4 0 16,-2 5 0-16,1-2 0 0,-2-1-176 0,-1-3 176 15,-2 1-1664-15,-2-3-240 0,0 0-32 0,-1-2-8464 16,-2 1-1696-16</inkml:trace>
  <inkml:trace contextRef="#ctx0" brushRef="#br4" timeOffset="159952.09">19247 10503 20271 0,'-3'4'1792'0,"1"-1"-1424"0,1 0-368 0,1-3 0 0,0 0 960 0,1 0 112 0,-1 3 16 0,-1 1 16 0,1 2 864 0,0 4 160 0,2-2 48 0,1 2 0 0,2 3-672 0,0 0-128 16,2 2-32-16,2 1 0 0,1 3-480 0,2 3-96 15,4 4-32-15,3 5 0 0,3 1-400 0,1 3-80 0,0-1 0 16,0 1-16-16,-1-1-240 0,2 2 0 16,-2-1 0-16,-1 0 0 0,0 0 0 0,-1 0-160 15,-2-2 32-15,-3 0 0 16,-1-5-1088-16,-3 0-192 0,-2 1-64 0,-2-4 0 15,-1 3-1632-15,-3-2-336 0,-1-1-64 0,-2-5-8384 0</inkml:trace>
  <inkml:trace contextRef="#ctx0" brushRef="#br4" timeOffset="160419.74">19075 10680 14735 0,'-11'6'1312'0,"3"-2"-1056"0,2 2-256 0,0-2 0 0,4-1 1712 0,0-3 272 0,1 3 64 0,-3 0 16 0,-2 4 992 0,-2 2 192 0,0 1 32 0,2-3 16 0,1 2-1712 0,3-3-352 0,-1-4-64 0,3 2-16 15,1-1-864-15,1-2-288 0,1 1 160 0,2-2-160 16,1 2 0-16,2 3 0 0,2-2 0 0,2 6 0 16,3 5 0-16,0 0 0 15,0 4 0-15,3 6 0 0,3 7 0 0,4 8 0 16,1 5 0-16,-1 6 0 0,-1 0-128 0,-3-1 128 0,0 1-160 0,-1-5 160 16,-1-4-832-1,-1-3-80-15,0-3-16 0,-4-5-15008 0</inkml:trace>
  <inkml:trace contextRef="#ctx0" brushRef="#br4" timeOffset="160845.69">18805 10865 24879 0,'-16'12'1088'0,"9"-6"256"0,0 0-1088 0,2 0-256 0,2-4 0 0,1 0 0 0,0-2 1648 0,0 3 272 0,-2 0 48 0,-1 0 16 0,3-2-320 0,-1-1-48 0,3 0-16 0,2-1 0 16,0 1-1152-16,3 1-256 0,2 3-32 0,3 1-16 16,1 5-144-16,4 3 0 0,3 6 0 0,0 6 0 15,4 3 0-15,3 7 0 0,0-1-144 0,1 7 144 16,2 4-192-16,1 2 32 0,-3-5 0 15,0 1 0-15,-3-1-864 0,-1-1-160 0,-2 0-32 16,-1-7-9152-16,-2 1-1840 0</inkml:trace>
  <inkml:trace contextRef="#ctx0" brushRef="#br4" timeOffset="161295.43">18444 10919 18431 0,'-13'5'816'0,"4"-4"160"0,2 2-784 0,2-3-192 0,2 0 0 0,2 0 0 16,0-3 1408-16,-2 2 256 0,0-2 32 0,-1 1 16 15,-1-2-64-15,3 1-16 0,2 3 0 0,1 0 0 16,4 0-448-16,1 6-96 0,4 0 0 0,1 6-16 15,0-2-208-15,3 6-32 0,2 4-16 0,2 5 0 16,1 3-528-16,-1 3-96 0,1 1-32 0,-2 3 0 16,-1 0-160-16,-1-3 0 0,-1 0 0 0,-2-1 0 15,0-3 0-15,-2-3-224 16,0-3 80-16,-1-2 16 0,-2-1-960 0,1-3-192 0,-1 0-48 0,-1-1 0 16,1-2-1184-16,-3 2-240 0,0-3-64 0,-1 2-8832 15</inkml:trace>
  <inkml:trace contextRef="#ctx0" brushRef="#br4" timeOffset="161760.81">18328 11007 15663 0,'-16'12'1392'0,"5"-6"-1120"0,2 2-272 0,3-3 0 0,2-2 2192 0,3 0 384 16,-1 1 80-16,-2-1 16 0,-2 6-288 0,0-2-48 0,-2 3-16 0,2-1 0 0,1-3-1264 0,3 0-256 0,0-2-48 0,2 0-16 0,2 1-560 0,0-2-176 15,2 0 0-15,2 3 0 0,1 1 0 16,3 3 0-16,3 5 0 0,0 4 0 0,6 3 0 0,1 0 0 15,3 7 0-15,-2-3 0 0,-4-5 0 0,4 5 0 16,2 5 0-16,1 1 0 0,1-1-176 0,-3 1 176 16,1-4-192-16,-2 1 192 15,-4-7-1152-15,-2-4-112 0,-2 2-16 0,0-5-13360 0</inkml:trace>
  <inkml:trace contextRef="#ctx0" brushRef="#br4" timeOffset="162184.75">18020 11035 11967 0,'-13'13'528'0,"3"-6"112"16,4 2-512-16,1-6-128 0,2 2 0 0,2-3 0 0,0 0 2016 0,-2 0 368 15,0 6 80-15,-2 4 16 0,0 4 416 0,2 3 96 16,3 3 16-16,4 3 0 0,2 1-1296 0,1 0-256 15,3 5-48-15,3-3-16 16,0 1-816-16,2-3-144 0,1 1-48 0,3 1 0 16,-1-2-384-16,0-1 0 0,0 1 0 0,-3-5 0 15,0-1 0-15,-2 2 0 0,2 3-192 0,-1-2 192 16,0 2-576-16,-2 0 0 0,-1-3 0 0,-1-4 0 16,0 2-768-16,-4-5-128 0,1 1-48 0,-2-3 0 15,-1-2-160-15,0 0-48 0,-2-4 0 0,1-1 0 16,-2-2-224-16,1 1-48 0</inkml:trace>
  <inkml:trace contextRef="#ctx0" brushRef="#br4" timeOffset="162661.94">17887 11184 5519 0,'-13'3'240'0,"3"0"64"0,-1-2-304 0,4-1 0 0,3-1 0 0,3 1 0 0,-2 0 1664 0,-3 0 288 0,-2 0 48 0,-3-4 16 0,-1 4-1312 0,1-2-272 0,3-1-48 0,0 3-16 0,2 0 144 0,1 0 48 16,1 0 0-16,1 3 0 0,0-1 80 0,1-1 32 16,-1 6 0-16,1-1 0 0,-1 0 400 0,2 3 80 15,0 2 0-15,1 3 16 0,0 3 176 0,2 5 16 0,3-1 16 0,1 5 0 16,3 3-32-1,0 2 0-15,2 4 0 0,0 0 0 0,1-3-224 0,2 6-48 16,1 3-16-16,0 0 0 0,1-3-640 0,-4-1-128 0,2-2-32 16,-3-3 0-16,-3-5-256 0,1-1 0 15,-1 0 0-15,-2-1 0 0,-1-3 0 0,0-3 0 0,-2-3 0 16,2-6 0 0,0-2-448-16,0-4-80 0,3-2-32 0,-2-8-15424 0</inkml:trace>
  <inkml:trace contextRef="#ctx1" brushRef="#br5">33460 7245 0,'62'26'0</inkml:trace>
  <inkml:trace contextRef="#ctx0" brushRef="#br5" timeOffset="172195.43">20795 10093 17503 0,'-5'-4'1552'0,"3"2"-1232"0,0-1-320 0,2 0 0 0,2 0 1024 0,-1 2 160 16,0-4 32-16,3 0 0 0,0-4 672 0,1-3 144 0,1-2 16 0,-1 2 16 0,1-3-432 0,-4 5-96 15,0 4 0-15,-5 0-16 0,1 5-624 0,-5-2-128 16,0 6-32-16,-2 0 0 0,-1 5-32 0,2 0-16 15,-3 2 0-15,0 0 0 0,-1 3-480 0,4-1-80 16,-1 0-128-16,2-2 176 0,-1 3-176 0,3-4 0 16,2 4 0-16,-1-3 0 0,1 1 0 0,0 2 0 15,0 0 0-15,0 3 0 0,-1 0 0 0,-2 5 0 16,-2 1 0-16,0 4 0 0,-4 3 0 0,0 2-224 16,-3 1 80-16,0 0 16 15,-1-1-1488-15,0-3-304 0,-1 2-48 0,1-3-16 16,1-7-576-16,3-2-112 0,0 1-16 0,3-7-9104 0</inkml:trace>
  <inkml:trace contextRef="#ctx0" brushRef="#br5" timeOffset="172509.79">20481 9894 39615 0,'0'-3'1760'0,"0"6"352"0,1-3-1680 0,0 2-432 0,1 2 0 0,-2 0 0 16,0-1 336-16,1 6-16 0,0 3 0 0,2 7 0 0,-1 5 240 0,2 6 32 16,-2 3 16-16,3 1 0 0,0 3-400 0,1-2-80 15,3 0 0-15,0-3-128 0,2-3 0 0,1 0 0 16,3-2 0-16,0-5 0 0,2-3 0 0,2-7-144 15,1-2 144-15,3-4-192 0,2 0 192 0,-1-4-128 16,0-2 128-16,2-2-128 0,2 0 128 0,2-2-160 16,0-1 160-16,-2 4-160 15,1-1-320-15,-2 4-64 0,-2-2-16 0,-3 6-17728 0</inkml:trace>
  <inkml:trace contextRef="#ctx0" brushRef="#br5" timeOffset="173036.8">20364 10095 28559 0,'-4'4'2544'0,"0"0"-2032"0,2-2-512 0,0-2 0 0,1 2 1024 0,0 0 128 0,-3 0 0 0,-2 5 16 0,-3-1 704 0,1 1 144 0,-2 2 32 0,1-3 0 15,1-2-1248-15,0 2-240 0,2 0-48 0,-2 2-16 16,2 0-304-16,-1 5-64 0,1-1-128 0,-4 5 192 16,1 4-192-16,-3 2-288 0,-3 5 64 0,-1 0 16 31,-3 1-880-31,0 6-192 0,-4 0-16 0,0 2-16 16,-1 2-2000-16,0-5-400 0,-1-1-64 0,3-2-8800 0</inkml:trace>
  <inkml:trace contextRef="#ctx0" brushRef="#br5" timeOffset="173322.75">19870 10323 26719 0,'-7'-3'1184'0,"3"0"240"0,3-2-1136 0,2 1-288 0,1 0 0 0,2-1 0 0,2 2 912 0,6-5 128 16,6-3 32-16,9-2 0 0,7-3 320 0,4 1 64 16,2 5 16-16,-1 1 0 0,1 5-624 0,-3 4-112 15,-1 7-32-15,-3 1 0 0,-3 3-96 0,-4 7-32 16,-2 1 0-16,-1 1 0 0,-2 5-256 0,-4 2-48 16,-2 2-16-16,-2-1 0 0,0 1-256 0,-1-4-144 15,2 0 16-15,-1-5 0 16,2-1-720-16,1-3-144 0,0-4-32 0,3-5 0 15,-1-2-1280-15,1-1-272 0</inkml:trace>
  <inkml:trace contextRef="#ctx0" brushRef="#br5" timeOffset="173832.07">19967 10248 11967 0,'0'-7'1072'0,"-2"2"-864"0,2 2-208 0,0 1 0 0,0 0 1792 0,0 2 320 0,-1-4 64 0,0-4 16 0,0 1 928 0,-3 1 176 0,-1 3 32 0,-1 3 16 16,-2 2-976-16,-2 2-192 0,1 6-32 0,-3-1-16 16,0 6-1216-16,0-1-240 0,1 2-48 0,-2 1-16 15,3-1-288-15,-1 0-48 0,3 3-16 0,-2-5 0 16,2 4-96-16,1-2-32 0,1-1 0 0,-1 2 0 16,3 2-128-16,-3 2 0 0,1-1 0 0,-2 0 0 15,0 1-416 1,-2 1-16-16,-1 3 0 0,-3 1 0 0,2-1-1360 15,-5 3-256-15,-4 4-64 0,-5 0-14208 0</inkml:trace>
  <inkml:trace contextRef="#ctx0" brushRef="#br5" timeOffset="174072.89">19507 10407 3679 0,'-8'-1'320'0,"3"1"-320"0,0 1 0 0,2 2 0 0,1-3 2240 0,1 2 368 16,0 2 80-16,0-2 0 0,-2 4 608 0,2 1 112 16,-2 2 32-16,3 1 0 0,0 0-624 0,3 0-112 15,3 1-16-15,2-1-16 0,3-2-1248 0,2 0-240 16,6 1-48-16,2 1-16 0,6-4-672 0,3 1-144 16,2 2-32-16,1-3 0 0,2 0-272 0,-2 2 128 15,1 0-128-15,-1-1 0 0,-1 3 0 0,0-1 0 16,-3 4 0-16,-2-1 0 15,-1 4-448-15,-3 4-208 0</inkml:trace>
  <inkml:trace contextRef="#ctx0" brushRef="#br5" timeOffset="174526.53">19635 10470 17503 0,'-4'-1'1552'0,"3"-2"-1232"0,1 3-320 0,0 0 0 0,0-2 1584 0,0 2 256 0,-1-1 48 0,0-2 16 0,0-1 704 0,-1 1 144 15,1 0 16-15,0 3 16 0,0 0-1216 0,-2 0-240 16,-1 3-48-16,2 0-16 0,-2 4-560 0,-1 0-128 15,-1 4 0-15,0 3-16 0,-2-2-304 0,1 7-64 0,-2-3-16 0,1 4 0 16,-1 1-176-16,-1-3 0 0,3 2 0 0,-2-1 0 16,3-3-160-16,-1-4-64 0,0 4-16 0,1-4 0 31,0-2-1952-31,-1 0-400 0,0 0-80 0,0-1-12736 0</inkml:trace>
  <inkml:trace contextRef="#ctx0" brushRef="#br5" timeOffset="174736.4">19233 10617 11967 0,'-1'-6'528'0,"0"1"112"0,1 4-512 0,-1-2-128 0,1 3 0 0,0 3 0 16,0-3 2448-16,0 4 464 0,2 2 96 0,1 4 0 15,3 5-96-15,1 3-32 0,4 4 0 0,3 4 0 16,3 0-944-16,4 1-192 0,5 2-32 0,3-3-16 0,4 2-1056 0,4-5-192 15,5 3-64-15,6-2 0 0,7 5-384 0,4-5 0 16,5 1 0-16,7-3-18016 16</inkml:trace>
</inkml:ink>
</file>

<file path=ppt/ink/ink3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32:40.428"/>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Property name="color" value="#FFC000"/>
    </inkml:brush>
    <inkml:brush xml:id="br2">
      <inkml:brushProperty name="width" value="0.05292" units="cm"/>
      <inkml:brushProperty name="height" value="0.05292" units="cm"/>
      <inkml:brushProperty name="color" value="#FF0000"/>
    </inkml:brush>
  </inkml:definitions>
  <inkml:trace contextRef="#ctx0" brushRef="#br0">22638 7810 40543 0,'-12'-2'3600'0,"5"-2"-2880"0,3 4-576 0,3 0-144 0,1 0 400 0,-2 0 48 0,-3 0 16 0,-4-4 0 0,-2 2-32 0,-2-4-16 0,0 2 0 0,1-2 0 16,0 0-224-16,2-1-64 0,2 1 0 0,0 2 0 15,1 0-128-15,2 2 0 0,-1 2 0 0,-3 4 0 16,1 2 0-16,-4 2 0 0,0 4 0 0,-2 3 0 31,0 1-400-31,-2 2-112 0,-1 5-32 0,0-1 0 0,0 0 304 0,0 3 64 0,2-2 16 0,1 2 0 16,3-4 160-16,2-1 0 0,2 2 0 0,2 0 0 15,1 0 0-15,3-3 224 0,1 4-32 0,1-7 0 16,2 2 0-16,0-2 0 0,4-1 0 0,-1-1 0 16,2-2-192-16,4-5 128 0,0 2-128 0,4-5 0 0,1-2 128 15,3-2-128-15,0-2 0 0,2-4 0 0,3-2 192 16,1-4-48-16,1-4-16 0,3 0 0 0,2-5-128 16,-2 1 0-16,-2-5-192 0,-2 0 192 0,-1-1-192 0,-3-2 192 15,-1 0-160-15,-4-1 160 0,1 1-160 0,-5-1 160 16,1-3-160-16,-4 1 160 0,-2-1 0 0,0 0 0 15,-1 1 0-15,-2-1 0 0,0 5 0 0,-2 3 0 16,-1 2-128-16,-2 7 128 0,-1 5 0 0,-3 2 0 16,-1 4 0-16,-2 4-144 0,-2 2 288 0,-1 4 64 15,-3 4 16-15,-2 3 0 0,-3 3-96 0,-1 2-128 16,-2 5 176-16,-4-1-176 0,-1 1 0 0,-1 5 0 16,-3-5 0-16,0 2-192 0,3 0-96 0,1-1-16 15,1 0 0-15,2 0 0 0,3-1 144 0,0-1 32 16,3 3 0-16,1-5 0 0,4 1-80 0,2-5-16 15,2 0 0-15,3-4 0 0,2-2 224 0,3 0 0 0,1-2 192 16,3 0-192-16,1-2 0 0,2-1 0 0,4-1 0 16,1-2 0-16,2-2 160 0,3 0-32 0,3-2 0 15,2-4 0-15,3-3 32 0,2-2 0 0,2-2 0 0,-1-1 0 16,-2 0-160-16,3-2 0 0,0-5 0 0,2-1 128 16,-1-3-128-16,-2 1-176 0,-2-3 48 0,-1 4 0 15,0-5-48-15,-2 3 0 0,0-1 0 0,-4-2 0 16,0 5 176-16,-6-2 0 0,0 0 0 0,-6 3 0 15,-3 4 0-15,-3 1-208 0,-3-1 80 0,-4 6 128 16,-2 2-128-16,-3 4 128 0,-5 2 0 0,-5 6 0 16,-4 4 0-16,-3 4 0 0,-2 6 0 0,-2 3 0 0,-3 4-176 15,-2 5-16-15,0 1 0 0,-1 2 0 0,-2 0-128 16,3 1-16-16,2-1-16 0,3-2 0 0,4-1 192 16,2 2 160-16,4 1-208 0,2-5 80 0,5-2 272 15,3-1 64-15,3-5 16 0,4-2 0 0,1-3-224 0,2-6 144 16,2 2-144-16,2-6 128 0,2 1-128 0,1-4 0 15,2-1 0-15,2-3 0 0,5-4 272 0,2-2-16 16,1-6-16-16,3 0 0 0,3-6-112 0,2-3-128 16,2 0 176-16,-1-4-176 0,0 3 0 0,-1-1 0 15,-2 4 0-15,0-2 0 0,-5 0 0 0,0 2 0 16,-4 2 0-16,-2-2-144 0,-1 1 144 0,-4 4 0 16,0-1 0-16,0 3 0 0,-5 2 0 0,1 5 0 15,-2-4 0-15,-1 4 0 0,0 2 0 0,-1 1 0 16,-2 0 0-16,1 3 0 0,-2 1 0 0,0 1 0 15,-2 1 0-15,0 0 0 0,-2 1-304 0,-1 1 32 0,-3 2 0 16,0 1 0-16,-2 1 128 0,-2-1 144 0,-1 4-208 0,-1-1 80 16,-3 2 128-16,1 0 0 0,-1 2 0 15,2 1 0-15,1-1 0 0,2 2 0 0,1 4 0 0,2-2 0 16,3 3 0-16,4-3 128 0,1 3-128 0,3-6 176 16,1 2-48-16,2-1 0 0,3 0 0 0,2 0 0 15,2 1 0-15,4-3 0 0,2-2 0 0,2 0 0 16,2 0-128-16,0-1 0 0,3-3 0 0,0 0 0 15,2-2 0-15,-2-2 0 0,0-1 0 0,-2-1 0 16,0-1 0-16,0-4 0 0,-1-1 0 0,-2-1 0 16,-1-3 0-16,-1-3-224 0,-2 1 48 0,-1 0 16 15,-1-1-240-15,-3 0-48 16,1-3-16-16,-4 1 0 0,-1 1-496 0,-2-1-80 0,-1-3-32 16,-2-1 0-16,0-1 752 0,-3 1 160 0,0-5 32 0,0 1 0 0,-1-2 672 15,1 3 144-15,0-1 16 0,0 5 16 0,1 4-144 0,1 3-48 16,1 4 0-16,1 3 0 0,-3 2-96 0,0 4-32 15,-1-1 0-15,0 5 0 0,-2 3-176 0,0 1-32 16,-1 2-16-16,0 4 0 0,-1 3-368 0,-2 1-64 16,0 4 0-16,0 1-16 0,1-1 112 0,-2 0 32 15,3 1 0-15,0-3 0 0,2-3 128 0,0 1 0 16,4-4 160-16,0 2-160 0,3-4 320 0,0 1-48 16,0-3 0-16,3-2 0 0,-1 0-272 0,1-1 128 15,-1-2-128-15,2-1 0 0,-2-1 160 0,2-1-160 16,0 0 128-16,-1-4-128 0,1 0 0 0,1 0 0 15,0-4 0-15,1-2 0 0,0 0-208 0,2-4 16 0,-1 0 16 16,1-3 0-16,0 1-160 0,2-4-48 0,-1 0 0 16,-2 1 0-1,1-1-176-15,-1-4-32 0,-1 2-16 0,0-1 0 16,-1-1-240-16,-1 2-48 0,-3-1-16 0,1-1 0 16,-4 3 96-16,0 1 32 0,-2 2 0 0,-1 2 0 0,-1 6 400 0,-3 0 64 0,-2 2 32 15,-2 5 0-15,-1 4 432 0,-3 3 96 0,-3 4 16 0,-4 3 0 16,-3 5-64-16,-1 2 0 0,-3 0 0 0,-4 3 0 15,1 0 288-15,-2-2 48 0,1 2 16 0,3-3 0 16,4-2-96-16,2 1-32 0,3-5 0 0,5-1-10384 16,3-2-2064-16</inkml:trace>
  <inkml:trace contextRef="#ctx0" brushRef="#br1" timeOffset="5078.91">17476 11714 9215 0,'-21'10'816'0,"6"-4"-656"0,3 0-160 0,3-2 0 0,7-1 3184 0,1-2 592 0,-1 1 128 0,-1-2 32 0,-4 4-2032 0,1 0-416 0,0-2-80 0,1 1 0 15,3-3-512-15,2-3-112 0,1-3-16 0,0 2 0 16,0-2 320-16,2-3 48 0,-1 2 16 0,2-3 0 16,-1 1-32-16,0 1 0 0,0 0 0 0,-1 2 0 15,1 2-480-15,-1 2-80 0,1 0-32 0,-2 0 0 16,0 4-304-16,2 0-64 0,-1 0-16 0,2 0 0 15,-1 0-16-15,1 1 0 0,0-2 0 0,0 1 0 16,2 1 96-16,0-3 16 0,1 1 0 0,1-2 0 16,0-2 16-16,0 1 16 0,0-2 0 0,1 0 0 0,2-2 48 0,0-2 0 15,2 0 0-15,-1-3 0 0,1 0-80 16,-1 2-16-16,0-3 0 0,1 2 0 0,0 0-80 0,0-1-16 16,0 1 0-16,-2 0 0 0,-1 4-128 0,3-4 0 15,1-2 0-15,4-2 0 0,0-1 176 0,1-1-48 16,2 0-128-16,4-2 192 0,2-2 0 0,4-1 0 15,0 1 0-15,3-2 0 0,6-3 64 0,1-1 16 16,3-1 0-16,-2 1 0 0,-1 0-80 0,-4 1 0 16,-2 1-16-16,-6-1 0 0,-3 3-176 0,-1 2 0 15,2-3 0-15,0 1 128 0,3 0-128 0,-1 0 0 16,0-1 0-16,1 5 0 0,1-1 0 0,-1 0 0 16,-1 1 0-16,1 1 0 0,-2 1 0 0,2-3 0 15,0 1 0-15,-2-2 0 0,2 1 0 0,-2-3 0 16,2 0 0-16,2-3 0 0,3 3 0 0,2-3 0 0,0-1 160 15,5-2-160-15,4-4 224 0,-1-3-64 0,1 0-16 16,-4 1 0-16,-3 0-144 0,-4 5 128 0,-2 4-128 0,-4-1 128 16,1 5-128-16,1 1 0 0,0 2 144 15,1 2-144-15,1-1 0 0,1 1 0 0,-1 0 0 0,2 1-128 16,-2-1 128-16,0-2 0 0,0-1 0 0,-1 0 0 16,-3-4 0-16,-1-1 0 0,-1 1 0 0,-1-3 0 15,1-2 0-15,1-1 144 0,5-2-144 0,1 1 160 16,3 0-16-16,3-1 0 0,1 1 0 0,1 2 0 15,-1 1-144-15,-4 1 128 0,0 0-128 0,-4 1 128 16,-2 0-128-16,-3 3 0 0,1-3 0 0,-1 3 0 16,0 2 0-16,1-5 128 0,3 3-128 0,2-4 0 15,-2 2 0-15,0 1 0 0,1-3 0 0,1 3 0 16,-1-1 0-16,1 2 0 0,-2-3 0 0,0 3 0 0,-1-3 0 16,0 1 0-16,0 0 0 0,3-1 0 0,2 1 0 0,2 0 0 15,2-1 0-15,2-3 0 0,3 0 0 0,-3-1 0 16,-4 3 0-16,-2-1 0 0,-3 1 0 0,-3 0 0 15,-4 4 0-15,-3 1 0 0,-3 1 0 0,-1 3 0 16,-1 1 0-16,0-1 0 0,-1 4 0 0,0-2 0 16,0 1 0-16,3 2 0 0,0-3 176 0,1 2-48 15,1-3-128-15,1-1 192 0,0 3-192 0,1-2 0 16,0-3-192-16,1 0 192 0,0 0 0 0,-2-1 0 16,3-5 0-16,-2 3 0 0,-2-3 0 0,-1 3 0 15,3-4 0-15,-2 1 0 0,1 3 0 0,1 1 0 0,-1 1 0 16,1 4 0-16,-3 1 0 0,1 2 0 0,-1 3 144 15,0-1-144-15,-1 3 0 0,-4 0 0 0,-2 1 0 16,-3 4 0-16,0-5 0 0,0 2 0 0,0 0 0 16,-1 0-176-16,2-1 176 0,-1-2 0 0,1 0 0 0,-3-1 0 15,3 0 0-15,-3 1 0 0,1-3 0 0,0 0 0 16,0-2 0-16,0 2 0 0,1-3 0 0,-1 1 0 16,1-1 0-16,-1 2 0 0,0-1 0 0,-1 2 0 15,-1-3 0-15,1 3 0 0,0 2 0 0,-2-3 0 16,0 6 0-16,0-2 128 0,-2-1-128 0,0 4 128 15,-2 3-128-15,1-4 0 0,-2 5 0 0,1-2 0 16,-1 1 0-16,1 0 0 0,-1 1-176 0,1 0 176 16,-1 0 0-16,1-2 0 0,-1-1-128 0,2 1 128 0,1-2 0 15,0 3 0-15,0-4 0 0,1 1 0 0,0-4 0 16,0 4 0-16,2 0 0 0,7-6 0 16,-9 4 0-16,-1 6 0 0,0-2 0 0,-2 2 0 0,0 2 0 15,-1 0 0-15,-2 0 0 0,-1 3-400 0,0 2 16 16,-4 0 0-16,0 6 0 15,0-1-1184-15,-2 0-224 0,-2 5-64 0,0 1-18576 16</inkml:trace>
  <inkml:trace contextRef="#ctx0" brushRef="#br2" timeOffset="15309.84">18237 10593 9215 0,'2'2'816'0,"1"-2"-656"0,0 0-160 0,0 0 0 0,-1-2 640 0,1 2 112 0,2 0 16 0,2 0 0 0,3-3-368 0,1 2-64 0,1-2-16 0,-2 1 0 16,0 1-1024-16,-2-2-224 0,-2-1-32 0,-1 2-16 0,-1-1 752 0,-2 2 224 0,0-2 0 0,-2 3 0 15,0-3 960-15,-1-1 320 0,-1 4 64 0,-2 0 16 16,-1-2-16-16,-1 2 0 0,-1 0 0 0,-5 2 0 16,0 0-1024-16,-3 0-320 0,2 1 128 0,-4-2-128 15,-4 2-576-15,-4 0-192 0,-4 1-48 16,-3-2 0-16,-3 2-80 16,-1-2 0-16,-3 1-16 0,1-2 0 0,2-1 400 0,-3 3 64 0,0-3 32 15,-3 0 0-15,1-3 560 0,1 2 112 0,3-2 32 0,4 0 0 16,3 0 192-16,1-1 32 0,1 1 16 0,0 0 0 0,1-3 128 15,-2 2 32-15,2-1 0 0,-3 4 0 0,-2-1-112 16,-2 2-32-16,-2 0 0 0,-1 2 0 16,-3 2-544-16,-2 0 0 0,0 2 0 0,0-3 0 0,1 2-144 0,0 2-48 15,-2-4 0-15,2 4 0 0,2-1 192 16,-1 0-192-16,2-2 192 0,1-1-192 0,2 2 192 0,2-5 0 16,0 0 0-16,0 0 0 0,2 0 0 0,0 0-160 15,4 0 160-15,1 0 0 0,-1 0-320 0,2-2 64 16,5 2 0-16,-1 0 0 0,2 0-80 0,-1 2-16 15,2-2 0-15,4 1 0 16,-1 2-208-16,4-3-32 0,0 2-16 0,1 0 0 0,-1 0 240 0,1 1 48 16,0 2 16-16,0 0 0 0,1-2 544 0,1 3 96 15,-1-2 32-15,1 1 0 0,2 2 352 0,3-3 80 0,-1 1 16 16,3-4 0-16,1 4-432 0,0-5-64 16,1 0-32-16,0 0 0 0,0 0 96 0,1-2 32 0,-1 2 0 15,0-4 0-15,-1 4 464 0,0 0 80 16,0 0 32-16,0 0 0 0,0 0-512 0,0 0-96 0,0 0-32 0,0 0 0 15,0 0-352-15,0 0 0 0,0 0 0 0,0 0 0 16,0 0 0-16,-19 16 0 0,17-8 0 0,0-2 0 16,0 0 128-16,2 0-128 0,0 3 128 0,2-2-128 15,-1 3 400-15,1 1 16 0,2 2 0 0,2-2 0 16,0 4-416-16,2 1 0 0,2-1 0 0,0 1 0 16,-1 0-288-16,4 2 64 0,-1 4 16 0,1 1 0 15,-4 0 208-15,1 2 0 0,-1 1 0 0,0 2 160 16,-2 2 464-16,-1 2 80 0,2 3 32 0,-2 3 0 15,-1 1 64-15,0 1 16 0,0-1 0 0,-2-1 0 16,0 2-368-16,-1-5-80 0,2 0-16 0,1 2 0 0,5 4-352 0,1-1 128 16,0-3-128-16,0-5 0 15,-2-1-336-15,-2-3-144 0,0-3-32 0,-4-2 0 16,1 2 1520-16,-3-3 288 0,-1-2 64 0,-1 1 16 0,-2-1-688 0,0-2-144 16,-1 2-32-16,-2 1 0 0,0-2-384 0,-1 1-128 15,3 1 0-15,-1-2 0 16,1-2-352-16,0-3-128 0,-1 4-32 0,2 0 0 15,-1 1-160-15,1-3-32 0,0 0-16 0,-1-1 0 16,0-2 208-16,0 2 32 0,1-2 16 0,-2 0 0 0,1 2 464 16,-1-4 128-16,1 0 16 0,0-1 0 0,0 0-144 0,-1 2 0 15,0-4 0-15,-1 0 0 0,-2 1 0 0,2-3 0 16,-1-1 0-16,1 0 0 0,-2-1 256 0,1-2-48 16,-2 2 0-16,0 2 0 0,-1-2-64 0,-1 1-16 0,1 2 0 15,1-3 0-15,-1 1-128 0,1 1 160 0,2-2-160 0,-1 2 160 16,1 0 0-16,2 0 0 0,-1 1 0 15,2-2 0-15,1 1-160 0,0 0 0 0,0 0 0 16,1 0 0-16,-1 1 0 0,0-1 0 0,0 0-192 0,1-4 192 16,-1 2 0-16,2-1 0 0,-2 0 0 0,1-2 0 15,0 2 0-15,-2-1 0 0,0-2 224 0,0 4-64 16,1-4-160-16,-2 3 160 0,-1-2-160 0,-1 1 160 16,2 1-160-16,1-3 0 0,-1 1 0 0,1 1 0 15,0-2 0-15,2 3 0 0,-1-2 0 0,1 3 0 16,-1 1 0-16,2 1 0 0,-1 0 0 0,0-2 0 15,0 2-320-15,-1-2 64 0,1 2 16 0,-1-2 0 16,1 1 240-16,-1-2 0 0,2 0-160 0,0-2 160 16,0 2 0-16,1-3 0 0,0 0 0 0,0 0 0 0,1 1 0 15,0-2 0-15,2 1 0 0,-1-3 0 0,3 2 0 16,1-2-192-16,0 1 64 0,2-2 128 0,2 2 0 0,1-2 0 16,1 2 192-16,3-2-64 0,0 4 256 0,2-4 32 15,1 4 16-15,1 0 0 0,4 4-64 0,-2-2-16 16,1 2 0-16,3 2 0 0,2-2-352 0,5 1-320 15,3-1 64-15,2-3 16 16,5-2-320-16,2-3-64 0,6-1-16 0,2-3 0 0,2-3 640 0,2 0 0 16,-1-1 0-16,5-1 0 0,3 1 0 0,1 3 0 15,0 5 224-15,-3-1-64 0,-3 3-160 0,-2 0 0 16,-7 4 0-16,2 2 0 0,0-1 0 0,1 1 0 16,2 3 0-16,0-1 0 0,1-1-320 0,-5-2 0 15,0-3 0-15,-2 0 0 0,-3 0 320 0,0 0 0 0,-1 0 0 16,-3 0 0-16,-6 3 0 0,-1 1 0 0,-2-1 192 0,-1-3-64 15,-2 3-128-15,1-6 0 0,0 3 0 0,-2-6 0 16,1 2 384-16,-1-4 0 0,1 2 0 16,-3-2 0-16,-2 2 128 0,-1-3 32 0,-2 2 0 0,-3 1 0 15,-2 0-176-15,-1-1-48 0,-4 4 0 0,-1 3 0 16,-1-3-176-16,-4 3-144 0,1 0 192 0,-2 3-192 16,-1-3-496-1,0 1-208-15,-1 1-32 0,1 1-16 0,-1-3-272 16,1 0-64-16,-1 0-16 0,2 0 0 0,-2 0 960 0,2 0 144 0,0 0 128 0,-1 0-128 15,1 0 688-15,-1 0 32 0,0 0 16 0,-1 0 0 16,-1 1-480-16,0 2-112 0,-1-1-16 0,-1 2 0 0,0-3-320 16,-2 4-64-16,1-4 0 0,-1 2-16 15,1-1-112-15,-1-1-32 0,1 2 0 0,0-3 0 16,0 0 224-16,1-3 64 0,-2 3 0 0,2-1 0 0,-1-1 688 0,-1 2 144 16,2-4 16-16,-2 2 16 0,2-2-352 0,0 0-64 15,1-1 0-15,0 1-16 0,0-2-128 0,0-4-32 16,0 4 0-16,1-4 0 0,0 2 112 0,-1-2 0 15,0-3 16-15,-1 1 0 0,-1-2-272 0,0 0 0 16,0 0 0-16,0-5 0 0,-1 0 320 0,-1-2-64 16,1-5 0-16,-1-3 0 0,-1 1 192 0,-4-7 48 15,-1-6 0-15,-3-2 0 0,-2-1-16 0,-2-2 0 16,-2 0 0-16,-2-2 0 0,0-3-320 0,-2-3-160 16,2 0 160-16,-2-2-160 0,2-1 128 0,5 0-128 15,3 0 0-15,1 4 144 0,3 1-144 0,0 2 0 16,2 2 0-16,-1 4 0 0,2 3 0 0,-2 2 0 0,1 9 0 0,0-1 0 15,-1 1 0-15,1 5 0 0,-1-1 0 0,2 3 0 16,1 1 0-16,2-1 0 0,-1 3 0 0,1-2 0 16,5 0 0-16,0 0 0 0,2-1 0 0,1-1 0 15,2-1 0-15,2 1 0 0,2 3 0 0,0-1 0 16,-1 4-160-16,1 2-112 0,-1 0-32 0,-1 3 0 16,-2 1-576-1,-2 2-112-15,-3 1-32 0,-3 2 0 0,-2 1-672 16,-7 2-144-16,-4 4-16 0,-7 1-12384 0</inkml:trace>
  <inkml:trace contextRef="#ctx0" brushRef="#br2" timeOffset="26061.03">18174 11127 11055 0,'-3'2'976'0,"2"2"-784"0,1-4-192 0,-1-3 0 0,-2 2 384 0,1-1 48 0,-3-2 0 0,-4-2 0 0,-3-4-16 0,-3-2 0 0,-2-1 0 0,-1-3 0 0,1-1-416 0,0 0 0 15,1 0-224-15,1 3 80 16,0 0-944-16,3 3-176 0,0 3-32 0,3 2-16 0,1 3 880 0,1 3 176 0,2 0 48 0,0 3 0 15,2 1 1632-15,1 0 336 0,-1 1 64 0,1-2 16 16,1 1-64-16,-2-1-16 0,1-1 0 0,0-2 0 16,-1 0-800-16,0-2-144 0,1-1-48 0,-2 2 0 15,0-5-480-15,1 3-96 0,-1-1-32 0,0-1 0 16,2 4-160-16,-1 1 192 0,3 0-192 0,2 4 192 16,-1 2-192-16,4 0 0 0,0 4 0 0,3 5 0 15,3 1 0-15,4 3 0 0,3 3 0 0,0-2 0 16,3 4 272-16,0-1 32 0,3-3 0 0,-2-2 0 15,3 1 224-15,-2-6 48 0,2-2 16 0,0-1 0 16,2-4 240-16,-1-2 64 0,0 2 0 0,1-6 0 16,-1 3-640-16,0-3-128 0,-1-3-128 0,-2 1 176 0,-1 1-176 15,-1-2 0-15,-1-1 0 0,-2-1 0 0,-4 4 0 16,0-2-272-16,-2 0 32 0,-2-1 16 16,-1 2-288-16,-2-1-48 0,-1 2-16 0,-1 1 0 15,-1 1 224-15,-1 2 32 0,-3-1 16 0,-2 5 0 0,1-3 304 0,-4 1 0 16,0 3 0-16,-3-2 0 0,-1 0 256 0,-2 0 48 15,-3 1 16-15,-1-5 0 0,-1-1 320 0,-1 2 80 16,-3-6 16-16,-1 0 0 0,1-1-80 0,-2-6-16 16,0 1 0-16,-2-3 0 0,2-4-256 0,-3-3-48 15,1 0-16-15,-1-4 0 0,1 1-320 0,0 0 0 16,-2-3 0-16,1 0 0 0,0 1 0 0,1-2 0 16,-1 0 0-16,4 3 0 15,2 1-480-15,4 5-16 0,4 3 0 0,1 6 0 16,5 4-80-16,2 0 0 0,0 4-16 0,3 4 0 0,1-2 448 0,1 2 144 0,0 2 0 15,2 0 0-15,0-2 0 0,1 2 144 0,-2 0 16 0,2 1 0 16,1-1-160-16,-1-2 160 0,3 2-160 0,-2 0 160 16,-1 0-160-16,0-2 0 0,0 4 0 0,0-1 0 15,-2-1 160-15,1 0-160 0,0 4 192 0,1-3-192 16,0 4 512-16,2-1 0 0,-1 3 0 0,4-1 0 16,3 5-64-16,3 2-32 0,1 2 0 0,3 1 0 15,2 2-160-15,2 0-48 0,0 2 0 0,1 2 0 16,0-5-48-16,-1 2-16 0,1 0 0 0,-3-3 0 15,-2-4-144-15,-1-2 128 0,-1 3-128 0,0-5 128 0,-2 0-128 16,-4-4 192-16,-2 0-192 0,-3-4 192 0,-2 1-192 16,-1-5 0-16,-3 2-192 0,-1-4 192 0,-2 1 0 0,-1-2 0 15,1 1 0-15,-2 0 0 0,-1-3 0 0,-1 2 0 16,-1-1 0-16,-1-2 0 0,1 1 160 16,-2-3-160-16,2 3 192 0,1-4-192 0,-1 2 0 0,1 0-144 15,2 3-16-15,-1-4 0 16,2 2-416-16,-2-2-64 0,0 0-32 0,0-4 0 15,-1 1-368-15,-3-4-80 0,0-2-16 0,1-5 0 16,-2-1 464-16,0-1 96 0,-1-1 0 0,1-3 16 0,0-2 320 16,1 1 64-16,1 1 16 0,2 0 0 0,-2-1-160 0,3 3-48 15,0 3 0-15,2 1 0 0,-1 2 32 0,1-1 0 16,2 3 0-16,1 3 0 0,0 4 336 0,0 0 0 16,1 4 0-16,1 3 0 0,-2 4-128 0,0 0-16 0,0 1 0 15,-2 2 0-15,2-1 272 0,-1 5 64 0,1 0 16 16,-1 8 0-16,1-4 560 0,-1 4 96 0,1 3 32 15,-2 0 0-15,1 1-16 0,-1-2 0 0,-1 0 0 0,1 0 0 16,-1-1 48-16,0-1 16 0,-1-1 0 0,0-3 0 16,2 2-352-16,-1-3-64 0,1-2-16 0,2 3 0 15,0-3-384-15,1 2-128 0,3 0 0 0,1 1 0 16,1-3 0-16,3-1 0 0,0 4 0 0,3-3 0 16,1-2-144-16,4-1-48 0,3-3 0 0,4 1-16144 15</inkml:trace>
  <inkml:trace contextRef="#ctx0" brushRef="#br2" timeOffset="32709.52">18902 10317 9215 0,'-4'0'816'0,"1"0"-656"0,0 1-160 0,2 1 0 0,0 0 992 0,-2-1 160 0,-2 3 48 0,-1-1 0 0,-4 4-48 0,0-1 0 0,-1 1 0 0,1-2 0 16,3-1 448-16,1-2 64 0,1-2 32 0,1 0 0 0,0-2 224 15,3-2 32-15,0-2 16 0,1 0 0 16,0 0-240-16,1-3-32 0,0 1-16 0,0 2 0 0,1 0-688 0,-1 2-144 16,0-1-16-16,-1 4-16 0,0-1-512 0,0 0-112 15,0 4 0-15,-1 0-16 0,1-1-48 0,-1 2-128 16,1 1 192-16,0 1-64 0,0-2 16 0,0 0 0 15,0-3 0-15,0 0 0 0,0 0-16 0,0 0 0 16,0 0 0-16,19 10 0 0,-14-10-128 0,0 0 192 16,2 0-192-16,-1 0 192 0,0 0 0 0,-1 0 0 15,1 0 0-15,0 1 0 0,-2 1-64 0,1 1 0 16,-1 1 0-16,-2 2 0 0,1 0-128 0,-1 1 0 16,-1 2 0-16,2 0 0 0,-1 1 128 0,2 2-128 15,0-1 0-15,-1 4 128 0,0-5-128 0,2 2 128 0,0 0-128 16,2 1 128-16,3-1-128 0,0 2 192 0,1-2-192 15,0-3 192-15,-1 1-64 0,0-3-128 0,4 2 192 0,-1 1-64 16,2 0 48-16,0-1 0 0,-2 3 0 0,1-5 0 16,-3 3-176-16,1 1 160 0,-2 1-160 0,0 0 160 15,-2 2-160-15,-1 0 0 0,1 3 0 0,-2-1 0 16,0 0 0-16,0-2 0 0,0 2 0 0,-1-1 0 16,1-3 0-16,-1-2 0 0,0 0 0 0,0-1 0 15,1-3 0-15,-1 0 0 0,0 0 0 0,0-2 0 16,-1-1 128-16,1 0-128 0,-1 1 128 0,-1-2-128 15,1 0 192-15,-1 0-64 0,-1 1 0 0,2-3 0 16,-2 1 0-16,-1 1 0 0,2-2 0 0,-1 3 0 16,1-2-128-16,-2 1 0 0,0 1 0 0,1-3 0 0,0 4 0 15,-1-4 128-15,0 1-128 0,1-1 128 0,-2 2-128 16,1-2 0-16,-1 0 0 0,0-2 0 0,0 1 0 0,-1-3 0 16,-1 1-160-16,1-3 160 0,1 6 0 0,0 0 0 15,-12-19 0-15,6 10 0 0,-2-3 0 0,0 2 0 16,-1-5 160-16,-1 1-160 0,-1 2 176 0,0-2-48 15,-2-1-128-15,1-1 192 0,-2 1-192 0,2 2 0 16,-1-3 0-16,-2 1 0 0,-1-1 0 0,-2-3 0 16,2 2 0-16,0-5 0 0,1 1 0 0,-1-2 0 15,0-1 0-15,4 1 0 0,1 4 0 0,0-4 0 16,1 1 0-16,0 0 0 0,1 1 0 0,2 1 0 16,-1 4 0-16,1 0 0 0,1 4 0 0,-2 0 0 15,2 5 0-15,-1 1 0 0,0 0 0 0,0 2 0 16,0 4 0-16,-1-3 0 0,2 3 0 0,-1 0-128 15,2 3 128-15,-3-2 0 0,3 2-176 0,2-3 176 0,0 2-160 16,2-2 160-16,0 1 0 0,-1 2 0 0,2-3 0 0,0 0 0 16,2 0 0-16,-1 2 0 0,0-2 0 0,2 2 0 15,-2 0 0-15,-1-2 0 0,0 0 0 0,0 0 0 16,0 0-160-16,20 12 160 0,-14-8-160 0,0 2 160 16,4 0 0-16,-2 4 0 0,0-3 0 0,-1 2 0 15,3 1 0-15,0 3 0 0,0 2 0 0,2 1 0 16,2 2 0-16,-2 2 0 0,3 1 0 0,-1 1 0 15,-1 4 0-15,2-4 0 0,-4 1 0 0,2-4 0 16,0 5 0-16,1-4 0 0,1 2 0 0,-2-3 0 16,2-3 0-16,-2-2 0 0,-1 0 0 0,-1-2 0 0,1 1 0 15,0-1 0-15,-1-1 0 0,-1 0 0 16,-2 3 0-16,1-4 0 0,-3 2 0 0,0 1 0 0,-1-1-240 16,0 0 48-16,-1 2 16 0,0-2 0 15,-2 1-400-15,1-3-64 0,-2 0-32 0,0-2 0 16,0-2-48-16,0-2-16 0,1-1 0 0,-1-6-17856 15</inkml:trace>
  <inkml:trace contextRef="#ctx0" brushRef="#br2" timeOffset="33971.6">19765 9733 23951 0,'-1'0'2128'0,"0"-1"-1696"0,-1 0-432 0,2-1 0 0,0 2 1776 0,0 0 272 0,0-2 48 0,-1 1 16 0,0-4-240 0,0 1-32 0,-1 0-16 0,1-2 0 0,0 2-912 0,0 2-176 0,1-1-32 0,-2 2-16 15,1 1-320-15,0-2-64 0,0 2-16 0,-1 0 0 16,2 0-96-16,-1 0 0 0,1 0-16 0,0 0 0 16,0 0-32-16,0 0 0 0,1 0 0 0,-1-3 0 15,2 3-144-15,-1 3 192 0,-1-3-192 0,0 0 192 16,0 0 64-16,0 0 0 0,0 0 16 0,0 0 0 0,0 0-16 16,0 0-16-16,0 0 0 0,0 0 0 0,17 16-96 15,-13-10-16-15,0 0 0 0,1 2 0 0,1 0-128 0,1 1 0 16,2 1 0-16,2 0 128 0,1-2-128 0,2 3 0 15,1 1 0-15,0-2 0 0,2 2 0 0,3 1 0 16,0 4 0-16,-1 0 0 0,1 3 0 0,-1 2 0 16,-2 0 0-16,-1-1 0 0,-1 1 0 0,0 1 0 15,-3-1 0-15,0-3 0 0,0-3 0 0,-3 0 0 16,1-3 0-16,-1-2 0 0,-2-1 272 0,1-2-16 16,-1 0-16-16,-1-1 0 0,1-4 0 0,-1 1 0 15,0-2 0-15,-1 1 0 0,0-2-240 0,-1-1 0 16,1-1 128-16,-2 1-128 0,1-3 0 0,-2 0 0 15,1 0 0-15,-2 0 0 0,0-1 0 0,-1-1 0 0,0-1 0 16,-1-2 0-16,0 2 0 0,-2-3 0 0,0 2 0 16,-1-4 0-16,0 3 0 0,-2-1 0 0,-1-4 0 15,-3 1 0-15,-1-3 0 0,-2 1 0 0,0-2 0 0,-2 4 0 16,-1-3 0-16,-1 2 0 0,-3-2 0 0,-1 1 0 16,0-2 0-16,-2 1 0 0,2-1 0 0,-1 3 0 15,1-4 0-15,0 0 0 0,1 0 0 0,2 1 0 16,-1 1 0-16,3 0 128 0,0 1-128 0,2 1 0 15,3 0 0-15,-1-1 128 0,1 1-128 0,1 3 0 16,0 0 0-16,1 1 0 0,1 0 0 0,0 3 0 16,2 2 0-16,0-2 0 0,1 2 0 0,1 2 0 15,1-1 0-15,0 2 0 0,2 1 0 0,-2-3 0 16,3 3 0-16,-1 0 0 0,1-2 0 0,0 1 0 0,0 1 0 16,1-3 0-16,1 3 0 0,-1-1 0 0,1 2 0 0,2-1 0 15,-4 0 0-15,0 0 0 0,0 0 0 0,21 19-128 16,-12-10 128-16,-1 0 0 0,4 4 0 0,0 0 0 15,0 2 0-15,2 3 0 0,2 0 0 16,0 3 0-16,1-1 0 0,1-2 0 0,-2 1 0 0,0-3 0 16,1 4 0-16,-1-2 0 0,0 1 0 0,2-2 0 15,-1 4 0-15,0-1 0 0,3 1 0 0,-4-2 0 16,-1 0 0-16,0-3 0 0,1 1 0 0,-1-1 0 16,1-2 0-16,-3-4 0 0,1 0-240 0,0-1 16 15,-2-5 0-15,-1-2 0 16,0 2-560-16,-2-4-112 0,1-3-32 0,-2 2 0 15,0-3-592-15,-1-1-112 0</inkml:trace>
  <inkml:trace contextRef="#ctx0" brushRef="#br2" timeOffset="35366.3">20524 9164 14735 0,'-2'0'1312'0,"1"-1"-1056"0,1 1-256 0,1-2 0 0,0 2 1344 0,-1 0 192 0,0-3 64 0,1 2 0 0,1-4 752 0,-2 1 144 0,1-2 48 0,0 2 0 0,0-2-304 0,0 2-48 0,-1 2-16 16,0-2 0-16,2 2-1008 0,-2-1-208 0,0 2-32 0,-2 1-16 15,2-2-400-15,0 0-64 0,-1 2-32 0,1 0 0 16,-1 0-208-16,0 0-32 0,1 2-16 0,0-2 0 16,0 0-32-16,0 0-128 0,0 0 192 0,0 0-64 15,0 0-128-15,0 0 192 0,0 0-192 0,0 0 192 16,0 0-16-16,0 0 0 0,0 0 0 0,0 0 0 15,0 0 96-15,0 0 32 0,0 0 0 0,-1 21 0 16,2-20 16-16,0 4 0 0,1-2 0 0,2 1 0 16,0 2-128-16,1 1 0 0,1 1-16 0,0 2 0 15,2-2-176-15,-1 3 0 0,3-1 0 0,0 6 0 16,3 0 0-16,1 2 0 0,0 2 0 0,0 2 0 16,1 3 0-16,0-3 0 0,0 3 0 0,-1 0 0 15,0-3 0-15,1-2 0 0,0-2 0 0,-1-2 0 16,-2-2 0-16,2-2 128 0,1-1-128 0,-1 1 128 0,1-1-128 15,-1-4 0-15,1 2 0 0,-3-2 0 0,-1 2 0 0,-1-3 0 16,-3 0 0-16,0 0 0 0,-2 1 0 0,-3-4 0 16,1 4 128-16,-1-4-128 0,-1 0 0 0,-1 0 128 15,0 0-128-15,-1-3 0 0,1 1 0 0,-1-1 0 16,-2-1 0-16,1-2 0 0,-1 0 0 0,1-3 0 16,-2-1 0-16,0-1 0 0,-2-5 128 0,-1-3-128 15,-4-4 128-15,0-2-128 0,-3 0 0 0,-1-3 0 16,0-1 0-16,-1 2 0 0,1-2 0 0,1 2 0 15,-3 1-224-15,3 2 80 0,-2 1 144 0,-2 1 0 16,2 3 0-16,0 3 0 0,0 0 0 0,0 4 0 16,-1 0 0-16,-2 2 0 0,-1-2 0 0,2 2 0 0,-1-1 0 15,1 2 0-15,-1-1 0 0,1 1 0 16,0 1 0-16,0-1 0 0,3 0 0 0,0 0 0 0,1-1 0 16,2 1 0-16,3-2 0 0,1 1 0 0,2 0 0 15,2 1 0-15,0 0 0 0,2-1 0 0,0 4 0 0,1-1-128 16,1 2 128-16,-1-2 0 0,2 1 0 0,-1 3 0 15,0 0 0-15,1-2 0 0,-1 2 0 0,2 2 0 16,-2 1 0-16,1 1 0 0,1-2 0 0,1 5 0 16,2 2 0-16,2 2 0 0,2 4-192 0,2 1 64 15,1 3 128-15,4 3 0 0,3 0 0 0,1 0-128 16,2 3 128-16,-1-3 0 0,0 1 0 0,0-1 0 16,-1 0 0-16,-2-1 0 0,-2 2 0 0,1-4 0 15,-3 1 0-15,0 1 0 0,0 1 0 0,-3 1 0 0,0-1 0 16,-1-2 0-16,-2 1 0 0,2-3 0 0,-1-2 0 15,-2-3 0-15,1-3-176 0,0-1 176 16,1-2-576-16,2-5 0 0,2-2-16 16,0-2 0-16,3-2-208 0,2-6-32 0,1-2-16 15,2-4-18096-15</inkml:trace>
  <inkml:trace contextRef="#ctx0" brushRef="#br2" timeOffset="36632.83">21246 8624 24879 0,'-2'0'2208'0,"1"0"-1760"0,-1 0-448 0,2 0 0 0,2-1 672 0,-2 1 48 0,-2 0 16 0,1 0 0 0,0-3 304 0,0 3 64 0,0-2 16 0,1 2 0 16,0 0 208-16,0 0 32 0,0 0 16 0,0 0 0 16,0 0-208-16,0 0-32 0,-19 8-16 0,15-5 0 15,1-3-304-15,-1 1-64 0,0 2-16 0,0-1 0 16,2-1 0-16,-1 2 0 0,0-2 0 0,0 0 0 15,2 0-256-15,0-1-48 0,0 0-16 0,1-1 0 16,-2 0-96-16,2 0-32 0,2-2 0 0,-2 3 0 16,0 0-48-16,0 0-16 0,0 0 0 0,0 0 0 0,0 0-224 15,0 0 176-15,0 0-176 0,0 0 160 0,0 0-160 0,0 0 0 16,0 0 0-16,0 0 0 0,16 13 0 0,-14-4 0 16,1 6 0-16,0-2 0 0,1 3 0 0,0-4 128 15,2 4-128-15,0-3 0 0,0 0 128 0,3 0-128 16,0-1 128-16,0 0-128 0,1-2 0 0,3 3 0 15,0-4 128-15,3 1-128 0,2 0 0 0,0 1 0 16,0-3 0-16,0 0 128 0,2 2-128 0,-2 0 0 16,-1 0 0-16,0 1 0 0,1 0 0 0,-2 2 0 15,1 2 0-15,-3-2 0 0,1 2 0 0,-4-1 0 16,-1-2 0-16,0 3 0 0,-1-4 0 0,-1 4 128 0,1-5-128 16,-1 2 128-16,0-2-128 0,0-1 128 0,-1-3-128 15,-1 0 128-15,2-2-128 0,-2-1 0 0,-1 0 144 0,0-3-144 16,-2 0 0-16,2-3 128 0,-1 2-128 0,-1-4 0 15,0 1 0-15,-1-2 0 0,-1 3 0 0,0-4 128 16,-1 4-128-16,0-3 0 0,-1 1 0 0,-2-2 0 16,1 2 0-16,-2 0 0 0,-1 2 0 0,0-3 0 15,-2 2 0-15,-1-2 0 0,-2 0 0 0,-1-1 0 16,-1 1 0-16,-3-1 0 0,0 1 0 0,-1-6 0 16,-4 3 0-16,-1-1 0 0,-2-3 0 0,-1 0 0 15,0-5 0-15,-2 2 128 0,0-1-128 0,0-2 0 16,-1 1 0-16,2-2 0 0,1 3 0 0,5-1 128 15,0 0-128-15,2-1 0 0,1 0 0 0,3 0 0 0,2 0 0 16,1 1-128-16,3 1 128 0,-1-1 0 0,2 5 0 0,1-3-128 16,-1 1 128-16,1 1 0 0,0-1 0 0,2 5 0 15,-1 1 0-15,0-1-128 0,-1 3 128 0,0 1 0 16,0 0 0-16,0 1 0 0,-1 1 0 0,0 3 0 16,0 1 0-16,0-2 0 0,-2 2 0 0,2 0-128 15,-1 0 128-15,-2 0 0 0,3 0-128 0,0 0 128 16,-1 0-128-16,2 0 128 0,0-3-304 0,2 2 32 15,-2-1 0-15,2-2 0 16,0-1-144-16,0 0-32 0,1 0 0 0,-1-1 0 16,2 2-368-16,0-2-80 0,1-1 0 0,1 2-16 15,1-2-352-15,2 4-64 0</inkml:trace>
  <inkml:trace contextRef="#ctx0" brushRef="#br2" timeOffset="37669.85">21850 8086 11055 0,'-5'-4'976'0,"1"1"-784"0,3 3-192 0,0 0 0 0,1 0 1472 0,0 0 256 0,-2-3 64 0,-1 1 0 0,-2-2 1088 0,0 0 240 0,-1 2 32 0,1 2 16 16,0 0-800-16,0 0-144 0,1 0-48 0,0 2 0 15,2-1-1104-15,-2 4-240 0,1-3-32 0,0 0-16 16,1 1-336-16,-1 0-64 0,1-2 0 0,0 2-16 15,1-3-112-15,0 2 0 0,1-2-16 0,0 2 0 16,0-2-48-16,0 2-16 0,1-2 0 0,0 3 0 16,2 0-176-16,-3-3 192 0,0 0-192 0,0 0 192 0,17 16 0 15,-11-9 16-15,2 1 0 0,3 2 0 0,1 2-64 0,2 5-16 16,2-1 0-16,1 2 0 16,1 2 0-16,-1 1-128 0,1 1 192 0,0 1-64 0,-1-4 0 0,-2 2-128 15,0-1 192-15,2 2-64 0,0 1 0 0,-1-2 0 16,2-2 0-16,0 4 0 0,2-5 80 0,-1 2 16 15,0-1 0-15,0-5 0 0,1 2 96 0,-2 1 0 16,0-5 16-16,0 2 0 0,0-2-112 0,-1 0-32 16,-1 1 0-16,0-1 0 0,-1-1-64 0,1 1-128 15,0 3 176-15,-2-1-176 0,-1 1 144 0,1-2-144 16,-3 2 0-16,-1-2 144 0,-2 0-144 0,0-3 0 16,-2 1 0-16,-1-1 128 0,-1-4-128 0,-1 0 0 15,0-2 0-15,-1 0 0 0,0-2 160 0,-1 0-160 0,-1 0 192 16,0-4-192-16,-1 0 384 0,-1 0-48 0,-1 1 0 15,-1-6 0-15,-2 1 32 0,-2-2 0 0,-2-5 0 16,1 1 0-16,-4-2-368 0,-2-2 0 0,-2-6 0 0,0 0 128 16,-1-1-128-16,0-4 0 0,-1 1 0 0,0-1 0 15,-1 0 0-15,0 0-192 0,0 2 192 0,2 3-192 16,2 4 192-16,-3 0 0 0,-1 2 0 0,0 0-128 16,1 3 128-16,-1 1 0 0,-1 0 0 0,0 2 0 15,0 0 0-15,-1 1 0 0,1-1 0 0,-2 0 0 16,1 2 0-16,1 1 0 0,0-1 0 0,0 0 0 15,2 0 0-15,2 0 0 0,0-2 0 0,1-1 0 16,2 0 0-16,-1-1-208 0,3 1 48 0,0-3 16 16,0 2-416-16,2-2-80 15,2 2 0-15,0 1-16 0,1 1-112 0,1 0 0 0,1 0-16 16,1 1 0-16,0 2-160 0,3 1-16 0,0-1-16 0,1 4-18224 16</inkml:trace>
  <inkml:trace contextRef="#ctx0" brushRef="#br2" timeOffset="45843.71">16221 9445 7359 0,'-4'2'656'0,"2"2"-528"0,1-4-128 0,1 1 0 0,0 1 448 0,0-1 64 0,-3 3 16 0,-1 1 0 0,0 1-656 0,-3 1-144 0,-1 2-32 0,2-3 0 16,-1 0-528-16,1-2-96 0,1-2-32 0,-1 2 0 15,2-4 272-15,1 1 48 0,-1-1 16 0,0 1 0 0,2-1 1296 0,-1 0 256 16,1 0 48-16,-1 0 16 0,2 0 1376 0,0 0 256 16,-2 2 64-16,2-2 16 0,1 2-144 0,-1 2-48 15,0-2 0-15,1 0 0 0,-2 3-1328 0,2-2-272 16,0 0-48-16,0 0-16 0,0-1-656 0,0 0-192 16,2 1 0-16,-1-3 0 0,-1 1 0 0,0 1 0 15,1-2 0-15,-1 0 0 0,0 0 0 0,0 0 0 16,0 0 0-16,0 0 0 0,0 0 688 0,0 0 64 15,0 0 16-15,0 0 0 0,0 0 112 0,0 0 16 0,0 0 16 0,0 0 0 16,0 0-352-16,0 0-80 0,0 0-16 16,0 0 0-16,0 0-208 0,21-8-32 0,-10 3-16 0,2-1 0 15,5-6-208-15,4-1 128 0,3-3-128 0,4-3 0 16,2-3 192-16,1 0-48 0,0-3-16 16,-1 3 0-16,-4 2-128 0,-1-1 128 0,-4 5-128 0,-2 0 128 15,-3 1 80-15,1 1 16 0,-2-2 0 0,-2 1 0 16,0 3 240-16,-2-2 48 0,1 5 16 0,-2-1 0 15,-1 1-272-15,-2 0-64 0,0 2-16 0,-2 1 0 16,2 0-176-16,-4-1 0 0,1 4 0 0,0-4 0 16,0 4 0-16,-1 3 0 0,-2-3 0 0,2 3 0 15,-1-2 0-15,-1 2 0 0,2-1 0 0,0 1 0 16,-1 0 0-16,1-3 0 0,0 1-144 0,1-2 144 16,0 0 0-16,0-1 0 0,-1 0 0 0,1 0 0 0,0-1 0 15,-1 2 0-15,-1 1 0 0,0-3 0 0,0-1 0 16,-1 4 0-16,-1-2 0 0,1 1 0 0,-1-2 144 0,-1 2-16 15,-1 0 0-15,-1 2 0 0,1-2-128 0,0 4 0 16,-2-2 0-16,2 2 0 0,-1 0 0 0,-2 2 0 16,3-1 0-16,-2 2 0 0,1-1 0 0,1 2 0 15,-1-3 0-15,1 2 0 0,1-1 0 0,0 0 0 16,0-2 0-16,0 2 0 0,0-2 0 0,0 0 0 16,-1-2 0-16,1 0 0 0,0-1 0 0,0 3 0 15,0 0 0-15,0 0 0 0,-3-19 0 0,2 14 0 16,-1 0 0-16,-1 3 0 0,-2-2 0 0,2-1 128 15,-2 1-128-15,-3 4 192 0,1-3-192 0,-3 3 0 16,-2 1 144-16,-1 1-144 0,1 1 0 0,1-2 0 16,1 2 0-16,-1-1 0 0,2 2 0 0,0-2 0 0,2 2 0 15,1 0 0-15,2-4 0 0,2 2 0 0,0-2 0 0,1 0 0 16,1-2 0-16,0 2 0 0,1-4 0 0,-1-1 0 16,2 4 0-16,-2-5 0 0,0 2 0 0,0-5 0 15,0 0 0-15,-2 2 0 0,1-2 0 0,1 2 0 16,-1 2 128-16,0 0-128 0,1 0 128 0,0 4-128 15,0-2 0-15,0 1 0 0,1 2 0 0,-1 2 0 16,1 1 0-16,2-2 0 0,-1 4 0 0,3-1 0 16,-5-4 0-16,0 0 0 0,21 18 0 0,-14-11 0 15,1-4 0-15,1 1 0 0,0 2 0 0,4-2 0 16,-1 1 0-16,2-4 0 0,-1 2 0 0,1-3 0 16,-3 0 0-16,-2 2 0 0,-1-2 0 0,0 0 0 0,-2 0 0 15,-1 1 0-15,0 2 0 0,-1-3 0 0,-2 3 0 16,1 0 0-16,-3 3 0 0,-2 0 0 0,1 0 0 15,-3 2 0-15,-1 1 0 0,0 0 0 0,1-1 0 0,-3 0 0 16,2 1 0-16,2-3 0 0,-1 2 0 0,2-2 0 16,2-4 0-16,0 2 0 0,1 0 0 0,1-2 0 15,1 2 0-15,0-2 0 0,0 2 0 0,1-1 0 16,1-2 0-16,-2 1 0 0,2 1 0 0,-1 1 0 16,1-2 0-16,0 2 0 0,-1-2 0 0,-2 6 0 15,0-2 0-15,-2 0 0 0,-1 3 0 0,-2 2 0 16,-1 1 0-16,-2 0 0 0,-1 3 0 0,0 1 0 15,0 0 0-15,-1 1 0 16,1-5-480-16,-2 2-16 0,0 0 0 0,1 0-11488 16,0-3-2304-16</inkml:trace>
  <inkml:trace contextRef="#ctx0" brushRef="#br2" timeOffset="47604.9">15893 8490 13823 0,'-1'0'1216'0,"1"0"-960"0,1-2-256 0,-1 1 0 0,0 1 1040 0,2 0 176 0,-2-3 16 16,0-1 16-16,1 2-784 0,-1-2-144 0,-1 1-48 0,-1-2 0 16,2 1-272-16,-2 0-144 0,-1-1 16 0,1 1 0 15,1 1 128-15,-2-3 0 0,2 2 0 0,-1-2 0 16,-2 0 0-16,1-1 0 0,0 1 0 0,-2 2 0 15,0 0 0-15,0 0 0 0,-1 1 0 0,-1 2 0 16,0 1 240-16,-3 0 128 0,-1 1 16 0,0 4 16 0,0-1-112 0,-3 2-32 16,-1 4 0-16,-2-1 0 15,0 3-48-15,-1 2-16 0,1-2 0 0,1 0 0 0,-12 14 112 16,15-13-160-16,1 0 0 0,2 2 464 0,1-2 96 16,3 3 0-16,2-4 16 0,2 0-416 0,2 2-96 15,0 1-16-15,0-2 0 0,1 2-192 0,2-1 0 16,-1-2-144-16,3 1 144 0,2 0-128 0,2-2 128 15,1-1 0-15,1-2-144 0,0-3-112 0,3-2 0 16,1 0-16-16,0-3 0 0,1-3 272 0,-2 0 0 16,4-4 0-16,-2-1 0 0,-1-2 160 0,0 0-16 15,1-2 0-15,-2-1 0 0,-1 0-16 0,-2 0 0 16,0-3 0-16,-2 1 0 0,-2 0-128 0,-1-1-144 0,-1 3 144 16,-2-3-208-16,-1 0 208 0,-1 1 160 0,-1-4-32 15,-1 2 0-15,-1-2 208 0,-1 1 48 0,0 2 0 16,-2-3 0-16,0 6-128 0,-2-2-32 0,1 5 0 0,-1-2 0 15,-1 3 192-15,0 1 32 0,0 2 16 16,0 3 0-16,-1 0 48 0,2 3 0 0,-1 3 0 0,3-2 0 16,0 1 96-16,3 2 32 0,-1 2 0 0,2 0 0 15,4 3-32-15,-1-3 0 0,4 2 0 0,-1 0 0 16,0-2-48-16,3 1-16 0,1 3 0 0,3 2 0 16,1-1-16-16,1 1 0 0,2 3 0 0,-1-2 0 15,-2-1-336-15,3 2-192 0,0 2 192 0,2 2-192 16,-1 1 160-16,0 3-160 0,0-3 128 0,-3 3-128 15,0-2 0-15,-3-2 0 0,-1 2 0 0,-1 1 0 16,-2-1-832-16,-1-2-128 0,0 1-48 16,-2-2-15696-16</inkml:trace>
  <inkml:trace contextRef="#ctx0" brushRef="#br2" timeOffset="47958.63">16252 8503 6447 0,'-7'-9'576'0,"3"5"-576"0,1 1 0 0,1 3 0 0,2 0 4832 0,0 0 864 0,0 0 160 0,0 1 32 0,0 1-3600 0,2 4-736 0,1-2-144 0,1 5-16 0,2-2-816 0,1 3-176 0,2 1-16 0,-1 2-16 15,4 3-368-15,-2-3 144 0,1 2-144 0,0 1 0 16,0 3-880-16,-1 1-272 0,-2 1-64 15,0 2-12736-15</inkml:trace>
  <inkml:trace contextRef="#ctx0" brushRef="#br2" timeOffset="49416.52">17037 8948 8287 0,'-1'4'736'0,"0"-4"-592"0,1 0-144 0,0 0 0 0,0 0 832 0,0 0 128 0,0 1 16 0,-2 1 16 0,1-2-448 0,-1 3-96 15,1-3 0-15,1 0-16 16,0 0-928-16,0 0-176 16,0 0-32-16,0 0-16 0,0 0 208 0,0 0 32 0,0 0 16 0,4-23 0 0,-2 21 1040 0,-1-2 224 15,-1-2 32-15,1 2 16 0,-1 2 1072 0,1 2 224 16,1-3 32-16,-1 2 16 0,0 1-256 0,2-2-48 15,0 2-16-15,2 0 0 0,0-3-1040 0,1 2-224 16,2 1-32-16,0-2-16 0,2-1-400 0,2-1-160 16,0 1 128-16,3-4-128 0,2-1 0 0,3-2 0 15,3 0-144-15,2-2 144 16,2-2-384-16,0-1 16 0,3-1 16 0,0-2 0 0,-1-1 144 0,-3 3 16 16,-1 2 16-16,-1-2 0 0,-2 4-128 0,0-3-16 15,0 2-16-15,-2-4 0 0,-1 5-16 0,-3 0 0 16,-1-1 0-16,0 0 0 0,1 0 352 0,-2-1 208 0,0 4-16 15,-2-3-16-15,1 1 192 0,-3 4 32 0,-2 0 16 0,-2 2 0 16,-2 2-240-16,0 1-48 0,-3 2-128 0,-1 1 192 16,1 0-16-16,-2 0-16 0,1 0 0 0,-2 0 0 15,0 0-32-15,1 0 0 0,-1 0 0 0,2 0 0 16,0 0-128-16,0 0 0 0,0 0 0 0,-20-8 128 16,16 5 144-16,1-1 32 0,-1 1 0 0,1-1 0 15,1 1-176-15,1 0-128 0,-2 0 192 0,1 3-192 16,-1 0 0-16,0 0 0 0,-2 0 0 0,0 3 0 15,-2-2 0-15,1 1 0 0,1 1 128 0,0-2-128 16,2 2 160-16,-2-3-32 0,1 0 0 0,-2 1 0 16,1-1-128-16,-1 0 0 0,0 2 144 0,-1-2-144 15,0 0 160-15,-1 0-32 0,0 0-128 0,0 3 192 0,1-3 144 16,-2 1 32-16,-1 2 0 0,1 0 0 0,-1 2-128 0,0-1-32 16,1 0 0-16,0-1 0 0,2 2-208 0,0 1 0 15,0-2 0-15,2 2 0 0,2-2 0 0,-1 2 0 16,2-3 0-16,-1-3 0 0,3 1 0 0,-1-1 0 15,2 0 0-15,2-1 0 0,-1-4-176 0,2-1 176 16,1 1-160-16,1-2 160 0,3-1-320 0,2-1 16 16,1-2 16-16,3 0 0 0,1 0 32 0,1 2 16 15,2-1 0-15,-1 0 0 16,2 2-144-16,1-1-16 0,0 2-16 0,0-2 0 16,-1 2-16-16,-1-2 0 0,-5 5 0 0,-1-2 0 0,-3 2 608 0,-3 4 112 15,-1 0 32-15,-2 0 0 0,-2 2 704 0,1 2 128 16,-2 0 48-16,2 2 0 0,-1 1-560 0,1-1-96 15,-1 4-32-15,1 2 0 0,-1-2-336 0,0 2-176 0,0 1 160 16,-1 0-160-16,-1 2 160 0,1 1-160 0,-1-2 160 0,0 1-160 16,0 1 352-16,0 2-32 0,-1-2 0 0,1 3 0 15,0-3-144-15,0 0-48 0,-1 0 0 0,-1-1 0 16,0 1-368-16,0 0-80 0,-3-2 0 0,0 0-16 31,-2-1-1248-31,1-3-240 0,-1 0-48 0,1-2-12032 0</inkml:trace>
  <inkml:trace contextRef="#ctx0" brushRef="#br2" timeOffset="50125.62">17048 7865 11967 0,'-1'-13'528'0,"1"6"112"15,0 1-512-15,1 1-128 0,1 1 0 0,-2 1 0 0,1 0 784 0,0-5 128 0,2 0 32 0,-1-6 0 0,0-1-944 0,0 2 0 0,-2 0-192 0,0 1 16 16,-2 3-416-16,1 2-96 0,-1 1-16 0,-1 2 0 16,1-1-192-16,-3 4-32 0,0-2-16 0,-3 6 0 0,1-2 1648 0,-2 4 320 0,1-1 64 0,-3 2 0 15,1 0 704-15,-3 0 144 0,1 2 32 0,0 0 0 16,-1-2 96-16,0 2 32 0,0-2 0 0,2 3 0 15,-1-2-816-15,2 2-176 0,1 1-16 0,1 0-16 16,-1 2-864-16,3 3-208 0,0-3 0 0,1 4 0 16,1 4 0-16,1-1 0 0,1 0 0 0,1 2 0 15,2-1 0-15,0-4-128 0,2 0 128 0,0 2 0 0,4 1 0 16,0-3 0-16,0 1-128 0,3-3 128 0,1-1 0 16,1-3 0-16,-1-4 0 0,2-2 0 0,1-1 0 15,1-3 0-15,0-1 0 0,-2-1 144 0,2-5-144 0,0 1 0 16,0-1 0-16,-2-2 128 0,0 3-128 0,0-4-272 15,1-2 64-15,1-2 16 0,-2-3-80 0,0-1-16 16,-2 1 0-16,-4 0 0 0,-1 1 288 0,-2-2-192 16,-3 1 192-16,-2 0-160 0,-1 1 160 0,-3 0 0 15,-1 0 0-15,-1 2 0 0,0-1 208 0,0 3 32 16,-2-1 0-16,3 4 0 0,1 1 16 0,0 3 0 16,2 4 0-16,1-2 0 0,1 6-256 0,1 1-128 15,1-1 128-15,3 6-208 0,2-2-80 0,2 5-16 16,5-3 0-16,0 4 0 0,3 0 304 0,2 2 0 0,2-1 176 15,-1 1-176-15,0-2 384 0,-1 2-16 0,0-1-16 16,-2 1 0-16,-3 1-192 0,-1-3-32 0,-4 0-128 16,0 1 192-1,0 0-752-15,0 2-144 0,-2 0-48 0,-1-1-12576 0</inkml:trace>
  <inkml:trace contextRef="#ctx0" brushRef="#br2" timeOffset="50577.68">17407 7940 13823 0,'-1'-10'1216'0,"1"1"-960"0,1 3-256 0,0 4 0 0,0 1 1376 0,-1-6 224 0,3-3 64 0,1-8 0 0,1-7-640 0,2-1-112 0,3-2-16 0,0 2-16 15,1 1-1152-15,0 3-240 0,0 1-32 0,0 4-16 16,0 2-256-16,1 1-48 0,-3 3-16 0,0 4 0 0,-2 0 880 0,1 4 160 16,-2 0 32-16,0 6 16 0,-1 0 544 0,-1 4 96 15,-2 0 32-15,-2 4 0 0,-2 5-496 0,-3 0-112 16,-1 6-16-16,-3-2 0 0,-1 5-256 0,0-3 0 15,-2 3-208-15,0-2 80 0,0 1 128 0,3-1 0 16,-1 2 0-16,0-3 0 0,0 3 0 0,4-11 0 0,1-2 0 0,-1 1-128 16,-1 3 128-16,1 2-160 0,-2 4 160 0,-2 1-160 15,1-1 160-15,2-4-128 0,2-1 128 0,1-5-128 16,3-2 304-16,2-4 64 0,4-4 16 0,1-2 0 16,4-2 512-16,2-2 128 0,4-2 0 0,3 0 16 15,-2-3-256-15,3 2-48 0,5-6-16 0,3 1 0 16,3-1-368-16,1-2-80 0,3 1-16 0,2-3 0 15,3-1-1328 1,-1 0-272-16</inkml:trace>
  <inkml:trace contextRef="#ctx0" brushRef="#br2" timeOffset="51984.35">17808 8521 12895 0,'-3'1'1152'0,"3"2"-928"0,0-3-224 0,1-3 0 0,3 2 1216 0,-3-1 208 0,2-1 48 0,0 0 0 0,2-1-128 0,2-2 0 0,0-3-16 0,0 2 0 16,2-2-176-16,1 2-16 0,0-2-16 0,0 3 0 15,2-3-672-15,-1 2-128 0,0 0-16 0,2-2-16 16,2 0-656 0,1-1-128-16,0 0-16 0,1-2-16 0,3-1-96 15,1 0-16-15,1-5 0 0,3 1 0 0,2-1 640 0,1-1 0 0,2-3 0 0,-1 2 0 0,-1-1 512 16,-3 2 80-16,1 2 16 0,-3 2 0 0,0-1 96 15,-4 1 32-15,1 4 0 0,-1-4 0 0,-2 3-224 0,-1-2-32 16,0 2-16-16,-2 2 0 0,-3-1-144 0,1 0-48 16,2-4 0-16,2-1 0 0,-1 0-272 0,-3 1 128 15,-2 1-128-15,-1 5 0 0,-2-4 128 0,-2 5-128 16,0 0 0-16,-3-1 0 0,2 3 144 0,-3-1-16 16,1 2-128-16,0 1 192 0,-1 0 64 0,-1 0 16 15,2 2 0-15,-2-1 0 0,1 0-32 0,-1 3-16 16,0-2 0-16,1 0 0 0,1 0-224 0,0-2 0 15,1 2 0-15,1-2 0 0,0-1 160 0,1-1-160 16,-2 1 160-16,1-4-160 0,0 3 128 0,-2-4-128 0,1 4 0 16,-2 0 144-16,-1 0-144 0,0 0 0 0,-1 2 0 15,-2 0 0-15,1 4 0 0,-2-2 0 0,0 2 0 16,-2 0 0-16,0 2-144 0,-1-1 144 0,-2 2-192 0,0 1 192 16,1 2-224-16,-2-4 64 0,0 2 16 0,-1 0 0 15,-2 1 144-15,1-1 0 0,-2 3 160 0,1-2-160 16,-1-2 288-16,1 0-32 0,-1 1-16 0,0-2 0 15,1 2-32-15,-1-4 0 0,2 2 0 0,0-1 0 16,0 2-80-16,3-3 0 0,-3 1-128 0,4 2 192 16,-1-3-192-16,3 0 0 0,1 2 0 0,2-2 0 15,1 0 0-15,3 0 0 0,0 0 0 0,3 0 0 16,2 0 0-16,2-2 0 0,0 2 0 0,4 0 0 16,-1 0 0-16,4-4-160 0,-1 1 160 0,2-3-128 0,2 0-128 15,2-1 0-15,1 0-16 0,0-2 0 0,0 2 80 16,1-1 32-16,0-1 0 0,-2 2 0 0,2-2 160 15,-5 2 0-15,1 2-144 0,-5 3 144 0,-1-1 0 0,-4 3 0 16,1-3 0-16,-2 6 0 0,-1-3 0 0,2 1 0 16,-1 1 0-16,-1 2 0 0,2 0-128 0,-2 1 128 15,0 1 0-15,-1 0 0 0,0 2 128 16,0 0 80-16,-1-2 32 0,-2 4 0 0,1 0 208 0,-2 0 64 16,-1 2 0-16,0 3 0 0,-2 5-48 0,-1 0 0 15,-2 3 0-15,1-3 0 0,-1 2-336 0,2 1-128 16,-2-2 0-16,-1 1 144 0,-1-2-144 0,0-2 0 15,1 4 0-15,-3-3 0 0,2-2 0 0,-1 1 0 16,2-5 0-16,0 0 0 16,2-6-1088-16,-1 2-80 0,3-7-32 0,-1-1-9328 0,1-1-1872 15</inkml:trace>
  <inkml:trace contextRef="#ctx0" brushRef="#br2" timeOffset="52857.55">18090 7146 14735 0,'1'-2'1312'0,"0"-5"-1056"0,-1 4-256 0,0 3 0 0,1-3 816 0,-1 1 96 0,1-2 32 0,-1-3 0 0,2 0-496 0,-2-4-112 0,-2 4-16 0,0 1 0 0,-2 0-192 0,-2 2-128 0,0 1 128 0,-3 6-128 16,-2 1 256-16,-1-1-32 0,-2 6 0 0,-3 1 0 15,1 2 240-15,-4 1 48 0,0 3 16 0,-1 0 0 16,-1 2 112-16,1 1 32 0,2 1 0 0,2 1 0 16,1-2-416-16,1 4-96 0,2-1-16 0,0-2 0 15,2 1-144-15,1-3-176 0,1-2 48 0,2 0 0 0,1-1 128 16,2-1 128-16,3-5-128 0,1 0 176 15,4-1 176-15,2 1 32 0,2-6 16 0,4 1 0 0,0-2 112 0,2 1 32 16,2-6 0-16,1 1 0 0,0 1-224 16,1-5-32-16,0 2-16 0,2-5 0 0,0 2-432 0,1-2-96 15,-1-1 0-15,-3-2-16 16,1-3-256-16,-2 1-48 0,1 0-16 0,-4 0 0 16,-1-2 432-16,0 0 160 0,-1-3 0 0,-3 1-144 0,1 2 752 0,-2 0 160 15,-2-3 16-15,0 4 16 0,-1 2-320 0,-1 0-64 16,-3 1-16-16,-2 2 0 0,0 0-400 0,-2 4 0 15,0-3-192-15,-1 3 192 0,1 2-352 0,-1-2 48 16,-3 2 16-16,1 2 0 0,2 1 96 0,0 1 0 16,0 0 16-16,0 0 0 0,1 1 176 0,1 1-208 15,0 2 80-15,1 2 128 0,2-2 512 0,0 2 208 0,2 3 48 16,1-3 16-16,1 1-112 0,1 2-32 0,3 0 0 16,-2-2 0-16,1 6-256 0,1-4-64 0,-2 6-16 0,-1-1 0 15,1 2-176-15,-2 0-128 0,1 1 144 0,-1-1-144 16,-1-2 0-16,1 2 0 0,1 0 0 0,0 1 0 15,1 1 0-15,3-1 0 0,-1 0-128 0,2 1 128 32,3-1-864-32,-2 2-112 0,2-1-32 0,1-2-13200 0</inkml:trace>
  <inkml:trace contextRef="#ctx0" brushRef="#br2" timeOffset="53669.65">18428 7280 2751 0,'-6'-4'256'0,"1"1"-256"0,1 1 0 0,1 2 0 0,2 0 2752 0,-1 0 496 0,1-1 96 0,-1 1 32 16,-1 0-48-16,-1-3 0 0,1 2 0 0,0-1 0 0,4-1-1488 0,2 2-304 0,2-5-64 0,0 1-16 16,2 1-1296-16,2-3-160 0,-2-2-224 0,3 0 48 15,-1 2-208-15,1-3-64 0,0 1 0 16,0 1 0-16,-1 0 448 0,4-2 0 0,0 4 0 0,1-4-128 15,0 2 128-15,-1 1 0 0,0 1 0 0,-4 3 0 16,1-1 0-16,-2 1 0 0,-1 3 0 0,1 0-128 16,-2 3 128-16,-1-2-208 0,-2 3 80 0,0 1 128 15,-1-2-512-15,-2 6 0 0,2-1 16 16,-4 1 0-16,0 6 112 0,-2 1 32 0,-1 0 0 0,-1 5 0 0,0-1 160 0,-2 0 16 16,1 1 16-16,1-5 0 15,0-2-288-15,0-2-64 0,-1-1-16 0,1-1 0 0,1-4 160 0,0-2 48 16,-1 2 0-16,1-2 0 0,-1 0 320 0,0 1 0 15,0-2 128-15,1 3-128 0,0-3 128 0,0 3-128 16,2-2 0-16,1 0 128 0,-1 2-128 0,2-4 0 16,2-2 0-16,1 0 0 15,-1 0-480-15,4-2 32 0,0-1 0 0,2 0 0 0,2-1 32 0,1-2 16 0,0-1 0 16,3-1 0-16,1 0 400 0,1 2 0 0,1 0 0 16,-1 0 0-16,-1-2 0 0,0 2 0 0,0 0 0 15,-6 1 0-15,0 1 752 0,-2 2 80 0,-1 1 0 0,-2 2 16 16,1 1 112-16,0 1 32 0,1 3 0 0,-1 0 0 15,0 4-688-15,0-2-144 0,-1 0-32 0,-1 2 0 16,-1 2-320-16,-1-3-64 0,0-1 0 0,-2 1-16 16,-3 0 272-16,-2 3-192 0,-3-2 192 0,0 3-160 15,-1-3 528-15,0 2 96 0,-3 2 32 0,0-2 0 16,-1 3-176-16,1-2-16 0,-5 3-16 0,1 2 0 16,-1-2-288-16,0 0 0 0,1-2 0 0,2-2-8528 15,2-2-1648-15</inkml:trace>
  <inkml:trace contextRef="#ctx0" brushRef="#br2" timeOffset="55207.97">18941 7589 9215 0,'3'-5'816'0,"-1"1"-656"0,1 2-160 0,-2 0 0 0,-1 2 1408 0,0-2 240 0,1 1 48 0,2-5 16 0,-2 1 272 0,0 1 48 0,-1-2 16 0,-2 6 0 16,-3 2-736-16,0 2-144 0,-1 2-16 0,-2 0-16 15,0 4-1136-15,0 0-464 0,2-1 16 0,1-2 16 16,1 2-1232-16,2-5-240 0,0 0-48 0,0 0-16 16,2-1 720-16,0-3 144 0,2 0 16 0,-1 0 16 0,2-3 1792 0,2-1 368 15,3 0 64-15,0 0 0 0,2-2 384 0,1-1 64 16,3 0 0-16,1 1 16 0,1-3-528 0,1-1-96 15,2 2-32-15,1-2 0 0,-1 0-320 0,4-3-64 16,1 0 0-16,4-4-16 0,0 0-112 0,2-1 0 16,-3 1-16-16,0-2 0 0,-2-2-432 0,-2 1 128 15,1 0-128-15,-3 2 0 0,0-3 0 0,-1 1 0 16,-1 0 0-16,0-1 0 0,1 2 0 0,-2-2 0 16,1 1-128-16,-1 1 128 0,2 3 0 0,-1 0 0 0,-1 1 0 15,-2 2 0-15,0 3 0 0,-2 1 0 16,-3 2 0-16,-1 0 0 0,-4 5 128 0,-1-2-128 0,-2 2 0 15,-3 2 128-15,-2 0 272 0,-1 2 48 0,-2 2 16 0,0-2 0 16,-1 3-32-16,-2 0-16 0,0 1 0 0,-1 1 0 16,0-1-288-16,1-1-128 0,0 1 128 0,0-1-128 15,0-1 0-15,2-2 0 0,0-1 0 0,0-1 0 16,1 0 0-16,-2-1 0 0,4-1 0 0,-2 2 0 16,1-4 0-16,0 1 0 0,2 0 0 0,-1 3 0 15,1-3 0-15,1 3 0 0,0 0 0 0,-1 3 0 16,1-3 0-16,0 3 0 0,-2 0-144 0,2 1 144 15,-1-2 0-15,-1 2 0 0,-1-2 0 0,0 2 0 16,-1 0 0-16,-2-2 0 0,1 2 0 0,-1-4 0 16,-1 2 160-16,1-2 96 0,0 0 0 0,-3 0 16 0,1-2 304 15,0-1 48-15,2 2 16 0,-1-4 0 0,1 2-416 16,1-1-80-16,-2-2-16 0,1 2 0 0,1-2-352 0,0 0-80 16,-1 2-16-16,3-1 0 15,-1 4-464-15,1-2-112 16,0 3 0-16,0 0-16 0,2 3 464 0,-2 3 80 0,3-2 32 0,0 2 0 0,1 0 176 0,0 0 160 15,1 0-208-15,3-2 80 0,-1 0 128 0,4-2-160 16,-1-2 160-16,1 0-160 0,1 0 160 0,0-2-160 16,2-2 160-16,0 0-160 0,0 2 160 0,0-2 0 15,2-2 0-15,2 0-128 0,-1 0 128 0,2-1 0 16,1 1 0-16,0 2 0 0,-3 0-144 0,0 0 144 16,2 1-160-16,4 2 160 0,3-3 0 0,3 4 0 15,0 0-128-15,-3 0 128 0,-1 2 0 0,0 0 0 0,-1 1 0 16,-2 0-144-16,-2 3 144 0,-1 1 0 0,-1-4 0 15,-3 4 0-15,-1-4 0 0,-3 0 144 0,-2 0-16 0,-1 1-128 16,-2 1 784-16,-2-1 48 0,-2 0 16 16,-3 2 0-16,0 0-304 0,-4 3-64 0,-1 0-16 15,-1 1 0-15,0 0-464 0,-1 3 128 0,-2 1-128 0,0 3 0 32,1-4-576-32,1 2-144 0,0-1-48 0,3 0 0 15,1 0-272-15,1-2-64 0,0 1-16 0,3-6 0 0,0 2-544 16,1-1-96-16,2-1-32 0,0-4-9536 0</inkml:trace>
  <inkml:trace contextRef="#ctx0" brushRef="#br2" timeOffset="55948.66">19100 6612 19343 0,'-1'0'1728'0,"1"-3"-1392"0,0 3-336 0,-2 0 0 0,2 0-336 0,-1 0-144 0,1-2-32 0,-2 1 0 0,-1 1 848 0,-1-3 176 0,1 0 16 0,-1-1 16 15,-1 1-416-15,0 3-128 0,0-3 0 0,-1 3 0 16,0-3-352-16,-2 3-128 16,1 0-32-16,-2 0 0 0,1 0 240 0,-2 0 32 0,1 0 16 0,-2 3 0 15,1 0 544-15,0 1 128 0,-2 2 0 0,-1 3 16 0,1-2 416 16,0 2 80-16,1 3 0 0,-2-1 16 0,5 2-80 0,-1-1-32 16,1 1 0-16,4 1 0 0,0 2-368 15,1 1-80-15,2-1-16 0,1 0 0 0,1-1-208 0,2-2-32 16,-1 0-16-16,2-1 0 0,1-2 96 15,-1-2 16-15,2 0 0 0,1-2 0 0,2 0-48 0,1 0 0 16,0-3 0-16,0-2 0 0,2 2-208 0,-1-6-240 16,1 2 48-16,1-5 16 15,0 0-352-15,1-4-80 0,1 1-16 0,-3-3 0 16,2 2-144-16,-2-5-48 0,-1 1 0 0,-1-1 0 16,-1 2 112-16,-4-3 32 0,0 1 0 0,-4 1 0 0,-1 2 672 15,-1 2 0-15,0-2 0 0,-2 2 0 0,1-3 704 0,-1 4 208 0,3-3 48 16,-1 1 16-16,0 3-432 0,-1-2-96 15,1-1 0-15,0 3-16 16,1 2-704-16,-1 0-144 0,1 2-32 0,0 0 0 0,0 3 320 0,1 1 128 0,0 3-128 16,2-1 128-16,-1 2 960 0,3 2 288 0,1 0 48 0,3 2 16 15,3 0-400-15,1 1-80 0,0 1 0 0,1 0-16 16,1 0-352-16,-3 2-64 0,2 3-16 0,-4-2 0 16,-1 3-384-16,-1 3 0 0,-2 0 0 0,-1-1 0 15,-1 2-144-15,-2 0-112 0,1 3-32 0,-1-3 0 31,-1 2-1200-31,1 0-240 0,-4 7-64 0,1-4-10560 0</inkml:trace>
  <inkml:trace contextRef="#ctx0" brushRef="#br2" timeOffset="56422.39">19410 6673 6447 0,'1'-4'576'0,"-1"1"-576"0,2 1 0 16,-2 1 0-16,1 1 1792 0,-1-3 240 0,1 1 48 0,2-3 16 0,-1-1-720 0,-1-1-144 0,2 1-16 0,-1 0-16 0,-1 2-944 0,1 2-256 0,-2-2 0 0,0 4 128 16,0 0-128-16,-2 0-192 0,2 1 32 0,-1 3 16 15,-1 1 528-15,1 1 96 0,1-6 32 0,0 0 0 16,-9 32 48-16,4-18 16 0,0 3 0 0,0 5 0 16,-1 1-208-16,0-5-48 0,2 2 0 0,0-4 0 15,2-3-320-15,1-4 0 0,2 0 0 0,0-3 0 16,0 0 256-16,0-2-32 0,1-1 0 0,-1 0 0 15,0-1-224-15,-1 0 0 0,-1 1 0 0,1-2 0 16,0 1 0-16,-1 1 0 0,2-3 0 0,-1 1 0 16,1 1 0-16,2-2 0 0,0 0 0 0,1 0 0 15,2-2 208-15,2 1-48 0,2-4-16 0,-1 1 0 16,1 0-144-16,1 1 192 0,3-4-192 0,0 1 192 16,-1 0-1200-1,-2 0-224-15,2 2-48 0,-3-2-16 0,-2 0-928 0,1 1-176 0</inkml:trace>
  <inkml:trace contextRef="#ctx0" brushRef="#br2" timeOffset="56658.93">19526 6583 16575 0,'0'4'736'0,"0"2"160"0,2 1-720 0,-1-4-176 16,0 1 0-16,0 1 0 0,1-1 1344 0,-1 4 224 16,3 6 48-16,-1 4 16 0,1 8-240 0,1 3-48 0,-1-1-16 0,-2-2 0 15,1 1-1328-15,-3-1 0 0,0-1-272 0,-2 0 32 32,0-2-1872-32,1 0-384 0,-1 1-80 0,0-4-6576 0</inkml:trace>
  <inkml:trace contextRef="#ctx0" brushRef="#br2" timeOffset="57910.68">19870 7039 6447 0,'-4'-5'576'0,"2"1"-576"0,2 1 0 0,0 2 0 0,1 1 960 0,0-2 96 0,-1-4 16 0,2-2 0 0,1-1-656 0,2-4-128 16,3 2-32-16,2-2 0 0,1 2-48 0,1-1-16 15,2 1 0-15,1 0 0 0,1 2 976 0,1-1 192 0,3 0 48 16,1 1 0-16,2 2-512 0,1-2-80 0,-1 0-32 0,1 0 0 16,-1 1-528-16,-2 0-128 0,-1-2 0 0,-1 0-128 15,-2-1 480-15,-1 0-16 0,0 0 0 0,-2-3 0 16,-1 2 304-16,1-3 64 0,-2 1 16 0,1-1 0 15,-1 2-448-15,2-3-80 0,-1 0-32 0,1 0 0 16,-3 3-288-16,0-3 0 0,0 1 0 0,-2 2-144 31,-1 0-304-31,0 2-48 0,-3 4-16 0,-1-2 0 0,-2 5 512 0,-2 1 0 0,0 3-128 0,-1 0 128 16,-2 0 272-16,0 1 112 0,-1 4 0 0,0-1 16 16,0-2-400-16,0 2 0 0,0-2 0 0,0 2 0 15,0-2 0-15,1 2 0 0,0-4 0 0,1 1 0 16,-1 2 0-16,2-3 0 0,-1 0-224 0,0 0 80 0,0 0 144 15,-1 0 0-15,1 0 0 0,-2 2 0 0,0-2 0 16,-2 2 176-16,0 0-48 0,-1 0 0 0,-1 2 368 0,0-1 64 16,-4 0 16-16,1 1 0 0,0 0-96 0,-2 1-16 15,-1 1 0-15,-1-2 0 0,3 2-272 0,-2 0-48 16,-1 0-16-16,1 0 0 0,-1-2-128 0,-3 2 0 16,1 0 0-16,0 1 0 0,-2-1-176 0,2-2 176 15,1 2-128-15,1-3 128 0,1 0 0 0,3 1 144 16,3-2 0-16,0-1 0 0,3-1 208 0,2 0 32 15,1 0 16-15,4-1 0 0,-1 1-400 0,2-2 0 16,4-2 0-16,0-1 0 16,3-2-576-16,2 0-192 0,3-3-32 0,2 1-16 15,1-4-272-15,0 2-48 0,3 0-16 0,0-1 0 16,-1 2 80-16,1-1 16 0,3 1 0 0,-2 0 0 0,0 0 768 0,0 0 160 16,3-2 128-16,-4 0-192 0,-3 3 192 0,-4-1 144 0,-4 3-16 0,-1 4-128 15,-4-3 1232-15,0 3 144 0,-1 2 32 16,-2 1 0-16,2 0-80 0,-2 1-16 0,1 2 0 15,-1 3 0-15,1 1-928 0,-1 2-176 0,1-2-32 0,-2 4-16 16,1 5-160-16,-2 3-272 0,0 1 64 0,0 6 16 16,-1 2 0-16,1 3 0 0,-1 6 0 0,-2-1 0 15,2 1 192-15,-1-2 0 0,-1-3 0 0,1-1 0 16,0 1 0-16,1-6 0 0,1-4-160 0,0-3 160 16,1-4-1216-1,1-4-192-15,-1-3-16 0,-1-1-10032 0</inkml:trace>
  <inkml:trace contextRef="#ctx0" brushRef="#br2" timeOffset="59486.06">19974 6144 5519 0,'0'0'496'0,"0"0"-496"0,0 0 0 0,0 0 0 0,1 0 1152 0,-1-2 128 0,1 2 16 0,-1-1 16 0,2-2 224 0,-2 0 64 0,1-2 0 0,-1 1 0 16,0-3-544-16,0 0-96 0,-1-1-32 0,1 1 0 16,-2 0-400-16,0-2-80 0,1 3 0 0,-3 0-16 15,0 2-432-15,1 1 0 0,-4-2 0 0,1 3 0 16,-2 2-416-16,-1 2-160 0,-1 0-48 0,-2 4 0 15,-2 1-80-15,-3 2 0 0,-2 1-16 0,-2 3 0 16,0-1 592-16,-1 4 128 0,0-1 0 0,2 1 0 0,4 1 560 16,2 1 96-16,4 1 32 0,2-2 0 0,1 1 208 15,3-2 64-15,0 3 0 0,0-3 0 0,3 0-336 0,-2-1-64 16,1-4-16-16,-1 0 0 0,2-1-336 0,-1 0-64 16,-1-2-16-16,1-1 0 0,1-1 80 0,1-3 16 15,-2 1 0-15,4-1 0 0,-1-3-32 0,3 1-16 16,2-1 0-16,2-1 0 0,3-4-176 0,3 0 192 15,1-4-192-15,2-1 192 0,3-2-192 0,0-3 0 16,1 1 0-16,0-2-176 0,0 0 176 0,-1 0 128 16,-3 1-128-16,-1 0 176 0,0 2-32 0,-2-3 0 15,-2 3 0-15,-2 1 0 0,-1 2 128 0,-2-2 32 0,0 2 0 16,-3 0 0-16,0 1 272 0,-2 2 48 0,1 1 16 16,-2 0 0-16,-1-3-304 0,-1 2-48 0,0 0-16 15,-1 2 0 1,0 2-624-16,-1-4-128 0,0 4-32 0,-3-1 0 15,1-1-48-15,-3 4-16 0,1-2 0 0,-1 3 0 0,0 0 432 0,0 0 144 0,1 3 0 0,1 1-144 16,1-1 880-16,0 3 176 0,1 1 48 0,2 1 0 16,0 2 240-16,5 0 48 0,1 0 16 0,2 2 0 15,1 3-560-15,3-1-128 0,1 2 0 0,0 2-16 16,2 1-240-16,-1 0-32 0,0-2-16 0,1 0 0 16,-2-1-272-16,0-2 0 0,0-2 0 0,0-3 0 15,-1 1-224-15,0-4-48 0,0-2-16 0,0-1 0 16,-2 0-1008-16,1-1-208 15,-1 0-32-15,0-2-16 0,0-2-368 0,-2 2-64 0,0-2 0 16,0-1-10032-16</inkml:trace>
  <inkml:trace contextRef="#ctx0" brushRef="#br2" timeOffset="59982.97">20364 6025 27647 0,'-7'-7'1216'0,"4"4"256"0,0 0-1168 0,1 3-304 0,2 0 0 0,0 3 0 0,0-2 624 0,0 1 64 0,0 5 16 0,-2-1 0 0,2 4-704 0,-1 2 0 0,-1 2 0 0,-1 0 0 15,1 0-560-15,-2 1-80 0,0-2-32 0,1 0 0 16,-1-2-480-16,1-1-112 0,1 0-16 0,-2-3 0 16,2 2 544-16,-1-1 96 0,0-4 32 0,1 0 0 0,1-2 400 0,0-2 80 0,0 0 128 0,1 0-208 15,0-2 592-15,-2 1 112 0,4-2 16 0,-1 1 16 16,0 0 112-16,0-2 32 0,3 0 0 0,0-2 0 15,0 2-320-15,0-2-64 0,3 2-16 0,0-1 0 16,-1 1-272-16,2 1 0 0,2-1 0 0,-2 3 0 16,2-1 192-16,0 2-192 0,2 0 192 0,1 0-192 0,2 2 336 15,-1 0-32-15,1 2-16 0,-1 1 0 0,-1 1-288 16,0-2 0-16,-2 2 128 0,-1 1-128 0,-1 2 0 0,-2-3 0 16,-1 3 0-16,0-2 0 0,-2 2 0 0,-2 1-176 15,0-3 176-15,-2 4-208 0,-2 2 208 0,0-2 0 16,-2 0 0-16,-1 0 0 0,0 0 208 0,-1 0 96 15,-1 2 16-15,-2-1 0 0,-1 0-320 0,0 1 0 16,0-1 0-16,-2-2 0 16,1-1-1024-16,0-2-256 0,-2 2-48 0,1-5-9744 0</inkml:trace>
  <inkml:trace contextRef="#ctx0" brushRef="#br2" timeOffset="60194.32">20321 6088 28271 0,'3'-16'624'0,"1"3"128"0,1 1 16 0,1 2 32 0,0 4-640 0,0 0-160 0,3-1 0 0,4-6 0 0,10-6 1664 0,8-9 320 0,6-1 48 0,2-2 16 0,0 3-2224 0,-4 2-432 0,3 1-96 0,-1-6 0 0,1-2 544 0</inkml:trace>
  <inkml:trace contextRef="#ctx0" brushRef="#br2" timeOffset="63891.68">14743 14383 11967 0,'-2'0'1072'0,"-1"0"-864"16,2 0-208-16,1 0 0 0,0 0 1600 0,0 0 256 15,0 1 64-15,-1-1 16 16,0 2-3280-16,1 1-672 0,-1 1-128 0,1-4-32 0,0 0 1728 16,0 0 448-16,0 0-144 0,-4 22 144 0</inkml:trace>
  <inkml:trace contextRef="#ctx0" brushRef="#br2" timeOffset="64090.56">14721 14407 9215 0,'-1'0'816'0,"1"0"-656"0,0 0-160 0,-1 0 0 0,1 0 2864 0,-2-2 528 0,1-1 128 0,-1 2 0 0,0-1-912 0,1-1-192 0,1 2-48 0,0 1 0 0,0 0-1072 0,0 0-208 0,0 0-64 0,0 0 0 15,0 0-624-15,0 0-128 0,0 0-16 0,10 24-16 16,-10-16-112-16,0 5-128 0,0-1 176 0,-2 2-176 16,0 0 176-16,0 6-176 0,-1 1 160 0,0 1-160 15,-1-4 192-15,0 6-48 0,-2 5-16 0,-1 3 0 16,-1 3 272-16,1-1 48 0,1 0 16 0,0-2 0 16,2 0 32-16,0-1 0 0,2-8 0 0,-1 5 0 15,4 4-128-15,1-4-32 0,0 1 0 0,1-1 0 16,0 3-336-16,2-5 128 0,1-1-128 0,1-3 0 15,0-6-384-15,0-2-160 0,1-3-32 16,-1-5 0-16,2-5-992 0,0-1-208 0</inkml:trace>
  <inkml:trace contextRef="#ctx0" brushRef="#br2" timeOffset="64922.77">15399 14390 35007 0,'-5'0'3120'0,"1"0"-2496"0,3 3-496 0,1-3-128 0,1 0 640 0,-1 0 128 0,0 0 0 0,-1 2 16 0,1 2-512 0,-1-2-96 0,2 4-32 0,-1 2 0 0,0 0-144 0,0 2 0 16,-1 3-160-16,-1 3 160 16,0 2-704-16,-2 5-32 0,-2 5-16 0,0 7 0 15,-3 3 416-15,-2 7 80 0,0 5 0 0,-3 3 16 0,2 2 608 16,-2 2 112-16,1-3 32 0,2 3 0 0,0-1-64 0,3-3 0 16,3-5 0-16,4-6 0 0,3-9-448 0,6-4-336 15,4-7 48-15,9-9 16 0</inkml:trace>
  <inkml:trace contextRef="#ctx0" brushRef="#br2" timeOffset="66474.48">16581 14054 35007 0,'-14'3'3120'0,"3"0"-2496"0,5-3-496 0,5 0-128 0,1 0 368 0,-1 0 48 0,-4 0 16 0,-3 0 0 0,-2 0-816 0,0-3-176 0,4 0-16 0,2-3-16 16,3-1 16-16,2 1 0 0,3 0 0 0,0 2 0 16,0 2 208-16,1-1 48 0,1 3 16 0,0 5 0 0,0 1 1008 15,3 4 208-15,-1 3 48 0,2 3 0 16,4 4 336-16,1 2 80 0,3 3 16 0,2-1 0 0,1-1-752 0,0-4-160 16,1 2-32-16,2-5 0 0,-2 3-128 0,4-5-16 15,4 0-16-15,-1 3 0 0,2-1-288 16,-1 0 0-16,-2-1 0 0,1 2 0 15,-1 5-480-15,-2 3-96 0,-1 1-32 0,-3 5 0 16,1 0-1520-16,-5 3-304 0,-1 5-64 0,-2-1-12848 16</inkml:trace>
  <inkml:trace contextRef="#ctx0" brushRef="#br2" timeOffset="67090.36">17280 13520 36863 0,'-2'3'3264'0,"2"0"-2608"0,2 0-528 0,-1 0-128 0,1-3 496 0,1 4 64 0,2 2 16 0,2 4 0 0,5 5-128 0,5 4 0 0,5 6-16 0,5-3 0 0,5 7-432 0,4-1 0 0,5 1 128 0,2 5-128 0,0 1 0 0,-1 4 0 0,-1 7 144 0,-2 2-144 15,-5 6 0-15,-2 0 0 0,-2 3 0 0,0 0 0 16,-2 0 0-16,-3-7 0 0,-5-1 0 0,-4-9 0 15,-3-5-640 1,-4-8-208-16,-2-5-48 0,-2-4-16304 0</inkml:trace>
</inkml:ink>
</file>

<file path=ppt/ink/ink3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6:58:14.743"/>
    </inkml:context>
    <inkml:brush xml:id="br0">
      <inkml:brushProperty name="width" value="0.05292" units="cm"/>
      <inkml:brushProperty name="height" value="0.05292" units="cm"/>
      <inkml:brushProperty name="color" value="#00B050"/>
    </inkml:brush>
  </inkml:definitions>
  <inkml:trace contextRef="#ctx0" brushRef="#br0">21863 10782 16575 0,'-3'-5'1472'0,"2"1"-1168"0,-1 4-304 0,2-2 0 0,0 0 1664 0,0 0 256 0,-1-2 64 0,-1-2 16 0,-1 0-368 0,-1-4-80 0,1 0-16 0,-1 1 0 0,-1 2-688 0,1 1-144 0,-1 0-16 0,0-3-16 0,2 3-272 16,-2-2-48-16,0 2-16 0,-1 0 0 16,1-3 272-16,-1 2 48 0,1 1 16 0,-2 0 0 0,2-1 224 0,0 1 64 15,1 0 0-15,0 0 0 0,-1 0-352 0,1-3-64 16,0 4-16-16,1-1 0 0,-1 0-272 0,0-1-64 15,1 2-16-15,-2 4 0 0,1-2-176 0,-6 3 0 16,4 3 0-16,-3 3 0 0,-2 4-144 16,0 3 144-16,0-3 0 0,0 2-256 0,-2 2 64 15,-3 3 16-15,0-1 0 0,0 1 176 0,-1 1 0 16,2-2-144-16,0 0 144 0,2-4 0 0,-1 2 0 16,3-2 0-16,0-3 128 0,1 1 0 0,2 0-128 15,2-2 192-15,1 2-64 0,2-4-128 0,1 2 160 16,1 0-160-16,1-2 160 0,3 4-160 0,-1-1 160 15,0 3-160-15,1 0 160 0,-1 2-160 0,2-1 0 16,-1 0 0-16,-1 0-176 0,2-1 176 0,-1 0-160 0,1-2 160 16,0-1-160-16,0 1 160 0,1-4 0 0,0 0 0 0,-1-2 0 15,1-2 0-15,2 0 0 0,0-2 0 0,0-2 0 16,2-3 0-16,1-1 0 0,1-1 0 0,3-3 0 16,1-2 0-16,-1-1 0 0,2-2 0 0,1 2-128 15,-1-2 128-15,0 1 0 0,1 0 0 0,-1 0 0 16,-1-1 0-16,0 1 0 0,0 2 0 0,-3-1 0 15,-1 0 0-15,0 2 0 0,-2 0 0 0,-2 2 128 16,1-1-128-16,-5 4 0 0,1-4 128 0,-3 4-128 16,-1-3 128-16,0 3-128 0,-1-1 128 0,-1 1-128 15,0-1 144-15,0-1-144 0,-1 2 192 0,1-2-192 16,0 2 0-16,0 0 0 0,1 2 0 0,0-1 0 16,-2 5 128-16,2-1-128 0,0 2 0 0,1 2 0 0,-1 0 176 15,1 2-32-15,-2 3 0 0,2 0 0 0,-1 2-144 16,0 0 0-16,0 3 0 0,-2-1 128 0,1 0-128 0,-2 2 0 15,-1 1 0-15,-1 1 0 0,0-3 0 0,0 2 0 16,-1 1 0-16,0-3 0 31,1-1 0-15,-2 0 0-16,2 2 0 16,-1 1 0-16,1-2 192 0,-1 2-32 0,0 1-16 0,0 4 0 0,-1 0-144 0,1 5 0 0,-2 2 0 15,2 1 0-15,-1 2 0 0,1 1 0 0,-1 1 0 0,1-1 0 0,1-1 0 0,-2 1 0 0,0-3 0 0,0 3 0 0,0-1 0 16,0-2 0-16,1 3 0 0,2-5 0 0,-1 2 0 0,2 0 0 15,1-5 0-15,2-1 0 0,2-3 0 0,1-1 0 16,1-1 176-16,1-3-176 0,1-3 208 0,0 1-48 16,2-3-16-16,0-1 0 0,1 1-144 0,2-1 0 15,1 0 0-15,3 0 0 0,-1 2 0 0,4-4-192 0,0 2 0 0,0 0 16 32,0-1-352-32,1-1-80 0,-1 0-16 0,-1-2-11792 0,2-2-2368 0</inkml:trace>
  <inkml:trace contextRef="#ctx0" brushRef="#br0" timeOffset="1">22110 11001 23951 0,'0'0'2128'0,"0"0"-1696"0,0 0-432 0,-2 2 0 0,2-2 1552 0,-1 1 240 0,0 2 32 0,-2 3 16 0,0 0 96 0,-4 2 32 16,3 4 0-16,-4 0 0 0,1 1-1264 0,-1 0-240 0,2 0-48 0,1-1-16 0,1 3-192 0,1-3-32 0,0 2-16 0,1-2 0 0,1 2 160 0,1 1 48 0,-2-2 0 0,2 2 0 0,-1 1-160 0,0-1-16 15,0 1-16-15,-2-2 0 0,2 0-176 0,-2 0 160 16,1 1-160-16,-1-5 160 0,1 0-160 0,0-2 0 15,2-4 0-15,-2 0 0 16,2-2 192-16,0-4-32 0,0 1-16 0,0-6 0 0,3-1 80 0,-1-5 16 16,2 1 0-16,0-4 0 0,2 0-240 0,0-6 128 15,1 2-128-15,1-2 0 0,0-2 0 0,1 2 0 16,-1 2 0-16,0-2 0 0,2-1 0 0,1 1 0 0,0 0 0 16,-1 3 0-16,-1 5 0 0,0 0 0 0,-1 2 0 15,1 2 0-15,0 0 0 0,-2 1 144 0,0 3-144 0,1 2 128 16,-2 1-128-16,0 0 128 0,0 3-128 15,-1 0 128-15,0 3-128 0,-1-2 0 0,0 2 0 0,-1 2 0 16,0-3 0-16,1 3 128 0,-1 2-128 0,2 2 128 16,1 1-128-16,-1-1 192 0,2 4-192 0,-1-1 192 15,0 2-192-15,0 1 192 0,0-3-192 0,0 4 192 16,1-2-192-16,-2 1 0 0,1 1 0 0,-3-2 0 16,1 3 0-16,0-1 0 0,-2 0 0 0,1 2 0 15,-3 1 0-15,0-3 0 0,0 0 0 0,0-4 0 16,-1 2-336-16,-1 1-48 0,0-3-16 0,1 2 0 15,-2-6-320-15,-1 2-64 0,2-4-16 16,-3 1 0-16,1-1-1856 0,-1-2-368 0</inkml:trace>
  <inkml:trace contextRef="#ctx0" brushRef="#br0" timeOffset="2">22462 11153 13823 0,'-3'5'1216'0,"1"-4"-960"0,1 1-256 0,0-2 0 0,1 2 2336 0,-2 0 416 0,0 1 96 0,-2 0 16 0,-1 3 1040 0,-1 1 192 16,2-1 64-16,1-2 0 0,1-2-2768 0,2-2-560 0,3 0-96 0,1 0-32 16,4 0-320-16,0-2-80 0,3-2-16 0,0-2 0 15,2 2-288-15,0-1 160 0,2 1-160 0,-1-2 128 16,3 2-128-16,0-2 192 0,-1 0-192 0,1 0 192 16,-2 2-192-16,0-2 0 0,1-3 0 0,-2 3 0 15,-1-1 0-15,0 0 128 0,-1-1-128 0,-2 0 0 16,-2 2 0-16,0-2 0 0,-2 0 0 0,-1-1 0 0,0 0 0 15,0-1 0-15,-3-1 0 0,2-1 0 0,-1 4 0 16,-2-2 0-16,-1-2 0 0,-1 2 0 0,-2 0 0 16,-2 1 0-16,-1-1-176 0,-3 4 176 0,-1-3 0 0,-2 3 0 15,-2 2 0-15,0 2-128 0,-1 4 128 0,-3 1-192 16,0 3 192-16,-1 4-192 0,2 2 192 0,0 4 0 16,-1 3 0-16,4 1 0 0,0 2 0 0,3-2 0 15,2 3 0-15,3-5 0 0,2-1 0 0,-1 0 144 16,5-1-16-16,0 2-128 0,2-2 192 0,-1-3-192 15,3 2 192-15,1-1-192 0,-1 1 128 0,3-3-128 16,0 2 0-16,2-2 0 0,-1-2 0 0,2 0 0 16,3-2 128-16,-1 0-128 0,2-2 0 0,2-1 0 15,0-1-128-15,2-4 128 0,2-3-400 0,0 2 16 0,0-5 0 16,1 0 0 0,-2-3-352-16,0 1-64 0,-2 0-16 0,-1-2-17008 0</inkml:trace>
  <inkml:trace contextRef="#ctx0" brushRef="#br0" timeOffset="3">22965 11013 27647 0,'-2'-3'1216'0,"-1"3"256"0,2 0-1168 0,1-1-304 0,0 1 0 0,0 0 0 0,0 0 1696 0,0 1 288 0,1 2 48 0,-1-1 16 0,2 2-544 0,-2-4-96 0,0 0-32 0,1 26 0 0,-1-11-656 0,0-1-128 0,1 4-16 0,-1 1-16 0,1 3-176 0,0-4-16 16,2 5-16-16,-1-3 0 0,3-6-32 0,0 2-16 16,0-3 0-16,0-3 0 0,0-3-16 0,1 2 0 15,-1-6 0-15,0 0 0 0,0-1-96 0,0-2 0 16,-1 0-16-16,1-2 0 0,0-4-176 0,0 0 0 15,0-1 144-15,-2-3-144 0,2-2 0 0,-1-4 0 16,1 1 0-16,-3-2 0 0,2-2 0 0,-3-3-208 16,2 4 48-16,-1-2 16 0,1 5 16 0,-1 3 0 15,1 5 0-15,-2 4 0 0,1 5 128 0,0 2 0 16,0 8 0-16,1 4-128 0,0 3 128 0,1 4-160 0,2 2 160 16,-1-3-160-16,4-1 160 0,-1 2-192 0,1-1 192 15,0-2-192-15,-1-2 192 0,0-4 0 0,-1-2 0 16,1-1 0-16,-2-3 0 0,0-2 0 0,-1 0 0 0,1-2 0 15,-1-1 0-15,0 0 192 0,0-1-64 0,1-2 0 16,-1 0-128-16,0 0 0 0,1-3 0 0,0 0 128 16,2-3-128-16,-2 0 128 0,1 0-128 0,1-4 128 15,-1 1-128-15,-1-1 128 0,3-2-128 0,-3 0 128 16,2-2-128-16,-1 2 0 0,1-1 0 0,-2 3 128 16,1-2 64-16,-1 2 0 0,-1 0 16 0,0 2 0 15,0-2 48-15,0 0 16 0,-1 1 0 0,0-1 0 16,-1 2-64-16,0 0-16 0,0-1 0 0,0 2 0 15,-1-2-192-15,2 1 128 0,0-2-128 0,0-3 0 0,0 0 0 16,0-6 0-16,2 0 0 0,-1-4 0 0,2-5 0 0,-1-1 0 16,-1-4-192-16,0-2 192 15,0 2-800-15,-2-2-48 0,-2 2-16 0,-1 3-19488 16</inkml:trace>
  <inkml:trace contextRef="#ctx0" brushRef="#br0" timeOffset="4">21715 10239 23951 0,'-6'0'2128'15,"1"0"-1696"-15,1 2-432 0,3-2 0 0,2 0 1472 0,-2 2 224 0,-3 0 32 0,-3-2 16 0,-1 4-784 0,0-2-176 0,-1 1-16 0,2 0-16 0,2 0-208 0,0 1-32 0,2-4-16 0,1 2 0 0,1 2 160 0,1-3 48 0,1 1 0 0,0 2 0 0,2-1 80 0,-1 0 32 16,2 2 0-16,1-1 0 0,0-2-336 0,1 2-64 16,1 0-16-16,-1-4 0 0,3 0-64 0,0 0-16 15,1-4 0-15,0 2 0 0,-1-2 0 0,1 0-16 16,0-2 0-16,0 1 0 0,0 1-176 0,-1 1-128 16,1-1 144-16,-1 3-144 0,3 0 160 0,-1 1-160 15,1 0 160-15,0 0-160 0,2 1 0 0,0 0 0 0,-1 3 0 16,2-3 0-16,-1 1 0 0,-1 1 0 0,2-3 0 0,-1 1 0 15,2 2 0-15,-1-3 0 0,-1 0 0 16,0 2 0-16,1-2 0 0,-3 0 0 0,-1 0 0 0,2 0 0 16,-2 0 128-16,-1 0-128 0,0 0 176 0,-3 0-176 15,-1 0 256-15,-1 1-64 0,-1-1-16 0,0 0 0 16,-3 0-32-16,0 0 0 0,0 0 0 0,-1 0 0 16,0 0 16-16,-1 0 0 0,1 0 0 0,0-1 0 15,1-1-160-15,-1-1 0 0,0 3 144 0,0 0-144 16,0 0 0-16,0 0 0 0,0 0 0 0,-1-23 0 15,-1 20 0-15,-1-3 144 0,1 2-144 0,-2-2 0 0,0 2 352 16,1 2-32-16,-2-4-16 0,-3 2 0 0,1-1-48 16,-2 1 0-16,-1 2 0 0,0-2 0 0,0 1-64 15,1-1 0-15,-1-1-16 0,-1 1 0 0,2-2-176 16,0 0 192-16,2 0-192 0,-1-2 192 0,2 2-192 0,1-3 0 16,-1 2 0-16,-1-2 0 0,2 2 0 0,0-2 192 15,1 3-192-15,0-3 192 0,1 2-192 0,-1 1 0 16,3 0 0-16,-2-1 0 0,3 0 0 0,0 2-176 15,0-1 48-15,1 0-14656 16,2-1-2944-16</inkml:trace>
</inkml:ink>
</file>

<file path=ppt/ink/ink3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7:01:03.615"/>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definitions>
  <inkml:trace contextRef="#ctx0" brushRef="#br0">18020 11838 11055 0,'-1'-3'976'0,"0"1"-784"0,1 1-192 0,0-3 0 0,0 4 624 0,0-5 80 0,0 1 0 0,0-6 16 0,-1 0-336 0,1-2-80 16,-2-3-16-16,1 3 0 0,0 2-80 0,-2 3-16 16,2-2 0-16,-3 3 0 0,2 0 416 0,-2 2 80 15,-1 0 16-15,0 2 0 0,0-1 384 0,-1 2 96 16,1-2 16-16,-1 1 0 0,0 1-48 0,1-2 0 15,-1 1 0-15,0 1 0 0,1-2-384 0,-2 2-96 0,3-2-16 0,-3 0 0 16,2 3-528-16,0-3-128 0,2 1 0 0,-2 0 0 16,0 2 0-16,-1 0 0 0,1 2-128 0,-3 0 128 15,2 1 0-15,-3 0 0 0,1 4 0 0,-3-4 0 32,0 6-176-32,-1-3 48 0,0 4 0 0,-2 0 0 15,3 0-256-15,0 2-32 0,0 3-16 0,2-4 0 0,1 1 208 0,-1 1 32 0,2-1 16 0,-1 1 0 16,1-4 496-16,-1 1 80 15,3-1 32-15,1 1 0 0,0-1 128 0,1-2 16 0,1 2 16 0,-1-2 0 16,2 2-464-16,1-2-128 0,-1 2 0 0,1-1 0 0,-1-1 0 16,1 0 0-1,0-1 0-15,0 0 0 0,1-2 0 0,0 1-128 0,0-4 128 0,2 3-128 0,-2-1 128 0,0 0 0 16,1 2 160-16,-1-1-160 0,0 0 128 0,0 1-128 16,2-2 0-16,-1-2 0 15,2 2 0-15,0-1 0 0,-2 0 0 0,2 0 0 0,0-2-176 0,0 0 32 16,3 0 0-16,-2 0 0 0,1-4 144 0,1 2 192 15,1-2-32-15,-1-2-16 0,0 0 384 0,1 0 80 16,-1-4 16 0,2 1 0-16,0 2-224 0,-1-2-32 15,1-1-16-15,-2 2 0 0,2 0-80 0,-2-2-16 0,2 2 0 0,-3 1 0 16,2-1-256-16,-3 0 160 0,1 2-160 0,0-3 128 16,-1 2-128-16,1-2 0 0,-1 2 0 0,1 1 0 15,-1-3 0-15,0 2 0 0,1 1 0 0,-2-3 0 16,1 3 0-16,0-1 0 0,-1 1 0 0,-2 3 0 15,1-1 0-15,-2 4 0 0,0-3 0 0,-1 3 0 16,0 0 176-16,0 0 0 0,0 0 0 0,-1 0 0 16,0 3 144-16,1-3 16 0,0 0 16 0,0 0 0 0,0 0-80 15,0 0-16-15,0 0 0 0,0 0 0 0,0 0-256 0,0 0 0 16,0 0 0-16,0 0 0 0,0 0 0 0,0 0 0 16,0 0-240-16,0 0 80 0,0 0 32 0,0 0 0 15,-12 16 0-15,10-14 0 0,0 2 128 0,-1-3 0 16,1 4 0-16,-1-1 0 0,-1-1 0 0,1 0 128 15,-1 3-128-15,-1 1 128 0,0-1 0 0,0 4 0 16,-1-2 0-16,1 2 0 0,-1 3-128 0,-2-1 0 16,3-1 0-16,1 1 0 0,-3 3 0 0,2-1 0 15,-2 4-144-15,1 1 144 0,0 0-144 0,-1 0 144 16,1 1-192-16,0 1 192 0,-1 1-128 0,-1 3 128 16,2 1 0-16,-1-1 0 0,0-3 0 0,1 0 0 0,1 1 0 15,2-5 0-15,-1-2 320 0,1 0 112 0,2-3 16 0,1-1 16 16,1-2-96-16,1 0-32 0,1 0 0 15,2 2 0-15,1 0-336 0,1 1 128 0,1-1-128 0,1 2 0 16,2 1 0-16,0 4 0 0,2-3 0 0,-1 3-128 31,2 0-528-31,0 0-112 0,1 4 0 0,0-1-16 0,-1-1-656 0,-1-1-128 16,2 1-32-16,-1-5 0 0,1 0-192 0,-3-6-64 16,-1 0 0-16,-1-2 0 0,0-4 1360 0,-2-2 272 0,0-2 48 0,-1-2 16 15,1-2 288-15,-1-2 64 0,2-4 16 0,-1-2-7184 16,2-4-1424-16</inkml:trace>
  <inkml:trace contextRef="#ctx0" brushRef="#br0" timeOffset="1276.42">18191 11990 7359 0,'-3'0'656'0,"2"-3"-528"0,0 3-128 0,0 0 0 0,1 0 448 0,-2 0 48 0,0 0 16 0,-2 3 0 0,-2-3-192 0,0 2-16 16,0-2-16-16,-2 4 0 0,1-1 432 0,-1 0 96 0,1-2 16 0,0 4 0 16,-1 2-144-16,1-1-32 0,-1 0 0 0,1 1 0 15,0 3-144-15,0-1-48 0,1 1 0 0,0-2 0 16,1 0 64-16,0 1 16 0,1 0 0 0,1 0 0 15,-1-1-544-15,3-2-304 0,0 0 48 0,-1 0 0 32,2 0-400-32,2-2-80 0,-1 0-16 0,1 1 0 0,1-2 560 0,0 0 192 0,2-2-144 0,0 2 144 15,1-3 192-15,2 0 128 0,1 0 32 0,-1-3 0 16,2 2 128-16,1-2 32 0,0 0 0 0,-1-2 0 16,1 0-32-16,1 0 0 0,-3 1 0 0,0 0 0 15,0-2-160-15,-2 1-48 0,1 0 0 0,-3 3 0 0,-1-4 224 0,0 2 32 16,-1 1 16-16,-1 0 0 0,-1-2 304 0,-1 1 64 15,0 0 16-15,0 1 0 0,-1-2-48 0,0 1-16 16,-2-2 0-16,1 0 0 0,-2-1-96 16,-1 0 0-16,2 1-16 0,-2-3 0 0,-2 2-464 0,1 1-96 15,-1-3 0-15,-1 2-16 16,1 0-496-16,-2 1-80 0,1 1-32 0,-1 2 0 16,0-1-288-16,2 1-64 0,-2 2-16 0,1 1 0 15,0-2-96-15,1 2 0 16,1 0-16-16,-2 0 0 0,3 2-128 0,0-2-32 0,2 1 0 0,-2 2-9072 0</inkml:trace>
  <inkml:trace contextRef="#ctx0" brushRef="#br0" timeOffset="2080">17916 11569 6447 0,'-1'0'576'0,"0"-2"-576"0,1 2 0 0,0 0 0 0,0 0 864 0,-1-1 64 0,1 1 16 0,-3-3 0 0,2 1-368 0,-2 1-64 16,1-4 0-16,0 3-16 0,-2-1 320 0,1 0 64 16,1-1 16-16,-1 2 0 0,0 0 96 0,-1 0 32 15,0 0 0-15,1-2 0 0,-1 2-96 0,0-1-16 16,0 2 0-16,2 1 0 0,0-3-784 0,-1 3-128 16,2 3 0-16,0-3-176 15,1 0-320-15,0 1-64 0,0-1-16 0,0 1 0 0,2 1 272 0,-2-2 48 16,0 0 16-16,0 0 0 0,0 0 240 0,0 0 160 15,14 14-32-15,-12-10 0 0,1 0 400 0,0 0 80 0,2 1 16 0,-1-4 0 16,1 1-176-16,0 1-16 16,2-3-16-16,2 1 0 0,2-1 224 0,0 0 32 0,2 0 16 0,-4-1 0 15,3-2-368-15,0 3-80 0,0-2-16 0,-1 1 0 16,1-2-224-16,-3 3 0 0,4-2-192 0,-2 2 192 16,0-2-416-16,-1 2 32 0,0 2 0 15,0 0 0-15,-2 1 32 0,0-2 16 0,-1 1 0 0,-1 2 0 16,-1 1 160-16,0-1 48 0,0-2 0 0,-1-1 0 15,-2 3 256-15,1-1 48 0,-1-1 16 0,0-2 0 16,-1 0 128-16,-1 0 16 0,1 1 16 0,-2-2 0 0,1 1 32 16,0 0 16-16,-1-2 0 0,-1 2 0 15,2 0-192-15,0 0-32 0,0 0-16 0,0 0 0 0,0 0 144 0,-16-20 16 16,14 15 16-16,-3 1 0 0,0-2-208 0,1 2-128 16,1 0 160-16,-2 2-160 0,0-4 0 0,-4 2 0 15,0-2 0-15,-1 0 0 16,1 2-160-16,0-1-128 0,0 4-32 0,1-2 0 15,-2 0-336-15,0 0-80 0,1 1-16 0,0-2 0 0,1 3 496 0,0-2 112 16,2 3 16-16,-1-2 0 0,1 2-128 0,-1 0 0 16,1 0-16-16,0 0 0 15,1 2-656-15,0-2-128 0,-1 3-32 0,0 0 0 16,1 1-592-16,-1-1-128 0,2 0-32 0,0 0-4752 0</inkml:trace>
  <inkml:trace contextRef="#ctx0" brushRef="#br0" timeOffset="4858.06">18869 11437 4607 0,'1'-4'400'0,"0"1"-400"0,0 0 0 0,0 0 0 0,-1 3 464 0,2-3 16 0,-1-1 0 0,1-4 0 0,2 0-672 0,-1 0-144 16,0-1-32-16,-1 4 0 0,-1 3 368 0,-1-2 0 15,1 4 0-15,-2-3 0 0,0 3 0 0,-1 0 0 0,0 3 0 0,-1-3 0 16,1 4 464-16,-1-4 160 16,1 0 16-16,-1 2 16 0,1-2 640 0,0 0 128 15,0 0 32-15,0-2 16 0,1 2-480 0,-1 0-96 16,2-3 0-16,-1 2 0 0,1 1-448 0,-1 0-64 0,1-3-32 0,-1 1 16 16,1 2 32-16,0 0 16 15,0 0 0-15,0 0 16 0,0 0-32 0,0 0 0 0,0 0 0 0,0 0 0 16,0 0 208-16,0 0 32 0,0 0 16 0,0 0 16 15,0 0 64-15,0 0 16 0,0 0 0 0,0 0 16 16,0 0-64-16,-5-20 0 0,3 16 0 0,2 2 16 0,-1-2-400 0,1-1-64 16,-1 2-32-16,-1-1 16 0,0 0-16 0,0 2 0 15,-1-2 0-15,1 1 0 16,-2 0-32-16,2 0 0 0,-2 1 0 0,0 1 48 0,1 1-64 0,-1-3-16 16,1 3 0-16,1-1 0 15,-1 1-16-15,1-3 0 0,-1 3 0 0,2-2 0 0,-1 1 192 16,-1 1 48-16,1 0 0 0,-1 0 0 15,1 0-48-15,-1 0 0 0,0 0 0 0,-1 1 0 16,-1 1-208-16,-1 1-128 0,1 2 160 0,-3 0-160 16,2 1-160-16,-2 0-128 0,-1 2-32 0,0 0 0 15,-1 2-192-15,2-3-32 0,-1 2-16 0,2 0 0 0,-1-3 320 0,1 0 64 16,1 2 16-16,0-2 0 16,1 2 528-16,1-4 96 0,1 2 32 0,1 1 0 0,1-1-48 0,1-3-16 0,0 4 0 0,0-1 0 15,0 0-432-15,1 0 0 16,1 0-224-16,1-1 80 15,-1 1-288-15,1-1-48 0,1 2-16 0,-1-1 0 0,2-3 256 0,-1 1 48 0,-2 0 16 0,3 1 0 16,-1 1 176-16,0 0 0 16,1 0 0-16,-2 2 0 0,1-2 0 0,0-4 0 0,1 2 0 0,-2-1 0 15,2-3 0-15,-1 0 256 0,1-3-64 0,1-1-16 0,-2 2 448 0,1-2 80 16,0-2 32-16,1 0 0 0,-1 0-224 0,1-4-64 16,0 1 0-16,-1 2 0 0,1-4-192 0,-2-1-64 31,1 4 0-31,0-5 0 0,-1 4-192 0,-1-1 0 0,0 1 0 0,1-1 0 0,-1 0-304 0,1 2 48 15,0-2 16-15,-2 0 0 0,2 1 48 0,0 2 16 32,-2 1 0-32,1-1 0 0,-1 2 176 0,-1 2 0 15,1-1 0-15,-1 0 0 0,0 2-176 0,-1-1 176 0,1 2-208 0,-1 1 80 16,0 0 128-16,0 0 0 0,0 0 0 0,0 4 0 0,0-2 0 0,0-2 256 16,0 0-64-16,0 0-16 15,0 0-176-15,0 0 0 0,0 0 0 0,0 0 0 16,0 0 0-16,0 0 0 0,0 23 0 0,-2-20 0 15,1 0 0-15,-2 2 0 0,1 3 0 0,-1-1 0 16,-1 2 0-16,2 1 0 0,-2 5 0 0,1-1 0 16,-1 1 0-16,0 1 0 0,0 2 0 0,-1 1 0 0,-1 1-144 15,0 2-112-15,0 0-32 0,0 3 0 16,-2-3-160-16,2 0-16 0,0 1-16 16,0-1 0-16,1-1 480 0,1-1 0 0,0-2 0 0,2-2 160 0,1 0 432 0,1-3 96 15,0-1 16-15,1 0 0 0,0-2-256 0,0 0-64 16,2-1 0-16,-2 1 0 0,0 0-208 0,1 0-48 15,-1 2-128-15,-1-2 192 0,1 1-192 0,2 0 0 16,-2 1 0-16,0 1-160 0,1-3 160 0,1 0 0 16,2-2 0-16,-1 1 0 0,2-3 0 0,0 2-208 15,3-2 80-15,-1 0 128 0,2-4-192 0,0 5 192 16,1-7-192-16,2 0 192 16,-1 0-544-16,0 0 16 0,2-3 0 0,-3-1 0 15,1 2-768-15,-2-1-160 0,3 2-16 0,-5-1-7680 0,0 2-1520 0</inkml:trace>
  <inkml:trace contextRef="#ctx0" brushRef="#br0" timeOffset="5542.83">18977 11608 13823 0,'-1'0'1216'0,"0"0"-960"0,-2 0-256 0,2 0 0 0,1 0 2592 0,0 0 480 0,0 0 80 0,0-1 32 0,0 1-1440 0,0 0-272 0,-1 1-64 0,1-1-16 16,0 0-1056-16,0 0-208 16,0 0-128-16,-5 21 160 15,4-14-1168-15,0 2-224 0,-2 3-48 0,1-2-16 16,-1 2-32-16,1-2 0 0,-1 3 0 0,1-3 0 0,-1 2 896 0,-1-2 176 15,2-1 48-15,0 0 0 0,-1-2-32 0,2-1 0 16,0-2 0-16,1-4-8592 16</inkml:trace>
  <inkml:trace contextRef="#ctx0" brushRef="#br0" timeOffset="6926.92">19559 10972 8287 0,'0'0'736'0,"0"0"-592"0,0 0-144 0,0 0 0 0,0 0 992 16,0 0 160-16,0-2 48 0,0 2 0 0,-2-2-864 0,2 2-160 0,-1-3-48 0,1 3 0 15,0 0 48-15,0 0 0 0,0 0 0 0,0 0 0 0,0 0 240 0,-11-19 48 0,10 17 16 0,-3-1 0 16,2 2 496-16,-1-3 112 15,1 2 0-15,-2-1 16 0,1 2-48 0,0-1-16 0,-1 2 0 0,1-3 0 16,0 2-256-16,-1-2-48 0,0 0-16 0,1 0 0 16,-1 1-80-16,1 1-32 0,0-3 0 0,-1 1 0 0,0 3-384 0,1-2-80 15,-1 2-16-15,-1 2 0 0,1 1-384 0,-2-2-64 32,1 5-32-32,-2-2 0 15,2 2-640-15,-3 3-128 0,2-3-32 0,-2 1 0 0,0 5 608 0,-1-3 112 16,3 1 32-16,-1-1 0 0,1 1 912 0,1 0 192 15,1-4 48-15,2 3 0 0,-1-2 64 0,2 2 16 16,1-2 0-16,0 2 0 16,1-3-1008-16,0-2-192 0,2 2-32 0,-1-4-16 0,1 2 96 0,-1-2 32 0,2 2 0 15,0 0 0-15,-1-2 160 0,1 2 128 16,0-1-192-16,1 0 192 0,0 0 0 0,0-2 304 0,1 1-48 0,0-2 0 16,1 0-256-16,2 0 0 0,0 0 0 0,-1-3 0 15,1 0 400-15,0 0 32 0,-1 0 0 0,1-1 0 16,-2-1-432-16,2-1 128 0,-2 1-128 0,1-1 0 15,-2 1 0-15,-1 1 0 0,1-3 0 0,-2 1-176 16,1 0 368-16,0 0 64 0,-2-1 0 0,0 1 16 16,-1 0 80-16,1 0 16 0,-2 2 0 0,0-2 0 0,1 0-64 15,-2 0-16-15,1 2 0 0,-1-2 0 0,0 3-160 0,0-3-128 16,0 3 192-16,0 0-192 0,0 2 0 0,0-2-192 16,0 1 0-16,-1 2 0 0,-1-2 192 0,1 2 0 15,-1 2 0-15,0 0 0 16,1-2 0-16,0 3-192 0,-2-3 48 0,2 3 16 0,1-3 256 0,0 0 64 15,0 0 16-15,0 0 0 0,0 0 32 0,0 0 0 16,0 0 0-16,0 0 0 0,0 0-240 0,0 0 0 16,0 0 128-16,0 0-128 0,0 0 0 0,-5 20 0 15,4-15 0-15,1-1 0 0,-1-1 0 0,-2 4 0 16,2-4 0-16,0 2 0 0,-2 1 0 0,2-1 0 0,-1 4 128 0,0-3-128 16,0 0 272-16,1 1-32 0,-2 0-16 0,2-1 0 15,-1 0 48-15,0 3 16 0,0-2 0 0,-2 5 0 16,2-3-160-16,-2 4-128 0,1-3 144 0,0 2-144 15,-1-2 176-15,2 4-176 16,-2 0 192-16,0 3-192 0,0-1 176 0,0 2-176 0,0 1 160 0,-1 0-160 16,1 2 128-16,0-3-128 0,1-1 0 0,2-1 0 15,1-3 240-15,0 0-48 0,1 0-16 0,1-1 0 0,-1-2 176 16,2 0 32-16,1 0 16 0,-2-2 0 0,2 1-400 0,-2-2 0 16,3 2 0-16,-1-3 0 31,1-2-496-31,0 2-128 0,3-4-16 0,1 0-16 0,1-2-16 0,2 2 0 0,2-4 0 0,1 2 0 0,1 0 544 0,-1-2 128 15,-2 2 0-15,0-1 0 16,-5 1-688-16,2-1-96 16,1 1-32-16,-1-2-12272 0</inkml:trace>
  <inkml:trace contextRef="#ctx0" brushRef="#br0" timeOffset="7562.76">19682 11218 11055 0,'4'0'976'0,"-3"0"-784"0,2-2-192 0,-1 1 0 0,-1 1 1920 0,1 0 320 0,0 0 80 0,2-3 16 0,2 1-1792 0,1-2-352 0,2 0-192 0,0-1 192 31,-1 4-1200-31,-2-4-224 0,1 4-48 0,-1-3-16 0,0 2 16 16,-2-2 0-16,1 1 0 0,-3 0 0 0,2 0 1648 0,-2 1 336 0,2 1 64 0,-1-2 0 16,-2 1 1056-16,1 0 208 0,-1 0 32 0,-1 2 16 15,0 0-112-15,0 0-32 0,0 2 0 0,-1-2 0 16,-1 4-1216-16,2-4-240 0,0 0-48 0,0 0-16 15,0 0-1088-15,-16 21-224 0,11-16-32 0,0 4-16 16,-1-1-80-16,-2 0-32 0,2 4 0 0,-1 0 0 0,-1 1 560 0,1-1 112 16,-1-1 32-16,2 0 0 0,0 2 352 0,0-3 256 15,0-3-32-15,-1 2-16 0,2-2 816 0,2 2 176 16,-1-3 16-16,0 0 16 0,1 0-288 0,0 1-64 16,2 0-16-16,0-2 0 0,1 0-544 0,-2 0-96 15,4 1-32-15,-1-2 0 0,1-1-192 0,1 2 0 0,-1-3 0 16,2 0-160-16,-1 1 160 0,0-2 0 0,1 3 0 0,2-2 128 15,0 2 112-15,2 1 16 0,-1-4 16 0,-1 4 0 16,3-1-64-16,-2-3-16 0,2 1 0 0,-2 1 0 31,1 0-544-31,-1-3-112 0,2 3-32 0,-2-2-8528 0,1 2-1696 0</inkml:trace>
  <inkml:trace contextRef="#ctx0" brushRef="#br0" timeOffset="9298.43">20385 10447 11967 0,'-2'0'1072'0,"1"-3"-864"0,0 3-208 0,1 0 0 0,0 0 1696 0,0 0 288 0,1-2 64 0,-1 0 16 0,0 2-1936 0,1-2-384 16,1-2-64-16,-2 4-32 0,0 0 208 0,0 0 144 0,0 0-192 0,6-22 192 16,-5 16 208-16,0 0 160 15,0-1 16-15,1-1 16 0,-1 0 704 0,0 2 144 0,2-4 32 0,-2 2 0 16,0-2-208-16,-1 1-48 0,1-1 0 0,-1 3 0 15,0-2-560-15,0-1-112 16,-1 4-32-16,0-3 0 0,0 3 0 0,-2 0 0 0,1 1 0 0,-2-1 0 16,0 3 128-16,1-3 32 0,-2 4 0 0,0 1 0 0,0-2-480 0,0 3 0 15,-1 0 0-15,1 0 0 32,-2 3-368-32,1-3-160 0,0 1-48 0,1 1 0 0,-1 1 224 0,1 0 32 0,-1 4 16 0,-2-1 0 15,3 0 304-15,-1 0 0 0,-1 4-128 0,1-4 128 0,1 4-128 0,0-1 128 16,0 1-192-16,0-3 192 0,1 2 0 0,2-2 0 15,-1 2 0-15,2-3 0 0,0 3 0 0,0-6 0 16,2 4 0-16,-1-1 144 0,0-3 176 0,1 1 48 16,0 1 0-16,0 0 0 0,2 0-368 0,-1-1 0 0,1-1 0 0,-1 0 0 15,2 1 128-15,-1-2-128 0,0 1 160 0,1-2-160 16,1 1 192-16,-1-2-48 0,-1 0-16 0,1 0 0 31,-1 0-128-31,-1 0 0 0,0 0 144 0,1-2-144 16,-1 1 0-16,1-2 0 0,1 3 0 0,-1-4 0 15,1-1 320-15,0 2-16 0,1-3 0 0,-2-1 0 0,2 0-96 0,-1 1-16 16,0 0 0-16,-2-1 0 0,1-1-192 0,-2 2 0 0,0-2 0 0,0 2 0 31,1 0 176-31,-2 0-176 0,0-1 192 0,0 0-192 0,1 2 256 0,-1 1-48 16,1-2-16-16,0 2 0 0,1-1-192 0,-2 2-128 16,1 0 128-16,0 0-208 0,-1 1 48 0,1 0 16 15,-1 2 0-15,0 0 0 0,0 0 144 0,0 2 224 16,0-2-48-16,0 2-16 0,0 0 16 0,-1 2 0 15,1-4 0-15,0 0 0 0,0 0-176 0,0 0 160 16,0 0-160-16,0 0 160 0,0 0-32 0,-2 21-128 16,3-20 192-16,0 1-64 0,2 0 112 0,-1-1 16 15,0 0 0-15,1 2 0 0,1-2-128 0,-2 1 0 16,1 1-128-16,-1 1 192 0,2-2-192 0,-3 2 0 16,-1 2 0-16,1-2 0 0,-1 4 0 0,-1 0 0 15,0 2 0-15,0 1 0 0,-2 1 0 0,-2 2 0 0,1 1 176 0,-1-2-176 16,-1 6 160-16,0-3-160 0,0 0 128 0,0 0-128 15,0 2 0-15,1-1 0 0,0 1 0 0,0-2 0 16,2 0 0-16,1 0 0 0,-1-1 0 0,2-2 0 16,0-1 0-16,0 1 0 0,1 2 0 0,0-1 0 15,0 2 0-15,1-1 160 0,0 1-160 0,-1-2 160 16,3 0 224-16,-2-1 32 0,1-1 16 0,1-1 0 0,-1 0-432 16,1 0 0-16,0 2 0 0,0-5 0 15,1 2-1024-15,-1-3-192 0,2-1-48 16,0-3 0-16,1 2-592 0,3-5-128 0,0 0-32 0,1-2 0 15,1-1-224-15,0 0-64 0,1-1 0 0,1-2 0 0</inkml:trace>
  <inkml:trace contextRef="#ctx0" brushRef="#br0" timeOffset="10092.15">20584 10593 28559 0,'0'0'2544'0,"0"0"-2032"0,1-3-512 0,-1 3 0 0,0 0-640 0,0 0-208 0,1 0-48 0,0-1-16 0,2 1 912 0,-1-3 192 0,1 1 48 0,-3 2 0 0,0 0 224 16,0 0 48-16,18-16 16 0,-13 12 0 16,1-2 32-16,-1 2 0 0,2-2 0 0,-1 2 0 0,-1 2 160 0,0-2 48 15,0 2 0-15,0 2 0 0,-2 0-176 0,0 2-16 16,-2-1-16-16,0 2 0 0,0 1-560 0,-2 2 0 0,1-4-160 0,-2 4 160 16,-1 1-496-1,1-4 32-15,-2 3 0 0,0 1 0 0,-1-1-352 0,2-2-64 16,-2 2-16-16,0 0 0 0,0-2 256 15,0 2 64-15,0-4 0 0,0 4 0 0,0-2 576 0,0-1 0 0,0 0 0 0,1-1 0 16,1 0 0-16,-1 1 0 0,2-3 0 0,-1 1 192 0,2 1-192 0,0-2 0 16,1 0 0-16,1 0 0 0,0 0 0 0,2 3-176 15,-1-3 48-15,2 1 0 0,-1 1 128 0,1 1-128 16,1 1 128-16,0-2-128 0,0 2-160 0,0-1-32 31,1 0 0-31,0 1 0 16,-1-1-496-16,1 2-96 0,-1-1-32 0,2-3 0 15,0 2 112-15,-1-1 32 0,3-2 0 0,0 0 0 0,0 0 1104 0,0 0 208 16,1 0 64-16,0 0 0 0,0 0 160 0,-2 0 32 0,0 0 16 16,-1 0 0-16,-1 1-464 0,-1 2-112 0,0-1-16 0,-1 0 0 15,0 3-192-15,-3-2 128 0,0 3-128 0,0-2 0 16,-1 2 144-16,2 1-144 0,-2 1 128 0,-2 2-128 16,2 0 144-16,-1 0-144 0,0 0 160 0,0 1-160 15,-1-1 0-15,0-3 0 0,0 2-176 0,-2 0 176 16,1-2 0-16,0-1 288 0,-1 0-32 0,0-2 0 15,1 1 336-15,-1 0 64 0,-1 0 16 0,-1 1 0 0,-2 0-336 16,1 0-64-16,-1-1-16 0,1 2 0 0,-2-1 112 16,1-1 16-16,-2 1 0 0,-1 1 0 0,1-1-384 0,-3 1 0 15,2-1 0-15,-1 1 0 16,0-1-864-16,-1 3-144 0,1-3-16 16,-1 0-7568-16,2 1-1520 0</inkml:trace>
  <inkml:trace contextRef="#ctx0" brushRef="#br0" timeOffset="13359.43">21256 9846 6447 0,'-2'0'576'0,"-1"-2"-576"0,1 1 0 0,1 1 0 0,-1 0 1856 0,1 0 256 0,1 0 48 0,-1 0 16 0,0-4-1536 0,-2 2-320 16,1-2-48-16,1-1-16 0,-1 2 192 0,1-4 16 16,1 4 16-16,0-3 0 0,0-1-288 0,0 4-48 15,0-4-16-15,-1-1 0 16,1 4 112-16,-1-2 16 0,-1 0 0 0,1-3 0 15,0 4 960-15,-2-1 192 0,1 0 32 0,-1 1 16 16,1 0 112-16,0 2 32 0,-2 0 0 0,0 0 0 0,0 1-608 0,-1 0-112 16,2 0-32-16,-2 2 0 0,1 0-480 0,-1 0-112 15,0 0 0-15,0 2-16 0,-2 0-240 0,1 3 0 16,-2-2 0-16,0 5 0 16,-1 0-528-16,-1 2 0 0,-1 3 0 0,-1 2 0 15,2-2-48-15,-4 0 0 0,2-1 0 0,-1 1 0 0,1 2 576 0,1-2-128 16,1 0 128-16,2 0 0 0,2-3 368 0,1 2 128 15,0-2 16-15,3 0 16 0,-1-2-256 0,3 1-48 16,0-2-16-16,2 0 0 0,0 1-32 0,3-4-16 16,0 2 0-16,0-3 0 0,1 0 0 0,3-1 0 0,-1 0 0 15,2 1 0-15,2-3-160 0,-1 0 192 0,0-3-192 16,-1 3 192-16,0-4-192 0,1 2 160 0,0-2-160 0,-1 0 160 16,1-2 96-16,-2 1 32 0,0-1 0 0,-1 1 0 15,0-3 192-15,0 1 32 0,-2 1 16 0,0-1 0 16,-1-2-128-16,-1 3-16 0,1-3-16 0,-1 2 0 15,-1-2-96-15,0 2-16 0,-1-2 0 0,2 2 0 16,-2-2-128-16,0-1-128 0,0 0 144 0,1 2-144 16,-1-1-176-16,1 2-128 0,-2 0-16 0,1-1-16 15,1 1-48-15,-1 3-16 0,1-3 0 0,0 2 0 16,0 2 400-16,1-1-160 0,0-1 160 0,0 1 0 0,1 3 0 16,-1 1 0-16,1 0 160 0,-1 0-32 15,-1 0 160-15,1 0 32 0,-2 1 16 0,1 2 0 0,-2 1-80 0,2-1 0 16,-3 2-16-16,1 1 0 0,-1 1-96 0,-1-1-16 15,1 1 0-15,-2-1 0 0,1 3-128 0,-1 1 0 16,0-3 0-16,0 4 0 0,1-1 128 0,-2 3-128 16,1-1 0-16,-1 2 128 0,0 0-128 0,-1 3 0 15,0 0 0-15,-2 1 0 0,1 5 0 0,-1-1 0 16,0 0 0-16,-1 0 0 0,1 2 0 0,0-1-176 16,-1 2 176-16,-1 1-128 0,0 1 128 0,-1 2 0 15,0-3 0-15,1-1 0 0,1-2 0 0,1-2 0 0,-1-2 0 16,3-2 0-16,0-2 0 0,2-2 128 0,0 0 0 0,0-1 0 15,2-3 32-15,2 1 16 0,-1 0 0 0,2-1 0 16,1 3-176-16,1-5 0 0,3 2 0 0,-2-2 0 16,2-1 0-16,1 0 0 15,0 1 0-15,-1-5 0 0,3 2-448 0,-1-2 48 0,1-1 0 0,1 2 0 32,-1-3-688-32,1 0-128 0,2-3-16 0,1 0-16 0,-1 0-1056 15,2 0-192-15,1-4-64 0,-1 1-5936 0,1 2-1184 0</inkml:trace>
  <inkml:trace contextRef="#ctx0" brushRef="#br0" timeOffset="14073.54">21606 10084 21183 0,'1'-1'1888'0,"1"1"-1504"0,-1-2-384 0,0 2 0 0,-1 0 160 0,1-3-32 0,1 2-128 0,-1-2 192 0,1 0 768 0,1 0 160 0,-3 2 32 0,-1 1 0 16,-2 4-416-16,-1-1-80 0,1 1-16 0,-3 5 0 16,-2-1-640-16,1 2 0 0,-2 0-256 0,-1 3 80 15,-1 0-32-15,0 2-16 0,1 1 0 0,0-4 0 16,0 2-128-16,3-3-32 0,-1-1 0 0,1-4 0 15,2 2 752-15,0-3 144 16,1-2 16-16,1 1 16 0,0 0 368 0,2-2 80 0,-2 2 16 0,2-2 0 16,1 5-480-16,-1-5-80 0,1 3-32 0,0 0 0 0,0-4-416 15,1 4 0 1,0-4 128-16,2 2-128 0,-1-1-288 0,1 2-96 0,2-4 0 0,0 1-16 0,0-1 96 0,1 0 32 31,1 0 0-31,0-1 0 0,0 1 848 0,0 0 192 16,2 0 16-16,0 0 16 0,-1-2-496 0,1 2-112 15,1-2 0-15,-1 2-16 0,0 0-176 0,1 0-176 16,0 0 48-16,0 0 0 16,0-2-944-16,1-1-176 0,0 0-32 0,2-4-16 15,-2 4 432-15,1-6 96 0,2 2 0 0,-2-2 16 16,3-1-672-16,0 0-144 0,-2 2-32 0,1-1-8208 0</inkml:trace>
  <inkml:trace contextRef="#ctx0" brushRef="#br0" timeOffset="14582.34">21787 10030 23039 0,'-4'4'2048'0,"2"-2"-1648"0,0 1-400 0,1 0 0 0,1 1 1744 0,-1-2 272 0,-2 8 48 0,0 0 16 0,-3 9-368 0,-2 5-80 0,1 2-16 0,-2 0 0 0,0 2-1040 0,-1 0-192 16,2 1-64-16,-3-1 0 16,1-2-1632-16,0-1-336 0,0-3-64 0,1-2-16 15,2-2-896-15,2 1-192 0,0-3-48 0,0-4-8176 0</inkml:trace>
  <inkml:trace contextRef="#ctx0" brushRef="#br0" timeOffset="23685.68">2423 12087 6447 0,'3'-6'576'0,"-2"1"-576"0,1 0 0 16,-1 3 0-16,0-2 2432 0,0 4 384 0,2-2 80 0,-1-2 16 0,3-1-2208 0,-1-4-448 0,2 3-96 0,-2 0-16 0,-1 0-144 0,-1 0-192 0,1 1 32 0,-3 2 16 15,-1 2-112-15,-2-2 0 0,2 0-16 0,-3 1 0 16,0-1 608-16,-2 0 128 0,1 0 32 0,-1 2 0 16,-1-3 848-16,-1 0 192 0,-1 1 16 0,0-1 16 15,1-2-320-15,-2 2-64 16,2-1-16-16,-4-1 0 0,2 0-544 0,-1-2-112 0,-1 1-32 0,0 1 0 15,1 0-160-15,-1 1-48 0,0 0 0 16,1 1 0-16,-2 1-272 0,1 1 0 0,-1 1 0 0,1-2 0 16,-1 3 0-16,0 0 0 0,1 4 0 0,1 0 0 15,-1 0 0-15,0 2 0 0,-1-1 0 0,1 5 0 16,-2-4 512-16,0 5 0 0,-1-2 0 0,-1 3 0 16,-1 1 64-16,0 1 16 0,0-1 0 0,1 1 0 0,1-2-432 0,1 4-160 15,2-2 0-15,2 1 144 0,0-2-144 0,2 1 0 16,2-1 0-16,2 3 0 0,0-1 0 0,2 0 0 15,1 2 0-15,-1-2 0 0,2 3-128 0,0-3 128 16,3 1 0-16,-2-1 0 0,2-1 0 0,0-1 0 16,0 0 0-16,1-2 0 0,1 1 0 0,-1-3 0 15,2 2 0-15,0-5 0 0,2 3 304 0,-1-4-32 0,1 1 0 0,2-2 0 16,-5-1-48-16,3-1-16 0,0 1 0 0,3-2 0 16,1 1-80-1,0-2 0-15,2-2-128 0,-2-1 192 0,1 0-16 16,0 0-16-16,-1-1 0 0,3-2 0 0,-2 2 64 0,-1-1 16 15,2-1 0-15,-1 1 0 0,0-1-240 0,0-3 144 16,1 3-144-16,-2-3 128 0,0 4-128 0,1-5 0 0,1 1 0 0,0-5 0 16,-1 4 0-16,-3-1 0 0,2 2 0 0,-3-3 0 15,1-1 0-15,-1 2 0 0,-2 0 0 0,0 0 0 16,-1 1 0-16,-1-1 0 0,0 4 0 0,-1-3 0 0,-2 4 0 16,1 0 0-16,-1 0 192 0,-1 3-64 15,-1 1 48-15,2-1 0 16,-2 2 0-16,0 1 0 0,0-2-48 0,0 0-128 0,0 1 192 0,0 0-64 0,0 1-128 15,-2 0 0-15,2-3 0 0,0 3 0 0,-1-2 0 0,-1-1 0 16,0 2 0-16,2-1 0 0,-1-2 0 0,1 1 0 16,-1 2 0-16,1 0 0 0,0-3 0 0,0 2 0 15,-1-2 0 1,1 0 0-16,0 3 0 0,0-2 0 16,0 0 144-16,0 0-144 0,-2 1 128 0,2 0-128 0,0 2 128 15,-1 0-128-15,1 0 0 0,-1 0 0 0,0 0 0 0,-2 0 128 0,2 0-128 0,1 2 128 0,0-2-128 0,0 0 128 31,0 0-128-31,0 0 0 0,0 0 128 0,0 0-128 16,0 0 0-16,0 0 0 0,0 0 0 0,0 0 0 0,0 0 0 0,0 0 0 0,0 0 0 0,0 0 0 31,0 0 0-31,0 0 0 0,0 0 0 0,0 0 0 16,0 0 0-16,0 0 0 0,0 0 0 0,0 0 128 16,0 0-128-16,0 0 0 0,0 0 0 0,0 0 128 15,0 0-128-15,0 0 0 0,0 0 0 0,0 0 0 16,0 0 0-16,0 0 0 0,11 16 0 0,-11-12 128 0,0-1-128 15,0 2 128-15,1-1-128 0,-1 2 128 0,0 2-128 0,0-2 0 16,0 3 0-16,2 0 0 0,-2 0 0 0,0 3 0 16,-2-2 0-16,2 4 0 0,-1-3 0 0,1 2 0 15,-1-2 0-15,1 2 0 0,0-1 0 0,0-1 0 16,0 1 0-16,1-2 128 0,-1 1-128 0,1 0 144 16,1 0-144-16,0 0 160 0,-1-2-160 0,1 3 128 15,1-1-128-15,0-2 128 0,2 4-128 0,-3-1 0 16,1-4 0-16,1-1 0 0,-1 1 0 0,2-2 0 15,1 0 0-15,1-1 0 0,-1-1 0 0,4 2 0 0,-1-4 0 16,2-1 0-16,-2 2 0 0,4-3 0 0,3 0 0 0,3 0 0 16,2 0-128-16,1 0-64 0,4-3-16 0,-1 0-18080 15</inkml:trace>
  <inkml:trace contextRef="#ctx0" brushRef="#br0" timeOffset="25149.98">2796 12423 19343 0,'0'0'1728'0,"0"-2"-1392"0,0 2-336 0,1-3 0 0,1 3 304 0,-2-1-16 0,2-2 0 0,0 1 0 0,0-2 336 0,2-1 64 16,1 1 16-16,-2-1 0 0,1 1 64 0,1-2 0 15,0 1 16-15,-1-1 0 0,1 0-336 0,0-1-64 16,1 1 0-16,-1 1-16 0,2-1 448 0,-2 0 80 16,1 0 32-16,0 0 0 0,1 2 16 0,0-1 0 15,-1 3 0-15,1-2 0 0,0 0-432 0,-1 4-96 16,1-2-16-16,-2 2 0 0,-1 0-240 0,-1 2-160 0,0 2 192 0,-1-3-192 16,1 4 0-16,-2-2 0 0,0 1 0 0,-1 2 0 15,1 2 0-15,-1-1 0 0,1 1-208 0,0 0 80 16,-1 1 128-16,1 4-192 15,-1-7 192-15,1 4-192 0,-1 0 192 0,2 0 0 0,-1 4 0 0,0-2 0 16,0 3 0-16,-1-3 0 0,2 0 0 0,-2 2-128 16,0-1 128-16,-2-3 0 0,1 0 0 0,0 2 0 15,0-3 0-15,-3 1 0 0,2-1 0 0,-3 2 0 16,1-2 224-16,-1-3-32 0,-1 3 0 0,0-5 0 0,1-2-192 16,-1 3 176-16,0-3-176 15,-1 0 160-15,0 2-32 0,-2-1 0 0,2-1 0 0,-2 0 0 0,-1 2-288 0,0-1-64 16,-2-2-16-16,1 1 0 0,1 1-80 0,-2-1 0 15,1 1-16-15,3-3 0 0,-1 0 336 0,1 0-176 16,0 0 176-16,2 0-128 0,0 0 128 0,0 0 224 16,2-3-48-16,2 3-16 0,-2-2-32 0,1 2 0 15,2-1 0-15,0 1 0 0,1 1 32 0,0-2 0 16,2 1 0-16,1-2 0 16,1 0 96-16,0-2 0 0,2 0 16 0,0 2 0 0,0-3 96 0,2 1 16 0,-1 0 0 15,2 2 0-15,1-1-64 0,3-2-16 16,0 2 0-16,0 0 0 0,1 2-304 0,0 1 160 0,0 0-160 0,-1 0 128 15,2 4-128-15,-2-2 0 0,1 4 0 0,-2-3 0 16,2 1 0-16,-1 1 0 0,2-1 0 0,-3 0 0 16,1 4 0-16,-2-1 0 0,1 1 0 0,-1 0 0 15,-1 0 0-15,0-1 0 0,-3 1 0 0,1-1 0 16,-2 1 0-16,0-1 0 0,-1-2 128 0,0 2-128 16,-1-1 0-16,1 0 0 0,-1 0 0 0,-1-4 0 0,0 1 0 15,2-1 0-15,-1-2 0 0,0 0-176 31,1-2-480-31,2 2-112 0,0-2 0 0,0 1-15840 0</inkml:trace>
  <inkml:trace contextRef="#ctx0" brushRef="#br0" timeOffset="26231.74">3594 12087 35935 0,'1'1'3200'0,"2"-1"-2560"0,-1 0-512 0,0 0-128 31,-1 0-832-31,2 0-176 0,2-1-32 0,2 1-16 0,3-3 1312 0,3 1 272 0,2-2 48 0,0 0 16 15,1 0-464-15,0-1-128 0,0-1 0 0,-1 1 0 16,1-1 0-16,0 2 0 0,-1 2 0 0,-2-1-192 0,-2 3 192 16,2 0 0-16,0 0 0 0,-1 0 0 0,0 3 0 0,-2-2-128 15,1 1 128-15,0 1-128 16,-1 1-608-16,1-4-112 0,-2 2-32 0,2-2 0 16,-1 0 352-16,-2 0 64 0,0 1 16 0,0-1 0 15,-2 0-384-15,0 0-64 0,0 2 0 0,-2-2-7168 16,3 2-1408-16</inkml:trace>
  <inkml:trace contextRef="#ctx0" brushRef="#br0" timeOffset="26789.72">3688 12210 25791 0,'-2'2'2304'0,"1"-2"-1856"0,1 3-448 0,-1-3 0 0,1 1 864 0,-1 1 80 0,0 0 16 0,-3 2 0 0,1 2-640 0,-2-1-128 0,2 1-32 0,-1-2 0 0,2 0-160 0,2-2-272 16,0 0 64-16,-2-2 16 0,4 1 192 0,-2 1-192 15,2-2 192-15,-1 0-192 0,2 1 512 0,0-1 128 16,0 3 0-16,1-3 16 0,2 2 624 0,1 0 112 16,0 0 16-16,2 0 16 0,3-2-560 0,1 0-112 15,-1 1-32-15,2 1 0 0,1-2-368 0,3 0-160 0,2 0 128 0,2 0-128 16,0 0 0-16,2-2-304 15,0 1 48-15,2-1 16 16,0-2-1232-16,2 2-256 0,2-1-64 0,-1 2-12480 0</inkml:trace>
  <inkml:trace contextRef="#ctx0" brushRef="#br0" timeOffset="55388.84">4819 11973 4607 0,'1'0'400'0,"-1"-2"-400"0,0 2 0 0,1 0 0 0,1 0 1184 0,-1-2 160 0,0 1 16 0,3-2 16 0,-2 2-752 0,5-5-160 0,-2 4-16 0,-1-4-16 15,2 2-432-15,-3 2 0 0,2-2 0 0,-3 1 0 16,2 1-448-16,-2-1-32 0,-1 2 0 0,0-1 0 16,1-1 608-16,-2 2 112 0,1 0 16 0,-2 1 16 0,1 0 512 0,-2-3 112 15,0 3 0-15,0-1 16 0,-1 1 352 0,3 0 64 16,0 0 16-16,0 0 0 0,0 0-16 0,-19 0 0 16,14-3 0-16,-1 3 0 0,1 0-112 0,-1 3-32 15,-2-3 0-15,0 0 0 0,1 0-592 0,-2 4-112 16,-1-4-32-16,1 1 0 0,-1 3-272 0,-2-2-176 15,1 2 192-15,-1-2-192 0,0 2 256 0,-1 1-64 16,2 1-16-16,-1-2 0 0,1 1 112 0,0-1 32 16,0 2 0-16,-2-1 0 0,1 4 144 0,0 0 48 15,1 1 0-15,0-2 0 0,1 1-64 0,0 3-16 0,1-2 0 0,1 2 0 16,-2 2-432-16,3 1 128 0,-2-1-128 0,3 1 0 16,2-2 0-16,-1 2-320 15,0 2 48-15,3-2 16 16,1 3-144-16,0 0-32 0,1-1 0 0,0-2 0 0,1 0 240 0,0 0 64 0,2 0 0 0,1-2 0 15,2-2 128-15,1-5 176 0,1 1-48 0,1-2 0 16,2 0 192-16,2-5 48 0,1 1 0 0,1-2 0 16,2-1-368-16,2-1 0 15,0-4 0-15,0 2 0 0,1-5 0 0,-1 0 0 0,1 0 0 0,-3-1 128 16,0 2 144-16,-1-3 48 16,-1 3 0-16,0-5 0 0,0 3-128 0,-2 0-32 0,-1-1 0 0,-1 1 0 0,-2-3 0 0,0 4 0 15,-3 1 0-15,2-1 0 16,-3 3 96-16,-3-3 0 0,0 3 16 0,-1-4 0 15,-2 5-16-15,-2 0-16 0,2-2 0 0,-4 2 0 16,-1 0 64-16,-2 0 16 0,1 1 0 0,-1-1 0 16,0 1 0-16,1 0 0 0,-2 1 0 0,3 1 0 0,0 0-144 0,1-2-32 15,1 4 0-15,2-2 0 16,0 3-16-16,2-2-128 0,-1 2 192 0,1 2-64 16,0-2-128-16,0 3 0 0,0-3 0 0,0 1 0 15,1 4 0-15,-1-5 0 0,0 0 0 0,0 0 0 0,0 18 0 0,0-12 0 16,0 3 0-16,0 1 128 0,0 0 0 0,0 2 0 0,0 3 0 0,1 0 0 15,0 0 16-15,0 3 0 0,2 1 0 0,1-4 0 16,0 2-144-16,1 0 0 16,-1-1 0-16,1-1 128 15,1 0-128-15,-2 0 0 0,3 0 0 0,-1 2 0 0,0-5-128 0,1 2-64 0,-2-4-16 0,3 1 0 32,-2-4-256-32,-1 1-48 0,1-1-16 0,0-2 0 0,1 1-272 15,0-1-48 1,1-1-16-16,0 2 0 0,0-5-640 0,2 2-128 0,-1-1-32 0,2-2 0 15,2-2-1168-15,-1-1-240 0</inkml:trace>
  <inkml:trace contextRef="#ctx0" brushRef="#br0" timeOffset="55993.88">5326 12087 23039 0,'-2'-3'1024'0,"1"0"192"0,0 0-960 0,1 3-256 0,0-2 0 0,0 0 0 0,1 2 1184 0,-1-3 192 0,0 1 32 0,0-2 16 0,0-2-192 0,1 1-32 0,-1-1-16 0,0 0 0 0,0 1-800 0,0-4-176 16,-1 3-16-16,1-1-16 0,-1 1-176 0,0 1 0 15,0-4 0-15,-1 4 0 0,-2 0 208 0,1-1-32 16,-2 3-16-16,1-2 0 0,-4 3 80 0,1 1 16 16,-2-2 0-16,0 2 0 0,0 1 160 0,-1 4 32 15,-2-3 16-15,1 3 0 0,-2-1 112 0,0 4 0 16,0-1 16-16,0-1 0 0,1 2-64 0,-1 1-16 15,2-1 0-15,-2 1 0 0,2 2-256 0,1-1-64 16,0 2-16-16,0-2 0 0,1 0-176 0,1 3 0 16,1 0 0-16,2-1 0 0,0 1 0 0,1 1 0 0,0-2 0 15,3 1 0-15,1 0 0 0,0 1 0 16,4-2 0-16,0-1 0 0,1 1 144 0,1 1-144 0,4-2 160 0,-1 1-160 16,2-2 0-16,3-1 0 0,0 1 0 0,2-3 0 15,4 1 0-15,0-2 0 0,3 1 0 0,-1-1 0 16,1 1 0-16,-1-2 0 0,-2-3-144 0,-2 2 144 31,1-1-704-31,2-2-32 0,2 1-16 0,-2 1 0 16,1 0-496-16,-2-2-96 0,-4 0-32 15,0 0 0-15,-1 0 432 0,-2-2 96 0,-1-1 16 0,0-2 0 32,-2 2 64-32,-1-4 32 15,2 1 0-15,-4-3 0 0,3 0-816 16,-2 0-176-16,1-3-16 0,-2 1-8752 0</inkml:trace>
  <inkml:trace contextRef="#ctx0" brushRef="#br0" timeOffset="56317.3">5829 11548 16575 0,'-3'0'1472'0,"1"2"-1168"0,1 2-304 0,1-2 0 0,0-2 1632 0,0 4 272 0,0 1 48 0,-3 1 16 0,2 5-1968 0,0 2-256 16,-1 2-112-16,1-2-16 0,1 0 256 0,0 0 128 16,-1 2-128-16,0 0 128 0,1 1 320 0,-3 1 128 0,2 3 48 0,-1 1 0 15,-1 0 1296-15,0 2 256 16,0 2 48-16,0-2 16 0,1 2-112 0,0 4-16 0,1-2 0 0,1 3 0 16,0-3-1168-16,1 2-240 0,1 1-64 0,0 2 0 15,1-2-384-15,-2 2-128 0,1-1 0 0,1-3 0 16,-1-3-160-16,-1 0-144 0,3-4-16 0,-1-3-16 15,-1-2-800-15,2 0-144 0,-1-1-48 16,0-2 0 0,-1-3-752-16,1 0-160 0,0-5-16 0,-1-1-16 0,0-2-144 0,-1-2-16 0,1-2-16 0,-1-2-6816 15</inkml:trace>
  <inkml:trace contextRef="#ctx0" brushRef="#br0" timeOffset="56541.67">5555 11958 40543 0,'-6'0'1792'0,"2"0"384"0,0 0-1744 0,4 0-432 16,2 0 0-16,0 0 0 0,1-2 256 0,3 2-16 16,4-4-16-16,5-2 0 0,7 0-224 0,4-3 0 15,4-1-144-15,1-1 144 0,2 0-320 0,1-1 16 16,0-2 16-16,0 2 0 15,-3 2-1552-15,-2 0-304 0,-2 0-64 0,-2 3-16 16,-3 1-432-16,-3 1-96 0,-3 4 0 0,-2-1-16 16,-3 2 112-16,-2 2 32 0</inkml:trace>
  <inkml:trace contextRef="#ctx0" brushRef="#br0" timeOffset="56793.57">6195 12009 39615 0,'-2'15'1760'0,"-1"-6"352"0,1 0-1680 0,1 1-432 15,1-5 0-15,0-2 0 16,0 6 384-16,-2 0-16 0,2 10 0 0,-1 4 0 0,-2 4-368 0,2-2 0 16,0 0-160-16,-2-4 160 15,2 0-1600-15,-1-4-224 0,0 1-32 0,0-2-16 16,-1 0-240-16,1-1-64 0,-1-2 0 0,0-3 0 15,0-2 848-15,0-2 176 0,1-2 16 0,-2-2 16 0,3-2 704 0,0-2 144 0,1-2 16 16,-1-2-9280 0</inkml:trace>
  <inkml:trace contextRef="#ctx0" brushRef="#br0" timeOffset="56977.44">6096 11700 17503 0,'-6'-3'1552'0,"2"1"-1232"0,0 1-320 0,2-2 0 0,2 2 2432 0,1 1 448 15,0 0 64-15,2-2 32 16,-1 2-5008-16,2-4-992 0,5 2-208 0,2-1-32 0,3-3 2544 0,2 0 512 16,2 0 208-16,1-2-128 0</inkml:trace>
  <inkml:trace contextRef="#ctx0" brushRef="#br0" timeOffset="57522.17">6476 11858 35935 0,'-2'2'1600'0,"-1"-1"320"0,2 2-1536 0,0-3-384 0,1 2 0 0,0-2 0 16,1 0 128-16,-1 0-128 0,1 1 160 0,1 2-160 16,-1-1-1664-16,-1-2-448 0,0 0-64 0,0 0-32 15,0 0-688-15,-4 24-144 0,2-18-32 0,-3 3 0 16,2 4 1216 0,-2-5 256-16,1 1 32 0,0 2 16 0,-3 5 3632 0,-2 2 736 0,2 3 128 0,-3 0 48 15,1 0-176-15,1 0-48 0,1-2 0 0,2 0 0 0,1 1-1664 0,4-5-336 16,0 3-64-16,3-7 0 0,1 3-704 0,3-3 0 15,-1 1 0-15,3-3 0 16,0-1-736 0,2 0-176-16,-1-1-48 0,0-1 0 0,3 0-304 15,0-3-64-15,-3 1-16 0,3 0 0 0,-1 0 784 0,0-4 160 0,-2 0 16 0,1 0 16 0,-1-2 368 16,0-2 0-16,3-2 128 0,-2 1-128 0,0-1 832 0,0-3 64 16,1 0 32-16,-1-2 0 0,-1-3-416 0,1 1-96 15,0-4-16-15,-2 1 0 0,-1 0 48 0,1-1 16 0,-3-2 0 0,0 3 0 0,-1-1 80 0,-2 0 16 16,-1 0 0-16,0-2 0 0,-4 1 0 0,0 3 0 31,-1-2 0-31,-3 1 0 0,-3 1 80 0,2 2 32 0,-3-1 0 0,-1 4 0 16,-1 1-256-16,0 2-48 0,-2 0-16 0,1 3 0 15,2 1-352-15,0 3 128 0,-3 0-128 0,0 2 0 16,0 3 0-16,2 2-208 0,0 0 16 0,0-2 16 31,2 4-256-31,2 0-48 0,0-3-16 0,1-1 0 0,5 1 96 0,-3-2 16 16,2-2 0-16,1 1 0 15,1 1-544-15,-1-2-96 0,2-2-32 0,0 2 0 16,2 0-1440-16,0-2-272 0</inkml:trace>
  <inkml:trace contextRef="#ctx0" brushRef="#br0" timeOffset="58088.84">6986 12078 39615 0,'-9'6'1760'0,"2"-3"352"15,1-2-1680-15,3 0-432 0,1 2 0 0,2-3 0 0,-1 1 144 0,-1 2-144 0,-1 0 160 0,-1 2-160 0,1 2-896 0,0-1-288 0,1-1-48 0,-1-1-16 16,3 2-480-16,-1-1-112 0,2 1-16 0,0 0 0 16,-1 3 944-16,2 0 176 0,-2 4 32 0,-2-2 16 0,2 4 2096 0,-2-1 400 0,2 0 96 15,-4-1 16-15,1 0-224 0,1-2-32 0,1 2-16 0,0-4 0 16,1-2-1008-16,0-1-208 0,1-2-48 0,0 0 0 16,0-2-192-16,0-2-64 0,3-2 0 0,-1-2 0 15,1-2 0-15,-1-2 0 0,2 1 0 0,-1-5 0 16,2 3-128-16,-1-5 0 0,0 1 0 0,-2-2 0 15,2 1 0-15,-1-3 0 0,-1-2 0 0,-1 1 0 16,0 0 128-16,1-3-128 0,0 4 128 0,1-4-128 16,-1 0 0-16,-1 3 128 0,3-2-128 0,-1 2 0 15,1 3 0-15,-1-1 0 0,3 2 0 0,0 3 0 0,-1 3 0 16,3 0 0-16,-2 5 0 0,2-1-176 16,1 4 176-16,0-1 0 0,4 1 0 0,-2 1 0 0,2-1 0 0,3 0-160 15,-1 4 160-15,1-4 0 0,1 2 0 0,-2 2-128 16,2-2 128-16,2 2 0 0,0 3 0 0,3 3 0 15,-1 0 0-15,0 1 0 0,1 5 0 0,1 4 0 16,2 4 0-16,-2-3 0 16,-1 0 0-16,0 1 0 0,2 1 0 0,-3 0 0 0,1 0 0 0,-2 0-192 15,-3-2 192-15,-3-2-160 16,-1-1-736-16,-6-2-160 0,0 1-32 16,-4-3-10384-16,-2 2-2096 0</inkml:trace>
  <inkml:trace contextRef="#ctx0" brushRef="#br0" timeOffset="60948.86">8375 11690 10127 0,'0'-6'896'0,"0"1"-704"0,0 2-192 0,0 1 0 0,1 1 1552 0,0-3 288 0,0-4 48 0,2-4 16 0,2-3-848 0,0-3-160 16,0 1-48-16,0 2 0 0,0 2-272 0,-2 4-64 0,-1 1-16 0,1 2 0 16,-2 3-240-16,-1-1-64 15,0 4 0-15,0 0 0 0,-1 4 128 0,-2-1 32 0,2 0 0 0,-1 6 0 16,1-2 704-16,0 3 144 16,0 3 16-16,-1 4 16 0,2 1 368 0,2 3 64 15,0 3 0-15,0 1 16 0,3 3-656 0,-2 2-144 16,2-2-32-16,0 1 0 0,0-2-528 0,2 0-128 15,-2 0 0-15,0-3-16 0,0 1-304 0,-1-1-64 16,-1-3-16-16,1 0 0 16,0-5-496-16,-1 1-80 0,-1 1-32 0,0-5 0 15,1 1-128-15,-3-6-16 0,1 2-16 0,-1-8 0 16,0 5-352-16,-1-5-64 0,-2-1-16 0,1-2-10848 0</inkml:trace>
  <inkml:trace contextRef="#ctx0" brushRef="#br0" timeOffset="61675.58">8121 11887 28559 0,'1'-3'2544'0,"2"0"-2032"0,-1-1-512 0,1 4 0 0,3-2 1872 0,2 2 288 16,3-3 48-16,8-3 16 0,6-3-1648 0,8 0-320 15,3 2-64-15,0-1 0 16,-1 2-448-16,-2 3-96 0,0 1-16 0,-4-2 0 16,-3 4-1296-16,-2-2-256 0,-2-1-48 0,-1 3-16 31,-3 0 400-31,-1 0 80 16,-1 0 16-1,-1-1 0-15,-1 1 816 16,-1-2 160-16,1 0 48 0,0-2 0 0,-1 1 288 15,1-1 176-15,1-1-192 0,-2-1 192 0,3-1 0 0,-2 2 0 16,0 2 0-16,-1-4 0 0,-2 2-544 0,2-1-208 0,-3 0-32 16,0 1-16-16,-2 1 464 0,-2-2 80 0,0 3 32 0,-2 1 0 0,-1-1 224 0,-1-1 0 0,-2 4 0 0,0-2-144 0,-2 1 992 15,0 2 208-15,-2 1 32 0,-2 1 16 0,2 1 336 0,-5-2 64 0,0 7 16 0,0-3 0 0,-2 3-512 0,1 0-112 0,0 3 0 0,1 0-16 16,1 0-464-16,1 2-96 0,0 4 0 0,2-2-16 16,1 2-304-16,0-3 0 15,1 5-176 32,0-4 176-31,2 1-512-16,0 3 16 15,-1 1 0-15,1-2 0 16,2 2-16-16,1-1 0 0,0-4 0 0,1 0 0 0,0-3 336 0,2-3 176 16,-1 1-192-16,2-2 192 0,1 2 400 0,-1-6 192 0,3 3 48 0,-2-3 0 0,4 1-64 15,0-2 0-15,-1-2 0 0,1 0 0 0,1-1-240 0,1-2-48 0,0-3-16 0,-1 0 0 0,2-2-144 0,-3 1-128 16,2-5 192-16,-3 1-192 0,1-2 0 0,-3-2 0 0,0 2 0 0,-1-4-192 0,-2 0 192 15,-3 0 0-15,1 1 192 0,-3-1-192 0,0-3 640 0,-3 0 0 0,0 0 16 0,-2-3 0 110,1 0 112-110,-4 0 32 0,3 0 0 0,-1 0 0 15,-3 0-160-15,2 4-48 0,-2-1 0 0,1 3 0 0,-2 1-368 0,3 1-80 0,-2 1-16 0,-1 1 0 0,4 4-1184 0,-3 2-240 0,1-2-48 0,0 5-16 0,0 1-1456 16,-2 1-304-16</inkml:trace>
  <inkml:trace contextRef="#ctx0" brushRef="#br0" timeOffset="65254.93">9570 11766 14735 0,'-1'0'1312'0,"0"0"-1056"0,1 0-256 0,0 0 0 0,0 0 944 0,0 0 128 0,0 0 16 0,0-2 16 0,0 2-848 0,1-2-256 0,2-1 0 0,-3 3 128 0,0 0 32 0,0 0 16 16,0 0 0-16,0 0 0 0,0 0 992 0,0 0 208 0,0 0 32 0,0 0 16 15,0 0 464-15,0 0 96 0,0 0 0 0,11 15 16 16,-11-8-576-16,1 4-112 0,-1-2-32 0,2 0 0 16,0 3-896-16,1 1-192 0,-1 3-48 0,0-1 0 15,1 0-144-15,-2 3 0 0,1-2-192 0,-1 1 192 32,0 3-608-32,-1-1 0 0,-1-1 0 0,0 0 0 15,0 2-480-15,-1-3-112 0,-2 2-16 0,2-4 0 0,-1-4 544 16,1-2 96-16,1 0 32 0,1-5 0 0,0-1 1840 0,-2-3 368 0,4 0 80 0,-1-1 16 15,0-4-480-15,0 0-112 16,3-2-16-16,-2-2 0 0,2-4-640 0,0 2-144 0,1-3-32 0,0-2 0 16,0-2-336-16,3-2 0 0,-2 4 0 0,-1-2 128 15,1-2-448-15,0 3-64 0,1-2-32 16,-1-2 0-16,-2 3 48 0,2-2 16 0,0 4 0 0,-1 2 0 0,3 1 224 0,-2 2 128 16,2 0-160-16,-1 4 160 15,0 1 0-15,0 0 0 0,-1 3 0 0,2-2 0 0,-1 4 0 0,0-3 208 16,3 2-32-16,-3-1-16 0,2 3-160 0,-3-2 0 15,3 2 0-15,-1 0 0 0,-1 0 0 0,1 2 0 16,-1 1-144-16,-1-1 144 0,2 4-192 0,-1 1 0 16,-1 2 16-16,-2-3 0 0,1 4-48 0,-1 0-16 15,0 0 0-15,-1-1 0 0,0 2 240 0,0 2 0 16,-2-5-160-16,0 2 160 0,3-1 0 0,-1-1 128 0,0-2 0 0,1 0 0 16,-1-2 320-16,-1-3 64 0,2 1 16 0,0 0 0 15,-1-4-32-15,1 0-16 16,0 2 0-16,0-4 0 0,-1 1-176 0,0-1-48 15,1-2 0-15,0 1 0 0,-1-1-256 0,2-1 128 0,-2-2-128 0,1 2 0 16,1-1 0-16,-1-3 0 16,0 1 0-16,0-1 0 0,1 2 0 0,-1-2 0 15,0 1 0-15,1-1 0 0,0 2 0 0,-1 2 0 16,1 1 0-16,-1 1 0 0,2 1 0 0,0 3 0 0,-1 0 0 0,-1 1 0 16,-1 0 0-16,2 0 0 0,-1 0 0 0,1 0 0 0,-2 1 0 15,0-1 0-15,2 1 0 16,-1 2 0-16,0 0 0 0,1 4 0 15,0-5 0-15,-1 5 0 0,1-1 0 0,1 1 0 0,-1 0 128 0,3 1-128 16,-1 0 0-16,-1 2 128 0,4 0-128 0,-2 1 0 16,1 2 128-16,-2 2-128 0,3 3 0 0,-1-1 0 0,0 4 0 0,0 1 0 15,-3-5 0-15,2 6 0 32,-2-2-352-32,-2 0-128 0,-1-3-32 0,1 0 0 0,0-1-144 0,-3-4-48 0,0-1 0 0,0-3 0 15,-1 0-144-15,1-4-48 0,-1-4 0 0,0 2 0 16,1-3-256-16,0-3-48 0,2-1-16 0,-1 2-12384 0</inkml:trace>
  <inkml:trace contextRef="#ctx0" brushRef="#br0" timeOffset="65782.22">10370 11816 14735 0,'0'0'1312'0,"-1"-3"-1056"0,1 3-256 0,0 0 0 0,0 0 2240 0,0-1 384 0,0 1 64 0,1 0 32 0,0-2-2048 0,-1 0-416 16,0 2-64-16,0 0-32 15,0 0-688-15,0 0-144 0,0 0-32 0,0 0 0 0,0 0 400 0,-14 16 80 16,9-10 16-16,-2 1 0 0,-1 2 1552 0,2 2 304 0,-2 2 64 0,2-2 16 0,-2 0 96 0,2 5 32 16,-3 0 0-16,2 0 0 15,1 2-880-15,-1-3-160 0,3 1-48 0,2-1 0 16,-1-4-416-16,2 1-96 15,2-2 0-15,2-3-16 0,-1 1-64 0,2-1-16 0,1-1 0 0,1-2 0 16,1 1-576-16,0-1-112 0,0-1-32 0,1 0 0 16,0-3 48-16,1 0 0 0,0 0 0 0,1 0 0 0,-2-3 352 0,1 0 160 15,1-3-128-15,-1 1 128 0,3-2 0 0,-1 1 144 0,-2-3 0 0,0 3 0 32,1-5 368-32,2-1 64 0,-2 2 0 0,-1-2 16 15,-1 1 32-15,-1-1 0 0,1-1 0 0,-1-1 0 0,-1-1-288 0,0 0-48 0,-1 0-16 0,-2 1 0 31,-1-1-48-31,-2 2-16 0,2-2 0 0,-5 0 0 0,1 1-32 0,-2 2-16 0,-1 0 0 0,-3 0 0 16,1 3-16-16,-2-2 0 16,-1 3 0-16,0 1 0 0,-3 0-144 0,2 1 160 0,-2 5-160 0,2 0 160 15,-3 2-160-15,2 0-272 0,0 2 64 0,1 0 16 16,-1 1-160-16,2 1-32 16,1-5 0-16,0 3 0 0,2-3 64 0,1 0 0 15,0 0 0-15,2 0 0 16,1 2-640-16,0-2-112 0,1 0-16 0,0 2-16 15,2 0-1440-15,2-2-272 0,0 2-64 0,3 2-10080 16</inkml:trace>
  <inkml:trace contextRef="#ctx0" brushRef="#br0" timeOffset="66723.17">10771 11816 30399 0,'1'-3'2704'0,"-1"2"-2160"0,2 1-544 0,-1 0 0 0,0-2 768 0,0 2 32 0,0 0 16 0,1-3 0 0,2-1-112 0,-1 2 0 0,1-2-16 0,-1 2 0 0,-2 2-240 0,0 0-64 16,1 2 0-16,-2-1 0 0,1 4-64 0,-2 2 0 16,1 3-16-16,-2 1 0 0,2 3-48 0,-1 1 0 15,0 4 0-15,1 1 0 0,0-2-256 0,0 2 0 0,0-1 0 0,0-4 0 16,1-1 0-16,0 1 0 15,2 0 0-15,1 0 0 0,-2-3 0 0,2 1 0 0,-2-3 128 0,2 1-128 16,0-3 0-16,0 0 0 16,-1-2 0-16,2 0 0 0,2-3-192 0,-2-2-64 0,0 2 0 0,2-6 0 15,-2 2 256-15,3-4 0 0,-1-1 0 0,0-2 0 16,0-2 496-16,-1-1-16 0,3-2 0 0,-2-2 0 16,1 0-96-16,-2-2 0 15,0 2-16-15,-2-3 0 0,2 0-192 0,-1-1-48 0,0-4 0 0,0 0 0 16,-2-1-128-16,1-1 0 0,1 1 0 0,0 1 128 0,-1-1-128 15,0 0 0-15,-1 0 0 0,0 0 0 16,-1 4 0-16,0 4 0 0,-1-1-160 0,0 1 160 16,-1 1 0-16,2 1 0 0,-2 3-128 0,0 2 128 15,0 0 0-15,0 4-176 0,0 0 176 0,0 5-160 32,0-2-608-32,1 2-112 0,-1 0-16 0,1 2-16 0,2 1-2032 0,-1-1-416 0,2 2-80 0,1 4-10096 15</inkml:trace>
  <inkml:trace contextRef="#ctx0" brushRef="#br0" timeOffset="67356.39">11224 11810 21183 0,'0'2'944'0,"0"-2"192"0,0 0-912 0,0 0-224 0,0 0 0 0,0 0 0 0,0 0 720 0,0 0 112 0,1 0 0 0,2 0 16 0,-1 0-80 0,-2 0-32 0,0 0 0 0,0 0 0 0,18-5-304 0,-12 1-64 15,3 2-16-15,1-2 0 0,1 0-192 0,-1 0-32 0,2 1-128 0,-1-4 192 16,1 5 80-16,0-4 16 0,-1-1 0 0,2 2 0 31,-3-1-80-31,0 0-16 0,0-2 0 0,-3 1 0 16,2 2 16-16,-3-4 0 0,1 3 0 0,-2-3 0 0,-3 1 368 0,1 3 80 15,-1-3 16-15,-1 1 0 16,-1 1 64-16,0-2 16 0,-1 2 0 0,-2 0 0 16,0 1-496-16,-2 1-112 0,-3 0-16 0,1 4 0 15,-4-2-688 1,-1 2-144-16,-3 2-16 0,-1 0-16 0,0 4-368 0,-3-1-80 16,1 4-16-16,1 2 0 0,0-1 576 0,4 1 112 15,1 1 32-15,2-2 0 0,1 2 608 0,3-1 128 0,1-2 32 0,0 2 0 16,1 2 496-16,2-2 112 0,0 2 0 0,1-2 16 0,0 2-512 15,0 2-96-15,1 2-32 0,0-1 0 0,0 1-272 0,0 1-192 16,1-3 16-16,0 2 16 0,1-2-160 0,0 0-16 16,2-3-16-16,0 0 0 0,1-2 352 0,0 1 0 15,3-1 128-15,0 1-128 0,3 1 272 0,0-3-16 16,3 0-16-16,3-1 0 16,-1-1-720-16,3-1-144 0,1-3-16 0,0 0-16 15,0-3-960-15,5-2-192 0</inkml:trace>
  <inkml:trace contextRef="#ctx0" brushRef="#br0" timeOffset="92301.4">6822 13173 5519 0,'-1'0'496'0,"1"0"-496"0,0 0 0 0,0 0 0 0,0 0 384 0,0-2 0 0,-1 2-16 0,1-3 0 0,0 2 64 0,0-4 16 0,0 3 0 0,1-5 0 16,0 4-448-16,0 0-192 0,0-2 0 0,0 1 16 16,-1-1 608-16,1 1 112 0,-1-1 32 0,2 1 0 15,-2 0 1200-15,0-3 240 0,0 1 48 0,1 2 16 16,0-4-240-16,0 1-48 0,1-1-16 0,-1 1 0 15,0 0-432-15,0-1-64 0,-1 3-32 0,0-1 0 16,0 0-784-16,-1-2-144 0,0 4-48 0,0-2 0 0,-3 1-272 0,1 1-272 16,0-2 48-16,-1 3 16 0,-1-2-32 0,0 2 0 15,-2 2 0-15,1-4 0 0,0 4 432 0,-2-1 96 16,0-1 16-16,-1 2 0 0,1 1-64 0,-2-2-16 16,1 2 0-16,-2 2 0 0,1 2 0 0,0-2 0 15,-1 4 0-15,1-2 0 16,0 4-96-16,1-2 0 0,1 0-128 0,2 3 192 15,0 0-192-15,2-3 0 0,-1 6 0 0,1-2 0 0,2 0 0 0,-1 2 0 16,1 3-160-16,2 0 160 16,-2 0-448-16,1 1-16 0,1 1 0 0,-1-2 0 0,1 3 272 0,-1-2 192 0,1 4-208 15,0-3 80-15,0-1 128 0,1-1 0 16,3-3 0-16,-2 0 0 0,5-1 576 0,0 1 160 0,-1-3 32 0,4 1 0 16,-1-2 160-16,1 1 32 0,0-3 16 0,0-2 0 15,2 2-784-15,1-2-192 0,0-1 0 0,1 4 0 31,0-4-448-31,1 3-144 0,0-4-32 0,0 2 0 0,-1-2-1296 0,1 1-256 16,-3-1-48-16,0 0-16 0,-2 0-496 0,1-2-96 0,-4 1-32 16,2-2-2640-16,-1 1-512 0</inkml:trace>
  <inkml:trace contextRef="#ctx0" brushRef="#br0" timeOffset="93239.04">7168 13013 22111 0,'-4'0'1968'0,"-1"0"-1584"0,1 0-384 0,2 0 0 0,0 1 352 0,0-1-16 0,-3 2 0 0,-5-2 0 0,-3 3-208 0,-2 0-128 15,0 0 160-15,1 4-160 0,2-2 336 0,-1 1-16 16,2 3-16-16,1-1 0 0,-1 1-304 0,1 4 0 16,1-1-176-16,-1 2 176 0,1 2-192 0,0 1 64 15,2-1 128-15,-1 0-208 0,3 0 208 0,2 0 0 16,0 1 0-16,0 1-144 0,2 1 304 0,1 1 64 0,1-5 16 0,2 2 0 15,-1 1-96-15,2-5-16 0,-1 0 0 0,2 0 0 32,2-3-448-32,-1-3-80 0,4 1-32 0,0-4 0 15,1 0-80-15,2-4 0 0,1 0-16 0,1-4 0 0,1 0 528 0,0-4 0 0,-1 2 128 0,1-1-128 16,3-3 208-16,-2-2-48 0,1 4-16 0,-2-5 0 16,0-2-144-16,-1 2 0 0,-1 0 144 0,-1 0-144 15,0-2 528-15,-1 3 48 16,-3-3 0-16,-1 3 0 0,-1 1 48 0,-1-1 16 0,-2 0 0 0,0-1 0 15,-2 3-256-15,-2-1-64 0,-1 1 0 0,-2 1 0 0,1-1 16 0,-2-1 0 16,-2 1 0-16,0 1 0 0,-1 3-336 0,-1-2 0 16,-1 1 0-16,-1 2 0 0,-3 0 0 0,3 1 0 15,0-2 128-15,0 3-128 0,2 1 128 0,0 0-128 16,1 0 128-16,1 2-128 0,0 0 128 0,2 0-128 16,0 2 160-16,1-2-160 15,0 2-1152-15,1 0-320 0,-1 1-64 0,2 1-10304 0</inkml:trace>
  <inkml:trace contextRef="#ctx0" brushRef="#br0" timeOffset="93856.19">7460 13064 35007 0,'0'0'1552'0,"0"0"320"0,0 0-1488 0,0 0-384 0,0 0 0 0,0 0 0 0,0 0-224 0,0 3-112 0,0-3-32 0,-1 2 0 0,1 1-1472 0,0-3-288 0,0 0-64 0,0 0-16 16,-4 21 480-16,3-12 112 0,1 1 16 0,-2 1 0 15,2 1 1600-15,0 1 256 0,0 1 96 0,0-1 16 0,-1 1 1216 0,1-3 240 16,1 4 48-16,-1-3 16 0,0 1-416 0,2-4-96 16,-2 1-16-16,0-3 0 15,1 0-736-15,0-1-160 0,0-4-16 0,-1 1-16 0,2-2-96 0,-1 0-16 16,-1-1 0-16,0-1 0 0,0 1-320 0,1-1 144 0,-1-2-144 0,2-2 0 31,-2-1 208-31,0 6-64 0,0 0-16 0,1-24 0 16,-1 12 208-16,0 3 48 0,0-3 0 0,1 0 0 15,0 1-128-15,1-2-32 0,-1 2 0 0,0-5 0 0,1 2-16 0,2 1 0 16,0-2 0-16,1 1 0 0,1 2-208 16,1-2 0-16,0 0 0 0,1 3 0 0,0 0 0 0,1 1 0 0,0 1 0 0,0 0 0 15,2 4 0-15,3-2 0 16,0 1 0-16,-2 1 0 0,1 2 0 0,-2 3 0 16,2 0 0-16,-3 2 0 0,-2-1 0 0,0 5 0 15,2 0 0-15,-1 4 0 0,-1-3 0 0,1 5 0 16,-1-2 0-16,2 1 0 0,-2 2 320 0,0 0 0 15,0 1 16-15,-1 0 0 0,0 1-80 0,-2-3 0 16,1 5-16-16,0-6 0 0,-2 3-240 0,1-3 144 0,0-2-144 0,-2 1 128 0,2-1-128 0,-2-1 0 16,2 0 0-16,-2 0 0 15,2-1-320-15,-3-1 48 0,1 0 16 0,-1 0 0 32,1-1-1216-32,-2 0-224 0,-1 0-48 0,3 1-16 15,-2 0-1072-15,0 1-224 0,-1 1-32 0,0 1-16 0</inkml:trace>
  <inkml:trace contextRef="#ctx0" brushRef="#br0" timeOffset="94424.43">8133 12867 23039 0,'2'-6'1024'0,"-1"2"192"0,1 3-960 0,-1-3-256 0,0 2 0 0,-1 2 0 0,1-4 464 0,0 1 48 0,1-3 16 0,-1-3 0 0,0 1-304 0,-1-4-64 16,0 2-16-16,0 0 0 0,-2 0 432 0,-1 1 64 15,-2-1 32-15,0 2 0 0,1-3 288 0,-2 0 64 16,0 1 16-16,0-1 0 0,-2 0 240 0,1-1 64 16,-1-2 0-16,0 2 0 0,1-3-608 0,-1 2-112 15,0 2-32-15,0 0 0 0,-1 1-128 0,2 1-16 0,-1 0-16 0,1 0 0 16,2 3-240-16,-3 2-32 16,3 3-16-16,-2-1 0 0,-1 2-144 0,1 0 128 15,-1 3-128-15,-1 1 128 0,0 0-128 0,-2 4 0 0,1-2-160 0,-1 4 160 16,1-1 0-16,0-1 0 15,1 4-128-15,4 0 128 0,1 2 0 0,3-1 0 0,0 4 0 16,2-2 0-16,1 3 0 0,1-1 256 0,1 5-48 0,0-4-16 0,2 5-192 16,-1 0 144-16,2 2-144 0,1 0 128 0,-1 1-128 15,2 4 0-15,3 0 0 0,-1 3 0 16,0-1 0-16,2 4-224 0,-2 0 80 0,-2 0 16 16,1 2-192-16,-3-8-48 0,2-1 0 0,-4-2 0 31,3-2-112-31,-3-2-32 0,-1-1 0 0,-1 2 0 0,1-7 368 0,-2 1 144 0,0-6-128 0,0 2 128 15,-1-5-576-15,1 1-48 0,-2-4 0 16,0-3 0-16,0-1-1008 16,-2-2-208-16,2-4-32 0,-1 3-11936 0</inkml:trace>
  <inkml:trace contextRef="#ctx0" brushRef="#br0" timeOffset="94666.77">7835 13068 35935 0,'0'1'1600'0,"0"-1"320"0,0 3-1536 0,0-3-384 0,1 0 0 0,0-3 0 0,2 3 1120 0,1-1 160 0,3 0 16 0,5-4 16 16,2 1-1088-16,3-2-224 0,3-1 0 0,0 1 0 0,0-1 0 0,-1 0 0 16,1 1-144-16,-1 1 144 0,-1 1-160 0,-2 1 32 15,-1 0 0-15,-2 2 0 16,-3-1-32-16,0 2 0 0,-4 0 0 0,0 2 0 15,-2-2-96-15,-2 1-32 0,0 2 0 0,-2-3 0 16,1 1-976-16,0-1-192 0,-1 2-32 0,2-2-8960 16,-1 3-1792-16</inkml:trace>
  <inkml:trace contextRef="#ctx0" brushRef="#br0" timeOffset="94933.4">8408 13129 41471 0,'0'13'1840'0,"-1"-5"368"0,0-1-1760 0,1-1-448 0,0-2 0 0,0 0 0 31,1-2 128-31,-1 3-128 0,2 3 0 0,-1 1 128 16,1 1-528-16,1-2-112 0,-1-2-32 0,1 0 0 15,-1-4-1168-15,-1 2-224 0,0-4-48 0,-1 0-16 16,1 0-1712-16,-1 0-352 0,0 0-64 0,-1-2-6176 16</inkml:trace>
  <inkml:trace contextRef="#ctx0" brushRef="#br0" timeOffset="95074.9">8394 12754 32255 0,'0'-2'2864'0,"0"1"-2288"0,-2 1-576 0,2 0 0 16,0 0 1744-16,0 0 240 0,0 0 64 0,0 0 0 31,2 0-3504-31,-1 0-688 0,0 1-144 0,-1-1-16 0,0 0 1936 0,0 0 368 0</inkml:trace>
  <inkml:trace contextRef="#ctx0" brushRef="#br0" timeOffset="95872.29">8850 13035 35007 0,'-1'-6'1552'0,"1"-1"320"0,-1 1-1488 0,1 0-384 16,0 3 0-16,0-1 0 15,-2 0-624-15,1-3-192 0,0-5-32 0,-2-2-16 16,0-3-224-16,-2 0-32 0,-2 2-16 0,0 3 0 16,0 1-240-16,-1 5-48 0,-1 4-16 0,-2 5 0 15,-1 2-656-15,0 5-128 0,-2 1-16 0,-1 4-16 0,1-2 1600 0,-1 3 320 16,0 3 64-16,1-5 16 0,2 2 1936 0,0 1 400 0,2-3 80 0,4-1 16 15,0-1-224-15,2-3-32 0,1 1-16 16,2 0 0-16,2-2-1312 0,1-1-256 16,2 2-48-16,2-2-16 15,0 4-1312-15,3-4-272 0,0 1-48 0,3-1-16 0,2-1-576 0,0-2-112 0,1 2-32 16,2-6 0 0,1 4 1024-16,0-4 208 0,0-2 32 0,0 0 16 0,-2-3 816 0,1 3 384 0,-1-4-48 15,-1-2 0-15,0 3 1328 0,-4-1 272 0,1 0 48 0,-1-3 16 16,-4 3-368-16,1-2-80 0,-4 2-16 0,0-3 0 0,-2 0-1136 0,-2 3-224 15,1-4-48-15,-2 2-128 0,0 2 0 0,-2-2-256 16,1 1 32-16,-1-1 0 16,-2 1 960-16,0-2 192 0,0 3 32 0,-1-3 16 0,0 4-48 0,2-2-16 15,-2 1 0-15,1 0 0 0,1 4-704 0,2 2-208 0,-1 0 0 0,0 2 128 32,0 2-560-32,0-1-96 15,-1 3-32-15,3 0 0 0,0-1 64 0,-1 4 16 0,2-3 0 0,-1 4 0 0,2 0 480 0,-1 0 0 16,2 1 208-16,-2 1-64 0,1 3 48 0,-1-1 0 0,1 1 0 0,-1 0 0 15,0 1 384-15,2-1 96 0,-1 1 16 0,1 1 0 16,0 1-432-16,0 1-96 16,2 3-16-16,-1-3 0 0,0 2-144 0,1-4 0 15,0 2 0-15,-1-4 0 0,0-1 0 0,-2-3 0 16,0 1 0-16,2 1 128 0,-2-1-128 0,2-1 0 0,-2 0 0 0,-1 2 0 0,0-3 0 0,0 4 0 16,-1-2 0-16,-2 3 0 15,2-2 0-15,-3 1 0 0,3-2 0 0,-3 2 0 16,0-2 240-16,1 0 64 0,-3 0 16 15,2 0 0-15,-4 0-64 0,2 0-16 0,-3-2 0 0,1 1 0 0,-2-2 208 0,2 0 64 32,-2 1 0-32,0 0 0 0,-1 0-272 0,0 1-48 15,1-2-16-15,-1-2 0 0,1 3-176 0,0-2 0 0,-2-1 0 16,1 1 0-16,1-1-192 0,-1-3-80 0,0 2-16 0,1-3 0 31,-1-2-400-31,-1 2-80 0,2-3 0 0,0 0-16 16,-1-3-624-16,1 2-128 0,-2-2-32 0,1 0-12576 0</inkml:trace>
  <inkml:trace contextRef="#ctx0" brushRef="#br0" timeOffset="97342.83">9089 12832 14735 0,'0'3'1312'0,"-2"-2"-1056"0,2-1-256 0,0 0 0 0,2 0 1584 0,-2 0 256 0,1 0 48 0,0 0 16 0,2 1-160 0,-2-1-16 0,0-1-16 16,-1 1 0-16,0 0-368 0,0 0-80 0,0 0-16 0,0 0 0 16,0 0-736-16,0 0-160 0,0 0-32 0,0 0 0 15,0 0-16-15,-18 16-16 0,12-9 0 0,-1 1 0 16,2 1 96-16,-2 3 32 0,1 0 0 0,1 0 0 16,-1 4-160-16,1-3-48 0,3 2 0 0,0-2 0 15,1-1 304-15,0 2 48 0,1 1 16 0,0-2 0 0,1 1-96 0,-1 1-16 16,1-3 0-16,0 1 0 0,1-2-256 0,0 2-48 15,2-2-16-15,0-2 0 16,-1 3-144-16,0-4 128 0,2 1-128 0,-1-3 128 0,1 1-128 0,-1-3 0 16,1 2 0-16,-1-4 0 15,1 1 0-15,-2-1 0 0,2-2 0 0,0 0 0 0,-1-2 0 0,1 1 0 16,1-1 128-16,-1-2-128 0,0-1 128 0,1-1-128 16,1-3 128-16,0 0-128 0,-1 0 0 0,0-4 128 15,1-1-128-15,-2-1 0 0,1 0 128 0,1-1-128 16,-2-1 0-16,-2 2 128 0,2 0-128 0,-2 3 0 15,0-3 0-15,-1 1 0 0,1-2 0 0,-1 3 0 16,-1 2 0-16,-1 0 0 0,2 1 0 0,-1 3 0 16,0-2 0-16,1 3 0 0,0 2 0 0,-1-1 0 15,3 4 0-15,-2-2 0 0,1 3 0 0,-1 0 0 0,1 0 0 0,-1 0 0 16,1 3 0-16,1-2 0 0,-1 1 0 0,1 1 0 16,-1 0 0-16,0 3 160 0,1-3-160 0,-1 4 160 15,0 0 32-15,0 3 16 0,-2-1 0 0,2 2 0 16,-1 2 16-16,1 2 0 15,-1 0 0-15,-1 0 0 0,1 0-224 0,-1 3 0 0,0-3 0 0,-1 2 0 0,2-2 0 16,0 0 0-16,1-1 0 0,0-2 0 16,1 1 0-16,0-1-160 0,0-5 32 0,-1 3 0 15,1-4-416-15,0 3-80 0,0-3-16 0,-1-3 0 16,2 3-720-16,-1-3-160 0,0 0-16 0,1-1-9664 16,0-4-1936-16</inkml:trace>
  <inkml:trace contextRef="#ctx0" brushRef="#br0" timeOffset="97747.25">9495 13008 5519 0,'0'2'496'0,"-1"1"-496"0,0-3 0 0,1 0 0 0,0 0 3072 0,0 1 528 0,1 1 112 0,-1-2 0 0,1 3-2288 0,0 0-464 0,2 3-80 0,-1-2-32 31,1 3-1056-31,1-1-224 16,-2 1-32-16,1-1-16 0,0 0 96 0,0-1 0 0,1 3 16 0,0-1 0 16,-1 2 880-16,-2-3 160 0,2 3 32 0,-2 0 16 0,-1-2 800 0,2 2 144 15,-1-1 48-15,-1-2 0 0,0-2 16 0,1 1 16 16,0-1 0-16,1-2 0 0,-1-2-640 0,1 0-128 16,0-2-16-16,-1 2-16 0,1-4-272 0,-2-1-48 15,1 1-16-15,0-5 0 0,0 4-272 0,-1-5-48 16,0 1-16-16,-1-3 0 0,1 1-32 0,-1-1-16 15,0 0 0-15,-1-3 0 0,-1 0-16 0,1-3 0 16,-1 0 0-16,1 1 0 0,-1-1-32 0,1 1-16 16,-1 0 0-16,1 1 0 0,-1 1-160 0,2 2 192 0,1 1-192 15,-1-1 192-15,2 3-192 0,0 0 128 0,2-1-128 0,-1 0 128 16,3 0-128-16,-1 0-272 16,1 2 64-16,1 0 16 0,1 0-64 0,-1 3 0 0,0-1 0 0,2 5 0 31,-1-1-336-31,2 1-80 0,0 1-16 0,0 1-11232 0,-1 0-2256 0</inkml:trace>
  <inkml:trace contextRef="#ctx0" brushRef="#br0" timeOffset="98334.11">10030 12876 11055 0,'0'-5'480'0,"-2"1"112"0,1-1-464 0,0 2-128 0,1 1 0 0,-1 1 0 0,-1-2 880 0,-1 0 144 0,-2-1 48 0,-2-2 0 0,-3 1-176 0,0 1-48 0,-1 4 0 0,0 0 0 0,1 1 368 0,-2 3 64 0,2 0 0 0,0 2 16 16,2 0 288-16,0-1 48 0,-1 5 16 0,2-1 0 15,-1 1-688-15,0 1-128 0,2 4-16 0,0-1-16 16,1 1-1120 0,-1 3-208-16,0 1-48 0,0-2-16 0,0 4-336 0,1-3-64 0,1 0-16 15,2-3 0-15,1 0 0 0,2-4 0 0,1 2 0 16,1-5 0-16,1 1 448 0,-1-5 96 0,0 0 16 0,1-2 0 16,0-2 448-16,-1-4-144 15,3-1 144-15,0 1 0 0,2-4 0 0,1-3 176 0,-1-2-16 0,0 1 0 0,2 0 224 0,-2-2 64 16,3-1 0-16,-3 2 0 0,0-2 256 0,0 0 48 15,0 1 16-15,-2-1 0 16,0-3 64-16,-1 3 32 0,-1 0 0 0,-1 0 0 16,-1 3-128-16,-1-2-32 0,0 5 0 0,1 1 0 0,-1 4-144 15,-1 3-48-15,1-1 0 0,-1 2 0 16,0 2-176-16,0 2-32 0,1 1-16 0,1 1 0 16,-1-1-432-16,0 3-96 0,2 0-16 0,-1-2 0 15,1 4 256-15,-1-3 0 0,2 1 0 0,0 1 0 0,2 1 544 0,-1 0 96 16,0 1 32-16,3 0 0 0,-1-1 0 0,1 2 0 15,1 0 0-15,2 0 0 0,-1 1-448 16,0 1-96-16,0-1 0 0,0-1-128 16,0-1-368-16,-1 1-176 0,-1-4-32 0,-1 1-16 15,0-1-928-15,-2-1-176 0,2-1-32 0,-2-2-16 16,0-1-736-16,-2-1-144 16,4-2-16-16,-2 0-7936 0</inkml:trace>
  <inkml:trace contextRef="#ctx0" brushRef="#br0" timeOffset="98653.16">10363 12611 27647 0,'2'5'1216'0,"-2"-3"256"0,0 0-1168 0,0 1-304 0,0-2 0 0,1 1 0 0,0-1 960 0,1 3 144 0,1 3 32 0,2 1 0 0,1 5-816 0,1-2-176 0,0 2-16 0,0 1-128 0,1 1 288 0,-1 2-48 0,0 2-16 0,-2-1 0 0,0-1 64 0,-1 6 16 15,0 6 0-15,-3-3 0 16,0 4 16-16,-3 0 0 0,-1-3 0 0,-1 0 0 16,1 1-16-16,-4-2 0 0,0-1 0 0,2 0 0 0,-1-5-304 0,1-2 0 0,1 0 0 0,0-6 0 31,1-3-784-16,1-3-176-15,0-1-16 0,-1-1-14128 0</inkml:trace>
  <inkml:trace contextRef="#ctx0" brushRef="#br0" timeOffset="98838.52">10268 12817 43311 0,'1'3'3840'0,"0"-3"-3072"15,0 1-608-15,1-1-160 0,1 0 0 0,0 0-192 16,3 2 32-16,5-2 16 0,4 2-64 0,5-2-16 16,2 0 0-16,1-2 0 15,1 0-464-15,-3 1-80 0,3-2-32 0,-3 1 0 16,-1 0-1504-16,-1 2-288 0,-2-2-64 0,-2 4-16 16,-3-2-320-16,-1 4-64 0,-2 0-16 0,-1 0-6960 0</inkml:trace>
  <inkml:trace contextRef="#ctx0" brushRef="#br0" timeOffset="99014.42">10745 12894 34095 0,'2'7'1504'0,"0"-3"320"0,-1 2-1456 0,-1-1-368 0,1-2 0 0,-1-1 0 16,1 1 880-16,1 3 96 0,0 3 32 0,1 6 0 15,-1 0-736-15,-1 0-144 0,2 0-128 0,-2-1 192 16,-1 1-2496-16,0-4-480 0,-1 2-96 0,-2-1-32 15,1 0-1104-15,-2-1-208 0</inkml:trace>
  <inkml:trace contextRef="#ctx0" brushRef="#br0" timeOffset="99216.92">10722 12609 34095 0,'0'2'3024'0,"0"-2"-2416"0,0 0-480 0,0 3-128 15,1-3 1552-15,-1 2 304 0,2 0 48 0,-1 3 16 32,2 1-3184-32,0 3-624 0,1-4-128 0,1 2-32 0</inkml:trace>
  <inkml:trace contextRef="#ctx0" brushRef="#br0" timeOffset="99685.49">10982 12852 7359 0,'0'4'160'0,"0"-3"32"0,-1 3 16 0,1-4 0 0,0 0-208 0,0 1 0 0,-2 0 0 15,1 1 0-15,0 0 1040 0,0 2 176 0,-2-3 16 0,-1 6 16 16,-1-4 240-16,0 1 48 0,3 1 16 15,-3 1 0-15,0 1-208 0,0 0-64 0,0 3 0 0,0 1 0 16,1-2 896-16,0 4 160 0,3-2 32 0,-3 2 16 16,0-2-464-16,1 3-112 0,-1-3-16 0,3 3 0 0,-2-3-1216 0,2 0-240 15,1-1-48-15,0 2-16 16,1-2-272-16,2 1 0 0,-1-1 0 0,2 1-144 16,1-2-512-16,1 1-112 0,-1-2 0 0,1-1-16 15,1-3-560-15,0 0-128 0,1 0 0 0,-3-4-16 0,2 0 1040 16,0-4 192-16,0 0 64 0,0 0 0 0,0 1 640 0,2-7 144 15,1-1 32-15,-1 1 0 0,3-3-144 0,-2-1-32 16,2-1 0-16,-1 1 0 0,-2-1 128 0,-1 1 0 16,0-1 16-16,-1 0 0 0,0 0-272 0,-1-3-48 0,-1 3-16 0,-2-2 0 0,-1 2 48 15,-2 1 0 1,0 3 0-16,-1-1 0 0,-2 2 48 0,3 5 16 0,-1-1 0 0,-2 4 0 0,0 0-160 16,-1 1-16-16,-2 2-16 15,1 1 0-15,-3 2-176 0,-1 1 0 16,1 1 0-16,-1 0 0 0,-1 0 0 0,1 2 0 0,0-5-144 15,-1 4 144-15,1-2 0 0,-2-2 0 16,1 2 0-16,0-1 0 0,2-1 0 0,1-1 0 0,-2 2 0 0,3-4 0 31,1 2-672-31,-1-2-80 0,1-2-16 0,-1 2-15664 0</inkml:trace>
  <inkml:trace contextRef="#ctx0" brushRef="#br0" timeOffset="100192.52">11293 13019 36863 0,'1'6'1632'0,"-1"-2"336"0,0 1-1584 0,2-4-384 0,0 1 0 0,-1-2 0 0,0 0 0 0,1 2-304 0,2 2 48 0,-1-2 16 16,2 2-1552-16,-1-1-320 0,1-1-64 0,0 2-16 15,-1-2-608-15,-3 2-112 0,3-1-32 0,-1-3 0 0,-1 1 2080 0,1 0 416 16,-2 2 64-16,0-3 32 0,0 1 3024 0,0 2 592 0,-1-3 128 16,0 0 32-16,1 0-1216 0,-1 0-240 0,2 0-48 0,-1-4-16 15,1 0-1072-15,1-4-224 0,1 0-32 0,0-5-16 16,2 2-336-16,0-7-64 0,1 1-16 0,-1-2 0 15,1-1-144-15,-1 2 0 0,0-6 0 0,0 1 0 16,0-3-192-16,1 3 192 0,-1 0-192 0,0 2 192 16,1 3 0-16,-1 3 128 0,1 6 32 0,-2 1 0 15,2 4 224-15,-3 1 32 0,0 3 16 0,3 0 0 16,-2 0-256-16,-1 3-48 0,2-1-128 0,-1 2 192 0,0 2-192 16,1-2 0-16,0 1 0 0,-1 4-160 15,2 0 160-15,0 0-192 0,-1 5 192 0,1-1-192 0,-1-2 192 0,1 7 0 16,2 1 0-16,0-2 0 0,-3-2 0 0,1 3 0 15,2 1 0-15,0 3 128 16,0 0 0-16,1-5 0 0,-3 2 0 0,0-1 0 16,0-5-448-1,-1-2-96-15,0 0-16 0,-1-5 0 0,0 0-1056 0,0-3-224 0,-1-1-32 0,-1-2-13600 0</inkml:trace>
  <inkml:trace contextRef="#ctx0" brushRef="#br0" timeOffset="110447.8">4821 12987 23039 0,'2'-3'2048'0,"-1"-1"-1648"0,1-1-400 0,-1 4 0 0,1 1-448 0,-1-4-160 0,4-1-32 0,1-4-16 15,1-2-592-15,1-2-112 0,0 0-32 0,-1 0 0 16,0 2 176-16,-1 1 48 0,-2 1 0 0,0 4 0 0,-2-4 1808 0,-2 4 352 15,0-2 80-15,-1 3 16 0,-2-1 1008 0,0 1 208 16,-2 2 32-16,-1-5 16 0,0 5-448 0,0 1-96 0,-2-1-16 0,0 0 0 16,0 1-896-16,-2-2-192 0,4-1-48 0,-3 2 0 15,1-1-656-15,0 2 0 16,0-2 0-16,0 1 0 0,2-2-128 0,0 2 128 16,0-2-160-16,1 2 160 0,0-1-224 0,0 0 48 15,1 2 16-15,-2 0 0 0,1 1 160 0,1 0 0 0,-1 2 0 0,-1 1-128 16,1 0 128-16,-2-1 0 0,0 4 160 0,2 0-160 0,-1-2 544 15,-1 5 16 1,3-1 0-16,0 2 0 0,-3-2-272 0,3 5-48 0,-1 2-16 0,0-1 0 16,3 1-224-16,-1 2-256 0,0 2 48 0,0 1 16 0,1 4-128 0,0-1 0 15,1 2-16-15,-1-1 0 0,-1 3 336 0,2 0 0 16,-2 2 0-16,1-1 128 0,1 1 64 0,-1 0 16 16,1 4 0-16,-1 1 0 0,0-4-208 0,1 2 0 15,0 3 128-15,0-1-128 16,0 1-448-16,0-2-144 0,1-3-32 0,0-1 0 0,1-5 400 0,1-3 80 15,-1-3 16 1,0-3 0-16,1 0 288 0,-2-4 64 0,1-2 16 0,-2 3 0 31,-2-3-720-31,2 3-144 0,-1-6-16 0,0 1-16 16,-2-1-1648-16,1-3-336 0</inkml:trace>
  <inkml:trace contextRef="#ctx0" brushRef="#br0" timeOffset="110779.59">4367 13429 37775 0,'-4'0'3360'0,"1"0"-2688"0,1 0-544 0,4 0-128 0,0 0 800 0,1-1 128 0,-1-1 32 0,2 0 0 0,5-4-960 0,4 0-224 16,5-3-32-16,6 1 0 0,2-5 256 0,4-1-192 15,3-1 192-15,2-3-192 16,1 3-320-16,-2 0-64 0,-1 1-16 0,-3 2 0 0,-4-1 288 0,-2 1 64 0,-3 4 16 0,-3-2 0 16,-1 5 224-16,-2-4 208 0,1 3-32 0,-2 1-16 15,-1-1 0-15,0 1 0 0,-2 0 0 0,2-1 0 16,-3 0-336-16,-1 0-64 0,-1 2-16 0,-1-2 0 31,0 5-944-31,-2-2-192 0,-1 2-32 0,0 1-13696 0</inkml:trace>
  <inkml:trace contextRef="#ctx0" brushRef="#br0" timeOffset="111159.11">6262 13758 4607 0,'0'6'400'16,"0"-4"-400"-16,1 2 0 0,0-4 0 0,1 0 0 0,-2 2 0 0,1-1 0 0,1 2 0 0,2 2 0 0,-1-1 0 0,-1-2 0 0</inkml:trace>
  <inkml:trace contextRef="#ctx0" brushRef="#br0" timeOffset="111580.64">4894 13772 911 0,'0'-1'0'0,"1"-3"0"0,-1 4 0 0,2 0 0 16,-2 0 640-16,1-3 32 0,0 1 16 0,0 1 0 0,3-6 448 0,-1 5 80 15,-1-4 32-15,0 1 0 0,1 2 272 0,-2-1 48 16,2 1 16-16,-2 0 0 0,0-1 768 0,-1 2 144 0,2-1 48 0,-2-2 0 16,0 2-368-16,-2-1-64 0,2 1 0 0,-1 1-16 15,1-2-1184-15,-1-1-224 0,1 1-48 0,-1-1-16 16,2 1-496-16,0-2-128 16,-1 1 0-16,3-1 0 0,-2-2 0 0,0 3 0 0,2-3-160 0,-2-1 160 15,2 0 0-15,1 0 0 0,1-2 0 0,1 1 144 16,-1-2 496-16,2 4 80 0,-1-5 32 0,2-1 0 15,-2 2 80-15,2-2 32 16,-2-1 0-16,0 2 0 0,0-3-160 0,-1 5-48 0,-1-3 0 0,0 1 0 16,0 0-384-16,-1-1-80 15,-1 3 0-15,-1-2-16 0,0 3-176 0,-1 0 128 0,0 1-128 0,0-1 128 0,0 3-128 0,-1-1 0 16,1 0 0-16,0 2 0 16,0 0 0-16,0 3 0 0,1 0 0 0,1 0 0 0,-1 1 0 0,0 0 0 15,0 2 0-15,2 2 0 16,-2 0 0-16,2 1 0 0,-1 0 0 0,2 0 0 15,0 0-384-15,-1 3-16 0,2-3 0 0,-2 0 0 16,1 0-160-16,-2 0-16 0,1 1-16 0,-1-1 0 0,0-1 400 0,0-1 192 16,-1 1-160-16,1 0 160 15,-1 2-480-15,0-2 0 0,0 0 0 0,1 0 0 16,0 1-1888-16,0-1-368 0</inkml:trace>
  <inkml:trace contextRef="#ctx0" brushRef="#br0" timeOffset="112074.71">5317 13342 18431 0,'-3'-3'816'0,"1"2"160"0,1-3-784 0,-1 4-192 0,2 0 0 0,0 0 0 0,0 0-464 0,-1 0-144 0,-1 0-32 0,-1 1 0 16,2 2-304-16,-4 1-64 0,1-2-16 0,-2 3 0 0,2 1 1392 0,-3 3 272 16,0 1 48-16,0 1 16 0,-2 1 1488 0,0 3 304 15,0 2 64-15,-1 0 16 0,3 3-272 0,-1-3-64 16,3 2-16-16,-1-1 0 0,2 0-848 0,2 0-160 16,2-3-48-16,1 0 0 0,3-1-1168 0,1-5-176 15,2 0-64-15,1-3-16 16,1-1-624-16,-1-1-128 0,1-1-16 0,0 0-16 15,0-3-224-15,0 0-32 0,1-3-16 0,-2 0 0 0,1-1 992 0,-1-1 320 0,0 0-160 16,0-1 160-16,-1-1 864 0,1-1 256 0,1-1 48 0,-2-1 16 16,2 1-240-16,-3-2-48 0,1 1-16 0,-1-1 0 15,-1 2-256-15,-1-4-48 0,-1 2-16 0,0 1 0 16,-2-2-240-16,-1 2-32 0,-1 0-16 0,-2 1 0 16,1 0-32-16,-3 0-16 0,-1 1 0 0,-2-2 0 15,1 2 32-15,-3 1 16 0,2 1 0 0,-3 1 0 16,-1-2-32-16,1 1-16 0,-1 1 0 0,-1 1 0 15,4 2-96-15,-1 2-128 0,0 0 176 0,1 0-176 16,2 0 0-16,1 2-320 0,1 2 32 0,0-1 16 16,2-1-1424-16,3 1-288 0,1 0-48 15,2 4-16-15,1-4-1008 0,1 3-208 0,2 0-32 16,2-3-7552-16</inkml:trace>
  <inkml:trace contextRef="#ctx0" brushRef="#br0" timeOffset="112839.14">5652 13299 17503 0,'-1'0'1552'0,"-1"0"-1232"0,2 0-320 0,0 0 0 0,-1 0 1264 0,1 0 192 0,0 0 32 0,-1 2 16 0,0 0-1696 16,1 0-352-16,0 2-64 0,0-4-16 0,0 0 1008 0,-2 20 192 0,2-15 32 0,0 5 16 15,-1-1 992-15,0 2 208 0,1-1 32 0,-3 4 16 16,2 1 64-16,-1 1 16 0,-2 4 0 0,1 1 0 16,1 0-880-16,-2 0-176 0,0-2-48 0,2 1 0 15,-2-3-544-15,3-1-112 0,-1-1-32 0,2-4 0 0,-1 0-160 0,1-1 0 16,1-5 0-16,-1-2 0 0,2 1 0 0,-2-4 192 15,1 0-192-15,0 0 192 16,1-3-192-16,-1 1 128 0,3-2-128 0,-2 1 128 0,1-3-128 0,-1-3 0 16,1-1 0-16,2-1 0 0,-2 0 0 0,2-4 128 15,-2 0-128-15,2 0 0 0,-1 2 0 0,1-3 0 16,-3-1 0-16,2 0 0 0,2 2 0 0,-1-3 0 16,0 3 0-16,3 4 0 0,-3-1 0 0,1 5 0 15,0 1 0-15,1 1 0 0,-2 2 0 0,1 1 0 16,-2 0 0-16,2 2 0 15,-1 0-432-15,0 2-16 0,1 0 0 0,0 1 0 16,-2-2-64-16,3 3 0 0,-1-3-16 0,-2 4 0 0,1-1 336 0,0-1 64 16,-2 3 128-16,1-3-208 0,0 3 400 0,1-2 96 0,-1 4 16 0,0-2 0 15,2-1 16-15,-1-1 16 0,-1 2 0 0,-1-3 0 16,2 2-128-16,0-2-16 0,-2 0-16 0,2-3 0 16,0 1-16-16,-1-1 0 0,2 0 0 0,-1-1 0 15,0-2-160-15,-2 0 0 0,2 0 0 0,-2 0 0 16,1-3 0-16,0 0 0 0,0 2 0 0,-2-1 128 15,2-5 0-15,-2 0 0 0,1 1 0 0,-1-4 0 16,1 1-128-16,-1 1 192 0,1-4-192 0,-1 1 192 16,1-2-192-16,0 3 0 0,0-2 0 0,1 2 0 15,2-3 128-15,-2 3 0 0,2 1 0 0,-1 1 0 16,-1 1-128-16,2 3-176 0,-1-1 48 0,-1 4 0 0,1 1-64 0,0-2 0 16,0 4 0-16,-1 1 0 0,1 0 0 0,0 0 0 15,-1 0 0-15,0 3 0 16,1 1 192-16,1 4 0 0,1 0 0 0,1 2-128 0,-2 5 128 0,2-2 0 15,-1 2 0-15,3 1 0 16,2 3 160-16,-2-2-32 0,3 2-128 0,-1-2 192 0,0 0-16 0,0-2-16 16,1 1 0-16,-1-2 0 0,-2 1-160 0,1-3 128 0,-1 0-128 0,-1 0 128 15,1 0-128-15,-1-1-192 0,-1 1 32 0,1-1 16 32,0 0-1296-32,-1-2-256 15</inkml:trace>
  <inkml:trace contextRef="#ctx0" brushRef="#br0" timeOffset="123447.54">5055 14692 7359 0,'0'0'656'0,"0"0"-528"0,2 0-128 0,-2 0 0 0,1 0 1152 0,-1 0 192 0,1-2 32 0,0 2 16 0,2 0-1392 0,-2 0-208 16,0 0-80-16,-1 0-16 16,0 0-912-16,0 0-192 0,0 0-48 0,0 0 0 15,0 0 240-15,0 0 32 0,0 0 16 0,0 0 0 0,0 0 976 0,-22 3 192 0,17-1 0 0,2-2 0 16,0 0 272-16,1 0-16 0,1 0 0 0,0-2 0 16,0 2-96-16,-1-1-32 0,1 1 0 0,-1 0 0 15,0 0-128-15,1 0 0 0,1-2 0 0,3 2 0 16,2-2 0-16,-2 2 0 0,1-2 0 0,1 2 0 15,-1 0 0-15,-3 0 0 0,0 0 0 0,1 0 0 16,-2 0 512-16,0 0 64 0,0 0 32 0,0 0 32 16,0 0 2016-16,1 0 400 0,-1 0 80 0,0 2 32 15,0-2-592-15,0 0-112 0,0 0-32 0,0 0 0 16,0 0-800-16,0 0-160 0,0 0-48 0,0 0 0 16,0 0-80-16,0 0-32 0,0 0 0 0,0 0 0 0,0 0-320 0,0 0-64 15,0 0-16-15,0 0 0 0,0 0-464 0,0 0-112 16,11-17-16-16,-11 12 0 0,0 4-320 0,0-4 0 15,-1 2 0-15,0 0 0 0,-1 0-208 0,1 0 32 16,-1-1 16-16,-1 1 0 0,2 1 160 0,-2-3 144 16,1 1-16-16,-2 0-128 0,0 0 304 0,2 1-48 15,-1 1-16-15,0-3 0 16,0 2-48-16,1 0-16 0,-2 1 0 0,1-2 0 0,1 1 0 0,-1 0 0 0,0 0 0 0,0 0 0 16,-1 1-176-1,0 1 0-15,1-2 0 0,-1 3 0 0,-1 0-144 0,1 3-16 16,-2-2 0-16,0 1 0 0,-1 1 160 0,0 1 0 15,-1 1 0-15,0 1-128 0,1 0 128 0,0 3 0 16,-2-2 0-16,1 4 0 0,1-5 0 0,-2 4 0 16,0 0 0-16,2 3 0 0,-2-1 0 0,2-1 128 0,-1 1-128 15,2-1 176-15,-2 5-176 0,2-4 0 0,0 0 0 0,1 0 0 16,-1 0 0-16,3-1 0 0,-1-1 0 0,0 2 0 16,3-4 0-16,0-1 0 0,1-2 0 0,1 1 0 15,0-2 240-15,3-2-48 0,-1 1 0 0,0-1 0 0,1 2 0 16,1-3-16-16,1 2 0 0,0-3 0 0,1 2-176 15,-1-2 0-15,3-2 0 0,0 2-176 0,1-4 176 0,0 0 0 16,1 0 0-16,0 1 0 0,1-3 0 0,0 0 0 16,-2-2 0-16,0 0 128 0,2 3-128 0,-2-4 0 15,-2 3 0-15,1-4 0 0,-1 2 0 0,-1-1 0 16,2 0 0-16,0 0 0 0,0 0 0 0,-2-2 0 16,2 1 0-16,-2-1 128 0,1 1-128 0,-2 2 128 15,3 1-128-15,-4 1 128 16,1 0-128-16,-1 0 0 0,-1 3 0 0,-3-3 0 0,3 4 0 0,-1-2 0 0,0 2 0 15,0-1 0-15,0 0 0 0,-1 0 0 0,0 3 0 0,1-4 0 16,-1 4 0-16,1-3 0 16,-1 2 0-16,1 0 0 0,-2 1 128 0,1-3-128 15,0 3 128-15,-1-2-128 0,2 2 0 0,-2 0 0 0,0 0 0 0,2 2 0 16,-2-2 0-16,0 3 0 0,-1-2 0 0,1 0 0 16,-1 3 0-16,0 2 0 15,-1-2 0-15,0 1 0 0,-3 4-144 16,1-3 144-16,-1 5-160 0,0-2 160 0,-1 3 0 0,-1 1 0 15,0 1 0-15,0 2 0 0,-1 2 0 0,2 2 0 0,-1 0 0 0,-2 1 0 16,2 1 0-16,0 0 0 0,0 0 0 0,0-1 0 0,0 0 0 0,1-1 0 16,-1 5-128-16,-1-2 128 15,4 1 0-15,-4-3 0 16,4 0 0-16,-1-3 0 0,1 2 0 0,-1-3 208 0,2 0-32 0,0 1-16 0,0-1-16 0,1-2 0 31,0 0 0-31,2 0 0 0,0 1-144 0,1-2 160 0,0 1-160 0,0-3 160 0,2-1-160 0,-1-1 192 31,2-1-192-31,0 0 192 0,0-3-192 0,2 3 0 0,1-3 0 0,1 3 0 0,0-2 0 0,1 1 0 16,0-3 0-16,2 4 0 16,-1-2-384-16,-1 1 0 0,3-2 0 0,-4-1 0 31,-1 1-464-31,0-2-112 0,-2 1 0 0,-1-1-17216 0</inkml:trace>
  <inkml:trace contextRef="#ctx0" brushRef="#br0" timeOffset="124402.24">5389 14829 20271 0,'0'0'1792'0,"0"0"-1424"0,1 0-368 0,1 0 0 0,-1 0 1472 0,0 0 208 0,2-2 48 0,0 1 16 0,1 1-1744 0,1 0-256 0,0-3-112 0,-2 3-16 32,1 0 0-32,-3 0 0 0,0 3 0 0,-1 0 0 15,-1 0 944-15,-2 4 176 0,2-1 32 0,-2 3 16 16,1 3 1584-16,-2 2 304 0,2-2 64 0,-2 3 16 16,2 0-1136-16,0 0-208 0,0 3-64 0,-2-2 0 15,3 1-1056-15,-1 0-288 0,1-1 0 0,1-4 0 16,1-1-448-16,1 0-176 0,0-1-32 15,1-3-16-15,0-1-880 0,0-1-176 0,2-1-48 0,0-8-13776 16</inkml:trace>
  <inkml:trace contextRef="#ctx0" brushRef="#br0" timeOffset="125548.27">4885 14454 21183 0,'-1'0'1888'0,"-1"0"-1504"0,2 0-384 0,0 0 0 0,0 0 1008 0,0 0 128 0,0 0 16 0,-1 0 16 0,1 0-336 0,0 0-64 0,-2-2 0 0,2 2-16 0,0 0-432 0,0 0-96 16,0 0-16-16,0 0 0 0,0 0-48 0,0 0-16 15,0 0 0-15,-19-1 0 0,15 1 400 0,0 1 80 16,2 1 16-16,-1-2 0 0,2 0-64 0,-2 3 0 0,2-3 0 0,1 0 0 16,0 1-272-16,-1-1-64 0,2 0-16 0,-1-1 0 15,1 1-96-15,2-3 0 0,-2 3-128 0,3-3 192 16,2 0 16-16,0 1 0 0,1-2 0 0,2 2 0 16,-1-1-16-16,2-1-16 0,-1 0 0 0,3 2 0 15,1-3-176-15,3 1 0 0,0-2 0 0,-3 2 0 16,1 3 0-16,0-6 0 0,0 5 0 0,0-2-176 15,1 2 16-15,-3 2 0 0,2-3 0 0,-4-1 0 16,0 2 160-16,-1 1-160 0,1-1 160 0,-1 1-160 16,-1 1 160-16,-1-2 0 0,1 2 128 0,0-2-128 0,-2 2 0 15,2 0 144-15,-3 0-144 0,1 0 0 0,-1 0 128 0,1 0-128 16,-1 2 0-16,0-2 0 0,-2 2 0 0,1-2 0 16,-1 0 0-16,0 0 0 15,-1 0 0-15,0 0 160 0,-1 1-160 0,-1-1 128 0,0-1 160 0,0 1 32 16,-1 0 0-16,-2 0 0 0,-1-4 128 0,-2 3 48 15,1 1 0-15,-4-4 0 16,1-1-496-16,-5 2 0 0,2-4 0 0,-3 1 0 16,-2 0-896-16,1-2-80 0,0-1-16 0,-4 1-15200 0</inkml:trace>
  <inkml:trace contextRef="#ctx0" brushRef="#br0" timeOffset="127075.68">6129 14393 32255 0,'-1'-1'2864'0,"1"-1"-2288"0,0 2-576 0,0-3 0 15,1 2 416-15,0-1-32 0,0-1 0 0,1-1 0 0,0-1-384 0,1 2 0 0,0-1 0 0,-1 1-176 16,0 3 176-16,1 0 0 0,-1 7 0 0,-2-1-128 16,1 0-64-16,-1 5-16 0,0 4 0 0,-1 0 0 15,1 4 208-15,-1 0 0 0,-1 2 144 0,0 6-144 16,1 0 224-16,1 0-48 0,-1 2-16 0,0-2 0 15,0-2-160-15,1 3 128 0,0 0-128 0,0-3 128 0,-1-3-128 16,1 2 0-16,-1 0 0 0,1-3 0 0,0-2 0 0,1-2-144 16,0-4 0-16,0 1 0 15,0-3-1152-15,0-3-240 0,2-1-32 0,-1-3-11568 16</inkml:trace>
  <inkml:trace contextRef="#ctx0" brushRef="#br0" timeOffset="127391.57">5961 14598 17503 0,'-2'-2'1552'0,"1"0"-1232"0,0 0-320 0,1 1 0 16,0 1 3728-16,1-2 688 0,2 0 144 0,-1 1 32 15,6-6-4176-15,1 1-832 16,3-3-160-16,1 2-48 0,2-2 624 0,-1 2 208 0,1 1 0 0,-1 0 0 16,0 1 784-16,-1 1 160 0,1 2 16 0,0-2 16 15,-1 0-432-15,3 2-96 0,0-1-16 0,0 1 0 0,0-2-448 0,1 2-192 16,-1-2 128-16,0 0-128 31,2-1-320-31,0-1-128 0,-1 1-48 0,1-2 0 16,-2 1-720-16,1-1-160 0,2-1-32 0,-1-2 0 0,-1 1-1408 0,0 2-272 0,-1-3-64 0,0 0-8112 15</inkml:trace>
  <inkml:trace contextRef="#ctx0" brushRef="#br0" timeOffset="127802.56">6583 14312 911 0,'5'0'0'0,"-2"-3"0"15,-1 3 0-15,-1 0 0 0,-1 0 1744 0,0 0 272 16,2 0 48-16,0 0 16 0,1-3 1408 0,0 3 288 16,1 0 48-16,-3 0 16 0,1 0-1440 0,-1 1-288 15,-2 1-48-15,-2 1-16 0,-1 2-912 0,0 1-192 0,-2 0-48 0,-1 1 0 16,-1 2-256-16,0 2-64 0,-1-1-16 0,-2 4 0 15,2-2-256-15,-1 3-48 0,0 3-16 0,0 0 0 16,0 0-240-16,0 2 0 0,1 2-144 0,-1 0 144 16,3 0-416-16,1-1 16 15,1-2 0-15,3 0 0 0,-1 0 144 0,3-2 16 0,1 1 16 0,1-6 0 16,0 1 64-16,2-4 16 0,1 0 0 0,-1-1 0 16,0-2 656-16,2-3 128 0,-1 3 16 0,0-3 16 15,1-2-176-15,1-1-48 0,0 0 0 0,0-1 0 0,1-4 0 0,1 1 0 16,-3-2 0-16,3-1 0 15,-3 0-64-15,2-3 0 0,-2 1-16 0,1-1 0 16,1-1-112-16,-2-3 0 0,0 1-16 0,1-1 0 16,-1 1-32-16,0 1 0 0,-2 1 0 0,1-3 0 15,0 3-208-15,0 0 144 0,-2-1-144 0,0-1 128 16,1 1-128-16,-1 1 0 0,-1 3 0 0,0 1 0 0,-1-2 0 0,-1 4 0 16,1 1-160-16,-2-1 160 15,1 3 0-15,-2-2 0 0,0 2 0 0,-2-2 0 0,0 0 0 0,-1 0 0 16,1-2 144-16,-3 1-144 0,1 0 0 0,-4-1 128 15,1 0-128-15,-4-2 0 0,3 0 0 0,-1 3 0 0,-2-5 0 16,0 3-160-16,0-3-64 0,2 1-16 16,-1-2 0-16,0-2-11856 0,2 2-2384 0</inkml:trace>
  <inkml:trace contextRef="#ctx0" brushRef="#br0" timeOffset="130078.31">7776 14222 21183 0,'2'-5'1888'0,"-2"2"-1504"0,0 1-384 0,0 0 0 0,1 0 1280 0,-1-1 176 0,0 0 32 0,1-4 16 0,0-1 96 0,-1-1 32 15,2-1 0-15,-1 2 0 0,-1 0-1120 0,1 2-208 16,-1 1-48-16,0-1-16 15,0 2-752-15,0 1-128 0,0-4-48 0,-1 4 0 0,0 0 304 0,-1-3 48 16,0 3 16-16,-1 0 0 0,2-1 592 0,-1 0 128 16,-2 0 32-16,1 1 0 0,0 0 320 0,0 1 64 15,-1 1 16-15,1-1 0 0,-2-1-176 0,1 3-16 16,-3-1-16-16,1 1 0 0,1 0-336 0,-2 1-64 16,0 2-16-16,0-1 0 0,-1-1-208 0,1 4-288 15,-1-2 64-15,-1 1 16 0,1 1 0 0,-1 4 0 16,-1-3 0-16,0 3 0 0,1-3 208 0,0 3 0 15,0 2-160-15,1 2 160 0,0-3 0 0,1 0 0 0,1 4 0 0,0-3 0 16,1 0 144-16,0 2 112 0,3 1 0 0,-1-2 16 16,2 1-16-16,0-2 0 0,1 1 0 0,0 0 0 15,0 3-64-15,1 2 0 0,0 0-16 0,-1 0 0 16,1 1-176-16,-1-1-144 0,0-2 144 0,0 1-208 16,3-3 208-16,-2 0 0 0,-1-2-160 0,2-1 160 15,1-2 272-15,0-1 128 0,2-2 32 0,-2 0 0 16,1 0-112-16,1 0 0 0,2-3-16 0,-3 0 0 15,2-2-304-15,0 0 128 0,0 0-128 0,2-4 0 16,-3 2 0-16,4-2 0 0,-3 0 0 0,1-1 0 16,1-1 0-16,-2-2 0 0,3-2-160 0,-3 2 160 0,2-1 0 0,-2 0 0 15,2-3 0-15,-1 0 128 0,-2 1-128 0,1-2 128 16,0-1-128-16,-2 1 128 0,1-2 0 0,0 1-128 16,-2 1 192-16,1 2-64 0,0-4-128 0,-2-1 0 15,2 2 144-15,-3-1-144 0,2 0 144 0,-2 1-144 16,1 1 192-16,0 0-192 0,0 0 0 0,1 3 0 15,-1 0 0-15,-1 3 0 0,1-2 0 0,0 2 0 16,1 1 0-16,-1 1 0 0,1 1 0 0,-1-1 0 16,1 4 0-16,-3 1 0 0,1 0 0 0,0 0 0 0,2 0 0 0,-2 0 0 15,0 1 0-15,2 2 0 16,-2-1-192-16,0 3 48 0,2-1 144 0,-2 2 0 0,0 1 0 0,-1-1 0 16,2 3 0-16,-1-4 0 0,-1 5 0 0,1-1 0 15,0-1 0-15,1 1 176 0,-1 3-48 0,0 0 0 16,3 1-128-16,-2 0 0 0,0 3 0 0,0-4 0 15,-1 3 0-15,1 3 0 0,-1 2 0 0,-1 1 0 16,0-2 0-16,-1 4 0 0,-1-1 0 0,0 3 0 16,-1 3 0-16,-2-2 0 0,-1 1 0 0,1 4 0 15,-3-2 0-15,1 3 160 0,-1-2-160 0,1-3 160 16,1 3-160-16,-1-3 0 0,2-1 144 0,3-5-144 0,0-2 256 16,1-4-32-16,2-1 0 0,1-2 0 0,0 2 0 0,2-2 0 15,1-3 0-15,1 3 0 0,1-2-224 0,0-2 0 16,-1 1 0-16,3-2 0 15,0-1 0-15,1 0 0 0,0-3 0 0,0 2-160 16,3-4 16-16,-3 1 0 0,2 1 0 0,-1-2 0 16,1 1-48-16,0-2-16 0,1 0 0 0,0-2 0 0,-1 1-160 0,-1-2-16 15,1 1-16-15,0-2 0 16,-2 1-1312-16,2-2-256 0</inkml:trace>
  <inkml:trace contextRef="#ctx0" brushRef="#br0" timeOffset="131189.51">8081 14369 15663 0,'1'-3'1392'0,"1"2"-1120"0,-1 1-272 0,-1-3 0 0,1 3 912 0,-1 0 128 0,1-1 32 0,0-3 0 0,1 0-16 16,-1-2 0-16,1 3 0 0,-1-3 0 0,-1 1 32 0,0 2 0 0,-1 1 0 0,1-1 0 0,-2 1 256 0,2 0 64 15,-1-1 16-15,1 2 0 0,0-1-224 0,0-1-48 16,3 3-16-16,-2-5 0 0,1 4-560 0,1-4-96 16,1 0-32-16,1 1 0 0,1-2-208 0,0-1-48 15,3 1-16-15,-1-3 0 0,1 3-176 0,2-4 0 16,0 3 0-16,-2-2 128 0,-1 6-128 0,1-3 0 16,-1 2 0-16,-1 1 0 0,1 3 0 0,-3-2 0 15,1 2 0-15,-1 0 0 0,-1 2 0 0,1-2-176 0,-1 3 176 16,-1 0-192-16,0 4-160 0,-1-2-32 0,0 4-16 0,-1-4 0 31,0 5-336-31,-1-1-64 0,0 1-16 0,-1 1 0 16,1-3 240-16,-3 2 32 0,2-1 16 0,-2 3 0 0,0-1 528 0,-2 4 224 0,0-3-16 0,0 0 0 15,-1 3-64-15,1-3-16 0,1 0 0 0,-1 0 0 16,0 0 176-16,0 1 16 0,2 0 16 0,-2 0 0 16,1 1-112-16,1-2-32 0,0 1 0 0,2-2 0 15,0-2-192-15,-1-3 176 0,4 0-176 0,-1-2 160 16,1 0 608-16,2-3 112 0,1 2 16 0,1-3 16 15,0 0-576-15,1 0-112 0,1-3-32 0,0 2 0 16,0 0-368-16,2-3-80 0,-1 1 0 0,-1 0-16 16,2 0-384-1,-1-2-80-15,0 1-16 0,0-2-10208 0,0 2-2048 0</inkml:trace>
  <inkml:trace contextRef="#ctx0" brushRef="#br0" timeOffset="132171.15">7682 13957 9551 0,'-9'0'848'0,"3"0"-672"0,1 0-176 0,1 0 0 0,2 0 0 0,1 0 0 0,-2 1 384 0,-1 1 112 0,-1-2 16 0,-2 1 0 0,-2-1 320 0,0 0 64 0,2 0 0 0,-2 2 16 31,3-2-1264-31,-2 1-256 0,1 2-48 0,-1-3-16 16,1 0-880-16,-1 1-176 0,-2 1-48 15,1 0 0-15,1 1 1376 0,0-3 272 0,0 3 128 0,1 0 0 0,-2-3-336 0,4 3 16 16,-1-2 16-16,0 4 0 0,0-5 1840 16,-1 3 384-16,2 0 64 0,-1 1 16 0,-1-2-16 0,2 3 0 15,-1 0 0-15,1 0 32 0,0 0-640 0,-1-1-128 0,1 2-32 0,0-4 16 16,0 4-208-16,0-2-32 0,1 2-16 16,0-4 32-16,2 1-16 0,-2-2 0 0,3 2 0 0,-2-3 16 15,3 0-176-15,-1 0-48 16,2 0 0-16,-1 0 32 0,3 2-160 0,-1-2-16 0,-2 0-16 0,0 0 16 0,19-9-160 0,-10 7-32 15,3-1 0-15,0 0 32 0,1-4-16 0,1 4 0 32,1-3 0-32,0 0 16 0,0 4-256 0,1-1-48 0,1-7-16 0,-2 3 32 15,-1 0-48-15,0-1 0 0,-2 4 0 0,1-2 16 0,-1 1 0 0,-2 2 0 16,-1-1 0-16,1-1 16 16,0 2-176-16,2-3 192 0,-1 3-192 0,0-1 192 0,-1 1-192 0,-1 0 192 15,1 0-192-15,1 1 192 0,-2-2-192 0,1-1 0 16,-1 2 0-16,0 0 0 0,-1 0 0 0,-1-1 128 0,0 1-128 0,1 0 0 15,-3 2 128-15,-1-1-128 16,-1 0 128-16,0 2-128 0,-1 0 144 0,-2 0-144 16,2-3 160-16,-2 2-160 15,0 1 272-15,0 0-32 0,-2 0-16 0,2 0 0 16,0 0-80-16,-1 0-16 0,0 0 0 0,-1 0 0 16,2 0 0-16,0 0 0 0,0 0 0 0,0 0 0 15,0 0-128-15,-20 0 128 0,15-2-128 0,2-1 128 16,-1 2-128-16,-1 1 0 0,0-1 0 0,1-3 0 15,-1 1 0-15,0 0 192 0,0-1-192 0,1 2 192 16,-1-1-192-16,-1-3 0 0,2 1 144 0,-2 1-144 16,1-1 0-16,1-1 0 0,-2 0 0 0,0 0 0 0,-1 1 0 0,0 0 128 15,0 0-128-15,-1 1 0 0,0 1 0 0,-2-1 128 16,3 0-128-16,-3 0 0 0,1 2 0 0,-1 1 0 16,2 1 0-16,0-3 0 0,0 3 0 0,1 0-160 15,1 0 160-15,0 0-208 0,1 0-112 0,1 0-32 16,-1-1 0-16,0 1 0 15,3 0-80-15,-1 1-16 0,3-1 0 0,-1 0-12016 16,1 0-2400-16</inkml:trace>
  <inkml:trace contextRef="#ctx0" brushRef="#br0" timeOffset="139968.57">860 10968 7359 0,'-2'-4'656'0,"-2"0"-528"0,1 3-128 0,2-1 0 0,0 2 688 0,-2-2 96 0,0-2 32 0,-5-2 0 16,-2-3-592-16,-2-1-224 0,-4 0 176 0,3 1-176 16,-2-1 0-16</inkml:trace>
  <inkml:trace contextRef="#ctx0" brushRef="#br0" timeOffset="141186.25">923 10550 6479 0,'0'0'0'0,"0"-3"0"0,0 3 0 0,0 0 0 0,0-2 0 0,0 0 0 0,0 2 0 0,1-5 0 0,-1 2 0 0,2-2 0 15,-1 1 1344-15,1 0 288 16,2-1 48-16,0 0 48 0,0 0-432 0,2 0-80 0,1 0-32 0,1-1 32 0,1-1-192 0,-2-1-48 15,3 1 0-15,-1-1 48 16,0 0-336-16,-1 1-64 0,1-2-16 0,-1 2 32 16,-2 4-336-16,-1-3-64 0,0 2-16 0,-2 0 32 15,-1 1-256-15,-1 3 0 0,-1 0 0 0,-1 3 0 0,-1-3 0 0,-2 2 0 16,0 2-192-16,-2 1 192 16,-3 1-192-16,0 1 32 0,-2-2 16 0,-2 2 144 0,1 1 192 0,-4-1 160 0,-2 1 32 0,-1-2 16 15,2 0 368-15,-5 0 64 0,0-3 0 0,-5 3 64 31,5-3 32-31,-4 2 16 0,-2 0 0 0,-1 1 16 16,0-2-512-16,0 2-96 0,5 1-32 0,-1-2 48 16,1 5-176-16,3-1-48 0,4-3 0 0,3 3 0 15,2-1-144-15,4-3 0 0,3 3 0 0,1 0 0 16,3 1 160-16,1-1 48 0,2 2 16 0,1 1 0 16,1-2-32-16,2 5 0 0,2 0 0 0,1 1 0 15,4 0-400-15,-1-1-96 0,3 1-16 0,-1 0 0 0,0 2 80 16,1-4 16-16,-1 2 0 0,0 0 0 0,-2-4 64 0,-1 2 16 15,0 1 0-15,-3 1 0 0,-1 0 144 0,-2 0 0 16,-3-2 0-16,1 4 0 0,-3 2 176 0,-2 0 16 16,-1 3 0-16,-4 2 0 0,1 5 128 0,-4-2 48 15,2-3 0-15,-3-1 0 0,0 4-32 0,0-5 0 16,-2 2 0-16,-1-4 0 0,-1 0-48 0,0 2-16 16,-1 0 0-16,0 0 0 0,1 0-32 0,0-2-16 15,-1 1 0-15,0 0 0 0,1 1-96 0,0-2 0 16,2-3-128-16,0-1 192 0,0 1 128 0,2-2 0 15,1-3 16-15,1-3 0 0,1 3 144 0,1-4 32 16,-1 1 0-16,0 4 0 0,0-4-384 0,1-1-128 0,2 1 0 16,1-1 144-16,1-3-144 0,2 0 0 0,1 1 0 0,2-5 0 15,1 1 240-15,3-2 16 0,3 0 0 0,1-2 0 16,1 1-48-16,1-2 0 0,4-3 0 0,1 2 0 16,2-1-208-16,1-1 0 0,2 0 0 15,0 1 0-15,5-1-320 0,-2-2 32 0,-3 3 16 0,0 0 0 16,2 1-112-16,-1-1 0 0,0 1-16 0,0-1 0 15,-1 3 112-15,-2-2 32 0,3 0 0 0,-1-1 0 16,1 2-304-16,-2-3-48 0,-3 3-16 16,-3-3 0-16,-1 3-976 0,-3 0-208 0,-1 0-48 0,-2 0-7488 15,-2 0-1488-15</inkml:trace>
  <inkml:trace contextRef="#ctx0" brushRef="#br0" timeOffset="141455.16">619 11139 41471 0,'-3'-2'1840'0,"0"2"368"0,0-3-1760 0,3 2-448 0,2-1 0 0,0 2 0 0,3-4 160 0,3 1-160 0,2-2 192 0,6-5-192 0,8 2 0 0,4-10-272 0,4 0 16 0,3 0 16 16,-1 0-80-16,-1-1 0 0,-2 2-16 0,-2 2 0 31,-2 1-1744-31,-4 1-352 0,0 6-64 0,-5-3-7760 0,-3 4-1568 0</inkml:trace>
  <inkml:trace contextRef="#ctx0" brushRef="#br0" timeOffset="142245.59">1260 11432 35935 0,'0'-4'3200'0,"-1"2"-2560"0,0 2-512 0,1-3-128 0,0 3 1232 0,1 0 240 0,-1 3 32 0,1-3 16 15,2 2-2256-15,-2 2-448 0,2 1-96 0,-3-5 0 16,6 17-2352-16,-4-7-464 0,2 2-80 0,-1-1-32 0</inkml:trace>
  <inkml:trace contextRef="#ctx0" brushRef="#br0" timeOffset="143095.79">1642 11109 23039 0,'1'-8'1024'0,"0"-1"192"0,1 2-960 0,-2 3-256 16,0 2 0-16,0 0 0 0,2-1 704 0,-1-3 112 16,1-4 16-16,-1-1 0 0,1-4-320 0,-2-2-64 0,0 5-16 0,-1-2 0 15,-1 4-432-15,-2 1 0 16,0 2 0-16,-1 1 0 16,-1 0-384-16,-1 1-144 0,0 4-48 0,-2 1 0 0,0 4 416 0,-1-1 160 0,-3 4-128 0,-1 0 128 15,-1 3 0-15,0 2 0 0,0-4 192 0,0 6-64 16,1 0 288-16,1 0 64 0,0-2 16 0,2 2 0 15,3-4 48-15,-1 3 16 0,2 1 0 0,0 1 0 16,1 0-208-16,3-1-32 0,-1 1-16 0,3-3 0 16,1 3-304-16,3-6 0 0,0 0 0 0,0-1 0 0,3-1 0 0,2-3-256 15,-1-2 32-15,2-2 0 0,1 0 224 0,-1-2 192 16,3-1-48-16,0-1 0 0,-1-2 64 0,1 0 16 16,2 1 0-16,0-3 0 0,-1 1-48 0,1-2-16 15,-1 0 0-15,1-1 0 0,-1 1-32 0,-3 0-128 16,-1 1 192-16,1-1-64 0,-3-4 320 15,2 5 64-15,-2-4 16 0,-3 2 0 0,0 5-16 0,0-5 0 16,-2 0 0-16,0 0 0 0,-1 1-256 0,-1-2-48 16,-1 1-16-16,0 2 0 0,0 1-192 0,-1 2 0 15,-1 1 0-15,2 2-160 0,-3-1 160 0,2 2 0 16,1 1 0-16,0 0 0 0,0 0 176 0,1 0 64 16,0 4 16-16,1-3 0 0,1 3 80 0,0 2 32 15,2-2 0-15,-2 2 0 0,2-1-208 0,0 2-32 0,1 1-128 0,1 1 192 16,-1-3-192-16,2 3 0 0,0 2 0 0,-1-1 0 15,2 1 0-15,-2-2-192 0,2 4 192 0,-2 2-208 16,0-3 208-16,-1 2 0 0,0 4 0 0,-2 1 0 16,1-2 0-16,-2 1 0 0,1 2 0 0,-1-1 0 15,1 1 0-15,0 1 0 16,1 0 0-16,-1 1 0 0,0-2 0 0,-1-1 0 0,0 1 0 0,0 1 0 16,-1-1 0-16,-1 3 0 0,0 2 0 0,-3 1 0 15,1-1 0-15,-5 0 0 0,1 0 0 0,-1-1 0 16,-5 0 176-16,1-1-32 0,0-2 0 0,-1-2 0 0,-1-2 176 0,-1-2 48 15,-1 1 0-15,0-5 0 16,1 1-368-16,0-4 128 0,0 2-128 0,-2-1 0 0,-3-2 144 0,-2 3-144 16,-2-1 192-16,1 1-192 0,-3 1-128 0,-1-1-144 15,0 2-32-15,-4-1 0 16,2 0-1104-16,-3 3-208 0,-5 1-48 0,2-1-16 16,2 1-1904-16,-1-1-368 0</inkml:trace>
  <inkml:trace contextRef="#ctx0" brushRef="#br0" timeOffset="143428.37">2025 11286 42383 0,'-3'0'1872'0,"1"0"400"0,-1 0-1824 0,2 0-448 0,1 0 0 0,0 0 0 0,0 0 448 0,0 0-16 0,0 0 0 0,1 0 0 0,0 0-560 0,-1 0-128 0,0 0 0 0,0 0-16 16,0 0-1088-16,0 0-224 0,0 0-32 16,0 0-16-16</inkml:trace>
  <inkml:trace contextRef="#ctx0" brushRef="#br0" timeOffset="144048.73">2392 11225 38703 0,'5'0'3440'0,"1"0"-2752"0,1 1-560 0,-3-1-128 0,1 3 0 0,2-3 160 0,6 1-160 0,7 4 160 0,4-2-160 0,2 3-192 15,-2 2 32-15,-5 1 16 0,-6 0-32 0,-4 3 0 0,-6 4 0 0,-5 1 0 32,-3 1-1440-32,-9 3-304 0,-7 7-48 0,-6 0-8048 0,-5 5-1616 0</inkml:trace>
  <inkml:trace contextRef="#ctx0" brushRef="#br1" timeOffset="161691.74">4740 12609 6447 0,'-9'-4'576'0,"3"2"-576"0,1-1 0 0,1 2 0 0,3 1 0 0,-4 0 0 0,-4-4-240 0,-5 3 80 0,-3-2 320 0,-2 2 64 15,1 2 16-15,1 2 0 0,2-1 720 0,2 5 160 16,2-1 32-16,1 1 0 0,2 0 848 0,1-1 176 15,4-2 48-15,2 1 0 0,-1-2 496 0,2-1 96 16,3 1 32-16,-1 0 0 0,1-3-928 0,3 4-192 0,1-4-48 0,1 0 0 16,3 0-1424-16,2 0-256 15,1-3 0-15,1 2-176 16,3-2-656-16,0 0-128 0,1 1-16 0,1 0-16 16,2 1 176-16,-1-2 48 0,0 3 0 0,2 0 0 0,-2 0 400 0,1 0 96 0,1 3 16 0,3-3 0 15,2 0 256-15,1 1 0 0,1 1 0 0,1-2 0 16,2-2 640-16,1-2 16 0,4 0 16 0,0 0 0 15,2 0 192-15,-1-3 32 0,1 0 16 0,0 1 0 16,0-2-320-16,3 3-64 0,2-4-16 0,1 4 0 16,2-2-256-16,-2-1-64 0,0 2-16 0,0 2 0 0,-2-1-176 15,-1 4 0-15,-2 1 0 0,-2 0 0 0,3 0 0 16,-1 1 0-16,2 2 0 0,1-1 0 0,3 2-144 0,-2-2 144 16,0 0 0-16,-1 1 0 0,-1 1 0 0,1 0 0 15,0 0 0-15,-3-2 0 0,3-4 0 0,-3-2-128 16,1-2 128-16,-1 1 0 15,-1-3 0-15,-2 0 0 0,0 1 128 0,-3-1-128 16,0-2 240-16,-4 4-48 0,-1-1-16 0,-1-1 0 0,-1 3 160 16,1-1 48-16,0 0 0 0,-3 0 0 0,1-1-256 0,-1 2-128 15,-1 0 128-15,0 1-128 0,-3 2 0 0,1 1 0 16,1-2 0-16,-2 2 128 0,3-1-128 0,-3 2 0 0,-2-2 0 0,-2 2 0 16,0 0 0-16,1-1 0 15,0 1 0-15,-3 0 0 0,0-2 0 0,0 1 0 16,-1 1 0-16,-2-2 0 0,1 0 0 0,0 0 0 0,1-1 0 0,0 1 0 15,-1-2 0-15,-1 2 0 0,0-2 0 16,-1 0 0-16,-1 0-224 0,-1 1 32 0,0-1 16 0,-2 1 0 31,0 1-1136-31,-3 2-224 0,0-3-64 0,-1 3-13456 0</inkml:trace>
  <inkml:trace contextRef="#ctx0" brushRef="#br1" timeOffset="163513.26">5612 10320 13823 0,'-3'-5'1216'0,"1"4"-960"0,1-2-256 0,-1 3 0 0,2-2 240 0,0 1 0 0,2 1 0 0,-2-2 0 0,1-2 416 0,1 1 96 0,2-3 16 0,-1 0 0 31,0 0-1456-31,2 0-272 0,0 3-64 0,-1-3-16 16,1 0-848-16,-1 1-160 0,0 0-48 0,-2 4 0 16,1-3 688-1,-2 1 128-15,0 2 16 0,-2 1 16 0,1-1 1904 0,-1 1 384 0,-2 1 80 0,2-1 16 0,0 1 1024 0,-3-1 208 0,4 0 32 0,0 0 16 16,0 0-128-16,0 0-32 0,-20 18 0 15,14-12 0-15,0-2-896 0,-1 1-176 0,1 1-32 0,-2 2-16 16,0-3-608-16,-1 3-112 16,0-2-32-16,-2 0 0 0,2 1-384 0,-2-2-176 15,2 2 16-15,1-1 0 0,-1-1 0 0,2-1 0 0,-1 1 0 0,0-1 0 16,1 1 160-16,0-2-160 16,0 3 160-16,0-3-160 0,1 6 160 0,-2-4-208 0,3-1 80 0,3 2 128 0,0-4-256 0,2 2 80 15,0-1 16-15,3 0 0 16,2 0-160-16,2 1-16 15,1-2-16-15,2 0 0 0,0 1-224 0,3 0-64 0,2-2 0 0,1 1 0 0,3 2 320 0,1-1 48 16,2 2 16-16,0 1 0 31,0-1-144-31,0-1-32 0,-2 2 0 0,-1 0 0 0,-1 1-272 0,-1 3-48 0,-5 0-16 0,0 1 0 0,-2-1 544 0,-4 1 224 0,1 1-192 16,-2 0 192 0,0 1 128-16,-2-2 160 0,1 0 32 0,-1-1 0 0,1 2 224 0,-2-3 48 0,0 0 16 0,1-1 0 31,-2 0-416-31,-1-1-64 0,0 1-128 0,0-2 176 15,-1 1 192-15,-2 0 32 0,1-2 16 0,-1-1 0 16,-1 2 240-16,0-4 48 0,0 5 16 0,-2-1 0 16,-1 1 288-16,0 0 48 0,-1 0 16 0,-2 1 0 15,-1-1-432-15,-1 1-96 0,1 2-16 0,-3-1 0 16,1 2-112-16,-3-1-32 0,2 0 0 0,-1 0 0 0,0-1-384 0,0-1 0 16,1-4 0-16,1 1 0 0,0-1-176 0,-1-2-112 15,4 0-32-15,0-2 0 16,0 0-512-16,1 0-128 0,1-2 0 0,0 2-11520 15</inkml:trace>
  <inkml:trace contextRef="#ctx0" brushRef="#br1" timeOffset="164134.31">6022 10392 39615 0,'-1'-3'3520'0,"-2"2"-2816"0,3 1-560 0,1 0-144 0,-1 0 160 0,2 0 0 0,-1 1 0 0,2 2 0 0,-1-1-160 0,3 4 0 16,1 0 0-16,1 3 0 16,-1 3-528-16,0 0-96 0,2 2-16 0,-2 2 0 15,-2 1-320-15,1 2-80 0,-2-1-16 0,-1 4 0 16,-1-5 400-16,-2 3 80 0,-2-2 0 0,1 3 16 0,-1 3 160 0,0-5 16 16,0-2 16-16,-1 0 0 0,2-1 176 0,-1-3 48 15,1-2 0-15,1-2 0 16,1-4-752-16,-2-2-128 0,4 0-48 0,-2-6-11280 0</inkml:trace>
  <inkml:trace contextRef="#ctx0" brushRef="#br1" timeOffset="164387.1">6006 10177 28559 0,'-4'-1'1264'0,"0"-1"272"0,2-1-1232 0,-1 0-304 0,3 3 0 0,0 0 0 0,2-2 944 0,-2 1 128 16,1-2 16-16,0 0 16 0,1 1-1104 0,2-2-128 16,-1 2-80-16,1-2-16 0,-1 4 224 0,1 0 0 15,1 0 0-15,-1 1 0 0,0 4-240 0,-1-1 48 16,0-1 16-16,0 3 0 15,-1 2-1072-15,-1-2-224 0,2 4-32 0,-2-2-6784 16,0 4-1360-16</inkml:trace>
  <inkml:trace contextRef="#ctx0" brushRef="#br1" timeOffset="165944.1">6358 10419 18431 0,'0'-4'1632'0,"2"2"-1312"0,-1-1-320 0,0 2 0 0,0 1 0 0,1-2-208 0,-1 1 16 0,3-5 16 0,1-2 688 0,0 2 128 15,1-1 16-15,0 2 16 0,0 2 176 0,-2 1 48 0,0 1 0 0,0-2 0 16,-2 3 80-16,-1 3 32 16,0 0 0-16,0 0 0 0,-1 6-224 0,0-3-32 15,0 5-16-15,-1 2 0 0,-1 1-352 0,0 1-80 0,-2 0-16 0,0 0 0 16,1 0-144-16,1 0-16 0,0 0-128 0,-1-4 192 16,1 1 160-16,-1 0 32 0,2 1 0 0,0-2 0 15,0 0 160-15,-1-3 32 0,2 0 16 0,0-1 0 16,0-2-288-16,0-1-64 0,0 1-16 0,0-4 0 15,0 1 0-15,2-2 0 0,-2 0 0 0,1-2 0 16,0 1 336-16,0-5 64 0,2 3 16 0,-2-6 0 0,3 3-96 0,-2-3-16 16,0 0 0-16,0-5 0 0,1 1-368 0,-2-2-160 15,1 1 128-15,-1-1-128 0,-1 0 128 0,0 0-128 16,0-3 128-16,0 3-128 16,-1-3 192-16,1 1-64 0,1-1 0 0,-1 2 0 0,2-1-128 0,-1 1 0 15,1 3 0-15,1-2 0 0,1 1 0 0,1 3 0 16,0-1 0-16,0 3-176 0,2 1 176 0,1 0 0 15,1 2 0-15,0 1-128 0,2 0 128 0,0 2 0 16,3 0 0-16,0 0 0 0,1 3 0 0,1 3 0 0,0 0 0 0,0 1 0 16,-1 1 0-16,-1 4 0 15,0-3 0-15,-1 5 0 0,-3 2 0 0,1 1-128 0,-1-2 128 0,-1 2 0 16,1 3-128-16,-1-2 128 0,0-1-128 0,-1 1 128 16,1-1 0-16,1 1 0 0,-1-2 0 0,2 1 0 15,-1 1 0-15,0-3 0 0,-1 1 0 0,1-2 0 16,0-2 0-16,0 2 0 0,0-1 0 0,-2 2 0 15,-1-6 0-15,0 0 0 0,-1 2 0 0,0-4 0 16,-2-2-432-16,1 2 0 0,-1-4 0 0,-2 0 0 16,0 0-640-16,0-4-128 0,1-2-16 0,-2 1-16 15,0-2-1008-15,-1-1-192 0</inkml:trace>
  <inkml:trace contextRef="#ctx0" brushRef="#br1" timeOffset="166769.31">7178 10321 911 0,'2'-3'0'0,"0"-1"0"0,-1 1 0 0,0 3 0 0,0-2 880 0,1-1 80 0,0-1 32 0,3-5 0 0,0-2 400 0,0-1 80 16,0-1 0-16,-3 1 16 0,1 2 544 0,-3-2 96 16,-1 1 32-16,-1 4 0 0,-1-3 176 0,-2 1 32 15,0 0 16-15,-2 1 0 0,0 4-912 0,-1-2-176 16,-2 4-32-16,-1-2-16 0,0 4-864 0,-2 1-192 15,-1 4-16-15,-2-2-16 0,2 4-448 0,2 1-96 16,-1 2 0-16,2-1-16 0,-2 3 272 0,3 2 128 16,0-1-128-16,-1 1 128 0,2 1 160 0,-2 0 112 15,2 0 32-15,1-1 0 0,0 1-304 0,2-2 0 16,0 1 0-16,0-2 0 0,1 0 0 0,3 0-256 0,-1 0 64 16,1-3 0-16,2 3 192 0,0-4-192 0,1 2 192 0,1-1-192 15,1-2 544-15,2 3 112 0,2-4 32 0,0 1 0 16,3-2 64-16,0 0 16 0,3-4 0 0,0-1 0 15,3 0-208-15,0-3-48 0,0 0 0 0,1-4 0 16,0 0-80-16,-1-3-32 0,2 1 0 0,-2-2 0 16,-1-2 16-16,0-1 0 0,-2 2 0 0,-2 0 0 15,0-1 288-15,0-1 64 0,-2 1 16 0,0 0 0 16,-3-2-96-16,1 1-32 0,-1 0 0 0,-3 0 0 0,0 4-176 16,0-1-32-16,-2 1-16 0,-1 2 0 0,1-2-240 0,-2 5 144 15,0-1-144-15,-1 2 128 0,0 2-128 0,0 2 0 16,-1 2 0-16,0-2 128 0,-2 4-128 0,-1 2 0 15,0-1 0-15,-2 2 0 0,3 1 0 0,-2 0 0 16,1 2 128-16,-1 2-128 0,1-2 0 16,0 4 0-16,1-1 0 0,1 1 0 0,0 3 0 0,2-2 0 15,0-1-176-15,2 0 176 0,3-2 0 0,-1 2-160 16,5 4 160-16,-2-2 0 0,3 4 0 0,3-1 0 16,2 4 0-16,1-2 0 0,-1 0-288 0,0-1 48 15,4 4 16-15,-2 1 0 16,-1 0-288-16,-2 0-64 0,-1-1-16 0,-2 1 0 0,0 3 160 0,-4-7 48 0,-1 3 0 0,-2-3 0 15,0-3 576-15,-2-1 112 0,-2 0 16 0,-1-1 16 16,-1 0 112-16,-1 1 32 0,-1-1 0 0,-2-2 0 16,-1 1-160-16,0-4-48 0,-1 1 0 0,0-2 0 15,-1-2-272-15,-3-1 0 0,3-1 0 0,-3-3 0 16,0-1 0-16,0-4 0 16,-1 0 0-16,0-3 0 0,-2-1 0 0,-2-3-224 0,-2-3 64 0,-3-2 16 15,1-1-624-15,-3-3-112 0,1-1-16 16,0-3-16-1,0-3-1008-15,2 0-208 0,0-3-48 0,5-2-11920 0</inkml:trace>
  <inkml:trace contextRef="#ctx0" brushRef="#br1" timeOffset="167214.94">7329 9581 13823 0,'-2'-14'608'0,"1"4"128"0,-1 3-592 0,1 0-144 0,0 4 0 0,1 1 0 0,0 1 400 0,0-5 48 0,0-3 16 0,0-3 0 16,1 0 576-16,2 0 112 15,-1 0 32-15,0 6 0 0,3 0-128 0,-1 0-32 0,3 3 0 0,-1 1 0 0,0-1 128 0,1 3 32 16,1 5 0-16,0-2 0 0,1 4 544 0,-3 2 96 16,2 0 32-16,-1 4 0 0,-1-1-448 0,2 4-96 15,-1 4-16-15,2 1 0 0,-3 1-832 0,2 4-160 16,-2 3-48-16,2 1 0 0,-2 4-128 0,-1 4-128 16,0-2 192-16,0 3-192 0,0 2 192 0,1 3-192 15,2-1 192-15,-1-2-192 0,2 1 128 0,-1-3-128 31,0-1 0-31,-1-5 0 0,0-3 0 0,0-1 0 0,-1-1 0 16,0-2 0-16,-1-2 0 0,0-3 0 0,0-2 0 0,-1-1 0 16,1-5 0-16,-1 0 0 0,-2-3-176 0,1-2 176 31,-1 1-640-31,0-6 0 0,-1 2-16 0,-1-1 0 16,0-2-1008-16,-3 0-208 0,2 0-48 0,-2 0-13056 0</inkml:trace>
  <inkml:trace contextRef="#ctx0" brushRef="#br1" timeOffset="167836.13">7727 10281 28559 0,'-5'1'1264'0,"3"-1"272"0,-1 0-1232 0,2 0-304 0,1 0 0 0,0-1 0 0,1 1 752 0,0-2 80 0,1-1 32 0,0-1 0 0,5-1-864 0,-1-1 0 0,3 0-256 0,-1 0 64 16,2-3-256-16,0 0-48 0,3 0-16 0,-1-1 0 0,1 3 512 0,0-3 0 15,0 1-128-15,-1-3 128 0,-1 3 992 0,0 1 240 16,0-2 48-16,0-1 16 0,-1-1-256 0,2 0-48 16,-1-1-16-16,0 2 0 15,-1-3-576-15,-2 1-112 0,1-3-32 0,-3 5 0 0,2 0-112 0,-3-2-16 16,-2 1-128-16,-1 0 192 0,-1 3-192 0,-1-3 176 15,-2 3-176-15,-1 1 160 16,-2 2-16-16,-2-2 0 0,-2 1 0 0,-3 1 0 0,-1 0-144 0,-2 3 128 0,0 1-128 16,-3 2 128-16,2 2-128 0,-3 1 0 0,1 3 144 0,-2 3-144 15,0 1 192-15,0 4-16 0,1-2-16 0,2 5 0 16,-2 4-160-16,4-2 128 16,2-1-128-16,3 2 128 0,2 1-128 0,2 2 128 0,3 1-128 0,0 0 128 15,4 0-128-15,4 4 192 0,1-4-192 0,4 2 192 16,2-2-16-16,4-3 0 15,3 0 0-15,3-2 0 0,3-4-32 0,-1 1 0 0,3-1 0 0,1-3 0 16,2-3-144-16,3-1 0 0,2-1 0 0,2-2 0 0,2-2-320 16,-1-3-32-16,1-2-16 0,-2-2 0 15,-1 1-1168-15,-1-3-224 0,0-2-48 0,-3 1-14592 16</inkml:trace>
  <inkml:trace contextRef="#ctx0" brushRef="#br1" timeOffset="169620.37">9096 9623 9215 0,'-2'-3'816'0,"0"0"-656"0,2 0-160 0,0 3 0 0,0-3 1472 0,0 1 256 0,0-2 48 0,-1-5 16 0,1 0-240 0,-1-3-32 0,1 0-16 0,1 1 0 0,-1-1 96 0,1-1 32 16,1 2 0-16,-1 1 0 16,3 2-352-16,-2-1-80 0,1 3-16 0,-1 0 0 0,-1 2-192 0,2 0-32 15,-2 4-16-15,-1 3 0 0,2-2-272 0,0 5-48 16,-1 4-16-16,2 2 0 0,-2 0-432 0,1 6-176 16,2-1 128-16,-2 0-128 0,0-1 240 0,2 3-48 15,1 7 0-15,0 9 0 0,4 5 0 0,-2 1-16 0,1 0 0 0,-1-2 0 16,-1 1 32-16,2-2 16 15,-3-6 0-15,1 1 0 0,0 0-224 0,-2-3 0 0,1 0 128 0,-1-4-128 16,0-5 0-16,-2 1 0 16,0-2 0-16,-1 1 0 0,1-3 0 0,-2-3 0 0,2 2 0 0,-1-4 0 31,0 1 128-31,2-4-128 0,-2-1 0 0,0-3 0 16,-1-1-240-1,1 1-144-15,-1-2-16 0,0-2-16 0,0-2-1568 0,0-2-320 16,-1-1-64-16,0 0-12128 0</inkml:trace>
  <inkml:trace contextRef="#ctx0" brushRef="#br1" timeOffset="170718.22">8936 10064 28559 0,'-12'3'2544'0,"4"-2"-2032"0,5-1-512 0,3 0 0 0,0-1 672 0,0 1 32 0,-4 0 16 0,-2-3 0 0,1 2-720 0,1-1-128 0,4-4-48 0,4 0 0 16,3 1-80-16,6-2-32 0,6-2 0 0,3 0 0 16,4-2 480-16,2 1 112 0,2-2 16 0,3 1 0 15,1-3 880-15,1 1 176 0,3 1 32 0,1 0 16 16,-2 0-352-16,1-2-80 0,-1 4-16 0,0-2 0 15,-3 3-336-15,-2-2-80 0,0 2-16 0,-5-3 0 16,-1 3-544-16,-1-1 0 0,-3 2 0 0,-2 0 0 16,-3 4 0-16,0-3 0 0,1 1 0 0,-2-1 0 0,-1-1 0 15,-4 3 0-15,2-4-160 0,-6 3 160 16,1 0-864-16,-4-1-48 0,0 0-16 0,-3-2-10608 16,0 3-2128-16</inkml:trace>
  <inkml:trace contextRef="#ctx0" brushRef="#br1" timeOffset="171130.04">9664 9986 15663 0,'2'2'1392'0,"-2"-2"-1120"0,0 0-272 0,0-2 0 0,1 2 2512 0,-1 0 448 0,1 0 96 0,2-2 16 0,1 2-1168 0,0-1-240 15,2 1-32-15,1 1-16 0,0 1-192 0,0 2-32 16,-1 0-16-16,1 0 0 0,-1 6-432 0,1-2-96 16,0 6-16-16,0 1 0 0,-1 1-608 0,2 2-224 15,-4 4 144-15,1-2-144 0,-3 1-176 0,1-1-112 16,-3 5-32-16,-2 0 0 16,0 0-464-16,-2-2-112 0,2-2 0 0,-1-3-16 15,1-3-608 1,-2-6-112-16,1-2-32 0,1-2-8080 0,0-5-1632 0</inkml:trace>
  <inkml:trace contextRef="#ctx0" brushRef="#br1" timeOffset="171320.33">9767 9513 39615 0,'-3'3'3520'0,"-1"-3"-2816"0,0 1-560 0,3 1-144 0,1-2 1040 15,0 3 176-15,-1-3 48 0,-2 5 0 0,2-1-1264 0,0 0-368 16,2 1-16-16,0-3 0 16,3 2-96-16,1-2-32 0,1-2 0 0,2 2-17984 15</inkml:trace>
  <inkml:trace contextRef="#ctx0" brushRef="#br1" timeOffset="172082.93">10121 10037 34095 0,'-2'8'1504'0,"-1"-4"320"0,1 2-1456 0,0-3-368 0,2-2 0 0,0 1 0 16,0-2 832-16,0 2 112 15,-1 2 16-15,0 2 0 16,1-2-768-16,0-2-192 0,0 3 0 0,0-4 0 16,1 2-608-16,0-2-160 0,1-1-16 0,0 0-16 15,1 0-16-15,-1-1 0 0,1 1 0 16,-1 0 0-16,1-3 1168 0,-1 3 224 0,1 0 64 0,-1-1 0 0,-1 1 576 0,2-2 128 16,-2 2 32-16,2-4 0 0,-1 4-672 0,2-4-144 15,0 0-32-15,-2-3 0 0,5 2-208 0,-1-4-32 16,-1-2-16-16,2-2 0 0,0 1-112 0,0-5-32 15,2 0 0-15,-1-2 0 0,0-2 0 0,0-1 0 16,1 0 0-16,-2-2 0 0,1 2-128 0,-3-1 0 16,2 1 0-16,-1 2 0 0,0 5 0 0,0 4 0 15,-1 4 0-15,-1 1 0 0,1 4 0 0,0 4-256 0,-1 4 64 0,0 1 16 16,3 4 176-16,-2 3 0 16,3 2 0-16,0 1 0 0,2 4 0 0,0 0 0 0,1-2 0 0,-2-1 0 15,0-3 0-15,0 0 0 0,0 0 0 0,-1-1 0 16,0-5 0-16,1 3 0 0,-3-4 0 0,0-1 0 15,0-1 0-15,0-1 0 0,-3-2 0 0,1 1 0 16,-2-2 192-16,0-2-16 0,-1 0-16 0,0 0 0 16,-1 0 16-16,0 0 0 0,0-2 0 0,0 2 0 15,-1-4-176-15,0 1 128 0,1 3-128 0,0 0 128 0,-2-21-128 16,1 12 0-16,1-1 0 0,-2-3 0 0,2-1 0 0,-1-1 0 16,-1-2 0-16,1-3 128 0,0 3 0 0,0-4-128 15,-1 0 192-15,2 0-64 0,0 1 0 0,0-2 0 16,2 7 0-16,-1 0 0 0,1 0-128 0,1-1 0 15,0 0 144-15,1 2-144 0,-1 1 0 0,2 4 0 16,1 0 0-16,-2 0 0 0,3 0 0 0,0 3 0 16,-1-1 0-16,3 2 0 0,0-3 0 0,0 1 0 15,-1 5 0-15,2-4 0 0,0 2 0 0,-1 1 0 16,2 3 0-16,-1 0 0 0,2 7 0 0,-1-1 0 0,-2 3 0 16,1 2 0-16,1 4 0 0,1 5 0 15,1 5 0-15,1-2 0 0,1 4 0 0,-1-3 0 0,-1 4 0 0,0-2 0 16,0 1 0-16,-1 0 0 0,1-1 0 0,-3-2 0 15,0-4 0-15,0-1 0 0,-1-1 0 0,1-1 0 16,-4-4 0-16,3-1 0 0,-4 2 0 0,1-5 0 16,-1 0-448-1,0 0-16-15,-2-5 0 0,-1 2 0 0,-1-1-464 0,-1-2-96 0,0 0 0 0,-1-3-17072 16</inkml:trace>
  <inkml:trace contextRef="#ctx0" brushRef="#br1" timeOffset="172574.19">11023 9855 23951 0,'4'0'2128'0,"0"-3"-1696"0,0 1-432 0,-2 1 0 0,1-4 3056 0,0 4 528 0,2-5 96 0,2 1 32 0,4-5-2736 0,4-4-528 0,1-3-128 0,2-1 0 16,-2 2-320-16,-1-2 128 0,-2 1-128 0,-2 2 0 15,-1 2 0-15,-2-1 0 0,-1-5 0 0,-1 2 0 16,0-1 0-16,-3-1 0 0,0 2 0 0,-2-1 0 16,-1 3 0-16,0 0 0 0,-1 1 0 0,1 3 0 0,-3 4 352 0,2-2 64 15,-1 2 16-15,-2 3 0 0,1 3-144 0,-1-2-32 31,0 1 0-31,-1 2 0 0,-1 0-96 0,-1 2-32 0,2 1 0 0,-4-2 0 0,0 3-128 0,-1 3-176 32,0-2 48-32,0 5 0 0,-3-1 128 0,-1 4 0 0,-1 4 0 0,1-1 0 0,-1 3 0 0,0 2-160 31,0 6 160-31,-2 0-160 0,1 6 160 0,2-3 0 16,0 2 0-16,4 1 0 0,5 0 0 0,1-3 128 15,2 0-128-15,2-1 176 0,1-2 208 0,2-4 64 16,2 2 0-16,1-4 0 0,0-4-208 0,3 0-48 15,1-3 0-15,2-3 0 0,0-3-192 0,3-2 176 16,4-2-176-16,2-3 160 0,6-2-160 0,0-3 0 0,5-2 0 16,0 1 128-16,1-4-128 0,1 3-224 0,3-3 48 15,1 0 16 1,-5-1-608-16,1 0-128 0,1 1-32 0,0-3-17312 0</inkml:trace>
  <inkml:trace contextRef="#ctx0" brushRef="#br1" timeOffset="175325.28">8602 10567 16575 0,'0'-1'1472'0,"0"0"-1168"0,0 1-304 0,0 0 0 0,0-3 1856 0,1 2 304 0,-1 1 64 0,1-2 16 0,-1-2-1200 0,0 0-224 0,0 3-48 0,0-2-16 16,-1-1-352-16,-3 4-64 0,2 0-16 0,-3 0 0 31,1 0-576-31,-2 2-128 0,-1 3-32 0,1-3 0 0,-4 1 240 0,1 3 176 15,-2 1-208-15,-3-1 80 0,3 0 736 0,0-1 160 16,1 1 16-16,0 0 16 0,0-3 608 0,2 1 128 0,-1 1 32 0,2-2 0 0,2 1-800 0,1-2-176 16,0 1-16-16,2 0-16 0,0 0-400 0,1 1-160 15,2-2 128-15,1 0-128 0,1-1-128 0,1 2-128 16,2-3 0-16,2 0-16 16,1 2 0-16,0 0 0 0,2 0 0 0,1 2 0 15,0-3 128-15,1 3 144 0,-1 0-208 0,2 1 80 16,2 1 128-16,1 3 0 15,1 0-144-15,0-1 144 0,-1 1-256 0,-1 1 32 16,2-2 0-16,-4 1 0 0,1 3 48 0,-3-3 16 16,1 3 0-16,-1-3 0 0,0 0 160 0,-2 1 0 15,0 0 0-15,-1 1 0 0,-1-1 0 0,-1-1 0 0,-1 3 0 16,-1-3 0-16,0 0 0 0,-1 1 144 0,-1-2-144 16,0 2 160-16,-2-3 80 0,-1 1 16 0,0 1 0 0,0-1 0 15,-2 1 48-15,-3 0 16 0,-1 0 0 0,0-1 0 16,-2-1 112-16,-1 2 16 0,-2-4 16 0,-1 1 0 15,1-2-48-15,-2-3-16 0,0 1 0 0,0 0 0 16,2-2-96-16,-2 0-32 0,0-2 0 0,-1-1 0 16,1-1-560-16,1-2-112 0,0 2-32 15,0-2 0-15,2-1-1040 0,0 3-224 0,1 2-32 0,2-4-8608 16,1 2-1712-16</inkml:trace>
  <inkml:trace contextRef="#ctx0" brushRef="#br1" timeOffset="175769.51">8997 10371 24879 0,'-1'0'2208'0,"-2"0"-1760"0,1 2-448 0,0-2 0 0,2 0 1920 0,2 1 288 0,-1 2 64 0,0-1 16 0,2 2-1632 0,1 1-320 0,2 5-64 0,1-2-16 15,1 1-256-15,0 3 0 0,0-2 0 0,1 1 0 0,0 0-240 0,-2 2 0 16,2 1 0-16,-1 2 0 16,0 0 240-16,-1 3 0 0,1 0 0 0,-1 1 0 0,-1 1 896 0,0 1 128 15,1 4 32-15,1-3 0 0,-1 4-368 0,1-3-80 16,1 0-16-16,-3-3 0 16,2 3-400-16,-2-3-192 0,0-3 160 0,0-1-160 0,0-1 0 15,0-4 0-15,-1-2-176 0,-1 1 176 16,2 0-1424-16,0-5-176 0,-2 0-16 0,1-3-8960 15,-1 3-1792-15</inkml:trace>
  <inkml:trace contextRef="#ctx0" brushRef="#br1" timeOffset="176038.34">8947 10668 35935 0,'0'0'3200'0,"1"0"-2560"15,-1 0-512-15,1 0-128 16,3 0 1088-16,0-2 192 0,1 2 32 0,2-3 16 0,6-2-1008 0,3 1-192 16,3-1-128-16,0-3 160 15,0 2-160-15,-2 1 0 0,1-1 0 0,-2 0 0 31,0-2-256-31,1 4-144 0,-1-2-32 0,-2 3 0 0,-2-2-1232 0,1 4-256 0,1-3-64 0,-3 4-13584 16</inkml:trace>
  <inkml:trace contextRef="#ctx0" brushRef="#br1" timeOffset="176560.81">9462 10714 26719 0,'2'0'1184'0,"-2"-2"240"0,1 0-1136 0,0 0-288 15,2 2 0-15,-2-4 0 0,0 4 1024 0,3-5 128 0,1 1 48 0,3-4 0 16,3-4 0-16,-1 3 0 0,0-3 0 0,0 3 0 15,0-1-704-15,1 0-144 16,-1 3-32-16,-1-2 0 0,0 3-496 0,-1-2-96 16,1 2-32-16,-2 0 0 0,-1 3-32 0,0-3-16 15,-2 0 0-15,1 0 0 0,0 3 352 0,-1-1 0 16,-2 0 0-16,0 0 0 0,-1 0 0 0,-2-1 0 16,0 2 0-16,0 0 0 0,-2-1 160 0,-1-2-160 0,-2 4 192 15,-1-1-192 1,-1-1-224-16,-1 2-160 0,-2 2-16 0,-1-4-16 0,1 4 80 0,-1 0 16 0,1 1 0 0,1 2 0 15,0-1 656-15,0 2 144 0,1 1 32 0,1-1 0 16,0 2 176-16,1-1 32 0,0 3 16 0,3-1 0 16,-2 2-160-16,1 0-16 0,3 3-16 0,0 0 0 15,0 3-544-15,1 1 0 0,1-2 0 0,1 1 0 16,3 2-528-16,-3-4-112 16,4 1-32-16,1 2 0 0,1-3 448 0,1 0 96 0,1 0 128 0,1 1-208 0,-1-2 352 15,2 0 80-15,2-1 16 0,-2-1 0 0,2 1-240 0,-2-2 128 16,3 1-128-16,-3-5 0 0,2 1 0 0,0-2 0 15,1-1 0-15,-1-2 0 16,-1 0-704-16,1-2-64 0,-1 0-32 0,2-2-9504 16,0-1-1920-16</inkml:trace>
  <inkml:trace contextRef="#ctx0" brushRef="#br1" timeOffset="177463.11">10007 10547 38703 0,'-3'3'3440'0,"2"-3"-2752"0,1 1-560 0,1 0-128 0,1 2 0 0,-1-2 160 0,0 4-160 0,1 1 160 16,3 7-1344-16,1-1-272 0,1 5-48 0,3 1-16 16,0 4 48-16,0 2 0 0,2 1 0 0,-2 0 0 0,1 1 1104 0,-1 4 240 0,-2-2 128 0,0-2-160 15,-1 2 704-15,-1-3 144 0,0 0 16 0,-2 0 16 16,0 2-16-16,0-1-16 0,-1-5 0 0,0 1 0 15,-1-7-48-15,-2 0-16 0,3-3 0 0,-2-1 0 16,0-2 80-16,1-2 0 0,-2-1 16 0,-2-6 0 0,2 2-448 16,-1-2-80-16,0 0-32 0,-2 0 0 0,2-2-160 0,-4-3 192 15,0-1-192-15,0-1 192 16,0 1 112-16,-1-3 16 0,1 0 16 0,-2-2 0 16,1-2-112-16,-1-4-32 0,-1-2 0 0,3-2 0 0,-1-2 64 0,1 2 0 15,0-3 0-15,3 0 0 16,0-2-64-16,1 0 0 0,0-2 0 0,1-2 0 0,1 3-192 0,0-3 0 15,3 1 128-15,-3 1-128 16,4 1 0-16,-1 4 0 0,2 2 0 0,-1 0-160 0,3 1 160 0,-2 4-208 16,1 2 80-16,0 1 128 0,0 2-128 0,2 0 128 15,0 4 0-15,0-3 0 0,2 3 0 0,-1-3 0 16,3 1 0-16,-1 0 0 0,1 0 0 0,-1 1 0 0,0 1 0 16,-1 1 0-16,-1 1 0 15,-1 1 0-15,-1 2-224 0,1-1 80 0,1 2 144 0,-1 1 0 0,1-2 0 0,-1 2 0 16,1 0 0-16,-3 0 0 15,3 0 0-15,-2 0 0 16,0 2 0-16,-1 2 0 0,2 0 0 0,-3 0 0 0,1 3 0 0,0 1 0 0,-1 1 0 0,-1 0 0 31,-1 4-224-31,0-2 32 0,-2 4 16 0,-1 0 0 0,1-1-32 16,-2 1-16-16,0 0 0 0,-2-1 0 0,0 1-16 0,-1 1 0 16,1-3 0-16,0 1 0 0,-1-4 240 0,-1 1-192 15,2-5 192-15,-1 3-192 0,1-4 192 0,-1 1 0 0,0 1 0 0,-2-4 0 16,2 2 224-16,-2-1-64 0,-2 2-16 0,0-4 0 15,1 4 0-15,-3 0 0 16,3-3 0-16,-4 1 0 0,1-2-144 0,-2-1 0 0,0 2 144 0,0-3-144 0,0-4 0 0,1 2 0 31,-2-2-160-31,-1-1 160 0,-1-1-704 0,-4 0-48 0,1-2 0 0,-2 3-10576 16,0 1-2112-16</inkml:trace>
  <inkml:trace contextRef="#ctx0" brushRef="#br1" timeOffset="179403.53">5248 10616 9215 0,'0'-1'816'0,"0"1"-656"0,-1-3-160 0,1 1 0 0,1 1 2288 0,-1 1 416 0,1 0 96 0,0-3 16 0,1 0-1664 0,0-1-336 0,0-1-64 0,0-2-16 15,2 3-560-15,-2 1-176 0,1-1 0 0,-1-1 0 16,-1 1 0-16,-1 2 0 0,0-2 0 0,0-1 0 15,-1 4 0-15,0-2 160 0,-2 2-160 0,0 0 192 16,0-2 672-16,-2 1 144 0,3 0 16 0,-3 0 16 0,1 2 112 0,-2 0 32 31,1 0 0-31,-3 0 0 0,2 0-528 0,-3 0-96 0,3 0-32 0,-3 2 0 0,0 0-208 0,-1 0-32 16,0 1-16-16,-1 2 0 16,1-1-272-16,-2 2 0 0,0-1 0 0,-2 5 0 15,0-3 0-15,1 3 0 0,-1-1 0 0,0 3 0 16,1 0 0-16,-1-1 0 15,1 2 0-15,-1 1 0 0,0-1 0 0,0 1 0 0,-1 1 176 16,-1 0-48-16,2 0 320 0,0 0 64 0,1 3 0 0,1 0 16 16,2-2-48-16,0 1-16 0,3 1 0 0,0-3 0 15,1 3-272-15,2-1-48 0,1 2-16 0,-2 1 0 16,2 4-128-16,0-3 0 0,1-1 0 0,0 2 128 16,0 1-128-16,2 0 0 0,0 2-192 0,2-2 192 15,0-1-240-15,0 1 80 0,0 1 16 0,0-2 0 16,2 1 144-16,0 2 0 0,0-2 0 0,-2-2-128 15,3-1 128-15,1 1 128 0,-1-3-128 0,-1 0 176 16,1-1-32-16,-1 1 0 0,0-3 0 0,1 0 0 16,0 0 96-16,0 0 16 0,-3 0 0 0,1-3 0 0,1 0 16 15,-2-1 16-15,-1 2 0 0,2-2 0 0,-2-2-288 0,-1 1 0 16,1-5 128-16,-1 1-128 0,0 0 160 0,0-2-32 16,1-3 0-16,-1-1 0 0,0 2 0 0,0-2 0 15,0 0 0-15,-1-2 0 0,1 1 0 0,-1-1 0 16,0 0 0-16,1 2 0 0,0 0-128 0,0 0 192 15,-10-17-192-15,7 13 192 0,1-2-192 0,-1 2 160 16,0-1-160-16,-1-1 160 0,0 1-160 0,1-2 128 16,1 1-128-16,-2 1 128 0,2-1-128 0,-1 0 0 15,1 0 0-15,0 3 0 0,0-1 0 0,-1 0 0 0,1 3 0 16,-1-2 0-16,1 1 0 0,-2 1 0 0,2-2 128 0,-1 3-128 16,-1 0 0-16,-1-2 0 0,3 1 0 0,-3-2 0 15,0 0 0-15,0 1 0 0,1 1 0 0,-1-4 128 16,0 3-128-16,1-2 192 0,-1 1-192 0,0-1 192 15,-1-1 0-15,0 1 0 0,-3-2 0 0,3 0 0 16,-2 1-32-16,0-2 0 0,0 1 0 0,0 1 0 16,1-1-160-16,0-3 0 0,0 3 0 0,-1-3 128 15,2-1-128-15,-1 2 0 0,3-1 0 0,-2 3 0 16,1-2 0-16,0 1 0 0,1 5 0 0,-1-4 0 16,1 3 0-16,0 2 0 0,0-3 0 0,1 4 0 0,0 0 0 15,1 0 0-15,0 0 0 0,1 0 0 0,0 0-128 0,0 1 128 16,1-1 0-16,-2 0 0 15,2 0 0-15,0 3 0 0,0-3 0 0,0 0 0 0,0 0 0 0,0 0 0 16,0 0-144-16,14 17 144 0,-9-9 0 0,-1 0 0 16,3-2-128-16,0 0 128 0,0 3 0 0,2 0 0 15,-1-1 0-15,0-3 0 0,2 3 0 0,-1 0 0 16,4-2 0-16,-3 4 0 0,-1-5 0 0,-1 2 0 16,1 1 0-16,1-1 0 0,-3 1 0 0,0 1-128 15,1 0 128-15,-2-2 0 0,1 1 0 0,-2 1 0 0,3-1 0 16,-3-2 0-16,-1 1 0 0,2-5 0 15,-1 2 0-15,-1 0 0 0,-1-2 0 0,2-2 0 0,0 0 0 0,-2-2 0 16,2 0 0-16,0-3 0 16,0 2 0-16,1-4 0 0,3-1 224 0,-3 0-48 0,2-1-16 0,-1-1 0 15,1 1-160-15,-2-1 192 0,2 0-192 0,-2 0 192 16,4 2 16-16,-2-4 16 0,2-1 0 0,-3 1 0 16,3 1-224-16,-2-1 0 0,0-1 0 0,0 2 0 15,1-1 0-15,-4-2 0 0,2 2 0 0,0-1 0 16,-4 1 0-16,4 0 0 0,-2-3 0 0,-1 1 0 15,1-2-432-15,1 1 32 0,-1 0 0 0,4-2-12672 16,-2-1-2544-16</inkml:trace>
</inkml:ink>
</file>

<file path=ppt/ink/ink3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7:07:00.487"/>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FF0000"/>
    </inkml:brush>
    <inkml:brush xml:id="br2">
      <inkml:brushProperty name="width" value="0.05292" units="cm"/>
      <inkml:brushProperty name="height" value="0.05292" units="cm"/>
      <inkml:brushProperty name="color" value="#00B050"/>
    </inkml:brush>
  </inkml:definitions>
  <inkml:trace contextRef="#ctx0" brushRef="#br0">23450 11806 15663 0,'-1'-2'1392'0,"-1"1"-1120"0,2 1-272 0,0 0 0 0,-1 0 544 0,1 0 48 0,-1-2 16 0,0 0 0 0,-3 2-448 0,2-2-160 16,-3 2 0-16,0-3 144 15,0 3-576-15,-1 0-112 0,1 0-32 0,-3 3 0 16,0-3-80-16,0 2-32 0,-1 0 0 0,0 0 0 0,0 1 688 0,-2 0 320 16,1-1-16-16,-1 0-16 0,0 1 288 0,0-3 64 15,-2 0 16-15,2 0 0 0,-1 0-16 0,-1 0-16 16,1 0 0-16,-2-3 0 0,-1 3-432 0,2-4-192 0,-3 2 160 0,0-2-160 15,0 2 0-15,-3-2 0 0,1 0-176 0,-2-2 176 16,0 0-160-16,-1 1 160 16,0 0 0-16,1 0-144 0,-1 1 144 0,1 1-192 0,-1-4 192 0,2 2-192 31,0 1-176-31,0-3-32 0,0 2-16 0,0-1 0 0,2 1 128 0,0-1 32 0,0-3 0 0,3 0 0 16,0 2 256-16,0-3 0 0,1 2 0 0,-1 0 0 15,2 0 0-15,-3-2-208 0,1 1 16 0,-2 2 0 16,1 1-784-1,-1-1-160-15,-2 1-16 0,-1 3-16 16,1-4 560-16,-1 2 112 0,1-1 32 0,-1 3 0 0,1-5 1120 0,-1 2 240 0,2 1 32 0,-2-1 16 16,3 0 112-16,-1 1 32 0,1-2 0 0,0 1 0 0,1 0-640 15,2 0-112-15,1 0-16 0,2-4-16 0,0 4-304 16,2-3 0-16,-1 2 0 0,0-5 0 0,2 3-224 0,-1-1-48 16,2-4-16-16,0 2 0 0,0 1 288 0,0-3 0 15,1 2 0-15,0-2 0 0,1 2 432 0,2-1 80 16,-1 1 32-16,2 0 0 0,-2-1 64 0,1 0 16 15,0 3 0-15,-1-3 0 0,2 3-144 0,-2 2-32 16,1-1 0-16,1 2 0 0,1 0-32 0,0-1-16 16,0 0 0-16,1 2 0 0,0 0 0 0,0-3 0 15,2 3 0-15,-1 0 0 0,1 1-64 0,-2-1-16 0,1 0 0 0,0 0 0 16,-1 3-192-16,0-3-128 0,0 2 160 0,2 0-160 16,-2 2 0-16,0-2 0 15,1-1 0-15,-1 4 0 0,-1-1 0 0,0-1 0 0,0 2 0 0,0 1 0 16,0 0 0-16,0-3-192 0,0 3 192 0,-1 0-160 15,2 0 160-15,-2 0 0 0,1 3 0 0,0-3 128 16,0 0-128-16,1 0 0 0,-1 0-176 0,0 0 176 16,0 0-208-16,0 0 48 0,0 0 16 0,0 0 0 15,0 0 144-15,0 0-160 0,0 0 160 0,17 10-160 16,-12-10 160-16,-1 0 0 0,2 0 0 0,0 0 128 16,0 0-128-16,1-3 128 0,1 2-128 0,0-1 128 15,0-1-128-15,0 2 0 0,0-2 0 0,2 0 128 0,-1 0-128 0,2 2 144 16,-1-4-144-16,0 4 160 0,0-2-160 0,0 0 0 15,-1 0 0-15,0 1 0 16,0 0 0-16,-2 0 0 0,1 1 0 0,-1-2 0 0,0 3 0 0,0-3 0 16,-1 3 0-16,-1-3 0 15,0 1 0-15,-2 0 0 0,1 0 0 0,0-1 0 16,0 2 0-16,-3-1 0 0,0 0 0 0,0 0 128 0,0 2-128 0,-1 0 128 0,0 0-128 16,-1 0 128-16,1 0-128 0,-1-2 0 0,1 2 0 0,-1 0-176 15,0 0 176-15,-1 0-128 16,2 0 128-16,0 0-128 0,0 0 128 0,0 0 192 0,0 0-32 0,0 0-16 15,-19 2-16-15,14-2 0 0,0 0 0 0,-2 1 0 16,1 0 32 0,-1 3 0-16,-1-4 0 0,0 1 0 0,-1 2-32 0,0-1-128 15,1 0 192-15,-2 0-64 0,1 1 64 0,1 0 16 0,-1 0 0 0,0 0 0 16,1-1-208-16,-2 0 0 0,0 2 0 0,0-2-160 16,1 2 160-16,1 1 0 0,-2-1-144 0,0-2 144 15,1 2 0-15,-1 0 0 16,2-2 0-16,-2 2 0 0,1-2 192 0,0 0 0 15,1 0 0-15,-1 0 0 0,0 0 320 0,1 0 80 0,-1 1 16 0,1-3 0 16,-1 3-224-16,1-1-32 0,0 0-16 0,-1 1 0 16,2 0-336-16,-2-3 0 0,0 3 0 0,2 0 0 0,1 0-192 0,-2-3-16 15,2 1 0-15,0 2 0 0,1-3 208 0,0 2 0 16,-1-1 0-16,1 2 0 0,1-2 0 0,-1 2 192 16,2-1-48-16,-2 2 0 0,1-2-144 0,0 2 0 15,1-2 0-15,0 0 0 0,1 3 0 0,-1-4 0 16,1 2 0-16,-1 0 0 15,1 1-256-15,0-2 80 0,0 2 16 0,1-2 0 0,0 1-48 0,-1-2-16 0,2 4 0 0,-1-5 0 16,1 4 64-16,-1-4 16 0,1 0 0 0,0 1 0 16,0 1 144-16,0-2 224 0,0 0-48 0,0 0-16 15,0 0 96-15,0 0 32 0,0 0 0 0,0 0 0 32,0 0-288-32,0 0 0 0,0 0 0 0,12 21 0 15,-8-17 0-15,1 0-192 0,1 2 192 0,0 0-192 16,0 0 192-16,1 2 0 0,-2 0 0 0,1 1 0 15,-1 1-176-15,-2 0 176 0,1 0-192 0,-1 2 192 16,-2 1 0-16,0-1-128 0,0-2 128 0,-1 2 0 0,-1 2 0 16,0 1 0-16,-2-3 176 0,2 4-176 0,-1-2 176 0,-1 0-176 15,-1 3 160-15,2-5-160 0,-1 0 0 0,0 2 128 16,-1 1-128-16,0-2 0 0,2 2 0 0,-2-1 0 16,0 1 0-16,1 1 0 15,0 0-688-15,0 0-176 0,-1 0-32 0,0 2-16 16,2-1-1344-16,-1 1-272 0</inkml:trace>
  <inkml:trace contextRef="#ctx0" brushRef="#br0" timeOffset="2404.11">23980 11300 14735 0,'0'0'1312'0,"2"-3"-1056"0,-2 1-256 0,1 1 0 0,-1 1 256 0,0 0-16 0,1-3 0 0,0-1 0 0,2 2-432 0,-2-2-96 0,2-2-16 0,-2 2 0 16,-1 2 32-16,0-2 0 0,0 4 0 0,0-2 0 16,-1-1 976-16,-2 2 208 0,2-1 48 0,-2-1 0 15,1 2 256-15,1-2 48 0,-2 0 16 0,1-1 0 0,-1 1 224 0,1 0 48 16,-1-2 16-16,1 1 0 0,-1 0-912 0,0 2-176 15,0-2-32-15,1 2-16 0,-2 1-432 0,0-2 0 16,1-1 0-16,-2 2 0 0,0-1 0 0,0 2 0 16,-1 1 0-16,-1 0 0 0,1 0 0 0,-1 4 0 15,-1-2 0-15,0 2 0 0,-1 2-160 0,0-2 160 16,1 2-208-16,-1 0 80 0,2 0 128 0,-2 2 0 16,2 1 0-16,-2-3 128 0,3 0 256 0,0 1 48 15,-1 2 16-15,1 0 0 0,1 1-96 0,0-4-16 16,2 4 0-16,0-2 0 0,3 2-336 0,-1 3 0 15,0-4 0-15,1 4 0 0,1 3 0 0,0-3 0 0,0 6 0 16,2-3 0-16,-1 0 0 0,2 1 144 0,0 1-144 16,2-2 0-16,0 1 192 0,2-3-64 15,-1 1 0-15,0-2-128 0,2 2 688 0,0-1 16 0,1 1 16 0,-2-2 0 16,1-1-448-16,1 2-80 0,0 1-32 0,0-5 0 16,-2 2-160-16,1-3 0 0,0-2 0 0,-2-1-176 15,2-2 176-15,-1-1 0 0,0 0 0 0,-1 0 0 16,2-3 0-16,-1 0 0 0,2-4 0 0,1 2 0 15,1-2-768-15,0-2-64 16,0 0 0-16,2-4-13744 0</inkml:trace>
  <inkml:trace contextRef="#ctx0" brushRef="#br0" timeOffset="4223.79">24212 11297 13823 0,'-3'3'1216'0,"1"-3"-960"0,-1 0-256 0,2 0 0 0,0 0 2192 0,0 0 400 0,-2 0 80 0,-2 1 16 0,0-1-640 0,0 0-128 15,0 3-32-15,0-3 0 0,2-3-624 0,0 2-128 16,2 1-32-16,0-3 0 0,-1 3-544 0,2-3-112 15,0 3-32-15,0 0 0 0,0-3-416 0,0 3 0 0,0 3 0 0,-1-3 0 16,0 3-240-16,1-3 32 0,0 0 0 0,-10 20 0 16,5-9 16-16,0 0 0 0,0 4 0 0,0 1 0 15,2 0 192-15,0 3-192 0,1 1 192 0,0 2-192 16,4 0 48-16,-1-1 16 16,0-2 0-16,3 1 0 15,1 1-448-15,0-4-96 0,1 2-16 0,0-5 0 0,3 0 112 16,-1-2 32-16,2-2 0 0,0-1 0 0,3-2-80 15,0-2-16-15,1-4 0 0,-1-2 0 0,2-1 832 0,0-4 144 0,0-1 48 0,-2 0 0 16,1 1 16-16,0-7 16 0,1 1 0 0,-1-3 0 0,2 2-416 16,-1-3-320-16,-1-1 48 0,-4-1 16 15,0 6 256-15,-4-5-128 0,0 1 128 0,-2 0 0 0,-2-1 320 0,-1 1 160 16,1 2 32-16,-5-2 16 0,2 0 64 0,-4 1 16 16,0 2 0-16,0-2 0 0,-2 1 208 0,-1 2 32 15,0-3 16-15,-5 3 0 0,3 2-128 0,-1 0-32 16,0-2 0-16,-1 3 0 0,-1 1-512 0,1 0-192 15,-2 0 144-15,2 2-144 16,0 3-256-16,1 0-144 0,-2 1-32 0,2 2 0 0,0 0 32 0,1 0 0 16,0 2 0-16,3-2 0 15,-2 3-688-15,2-3-128 0,2 1-16 0,1 1-16 16,2-2-784-16,0 0-144 0,2 0-48 0,2-2-9280 16</inkml:trace>
  <inkml:trace contextRef="#ctx0" brushRef="#br0" timeOffset="4854.2">24529 11271 12895 0,'-3'0'1152'0,"-1"0"-928"0,2-2-224 0,0 2 0 0,1 0 2960 0,1 0 560 0,0 0 96 0,0 0 32 0,-1 0-1440 0,1-3-288 15,-1 3-48-15,1 0-16 0,0 0-1104 0,0 0-240 16,0 0-32-16,0 0-16 0,0 0-464 0,23 10 0 0,-15-3 0 0,-1-3 0 15,0 4 0-15,2 1 0 0,0 0 0 0,-1 0 0 16,0 2 144-16,0 0 48 0,0-1 0 0,-1 3 0 16,-1-3 16-16,1 2 16 15,-2-2 0-15,-2 0 0 0,1-2-16 0,-2 2 0 0,2-4 0 0,-1 1 0 16,-1-1-16-16,-1-3-16 16,1 0 0-16,-1 1 0 0,0-4 144 0,-1 0 16 0,1 0 16 0,-1 0 0 15,2 0-64-15,-2-4-16 16,0 1 0-16,0 3 0 0,0 0-80 0,-3-19 0 0,3 10-16 0,-1-3 0 15,0 2-176-15,1-4 160 16,-2 2-160-16,2-1 160 0,2-3-160 0,-2 2 0 0,2-3 0 0,1 1-176 0,-2 0 176 16,1-2 0-16,2-1 160 0,0 3-160 15,1 0 128-15,1 0-128 0,0 4 0 0,0-4 0 16,0 3 0-16,2 1 0 0,-1 2 0 0,2 0 0 16,-1 1 0-16,1 2 0 0,0 2 0 0,-1 4 0 0,1-2 128 0,0 3-128 15,1 0 0-15,0 4 144 16,1 0-144-16,0 2 0 0,1 3 0 0,2 0 0 15,1 4 0-15,-1-1 0 0,3 2 0 0,-3 3 0 16,1-1 0-16,0 0 0 0,-1 0 0 0,-3 0 0 16,1 0 0-16,-3-1 0 0,-1 1 0 0,1-3 0 15,-1-1-144-15,-2 2 144 0,0-4 0 0,-1 1 0 16,0-1-448-16,-3 0 0 0,1-3 16 0,-2 2 0 16,-1-1-1504-16,0-2-304 0,-1-2-64 0,-2 2-12640 0</inkml:trace>
  <inkml:trace contextRef="#ctx0" brushRef="#br0" timeOffset="6172.38">25436 10685 17503 0,'0'0'1552'0,"0"-1"-1232"0,0 1-320 0,0 0 0 0,0-2 1584 0,1 0 256 0,0 0 48 0,1-2 16 0,0-2-736 0,2-3-144 0,-1-1-16 0,2-2-16 0,-1-2-992 0,-1 0-368 15,-1 0 16-15,-1 2 0 32,2-3-592-32,-4 1-112 0,-1 2-32 0,0-1 0 0,-2 1 816 0,-1 2 272 15,0 0-192-15,0 0 192 0,-2 2 832 0,-1-1 272 0,0 2 48 0,-2 0 16 0,0 1 256 0,-2 3 48 16,2 0 16-16,0-1 0 16,0 4-608-16,0-2-128 0,-1 2-32 0,0 0 0 0,1 2-720 0,0-2 0 15,0 4 0-15,-1-1-160 0,0 0 160 0,0 0-192 16,1 0 192-16,-1 4-192 0,1-1 192 0,0 1 0 15,1 2 0-15,1-2 0 16,1 4 0-16,1 2 176 0,1 0-16 0,0 6 0 0,2 3 48 0,0 1 16 16,2 1 0-16,1 2 0 0,0 3-224 0,1 2 0 0,0 1 128 15,2 0-128-15,1 3 0 0,-1-5-240 0,2 5 48 0,0-5 16 16,1 1-272 0,1 1-48-16,0-1-16 0,2 0 0 0,-1-3-176 0,2-2-32 15,0 0-16-15,0-4 0 0,0-1 368 0,-1-5 80 16,-1 0 16-16,1 1 0 0,-1-5-80 0,1 0-16 0,-1-2 0 0,-2-1 0 15,1-2-768-15,-2 2-144 0,0-5-48 16,-1-1 0 0,-1 2-528-16,1-1-128 0,-1-4 0 0,-3 2-6320 0</inkml:trace>
  <inkml:trace contextRef="#ctx0" brushRef="#br0" timeOffset="6518.33">24910 10988 27647 0,'-6'4'1216'0,"2"-2"256"0,2 1-1168 0,-1-3-304 0,3 0 0 0,2 0 0 0,-1 0 1088 0,1-3 176 0,3 2 16 0,2-1 16 0,1-4-160 0,5-1-48 0,0-3 0 0,3 1 0 16,3-3 80-16,1 3 16 0,1-4 0 0,2 1 0 16,2 1-736-16,1 0-128 0,1 1-48 0,-1 0 0 0,-1 1-64 0,-1 2-16 15,2-3 0-15,-2 1 0 0,-3 3-192 0,0-1 0 16,-1 0 0-16,-2 1 0 0,1 0-336 0,-1 0 32 16,0 2 16-16,0-1 0 15,-2 1-832-15,-2 4-160 0,0-2-48 0,-1 1 0 16,-2 2-1584-16,0 1-320 0,-2 2-64 0,-2 1-9472 0</inkml:trace>
  <inkml:trace contextRef="#ctx0" brushRef="#br0" timeOffset="6848.28">25704 10954 35423 0,'-2'6'768'0,"-1"-3"176"0,1 2 16 0,1-5 48 0,1 2-816 0,0 0-192 0,0 1 0 0,0-3 0 0,0 3 1184 0,2 0 192 16,0 3 32-16,2-2 16 0,1 2-1040 0,0-2-192 15,1 2-64-15,0-4 0 16,1 4-448-16,0-1-112 0,-1 2-16 0,0-1 0 16,1 2-512-16,-2 0-128 0,-1 0 0 0,1 2-16 15,-1-1-720-15,-1 1-144 0,-1-1-16 0,-2-2-7312 16,0 2-1456-16</inkml:trace>
  <inkml:trace contextRef="#ctx0" brushRef="#br0" timeOffset="7014.71">25653 10751 37775 0,'0'0'1664'0,"0"0"368"0,0 0-1632 0,0-3-400 0,2 2 0 0,-1 1 0 31,1 0-1024-31,1 0-304 0,1-2-48 0,1-1-16 0,2 2-3296 0,2-2-672 0,-3 0-128 0,1-3-16 15</inkml:trace>
  <inkml:trace contextRef="#ctx0" brushRef="#br0" timeOffset="7684.17">26200 10665 16575 0,'-1'3'736'0,"0"-3"160"0,-1 0-720 0,0 0-176 15,1 0 0-15,-1 0 0 0,1 0 1664 0,-3 1 320 0,1 2 48 0,-5-3 16 16,1 3 64-16,-3 0 0 16,-1 1 16-16,0-1 0 0,0 3-1040 0,-2 1-192 0,0 1-64 0,0-2 0 15,0 7-832-15,-2-1 0 0,0 2 0 0,0 1-192 31,-1 1-352-31,0 4-80 0,0-2-16 0,2-2 0 16,2 3-160-16,2-1-32 0,1-2-16 0,1 0 0 0,3 0 368 0,1-1 80 0,2-1 16 0,2-4 0 31,1 0-48-31,1-2 0 0,2-1 0 0,1-4 0 0,4 0 208 0,-2-2 32 0,3-1 16 0,2-1 0 0,2-5-160 16,2-1-48 0,0-1 0-16,1 0 0 0,2-4 160 0,0 2 32 0,-1-2 0 0,1 2 0 0,-1-3 384 0,1-1 64 15,-3 2 32-15,0-2 0 16,-3 0 704-16,0 2 144 0,-1-3 16 0,-2 1 16 0,0 2-528 0,-3-1-96 15,0-1-32-15,-2 2 0 16,-2 0-80-16,0 2-32 0,-2-1 0 0,-2 4 0 16,1 0 48-16,-3 1 16 0,2 3 0 0,-1 3 0 0,-1-3-464 0,-1 3 0 15,1 3 0 1,-2-2 0-16,0 1-160 0,1 1 32 0,-1 3 0 0,0 1 0 16,0 0 128-16,0 1 0 0,2 2-144 0,-1 0 144 15,0 0-336-15,3 2 0 0,-2 1 0 0,3-3 0 16,0 2 64-16,0 0 16 0,3 2 0 0,-1 1 0 0,3 1 16 0,0 2 16 15,3 1 0-15,0-2 0 0,2 2 32 0,1-1 16 16,4 7 0-16,0-3 0 16,1 4-384-16,0 3-80 0,3-5 0 0,-2 2-16 15,0 0-64-15,1-1-16 0,-1 1 0 0,0-2 0 16,-2 1 32-16,-1-5 16 0,-3 3 0 0,-3-2 0 0,0-3 688 0,-3 2 0 16,-3 0 0-16,-2-2 0 0,-1 1-320 0,-3-1 32 15,-1 1 0-15,-2 1 0 0,-5-2 288 0,-2 2 0 16,-2 1 0-16,-4-1 0 0,-3 2-816 0,-6 0-96 0,-3 3-32 0,-4-3 0 15,2 1-288-15,-3-1-64 0,-2-1-16 0,0-5-2976 32,0-2-608-32</inkml:trace>
  <inkml:trace contextRef="#ctx0" brushRef="#br0" timeOffset="8810.25">27050 10377 3679 0,'0'-2'320'0,"0"1"-320"0,0 1 0 16,0-3 0-16,0 3 3264 0,1 0 576 0,0-2 112 0,0 0 16 0,1 0-1344 0,1 0-288 0,1-2-48 0,0 0-16 16,1 2-1120-16,-2-2-240 0,0 0-32 0,0 2-16 15,0-2-864-15,-2 2 0 0,0-1-176 0,-1 2 32 0,2 1-128 0,-4 0-32 16,1 0 0-16,-3 1 0 15,1 2 624-15,-3 0 128 0,6-3 32 0,-16 13 0 16,6-7-480-16,-2 2 0 0,1 2 0 0,-2 0 0 16,-1 3-320-16,2-1-48 0,-1-2-16 0,1 0 0 15,1 0 240-15,0 1 144 0,2-1-192 0,2-4 192 0,1 1 0 0,1-1 0 16,1-1 128-16,1 0-128 16,2 0 256-16,0-3-64 0,2 0 0 0,0 0 0 15,1 0-544-15,1 0-112 0,1-2-32 0,1 3 0 16,1-3 48-16,2 1 16 0,0 1 0 0,2-2 0 0,1 0 240 0,0 3 64 15,2-3 0-15,0 4 0 0,1-1 128 0,-2 0 0 0,-1-3 0 0,2 3 0 32,-1 0 0-32,1 1-160 0,-4-1 160 0,3 1-160 15,-4 1-400-15,1 1-80 0,-3 2 0 0,0 0-16 16,-2-2-384-16,0 4-80 0,-2-1-16 0,1-3 0 16,-1 4 304-16,-2-3 48 0,1 2 16 0,-1 1 0 0,-1-1 768 0,1-3 0 15,-1 1 0-15,0-1 0 0,-1 1 688 0,1-1 32 0,-1-2 16 0,-2-1 0 31,0 2-256-31,-1-4-48 0,0 2-16 0,-2 1 0 16,1-2-1120-16,-3 1-240 0,-1 0-32 0,-2 0-6816 16</inkml:trace>
  <inkml:trace contextRef="#ctx0" brushRef="#br0" timeOffset="9172.86">27251 10062 29487 0,'0'2'1296'0,"-1"1"288"0,1-3-1264 0,0 1-320 0,0 2 0 0,1-3 0 0,0 1 1232 0,1 1 192 0,1 5 48 0,1-4 0 0,2 6-512 0,2-2-80 0,0 4-32 0,1-1 0 15,0 0-240-15,-1 3-48 0,1-3-16 0,-2 2 0 16,2 1-352-16,1 2-192 0,-1 1 192 0,0 3-192 0,3 3 0 0,-3 0-304 16,3 3 48-16,-1 4 0 15,0-3-400-15,-1 2-80 0,-2 1-16 0,1 1 0 16,0-1 112-16,1-1 32 0,-3-2 0 0,-1 0 0 15,2-1-128-15,-2-3-32 0,0-1 0 0,-1-3 0 16,0-1-1360-16,-1-4-288 0,-1-3-48 0,0 0-16 0</inkml:trace>
  <inkml:trace contextRef="#ctx0" brushRef="#br0" timeOffset="9409.44">27239 10416 25791 0,'-1'0'1152'0,"1"0"224"0,0 0-1104 0,0 0-272 0,0-4 0 0,1 4 0 16,0-2 1520-16,3 2 240 0,2-4 48 0,3-2 16 16,3-1-832-16,2-2-160 0,2 0-48 0,1-1 0 15,1 0-528-15,2 0-96 0,1-2-32 0,2 1 0 16,0 0-1184-16,-1-1-240 0,3 3-48 0,-4 1-16 15,0-1-1008-15,-2 1-192 0,-2 0-32 0,-2 5-16 16,-2-3 544-16,-2 3 96 0</inkml:trace>
  <inkml:trace contextRef="#ctx0" brushRef="#br0" timeOffset="9849.77">27690 10245 7359 0,'10'3'320'0,"-6"-3"80"0,-2 0-400 0,-1 0 0 16,-1 0 0-16,0 0 0 0,2 0 1488 0,0 0 224 15,2 0 32-15,0 1 16 0,-1 1 48 0,0-2 16 16,-1 3 0-16,1-3 0 0,-2 0-672 0,-1 3-128 15,0-3-16-15,-3 3-16 0,2 1 128 0,-1-1 32 16,-3 3 0-16,-1 3 0 0,-1-1-624 0,-1 4-112 16,-2 0-32-16,0 2 0 15,-1 3-1072-15,0-1-208 0,1 4-64 0,-1-1 0 16,2 0 144-16,0 0 32 0,2-1 0 0,1 1 0 0,1-3 912 0,4 0 176 0,-2-3 32 0,3-1 16 16,1-2-352-16,1-4 0 0,1 0 0 0,2-2 0 31,0-2-368-31,1-2-144 0,3-2-16 0,1-2-16 0,0-2 720 0,2 0 144 0,1-4 16 0,0-1 16 15,2 0 416-15,-1-4 96 0,-2-1 16 0,2 0 0 16,-2-3-240-16,0 3-32 0,-1-2-16 0,-2 1 0 16,0 1-592-16,-2 2-208 0,-1 0 0 0,-1-1 0 15,0 3 208-15,-1 1 0 0,0-1 0 0,-3 5 0 16,0 1 0-16,-1 0 0 0,1 2 128 0,-3-1-128 16,1 4 0-16,-2 2 0 0,1 1 0 0,-1 1 0 0,0 3 320 0,-1 0-32 15,-1 2-16-15,1 0 0 0,0 0-64 0,1 0-16 16,-1 2 0-16,2 0 0 15,0 0 128-15,1 1 32 0,1 2 0 0,0-3 0 16,1-1 352-16,1 1 64 0,0 3 0 0,2-3 16 16,1 2-464-16,1-3-80 0,1 0-32 0,1 1 0 15,2-1-704-15,1-2-144 0,1 2-16 0,2-3-16 16,2 0-992-16,1 1-208 0,-1-4-48 0,3 0 0 16,-1 1-832-16,2-4-192 0,-1 1-16 0,-2-2-16 0</inkml:trace>
  <inkml:trace contextRef="#ctx0" brushRef="#br0" timeOffset="10155.4">27936 9878 31327 0,'-1'0'2784'0,"1"0"-2224"16,0 1-560-16,1-1 0 0,0 0 1552 0,1-1 208 0,-1 2 32 0,1 1 16 0,2-2-752 0,1 4-160 0,1 1-16 0,2-1-16 15,-1 2-480-15,2 1-112 0,-1 2-16 0,2 3 0 16,0 2-256-16,1 5 0 0,0 2 0 0,-1-2 0 16,0 4 0-16,0 3-192 0,2 5 16 0,1 3 16 15,0 1-112-15,1-3-32 0,-2 0 0 0,1-1 0 16,-1-3-352-16,-2-3-80 0,1-3-16 0,-2-2 0 15,-1 1-736-15,0-5-160 0,-2 0-16 0,-2-2-13328 16</inkml:trace>
  <inkml:trace contextRef="#ctx0" brushRef="#br0" timeOffset="10432.31">27910 10170 10127 0,'1'2'896'0,"-1"-2"-704"15,0 0-192-15,2 0 0 0,-1 0 4640 0,0 0 896 0,0 0 176 0,2 0 48 16,2 0-3568-16,1-2-704 0,1 0-144 0,5 0-16 16,-1-1-288-16,2 0-48 0,2-3-16 0,0 2 0 15,2-2-464-15,1-1-112 16,0-1-16-16,-1 0 0 0,2-2-384 0,0 2 0 15,-3 0 0-15,1-3 0 0,-2 4-512 0,0-2-176 0,-2 2-32 0,-2 1-16 16,0-1-512-16,-1 5-96 0,-1-2-32 0,-2 1-9008 16,0 0-1808-16</inkml:trace>
  <inkml:trace contextRef="#ctx0" brushRef="#br0" timeOffset="10939">28297 10178 8287 0,'0'1'736'0,"1"-1"-592"0,1 0-144 0,-1 0 0 16,1-1 1856-16,1 1 320 0,1 0 80 0,2-2 16 16,4 1-1248-16,1-2-256 0,1 1-64 0,1 0 0 0,0-3 448 0,0 2 96 15,-2 0 16-15,0 0 0 0,0-1 96 0,-1 0 32 16,0-1 0-16,-3 1 0 0,1 1 192 0,-1-3 32 16,-1 2 16-16,-1-2 0 0,0-1-448 0,-1 1-96 15,-2 0 0-15,-1-3-16 0,2 2-480 0,-3-4-80 16,0 1-32-16,-1-2 0 0,-1 2-480 0,0-3-320 15,-2 3 64-15,1-2 0 16,-2 2-496-16,0 4-80 0,-2-1-32 0,1 4 0 16,0 1-368-16,-1 4-80 0,-2 1-16 0,0 2 0 15,1 3 160-15,-2 2 16 0,1 2 16 0,2 3 0 0,-1-1 1136 0,1 1 0 0,1 2 192 16,0 0 0-16,2 3 640 0,0 0 144 0,2 2 32 0,0 0 0 16,2 2-176-16,0-2-16 0,3 2-16 0,1-2 0 15,1 0-224-15,2-1-32 0,2-1-16 0,1-1 0 16,1-1-144-16,2-2-48 0,5-3 0 0,-1-1 0 31,3-2-672-31,2-4-144 0,0 0-32 0,4-2 0 0,1-2-480 16,4-2-96-16,0 0-32 0,3-2-13552 0</inkml:trace>
  <inkml:trace contextRef="#ctx0" brushRef="#br0" timeOffset="12870.05">29469 9865 8287 0,'0'-2'736'0,"0"2"-592"0,0 0-144 0,0-1 0 0,2 1 1952 0,-1 0 352 0,0-3 80 0,0 3 16 16,2-3-848-16,-1 0-160 0,1 1-48 0,1 0 0 15,-2-1 352-15,1 1 64 0,-1 1 16 0,-1 1 0 16,2-2-544-16,-2 0-96 0,0 2-32 0,0 0 0 16,2 2-224-16,-1 0-48 0,1-1-16 0,-1 4 0 15,2 2-384-15,-2-1-80 0,3 4-16 0,-1 2 0 16,1 0-144-16,-1 8-48 0,1 2 0 0,1 4 0 15,1 8-144-15,0 4 0 0,0 0 0 0,0 3 0 16,1 1 0-16,-1 2-192 0,1-2 64 0,-2-2 128 16,0-1-320-16,0-2 64 0,0 0 16 0,-1-2 0 0,1-2-32 0,1-2-16 15,-2-3 0-15,0-2 0 0,-2-1 288 0,1-4 128 16,0-1-128-16,-1-5 192 0,1-2 16 0,0 0 0 16,-2-4 0-16,1 0 0 15,-1-5 96-15,-1-2 16 0,1 0 0 0,-1-2 0 0,0-2-128 0,-1-3-32 16,0-1 0-16,0-4 0 0,0-3 144 0,-2-3 16 15,-1-3 16-15,-2-3 0 0,0-3-336 0,-2-6 144 16,-2-1-144-16,-1-5 0 0,-3-3 0 0,-1 0 0 16,1-1-240-16,-1 0 80 0,0 0 160 0,0 3 0 15,0-6 0-15,2 5 128 0,0-2-128 0,4 3 0 16,-1-3 0-16,2 3 0 0,2 3 0 0,2 0 0 16,2 4 0-16,2-1 0 0,2 4 176 0,0-1-48 15,2 5 0-15,2 1 0 0,1-1-128 0,1 0 0 16,1 2 0-16,1 1 0 0,-2 2 0 0,2 2 0 0,-1 2-144 0,-1 2 144 15,0 0-160-15,0 1 160 0,-1 2-128 0,0 1 128 16,-2 3-256-16,-1 2 48 0,1 1 0 0,-3 3 0 16,-1 0-48-16,-2 1-16 0,3 3 0 0,-2 1 0 31,0 5-144-31,2 2-32 0,0 0 0 0,1 6 0 16,1 0-96-16,0 3-32 0,2 1 0 0,-1 1 0 0,2 1 576 0,-2 0 0 0,0 1 0 0,0-1 0 0,1-1 0 0,-4-1 0 15,1 0 0-15,-1-2 0 16,-1 1 0-16,0-4 128 0,0 1-128 0,-1-2 0 0,0-3 0 0,0 2 176 15,-1-3-176 1,2-2 160-16,-2 0-160 0,-2-1 0 0,2-3 0 0,-1-1 0 16,-1 0 128-16,-1 1-128 0,1-2 128 0,-2-2-128 15,-1 2 496-15,-1-4 16 0,0 3 0 0,-3-2 0 16,-1-1-512-16,-2 0-208 0,-3 0 16 0,-2-1 0 16,-3 1-1152-16,0-3-208 0,-1 1-48 0,-2 0-16 15,-1 0-864-15,1 2-160 0,0-3-48 0,4 2-4336 16,0-1-864-16</inkml:trace>
  <inkml:trace contextRef="#ctx0" brushRef="#br0" timeOffset="13583.12">29981 9640 6447 0,'8'-2'128'0,"-3"-2"48"0,0 2 0 0,-3 2 16 0,1-3-192 0,-2 2 0 0,1 1 0 0,2-3 0 0,1 1 1536 0,1 1 288 0,3-3 48 16,-2-2 16-16,1 1 448 0,-2 1 96 0,0 1 0 0,-2-2 16 0,1 0-320 0,-3 2-64 0,1-3-16 0,-2 2 0 16,0 2-720-16,-1-2-160 0,0-1-16 0,0 1-16 15,-1 3-672-15,1-1-128 0,-1-2-16 0,-1 2-16 16,1-2-176-16,-1 1-128 0,-1 1 192 0,1 1-192 16,-2 1 256-16,-1 0-48 0,0 0-16 0,-3 0 0 15,0 3-400-15,-2 0-96 0,0 3-16 0,-1-2 0 16,0 3 320-16,0 2 0 0,0 1 0 0,0 0 144 15,1 1 208-15,0 1 32 0,0 2 16 0,3 1 0 16,-1 1-208-16,3-3-64 0,0 3 0 0,2-1 0 0,0 1 192 16,3 0 48-16,0-3 0 0,1 0 0 0,1 0-240 15,0-2-128-15,3 0 160 0,0 0-160 0,-1-1 0 0,1 0-128 16,0-2-16-16,-1-1 0 16,1 0-352-16,-1-1-64 0,1-2-16 0,0 1 0 15,-1-4-16-15,1 2-16 0,0-2 0 0,0-1 0 0,1-1 608 0,-1-2 0 16,0 2 0-16,1-4 0 0,-1 1 0 0,0-2 320 15,1 0-48-15,-1 0 0 0,0-2 176 0,1 0 16 16,-2-2 16-16,2 0 0 0,-1 1-16 0,0-4 0 16,0 0 0-16,0 1 0 0,-3 2-240 0,2-2-48 0,-2-1-16 15,1-2 0-15,-2 4-160 0,0-1 0 0,-1 2 0 0,0 1 0 16,-1 3-240-16,0 0-80 0,0 2 0 0,-1 2-16 31,0 2-256-31,1 0-48 0,-2 2-16 0,1 2 0 0,-1-2 656 0,2 5 0 0,0-1 176 0,-1 0-48 16,2 1 176-16,0 0 16 15,2 1 16-15,-1-2 0 0,3 2-144 0,-1 0-48 0,2-1 0 0,2 0 0 16,0 2-144-16,2-3 0 0,0 0 0 0,4 2-176 16,0-2-384-1,1 0-80-15,1 0 0 0,1 0-16 16,0-2-624-16,0 0-112 0,1 1-16 0,-2-2-12480 0</inkml:trace>
  <inkml:trace contextRef="#ctx0" brushRef="#br0" timeOffset="13915.53">30151 9264 35935 0,'0'0'1600'0,"0"0"320"0,1 0-1536 0,0 0-384 0,2 0 0 0,-1 0 0 0,1 0 400 0,2 0 16 0,1 0 0 0,3 0 0 0,3 4 208 0,1-1 32 0,2 0 16 0,0 3 0 16,-1 4-416-16,1 3-96 15,-1 0-16-15,0 2 0 0,0 1 0 0,-1 3 0 0,1 1 0 0,-1 2 0 16,1 5-144-16,1 2 0 0,0-1 0 0,-2 4 0 16,2-1 0-16,-1-1 0 0,-1 3 0 0,0-1 0 15,-2-2-384-15,-1-2 32 16,0 0 16-16,-2-2 0 0,0-2-592 0,-1-1-112 0,-1-4-32 0,-1 0 0 15,0-1-1104-15,-2 1-208 0,-1-1-48 16,-3 2-16-16</inkml:trace>
  <inkml:trace contextRef="#ctx0" brushRef="#br0" timeOffset="14216.27">30199 9575 32255 0,'0'0'1424'16,"1"0"304"-16,1 0-1392 0,0 0-336 0,0 2 0 0,1-2 0 0,-1 0 864 0,2 0 96 0,2 0 32 0,3 0 0 16,2 2 48-16,1-2 16 0,0 0 0 0,-1 0 0 15,0 0-800-15,0 0-256 0,0-2 128 0,0 2-128 16,0-2 128-16,0-2-128 15,2 2 192-15,0-5-192 0,1 4 160 0,1-3-160 16,1-1 128-16,0-3-128 0,0 4-128 0,0-4-128 16,0-2 0-16,-1 2-16 0,0-2-1136 0,-1-1-208 0,-1-1-48 0,0 0-14176 15</inkml:trace>
  <inkml:trace contextRef="#ctx0" brushRef="#br0" timeOffset="14706.44">30558 8952 28559 0,'0'3'1264'0,"0"0"272"0,1 0-1232 0,0 1-304 0,2-1 0 0,-1 0 0 16,1 2 0-16,0 3 0 0,2 4 0 0,3 7 0 15,2 4 320-15,-1 8 48 0,3 1 16 0,0 5 0 16,0-1-256-16,1 4-128 0,0 1 160 0,0-3-160 16,1 3 0-16,0-5 0 0,0 1 0 0,-1-3 0 15,0 1 320-15,-1-5-48 0,-1 0 0 0,0-1 0 0,-2-7 480 0,0 0 80 16,-1-2 32-16,0-2 0 0,-1-2-96 0,-1-4 0 16,-1 2-16-16,0-6 0 15,0-2-176-15,-1-1-16 0,-1 0-16 0,0-5 0 0,1 2-32 0,-2-2-16 16,1-2 0-16,-1 0 0 0,1-4-256 0,-1-2-48 15,1 0-16-15,-1-5 0 0,0 1 0 0,0-4 0 16,0 0 0-16,-1-7 0 0,2 4-176 0,-1-6 0 16,2 3 0-16,0-1 128 0,-1 1-128 0,4 4 0 15,-1-1 0-15,2 5 0 0,1 0 0 0,1 1 0 16,1 3-128-16,0 2 128 0,3 1 0 0,0 4 0 0,0 2 0 16,2-2 128-16,2 6 64 0,-2 0 0 0,0 1 0 0,-1 2 0 15,1 3-64-15,1 3 0 0,0 2 0 0,1 4 0 16,0 1-128-16,0 3 0 0,0 0 0 0,-1 4 0 15,0-1 0-15,-1 1 0 0,0-1 144 0,-3-3-144 16,2 0 0-16,-3-3 0 0,2-3 0 0,-2-2-128 31,1 0-272-31,-1-1-48 0,3-1-16 0,1-2 0 16,0 0-656-16,1-4-128 0,2 0-32 0,0 0-15888 0</inkml:trace>
  <inkml:trace contextRef="#ctx0" brushRef="#br0" timeOffset="17326.4">23912 5231 15663 0,'-1'-3'1392'0,"0"-1"-1120"0,1 6-272 0,0-4 0 0,1 2-224 0,-1 0-96 0,0-2-32 0,-1-2 0 32,1 1-368-32,0-4-80 0,0 1-16 0,-1 0 0 15,1 0-160-15,-2 0-48 0,2-1 0 0,-1 4 0 0,0-3 720 0,0-1 144 0,0 1 32 0,-1 0 0 16,0 2 864-16,-2-1 176 15,0 4 48-15,1-3 0 0,-2 4-576 0,0 2-96 0,-1 0-32 0,-2-1 0 0,1 4 48 0,-2-1 0 16,0-2 0-16,0 5 0 16,0-4 272-16,-1 0 64 15,1 1 16-15,-1-1 0 0,2 1 496 0,-2 1 80 0,1 1 32 0,-1 0 0 0,3-1-576 0,0 1-112 16,-1 3-32-16,1 0 0 0,2 1-288 0,-1 2-48 31,2 2-16-31,0 0 0 0,0 4-192 0,2-1-128 0,1 3 128 0,0-4-208 0,-1 2 208 0,2-1-144 31,0 1 144-31,2 1-128 0,0 0 128 0,0 1 0 0,0-1-144 0,0-1 144 0,3-2-128 0,0-1 128 16,0-1-160-16,1-2 160 0,2-3 192 0,-1 1 144 16,2-3 32-16,-1-1 0 0,2-1 80 0,-1-1 32 0,1-3 0 0,-2-1 0 15,1 0 96-15,1-1 32 16,1-3 0-16,0-2 0 0,0 1-160 0,0-2-48 0,1 1 0 0,1-4 0 16,0-3-272-16,-2-2-128 0,1 2 128 0,-2-3-128 15,0 0 192-15,-1 1-64 16,-2-4 0-16,-1 1 0 0,-2 0-128 0,0 0 0 15,-3-1 0-15,-1 1 128 0,-1-1-128 0,-2 2 0 0,-1 1 0 0,-1 1 0 16,2 1-128-16,-2 0-128 0,-1 4 0 0,1 1-16 31,0 3-480-31,-1 0-80 0,1 2-32 0,-2 0 0 0,4 2 336 0,-1 1 64 16,1-2 16-16,1 3 0 0,1 0 640 0,1-2 128 0,1 4 16 0,0-2 16 0,0 0 560 16,2 3 112-16,2 0 32 0,-1 1 0 0,2 5-672 0,-1-3-144 15,2 6-32-15,1-2 0 0,-1 6 144 0,2 0 32 31,1 0 0-31,-2 3 0 0,1-1 256 0,0 1 48 16,0 3 16-16,1 0 0 0,0-2-400 0,-1-1-80 16,1-1-16-16,0 2 0 0,0-1-432 0,1-1-96 15,-1-4 0-15,-1 1-16 16,1-5-1584-16,-1-1-320 0,1 0-64 0,-3-3-9776 0</inkml:trace>
  <inkml:trace contextRef="#ctx0" brushRef="#br0" timeOffset="18718.79">24466 5161 15663 0,'4'-3'1392'0,"-1"0"-1120"0,-2 3-272 0,0-2 0 0,0 0 304 0,1 2 0 0,0-2 0 0,3-4 0 0,1 2 624 0,0-5 128 0,1 2 32 0,-3-2 0 0,1 2-352 0,-1 1-64 31,-1-3-16-31,0 0 0 0,0 2-48 0,-2 1-16 0,0-3 0 0,0-1 0 16,-2 3-448-16,1-2-144 0,-2-1 0 0,1 4 0 15,-2-2 304-15,-2 0-48 0,1 3-16 0,-2 1 0 16,0 1 224-16,-1 3 48 0,0 0 16 0,-1 0 0 0,-2 3-64 0,0 4-16 15,-1 1 0-15,0-2 0 16,1 2-320-16,0 1-128 16,-1 0 0-16,0 1 144 0,-2 3-144 0,2-3 0 0,1 2 0 15,0 3 0-15,2-4 0 0,-1 4 0 0,2-3-128 0,0 4 128 16,3 0 0-16,-1-1 0 0,2 5-144 0,-1 0 144 16,2 1 0-16,-1 3-128 0,1 2 128 0,1-3 0 15,0 1 0-15,-1-4-128 0,4 1 128 0,0-5 0 16,0 0 0-16,3-2 0 0,2-2 0 0,-1-2 0 15,2-1 208-15,1 0 0 0,0-3 0 0,1 1 0 16,1-1 0-16,0-2 0 0,0 1 0 0,0-1 0 16,0-1-704-16,2 0-144 15,-1-2-16-15,2 2-16 0,-1-3-480 0,2 0-112 0,0 0-16 0,1 0 0 16,-1-3-80-16,1 2-32 0,2-2 0 0,1 1 0 16,2-2-112-16,0 1-32 0</inkml:trace>
  <inkml:trace contextRef="#ctx0" brushRef="#br0" timeOffset="19317.91">24790 4694 13823 0,'2'-4'1216'0,"-2"1"-960"0,1 3-256 0,-1 0 0 0,1 0-384 0,-1-3-112 0,3 3-16 0,-1-4-16 0,2 2 1840 0,1-2 368 0,0 2 80 0,-2 2 16 16,2 2-240-16,-1-2-64 0,0 4 0 0,-1 2 0 15,2 4-272-15,-1-1-64 0,0 4-16 0,1 6 0 16,-2-1-480-16,2 6-80 0,2 3-32 0,-2 1 0 16,1 2-208-16,0 4-32 0,1 0-16 0,-1 1 0 15,2-2-112-15,-1 2-32 0,1 2 0 0,-1 0 0 16,2-1 176-16,-2-2 16 0,1 1 16 0,-2 0 0 15,1-4-336-15,-2-3 0 0,0-2 0 0,-1-1 0 16,1-5 0-16,-3-2 0 0,1-2-128 0,-1-2 128 31,1 1-704-31,-2-3-48 0,0-2-16 0,-1-4-8224 0,1 0-1648 0</inkml:trace>
  <inkml:trace contextRef="#ctx0" brushRef="#br0" timeOffset="19556.1">24675 5175 31327 0,'-1'-1'1392'0,"1"-2"272"0,0 0-1328 0,0 3-336 16,1 0 0-16,2-3 0 0,-1 2 640 0,3-2 48 16,4 1 16-16,2-2 0 0,4-2 496 0,3 0 96 15,3-2 32-15,0 2 0 16,2 1-864-16,0-1-160 0,2 2-48 0,0-2 0 0,-1 3-256 0,0-4-192 0,-1 4 16 0,1-4 16 31,-1 2-1040-31,0 1-208 0,-2 1-32 0,0-1-16 16,-2-2-1392-16,1 4-288 0</inkml:trace>
  <inkml:trace contextRef="#ctx0" brushRef="#br0" timeOffset="19761.77">25249 5039 7071 0,'8'0'144'0,"-5"0"48"0,1 0 0 0,-2-1 16 0,0 1-208 0,-2 0 0 0,1 1 0 0,-1-1 0 0,2 2 1680 0,0 1 304 16,0 1 48-16,-1-2 16 15,1 4-112-15,-2 2-16 0,1-2 0 0,-1 4 0 0,1 2 48 0,0 1 0 16,-1-1 0-16,2 0 0 16,0 2-48-16,-1-2-16 0,2 4 0 0,-1-1 0 15,1-1-960-15,0 1-192 0,2-2-48 0,-1 2 0 16,1 1-576-16,0-4-128 0,-1-2 0 0,-2 3 0 16,2-3-704-16,0-1-64 0,-1 0-32 0,-2-3 0 31,2-1-1568-31,-1 0-320 0,0-1-64 0,-1-4-9984 0</inkml:trace>
  <inkml:trace contextRef="#ctx0" brushRef="#br0" timeOffset="19950.59">25262 4776 13823 0,'0'-4'1216'0,"-2"-2"-960"0,1-1-256 0,0 5 0 0,1 2 4496 0,0 0 864 15,1 0 160-15,0 0 48 0,1-2-3968 0,0 0-768 0,3 0-176 0,1 2-16 32,2 0-1952-32,-1 2-384 0,2 0-80 0,0 0-16 0</inkml:trace>
  <inkml:trace contextRef="#ctx0" brushRef="#br0" timeOffset="20332.77">25598 4899 21183 0,'-1'3'944'0,"-1"0"192"0,2 0-912 0,-1-2-224 0,1 2 0 15,0-2 0-15,0 1 384 0,0 1 48 0,-1 3 0 0,0 1 0 16,-2 3 272-16,-1 3 64 0,0 1 16 0,-3 3 0 16,1-3-784-16,-2 4 0 0,-1 0 0 0,-1 1 0 31,-1 3-640-31,-2-2-48 0,1 1 0 0,1-1 0 0,0 1 240 0,2-5 32 0,2 2 16 0,-1-4 0 15,3 1 400-15,3-5 0 0,-1 0 192 0,3-2-64 16,0 0 192-16,2-2 32 0,1 0 16 0,2-4 0 16,0 2 80-16,3-4 0 0,-1 3 16 0,2-6 0 15,1 3-672-15,1-4-144 0,0 2-32 0,1-4 0 0,1 2 80 0,-1-2 16 16,2-3 0-16,0 2 0 0,0-4 448 0,0 0 96 16,1-1 0-16,-1-1 16 0,-1 0 432 0,0 0 96 15,1-2 16-15,-2 1 0 0,1 0-80 0,-2 0-16 16,0-1 0-16,0 2 0 0,-2-2-432 0,-1-1-96 15,0 3 0-15,-2-3-16 0,-2 4-176 0,-2-2 0 16,-1 3 0-16,-2-1-176 0,0 1 0 0,-3-2 0 16,0 5 0-16,-2 0 0 15,0-1-336-15,-1 3-64 0,-1 3 0 0,0-4-16 16,-2 1-496-16,0 3-80 0,1 0-32 0,-1-1 0 16,3 1-784-16,-1 0-144 0</inkml:trace>
  <inkml:trace contextRef="#ctx0" brushRef="#br0" timeOffset="20868.68">25979 4943 21183 0,'-2'9'1888'0,"1"-2"-1504"0,-1-1-384 0,1-1 0 0,1 0 1648 0,0-2 256 0,0 4 48 0,0-1 16 0,1 4-1504 0,-1 4-288 0,2 3-176 0,-2-1 192 0,3 0-192 0,-3-4 0 15,1 0-192-15,-1-2 192 16,2-1-688-16,-2-2-16 0,0 2 0 0,0-3 0 16,0-2 16-16,-1 0 0 0,1-1 0 0,-1 0 0 15,1-3 688-15,-1 2 0 0,1-2 208 0,0 0-48 0,0-2 816 0,-2-1 176 16,1 0 16-16,0-1 16 0,0-2 160 0,0 0 48 15,-1-3 0-15,1 2 0 0,0-6-368 0,1 1-64 0,-1-1 0 0,2 0-16 16,0-3-496-16,0 0-80 0,2-3-32 0,0 1 0 16,1-2-336-16,2-1 0 15,1 2 0-15,-1 2 0 0,0 5 0 0,3-3-128 0,0 1 128 0,1 2-192 16,1 2 192-16,1 4 224 0,-1-1-48 0,-1 4-16 16,1-3 144-16,1 3 16 0,-1 1 16 0,-1 2 0 15,1-2 64-15,-1 4 16 16,1 0 0-16,-2-2 0 0,1 4-112 0,-1 1-32 0,-1-2 0 0,0 4 0 0,-1 0-272 15,0 4 160-15,1 0-160 0,0 4 128 16,2 5-128-16,2 2 0 16,-1 5 144-16,0-3-144 0,-1 3 0 0,1-1 0 0,1 6 0 0,1-1 128 0,-1 0-128 15,1-1 0-15,1 1-176 0,0-3 176 16,-2-2-768-16,2-1-48 0,-1-3-16 0,2-6 0 16,-1 0-2064-16,1-5-432 0,-1-1-64 0,1-4-10384 15</inkml:trace>
  <inkml:trace contextRef="#ctx0" brushRef="#br0" timeOffset="22797.89">27658 4891 12895 0,'1'-2'1152'0,"-1"0"-928"0,1 1-224 0,-1 1 0 0,2 0 960 0,-2 0 128 0,1 0 48 0,1-3 0 0,1 1-896 0,-1 0-240 16,1 0 0-16,-1 2 0 0,1 0 464 0,-2 0 16 16,-1 2 0-16,-1 2 0 0,-1 2 96 0,1 2 32 0,-1 3 0 0,-1 2 0 15,1 0 160-15,-1 5 48 0,1 5 0 0,1-1 0 16,-1 6-32-16,2 1 0 0,0 5 0 0,2-1 0 15,-1 1-208-15,1 3-64 0,1-5 0 0,-1 1 0 16,2-2 16-16,0-3 0 0,1-2 0 0,1-1 0 16,-1-2-368-16,0-2-160 0,0-2 128 0,-2-3-128 15,1-3 0-15,-1-1-320 0,-1-1 48 0,1-3 16 16,-2 1 32-16,-1-4 16 0,1 0 0 0,-2-1 0 16,1-4 208-16,0 0 160 0,0 0-32 0,-1-4 0 15,1 1 576-15,-2-4 128 0,1-2 0 0,0-3 16 16,1-2-448-16,-1-3-80 0,-1 0-32 0,0-6 0 0,1-1 112 15,-2-5 32-15,1-3 0 0,-1-2 0 0,1-1 48 0,-1-3 16 16,1-3 0-16,-1 0 0 0,1 0-240 0,-1-1-64 16,2 1 0-16,0-2 0 0,0 2-192 15,1 2 144-15,1-2-144 0,1 4 128 0,3-2-128 0,0 5 0 16,0 2 0-16,3 1 0 0,-1 5-144 0,0 1 144 16,2 5 0-16,0 2 0 0,1 2-160 0,0 3 160 15,-1 3-128-15,3-1 128 0,-3 5-128 0,1 1 128 16,2 3-128-16,-3-1 128 0,3 6-320 0,-1-2 32 15,0 5 0-15,0 3 0 16,1-1-176-16,-1 3-48 0,3 4 0 0,-3-1 0 0,0 1 256 0,2 1 32 0,0 2 16 0,1 5 0 16,-2-1-112-16,1 0-32 0,-4 0 0 0,-1-1 0 31,-1 2-160-31,-1-4-16 0,-3 1-16 0,-2-2 0 0,0-1 160 0,-2-2 16 0,-1 1 16 0,-3-1 0 16,-1-2 352-16,-2 0 0 0,0-1 0 0,-4-5 0 15,1 2 704-15,-2-2 224 0,0 0 32 0,-2-1 16 16,-1 0-480-16,0 0-112 0,0 0 0 0,-1-2-16 15,2 1-368-15,-1-5 0 0,1 4 0 0,0-7 0 32,0 3-1104-32,1-1-144 0,0-1-32 0,0-1-7920 0,1 2-1584 0</inkml:trace>
  <inkml:trace contextRef="#ctx0" brushRef="#br0" timeOffset="23483.83">28475 4656 15663 0,'-3'-4'1392'0,"0"-2"-1120"0,2 3-272 0,0 1 0 0,1 1 896 0,-2-2 128 0,1-1 32 0,-3-4 0 0,1-2-384 0,-1 0-80 0,-1-2-16 0,1-1 0 16,1 3 384-16,-1 2 64 0,-1 1 0 0,0 1 16 15,0 3-1264-15,0 1-256 0,-1 0-48 0,0 2-16 0,0 0 240 0,-2 2 48 16,0 2 16-16,-2 3 0 15,0 2 736-15,-1 3 144 0,0 2 16 0,-2 3 16 16,1 3-256-16,-1 2-48 0,1 3-16 0,-2 1 0 0,2 0 48 0,0 1 16 16,3 2 0-16,0-3 0 0,3 0-80 0,1-3-16 15,3-1 0-15,1-4 0 16,1-2 192-16,1-1 16 0,3-5 16 0,0-1 0 0,4 0-544 0,-1-3 0 16,3-3-240-16,0-3 80 31,1 0-256-31,2-3-48 0,-1-3-16 0,0 0 0 0,1-3 480 0,0-1-144 0,1-2 144 0,-2-2 0 0,1 0 0 0,-2-3 0 0,-1 1 192 0,0 0-64 15,-2 0 32-15,0 0 16 0,-1-2 0 0,-2 2 0 16,-1-3 224-16,-1 3 48 16,0-3 16-16,-2 3 0 0,-1 0 64 0,0 1 16 0,0 3 0 0,-1 1 0 15,0 2-224-15,-1 1-64 0,0 3 0 0,-1 0 0 16,2 3-256-16,0 0 128 0,0 2-128 0,-1 0 0 16,1 0 0-16,0 2 0 15,1 0-240-15,0 3 80 0,1-2 400 0,0 4 80 0,-1-7 0 0,0 0 16 0,10 22-32 16,-5-12-16-16,2 0 0 0,-1 2 0 15,4 0-128-15,-2 1-32 0,1 0 0 0,1 2 0 16,0 1 112-16,0 0 16 16,-1 0 0-16,1 0 0 0,0 2-256 0,0-2 0 0,-1 0 0 0,1 0 0 15,-2 0-352-15,2-1-64 0,0 1-16 0,0-2 0 16,0 0-1792-16,1-1-352 0,1-2-80 0,-2-2-10528 0</inkml:trace>
  <inkml:trace contextRef="#ctx0" brushRef="#br0" timeOffset="23845.27">28916 4166 23951 0,'-2'2'2128'0,"1"-2"-1696"0,0 2-432 0,1 0 0 0,0 1 1024 0,0 0 112 0,1 1 16 0,0 5 16 0,2 3-752 0,0 4-160 0,2 3-16 0,2 3-16 0,0 4 160 0,0 0 48 16,2 2 0-16,-1 3 0 0,0 0-432 0,1 4 0 16,-1 3 0-16,1-2 0 0,-1 2 0 0,-1 2 0 15,0-2 0-15,0 1 0 16,-2-2-320-16,-2-5-112 0,1-4-16 0,-2 1 0 16,0-7-832-16,-2 0-192 0,0-3-16 0,-2-3-9840 0</inkml:trace>
  <inkml:trace contextRef="#ctx0" brushRef="#br0" timeOffset="24060.71">28702 4601 34095 0,'6'-5'3024'15,"0"2"-2416"-15,0 0-480 0,0 2-128 16,1 1 560-16,0 0 80 0,7-3 32 0,8 0 0 15,7-1-160-15,7-2-16 0,5 3-16 0,-1-3 0 16,-2 4-112-16,-1-2-32 0,-2 1 0 0,-1 2 0 0,-1-1-336 0,-3-1 0 16,1 2-160-16,-3-3-11488 15,-4 2-2288-15</inkml:trace>
  <inkml:trace contextRef="#ctx0" brushRef="#br0" timeOffset="24633.1">29333 3979 25791 0,'2'-2'1152'0,"-1"0"224"0,0 2-1104 0,0 0-272 0,1 2 0 0,-1 0 0 15,1-2 256-15,1 4-16 0,2 1 0 0,2 2 0 16,2 6 944-16,1 3 192 15,1 2 32-15,-1 5 16 0,1 1-256 0,-1 5-48 0,1 5-16 0,-1 5 0 16,1 5-544-16,-1 1-112 0,-2-1-32 0,2 3 0 16,-3-2-288-16,-2-1-128 0,-1 0 128 0,-1-6-128 15,1-2 0-15,-3 1 0 0,1-3 0 0,0-1 0 16,-1-5 0-16,1-1 0 0,1-5 0 0,-1-2 0 16,2-1 0-16,1-6 0 0,1 0 0 0,-1-3 0 0,1-2-208 0,0-5-128 15,-2 1-32-15,0-7 0 0,0 2 368 0,-2-4 0 16,2-3 128-16,-1 0-128 0,0-2 160 0,1-4-160 15,-2-3 192-15,1 0-192 0,-2-4 0 0,1-2 0 16,-1-1 0-16,1-2 0 0,-1 0 0 0,0 1 0 16,0-3 0-16,2-1 0 0,-1 1 240 0,1 2-64 15,1-2-16-15,1 5 0 0,-1 1 32 0,4 1 16 16,-1 1 0-16,4 4 0 0,-1 3 48 0,0 1 0 0,1 2 0 0,2 4 0 16,-2 0-256-16,1 3 0 0,-1 6 0 0,3-2 0 15,0 4 208-15,-1 1-48 16,3 2-16-16,-1 2 0 0,1 1 80 0,0 0 16 15,2 1 0-15,-1 1 0 0,1 1-48 0,1 2 0 16,1 1 0-16,1 1 0 0,-1 1-64 0,-1 3-128 0,2 0 176 0,-2 0-176 16,1 1 128-16,-2 0-128 0,0-2 0 0,-2 1 0 15,0-2 0-15,-3 1 0 0,1-2 0 0,-2-2 0 16,-1 0 0-16,0-1 0 0,-2 1 0 0,0-5 0 16,-2 2-192-16,2-2-32 0,-4-3-16 0,0 0 0 15,-2-1-1504 1,-1-3-304-16,-1 1-64 0,-1 0-13840 0</inkml:trace>
  <inkml:trace contextRef="#ctx0" brushRef="#br0" timeOffset="26367.2">22952 5655 11967 0,'0'0'1072'0,"0"-3"-864"0,0 2-208 0,0 1 0 0,1 0 368 0,-2 0 16 0,1-2 16 0,-2 2 0 0,1-4 480 0,-1 1 80 15,0 2 32-15,2 1 0 0,0 0-448 0,0 0-96 16,0 0 0-16,0 0-16 0,-16-18 96 0,14 15 32 0,-1-1 0 0,0 1 0 15,0 0 208-15,0 0 32 0,-1 0 16 0,-1 1 0 16,0 0-576-16,0 0-112 0,-1-1-128 0,-3 2 176 16,0 1-368-16,-2 0-80 0,0 0-16 0,-2 0 0 31,-2 0-128-31,-1 0-32 0,-3 4 0 16,-2-2 0-16,-2 2 288 0,-3 2 160 0,-2 0-192 0,0 1 192 0,-2 0-272 0,-1 2 48 0,1-2 16 0,-3 2 0 15,1-3 448-15,-1 0 80 0,-3 2 32 0,0-2 0 16,0 0 400-16,0 0 80 0,2 0 0 0,-1 0 16 15,2 1-240-15,-1-1-48 0,1 1-16 0,1 2 0 0,0 0-400 0,-2 0-144 16,1-1 0-16,1 1 144 16,0-1-144-16,1 2 0 0,0-2 0 0,1 0 0 0,0 5-128 0,3-4 128 15,0 1 0-15,1 3 0 16,0-1 0-16,1 0 0 0,2 1-144 0,-1-2 144 0,3 0 0 0,-1 3-192 16,2-2 192-16,2 0-160 15,0 1 160-15,4-1 0 0,0-2-144 0,2 0 144 0,2 2 0 0,1-4 192 16,3 0-32-16,0-1 0 15,2-1-32-15,2 0 0 0,-1-2 0 0,1-2 0 16,0-1 112-16,2 2 16 0,0-3 0 0,0 0 0 16,0 0 64-16,0 0 0 0,0 0 16 0,0 0 0 0,0 0 240 0,0 0 32 15,0 0 16-15,0 0 0 0,0 0-368 0,0 0-64 16,0 0 0-16,0 0-16 16,0 0-176-16,0 0 0 0,-23 6 0 0,19-4-176 0,-1 0 176 0,0 0 0 0,0 1 0 0,-1-2 0 31,1 1 0-31,1-2 0 0,1 0 0 0,-1 0 0 0,2 0 320 0,-1 0 0 0,1-2 0 0,-1 1 0 15,2-2 16-15,0 1 0 16,-2 0 0-16,3-3 0 0,-1 2-112 0,1-1-32 0,1-2 0 0,-1 0 0 16,3-3 32-16,-2 2 0 15,3-3 0-15,-2 1 0 0,3-1 48 0,0 0 16 0,1-2 0 0,0 0 0 16,2-1-80-16,-1 1-16 0,1-2 0 0,0 2 0 16,1-3-192-16,0 1 0 0,-1 2 0 0,2-3 0 0,-1 4 0 0,-1-1 0 15,1-3 0-15,0 3 0 16,-2 2 0-16,1 0-128 0,-2 0 128 0,0 1-208 15,-1 2 208-15,0 1 0 0,-1 1 0 0,-1 1-144 0,-1 0 144 0,-1-1 0 16,0 4 0-16,-1 1 0 16,-1 0 0-16,0 0 0 0,-1 0 0 0,1 1 0 31,-1 4-432-31,-1-1 0 0,-1 2 0 0,1 0 0 0,-2 0-272 0,-1 4-48 0,1-1-16 0,-3 2 0 16,2 4 64-16,-1-3 0 0,-2 4 0 0,0-1 0 0,2 1 448 0,-3 0 80 15,-2 4 32-15,-1 2 0 0,0 3-32 0,-2 1 0 0,-1 3 0 16,-2 2 0 15,2-3-512-31,-2 3-96 0,-1 1-32 0,1 0 0 0,-1-1 80 0,4-6 16 0,2-5 0 0,3-4 0 0,2-8 848 0,2-1 160 16,4-4 32-16,0-3 16 0,2-2 1296 0,2 1 256 15,1-2 48-15,1-1 16 0,4 2-832 0,1-2-160 16,4-2-48-16,3 1 0 0,5 0-912 0,5 3 0 16,5-2-272-16,10-2 64 0,8 3-112 0,9 0-32 0,8 0 0 0,7-1-14400 31</inkml:trace>
  <inkml:trace contextRef="#ctx0" brushRef="#br1" timeOffset="49952.36">20864 13893 5519 0,'2'0'496'0,"-2"0"-496"0,1 0 0 0,-1 0 0 0,1 0 1904 0,-1 0 272 0,1 0 64 0,-1-2 16 0,3 2-752 0,-2-2-160 0,1 2-16 0,-2 0-16 15,0 0-864-15,0 0-160 0,0 0-32 0,0 0-16 0,0 0 128 0,0 0 16 16,0 0 16-16,0 0 0 0,0 0 480 0,0 0 80 16,-8-18 32-16,4 14 0 0,2 2 160 0,-2-2 16 15,1 1 16-15,0 0 0 0,-1 0-352 0,-1-1-64 16,1 1 0-16,-1-2-16 0,-1 1-32 0,0-2 0 15,0 2 0-15,-2-2 0 0,1 0-192 0,-2-3-32 16,-1 2-16-16,1-2 0 0,-4 2-256 0,0-4-48 16,0 1-16-16,-2 0 0 0,-1 0 160 0,0-2 16 0,-1 2 16 0,-2 0 0 15,2 1 96-15,-1 3 0 16,0-3 16-16,-2 2 0 0,2 1-336 0,-2-3-128 16,2 2 0-16,0 0 144 0,1-1 64 0,0 0 16 0,-1-2 0 0,0-1 0 15,2 4-48-15,0-3-16 0,0-2 0 0,-1 3 0 16,3-3 32-16,-1 2 16 0,2-3 0 0,0 1 0 15,-1-2-80-15,1 0 0 0,-1 0-128 0,0-1 192 16,1 1 16-16,-2 2 0 0,1-1 0 0,1 1 0 16,-2 2-208-16,-1-2 128 0,0 2-128 0,0 0 0 0,-2 2 0 15,0-2 0-15,-2 0 0 0,-1 1 0 16,-1 2 0-16,0 1 0 0,-1-3 0 0,1 2 0 16,1 0 0-16,1 1 0 0,0 0 0 0,2 0 0 15,-1 0 0-15,1-4 0 0,0 1 0 0,1-1 0 16,2 2 0-16,0-4 0 0,1 0 128 0,-1 0-128 15,2 2 128-15,0-3 0 0,-1 1-128 0,1 2 192 16,0 2-192-16,0 0 0 0,0-1 128 0,0 0-128 0,-1 2 0 0,-1-3 0 16,0 4 0-16,1-2 0 0,-3 1 144 0,1 1-144 15,-2-1 128-15,-1-2-128 16,2 2 128-16,-2 1-128 0,2-3 0 0,-1 2 128 16,0 0-128-16,2-1 128 0,0 1-128 0,1-1 128 0,2 0-128 0,0-1 128 15,0-3-128-15,0 2 128 0,3 1-128 0,1-1 0 16,-1-3-160-16,1 3 160 0,0-2 0 0,-1 0 0 0,2 2 0 0,-2 0 0 15,0 1 176-15,-1-1-176 0,0 2 160 0,0 0-160 16,-2-2 0-16,1 2 128 0,0 2-128 0,-1-3 0 16,1 1 0-16,-1 0 176 15,1 0-176-15,0-1 160 0,-1 0-160 0,0 3 160 16,0 0-160-16,1-2 160 0,0-1-160 0,-2 3 0 16,2-2 0-16,-1 0 128 0,1 2-128 0,1-3 0 0,0 3 0 0,1-1 0 15,0 1 0-15,0-1 0 0,1 1 0 0,-1-1 0 16,2 1 192-16,-1-1-64 0,2 1 0 0,-3-2 0 0,1 1 48 0,1 0 0 15,-1 2 0-15,-1 1 0 16,1 1-176-16,1-1 0 16,0 1 0-16,0 0 0 0,-1 0 0 0,0 0 0 0,2 3 0 0,-1-3 0 15,1 3 0-15,0-4 0 0,0 4 0 0,1-2 0 16,1 1-128-16,0-2 128 16,2 3 0-16,-1-4 0 0,0 2 0 0,2-2 0 0,-1 2 0 0,1-2 0 0,1 2 0 0,-2-2 0 15,2 0 0-15,1 2 0 0,0-2 0 0,-1-1 240 16,1 4-64-16,-2-4-16 0,2 4-160 0,-1-2 0 15,0 1 0-15,0 0 0 0,1 2 0 0,-2-2 0 16,1 1 0-16,-1 1 0 0,1 0 0 0,-2 0 0 16,2 0 0-16,1 0 0 0,0 0 0 0,0 0 0 0,0 0 0 0,0 0 0 15,0 0 0-15,0 0 0 16,0 0 0-16,0 0 0 16,0 0 0-16,0 0 0 0,0 0 0 0,0 0 0 15,0 0 0-15,0 0 0 0,0 0 160 0,0 0-160 16,0 0 0-16,0 0 0 0,0 0 0 0,0 0 0 15,0 0 0-15,0 0 0 0,0 0 0 0,0 0 0 0,0 0 0 16,0 0 0-16,0 0 0 0,0 0 0 0,0 0 0 0,0 0 0 16,0 0 0-16,0 0 0 0,-13 17 0 0,15-12 0 15,-2 0 0-15,0 0 0 0,-2 1 0 0,2 0 0 16,0 0 0-16,-1 1 0 0,0 3-144 0,1-4 144 16,0 4-128-16,1-4 128 0,-1 1 0 0,0-1 0 15,1 3 0-15,1-3 0 0,0 0 0 0,-1 1 0 16,1 0 0-16,-1-1 0 0,1 0 0 0,1-3 0 15,1-2 0-15,-2 4 0 0,2 1 0 0,-2-2 0 16,-1 0 0-16,2-1 0 0,-1 2 0 0,0-1 0 16,0-2 0-16,-1 2-128 0,1-1 128 0,-1-2 0 0,0 1 0 15,0 0 0-15,-1 3 0 0,0-4 0 0,0 1 0 0,0-2 0 16,0 3 0-16,0-3 0 0,0 0 0 0,0 0 0 16,0 0 0-16,0-3 0 0,-1 3 0 0,1-3 0 15,0 3 0-15,0 0 0 0,0 0 0 0,0 0 0 16,-2-23 128-16,2 15-128 0,-2 0 128 0,2 2-128 15,-1-3 192-15,1-1-48 0,-1 2 0 0,1-2 0 16,-1 0-144-16,1 0 160 0,-2-1-160 0,2 4 160 16,-1-2-160-16,0 2 0 0,0 0 0 0,-1 1 0 15,2 2 0-15,-1-2 0 0,0 1 0 0,0 2 0 16,1-1 0-16,-2 0 0 0,1 2 0 0,0-2 0 0,1 2 0 16,-1-1 0-16,1 2 0 0,0-2 0 15,0 1 0-15,0 1-176 0,0 1 176 0,0-3-128 0,-1 3 128 0,1-2 0 16,0 0 0-16,0 2-128 15,0-2 128-15,0 1 0 0,0-2 0 0,0 3 0 0,0-3 0 0,0 3 0 16,1-3 0-16,-1-1 0 0,1 2 0 0,0 2 0 16,0-4 0-16,1 2 0 0,-1 2 0 0,0-3 128 15,0 2-128-15,1 1 0 0,0-2 0 0,-1 0 0 16,1 2 0-16,-1 0 0 0,0-2 0 0,0 2 0 16,2 0 0-16,-2-3 0 0,3 3 0 0,-2-1 0 15,2 1 0-15,0 0 128 0,1 0-128 0,0 0 0 16,2 0 0-16,0 0 0 0,2-2 0 0,1 2 0 0,0 0 0 0,2-3 0 15,1 2 0-15,-1 1 0 16,0 0 0-16,1-3 0 0,1 3 0 0,3-3-192 0,0 3 64 0,0-3 0 16,-1 0-112-16,3-1-16 0,3 1 0 0,2-3 0 31,0 0-160-31,2-3-32 0,3 2-16 0,-2-3-19536 0</inkml:trace>
  <inkml:trace contextRef="#ctx0" brushRef="#br1" timeOffset="54489.13">21438 13314 8287 0,'0'-2'736'0,"0"1"-592"0,0 1-144 0,0 0 0 0,0 0 384 0,1 0 64 0,-1-3 0 0,2 3 0 0,-1-4-64 0,-1 2-16 16,1-1 0-16,-1 3 0 0,0 0 32 0,0 0 16 15,0 0 0-15,0 0 0 0,0 0 960 0,0 0 192 0,0 0 32 0,0 0 16 16,0 0 560-16,0 0 128 16,0 0 0-16,0 0 16 0,0 0-1008 0,0 0-208 0,0 0-32 0,0 0-16 0,0 0-624 0,4 21-128 15,-4-11-32-15,0-1 0 0,1 5-272 16,-1-2 0-16,1 0-176 0,-1 2 176 16,1 1 0-16,1-2 0 15,-2 3 0-15,0 2 0 0,0-5 592 0,0 3 32 0,1-1 0 0,-1 1 0 16,0-2-64-16,0 2-16 0,1 1 0 0,0 1 0 15,-1 0-208-15,0 1-32 0,-1 1-16 0,0 1 0 0,-2-2 16 0,1 0 0 32,0 1 0-32,-1 1 0 0,1-3-128 0,-2 2-32 0,-1-1 0 0,1-3 0 0,0-3 240 0,2 2 32 15,0-1 16-15,-1 1 0 0,1-3-128 0,-1 0-32 0,2-2 0 32,-2 3 0-32,2-4-272 0,1 0 0 0,-1 1 0 0,0-3 0 15,-1 2 0-15,1 1 0 0,-1-1 0 0,1-3 0 16,-1 0 0-16,0-2 0 0,-1-1 0 0,2 1-144 15,-1-1 144-15,-1 0 0 0,2 2 160 0,-2-1-160 16,1-2 160-16,-1 2-160 0,1 0 160 0,0-2-160 16,-1 2 0-16,2-2 0 0,-2 0 0 0,2 0 0 15,0-2 128-15,1 3-128 0,-1-3 0 0,1 0 0 16,0 0 224-16,-2 0-48 0,2 0-16 0,0 0 0 16,0 0-160-16,0 0 128 0,0 0-128 0,0 0 128 15,0 0-128-15,0 0 0 0,0 0 0 0,0 0 0 0,0 0 0 0,0 0 0 16,0 0 0-16,0 0 0 0,0 0 0 0,0 0 0 15,0 0 0-15,0 0 0 0,0 0 0 0,0 0 0 16,0 0 0-16,0 0 0 0,0 0 0 0,0 0 0 16,0 0 0-16,0 0 0 0,0 0 0 0,0 0 0 15,0 0 0-15,0 0 0 0,0 0 0 0,0 0 160 16,0 0-160-16,0 0 160 0,0 0-160 0,0 0 0 16,0 0 144-16,0 0-144 0,0 0 0 0,0 0 0 15,0 0 0-15,0 0 0 0,0 0 0 0,0 0 0 16,0 0 0-16,0 0 0 0,0 0 0 0,0 0 0 15,0 0 0-15,2 19 0 0,-2-19 0 0,0 3 0 0,0 1 0 0,0-2 0 16,0 2 0-16,1 0 0 0,-1-2 0 0,0 2 0 16,1-4 0-16,0 2 0 0,1-1 0 0,-2 2 0 15,1-1 0-15,-1-2 0 0,1 2 0 0,-1 0 0 16,1-2 0-16,-1 0 0 0,0 3 0 0,0-3 0 16,0 0 0-16,0 0 0 0,0 0 0 0,0 0 128 15,0 0-128-15,0 0 128 0,0 0-128 0,0 0 128 16,0 0-128-16,0 0 0 0,0 0 128 0,0 0-128 15,0 0 0-15,0 0 0 0,0 0 0 0,0 0 0 16,0 0 0-16,0 0 0 0,0 0 0 0,0 0 0 0,0 0 0 0,0 0 0 16,0 0 0-16,0 0 0 0,0 0 0 0,0 0 128 15,0 0-128-15,0 0 0 0,0 0 0 0,0 0 0 16,0 0 0-16,0 0 0 0,0 0 0 0,0 0 0 16,0 0 0-16,0 0 0 0,0 0 0 0,0 0 0 15,0 0 0-15,0 0 0 0,0 0 0 16,-21-3 0-16,19 6 0 0,-1 0 0 0,2 0 0 0,-1-3 0 15,-1 3 0-15,2-3 0 0,0 0 0 0,1 2 0 16,0-2 0-16,0 0 128 0,0 0-128 0,0 0 192 16,0 0-64-16,0 0 0 0,0 0-128 0,0 0 0 0,0 0 0 15,0 0 0-15,0 0 0 0,0 0 0 16,0 0 0-16,0 0 0 0,0 0-272 0,0 0 16 16,0 0 16-16,0 0 0 15,0 0-336-15,0 0-64 0</inkml:trace>
  <inkml:trace contextRef="#ctx0" brushRef="#br1" timeOffset="55535.35">21809 13805 13823 0,'0'-1'1216'0,"0"1"-960"0,0 0-256 0,0 0 0 0,0 0 2240 0,0 0 416 0,0-3 80 0,0 3 16 0,0-2 0 0,0 1 16 0,0-2 0 0,0 3 0 15,0 0-1088-15,0 0-208 0,0 0-64 0,0 0 0 16,0 0-704-16,0 0-128 0,0 0-48 0,0 0 0 15,0 0-400-15,0 0-128 0,0 0 0 0,0 0 0 16,0 0 0-16,0 0-352 0,0 0 48 0,5 21 16 16,-5-14-96-16,0 0 0 0,-1 3-16 15,0-2 0-15,-1 2 224 0,1 0 176 0,-1 1-208 0,-1-1 80 16,2 0 128-16,-2 3-192 0,2-1 192 0,-1 2-192 16,-1 0 192-16,1 0 0 0,-1-2-144 0,1-3 144 0,1 1 0 0,1-3 0 15,0-1 0-15,-2-1 0 0,2-1-128 0,-1-3-64 16,1 2-16-16,0-3 0 15,-1 0-688-15,0-4-128 0,-1 0-16 0,1-1-16 16,-1-2-1072-16,-2-2-224 0</inkml:trace>
  <inkml:trace contextRef="#ctx0" brushRef="#br1" timeOffset="55748.37">21740 13558 29487 0,'1'2'1296'0,"-1"-2"288"0,-1 2-1264 0,1 0-320 0,0-2 0 0,0 3 0 16,1-3-384-16,0 1-144 0,1 1-32 16,-1 2 0-16,2-2-1824 0,0 2-368 0,1 0-80 0,-2 1-16 15,1-2 2336-15,-2 0 512 0,-1 1 0 16,-1-4 128-16</inkml:trace>
  <inkml:trace contextRef="#ctx0" brushRef="#br1" timeOffset="56640.25">21988 13742 19343 0,'2'3'848'0,"-1"-1"192"0,0-1-832 0,-1 2-208 0,0-3 0 0,0 2 0 0,1 2 256 0,1-2 16 0,0 5 0 0,0-2 0 16,1 3 992-16,-1 1 192 0,1-3 32 0,-1 1 16 0,1 2-800 16,-2 1-144-16,3-3-48 0,-3 5 0 0,2-3-304 0,-2-1-64 31,1 3-16-31,-1-1 0 0,1-4 112 0,-1 2 16 0,0 0 0 0,0-2 0 16,1 1-32-16,-1-4 0 0,-1 3 0 0,0-3 0 0,1 1 336 0,-1-2 64 15,0 2 16-15,0-3 0 0,0 4-240 0,0-5-32 16,0 0-16-16,-1 0 0 0,2 0 240 0,-2 0 48 15,1 0 16-15,0-4 0 16,0 3-128-16,0 1-16 0,0 0-16 0,0 0 0 16,0 0-96-16,1-20-16 0,-1 12 0 0,1-2 0 15,2 0-64-15,-1 0-32 0,1-5 0 0,0 1 0 0,1 0-96 0,1 0-32 16,0-1 0-16,0 2 0 16,1 0-160-16,2 1 0 0,-1 2 0 0,-1-2 0 15,2 4 0-15,-1-3 0 0,2 4 0 0,-1 0 0 0,0 1 0 0,-1 3 0 0,1 0 0 0,-2 1 0 16,0 2-192-16,0 0 48 0,0 2 0 0,-1 2 0 15,-1 1-96-15,1 0-16 16,-1 1 0-16,-1 3 0 0,1-1 256 0,0 0 0 16,0 1 0-16,-2 0 0 0,2 1 0 0,-2-1 0 15,1-3 0-15,-2 1 0 0,1-1 160 0,0-2-32 16,-1 1 0-16,-1-4 0 0,1 2 128 0,0-3 0 16,-1 0 16-16,2 0 0 0,-1 0-80 0,1-3-32 15,-1 2 0-15,1 1 0 0,-1-2-160 0,1-2 0 16,-2 4 144-16,0 0-144 0,0 0 0 0,0 0 0 0,14-16 0 0,-10 10 0 15,-2 3 0-15,1-3 0 0,0 2 0 0,1 1-128 0,0-4 128 0,0 2-208 16,0 2 80-16,1 0 128 0,0 2-144 0,0-4 144 16,1 4 0-16,-1-3 0 15,2 2-128-15,-2-2 128 16,1-1 0-16,1 1 0 0,-1-2 0 0,1 2-128 16,0-4 128-16,0 2 0 0,0-1 0 0,-1 1 0 15,0 1 0-15,0 0 0 0,0 2 0 0,-1-1 0 16,0 1 0-16,0 1 144 0,-1 1-144 0,1 1 0 0,-2 0 0 15,1 3 128-15,0 0-128 0,0 1 128 0,-1-1-128 0,1 6 128 16,0-2-128-16,-1 5 128 0,2-3-128 0,0 5 128 16,0 1-128-16,-1-2 160 0,1 4-160 0,-1-3 160 15,-1-1-160-15,1 3 0 0,1 0 0 0,0 2-176 16,1 1 176-16,-1-2 0 0,0-2 128 0,0-1-128 16,-1-2 0-16,1-2 0 0,-2 1 0 0,0-3 0 15,1 0 0-15,-2-4-128 0,0 0 0 0,0-2 0 16,-1 2-720-16,0-4-144 15,0 0-32-15,-1-1-10496 0,0-2-2096 0</inkml:trace>
  <inkml:trace contextRef="#ctx0" brushRef="#br1" timeOffset="56940.94">22697 13839 10127 0,'0'9'896'0,"-1"-2"-704"0,-1-1-192 0,1-2 0 0,1-1 5152 0,0 0 992 0,0-1 208 0,0 3 48 15,0 4-5536-15,0-1-1104 0,0 2-208 0,0 0-64 16,1 0 32-16,1 0 0 0,-1-1 0 0,-1-1 0 0,0 0 480 0,0 0 0 0,0 0 0 0,0 0 0 15,-1 2 320-15,-1-1 144 0,1-2 48 0,0 2 0 16,0-3-272-16,-2 0-48 0,2 1-16 0,0-4 0 16,1 0-1424-16,0-2-288 15,-1 2-48-15,1-7-11072 0</inkml:trace>
  <inkml:trace contextRef="#ctx0" brushRef="#br1" timeOffset="57149.5">22715 13438 41471 0,'-2'4'3680'0,"-2"1"-2944"16,2 1-592-16,1-5-144 0,1-1 224 0,0 2 16 16,-3 5 0-16,2-1 0 15,0 4-1136-15,-1 2-240 0,4-4-32 0,0-2-16 16,1 0-2096-16,1-2-432 0,1-2-64 0,-1 1-32 0</inkml:trace>
  <inkml:trace contextRef="#ctx0" brushRef="#br1" timeOffset="57510.95">23116 13432 35007 0,'-5'3'1552'0,"1"0"320"0,1-1-1488 0,0-2-384 16,2 2 0-16,1-2 0 15,0 2-688-15,0 1-208 0,-1 0-32 0,1 3-16 31,-1 1-544-31,1 5-112 0,1-2-32 0,0 4 0 0,0 0 1088 0,2 5 224 0,-1 1 32 0,-1-1 16 0,1 5 1696 0,-1-2 352 0,0 4 64 0,-1-1 16 16,0 3-144-16,-1-2-32 16,0 3 0-16,-1-3 0 0,0 1-1056 0,-1-1-224 15,1 0-32-15,-3-1-16 0,1-1-352 0,-1 1 0 16,-1-1-160-16,1-3 160 16,-1 1-1088-16,1-4-128 0,-1 0 0 0,1-3-16 15,1-3-816-15,-1-2-144 0,0 0-48 0,2-7-6480 16,-1 2-1312-16</inkml:trace>
  <inkml:trace contextRef="#ctx0" brushRef="#br1" timeOffset="57765.21">22855 13747 41919 0,'-4'12'928'0,"1"-5"192"0,-1-4 32 0,2-1 16 0,0 0-928 0,2-2-240 15,0 0 0-15,0-2 0 0,3 0 0 0,1-1 128 16,3-2-128-16,5-3 0 0,6-4 0 0,4 0-320 16,3-5 64-16,3-1 0 15,4 2 48-15,2-5 16 0,1 3 0 0,3 0 0 16,-3-1-112-16,0 3-16 0,0 4 0 0,-4 0 0 31,-3 2-528-31,-1 2-112 0,0 2-32 0,-3 0 0 16,-1 3-1376-16,0-3-288 0,-1 3-48 0,0-4-16 0</inkml:trace>
  <inkml:trace contextRef="#ctx0" brushRef="#br1" timeOffset="59233.64">24437 13694 11967 0,'1'-3'1072'0,"-1"0"-864"0,0 0-208 0,0 2 0 0,0-3 816 0,0 4 112 0,0-2 32 0,0-2 0 16,1-2-1552-16,-1-3-304 0,0-1-64 0,0 0-16 0,-1 2 1744 0,0 0 368 15,-1 2 64-15,0 0 16 16,0 1 1152-16,-1 1 256 0,-1 1 32 0,1-1 16 16,0 1-16-16,-1 3 0 0,2-2 0 0,-2 1 0 0,2 2-1184 0,-2 1-224 0,0-2-48 15,1 3-16 1,-2 1-752-16,0 2-160 0,-1 0-16 0,-2 0-16 15,1 4-480-15,-2 2-80 0,0 1-32 0,0 0 0 16,-3 0-864-16,3 0-160 0,-1 2-32 0,1-1-16 16,2 3 768-16,-2-3 144 0,3-2 48 0,-2 1 0 0,2-1 464 0,1-2 208 0,1-3-16 0,1 2 0 15,0-2 16-15,1-1 0 0,1 1 0 0,-1-2 0 16,2 1-208-16,2-3 176 16,-1 0-176-16,0 2 160 15,2 0-480-15,0-1-112 16,1-2-16-16,1-1 0 0,0 2-112 0,1-3-16 0,0 2-16 0,2-2 0 0,-1 0 416 0,0 0 176 0,3-2-128 0,-1 2 128 0,1-3 0 0,0 2 304 31,0 1-48-31,0-2-16 0,1-1-240 0,0-1 128 0,0 1-128 0,-1-2 0 0,2 0 304 0,-2-1-48 31,0 1 0-31,0-3 0 0,-3 2 32 0,1-4 0 16,-1 1 0-16,-2 0 0 0,0-1-32 0,-1-1 0 0,-2-1 0 16,1 1 0-16,0 0 64 0,-1-4 0 0,-1 2 0 0,0-5 0 0,-1 2 160 0,-1 0 32 15,0 0 16-15,-1 0 0 16,1 4-224-16,-1-4-48 15,-2 1-16-15,2 2 0 0,-2 4 0 0,-1 1 0 16,1 2 0-16,-1 0 0 0,0 3-496 0,-1 2-112 16,0 1-16-16,-2 1 0 15,1 2-720-15,-3 1-160 0,0 2-16 0,-1 0-16 16,0 0-560-16,1 0-128 0,0 0 0 0,0 1-16 16,3-1-112-16,1-3 0 0,1 0-16 0,1 1-7200 0</inkml:trace>
  <inkml:trace contextRef="#ctx0" brushRef="#br1" timeOffset="59851">24795 13663 27647 0,'-1'5'2448'0,"0"-5"-1952"0,0 4-496 0,1-4 0 15,0 0 2096-15,0 0 320 0,0 2 64 0,0-2 16 0,0 4-2688 0,1-2-512 0,0 2-128 0,0 0 0 0,2 2-768 0,-2 0-160 0,2 0-32 16,-2 2 0-16,-1 0 48 0,1 2 0 0,-2 0 0 0,0 1 0 0,-1 2 1440 0,0 3 304 0,-1-5 0 0,0 4 0 0,0-3 1648 0,-1-2 224 0,1 0 48 0,-1-2 16 16,0-1-368-16,2-1-80 0,-1-2-16 0,2-4 0 0,1 0-592 15,-1 0-128-15,1-3-32 0,0-1 0 0,1-2-208 0,-1 2-32 16,3-5-16-16,-1 0 0 15,1-3-160-15,-1-1-48 0,0 1 0 0,2-2 0 0,-1-4-256 0,0 2 0 16,1-4-176-16,0 4 176 0,0-2-240 0,-1 2 64 16,1 0 16-16,0 3 0 0,-1-2 160 0,1 1 0 15,1 6 0-15,0-2-128 0,-1 3-16 0,-1 4 0 16,1-2 0-16,0 4 0 0,-1-2 0 0,1 3 0 16,1 3 0-16,0-2 0 0,3 1 144 0,-2 2 0 15,1 1-144-15,1 0 144 0,-2 0 0 0,1 1 0 16,3 0 0-16,0 5 0 15,0 0 0-15,-2 2 0 0,1-2 0 0,0 1 192 0,-1 1 96 0,1-1 32 16,-1 0 0-16,-1 1 0 0,0-1 48 0,1 2 16 16,-2-2 0-16,0 1 0 0,0-1-256 0,-1-2-128 15,0 2 160-15,-1-1-160 0,0 0 0 0,-2-1-128 0,1-1-16 0,-1-2 0 32,1 0-592-32,-1-5-112 0,-1-1-32 0,-1-1-15520 0</inkml:trace>
  <inkml:trace contextRef="#ctx0" brushRef="#br1" timeOffset="62095.82">26115 12995 11967 0,'1'-3'1072'0,"0"0"-864"0,0 3-208 0,-1 0 0 0,2 3 1312 0,-1-3 224 0,1 0 32 0,2 0 16 0,1 0 416 0,1 1 96 0,2 1 16 0,-1 2 0 15,2 1-272-15,-2 0-48 16,1 3-16-16,-2 2 0 0,1 2-624 0,-1 1-112 0,1 2-16 0,-1 1-16 15,-1 1-624-15,0 4-128 0,-2 2-32 0,0-1 0 16,0 3 112-16,-1 3 32 16,-1 0 0-16,-1 5 0 0,-1-2-96 0,-2-2-16 15,0 3 0-15,-1 2 0 0,1-5-96 0,0 5-32 16,-1-4 0-16,-1-3 0 0,1-1-128 0,1-4 0 16,0 0 0-16,1-1 128 0,-2-1 240 0,1-4 32 15,1-1 16-15,0-3 0 0,-2-2-144 0,1 0-16 16,1-4-16-16,-1 0 0 0,2-2-240 0,0-1 176 15,1-2-176-15,-1-1 160 0,1 0-160 0,0-1 192 16,0-2-192-16,1-1 192 0,-1 1-32 0,0-3 0 16,0-1 0-16,0 1 0 0,1-4-32 0,0-1 0 15,2 1 0-15,-1-3 0 0,2-2 64 0,1 1 0 16,-1-1 0-16,2-3 0 0,0 2-192 0,1-3 160 16,1 2-160-16,2-2 160 0,-2 3-160 0,1 0 0 0,0 1 0 15,1 2 0-15,-2 0 0 0,1 2 0 0,0 4 0 0,-1-2 0 16,0 5 0-16,-1-2 0 0,1 3 0 0,-1 3 0 15,0 0-160-15,1 0 160 0,-1 1-208 0,-1 1 80 16,2 2-64-16,-1-2 0 0,-1 2 0 0,2-1 0 16,-2 0 192-16,1 0 0 0,1 1 0 0,-1-1-128 15,2 2 128-15,-2-1 0 0,2 2 0 0,0 0 128 16,-2 0 0-16,0 1 0 0,2 0 0 0,-1 2 0 16,-1-1-128-16,2 2 128 0,-2 0-128 0,0-1 128 15,-2 1-128-15,2 0 0 0,-2-3 0 0,-1 2 0 16,0-1 0-16,1 0 128 0,-1 0-128 0,0-1 128 0,-1-1-128 0,1 0 0 15,0 1 0-15,-2-3 0 0,1 2 0 0,-2 0-192 16,1-1 64-16,0 3 0 16,-2-2-416-16,1 0-80 0,-1 3-16 0,-1-2 0 15,1-1-1680-15,0 3-352 0,-2-3-64 0,1 2-12704 16</inkml:trace>
  <inkml:trace contextRef="#ctx0" brushRef="#br1" timeOffset="62713.05">26911 13463 11055 0,'3'0'976'0,"-3"0"-784"0,0 0-192 0,0-3 0 0,0 3 3856 0,0 0 736 0,1-1 144 0,-1 0 16 0,1-1-2816 0,0 2-560 16,2-3-112-16,-3 3-32 0,0 0-624 0,0 0-128 15,0 0-32-15,0 0 0 0,0 0-16 0,0 0-16 16,0 0 0-16,0 0 0 0,0 0-160 0,-15 13-48 16,10-4 0-16,-2 1 0 0,0 0-80 0,1 2-128 0,0 2 176 0,-1 1-176 15,0-3 208-15,2 0-64 0,2 2-16 0,-1-4 0 16,3 1 384-16,-2-1 64 16,3 0 0-16,-1-2 16 0,2 2-288 0,1-2-64 15,0 3-16-15,0-4 0 0,1 2-224 0,-1-2 0 0,2 0 0 0,0-1 0 16,1 0-304-16,0 0 48 0,0-2 16 0,1 1 0 15,0-2 80-15,0-1 16 0,2 0 0 0,-1-2 0 16,2 0 144-16,-1 0 0 0,2 0-144 0,0-4 144 16,-1 2 0-16,-1-2 0 0,2-2-144 0,-1 0 144 15,2 0 0-15,-1-2 0 0,0-3 0 0,0 1 0 16,0-2 304-16,-2-2-48 0,2-1 0 0,-1 2 0 0,0-2-80 0,-2-1-32 16,0 0 0-16,-2 0 0 0,0 1-144 0,-1-1 0 15,-2 2 144-15,0-1-144 0,0 2 0 0,-3-2 0 16,-2 3 0-16,0 1 0 0,-1 2 0 0,-2-1 0 15,-2 1 0-15,0 3-128 0,-2 2-192 0,-2 1-48 16,-2 0 0-16,-1 3 0 31,-1 0-672-31,0 3-144 0,0 0-32 0,1 4 0 0,0-1-1248 0,2 0-256 0,-1 4-48 0,0-4-16 0</inkml:trace>
  <inkml:trace contextRef="#ctx0" brushRef="#br1" timeOffset="66724.25">27370 13475 24879 0,'-1'0'2208'0,"1"-2"-1760"0,0 2-448 0,0-3 0 0,1 3 2192 0,-1-1 368 0,1-2 64 0,-1 0 0 16,1-2-896-16,1 0-176 0,0-4-32 0,0 3-16 16,1 2-928-16,-1-1-176 0,1 2-32 0,-1 1-16 15,2 0-96-15,-3 2-32 0,2 2 0 0,-1-2 0 16,1 4-32-16,-1 0-16 0,1 2 0 0,0 0 0 0,0 3 16 0,1-2 16 15,1 2 0-15,-2 1 0 0,2 2-16 0,0-2-16 16,0 0 0-16,0 2 0 0,0 1-32 0,0-1 0 16,0 0 0-16,0-1 0 0,0 1-144 0,0 0 0 15,-2 2 0-15,2-2 128 0,0 0-128 0,-1-2 0 16,-2-1 0-16,2-2 0 0,1 3 0 0,-1 1 0 16,0-3 0-16,-2-2 0 0,2 3 0 0,-1-6 0 15,0 3 0-15,1-2 0 0,-1-1 128 0,1-3-128 16,1 0 192-16,-1 0-64 0,2 0 0 0,-1-5-128 15,2 0 192-15,1-1-64 0,0-3-128 0,0-1 0 16,2-2-192-16,-2-1 192 0,2 0-224 0,-1-2 80 0,0-1 16 0,-1 0 0 16,1 1-16-16,-2 1 0 0,1 2 0 0,-2-2 0 15,0 3 144-15,-1 1 0 0,0 0 0 0,0 2 0 16,0 4 0-16,0-2-160 0,0 2 160 0,-2 4 0 16,2-2-176-16,-1 4 176 0,0-1-160 0,1 4 160 15,-2 1-160-15,1 4 160 0,1 0-160 0,0 3 160 16,0-1 0-16,0 0 0 0,-1 2 0 0,2 1 0 15,-1-4 0-15,0 1 0 0,0 1 0 0,-2-1 0 16,2-2 0-16,-1 0 128 0,1 1 16 0,-3-1 0 16,2 0-16-16,0-4-128 0,0 3 192 0,-1-3-64 15,0-1-128-15,0 0 0 0,1 1 144 0,1-2-144 0,0-2 192 16,0-2-16-16,1 1-16 0,0-1 0 16,3-1-16-16,-2 1 0 0,3-2 0 0,1-2 0 15,-1-1 16-15,1 1 0 0,2 0 0 0,-2-2 0 0,1 0 96 0,1-3 0 16,-2 2 16-16,1-3 0 15,-1-1-16-15,2 0 0 0,-2 0 0 0,-1-3 0 0,0 2 0 0,-2-3 0 16,0 1 0-16,-2-2 0 0,0 0-256 0,-1 0 128 16,0-1-128-16,-1-1 0 0,-2 2 0 0,-1-1 0 15,1 1 0-15,-2 0-192 16,-2 0-464-16,1 1-96 0,0 1-16 0,-2 2 0 16,0 0-320-16,-1 2-80 0,0 0-16 0,1 4-18016 0</inkml:trace>
  <inkml:trace contextRef="#ctx0" brushRef="#br1" timeOffset="68001.05">29273 13361 25791 0,'0'0'2304'0,"0"0"-1856"0,1 0-448 0,-1 0 0 0,1 0 1776 0,1 0 256 0,0 0 48 0,2 0 16 0,2 0-608 0,0 0-112 0,3 1-32 0,-2 2 0 15,1 1-976-15,-2-1-208 0,1 2-32 0,-2 2-128 16,-1 2-176-16,-2 0-144 0,0 2-16 0,-4 2-16 0,1 1 352 0,-1 2 0 16,-2 1 0-16,0-3 0 0,1 2 448 0,-2 1 128 15,0-1 0-15,0 0 16 0,1-1-320 0,0-4-64 16,2 0-16-16,-1-1 0 0,1 0-192 0,-1-4 0 16,2 0 0-16,1-2 0 0,0-2 0 0,0 2 0 15,0-4 0-15,0-4 0 0,1 2 272 0,2-2-32 16,-2 0-16-16,0-1 0 0,1-1 32 0,0 0 0 15,1-2 0-15,-2-1 0 0,2 0-80 0,1-5-16 16,0 2 0-16,1 0 0 0,0-1-160 0,0-3 0 16,1 0 0-16,1 0 0 0,2-1 128 0,1-1-128 0,-1 4 0 0,2 0 128 15,-1 2-304-15,1 2-64 0,-1 1-16 16,-1 0 0-16,0 4 0 0,0 0 0 0,-1 4 0 0,0-1 0 16,-1-2 0-16,1 4 0 0,0-2 0 0,0 2 0 15,0 0 416-15,1-3 80 0,0 3 16 0,-1 0 0 16,1 0 0-16,0 0 0 0,1 3 0 0,-2-1 0 15,0 2-256-15,-1-2 0 0,-1 2 0 0,0 2 0 16,-2-3 0-16,1 4 0 0,-2-3 0 0,-1 2 0 16,-1 0 0-16,-1-1 0 0,0 0 0 0,-1 0 0 0,1-1 208 15,-1-1-48-15,1 0-16 0,-1-1 0 0,-1 0 64 0,1-2 16 16,1 2 0-16,0-2 0 0,-1 0-32 0,1-2 0 16,0 0 0-16,0 2 0 0,0 0-192 0,0 0 0 15,0 0 0-15,0 0 0 0,0 0 0 0,6-21-240 16,-2 18 32-16,-2-4 0 0,3 1 208 0,0-2-144 15,0 0 144-15,1-1-128 16,3 2 128-16,-2-2 0 0,1 2 0 0,0 1 0 16,1-3 0-16,0 2 0 0,1 1 0 0,-2-3-128 0,2 3 128 0,-1 0-128 15,1 2 128-15,-3-2-128 0,2-1 128 0,-2-1 0 16,-1 3 0-16,1 2 0 0,-2 0 144 0,-1 0 16 16,1 1 0-16,-1 2 0 0,-1-2 32 0,0 2 16 0,0 2 0 15,-1 0 0-15,2 2-48 0,-2 1-16 0,1 0 0 0,-1 1 0 16,1 3-144-16,-2-1 0 0,2 2 0 0,-2 0 128 15,0 2 0-15,-1-2 0 0,1 3 0 0,0-1 0 16,-1 0-128-16,0-2 0 0,2 3 144 0,-2-3-144 16,0-1 0-16,1 1 0 0,-1 0 0 0,0-1 128 15,1 0-128-15,-1-3 0 0,1-1 0 0,-1 1 0 16,2-1 0-16,-2-1-288 0,0 2 48 0,-2-4 16 31,2 2-336-31,-1-3-64 0,-1 2-16 0,0 0 0 16,-1 0-400-16,-1-1-96 0,-1 2-16 0,0 2-16512 0</inkml:trace>
  <inkml:trace contextRef="#ctx0" brushRef="#br1" timeOffset="68688.9">30042 13207 23039 0,'6'-4'1024'0,"-2"1"192"0,-2 3-960 0,1-2-256 16,-2 1 0-16,0 1 0 0,1 0 928 0,0 0 144 0,1 0 16 0,0 0 16 0,2 0 272 0,0 0 48 0,-1 0 16 0,0 1 0 0,-2 1-112 0,-1 1-32 0,2-2 0 0,-3 2 0 0,0 3-208 0,0-2-64 15,-2 2 0-15,1 0 0 16,0 1-512-16,0 2-96 0,0 0-32 0,-2 1 0 0,1-3-112 0,-1 4-16 16,1 0-16-16,-1 2 0 15,1-1-240-15,-1 3 0 0,1 1 0 0,-1-3 0 16,1 4 0-16,-1 0 0 0,1-1 0 0,-1 1 0 15,2 2 0-15,-1-3 0 0,-1 1 0 0,3-3 0 0,-1-2 0 0,1 1 0 16,1-4 0-16,0 0 0 0,2-1 0 0,-1-2 0 16,1 0 0-16,-1-4 0 0,2 2 0 0,-1-4 0 15,0 0 0-15,1-2 0 16,1 0 0-16,0-4 0 0,0 1 0 0,1-2 0 0,0 1 0 0,2-4 0 0,0 0 0 0,1-3 0 16,0-1 0-16,0 0 128 0,1-2-128 0,0 1 0 31,0-1 128-31,0 0-128 0,-1 0 0 0,-1-3 144 15,1 3-144-15,-3 0 0 0,0 1 0 0,0-1 0 16,-1 4-144-16,-1-2-16 0,-1 6 0 0,-1-2 0 16,1 4 160-16,-3-1-160 0,0 4 160 0,0 0-160 15,0 3 160-15,-2 0 144 0,1 0-16 0,0 0-128 0,-2 4 128 16,2 1-128-16,-1 0 0 0,-1 3 0 0,1-1 128 0,0 1-128 16,0 2 0-16,1 3 0 0,0-4 192 0,1 5-192 15,-2 1 192-15,2 1-192 0,2 0 256 0,-2 3-64 16,1 0-16-16,0 0 0 0,0 1-176 0,0 1 128 15,2-3-128-15,-1 2 128 0,1-1-128 0,1-1 0 16,-1-2 0-16,1 0 0 0,1-2-384 0,-1-2-16 16,-1-1 0-16,2-1 0 15,-1-4-256-15,2 1-48 0,3-4-16 0,1 1-17456 0</inkml:trace>
  <inkml:trace contextRef="#ctx0" brushRef="#br1" timeOffset="69504.58">30753 13337 11967 0,'0'-4'1072'0,"0"1"-864"0,-1 3-208 0,1-2 0 0,0 2 2176 0,0-1 384 0,0-2 64 0,0-1 32 0,0 1-1568 0,0-3-320 16,0-3-64-16,0 3-16 0,1-2-512 0,0 2-176 15,1-3 0-15,-1 3 144 0,1-4 1088 0,-1 4 224 16,2-2 32-16,-2 1 16 0,2 0 0 16,-2 1 0-16,0 2 0 0,0-2 0 0,-1 1-352 0,-1 1-64 15,0 3 0-15,-2-2-16 0,0 1-496 0,-2 2-80 16,-3 2-32-16,0 1 0 0,-2 1-464 0,-1-1 0 0,-3 4 0 16,-2 1 0-16,-1 3 0 0,-2 2-208 15,1-1 32-15,-1 3 16 0,2-3 160 0,1 2 224 16,1 1-48-16,0-2-16 0,3 2 80 0,0-1 16 0,4-2 0 0,-1 2 0 15,2 1-128-15,1-2 0 0,1 2-128 0,0-3 192 16,1 4-192-16,1-2 0 16,1 1 0-16,1 1 0 0,1-1 0 0,1-2 0 0,1 1 0 0,1-2 0 15,1 0 0-15,1-3 0 16,1-2 0-16,1-1 0 0,1 0-144 0,2-5 144 0,1 2 0 0,1-2-144 0,0-2-80 16,2 1-16-16,1-4 0 0,0-1 0 31,1 1-656-31,1-4-128 0,2 0-16 0,-1 0-10352 0,1-2-2080 0</inkml:trace>
  <inkml:trace contextRef="#ctx0" brushRef="#br1" timeOffset="70206.84">31162 12703 15663 0,'2'4'688'0,"-2"-4"144"0,0 0-656 0,1 0-176 0,-1 0 0 0,0 0 0 0,1 1 1104 0,-1 2 192 0,1-3 48 0,-1 0 0 0,3 2 32 0,-3-2 16 16,0 0 0-16,0 0 0 0,0 0 16 0,0 0 16 16,7 18 0-16,-6-13 0 0,2 1-368 0,-2 0-80 15,0 0-16-15,1 2 0 0,0 0-240 0,-1 2-48 16,3 2-16-16,-3 1 0 0,0 0-224 0,1 2-48 0,-2 3-16 15,1 3 0-15,-2-2-240 0,-1 6-128 16,1 4 160-16,-2 1-160 0,-1 5 160 0,-2 1-160 0,-2 1 160 0,0 1-160 16,-2-2 144-16,0 1-144 0,0-2 128 0,0-7-128 15,1 1 0-15,2-4 0 0,0-3 0 0,-2 0 0 16,3-2 0-16,-2-2 208 0,2 1-16 0,0-3-16 16,0 0-32-16,2-4 0 0,-1-2 0 0,0-1 0 15,1-3-144-15,2-2 0 0,1-2 0 0,-1-2 0 16,1 0 240-16,1-2 16 0,0-1 0 0,1-3 0 15,1-1 96-15,0-4 32 0,1 0 0 0,0-4 0 16,1 1-208-16,1-3-48 0,1-3 0 0,2 0 0 0,1-1-128 16,0 1 0-16,2 2 0 0,0-2 0 0,1 5 0 15,0-1 0-15,3 4-192 0,0-1 192 0,-1 4-208 0,4 2 80 16,-1 1 128-16,2 2-208 0,0 2 208 0,2 2 0 16,0 2 0-16,0 2 0 15,-1 2 0-15,0 1 0 0,0 1 0 0,0 0-144 0,-2 4 144 0,-1-2 0 16,0 0 0-16,-1 1 128 0,-2-1 64 0,1 2 32 15,-1 1 0-15,-1-2 0 0,2 1 0 0,-2 3 0 16,-1-2 0-16,-1 2 0 0,-1-2-224 0,-3-1 0 16,1 2 0-16,-3-2 0 0,-1 0-192 0,-1-2-96 0,0 0-16 0,-2-1 0 31,0-2-528-31,0 2-96 0,-1-5-32 0,0-1-16816 0</inkml:trace>
  <inkml:trace contextRef="#ctx0" brushRef="#br1" timeOffset="72553.6">21709 14933 12895 0,'1'-4'1152'0,"0"2"-928"0,1-2-224 0,-1 4 0 0,0-2 1200 0,0-1 192 0,1-1 32 0,0-3 16 0,3-2-192 0,-3 1-32 16,2-2-16-16,-3 2 0 0,1 2-128 0,-2 0-32 15,-2 0 0-15,1 2 0 0,0-1-336 0,-2 4-64 16,1-2 0-16,-2 1-16 0,2 2-224 0,-2-1-32 16,-1 1-16-16,0 0 0 0,-1 0-352 0,-1 1 0 15,-2-1 0-15,0 2 0 0,-1-2 0 0,-1 0 0 0,0 0 0 0,0 3 128 16,0-3 224-16,1 1 48 0,-1 2 16 0,1-1 0 15,1 2-416-15,1 2 0 0,-1 0 128 0,0 2-128 16,2 0 0-16,-1 2 0 0,1 3 0 0,-2-1 0 16,1 6 0-16,0 0 0 0,1 3-144 0,1-1 144 15,-3 4 0-15,2 1-128 0,-1 1 128 0,2 2 0 16,0-2 0-16,1 2 0 0,1-2 0 0,1-2 0 16,1-1 400-16,1-5 48 0,1-1 0 0,1 1 0 15,2-5-144-15,0 0-32 0,2-1 0 0,0-2 0 16,2-4-272-16,0 0 0 0,2-2 0 0,0-1 0 15,1-3 176-15,2 0-176 0,-1-3 160 0,0-3-160 0,1 2 336 0,1-2-16 16,-1-3-16-16,0 2 0 0,1-3-64 0,-2 1-16 16,0 1 0-16,1-2 0 15,-1 0-352-15,0-2-80 0,-1-1-16 0,0 0 0 0,0 0 224 0,0-3 0 16,-1 4 144-16,-2-4-144 0,-1 0 208 0,0 1-48 16,-1-1-16-16,-1 2 0 0,0-1-144 0,-2 2 192 15,0-2-192-15,-2 2 192 0,0 1-192 0,0 0 0 16,-3 1 0-16,1-2 0 0,-1 3 0 0,1-1 128 15,-2 1-128-15,0 3 192 16,2-2-192-16,-1 3 192 0,2 2-192 0,0 1 192 0,0 0-192 0,1 1-192 16,0 0 32-16,0 2 16 0,1 0 144 0,0 2 176 15,2 0-48-15,-1 1 0 0,3 2 64 0,-5-5 16 16,0 0 0-16,20 23 0 0,-14-16 48 0,1 2 0 16,2 2 0-16,2 4 0 0,0-1 0 0,0 3 16 0,2-1 0 0,-2 0 0 15,1 3-272-15,-2-3 0 0,1 2 128 0,-2 2-128 16,1-1-208-16,-3-1-112 0,-1 2 0 0,1-1-16 15,-4-1-704-15,0 2-144 0,-2-4-32 0,-1 0 0 16,-1 3-1056-16,0-5-224 0,-2 0-32 0,1-2-6016 16,-1-2-1200-16</inkml:trace>
  <inkml:trace contextRef="#ctx0" brushRef="#br1" timeOffset="73467.89">22229 15078 15663 0,'0'-7'688'0,"0"1"144"0,0 0-656 0,0 0-176 0,0 2 0 0,0 2 0 0,2-2 736 0,-2-2 112 0,2-7 32 0,-1 1 0 0,2-4 336 0,-2 0 64 0,0 4 0 0,-1-1 16 0,-1 3-160 0,-1 2-48 15,-1 1 0-15,-1 4 0 0,0 0-448 0,-3 3-80 16,0 0-32-16,0 3 0 0,-1 3-224 0,-2-2-48 16,-1 4-16-16,-1 0 0 0,-1 3-240 0,1-1 0 15,0 0 128-15,-1 2-128 0,0 2 352 0,-1 0 32 0,0 5 0 0,2-3 0 16,0 3 16-16,1 0 16 0,-1 1 0 0,1 4 0 16,0-2-96-16,0 1 0 0,1 2-16 0,3-5 0 15,-1 1-304-15,2-1 128 0,4 1-128 0,-1-5 0 16,2 0 256-16,1 0-64 0,1-1-16 0,0-5 0 15,3 2-176-15,1-4 192 0,1 0-192 0,2-4 192 16,0 0-192-16,1-2 0 0,0-2 0 0,2 0 0 16,0-4 0-16,0-1 192 0,3-1-32 0,0-1 0 15,1-2 224-15,0-1 64 0,2-2 0 0,1 0 0 16,-1-2-160-16,-1 2-32 0,0-2 0 0,-2-1 0 0,-1 2-256 16,0-2 0-16,-2 1 0 0,-1-1 0 15,-1 2-160-15,-3 0 160 0,0 1-160 0,-2 2 160 0,-1-2 0 0,0-1 256 16,-2 5-16-16,0-2-16 0,-1 0 64 0,-1 0 16 15,0 1 0-15,-2 2 0 0,1 1-96 0,-1 0-16 16,1-1 0-16,-2 1 0 0,0 2-192 0,2 0 176 16,-2 0-176-16,-1 1 160 0,2 2-160 0,-1-1 0 15,0 0 0-15,0 2 0 0,2 2 0 0,0 0 0 16,-1-2 0-16,2 4 0 0,0-2 0 0,1 2 0 16,0 0 0-16,1 4 0 0,1-1 0 0,2 2 0 0,0 1 0 15,1 0 0-15,1 1 0 0,1-1 0 0,1 3 0 0,2-1 0 16,-1 2 0-16,3 0 0 0,1 2 0 0,1 1 0 15,1-1 0-15,1 2 0 0,0 1 0 0,-1-2 0 16,1 4 0-16,-3-1 0 0,1 2 0 0,0 0 0 16,-3 3 0-16,-1-3 0 0,-2 3 0 0,-2-3 128 15,-1 1-128-15,-2-1-144 0,-2 0 144 0,0-1-208 16,-1 1 208-16,-2 1 0 0,-1-4 0 0,-2 0 0 16,0 1 0-16,-2-2 192 0,0 1-64 0,-2-1-128 15,-1-1 192-15,0-1-192 0,-2 2 192 0,-1-1-192 16,0 1 176-16,-2 2-176 0,-1-2 160 0,-1 4-160 0,-2-3 0 15,-2 1 0-15,1 1-208 0,-2 1 64 16,-2-2-352-16,-1 2-64 0,0 3-16 0,-1-5 0 16,1 1-656-16,0-4-144 0,1-2-32 0,-2-2 0 15,2 0 304-15,-1-5 48 0,3-1 16 0,0-7 0 16,3 0-288-16,2-5-48 0,1-3-16 0,1-1-10688 16</inkml:trace>
  <inkml:trace contextRef="#ctx0" brushRef="#br1" timeOffset="74123.61">22540 15248 18431 0,'0'0'816'0,"0"-2"160"0,-1 2-784 0,1-3-192 0,0 2 0 0,1 1 0 0,-1-2 1376 0,1-1 224 0,0 2 64 0,2-5 0 0,-1 0 16 0,1 2 16 15,0-2 0-15,1 1 0 16,0 1-1264-16,0 2-256 15,-1 0-48-15,1-3-128 0,0 5 192 0,-2-1-192 0,2 1 192 0,0-2-192 16,1 2 736-16,-2 0 32 0,2-2 16 0,0 2 0 0,-1 0-176 0,1 0-32 16,1-2-16-16,0 2 0 15,2 0-224-15,-1-3-32 0,2 2-16 0,-1-1 0 0,2-2 0 0,-1 2 0 16,1-2 0-16,0-2 0 16,1-3 144-16,0 2 16 0,0 0 16 0,0-2 0 0,0 0-192 0,0-1-32 0,-1 0-16 0,1-2 0 15,1-1-224-15,-1 1 0 16,0-3 128-16,-1 2-128 0,-2 0 0 0,0 0 128 0,-1 0-128 0,-1 1 0 31,-1-1 0-31,-2 0 0 0,-2 2-208 0,-2 0 64 16,-3 2-304-16,-1 0-48 0,-2 2-16 0,-1 1 0 0,-2 2-688 15,-1-2-144-15,-1 3-16 0,0 1-16 0,-3 2 416 16,0 0 64-16,0 2 32 0,-1 1 0 0,1 1 432 0,-1-2 96 0,1 4 16 0,2-1 0 16,2 1 512-16,-1 3 96 15,2 0 32-15,1-2 0 0,0 5 544 0,2-2 112 0,-1 5 32 0,2 1 0 16,1 3-624-16,-1 1-128 0,1 2-32 0,0 3 0 0,1-2-224 0,0 1 128 15,2-1-128-15,2 2 0 0,0-7 512 0,2 1 16 32,2-3 0-32,2 0 0 0,2-4 48 0,2 1 16 15,1-2 0-15,1 0 0 0,2 0-256 0,-1-2-48 16,2-1-16-16,0 0 0 0,0 1-272 0,1-6-256 16,-1 1 64-16,-2 1 0 15,0-4-704-15,-1 2-144 0,1-1-32 0,-1-2 0 16,-2 0-1024-16,0 0-208 0,0-2-32 0,-3-1-6816 15,0 2-1344-15</inkml:trace>
  <inkml:trace contextRef="#ctx0" brushRef="#br1" timeOffset="74691.75">23034 15078 18431 0,'0'0'816'0,"-1"0"160"0,0 0-784 0,1 0-192 0,0 0 0 0,1 0 0 0,0 0 832 0,-1 0 128 0,2 0 32 0,0 0 0 0,1 1-32 0,-3-1-16 16,0 0 0-16,0 0 0 0,0 0 16 0,18 15 0 16,-14-9 0-16,-2 0 0 0,2 2 144 0,0 1 48 15,-2 4 0-15,1-1 0 0,-1 1-688 0,-1 0-128 16,-1 2-16-16,0-3-16 0,-1 2-160 0,0 1-16 15,-1-5-128-15,-1 2 192 0,1-2-192 0,-1-1 0 16,1-3 0-16,-1-3 0 0,2 1 256 0,0-1 128 16,1-3 0-16,-2 0 16 0,2 0 304 0,-1-3 48 15,0 1 16-15,0-2 0 0,-1 0-288 0,0-2-48 16,1-3-16-16,0 2 0 0,-2-3-160 0,3 1-16 0,-1-3-16 0,1 0 0 16,0-2-80-16,1 2-16 0,0-4 0 0,1 1 0 15,0-1 0-15,0 0-128 0,2 2 192 0,1-1-64 16,0 2-128-16,1 2 0 0,0-1 0 0,1 4 128 15,-2-1-128-15,2 2 0 0,0-3 0 0,1 1 0 16,-1-1-160-16,2 2 160 0,-2-2 0 0,2 3-144 16,-3 0 144-16,2 1 0 0,-2 0 128 0,1 1-128 15,-1 4 0-15,1-2 144 0,0 1-144 0,0 2 0 16,2 2 128-16,0 1-128 0,-1 0 0 0,1 1 0 16,0 2 0-16,1 3 160 0,1 1-160 0,0 2 128 15,0 0-128-15,1 4 160 0,1 1-160 0,0 1 160 0,1 1-160 0,0 0 0 16,-1 1 0-16,-1 1 0 0,0-2 0 0,-1-2 0 15,-1 0 0-15,0-3 0 0,-3 1 0 0,0-5 0 16,0 0-144-16,-3-2 144 0,1 0-320 0,-1-2 32 16,-1 0 16-16,-2-3 0 15,-1 0-768-15,0-3-160 0,-1 0-16 0,-3 0-10272 16,0 0-2048-16</inkml:trace>
  <inkml:trace contextRef="#ctx0" brushRef="#br1" timeOffset="75055.66">23554 14696 2751 0,'6'-5'256'0,"-2"1"-256"0,-1 0 0 0,0 2 0 0,-1 0 3856 0,0 0 736 0,0 0 144 0,2-2 16 15,2 0-2256-15,3-5-448 0,1 2-80 0,-2-2-32 16,1 6 80-16,-2-4 16 0,1 5 0 0,-3 1 0 0,0 1-496 0,-2 3-80 16,1 4-32-16,1-1 0 15,-1 4-784-15,-1 2-144 0,1 2-48 0,1 4 0 0,-1 1-320 0,2 3-128 16,-1 3 0-16,0-2 144 0,0 4-144 0,0-1 0 16,1 3 144-16,0-3-144 15,0 1 0-15,-1 2 0 0,0 0 0 0,1 0 0 0,0 2 0 0,-1-3 0 16,2 0 0-16,-2-3 0 15,0 1 0-15,-1-4-288 0,3-1 48 0,-2-3 16 16,0-2-288-16,-2-1-64 0,1-3-16 0,-2-5 0 16,1 2-368-16,-2-3-64 0,0-3 0 0,-2-3-14992 0</inkml:trace>
  <inkml:trace contextRef="#ctx0" brushRef="#br1" timeOffset="75323.92">23294 14974 38703 0,'0'1'1712'0,"-1"1"352"0,0-2-1648 0,1 0-416 0,1 0 0 0,0 0 0 0,2 0 544 0,0-2 32 31,4 1 0-31,2-3 0 0,4 2-160 0,4-2-32 0,2-1 0 0,2 1 0 16,1 1 0-16,3-4-16 0,1 5 0 0,0-2 0 0,0 2-80 0,1 0-16 15,0 0 0-15,1-1 0 0,2 2-272 0,0 1 0 16,-2 0 0-16,-1-2 0 16,-1 2-176-16,0-4-80 0,0 2-32 0,-1-2 0 31,1 1-528-31,1 0-96 0,3-1-32 0,-4-1-17424 0</inkml:trace>
  <inkml:trace contextRef="#ctx0" brushRef="#br1" timeOffset="76668.78">25264 14854 11055 0,'-1'-3'976'0,"0"3"-784"0,1 0-192 0,0-1 0 0,-2 1 0 0,2-2 0 0,-1 2 0 0,-3-4 0 0</inkml:trace>
  <inkml:trace contextRef="#ctx0" brushRef="#br1" timeOffset="77274.08">25168 14905 6447 0,'-3'-3'576'0,"1"2"-576"0,-1-2 0 0,1 0 0 0,0 3 1744 0,2-3 240 16,0 3 64-16,-1-4 0 0,0 1 192 0,0-3 32 15,-1-1 16-15,2 1 0 0,0-2-304 0,2 0-48 16,0 2-16-16,1 0 0 0,-1 0 64 0,1-1 0 15,0 4 0-15,1-4 0 0,0 3-704 0,-1-3-128 16,1 2-16-16,0 0-16 0,-2 2-592 0,1-3-112 16,-1 2-32-16,-1-2 0 0,1 2-176 0,-2-2-32 15,0 0-16-15,-2-1 0 0,1 1-16 0,0 0 0 0,-1 0 0 0,-2 2 0 16,0-4-144-16,-1 4 192 0,-1-2-192 0,-1-1 192 16,-2 4-192-16,-1 0 0 15,-2 3 144-15,-1-2-144 0,0 1 0 0,-2 2 0 0,-1 1 0 0,0 4 0 16,0-2 0-16,0 5 0 0,1-2-160 0,-1 4 160 15,1-1-128-15,1 3 128 0,1 0 0 0,0 3 0 16,2 0 0-16,2 2 0 0,0-1 0 0,1 4 0 16,1-2 0-16,1 3 128 0,1 0-128 0,1 0 144 0,1 1-144 15,1 1 128-15,2-1-128 0,0-1 128 0,2 0-128 16,1-3 0-16,2 0 144 0,0 0-144 0,1-3 0 0,1 0 0 16,1-3 0-16,0-1 0 0,4 0 0 0,1-2-240 15,2-2 48-15,1 0 0 16,3-4-224-1,0 2-32-15,2 0-16 0,2-3 0 0,1-2-1072 0,-1 1-192 0,0 1-64 0,-1-3-14688 0</inkml:trace>
  <inkml:trace contextRef="#ctx0" brushRef="#br1" timeOffset="77973.98">25713 14902 21183 0,'-1'-4'1888'0,"-2"1"-1504"0,2 0-384 0,0-1 0 0,1 2 1504 0,0-2 224 0,-2-2 64 0,0-4 0 15,1-2-2432-15,-2-4-496 0,1 0-80 0,2 1-32 0,0-1 1248 16,-1 3 368-16,1 4 16 0,0-1 0 0,-2 1 1472 0,2 3 320 31,-1 2 48-31,0 0 16 0,0 2-576 0,-2 2-96 16,-1 0-32-16,-1 2 0 0,-1 2-784 0,-1 0-176 15,-2 4-16-15,-1 0-16 0,-2 3-544 0,-2 3 0 16,-2-2 0-16,0 0 0 0,-1 4 0 0,-3 0 208 16,2 3-32-16,-1-3-16 0,-1 3-32 0,3-1 0 0,0-1 0 15,1 2 0-15,1 0 64 0,1-1 16 0,2 2 0 0,-1-2 0 16,3-1-208-16,3-1 144 0,1-2-144 0,0 3 128 15,2-5-128-15,1-2 128 0,2 0-128 0,0-2 128 16,1 0-128-16,1 0 0 0,0-1 0 0,2-4 0 16,-1 4 0-16,2-5-176 0,-1 2 176 0,2-1-128 15,-2 0 128-15,3 1 0 0,1-4 0 0,-1 0 0 16,4 0 160-16,-2 0-32 0,3 0-128 0,1-4 192 16,1-1-192-16,1 0 128 0,1-1-128 0,0-3 0 0,1-1 0 0,-2 0 0 15,1 2 0-15,-1-5 0 0,-1 1 0 0,0 1 0 16,-1-2 0-16,1 1 0 0,-4-3 0 0,1 2 0 15,-1 0 0-15,0 1 0 0,-2-2 160 0,-1 2-16 16,0 0 0-16,-1-1 0 0,0 0 48 0,0 0 16 16,-1 2 0-16,1 1 0 0,-1 0 32 0,-2 2 0 15,1-2 0-15,-1 4 0 0,1-1-48 0,-2 4-16 16,0-1 0-16,0 0 0 0,-1-1-176 0,0 4 0 16,1-1 0-16,-1-1 128 0,0 2-128 0,0 1 0 15,-1 0 0-15,1 0-176 0,0 0 176 0,0 1 0 0,0 2 128 0,0-3-128 16,0 0 0-16,0 0 0 0,0 24 0 0,0-14 0 15,3 3-128-15,-1 0 0 0,2 6 0 0,0-1 0 16,2 1 0-16,0 1 0 0,0-2 0 0,0 4 0 16,2-3-80-16,-1 1-16 0,1-4 0 0,-1 0 0 31,3-1-256-31,-1-3-48 0,0 1-16 0,3-4 0 0,-3-1-864 16,1 1-160-16,0-6-32 0,-1 0-15248 0</inkml:trace>
  <inkml:trace contextRef="#ctx0" brushRef="#br1" timeOffset="78513.3">25945 14860 2751 0,'0'-4'256'0,"0"-2"-256"0,0 1 0 0,2 4 0 0,-1-4 1824 0,0 4 320 0,0 1 64 0,2-5 16 0,3 1-1632 0,0 0-320 16,3-2-64-16,-1 2-16 0,1 4 976 0,-2 0 192 15,1 2 48-15,-2 3 0 0,0 1 960 0,-1 4 208 0,0 2 48 16,-1 2 0-16,0-2-640 0,-1 4-112 0,1 3-16 0,-2-1-16 16,1-2-32-16,-2 3 0 0,2 1 0 0,-2-1 0 15,1-1-1072-15,1-2-224 0,-2 0-32 0,0-4-16 16,2-2-224-16,-2-2-48 0,2 0-16 0,-2-2 0 16,1 1-176-16,1-4 192 0,-1 1-192 0,1-3 192 15,-1 3-192-15,1-4 160 0,-1 0-160 0,-1 1 160 16,2-1 64-16,-1 0 16 0,1-1 0 0,-2 1 0 15,1-2-64-15,1-1-16 0,-2-1 0 0,2 1 0 0,-1-4 96 0,1 1 32 16,-1-1 0-16,-1-2 0 0,0-1 80 0,1-2 16 31,-1 0 0-31,0-5 0 0,0 1-208 0,1 0-48 16,-1-5 0-16,0 2 0 0,2 0 32 0,-1 0 0 0,1 6 0 0,0-3 0 0,1 3-160 0,1 2-272 16,0 1 64-16,0 3 16 0,1-2 192 0,1 3 0 15,0 2 0-15,0 1 0 0,0 0 0 0,2-1 0 16,0 2 0-16,1-2 0 0,-2 4 0 0,3-2 0 15,1 2 0-15,0 0 0 0,0 2 128 0,1-2-128 16,0 4 0-16,1 0 0 0,-2 1 128 0,2 1-128 0,1 1 0 16,-2 2 0-16,2 1 0 0,-1 2 0 0,-1 2-128 0,0 1 128 15,-1 1-256-15,-1 2 32 0,0 2 16 0,-1 1 0 32,-1 1-432-32,-2 1-64 0,1-1-32 0,-2 0 0 15,-1 0-128-15,0-3-32 0,0-3 0 0,-3 0 0 16,1-4-512-1,-2-2-96-15,-1-1-32 0,0-4-14560 0</inkml:trace>
  <inkml:trace contextRef="#ctx0" brushRef="#br1" timeOffset="79548.22">27626 14736 24879 0,'0'0'2208'0,"-1"2"-1760"0,-1 0-448 0,2-2 0 0,0 0 2496 0,-1 3 432 0,1 0 80 0,-1 1 0 0,1 5-1952 0,0 1-400 16,1 3-80-16,0 2 0 0,-1 3-224 0,2 0-32 15,-1 0-16-15,0 1 0 0,-1 1-112 0,1 1 0 0,1-2-16 16,-2 3 0-16,1-3 192 0,-1 2 32 0,0-1 16 0,0-4 0 16,0 3-176-16,-1-6-48 0,1 2 0 0,1-5 0 15,-2 0-64-15,1-1 0 0,-2-6-128 0,1 1 192 16,1-1-192-16,-1-1 0 0,1-2 0 0,0-2 0 15,-1 0 240-15,1 1-48 0,-2-3-16 0,1-2 0 16,0 0 144-16,0-1 16 0,-1-3 16 0,1-3 0 16,0 1 16-16,1-4 0 0,0-5 0 0,0 1 0 15,1-2-368-15,0-3 0 0,3 3 0 0,-1-4-192 16,2 4 192-16,-1-1 0 0,3 2 0 0,-1 1 0 16,0 6-208-16,1 0-16 0,0 3 0 0,0 0 0 15,0 2-80-15,1 2-16 0,-1 1 0 0,-1-1 0 0,2 1 0 0,-2 0 0 16,1 4 0-16,0 0 0 0,-1 2 320 0,0 2-192 15,0 1 192-15,0 2-160 0,1 3 160 0,-1 0 0 16,-1 2 0-16,1 0 128 0,0 2 0 0,-1-3 16 16,1 3 0-16,0-2 0 0,-1 3-16 0,0-3 0 15,-1-1 0-15,0 1 0 0,-1 0-128 0,1-1 0 16,1 0 0-16,-1-2 0 0,-2-1 128 0,2-2-128 16,0 1 128-16,-2-4-128 0,2 2 240 0,-2-3-48 0,1 0 0 0,-1 0 0 15,1 0 64-15,-1-4 0 0,2 1 0 0,-2 0 0 16,2-2-64-16,-1 0-16 0,0-1 0 0,2-3 0 15,-1-1-176-15,0 0 0 0,1-2 0 0,1-1 0 16,-1-3 0-16,2 1 0 0,-1 2 0 0,2-3 0 16,-1 0 0-16,1 1 0 15,0 0 0-15,0 4 0 0,0-1 0 0,0-1 0 0,-1 3 0 0,2-1 0 16,-1 0 0-16,0 2 0 0,-1 1 0 0,1 0 0 0,0-2 0 0,1 2 0 31,1 0 0-31,0 2 0 0,-2-3 0 0,2 3 0 16,-1 3 0-16,1-1 0 0,-1 1 0 0,-1 3 240 15,1-2-64-15,0 4-16 0,0 1 32 0,0 2 0 16,2 0 0-16,0 1 0 0,-1 4-192 0,1-1 128 16,-1 2-128-16,1 3 128 0,-1 3-128 0,0-3 160 15,-1 6-160-15,-1-1 160 0,1 1-160 0,-1 1 0 16,-1 2-192-16,-1-1 192 0,0 3-432 0,-1-5 48 16,-1 1 0-16,-2-1 0 15,0 1-128-15,-1 1 0 0,-1-2-16 0,0 1 0 16,-1-5-112-16,-2 0 0 0,2 0-16 0,-1-6 0 15,-1 0-112-15,-1-4-32 0,3-1 0 0,-1-4 0 16,0-1-1312-16,1-1-256 0,-1-2-48 0,0-3-16 16,1-1-1088-16,-1-2-240 0</inkml:trace>
  <inkml:trace contextRef="#ctx0" brushRef="#br1" timeOffset="80024.78">28525 14703 24879 0,'0'2'2208'0,"-1"-2"-1760"0,1 0-448 0,0 0 0 0,0 0 2432 0,0 0 384 0,-2 0 96 0,2 3 16 0,0-3-1680 0,-1 0-336 16,0 1-64-16,1-1-16 0,0 0-112 0,0 0-16 16,0 0-16-16,0 0 0 0,0 0-128 0,-11 16-32 15,7-10 0-15,0 3 0 0,1-2-208 0,-2 5-64 0,0 0 0 16,0 2 0-16,-1 2-256 0,1 2-256 0,0 1 64 0,1-3 0 15,0 2-112-15,2 2-16 0,-1-1 0 0,1 0 0 16,1 3 320-16,1-4 0 16,-2-2 0-16,4 0 0 0,0-2-176 0,1 1 176 15,0-5-160-15,1-1 160 0,1-2 0 0,-1-1 0 0,2-4 0 0,0 0 0 16,1 0 0-16,1-6-192 0,2 2 192 0,1-6-192 16,0 0 192-16,1-2 0 0,2-3 0 0,0 1 0 15,0-4 0-15,0 0 0 0,1 0 0 0,-2-3 0 16,0 1 224-16,-3 2-64 0,1-3-16 0,-4 3 0 0,1 0 144 15,-3 0 32-15,0 0 0 0,-3 3 0 0,0-1-112 0,0 4-16 16,-2-3 0-16,0 4 0 0,-2-1-64 0,1 0-128 16,-1 1 176-16,-1-1-176 0,1 0 144 0,-1 4-144 15,0 0 0-15,-2 0 144 0,0 1-144 0,-3 1 0 16,1 2-160-16,-3 0 160 0,0 0-384 0,0 1 32 16,-1 1 0-16,-1 0 0 15,-1 0-96-15,1 1-32 0,0-1 0 0,-1 2 0 31,1-2-880-31,0 0-176 0,-1 0-48 0,2 0-15056 0</inkml:trace>
  <inkml:trace contextRef="#ctx0" brushRef="#br1" timeOffset="81442.62">29014 14696 4607 0,'-5'0'400'0,"2"0"-400"0,0 0 0 0,2 0 0 0,1 0 528 0,0 0 32 0,-2 0 0 0,-2 0 0 0,-1 0 1184 0,-1 0 240 0,2 1 64 0,-1-1 0 16,3 0 1136-16,-1 0 224 0,2 0 48 0,1 0 16 15,0 0-496-15,0-1-96 0,1 1-32 0,2 0 0 16,-1-3-1376-16,1 2-256 0,2 0-64 0,-2-1-16 15,1 2-672-15,0 0-128 0,-1 0-16 0,0 0-16 16,1 2-176-16,-2 0-128 0,0 2 144 0,0 1-144 16,-1-2 0-16,-1 4-128 0,1-1-16 0,-1 1 0 0,1 2 144 15,1 1 0-15,-1 2 0 0,0 1-128 0,2 3 128 0,-1-4 0 16,1 4 0-16,-1-1 0 0,1 2 0 0,0 2 0 16,1-1-144-16,0 1 144 0,-1-3 0 0,1 2 0 15,1 2 0-15,-1-1 0 0,-1-1-208 0,1-2 16 16,-1 0 16-16,0-3 0 0,0 0 176 0,-1 0 0 15,1-5 0-15,-1 0-128 0,1-2 128 0,-2 0 128 16,1-3-128-16,0-2 176 0,1 1-32 0,0-2 0 16,-1-3 0-16,1 3 0 0,0-6 48 0,1-1 16 15,0-3 0-15,0-1 0 0,-1-2-80 0,1-2 0 0,0 1-128 16,1-5 192-16,-2-3-192 0,2 3 128 0,0-4-128 0,0-1 0 16,1-1 0-16,1 3 128 0,-1-4-128 0,1 3 0 15,-2 1 0-15,3 4 0 0,-1-5 0 0,0 5 0 16,1 2-192-16,-2-3 0 0,1 3 16 0,0 1 0 15,-2 2-144-15,-1 0-48 0,1 3 0 0,-2 1 0 32,-1-3-672-32,1 5-144 0,-3 1-32 0,0 2 0 0,0-2-960 0,0 3-192 15,-1 0-32-15,-1 0-11392 0</inkml:trace>
  <inkml:trace contextRef="#ctx0" brushRef="#br1" timeOffset="82029.89">29556 14829 26719 0,'0'0'2368'0,"0"0"-1888"0,0 3-480 0,0-3 0 0,1 0 1488 0,1 0 208 0,-1 0 32 0,1 0 16 0,2 0-592 0,1 0-128 16,1-3-32-16,1 2 0 0,2-2-384 0,-1 0-80 15,1-2-16-15,0 1 0 0,1-2-96 0,1-2-32 16,0 2 0-16,-1 0 0 16,0 0-64-16,0 0 0 0,0-3-16 0,0 2 0 15,-2-2-304-15,0 2 160 0,-1-2-160 0,-1-1 128 0,-1 4-128 0,0-4 0 16,-2 1 0-16,-1-1 0 0,1 2-144 0,-3 0-16 16,0-2 0-16,0 2 0 0,-2 2-96 0,0-3-32 15,1 1 0-15,-3 2 0 31,0 0-464-31,-1 0-80 0,-2 2-32 0,-3 2 0 0,-1-1-960 0,-3 3-192 0,-2 3-32 0,0 0-16 16,-4 4 672-16,-1 1 144 0,0 0 32 0,2 3 0 0,-2 2 1744 0,1 2 368 0,2 1 64 0,2 3 0 16,2-3-80-16,1 3-32 0,3 0 0 0,2 0 0 15,0-1-176-15,2 2-32 0,2 0-16 0,1 1 0 32,1-2-144-32,1 0-32 0,2 4 0 0,2-5 0 15,1 2 160-15,1-2 32 0,1 4 0 0,1-6 0 16,1-3-112-16,0 0-16 0,5-1 0 0,1-2 0 15,2-2-512-15,2-1-176 0,0-4 0 0,2-3-11296 16,1-3-2272-16</inkml:trace>
  <inkml:trace contextRef="#ctx0" brushRef="#br1" timeOffset="82824.07">30802 14677 28559 0,'0'2'2544'0,"0"0"-2032"0,0 0-512 0,0-2 0 0,2 3 2176 0,-1-2 320 0,0 1 80 0,0 5 16 16,2-1-1392-16,1 1-288 0,-2 3-48 0,2 1-16 0,-2-1-400 0,0 0-96 0,-1 2-16 0,-1 1 0 15,-1 0-336-15,-1 2 0 0,0 4 0 0,-2-3 0 16,0 0-256-16,-2 2 0 0,0-2-16 0,0 3 0 31,-2-3-368-31,1 0-80 0,1-2-16 0,-2-2 0 16,1-2-1072-16,1-1-224 0</inkml:trace>
  <inkml:trace contextRef="#ctx0" brushRef="#br1" timeOffset="83030.13">30857 14358 40543 0,'-3'2'1792'0,"1"-2"384"0,-1 2-1744 0,2 0-432 16,0-2 0-16,1 3 0 0,1-3 0 0,-1 3 0 0,0 1 0 0,-1 2-176 31,2 3-1296-31,-1-2-256 0,1 4-48 0,1-1-16 15,-2 0-832-15,1 3-192 0,-1-4-16 0,1 4-16 16,-1-3 1232-16,0 0 240 0,1 1 48 0,-1 2 16 0</inkml:trace>
  <inkml:trace contextRef="#ctx0" brushRef="#br1" timeOffset="83586.17">31075 14804 24879 0,'-2'0'1088'0,"2"0"256"0,0 0-1088 0,-1-1-256 16,1 1 0-16,0 0 0 0,1 0 608 0,1 0 64 15,-1 0 16-15,1 0 0 0,1 1 384 0,-3-1 80 0,0 0 0 16,0 0 16-16,0 0 688 0,13 18 144 0,-10-15 32 0,-1 4 0 15,0 0-960-15,0 2-192 0,0-1-48 0,0 0 0 16,1 0-448-16,0 2-112 16,-2-2-16-16,2 0 0 0,-2 1-256 0,0-2 0 0,-1 2 0 0,1-3 0 15,-1 2-144-15,-1-2 144 0,1 0-128 0,0 0 128 16,-1-2 0-16,1-2 0 0,0 1 0 0,-1-2 0 16,1 2 160-16,0-3 16 0,1-3 0 0,-1 2 0 15,2-2-16-15,0 0 0 0,0-3 0 0,0-1 0 16,2-3-160-16,0 2 128 0,1-2-128 0,0-5 128 0,1 1-128 0,0 0 0 15,0-4 144-15,2 1-144 0,-1 0 0 0,2-2 128 16,-2 1-128-16,2-2 0 0,0 1 160 0,-2 3-32 16,2-2-128-16,-2 2 192 0,2-1-48 0,-2 5-16 15,1 0 0-15,-1 2 0 0,0 0-128 0,1 4 0 16,-3 0 0-16,1 1 0 0,0 1 0 0,-1 1-144 16,0 2 0-16,1 2 0 0,-1 2-16 0,1-1 0 15,2 5 0-15,-1-1 0 16,2 0 160-16,-1 4 0 0,2 0 0 0,1 2-128 0,2 0 128 0,-2 0 176 15,3 2-48-15,-1-1 0 0,1 0-128 0,1 2 192 0,-1-2-192 0,0 0 192 16,0 2-192-16,-2-3 0 0,-1 0 0 0,0-1 0 16,-2-1-384-16,-2-1 0 0,1 0 0 0,-3-1 0 31,-2-2-96-31,0 0-32 0,-3-2 0 0,-1 1-11984 0,-3-2-2416 0</inkml:trace>
  <inkml:trace contextRef="#ctx0" brushRef="#br1" timeOffset="85335.61">21960 16438 4607 0,'2'-4'400'0,"-2"2"-400"0,0-1 0 0,2 2 0 0,-2-1 3760 0,1 0 656 0,0 0 144 0,0-1 32 0,2 0-2448 0,-1-6-480 15,2 2-112-15,0 0-16 0,-2 1-816 0,-1 0-160 0,-1 2-48 0,0-1 0 16,0 2-256-16,-2 1-64 0,-1-3-16 0,0 4 0 15,-2-1 400-15,-1-1 64 0,-1 2 32 0,-1-1 0 16,0 2 16-16,-2-3 0 0,3 2 0 0,-4 1 0 16,0 0-256-16,-3 0-48 0,2 0-16 0,-1 1 0 15,0 4-368-15,-1-1-128 0,1-1 0 0,-1 2 0 16,2 3-48-16,-1-2 0 0,0 0 0 0,0 3 0 16,2-2 176-16,-1 3 0 0,1 1 0 0,1-1 0 0,0 0-272 15,1 0 16-15,3 2 16 0,0 1 0 0,2-1 240 0,2 0-144 16,1 5 144-16,-1-5-128 0,4 4-112 0,-1-4-16 15,1-1 0-15,1 1 0 0,0-1 256 0,2-3 0 16,2 1 0-16,-1-3 0 0,1-1 560 0,2-2 0 16,-1-1 0-16,2-2 0 0,0 0-304 0,0-4-64 15,0 2-16-15,0-2 0 0,1-2-176 0,0-3 0 16,0 2 0-16,-1 1 0 0,1-3 0 0,-1-1 128 16,0 0-128-16,1-2 0 0,-1 2 288 0,-1-2-32 15,-1-3 0-15,1 3 0 0,-1-1 80 0,-2 0 16 0,-3 0 0 16,2 1 0-16,-1-1-96 0,-1 2-32 0,-1-1 0 0,-1 0 0 15,0-1-80-15,1 3-16 0,-2-2 0 0,-2 2 0 16,2-1-128-16,-1 1 0 0,1 3 0 0,-1 0 128 16,2 1-128-16,-1 0 0 0,0 0 0 0,1 2 0 15,1-1 0-15,0 4 0 0,2-4 0 0,0 4-176 16,-1-2 176-16,2 2 0 0,1 1 160 0,2 1-160 16,2 2 192-16,1 1-64 0,1-1-128 0,2 2 192 15,1 3 112-15,1-2 16 0,2 2 0 0,2 0 0 16,0 3-128-16,0-1 0 0,-1 0-16 0,0 0 0 0,-2 2-176 0,-1 0 160 15,-1 1-160-15,-4-1 160 0,0-1-160 0,-2 4 0 16,1-3 0-16,-5-2 0 16,0 0-608-16,-1 0 0 0,-1-1 0 0,-1-1 0 15,0 0-656-15,-1-2-128 0,1 0-16 0,-1-3-16 16,0 0-400-16,1 0-80 0,1-2-16 0,-2 2-11184 16</inkml:trace>
  <inkml:trace contextRef="#ctx0" brushRef="#br1" timeOffset="86399.07">22921 16115 5519 0,'-3'0'496'0,"1"-2"-496"16,1 2 0-16,-1-2 0 0,2 2 2128 0,-1-2 336 0,0-1 64 0,-3 2 16 0,0-5-352 0,1 0-64 0,0 0-16 0,1 0 0 15,-1-1-704-15,2 1-160 0,0 0-32 0,0 2 0 16,-1 1-96-16,2-2-32 0,-1 3 0 0,1-3 0 15,-1 4 0-15,0 1 0 0,-1 0 0 0,1 0 0 16,-1 0-32-16,-1 1-16 0,-1 2 0 0,1-1 0 16,-2 2-656-16,0 2-144 0,-1 0-32 0,-2 1 0 15,0-1-208-15,-1 1 0 0,-1 2 128 0,-1 1-128 16,0-2 192-16,0 2-16 0,-2 3 0 0,0-1 0 16,0 2-176-16,0-2 128 0,0 0-128 0,2 1 128 15,0 0-128-15,1 0 0 0,2-3 0 0,-1 2 0 16,3-2 128-16,1-1-128 0,0-3 0 0,2 0 128 0,1-2-304 0,1-2-64 15,1 2-16-15,0-4 0 0,0 1-112 0,1 0-16 16,1 1-16-16,3 0 0 16,0-2-160-16,3 1-16 0,2-1-16 0,1 3 0 0,4-3 400 0,1 0 192 15,1-3-192-15,4 2 192 0,-1-1 0 0,2-1 288 16,2-1-32-16,-2 1 0 0,1 0 32 0,0-1 0 16,-2 4 0-16,-2-2 0 0,-4 2-288 0,0 2 0 0,-1 1 128 15,-3-2-128-15,0 4-128 0,-1-1-96 0,0 3-16 0,-3 2 0 16,0 1-80-16,0 0-32 0,-2 1 0 0,-3 0 0 15,1 1 352-15,-3 1 0 0,0 1 0 0,-3-1 0 16,1 0 0-16,-2-3 128 0,0 0 32 0,-1 1 0 16,0-1 432-16,-1 0 96 15,-1 0 16-15,-1 1 0 0,1-1-192 0,-3 0-16 0,1 0-16 0,-1 0 0 16,1-2-192-16,-3 1-32 0,1 1-16 0,0-4 0 16,1 0-240-16,-1-2 0 0,0 0 0 0,-1-1 0 15,-1 0-592 1,1-3-112-16,0 0-32 0,0-3 0 0,3 2-928 0,-1-1-176 0,2 1-32 0,2-4-13232 15</inkml:trace>
  <inkml:trace contextRef="#ctx0" brushRef="#br1" timeOffset="86707.1">23262 16203 27647 0,'0'4'1216'0,"-1"-1"256"0,1-3-1168 0,0 3-304 0,0-3 0 0,0 1 0 0,0 2 1008 0,1-1 144 0,1 4 16 0,1 0 16 0,1 4-256 0,1 0-48 0,1 3-16 0,-1-4 0 0,1 4 112 0,-1-1 32 0,0 1 0 0,-1-2 0 15,0 1-240-15,0 0-32 0,-1 1-16 0,-1-1 0 0,-1-2-464 16,1 0-112-16,-2 0-16 0,0-2 0 0,0-1-128 0,0-1 0 16,-2 0-160-16,1-2 160 15,1-1-912-15,-1 0-96 16,1-1-16-16,-1 0-10624 0,1-2-2144 0</inkml:trace>
  <inkml:trace contextRef="#ctx0" brushRef="#br1" timeOffset="86922.38">23231 15958 33167 0,'-2'-4'2944'0,"-1"1"-2352"0,2-1-464 0,1 2-128 15,1 2 160-15,0-4 16 0,-1-1 0 0,2-3 0 31,-1-1-2144-31,3 0-416 0,-1-1-96 0,2 4-16 0,1 2 2048 0,1 4 448 0,0 4 0 0,0-2 0 16</inkml:trace>
  <inkml:trace contextRef="#ctx0" brushRef="#br1" timeOffset="87382.49">23685 16377 34095 0,'-5'8'1504'0,"0"-3"320"0,1 1-1456 0,2-2-368 15,1-4 0-15,1 0 0 0,0 0 160 0,0 0-32 0,-3 1-128 0,2-1 192 16,0 0-192-16,-1-1 0 0,2-2-144 0,-1 2 144 16,1 1-352-16,0 0 32 0,0 0 0 0,0 0 0 15,0 0 864-15,0 0 176 16,0 0 48-16,0 0 0 0,0 0 96 0,0 0 32 0,0 0 0 0,0 0 0 15,0 0-592-15,0 0-112 0,0 0-32 0,0 0 0 16,3-21-160-16,-2 17 0 0,1-2 0 0,1 0-176 16,-1-3 176-16,1-1 224 0,0 0-48 0,1-2-16 15,0-2 48-15,1 2 16 0,1-4 0 0,-1-1 0 16,1 1-96-16,0-2 0 0,3 3-128 0,-3-1 192 0,2 4-192 0,0-2 0 16,1 6 128-16,0-2-128 0,-2 4 0 0,0-1 0 15,2 1 0-15,0 0 0 0,-2 4 0 0,2 0 0 16,-1 0 0-16,1 4 0 0,0-2 0 0,-1 4 0 15,2-1 0-15,0 3 144 0,0 0-144 0,0 0-224 16,1 4 48-16,-1 0 16 0,0-1 160 0,-1 0 0 16,0 4-144-16,-1-2 144 0,2 1 0 0,-3-1 0 15,1 3 0-15,-2-2 0 0,0-2 0 0,0 0 0 16,0 1 0-16,-1 0 0 0,1 2-304 0,-2-1 16 16,1 1 0-16,0 0 0 15,-1 2-912-15,-1 1-176 0,2-1-32 0,0-2-16 16,0 0-1392-16,-1-1-256 0</inkml:trace>
  <inkml:trace contextRef="#ctx0" brushRef="#br1" timeOffset="88144.13">24471 16298 22111 0,'5'-6'976'0,"-1"0"208"0,-2 0-944 0,0 2-240 0,-1-2 0 0,0 1 0 0,2 0 848 0,0-4 128 0,1-7 32 0,2-6 0 0,2 0-96 0,-1-3-16 16,-1 3 0-16,-1 3 0 0,0 3 336 0,-2 4 64 16,-1 2 16-16,-2 0 0 0,0 4-176 0,-1 3-48 15,-2-1 0-15,-2 2 0 16,1 2-400-16,-3 2-96 0,0 0-16 0,-2 0 0 0,-2 2-176 0,0 1-32 0,-3 2-16 0,1 2 0 15,0-2-352-15,0 4 0 0,-2-1 0 0,1 3 0 16,1-3 144-16,-1 2-144 0,3-2 192 0,0 2-192 16,2-2 128-16,1 0-128 0,1 2 0 0,1-3 0 15,1 2 0-15,2 0 0 0,-1 2 0 0,3-3 0 32,-3-1 0-32,4 4-144 0,0-3 16 0,1-2 0 15,2 2 0-15,-1 0 0 0,3-1 0 0,-1-2 0 16,-1-1 128-16,4 1-192 0,1-4 192 0,1 2-192 15,2-5-16-15,0 1-16 0,3-2 0 0,-1-1 0 0,2-2 224 0,0-2 0 16,0-3 0-16,0 2 0 0,1-2 192 0,-3 0 128 16,0 0 16-16,-1-1 16 0,-1 0-160 0,-1 0-16 15,0-1-16-15,-1 0 0 0,-2 0 64 0,1-1 16 16,-1 0 0-16,-1 0 0 0,-1 2-48 0,1-3-16 16,-1 1 0-16,-1-3 0 0,1 2-176 0,-3 0 160 15,1 0-160-15,-2-2 160 0,0 5-160 0,-1-2 0 16,0 3 0-16,0 1 0 0,-1 2 0 0,0 3 0 15,0-2 0-15,1 3 0 0,-2 2-240 0,1 2 80 0,-1 0 16 0,-1 1 0 16,1 3 144-16,1-1-192 0,-2 3 192 0,1 1-192 16,-1 2 64-16,2 4 0 0,-2 1 0 0,2-1 0 15,0 1 128-15,1 0-160 0,0 3 160 0,1-2-160 16,2 4 160-16,0-1 0 0,1 1 0 0,1-1-128 16,1 1 128-16,2 1 0 0,0 1 0 0,1 0 0 15,0-1 0-15,0 3 0 0,3 2 0 16,0 1 0-16,0 4 0 0,-1 0 0 0,1 3 0 0,-1 0 0 15,-3-1-192-15,1 1 32 0,-3 0 16 0,-2-1 0 16,0 1 144-16,-3 1 0 0,-2-4-144 0,-3-1 144 16,-1-3 0-16,-1-2 0 0,-2-1 0 0,-2 0 0 0,1-3 384 0,-4 3 80 15,1-6 32-15,-2 1 0 0,1 1-240 0,-3-2-64 16,-2-3 0-16,1 0 0 0,-3 0 0 0,-1-4 0 16,1 1 0-16,-1-3 0 15,2-2-32-15,-1 0-16 0,-1-6 0 0,0 2 0 16,-2-2-336-16,0-4-64 0,-1 2 0 0,-1-4-16 15,-3-4-416-15,0-2-80 0,-1-6 0 0,2 0-17552 0</inkml:trace>
  <inkml:trace contextRef="#ctx0" brushRef="#br1" timeOffset="88636.75">24867 15702 31327 0,'-1'3'1392'0,"0"-3"272"0,-1 0-1328 0,2 0-336 0,0 0 0 0,0 0 0 0,0-3 864 0,2 3 96 0,-1-1 32 0,0 1 0 0,0-4 160 0,-1 4 16 0,0 0 16 0,0 0 0 16,0 0-576-16,0 0-112 0,19-6-32 0,-17 7 0 15,2 2-96-15,0-1-32 0,-1 3 0 0,1 4 0 16,0-1-32-16,2 4-16 15,0 2 0-15,0 5 0 0,2 0-288 0,-2 3 0 0,0 4 0 0,0-2 0 16,2 5 0-16,-3-1 0 0,2 5 128 0,-1 1-128 16,1 2 128-16,-1-1-128 0,1 2 144 0,-1-5-144 15,0 0 144-15,2 1-144 0,-1-4 128 0,0-1-128 16,-1-2 0-16,-1-1-224 0,1-2 32 0,-2 2 0 16,2 0-272-16,-3-3-48 0,1 0-16 0,-1 1 0 31,-1-5-1312-31,1-2-256 0,-3-1-48 0,0-5-13984 0</inkml:trace>
  <inkml:trace contextRef="#ctx0" brushRef="#br1" timeOffset="89206.18">25280 16239 3679 0,'-1'2'320'0,"0"-2"-320"0,-1 0 0 0,1 2 0 16,1-2 5040-16,0 0 928 0,0 0 192 0,0 0 48 15,0-2-3008-15,0 2-576 0,0 0-128 0,0 0-32 16,0 0-1136-16,0 0-240 0,0 0-32 0,0 0-16 15,0 0-384-15,0 0-80 0,0 0 0 0,20-2-16 0,-15 4-256 0,-1-2-48 16,0 0-16-16,1 0 0 16,0 0-64-16,0 0-16 0,4 0 0 0,-3-2 0 0,0-1-160 0,1 2 128 15,0-4-128-15,0 1 128 0,1 1 64 0,-1-3 0 16,-1-1 0-16,1-1 0 0,0 0-192 0,-2 0 192 16,0 0-192-16,-1-2 192 0,-2-1-192 0,1 0 0 15,0 0 0-15,-3-1 128 0,1 0-128 0,-2-2-176 16,0 1 48-16,0 3 0 0,-2-2-80 0,1 2-16 15,-2 0 0-15,0 2 0 0,1 1-16 0,-3 1 0 16,1 2 0-16,-2-2 0 0,2 3 112 0,-1 0 128 16,1 2-208-16,-2 1 80 0,1 0 128 0,0 4-208 0,-2-1 80 15,1 1 128-15,-1 5-128 0,0-1 128 0,-2 3 0 0,2 2 0 16,1 2-304-16,1 1 16 0,0 2 0 0,-1-2 0 16,2 3 160-16,0-3 128 15,2 0-192-15,-1 0 192 0,0 0 0 0,2-1 0 0,-1 1 192 16,2 0-48-16,0 0 128 0,0 0 32 0,2 0 0 0,0-1 0 15,2 1-304-15,-1 0 0 0,2-1 128 0,2-1-128 16,0 1 0-16,0-2 0 0,4 0 0 0,0-3-144 31,0-1-256-31,4 0-48 0,0 0-16 0,5-6 0 0,1 4-928 0,3-6-176 0,3 1-32 0,3-2-14080 16</inkml:trace>
  <inkml:trace contextRef="#ctx0" brushRef="#br1" timeOffset="90334.72">26876 16043 18431 0,'0'-1'1632'0,"0"1"-1312"0,2-2-320 0,-2 2 0 0,1-3 352 0,-1 2 0 0,1-1 0 0,0-2 0 0,1 0-544 0,-1-2-128 0,0 0 0 0,-1 1-16 15,0 0 1312-15,-1 0 272 0,0 1 48 0,-2 2 16 16,1 0 880-16,-1 0 176 0,-1-2 48 0,1 4 0 15,-2-2-640-15,1-1-128 0,-1 2-32 0,0-1 0 16,0 0-960-16,-2 2-192 0,-1 0-32 0,0 0-16 16,-3 0-608-16,0 0-128 0,1 2-32 0,-3 0 0 15,-2 2-96-15,-1-2 0 16,-1 4-16-16,1 1 0 0,-1 3 464 0,1-1 0 0,-2 1 0 0,2 3 0 16,0 2 192-16,0-2 64 0,1 2 32 0,0 1 0 15,2 0-288-15,-1 0 0 0,2 3 128 0,1-3-128 16,1 0-416-16,2-1-144 0,1 1-16 0,3-4-16 15,1 2 0-15,1-4 0 0,2 0 0 0,2-2 0 0,0-2 768 16,2 1 144-16,1-4 48 0,0 0 0 0,2-2-160 0,3-1-16 16,0-1-16-16,1 1 0 0,1-4-48 0,2 2 0 15,1-5 0-15,1 4 0 0,2-6 64 0,1 2 16 16,1 0 0-16,-1-1 0 0,0-2-208 0,-2 0 0 16,1 1 0-16,-4-1 0 0,0 1 0 0,-3 0 0 15,-1-1 0-15,-1 0 0 0,-2 1 192 0,-1 0 80 16,-1 0 32-16,-2 2 0 0,1-3 80 0,-3-2 0 0,0 5 16 0,0-3 0 15,-1 4-112-15,0-3-32 0,-1 3 0 0,-1 2 0 16,0-2-48-16,0 3-16 0,-2 0 0 0,2-1 0 16,-1 2-192-16,-1-1 0 0,2 3 0 0,-1 0 0 15,2 0 0-15,-2 3 0 0,1-3 0 0,2 2 0 16,0 2 0-16,0 0 0 0,2 1 0 0,0 0 0 16,0 1 0-16,2 3 0 0,0-1 0 0,2 0 0 15,0 4 0-15,2 0 0 0,2 2 0 0,-1 1 0 16,0-3 160-16,2 1-160 0,-1 3 160 0,1-4-160 0,0 4 0 15,-1-4 0-15,0 2 0 0,-1-2 0 0,0 2 0 0,-3-3 0 16,1 0 0-16,-2 0-160 16,0-1-1040-16,-1-2-208 0,-1 0-32 0,0-1-16 31,-1-4-944-31,0 1-192 0,-1-2-32 0,-1 1-16 0</inkml:trace>
  <inkml:trace contextRef="#ctx0" brushRef="#br1" timeOffset="90859.23">27422 16087 21183 0,'0'0'1888'0,"-1"0"-1504"0,1-3-384 0,0 3 0 0,0-1 2640 0,0 1 464 0,-2-2 96 0,2-2 0 0,-1 1-1728 0,0-3-336 15,-2-1-80-15,2-2-16 16,-1 0-400-16,-1 2-96 0,1-2-16 0,-2 2 0 0,0-2 144 0,-1-1 32 15,0 4 0-15,0-4 0 0,0 4-160 0,-2 0-32 16,1-3 0-16,-3 3 0 0,-1 0-96 0,0 1-32 16,-2 3 0-16,0-2 0 0,-2 4-384 0,-1 0 128 0,0 4-128 0,2-1 0 15,0 2 0-15,0 3 0 0,-2 1 0 0,-1 6 0 16,1 1 0-16,0 0-224 16,2 4 80-16,0-1 16 0,3 2 0 0,3 1 0 0,1-2 0 0,3 2 0 31,1 3 304-31,2-3 64 0,2 0 16 0,5-2 0 15,-3 1-112-15,3-2-16 0,0-3 0 0,3 0 0 16,0-1 0-16,1 1-128 0,0-5 192 0,3 1-64 16,1-1-128-16,1-3 160 0,2-4-160 0,1 0 160 0,2-4-320 15,0 0-64-15,1-2-16 0,3-4 0 16,2 0-176-16,1-2-32 0,2 0-16 0,0-2 0 16,-1-3-560-16,0 3-96 0,-2-2-32 0,-2 0-16704 15</inkml:trace>
  <inkml:trace contextRef="#ctx0" brushRef="#br1" timeOffset="91239.24">27895 15654 26719 0,'-1'-3'1184'0,"0"2"240"0,0 1-1136 0,1-2-288 0,-2 2 0 0,2 0 0 0,0 0 1312 0,0 2 208 0,0-2 32 0,-1 4 16 0,0 0-48 0,1-4-16 0,0 0 0 0,-4 33 0 0,4-17-528 0,1 3-96 16,1 0-32-16,-1 4 0 0,1-1-336 0,1 3-80 15,-1 3-16-15,2 1 0 0,0 0-64 0,1 2-16 16,-2-2 0-16,2 1 0 0,0 0-128 0,0-1-16 16,-1-2-16-16,1-1 0 0,-1-1-176 0,-1-3 0 15,1-2 0-15,0-2 0 0,-1-2 0 0,-1 0 0 16,0-1 0-16,-1-3 0 16,1-2-400-16,-2-2-112 0,0 0-32 0,-2-5 0 15,1 1-224-15,0-2-64 0,-2-2 0 0,-1-2-17088 0</inkml:trace>
  <inkml:trace contextRef="#ctx0" brushRef="#br1" timeOffset="91509.76">27608 15925 37775 0,'2'5'1664'0,"-2"-3"368"0,0 1-1632 0,1-2-400 0,-1-1 0 0,1 0 0 15,2 0 672-15,-1 0 48 0,4-1 16 0,2 1 0 0,3-3-352 0,2-1-80 16,4 2-16-16,1-2 0 0,1 1 224 0,2-2 32 16,1 1 16-16,1 1 0 0,2 2-176 0,1-1-16 15,1 4-16-15,4-2 0 0,1 4-352 0,2-2 0 16,2 2 0-16,-2-4 0 16,0 3-480-16,-5-2-16 0,0 1 0 0,-5-2 0 15,-1 0-544-15,-5 0-112 0,-2 0-32 0,-1-2 0 16,-2 1-1568-16,-4-2-304 0,1 1-64 0,-1-2-10864 0</inkml:trace>
  <inkml:trace contextRef="#ctx0" brushRef="#br1" timeOffset="91722.95">28287 15969 17503 0,'-1'14'768'0,"0"-2"176"0,1-2-752 0,0-1-192 0,0-3 0 0,0 0 0 15,1 0 2016-15,-1 4 368 16,1 6 80-16,2 7 16 0,-1 1 576 0,1 2 112 0,0-1 32 0,0-5 0 15,1 1-1664-15,-1-1-336 0,2-2-64 0,-1-2-16 16,0 0-432-16,-1-1-96 0,1-1-16 0,0-2 0 0,-2-2-160 0,1-1-32 16,-2-3-16-16,0-2 0 0,1-1-368 0,-1 0 0 15,-1-3-160-15,0 0 160 16,1 0-768-16,-1-4-32 0,0-2-16 0,-1-3-12048 16,-2-4-2400-16</inkml:trace>
  <inkml:trace contextRef="#ctx0" brushRef="#br1" timeOffset="91905.85">28281 15833 35935 0,'0'4'3200'0,"-1"-3"-2560"0,1 0-512 0,-1-2-128 15,1 1 1488-15,0 0 288 0,0 0 48 0,0 0 16 31,0 0-2208-31,0-1-432 0,1-3-96 0,-1 4 0 0,0 0-1712 16,0 0-336-16,0 0-64 0,0 0-11424 0</inkml:trace>
  <inkml:trace contextRef="#ctx0" brushRef="#br1" timeOffset="92382.48">28742 15863 3679 0,'2'-1'320'0,"-1"-2"-320"15,-1 3 0-15,0 0 0 0,-1 0 1824 0,1 0 288 0,0 3 64 16,0-3 16-16,-2 1 1328 0,0 3 272 0,-2 1 48 0,4-5 16 16,0 0-592-16,-15 26-128 15,9-14-32-15,0 0 0 0,-1 1-1504 0,-1 3-320 0,1 0-48 0,-1 0-16 16,1-1-704-16,-2 1-160 15,3 2-32-15,-1-2 0 0,-1-2-320 0,2 2 0 0,0-1 0 0,0 1 128 16,1-2-128-16,-1 0 0 0,2 0 0 0,0 1 0 16,0-3 0-16,1 1 0 0,1-1 0 0,0 2-128 15,2-5 0-15,-1 1 0 0,1-1 0 0,1 0 0 16,0-3 128-16,0 1 0 0,3-3 0 0,-1 1 0 0,2-4-160 0,0 2 160 16,1-3-192-16,1 0 192 0,2-3-192 0,2 2 64 15,0-5 128-15,1 1-208 0,2-1 208 0,0-2 0 16,0 2 0-16,1-4 0 0,0 0 0 0,0-2 0 15,0 2 176-15,-2-1-48 0,1 1 48 0,0-2 16 16,-3 2 0-16,-1-3 0 0,-2 3 32 0,0 1 16 16,-1-1 0-16,-2-3 0 0,-1 5 32 0,-2-2 16 15,0 0 0-15,-2-1 0 0,-2 1-80 0,-1-3-16 16,-1 2 0-16,-4-4 0 16,0 2-192-16,-2-2 0 0,-2 1-192 0,-3 0 192 15,-1-2-448-15,-2-1 32 0,0 1 0 0,-1 2 0 16,-2 1-496-16,0 1-112 0,-1 2 0 0,-2 2-16864 0</inkml:trace>
  <inkml:trace contextRef="#ctx0" brushRef="#br1" timeOffset="92970.15">29060 15995 5519 0,'0'3'496'0,"0"-3"-496"0,-1 0 0 0,1 0 0 0,0 0 3664 0,0 0 640 0,0 0 128 0,0 1 32 0,0-1-3440 0,0 2-672 0,1-2-144 0,-1 0-16 15,0 0 992-15,0 0 208 16,0 0 32-16,19 13 16 0,-13-7 544 0,-1 0 96 0,0 0 32 0,0 2 0 15,0 0-512-15,0 2-80 0,-2 0-32 0,1 0 0 16,0 2-976-16,-2 1-192 0,-1-1-32 0,1-2-16 16,-1 2-272-16,0-3 0 0,0 1 0 0,-1 0 0 15,2-4 0-15,-2 0 0 0,0-2 128 0,1-2-128 32,-1 2 320-32,1-4-64 0,-1 3 0 0,0-3 0 15,1 0 80-15,-1 0 16 0,2 0 0 0,-1 0 0 16,0 0-16-16,2-3 0 0,-1 3 0 0,2-4 0 0,1 2 80 15,0-4 16-15,0 0 0 0,1-2 0 0,0-1-112 0,0-3-32 16,0-1 0-16,1-4 0 0,0 0-32 0,0-3-16 16,0 1 0-16,0-6 0 0,0 3-96 0,1-3-16 15,-1 3 0-15,2-1 0 0,0 4-128 0,-1 4 0 16,1-1 0-16,-1 6 0 0,1 0 0 0,0 4 0 16,1 1 128-16,0 3-128 0,-1 0-144 0,4 4-64 15,2 0-16-15,0 4 0 0,3 3-96 0,2 0 0 16,1 4-16-16,2 3 0 0,2 2 336 0,1 1 0 0,0 3-144 15,-1-2 144-15,-2 2 0 0,1-1 0 0,-1 3 0 0,2 1 0 16,-3-3 0-16,-1 0 0 0,-1-1 0 0,-3-1 0 16,-1-2 128-16,-1 0-128 0,-1-3 0 0,-2-2 0 31,-2-2-368-31,-2-1-160 0,-2-4-48 0,-3-2 0 16,-1-1-64-16,-1-3 0 0,-2-3-16 0,-3-1-12304 0,-2-6-2464 0</inkml:trace>
  <inkml:trace contextRef="#ctx0" brushRef="#br1" timeOffset="98098.9">22039 16909 15663 0,'1'-4'1392'0,"1"1"-1120"0,-1 3-272 0,-1-3 0 0,0 3 704 0,1-2 96 0,0 0 16 0,2-4 0 16,-1 1-16-16,-1 2 0 0,2-4 0 0,-3 6 0 15,1-1 112-15,-2 2 32 0,-2 2 0 0,1-2 0 16,-2 4-208-16,1 0-32 15,0 2-16-15,-1 0 0 0,1-2 272 0,-1 1 48 16,0 2 16-16,1-3 0 0,0 1 64 0,1-2 32 16,-1 1 0-16,1 1 0 0,-1-5-352 0,2 1-64 15,-2 2 0-15,2-3-16 0,-3 0-256 0,1 0-48 16,-1 1-16-16,-2-1 0 0,0 0-48 0,0 2 0 16,-1-2 0-16,0 3 0 0,-2 1-144 0,1-2-48 15,-1 4 0-15,-1 1 0 0,0 0-128 0,0 2 0 16,0 0 0-16,-1 4 0 0,1 0 0 0,-1 2 0 15,-1 3 0-15,1 0 0 0,-2 1-160 0,1 0 160 0,1 3-208 0,-1-3 80 16,-1 2 128-16,1 2-128 0,1-1 128 0,0 3-128 16,-1-3 256-16,1 1 48 0,3 0 16 0,-2-2 0 15,2 1 0-15,1 0 0 0,2-2 0 0,-1 1 0 16,1 1-192-16,1-3 160 0,2 1-160 0,0 1 160 16,2 1-160-16,2 0 0 0,-1 0 0 0,3 1 0 15,1-1 0-15,1 0 0 0,1 0 0 0,2-2-176 16,1 1 176-16,0-2 0 0,2 3 0 0,-1-3-128 15,3-2 128-15,-1 1 0 0,0-3 0 0,-1-1-128 16,2-2 128-16,-1 1 0 0,2-4 0 0,1 4-128 0,1-3-192 0,1 0-48 16,2-1 0-16,-1 3 0 15,4-2-816-15,-2 2-160 0,1-2-48 0,1 2 0 16,2-2-1392-16,-1 2-288 0</inkml:trace>
  <inkml:trace contextRef="#ctx0" brushRef="#br1" timeOffset="99651.07">22337 17419 30399 0,'0'0'2704'0,"0"0"-2160"0,1 0-544 0,1 0 0 0,-2-2 576 0,1 2 16 0,1 0 0 0,2-2 0 0,0 2 64 0,-1-3 16 0,2 3 0 0,-1 3 0 16,0-3-224-16,-2 2-64 0,2 4 0 0,-2-2 0 0,2 4-192 0,-1 3-64 15,0 1 0-15,0-1 0 16,0 7-128-16,0-2 128 0,-2 1-128 0,2 4 128 0,-2-2-320 0,0 3-80 16,0-2-16-16,1 1 0 15,-2-4-400-15,0 0-80 0,0-1 0 0,-2-3-16 16,2-3 144-16,-1-1 16 0,0-2 16 0,0-1 0 15,-2-3-1424-15,1 0-272 0,-1-3-64 0,1-3-16 0</inkml:trace>
  <inkml:trace contextRef="#ctx0" brushRef="#br1" timeOffset="99857.21">22366 17041 36863 0,'-3'2'3264'0,"1"-1"-2608"0,-1 0-528 0,2-1-128 0,1 0 608 0,-1 0 96 16,-1 0 0-16,0 3 16 15,-2-3-912-15,0 0-176 0,1 1-32 0,-1 1-16 32,2-2-528-32,-1 0-96 0,2 0-32 0,0 0 0 15,-1 0-16-15,2 3 0 0,0-3 0 0,2 3-8352 16,0 0-1680-16</inkml:trace>
  <inkml:trace contextRef="#ctx0" brushRef="#br1" timeOffset="100251.32">22638 17137 26719 0,'2'0'1184'0,"-1"-3"240"0,0 3-1136 0,1 0-288 16,-1 0 0-16,0 0 0 0,0 0 784 0,2 0 112 15,2 3 0-15,0-3 16 0,2 2-64 0,1 2-16 16,-2-2 0-16,0 2 0 0,1-2 512 0,-2 5 80 15,2 0 32-15,-3 2 0 0,3 1-672 0,-1 2-128 0,0 0-16 0,1 4-16 16,0 2-432-16,1 0-64 0,0 1-128 0,2 1 176 16,-2 1-176-16,1 3 0 0,0-1 0 0,-1 3 128 15,-2 0-416-15,2 1-96 0,-3 2 0 0,0-1-16 32,-2-2-352-32,1 0-64 0,0 2-16 0,-2-1 0 0,1 2 0 15,-2-6-16-15,0 1 0 0,-2-5 0 16,1 0-608-16,-2-3-112 0,0-2-32 0,-1-3-11664 0</inkml:trace>
  <inkml:trace contextRef="#ctx0" brushRef="#br1" timeOffset="100554.45">22571 17355 38703 0,'0'3'1712'0,"-1"-3"352"0,-1 0-1648 0,2 0-416 15,0 0 0-15,2 0 0 0,-1 2 432 0,0-2 0 16,1 0 0-16,2 0 0 0,2 2-176 0,1 0-48 0,0-2 0 0,2 0 0 16,-1 3 112-16,1-3 32 0,1 1 0 0,0 1 0 15,1 1-32-15,1-2 0 16,1 1 0-16,0 1 0 0,3-2-176 0,0 2-144 16,0-2 192-16,2-2-192 0,-1 1 0 0,2-4 0 15,0 1 0-15,4-3 0 0,-1 0 0 0,3 0 0 16,1 0-176-16,0 0 176 0,1-1-336 0,-1 1 32 0,1-1 16 0,-1 1 0 15,0 2-432 1,-1-2-96-16,-3 0-16 0,0-1 0 16,0 1-1920-16,1 2-384 0</inkml:trace>
  <inkml:trace contextRef="#ctx0" brushRef="#br1" timeOffset="102358.13">23909 17355 10127 0,'-2'0'896'0,"1"0"-704"0,1-1-192 0,-1 1 0 0,1 0 128 0,0-2-128 0,-1 1 192 0,0-2-64 0,-1-1-384 0,1-2-64 0,-1 0-32 0,0 0 0 16,0 2 1360-16,1-2 272 0,-2 1 48 0,2 1 16 15,-2-2 688-15,2 2 144 16,-1 1 16-16,-1-2 16 0,1 1-48 0,-1 0-16 0,2-1 0 0,-1 2 0 16,-1-1-640-16,1 0-128 0,-2-1-32 0,1 2 0 0,0-1-880 0,-1 1-176 15,-1 0-32-15,0 0-16 16,-1-1-240-16,-1 1 0 0,-1-2 0 0,0 1 0 31,0 4-384-31,-1-2-128 0,0 2-32 0,-1 2 0 0,0 1 368 0,-1 0 176 0,-1 3-160 0,1 1 160 0,1 0 368 0,1-1 160 16,-1 0 48-16,0 1 0 0,1 1-256 0,0-2-32 15,1 1-16-15,0 0 0 0,0 2-48 0,0 1-16 16,2-1 0-16,2 4 0 0,-1 0-208 0,3 2 0 16,0 1 0-16,2 3-160 15,0-3-320-15,1 3-64 0,0-1-16 0,1-2 0 0,2 4 752 0,-1-1 128 16,2 0 48-16,0 0 0 0,0-1-240 0,1 1-128 16,0-2 160-16,1 1-160 0,2-2 192 0,-2-3-48 0,2 2-16 0,0-5 0 31,-1 2 208-31,1-2 48 0,0-1 0 0,-1-3 0 15,1-1-144-15,1 0-32 0,-1-1 0 0,-1-2 0 16,1 2-512 0,1-4-96-16,0 2-32 0,0-2 0 0,1 0-592 0,0 0-128 15,0 0-32-15,0 0 0 0,-1-2-384 0,0 2-80 0,1-3-16 16,-1 2 0-16,1 1-480 0,-2-2-96 16,2 2-32-16,-1-3 0 0,-2 2 0 0,0-2 0 0,2 0 0 15,-3 0 0-15</inkml:trace>
  <inkml:trace contextRef="#ctx0" brushRef="#br1" timeOffset="103056.88">24209 17472 911 0,'5'-3'0'0,"-2"0"0"0,-1 0 0 0,1 2 0 0,-2-3 2192 0,-2 4 368 0,2-2 64 0,0-2 0 0,0-2-1488 0,2-4-304 0,-2-1-64 0,1 1-16 16,-2 0-64-16,0 0-16 0,-1 1 0 0,0-1 0 15,-1 4-96-15,-1-2 0 0,1 1-16 0,-2 3 0 16,1-1 464-16,0 1 80 0,0 0 32 0,-1-1 0 16,1 1 640-16,-1 1 128 0,-1-1 16 0,1-1 16 0,-1 1-224 0,1 1-48 15,-1 0-16-15,0 0 0 0,1 0-736 0,-1 1-144 16,0 0-16-16,0-1-16 0,-1 3-240 0,1-3-48 15,0 1-16-15,-1 0 0 0,1 2-112 0,0 0-32 16,0 4 0-16,-1-1 0 0,1 0-288 0,0 1 160 16,0 5-160-16,0-3 128 0,1 4-128 0,1 0-192 15,0 0 32-15,1 2 16 0,0 0 16 0,2 1 0 16,0 0 0-16,2 2 0 0,-2 1-176 0,1 0-16 16,1-1-16-16,0 1 0 15,-1-3-176-15,0 3-16 16,3 0-16-16,-2 0 0 0,2-4 176 0,0 1 48 0,1-4 0 0,0 0 0 0,0-2 496 0,1 0 96 0,0-5 32 0,0 2 0 15,0-2-304-15,0 0 0 0,1-2 128 0,0 0-128 16,-1 0-256-16,0-2-128 16,2 0 0-16,-2-1-16 15,0 0-16-15,0-1 0 0,1-2 0 0,-1 0 0 0,0-3 416 0,-1 2 144 16,0-2 0-16,0-1 0 0,-2 1 128 0,1-2 32 0,0 3 0 0,0-5 0 16,-2 4 144-16,1-2 48 0,-1 3 0 0,-2-2 0 15,1 0 0-15,-1-1 0 0,0 1 0 0,-1 2 0 16,0 0-224-16,-2-1-32 0,1 2-16 0,-1 1 0 0,1-1-80 15,-2 4-16-15,2-1 0 0,-2 1 0 0,2 1-128 0,-1 1 0 16,1 1 0-16,-1 0 128 0,2 0-128 0,-2 1 192 16,2 1-192-16,-1 1 192 0,0-2-192 0,1 3 0 15,1 2 0 1,0 0 128-16,1 3-128 0,1-2 0 0,0 4 0 0,2-1 0 0,0 3-144 0,1-1-16 16,1 2 0-16,0-2 0 0,1 0 160 0,-1-2 0 15,3 3 0-15,0-1-128 16,-1 0 128-16,0-2-192 0,1 0 192 0,-1-1-192 31,2 1-320-31,-1-3-80 0,1 2-16 0,-3-3 0 0,2 0-768 0,-2-2-160 16,-1 0-16-16,0 1-16 0,-2-2-976 0,0-3-192 0</inkml:trace>
  <inkml:trace contextRef="#ctx0" brushRef="#br1" timeOffset="103647.14">24506 17376 5519 0,'4'4'496'0,"-2"0"-496"0,-1 1 0 0,1-4 0 0,-1 2 2848 0,-1-1 480 0,1 2 80 0,0-1 32 0,2 6-1008 0,1 3-208 15,-1 1-48-15,1 3 0 0,1 0-560 0,-1-2-112 0,-1 2-32 16,0-1 0-16,0 1-208 0,1-2-48 0,-1 0-16 0,-2 1 0 16,1-4-368-16,0 0-80 0,0 0-16 0,-1-2 0 15,2 0-240-15,-2-3-48 0,2-3-16 0,-3 1 0 16,1-4-208-16,0 3-32 0,0-3-16 0,0 0 0 16,1 0-176-16,-2 0 160 0,1 0-160 0,0-3 160 15,-1-1 80-15,1-2 16 0,1 3 0 0,-1-4 0 16,0-1-64-16,-1 0 0 0,0-3 0 0,0-1 0 15,0 1 0-15,0-7-16 0,0 5 0 0,-1-6 0 16,0 1-176-16,1 0 160 0,-2 0-160 0,1-1 160 0,1 1-160 16,-1-1 0-16,1 3 0 0,0 0 128 0,1 2-128 0,2 0 0 15,-1 4 0-15,1 0 0 16,2 1 0-16,-2 3 0 0,2 0-160 0,-1 2 160 0,2 0-192 0,-1 2 48 16,0 1 16-16,1 1 0 0,0 0 128 0,2 0 0 15,-1 0 0-15,2 1 0 0,-1 1-128 0,1 2 128 16,1 0-128-16,-1 1 128 0,-1 1 0 0,1 0 0 15,0 1 0-15,-2 2 0 0,3 1 0 0,-3 0 0 16,1 0 0-16,-1 1-128 0,1 0 128 0,-1 1 0 16,2 3 0-16,-2-2 0 0,1 0 0 0,-1 0 0 0,2 0 0 15,-1 2 0-15,-2-5 0 0,2 2 0 0,-1-2 0 0,1 3-128 16,-2-5 128-16,0 2 0 0,0-2 0 16,-1 0-128-16,-1 1 0 0,0-5 0 0,-1 2 0 0,0 0 0 15,-1-2-176-15,0-2-16 0,-1 2-16 0,-1-2 0 31,0-2-880-31,-1 2-160 0,1 0-32 0,-3-4-16 0,-1 0-1488 16,1 0-288-16</inkml:trace>
  <inkml:trace contextRef="#ctx0" brushRef="#br1" timeOffset="104092.23">24952 16915 22111 0,'0'3'1968'0,"0"-3"-1584"0,0 1-384 0,0 1 0 0,0-2 1488 0,2 3 224 0,-2 1 32 0,1 2 16 0,1 1 16 0,1 4 0 0,-1 0 0 0,1 4 0 16,-1-1-992-16,1 1-192 0,-2-2-32 0,1 2-16 16,0 1-800-16,-2-3-144 0,1-1-48 0,-1 0 0 15,0-2-1280-15,-1 0-272 16,-1-4-48-16,0-2-11536 0</inkml:trace>
  <inkml:trace contextRef="#ctx0" brushRef="#br1" timeOffset="104521.43">25374 17013 23951 0,'0'2'1056'0,"-1"-2"224"0,0 0-1024 0,1 0-256 0,0 0 0 0,0-1 0 15,-2 1 832-15,2-1 96 16,-1 1 32-16,0 0 0 0,1-3 256 0,0 3 48 0,0 0 16 0,0 0 0 16,0 0 32-16,0 0 16 0,0 0 0 0,-5 25 0 15,5-12-480-15,1-1-80 0,0 4-32 0,2 0 0 16,2 6-240-16,-1 1-48 0,0-1-16 0,1 3 0 16,0-1-432-16,0 2 128 0,3-1-128 0,-3-3 0 15,0 4-304 1,0-4-144-16,-2 3-16 0,1 0-16 0,0-3-800 0,-2 0-176 0,-1-2-16 15,1-1-16-15,-1-1-704 0,-2-4-144 16</inkml:trace>
  <inkml:trace contextRef="#ctx0" brushRef="#br1" timeOffset="104801.25">25271 17250 30399 0,'-1'3'1344'0,"1"-3"288"0,-1 0-1312 0,1 0-320 16,0 0 0-16,0 0 0 0,1 0 240 0,-1 0-32 15,0 0 0-15,0 0 0 0,0-3 496 0,0 3 80 16,0 0 32-16,0 0 0 0,0 0 528 0,0 0 128 0,0 0 0 0,20 0 16 16,-13 0-576-16,2 0-112 0,1-2-32 0,2-2 0 15,2 2-304-15,2-3-64 0,3 2-16 0,0-3 0 16,5 0-384-16,1 0 0 0,2 0 0 0,0-2 0 15,1 2-288-15,1 0-144 16,-1-3-16-16,1 2-16 0,2-2-944 0,0-1-192 0,-1 0-48 16,0 2-15344-16</inkml:trace>
  <inkml:trace contextRef="#ctx0" brushRef="#br1" timeOffset="105548.54">26242 17326 33167 0,'0'3'2944'0,"-1"-3"-2352"0,2 3-464 0,-1-3-128 0,1 0 176 0,1 0 16 0,-1 0 0 0,1 0 0 15,2 1-1696-15,1 2-336 0,1-1-64 0,2-1-16 0,-2 4 1536 0,0-1 384 16,1 2 0-16,1 0 0 0,-2 2 1408 0,1 3 384 15,2 0 96-15,-2 4 16 0,2-1-816 0,-2 2-176 16,2 2-16-16,0 1-16 0,-1 2-672 0,0 1-208 16,-1-2 128-16,1 0-128 0,-1 1-256 0,-1-2-128 15,-1 2 0-15,0-1-16 0,0-1 400 0,-1-3-160 16,0 2 160-16,-1-4 0 0,0 1 208 0,-2-3 160 16,0 2 16-16,0-2 16 0,-1 0-48 0,-1-4-16 15,0 1 0-15,-1-1 0 0,-2 0-336 0,-1 0 0 0,-1-2 0 0,-2 1 0 31,1 0-432-31,-3 2-48 0,0-3-16 0,-1 0 0 16,-1-2-288-16,-2 2-64 0,-1-2-16 0,-2-1 0 16,-2 2-720-16,-1-3-144 0,-1 0-16 0,-1-2-7024 0,0-2-1392 15</inkml:trace>
  <inkml:trace contextRef="#ctx0" brushRef="#br1" timeOffset="105840.18">26158 17088 41471 0,'-4'11'1840'0,"1"-4"368"0,-1-1-1760 0,1-1-448 0,3-4 0 16,0-1 0-16,2 0 192 0,-2 3-64 0,0-3 0 0,0 2 0 0,2-2-128 0,1 0 0 0,0-2 0 0,1-1-176 0,-4 3-48 0,0 0-16 15,0 0 0-15,20-14 0 16,-15 11-288-16,1 0-64 0,-1 0-16 0,-1-4-16928 0</inkml:trace>
  <inkml:trace contextRef="#ctx0" brushRef="#br1" timeOffset="106428.28">26638 17190 29487 0,'0'6'1296'0,"-1"-5"288"0,-1 2-1264 0,1-1-320 0,0-2 0 0,1 0 0 15,-1 1 384-15,1-1 32 0,-3 3 0 0,2-3 0 16,-2 2-32-16,1-2-16 0,1 4 0 0,1 0 0 16,-2 2-128-16,2 3-32 0,0-2 0 0,2 5 0 0,-1 1 208 0,0-1 32 15,0 4 16-15,1 0 0 0,0 3 32 0,-1-3 0 16,2 2 0-16,-1-2 0 15,1 3-272-15,-1-3-48 0,1 0-16 0,0 0 0 0,0-1-160 0,1-1 0 16,-2-2 0-16,2 0 0 0,1-2 0 0,-2-1 0 16,2-2 0-16,0 0-176 0,0-1 0 0,1-3 0 15,-1 0 0-15,2-3 0 0,-2 0-16 0,2-3-16 16,0 2 0-16,0-1 0 0,-2-2 208 0,1-1 240 16,2-2-48-16,2-3-16 0,1-5 304 0,2 1 64 0,-2-4 16 15,0-1 0-15,-2 1 80 0,-1-1 32 0,0-1 0 0,-2 2 0 16,-1-2-384-16,0 1-80 0,-3 3-16 0,1-2 0 15,-2 4-16-15,0-2-16 0,0 4 0 0,-1 1 0 16,2 3-160-16,-2 2 0 0,0 2 0 0,0-2 0 16,1 4 0-16,-1-1-176 0,0 2 16 0,-1 1 0 15,2 0 0-15,-1 0 0 16,0 0 0-16,1 4 0 0,0-2 160 0,-1-2-128 0,0 0 128 0,9 22-128 16,-5-9 128-16,2-3 0 15,0 2 0-15,0 4 128 0,2-2-128 0,-1 3 128 0,1-1-128 0,-2 1 128 16,1-2-128-16,-1 1 0 0,1 3 0 0,-1-3 0 0,0-2-224 0,-1 0-16 15,-1-1 0-15,-1-3 0 16,0-2-992-16,-1-1-208 0,1-4-32 0,-2 0-14816 16</inkml:trace>
  <inkml:trace contextRef="#ctx0" brushRef="#br1" timeOffset="107206.17">27146 17305 21183 0,'1'2'1888'0,"0"-2"-1504"0,-1 0-384 0,0 0 0 0,2 0 1648 0,-1 0 256 0,0 0 48 0,2 3 16 0,0-3-688 0,1 3-144 0,1 1-32 0,0 1 0 16,-1 2 176-16,-1 2 48 0,1 1 0 0,-1 2 0 0,0 4-768 0,0-2-160 31,-1 1-16-31,2 1-16 0,-2 3 32 0,1-6 16 0,-2 2 0 0,2-3 0 0,-1-2-32 0,-1-4 0 16,2 1 0-16,-1-4 0 0,-1 0-240 0,1-3-144 15,0 0 160-15,-1 0-160 0,1-3 0 0,-1 1 0 16,1-2 0-16,0 0 0 0,0-1 0 0,-1 2 0 16,1-1 0-16,-2-2 0 0,0 0 0 0,0-3 0 15,0 2 144-15,0 0-144 0,0-2 0 0,-2 0 0 31,4 1 0-31,-1 0 0 0,0-2 0 0,2 1-144 0,-1-1 144 0,2 3-208 16,-1-4 80-16,2 3 128 0,0-1-208 0,1 0 80 16,-1 0 128-16,0 2-208 0,2 1 80 0,-2 2 128 15,-1-2-320-15,1 3 64 0,0 0 16 0,0-2 0 16,0 3 112-16,-1 0 128 0,1 1-208 0,-1-2 80 16,1 3 128-16,-1 0 0 0,0-2 160 0,0 0-160 15,1 2 160-15,-1 0-160 0,-1-2 160 0,0 2-160 16,0 0 0-16,0 0 0 0,1 2 0 0,-2-2 0 15,1 0 0-15,-1 2-192 0,1 0 48 0,-2 1 0 0,1 0-176 0,1 1-16 16,-1 2-16-16,-1 0 0 0,2 1 160 0,-2-1 16 16,0 0 16-16,-1-2 0 0,2-1 544 0,-1 2 96 15,0-3 32-15,-1 0 0 0,1-2-16 0,1 0 0 16,0 0 0-16,-1-4 0 0,2 2-496 0,0-2 0 16,0-2 0-16,1 1 0 0,-1 0 0 0,1-4 128 15,0 1-128-15,-1 0 0 0,1-2 128 0,0 2-128 16,1 2 176-16,-1-2-176 0,0 2 128 0,1 0-128 15,0 0 0-15,0 1 0 0,2 1 0 0,-3 3 0 16,1-2 0-16,0 3 0 0,0 0 0 0,1 0 0 0,1 0 0 16,0 3 0-16,-1-3 0 0,0 3 0 0,2 1 0 0,-1-1 0 15,2 3 208-15,1 0-64 0,0 0-16 0,0-1 0 16,0 1-128-16,-1 1 160 0,3 1-160 0,-3 0 160 16,0 0-160-16,0 1 192 15,-1 1-192-15,0 0 192 0,-1 0-192 0,1-1 128 0,-2 3-128 16,0 0 128-16,-1-2-128 0,0 0 0 0,-1-2 0 0,-1 2 0 15,1-2 0-15,-1 0 0 0,-1-1 0 0,0-4 0 16,0 3-256-16,-1-3 0 0,-1 1 16 0,1-4 0 16,-1 2-336-16,0-2-80 0,0 0-16 15,0 0 0-15,0 0-1312 0,0-2-256 0,0-1-48 0,0-1-12880 16</inkml:trace>
  <inkml:trace contextRef="#ctx0" brushRef="#br1" timeOffset="108645.5">27953 17348 19343 0,'-1'4'1728'0,"0"-2"-1392"0,1 2-336 0,0-4 0 0,1 2 1264 0,0-2 176 0,1 4 32 0,0 5 16 16,3 1-848-16,-1 2-192 0,2 4-16 0,1 3-16 15,1-3-288-15,-1 4-128 0,2 1 128 0,-2 1-128 16,1 0 368-16,-1 0-16 0,1 3 0 0,-2 1 0 16,0-1-48-16,0-2-16 0,0 2 0 0,-1-5 0 0,-1 1-288 0,-3-3-304 15,2-2 64-15,-3 0 16 16,0 1-208-16,0-5-32 0,0 0-16 0,-2 1 0 15,1-6-256-15,0 2-48 0,1-6-16 0,-2 0 0 0,0-2 1504 0,1 2 320 16,0-3 48-16,0-3 16 0,1 2-128 0,0-4 0 16,-2 1-16-16,1-6 0 0,1 10-128 0,-2-22-32 15,0 7 0-15,0-1 0 0,-1-4 112 0,0-2 32 16,-2 0 0-16,1 0 0 0,0-3-384 0,-1-4-80 0,0-3-16 16,-1-2 0-1,1-1-208-15,0-3-48 0,2 1-16 0,-2-2 0 0,2 1 176 0,1-2 32 0,1 5 16 0,-1 1 0 16,4 2-208-16,-1 2-32 0,3 3-16 0,-1 1 0 15,3 4-16-15,1 0-128 0,0-1 192 0,0 5-64 16,2 2-128-16,0 0-176 16,1 3 48-16,-2 1 0 0,1 2 128 0,1 4 0 0,-2 0 0 0,1-1 0 15,0 5 0-15,-1 1 0 0,1 4 0 0,0 0 0 32,1 4-192-32,0 2-16 0,1 2 0 0,-1 2 0 15,1 1-240-15,0 2-32 0,-1 3-16 16,0 0 0-16,1-2 256 0,-1 1 48 0,-2 1 16 0,2-3 0 0,-1 0 352 0,0 0 64 15,-2 0 16-15,0-1 0 0,0-1-128 0,-1-2-128 16,-1 0 176-16,-2 1-176 0,1-5 320 0,-1 2-64 16,-1-2 0-16,-1 0 0 0,-1-1 32 0,-1 2 0 15,0-2 0-15,0-1 0 0,-2 3-96 0,-1-5-32 16,-1 5 0-16,0-3 0 0,-1-2 32 0,0 2 0 16,-1 0 0-16,-1-3 0 0,0 1-64 0,-4-4-128 0,1 2 192 15,-1-2-64-15,-2 0-272 0,0-5-64 16,-4 1-16-16,0 1 0 15,-1-4-528-15,-2 1-96 0,1-4-32 0,1 2 0 16,1 0-1872-16,2 0-368 0</inkml:trace>
  <inkml:trace contextRef="#ctx0" brushRef="#br1" timeOffset="109391.69">28909 16804 24879 0,'-1'4'2208'0,"-1"-4"-1760"0,0 0-448 0,2 2 0 0,0-2 1600 0,0 1 256 0,0 2 32 0,0 3 16 0,2 0-576 0,-1 4-112 16,4-1-32-16,0 4 0 0,1 2-96 0,1 1 0 15,2 2-16-15,1 0 0 0,0 4-368 0,2-1-80 16,-1 3-16-16,2-2 0 0,0 3-224 0,1 0-32 16,1-1-16-16,-2 0 0 0,0 1-160 0,-2-6-48 15,-1 2 0-15,-2-2 0 0,-1-2-304 0,-1 2-64 16,-1-1-16-16,-2 1 0 15,0-3-752-15,-3 0-144 0,0 0-48 0,-3-1 0 16,1-1-1968-16,-3-2-400 0</inkml:trace>
  <inkml:trace contextRef="#ctx0" brushRef="#br1" timeOffset="109668.18">28875 17043 36863 0,'0'5'1632'0,"-2"-2"336"0,1-3-1584 0,0 3-384 0,1-3 0 0,0 0 0 0,1 0 656 0,0-3 48 16,2 3 16-16,1 0 0 0,2 0-208 0,-6 0-64 16,0 0 0-16,26-8 0 0,-15 4-304 0,1 0-144 15,1 0 128-15,0-2-128 0,3 0 0 0,2 0 128 16,-1 0-128-16,3-3 0 0,2 2 0 0,-1 0 0 0,1-1-144 0,2 0 144 31,1 2-976-31,-2 0-96 0,2-3-16 0,-2 2-10432 0,1 1-2080 16</inkml:trace>
  <inkml:trace contextRef="#ctx0" brushRef="#br1" timeOffset="110047.46">29404 16978 7359 0,'2'9'320'0,"0"-5"80"0,0 2-400 0,-1-5 0 0,-1 2 0 0,0-3 0 15,2 2 1568-15,-2-2 224 0,1 4 64 0,1-2 0 0,1 2-64 0,-2 0-16 16,-1-2 0-16,1-1 0 0,-1 2 48 0,0-1 16 15,0-2 0-15,0 4 0 0,-1-4 128 0,0 2 16 16,0 2 16-16,-2 0 0 0,-1 2-848 0,2 0-160 16,-2 3-32-16,-1-2-16 0,0 6-496 0,0-3-112 15,-1 2-16-15,1 3 0 16,0-3-320-16,0 2 0 0,2 1-160 0,0-2 160 0,2 1-192 0,0-2 64 16,1 1 128-16,0-1-208 15,1 0 336-15,1-2 80 0,1 0 16 0,1-1 0 0,-2-3-224 0,3 0 0 16,-1-2 0-16,2 0 0 0,-1-2-144 0,2 0 144 0,1-2 0 0,0-2-144 15,2-2 336-15,1-1 64 0,3-1 0 0,0-1 16 16,-1-2-96-16,2 2-32 0,0-3 0 0,-3-1 0 16,-1 1 48-16,-1 0 16 0,1 0 0 0,-1-2 0 15,-4-1-48-15,1 3-16 0,-4-2 0 0,0 2 0 16,-2-1-144-16,-2 0 192 0,-2 0-192 0,1 0 192 31,-3 2 96-31,0-3 32 0,-2 2 0 0,-1 0 0 16,-1-1-112-16,1-1-16 0,-2 4 0 0,-1-2 0 0,1 0-192 15,-1 1 0-15,-2-1 0 0,1 4-160 16,0-4-288-16,-2 4-64 0,0-2-16 0,2 0 0 16,-2 2-1520-16,2 0-288 0</inkml:trace>
  <inkml:trace contextRef="#ctx0" brushRef="#br2" timeOffset="115803.14">30657 16871 25791 0,'0'-4'2304'0,"1"2"-1856"0,0-1-448 0,0 2 0 0,1-2 608 0,-1 3 32 0,1-3 0 0,3-2 0 0,0 0 256 0,1-4 48 16,0 0 16-16,1 2 0 0,-2 1-192 0,-2 0-16 0,0-1-16 0,-2 1 0 15,-1 3-288-15,-1-4-64 0,-2 1-16 0,1 3 0 16,-3-4-240-16,-1 1-128 0,-2 0 160 0,1 0-160 16,-2 0 144-16,1-1-144 0,-1 4 128 0,0-3-128 15,1 2 192-15,0-1-64 0,1 1 0 0,-1 0 0 16,2 4 224-16,0-3 32 0,1 1 16 0,0 1 0 15,-1 2-224-15,1-1-48 0,1 3-128 0,-1-1 192 16,2 2-400-16,-1-1-96 0,-1 0-16 0,1 1 0 16,1 1-176-16,-2 2-32 0,-2 6-16 0,0-1 0 15,0 2-144-15,-3 4-16 0,0 1-16 0,0 3 0 16,0 0-304-16,-1 1-48 0,0 1-16 0,0 1 0 0,-1 1 720 0,3-1 144 16,0-2 32-16,2 0 0 0,0-2 192 0,2-5 192 15,2 0-48-15,0-4 0 0,2 0 576 0,1-2 112 16,1-1 32-16,0-5 0 0,3-3-352 0,1-1-64 15,1-1 0-15,2-3-16 0,0-2 16 0,3-3 0 16,2-1 0-16,0-2 0 0,1-2 224 0,1-1 48 16,1-1 16-16,1-2 0 0,-2 2-224 0,1-3-64 15,0 1 0-15,0 0 0 0,-1-3-96 0,1 3-32 16,-2 2 0-16,-2 0 0 0,1 0-128 0,-2-1-16 16,-1 5-16-16,-2-3 0 0,1 2-160 0,-2 3 0 0,0 0 0 0,-3 1 128 15,0 1-128-15,0 1 0 0,-2 2 0 0,1-1 0 16,-2 4 0-16,-1 2 0 0,1 0-128 0,-1 0 128 15,2 0 0-15,-2-3 0 0,1 3 0 0,0 0 0 16,1 0 0-16,0 0 0 0,-2 0 0 0,0 0 128 16,0 0-128-16,0 0 0 0,16 13 0 0,-11-8 128 15,-2 2-128-15,2-1 0 16,-1 0 0-16,0 2 0 0,0 0 176 0,-1 2-48 0,0 0-128 0,-1 1 192 16,-1 3 16-16,-1 1 0 0,0-2 0 0,-1 4 0 15,0 1 32-15,0 1 0 0,-2 3 0 0,0 0 0 0,-1 3-112 0,0 1-128 16,0 2 176-16,-1 3-176 15,-1 1 0-15,0 0 0 0,0 6 0 0,-2 0 0 0,1 0 0 0,0 1 0 16,0 0-160-16,0-4 160 16,0-1 0-16,0 0 0 0,1-1 0 0,0-4 0 0,1-3 304 0,1-2 16 15,3-4 16-15,0 1 0 0,1-5-176 0,1 0-32 16,2-3-128-16,-1-1 192 0,2-5-448 0,0 2-80 16,-1-3-32-16,2-2 0 0,1 2 160 0,1-3 16 15,0 0 16-15,2-1 0 0,1 0-16 0,1-2 0 16,2 0 0-16,2-4 0 0,1-2-16 0,0 0-16 0,3 0 0 15,1-4 0 1,1 0-352-16,0-5-64 0,1-1 0 0,3-2-17120 0</inkml:trace>
  <inkml:trace contextRef="#ctx0" brushRef="#br2" timeOffset="116516.33">31057 16865 13823 0,'0'0'1216'0,"-1"2"-960"0,1-2-256 0,-1 0 0 0,1 1 1872 0,0-1 336 0,0 3 64 0,-1-3 16 16,1 2-496-16,-2-1-112 0,1 2-16 0,1-3 0 15,0 0-64-15,0 0-32 16,0 0 0-16,-4 25 0 0,4-20-256 0,0 3-48 16,2-2-16-16,-2 3 0 0,1 1-592 0,0 0-112 15,2 2-32-15,-2 1 0 0,0-1-304 0,1 4-64 16,0 0-16-16,-2 0 0 0,1 0 0 0,-1-1 0 16,-1-1 0-16,-1 1 0 0,1-4-128 0,0 0 0 15,0-1 0-15,-2 0 128 0,2-4-128 0,0 0 0 16,0 0 0-16,-1-3 0 0,2-2 0 0,-1 1 0 15,1-2 0-15,1-3 0 0,1 0 0 0,-1-3 0 16,1 0 0-16,1-7 128 0,0 1-128 0,1-2 160 16,-1 0-160-16,0-2 160 0,1-1-160 0,0-1 0 0,-1-1 0 15,2 0 0-15,-1 0 0 0,0 0 0 0,0 2 0 16,-1-1 0-16,2 2-128 0,-1-1 128 0,1 5-160 0,0 0 160 16,0 2-192-16,0 1 192 0,0 2-208 0,1 1 80 15,-1 3-32-15,0-1 0 0,0 4 0 0,0 0 0 16,0 2 160-16,-2 0-208 0,2 2 80 0,0 1 128 15,0-2 0-15,1 1 0 0,-1 0 0 0,0 2 0 16,0-1 304-16,1 1-32 0,-1 2 0 0,0 0 0 16,1 2-272-16,1 3 128 0,-2-1-128 0,-1-1 0 15,3 4 0-15,-4-5 0 0,1 2 0 0,0-2 0 16,-1 0 0-16,1 1 0 0,-1-4 0 0,-1 0 0 16,1-1-192-16,-2 0-112 0,1-4-16 0,0 2 0 15,-1-1-1072 1,-1-3-208-16,0 0-64 0,1-3-9152 0,-1 3-1824 0</inkml:trace>
  <inkml:trace contextRef="#ctx0" brushRef="#br2" timeOffset="116974.05">31421 16907 23951 0,'2'0'1056'0,"-1"-2"224"0,1 2-1024 0,-2-2-256 0,1 2 0 0,0 0 0 0,0 0 992 0,1-1 144 0,1 1 16 0,1-3 16 0,1-1 288 0,1 2 48 0,0 0 16 0,-1-2 0 15,0 4-416-15,0-4-80 0,0 2 0 0,0-1-16 16,0-1-192-16,0 3-48 0,1-4 0 0,0 2 0 16,1-4-400-16,-1-1-96 0,1 0-16 0,-1 0 0 15,-1 0-256-15,1 0 160 0,1 0-160 0,-2-1 128 16,0 0-128-16,-2-1 0 0,2 1 0 0,-1-1-176 15,-2 0-192-15,1 2-32 0,-2-2-16 0,0 0 0 16,-2-1-480-16,0 3-112 16,-2-2-16-16,0 4 0 0,0 0-496 0,-2 0-96 15,0 2-32-15,-1 2 0 0,-1 2 304 0,-1 2 64 0,0 2 16 0,0 0 0 16,0 2 688-16,-1 0 128 0,0 3 16 0,2 0 16 16,1 4 1184-16,-1-3 256 0,3 2 32 0,-1 0 16 0,1 2-80 0,1-2-16 15,1 1 0-15,-1 0 0 0,1 2-272 0,1-2-48 16,1-2-16-16,0 4 0 0,1-3 272 0,1 0 48 15,2 2 16-15,0-2 0 0,1 3-528 0,0-1-128 16,2-2 0-16,2-2-16 0,1 2-304 0,1-3 0 16,4 1 0-16,0 0 0 15,-2-4-320-15,3-2-128 0,3 2-32 0,2-4 0 16,0 0-656-16,-1-2-128 0,-1-2-16 0,0 0-13584 16</inkml:trace>
  <inkml:trace contextRef="#ctx0" brushRef="#br2" timeOffset="118208.34">31814 16716 28559 0,'-2'9'1264'0,"-1"-3"272"0,2-2-1232 0,0-1-304 0,1 0 0 0,0-2 0 0,0 2 928 0,0-1 128 0,1 4 32 0,0 0 0 0,0 2 336 0,2 1 80 0,-2 0 16 0,1-2 0 0,0 2-560 0,-1-2-96 15,1 1-32-15,0 0 0 0,-1 0-304 0,0 0-64 16,2 0-16-16,-2 0 0 16,1 1-128-16,1-3-48 0,0 0 0 0,0-2 0 0,-1 2-272 0,1-4 128 15,-1 2-128-15,1-2 0 0,-1 0 0 0,1 0 0 16,1-2 0-16,-2-2 0 0,2 0 0 0,-2 0 0 0,2 2 0 0,0-4-192 31,-1 2 32-31,0-1 16 0,-1 2 0 0,1-1 0 0,-1 2-32 0,-1-3 0 16,1 2 0-16,-1 1 0 0,0 1-64 0,0 2-16 0,2-1 0 0,-2-1 0 15,2 4 256-15,0-1 0 16,1 0 0-16,0 1-144 0,1 0 144 0,0 0 176 16,1-2-48-16,-1 0 0 0,1 0-128 0,-1 0 160 15,0-2-160-15,0 2 160 0,-2-3-160 0,1 0 160 0,0 2-160 16,0-4 160-16,-2 2-160 0,2 0 192 15,-2 0-192-15,1-3 192 0,0 2 48 0,0-2 16 0,-1 1 0 0,1 1 0 16,-1-2 0-16,0 0 0 0,1-2 0 0,-2 0 0 0,2-2-48 0,-1 1 0 31,0 0 0-31,0-3 0 0,-1 2 16 0,1-4 0 0,0 0 0 0,-1 2 0 16,2-3-96-16,-1 2 0 0,1 0-128 0,-2 1 192 0,1-1-192 0,1 4 0 31,-1-2 128-31,0 0-128 0,0-2 0 0,-1 4 0 0,1 0 0 0,-1 0 0 16,0 0 0-16,0 2 0 0,2-1 0 0,-2 1 0 15,0 0-256-15,2-1 16 0,-2 4 0 0,0-2 0 0,-1 0 0 0,1 3 0 16,-1-2 0-16,0 0 0 16,0 0 48-16,0 2 0 0,0 0 0 0,0-3 0 0,-1 3 48 0,1 0 16 15,0 0 0-15,0 0 0 16,0 0 128-16,0 0 0 0,0 0 0 0,0 0 0 16,0 0 0-16,0 0 0 0,0 0 128 0,0 0-128 0,0 0 0 0,0 0 0 0,0 0 0 0,0 0-128 15,0 0 128-15,0 0 0 16,0 0 128-16,0 0-128 15,0 0 128-15,0 0-128 0,0 0 128 0,0 0-128 16,0 0 176-16,0 0-48 0,0 0 0 0,0 0 0 16,0 0 0-16,0 0-128 0,0 0 192 0,0 0-64 0,0 0-128 15,0 0 0-15,0 0 144 0,0 0-144 16,0 0 0-16,0 0 0 0,0 0 0 0,0 0 0 0,0 0 0 16,0 0 0-16,0 0 0 0,0 0-128 0,0 0 128 0,0 0-128 15,0 0 128-15,0 0-128 0,0 0 128 0,0 0 0 16,0 0 0-16,0 0 0 0,0 0 128 0,0 0-128 15,0 0 160-15,-20 5-160 0,20-5 160 0,0 0-160 16,0 0 160-16,0 0-160 0,0 2 160 0,0-2-160 16,0-2 160-16,0 2-160 0,2 0 160 0,-2 0-160 15,0 0 160-15,0 0-160 0,0 0 128 0,0 0-128 0,0 0 0 0,0 0 144 16,0 0-144-16,0 0 0 0,0 0 0 0,0 0 0 16,0 0 160-16,0 0-160 0,0 0 192 0,0 0-192 15,0 0 0-15,0 0 0 0,0 0 0 0,0 0 0 16,0 0 0-16,0 0 0 0,0 0 0 0,0 0 0 15,0 0 0-15,0 0 0 0,0 0 0 0,0 0 0 16,0 0 0-16,0 0 0 0,0 0 0 0,0 0 0 16,0 0 0-16,0 0 0 0,0 0 0 0,10 20 0 15,-9-17 128-15,0 0-128 0,1 1 0 0,0 1 0 16,-1-1 0-16,1 2 0 0,1-2 0 0,-1 2 0 16,2 0 0-16,0 0-144 0,-1 0 144 0,0 2-192 0,1 0 192 0,-1-1-160 15,1 2 160-15,-1 0-160 0,0 1-48 0,0-3-16 16,-1 2 0-16,1 1 0 0,0-1 224 0,0-2-192 15,-1 2 192-15,1-3-192 0,1 0 192 0,-2-2 0 16,2 2 0-16,-1-4 0 16,1 2 0-16,0-1 0 0,1-2 160 0,0 1-160 0,0-2 208 0,0 0-32 15,0-2-16-15,1 1 0 0,-1-2-16 0,0-1 0 16,-2 2 0-16,2-4 0 0,0 2-144 0,-1-2 192 16,0 0-192-16,-1-3 192 0,1 2-192 0,-1-2 192 15,-1-1-192-15,1 0 192 0,-1 2-192 0,-1-2 160 16,2 0-160-16,-2-3 160 0,0 1-160 0,0 0 0 0,1 2 0 0,-1-4 0 15,-1 3 0-15,1 1-256 0,-1-2 64 0,0-1 16 16,0 2-80-16,0-1-32 0,0 1 0 0,-1 0 0 16,0-2-16-16,-2 2 0 0,1 0 0 0,-1 0 0 31,0 3-240-31,-1-1-48 0,-2 0-16 0,1 2 0 16,-3 0-1360-16,2 2-272 0</inkml:trace>
  <inkml:trace contextRef="#ctx0" brushRef="#br1" timeOffset="130581.36">24843 18449 24879 0,'-2'4'2208'0,"-2"-2"-1760"0,2 0-448 0,0 0 0 0,1-2 0 0,0 4-192 0,-3-2 0 0,-1 4 16 0,-1 4-80 0,-1 3-32 0,0-3 0 0,2-1 0 16,2 4 624-16,0-3 128 0,3 2 32 0,1 0 0 15,1 1 480-15,1-1 112 0,1 2 0 0,1 1 16 16,1-3-240-16,0 2-48 0,2 0-16 0,-3 0 0 31,0 1-1168-31,0-2-224 0,1 1-48 0,-2-3-16 16,1 2-2304-16,-2-4-464 0,0 4-96 0,-1-7-6048 0</inkml:trace>
  <inkml:trace contextRef="#ctx0" brushRef="#br1" timeOffset="130842.86">24773 18213 19343 0,'-4'2'1728'0,"2"0"-1392"16,0 0-336-16,1-2 0 0,1 0 2336 0,-1 0 400 16,-2 3 80-16,0-3 0 0,-1 3-1296 0,-1 0-272 0,2 0-48 0,1-3-16 15,1 3-1184-15,1-3-272 0,2-3-48 16,1 3 0 0,2 0-1024-16,1-2-192 0,1 1-64 0,2 1-11312 0</inkml:trace>
  <inkml:trace contextRef="#ctx0" brushRef="#br1" timeOffset="131498.7">25250 18459 28559 0,'-1'10'1264'0,"0"-4"272"0,-2 0-1232 0,2-3-304 0,1 0 0 0,-1 1 0 15,1-1 0-15,-2 3 0 16,2 0 0-16,-1 5 0 0,-1 4 448 0,2-3 192 16,0 1 48-16,0-1 0 0,0-2-560 0,1 0-128 15,0-1 0-15,-1-2 0 0,1 2 192 0,-1-2 0 16,2 2 0-16,-2-6 0 0,1 4-192 0,-1-4 0 0,1 0 0 0,0-1 128 0,1-1 448 16,-2-1 64-16,0 0 32 0,1 0 0 0,-1-1-96 0,0-1 0 15,0-1-16-15,0 0 0 0,-1-4 112 0,1 0 32 16,-2-4 0-16,0-2 0 15,1 2-64-15,-2-4 0 0,1 2 0 0,-1-6 0 0,1 3-400 0,0 0-96 16,1-2-16-16,1-1 0 16,0 1 0-16,1 1 0 0,3 1 0 0,0 2 0 15,1 0-128-15,1 4-176 0,1-2 48 0,1 3 0 16,0 2-176-16,0 0-16 0,2 1-16 0,0 0 0 16,0 2 128-16,-1-1 16 0,3 2 16 0,-3 0 0 15,3 2 176-15,-2 1 0 0,-1 0 160 0,1 1-160 0,-1 2 160 0,0 0-160 0,-1 2 160 16,1 2-160-1,0-1 0-15,-2 1 0 0,2 3 0 0,-2 1 0 16,0 0 0-16,1 0 0 0,-1 3 0 0,0-2 0 16,0 2-240-16,-1 1 64 0,2 1 16 0,-1-1 0 15,0 1-512-15,1 0-96 0,-1 0-32 0,2 0 0 16,-2 0-800-16,3-1-144 0,-1 1-48 0,-1-4 0 16,0 1-608-1,-1-6-128-15,1 2-32 0,-2-5-8208 0</inkml:trace>
  <inkml:trace contextRef="#ctx0" brushRef="#br1" timeOffset="132367.91">26446 18298 16575 0,'-1'-6'1472'0,"1"2"-1168"0,0 2-304 0,0 1 0 0,0 1 1328 0,0 0 208 0,0-3 32 0,0-1 16 0,0-2 288 0,-2 1 64 0,2 2 16 0,0-1 0 15,0 4-768-15,0-3-160 0,-1 3-16 0,1 3-16 16,0-1-336-16,-1 0-64 0,0 1-16 0,-1 2 0 16,1 1 80-16,-1 2 16 0,-2 1 0 0,0 0 0 15,0 0-672-15,0 2 0 0,-3 2-176 0,1-1 48 16,0 3-320-16,-1-2-64 0,2 3-16 0,-2 1 0 0,4 0 656 0,-1-1 128 15,2 0 16-15,-1 0 16 0,2 0-16 0,1 0 0 16,1-1 0-16,0-1 0 16,4 1-656-16,-1-3-128 0,1-1-16 0,0 0-16 15,1-1-656-15,1-4-128 0,0 0-16 0,1 1-16 0,1-4 912 0,0 0 176 16,1-3 32-16,1 1 16 0,-1-1 224 0,-1-1 0 16,3-2 0-16,-3 0 0 0,3-2 288 0,-3-2-48 15,0 0-16-15,-1 3 0 0,-2-2 112 0,-1 0 32 0,1-4 0 0,1 1 0 16,1-3 400-16,-2-2 96 15,0 2 16-15,-2-3 0 0,1 2-144 0,-3-2-32 16,1 1 0-16,-2-1 0 0,0 2 32 0,-2 0 0 0,0 1 0 0,-3-2 0 16,0 2-480-16,-1 2-112 15,-1-1-16-15,-3 4 0 16,1-3-528-16,-5 1-112 0,0 0-32 0,-2 2 0 0,0-2-912 0,-1 3-176 16,1 0-32-16,-1 2-16 15,3 1-688-15,-2-1-144 0,1 1-32 0,1 1-9360 0</inkml:trace>
  <inkml:trace contextRef="#ctx0" brushRef="#br1" timeOffset="132985.07">26818 18276 8287 0,'-3'2'736'0,"1"0"-592"0,-2 0-144 0,2-2 0 0,1 0 2960 0,-1 0 560 0,1 0 128 0,-1 0 0 0,-1 3-2304 0,-1-3-448 0,1 0-112 0,-1 0-16 0,0 0 256 0,2 0 32 0,1 1 16 0,-2 1 0 16,3 0 96-16,-1 3 32 15,1-2 0-15,0 3 0 0,1 1-48 0,0 0 0 0,2 4 0 0,1-1 0 16,-2 2-704-16,2 1-160 0,-1 3-32 0,1 0 0 16,0 0-80-16,-2 3-32 15,1-1 0-15,-1 2 0 0,1 0-144 16,-2-2 0-16,0 1 0 0,0-1 128 0,1-4 192 0,-2 1 16 16,0-5 16-16,0-2 0 0,1 0 160 0,-1-5 48 15,0 2 0-15,1-5 0 0,-1 0-368 0,1-2-64 16,2-2 0-16,-2-2-128 0,3-4 160 0,-2-1-160 15,1-3 128-15,-2-2-128 0,1-2 272 0,0-2-16 16,-2-2-16-16,0-3 0 0,0 0-64 0,-2 1-16 16,1 0 0-16,1 2 0 0,-1 0-160 0,1 3 0 15,0 0 144-15,0 5-144 0,2 2 0 0,1 4 0 0,-1 0 0 0,1 2 0 16,2 0-192-16,-1 1-48 0,1 4-16 0,1-2 0 16,0 1 64-16,1 1 0 0,2-2 0 0,0 2 0 15,-1 1 192-15,2 0 0 0,0 1 0 0,0 2 0 16,1-3 160-16,1 3-160 0,0 1 128 0,-1 1-128 15,1 1 0-15,-1 0 0 0,2 2 0 0,-1 2 0 16,0 1-160-16,2 2 160 0,-1 0 0 0,0-1-144 16,0 2 144-16,-1-2 0 0,-1 1 0 0,-1-1 0 15,-1 0 0-15,0-2-160 0,0 0 160 0,-3-4-160 16,0 3-32-16,0-5-16 0,-2 2 0 0,1-3 0 16,-3 0-608-16,1-2-112 0,-2 2-32 0,0-3 0 15,-1 2-1648-15,2-2-336 0</inkml:trace>
  <inkml:trace contextRef="#ctx0" brushRef="#br1" timeOffset="133647.94">27374 18380 16575 0,'0'4'736'0,"-1"-4"160"0,0 2-720 0,1-2-176 0,0 0 0 0,0 0 0 0,0 0 752 0,0 0 112 0,1-2 32 0,0 2 0 0,1-4 1392 0,-2 4 272 16,0 0 64-16,0 0 16 0,0 0-624 0,19-16-128 15,-14 13-32-15,0 0 0 0,1 0-576 0,-1-1-112 16,2 2-16-16,-1-2-16 0,0 2-720 0,1-2-144 16,0 0-16-16,0-1-16 0,0 2-240 0,1-5 0 15,0 2 0-15,0 0 0 0,1-3 0 0,-2 1 0 16,0 0 0-16,0 0 0 0,-1 0 0 0,0-2 128 15,0 4-128-15,-1-3 0 0,0 2 192 0,-1-2-16 16,-2 3 0-16,1-3 0 0,-1 5-176 0,-1-3 128 16,1 1-128-16,-2 0 128 0,-2 0-128 0,1 0 0 15,-1-1 144-15,-2 1-144 0,0-2 0 0,-2 0 128 16,-1 0-128-16,-2-2 0 0,0 2 0 0,-1-3 128 0,2 4-128 0,-2-2 0 16,0 3 0-16,1 2 0 0,2 0 0 0,0 2-192 15,-1 2 16-15,2 0 0 0,0 2 0 0,1 2 0 16,-1-1-176-16,1 4-32 15,-2 2-16-15,1 3 0 16,0-1-208-16,1 4-32 0,-1 1-16 0,0 3 0 0,1-3-16 16,1 2 0-16,0-2 0 0,3 0 0 0,0 3 832 0,1-3 160 0,2 0 48 0,2 0 0 15,1 0 192-15,3-1 32 16,-1 1 16-16,2-1 0 0,0 2-352 0,3-1-64 0,-1 2 0 0,0-5-16 0,1 2-464 0,1-4-96 16,-1 2 0-16,2-5-16 15,-2 2-144-15,2-4-32 0,0 1 0 0,1-5 0 16,0-1-320-16,2-1-64 0,1-1 0 0,0-5-16 15,1 0-912-15,-1-4-176 0</inkml:trace>
  <inkml:trace contextRef="#ctx0" brushRef="#br1" timeOffset="134656.47">28489 18152 12895 0,'0'0'1152'0,"0"0"-928"0,1 0-224 0,-1 0 0 0,0 0 2048 0,0 0 384 0,1 0 64 0,0 0 0 0,0-2-1088 0,2 2-240 16,-2-1-32-16,-1 1-16 0,0 0 112 0,0 0 32 15,0 0 0-15,0 0 0 0,0 0-608 0,0 0-112 16,0 0-32-16,0 0 0 0,-21-7 176 0,14 5 16 15,-3-2 16-15,1 2 0 0,-1-2-80 0,-2 2 0 16,0-1-16-16,-2 2 0 0,-1 1-336 0,0 0-64 16,2 1-16-16,-2 2 0 0,1 3-80 0,1 0-128 15,0 0 176-15,1 2-176 0,0 0 0 0,0 5 0 0,1-4-240 0,0 4 80 16,3-1-96-16,-1 1 0 0,1-1-16 0,2 2 0 31,1-2-304-31,2-2-64 0,0 2-16 0,3-3 0 16,0 1 160-16,1 0 48 0,1-3 0 0,0 2 0 0,2-1 448 0,1-4 0 0,0 2-128 0,1-3 128 15,0 0 0-15,1-1 160 0,1 0-32 0,1-2 0 16,0 0 16-16,3 0 0 0,-3-2 0 0,3 0 0 16,-1 0-144-16,1-1 160 0,-1 2-160 0,0-2 160 15,-1 0 288-15,-1-1 64 0,0-2 16 0,-1 4 0 16,1-6 48-16,-2 2 0 0,1 0 0 0,-2 0 0 0,-1-3-48 0,1 2 0 16,-1 0 0-16,0-1 0 0,-1-2-256 0,-1 1-48 15,1 2-16-15,-2-3 0 0,1 4-80 0,-2-3 0 16,0-1-128-16,1 0 192 0,-2 2-64 0,-2-2 0 15,2 0-128-15,-1 1 192 0,0-1-64 0,1 4-128 16,-1 0 176-16,-1 2-176 0,2 2 0 0,-1-1 0 16,1 3 0-16,-1-1 0 0,1 2-240 0,1 2 0 15,0-1 0-15,1 2 0 0,-1 5 240 0,3 1-176 16,-1 2 176-16,2 1-160 0,2 2-96 0,-1 1-32 16,1 0 0-16,1 1 0 0,0-1 288 0,0-2 224 15,0 3-32-15,1-5-16 0,-2 0 16 0,1-2 16 16,0 0 0-16,1-4 0 0,-2 0-464 0,1 1-112 0,-1-6-16 0,0 4 0 31,0-5-704-31,-2 1-160 0,1-1-32 0,0-1-14976 0</inkml:trace>
  <inkml:trace contextRef="#ctx0" brushRef="#br1" timeOffset="135201.51">28967 18099 19343 0,'4'-2'848'0,"-3"0"192"0,0 2-832 0,0-2-208 0,-1 2 0 0,0 0 0 0,0-1 1584 0,0 1 272 0,0 0 48 0,0 0 16 0,2-3 752 0,-2 3 144 0,0 0 48 0,0 0 0 0,0 0-1328 0,0 0-256 16,0 0-48-16,0 0-16 0,0 0-672 0,0 0-144 15,0 0-16-15,-13-16-16 0,11 14-224 0,-2 2-144 0,0-3 192 0,0 2-192 16,-3 1 0-16,-1 1-304 0,-2 2 48 0,-1-1 0 31,-2 2-128-31,-2 2-32 0,1 0 0 0,-2 4 0 0,1 0-16 0,-1 2 0 0,-2 3 0 0,2-1 0 0,1 1 432 0,1 1 0 16,0-3 0-16,2 2 0 16,2-1 0-16,0-2 256 0,2 1-64 0,2-4-16 15,1 1 112-15,0 1 32 16,3-1 0-16,-1-2 0 0,2 0-320 0,1-1 0 15,0 0 0-15,3 2 0 0,-1-3 0 0,2 0 0 0,1 0 0 0,2 0 0 16,1-2 0-16,1 2 0 0,5-2 0 0,0 1 0 31,2-1-384-31,2-2-128 0,1 2-16 0,1-3-16 16,2 2-512-16,-1-3-96 0,1 2-32 0,-1-4 0 16,1-1-1072-16,-1-1-224 0</inkml:trace>
  <inkml:trace contextRef="#ctx0" brushRef="#br1" timeOffset="135596.81">29203 17815 32255 0,'-1'0'1424'0,"0"0"304"0,0 0-1392 0,-1 0-336 0,2 0 0 0,0 2 0 0,0-2 768 0,0 0 64 0,-1 4 32 0,1-2 0 0,-1 5 272 0,0-1 48 0,1 1 16 0,0 3 0 16,0 1-480-16,1-1-80 0,1 2-32 0,1 0 0 16,0 2-128-16,1-1-32 0,1 3 0 0,0 0 0 15,3 3-192-15,-1 0-64 0,2 2 0 0,-2-1 0 16,3 2-192-16,0 6 144 0,1-6-144 0,-1 4 128 15,1-1-128-15,0 0 0 0,0 0-160 0,-1-3 160 16,1 1-288-16,0-1 32 0,-1-3 16 0,1-1 0 31,-1-2-224-31,0 0-48 0,-1 0-16 0,-2-3 0 0,-2-3-880 0,0-4-160 16,-2 0-32-16,-2 0-15168 0</inkml:trace>
  <inkml:trace contextRef="#ctx0" brushRef="#br1" timeOffset="135833.74">29031 18073 40543 0,'2'4'1792'0,"-2"-4"384"0,0 0-1744 0,0 0-432 16,0 0 0-16,1 0 0 0,1 0 320 0,1-3-32 15,2 2 0-15,1-4 0 0,4 2 16 0,2-4 0 16,4 4 0-16,3-4 0 0,3 0 272 0,3 1 64 0,3 0 16 0,3 0 0 15,4-1-96-15,1 1-32 0,-1 0 0 0,3 0 0 16,-3 2-320-16,0-2-64 0,-3 1-16 0,-2 0 0 31,-4 0-432-31,-3 1-80 0,0 1-32 0,-4-4 0 16,-1 2-464-16,-1 4-80 0,-2-1-32 0,-2 1-18416 0</inkml:trace>
  <inkml:trace contextRef="#ctx0" brushRef="#br1" timeOffset="136070.7">29714 18144 42383 0,'5'21'1872'0,"-3"-9"400"0,1-2-1824 0,-1-3-448 16,0-2 0-16,-1-1 0 15,1-1-1120-15,2 4-320 0,1 5-64 0,2 1-16 16,1 3 1520-16,0 0 320 0,-1-1 48 0,-1-4 16 15,-1 0 64-15,-2-4 32 0,0 0 0 0,-1-4 0 0,1 2-288 0,-2-4-48 16,0 2-16-16,1-6 0 16,-2 2-1296-16,-2-5-272 0,1-3-48 0,-3-3-15008 15</inkml:trace>
  <inkml:trace contextRef="#ctx0" brushRef="#br1" timeOffset="136243.97">29669 17900 38703 0,'-2'3'3440'0,"-1"-2"-2752"16,2 1-560-16,0-4-128 0,1 2 688 0,0 0 96 0,-1 0 32 0,0 0 0 15,-2 2-576-15,1-2-112 16,-2 0-128-16,3-2 176 0,-1 2-304 0,1-1-64 0,0 1-16 0,0-3 0 16,1 1-208-16,1 0-32 0,-1-1-16 0,2 0 0 15,0-1-1392-15,1 2-256 0</inkml:trace>
  <inkml:trace contextRef="#ctx0" brushRef="#br1" timeOffset="136720.13">30102 17947 24879 0,'-3'0'1088'0,"-1"-2"256"0,0 0-1088 0,0 0-256 0,3 2 0 0,-1 0 0 16,0 2 0-16,-1-2 0 0,-3 0 0 0,-4 4 0 15,-1 0 208-15,-2 4 48 0,1 2 0 0,-1 3 0 32,2 3 528-32,-1-3 112 0,2 5 32 0,0-2 0 15,3 0 352-15,1 0 64 0,-1-1 0 0,4 1 16 0,0-3 192 16,2 2 48-16,1-1 0 0,1 1 0 0,0-3-1104 0,3 2-224 15,0 1-32-15,0-2-16 0,0-1-224 0,1 1 0 16,2-1-192-16,-1-1 192 0,2 2 0 0,0-1 0 16,1 0 0-16,-1-3 0 0,2 1-128 0,1-4-80 15,3 2-16-15,-1-3 0 0,2-2-64 0,1-3-16 16,2 0 0-16,0-3 0 0,1-2 160 0,1-2 144 16,-1 1-208-16,0-1 80 0,-1-2 128 0,1 2 0 15,-2-3 0-15,-1-1 0 0,2 3-256 0,-4-4 0 16,1 2-16-16,-1-1 0 0,-2 1 528 0,1 0 128 0,-3-2 0 0,-2-1 16 15,-2 3 256-15,-1-2 48 0,-2 0 16 0,-3-2 0 16,-1 2-464-16,-4-2-80 0,-3-1-32 0,-4-1 0 16,-3 1-144-16,-4-1-272 0,0 3 64 0,-6-2 16 31,0 1-496-31,-1 4-80 0,0-1-32 0,0 4 0 16,3 2-1376-16,2 0-256 0,1 3-64 0,1 2-11920 0</inkml:trace>
  <inkml:trace contextRef="#ctx0" brushRef="#br1" timeOffset="137401.62">30503 17954 28559 0,'0'2'1264'0,"0"-2"272"0,0-2-1232 0,0 2-304 0,0-1 0 0,1 1 0 0,0 0 0 0,1 0-176 0,-1-2 32 0,3 1 0 0,-2-2 848 0,-2 3 192 15,0 0 16-15,0 0 16 0,19 9 848 0,-13-4 160 0,-1 1 48 0,1 3 0 16,0-1-1056-16,-1 2-208 0,1 2-32 0,0 2-16 16,-1-2-352-16,0 4-64 0,0 3 0 0,-1-3-16 15,0 3-96-15,-1-1-16 0,1 0 0 0,-2 0 0 16,1 1-128-16,-2-1 0 0,2-1 0 0,-2-2 0 0,0-1 0 0,0-3 0 16,-1-1 0-16,2-3 0 0,-1 0 128 0,0-3 32 15,2 0 16-15,-3-1 0 0,1-3 144 0,0 0 16 16,0 0 16-16,2-5 0 0,-2-1-224 0,0-2-128 15,-1-2 128-15,1-2-128 0,-1-4 304 16,0 1-16-16,0-5 0 0,0-1 0 16,0-2 32-16,-1-6 16 0,1 1 0 0,0-1 0 0,1-2-96 0,1 3-32 15,0 0 0-15,2 5 0 0,0 2-208 0,-1 4 0 0,3 1 0 0,1 3 0 16,-1 1 0-16,0 2 0 0,1 2 0 0,1-1 0 16,-1 4 0-16,2-1 0 0,0 3 0 0,0 0 0 15,1 3 0-15,2 0 0 0,0 0 0 0,-1 3 0 16,3 0 0-16,-1 0-320 0,0 4 64 0,0-4 0 15,0 4 96-15,0-1 32 0,2 1 0 0,0 2 0 16,0 1 128-16,0 0 0 0,1 2-144 0,0 0 144 16,-2 3 0-16,3-1 0 15,-3 1 128-15,2 1-128 0,-1 0 0 0,-1 2 128 0,-2-2-128 0,-1-2 0 16,1 3 0-16,-4-1 0 0,2 0-192 0,-2 1 192 16,-1-4-576-16,-1 2 0 0,-1-3 0 0,0 2 0 15,-1 1-96-15,-1-2-16 0,0 0 0 0,-2-3 0 16,2 1-1776-16,-3-5-352 15,1-1-80-15,-1 0-12544 0</inkml:trace>
  <inkml:trace contextRef="#ctx0" brushRef="#br1" timeOffset="149589.46">31830 18469 2751 0,'1'0'256'0,"-1"0"-256"0,1 0 0 0,0 0 0 0,1-3 1296 0,-2 3 224 0,1-1 32 0,1 1 16 16,1-2 656-16,1-2 128 0,0 0 16 0,3 2 16 0,-1-2-368 0,-1-1-80 15,0 1-16-15,0 2 0 0,0 1-272 0,-2-3-64 0,1 2-16 0,0 2 0 16,-1-4-128-16,0 1-32 0,-1 3 0 0,2-3 0 16,-3 0-320-16,2 1-80 0,-1-2-16 0,1 0 0 15,-1-1-464-15,-1 0-80 0,2 0-32 0,-1-1 0 16,0 0-80-16,0 0-16 0,-1 1 0 0,1-4 0 15,0-1-64-15,-1 1-32 0,2-3 0 0,-1 1 0 16,1-1-32-16,-2-4-16 0,0 1 0 16,2-1 0-16,-3-3-48 0,1 0-128 0,-1-2 192 0,-1 1-64 0,1-5-128 0,-2 3 160 15,1-4-160-15,1 1 160 16,-1-3-160-16,0 2 0 0,1-2 144 0,-1 5-144 16,1-2 0-16,-2 3 0 0,2 0 0 0,-1 3 0 0,0 1 0 0,-2 2 0 15,0-1 0-15,-2 3 128 16,0 0-128-16,-1-1 0 0,-3 4 0 0,0-1 0 0,-2 1 0 0,0-1 0 15,-3 4 0-15,0-5 0 16,-1 4 0-16,-4-4 0 0,1 1 0 0,-2-1 0 16,1 2 320-16,1-1 0 0,-1-3 0 0,1 2 0 0,2-2-16 0,1 1-16 15,0-1 0-15,2 2 0 16,2-2-48-16,0 1-16 0,0 2 0 0,2-3 0 0,2 3-224 0,0 0 0 0,-2 0 0 0,0 2 0 31,-2 2-544-31,-1-1-48 0,-4-1-16 0,-3 3 0 16,2-2-192-16,-3 2-32 0,-2 0-16 0,-2-1 0 15,1 1-32-15,-3 0 0 0,1 1 0 0,0 0 0 0,-1 0 592 0,2-1 112 0,-1-1 32 0,4 0 0 32,1 0-512-32,4 0-112 0,0-3 0 0,4 1-16 0,1-3 96 0,3 0 32 0,2-2 0 15,3 2-13984 1</inkml:trace>
</inkml:ink>
</file>

<file path=ppt/ink/ink3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34:18.022"/>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F0"/>
    </inkml:brush>
    <inkml:brush xml:id="br2">
      <inkml:brushProperty name="width" value="0.05292" units="cm"/>
      <inkml:brushProperty name="height" value="0.05292" units="cm"/>
      <inkml:brushProperty name="color" value="#00B050"/>
    </inkml:brush>
    <inkml:brush xml:id="br3">
      <inkml:brushProperty name="width" value="0.05292" units="cm"/>
      <inkml:brushProperty name="height" value="0.05292" units="cm"/>
      <inkml:brushProperty name="color" value="#7030A0"/>
    </inkml:brush>
    <inkml:brush xml:id="br4">
      <inkml:brushProperty name="width" value="0.05292" units="cm"/>
      <inkml:brushProperty name="height" value="0.05292" units="cm"/>
      <inkml:brushProperty name="color" value="#FFC000"/>
    </inkml:brush>
  </inkml:definitions>
  <inkml:trace contextRef="#ctx0" brushRef="#br0">33121 600 16575 0,'-6'-10'1472'0,"0"4"-1168"0,-1 6-304 0,7 0 0 0,-1 0 128 0,-2 0-128 0,-6-7 192 0,-6 1-192 0,-5-4 576 0,-4-2 0 16,-1 2 0-16,-4-2 0 0,1 2-192 0,-2-1-48 15,-2 1 0-15,-4-4 0 0,-1 2-160 0,-5-1-48 16,-2-3 0-16,-6 1 0 0,-3 2 0 0,-4 0 0 16,-5 1 0-16,-5 2 0 0,-4 2-128 0,-5 0 0 0,-4-1 0 15,1 0 0-15,0 2-352 0,-8 4 0 0,-8-2 0 0,-7 4 0 16,-1-2 32-16,-5-1 0 0,-6 6 0 0,-4 0 0 16,-2-2-64-16,0 3-16 0,2 0 0 0,4 0 0 15,4-2 400-15,-6 1 0 0,-1-2 0 0,-2 0 0 16,-1 0 336-16,3 3 160 0,2 1 16 0,0-2 16 15,0 5 256-15,2-3 48 0,4 1 16 0,3 1 0 16,2 1-208-16,3-4-32 0,7 3-16 0,3-2 0 16,7 0-32-16,1 2-16 0,2 3 0 0,3-3 0 15,5 0-416-15,4 1-128 0,4 2 0 0,4 1 0 16,0 2 0-16,2 4-144 0,0-1-16 0,3 1 0 16,0-3-880-1,4 0-176-15,3 0-48 0,3-1 0 0,4 0 176 0,-2 2 16 0,0-2 16 16,-2 1 0-16,2-1 512 0,0-1 96 0,1 0 32 0,2 2 0 15,3 0 272-15,1 0 144 0,4-1-160 0,2-2 160 0,5 0-160 16,3-1 160-16,6-3-160 0,5-3 160 0,3 0 448 0,4-3 192 16,3 0 48-16,2 0 0 0,1 0 528 0,0 0 96 15,2 0 32-15,-1 0 0 0,1 1-992 0,0 2-192 16,2-1-32-16,-5-2-128 0,0 0 0 0,14 22-144 16,-9-8-16-16,0 4 0 0,0 5 160 0,-2 1 0 15,2 5 0-15,-1 3 0 16,0 6-544-16,-2 3-128 0,-1-2-32 0,2 8 0 0,-2 1 288 15,2 5 48-15,-1 6 16 0,2-1 0 0,-1 4-16 0,1-1 0 16,0-2 0-16,0 8 0 0,1 12 368 0,1 4 0 16,-1 5 0-16,1 1 0 0,-1-8 0 0,1 8-144 0,0 9 144 15,-1 4-160-15,1-1 336 0,-1 3 64 0,-1-3 16 16,-2 1 0-16,1 1 208 0,-2-5 48 0,-1 1 16 0,-1-7 0 16,-3-11-288-16,1-4-64 0,-4-5-16 0,2-6 0 15,3-3 928-15,-1-4 176 0,3 0 32 0,0-2 16 16,0-4-496-16,-1-2-112 0,1-4 0 0,-2 1-16 15,0-4-464-15,0 0-96 0,0 0 0 0,-2-5-128 16,-1-2 0-16,0-3 0 0,-1 2 0 0,-2-1 0 16,-2-1 160-16,-2-1-160 0,-3 0 128 0,-2-1-128 15,-3-2-144-15,-1 1-112 0,-1-3-32 0,1 1 0 16,1-5-176-16,3 0-48 16,3-1 0-16,2 1 0 0,4-3 160 0,3 1 32 0,4 0 0 0,2-2 0 15,4 1 448-15,3 1 112 0,3-3 16 0,3 1 0 0,3-2 96 16,3 0 32-16,6 3 0 0,2-3 0 0,3 2-128 0,4-5-32 15,5 1 0-15,5-4 0 0,3 2-224 0,4-2 144 16,1-2-144-16,4 0 128 0,5 1-272 0,5-5-64 16,6 2-16-16,3-6 0 15,6 4-496-15,4 1-112 16,5-4 0-16,-1 3-16 0,2 4 848 0,4-1 256 0,8 1 16 0,6 0 0 0,5-2-112 0,4 6-32 16,5 2 0-16,5 3 0 0,3-3-128 0,2 2 0 15,-2 1 0-15,3-2 0 0,2 2 0 0,2-4-176 16,-3 1 48-16,2-4 0 0,2 4-192 0,-5-4-16 15,-4 1-16-15,-5-3 0 0,-2-3 16 0,-6-1 0 16,-5-1 0-16,-5-5 0 16,-2 0 336-16,-5-2 0 0,-4-7 0 0,-7-1 0 0,-10 0 192 0,-2-2 0 0,-1-2 0 15,-3-2 0-15,-1 1-192 0,-5-4 0 0,-4 1 0 16,-2 1 0-16,-2-2-288 0,-4 1-96 0,0 4 0 16,-3 2-16-1,-3 0-112-15,-2 3-32 0,-2 2 0 0,-3 0 0 16,-5 1-544-16,-2 0-96 0,0 2-32 0,-4-2 0 15,-2 0 208-15,-3 2 48 0,0-1 0 0,-1 2 0 0,-2-4 640 0,-3 4 128 0,-3-6 16 0,-2 2 16 16,0 0 864-16,-2-5 192 16,-2 0 16-16,2-4 16 0,-2-3-16 0,1-3 0 0,-1-4 0 0,-1-5 0 15,0-1-448-15,-1-8-80 0,-2-2-32 0,-3-5 0 16,-3-5-96-16,-3-11 0 0,-3-9-16 0,-2-1 0 16,-3 0-240-16,-3 1 0 0,0-8 128 0,-5-5-128 15,1-9 208-15,-1-1 0 0,0 0 0 0,1-3 0 0,-2 0 1056 16,2-6 208-16,-1-4 32 0,2-9 16 0,2-3-80 15,0-7-16-15,3-2 0 0,-5-10 0 0,-2-2-80 16,-3 1 0-16,-2 8-16 0,-3 4 0 0,2 6-928 0,-3 4-176 16,1 7-32-16,0 3-16 0,2 11-176 0,1 2 0 15,1 7 0-15,2 6 128 0,2 8-416 0,1 6-96 16,1 5 0-16,1 5-16 16,3 5-464-16,0 4-96 0,2 2 0 0,2 4-16 15,2 4-160-15,3 1-16 0,-1 4-16 0,1-1 0 16,2 3 464-16,-2 0 112 0,2 3 16 0,-1 1 0 0,0 3 432 0,-2 1 144 15,1 1 0-15,1 3 0 16,-2 2-512-16,0 2 0 0,-1 3 0 0</inkml:trace>
  <inkml:trace contextRef="#ctx0" brushRef="#br0" timeOffset="7286.05">29186 2070 11871 0,'-2'0'0'0,"-1"2"0"0,1-2 0 0,1 0 0 0,-1 2 1536 0,0 0 288 0,-2-2 64 0,-1 4 48 0,-2-1-320 0,-3 2-64 0,1 2-16 0,-1-4 32 0,2 1-944 0,0-1-192 0,2-1-48 0,1-1 48 0,2 2-144 16,-1-6-32-16,1 3 0 0,2-1 48 0,0-1 64 0,1 2 16 15,-1-3 0-15,1 2 16 0,0 1-208 0,1 0-64 16,-1 1 0-16,0-1 48 0,0 0-352 0,0 0-64 16,0 0-16-16,4 25 48 0,-3-17 16 0,-1-1 0 15,0 3 0-15,1-4 16 0,-1 4 304 0,1-4 48 16,2 0 16-16,-1 0 32 0,2-2 448 0,1-2 96 15,0-2 0-15,1 0 64 0,3 0-416 0,-2 0-80 16,1 0-16-16,-1 0 32 0,2 0-352 0,0-2-128 16,0-1 0-16,0 2 128 15,-1-4-576-15,1 1-32 0,-1 1 0 0,0-3 16 16,0-1 32-16,-1 1 16 0,-1 0 0 0,0 0 0 0,-1 0 544 0,-1 2 0 16,0-2 0-16,-3 2 0 0,0-1 128 0,-1 0-128 15,0 3 176-15,-2-2-176 0,-1-1 256 0,0 1-48 0,-1 1-16 16,-1-2 0-16,0 0 432 0,-1 0 80 0,1 1 0 15,-1 0 16-15,-1-1-160 0,0 4-48 0,0-1 0 0,-1 2 0 16,2 0-224-16,-1 2-48 0,-2 2-16 0,2 2 0 16,-2 3 96-16,1 2 0 0,0 0 16 0,0 3 0 15,1 0-336-15,0 0 128 0,0 1-128 0,2-2 0 16,0 0 0-16,2-3 0 0,0 2 0 0,1-3 0 16,2 1 0-16,0-4 0 0,0 0 0 0,0-2 0 15,2-1-400-15,0 0 0 0,0-3 0 0,0 0 0 16,2-3 16-16,0 2 0 0,0-5 0 0,-1 1 0 15,2-1 48-15,0-2 16 0,0 0 0 0,0 0 0 16,1-3-368-16,-1 1-64 0,1 0-16 0,-2 1 0 16,1-1 464-16,-2-3 96 0,0 3 16 0,0-2 0 0,-2 3 192 15,0 2 0-15,0-2 192 0,-1 6-192 0,0-2 224 0,-1 5-64 16,-3 2-16-16,1 1 0 0,-1 0 176 0,-2 4 16 16,-2 0 16-16,0 2 0 0,-2 3-96 0,0-3 0 15,0 1-16-15,0 2 0 0,2-5-64 0,-1 2-16 16,0 1 0-16,2-4 0 0,-1 0 288 0,3-2 64 15,1 0 16-15,0 1 0 0,0-4-528 0,3 1-144 16,0-2-16-16,1 0 0 16,0 0-1584-16,1 0-320 0,0-3-64 0,0 3-9600 0</inkml:trace>
  <inkml:trace contextRef="#ctx0" brushRef="#br0" timeOffset="9278.23">28797 1810 6447 0,'-1'0'576'0,"-1"0"-576"15,1 0 0-15,1 0 0 0,0 0 880 0,-1 0 64 0,0 0 16 0,-1 0 0 0,1 0-240 0,-1 0-32 0,0-2-16 0,2 2 0 0,0 0-96 0,0 0 0 0,0 0-16 0,-2-23 0 16,2 17 192-16,0 3 32 16,0-1 16-16,0-1 0 0,-1 1 16 0,1 4 0 0,0-2 0 0,-2 1 0 15,2 2-272-15,-1 1-48 0,1-2-16 0,0 0 0 16,-1 3-352-16,1-2-128 0,0 1 0 0,1-2 0 31,-1 0-496-31,0 0-192 0,0 0-32 0,0 0-16 16,0 0-208-16,0 0-32 0,0 0-16 0,0 0 0 0,0 0 736 0,0 0 256 0,0 0-144 0,-8 19 144 15,6-19 672-15,1 0 224 0,-1 0 32 0,0 0 16 16,1-3 336-16,1 3 64 0,0-3 0 0,-1 3 16 16,2-4-592-16,-1 2-128 0,1-2-32 0,-1 4 0 15,0 0-608-15,0 0-336 0,0 0 32 0,0 0 16 16,15-15-1008-16,-12 13-208 0,0 0-32 0,2 2-16 16,-1-2 0-16,0-1 0 0,2 2 0 0,-1-3 0 15,0 2 736-15,1-1 160 0,0 2 16 0,2-1 16 16,-3-1 480-16,1 2 144 0,0-1 0 0,-1-2 0 0,1 1 0 0,-1 1 256 15,0 1-32-15,0-3 0 0,0 2 208 0,-1-2 32 16,-1-1 16-16,1 4 0 0,-2-2-352 16,1-1-128-16,-1 1 0 0,0 0 0 0,-2 3 0 0,0-2-288 15,0 1 32-15,-2 1 16 0,1 0-80 0,0 0 0 16,-2 0-16-16,1 0 0 0,-2 0 80 0,4 0 0 16,0 0 16-16,0 0 0 0,0 0 240 0,0 0-176 15,-21 9 176-15,18-5-160 0,-1-1 512 0,0-2 96 16,0 1 32-16,1 1 0 0,-1 1 720 0,0-2 144 15,1 2 16-15,-1-2 16 0,1 2 624 0,0 2 128 0,0-2 32 16,2-1 0-16,-1 2-816 0,-1 0-176 0,1 0-16 0,-1 2-16 16,1-4-784-16,-2 3-160 0,0 1-16 0,-1 0-16 15,2 2-160-15,-4 1 0 0,2 2 0 0,-1 0 0 16,-1 2-400-16,-1 1 32 0,1 1 16 0,-2-1 0 16,2 1 144-16,0-4 16 0,-2 2 16 0,1-2 0 15,1 0 176-15,1 1-128 0,0-3 128 0,1 0-128 16,0-2 128-16,0-2 0 0,1 2 0 0,2-4 128 15,-1 0-128-15,2 3 0 0,-2-4-176 0,2 1 176 16,-1 2-848 0,0-2-80-16,0 1-16 0,1 1 0 0,-2-2-208 15,1 0-64-15,-2 2 0 0,0-4 0 0,1 2 832 0,-1-2 176 0,0-2 16 0,1 2 16 16,-1 0 464-16,0-2 96 0,0 0 0 0,2-4 16 16,0 4-80-16,-1-2 0 0,2-4-16 0,1 0 0 0,1-2-304 15,0-1-176-15,3 0 32 0,1-4 0 16,1-2-368-16,2 2-64 0,0-6 0 0,2 1-16 15,2 0-624-15,0-4-128 0,1 4-32 0,0-5 0 16,0 5-352-16,0-3-64 0,0 3 0 0,-2 0-16 16,-1 2 592-16,0 0 128 0,-1 3 32 0,-1 3 0 0,-1-1 912 0,0 5 144 15,-1 0 0-15,0 2 160 0,0 3 176 0,1-4 48 16,-2 4 0-16,1-2 0 0,0 3-192 0,0-2-16 16,0 1-16-16,1-2 0 0,-1 3-160 0,0 0 0 15,0 0 0-15,0 0 0 0,-1 0-288 0,0 3 16 16,0 0 0-16,-2 4 0 0,-1-1 496 0,-2 0 96 15,1 1 32-15,-2 2 0 0,-1 3-352 0,-3 1 0 0,-2 0 0 16,1 2 0 0,-2 1-1024-16,-1-2-112 0,-1 1-16 0,-1 1-16 0,1 0 992 0,-2-1 176 0,-1 1 0 15,0-3 160-15</inkml:trace>
  <inkml:trace contextRef="#ctx0" brushRef="#br0" timeOffset="9916.94">28687 2041 6447 0,'-8'-6'576'0,"3"0"-576"0,0 2 0 0,3 1 0 0,1 3 528 0,-1-3 0 0,2 3 0 0,-1-4 0 0,-1 2 464 0,-2-2 96 0,2-2 0 0,-2 2 16 0,1-2 480 0,1 4 80 15,-1-1 32-15,2 3 0 0,-1-1 64 0,-1 2 16 16,1 2 0-16,1-3 0 0,-1 2-368 0,1-2-80 15,1 0-16-15,0 1 0 0,0-1-384 0,0 0-80 16,0 0-16-16,0 0 0 0,0 0-416 0,0 0-96 0,26-1 0 16,-20 1-16-16,3-2-304 0,-2 2 0 0,1 0 0 0,-2 0 0 15,1 0 0-15,0 2 0 0,-3 2 0 0,1-2 0 16,2 2 128-16,-4 2-128 0,1 0 192 0,-1 2-192 16,0 2 432-16,1 1-32 0,-2-4 0 15,1 3 0-15,-1 3-80 0,1-1-32 0,-1 0 0 0,1 1 0 16,-1-1 112-16,2 0 32 0,0 0 0 0,-1 0 0 15,2 0-240-15,1 1-64 0,1-1 0 0,0 2 0 16,1 0-128-16,-1 3 0 0,0-3 0 0,2 4 0 16,-3 0 0-16,-1 1 0 0,0 3-144 0,-1-3 144 15,-2 3 0-15,-2-4 0 0,2 2 0 0,-4-1 0 16,2-1 0-16,0-2-128 0,-1 2 128 0,1-3 0 16,1 1 0-16,1-7 0 0,0 3 0 0,2-2 0 0,1-4 0 15,1 1 0-15,1 2 0 0,2-3 0 0,0 0 0 16,2 0 0-16,0 1 0 0,1 0 0 0,2-1 0 15,-2 3 0-15,2 1 0 0,-2-3 0 0,0 4 0 0,-2-1 0 16,0 0 0-16,-2 0 0 0,-2 2-256 0,-1-2-32 16,0 3-16-16,-4-5 0 15,0 5-832-15,-1-4-160 0,0 1-48 0,-2-1 0 16,-2 1-1152-16,2-4-256 0</inkml:trace>
  <inkml:trace contextRef="#ctx0" brushRef="#br0" timeOffset="10662.92">28950 2702 13823 0,'4'1'1216'0,"0"2"-960"0,-1-3-256 0,0 2 0 0,-1-2 0 0,2 0 0 0,2 0 0 0,4 4 0 0,4-2-960 0,2 2-64 15,1-2-32-15,-2 0 0 0,1 0-144 0,-2 1-16 0,0-3-16 0,0-3 0 16,1 1 528-16,0-2 128 0,-1 0 0 0,3-2 16 15,0 0 560-15,-1 0 192 0,1-1 0 0,1 1 0 0,-1 0-416 0,-1 2-96 16,-1 1 0-16,-2-2-16 0,0 3 336 0,-2 0 0 16,-1 0 0-16,-2 0 160 0,0 2-160 0,-1 2 0 15,1-2 0-15,-3 2 0 0</inkml:trace>
  <inkml:trace contextRef="#ctx0" brushRef="#br0" timeOffset="11447.97">29084 2797 9215 0,'0'-2'816'0,"0"2"-656"0,1 0-160 0,-1 0 0 0,1 0 880 0,-1-2 144 0,1 2 16 0,1-2 16 0,-1-1 176 0,1 0 48 0,1-1 0 0,-2 0 0 0,2-1-160 0,0 2-32 0,0-1 0 0,0-2 0 16,2 2-544-16,0-2-112 0,0 3-32 0,1-3 0 15,-1 2-400-15,2-1 128 0,0 1-128 0,2-3 0 16,-2 1 0-16,0 0 0 0,1 0-192 0,1 0 192 16,-1-3-192-16,0 2 192 0,0-2-192 0,1 1 192 15,1-3 0-15,-2 0 256 0,1 3 0 0,-1-5-16 16,-1 3 528-16,0-2 128 0,1-4 0 0,0 0 16 16,1-3-256-16,0 1-48 0,-1-1-16 0,0 2 0 15,-1-2-448-15,1 1-144 0,-1 2 0 0,1-4 0 16,-2 1 0-16,0 1 0 0,0-1 0 0,0-1 0 0,0 2 0 15,1-4 0-15,-1-1 0 0,0 1 0 0,1 0 0 16,1 0 0-16,-2 1 0 0,1 1 0 0,1 4-256 16,-1-3-16-16,2 7 0 0,-2-2 0 15,2 6-1008-15,-2-2-208 0,1 3-48 0,-1 4 0 16,-1 0 64-16,1 1 0 0,-1 1 0 0,0 1-6864 16</inkml:trace>
  <inkml:trace contextRef="#ctx0" brushRef="#br0" timeOffset="12231.6">29521 2192 8287 0,'2'0'736'0,"-1"-2"-592"0,0 2-144 0,0 0 0 0,1 0 656 0,-1-3 112 0,1 2 0 0,2-1 16 0,1-2-336 0,0-2-64 0,2 0 0 0,0-1-16 16,0 1-1056-16,-2 0-208 0,1 2-32 0,-2-1-16 0,1 2 944 0,-3 1 0 15,1 0 240-15,-1-1-48 0,-1 2-192 0,1-1 0 16,-1-1 0-16,-1 2 0 0,1-1 0 0,-2 2 0 16,1-3-176-16,0 2 176 0,0-3 400 0,-1 2 144 0,1-2 32 0,-2 2 16 15,0-2 688-15,1-2 144 0,-1 3 32 0,0-3 32 16,1 2-144-16,-3-2-48 0,2 0 0 0,-3 0 32 15,1 2-48-15,-2-2 0 0,-2 0 0 0,0-3 32 16,-2 2-32-16,-1 0-16 0,-3-1 0 0,0 0 16 16,2 2-256-16,-3-3-64 0,2 3-16 0,-2 0 32 15,1 0-448-15,-1 1-80 0,0-1-32 0,2 0 32 16,-2-1-448-16,3 1 0 0,-1-2 0 0,0 0 0 16,0 0 208-16,1-2-64 0,-2 1-16 0,2-1 32 15,-2 0 16-15,2 4 0 0,-2-3 0 0,2 2 16 16,-2 1 112-16,2-3 16 0,-1 2 0 0,-1 0 32 15,3 1-112-15,-3 0-32 0,-1 0 0 0,-1-2 32 0,0 2-48 16,-1 1-16-16,1 2 0 0,-3 0 32 0,2 2-208 16,-2-2 0-16,3 1 0 0,0 1 0 0,1 1 0 0,1-3 0 15,0 1 0-15,3 1 0 0,1-2 0 0,1 2-192 16,2-2 48-16,2-3 0 0,0 3-112 0,2-4 0 16,2 1-16-16,0-4 0 15,1 2-208-15,1-2-32 0,3 0-16 0,-2-3 0 16,3 4-816-16,0-3-144 0,2 3-48 0,-1 1 0 15,0-1-960-15,0 6-208 0</inkml:trace>
  <inkml:trace contextRef="#ctx0" brushRef="#br0" timeOffset="13562.23">28940 1978 1839 0,'-2'0'160'0,"1"0"-160"0,-1 0 0 0,1 0 0 0,1 0 3024 0,0 0 576 0,0 0 112 0,0 0 32 0,-1 0-2400 0,1 0-496 0,-1 0-80 0,1 0-32 16,0 0 224-16,0 0 32 0,0 0 16 0,0 0 0 15,0 0-816-15,0 0-192 0,0 0 0 0,0 0 0 16,0 0-288-16,0 0-96 15,0 0-32-15,0 0 0 0,-23 9-1184 0,21-3-256 0,-2 0-32 0,2 2-16 16,-2 0 720 0,3-1 144-16,-2-4 16 0,2 4 16 0,1-4 1328 0,0 0 256 0,0-3 48 0,2 0 16 15,1 0 640-15,1-3 128 0,-1 0 16 0,2-1 16 0,2-1-480 16,-1-1-80-16,-1 0-32 0,1-1 0 0,0 0-512 0,-1 1-96 16,0-4-32-16,0 1 0 0,0 2-208 0,-1-4-256 15,-1 3 48-15,-2 2 16 0,1-3 48 0,-2 3 16 16,-2 3 0-16,1-4 0 0,-1 6 128 0,-1-1 128 15,0 2-128-15,-2 0 176 0,1 3-336 0,-1 1-64 16,0 1-16-16,0-1 0 16,0 2-256-16,0 0-48 0,0 0-16 0,2 0 0 0,-1 1 336 0,1-1 64 15,1 0 16-15,1-1 0 0,1 0 384 0,-2-1 80 16,2-1 0-16,2 2 16 0,-2-4 272 0,1 2 48 16,0-1 16-16,2-2 0 0,-1 2-272 0,-1 0-48 15,3-2-16-15,-2-2 0 0,1 2-560 0,-1-2-112 16,2 0-32-16,1-1 0 15,0 2-1072-15,0-4-224 0,0 2-32 0,0-1-16 16,0 1-480-16,-1 1-112 0,-1 1 0 0,0 1-16 16,-1-3 1008-16,-1 3 208 0,2 0 32 0,-2 0 16 0,0 3 1056 0,1-3 144 0,-1 1 64 0,0 1 16 15,0 1-224-15,1 1 176 0,-2-2-176 0</inkml:trace>
  <inkml:trace contextRef="#ctx0" brushRef="#br0" timeOffset="14029.02">29056 2440 15663 0,'0'2'1392'0,"0"-2"-1120"0,0 0-272 0,0-2 0 0,2 2 1136 0,-1 0 160 0,0-3 48 0,0 2 0 0,2-2-112 0,1 1-16 0,-1 1 0 0,0-2 0 0,1 0-960 0,-3 3-256 0,1 0 0 0,-1 0 0 0,1 0-688 0,-1 0-176 0,0 0-32 16,-1 1-16-16,1 1-128 0,-1 1-32 15,0-3 0-15,0 0 0 0,0 0 480 0,0 0 80 16,0 0 32-16,0 0 0 0,0 0-416 0,0 0-64 16,0 0-32-16,0 0 0 0,0 0 64 0,20-3 16 15,-16 0 0-15,0 3-2224 0,-1-4-448 0</inkml:trace>
  <inkml:trace contextRef="#ctx0" brushRef="#br0" timeOffset="14233.24">29124 2430 9215 0,'-8'7'400'0,"5"-4"96"0,2-1-496 0,1-2 0 0,0 0 0 0,-1 0 0 0,-2 1 896 0,0 2 96 16,-1-1 16-16,-2 2 0 0,1 0-512 0,0-1-112 15,0 0 0-15,3-1-16 0,-1 0-608 0,1 0-112 16,0-2-32-16,1 3 0 16,1-3-656-16,0 0-144 0,1 0-32 0,-1 0 0 15,3 0 224-15,-2-3 32 0,0 3 16 0,2 0 0 0,-1-2 512 0,-2 2 112 16,0 0 0-16,0 0 16 0,0 0 48 0,0 0 16 16,0 0 0-16,20-8 0 0,-18 8 240 0,1 0 0 15,-1-2 0-15,1 2 128 0,-1 0-128 0,-2 0 0 0</inkml:trace>
  <inkml:trace contextRef="#ctx0" brushRef="#br0" timeOffset="15043.01">29171 2237 13823 0,'-4'-19'1216'0,"1"4"-960"15,2 2-256-15,1 3 0 0,1 4 128 0,0 2-128 16,2 2 176-16,0-7-176 0,2-3 144 0,2-5-144 15,-1 0 0-15,1-1 144 0,1 3 384 0,-2 1 80 16,-1 4 16-16,-2 2 0 0,0 1 0 0,-1 5 0 16,0 1 0-16,-1-2 0 0,-1 3-368 0,1 0-64 15,-1 3 0-15,0 0-16 0,-1 1-320 0,-2 5-64 16,1 1-16-16,-1 2 0 16,-1 4-288-16,-1 5-48 0,-2 5-16 0,0 0 0 15,0 3-16 1,-1-1-16-16,2-1 0 0,-1-1 0 0,2-1 608 0,0-3 0 0,2-2 192 0,1-4-64 0,2-1 384 0,0-3 80 15,0-2 16-15,0-2 0 0,1-2-608 0,0-1 0 0,0-2-192 16,2-3 64 0,-2 3-800-16,0-2-160 0,-1 2-16 0,2-3-16 15,-1 0-368-15,-1 0-80 0,0 0-16 0,0 0 0 16,0 0 880-16,0-3 160 0,0 3 32 0,0 0 16 0,0 0 896 0,0 0 176 0,4-20 48 0,-2 10 0 16,2 2 0-16,-2-2 0 0,3 0 0 0,-1-5 0 15,0 2-64-15,-1-2-16 0,2-1 0 0,-1-3 0 16,0 3 384-16,-2-4 80 0,1 3 16 0,-1 0 0 15,-1 0-448-15,1 3-64 0,-2 1-32 0,-2 1 0 16,1 2-176-16,0 3-48 0,0 0 0 0,-2 5 0 16,1-1 128-16,-2 3 0 0,-1 3 16 0,0 3 0 15,-1 0-768-15,0 4-144 16,-1 3-48-16,-1 0 0 0,0 2-80 0,2 1-32 16,0-2 0-16,0 1 0 0,2-1 832 0,-1 0 160 0,3-2 48 0,0 1 0 0,1-3 272 15,1 0 64-15,0-2 16 0,0 0 0 0,0 0-272 0,0-2-64 16,0 4-16-16,-1-4 0 0,0 4-240 0,-2-1-128 15,1-2 128-15,-2 2-128 16,0 1-320-16,2-1-128 0,-2-3-16 0,1 1-16 16,0-3-1184-16,1 1-256 0,2-5-32 0,-2 1-16 0,4-2 1584 0,-2-2 384 15,2 0 0-15,1-3 0 0,1-4 288 0,0 1 144 16,0 0 16-16,1-2 16 0,0-1-112 0,1-4-32 16,-1-3 0-16,1 1 0 0,0-5 400 0,0 1 80 15,1 0 16-15,0-3 0 0,-1 3-240 0,0 0-32 16,2 2-16-16,-3 1 0 15,0 3-992-15,-3 1-208 0,1 6-32 0,-3 2-16 16,0 1-176-16,-2 2-48 0,0 4 0 0,-2 0 0 0,1 4 944 0,-1-1 0 0,-1 3 128 16,0 0 0-16,0 4 656 0,0 0 144 0,-1 2 32 15,1 1 0-15,0 0-960 0,0 2 0 0,0-3-240 0,1 2-7200 16</inkml:trace>
  <inkml:trace contextRef="#ctx0" brushRef="#br0" timeOffset="15856.32">28943 1943 8287 0,'-2'-3'736'0,"2"3"-592"16,0 0-144-16,-1 0 0 0,1-2 1008 0,0 2 160 0,-1 0 48 0,0-2 0 0,-2 2 256 0,0 0 48 0,-1 2 16 0,4-2 0 0,0 0 0 0,0 0 16 0,0 0 0 0,0 0 0 15,0 0-96-15,-19 6-32 0,18-6 0 0,0 0 0 16,1 0-144-16,1-1-48 0,0 1 0 0,2 0 0 16,2-3-752-16,-2 1-160 0,2 0-16 0,2 0-16 15,-1 2-288-15,0-3-144 0,-1 2 16 0,1 1 0 16,-1 0 128-16,1 1-160 0,-1 2 160 0,0-1-160 15,-1 2 160-15,1 2 0 0,1-2 0 0,-1 5 128 16,1 0-128-16,-1 1 128 0,1 3-128 0,0-1 128 16,1 0 0-16,-1 2 0 0,0 1 0 0,0-3 0 15,0-1-128-15,2 2 0 0,-1-1 128 0,2 1-128 16,1-5 0-16,1 2 0 0,0-3 0 0,1 2 0 16,-1-3 0-16,2-2 0 0,-2 0 0 0,0 1 0 0,-1-2-224 15,-3 0 32-15,0 1 16 0,-4-2 0 0,0 3-80 16,-2 0-32-16,-1-1 0 0,0-2 0 15,-1 2-288-15,0 0-64 0,-2-2-16 0,1 0 0 16,-1 0 192-16,1 0 32 0,-1-2 16 0,2-2 0 0,0 0 240 0,-1 0 176 16,1-4-208-16,0 2 80 15,1-5-384 1,0 1-64-16,0 0 0 0,0-1-16 0,0-3 224 0,0 2 48 0,-1-2 16 16,1 1 0-16,-2 0 304 0,0-2-192 0,0 2 192 0,-1 0-160 0,-2 0 160 0,-1 0 0 15,-1 4 128-15,-2-3-128 0,-1 3 0 0,-1 1 0 16,-2 0 0-16,0 2 0 0,1 2 0 0,-2-1-128 15,-1 2 0-15,-1 1 0 0,-1 0 128 0,-1-2 0 16,2 2 0-16,0 0-128 0,1-3 576 0,2 2 112 16,0-1 16-16,1-2 16 0,2 1 496 0,1-3 80 0,2 2 32 15,0-2 0-15,2 0-240 0,0 0-64 0,2 0 0 16,2 0 0-16,1-1-624 0,1 4-128 0,2-3-16 0,-1 2-128 31,3 1-576-31,0 2-208 0,0 1-48 0,2 1-16 16,0 3-176-16,1 1-16 0,1 2-16 0,2 5 0 15,-1-3-304-15,2 1-64 0,3 6-16 0,0-1-9536 0</inkml:trace>
  <inkml:trace contextRef="#ctx0" brushRef="#br0" timeOffset="16770">29376 2111 911 0,'0'0'0'0,"0"0"0"0,0-3 0 0,0 2 0 0,1 1 1520 0,-1-2 208 0,1 2 64 0,0 0 0 0,2-3-704 0,-1-1-144 0,3 2-32 0,0 1 0 0,-1-2-672 0,1 1-240 16,-3 0 144-16,2 2-144 0,-2 0 0 0,1 0 0 15,-2 0 0-15,-1 0 0 0,0 0-160 0,0 0 160 16,-1 2 0-16,0-2-144 0,-2 0 688 0,1 0 144 16,-1-2 16-16,3 2 16 0,0 0 400 0,0 0 80 15,0 0 16-15,-18-6 0 0,13 4-16 0,0-2 0 16,-1 2 0-16,-2-2 0 0,1 0-32 0,-2 2 0 15,0-2 0-15,0-2 0 0,-3 2-16 0,1 2 0 16,0-1 0-16,-1 2 0 0,-1 1-464 0,1 0-112 16,0 6 0-16,-2-2-16 0,0 2-288 0,1 0-48 15,-1 4-16-15,2-3 0 0,1 2-400 0,2-3-64 0,2 3-32 16,1-4 0 0,3 0-336-16,3-1-64 0,1-2-16 0,3-1 0 15,1-1-720-15,2-1-160 0,4-1-16 0,1-2-16 16,0-1 352-16,0 0 80 0,3 0 16 0,0 1 0 15,1-2 432-15,1-1 96 0,1 2 0 0,2-1 16 0,-2-1 400 0,2 0 80 0,1 1 16 0,-1 0 0 16,-2-3 128-16,1 2 144 0,-2 0-16 0,-1 4-128 16,-2-4-368-1,-1 3-176-15,0 0-32 0,-3-2-16 0,-1 2-464 16,-1 0-96-16,-1 2 0 0,0-1-16 0,-4 2 800 0,0 1 176 0,-2 0 16 0,-2 0 16 16,-3 0 160-16,-1 4-128 0,-2-2 128 0,-3 2-128 15,-3 2 128-15,0 0-128 0,-2 0 128 0,-2 2-128 0,-2 1 128 16,3 0 0-16,2-2 0 0,0 1 0 15,-1 0-576-15,-4 2-48 16,1-1 0-16,-1 3 0 0,2-2 624 0,1-2 0 0,-2 2 0 0,2-4 0 0,1 0-144 0</inkml:trace>
  <inkml:trace contextRef="#ctx0" brushRef="#br0" timeOffset="17393.93">29212 2028 9215 0,'-8'0'400'0,"0"0"96"0,2 0-496 0,2-3 0 0,3 3 0 0,0 0 0 0,1 0 1040 0,-3 0 112 0,1 0 32 0,-2-2 0 0,-1 1 64 0,2 1 16 0,0-3 0 0,1 3 0 0,-1-2-704 0,2 0-144 0,0 0-32 0,1-2 0 16,-2 2 288-16,2-2 48 0,0 0 16 0,0-2 0 15,0 1 0-15,0-1 0 0,2-1 0 0,-2 0 0 16,1 1-176-16,0-2-48 0,0 0 0 0,2 2 0 16,-1 0-512-16,2 0 0 0,-2 0-240 0,1 2 80 15,-1 0-352 1,0 4-64-16,-1-2 0 0,0 4-16 0,0 2 448 0,-1 0 144 0,0 2 0 0,0 4 0 15,0-1 448-15,0 4 208 0,0-1 48 0,-1 3 0 16,1-1-160-16,-1 0-32 0,0-1 0 0,-1 0 0 0,1 0-384 0,0-3-128 16,1-2 0-16,-1 2 0 15,-1-4-896-15,2 1-256 0,-1-1-32 0,-1-2-16 16,1-1 64-16,-2 0 16 0,2-2 0 0,-2-1 0 16,2 0 544-16,-1 0 96 0,0-1 32 0,0-2 0 0,-1 2 880 0,1-4 176 15,0 1 32-15,-2 1 16 0,1-4 176 0,-2 1 16 16,2-2 16-16,-1 1 0 0,-1 0-176 0,1-2-48 15,1 2 0-15,-1-2 0 0,1 2-448 0,1 1-192 16,1-1 128-16,-2 1-128 16,2 0-448-16,1 2-192 0,-1-1-16 0,1 4-16 15,0-1-928-15,1-2-192 0,-1 2-48 0,1-1 0 16,-1-1 656-16,1 2 128 0,-1-2 32 0,2 3 0 0,-1-5 1024 0,-1 1 0 16,0 1 176-16,-1-2-16 0,-1 2 368 0,1-2 80 0,0-3 16 15,-1 3 0-15,-1 3 112 0,1-4 32 0,-1 4 0 0,2-4 0 16,0 4-432-16,-1 0-80 0,1 0 0 0,1 3-16 15,0-3-240-15,0 6 0 0,0 0 0 0,0 3 0 32,0 3-448-32,-1 2-64 0,1 4-32 0,0 1 0 15,0 3-704-15,0-1-144 0</inkml:trace>
  <inkml:trace contextRef="#ctx0" brushRef="#br0" timeOffset="17784.96">29003 1954 16575 0,'-13'-2'736'0,"4"0"160"0,2-1-720 0,2 2-176 0,2 1 0 0,2-2 0 0,0 1 592 0,0-2 96 0,-3 1 16 0,0-2 0 0,0-2-480 0,1 2-96 0,0-2 0 0,2 2-128 0,0 2 0 0,1-2-144 16,0-1-16-16,0 4 0 0,1-2 304 0,-1 0 64 16,1 3 16-16,0-3 0 0,2 3 608 0,-2-2 128 15,0 0 32-15,2 2 0 0,-1-2-560 0,2 2-112 16,0-1-32-16,1 1 0 0,0 1-32 0,1 1 0 0,1 2 0 0,1 0 0 15,0 2-416-15,2 3-96 0,1 1 0 0,3 2-16 32,1 1-864-32,0 2-160 0,1-1-48 0,0 1 0 15,2-3 48-15,0 2 0 0,0 1 0 0,-1-3 0 16,-2-2-272-16,-1 0-48 0</inkml:trace>
  <inkml:trace contextRef="#ctx0" brushRef="#br0" timeOffset="18316.34">29097 2184 23039 0,'-8'6'2048'0,"0"0"-1648"0,5-5-400 0,0 0 0 0,1 1 400 0,-2 0 0 0,-4 2 0 0,-4 2 0 0,-4 3 320 0,-4 1 64 0,0-3 16 0,1 2 0 16,0-3-640-16,2-4-160 0,1 2 0 0,2-3 0 15,2 2-384-15,-1-6-96 0,3 2-32 0,1 1 0 16,1-4-64-16,1 2-32 0,1-2 0 0,1 2 0 16,1-2 80-16,0-1 16 0,4 4 0 15,0-5 0-15,1 2-256 0,2 1-32 0,1-3-16 0,2 3 0 16,0-4 64-16,1 2 16 0,2 2 0 0,0-1 0 16,2 0-176-16,0-2-48 0,3 4 0 0,0-5-5136 15</inkml:trace>
  <inkml:trace contextRef="#ctx0" brushRef="#br0" timeOffset="18616.14">29160 2129 1839 0,'-3'-2'160'0,"-1"2"-160"15,1 0 0-15,2 0 0 0,0 0 1344 0,-1-3 256 16,-2 2 32-16,-2 1 16 0,-3-2 144 0,-2-2 16 16,0-2 16-16,-2 0 0 0,1 2-992 0,0-5-192 0,-1 3-32 0,0-1-16 15,0 0-352-15,0-1-80 0,-1 0-16 16,-1 0 0-16,2 1 0 0,-1 4 0 0,2 3 0 0,-2 0 0 15,0 3-144-15,2 4-256 0,-2-1 64 0,2 1 16 32,0 4-528-32,1-1-96 0,0-2-32 0,1 0 0 15,1-1 256-15,0 0 64 0,4-2 0 0,0 1 0 0,2-5 512 0,0 2 0 0,1-1 160 0,2-2-32 16,0 0 784-16,1-2 176 0,0-1 16 0,3 0 16 16,-2-1-128-16,3-1-32 0,0 0 0 0,1-1 0 15,1-3-1152 1,0 0-224-16,4 0-48 0,0-1-16 0,2-4-1152 0,0 2-224 0</inkml:trace>
  <inkml:trace contextRef="#ctx0" brushRef="#br0" timeOffset="27498.82">9949 13940 15663 0,'-2'-10'1392'0,"-1"1"-1120"0,1 3-272 0,1 3 0 0,-2-1 1856 0,1-2 320 0,-2-5 64 0,-3-7 16 0,-2-4-2592 0,-1 1-528 0,1 1-96 0,3 3-32 0,1 3-1040 0,4 4-208 0,2 0-32 0,2 2-16 0,2 2 3248 0,1-2 656 0,1 2 128 0,3 0 32 16,0 1 112-16,-1-1 32 0,1 1 0 0,-2-1 0 15,-2 1 448-15,1 1 112 0,-4 0 16 0,1 2 0 16,-2-2-1280-16,-2 0-240 0,0 4-48 0,-2-2-16 16,-3-2-912-16,-2 4 0 0,-4-2 0 0,-6 2-176 31,-6 0-912-31,-5 2-192 0,-7-1-48 0,-8 2 0 16,-11 1-1232-16,-9-2-256 0,-5 2-64 0,-8-2 0 0,-5-1 1200 0,-10 2 224 15,-12-3 48-15,-4 0 16 0,0 2 1104 0,-6 2 288 0,-10-1 0 0,-1-2 0 0,1 4 256 0,-7-2 160 16,-5 4 32-16,5-4 0 0,5 1 448 15,-7-1 112-15,-6 0 16 0,3 0 0 0,7-1 96 0,-5-2 32 16,-6 1 0-16,10-2 0 0,9-1-272 0,-9-2-48 16,-5 2-16-16,5-2 0 0,3 1-304 0,-4 0-64 15,-8 0-16-15,7 1 0 0,9 4-432 0,-3-2 0 16,-2 3 0-16,3 0 0 0,8 1-256 0,-2 5-48 16,-3 1 0-16,7 2 0 15,7 7-1136-15,7-3-224 0,7 2-64 0,0 2 0 16,7 5-704-16,6-3-128 0,11 0-48 0,6-3 0 15,5 3 1328-15,4-3 256 0,7 3 48 0,8-6 16 0,10 0 960 0,4-2 0 16,5 0 224-16,4-1-32 0,4-1 896 0,1-2 176 16,3 0 32-16,1-1 16 0,3-3-752 0,0 1-160 15,3 2-16-15,0 1-16 16,2 0-832-16,2-2-176 0,0 5-16 0,2-2-16 16,1 5-400-16,1 2-80 0,1 7 0 0,2 4-16 15,1 1 480-15,-1 5 112 0,0-3 0 0,-1 7 16 0,-1 9 560 0,1 15 224 0,1 18-16 0,-4 9 0 16,-1 0 96-16,-3 1 16 0,-3 2 0 0,0 7 0 15,-1 3 0-15,-1-7 0 0,1-13 0 0,-1-6 0 16,3-2 1744-16,1-3 368 0,1 7 64 0,-1-5 0 16,-1 1 32-16,-3 4 0 0,0 0 0 0,-1 6 0 15,0 7-1136-15,-1-3-240 0,-1 6-32 0,-1 3-16 16,-1 9-656-16,1-2-128 0,1 2-16 0,-2-2-16 16,2-1-992-16,1 3-208 0,-1-3-48 15,0-5 0-15,0-5-1744 0,-3-9-368 0,0-4-64 0,-2-7 0 16,0-4 1712-16,0-9 336 0,1-8 80 0,0-6 16 15,0-5 2352-15,2-5 480 0,1-7 80 0,2-3 32 0,0-7 976 0,3-5 192 16,1-5 32-16,1-7 16 0,0 2-1344 0,1-5-272 16,0-2-48-16,2-1-16 0,-1 2-1264 0,1-1-224 15,0 2 0-15,2 0-192 16,1-3-704-16,1 3-128 0,-2 0-48 0,1 3 0 16,-1-1 176-16,0 4 48 0,0 4 0 0,1 0 0 15,1 6-448-15,-1 5-96 0,2 1-16 0,-1 2 0 16,1 4 272-16,-1 0 48 0,-1-6 16 0,2-4 0 0,-1-4 1584 15,1-5 304-15,-1-6 64 0,4-3 16 0,0 0 1696 0,6-3 352 16,6-4 64-16,4 1 0 0,3 0-1776 0,4 0-352 0,11-4-80 16,4 1-16-16,7-3-464 0,3 2-112 0,1-3-16 15,1 4 0-15,4 3-192 0,0 2 0 0,6-1-192 0,3 4 192 16,5 1-432-16,3 3 32 0,2 4 0 0,2 5 0 31,-2-2-800-31,4 5-144 0,6 1-48 0,-1 6 0 16,0 2 192-16,1 3 48 0,0-2 0 0,-2 1 0 0,1 2 960 0,1-3 192 0,0-3 0 0,-4-2 0 15,-1-4 1424-15,5 2 224 0,4-3 32 0,6-1 16 16,5-4-288-16,0-5-64 0,2-2-16 0,6-6 0 16,6-6-752-16,3-3-160 0,2-1-32 0,-5 0 0 15,-17-2-384-15,14-1 0 0,12 2 0 0,4-2 0 16,-1 4-576-16,-2 3-112 16,-1 7-16-16,-5 2 0 0,-7 2-1744 0,-11 4-368 15,-8 0-64-15,2 7 0 0,0-1 144 0,-6-1 48 0,-3 4 0 0,-13-3 0 16,-8 1 1728-16,-3-3 368 0,-1-4 64 0,-2-2 16 0,-3-4 2048 15,-7-3 432-15,-7-1 80 0,-6 1 0 0,-5-7 1072 0,-7 1 208 16,-5-1 32-16,-3 0 16 0,-2-4-2192 0,-4 4-432 16,0-3-96-16,-5 1-16 0,-2 2-384 0,-2 0-96 15,-2 0-16-15,-2 2 0 0,-1 0-144 0,0 3 0 16,-3 2 0-16,0 3 0 16,1-3-640-16,-2 3 0 0,0-1 0 0,0 2 0 15,0-1-256-15,0-1-48 0,0 1-16 0,1-5 0 0,1 1 1392 0,1-5 272 16,2-2 48-16,-2-3 16 0,1-3 96 0,-1-5 32 15,0-4 0-15,0-2 0 0,-2 6-720 0,0-9-176 16,0-13 0-16,-1-6 0 0,2-8 0 0,-1-6 0 16,0-2 0-16,-1-4 0 0,1 1 128 0,-1-6 32 0,0-11 16 15,0-1 0-15,2-4 80 0,-4 4 32 0,1 7 0 16,-1-7 0-16,-3-9-32 0,-1 4-16 0,-2 4 0 16,1 5 0-16,-2 4-112 0,-1 1 0 0,0-5-128 15,-2 1 192-15,0-3-192 0,-2 0 0 0,0 6 0 0,-1-10 0 16,-2-12 0-16,0-1 0 0,-2-2 0 0,0-4 0 15,-4-2 0-15,-1-1 0 0,-6 7 0 0,0 10 0 16,4 15 0-16,-1 2-240 0,0-5 32 0,-2 0 0 16,5 0-144-16,1 6-32 0,7 6 0 0,5 10 0 15,3 7 112-15,5-4 16 0,2-6 0 0,3 0 0 16,2 3 256-16,0 8 0 0,-1 5 0 0,0 4 0 16,-1 5 0-16,0 2 0 0,-1 5 0 0,-1 2 0 0,-1 3-160 15,-2 2 32-15,2 4 0 0,-2 1 0 0,0 1 128 16,-2-2 0-16,1 3 0 0,-2-1 0 0,1 2-288 15,-1 4-32-15,1 0 0 0,0 3 0 16,1 3-1264-16,2 2-256 0</inkml:trace>
  <inkml:trace contextRef="#ctx0" brushRef="#br1" timeOffset="35656.97">6201 15227 24879 0,'-3'-3'2208'0,"-1"3"-1760"0,1 0-448 0,2-3 0 0,1 3 672 0,-1 0 48 0,-2-1 16 0,0-2 0 0,-3 0-1312 0,1-2-272 0,0 1-48 0,1-2-16 16,1 3 80-16,1 2 32 0,1-1 0 0,0 2 0 15,-1 2-96-15,1 2 0 0,0 2-16 0,0 0 0 16,-1 7 272-16,1-1 64 0,0 0 16 0,1-1 0 0,1 2 1072 0,-1-3 192 0,3-2 64 15,-1 1 0-15,1-3 256 0,0-1 64 0,1 0 16 0,0-1 0 16,1-2-464-16,-2-1-112 0,2 2-16 0,0-3 0 16,1 0-32-16,1-4-16 0,-1-2 0 0,1 0 0 15,-1-3 96-15,2 2 16 0,-2-4 0 0,0 1 0 16,0 0-112-16,-1-2-16 0,0 2 0 0,-1 0 0 16,-2 0-208-16,1 4-48 0,-1-3-16 0,-2 5 0 15,0-1-16-15,-1 4 0 0,0 1 0 0,-3 0 0 16,0 1 176-16,0 2 48 0,-3 1 0 0,0 0 0 15,0 0-384-15,-1 2 0 0,-1-2-192 0,1 2 64 16,-2-3-48-16,1 0 0 0,1 1 0 0,0-1 0 16,1-1 512-16,1-1 112 0,1-1 0 0,0 0 16 15,1-1 112-15,0-1 32 0,2-1 0 0,1-1 0 0,-1 1-608 16,2-3-128-16,0-1-32 0,2 1 0 16,-1-2-1056-16,1 1-224 0,2 2-32 0,-2 0-16 15,2 2 64-15,-1-1 16 0,0 2 0 0,1 2 0 16,0-3 720-16,-1 3 160 0,1 0 16 0,-1 3 16 0,0-3 736 0,-1 0 144 15,-1 0 16-15,0 0 16 0,0 0 1056 0,-1 0 192 16,0 0 64-16,0 0 0 0,0 0-704 0,0 0-144 16,0 0-32-16,0 0 0 15,0 0-1392-15,0 0-288 0,0 0-48 0,0 0-13072 0</inkml:trace>
  <inkml:trace contextRef="#ctx0" brushRef="#br1" timeOffset="36194.68">6640 15256 10127 0,'0'-3'896'0,"0"3"-704"0,0 0-192 0,-1 3 0 0,1-3 320 0,-1 2 48 0,0-1 0 0,-3 4 0 0,-1 2-368 0,-1-4 0 0,-2 3 0 0,-2-2 0 16,2 2 0-16,-2-3 0 0,-1 1-144 0,1-2 144 0,-1-1-144 0,1 2 144 15,0-3-192-15,1 0 192 0,1 2 320 0,1-2 128 16,1 0 16-16,0 0 16 0,2 0 256 0,1 0 48 16,-1 4 16-16,0 0 32 0,1-2-256 0,-1 4-64 15,-1 0-16-15,1 1 32 16,0-2-784-16,0 3-176 0,-1 1-16 0,1-3 16 15,3-1-592-15,-3 0-128 0,3-1-32 0,-1-2 32 0,1-1 1152 0,1 2 160 16,0-3 64-16,0 0 16 0,1-3-240 0,1 2 0 16,0-1 0-16,2-5 0 0,1 4 480 0,0-6 160 15,0 2 48-15,0-2 32 0,0-1 432 0,0 0 64 16,-2-1 32-16,2 0 32 0,-1 0-144 0,1 0-48 16,-1-2 0-16,-1 1 48 0,1 2-368 0,0-1-80 15,-1 1-16-15,0 3 0 0,-1-2-672 0,1 3 0 0,-1 0 0 16,0 2 0-1,-2 4-640-15,-2 2-208 0,1 2-48 0,-3 2 32 16,-1 2-960-16,-1 0-192 0,-1 5-32 0,-2-3-16 16,0 2 592-16,0 0 112 0,-1-4 16 0,0 0 16 0,0 0 1328 0,-1-2 400 0,2 0 16 0,0-1 0 15,2-1 1632-15,1 0 336 0,1-4 64 0,1 2 16 16,3-2-672-16,0-2-128 0,1-1-16 0,0 2-16 16,1-2-2176-1,1 2-432-15,2-1-96 0,0-2-9584 0</inkml:trace>
  <inkml:trace contextRef="#ctx0" brushRef="#br1" timeOffset="36761.83">6368 15587 4607 0,'8'-10'400'0,"-3"2"-400"0,0-1 0 0,-2 4 0 0,0 3 1232 0,-2-2 176 0,0 1 16 0,3 0 16 16,2-7-1904-16,2 1-384 0,-1-1-80 0,-1 2-16 0,0 4 1248 0,-1-2 240 15,-1 3 48-15,-3 2 16 0,2 1 1072 0,-2 0 224 0,-1 1 32 0,0 2 16 16,0-1-640-16,-1 2-128 0,-1 0-32 0,0 2 0 16,-3 0-992-16,1-2-160 0,-2 1 0 0,0-2-192 15,-1 0-32-15,0-2 0 0,0 1 0 0,-1-2 0 16,1 2 944-16,-2-2 192 0,1 2 48 0,-1-2 0 16,0 3-64-16,1-2 0 0,-2 1 0 0,0 2 0 15,0 1-272-15,0-1-64 0,0-3-16 0,0 4 0 16,2-4-544-16,-1 2 0 0,0-3 0 0,1 2 0 15,0-2-240-15,1 0-96 0,1 0-32 0,1 0 0 16,1 0 48-16,0 1 0 0,2-1 0 0,-1 3 0 16,2-3 160-16,0 0 160 0,1 2-208 0,0-2 80 15,0 0-352-15,2 0-64 0,1 0-16 0,1 0 0 16,-1 0-448-16,2 0-80 0,3-2-32 0,-1-1 0 16,3 2-160-16,0-1-48 0,0-2 0 0,-2 0 0 15,1 2 416-15,1-4 80 0,-3 2 0 0,0-1 16 16,0 1 816-16,-1 0 144 0,-1-1 48 0,0 4 0 0,-2-2 0 0,-1 3 16 15,1-3 0-15,-2 6 0 16,-1-3-1520-16,1 3-304 0,-1 0-64 0,-1 0-16 16,-2 1 1328-16,-2-1 368 0</inkml:trace>
  <inkml:trace contextRef="#ctx0" brushRef="#br1" timeOffset="37079.55">6092 15707 31327 0,'0'-6'1392'0,"-1"2"272"0,1 2-1328 0,0-2-336 0,0 2 0 0,0-1 0 0,1 2-1264 0,1-4-320 0,0-1-64 0,-1-2-16 15,2-2-1216-15,-1 2-256 0,1 2-64 0,-2 2 0 0,0 0 2624 0,-1 4 576 0,-1 4 0 0,0-2 0 16,-2 6 0-16,0 0 0 0,-2 2 0 0,0-2 0 15,-1 0-144-15,1 1 144 0,0 1-128 0,0-3 128 16,1-1 1520-16,-1-1 384 0,1 2 80 0,1-6 0 16,1 1-384-16,0 0-64 0,1-2-32 0,-1 2 0 15,2-2-1504-15,-1-2-192 0,1 0-80 0,0 0-32 16,0-2-1680 0,0 4-320-16,0 0-80 0,0 0-16 0,0 0 448 0,-1-18 96 0,1 14 0 15,0 4 16-15,0-3 1264 0,1 2 256 0</inkml:trace>
  <inkml:trace contextRef="#ctx0" brushRef="#br1" timeOffset="37412.11">6665 15729 2751 0,'2'0'256'0,"0"0"-256"0,0 0 0 0,-1-2 0 0,2 2 512 0,-2-1 48 0,2 1 16 0,0-3 0 0,2-1-576 0,3-4 0 0,0-1 0 0,0-2 0 15</inkml:trace>
  <inkml:trace contextRef="#ctx0" brushRef="#br1" timeOffset="37908.08">6719 15923 27647 0,'-5'0'2448'0,"1"0"-1952"0,0 2-496 0,1-2 0 0,2 0 2240 0,-1 0 336 15,-2 1 80-15,-3-2 16 0,-2 1-2304 0,0-3-368 16,2 0-256-16,1-6 32 16,2 0-400-16,0-1-80 0,2 0 0 0,0 2-16 15,1 0-560-15,0-2-128 0,1 2 0 0,0-1-16 16,-1 4-272-16,2 3-48 0,-1-2-16 0,-1 4 0 0,1 1 1520 0,-1 2 240 15,-1-1 192-15,1 3-48 0,1 0 48 0,-1 1 0 16,1-2 0-16,0 0 0 0,1-2-192 0,-1 1-192 0,1-2 32 16,-1-2 16-16,3-2 1232 0,-2-1 256 0,3-2 64 15,-2 0 0-15,2-3-704 0,-3 2-128 0,2-2-16 0,-2-1-16 16,0 1-544-16,-2 0 0 0,1 2 0 0,-3 0 0 16,1 1-272-16,-1 1-16 0,-2 1 0 0,-1 2 0 15,0 2 528-15,-3 2 96 0,1 5 32 0,-2-4 0 16,0 6-208-16,-1 1-32 0,0 0-128 0,0 2 192 15,-1 3-64-15,3-3-128 0,-1 2 176 0,0-2-176 16,2 1 0-16,3-1 0 0,2-4-240 0,0 0 80 16,2-4-304-1,1-2-64-15,1-2-16 0,2 0 0 0,-2 0-96 16,1-2 0-16,1 2-16 0,-1-3 0 0,3 0-48 0,2-1-16 0,-1-2 0 0,0 0 0 16,0-3 208-16,0-1 64 15,0 3 0-15,1-4 0 0,-1 1 1008 0,-1 0 208 0,0 0 32 0,0 0 16 0,-2 4 912 16,0 0 176-16,-1-1 32 0,1 5 16 0,-2-2-736 15,0 1-128-15,0 3-48 0,1-3 0 0,-1 3-672 0,0-2-144 16,2 0-32-16,-3 2 0 16,1 0-928-16,-1 2-192 0,0 0-32 0,0-2-16 15,0 3-2112-15,-1-2-432 0,-2 1-64 0,3-2-7424 0</inkml:trace>
  <inkml:trace contextRef="#ctx0" brushRef="#br1" timeOffset="38397.67">6873 16125 35935 0,'-4'0'3200'0,"2"-2"-2560"0,-1 0-512 0,2 0-128 0,1 1 832 0,-1-2 128 0,-3-1 48 0,0-4 0 0,-2-6-832 0,1-1-176 0,1-1 0 0,2 0 0 0,2-2-608 0,0 3-80 0,1 4-16 0,2 0 0 16,0 1-400-16,1 2-96 0,0 2-16 0,-2 1 0 15,-1 4-480-15,1 5-96 0,-4 2-32 0,1 2 0 16,-3 2-336-16,0 3-64 0,-1 0-16 0,-2 2 0 15,1 1 624-15,0-2 112 0,-1 1 32 0,0-5 0 0,4-2 1920 0,-1-3 384 16,2 0 64-16,0-4 32 0,2-1 1328 0,2 0 272 16,0 0 48-16,3-1 16 0,1-1-1968 0,3-2-400 15,1-2-80-15,3 2-16 16,2-2-1728 0,0-3-368-16,1 2-64 0,-1 1-16 0,-1-1-32 0,-1 1-16 0,1 0 0 0,-2 0 0 15,0 2 1008-15,-3-1 192 0,-1 4 32 0,-5 1 16 0,1-3 1280 0,-4 6 256 16,0-3 48-16,0 0 16 0,-3-3 112 0,1 3 32 15,-2 0 0-15,-2-2 0 0,1 1 1536 0,-1-2 304 16,-1 0 64-16,-1-1 16 0,1 1-1888 0,1 0-368 16,1-2-80-16,1 1-16 15,1 0-1680-15,2 2-320 0</inkml:trace>
  <inkml:trace contextRef="#ctx0" brushRef="#br1" timeOffset="38839.85">7271 16162 32255 0,'-4'0'2864'0,"1"-2"-2288"0,0-1-576 0,2 2 0 0,-2-2 0 0,1 1 0 0,-2-2-160 0,-1-2 160 0,-2-1-1824 0,-1-4-240 0,3 1-48 0,2 2-16 0,1 2 2448 0,1 1 512 0,1 1 80 0,0 1 32 15,0 3-1376-15,0-3-272 0,1 3-48 0,-1 3-16 16,2-1-1200-16,-2 6-240 0,0 0-48 0,-3 2-6512 0</inkml:trace>
  <inkml:trace contextRef="#ctx0" brushRef="#br1" timeOffset="38964.74">7184 16251 10127 0,'-1'0'448'0,"1"-2"96"0,0 2-544 0,0-2 0 0,0 2 0 0,0 0 0 15,0-6 2080-15,1-4 304 0,1-2 64 0,-1-4 16 16,1 1-896-16,2-1-176 0,0 0-48 0,-1 1 0 16,2 5-1344-16,2 0 0 0,-1 4-256 0,0 0 16 15,0 6-976-15,0 0-208 0,0 4-48 16,-1 2-7296-16</inkml:trace>
  <inkml:trace contextRef="#ctx0" brushRef="#br1" timeOffset="39085.35">7261 16220 14735 0,'-2'3'640'0,"0"-3"160"0,2 0-640 0,0 0-160 0,0 0 0 0,-1 0 0 0,0 2 512 0,0-1 80 15,-2 2 16-15,1-2 0 16,0 4-1680-16,2-1-336 0,2 2-64 0,0-2 0 0,4 4 1152 0,4-1 320 16,3-1 0-16,0 0-144 0</inkml:trace>
  <inkml:trace contextRef="#ctx0" brushRef="#br1" timeOffset="39289.4">7309 16503 14735 0,'-1'7'1312'0,"-1"-4"-1056"0,-2 1-256 0,1-4 0 0,2 3 5920 0,0-3 1120 0,0-3 240 0,-3 1 32 32,0-3-6272-32,-2-2-1248 0,-1-7-256 0,0-2-48 0,4-4-2608 15,-1 1-512-15,2-3-96 0,0 1-32 0</inkml:trace>
  <inkml:trace contextRef="#ctx0" brushRef="#br1" timeOffset="39533.31">6984 16918 38703 0,'-6'3'3440'0,"0"4"-2752"0,1-1-560 0,2-5-128 16,2 1-448-16,-1 1-112 0,-2 3-16 0,-4 4-16 16,0 2-4192-16,0 1-832 0,1-3-160 0,3-7-48 0,2 0 4608 0,2-8 928 15,2-3 288-15,1-4-144 0</inkml:trace>
  <inkml:trace contextRef="#ctx0" brushRef="#br1" timeOffset="39838.58">6791 17232 41471 0,'-4'5'1840'0,"1"-4"368"0,-1 1-1760 0,0 0-448 0,2-2 0 0,1-2 0 0,-2 2-128 15,-2-3-128-15,-1 0 0 0,-4-3-16 0,-1-4 272 0,0-2-128 16,0-4 128-16</inkml:trace>
  <inkml:trace contextRef="#ctx0" brushRef="#br1" timeOffset="40001.33">6497 17193 38703 0,'-9'10'1712'0,"1"-1"352"0,-2-3-1648 0,2-2-416 16,3 0 0-16,2 1 0 0,-4-2 176 0,-3 5-48 0,-7 3-128 0,-5-4 240 15</inkml:trace>
  <inkml:trace contextRef="#ctx0" brushRef="#br1" timeOffset="40181.01">6251 17213 34095 0,'-8'0'3024'0,"2"-1"-2416"0,2-1-480 0,3 0-128 16,0 0 944-16,-3-2 160 0,-2-2 48 0,-4-3 0 16,-2-4-3216-16,-1-6-640 0,1 1-128 0,2-1-32 15,2 0-544-15,0 2-112 0,2 1-32 0,0-1 0 0</inkml:trace>
  <inkml:trace contextRef="#ctx0" brushRef="#br1" timeOffset="40228.01">6116 17020 4607 0,'-22'29'192'0,"20"-27"64"0,2-2-256 0,-1 0 0 15,0 4 0-15,-1 5 0 0,-5 4 0 0,-1 11 0 16,-3 12 0-16,-3 1 0 0,0-3 0 0,1-2 0 15,-1-6 0-15</inkml:trace>
  <inkml:trace contextRef="#ctx0" brushRef="#br1" timeOffset="40533.75">5913 17673 18159 0,'0'-2'0'0,"0"-2"0"15,1 2 0-15,2 2 0 0,-1 0 0 0,2 0 0 16,2 0 0-16,2-3 0 0,3 2 0 0,1-3 0 16,-1 2 0-16,-1-2 0 0,-1-1 0 0,-2 4 0 15,-1-2 272-15,-2 1 64 0,0 1 16 0,-2-2 32 16,1 1 1248-16,-3 0 240 0,1 2 48 0,-2-2 48 15,1 1-2400-15,0-2-464 0,-1 1-112 0,-1-2-16 16,0-2 896-16,-1-4 128 0,0 0 0 0,-3-1 192 0</inkml:trace>
  <inkml:trace contextRef="#ctx0" brushRef="#br1" timeOffset="40679.08">6027 17665 16575 0,'2'-8'736'0,"0"0"160"0,0 1-720 0,1 4-176 0,-1 0 0 0,1-1 0 15,0-2-1200-15,3-2-272 0,4-5-48 0,5-4-16 0,2 1 1184 0,2-1 352 16,1 0-176-16,1 4 176 0,-1 3 0 0,-3-1 0 16</inkml:trace>
  <inkml:trace contextRef="#ctx0" brushRef="#br1" timeOffset="40780.21">6226 17463 16575 0,'-4'-5'736'0,"3"3"160"0,1 2-720 0,0 0-176 0,-1 0 0 0,0 0 0 15,-2-3 736-15,-1 2 112 0,-1 1 32 0,-1-3 0 32,-1 3-1984-32,1 0-400 0,-2 3-80 0,2 1-16 0,1 2 1328 0,0 0 272 0,0 1 0 0,2 2 0 15</inkml:trace>
  <inkml:trace contextRef="#ctx0" brushRef="#br1" timeOffset="40858.74">6207 17433 16095 0,'5'-3'1424'0,"-2"0"-1136"0,-1 1-288 0</inkml:trace>
  <inkml:trace contextRef="#ctx0" brushRef="#br1" timeOffset="41029.18">6304 17291 11055 0,'-4'3'976'0,"1"2"-784"15,0 0-192-15,1-4 0 0,0 1 2688 0,0 2 512 16,-2 1 80-16,-2 5 32 0,0 0-2240 0,-2-2-448 15,3 0-96-15,2-2-16 16,0-4-928-16,3-4-192 0,1-2-32 0,3 1-9744 0</inkml:trace>
  <inkml:trace contextRef="#ctx0" brushRef="#br1" timeOffset="41346.08">6446 17572 3679 0,'0'1'320'0,"0"2"-320"0,1-3 0 0,-1 0 0 15,2 1 768-15,-2-1 96 0,2 1 16 0,1 0 0 16,0 3-160-16,2 1-16 0,0-1-16 0,0 2 0 0,0 0 848 16,0 0 160-16,0 0 32 0,-3 4 16 0,1-2 80 15,-2 0 16-15,-1 5 0 0,0-3 0 0,0 0-992 16,-1 1-192-16,0 0-32 0,-1 0-16 0,1 0-608 0,1-2 0 16,0-3-224-16,0-2 64 0,1-2-128 0,2-6-32 15,1 2 0-15,1-7 0 0,1 2 80 0,4-6 16 16,1-3 0-16,1-2-9664 15</inkml:trace>
  <inkml:trace contextRef="#ctx0" brushRef="#br1" timeOffset="41750.37">6750 17712 11055 0,'-1'-4'976'0,"0"-2"-784"15,0 3-192-15,-1 0 0 0,2 0 0 0,-1-1 0 0,0-2 0 0,-3-6 0 16,0-2 0-16,1-4 0 0,-1 2 0 0,2 3 0 16,-1 1 0-16,2 2-160 0,0 1 160 0,-1 2 0 15,2 4-144-15,2 0 144 0,0 3 0 0,1 3-144 16,0 4 144-16,0-1 0 0,-1 0-144 0,1 0 144 16,-2 0 0-16,-1 2-128 0,0-2 128 0,0 0 0 15,-1-3-144-15,-1-3 144 0,0 0 0 0,0-7-128 16,-2-4 128-16,-1-2-128 0,0-6 128 0,0-1-128 15,-1-4 0-15,-2-2 0 0,1-8 0 0,-3 0 128 16,0 0-224-16,0 1 80 0,0 3 16 0,1-1 128 16,-1-1-208-16,1 4 64 0,2-3 16 0,-1 5 128 0,3 4-208 15,1 0 64-15,2 9 16 0,2 3 128 0,1 1-208 0,-1 6 64 16,0 3 16-16,0 0 128 0,-1 0 0 0,0 3 0 16,-2 1 0-16,1 5 160 0,-1 1 880 0,1-2 176 15,-1-2 48-15,2 4 16 0,0 3-704 0,0-3-128 16,1-1-48-16,1-5 0 15,0 1-672-15,3-7-144 0,2-2-32 0,3-5 0 16,3-4 448-16,5-10-128 0,4-4 128 0,4-2 0 0</inkml:trace>
  <inkml:trace contextRef="#ctx0" brushRef="#br1" timeOffset="42340.27">7093 16873 18431 0,'-4'-11'1632'0,"0"1"-1312"0,2 4-320 0,1 5 0 0,1-2-768 0,0-3-240 0,-3-4-32 0,1-6-16 0,-1-2 832 0,1-1 224 0,-1 3 0 0,2 0 0 16,0 0 0-16</inkml:trace>
  <inkml:trace contextRef="#ctx0" brushRef="#br1" timeOffset="42468.75">7123 16615 28559 0,'6'-16'1264'0,"-5"9"272"0,-1 4-1232 0,0 3-304 0,1 0 0 0,-1 0 0 15,1-5 576-15,2 1 48 0,2-5 16 0,1 2 0 16,1-2-3488-16,3 2-688 0,1 2-144 0,2 1-32 0,0 3 3008 16,1-1 704-16,0 2 0 0,-2 0 0 0</inkml:trace>
  <inkml:trace contextRef="#ctx0" brushRef="#br1" timeOffset="42625.2">7345 16532 12351 0,'11'-3'1088'0,"-3"3"-864"0,-1 0-224 0,-1 3 0 0,-2-2 0 0,0 2 0 16,-1 3 128-16,4 0-128 0,4 6 0 0,4 4 0 16,-1 3 0-16,-1 1 0 0,-2-2 0 0,-4-2 0 15,-1-3 0-15,-2-1 0 0,0-2 2944 0,-3-3 560 16,2 0 96-16,-2-5 48 0,0 1-704 0,0-3-128 15,1-3-16-15,-2-1 0 0,2 2-1696 0,-1-2-336 0,2-2-64 16,-1-4-17200-16</inkml:trace>
  <inkml:trace contextRef="#ctx0" brushRef="#br1" timeOffset="42745.33">7581 16820 19343 0,'0'4'1728'0,"-1"-4"-1392"0,0 0-336 0,0 0 0 15,1 0 1040-15,-2-4 144 0,2 0 32 0,-1-4 0 16</inkml:trace>
  <inkml:trace contextRef="#ctx0" brushRef="#br1" timeOffset="42909.31">7694 16848 43311 0,'0'0'3840'0,"-1"0"-3072"15,1 2-608-15,-2-2-160 0,2 0 128 0,0-2-128 16,0 2 192-16,-1-2-64 0,2 1-128 0,-1-5 0 16,3-1 0-16</inkml:trace>
  <inkml:trace contextRef="#ctx0" brushRef="#br1" timeOffset="43043.78">7804 16930 45151 0,'4'1'2000'0,"-3"2"416"0,-1-2-1936 0,1-1-480 0,-1 0 0 0,0 0 0 0,1 0-224 0,1 2-144 0,0-2-16 15,2 0-16 1,2 3-2368-16,0-3-480 0,3 1-80 0,-1 2-32 0</inkml:trace>
  <inkml:trace contextRef="#ctx0" brushRef="#br1" timeOffset="43130.09">7939 17064 21183 0,'3'3'944'0,"-1"0"192"0,-1-3-912 0,1-4-224 0,0 2 0 0,0-5 0 16,0-2 0-16,3-8 144 0,4-10-144 0</inkml:trace>
  <inkml:trace contextRef="#ctx0" brushRef="#br1" timeOffset="43608.92">7267 16406 19343 0,'0'0'1728'0,"0"-3"-1392"0,0 1-336 0,0 1 0 16,1-3-256-16,1 1-128 0,-1-3-32 0,1-6 0 16,3-7-1968-16,0-3-400 0,0-1-80 0,0-2-16 0,0 3 1056 0,0 3 208 15,0 0 32-15,-1 6 16 0,-1 0 1088 0,1 5 224 0,0 2 32 0,-2 2 32 16,2 1 2112-16,-1 3 448 0,-1 3 64 0,0-1 64 16,0 5 656-16,-1-1 128 0,-1 1 32 0,1 2 32 15,-1-3-2800-15,-1 0-544 0,1 0-144 0,1-6 144 0</inkml:trace>
  <inkml:trace contextRef="#ctx0" brushRef="#br1" timeOffset="43765.68">7637 16083 43311 0,'-1'4'1920'0,"-1"-2"384"0,0-1-1840 0,1-1-464 16,0-1 0-16,1-1 0 15,-2-2-432-15,0-2-176 0,-3-10-32 0,-5-9-16 0</inkml:trace>
  <inkml:trace contextRef="#ctx0" brushRef="#br1" timeOffset="44012.44">7696 15822 39615 0,'-3'-7'1760'0,"0"2"352"0,2 1-1680 0,1 0-432 0,0 2 0 0,2 1 0 0,1-2-1280 0,2-1-352 16,3-2-64-16,6-2-16 0,5 0 1328 0,4 2 384 0,1 1-144 0,-1 4 144 16,-2 4-208-16,-1 1 16 0,-2 5 16 0,-3-3 48 0,-2 4-48 15,-6-1 0-15,-3 0 0 0,-2-1 48 0,-2 1-80 16,0-1-16-16,-2 0 0 0,-1-2 32 0,1 0 2384 15,-2-4 480-15,0 0 80 0,1 0 48 16,0-2-2800-16,-2-2-720 0,2-2-64 0,-5-2 16 16,-1-3 320-16,-2-4 80 0,1-4 16 0</inkml:trace>
  <inkml:trace contextRef="#ctx0" brushRef="#br1" timeOffset="44231.13">7652 15841 19343 0,'-5'2'1728'0,"1"-2"-1392"16,0 1-336-16,3-1 0 0,0 0 1312 0,0 3 192 16,-3-3 32-16,-1 2 16 15,-1-2-3536-15,1 0-720 0,0-2-144 0,1-4-32 16,4-1 1104-16,3 0 224 0,0-2 32 0,5-4 16 16,2 0-96-16,0 1 0 0,0-3-16 0,-1 2 0 0,0 0 2224 0,-3 3 448 0,-1 0 96 15,-1 2 0-15,0 2 2560 0,-3-2 496 0,1 3 96 0,0 2 32 16,-1-4-1968-16,0 4-384 0,0-2-64 0,1-3-14096 15</inkml:trace>
  <inkml:trace contextRef="#ctx0" brushRef="#br1" timeOffset="44383.65">8022 15467 26719 0,'3'-2'1184'0,"-2"0"240"0,1 2-1136 0,-2 0-288 0,1 0 0 0,0 0 0 16,0 0 864-16,2 0 112 0,1 0 32 0,2 0 0 15,2 2-3504-15,2 3-688 0,3-2-144 0,-1 4-16 0,-1 2 2640 0,0 0 544 16,-1 1 160-16,-1-4 0 0</inkml:trace>
  <inkml:trace contextRef="#ctx0" brushRef="#br1" timeOffset="44483.2">8150 15565 30399 0,'-4'0'1344'0,"3"0"288"0,1 0-1312 0,-1-3-320 0,1 3 0 0,0-1 0 0,0-1 1664 0,-1-2 256 15,-1-2 48-15,1-5 16 16,1 0-2112-16,-1-2-432 0,2 1-80 0,0-1 0 0,4 4 640 0,2 0 0 15,1 3 128-15,2 2 16 0</inkml:trace>
  <inkml:trace contextRef="#ctx0" brushRef="#br1" timeOffset="44591.23">8248 15442 11967 0,'1'-1'1072'0,"0"-1"-864"16,-1 2-208-16,0 0 0 0,0 0 4400 0,0 0 832 0,0 0 160 0,0-3 48 16,0 2-3392-16,0-1-688 0,2-2-128 0,-2 4-16 31,0 0-3232-31,0 0-640 0,0 0-128 0,0 0-32 0</inkml:trace>
  <inkml:trace contextRef="#ctx0" brushRef="#br1" timeOffset="44709.48">8308 15424 10127 0,'10'-8'448'0,"-7"5"96"0,-2 3-544 0,-1-3 0 0,0 3 0 15,0 0 0-15,2-6 2608 0,1 0 400 0,1-6 96 0,-1-2 16 16,0-2-896-16,-1-3-176 0,1 1-48 0,-2-2 0 16,1 1-3024-16,-2 1-592 0,3-2-128 15,-3-1-32-15</inkml:trace>
  <inkml:trace contextRef="#ctx0" brushRef="#br1" timeOffset="44816.93">8418 15111 911 0,'9'1'0'0,"-5"-1"0"0,-3 0 0 0,0 0 0 0,1-1 2928 0,-1 1 496 16,0-1 96-16,3-2 32 0,2 0-256 0,1-1-48 15,1-2-16-15,-1 0 0 0,-1-1-2064 0,-2 1-400 16,0-4-96-16,-2 0-12592 16</inkml:trace>
  <inkml:trace contextRef="#ctx0" brushRef="#br1" timeOffset="45037.82">8635 15021 23951 0,'11'-6'1056'0,"-4"3"224"0,1-1-1024 0,-3 2-256 16,-3 2 0-16,1-3 0 0,-1 2 464 0,3-2 48 15,3 0 0-15,1-3 0 0,3-3-512 0,-3 2 0 0,3-6 0 16,-4 1 0 0,0-2-1856-16,-3 0-480 0,-2 0-96 0,1-1 0 15,-3 3-32-15,2-1 0 0,-2 2 0 0,0 3 0 16,3 1 544-16,0 4 96 0,1 0 32 0,-2 6 0 0,3 0 1984 0,-1 0 384 0,2 3 96 15,-1-2 16-15,1 0 1376 0,1 2 288 0,0-3 48 0,1 2 16 16,0 2-496-16,-2-1-112 0,-1-3-16 0,-2 4 0 16,0-1-1424-16,-3-2-368 0,-1 4 0 0,-3-8 0 15</inkml:trace>
  <inkml:trace contextRef="#ctx0" brushRef="#br2" timeOffset="48620.12">5577 16184 43311 0,'-15'-2'3840'0,"3"-1"-3072"0,1 0-608 0,3-1-160 0,6 2 1536 0,0 0 288 0,2-3 48 0,-2 2 16 0,-2-6-2432 0,-1 2-480 0,3-3-112 0,2 1-16 16,1 2 80-16,3 0 16 0,-1 2 0 0,2 4-18320 15</inkml:trace>
  <inkml:trace contextRef="#ctx0" brushRef="#br2" timeOffset="49596.67">5540 16109 14735 0,'-11'14'640'0,"9"-12"160"0,2-2-640 0,-1 0-160 0,0 0 0 0,-3 0 0 0,-1 0 3904 0,-3-2 736 15,-4-2 160-15,1-4 16 0,1-4-1424 0,2-4-304 16,3-3-48-16,0-3-16 0,2 4-1856 0,2-2-368 16,0 1-80-16,1-2-16 0,-1 5-704 0,-1 4-256 15,0 4 0-15,-2 2 0 16,1 3-400-16,-4 3-80 0,-1 3-16 0,-3 3 0 0,-4 4 288 0,-1 4 48 15,-5 3 16-15,-2 3 0 0,4-1 400 0,-1-1 0 0,1 2 0 16,3-4 0-16,3 0 0 0,3-1 272 0,5-5-32 16,4-2-16-16,2-4 448 0,4-1 96 0,5-3 0 15,1-3 16-15,4-1-128 0,3-4-16 0,3-2-16 16,4-2 0-16,2-5-368 0,2 1-80 0,-1 0-16 0,-2 4 0 16,-1 3-352-16,-6 2-80 0,-4 4-16 0,-1 3 0 15,-4 4-16-15,-2 2 0 0,-3 4 0 0,-2 1 0 16,-2 0-16-16,-2 2-16 0,0-3 0 0,-2 1 0 15,1-4 336-15,-3 2 160 0,1-2-16 0,-1-1 0 16,1-1 528-16,2-1 96 0,-1-1 32 0,2-3 0 16,1-3-80-16,3-1-16 0,-1 2 0 0,2-4 0 15,1-3-304-15,2-1-64 0,4-3-16 0,-1 0 0 16,-2 3-320-16,0 2-160 0,2-5 16 0,0 3 0 16,-1 2-272-16,-2 3-48 0,-2 2-16 15,-2 3 0-15,-2 3 48 0,-2 1 16 0,-2 5 0 16,-2 1 0-16,-1 3 144 0,-1 2 16 0,-3-2 16 0,-1 2 0 0,-1 2 240 0,0-2 128 15,1-1 0-15,0-2-128 0,-2 0 448 0,4-3 0 16,-1-1-16-16,1-3 0 0,3-4 128 16,1-1 16-16,0-1 16 0,1-6 0 0,1-1-368 0,-1-1-80 15,0-1-16-15,2 0 0 0,0 0-128 0,1 2-176 16,-1 0 48-16,-1 0 0 16,2 4-416-16,0 0-80 0,-1 4-16 0,1 0 0 0,0 4 208 0,0 0 48 15,-2 2 0-15,1 0 0 0,-1 3 384 0,0-2 128 16,0-1 0-16,1 0 0 0,-1 1 96 0,1-1 32 15,1-3 0-15,-2 0 0 0,3-3 64 0,-1 0 32 16,0 0 0-16,1-3 0 0,-2 1 48 0,2-2 16 0,0 1 0 16,2-4 0-16,-2 1-96 0,2-4 0 0,2-2-16 15,-1 0 0-15,2-2-304 0,0-1 160 0,2-1-160 0,0-2 128 16,-1 1-128-16,0 4 0 0,2-2-160 0,-3 5 160 16,0 4-240-16,-2 2 48 0,0 4 16 0,-1 0 0 15,0 0-16-15,-2 4-16 0,1 2 0 0,-1 0 0 16,1 4 208-16,-1-1 0 0,0-2 0 0,-2 3-144 15,0 1 144-15,-1-1 0 0,-1 0 0 0,-1-1 0 16,1 1 0-16,-1-3 176 0,2 2-48 0,0-3 0 16,1 0 0-16,0-2 0 0,2 2 0 0,0-2 0 15,3 1-128-15,-1-2 0 0,2 1 0 0,1-1 0 16,0 3 0-16,1-3 0 0,2 4-160 0,-1-1 160 16,2 0-128-16,-2 0 128 0,0 0 0 0,1-2-144 15,-1 2 144-15,1-2-208 0,-2-2 80 0,1-2 128 0,-2 2 0 16,0-4 0-16,1 2 0 0,-2-2 0 0,0-1 0 0,-2 2 320 15,1-2-48-15,-1-2 0 0,-1 1 48 0,-1-2 16 16,2-3 0-16,-2 2 0 0,0-2-112 0,0-1-32 16,0 0 0-16,-2 0 0 0,1-1-192 0,1 0 128 15,-2-1-128-15,1-1 0 0,-1 3 0 0,1-1 0 16,-1 1 0-16,-1 0 0 0,-1 2 0 0,1-2 0 16,-1 4 0-16,-1-2 0 0,0 3 0 0,0 2 0 15,-1-1 0-15,-1 1 0 0,-1 2 0 0,-1 1 0 16,1 1 0-16,-1 2 0 0,0 1 0 0,1 2 0 15,-1-2 0-15,1 2 0 0,-1 0 0 0,0 3 0 0,3-3 0 16,2-3 0-16,1 4 0 0,1-1 0 0,4 0 0 16,-1 1 0-16,3 2 0 0,-1-3 0 15,2 2 0-15,0-2 0 0,0 0 0 0,0 0-128 16,0-1 128-16,-1-1 0 0,1 0 0 0,-3-2 0 0,2-1 0 0,-2 2 0 16,0-3-160-16,0 0 160 0,-1 0-128 0,0-3 128 31,-1 2-560-31,2-1-16 0,-2-5-16 0,0 4 0 15,0-6-720-15,-2-1-144 0</inkml:trace>
  <inkml:trace contextRef="#ctx0" brushRef="#br3" timeOffset="68888.69">6105 15707 20271 0,'-5'0'1792'0,"1"-2"-1424"0,0 2-368 0,3 0 0 0,-1 0 0 0,-1 0 144 0,-3 0-144 0,-4-3 0 0,-2-1-1024 0,-1 1-320 0,2-1-64 0,5-1-16 15,4 1 208-15,2-2 64 0,5-1 0 0,2 1 0 0,2-3 912 0,3-1 240 16,0 1 0-16,1-1 0 0,-2 2 0 0,0 0 128 0,0 2 0 0,-1 0-128 16,-1 2 1120-16,-2 2 112 15,-2 2 32-15,-1 0 0 0,-2 2 1104 0,-2-2 208 0,0 4 48 0,-2 2 16 16,-2-2-416-16,-1 2-96 0,0 3-16 0,0-3 0 15,-1 0-896-15,-1 0-176 0,2-1-32 0,1 0-16 16,2-4-640-16,-1 2-128 0,4-3-32 0,1 0 0 16,0-3-352-16,2 2-80 0,1-1-16 0,0-1 0 15,-2 2-432 1,2-3-80-16,1 2-32 0,2-2 0 0,-2 2 352 0,-2-1 64 0,1 2 0 0,-3 1 16 16,-1 4 368-16,-1-2 0 0,-1 2 0 0,-1 2 0 15,-3 1 464-15,1 2 64 0,-1 0 16 0,-1 1 0 16,1 0-320-16,1-1-64 0,1 0-16 0,0-3 0 0,1 0-144 15,0-2-176-15,2-4 48 0,2 0 0 0,-2 0 128 16,1-4 144-16,1-2-16 0,2 0-128 0,-1-4 336 16,-1 2-32-16,3-5-16 0,-1 0 0 0,-2-2-288 15,1 1 0-15,-1-1 0 0,-2-1 0 0,1 4-128 0,-2-4 128 16,0 2-208-16,-3 2 80 0,2 3 128 0,-2 3 176 16,-1 2-48-16,1 2 0 0,-1 2 336 0,0 2 64 15,-3 1 16-15,-2 0 0 0,-1 4-336 0,-2 0-64 16,-1 3-16-16,-1 1 0 0,0-1-320 0,-1 2-64 15,-2-2 0-15,1 3-16 0,1-1 128 0,2 0 144 16,3-4-208-16,3 0 80 0,3-4 128 0,1 0 0 16,3-2 128-16,0 1-128 0,2-3 240 0,0 1-32 15,1 1 0-15,1 2 0 0,2-1-80 0,1 0-128 16,2 4 176-16,-1-4-176 0,2 2-144 0,-2 3-144 0,2-2-32 0,-1 0 0 31,0 3-96-31,-1-4-32 0,1 1 0 0,-2 0 0 0,0 3 224 16,-2-3 32-16,-1 0 16 0,1 0 0 0,0-2 176 0,-1-2 0 0,1 2 0 15,2-6 0-15,1 0 0 0,0 0 176 0,3-4-48 16,-1-3 0-16,-1-1 512 0,2 0 80 0,0-3 32 0,-1-2 0 16,-1 1-480-16,0 2-80 0,-2-4-32 0,-1 1 0 15,0 1-160-15,-2 2-272 0,0-4 64 0,-2 1 16 16,-1 1 192-16,0 2 0 0,-1 0 0 0,-3 2 0 16,2 1-176-16,-2-1 176 0,0 4-192 0,1 0 192 15,-2 2 128-15,0 2 144 0,0-1 32 0,0 3 0 16,-1 3 80-16,-2-3 0 0,1 3 16 0,-1 2 0 0,2 2-400 15,-1-1 128-15,-1 1-128 0,2 2 0 0,-2 2 0 16,-1 1 0-16,1 1 0 0,0 1 0 0,-1-1 0 0,2 0-176 16,-1 2 176-16,2-4-128 0,0 4 128 0,1-2 0 15,0-3 0-15,4 2 0 0,0-2 0 0,2-2 0 16,1 2 160-16,1-3-160 0,2-1 0 0,0 0 0 16,0 0-176-16,1-2 176 0,1-1-352 0,1 0 48 15,-2-2 16-15,1-1 0 0,2 0-32 0,0-1-16 16,-1 1 0-16,0-3 0 0,0 0 336 0,1-1 128 15,-3-1 0-15,0 1 0 0,-1 1 192 0,-1-2 48 16,-2 4 0-16,-2-4 0 0,0 3-192 0,0-1-48 16,-1-4 0-16,0 2 0 0,-1 2-128 0,-1-1 0 15,1-2 0-15,-2 0 128 0,0-3-128 0,0 3 160 16,-1 0-160-16,-1 1 160 0,1-1-160 0,-1-1 160 16,1 5-160-16,0-2 160 0,2 2-160 0,-2 2 0 0,0 0 0 15,0 0 0-15,0 0 0 0,-1 0 128 0,-1 2-128 16,1 2 0-16,0-2 0 0,0 2 0 0,0 2 0 0,0 0 0 15,-2 2-128-15,1 3-64 0,0-1-16 0,1 2 0 16,-1 4 208-16,1-2 0 0,-2 1 0 0,2-3 0 16,2 1 0-16,2-2 0 0,1 0-128 0,2-1 128 15,1 0 0-15,2-4 0 0,1 0 0 0,2-2 0 16,0-2 0-16,0-2 0 0,-2 0 0 0,1-2 0 16,0-1 176-16,2-1-176 0,-2 1 160 0,1-1-160 15,0-2 128-15,-1-3-128 0,0 2 0 0,0-2 0 16,0-1 144-16,0 0-144 0,-1-2 128 0,0 2-128 15,0-2 176-15,-1-1-48 0,0 3-128 0,-1-4 192 0,1 0-192 16,0-1 0-16,0 2 0 0,-1 0 0 0,1 1 0 16,-3-1 0-16,0 4 0 0,-1 2 0 0,2 1 0 15,-4 2 0-15,1 2 0 0,0-2 0 0,0 2 0 0,-2 2 0 16,0 0 0-16,-1 0 0 0,-1 0 144 0,0 0-144 16,0 2 128-16,-1 2-128 0,0-2 128 0,-2 0-128 15,3 3 0-15,-1-4 128 0,1 1-128 0,0-2 0 16,0 3 0-16,0-2 128 0,2 2-128 0,-1-3 0 15,-1 3 144-15,1 0-144 0,2-2 0 0,-2 4 0 16,0-1 0-16,2 2 128 0,-1 0-128 0,2 0 0 16,0 2 0-16,2-2 0 0,0 2 0 0,1 0 0 15,1 1 0-15,0-3 0 0,2 4-144 0,1-4 144 16,-1 2-160-16,0-4 160 0,1 2-240 0,0-2 48 0,-1 0 16 16,0-2 0-16,1 1 32 0,-1-3 0 15,0 1 0-15,0-1 0 0,-1-1 144 0,0-2 0 0,1 0 0 16,-2-2 0-16,1 0 0 0,0-2 0 0,-1 1 0 0,0-2 128 15,1-2 16-15,-2 0 16 0,0 1 0 0,0-1 0 16,-2 0-160-16,-2 2 128 0,1 0-128 0,-1 0 128 16,-2 4-128-16,0-1 0 0,1 1 0 0,-1 4 0 15,-2-2 0-15,0 2 128 0,-2 0-128 0,1 0 0 16,1 2 0-16,-2-2 128 0,3 0-128 0,0 3 0 16,-1-3 128-16,0 1-128 0,0 1 128 0,1 1-128 15,1 1 160-15,0-4-160 0,1 2 192 0,1 2-192 16,1-2 176-16,0-2-176 0,1 2 160 0,0 0-160 15,1-1 0-15,0 2 0 0,2-3 0 0,-2 2 0 16,2-2-176-16,0 4-80 0,1-4 0 0,1 2-12064 16,0-2-2400-16</inkml:trace>
  <inkml:trace contextRef="#ctx0" brushRef="#br3" timeOffset="70066.98">5932 15875 24879 0,'-4'-3'2208'0,"2"-1"-1760"0,2 1-448 0,1 0 0 0,0 0-1440 0,0-1-368 0,0-2-80 0,-1-6-16 0,3 0 1536 0,-2-7 368 0,2 0 0 0,-1 2 0 0,2 1 0 0,1 5-128 16,1 1 128-16,-1 4-144 0,0 2 144 0,-1 0-160 16,-2 4 160-16,1-2-144 0,-1 2 144 0,-1 2-160 15,2-2 160-15,-1 0-144 0,1 0 1200 0,-1 0 240 16,1 2 48-16,-1-2 16 0,2 0-1056 0,-2-2-304 15,2 2 0-15,0-2 128 16,-1-1-1056-16,1 2-224 0,0-1-32 0,-3-1 0 16,2 2 224-16,-3 1 32 0,1-2 16 0,-2 2 0 0,1 0 592 0,-2 0 112 15,1 0 16-15,-3 0 16 0,1 2 816 0,3-2 176 16,0 0 16-16,-20 14 32 0,11-6 368 0,-1-1 80 16,0 0 16-16,-1 2 0 0,1 0-304 0,-2 0-64 15,0 1-16-15,-2 0 0 0,0 0 208 0,0 0 32 16,-2 1 16-16,-1-1 0 0,0 2-512 0,-1 0-112 0,-1-2 0 15,1 3 0-15,0-1-448 0,0 2-128 0,-1-2 0 0,2 0 0 16,1 1 0-16,1-2 0 0,1 0-176 0,3-4 176 16,1 0-128-16,2-1 128 0,1 0 0 0,1-4 0 15,0 5-256-15,2-4 64 0,1 0 16 0,0-2 0 16,1 2-480 0,2-2-112-16,0-1 0 0,2-1-16 15,1 1-672-15,2-4-128 0,2 1-16 0,0-3-16 0,0 2-64 0,1 0-16 16,1 0 0-16,2-4 0 0,1 0 672 15,3-2 128-15,0 0 16 0,-1-1 16 0,2 1 672 0,-1 0 192 0,1 0 0 16,-1 0 0-16,-1 2 512 0,0 1 208 0,1-2 48 0,-2 2 16 16,0 1 736-16,-1-2 144 0,0 4 16 0,-2-5 16 15,0 4-928-15,-1-3-176 0,-2 4-32 0,-2-2-16 0,0 2-416 16,-2-1-128-16,-1 1 0 0,-1 1 0 0,-1 0 0 0,0 3 0 16,-1-4-192-16,0 4-6768 15,0 0-1344-15</inkml:trace>
  <inkml:trace contextRef="#ctx0" brushRef="#br1" timeOffset="205015.24">6436 16549 20271 0,'0'-4'1792'0,"1"1"-1424"0,-1 0-368 0,2 2 0 0,-2 1 128 0,0 0-128 0,1-2 160 0,0-5-160 0,0 1 176 0,1-4-176 16,-1 4 192-16,0 0-192 0,-1 0 1088 0,-1 0 96 15,0 2 32-15,-2 0 0 0,1-1-336 0,-1 2-64 0,0-4-16 16,-1 1 0-16,-1 2-288 0,0 1-48 0,0 0-16 0,0 1 0 16,-1 1-256-16,0 1-48 0,1 0-16 15,-1 0 0-15,-1 0-128 0,0 0 0 0,2 1 0 0,-1-1 0 16,-2 2 224-16,2-2 64 0,0 0 16 0,0 0 0 15,0 0 560-15,-2 0 112 0,2 0 32 0,-1 0 0 16,-2 0-432-16,2 3-96 0,0 0-16 0,1 1 0 16,0 2-208-16,-1 1-64 0,0-1 0 0,1 1 0 15,0 2 0-15,0-1 0 0,2 2 0 0,0-3 0 16,2 2-192-16,0 0 176 0,-1 2-176 0,2 0 160 16,0-1-160-16,-1 0-144 0,2-1 144 0,0-3-208 15,0 1-32-15,2 0 0 0,0-5 0 0,1 2 0 16,-1-2 240-16,2-2-144 0,-1 0 144 0,1 0-128 0,2-2 256 15,0 2 64-15,1-4 16 0,1-1 0 0,1 1 80 16,2-2 16-16,3 0 0 0,-1-1 0 0,1-2 80 0,1-1 0 16,0 1 16-16,-2 2 0 0,1 1-208 0,-2-3-64 15,-1 5 0-15,-2-2 0 0,0 3-128 0,-2-4 0 16,-2 4 0-16,0-2 0 0,-1 3 0 0,-2 0 0 16,-1-2 0-16,1 2 0 0,-1-1 224 0,-1 2 16 15,-1-1 0-15,-2-2 0 0,1 1-80 0,-2 2-16 16,0-4 0-16,-1 4 0 0,0-4-16 0,-1 1-128 15,1 1 192-15,-1 0-64 0,0-1-128 0,0 2 0 16,1 1 0-16,1 1 0 0,0 0 0 0,1 0-144 16,-1 3 144-16,0 1-208 0,0 0 208 0,-1 2 0 15,1 3 0-15,-1 1 0 0,0 0-144 0,0 1 16 16,1 2 0-16,-1 2 0 0,3-1-32 0,-2-2 0 0,1 2 0 16,2 0 0-16,0-4 160 0,1 3-192 0,0-5 192 15,0 2-192-15,1-2 192 0,0-2 0 0,1-1 0 16,-1 0 0-16,1 0 0 0,1-2 0 0,1 0 0 0,-1-2 0 15,2 2 0-15,1-1 0 0,1-2 0 0,0-2 0 16,0-2-128-16,2 1 0 0,1 0 0 0,1-3 0 16,0-1 128-16,-1-1 128 0,1 0-128 0,-1-2 176 15,0 2-176-15,-1-2 0 0,-2 0 0 0,0 1 0 16,1-3 0-16,-2 2 0 0,-1-2 0 0,0-1 0 16,0 3-240-16,-3 1 80 0,2-1 16 0,-1 1 0 15,-2 3 144-15,-1 0 0 0,0-2 128 0,-1 3-128 16,-2 2 224-16,1 0-32 0,-2 2 0 0,-1-2 0 15,0 1 16-15,0 1 0 0,0 1 0 0,-1 0 0 0,0 1-208 16,1-1 0-16,0 2 0 0,0-2 0 0,1 3 0 16,-1 1 0-16,0-2 0 0,0 2 0 0,-1-1 0 15,1 4 0-15,-2-1 0 0,-1 2 0 0,1 2 0 0,-2 0-192 16,-1 0 16-16,1 2 0 0,0 1-80 0,-1-3 0 16,3 2-16-16,-1-2 0 0,2 0 16 0,1-1 16 15,3-1 0-15,-1-3 0 0,3 1 240 0,1-1 0 16,2 1 0-16,-1-4 0 0,2 3 0 0,1-5 0 15,-1 1 0-15,-1-1 0 0,1 0 176 0,0 0-176 16,-1 0 160-16,1 0-160 0,-1-1 336 0,0-2-16 16,0 1-16-16,-1-2 0 0,2 0-304 0,-2-1 0 15,2 2 0-15,-1-1 0 0,0 0 0 0,0-1 160 16,-1 2-160-16,2-4 128 0,-1 1 16 0,-1 0 0 16,2 0 0-16,-2-2 0 0,1 2 48 0,-1-4 0 0,1 2 0 15,-2-1 0-15,0 2-192 0,0-3 160 0,-1 1-160 16,0-1 160-16,-1 0-160 0,-1 4 0 0,0-4 0 15,-1 4 128-15,-1 0-128 0,0 0-192 0,2 1 32 0,-2 1 16 16,-1 0 144-16,0 4 0 0,-2-2 0 0,-1 2 0 16,1 2 0-16,-1 1 192 0,0 0-32 0,-1 1-16 15,-1 5-144-15,2-3 0 0,-1 1 0 0,-1 3 0 16,3 1 0-16,-2-1-144 0,0 0 144 0,1 3-208 16,1-6-48-16,1 2 0 0,1-1 0 0,0-1 0 15,2 0 48-15,-1-3 0 0,2 1 0 0,-1-2 0 16,2 0 208-16,0 0 0 0,-1 0 0 0,1 1 0 15,1-4 0-15,0 3 0 0,1-3 128 0,1 0-128 0,1 3 0 16,2-6-144-16,1 3 16 0,2-2 0 0,2 1 128 16,1-4 0-16,1 1 0 0,1 0 0 0,1 1-160 15,-1-2 0-15,0 1 0 0,0 0 0 16,-2 1-208-16,-1 0-32 0,0-1-16 0,-3-1 0 0,-1 2 32 0,-1-1 0 16,0 1 0-16,-2 0 0 0,-1 3 384 0,1-4 224 15,-3-1-32-15,1 1 0 0,-2-2 464 0,1 0 96 16,-3 0 16-16,2-2 0 0,-2 0-208 0,1-2-48 15,-2-2 0-15,2 2 0 0,-2 0-288 0,0 1-64 16,1 0-16-16,-1 2 0 0,-1 3-144 0,-2-1 0 16,-1 4 0-16,-2 1 0 0,2 1 0 0,-1 2 0 15,-1 3 0-15,0 0 0 0,0 0 0 0,0 4-224 16,-1 3 80-16,0-1 16 0,0 4 0 0,0-2 0 16,1 1 0-16,1-2 0 0,3-1-32 0,1 1 0 0,0-3 0 15,4-2 0-15,0 2 160 0,1-4-128 0,1 1 128 16,1-1-128-16,2 0-144 0,1-2-32 0,0-1 0 15,1 1 0-15,0 1-48 0,1-1-16 0,-1-2 0 0,-1 0 0 16,1 0 144-16,-1 0 32 0,-1 0 0 0,-1 0 0 16,1-2 32-16,-2 0 16 0,1 3 0 0,-1-2 0 15,1-1-160-15,-1 0-16 0,1 0-16 0,1-1 0 16,-1-2 544-16,1 1 112 0,2-2 32 0,0-2 0 16,1 0 288-16,-1-2 48 0,0 2 16 0,-1-3 0 15,-1 1-368-15,-1 3-64 0,0-4-16 0,-2-1 0 16,0 2-256-16,-2 0 0 0,0-1 0 0,-3 3 0 15,0 3 128-15,-2-4-128 0,0 1 192 0,0 3-192 0,-2-4 128 16,1 4-128-16,-1-2 0 0,2 3 0 16,0 0 0-16,1 0 0 0,-1 0 0 0,0 2 0 0,0 0 0 0,1 0 0 15,-2 0 0-15,1 4 0 0,0-2 0 16,0 0 0-16,0 3 0 0,0-2 0 0,-1 1 0 0,0 2 0 16,1-2 0-16,0 2 0 0,-1-1 0 0,2 0 0 15,-1 0-144-15,3 1 144 0,-1-2 0 0,0 0-160 16,0 2 160-16,2 0 0 0,0 3 0 0,-1-2 0 15,3 2 0-15,-1-3 0 0,2 4 0 0,0-4 0 16,2 0 0-16,-1-2 0 0,3 0-192 0,0 0-96 16,1-2-16-16,2 0 0 15,-1 1-496-15,2-3-96 0,1-3-32 0,0-1 0 0,-1 2 464 0,1-2 80 16,0-2 32-16,-2 0 0 0,-1 0 800 0,1 0 176 16,-2-1 16-16,0 0 16 0,-1 2 96 0,-1-1 16 0,-1 0 0 15,1-1 0-15,0 3-320 0,-1-5-64 0,1 3-16 16,-1-1 0-16,2 0-240 0,-2 1-128 0,2-3 160 15,-1 3-160-15,0-1 0 0,-1 2 0 0,0 1 0 0,-2-2 0 16,-1 6-416-16,-1-4 32 0,-3 4 0 0,0 1 0 16,-2 2 384-16,0-1 0 0,-3 0 0 0,1 2 0 15,-1 0 0-15,-1 0 128 0,1 2 0 0,1-2 0 16,-1 2 0-16,2 3 16 0,-1-3 0 0,3 0 0 16,2 0-144-16,0 2 0 0,4-2 144 0,1 0-144 15,1 0 0-15,2 0 0 0,1-2 0 0,1 0 0 16,1 1-304-16,2-4 32 0,1 4 0 0,-1-4 0 15,1 2-560-15,1-1-96 0,-1-2-32 16,-3 1 0-16,1 2 448 0,-2-3 64 0,1 2 32 16,-1-2 0-16,1 0 416 0,-3 0 192 0,0 1 0 0,-1-2-16 0,1 1 368 15,-1-2 80-15,0 2 16 0,0-4 0 0,-2 2-192 0,0-2-48 16,0-1 0-16,-1 0 0 0,0 0-192 0,-2-1-32 16,0 2-16-16,-1-2 0 0,-1 2-160 0,0 1-176 15,-2-4 48-15,0 2 0 0,0 2 128 0,-2-1 0 16,-2-1 0-16,1 1 0 0,-2 3 0 0,1-1 176 15,1-1-48-15,-2 2 0 0,2 1-128 0,1-3 0 16,1 3 0-16,-1 0 0 0,4 0 0 0,0 0 0 16,2 0 0-16,1 0 0 0,0 0-240 0,0 3-80 15,1-3 0-15,2 4-16 16,0-2-176-16,2-2-48 0,-5 0 0 0,0 0 0 16,20 5-752-16,-11-5-160 0,1 0-16 0,0 0-16 0,-1-1 880 0,1-2 176 15,-1 2 48-15,-3-1 0 0,2-2 1008 0,-2 1 208 0,-1 1 32 16,-2 1 16-16,0 1 448 0,-3-3 96 0,1 3 0 15,-2 0 16-15,1 0-544 0,-1 0-112 0,-1 0-32 16,0 0 0-16,0 3-608 0,-2-2-128 0,0 1 0 0,-1 1 0 16,0 1-240-16,-1-2-32 0,-1 2-16 0,-2-1 0 15,2 1-64-15,-3 1-16 0,-1 1 0 0,-1 1 0 16,3 0 224-16,-4-1 144 0,1 0-192 0,-1 0 192 16,2 1 0-16,1-1 0 0,0-2 0 0,3-2 0 15,1-1 0-15,0 2 0 0,2-1 0 0,0-4 0 16,3 2 0-16,-1-4 0 0,2 2-160 0,-2-2 160 15,2 1-336-15,0 0 16 0,-1-2 0 0,1 1 0 16,0 0-288-16,0 1-48 0,0-2-16 16,1 1-15008-16</inkml:trace>
  <inkml:trace contextRef="#ctx0" brushRef="#br4" timeOffset="214308.66">7188 16526 24879 0,'-2'1'2208'0,"0"-1"-1760"0,1 0-448 16,1 0 0-16,1 0 800 0,-1-1 80 0,0 1 16 0,-1-3 0 0,1 0-1184 0,1-2-224 0,1 0-64 0,-1-2 0 0,0-1 272 0,2 2 48 0,0-4 16 0,1-3 0 31,1 3-208-31,-3 1-64 0,2-3 0 0,0 5 0 0,-2-2 960 0,0 3 176 0,-2 2 32 0,0 1 16 16,-2 0 688-16,1 1 144 0,-1 1 32 0,-1 1 0 16,-1 0-32-16,2-3 0 0,-1 2 0 0,2-2 0 15,0 1-704-15,0-2-144 0,1-2-16 0,1 0-16 16,1 0-192-16,1-2-48 0,-1-3 0 0,2 1 0 15,0 0-176-15,0 0-32 0,-1 1-16 0,2-4 0 16,-1 2-160-16,0 0 0 0,-1 0 144 0,1 1-144 0,-2 2 192 16,1 0-48-16,-2-2 0 0,-1 1 0 15,0 2 0-15,-1-3 0 0,0 1 0 0,-2 3 0 0,0-4-16 16,-1 2 0-16,0-2 0 0,-1 0 0 0,0 0 0 0,0-2 0 16,0 2 0-16,0-2 0 0,-1 3-128 0,2-1 0 15,1 1 0-15,-2 2 0 0,0-3 0 0,1 1 0 16,-1 3 0-16,2-3 0 0,0 4 0 0,1-1 0 15,-1 1 0-15,1 1 0 0,0 1 0 0,0 0 0 16,-2 3 0-16,1-3 0 0,-1 3 0 0,-1 0 0 16,0 0 0-16,-3 1 0 0,1 1-128 0,0-2 128 15,0 3 0-15,1-2 0 0,0 1 0 0,-1-2 0 16,-1 3 0-16,0-2 0 0,-1 2 0 0,2-3 0 16,0 2 0-16,1-2 0 0,0 0 0 0,1-2 0 15,0 2 0-15,1 0 0 0,1 0 0 0,-1 0 0 0,1 0 0 16,1 0 0-16,1-3 0 0,0 3 0 0,-1 0 0 15,0 0 0-15,-1 0 0 0,1 3 0 0,-2-3 0 16,0 2 128-16,-2 2-128 0,0-2 0 0,0 2 0 16,-2 2 0-16,1-2 0 0,-3 2 0 0,3-2 0 0,-2 1 0 15,0-2 0-15,2 1 0 0,-2-1-144 0,2 0 144 16,0 0 0-16,-1-3 0 0,2 1 0 0,-1-2 0 16,0 2 0-16,0-1 144 0,-1 3-16 0,1-3 0 15,0 0-128-15,-2 0 128 0,0 0-128 0,1 0 128 16,0 2-128-16,0-2 0 0,0 1 0 0,1-1 0 15,-1 0 0-15,2 0 0 0,0-1 0 0,2-1 0 16,-1-1 0-16,3 2 0 0,-1-5 0 0,1 1 0 16,1 0 0-16,-2 0 0 0,2 1 160 0,0-2-160 0,-2 0 320 15,1-2-64-15,1 2 0 0,-2 0 0 0,1 0-96 16,-1 1-32-16,1 0 0 0,-2 0 0 0,-1-1-128 16,0 2 0-16,0 0 0 0,-1 2 0 0,0-1 0 0,-2 2 0 15,2 1 0-15,0-2 0 0,1 0 0 16,0 0 0-16,0-1 0 0,1 2 0 0,2-4 0 0,-1 2 0 15,1-1 0-15,0-2 0 0,0 0 0 0,2-4 0 16,-1 3 144-16,1-2-16 0,1 0 128 0,1 0 16 16,-1-1 16-16,0-2 0 0,1 0-80 0,1-2-16 15,-2 4 0-15,2-2 0 0,-2 2-192 0,0 0 176 16,-1 1-176-16,-2 1 160 0,0 0-160 0,-1 2 0 16,-1 0 0-16,-1 0 0 0,1-1-160 0,1 4-16 15,-1-3 0-15,0-1 0 0,2 4 176 0,-2-3-160 0,0-1 160 16,2 1-160-16,-1 0 160 0,2-3 0 0,0 2 0 15,1 1 0-15,0 0 0 0,0-3 256 0,1 1-64 0,0 0-16 16,2-2 96-16,-2 0 32 0,3-2 0 16,-2-1 0-16,1 3-80 0,0 0-16 0,0-2 0 0,-1 0 0 15,1 2-208-15,-2 1 128 0,-1 2-128 0,0 1 0 16,0-1 0-16,-2 1 0 0,0 0 0 0,1 0 0 16,-3 2 0-16,2-1 128 0,-1-1-128 0,1 1 0 15,0-1 0-15,0 0 0 0,1 0 0 0,0-1 0 16,1-1 128-16,0 0-128 0,0 2 0 0,0-3 0 15,1 2 128-15,-1 1-128 0,1 0 0 0,-2-3 0 16,1 2 0-16,-1 0 0 0,1-1 0 0,-1 0 0 16,-1 3 0-16,0 2 0 0,-1-4 0 0,0 4 0 15,-2-1 0-15,1 2 0 0,-1 2 0 0,0-3 0 0,0 3 0 16,0 0-128-16,-1-1 128 0,0 1 0 0,1 0-128 0,0-3 128 16,0 3 0-16,1-2 0 0,1 2 0 0,-1-1-128 15,0 1 128-15,1-3 0 0,0 3 0 16,1-3 0-16,-1 0 0 0,1-1 0 0,0 2 0 0,0-2 0 15,-1 0 0-15,2-1 0 0,-1-1 0 0,-1-4 0 16,1 3 0-16,-1-2 0 0,1-1 0 0,-1 2 0 16,0 0 0-16,0 0 0 0,-1 0 0 0,0 0 0 15,-1 1 0-15,0 1 0 0,0 3 0 0,0-4 0 16,-1 4 0-16,1 0 0 0,0-1 0 0,1 0-160 16,0 0 160-16,2 1-192 0,-1 2 192 0,1-1-192 15,-1 0 192-15,1 0-192 0,1-1 192 0,-2 2 0 16,1-1 0-16,-1 2 0 0,1-4 0 0,-1 2 0 0,0-1 0 15,-1 2 0-15,-1-2 0 0,0 0 0 0,0 3 0 16,-1-4 0-16,-2 4 0 0,1-2 0 0,-2 4-144 0,-1-2 144 16,1 1-240-16,-3 2 32 0,1 3 0 0,-1-2 0 15,1 2-16-15,0 0 0 0,1 4 0 0,0-4 0 16,2 3 224-16,2 1 0 0,1-4-160 0,3 4 160 16,1-4-160-16,-1 0 160 0,4 0-208 0,-1-2 80 15,1 2 128-15,1-2-160 0,-2 1 160 0,2-2-160 16,-2 4 160-16,0-4-128 0,-1 4 128 0,-1-4-128 15,0 2 128-15,-2 3 0 0,-1-2 0 0,-1 0 0 16,-1 3 0-16,0-2 0 0,-1 2 0 0,-1-3 0 16,1 4 0-16,-1-4 0 0,3 0 0 0,0-2 0 15,2-2 0-15,0 2 0 0,2-4 0 0,0 1 0 16,1-1 160-16,1 0-32 0,2-1-128 0,0 1 192 0,2-4 128 0,1 2 32 16,2-2 0-16,0 2 0 0,2-2-176 15,0-1-48-15,1 4 0 0,-1-3 0 0,1 2-128 16,-2-2 0-16,0 4 144 0,-3 0-144 0,-1 0 0 0,-1 1 0 15,-1 2-192-15,-2-1 64 0,1 2-128 0,-1 2-32 16,-2 0 0-16,1 2 0 0,-2 0 48 0,2 0 16 16,0 0 0-16,0 1 0 0,0 1 80 0,2-3 16 15,0 2 0-15,1 1 0 0,0-2 128 0,1-1 0 16,-1-2 0-16,0 0 0 0,1 1 0 0,1-3 176 16,-1 4-48-16,-1-1 0 0,1-4-128 0,-1 3 128 15,-2 0-128-15,0-1 128 0,-1-2-128 0,-1 5 0 16,-2-4 0-16,0 3 0 0,-1-2 0 0,0 2 0 15,-2 1 0-15,0-1 0 0,0 4 0 0,-2-4 0 0,1 0 0 16,1 0 0-16,-2 0 0 0,1 0 0 16,-1-2-144-16,2 0 144 0,0-2 0 0,0 1 0 0,0-2 128 0,-1 2-128 15,1-3 240-15,0 0-48 0,1 1-16 16,-1-1 0-16,1 0-176 0,-1 0 192 0,1 0-192 0,0 0 192 16,-1 0-192-16,1-1 0 0,-1 1 0 0,1 0 128 15,0-3-128-15,0 2 0 0,-1-2 0 0,1 1 0 16,0 1 0-16,0-2 0 0,-1 3 0 0,-1-2 0 15,4 0 0-15,-2 0 0 0,1 2 0 0,2-2 0 16,-1 0 0-16,1 2 0 0,0 0 0 0,0 0 0 16,1 0 0-16,-1 0 0 0,1 0 0 0,0 0 0 15,1 0 0-15,-1 0 0 0,1 0 0 0,0 0 0 0,0 0 0 16,0 0 0-16,0 0 0 0,0 0 0 0,0 0 0 0,0 0 0 16,0 0 0-16,0 0 0 0,0 0 0 15,0 0 0-15,-19 10 0 0,17-10 0 0,-1 3 0 16,1-3 0-16,-1 0 0 0,0 0 0 0,0 0 0 0,1 1 0 15,-1-1 0-15,-1 0 0 0,2 2 0 0,-3-2 0 16,1 3 0-16,-1 1 0 0,2-3 0 0,-4 4 0 16,2-2 0-16,-1 1 0 0,1 1 0 0,0 1 0 15,0 2 0-15,1-2 0 0,-1 0 0 0,0 0 0 16,1 0 0-16,-1 1 0 0,1-1 0 0,-1 0 0 16,0 0 0-16,2 2 0 0,-2-2 0 0,1 0 0 15,-1 0 0-15,0 0 0 0,1 1 0 0,-1-4 0 16,3 1 0-16,-2 1 0 0,1-1 0 0,-2 2 0 15,0-3 0-15,0 1 0 0,0 1 0 0,-1-1 0 0,1-2 0 16,-3 2 0-16,1-1 0 0,-1 0 0 0,1 1 0 16,0-2 0-16,-2 2 0 0,1-1 0 0,1 0 0 0,-2 1 0 15,1 0 0-15,-1 1 0 0,-1-2 0 0,2 4 0 16,-2-5 0-16,1 2 0 0,-2-1 0 0,1 1 0 16,0 1 0-16,-1 1 0 0,1 0 0 0,-2 1 0 15,1-2 0-15,-1 1 0 0,4 2 0 0,-2-4 0 16,0 2 0-16,0-1 0 0,3 0 0 0,-1 0 0 15,1-1 0-15,1 2 0 0,1-3 0 0,-1 0 0 16,-1 1 0-16,1 0 0 0,-1 1 0 0,1 1 0 16,-1-2 0-16,0-1 0 0,1 2 0 0,0 0 0 15,1 0 0-15,0-1 0 0,-1-2 0 0,1 2 0 16,0 0 0-16,1-1 0 0,-1 2 0 0,1-1 0 16,1-2 0-16,-1 2 0 0,1 0 0 0,0-2 0 0,0 1 0 0,1 1 0 15,-1-1 0-15,1 0 0 0,-1 0 0 16,1 0 0-16,-2 1 0 0,2 2 0 0,-1-2 0 15,1 2 0-15,0 0 0 0,0 3 0 0,2-3 0 0,-1 1 0 16,1 2 0-16,0 1 0 0,1 0 0 0,0-2 0 16,2 0 0-16,-1 0 0 0,2 2 0 0,-2-4 0 15,2 3 0-15,0-2 0 0,-1 0 0 0,0-1-176 16,1-4 48-16,-1 2 0 0,1 2 128 0,-1-2 0 16,1-2 128-16,-1 0-128 0,1 0 128 0,-1 1-128 15,1-3 128-15,-1 3-128 0,0 0 0 0,1-2 144 16,0 3-144-16,-1 1 0 0,1-2 0 0,0 4 0 15,0-1 0-15,0 0 0 0,0 4 0 0,1-2 0 16,0 2 0-16,0-2 0 0,1 0 0 0,2 2 0 0,-1-1 0 16,3-2 0-16,2 2 0 0,2-3 0 0,0-2 0 15,0 2 0-15,1-3 0 0,3 0 0 0,3 0 144 0,0-3-144 16,0 0 192-16,-2 1-48 0,2 2-16 0,-1-3 0 16,1 0-128-16,0 2 0 0,-1 2 144 0,-3-3-144 15,-1 4 0-15,0-1 0 0,-2-2 0 0,0 4 0 16,-3-2 0-16,0 2 0 0,-1 0 0 0,0 2 0 15,0 0 0-15,-2 0-256 0,1 3 32 0,0-4 16 16,0 2 208-16,3 1 0 0,0-4-160 0,-1 3 160 16,0-4 0-16,0 1 0 0,2-1 0 0,-2-1 0 15,-1-2 0-15,0-1 0 0,1 2 0 0,-1-1 128 16,0-2-128-16,-1 4 0 0,0-3 144 0,-2 2-144 0,2-1 0 16,-3 2 0-16,2-2 0 0,-3 4 0 0,1-4 0 15,-1 0 0-15,-1 2 0 0,-1-2 0 0,1 2 0 16,0-1 0-16,-1 3 0 0,1-3 128 0,-1 0-128 15,-1 1-240-15,2-1 64 0,-1 1 16 0,2 1 160 0,-1-4 0 16,1 2 0-16,0-3 0 0,-1 0 0 0,-1 0 0 16,2 0 0-16,-1 0 0 0,0 0 0 0,-1-4 0 15,0 1 0-15,-1 1 0 0,1-2 0 0,-3 3 0 16,0-5 0-16,0 3 0 0,-1 0 176 0,-2-3-48 16,-1 1 0-16,1 1 0 0,-1 0-128 0,-1 0 0 15,0 2 0-15,-2-2 0 0,1-1-160 0,-2 2-16 16,1-1 0-16,-2 0 0 0,0 2 176 0,2-4 0 15,-2 2 0-15,1-5 0 0,0 3 0 0,0-1 128 16,0 0-128-16,1-1 0 0,-1 0 0 0,1 2 0 0,0 0 0 16,-2 0-128-16,1 0 128 0,-1-1 0 0,-1 4-144 15,-1-4 144-15,1 3-144 0,-3-3 144 0,2 2-192 0,-1-1 192 16,-1 0-192-16,0 0 192 0,-2 0-192 0,1 0 192 16,1-1-144-16,-2-1 144 0,-1 0 0 0,-3-2-144 15,0-1 144-15,-4 0 0 0,2-1 0 0,-2-1 0 16,0 1 0-16,0 2 0 0,-2-2 0 0,2-1 0 15,-1 3 0-15,1 1 0 0,2 0 0 0,1 2 128 16,3 0-128-16,2-1 0 0,1 4 0 0,2-2 0 16,1 2 0-16,1-1 0 0,0 4 0 0,1-2 0 15,2 3 0-15,-1 0 0 0,1 0-176 0,0 0 176 16,2 0-224-16,-2 3 48 0,3-3 16 0,0 1 0 16,0 2-32-16,0-1 0 0,2-2 0 0,-1 1 0 15,3-1 0-15,-1 3-16 0,1-3 0 0,1 0 0 0,1 0 64 16,1-3 16-16,1 2 0 0,-4 1 0 0,0 0 128 15,0 0 0-15,24-5 0 0,-16 4 0 0,2 1 0 0,1 0 0 16,0 4 0-16,3-2 128 0,0 3 16 0,-1 4 16 16,1-1 0-16,1 2 0 0,0 0-160 0,1 2 0 15,0 2 0-15,1 2 128 0,-1 1-128 0,1-3 0 16,-1 2 0-16,-1 0-176 0,1-1-64 0,0 1-16 16,0-1 0-16,1-1 0 0,0-2 256 0,1 2-176 15,3 0 176-15,0 0-160 0,0-2 160 0,2 3 256 16,0-2-64-16,1-4-16 0,2 1 80 0,-3-3 0 15,2-1 16-15,-3 0 0 0,0 0-80 0,-2-2-32 16,-1-2 0-16,-4 2 0 0,-2 0-160 0,0-2 0 16,-2 2 0-16,-3 2 0 0,0-3 0 0,-2 0 0 15,-4 0 0-15,1 0 0 0,-2 0-144 0,-2 1 144 0,0-2-192 16,-1 2 192-16,1-3 0 0,-1 1 0 0,-1-2 160 16,1 0-32-16,1 0 64 0,-2 0 0 0,1-2 16 0,0-2 0 15,0 1-208-15,-1-4 128 0,1 1-128 0,-2 0 0 16,2-1 0-16,-3 0 0 0,0-1 0 0,-1-2 0 15,-2 0 0-15,0-1 0 0,-2 0 0 0,-1-2 0 16,-3 2 0-16,0 0 0 0,-2 2 0 0,-2 0 0 16,-1-1 0-16,-2 1-192 0,-2 0 48 0,-1 2 0 15,4 1 16-15,-2 0 0 0,0-2 0 0,-3 2 0 16,0 0 128-16,2-3-192 0,-1 0 192 0,1 0-192 16,1 1 192-16,-1-2 0 0,2 2 0 0,0-1 0 15,2 2 0-15,-2-2 0 0,2 3 0 0,1-2 0 0,0-2 0 16,3 2 0-16,2 2 0 0,0-4 0 0,2 3 0 15,1 1-160-15,0 0 160 0,2 0 0 0,0 2 0 0,0 1 0 16,-1 0 0-16,2 3 0 0,-2 0 0 0,2 0 0 16,-1 0 0-16,1 0 0 0,2 3 0 0,0-3 0 15,0 0-128-15,1 0 128 0,2 1-128 0,0 1 128 16,1-1-192-16,1 2 192 0,3-3-304 0,0 2 48 16,4 0 16-16,1 0 0 0,3 2 240 0,3 1 0 15,3-2 0-15,2 1-144 0,2 2 144 0,1 1 176 16,2-1-48-16,2 0 0 0,1 0 32 0,1 0 0 15,3 2 0-15,0 0 0 0,-2 2-160 0,-2 0 0 16,-1 3 0-16,-3 1 128 0,1 4-320 0,-3 3-64 16,-3 1 0-16,-2 0-16 0,-2 0-48 0,-3 3-16 0,-1-3 0 15,0 1 0-15,-2-5 208 0,1-4 128 0,0 1-160 16,1-5 160-16,0-1 192 0,-1-2 128 0,4 1 16 16,0-1 16-16,2 0 32 0,0-3 0 0,-1 1 0 15,1-4 0-15,-2 1-208 0,0 1-48 0,-1-2 0 16,-1 1 0-16,0-2-128 0,-2 0 0 0,-1 0 0 0,-3 2 0 15,-2-2 0-15,-2 0-192 0,0 1 32 0,-2 0 16 16,-1 2-128-16,-3-2-32 0,0 1 0 0,-3-2 0 16,0 3 304-16,-2-3-192 0,-1-3 192 0,-2 0-160 15,1-1 288-15,-2-2 64 0,2 0 16 0,0-3 0 16,-1-1 48-16,2-2 16 0,0-2 0 0,2 2 0 16,1-4-16-16,0 1-16 0,0-5 0 0,-1 1 0 15,0 1-240-15,1-2 128 0,-2-1-128 0,0 1 0 16,-1 2 0-16,-3-1-160 0,-1 3 0 0,-3 0 0 0,0 4 0 15,-3-1 0-15,-1 6 0 0,-3-2 0 0,2 6 160 0,-3-2 0 16,-2 3 0-16,-2 0 0 0,1 1 0 0,3 1 0 16,4-3 0-16,2 3-192 0,4-4 192 0,4 2-160 15,1 0 160-15,1-2-160 0,2 1 160 0,1-2-128 16,2 3 128-16,0-4-128 0,0 2 128 0,2-1 0 16,0 1-144-16,1-3 144 0,0 4-128 0,1 0 128 15,1 0-160-15,0 3 160 0,0-2-160 0,0 2 160 16,0 2-160-16,1 1 160 0,-1 3-192 0,0 1 48 15,0-7 16-15,4 23 0 0,0-9-96 0,1 3-16 16,1-1 0-16,3 0 0 0,3-1 240 0,0 1-176 16,2-4 176-16,2 2-160 0,0-5 160 0,4 1 144 15,2 1-16-15,3-3-128 0,2 1 192 0,1-3-64 16,1 1 0-16,-2-1-128 0,0-1 192 0,2 3-192 16,-1-5 192-16,-2 4-192 0,-1 1 160 0,-5 0-160 0,-1 3 128 15,-1-1-128-15,-3 2 0 0,-3 0 0 0,-1 5 0 0,0-5 0 16,-2 1 0-16,1 2-144 0,-2-4 144 0,1 4-208 15,1-2 80-15,-1-3 128 0,-2 3-208 0,0-2 80 16,0-1 128-16,-2-2 0 0,0 0 0 0,-2-5 0 16,0 0 0-16,-2 1 0 0,0-1 0 0,0-1 0 15,-1-2 256-15,0-2-32 0,-1-2 0 0,0-2 0 16,0-4 144-16,-1 1 16 0,0 1 16 0,-2-4 0 16,1 0-128-16,-2-5-16 0,1-1-16 0,-2 0 0 15,1-2-240-15,-3-1 144 0,-2-1-144 0,-2 0 128 0,-1-4-128 16,-2 3 0-16,0 5 0 0,-1-3-176 15,-3 3 48-15,-1 4 0 0,-1 0 0 0,-3 2 0 0,-2 0 128 16,-4 3-160-16,0 1 160 0,-1 2-160 0,1 0 160 16,-1 2-160-16,1 2 160 0,2-2-160 0,0 1-96 0,5 0 0 15,3 0-16-15,3 0 0 0,2 0 272 0,1-1-192 16,4 2 192-16,2-2-160 16,-1 2-224-16,3-2-64 0</inkml:trace>
</inkml:ink>
</file>

<file path=ppt/ink/ink3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35:59.954"/>
    </inkml:context>
    <inkml:brush xml:id="br0">
      <inkml:brushProperty name="width" value="0.05292" units="cm"/>
      <inkml:brushProperty name="height" value="0.05292" units="cm"/>
      <inkml:brushProperty name="color" value="#FFC000"/>
    </inkml:brush>
    <inkml:brush xml:id="br1">
      <inkml:brushProperty name="width" value="0.05292" units="cm"/>
      <inkml:brushProperty name="height" value="0.05292" units="cm"/>
      <inkml:brushProperty name="color" value="#7030A0"/>
    </inkml:brush>
    <inkml:brush xml:id="br2">
      <inkml:brushProperty name="width" value="0.05292" units="cm"/>
      <inkml:brushProperty name="height" value="0.05292" units="cm"/>
      <inkml:brushProperty name="color" value="#0070C0"/>
    </inkml:brush>
    <inkml:brush xml:id="br3">
      <inkml:brushProperty name="width" value="0.05292" units="cm"/>
      <inkml:brushProperty name="height" value="0.05292" units="cm"/>
      <inkml:brushProperty name="color" value="#00B050"/>
    </inkml:brush>
  </inkml:definitions>
  <inkml:trace contextRef="#ctx0" brushRef="#br0">20845 8281 49759 0,'-28'0'4416'0,"9"0"-3520"0,9 0-720 0,8 0-176 0,4 0 192 0,-6 4 16 0,-6-1 0 0,-8 0 0 0,-2 3-400 0,0 2-96 0,3 0-16 0,4 1 0 16,2-1-736-16,5-2-160 0,2 0-16 0,2-4-16 16,2-4-976-16,1-2-192 0</inkml:trace>
  <inkml:trace contextRef="#ctx0" brushRef="#br0" timeOffset="175.9">20836 8060 39615 0,'9'-3'1760'0,"-5"0"352"0,1 3-1680 0,-1 0-432 0,-1 1 0 15,-2 1 0-15,1 2 512 0,2 1 32 0,1 3 0 0,1 4 0 0,2 3-64 0,-3 1-16 16,-3 2 0-16,-1 2 0 0,-3-1-208 0,-4 1-64 0,-2 1 0 16,-4-2 0-16,-3 1-192 0,-2-1-208 0,-2-1 32 15,-1-2 16-15,-1-1-32 0,-1-1-16 0,-1-4 0 16,0-4 0-16,1-1-160 0,3-5-16 0,5-3-16 0,5-3-18160 15</inkml:trace>
  <inkml:trace contextRef="#ctx0" brushRef="#br0" timeOffset="810.83">22609 10229 43311 0,'-9'-3'3840'0,"3"0"-3072"0,3-1-608 0,3 2-160 0,1 2 336 0,-1-4 48 0,-1 0 0 0,-2 2 0 0,1-4-1072 0,0 3-208 0,1 6-32 0,0 4-16 0,-3 8-784 0,-1 1-144 15,-2 5-48-15,-3 2 0 0,-1 2-1904 0,-4 0-384 16,-2-2-80-16,-3 0 0 0,-1-2 1888 0,-1-3 384 0,-2-2 80 0,2-2 16 15,-2 1 1920-15,5-5 576 0,1-4 32 0,6-3 0 16,6-3 416-16,3-6 96 0,7-4 16 0,5-3 0 0,5-8 1136 0,5-4 224 16,4-1 64-16,3-6 0 15,5 3-512-15,2-1-112 0,-1 1-16 0,-1 3 0 0,-2 4-688 0,-4 1-144 16,-3 4-16-16,-3 2-16 0,-4 2-128 0,-4 6-32 16,-5 1 0-16,-2 3 0 0,-4 1-240 0,-5 2-48 15,-4 2-16-15,-5 1 0 0,-3 3-256 0,-6 0-48 16,-5 0-16-16,-4 2 0 0,-4-2-272 0,1 0-304 15,0-3 64-15,3-3 16 16,5-3-400-16,6-9-80 0</inkml:trace>
  <inkml:trace contextRef="#ctx0" brushRef="#br0" timeOffset="1223.09">29186 7061 50687 0,'-29'38'4496'0,"5"-9"-3600"0,2-1-704 0,6-9-192 0,7-8-384 0,3-5-96 0,-1 5-32 0,-8 5 0 0,-8 13 512 0,-6 3 0 0,-3 2 0 0,-2-3 0 0,5-9 0 0,0-4 0 15,3-7-144-15,1-10 144 16,4-5-992-16,3-5-112 0,3-10-32 0,3-6 0 16,4-4-176-16,6-9-32 0,7-6-16 0,6-3-11056 15,9-1-2192-15</inkml:trace>
  <inkml:trace contextRef="#ctx0" brushRef="#br0" timeOffset="1302.67">28969 7014 2751 0,'121'44'256'0,"-108"-37"-256"16,-13-7 0-16,2 2 0 0,-2 2 5360 0,1 6 1024 15,1 8 208-15,-2 11 32 0,-2 9-1936 0,-4 0-384 16,-5 1-80-16,-3-9 0 0,-3-5-2624 0,-1-9-528 0,2-8-112 0,1-8 0 15,3-8-960-15</inkml:trace>
  <inkml:trace contextRef="#ctx0" brushRef="#br0" timeOffset="1817.06">22347 14521 50687 0,'-9'-2'4496'0,"2"-4"-3600"0,2-1-704 0,4 1-192 0,1-1-480 0,-3-4-128 0,-2-5-32 0,-2-10 0 0,-2-9-1056 0,1-3-224 0,1-2-32 0,2 7-16 16,2 5 1504-16,-2 9 288 0,-1 10 176 0</inkml:trace>
  <inkml:trace contextRef="#ctx0" brushRef="#br0" timeOffset="1946.07">22168 14482 40543 0,'-15'39'1792'0,"6"-22"384"0,4-5-1744 0,2-9-432 0,1-1 0 0,-1 0 0 0,-2 1 416 0,-7 4 0 15,-5 3 0-15,0 1 0 0,0-4-416 0,4 2-176 16,3-3 16-16,4 0 0 15,2 1-224-15,3 2-32 0,2 4-16 0,3 3 0 16,4 2-1856-16,-1 2-368 0,3 1-80 0,1 2-7440 16,0-4-1472-16</inkml:trace>
  <inkml:trace contextRef="#ctx0" brushRef="#br0" timeOffset="2503.17">25278 14206 43311 0,'-10'-3'3840'0,"1"0"-3072"0,3-1-608 0,2-2-160 0,2 1 224 0,-2 0 16 0,-2-4 0 0,-7-4 0 15,-4-5-592-15,-4-1-112 0,-1-1-32 0,0-1 0 16,1 5 64-16,0 1 16 0,-2 1 0 0,1 4 0 16,-1 5-1312-16,-2 4-256 0,-1 5-48 0,-3 6-14096 0</inkml:trace>
  <inkml:trace contextRef="#ctx0" brushRef="#br0" timeOffset="2627.1">24694 14215 22111 0,'-9'9'976'0,"7"-5"208"0,2-4-944 0,0 0-240 0,0 0 0 0,0-2 0 16,1-2 1344-16,2-5 208 0,3-2 48 0,0-1 16 16,4-3-272-16,1 3-48 0,2 2-16 0,0 2 0 15,0 6-1280-15,2-1-352 0,0 8-32 0,1 5 0 16</inkml:trace>
  <inkml:trace contextRef="#ctx0" brushRef="#br0" timeOffset="3178.39">22824 12504 45151 0,'-12'-5'4016'0,"2"2"-3216"0,6-1-640 0,3 1-160 0,2 3-192 0,-2-3-64 0,-3-2 0 0,-4-3-16 0,-2-2-368 0,0-1-80 0,2 4-16 0,2-2 0 0,4 6-80 0,1-4-16 0,1 5 0 0,2-2 0 16,2 0-608-16,-1 1-128 0,2 0-32 0,2-3 0 15,0 2 208-15,0-2 48 0,1-2 0 0,-2 0 0 16,1 2-1008-16,0 0-192 0,-2-3-32 0,0 3-16 16,-2-1 1440-16,0 0 272 0,-1-1 64 0,-1 2 16 0,-1 2 2992 0,-1-2 608 15,-1 2 112-15,-1 0 32 0,1 4 272 0,-2-2 64 16,0 2 16-16,-1 0 0 0,0 2-1712 0,1-2-352 16,-3 4-64-16,2-2-16 0,-1 2-656 0,1 2-144 15,0-2-32-15,-1 2 0 0,1-2-320 0,-1 2 0 16,1-2 0-16,0 2 0 0,0-1-224 0,1-1-112 15,2-1-32-15,1 0-18592 0</inkml:trace>
  <inkml:trace contextRef="#ctx0" brushRef="#br0" timeOffset="3766.99">29053 10304 43311 0,'-20'-11'3840'0,"6"4"-3072"0,1-3-608 0,5 1-160 0,5 2 1120 0,3 1 192 0,1-5 32 0,-1-6 16 0,1-6-1104 0,4-14-256 0,7-10 0 16,8-1 0-16,7 3-1104 0,3 11-192 0,0 9-48 0,-2 9 0 0,-3 10-1904 0,-3 8-384 0</inkml:trace>
  <inkml:trace contextRef="#ctx0" brushRef="#br0" timeOffset="3910.23">29183 10191 14559 0,'-45'40'320'0,"30"-26"64"15,9-11 0-15,5-2 48 0,0-1-432 0,-4 2 0 0,-9 1 0 0,-7 3 0 0,-6-2 3232 0,-4-1 560 16,1-3 112-16,3-3 32 0,4-1-2032 0,4-2-416 16,4-3-80-16,4 3 0 15,1 2-1792-15,1-2-368 0,2 3-64 0,1 2-16 0,-2-1 448 0,2 2 96 16,0 0 16-16,-1 2 0 0,0-2 272 0,0 1 144 16,-2 2-16-16,2-3-13488 0</inkml:trace>
  <inkml:trace contextRef="#ctx0" brushRef="#br0" timeOffset="4847.08">27789 11348 31327 0,'-5'-4'2784'0,"1"2"-2224"0,3-2-560 0,1 4 0 0,1-2 1920 0,1-2 288 0,-1 0 48 0,-1-4 16 0,2-5-1168 0,1 0-224 0,0-2-48 0,1-1-16 0,0 3-368 0,-2 1-64 0,0 5 0 0,-1 0-16 0,-2 2-144 0,-1 4-32 16,-1 1 0-16,-2 1 0 0,0 4-192 0,-4 2 0 15,2-1 0-15,-3 4 0 16,2 0-368-16,1-1-112 0,1 0-32 0,2 1 0 0,2-4 112 0,2 0 16 15,2 1 0-15,2-1 0 0,2 0 384 0,1-2-160 16,1 2 160-16,0 0 0 0,2 0 0 0,-2 0 0 16,0 1 0-16,0 0 144 0,-2 2 352 0,0-3 64 15,0 0 16-15,-1 0 0 0,-1-1-96 0,0 0-16 0,-2-1 0 16,1-2 0-16,-2 2-176 0,-1-2-32 0,1 0-16 0,-1-2 0 16,1 2-240-16,-1-2 0 0,0 0 0 15,0-2 0-15,0 0 0 0,0 2 0 0,0 0-160 0,0 0 160 16,0 0-224-16,2-21 32 0,-2 15 16 0,-2 0 0 15,0 0-128-15,-1 0-16 0,1 2-16 0,-3 0 0 32,0 2-80-32,-2 2-16 0,-1 2 0 0,-3 4 0 15,-2 4-304-15,-5 3-64 0,1-1-16 0,-3 2-11216 0,2 2-2256 0</inkml:trace>
  <inkml:trace contextRef="#ctx0" brushRef="#br0" timeOffset="5204.03">28101 11137 41471 0,'-4'-4'1840'0,"0"-2"368"0,2 2-1760 0,0 2-448 0,2-1 0 0,2 2 0 16,-1-2 576-16,0 0 48 0,2-2 0 0,-1-3 0 0,2 2-192 0,0 0-48 0,-2 2 0 0,1 4 0 0,-2 1-192 0,-1 4-64 0,-3 8 0 0,-2 0 0 0,-2 6-128 0,-4 3-256 0,-4 3 64 0,-5 1 16 0,-2 0 176 0,-5 1 0 15,-1-1 0-15,-2 0-128 0,-5 2 128 0,-3 3 256 16,-3 0-64-16,-1-2-16 0,1-1-176 0,0-6 128 0,-2 2-128 15,-3-3 128-15,0-3-128 0,3-1-176 0,5-5 48 16,6-6 0 0,7-2-576-16,5-4-128 0,8-4 0 0,3-5-18432 0</inkml:trace>
  <inkml:trace contextRef="#ctx0" brushRef="#br0" timeOffset="5442.96">27480 11064 46079 0,'-19'6'2048'0,"4"-4"400"0,2 0-1952 0,4 0-496 0,6 0 0 0,1 0 0 16,2 0 432-16,-2 2-16 0,-2 5 0 0,0 0 0 0,3 4-416 0,6 3 0 15,5 0 128-15,7 0-128 0,8 3 240 0,5-3 16 16,7 0 0-16,7 2 0 0,7 2 0 0,2 1 16 16,-1 4 0-16,-1 1 0 0,0-1-112 0,2 3-32 15,4 4 0-15,1 6 0 0,-3 0-128 0,0 1 0 16,-5 1 0-16,-1-2 128 0,-4-2-128 0,0 1 0 15,-3 0 0-15,0-2 0 16,3-2-496-16,-1 1-16 0,2 0-16 0,-2-4-21168 0</inkml:trace>
  <inkml:trace contextRef="#ctx0" brushRef="#br0" timeOffset="7084.18">23656 15446 41471 0,'2'-1'3680'0,"-1"-2"-2944"0,0 2-592 0,-1 1-144 0,1 0 304 0,-1-2 16 0,2 2 16 0,0-4 0 0,1 2-192 0,-1-2-144 0,-1 1 192 0,-1 3-192 0,-1 3-288 0,-3 1-160 0,-1 2-48 0,-2 2 0 0,-3 6-736 0,-2-2-160 0,-2 4-16 0,-2-1-16 0,0 5 704 0,0-1 144 0,0-3 16 0,2 0 16 0,3-4 544 0,2-2 0 0,3-1 128 0,3-6-128 0,4 0 192 0,1-3-48 0,3 0-16 0,3-6 0 0,2-3-1024 0,1-1-224 0,1-6-32 0,2 0-16 0,0-5 560 0,1-1 112 0,-1-1 32 0,-2-1 0 0,1 1 464 0,-3 5 256 0,-3 4-16 0,-3 2-16 0,-3 2 912 15,-2 4 176-15,-3 2 32 0,-5 4 16 0,-2 4-176 0,-4 2-32 0,-2 0-16 0,-2 4 0 16,1 2-624-16,-2-2-112 0,3 3-16 0,-3-1-16 16,4 0-32-16,1-2 0 31,2-2 0 0,3 0 0 16,1-1-160-31,3-5-48-1,2-1 0 1,2 2 0-16,0-3-128 15,2 0 0 1,0 0 0-16,2 0 0 16,-1-3 0-16,1 2 0 0,0 1 0 0,0-2 0 0,-2 2 0 0,0 0-176 15,0 0 48-15,0 0-18368 0</inkml:trace>
  <inkml:trace contextRef="#ctx0" brushRef="#br0" timeOffset="8191.05">27977 16365 35935 0,'5'2'3200'0,"-4"-2"-2560"0,0 0-512 0,-1 0-128 0,0 0 1024 0,0 0 192 0,0 2 48 0,-1 0 0 0,0-2-496 0,-2 4-112 0,1 0-16 0,-3 2 0 0,0 2-192 0,-2-1-64 0,0 2 0 0,-1 0 0 15,-1 2-192-15,-1 2-64 0,2-1 0 0,-1 3 0 32,-1-3 64-17,1 2 16-15,2-2 0 0,0-2 0 0,-1-1 160 0,3 1 16 0,-1-4 16 0,2-3 0 16,-1 0-48-16,2-2-16 0,0-1 0 0,-1-1 0 0,2 1-336 0,0-3 144 0,-1 0-144 0,1-1 0 31,0 2 0-15,0-2-144-1,-1 1-16-15,2 3 0 16,0-3-160-16,0 3-16 16,-1 0-16-16,2 0 0 0,0 0-32 0,2-3-16 15,-1 3 0-15,1-2 0 0,2 1 64 0,1-2 16 16,1-1 0-16,0-2 0 0,3 0 176 0,-1-3 144 0,1 2-192 0,-1-2 192 0,0-1 0 0,0 0 0 0,-2 1 192 16,-1 0-48-16,0 0 64 0,-3 4 16 0,0-1 0 0,-2 1 0 0,-2 4 16 0,0-2 0 0,-2 3 0 0,-2 0 0 0,0 0 80 0,-3 3 0 15,1 1 16-15,-2 2 0 0,-1 0-336 0,-1 1-288 0,1 2 48 0,0 1 16 31,0 0 224-15,1 1-144 0,0-1 144-1,0 0-128 1,3-2 128-16,0 0 0 0,0 1 0 0,1-2-128 16,1-2 128-16,0 1 0 0,3-2 0 156,-1-1 128-156,1 0-128 0,1-3 0 0,1 1 0 0,0-1 0 0,0 0 0 0,1-1-208 0,0 1 48 0,2 0 16 0,0-3 144 0,2 3-192 15,1 0 192-15,-1-2-192 0,2 2 48 0,-1-1 0 0,1 1 0 0,-1-3 0 0,2 2-480 0,-3-1-80 0</inkml:trace>
  <inkml:trace contextRef="#ctx0" brushRef="#br0" timeOffset="8242.93">28329 16068 28559 0,'5'-16'1264'0,"-2"1"272"0,-2 2-1232 0,0 0-304 0,1 7 0 0,-2 5 0 0,1-2 1024 0,-1-3 128 0,1-2 48 0,-1 0 0 0,-1 2 752 0,-4 3 160 0,-1 12 16 0,-6 5 16 0,-2 7-928 0,-4 7-192 0,-1 7-48 0,-6-1 0 0,-1 6-64 0,-4 0-16 0,-6 4 0 0,-1-2 0 0,-2 5 320 0,-3-2 64 0,2-2 16 0,0-2 0 0,2-2-368 0,-3 1-80 0,2-2-16 0,-3-2 0 16,0-1-704-16,-7-2-128 0,-6-1 0 0,-6-3 0 0,-1-1-1024 0,1-3-112 0,4 1-16 0,-1-1-16 0,2 1-384 0,4-4-80 0,5-4-16 0,4-4-12368 0,3-5-2464 0</inkml:trace>
  <inkml:trace contextRef="#ctx0" brushRef="#br0" timeOffset="8495.5">27810 16150 43311 0,'-1'6'3840'0,"0"0"-3072"0,1-2-608 0,0-4-160 15,1 2 592-15,-1 2 96 0,1 2 16 0,-1 4 0 16,1 2-256-16,1 5-64 0,-1-3 0 0,1 2 0 0,1-2-48 16,-1 1-16-16,2-4 0 0,1 1 0 0,1 3 320 0,1 1 64 15,3 0 16-15,0 5 0 0,1 2 80 0,3 3 16 16,2 2 0-16,3 1 0 0,0 3-320 0,2 1-64 15,4-3-16-15,1 1 0 0,-1-5-416 0,1-2 0 16,-2-1-192-16,2-4 192 16,0-1-1200-16,2-2-112 0,0-4-32 0,3 2 0 15,-3-4-256-15,1-2-64 0,-3-4-16 0,0-1-18944 0</inkml:trace>
  <inkml:trace contextRef="#ctx0" brushRef="#br0" timeOffset="24884.07">24225 7589 40543 0,'-6'-3'3600'0,"1"3"-2880"0,1 0-576 0,3-2-144 0,0 2 400 0,0 0 48 0,-3-1 16 0,-2-2 0 0,-3-1 176 0,-1 1 16 15,0 0 16-15,2-3 0 0,0 2-416 0,3 2-64 16,3-1-32-16,1 2 0 0,2 1-16 0,0 0 0 16,4 1 0-16,0 2 0 0,1 3 176 0,3-3 16 15,0 3 16-15,-1 1 0 0,2-1 48 0,0 1 16 16,1-1 0-16,0 1 0 0,-1 2-48 0,0-1-16 15,0 2 0-15,0 0 0 0,-2 3-192 0,0 0-32 0,1 2-128 0,-3-3 192 16,1 2-192-16,-3 1 0 0,0-3 0 16,-2 2 0-16,0-6 0 0,-2 2 0 0,0-3 0 15,0-4 0-15,-1 0 0 0,0-6 0 0,0 0 0 0,-2-4 0 16,3-3 0-16,-1-2 0 0,0-3 144 0,1-1-144 16,0 0 192-16,0-4-64 0,0 2 0 0,0-1 0 15,1 3-128-15,-2 0 0 0,0 0 0 0,-2 4 128 16,1-1-128-16,-2 3 0 0,-2 2 0 0,-2 4 0 15,0 0 0-15,-3 4 0 0,-2 4 0 0,-2 2 0 16,2 4 0-16,-3 2 0 0,-2 2 0 0,0 2 0 16,1 3 0-16,-1-1 0 0,2-2 0 0,3 0 0 0,1-1 0 15,4-2 0-15,3-4 0 0,4-1 0 0,2-3 0 16,2-1 0-16,5-4 0 0,3-4 0 0,4-1 0 0,2-3 0 16,4-4 0-16,1-1 0 0,2-2 0 0,2-4 0 15,1 1 144-15,-1 0-144 0,0 0 0 0,-4 2 144 16,1 0-144-16,-5 3 0 0,-2 3 128 0,-3 2-128 15,-4 1 0-15,-2 4 0 0,-5 0 0 0,-2 6 0 16,-4 0 0-16,-3 4 0 0,-3 1 0 0,-1 2 0 16,-1 0 0-16,-1 2 0 0,0-2 0 0,-2 0 0 15,2 0 0-15,0-1 0 0,2-1 176 0,1-4-176 16,2 0 160-16,1-2-160 0,2-2 304 0,3-3-48 16,-1 0 0-16,3-1 0 0,0 0 32 0,3-3 0 15,-1 4 0-15,3-4 0 0,0 4-96 0,1-1 0 16,2 2-16-16,0 2 0 0,1 0-176 0,-2 0 0 0,1 2 0 15,-1 2 0-15,-1-2 0 0,-1 2 0 0,-1 2 0 16,-2-2 0-16,1 2 0 0,-2-4 0 0,-1 5 0 0,-1-4 0 16,0 1 0-16,-2-1 0 0,-1-2 0 0,2 1 0 15,-2-2 0-15,1 0 0 0,-1-3 0 0,-1 0 0 16,2-1 0-16,0 1 0 0,0-4 0 0,1 1 0 16,2 1 128-16,-1-1-128 0,2 1 0 0,1 0 128 15,1 2-128-15,2-1 0 0,0 1 0 0,1 0 0 16,0 3 0-16,0-3 0 0,-2 6 0 0,0-3 0 15,-1 3 0-15,-1 0 0 0,-2 1 0 0,-2-1 0 16,-1 2 0-16,-2 3 0 0,-3-2 0 0,0 0 0 16,-4 3 0-16,0-4 0 0,-2 1 0 0,1-1 0 15,-2 1 0-15,1-2 0 0,1-1 0 0,2 0 0 16,1-3 0-16,4 0 0 0,2-4 0 0,4-2 0 0,5 0 0 16,7-7-224-16,4 3 32 0,12-2-15872 15,11-6-3152-15</inkml:trace>
  <inkml:trace contextRef="#ctx0" brushRef="#br1" timeOffset="32469.1">24254 7641 11967 0,'0'0'1072'0,"0"2"-864"0,1-2-208 0,-1 0 0 0,1 3 368 0,-1-3 16 0,1 1 16 0,2 1 0 0,-1 1-400 0,2 1 0 0,-1-2 128 0,-1-1-128 0,1 2-704 0,-2-2-160 0,0-1-32 0,-1 0-16 16,0 0 1040-16,-1 0 224 0,0-1 32 0,-1 1 16 0,0 0 1216 15,-1-3 240-15,3 3 64 0,0 0 0 16,0 0-832-16,0 0-144 0,0 0-48 0,0 0 0 0,0 0-656 0,0 0-240 15,0 0 144-15,0 0-144 0,0 0-144 0,0 0-112 16,0 0-32-16,0 0 0 0,0 0-16 0,0 0 0 16,0 0 0-16,0 0 0 0,0 0 304 0,0 0 176 15,0 0-32-15,0 0 0 0,0 0-144 0,0 0-272 16,0 0 64-16,0 0 16 16,0 0-768-16,0 0-160 0,0 0-32 0,0 0 0 0,0 0 736 0,25-13 144 15,-14 7 16-15,0 3 16 0,0-3 512 0,1 2 112 16,-3 2 0-16,0 0 16 0,0 0 1216 0,-3 2 240 15,-1 0 64-15,-1 0 0 0,-2 2-608 0,-1 0-112 16,1 0-32-16,-2 1 0 0,0 0-672 0,0-1-144 16,0 0-32-16,0 1 0 0,3-3 192 0,2 0 48 0,1 0 0 15,4-3 0-15,4 3-64 0,1-4-16 0,5 1 0 16,1 0 0-16,3-3-80 0,3 0-16 0,4 2 0 16,2-5 0-16,-1 3-256 0,0-1-128 0,0 1 0 0,0-1 128 15,-1 1 176-15,-1 0 16 0,-2 2 16 0,1-1 0 16,0 4-112-16,0-1-32 0,-3-1 0 0,0 2 0 15,-2 5-192-15,-3-4 0 0,-2 3 0 0,-5 0 0 32,-5 1-816-32,-4-2-144 0,-2 1-48 0,-4-2 0 0,-4 1-1376 15,-4 1-288-15,-2-3-48 0,-1 0-5088 0,-1 1-1024 0</inkml:trace>
  <inkml:trace contextRef="#ctx0" brushRef="#br1" timeOffset="34645.71">26128 7428 3679 0,'0'3'320'0,"-1"-3"-320"0,0 0 0 0,0 0 0 0,-2 0 928 0,-1 0 112 0,-1 1 32 0,-2 1 0 0,-3-1 576 0,-3 2 112 0,-3-1 32 0,1 0 0 16,0 0-768-16,1 1-160 0,1-3-32 0,-2 1 0 15,0 1 464-15,3-2 96 0,-3 3 16 0,-1-3 0 16,-2 0 16-16,0 0 16 0,-1 0 0 0,-1 0 0 16,-2-3 144-16,0 1 16 0,0 1 16 0,-2 1 0 15,1 0-512-15,0-3-96 0,1 3-32 0,1-2 0 16,1 2-656-16,4 0-128 0,3 0-16 0,-1 0-16 16,-1 0-160-16,2 2 0 0,-1 1 0 0,2-3 0 15,1 3 0-15,1-3 0 0,0 3 0 0,1 1 0 16,0-2 0-16,2 2 128 0,1-2-128 0,1-1 0 15,0 2 0-15,1-2 0 0,2 2 0 0,-1-3 0 0,2 0 0 16,1-3 128-16,0 2-128 0,0-2 128 0,1 1 64 16,2-2 0-16,-1 1 0 0,1-4 0 0,0 4-192 0,2-4 192 15,3 1-192-15,-1 3 192 0,1-2-192 0,0 1 0 16,2 0 0-16,-1 4 0 0,2-2 0 0,-1 2 0 16,0 0 0-16,-2 2 0 0,2-1 0 0,-2 4 0 15,0-1 0-15,-1-1 0 0,-2 1-160 0,-1 1 160 16,0 2 0-16,-1-4-144 0,-2 4-176 0,-1-5-16 15,-1 2-16-15,-1-2 0 0,1-1 96 0,-1 2 0 16,-1-3 16-16,1 1 0 0,-1 2 240 0,1-3 0 16,-1-3 0-16,2 3 0 0,-1-1 0 0,-1 1 0 15,2-4 128-15,-2 3-128 0,2 0 0 0,-1 1-256 16,-1-3 64-16,2 3 0 16,-1-1-736-16,-1 1-144 0,2 1-16 0,-2 2-16 15,1-3-432-15,-1 1-64 0,2 0-32 0,-1 0-10784 0</inkml:trace>
  <inkml:trace contextRef="#ctx0" brushRef="#br2" timeOffset="40033.83">26094 7554 19343 0,'7'-8'1728'0,"-1"1"-1392"0,2 4-336 0,-2-4 0 0,-1 5 1296 0,-3 1 192 0,3-4 48 0,1 0 0 0,4-4 144 0,3-1 48 0,0-2 0 0,-2 0 0 16,-2 2 32-16,-4 1 16 0,-2 3 0 0,-2 2 0 16,-1 0-624-16,-3 4-112 0,0 0-16 0,0 0-16 15,1 0-560-15,-1 2-96 0,2 0-32 0,0-2 0 16,-1 0-192-16,1 0-128 0,0 0 160 0,0 0-160 15,-3 0 128-15,0 3-128 0,-2-3 0 0,-4 1 0 16,-2 4 288-16,-3-1-32 0,-4-1-16 0,1 1 0 0,-1 1-80 16,0-1-16-16,-4 2 0 0,0-3 0 0,-2 2 112 0,2 0 32 15,2-2 0-15,-2-1 0 0,4-2-48 0,-2 0-16 16,1 0 0-16,0-3 0 0,0 0-48 0,0 1-16 16,-1 0 0-16,2 0 0 0,-2 2-160 0,1 0 160 15,0 2-160-15,-1 0 160 0,1 1-32 0,0 4 0 16,2-1 0-16,-1 0 0 0,1 3-128 0,3-3 160 15,0 1-160-15,3-1 160 0,2 1-160 0,0-1 192 16,3-3-192-16,-1 2 192 0,4-1-192 0,1-4 0 16,0 3 0-16,2-3 0 0,0-3 0 0,1 3 0 15,-1-4 0-15,-1-1 0 0,1 2 128 0,0-3 0 16,-2-1 0-16,1 1 0 0,1 0-128 0,-1-1 0 16,2 0 0-16,-1 1 0 0,2-2 0 0,1 0 0 0,0 2 0 15,2 0 0-15,0 2 0 0,-1-2 0 0,3 3 0 16,1 2 0-16,-1 0 0 0,1 2 0 0,2 0 0 0,1 2 0 15,2 1 0-15,2-1 0 0,2 0 0 0,2-1 0 16,1-1-128-16,3-1 128 0,3-1 0 0,2-4 0 16,4-1 0-16,0-1 0 0,1-3 0 0,-1-3 0 15,2 4 0-15,-2-4 0 0,-1 1 0 0,-3 2 0 16,-3 1 0-16,-3 1 0 0,-2 0 0 0,-2 2 128 16,-4 2-128-16,-2-1 0 0,-2 0 0 0,-2 3-176 15,0-1 176-15,-4 2 0 0,0 1-144 0,-2 0 144 16,-1 1 0-16,-1 2 0 0,-1-3 0 0,0 1 0 15,0 0 0-15,-3 3 0 0,-2-3 0 0,0 2 0 16,-2-1 0-16,-2 4 0 0,0-2 0 0,-3-1 0 16,-3 3 0-16,-5 1 0 0,-4 2 0 0,-4 1 0 0,-2 0 0 15,-1 2 0-15,-3-3 0 0,0 1 0 0,0-3 0 0,0 2 0 16,-1-3 0-16,0 1 0 0,-1 2 0 16,-1 0 0-16,1 0 0 0,3-2 128 0,3 3-128 0,5-7 0 15,4 3 0-15,5-3 128 0,6-3-128 0,2 0 0 16,5 0 0-16,1 0 0 0,6-3 0 0,1 0 0 15,3-3 0-15,4 2 0 0,3-2 0 0,2-1 0 16,4-1 0-16,1 0 0 0,1 2 0 0,1 0 0 16,6 0 0-16,-1 0-176 0,0 2 176 0,1-2 0 15,0 3 0-15,-2 0 0 0,-4 3-160 0,-1-3 160 16,-4 3-192-16,-1 0 192 16,-1 0-480-16,-1 0 16 0,-2 0 0 0,-1 0 0 15,-1 0-112-15,0-2-32 0,-1 0 0 0,-2 2 0 16,2 0-48-16,-2 0-16 0,1 0 0 0,-2 0-11888 0,-1 0-2384 0</inkml:trace>
  <inkml:trace contextRef="#ctx0" brushRef="#br2" timeOffset="41115.24">26089 7464 17503 0,'-8'1'1552'0,"3"-1"-1232"0,3-1-320 0,2 1 0 0,0 0-192 0,0 0-80 0,-1 0-32 0,-3-1 0 0,-1 1 688 0,-1-3 144 0,1 2 32 0,1-4 0 0,2 1 592 0,0-2 128 15,2 2 32-15,2-2 0 0,0-2 1296 0,1 0 256 16,2 2 48-16,0-4 16 0,1 1-784 0,1 0-160 16,2-1-16-16,1-1-16 0,1-2-992 0,1 2-208 15,1-4-48-15,0 2 0 0,2-3-368 0,0 1-80 16,1-5 0-16,-1 1-16 0,1-2-240 0,-1 2 144 16,0-1-144-16,-3-1 128 0,-2-2 0 0,-2 4-128 0,0-4 192 15,-2 1-64-15,-2-1-128 0,-3-1 0 16,-1-4 144-16,0 1-144 0,-1-2 0 0,-2-1 0 0,0-1 0 0,-1 1 128 15,1 0-128-15,1 1 0 0,-1 1 0 0,2 1 0 16,0 3 0-16,1 6 0 0,0 2 0 0,0 1 0 16,2 5 0-16,0 3 0 0,-1 0 0 0,0 1 0 15,2 0 0-15,-2 2 128 0,0 2-128 0,-1-2 128 16,0 4-128-16,0-5 128 0,1 4-128 0,-1-2 128 16,2 0-128-16,-2 3 0 0,1-3 0 0,0 0 128 15,0 0-128-15,2 1 0 0,-2-2 0 0,0 3 0 16,2-4 0-16,-1 1 0 0,1 0 0 0,-1 2 0 15,1-2 128-15,-1 4-128 0,1-2 128 0,-3 0-128 16,1 4 0-16,-1 1 0 0,1 2 0 0,-2 1-192 0,0 2 192 16,-3 2 0-16,0 1 0 0,-3 0 0 0,-2 4 0 0,-1-2 0 15,-2 2 0-15,-2 0 0 0,1 1 0 16,-2-2 0-16,0-2 0 0,0-3 128 0,1 4 0 0,0-4 0 16,-1 1 0-16,1 0 0 0,2-4 32 0,1 3 16 15,-2-4 0-15,2 0 0 0,3 1-48 0,-1-2-128 16,1-1 192-16,2 0-64 0,4-1-128 0,-1 2 0 15,2-4 0-15,1 0 0 0,1 1 0 0,3-1 0 16,2 0 0-16,2 0 0 0,2-1 0 0,2 1 0 16,3-4 0-16,2 2 0 0,0-4 0 0,2 2 0 15,1-2 0-15,-1-3 0 0,1 2 0 0,0-2 0 16,0-3 0-16,-2 2 0 0,-2 0 0 0,1-3 0 16,-3 1 0-16,-1-2 0 0,-1 2 0 0,-1 0 0 0,-2-3 0 15,0 1 0-15,-3-1 0 0,-3 2 0 16,1-3 128-16,-3 3-128 0,-1 1 0 0,-2 0 0 0,-1-1 0 15,-2 3 0-15,1 0 0 0,-3 2 0 0,1 4 0 0,-1 2 0 16,-2 2 0-16,-1 5 0 0,-1 1-144 0,0 1 144 16,0 6 0-16,-2-1-128 0,1 2 128 0,-2 0 0 15,1 2 0-15,1 1 0 0,-2-3 0 0,2 0 0 16,2-2 0-16,0-2 0 0,2 0 0 0,3-1 0 16,2-3 0-16,0 0 0 0,2-2 0 0,2-2 0 15,3 0 0-15,0-2 0 0,3-2 0 0,2-3 0 16,2-2 0-16,1 1 0 0,2-4 0 0,2 1 0 15,-1 2 0-15,0-2 0 0,-2-1 0 0,0 2 0 16,-2 1-128-16,-1 0 128 0,-3 1 0 0,-1 0 0 0,-2 2 0 16,-2 1-128-16,-2 0 128 0,-1-2 0 0,-1 1 0 15,-2 2 0-15,0-3 0 0,-1 2 0 0,2-3 0 0,-2 0 0 16,0-2 0-16,1 0 144 0,0-1-144 0,2-1 128 16,-1 0-128-16,1 0 128 0,-1 1-128 0,1 2 128 15,2-1-128-15,-1 4 128 0,-1-1-128 0,2 4 0 16,0 1 0-16,0 0 0 0,0 0 0 0,2 3 0 15,-2 1 0-15,1 1 0 0,0 1 0 0,-1-6 0 16,0 0 0-16,4 23 0 0,-3-17 0 0,2 0 0 16,-1 1 0-16,2 0 0 0,-1-1-160 0,1-3 160 15,1 2 0-15,1-1-144 16,2 0-816-16,0-2-144 0,2 2-48 0,1 0-18624 0</inkml:trace>
  <inkml:trace contextRef="#ctx0" brushRef="#br2" timeOffset="42081.77">26059 7377 19343 0,'-4'0'848'0,"1"-2"192"0,0 1-832 0,2-2-208 0,0 3 0 0,1-2 0 0,0 2 1824 0,-2-2 320 0,1 0 64 0,-1-4 16 0,1 2 272 0,-1-2 48 0,4 0 16 0,-1 0 0 0,1 2-1184 0,2-2-224 0,1 1-64 0,2 0 0 0,2 0-592 0,1 1-128 16,1 0-32-16,3 2 0 0,0-2-96 0,3 2-32 15,0 1 0-15,3-2 0 0,1 3-208 0,1-2 128 16,1 2-128-16,1-2 0 0,1 4 0 0,-1-4 0 15,4 0 0-15,1-4 0 0,6-1 0 0,2-2 0 16,3-1 128-16,2-6-128 0,2 1 448 0,2-5 32 16,1 1 16-16,-1-3 0 0,-2 4-112 0,-4-2 0 15,-6 5-16-15,5-1 0 0,4 1-192 0,3-1-48 16,-2 2 0-16,-1 5 0 0,-3 0-128 0,-3 0 0 16,-4 6 0-16,-4-1 0 0,-6 4 0 0,-2-3 0 15,-4 3 0-15,-4-1 0 0,-2 1 0 0,-1 0 0 16,-2 0 0-16,-2 0 0 0,1 0 0 0,1 0 0 0,-1-2 0 15,-1 2 0-15,2-4-160 0,-1 1 160 0,0 0 0 16,1-3-144-16,-2-1 144 0,0 1 0 0,0 0 0 16,-1 0 0-16,-1 2 0 0,0-2 144 0,-3 2-16 0,0-2-128 15,-1 4 256-15,-2-2-64 0,-1 1-16 0,0 3 0 16,-1-2 64-16,-2 1 16 0,0 1 0 0,-2 0 0 16,1-3-256-16,-2 3 144 0,3-1-144 0,-2 0 128 15,2-1-128-15,0-1 0 0,0 0 0 0,2 0 0 16,0-4 0-16,2 1 0 0,0 0 0 0,2-4 0 15,-2 1 0-15,4 0 0 0,-1 0 0 0,0 2 0 16,1-2 0-16,0 1 0 0,-2 3 0 0,0 2 0 16,0-1 0-16,-3 4 0 0,0 0 0 0,-2 1 0 0,0 4 0 15,-4-1 0-15,0 5 0 0,-1-2 0 0,1 3 0 16,-3 2 0-16,1 1 0 0,0-1 0 0,1 2 0 16,0 0 0-16,0 0 0 0,3 1 0 0,1-5 0 15,1-2 0-15,4 0 0 0,2-2 0 0,1-2 0 0,3 1 0 16,2-5 0-16,0 0 0 0,3 0 0 0,2-3 0 15,2 1 0-15,1-2 0 0,1 0-128 0,1-2 128 16,0 0 0-16,2 0 0 0,2-4 0 0,0 0 0 16,2-2-144-16,1-1 144 0,1 3 0 0,-1-2-160 15,2 0 160-15,-1-2-128 0,-3 3 128 0,-2 1 0 16,0 0-144-16,-3 0 144 0,-3 2 0 0,-4 0 0 16,-3 2 0-16,-2 0 0 0,-4 1 0 0,-3 4 0 15,-2-2 0-15,-5 3 0 0,0 3 0 0,-5 3 0 16,-3 0 0-16,-4 1 0 0,-3 2 0 0,-1 1 0 0,-2 2 0 15,0 1 0-15,1 3 0 0,1-3 0 0,2 3 0 16,-1-1 0-16,3 1 0 0,2-3 0 0,2-1 0 0,1 0 0 16,3-2 0-16,2-2 0 0,1 0 0 0,4-4 0 15,-1 1 0-15,4-1 0 0,0 0 0 0,3-2 0 16,1-1 0-16,3-1 0 0,1 0 0 0,2-1 0 16,2-3-176-16,2 2 176 0,2-2-128 0,0-2 128 15,2 0-288-15,0 0 32 0,1 1 0 0,0 0 0 16,0-2 48-16,1 5 16 0,0-2 0 0,-3 4 0 15,1 2 64-15,-2 0 128 0,-2 4-208 0,-1-2 80 16,-2 2-256 0,-2 0-32-16,-1 3-16 0,-3-2-12656 0,-2 2-2528 0</inkml:trace>
  <inkml:trace contextRef="#ctx0" brushRef="#br2" timeOffset="42690.74">27286 6945 23951 0,'1'-3'2128'0,"0"2"-1696"0,2-2-432 0,-1 3 0 0,1 0 1552 0,-1-2 240 0,2 1 32 0,2-3 16 0,1 1 416 0,2 0 96 0,0 0 16 0,-3 3 0 0,-1 0-1296 0,-1 4-256 0,-3 1-48 0,-2 5-16 0,-2 2-240 0,-3 2-64 0,0 4 0 0,-3 5 0 0,-1-1-144 0,0 4-48 15,-1 1 0-15,1-1 0 0,0-1-256 0,3-2 0 16,2 1 0-16,3-4 0 0,0-2 0 0,5 1 0 16,2 0 0-16,2-3 0 0,3 3 256 0,4 0-48 15,0-2-16-15,4 1 0 0,3 3 160 0,1-1 32 16,4 3 0-16,-2-2 0 0,-2-2-112 0,0 4-16 16,2-1 0-16,-3 3 0 0,-2-3-256 0,-4 0 0 15,-1-2 0-15,-4-3 0 0,-2-3 0 0,-1-4 0 16,-3-2 0-16,1-1 0 0,-2-6 0 0,-1-1-304 15,1-1 64-15,-1-6 16 16,0 1-736-16,-1-4-160 0,0-2-32 0,-1-4-18400 0</inkml:trace>
  <inkml:trace contextRef="#ctx0" brushRef="#br2" timeOffset="43417.89">27451 7795 14751 0,'3'-1'640'0,"-1"1"160"0,1-2-640 0,-1 2-160 0,1-3 0 0,-2 3 0 16,2-1 0-16,1-2 0 0,4 0 0 0,3-3 0 15,3-1 0-15,-1-1 0 0,2 0 0 0,0 2 0 16,-2-3 1088-16,0 2 192 0,-2 1 48 0,-1 0 16 16,-1 2 1984-16,-2-2 416 0,-2 1 80 0,-1 1 16 0,-2 0-1232 0,-1 2-240 15,1-2-64-15,-4 2 16 0,2 1-1024 0,-1 1-208 16,-3 0-32-16,1 3 0 0,-4-2-624 0,1 4-128 15,-1-1-32-15,-2 0 16 0,-1 2-288 0,-1 3 0 16,-1-3-176-16,-2 4 176 0,-1 2-240 0,-1-2 48 16,0 4 16-16,0 0 16 0,0 0-32 0,1 1-16 15,-1 0 0-15,0 1 16 0,3 0-16 0,0-3 0 16,2 2 0-16,2 1 16 0,2-3 32 0,2 0 16 16,3 0 0-16,2-5 16 0,1 2 128 0,4-2-208 15,3-2 80-15,2-1 128 0,4-1-288 0,2-4 64 16,2 0 16-16,2-4 16 0,3-1 192 0,-1-3 0 15,1 0 0-15,2-2 0 0,1 0-240 0,-1-5 48 16,2 2 0-16,-2-6 0 0,1 3 192 0,-3-3 0 16,-2 1 0-16,-1-2-144 0,-3 0 144 0,-2 2 0 0,-3-1 0 15,-3 3 0-15,-3 4 0 0,-1 2 0 0,-4 0 0 16,-2 4 0-16,-3 3 208 0,-3 1-16 0,-3 4-16 0,-5 1 0 16,-1 3 224-16,-5 4 48 0,-2 2 16 0,-4 2 0 15,-3 2-304-15,-1 2-160 0,0-1 160 0,1 1-160 16,2-2 0-16,2-1 0 0,4 1 0 0,1-4 0 15,3 0 0-15,4-1 0 0,0 0 0 0,2 0 0 16,2-1 0-16,1-3 0 0,3 2 0 0,0 0 0 16,3-3 0-16,1 1-128 0,2-1 128 0,2-2-160 15,1 2-160-15,3-3-16 0,1-1-16 0,3-2 0 16,3 0 16-16,1-6 0 0,5 0 0 0,3-3 0 0,3-1 176 16,2-2 160-16,3-4-208 0,-1 1 80 0,1-1 128 15,-1-1 0-15,0 2 0 0,-3-1 0 0,-2-3 0 16,-5 3 0-16,0 1 0 0,-5 2 0 0,-4 0 0 0,-4 0 0 15,-3 0 0-15,-3 1 128 0,-2 6 144 0,-3 0 48 16,-4 2 0-16,-1 4 0 0,-2 1 48 0,-5 4 16 16,-3 2 0-16,-2 2 0 0,-2 3-224 0,-2 1-32 15,-2 3-128-15,-1-2 192 0,1 4-192 0,0-2 0 16,2 0 0-16,2 3 0 0,2-1 0 0,2 1 0 16,4-3 128-16,1 1-128 0,3 1 0 0,3-5 0 15,3 2 0-15,3-1 0 0,2-4 0 0,2-2 0 16,3 0 0-16,1-2 0 15,0-1-816-15,2-2-96 0</inkml:trace>
  <inkml:trace contextRef="#ctx0" brushRef="#br2" timeOffset="44001.96">26118 7377 4607 0,'-6'7'400'0,"1"-4"-400"0,2 1 0 0,0-2 0 0,1 1 384 0,-1 3 0 0,-3 0 0 0,-5 5 0 0,-5 5-208 0</inkml:trace>
  <inkml:trace contextRef="#ctx0" brushRef="#br2" timeOffset="45096.1">25395 7526 14735 0,'-2'-5'1312'0,"-2"1"-1056"15,1 0-256-15,2 1 0 0,1 0 2048 0,0 3 368 16,0 0 64-16,0-4 16 0,1-2-1360 0,-1 0-272 0,2-3-48 0,-2 2-16 16,0 1-320-16,0 0-64 0,0 2-16 0,-2-1 0 15,1 1-272-15,0 2-128 0,0 1 128 0,-2-2-128 16,0 3 496-16,0-4 16 0,-1 4 0 0,1-2 0 15,0-1 240-15,-1 2 48 0,1-2 16 0,-1 0 0 16,0 3 192-16,1-2 32 0,-2 0 16 0,1 2 0 16,-1-2-592-16,0 2-112 0,0 0-32 0,-1 0 0 15,1 0 48-15,-1 2 0 0,0 2 0 0,-1 2 0 16,1 0-176-16,0 4-16 0,0 3-16 0,0-1 0 16,1 4-160-16,0 0 0 0,2 0 144 0,1-1-144 15,3 2 0-15,2 1 0 0,0-2 0 0,3-4 0 16,2-1 0-16,2-2 0 0,0-3 0 0,1-2 0 0,2-2 0 15,2-2-160-15,0-2 160 0,1-2-160 0,0 0 160 16,2 0 0-16,1-4 0 0,0-2-128 0,-1 2 128 16,0-2 144-16,-2 0-16 0,-1-3-128 0,-2 5 0 0,0-5 0 15,-2 3 0-15,-4 1-192 0,1 0 192 0,-3-1 0 16,-2 0 0-16,1 0 0 0,-2-1 0 0,0 0 0 16,-2-1 160-16,-2 0-160 15,0 1 192-15,-1-1-32 0,0 0-16 0,-1-1 0 16,-1 3-16-16,-1 2-128 0,0 0 192 0,-2 2-64 0,1 2-128 0,-2 2 160 15,-1 2-160-15,-1 0 160 0,1 1 32 0,-2 4 0 16,-2 1 0-16,0 0 0 0,0 2-192 0,-1 1 0 16,0 3 0-16,-2 0 0 0,3 2 0 0,1 1 0 0,0 1 0 15,2 0 0-15,0 2 0 0,1-2 0 16,2 2 0-16,-1-1 0 0,3-3 0 0,0-2-192 16,1 0 32-16,1-2 16 0,1-1 144 0,2-2-160 0,2-3 160 15,2 1-160-15,2-1 160 0,0-4 0 0,2 2 0 0,-1-4-128 16,3 2 128-16,0-3 0 0,-1 2-144 0,1-4 144 15,1 0 0-15,0 0 0 0,-2 2 0 0,1-4 0 16,0 1 0-16,-2 0 0 0,2 2 0 0,-2-2 0 16,-1 0 0-16,-1 0 0 0,0 2 128 0,-2 0-128 15,0-1 0-15,-1-1 0 0,0 2 0 0,-2-4 0 16,0 3 0-16,-1-4 0 0,0 1 0 0,-2-2 0 16,0 0 0-16,-1 0 0 0,0 0 0 0,-1-2 0 15,0-1 0-15,-1 3 0 0,1-2 144 0,0 2-144 16,0 1 0-16,2 1 0 0,-1 3 0 0,0 2 0 0,2 3 0 15,-2 0 0-15,0 3 0 0,0 2 0 0,1 3 0 0,-2 1 0 16,1 1 0-16,-1 0 0 0,0 3 0 0,2 2 0 16,-2-1 0-16,1 1 128 0,0-3-128 0,0 2 0 15,2 1 0-15,-2 1 128 0,2-3-128 0,-1 2 0 16,1-3 0-16,1 1 0 0,1-1 0 0,1-4 0 16,0 0 0-16,0-2 0 0,3-2 0 0,0 0 0 15,1-2-144-15,0 0 144 0,1 0-256 0,0-2 32 16,1 0 0-16,1 0 0 0,-2 3 48 0,0-3 16 15,0-3 0-15,1 3 0 0,-1 0 160 0,-1-2 0 16,-2 0 0-16,1 0 0 0,-1 1 304 0,-1-2-16 16,1-1 0-16,-1 2 0 0,-1-4 16 0,-1 2 0 15,0-1 0-15,0 0 0 0,-1 0-144 0,1 2-32 16,0-4 0-16,0 4 0 0,-2-2-128 0,2 3 0 0,0 0 0 16,0 2-176-16,0 2-144 0,-2 2-48 0,2-1 0 0,-1 0 0 31,0 4-256-31,1-1-48 0,-1 1-16 0,1-2 0 0,0 1 384 0,0-2 80 0,0 2 16 15,1-3 0-15,0 0 208 0,0-1 0 0,-1 0 144 0,2-2-144 16,-2 3 176-16,0-3-176 0,-2 1 192 0,1-1-192 16,0 2-432-1,0-2-192-15,-2 0-32 0,1 0-15664 0</inkml:trace>
  <inkml:trace contextRef="#ctx0" brushRef="#br2" timeOffset="45784.95">26078 7438 3679 0,'-4'0'320'0,"1"0"-320"0,2 0 0 0,1 0 0 0,0 0 544 0,0-1 32 0,-1 1 16 0,0 0 0 0,-2-2 816 0,0 1 144 16,0 1 48-16,1 0 0 0,-1 0 400 0,2 0 96 0,1-2 16 0,0 1 0 15,1-2 960-15,0 1 208 0,2 0 48 0,1 0 0 16,-1-2-832-16,2 2-176 0,0 2-16 0,1-3-16 15,1 6-1328-15,-3-3-272 0,3 2-48 0,-2 4-16 0,0-2-240 16,-2 3-64-16,2 5 0 0,-1 0 0 0,-2 4-160 16,1 0-32-16,-1-2-128 0,1 4 192 0,-1 3-192 15,2 2 0-15,0 0 0 0,2 2 0 0,1-3 0 0,3 0 0 16,1-1 0-16,2-5 0 0,3 0 0 0,-1-3 0 16,3-3 0-16,2-4 0 0,0 0 160 0,-1-2-160 15,3-2 160-15,-1 0-160 0,1 0 304 0,0-2-48 16,3 0 0-16,-2 2 0 0,0-2-64 0,-4 4 0 15,0-1-16-15,-2-2 0 0,-3 3-176 0,-2 1 0 16,-2 1 0-16,-3 0 0 0,0 0 0 0,-4 0 0 16,1-1 0-16,-3 1 0 0,1-1-160 0,-1-1 160 15,-1-1-208-15,0-2 80 0,1 1-64 0,-1-2-16 16,1 0 0-16,-1 0 0 0,1 0-144 0,-1 0-32 16,2-2 0-16,-2 1 0 15,-2 1-112-15,2 0-16 0,-1 0-16 0,0 0 0 16,1 0-720-16,0 0-144 0,0 0-16 0,0 0-9760 0,-20 11-1952 15</inkml:trace>
  <inkml:trace contextRef="#ctx0" brushRef="#br2" timeOffset="46749.71">26614 7771 1839 0,'2'-2'160'0,"-2"2"-160"0,-2 0 0 0,1-2 0 16,0 2 3456-16,0 0 672 0,-1 0 128 0,-1 0 32 15,-1 0 176-15,-3 2 32 0,-3-2 16 0,-3 2 0 16,0 0-2208-16,-1 1-432 0,-1 3-80 0,0-3-32 0,-1 4-1264 16,1 0-256-16,1 2-48 0,-1 1-16 15,1 2-368-15,-1 0-64 0,0 3 0 0,3 1-16 0,0 0 0 0,1 0 0 16,2 0 0-16,2 1 0 0,2-3 272 0,1 0 0 16,3 1 0-16,2-3 144 0,0-1 304 0,3 0 64 15,2-1 16-15,0-3 0 0,3-1-288 0,1-3-64 16,1 0-16-16,4-3 0 0,3-3-160 0,5-5 192 15,1-2-192-15,3-4 192 0,2-2-192 0,-1-1 0 16,3 0 0-16,-1-2 0 0,-2-2 0 0,-2 4 0 16,-2-2-144-16,-2 1 144 0,-3 2-192 0,-5-1 64 15,-1 5 128-15,-4 0-208 0,-3-1 208 0,-3 3 0 16,-3 2 0-16,-1 0 0 0,-1 2 256 0,-3 2 32 16,0-2 16-16,-3 4 0 0,1-2 208 0,-2-1 64 0,-1 4 0 15,2 1 0-15,-2-3-304 0,0 6-48 16,0-3-16-16,-2 6 0 0,1-2-208 0,-2 4 0 15,0 2 0-15,-2 0 0 0,0 5 0 0,-1-1-192 0,0 2 192 16,1 2-208-16,3-2 208 0,0 0 0 0,3 1 0 0,-1-3-144 16,2 2 144-16,2-3 128 0,2-1-128 0,1-2 176 15,1-1-448-15,2-2-96 0,3-3-16 16,-1-2 0-16,2 1-160 16,1-3-32-16,2 0-16 0,1-3 0 0,1 0-64 15,2-2-16-15,-1 0 0 0,2-1 0 0,0-1 64 16,1 1 16-16,-1-4 0 0,2 2 0 0,0-2 592 0,15-15 0 0,-14 11 192 15,-2 2 304-15,1-4 64 0,-2 4 16 0,1-3 0 16,-1 1-240-16,-2-1-32 0,-1 3-16 0,-2 1 0 0,-2 2-48 16,-1 3-16-16,-3 0 0 0,-1 2 0 0,-4 2-32 15,-3 4 0-15,-2-1 0 0,-5 4 0 0,0 1 16 16,-5 4 0-16,-2 3 0 0,-4-1 0 0,-3 4-208 0,-3 0 0 16,-2 3 0-16,-2 1 0 0,2 1 192 0,-2 1-48 15,2-2-16-15,0 2 0 0,4-4-128 0,0 2-144 16,5-1 144-16,1-3-208 0,5-1 208 0,2-3 0 15,2-2 0-15,4-3-144 0,4-2 144 0,2 2-160 16,2-6 160-16,2 1-160 0,2-2-32 0,3 0 0 16,3-2 0-16,0-2 0 15,5 0-256-15,0-1-64 0,3-1-16 0,3 0 0 0,1-1 336 0,2 0 192 16,4-2-192-16,2-1 192 0,3-3 208 0,1-2 160 16,1 2 16-16,0-3 16 0,-1-2-80 0,-2 2-32 0,-1 0 0 15,-3 0 0-15,-2 1-288 0,-4 2 160 0,-4 0-160 16,-5 1 128-16,-2 2-128 0,-4 0 0 0,-3 2 0 15,-4 0 0-15,-1 2 0 0,-2 1 0 0,-2 0 0 0,-3 3 128 16,-1-1 48-16,-4 3 0 0,-1 3 0 16,-3-1 0-16,-1 2-176 0,-3 2 0 0,-2 0 0 0,0 2 0 15,0 0 0-15,-1 2 0 0,1-1-144 0,1 1 144 16,3 0 0-16,2-2 0 0,1 2 0 0,3-4 144 16,3 4 32-16,1-4 0 0,3 1 0 0,4-1 0 15,-1 0-32-15,2 0 0 0,2 2 0 0,2 0 0 16,0 0-144-16,2 0 0 0,1 2 0 0,0-1 0 15,3 1 0-15,0 0 0 0,2-2 0 0,2-2 0 16,1 1 0-16,1-4 0 0,0 1 0 0,1-1 0 0,-1-3 0 16,2-3 0-16,-1 1-224 0,1-3 80 0,-2 0-96 15,1-3-16-15,-2 2 0 0,-2-4 0 16,0 2-192-16,-1-5-64 0,-3 3 0 0,-1-2-11712 16,-1-2-2368-16</inkml:trace>
  <inkml:trace contextRef="#ctx0" brushRef="#br3" timeOffset="51458.74">24693 7517 13823 0,'-3'-1'1216'0,"2"1"-960"0,1 0-256 0,0 0 0 0,1 0 1472 0,-1 0 240 0,0 0 48 0,-1 0 16 0,1-3-528 0,-1 3-96 0,0 0-32 0,1 0 0 0,0 0-784 0,0 0-144 0,0 0-48 0,0 0 0 0,0 0-144 0,0 0 0 0,0 0 0 0,0 0 0 15,0 0 0-15,0 0 0 0,0 0 0 0,0 0 0 16,0 0 256-16,0 0 80 0,0 0 16 0,0 0 0 16,-18 19 592-16,13-9 112 0,0 3 32 0,0 2 0 15,0 4-208-15,2-2-48 0,-1 4 0 0,0-2 0 16,3 0-384-16,0 0-64 0,2 1-32 0,0-2 0 15,2-2 0-15,0 1 0 0,2-3 0 0,0 0 0 0,3-3-160 16,-1-1-16-16,2-3-16 0,0 2 0 0,0-5-160 0,3-1 160 16,-3 0-160-16,1-3 160 0,0-1-160 0,-1-2 0 15,0 0-160-15,-2-4 160 0,2 1-144 0,-3-4 144 16,0 2-128-16,0-2 128 0,-2-1-144 0,0-1 144 16,-2-2-160-16,-1 0 160 0,-1 2-224 0,-1-1 48 15,0 1 16-15,-2-2 0 0,0-1 160 0,-1-1 0 16,0 2 0-16,-1 0-128 0,0-2 128 0,-1-3 0 15,0 3 0-15,-1 1-128 0,0 2 128 0,0 0 0 16,-1 1 0-16,1 5-128 0,2-2 128 0,-1 5 144 16,0-1-16-16,0 4-128 0,1 1 608 0,0 0 16 15,0 0 0-15,0 3 0 0,1 2-368 0,-1 1-64 16,1 5 0-16,-1-1-16 0,2 2-176 0,0 4 0 16,1 0 144-16,-1 0-144 0,3 3 0 0,-1-3-128 0,1 0 0 15,1 0 0 1,2-1-448-16,1-1-96 0,0-2-16 0,1-3 0 15,3 0 48-15,2-2 0 0,0-1 0 0,0 0 0 0,1-2 256 0,-1-2 64 0,-1-2 16 0,1 1 0 16,-2-2 304-16,-1 1 272 0,-1-2-48 0,1-2-16 16,-3-1 336-16,3-1 64 0,-2 1 16 0,-2-4 0 15,2-1-368-15,-1 1-80 0,0-4-16 0,-2 1 0 16,-1-1-512 0,1-1-96-16,-2 0-32 0,-2-2 0 0,1 4 48 0,-1-5 16 15,-2 1 0-15,0 2 0 0,1 0 64 0,-2-2 16 0,-2-3 0 0,1 1 0 16,-1-1 80-16,-1 3 32 0,1 3 0 0,1 1 0 15,1 5 224-15,-1 3 208 0,-1 4-32 0,1 4-16 0,1 3 400 16,0 5 80-16,0 1 0 0,1 2 16 0,0-1-192 16,-1 2-32-16,1 2-16 0,0-2 0 0,1 3-192 15,-1-1-32-15,0 0-16 0,1-1 0 0,-1-1-176 0,1 0 0 16,1 3 144-16,-1-3-144 0,2 0 0 0,-1 0 0 16,1 0 0-16,-1-1 128 0,2-3-128 0,-1-2 0 15,1 0 0-15,1-1 0 0,1-4 0 0,0 0 0 16,0-5 0-16,1 0 0 15,1 0-496-15,-1-4-16 0,2-2 0 0,0-1 0 16,-1-1-224-16,0-2-48 0,-1 0-16 0,0-1 0 16,-2 0-800-16,-1-2-176 0,-1 1-16 0,-2 0-9952 0</inkml:trace>
  <inkml:trace contextRef="#ctx0" brushRef="#br3" timeOffset="52457.14">24743 7555 12895 0,'4'-3'1152'0,"0"-1"-928"0,-2 2-224 0,0 0 0 0,-1 2 592 0,-1 0 80 0,2-2 16 0,2-2 0 0,0-2 784 0,-2 1 144 0,-1 1 48 0,-2 4 0 0,-1 0-352 0,-3 0-64 16,-1 4-16-16,-2 1 0 0,-1 2-736 0,1 2-160 0,-1 3-16 15,2 2-16-15,-1 1 304 0,1 2 64 0,2 4 16 0,0 1 0 16,1 1-160-16,2-1-16 0,2-1-16 0,1-1 0 16,3-2-96-16,-2-2-16 0,3-3 0 0,0-1 0 15,1-4 112-15,2-2 16 0,-2 0 0 0,1-4 0 16,-1-2-176-16,1-2-16 0,0-1-16 0,-1-3 0 16,2 0 96-16,-2-1 32 0,0-6 0 0,-1 3 0 15,0-4-192-15,-1 0-48 0,-1-1 0 0,-1 1 0 16,-2-2-192-16,0 0 0 0,-3-1 128 0,1 0-128 15,-1 2 352-15,-1-1 32 0,1 0 0 0,-2 1 0 16,1 1-80-16,0 2-16 0,2 6 0 0,-1-2 0 16,2 6-288-16,0 2 0 0,0 4 0 0,0 2-144 15,-1 6 0-15,1 2 0 0,0 3 0 0,1 5 0 0,-1-2 144 16,1 2-160-16,-2-1 160 0,0 2-160 0,-1-4 160 0,0 0 0 16,0-1 0-16,-2 0 0 0,2-1 128 0,-2-3-128 15,-2-2 128-15,2-5-128 0,2 0 128 0,-2-2-128 16,1-2 160-16,0 0-160 0,3-2 128 0,0-1-128 15,1-1 0-15,0-2 0 0,2 0 0 0,1-6 0 16,2 2 0-16,0-6 0 0,2-3 0 0,2 1 0 16,1-5-160-16,0 2 160 0,1-1 0 0,-1-3 0 15,2 2 0-15,-1-2 0 0,0-1 0 0,-1 0 128 16,-1 1-128-16,-2 0 128 0,-1 2-128 0,-2-1 128 16,-1 1-128-16,-3 2 128 0,-2 2-128 0,-1 0 176 15,-1 1-176-15,-2 4 192 0,-2-2-192 0,1 7 160 0,-2 0-160 16,-1 6 160-16,2 0-160 0,-3 4 0 0,1 2 0 15,1 2 0-15,3 0 0 0,0 4-176 0,-1 7 176 16,3 0-128-16,0 6 128 0,1 0 0 0,2 1 0 0,2-1 0 16,2-3 0-16,1-2 0 0,2-2-144 0,-1-2 144 15,2-3 0-15,1-1 0 0,-1-2 0 0,0-4 0 16,0 0-176-16,-1-2 176 0,0-2-128 0,-1 1 128 16,0-3 0-16,-1 0 0 0,-1-3 0 0,0 0 0 15,0 0 0-15,-1-3 128 0,0 2-128 0,-1-2 176 16,1-2-176-16,-2 0 0 0,0-3 0 0,-2 1 0 15,0 0-496 1,-1-2-80-16,0 0 0 0,-1 2-16 0,-1-4-656 0,0 5-128 16,1 1-32-16,-1 4-9072 0,0 3-1808 0</inkml:trace>
  <inkml:trace contextRef="#ctx0" brushRef="#br3" timeOffset="53553.05">24892 7589 24879 0,'-11'6'1088'0,"3"-2"256"0,2-2-1088 0,2-2-256 0,3 0 0 0,0 0 0 0,1 0 192 0,-1 1-32 0,-2-1 0 0,-2 3 0 0,0-3 624 0,0 0 128 0,2 0 32 0,-1 0 0 0,0 0-240 0,3-3-64 0,0 2 0 0,1 1 0 0,1-2 16 0,1-1 0 0,2 2 0 0,1-4 0 15,0 4 112-15,0-4 0 0,2 1 16 0,0 0 0 16,0 2 96-16,-1-2 16 0,2 2 0 0,-2-2 0 15,0 4-416-15,-1-2-80 0,-1 0-16 0,-1 2 0 16,1 0-192-16,0 0-32 0,-1 0-16 0,0 0 0 16,2 0-144-16,0-2 0 0,1 2 0 0,1-4 0 15,3 2 0-15,0-2 0 0,3 0 0 0,-1-2 0 0,3 1 0 16,0-1 0-16,2 2 0 0,0-2 0 16,2 2 0-16,-2 1 0 0,-1 0 0 0,0-1 0 0,-1 4 0 15,-1 0 128-15,-1-2-128 0,-2 2 0 0,1 0 0 16,-4 2 0-16,0-2 128 0,-1 0-128 0,2 2 0 0,-3 0 0 15,0-2 0-15,-1 0 0 0,0 3 0 0,-1-3 0 16,-1 0 0-16,2 0 0 0,-1 0 0 0,-1 0 0 16,0 1 0-16,0 1 0 0,-1-2 0 0,-1 3 0 15,1 1 0-15,-1-3 0 0,0 1 0 0,-1 2-144 16,1-2 144-16,-1 1-160 0,0 1 16 0,0-4 0 16,0 2 0-16,0-2 0 0,0 0 144 0,0 0 0 15,0 0 0-15,0 0 0 0,-1 0 0 0,0 0 0 16,-2 0 160-16,1 0-160 0,-2 0 320 0,1 0-16 15,-2 0-16-15,-2 0 0 0,2 0-96 0,-3 0 0 0,-1 0-16 16,-1 0 0-16,-1 0-176 0,-1 1 0 0,-3 2 144 16,-1-3-144-16,-3 2 0 0,-1 2 0 0,-3 0 0 0,-2-1 0 15,-1 2-192-15,-2 2 64 0,-3-1 0 0,0 1 0 16,1 2 128-16,2-2 0 0,2 2 0 0,1-3-128 16,4 0 128-16,1 0 0 0,3-2 0 0,3-1 0 15,2 0 0-15,1-3 128 0,4 0-128 0,-1 0 176 16,4-2-176-16,1 1 192 0,1-2-192 0,2 1 192 15,0-2-192-15,3 0 192 0,-1-1-192 0,2 2 192 16,1-1-192-16,3-2 0 0,-1 2 0 0,2-1 128 16,-1 1-128-16,2 1 0 0,3-4 0 0,0 4 0 15,3-3-304-15,1-1 64 0,5 2 16 0,1-1 0 0,1 1 64 16,1-1 16-16,5 0 0 0,1-3 0 0,2 2-96 16,2-2-16-16,0 1 0 0,-2 0 0 0,-2-1-16 0,-1 2-16 15,-3 1 0-15,-2 0 0 0,-2 0 128 0,-1-1 32 16,1 4 0-16,-4 0 0 0,0-1 128 0,-2 4 0 15,-2 0 0-15,-1 0 0 0,-4 2 256 0,-4 0-32 16,0 1 0-16,-4 0 0 0,1 0-48 0,-3 1-16 16,-1-2 0-16,-2 2 0 0,1-1-160 0,-2 1 0 15,-1 1 0-15,0-1 0 0,0-2 0 0,-1 4-176 16,-3-2 48-16,3-1 0 0,-1 0-64 0,-2 1 0 16,2 0 0-16,-2-2 0 0,-1 2 320 0,0-2 48 15,-1 2 16-15,0-1 0 0,-3 0-16 0,1 1 0 16,-3 1 0-16,-2-1 0 0,-1-2-176 0,-1 2 192 15,-1 0-192-15,-1 2 192 0,-2-3-192 0,1 2 0 16,-3-1 0-16,0 0 0 0,1 1 0 0,-1 0 0 0,0 1 0 16,0 0 0-16,1 0 0 0,3 0 128 0,1 1-128 15,2-5 128-15,3 2 112 0,5-2 16 0,1-2 0 0,3 0 0 16,1 0-64-16,3 0 0 0,1 0 0 0,2 0 0 16,1-2-192-16,1-2 144 0,2 2-144 0,2-2 128 15,2 0-288-15,0-2-64 0,5-3-16 0,0-1 0 31,1 1-496-31,3-4-96 0,2 1-32 0,2-3-17248 0</inkml:trace>
</inkml:ink>
</file>

<file path=ppt/ink/ink3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38:14.925"/>
    </inkml:context>
    <inkml:brush xml:id="br0">
      <inkml:brushProperty name="width" value="0.05292" units="cm"/>
      <inkml:brushProperty name="height" value="0.05292" units="cm"/>
      <inkml:brushProperty name="color" value="#FFC000"/>
    </inkml:brush>
  </inkml:definitions>
  <inkml:trace contextRef="#ctx0" brushRef="#br0">5255 8070 22111 0,'0'-15'1968'0,"0"8"-1584"0,0-3-384 0,2 4 0 0,0 3 1424 0,1-1 208 0,0 1 32 0,5-4 16 0,3-4-720 0,5-2-160 0,6-3-32 0,8 0 0 0,3 1-320 0,7 1-80 0,6 3-16 0,7 1 0 16,6 0-352-16,7 0 0 0,4 0-192 0,8 4 64 15,9 1-384 1,9 4-80-16,14 1-16 0,6 1 0 0,2-1 160 0,13 3 48 0,13-1 0 0,15-2 0 16,5 0 112-16,7-2 32 0,4-4 0 0,12-2 0 15,7 0 0-15,3-1 0 0,1-1 0 0,-4-4 0 16,-4 0 640-16,-3 0 128 0,-4 3 16 0,-4 5 16 15,1 2 416-15,-1 6 96 0,0 8 16 0,-6 5 0 0,-13 2-736 16,4 11-144-16,2 4-16 0,-6 6-14624 16</inkml:trace>
  <inkml:trace contextRef="#ctx0" brushRef="#br0" timeOffset="16219.68">5511 16021 16575 0,'-7'-7'1472'0,"-1"1"-1168"0,4 2-304 0,1 4 0 0,2-3 1216 0,-3 1 176 0,-3-4 32 15,-6-2 16-15,-5-7-32 0,-3 2 0 0,0-2 0 0,0 3 0 0,0 1-976 0,-3-2-208 0,-1 1-32 0,-2-1-16 16,1 4-176-16,0-4 0 0,2 1-192 0,-1 2 192 16,1 0-1024-16,-3-5-96 0,-3-1-16 15,0 0 0-15,-3 0 1504 0,1 1 288 0,-1 2 64 0,-2 3 16 16,-2-2-64-16,-1 5-16 0,-3 5 0 0,0-2 0 16,3 1-464-16,-3 3-192 0,-3 3 128 0,-2-3-128 15,-1 4 192-15,0-2-32 0,-3 4-16 0,1-2 0 0,-4 2 32 16,1 2 0-16,0-2 0 0,-3 0 0 0,2 3-176 15,-1 0 0-15,-2 0-160 0,4 4 160 16,2-6-640-16,-7 5-16 0,-4 1-16 0,2-3 0 16,4 2-352-16,6-2-80 0,3 2-16 0,3 1 0 0,3 0 1504 15,1 2 288-15,4 1 64 0,5 0 16 0,4 0 656 0,-1 3 128 16,-2 5 16-16,-2-1 16 0,2-1-848 0,3 0-160 16,3-3-48-16,1 1 0 0,3-2-384 0,0-2-128 15,3 3 0-15,1 3 0 0,2 0 0 0,-1 3 128 16,3 3-128-16,-1 1 0 15,-1 1-352-15,1 3-176 0,0 3-48 0,-2 5 0 16,2-1-32-16,1 5-16 0,1 2 0 0,2 0 0 0,2 1 480 0,2 3 144 16,3-4 0-16,2 0 0 0,2-3 672 0,-1 1 240 0,5-1 48 15,-1 1 16-15,1-2 16 0,1-4 0 0,0-4 0 16,1-1 0-16,1-5-672 0,1-1-128 0,0-2-16 0,1-2-16 16,0-1-160-16,1-1 0 0,1-2 144 0,-1-2-144 15,2 1 0-15,4 1 144 0,3 2-144 0,3 0 0 16,2 3 208-16,6 0-64 0,6 1-16 0,5 2 0 15,9-1 272-15,7-1 48 0,1-4 16 0,7-2 0 16,7-1 0-16,5-3 0 0,5-1 0 0,6-2 0 16,0 0-288-16,4-1-176 0,2 2 192 0,3-3-192 15,-1-1 0-15,-5-4 0 0,-5-3-192 0,-4-3 48 16,-3-3-112-16,8-7 0 0,10-5-16 0,-3-5 0 16,-12 2 32-16,-2-7 16 0,-4 0 0 0,3-3 0 15,1-4 224-15,-6-4-192 0,-7-1 192 0,-9-2-192 0,-1-1 192 16,-2-2 0-16,0-2-160 0,-4 0 160 0,-2-1 416 15,-5-2 160-15,-3-1 16 0,-6-5 16 0,-3-3-224 0,-4-2-32 16,-4-5-16-16,-3 0 0 0,0-3-112 0,-8 2-32 16,-7-3 0-16,-7 1 0 0,-6-4-192 0,-7 5 176 15,-5 0-176-15,-5 2 160 0,-6 4-160 0,-4 2-224 16,-2 0 48-16,-2 7 16 0,0 1 160 0,-5 2-128 16,-9-3 128-16,1 5-128 0,0 4 128 0,-8 3 0 15,-7 3 128-15,-2-2-128 0,2 3 0 0,-3-2 0 16,-3 2 0-16,-4 2 0 0,-1-2 0 0,1 1 0 15,6 5 0-15,6 3-128 16,8 3-624-16,1 2-112 0,0 5-32 0,-6 5-16704 0</inkml:trace>
</inkml:ink>
</file>

<file path=ppt/ink/ink3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38:57.282"/>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F0"/>
    </inkml:brush>
  </inkml:definitions>
  <inkml:trace contextRef="#ctx0" brushRef="#br0">21543 1959 19343 0,'-10'1'1728'0,"3"1"-1392"0,2-2-336 0,2 0 0 0,2 0 976 0,0 0 128 0,-3 3 32 0,-3-3 0 0,-4 1 208 0,-3 1 64 0,-1 2 0 0,-1 0 0 0,3-2-640 15,-1 2-128-15,2 1-32 0,1-1 0 0,1-1-480 0,0 2-128 16,0 3 0-16,0-2 0 0,1 0 0 0,1 3 0 16,-1 1 0-16,2 0 0 0,0-2 0 0,0 2 0 15,0 3 0-15,-1 3 0 0,1 1 0 0,-2 1 0 16,0 4 192-16,-1 1-64 0,1 2 48 15,-3 2 16-15,0 1 0 0,-1 2 0 0,-1-1 80 0,0-1 32 16,3-6 0-16,-4 3 0 0,2 3 16 0,-1 1 16 16,1-1 0-16,-1 3 0 0,2 1-208 0,0-3-128 15,3-3 160-15,-1 5-160 0,0-3 0 0,-1 4 0 16,1-1 0-16,1-1 0 0,0-2-160 0,1-1-32 16,2-1 0-16,-2-3 0 0,3-2 192 0,-1 1 0 0,0 1 0 15,-2 2 0-15,2 4 0 0,0-1 128 0,0 3-128 16,0 1 128-16,1 3-128 0,-1-1 144 0,1 2-144 15,0 1 160-15,0-2-160 0,1 1 192 0,0-3-192 0,2-1 192 16,-1 1-192-16,2-3 0 0,0-1 0 16,1-1 0-16,0 5 0 0,1-1 0 0,0 1 0 0,2 2 0 15,-1-3 0-15,0-1-144 0,0-2 144 16,-1 2-160-16,1 1 160 0,-1-3 0 0,-1-3 0 0,1-1 0 16,-1-1 0-16,0 1 0 0,1-1 160 15,-1-2-160-15,0 0 432 0,1 3-16 0,2 0 0 0,-1-1 0 16,2 2-48-16,0-1-16 0,1 1 0 0,1-1 0 15,0-6-224-15,3 3-128 0,-1 3 160 0,4-2-160 16,-1-1 0-16,1 0 128 0,0-1-128 0,1 2 0 16,0-4 0-16,0 0 0 0,-2-1 0 0,0 0 0 15,0 0 0-15,0 1 0 0,-1-1 0 0,3-2 0 0,-2 3 0 16,1-3 0-16,2 0 0 0,-1 0 0 0,1 0 0 0,-1 0 0 16,1-1 0-16,0 1 144 0,-1 0-144 0,1 0 160 15,-2-1-160-15,2 1 160 0,1 0-160 0,-1 3 128 16,1-3-128-16,1 3 128 0,0-2-128 0,1 0 192 15,0 3-192-15,0-1 192 0,0-3-192 0,0-3 0 16,-4 2 144-16,0-3-144 0,-2 1 128 0,-3-1-128 16,0-1 128-16,-1 0-128 0,-2 3 160 0,0-2-32 15,0 1-128-15,0-3 192 0,-3 2-192 0,1-2 0 16,-1 0 0-16,1 1 0 0,-1-1 0 0,2 0 0 16,0 0 0-16,-1 0 0 0,2-2 128 0,2 0-128 15,-1 0 176-15,2 1-176 0,4-2 0 0,0 2 0 16,1 1 0-16,1-4 0 0,-2 1 0 0,2 2 0 0,0-3 0 15,-2 1 0-15,2-1 0 0,-2 0 0 0,0 0 128 16,-1 0-128-16,1 0 0 0,-4 2 0 0,0-2 0 0,-3-2 0 16,0 1 208-16,0-4-64 0,-2 1-16 0,0 1 0 15,-1-3 0-15,1 0-128 0,-2 0 192 0,0-3-64 16,-1-3 0-16,0 0-128 0,-2-3 192 0,0-2-64 16,0 0 0-16,-2-2 0 0,1-2 0 0,-5-3 0 15,2-3-128-15,-3 2 160 0,2-4-160 0,-2 5 160 16,1 2-160-16,-1 0 0 0,1 1 0 0,0 5 0 15,-1 0 0-15,2 0 0 0,-2 4 0 0,0 0 0 16,1 0 0-16,-1-1 0 0,2 1 0 0,-1-3 0 16,1 2 0-16,-1-3 0 0,2 2 0 0,-1-5 0 15,1 0 0-15,-1-2 0 0,1-1 0 0,0-3 0 0,-1-3 0 16,1-3 0-16,-1-1 0 0,1-2 0 16,2-7 0-16,2 3 0 0,3 3 128 0,2 5-128 0,0 4 0 0,2 5-224 15,0 3 32-15,1 4 0 0,1 2 0 0,-1 4 0 16,-1 2 0-16,0 2 0 15,1 4-352-15,1 4-64 0,2 5-16 0,1 1 0 16,0 4 112-16,1-2 32 0,0 2 0 0,0 1 0 0,0-1 320 16,-1 1 160-16,0-4-160 0,-3 2 160 0,1-3-192 0,-1-1 192 15,-2 1-208-15,-1-4 80 0,0 1-48 0,-2 0 0 16,-1 0 0-16,-1-3 0 0,0 2 176 0,-2-2 0 16,-1 0 0-16,-2 1 0 0,-1-1 128 0,-1 0 128 15,-2-2 0-15,-2 5 16 0,-2-2 448 0,-2 1 96 16,-1 3 16-16,-2 1 0 0,0 0-320 0,-3-1-64 15,-3 2-16-15,1 2 0 0,-2-1-128 0,1-2-32 0,3-2 0 16,2 1 0-16,1-6-272 0,6-5 0 0</inkml:trace>
  <inkml:trace contextRef="#ctx0" brushRef="#br0" timeOffset="1704.81">21831 5200 5519 0,'2'-8'496'0,"-1"2"-496"0,0 4 0 0,1-2 0 0,0 4 0 0,0 0 0 0,2 0 0 0,1-3 0 0,4 3 864 0,3-2 80 0,3 1 16 0,2-2 0 0,-2 3 704 0,0-2 128 0,0 1 48 0,-3-2 0 16,-1 2-544-16,-2 1-96 0,-2 0-32 0,1-3 0 15,-2 3-736-15,-1-2-160 0,1 1-16 0,0 1-16 16,1-3-240-16,1 3-208 0,1 0 32 0,0 3 16 15,5-2 160-15,0 4-192 0,0-1 192 0,3 2-192 16,0 0 48-16,0 1 0 0,0 3 0 0,1 1 0 16,-1-3 144-16,-1 2 0 0,0 1 0 0,2-1 0 15,-4 0 704-15,2-2 64 0,1 2 0 0,-1-2 16 16,1 3 304-16,0-4 48 0,1 3 16 0,0-1 0 16,2-1-368-16,2 2-64 0,3 0-16 0,1 0 0 15,1 2-512-15,3 3-192 0,6-1 144 0,1 4-144 0,5 1 0 16,1 1 0-16,3 4 0 0,1-1 0 0,0-1-144 15,2 3 144-15,4 3-192 0,2 1 192 16,0-1-592-16,0 0-16 0,2 1 0 16,-2 1 0-16,3-3-512 0,3 1-96 0,2-6-32 0,0 1 0 15,-1-1 576-15,2-2 112 0,3 1 32 0,0-1 0 16,-2-2 912-16,0 1 192 0,-1-2 48 0,4 4 0 0,6 7 80 0,0 2 0 16,1 4 16-16,-5 0 0 0,-3 4-272 0,-2 3-64 15,1 1-16-15,-3-1 0 0,-1-4-368 0,0-1-320 16,3-1 64-16,1-4 16 15,-6-3-944-15,5-2-192 0,0 5-32 16,2-3-16-16,0 1 928 0,-3-1 192 0,-1 1 48 0,-2-1 0 0,-3 1 256 0,-1-3 0 16,-4 4 0-16,0-4 0 0,-4-1 0 0,0-1 0 0,0-3 0 15,-3-3 0-15,0-2 400 0,-2 0-16 0,-4-3 0 16,1 0 0-16,-1 2 64 0,0 1 16 0,-1 0 0 16,1 5 0-16,1 3-80 0,-2 3 0 0,-1 2-16 0,-1 0 0 15,-4 2-112-15,0-1-32 0,0 1 0 0,1-3 0 16,0 1-224-16,3-5 176 0,1 1-176 0,2-3 160 15,-1-4 656-15,1-2 128 0,-2 1 16 0,0-3 16 16,1 0-80-16,0 3 0 0,1-4-16 0,1 0 0 16,-2-1-720-16,0-2-160 0,-1 2 0 0,-2-3 0 15,-4 1 0-15,1 0 0 0,1-1 0 0,-5 1 0 16,0 1-336-16,-4-3-176 16,-2 1-16-16,-1-3-16 0,-3 0-400 0,-1-2-80 0,-3-2 0 15,0 2-16-15,-1-2 128 0,-2-2 16 0,0 4 16 0,1-4-6272 16,-2 4-1248-16</inkml:trace>
  <inkml:trace contextRef="#ctx0" brushRef="#br0" timeOffset="3567.46">22201 1475 18431 0,'-11'-2'1632'0,"5"-2"-1312"0,1 4-320 0,2-3 0 0,1 2 1488 0,3 1 240 0,0 0 32 0,1 0 16 0,1-2 320 0,2-2 64 0,3-1 16 0,3 1 0 0,2-4-640 0,2 0-112 0,1 2-16 0,-1 2-16 0,0-1-512 0,-1 2-112 15,-1 1 0-15,0 4-16 0,-4 0-576 0,1 8-176 16,-2-1 0-16,-2 4 0 0,-1 6 0 0,-4 3-320 16,-1 4 32-16,-2 5 16 15,-1 0-368-15,-2-1-64 0,0 2 0 16,0 1-16-16,0-3 336 0,0 1 80 0,2 0 16 0,-1-5 0 0,3-2 656 0,1-4 128 15,0-1 16-15,0-3 16 0,1-1 208 0,-1-5 32 16,1-1 16-16,-1-2 0 0,0-1-336 0,0-5-80 16,0 2-16-16,-1-6 0 0,0 2-144 0,-3-3-16 15,0-5-16-15,-1 0 0 0,-1-8-176 0,0 0 192 16,-1-5-192-16,-2-4 192 0,2-3-192 0,-1-1 0 0,1-6 0 16,1-5 0-16,1-1-240 0,2-4 32 0,2 0 0 15,2-1 0-15,2-2-48 0,3 1-16 0,1 1 0 16,2 5 0-16,1 2-64 0,0 7-16 0,-3 4 0 0,2 4 0 15,-1 0 144-15,1 3 16 0,0 3 16 0,-1 3 0 16,2 1 176-16,0 1 128 0,1 6-128 0,0-2 176 16,0 3-16-16,3 1 0 0,0 3 0 0,2 0 0 15,1 3-32-15,2 0 0 0,0 0 0 0,2 3 0 16,4 3-128-16,0 0-256 0,0 5 64 0,-1 1 16 31,-1 3-1040-31,-2 3-224 0,-4 3-32 0,-5-2-14768 0</inkml:trace>
  <inkml:trace contextRef="#ctx0" brushRef="#br0" timeOffset="4020.62">22856 1576 21183 0,'-2'-6'944'0,"1"3"192"0,1-2-912 0,0 1-224 0,2 1 0 0,1 2 0 0,-1 1 1872 0,2-3 336 0,3-2 64 0,3-3 16 0,3 0-352 0,3-2-64 0,1 0-16 0,0-3 0 0,2 3-1536 0,-2-2-320 15,-1 2 0-15,0-2-128 16,-2 1-656-16,-2 0-128 0,-1-2-32 0,-1 1 0 0,-2-1 448 0,-3 0 96 0,-3-2 16 15,-1 1 0-15,-3 2 720 0,-3-4 160 0,-1-3 16 0,-2 3 16 16,1 0-32-16,-2 1-16 0,-1 2 0 0,0 0 0 16,2 2-16-16,-2 6 0 0,0 0 0 0,0 4 0 15,-2 5-112-15,-1 2-32 0,-2 6 0 0,1 2 0 16,-2 5-320-16,-3 3 0 0,2 0 0 0,-1 3-192 16,1 1 192-16,1 1-160 0,1 0 160 0,2 0-160 15,3 2 160-15,2-1 0 0,2-3 0 0,2 1 0 16,2 2 144-16,2 1 64 0,2-3 16 0,2 1 0 15,2-1-32-15,0-4 0 0,3 1 0 0,2-2 0 16,2 1-192-16,0-6 0 0,3 0 0 0,2-4 0 0,0-2-256 16,1-1-112-16,-1-2-16 0,2 0-10752 15,1-5-2176-15</inkml:trace>
  <inkml:trace contextRef="#ctx0" brushRef="#br0" timeOffset="8772.14">23271 1266 24879 0,'-2'-2'2208'0,"2"2"-1760"0,0 0-448 0,0-3 0 0,0 3 1520 0,0 0 208 0,0-1 64 0,2 1 0 0,-2-3 32 0,1 3 16 16,-1-2 0-16,0 2 0 0,0 0-1040 0,0 0-208 16,0 0-32-16,-1 22-16 0,1-11-192 0,0 2-32 15,2 3-16-15,1 0 0 0,0 0-112 0,3 3 0 16,2 0-16-16,2 2 0 0,1-1-48 0,0-1-128 0,4 3 192 0,0-4-64 16,2 5-128-16,0-1 128 0,2-3-128 0,-1 0 128 15,2 0 16-15,-1-1 0 0,1 0 0 0,-3-3 0 16,0-2-144-16,-2-2 0 0,-1-1 0 0,-4 0 0 15,-1-4 0-15,-2 0 0 0,-2-2 0 0,-3-1 0 16,-1-3 0-16,-2-3 0 0,0-1 0 0,-3-1 0 16,0-2 0-16,-1-2 0 0,-1-2 0 0,0-1 0 15,0-3 0-15,0-1 0 0,0-3 0 0,1 3 0 16,1 3 0-16,1 2 0 0,2 0 0 0,2 4 0 16,1 1 0-16,0 0 0 0,2 4 0 0,0-2 0 15,0 0 0-15,3 2 0 0,0 2 0 0,2-3 0 16,1 3 0-16,0 3 0 0,-1-1 0 0,3 2 128 15,0 2-128-15,-1 0 0 0,1 2 144 0,0 0-144 0,-3-2 0 16,1 2 0-16,0-2 0 0,-1 3 0 0,1-6 0 0,-2 4 0 16,0-5 0-16,-1 2 0 0,2-2 0 0,-2-2 0 15,1 0 0-15,-1-2 0 0,1-1 0 0,0 0 0 16,0-4 0-16,0 0 0 0,0-2 0 0,-1 1 0 16,1-3 0-16,-1-1 128 0,0 0 64 0,0-2 32 15,0-2 0-15,-1 0 0 0,0-2 128 0,1-3 32 16,-1 1 0-16,-1-2 0 0,0-3-96 0,-2 1-16 15,1-3 0-15,-1 2 0 0,-1 3-272 0,0 0 128 16,0-2-128-16,-1 2 0 0,-1 0 0 0,0 3 0 16,0-2 0-16,0 5 0 15,-1 3-656-15,-1-2-144 0,0 3-32 0,0 2-18944 0</inkml:trace>
  <inkml:trace contextRef="#ctx0" brushRef="#br0" timeOffset="9005.26">24047 1288 11967 0,'8'13'528'0,"-2"-2"112"0,0 0-512 0,0-1-128 0,-1-4 0 0,-1 0 0 0,0 0 2624 0,3 8 512 0,5 5 80 0,3 9 32 0,2 3 320 0,-2 5 64 0,-4-8 16 0,-1 1 0 0,-3-3-2144 0,-3-4-416 0,0-4-96 0,-1-1-16 0,0-5-720 16,0-3-128-16,-2-3-128 0,2-3-11920 16,-2-3-2480-16</inkml:trace>
  <inkml:trace contextRef="#ctx0" brushRef="#br0" timeOffset="9175.12">24130 961 37775 0,'-12'3'1664'0,"2"2"368"0,1 2-1632 0,4-4-400 16,3 0 0-16,0 0 0 0,1 0 176 0,-1 1-48 15,-2 3-128-15,-1 4 192 0,0-1-192 0,0 2 0 16,4 1-192-16,1-3 192 16,2 2-2944-16,3-2-496 0,2 0-80 0,0 0-32 0</inkml:trace>
  <inkml:trace contextRef="#ctx0" brushRef="#br0" timeOffset="9505.14">24419 1403 21183 0,'-6'7'944'0,"3"-3"192"0,0 1-912 0,2-2-224 0,1-1 0 0,0-2 0 16,0 2 0-16,0 0 0 0,0 1 0 0,-1 3 0 15,-1-1 640-15,1 3 192 0,-1-1 48 0,-1-1 0 16,-1 1-432-16,0 2-96 0,-4-3-16 0,1 3 0 15,-1-2 1216-15,1 2 240 0,-2-3 64 0,1 1 0 16,-1 0-464-16,0-1-96 0,1-4-16 0,1 2 0 0,1-4-464 0,1 0-112 16,2-4 0-16,-1-4-16 0,1 0-192 0,1-4-48 15,2-4 0-15,0-3 0 0,0-3-128 0,0-5-16 16,1-6-16-16,2-1 0 0,0-4-48 0,2-1-16 16,0-2 0-16,3 4 0 0,0 1-96 0,3 2 0 15,2 3-128-15,0 5 192 0,5 1-192 0,-2 7 0 16,0 4 0-16,0 2 0 0,2-1 176 0,1 6-176 15,1-2 192-15,-2 3-192 0,1 0 160 0,-2 2-160 16,-1-2 128-16,0 2-128 16,-1 2-368-16,-1-1-144 0,-3 2-48 0,-1-1-12048 15,-2 2-2432-15</inkml:trace>
  <inkml:trace contextRef="#ctx0" brushRef="#br0" timeOffset="9919.66">24743 1333 10127 0,'-7'6'896'0,"2"-2"-704"0,1-1-192 0,2 0 0 15,2-1 3696-15,1-2 704 0,0 0 144 0,-1 0 16 16,3 0-1408-16,0 0-272 0,2-2-64 0,4-4-16 15,2-3-1520-15,0-2-288 0,3-4-64 0,1 2-16 16,0-5-528-16,-1 1-96 0,3-2-32 0,-1 1 0 16,-2 2-256-16,1-4 0 0,-1 1 0 0,-2 3-144 15,-2 1-416-15,-1 2-80 0,-2-2 0 0,-2 1-16 16,-1 3-96-16,-4 1-16 0,-3 3 0 0,-2 1 0 16,-3 1 480-16,-3 5 96 0,-3 5 0 0,-2-1 16 0,-3 4 176 0,-2 2 0 15,-1 6 128-15,-3 3-128 16,1 0 0-16,-1 6 0 0,-1 1 0 0,3 1 0 0,3 3 240 0,4 1 16 15,3-3 16-15,6 1 0 0,3-4 288 0,3 1 48 16,2-4 16-16,3 0 0 0,2-3-80 0,1-1-16 16,5 2 0-16,0-4 0 0,3 0-352 0,0-1-176 15,2-3 160-15,0-2-160 0,3-2-160 0,0-3-128 16,1-2-32-16,2-3 0 16,2-2-1856-16,1-2-368 0</inkml:trace>
  <inkml:trace contextRef="#ctx0" brushRef="#br0" timeOffset="10520.41">25829 1241 28559 0,'1'0'1264'0,"1"0"272"0,-1 0-1232 0,0 0-304 0,-1 0 0 0,0 3 0 0,1-3 960 0,1 1 144 0,-1 3 32 0,1 2 0 0,1 3 464 0,0 3 112 0,2 2 16 0,-1 0 0 0,1 3-1040 0,-1-1-208 16,1 0-32-16,-2-1-16 0,2 1-208 0,0 0-32 15,-1-2-16-15,1 0 0 0,1 0-176 0,-1 1 0 16,0-6 0-16,0 4 0 0,-1-5 144 0,-2-1-144 15,1 0 160-15,-3-1-160 0,1 0 0 0,-2-2 0 0,-1 1 0 16,0-4-160-16,-1 2 160 0,1-6 176 0,-2 2-48 0,2-5 0 16,-2 0 224-16,-1-5 32 0,1-1 16 0,-1-5 0 15,0 0-160-15,1-5-48 0,-1-6 0 0,-2-1 0 16,2-5-192-16,-1-4 0 0,1 0 0 0,0-3 0 16,0 5 0-16,2-4-256 0,-1 5 48 0,3 0 16 15,0 3-48-15,-1 3 0 0,4 5 0 0,-1 3 0 16,1 1 240-16,2 4 0 0,1 0 0 0,1 1 0 15,3 5 0-15,1-2 0 0,2 4 0 0,0-1 0 16,3 3 0-16,0 3 0 0,2-1 0 0,1 1 0 16,-1 3-224-16,0 3-48 0,4 2-16 0,-1 3 0 15,-1 1-1728-15,0 5-352 0</inkml:trace>
  <inkml:trace contextRef="#ctx0" brushRef="#br0" timeOffset="13936.13">26544 995 11967 0,'-3'-3'1072'0,"1"-4"-864"0,-1 5-208 0,2 1 0 0,0 1 2496 0,0-3 448 0,-3 1 80 0,-1-2 32 0,-1-2-1008 0,-4-2-192 0,-1 2-32 0,-2 0-16 16,-1 0-672-16,-1 2-144 0,0 2-32 0,-1 2 0 15,1 0 64-15,-1 0 16 0,2 0 0 0,1 1 0 16,0 0-336-16,1 3-80 0,2-4-16 0,0 4 0 15,0-2-416-15,3-1-192 0,-1 4 160 0,1-1-160 0,-2 2 0 0,1 0 0 16,-2 2 0-16,-2 0 0 0,-1 5-144 0,-2 3-32 16,0 2 0-16,-2 5 0 0,0-1 176 15,0 3-160-15,-1-3 160 0,1 6-160 0,-2-2 160 0,3 3 0 16,1-1 0-16,4 1 0 0,3-5 0 0,4-1 0 16,3-1 160-16,3-4-160 0,3-1 128 0,4-5-128 15,3 1 0-15,2-4 144 0,3-1-144 0,0-2-256 16,3-3 64-16,0 0 16 0,-1-3 32 0,-1 0 0 15,-1-3 0-15,1 0 0 0,-3-1 144 0,-2-2 144 16,-1 2-16-16,0-5-128 0,-1 1 256 0,-1 0-64 16,0-4-16-16,-2 2 0 0,1-2-176 0,-2-4 0 15,2 1 0-15,-2-1 0 0,2 0-288 0,-2-3-96 0,1 2 0 16,-2-4-16-16,0 1 64 0,0-1 16 0,1-2 0 16,-3 1 0-16,1 0 448 0,-1 2 112 0,-1 2 16 0,-2 2 0 15,0 3 320-15,-2 5 80 0,0 2 16 16,-2 4 0-16,-1 0-80 0,-1 4-16 0,1 0 0 0,-1 3 0 15,1 4-384-15,0-1-64 0,2 3-128 0,-1 3 176 16,2-2-176-16,2 0 0 0,0 2 0 0,3 1 0 16,0-2 0-16,2 2 0 0,1-1 0 0,2 2 0 15,1-1 0-15,1 1 0 0,2 0 0 0,0 0 0 16,1 1 0-16,-1 1-144 0,2 0 144 0,-2 2 0 16,0 1-688-1,-2-2-16-15,-1 0-16 0,-1 2-16944 0</inkml:trace>
  <inkml:trace contextRef="#ctx0" brushRef="#br0" timeOffset="14550.09">27061 1109 18431 0,'-2'-4'1632'0,"2"1"-1312"16,2 0-320-16,-1-1 0 0,0 2 1792 0,0-2 272 0,1 2 64 0,-1-4 16 0,0-2-208 0,2-3-32 0,-2-3-16 0,-2-2 0 0,-2 4-800 0,-2-3-176 0,-2 3-16 0,-3 1-16 15,-3 0-304-15,-1 3-48 0,-4-2-16 0,-1 4 0 16,-2 0 80-16,-2 0 16 0,-1 2 0 0,-1 2 0 16,1 2-304-16,0-3-64 0,0 3-16 0,2 3 0 15,0-1-224-15,1 2 0 0,1 2 0 0,1 0 0 16,3 0 0-16,0 4-192 0,1 0 192 0,0 5-208 16,2 2 208-16,-2 4 0 0,3 3 0 0,-1 3 0 15,1 1 0-15,1 4 0 0,2-1 128 0,0 4-128 16,3-3 0-16,1-1 160 0,3 1-160 0,2-7 128 15,2-3-128-15,2-4 128 0,3-1-128 0,2-4 128 16,1-4-128-16,2 1 0 0,4-6 144 0,4-1-144 0,1-3 0 16,3-1 0-16,0-4 0 0,1-2-128 0,0-3 128 15,1-2 0-15,-1-3-144 0,-1 1 144 0,1-4 0 16,-1 2 0-16,-3-3 0 0,-2 0 128 0,0 0 64 0,-2-1 0 16,-1-4 0-16,-1 1 0 0,-1-6 144 0,-3 1 48 15,-2 0 0-15,-2-7 0 0,-3 0-80 0,-2-3-16 16,-3 0 0-16,-4-2 0 0,-4 2 32 0,-1-4 16 15,-3 2 0-15,-2 2 0 0,-1-3-336 0,-1 3 0 16,-2-3 0-16,2 0 0 0,-2 1 0 0,2 0 0 16,1 0 0-16,1 4 0 0,0 2 0 0,3 3-288 15,1 2 48-15,1 6 16 16,1 2-384-16,3 5-80 0,1 3-16 0,2 6 0 16,1 4-592-16,2 3-128 0,0 3-32 0,1 4-15824 0</inkml:trace>
  <inkml:trace contextRef="#ctx0" brushRef="#br0" timeOffset="14986.32">27381 947 31327 0,'-4'1'2784'0,"1"2"-2224"0,1-1-560 0,2-2 0 0,0 1 1136 0,0 2 112 0,0-1 32 0,-1 3 0 0,0 4-16 0,0 0 0 0,1 1 0 0,1-1 0 16,4 4-864-16,-2-1-160 15,4 1-48-15,-1-2 0 0,1 4-192 0,1-2 0 0,-1 4-192 16,1 0 192-1,-1-1-1232-15,-1 2-144 0,0 2-32 0,-1-2 0 16,-2 5-1680-16,-1-3-352 0</inkml:trace>
  <inkml:trace contextRef="#ctx0" brushRef="#br0" timeOffset="15201.4">27407 660 38703 0,'-6'0'1712'0,"2"3"352"0,3-2-1648 0,0 1-416 0,2 1 0 0,0-2 0 15,2 2-400-15,-1 0-176 0,2 2-16 0,1 5-16 16,1 2-480-16,1-2-112 0,1 4-16 0,-2-2 0 16,1 3-1568-16,-1-2-320 0,2 0-64 0,-1 2-16 0</inkml:trace>
  <inkml:trace contextRef="#ctx0" brushRef="#br0" timeOffset="15662.17">27681 929 2751 0,'3'-4'256'0,"-2"-1"-256"0,2 1 0 0,-1 2 0 0,-1 0 1024 0,-1 2 176 15,2 0 16-15,-1-2 16 0,0 1 2240 0,0-1 448 0,1 2 96 16,-2 2 16-16,-2 1-624 0,0 1-112 0,-3 2-32 15,1 1 0-15,-2 0-1248 0,0 2-256 0,0-1-48 16,-2 2-16-16,2 0-992 0,0 2-208 0,1-3-48 0,2 2 0 16,1 2-320-16,1-1-128 0,2 3 0 0,1-2 144 15,1 2-144-15,2-1-176 0,1 2 48 0,3 2 0 16,1-2 128-16,-1 1-208 0,1-1 80 0,1 1 128 16,2-3-160-16,-1-2 160 0,2 0 0 0,-1-2-144 15,1-4 144-15,1-2 256 0,0-1-64 0,0-2-16 16,1-2 16-16,0-3 16 0,1-2 0 0,2-1 0 15,-2-4-208-15,1 0 176 0,3-6-176 0,-2 0 160 16,1-2-160-16,-4 0 0 0,0-3-160 0,-1 0 160 0,-2-3-160 16,0-1 160-16,-3 0-160 0,-3-1 160 0,-1 1-144 15,-3-2 144-15,-2 2-128 0,-1 2 128 0,-1 4 0 0,-1 2 0 16,0 4 0-16,-1 8 0 0,1 0 0 0,1 3 0 16,0 6 0-16,-1-1 0 0,2 3 0 0,0 4 0 15,3 0 0-15,-1 1 128 0,2 2-128 0,0 2 0 16,2 0 0-16,0 2 0 0,3-2 192 0,-1 2 0 15,2-1 16-15,1 1 0 0,0 3-48 0,2-3-16 16,0-2 0-16,0 3 0 0,-1-4-144 0,1 2 0 16,-2-1 0-16,0-2 0 15,-1 0-416-15,-2-2-64 0,1-1-16 0,0-2 0 16,-2 2-1360-16,-1-5-288 0,2-1-48 0,-3 0-13744 0</inkml:trace>
  <inkml:trace contextRef="#ctx0" brushRef="#br0" timeOffset="16163.7">28705 695 21711 0,'-1'2'464'0,"0"-2"112"0,0 0 0 0,1 2 64 0,0-2-512 0,0 2-128 0,0-2 0 0,-2 0 0 0,0 2 1088 0,-1 0 208 0,-2 3 48 0,-2 0 0 0,0 3 352 0,-6 1 80 0,0 1 16 0,-3 0 0 0,-4 2-576 0,-1 0-96 0,-4 4-32 0,-1-3 0 0,-1 3-64 15,-2-4-32-15,2 2 0 0,2-2 0 0,1 1-624 0,2-5-128 16,3 2-32-16,3-2 0 0,2-3-208 0,6-2 0 16,1 0 128-16,4-2-128 15,1-1-320-15,4 0-128 0,1-3 0 0,1 2-16 16,4-2 16-16,0 0 0 0,5 3 0 0,0-4 0 15,3 4 672-15,3-2 144 0,1 4 16 0,2-2 16 0,3 2 112 0,-1 3 0 16,2-2 16-16,-1 1 0 0,-1 2-528 0,0-2 0 16,2 5 0-16,0-3 0 0,-2 0 128 0,-2 4-128 15,-1-4 0-15,-2 3 0 0,-1 1 0 0,-2-1 0 16,-1-1 0-16,-3 3 0 0,1-1 0 0,-3 0 0 16,-2 2-160-16,0 0 160 0,-2 2-176 0,-1 1 176 15,-1-3-128-15,-2 4 128 0,-1 0 0 0,0 0 0 16,1 6 192-16,-4-3-64 0,1 0 176 0,-1 3 32 0,-2 0 16 15,-1-2 0-15,-2 2 0 0,-2-1 0 0,-1 3 0 16,-2-1 0-16,-2-3-160 0,-1 0-16 0,-2-1-16 0,0-3 0 16,-2 0-160-16,-2-1 0 0,1-6-192 0,-2 1 192 31,-3 1-688-31,-2-4-16 0,-1-4 0 0,-1-3-18176 0</inkml:trace>
  <inkml:trace contextRef="#ctx0" brushRef="#br0" timeOffset="18049.22">21635 5882 2751 0,'0'0'256'0,"-2"0"-256"0,2 0 0 0,-1 3 0 0,1-3 480 0,-1 0 48 0,0 0 16 0,-3 0 0 0,0-3 672 0,-1 3 128 0,0-3 16 0,0-4 16 0,2 2 224 15,0-2 64-15,1-2 0 0,1-2 0 0,2-1-512 16,-1 0-80-16,2-5-32 0,1 1 0 0,2-1 96 0,1 0 16 16,1-2 0-16,3-3 0 0,0 0-64 0,2-1 0 15,0 1 0-15,1-1 0 0,2-3-96 0,1 0-32 16,0-3 0-16,2 1 0 0,-2-1-320 0,1 1-80 16,1-7-16-16,1 3 0 0,0-2-144 0,0-1-16 15,1 2-16-15,0-1 0 0,0 1-128 0,1-3-32 16,5-1 0-16,-2-4 0 0,2 0-64 0,0 2-16 15,0-2 0-15,2 0 0 0,-1 0 0 0,1-3 0 16,3-1 0-16,-2-4 0 0,-2 3-128 0,-1-1 0 16,-2-2 0-16,1-2 0 0,1-1 0 0,-1-1 0 0,0-4 0 15,-2-3-176 1,2 2-720-16,-2-5-128 0,2 0-48 0,2-4 0 16,4 2-1920-16,3 2-384 0,3 2-80 0,2 4 0 0</inkml:trace>
  <inkml:trace contextRef="#ctx0" brushRef="#br0" timeOffset="34752.36">12248 3988 7359 0,'-25'22'656'0,"4"-6"-528"0,9-6-128 0,3-4 0 0,3 0 736 0,-8 1 112 0,-9 6 32 0,-15 9 0 0,-16 7-288 0,-11 2-48 0,-10 1-16 0,0-5 0 0,9-7 768 0,6-8 160 16,7-5 16-16,5-4 16 0,5-3 704 0,2-3 144 16,2 0 32-16,4-1 0 0,1 1-560 0,2 0-96 15,4-1-32-15,2 4 0 0,2 0-1248 0,3 0-256 16,4 4-48-16,2 2-128 16,5 2-704-16,3 0-240 0,2 1-48 0,5 1-16 15,2-3-432-15,6 5-96 0,4-5 0 0,6-3-16 0,7 1 1936 0,10-2 384 16,13 0 64-16,9-3 32 0,8 3 1136 0,10-3 240 15,6-2 32-15,16 1 16 0,18 1-1136 0,8-3-208 0,2 0-48 16,10 3-16-16,12-3-512 0,0-1-112 0,-6 2 0 16,3 2-16-16,0 0-48 0,2 0-16 0,-5 0 0 15,-5 0 0-15,-5 4-176 0,-1 1 192 0,-9 1-192 0,-2 0 192 16,-1 1-192-16,-8 0 0 0,-11-4 0 16,2 2 0-16,7-1 192 0,-8-2-32 0,-15 2-16 15,-3-4 0-15,-3-2 96 0,-4 0 16 0,-2 0 0 0,-6-2 0 16,-10-1-128-16,-11 2-128 0,-12-1 176 0,-10-1-176 15,-8 1 144-15,-8 0-144 0,-5 1 0 0,-6-2 144 16,-4 1-144-16,-8 0-144 0,-7-1 144 0,-11 2-208 16,-10-1-64-16,-13 0-16 0,-14 2 0 0,-8-4 0 15,3 2-16-15,-13 0 0 0,-13 2 0 0,-8-1 0 16,-4 3 304-16,-6 0 256 0,-4 0-64 0,-4 3 0 16,-4-3 64-16,-5 2 16 0,2 2 0 0,-2 0 0 0,0-2-48 0,-5 2-16 15,-5-2 0-15,6 5 0 0,8 0-208 0,-4-1 144 16,5 3-144-16,6 1 128 0,6 3-128 0,3 3-144 15,-1 3 144-15,4 6-18688 16</inkml:trace>
  <inkml:trace contextRef="#ctx0" brushRef="#br0" timeOffset="38205.72">20224 9947 14735 0,'-10'-2'1312'0,"2"-1"-1056"0,4 3-256 16,1 3 0-16,2-3 0 0,-3 2 0 0,-1-2-176 0,-7 4 176 0,-4-2 0 0,-2 2 0 0,0 2 0 0</inkml:trace>
  <inkml:trace contextRef="#ctx0" brushRef="#br0" timeOffset="39398.04">20063 9979 19343 0,'0'0'848'16,"-1"0"192"-16,0-2-832 0,-1 0-208 0,1 2 0 0,1 0 0 0,0 0 544 0,0 0 64 16,-1 0 16-16,0-2 0 0,1 2 400 0,0 0 64 15,0 0 32-15,0 0 0 0,0 0-176 0,0 0-48 16,0 0 0-16,0 0 0 0,0 0-608 0,0 0-128 0,0 0-32 15,0 0 0-15,0 0 256 0,0 0 32 0,0 0 16 16,0 0 0-16,0 0 96 0,0 0 32 0,0 0 0 0,0 0 0 16,0 0 112-16,0 0 32 0,0 0 0 0,0 0 0 15,0 0-128-15,0 0-32 0,0 0 0 0,0 0 0 16,0 0-176-16,0 0-48 0,0 0 0 0,0 0 0 16,0 0-320-16,0 0 0 0,0 0 0 0,0 0 0 15,0 0 0-15,0 0 0 0,0 0 0 0,0 0 0 16,0 0 0-16,-8 19 0 0,6-16 0 0,-1 0 0 15,-2 0 160-15,0 1-32 0,0-1-128 0,-1 3 192 16,-1-3-192-16,-1 0 176 0,0 1-176 0,0-4 160 16,1 2-160-16,-1-2 0 0,1 0 0 0,1 0 128 0,1 0 0 15,0 0 0-15,-1-2 0 0,0-2 0 0,-1 1 64 16,1 0 0-16,1-1 0 0,0-1 0 0,3 4-192 16,-2-4 192-16,2 4-192 0,-1-2 192 0,1 3-192 0,-2 0 0 15,0 3 0-15,-2-2 0 0,0 4 0 0,-3-1 0 16,-1 2 0-16,-2 1 0 0,-2 2 0 0,0-3 0 15,-1 4 0-15,-1-1 0 0,0-2 0 0,0 2 0 16,-1 1 0-16,1-2 0 0,2 0 0 0,1 0 0 16,1-2 0-16,1 1 0 0,2 3 0 0,0-4 0 15,3 0 0-15,0 1 0 0,1 2 0 0,0 1 0 16,0 0 0-16,0 2 0 0,2 1 0 0,-4 0 0 16,1 4 0-16,0 3 0 0,0-1 0 0,-3 4 0 15,2 1 0-15,-3-1 0 0,0 2 0 0,0 1 0 0,-1 5 0 16,1 1 128-16,0-1-128 0,0 0 0 0,0-1-160 15,3-2 160-15,2-3 0 0,1-3 0 0,4 0 0 16,2-3 0-16,2-1 0 0,4-2 0 0,2-2 0 16,1-2 0-16,3 1 224 0,2-6-64 0,0 2-16 0,2-3 0 15,3 0-144-15,0-3 0 0,3-2 144 0,-1-2-144 16,1 1 0-16,0-5 0 0,1 1 0 0,0 0 128 16,0-2-128-16,1 1 0 0,1 0 0 0,-1 0 0 15,1 2 0-15,-1-4 0 0,0 1 0 0,0 2 0 16,-4-2 0-16,2-2 128 0,-2 0-128 0,0-2 128 15,0-2-128-15,-2 0 0 0,0-3 0 0,-3 1 0 16,1-2 0-16,-4 0 0 0,1-3 0 0,-1 1 128 16,-3 2-128-16,-1-3 0 0,1-3 0 0,-1-4 128 15,-1-2-128-15,-2-3 0 0,0-1 0 0,0-2 0 0,-2 1 0 0,-2-1 128 16,0 2-128-16,-2 0 128 0,-2-1-128 16,-2 3 0-16,-2 2 0 0,0-1 0 0,-1 2 0 0,-1 1 0 15,-1 1-144-15,0 5 144 0,-2 1 0 16,0 1 0-16,-1 5 0 0,-2-3 0 0,1 3 0 0,-2 1 0 15,1 0 0-15,-1 4 0 0,-2-1 144 0,0 3-144 16,-1 3 160-16,-3 0-160 0,-2 3 0 0,-3 3 0 16,0-2 0-16,-2 4 0 0,-3 2 0 0,-2 4 0 15,-1 3 0-15,-1 1 0 0,4 1-160 0,-1 1 160 16,-1 4-128-16,1 1 128 0,-2 3 0 0,3 1-128 16,0-1 128-16,0 1 0 0,0 5 0 0,1 1-160 15,0 3 160-15,1 0 0 0,2-1 0 0,2 0 0 16,3 1 0-16,4-3 0 0,4-1 0 0,1 1 0 15,5-2 0-15,2 1 0 0,1-3 0 0,4 1 0 0,0-1 0 16,3 1 0-16,1-5 0 0,0 0-128 0,4-1 128 16,2-3 0-16,2-4-336 0,2-1 32 0,3-4 16 0,0 0 0 15,4-3 32-15,2 0 16 0,3-1 0 0,0-1 0 16,2-3 64-16,0 0 16 0,3-3 0 0,0 0 0 16,0-5 160-16,1-2 0 0,2-2 0 0,3-3 0 15,1-2 176-15,3 2 16 0,1-5 0 0,-1-1 0 16,0-2 0-16,-3-1 0 0,-2 1 0 0,-5-1 0 15,-4 2-192-15,-4-4 0 0,-4 1 144 0,-4-3-144 16,-4 1 224-16,-2 0-32 0,-4-3 0 0,-3 1 0 16,-1-3-16-16,-1 3-16 0,-1-2 0 0,0 0 0 15,0-1-160-15,-2-2 160 0,1 3-160 0,-2-1 160 16,0 1-160-16,0-1 0 0,1 3 0 0,-1 2 0 0,2 1 0 16,-2 1 0-16,1 0 0 0,0 0 0 0,0 3 0 0,0 1 0 15,-1-2 0-15,-1 5 0 0,0 3 0 16,-3-1 0-16,-1 2 0 0,-5-1 0 0,-3 6 0 0,-6-1 0 15,-3 4 144-15,-8 4-144 0,-7 4 0 0,-8 5 0 16,-5 2 0-16,-4 4 0 0,-2 3 0 0,-2 1 0 16,-1 2 0-16,3-4-192 0,6 1-32 0,3-2-16 15,4 1 0-15,-2 1-12144 16,-1 0-2432-16</inkml:trace>
  <inkml:trace contextRef="#ctx0" brushRef="#br1" timeOffset="-207647.42">995 4998 30399 0,'2'-4'2704'0,"-1"1"-2160"0,1 0-544 0,1 2 0 0,-1-1 720 0,2-1 48 0,1-1 0 0,2-4 0 0,5-2 336 0,0 0 80 0,0 0 16 0,1 0 0 0,-1 1-720 0,-2 2-144 16,-1 2-16-16,-1 1-16 0,0 2-304 0,-1 1 0 15,2 1 128-15,-2 1-128 0,2 1 0 0,-2 5 0 16,-1-1 0-16,2 4 0 0,-1 0 176 0,1 4 16 15,-1 2 16-15,-1 3 0 0,2 3 80 0,0 7 16 16,2 7 0-16,-1 7 0 0,2 1-176 0,-2 3-128 16,-1-2 144-16,0-3-144 0,-2-5 240 0,0-2-48 15,-1-3-16-15,-1-1 0 0,-2-3-176 0,-1 1 192 0,1-3-192 16,-2 0 192-16,-2 1-32 0,2-4 0 0,0-2 0 0,0-7 0 16,2-3 32-16,-1-5 0 0,0-2 0 0,2-4 0 15,0 0 96-15,2-6 32 0,1 0 0 0,2-4 0 16,1-3-80-16,-1 1-16 0,3-2 0 0,3-1 0 15,3-7-96-15,4-3-128 0,3 0 176 0,3-8-176 16,5-1 256-16,1-1-48 0,6-3-16 0,0 1 0 16,3 0 64-16,-1 3 0 0,1 3 0 0,3-3 0 15,5-1-112-15,5-6-16 0,4-1 0 0,2-1 0 16,-2 1-128-16,-2 1 0 0,-4 4 0 0,3 1 0 16,1 1 128-16,1 1 0 0,-2-1 0 0,-3 1 0 15,0-4-304-15,-1 5-64 0,-4 2-16 0,9-1-20752 16</inkml:trace>
</inkml:ink>
</file>

<file path=ppt/ink/ink4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40:04.58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7030A0"/>
    </inkml:brush>
    <inkml:brush xml:id="br2">
      <inkml:brushProperty name="width" value="0.05292" units="cm"/>
      <inkml:brushProperty name="height" value="0.05292" units="cm"/>
      <inkml:brushProperty name="color" value="#00B0F0"/>
    </inkml:brush>
  </inkml:definitions>
  <inkml:trace contextRef="#ctx0" brushRef="#br0">22966 4225 17503 0,'3'-6'1552'0,"-2"0"-1232"0,0 3-320 0,-2 3 0 0,0 3 1152 0,-2-3 160 0,0 0 32 0,-3-4 16 0,-4 4 320 0,-5 1 64 0,-6 4 16 0,-5 3 0 16,-4 4-784-16,-3 1-144 0,-4 5-48 0,-4-1 0 15,-1 4-784-15,-3-1-272 0,0 1 0 0,0-1 0 16,5-4 272-16,2 3 0 0,-1 0 0 0,0 4 0 16,3 0 816-16,2 4 64 0,2 3 16 0,1 2 0 15,2 3-224-15,2 1-32 0,2 2-16 0,1 3 0 16,0 2-384-16,2-2-80 0,1 0-16 0,1 1 0 15,-1 1-144-15,0 2 128 0,1 3-128 0,0-1 128 16,2 0-128-16,2-3 0 0,0 1 144 0,0-7-144 16,2-1 0-16,2-5 0 0,1-3 0 0,2-3-128 15,1-1-48-15,4-6 0 0,-1 2 0 0,0-5 0 0,2-1 176 0,1-1-208 16,0-2 80-16,2-4 128 0,-1 0 0 16,2-4 192-16,-1-1 0 0,0-1 0 0,0-1-64 0,2-1 0 15,-2-1 0-15,1-1 0 0,-1-2-128 0,1-2-176 16,0-3 48-16,1 2 0 0,-1-6 128 0,0 1-160 15,0-3 160-15,1-2-160 0,-2-2 160 0,1-2-192 16,0-1 192-16,2-4-192 0,-1-3 192 0,2 1-160 16,1 0 160-16,1-1-160 0,1 1 32 0,2-1 0 15,2-5 0-15,4-2 0 0,0 2 128 0,0 2 0 16,2 1-144-16,3-3 144 0,3-2 0 0,3-3 0 16,3-1-144-16,0-4 144 0,2 2-128 0,1-2 128 15,2-1-192-15,0 0 192 16,3-1-832-16,1 5-64 0,0 0-16 0,5 3 0 15,4 1-368-15,5-2-64 0,2 5 0 0,2-1-16 16,-4 4 352-16,0 3 80 0,0 2 16 0,-4 0 0 16,-3 4-48-16,0-1-16 0,6-1 0 0,0-2 0 15,1 1 352-15,0 3 80 0,-3-3 16 0,-2 5 0 16,-4-2-48-16,-2 3-16 0,0-3 0 0,-1 3 0 16,-1 1-176-16,-1-1-48 0,0 2 0 0,-1 2 0 15,-3 3-400-15,0 2-64 0,-5 0-32 0,-3 1 0 0,-1 3 528 16,-5 3 96-16,-4 0 32 0,-2 2 0 0,-5 2 16 15,-2 2 0-15,-4 0 0 0,-3 2 0 0,-2 0 832 0,-3 1 192 0,-3 3 16 0,-3 1 16 16,0-1 480-16,-4 3 112 0,-2-1 16 0,-1 1 0 16,-1 1-96-16,-1 2-16 0,-3-3 0 0,-5 4 0 15,-2 1-80-15,-5 4 0 0,-5 2-16 0,-3 5 0 0,-3 1 0 16,-2 1 0-16,-1 3 0 0,-5 2 0 16,-2 5 48-16,-4 0 16 0,-3 5 0 0,-2 1 0 0,0 4 352 0,-4 3 80 15,-3 5 16-15,-2 2 0 0,2 2 480 0,-2-4 112 16,-1 4 0-16,-1-1 16 0,5-2-592 15,3-3-128-15,3 1-32 0,4-2 0 0,5-4-656 0,2 0-128 16,-1 3-16-16,4 2-16 0,2 1-176 0,4-3-48 16,6-1 0-16,3-2 0 0,1 0-144 0,4-4 160 15,4 1-160-15,3-5 160 0,1 2 144 0,2-4 16 16,4-3 16-16,0-2 0 0,3-2-144 0,0-2-16 16,2 2-16-16,1-6 0 0,2 1-160 0,1-1 0 15,-1-2 144-15,3 0-144 0,1 1 0 0,1-4 0 16,0-1 0-16,3-2 0 0,0-2 0 0,1-2 0 0,1-1-160 15,2-3 160 1,-1 0-448-16,2-4 32 0,1-2 0 0,1-3 0 16,0 1-432-16,2-7-96 0,-1 2-16 0,2-5 0 15,-1-5 384-15,2-3 80 0,3-6 16 0,-1-5 0 0,0-5 480 0,3-6 256 0,0-5-16 0,1-4-16 16,0-4-496-16,-1-3-112 0,1-7 0 0,-1-2-16 31,-2 4-128-31,2-2-32 0,0-4 0 0,1-2 0 0,3 0 192 0,-1-2 48 0,2 0 0 0,2 4 0 16,3 4-256-1,1 2-64-15,4 0 0 0,3 4 0 0,2 2-128 16,1 4-16-16,2 2-16 0,3 0 0 0,0 2 368 0,1-2 80 0,0 2 16 0,-2 1 0 16,4-3 336-16,0 5 0 0,0-1 0 0,1-1 128 15,5 1 128-15,0 3 0 0,2-2 16 0,0 2 0 16,1-1-272-16,-1-1 0 0,-1 4 0 0,-1-1 0 16,1 2-400-1,-4 3-48-15,-4 3 0 0,4 1-10080 0</inkml:trace>
  <inkml:trace contextRef="#ctx0" brushRef="#br1" timeOffset="19372.62">24735 7424 21183 0,'-3'-2'1888'0,"1"-2"-1504"0,-1 4-384 0,2-2 0 0,1 2 1024 0,-1 0 128 0,-2-4 16 0,-2-1 16 0,-1 0 160 0,-2-1 48 0,-4-3 0 0,-1 3 0 16,-2-1-640-16,-4 0-128 0,-2 1-32 0,-2 1 0 16,-4 2 48-16,-4-1 16 0,-3 1 0 0,-3 3 0 15,0 3 240-15,-1 3 64 0,1 2 0 0,0 4 0 16,2 3-640-16,0 5-128 0,2 4-32 0,1 1 0 16,0 5-160-16,0 4 0 0,-1 3 0 0,1 4 0 15,0 5 0-15,4 1 0 0,2 1 0 0,5 2 0 16,7-8 0-16,4 5 0 0,5 2 0 0,8 6 0 0,4-2 128 15,7-3 112-15,7 2 16 0,5-5 0 0,5-3-128 16,5-4 0-16,2-1-128 0,4-5 192 0,1-1-192 0,4-3-256 16,1-6 48-16,11-3 16 0,9-2-128 0,6-6 0 15,0-4-16-15,-2-2 0 0,-3-4 336 0,-1-3 0 16,1-7 0-16,2-2 0 0,-1-4 288 0,-2-3 32 16,-2-2 0-16,-6-1 0 0,-5-3 48 0,-5 0 16 15,-3-4 0-15,-3-3 0 0,0 1-176 0,-4-3-16 16,-7 0-16-16,-4-1 0 0,-7 0-48 0,-5-6 0 15,-6-4 0-15,-6-2 0 0,-6 1-128 0,-6-4 0 16,-8 1 0-16,-6 3 0 0,-8-2 0 0,-7 1 0 16,-2-1 128-16,-5 1-128 0,-3-3 0 0,2 2 0 15,3 8 0-15,-10-4-176 0,-10 3 176 0,-10-1-192 16,-7 7 192-16,0 5-192 16,2 7-320-16,1 4-80 0,2 8-16 0,0 1-11360 0,1 14-2256 15</inkml:trace>
  <inkml:trace contextRef="#ctx0" brushRef="#br1" timeOffset="20276.79">22617 9805 30399 0,'-12'-9'2704'0,"4"0"-2160"0,-1 2-544 15,4 3 0-15,1-1 1072 0,2 4 96 0,-1-4 32 0,-3 0 0 0,-2-3-48 0,-5-2-16 0,-3-5 0 0,-1 1 0 0,1 4-544 0,-1 2-96 0,-2-2-32 0,-1 5 0 0,2 1-320 0,-3 3-144 0,-2-2 128 0,0 3-128 0,-2 3 0 0,2-2 0 16,-2 5 0-16,1-2 0 0,0 5 0 0,-2-1 192 16,1 2-192-16,-1 3 192 0,0 0 0 0,-2 2 0 15,-1 1 0-15,1 3 0 0,1 1-64 16,-1 2-128-16,1 6 192 0,0 3-64 0,1 7-128 0,2 3 0 16,5 7 0-16,0 3 0 0,4 2 0 0,4-2 0 15,2-3 0-15,3-1 0 0,3 0 0 0,1 0 0 16,2-1 0-16,3 1 0 0,-1 0 0 0,3 0 0 15,0-2 0-15,3-1 0 0,1-6 0 0,3-3 0 16,2-4 0-16,5-5 0 0,1-4 0 0,5-3 0 16,0-3 0-16,4-4 128 0,2 0 0 0,5-2-128 15,3-3 192-15,3-4-64 0,0 2-128 0,3-5 128 16,3-2-128-16,3-2 128 0,3-2-128 0,4 0 0 0,5-4 144 16,0-1-144-16,-2 1 0 0,-7-3 0 0,-4 0 0 15,-2-3-192-15,-2 0 192 0,0-3-128 0,-1 1 128 16,-3-5-128-16,-2 3 128 0,-2-4 0 0,1-3 160 15,-6-3-160-15,-3-2 224 0,-6-2-48 0,-3 0-16 0,-7-2 0 16,-3 1-16-16,-6-3 0 0,-2 1 0 0,-7-2 0 16,-5-1-144-16,-4-5 0 0,-6-2 0 0,-4-7 0 15,-8-3-224-15,-4-5 32 0,-4 4 0 0,-4 2 0 16,0 6 192-16,-3 4-176 0,2 3 176 0,1 4-160 16,3 2-32-16,2 7 0 0,2 2 0 0,1 9 0 15,2 3-144-15,0 8-48 0,0 4 0 0,1 4-11856 16,1 4-2384-16</inkml:trace>
  <inkml:trace contextRef="#ctx0" brushRef="#br1" timeOffset="21249.09">24882 12015 31327 0,'-4'-5'2784'0,"2"1"-2224"0,0 0-560 0,1 1 0 0,0 0 1472 0,0 1 192 0,-2-5 48 0,-2 0 0 0,-2-8-1104 0,-3-1-224 16,-1-4-32-16,-3 4-16 0,-1-2-112 0,-1 3-32 16,-2 1 0-16,-3 2 0 0,-3 2-192 0,-2 4 0 0,-3 1 0 15,-5 5 0-15,-2 5 256 0,-3 5 0 0,-2 5 0 16,-1 4 0-16,0 6-16 0,2 3 0 0,3 5 0 15,0 7 0-15,3 2 48 0,-1 5 16 0,3 2 0 0,1-2 0 16,1 0-64-16,1-3-16 0,1-1 0 16,2 2 0-16,3-3-224 0,2 1 176 0,2 2-176 0,4-1 160 15,3-3-160-15,0 4 192 0,4-3-192 0,5-1 192 16,1-2-192-16,4-1 0 0,3 3 0 0,3 1 0 16,3-1 0-16,5 1 160 0,5 5-160 0,5-2 160 15,3-2-160-15,4-2 0 0,3-7 144 0,2 1-144 16,1 1 128-16,2-8-128 0,2-3 128 0,4-3-128 15,8-3 176-15,2-7-48 0,3-2 0 0,-2-4 0 16,-3-5 112-16,-3-2 16 0,-3-4 0 0,-2-5 0 16,0-3 96-16,0-6 32 0,2 1 0 0,-1-5 0 0,-1-3-192 15,-3-2-16-15,-6-3-16 0,-5-3 0 0,-3-7-160 16,-4-5 0-16,-4-4 0 0,-5-3 128 0,-3 1-128 0,-4-5 160 16,-5 1-160-16,-4-4 160 0,-3-3-16 0,-6-1 0 15,0-2 0-15,-4 0 0 0,-2-1-144 0,-2 4 192 16,-3 6-192-16,-1 4 192 0,0 6-192 0,-2 5 0 15,1 1 0-15,-1 6 0 0,2 3-272 0,0 5 64 16,-1 5 16-16,2 2 0 0,-1 4-16 0,0 0 0 16,1 5 0-16,1 3 0 15,-1 2-320-15,0 0-64 0,-1 2-16 0,0 2 0 16,-1 2 48-16,-1 0 16 0,-2 0 0 0,-1-3 0 16,-3 3-96-16,-3-1-32 0,-6-2 0 0,-4 0-11744 15,-2-4-2336-15</inkml:trace>
  <inkml:trace contextRef="#ctx0" brushRef="#br1" timeOffset="22265.87">31857 9603 40543 0,'-11'-3'3600'0,"1"0"-2880"0,4 3-576 0,2 0-144 0,1 0 384 0,-2 0 32 0,-5 0 16 0,-8 0 0 0,-6 0 80 0,-10 3 0 0,-5 0 16 0,-4 1 0 0,0 5-384 0,3 0-144 15,1 4 0-15,3 3 144 0,3 2-144 0,3 5 0 16,6 3 0-16,1 5 0 0,4 1 0 0,3 9 0 16,2 2 0-16,2 8 0 0,3 5 0 0,3 3 160 15,3 2-16-15,2 1 0 0,5-2-144 0,2-4 0 16,4-2 0-16,5-4 128 0,2 1-128 0,5 2 0 15,8-1 0-15,3-1 0 0,7-2 0 0,1-4-224 0,4-7 80 16,-1-3 16-16,-3-7-128 0,-2-3-32 0,-1-5 0 0,-2-2 0 16,-4-4 288-16,-3-3 0 0,-2-5 0 0,0-2 0 15,2-4 448-15,2-3 64 0,2 0 0 0,3-7 0 16,2-5 96-16,1 1 32 0,-1-4 0 0,0-2 0 16,-3-5-384-16,-1-3-64 0,1-4 0 0,-4-8-16 15,-3 1-176-15,0-5 160 0,-2-4-160 0,-4-3 160 16,0 2-160-16,-3-2 128 0,-3 3-128 0,-4 1 128 15,-4 3 64-15,-4-1 0 0,-2-1 0 0,-6 4 0 16,-3-1 0-16,-5 1 16 0,-2 4 0 0,-6 0 0 16,-2 6-208-16,-4 4 0 0,-5 2 0 0,-4 4 0 15,-4 3-336-15,-7 3 32 0,-72-9-272 16,56 17 288-16,2 4 0 0,1 0 0 0,2 2 0 16,3-2-208-16,3 4-32 15,-3 0-16-15,1 1 0 0,0 2-224 0,1-1-64 16,4-1 0-16,3 2-18688 0</inkml:trace>
  <inkml:trace contextRef="#ctx0" brushRef="#br2" timeOffset="106332.34">26708 8108 5519 0,'9'-10'496'0,"-2"0"-496"0,-2 5 0 0,-2 4 0 0,-2-1 448 0,1-2-16 0,5-2 0 0,3-4 0 0,2-6-224 0,3 1-32 16,1 1-16-16,-1 2 0 0,0 2 144 0,-1 2 16 15,2 4 16-15,2-2 0 0,2 3-336 0,1-3-256 16,1 2 32-16,1 1 16 0,0-2 592 0,-2 1 128 16,0-2 32-16,-3 2 0 0,-2-2 1552 0,-2 2 304 15,-3 2 64-15,-2-2 16 0,-3 1-128 0,-4 0-32 16,1 3 0-16,-5 0 0 0,0 1-208 0,-2 1-32 0,-2 1-16 16,-1 1 0-16,-1-1-800 0,-3 2-176 0,0 3-16 0,-1 0-16 15,-3 2-624-15,0 0-128 0,-2 0-32 0,-1 2 0 16,2 3-272-16,-3 1 0 15,0-2 0-15,-1 2 0 0,2-1 176 0,-2-3-176 0,1 2 160 0,1 1-160 16,-1-3 208-16,-1-1-48 0,1 2-16 0,-2-2 0 16,-2 2 80-16,-1 0 16 0,-6-1 0 0,-3 4 0 15,-5 0-32-15,-4 0 0 0,-3 3 0 0,-2 1 0 16,2-2-80-16,1 3 0 0,-1 1-128 0,2 4 192 16,3-3-64-16,-1 1-128 0,-2 1 176 0,0 1-176 15,2-1 208-15,-3 1-64 0,-3 0-16 0,1 1 0 0,3-1-128 16,1-4 0-16,2 3 0 0,2-2 0 0,1 1 0 15,-2-2 0-15,0 0 0 0,-5-2 128 0,-3 2-128 16,-1-1 192-16,-3 2-192 0,2 0 192 0,1 2-192 0,2-4 0 16,1 7 0-16,2-2-176 0,1 0 176 0,-2 2 128 15,-6 4-128-15,-2-4 176 0,-1 1-176 0,1-1 0 16,4-3 0-16,3-2 128 0,3 0 64 0,4-2 16 16,3 1 0-16,2-4 0 0,2-2-48 0,0 0-16 15,0-3 0-15,2-3 0 0,-1 2-144 0,1-2 192 16,1-1-192-16,0-2 192 0,-2 2-192 0,0-3 0 15,-1 0 0-15,0 2 0 0,0 0 0 0,1-2 128 16,-4 2 0-16,2 0 0 0,0-1 16 0,-3 3 0 16,-2-2 0-16,-5 8 0 0,-5 0-144 0,-2 7 0 15,2 1 0-15,0 2 0 0,1 0 0 0,1 3 0 16,3-1 0-16,0-1 0 0,3 2 0 0,-3-3 0 0,0-4 0 16,-2-2 0-16,4-2 0 0,-1-2 0 0,2-1 0 15,4-2 0-15,2-1 192 0,4-2-64 0,2 0 0 0,2 0 0 16,1 0-128-16,2-2 160 0,0 1-160 0,2 1 160 15,0-3-160-15,2 2 0 0,-3-1 0 0,-3 4 0 16,-1-1 0-16,1 2 0 0,-2 2 0 0,0 1 0 16,1 0 0-16,0 3 128 0,1-2-128 0,-1 4 0 15,0-2 0-15,4-2 0 0,0 0 0 0,3-1 0 16,-1 1 0-16,3-5 0 0,0 2 0 0,0-5 0 16,1 3 0-16,1-3 0 0,1-2 128 0,-2 0-128 15,3-1 128-15,-2-1-128 0,2 0 128 0,0 0-128 16,1-1 128-16,0-2-128 0,1 2 128 0,2-4-128 0,-1 2 128 15,0-2-128-15,2 2 0 0,-1 0 128 16,1-2-128-16,0 3 0 0,-1 0 0 0,1-3 0 0,-2 4 0 16,0 0 0-16,1-2 0 0,-3 4 0 0,0-2 0 0,-2 1 0 15,-2 0 0-15,1 1 0 0,0-1 0 0,-2 1 0 16,1-1 128-16,1 1-128 0,1 1 0 0,-1-1 128 16,1 0-128-16,1 0 128 0,3 0-128 0,0-3 0 15,2 1 0-15,2-2 0 0,1-1 0 0,1 2 0 16,2-3 0-16,1 0 0 0,-1 0 0 0,2 0 0 15,0 0 0-15,1-3 0 0,-1 3 0 0,1-1 0 16,2-1 0-16,-4 2 0 0,0 0 0 0,0 0 0 16,0 0 0-16,24-13 0 0,-17 11 0 0,2-3 0 15,1 2 0-15,-1 0 0 0,4-4 0 0,-1 2 0 16,2 0 0-16,-1 1 0 0,3 0 0 0,0-2 0 16,2-1 0-16,-2 4 0 0,0-3 0 0,-1 2 0 0,1-2 0 15,0 3 0-15,-1-3 0 0,0 2 0 0,-1-1 0 0,3 0 0 16,-1-1 0-16,0-2 0 0,2-1 0 0,1-1 0 15,2 0 0-15,-1 0 0 0,1-2 0 0,0 0 0 16,2-2 0-16,3-2 0 0,4-1-144 0,2-1 144 16,0 0 0-16,3-3-192 0,2 1 192 0,-1-2-160 15,2 1 160-15,-2 1 0 0,-3 4-144 0,-3 0 144 16,-4 0-192-16,-3 3 48 0,-3 3 0 0,-1 2 0 16,-3-2 0-16,0 0 0 0,-1 1 0 0,0-1 0 15,2 0-16-15,0 2 0 0,3-5 0 0,2 1 0 0,3 0 160 16,1 1 0-16,5-4 160 0,0 1-160 0,1-1 0 15,0-1 0-15,1 0 0 0,1-2 0 16,0-2 0-16,0 1-128 0,-5 1 128 0,0-1 0 0,-1 3 0 16,2-4 0-16,2 2 128 0,3-1-128 0,2-1 0 0,1-1 0 15,1 3 0-15,-1 1 0 0,-2 2 0 0,0-1 0 16,1 2 0-16,0-1 0 0,-3-1 0 0,1 0 0 16,0 0 0-16,2-3 0 0,5 3 0 0,4-2 0 15,3-2 0-15,2-1 0 0,-3 5-240 0,-2-4 64 16,-3-1 16-16,-2-1 0 0,-7 3 160 0,-1 3-160 15,-3-4 160-15,0 2-160 0,4-3 160 0,1-1 0 16,4-2 0-16,3-1 0 0,0 1 0 0,0 0 0 16,2 2 0-16,-2-2-128 0,-1 2 128 0,0 0 0 15,-4 0 160-15,3-1-160 0,1 1 0 0,3-3 0 16,8 2 0-16,0-2 0 0,0-1 0 0,-1 1 0 0,-4 3 0 16,-4-3 0-16,-1 3 0 0,-6 0 0 0,-3 2 0 15,-1 2 0-15,0-3 0 0,-1 3 0 0,1 3 0 0,1-1 0 16,-1 1 0-16,0 2 0 0,1-2 0 0,1-1-160 15,-2 4 160-15,-1 0 0 0,-2 0 0 0,-1-3 0 16,-2 3 0-16,0-2 0 0,-3 2 0 0,-1-2 0 16,1-1 192-16,0 2-16 0,3-2-16 0,0-1 0 15,2 1-16-15,0-1 0 0,-2 2 0 0,-2-2 0 16,-1 4-144-16,-2 0 0 0,1-4 0 0,-1 3 0 16,0-2 0-16,-1 2 0 0,-3 0 0 0,3 0 0 15,-3 0 0-15,2 1-144 0,-1 0 144 0,1-1-208 16,-2 3 208-16,2-2 0 0,-1 0 0 0,1 2 0 15,1-3 0-15,1 4 0 0,1-1 0 0,1-3 0 16,0 5 0-16,-2 0 0 0,-2-2 0 0,1 4 0 0,-3 0 0 16,-2 0 0-16,0 0 128 0,-4 2-128 0,-2 1 128 0,-2 0-128 15,0 0 0-15,-5 3 0 0,0 0 320 0,0 0-64 16,-4 0 0-16,0 3 0 0,-2-2-96 0,-1 4-32 16,-2-1 0-16,-2-1 0 0,-3 6-128 0,-2-3 0 15,-2 4 0-15,-1 2 0 0,0-2 0 0,4 0 0 16,2-4 0-16,-3 3 0 0,0 5 0 0,-5 0 0 15,-2 3 0-15,-1 1-176 0,0 2 176 0,-1-2 0 16,4-2 0-16,-4 1 0 0,0-1 0 0,-1-2 0 16,-3 3 0-16,-3-1 0 0,-5 0 128 0,-5 0-128 15,-5 2 128-15,-2-2-128 0,0 3 0 0,-2 0 128 16,0 3-128-16,-3 1 0 0,3-2 0 0,-5 4 0 16,-8-1 0-16,-5 4 0 0,-3 5 0 0,-1-1 0 15,3 4 0-15,0 1 0 0,3 1 0 0,-4-4 0 0,-6 2 0 16,0-5 0-16,4-1 0 0,3-3 0 0,7-1 0 0,3-1 0 15,2-3 0-15,1 0 0 0,0-2 0 0,-2 2 0 16,-1-1 0-16,2 4 0 0,7 1 0 0,1 0 0 16,4 1 0-16,0 1 0 0,0 1 0 0,0-3 0 15,-3-1 0-15,-1 1 0 0,-2-4 0 0,2 0 0 16,4-1 0-16,1-5 0 0,5 1 0 0,1 1 0 16,4-1 0-16,-1 0 0 0,1-1 0 0,-2-3 0 15,-1 3 0-15,2-4 0 0,0 4 0 0,0-2 0 16,-3 5 0-16,-2-1 0 0,5-1 0 0,0 2 0 15,5-1 0-15,3 1 0 0,1 0 0 0,3-3 0 0,1 0 0 16,1-4 0-16,0 4 0 0,0-3 0 0,2-1 0 16,-3-1 0-16,0 0 0 0,-3 2 0 0,1-4 0 15,-2 4 0-15,-2-3 0 0,0 2 0 0,-3-2 0 0,0 2 0 16,-1 1 0-16,0-2 0 0,4 1 0 0,0-1 0 16,0 3 0-16,1-2 0 0,2 1 0 0,1-1 0 15,-1-2 0-15,1 2 0 0,-1-1 0 0,1 2 0 16,-1-2 0-16,2 0 0 0,-3 1 0 0,1 1 0 15,1-1 0-15,0 0 0 0,-1 2 0 0,2 1 0 16,0-3 0-16,0 4 0 0,1 0 0 0,0-2 0 16,1 3 0-16,0-1 0 0,1 3 0 0,0-3 0 15,-1 0 0-15,0 0 0 0,0 0 0 0,-1-1 0 16,0 2 0-16,-2-1 0 0,-3-1 0 0,-3 0 0 16,1 1 0-16,-3-3 0 0,1 0 0 0,1 0 0 0,0-4 0 15,3 0 128-15,2 1 32 0,-1 0 16 0,3-1 0 0,1-2 0 16,4 2-176-16,3-3 128 0,2 1-128 15,1-2 128-15,3 3-128 0,0-5 0 0,3 2 0 16,0-1 0-16,3-2 0 0,-1 2 0 0,2-4 0 0,1 3 0 16,0-2 0-16,1-1 0 0,1 2 0 0,0-2 0 15,1 0 0-15,0-2 0 0,4 1 0 0,-1-2 0 16,1-1 144-16,3-2-144 0,1 0 160 0,4 0-160 16,5-6 128-16,6-1-128 0,3 0 0 0,7-5 0 15,3 2 0-15,3-1 128 0,1-2-128 0,0-2 0 16,-1 2 0-16,0-4 0 0,-2 1 0 0,-3 0 0 15,0 1 0-15,4-3 0 0,5-1 0 0,4 1 0 16,0 1 0-16,0 1 0 0,5 2 0 0,-2-2 0 16,-1 4 0-16,0-3 0 0,-1 1 0 0,1-2 0 0,2 3 0 15,3-1 0-15,2-1 0 0,1 1 0 0,-4 2 0 0,-2-4 0 16,-5 2 0-16,-2-1 0 0,-1-1 0 0,2-4 0 16,3 1 0-16,1-1 0 0,1-3 0 0,2 1 0 15,1-5 0-15,-1 3 0 0,-6-1 0 0,-1-1 0 16,0 3 0-16,2 1 0 0,3 1 0 0,3 3 0 15,-2 0 128-15,-1-1-128 0,-3 1 0 0,-6 2 0 16,-2-3 0-16,-2 1 0 0,-3-1 0 0,4 1 0 16,3-4 0-16,5 0 0 0,-1-1 0 0,0 2 0 15,-1 1 0-15,-1 4 0 0,-5-3 0 0,-3 3 0 16,-2 2 0-16,-3 1 0 0,-1 0 0 0,2 0 0 16,3 0 0-16,2 1 0 0,2 2 0 0,1 0 0 15,1-3 0-15,-1 3 0 0,-2 0 0 0,-2 0 0 0,-1-5 0 16,2 1 0-16,-5 2 0 0,1-5 0 0,3 4 0 15,2-6 0-15,-3 4 0 0,3-1 0 0,3-2 0 16,0 2 0-16,-2 0 0 0,-3 3 0 0,-4 0 0 0,-3 3 0 16,-5 0 0-16,-3 4 0 0,-2-3 0 0,-2 5 0 15,-3-2 0-15,0 2 0 0,-1 0 0 0,1 0 0 16,1 1 0-16,2-3 0 0,0 2 0 0,4 0 0 16,-1 2 0-16,1-2 0 0,3 0 0 0,0 0 0 15,-1-1 0-15,0 1 0 0,1 0 0 0,-2 0 0 16,0-2 0-16,-1 2 0 0,-2-1 0 0,-1 0 0 15,-2 2 0-15,-4-1 0 0,-1 1 0 0,-3 2 0 16,-3 1 0-16,-1 0 0 0,0 2 0 0,-2-1 0 16,-1 1 160-16,-1 2-160 0,1 1 160 0,-2-2-160 0,1 3 0 15,1-4 128-15,-2 4-128 0,1-2 0 0,1-1 0 0,1 2 0 16,-1-2 0-16,4 0 0 0,0-1 0 16,0-2 0-16,5 0 0 0,0 0 0 0,3 0 0 0,1-4 0 15,4 1 0-15,2-1 0 0,1-2 0 0,1 2 0 16,1 0 128-16,-3 1-128 0,0-1 0 0,-2 4 0 15,-2 0 0-15,-2 0 0 0,-3 2 0 0,-3-1 0 16,-3 4 0-16,-2 1 0 0,-1 0 0 0,-3 0-192 16,0 4 48-16,-3-2 0 15,-1 4-1168-15,-2 1-224 0</inkml:trace>
  <inkml:trace contextRef="#ctx0" brushRef="#br2" timeOffset="124996.35">9230 14679 36863 0,'-7'0'3264'0,"1"2"-2608"0,3 0-528 0,1-2-128 0,2 0 432 0,-1 0 48 0,-4 0 16 0,-1 0 0 0,-4 3-1136 0,-1 0-208 0,0-3-48 0,-3 3-16 16,2 1-2096-16,-2-3-400 0,2 4-96 0,-2 1-16 15,1 0 0-15,-2 4-16 0,0 0 0 0,-2 2 0 0,-2 2 4160 0,-1-2 832 16,2 1 160-16,-1-1 48 0,1 2 1024 0,-6 3 224 16,-1 3 32-16,-1-1 16 0,2 4-1488 0,2-2-288 15,4 1-64-15,5-3-16 0,5-3-544 0,4-4-112 16,6-2-32-16,1-4 0 0,4 0-416 0,0-2 0 15,3 0-192-15,1-2 192 16,-1 1-1536-16,2-3-192 0,1 1-48 0,1-1 0 16,1 2 80-16,1-2 16 0,0 0 0 0,-1 3 0 0,1 0 1504 0,-1 1 304 0,0 2 64 15,0 3 16-15,0 1 496 0,0 2 112 0,-3-2 16 0,0 4 0 16,1 1-160-16,-1-2-32 0,-1 2 0 0,-1-1 0 16,0 1 208-16,0-3 48 0,-1-2 0 0,-2 2 0 15,-1-2 448-15,0 2 112 0,-1-2 16 0,-2 3 0 16,-1-3-976-16,-1 4-192 0,-2-1-48 0,-1 3 0 15,-3-3-480-15,-1 3-96 0,-2-1-32 0,-2 1 0 16,0-3 48-16,-1-1 16 0,0 2 0 0,0-2 0 16,1-3 416-16,0-2 96 0,0 2 16 0,-1-3 0 15,0 0 496-15,-3-1 96 0,2 1 32 0,-2 1 0 16,1 1-496-16,-3-4-112 0,0 1 0 0,-2-1-16 16,-1-1-1040-1,0 0-208-15</inkml:trace>
  <inkml:trace contextRef="#ctx0" brushRef="#br2" timeOffset="125378.3">9423 14611 27647 0,'-3'3'2448'0,"1"-1"-1952"0,-1 0-496 0,2 0 0 0,0-2 2304 0,-1 3 384 0,0-3 64 0,-3 3 0 0,0 3-1504 0,0 1-304 0,0-1-64 0,3 1-16 16,-1 2-624-16,3 1-240 0,3 2 176 0,0 2-176 31,2 3-432-31,0 5-176 0,0-2-32 0,-1 2-16 0,0 7 208 0,-2-8 64 0,1-1 0 0,-2 4 0 15,-1 11 384-15,-3 11 0 0,-2 7 0 0,-2 6 0 16,-3-1-128-16,-4 4 128 0,0-7-128 0,-4 2 128 16,2-4-416-1,-2 1 0-15,2-1 0 0,0-2 0 0,1 0-928 16,2-9-192-16,3-8-48 0,3-6 0 0,2-9 240 0,1-9 32 0,2-4 16 0,2-6-10672 16</inkml:trace>
  <inkml:trace contextRef="#ctx0" brushRef="#br2" timeOffset="125633.14">9031 15148 43311 0,'0'3'1920'0,"0"-2"384"0,0-1-1840 0,0-1-464 15,0 1 0-15,2-3 0 0,2-1 192 0,1-1-64 16,5-2-128-16,6-3 192 0,5-2-192 0,3-4-160 16,4 0 32-16,1 1 0 0,5-1-208 0,0 0-48 0,3 0 0 15,-3 3 0 1,-2 3-416-16,-2 2-96 0,-1 1 0 0,-3 1-16 16,-4 3-304-16,-3 0-64 0,-3 2-16 0,-4-2 0 15,0 3 32-15,-5 0 16 0,0-2 0 0,0 4-8048 0,-4-2-1616 0</inkml:trace>
  <inkml:trace contextRef="#ctx0" brushRef="#br2" timeOffset="126087.9">9596 15316 34095 0,'-5'3'1504'0,"1"-1"320"0,0-2-1456 0,3 0-368 0,1 0 0 0,0 0 0 0,0-2 336 16,1 2 0-16,1-4 0 0,0 2 0 15,3-2-864-15,-5 4-176 0,17-10-48 0,-4 4 0 16,1 1 160-16,3-1 16 0,1 1 16 0,2-1 0 0,1-1 1200 0,0-1 256 16,1 0 32-16,-1 2 16 0,-1-3 384 0,-1 3 80 15,-1-4 0-15,1 0 16 0,-2 2-800 0,-1-5-176 16,-2 0-16-16,-2-2-16 0,-2 1-256 0,-1 0-160 15,-1-5 192-15,-3-1-192 0,0-2 0 0,-2 0 0 16,-5-4-192-16,-3 1 48 16,-1 3-560-16,-5 1-96 0,-4 3-32 0,-3 4 0 15,-3 1-1152-15,-4 6-256 0,-2 4-32 0,-3 6-16 16,-1 7 816-16,0 2 144 0,0 4 48 0,2 4 0 0,0 5 1584 0,2-1 320 0,3 2 64 16,3-1 16-16,3-1-208 0,1 0-48 0,2 4 0 15,5-2 0-15,2-2 288 0,6 2 48 0,2-1 16 16,5 1 0-16,4-1-272 0,3 1-48 0,3 2-16 0,1 0 0 15,1-2-144-15,0 2-16 0,2-2-16 0,0-2 0 16,-1-1-288-16,2-4 128 0,-2 0-128 0,0-4 0 16,2-2-672-1,-1 0-240-15,4-5-48 0,-4 0-8704 0,-3-6-1728 0</inkml:trace>
  <inkml:trace contextRef="#ctx0" brushRef="#br2" timeOffset="126842.52">10049 15310 11967 0,'-2'24'1072'0,"0"-8"-864"0,-1 0-208 0,2-3 0 0,1-1 4400 0,0-3 832 0,0 5 160 0,0 8 48 16,0 15-5120-16,0 12-1008 0,1 4-208 0,0 0-32 15,1-2-1952-15,0-7-384 0,0-3-64 0,0-6-32 16,0-3 1488-16,1-6 288 0,-2-2 64 0,0 1 16 0,-1-1 3536 0,1 0 704 0,-1 1 144 0,-1 0 16 16,0-3 512-16,0-5 112 0,-1 1 0 0,1-8 16 15,1-4-1712-15,1-6-352 0,1 1-64 0,-1-5 0 16,3-6-672-16,-1-6-128 0,2-6-32 0,1-3 0 16,-1-6-320-16,0-1-64 0,0-5 0 0,-1-1-16 15,0-4-176-15,-1-1 0 0,2-2-160 0,-2-6 160 16,1-2 0-16,-2-4 0 0,2-1 0 0,1-1 0 15,-2 8 0-15,2 3 0 0,0 7 128 0,3 0-128 0,-1 4 208 16,1-1-16-16,0 2 0 0,1-1 0 0,1 2 96 0,-2 1 16 16,1 3 0-16,-2 5 0 0,1 3-64 0,-1 1-16 15,1 0 0-15,0 2 0 0,1 2-80 0,0-1-16 16,-2 4 0-16,-1 4 0 0,0 5-304 0,1 0-64 16,-4 1-16-16,1 4 0 0,0-2 0 0,-1 2 0 15,0 2 0-15,2 3 0 0,0 1 0 0,1 1-16 16,1 6 0-16,2-2 0 0,0 3 128 0,-1 0 144 15,1 2-208-15,0 2 80 0,-2 4 128 0,1 2 0 16,-2-1 0-16,-1 3 0 0,-3-3-336 0,-1 1-48 16,-1 1 0-16,-3-2 0 0,-1 0 64 0,-2-2 16 15,-3 0 0-15,-2 3 0 0,0-3 304 0,-3-1 224 16,-1 1-32-16,1-2-16 0,-1 4-176 0,0-3 192 0,0 1-192 16,3 1 192-16,1-2-192 0,-1-2 0 0,5-3 0 15,-2-1 128-15,3 0 128 0,0-4 32 0,0-3 0 16,0-1 0-16,1 0-96 0,-1-5 0 0,-2 0-16 0,-2 0 0 15,0-6-176-15,-2 0 0 0,0-3-192 0,-3-2 192 32,-1-1-800-32,-3-1-32 0,-1 1-16 0,-2-1-16688 0</inkml:trace>
  <inkml:trace contextRef="#ctx0" brushRef="#br2" timeOffset="127378.09">9279 16182 34095 0,'-1'-4'3024'0,"0"1"-2416"0,-1 0-480 0,1 3-128 0,1-2 0 0,-1 0-256 0,-2-3 64 0,0-1 0 0,-5-1-1280 0,-2-3-256 0,-1-1-48 0,-2 1-16 0,-1 2 1280 0,-1 0 256 0,0 2 64 0,1-2 0 16,-1 3 1024-16,-1 2 224 0,0 3 32 0,-2 0 16 15,3 2 192-15,1 2 48 0,-2 6 0 0,-2 2 0 16,0 2-608-16,-1 3-112 0,2-1-32 0,-3 3 0 15,1 0-592-15,1 4 0 0,1-1 0 0,-1 0-128 16,3 3-448-16,2 1-96 0,-1 2-16 0,4 3 0 16,4-6 352-16,1 3 64 0,2 4 16 0,5-2 0 0,3 4 1120 15,1-6 224-15,3 0 64 0,-1-2 0 0,4-1-320 0,-1-5-48 16,0 1-16-16,-1-5 0 16,0 0-1232-16,-1-4-256 0,1-2-48 0,-1-1-16448 15</inkml:trace>
  <inkml:trace contextRef="#ctx0" brushRef="#br2" timeOffset="127858.35">9466 16458 28559 0,'-4'-2'2544'0,"0"0"-2032"0,2 1-512 16,1 1 0-16,1 0 832 0,-2 0 64 0,-1-3 0 0,-2 1 16 31,-1 1-1456-31,-3-2-288 0,0 3-64 0,1 3-16 16,-2 3 192-16,-3 1 32 0,1 8 16 0,-2 5 0 0,0 2-176 0,-1 0-48 16,0 6 0-16,0-3 0 0,0 4 1280 0,0-4 240 0,4 1 48 0,1-4 16 15,2 0 1104-15,2-3 240 0,2 0 32 0,1 0 16 16,5-3-864-16,0-1-160 0,2-3-32 0,1-2-16 15,3 0-1008-15,2-1-192 0,4-4-32 0,-1 0-16 16,5-4-864-16,-1-2-176 0,3 1-48 16,-2-5 0-16,2 0 672 0,1-4 128 0,0-1 16 0,1 0 16 0,1-2 736 15,-1 0 144-15,0-4 16 0,-1-3 16 0,-2-1 944 16,-3 2 192-16,-2-5 48 0,-2 2 0 0,-2 2-480 0,0-2-96 16,-3-2 0-16,-1 0-16 0,-2-4-544 0,0 1-96 15,-3-3-32-15,-1 3 0 0,-1 1-192 0,-1 3-144 16,0 4 192-16,-2 2-192 0,1-1 0 0,-2 9 0 15,-3 0 0-15,0 3 0 0,-1 4-192 0,-2-1 192 16,0 4-208-16,-3-1 80 16,-1 4-576-16,-1-1-128 0,0 2 0 0,1 0-16 15,-1 1-1184-15,0 3-224 0,1-4-48 0,2 4-16 16,1-2 688-16,1 2 144 0,1 0 16 0,2 2-10176 0</inkml:trace>
  <inkml:trace contextRef="#ctx0" brushRef="#br2" timeOffset="128495.14">10184 16286 27647 0,'1'-3'2448'0,"-1"2"-1952"0,-1-1-496 0,1-1 0 0,-1 2 2592 0,1 1 416 0,-1-3 96 0,0 3 16 0,-2-2-2880 0,-2 1-576 16,-1 1-112-16,-4 1-32 0,-2 4-1392 0,-3 1-288 0,-1 0-48 0,-4 4-16 15,-1 3 368-15,-1 0 64 0,-4 2 0 0,0 5 16 0,0-2 1968 0,-1 2 384 16,2 1 64-16,0-1 32 0,2-2 1424 0,2 1 272 16,1-3 64-16,1-2 16 0,4 1-864 0,2-6-176 15,3 0-48-15,3-2 0 0,2-4-976 0,2 1-192 16,2-4-32-16,2 0-16 0,0 0-400 0,4-4-64 16,3 1-32-16,3 0 0 15,2-1-288-15,2 4-64 0,3-2-16 0,1 2 0 0,1 0 336 0,0 2 64 16,3 2 0-16,1 2 16 0,1 0 304 0,-1 2-192 15,0 0 192-15,-1 0-160 0,1 3 160 0,-3-1 0 16,1 0 0-16,-2 2 128 0,-2 0-352 0,0-2-64 0,-2 3-16 0,-3-1 0 16,-1-2 448-16,-3 0 96 0,-1 0 16 0,-2-1 0 15,-1 0 32-15,-4 0 16 0,2 1 0 0,-4 0 0 16,-1-1-304-16,-1 1 0 0,-2 2 0 0,1-6 0 16,-2 1 432-16,0 2 128 0,-2-3 16 0,-2 4 16 15,0-3 144-15,-2 2 32 0,1 0 0 0,-3 0 0 16,1 1-496-16,-2-1-80 0,-1 1-32 0,0 0 0 15,0-2-160-15,0 2 0 0,-4-2 0 0,0 0 0 16,0 1-288-16,0-2-96 0,-1 2 0 0,3-1-16 16,-1-2-1200-16,3 0-224 0,3-4-48 15,0 2-16-15,5-4-576 0,1 0-112 0,2-4-32 16,4-4 0-16</inkml:trace>
  <inkml:trace contextRef="#ctx0" brushRef="#br2" timeOffset="128840.04">10565 16134 14735 0,'0'7'1312'0,"-1"-2"-1056"0,0-1-256 0,1-3 0 0,0 1 4736 0,0-2 880 0,1 3 176 0,-1 1 32 0,2-1-4144 0,1 6-832 0,1 1-160 0,0 2-48 0,1 1-512 0,0 5-128 0,-1 2 0 0,1 0 0 0,-1 3 384 0,-3 3 80 0,1 0 32 0,-2 5 0 16,0 4-176-16,-2-1-16 0,-1 7-16 0,-1-1 0 15,0 1-112-15,-2-1-32 0,1 1 0 0,-1 0 0 16,-1-3-144-16,1-1 0 0,0-1-192 0,1-4 192 15,0-1-1008 1,0-5-80-16,0 2 0 0,1-6-16 0,1-4-944 0,-1-4-176 0,0-2-32 16,1-3-16-16,-1-4 320 0,0-3 64 0,1 1 16 0,-4-8 0 15,1 0-384-15,0-4-80 0</inkml:trace>
  <inkml:trace contextRef="#ctx0" brushRef="#br2" timeOffset="129092">10340 16377 37775 0,'3'4'1664'0,"-2"-4"368"0,0 2-1632 0,0-2-400 16,0 2 0-16,1-2 0 0,1 0 992 0,2 2 112 16,4-2 32-16,5 3 0 0,5-2-400 0,5-1-80 15,2 0-16-15,1-1 0 0,3-2-64 0,1-3 0 16,0 2-16-16,-2-2 0 0,1 2-400 0,0-1-160 0,-1 2 128 15,2-3-128 1,-1 2-416-16,1 0-160 0,1 2-48 0,-1-2 0 16,-1 2-528-16,-5-2-128 0</inkml:trace>
  <inkml:trace contextRef="#ctx0" brushRef="#br2" timeOffset="129677.04">3644 14835 43311 0,'-11'-2'3840'0,"0"1"-3072"0,2 1-608 0,3 0-160 0,1 3-3856 0,-7-3-816 0,-12 0-144 0</inkml:trace>
  <inkml:trace contextRef="#ctx0" brushRef="#br2" timeOffset="130616.09">2368 14994 28559 0,'-2'0'2544'0,"-1"0"-2032"0,2 0-512 0,1 2 0 15,0-2 688-15,0 0 32 0,-1 1 16 0,-1 1 0 16,0 1-1008-16,-1-3-208 0,1 1-32 0,1 2-16 16,-1-3-64-16,2 0-16 0,-1-3 0 0,1 2 0 15,0-4 608-15,0 2 0 0,-1-4 192 0,0 0-64 0,1-3 1088 0,-3-1 192 16,1 1 64-16,-2 0 0 0,0 1-208 0,-1 2-48 15,-1-3 0-15,-1 2 0 0,-3 1-688 0,-1 1-144 16,-3 2-16-16,-2 1-16 0,1 3-224 0,0 0-128 16,2 1 160-16,-3 5-160 0,-3 0 128 0,1 7-128 15,-2 0 0-15,1 5 0 0,2-1 0 0,0 4 0 16,3-4 0-16,1 2 0 0,-1 2 304 0,2 1 16 16,-1 0 0-16,2 1 0 0,2-5-96 0,1 1-16 15,2-2 0-15,1 4 0 0,1-5-208 0,0 3 0 16,2 0 128-16,-1 1-128 0,2 1 0 0,0 4-240 15,1 1 48-15,-1 2 16 0,1 1-32 0,0 2-16 16,2-3 0-16,3-2 0 0,0-1-48 0,2-3-16 0,3-2 0 16,3-1 0-16,0-3 288 0,2-4 0 0,2-2 0 15,1-2 0-15,-4-1 0 0,6-1-288 0,4-2 32 16,3-4 16 0,1 1-1104-16,1-1-240 0,1 0-32 0,-2-1-13520 0</inkml:trace>
  <inkml:trace contextRef="#ctx0" brushRef="#br2" timeOffset="131121.09">2787 15189 19343 0,'-11'-4'1728'0,"2"2"-1392"15,1-2-336-15,2 2 0 0,2-2 3968 0,3 1 736 0,-2 0 144 0,-3-3 16 0,-3-4-4688 0,-3-6-944 0,0 1-192 0,-3-4-48 16,4 6-224-16,-2 0-48 0,2 5-16 0,-1 4 0 16,-1 1-1904-16,0 8-368 0,-2 3-80 0,-1 4 0 0,0 7 2624 0,-2 0 512 15,0 6 128-15,-1 4 0 0,2-3 2880 0,0 1 560 16,2 1 112-16,1-2 32 0,3-1-736 0,1 0-144 15,3 1-16-15,1-2-16 0,2 2-1248 0,3-1-240 16,1-1-48-16,5 0-16 0,2-1-736 0,4-1-192 0,3-4 0 16,-1-3-16-1,1-4-512-15,1 0-112 0,3-3 0 0,2-2-16 16,0-4-160-16,0-2-16 0,1-2-16 0,-1-4 0 0,-1-4 1040 0,0 0 0 0,1-1 0 16,-4 0 192-16,-1 0 784 0,-2 0 160 0,1-2 16 15,-2-3 16-15,-2 4-288 0,-2-3-64 0,-1 1-16 0,-1-4 0 16,-1 5-368-16,-2-3-80 0,0 0-16 0,-2-2 0 15,-1 2-208-15,0-3-128 0,0-1 160 0,-1 2-160 16,-1-5 176-16,-2 2-176 0,-1 2 192 0,-1-1-192 16,-1 1 352-16,-1 1-32 0,1-1-16 0,-3 6 0 15,0-3-304-15,0 4 0 0,0 1 0 0,1 5 0 16,2 0 0-16,0 1-320 0,-1 4 32 0,0-2 16 16,0 3-1328-16,1 3-272 15</inkml:trace>
  <inkml:trace contextRef="#ctx0" brushRef="#br2" timeOffset="131809.7">3336 14984 16575 0,'-2'-3'1472'0,"-1"2"-1168"0,1-2-304 16,1 3 0-16,1 0 960 0,-2-2 144 0,-1 1 32 0,-2-2 0 0,-2 2-512 0,0-5-112 0,-2 1 0 0,1 1-16 0,-2 1 1104 0,0-2 240 0,-1 1 32 0,-2 3 16 0,0 1-192 0,-3 0-32 0,1 3-16 0,-1 1 0 0,0 5-688 0,0 1-144 0,-3 3-32 0,2 2 0 16,1 1-528-16,2 0-128 0,1 0 0 0,-1 0-128 15,2 2 0-15,0-5 0 0,3 2 0 0,0-1 0 16,3-2-144-16,1-2-48 0,0-1 0 0,2-2 0 15,1 2-304 1,1-3-64-16,-1 0-16 0,2-2 0 0,0-1-288 0,3 0-64 16,-1 1-16-16,2-1 0 0,1 2 544 0,0 1 96 0,2 1 32 0,1-1 0 0,-1 4 400 15,2-3 64-15,1 2 32 0,0 1 0 0,0-2-224 0,1 2 0 16,2 0 0-16,2 0-160 0,0 1-128 0,0-3-32 16,-2-2 0-16,4 2 0 0,-1-1 64 0,0 0 0 15,-1-1 0-15,-1 0 0 0,-1 1 656 0,-1-1 144 16,-2 1 32-16,-1 2 0 0,-3-2-576 0,-1 2 0 15,-3 0 0-15,-2-3 0 0,0 0 0 0,-1 1 0 16,0 0 0-16,-2-4 0 0,1 3 0 0,-1-2 160 16,0 1-32-16,-1-1 0 0,0-2 176 0,0 2 16 15,0-2 16-15,-4 2 0 0,1 2 32 0,-3 1 0 0,-1-1 0 16,-2 4 0-16,1-3-368 0,0 4 0 0,-3-1 0 16,0 0 0-1,1 0-544-15,1-1-32 0,-1-1 0 0,1-3 0 0,-1 4 336 0,2-7 64 0,0 2 16 16,3-4 0-1,0-3-240-15,0 0-48 0,3-3-16 0,-1-3 0 16,0 2-64-16,2-6-16 0,2 1 0 0,-2-2-8032 0,1 2-1616 0</inkml:trace>
  <inkml:trace contextRef="#ctx0" brushRef="#br2" timeOffset="132276.54">3561 14844 27647 0,'-1'-6'1216'0,"0"1"256"0,1 0-1168 0,0 2-304 0,0 3 0 0,0-2 0 0,0 2 1952 0,0-1 336 0,0-2 64 0,-1-1 16 0,2 2-832 0,-1 0-144 15,0 0-48-15,1 2 0 0,0 0-976 0,1 4-208 0,-2-4-32 0,0 0-128 16,0 0 0-16,0 0-256 0,11 22 32 0,-9-16 0 16,2 3 96-16,-3 1 128 0,2 4-208 0,-2 0 80 15,0 3 128-15,0 5 176 0,0 0-48 0,-1 6 0 16,0 3 128-16,0 2 0 0,0-1 16 0,0 5 0 15,2-3-144-15,-1 1-128 0,0-3 192 0,-1 0-192 16,3-1 0-16,-2 0 0 0,0 1 0 0,2-2 0 16,-1 1 0-16,2-3-320 0,-1-2 32 0,1 2 16 15,0-6-496 1,1 0-112-16,-1-2-16 0,1-4 0 0,-3-1-112 16,2-7-16-16,-2-3-16 0,1 0 0 0,-2-5-880 15,0-5-192-15,0 0-16 0,-1-3-10864 0</inkml:trace>
  <inkml:trace contextRef="#ctx0" brushRef="#br2" timeOffset="132510">3438 15144 46079 0,'-4'-6'2048'0,"0"3"400"0,2 0-1952 0,2-1-496 16,1 2 0-16,0-1 0 0,3 2 192 0,1-4-64 15,4-2-128-15,3-3 192 0,5-5-448 0,4-1-112 16,4 0-16-16,0 0 0 16,1 0-160-16,0 1-32 0,0 5-16 0,0 0 0 15,-2 4-496-15,2 3-80 0,0 0-32 0,-2 3 0 16,-3 1-464-16,-1 4-112 0,-2 1-16 0,-1 2 0 16,-2 0-96-16,-1 0-32 0,-2 3 0 0,1-4 0 15,-2 2-192-15,-1 1-64 0</inkml:trace>
  <inkml:trace contextRef="#ctx0" brushRef="#br2" timeOffset="133815.34">2596 16043 40543 0,'0'-1'3600'0,"0"-4"-2880"0,0 4-576 0,1-3-144 0,1 2-480 0,-1-2-128 0,3-2-32 0,0-6 0 16,0-5-720-16,1-4-160 0,-3-1-16 0,-1 2-16 16,-1-1-48-16,-2 4 0 0,-1 0 0 0,-2 3 0 15,-1 4-304-15,-1 2-64 0,-2 4-16 0,0 0 0 0,-2 2 2288 0,0 4 448 0,0-1 80 0,0 2 32 16,0 3 640-16,0-2 128 0,-2 4 32 15,1 0 0-15,0 1 192 0,0-2 32 0,1 4 16 0,1-1 0 16,1 0-912-16,0 5-176 0,-1 5-48 0,1 2 0 16,2 2-768-16,2 5 0 0,0 3-256 0,3-1 64 15,-1 1 0-15,2 3 0 0,1-3 0 16,0 0 0-16,1-5 192 0,2 2 0 0,0-3 0 0,1 2 0 16,3 1 320-16,1 1-64 0,0 0 0 0,1 1 0 15,0 0 64-15,-2-3 16 0,1 1 0 0,-3-3 0 16,1-4-336-16,-3 0 0 0,1-1 0 0,-3-1 0 15,1-4-1024 1,-2-3-112-16,0-1-16 0,-3-5-16 0,-1 2-1008 0,1-3-208 16,-3-2-48-16,-2 0-10720 0</inkml:trace>
  <inkml:trace contextRef="#ctx0" brushRef="#br2" timeOffset="134094.26">2116 16340 7775 0,'-6'-3'336'0,"2"0"80"0,1 2-416 0,1 1 0 0,2 0 0 0,0 0 0 0,0 0 3264 0,0 0 560 15,1 0 112-15,3 0 32 0,1 1-544 0,-5-1-112 16,21 6-32-16,-6-3 16 0,4-1-1280 0,5 2-256 16,3-4-48-16,4 1 0 0,5-1-1072 0,1-1-192 15,4-2-64-15,-2 1 16 16,5-2-688-16,-6 1-144 0,-3-1-16 0,-6 1 0 15,-3 0-848-15,-5 0-176 0,-3-1-16 0,-6 2 16 16,-2 2-256-16,-4 2-32 0,-1-2-16 0,-3 4 16 16,1-1-1104-16,-2 0-208 0</inkml:trace>
  <inkml:trace contextRef="#ctx0" brushRef="#br2" timeOffset="134400.1">2800 16448 2751 0,'2'15'128'0,"-1"-3"16"0,0-1-144 0,1 0 0 0,-1-5 0 0,-1-2 0 16,1 2 912-16,2 4 160 0,-1 5 16 0,3 5 16 15,-1 2 1504-15,0-2 288 0,-1-2 64 0,0-1 16 0,-2-5-1632 0,-1-2-320 16,-1-2-64-16,-2-1 0 0,2-5 656 0,-1 2 144 16,-2-3 32-16,1-1 0 0,2-1 416 0,-1 1 96 15,0-4 0-15,0-1 16 0,2 1-736 0,-1-4-160 16,-1 2-16-16,2-2-16 0,-1-2-928 0,0-5-176 15,0-1-32-15,-1-6-16 0,1-4-240 0,-1-2 0 16,-1-1 0-16,1-2 0 0,-2 0 0 0,-1 2 0 16,0-2 0-16,0 5 0 0,0-1 0 0,-1 4 0 15,1 4 0-15,0 3 0 0,2-1 0 0,-1 3-128 16,3 0 128-16,-1 2 0 0,4-1-128 0,-1 1 128 16,4 2 0-16,0 0 0 15,2-1-464-15,-1 1 16 0,3 3 0 0,2-2 0 16,4 3-1728-16,1 0-320 0,3 2-80 0,2 0-12400 0</inkml:trace>
  <inkml:trace contextRef="#ctx0" brushRef="#br2" timeOffset="134915.01">3239 16304 37487 0,'-13'0'832'0,"3"0"160"0,2 0 32 0,1 0 32 0,4 0-848 0,0 0-208 0,2-2 0 0,-4 2 0 0,-1-4-1968 0,-3 2-432 0,-1-4-96 0,2-1 0 0,1 1 1280 0,0 0 256 0,2 0 48 0,0 1 16 16,0 2-704-16,2 1-128 0,-2 4-16 0,0 0-16 0,-3 4 1600 0,0 2 320 15,-2 5 64-15,-1-1 16 0,-2 4 1424 0,1 0 272 16,-1 4 64-16,1 1 16 0,2-1-688 0,2 1-144 16,1 1-32-16,2 2 0 0,2-1-80 0,1-1-32 15,4-2 0-15,3 0 0 0,1-3-1040 0,2-1-256 16,4-3-16-16,1-3-16 16,1-4-800-16,2 0-176 0,0-2-16 0,1-4-16 15,2 0 480-15,-2-3 112 0,2 2 0 0,-2-5 16 0,0 0 496 0,-2-1 192 16,1-1-176-16,-2 0 176 0,-2-1 960 0,-1 0 272 15,-2-1 64-15,1-5 16 0,0-1 352 0,0-6 80 0,0 0 16 16,-4-1 0-16,0 1-736 0,-2 0-160 0,-3-3-32 16,-2 0 0-16,-3 3-560 0,-1-1-112 0,-4 2-32 0,-1 1 0 15,-1 1-128-15,-2 3 0 0,-1 0 0 0,-1 1 0 16,-2 3-256-16,0 4-96 0,-1 2-16 0,1 4 0 16,-2 4-560-1,2-1-112-15,1 4-32 0,1 2 0 16,2 2-720-16,1 1-128 0,3-1-48 0,1 1 0 0,2-3 496 15,1 2 80-15,4 0 32 0,1 1-10032 0</inkml:trace>
  <inkml:trace contextRef="#ctx0" brushRef="#br2" timeOffset="135511.44">3537 16247 28223 0,'3'0'624'0,"-2"0"128"0,1 2 16 0,-1 0 16 0,-1 1-624 0,1-3-160 0,0 3 0 0,1 0 0 0,-1 4 1088 0,1 2 176 0,2 3 32 0,1 2 16 0,-1 2-160 0,1 3-48 0,-2-1 0 0,1 4 0 0,0 2-672 0,-2-1-144 16,2 1-32-16,-3 1 0 0,2-1 352 0,-3-4 64 16,-2 1 16-16,2-4 0 0,-1-1-288 0,0-3-48 15,1-5-16-15,-1-1 0 0,1-4-48 0,0 0-16 16,0-3 0-16,0-5 0 0,-1 0-16 0,1-4 0 15,0-3 0-15,1-7 0 0,-1 0 0 0,1-6-16 16,1-1 0-16,0 1 0 0,-1 3-240 0,1-4 0 0,0-3 0 16,0 5 0-16,1-1 0 0,-1 6-160 0,2 6 32 15,-3 3 0-15,1 5-96 0,1 4-16 0,-1 1 0 0,1 6 0 16,-1 0-16-16,2 4-16 0,2 4 0 16,-1 3 0-16,1 3 16 0,1 0 0 0,-1 2 0 15,-1-1 0-15,0-5 256 0,-2-1 0 0,2-2 0 0,0-3 0 16,-1-1 256-16,1-5 96 0,-1-1 32 0,1-3 0 15,-2 0-176-15,1-1-16 0,1-5-16 0,0 0 0 16,1-4-176-16,-1-3-256 0,1 1 64 0,0-4 16 16,2-3 16-16,0 1 0 0,-1 2 0 0,0-4 0 15,2 4 160-15,-1-3 176 0,1 1-48 0,1-1 0 0,1 3 112 16,0 3 16-16,0 0 0 0,2 2 0 0,-1 1-256 0,0 3 0 16,1 1 0-16,-3 3 0 0,1 1 0 15,-3 2 0-15,0 0 0 0,-1 1 0 0,1 0 0 0,-1 2 0 16,1 0 0-16,-1 0 0 0,2 1 176 0,-1-2-16 15,1-1 0-15,0 4 0 0,0-1 32 0,0-2 0 16,0 6 0-16,-1-2 0 0,2 3-192 0,0 1 0 16,1 3 144-16,-1 3-144 0,0 3-144 0,0 2-112 15,-1 2 0-15,1 6-16 16,1 5-176-16,-1 3-48 0,0 4 0 0,-1 0 0 16,0 1-512-16,-2-4-96 0,1-3-32 0,-3-6 0 15,-1-7-2480-15,-2-6-496 0,-1-4-112 0,0-3-8352 0</inkml:trace>
  <inkml:trace contextRef="#ctx0" brushRef="#br2" timeOffset="136147.87">2730 17161 18431 0,'3'7'1632'0,"-1"-4"-1312"0,1 1-320 0,-2-2 0 0,1 2 192 0,1 0-16 0,2 4-16 0,2 7 0 0,3 1 928 0,1 4 192 0,2 2 48 0,-2-1 0 0,-1-1 144 0,-2-1 16 16,0 1 16-16,-2-2 0 0,-1 1-608 0,-3-3-112 16,1 2-16-16,-3-2-16 0,-1-2 80 0,-3 1 0 0,1-8 16 0,-2 2 0 15,2-3 128-15,-2-3 32 0,-1-2 0 0,-1-2 0 16,0-2-288-16,0-3-48 0,-1-3-16 0,0-2 0 16,-1-4-416-16,0-1-96 0,2-2-16 0,-1 2 0 15,2-1-128-15,0-4 0 0,0-2 0 0,0-5-176 16,-1-1 176-16,3 2 144 0,0-2-16 0,1 6-128 15,2 1 0-15,2 3 0 0,2 1 0 0,1 4 0 16,-1 2-160-16,2 0-32 0,3 5-16 0,0-2 0 16,1 2 208-16,3 1 0 0,3 0-160 0,0-1 160 15,-1 4 0-15,3-3 0 0,4-1 192 0,4 4-64 16,1-4-128-16,1 1 0 0,-2 4 0 0,-4-2 128 16,-4 2-128-16,-1 2 0 0,0 0-192 0,-4 0 192 15,1 2-1056-15,-3-2-96 0,0 1 0 0,-2 2-10224 16,2-1-2032-16</inkml:trace>
  <inkml:trace contextRef="#ctx0" brushRef="#br2" timeOffset="136583.21">3444 17111 911 0,'2'-7'0'0,"0"1"0"16,-2 3 0-16,1 0 0 0,-1-1 5632 0,0 4 1024 15,0-2 224-15,0-2 32 16,0 2-5856-16,0-4-1056 0,-1 3-448 0,-2 3 16 16,-2 3-272-16,-1 3-64 0,-3 4-16 0,-2 2 0 15,-1 4-256-15,-3 3-48 0,-1 2-16 0,-3 1 0 0,1 0 752 0,-2 0 160 0,3-2 16 0,2-4 16 16,2 0 2480-16,4-1 496 0,1 1 112 16,2-3 16-16,2 0-320 0,3-2-48 0,2-1-16 0,2-2 0 15,2-2-1616-15,1 0-336 0,1 0-64 0,2 0-16 31,0 1-848-31,2-5-160 0,2 4-32 0,3-5-16 0,4 2-576 16,-1-1-112-16,-2 0-32 0,2-4 0 0,-1 1-224 16,1-3-32-16,-2 1-16 0,-1-3 0 0,0-1 1824 0,-2 0 352 0,-1-2 80 0,1-1 16 15,-3-2 656-15,0 0 144 0,0-2 32 0,-1-1 0 16,0-1-720-16,0-2-144 0,-1-1-16 0,-2 2-16 16,-2-4-544-16,0 1-144 0,-3-2 0 0,-2 1 0 0,0 1 0 15,-2-2 144-15,-2-1-144 0,-2 1 0 0,0 0 704 16,-4 3 16-16,-1 3 16 0,-3 4 0 0,1 2-480 15,0 4-112-15,2 1-16 0,-2 4 0 0,-5 4-128 16,-3 3 160-16,-1 4-160 0,-2 3 160 0,3 0-416 0,0 5-96 16,2-2-16-16,0 0 0 15,4-3-2000-15,5 2-416 0</inkml:trace>
  <inkml:trace contextRef="#ctx0" brushRef="#br2" timeOffset="137148.29">4071 17088 30399 0,'-3'4'1344'0,"0"-1"288"0,0-3-1312 0,2 0-320 0,0 1 0 0,1-2 0 0,0 1-544 0,-2-3-176 0,1 1-48 0,-1-2 0 0,0-2 48 0,1 0 0 0,1-2 0 0,-1-1 0 0,1 1 720 0,0 0 0 0,-1 2 0 0,-1 2 0 15,0 4 528-15,0 0 48 0,-5 4 16 0,0 4 0 16,-2 3 688-16,-2 1 144 0,-1 4 32 0,-2 1 0 16,1 5-976-16,-4-3-192 0,0 4-32 0,-1-1-16 15,0 1-240-15,1-3 0 0,1-1 0 0,0-3 0 0,2 0 272 0,1-4 16 16,3-2 0-16,1-1 0 0,4-2 256 0,3-1 48 15,2 0 16-15,2 1 0 0,3-5-384 0,1 4-80 16,3-2-16-16,1 2 0 0,-2 0-384 0,2 2-96 16,0 0-16-16,0 0 0 15,1 1-192-15,-1 0-32 0,0 4-16 0,0-5 0 16,1 2-512-16,-1-2-96 0,2-2-32 0,-1-1 0 16,2-4 720-16,-1-2 144 0,1-2 16 0,-1-3 16 0,2-1 2288 0,0-4 464 15,0 1 96-15,1-4 0 0,0-1-1392 0,-2-1-272 16,2-2-64-16,0-2-16 15,-1-1-992-15,-2-1-192 0,0-1-32 0,-1 1-16 16,-1-4-400-16,-2 1-80 0,-2 3 0 0,-2 0-16 16,-2 1 176-16,-1 1 32 0,-1 0 16 0,-1 2 0 0,-1 2 752 0,-2 3 0 0,0 3 0 15,-1-1 0-15,-2 0 1152 0,-2 3 208 0,-1-2 48 0,0 0 16 16,1 4-368-16,-1-3-80 0,-2 3-16 0,4 2 0 16,-2 0-784-16,3 4-176 0,-1 0 0 0,1 0 0 31,-1 2-1184-31,2 3-192 0,2-2-32 0,1 1-15120 0</inkml:trace>
  <inkml:trace contextRef="#ctx0" brushRef="#br2" timeOffset="137495.17">4588 16804 41471 0,'0'-3'1840'0,"0"0"368"0,0 0-1760 0,-2 3-448 0,2-2 0 0,2 2 0 0,-1 0-224 0,0-1-128 0,3 1-32 0,-1 0 0 0,1 1-768 0,-4-1-176 0,0 0-16 0,13 25-16 15,-11-7 288-15,-2 7 64 0,0 3 16 0,-2 4 0 0,-1 6 992 0,-1-3 416 16,1 6-32-16,-2-4 0 0,0 2 1536 0,-1-5 288 16,1 1 64-16,-2-2 16 0,4-2-1536 0,-1 0-304 15,-1 1-64-15,1-1-16 0,1 1-368 0,0-3-160 16,1-1 16-16,-1-3 0 16,1-3-640-16,1-3-128 0,-1 1-32 0,1-2-10944 0,0-1-2192 15</inkml:trace>
  <inkml:trace contextRef="#ctx0" brushRef="#br2" timeOffset="137770.84">4366 17027 26719 0,'-3'8'2368'0,"-1"-4"-1888"0,0 0-480 0,3-3 0 15,1-1 4480-15,1-1 816 0,0 1 144 0,3-2 48 16,1 0-4816-16,5-2-960 0,5-4-192 0,5-2-32 16,4 0 0-16,5-3 16 0,0 0 0 0,4 2 0 15,1 0-16-15,1-1 0 0,-1 5 0 0,1 1 0 0,0 0 192 0,-1 2 16 16,2 1 16-16,-2 3 0 16,-1 0-256-16,-2 3-48 0,-4-2-16 0,-2 2-10848 15,-3-1-2176-15</inkml:trace>
  <inkml:trace contextRef="#ctx0" brushRef="#br2" timeOffset="140296.26">5483 16842 34095 0,'1'10'3024'0,"0"-1"-2416"0,1-3-480 0,-1-2-128 0,3-2-544 0,-3 3-128 0,2 6-32 0,2 7 0 15,0 5-1488-15,2 3-304 0,-3 5-64 0,-1-3-16 16,-2 1-304-16,-2-1-64 0,-2 4-16 0,0-2 0 16,-1 1 1792-16,0 0 352 0,1 1 80 0,-2-3 16 0,1-1 2512 0,0-3 496 0,3-3 96 0,-1-3 32 15,0 0-1360-15,1-3-272 0,1-3-48 0,-1-1-9344 16</inkml:trace>
  <inkml:trace contextRef="#ctx0" brushRef="#br2" timeOffset="140497.88">5266 17104 42383 0,'-1'4'1872'16,"0"-4"400"-16,1 3-1824 0,1-3-448 0,2 0 0 0,0 0 0 0,4 0-224 0,1-3-144 16,7-1-16-16,6-1-16 15,8-2-432-15,4-3-96 0,2-5-16 0,0 2 0 16,-1-3-128-16,-2-2-16 0,-2 5-16 0,-3 0 0 16,-2 3-1280-16,-3 1-256 0,-4 2-48 0,1 1-9536 0</inkml:trace>
  <inkml:trace contextRef="#ctx0" brushRef="#br2" timeOffset="140888.64">5882 16978 28559 0,'-10'13'1264'0,"2"-3"272"0,-1-2-1232 0,3-2-304 0,2-1 0 0,2 0 0 16,-1-1-384-16,-2 5-144 15,-3 7-32-15,-2 2 0 0,-1 5-2512 0,-1 3-496 0,4-4-96 0,-1 3-32 16,3-2 3040-16,0 4 656 0,0-1 0 0,1-1 128 16,0-3-128-16,1 3 0 0,0-3 0 0,1-2 0 15,1-2-2288-15,1 1-336 0,1-2-80 0,1-2-16 16,1-2 3792-16,1-4 752 0,3 0 160 0,2-5 16 0,3-4-848 0,4 0-192 16,3-6-16-16,3-4-16 15,7-3-1376 1,1-5-256-16,5-2-64 0,0-2-16 0,1-3 592 0,-3-1 192 0,-1 1 0 0,-5 1 0 0,-1-2-160 15,-7 3 160-15,0 2-128 0,-5 3 128 0,-2 2 0 0,-3 2-160 16,-1-1 160-16,-3 2 0 0,-2 0 288 0,-2 0 160 16,0 0 48-16,-2 1 0 0,-3 0 2672 0,-3-1 544 15,-1 1 96-15,-5 0 32 0,-1 0-1840 0,-2 1-352 16,-3-1-80-16,-3 1-16 0,-2 2-1552 0,-1-1 0 16,-1 0-336-16,-1 2 48 15,-1-1-1408-15,-2 4-288 0,0 5-48 0,-1 0-9760 0</inkml:trace>
  <inkml:trace contextRef="#ctx0" brushRef="#br2" timeOffset="142047.07">6269 17354 24879 0,'-12'13'2208'0,"3"-4"-1760"0,2-2-448 0,2-1 0 0,4-5 3296 0,2-1 576 0,0 3 112 0,2-3 32 0,-1 6-4912 0,6-4-960 0,3-1-208 0,5-1-48 16,5-1-1088-16,2-1-240 0,4-2-32 0,2-2-16 15,1 0 512-15,-2-3 96 0,2 2 32 0,-6 0 0 0,-1 1 3872 0,-5 0 768 16,-3 0 144-16,-3 2 48 0,-2-2 256 0,-1 0 48 16,1 2 16-16,-1-5 0 0,0 0-64 0,1-6-16 15,4-1 0-15,1-4 0 0,1-5-432 0,0-1-64 16,4-5-32-16,-2-3 0 0,3-2-1152 0,2-8-224 0,1-4-64 0,0-5 0 16,-2 0-512-16,0 0-96 0,-1 1-32 0,-2 1 0 31,-2-2-320-31,-3 2-64 0,-2 0 0 0,-3 4-16 0,-2 5 928 0,-3-5 192 0,0 3 48 0,-6-3 0 15,0 6 544-15,-3 0 112 0,-2 7 32 0,-2 4 0 16,-1-3-448-16,-2 0-96 0,-1 1-16 0,-3-5 0 16,-2-1-80-16,-2-7-32 0,-1 1 0 0,0-3 0 15,0 2-208-15,1 2-64 0,0 4 0 0,3-2 0 16,1 4-368-16,2-2-80 0,1-5 0 0,-2-1-16 16,2 1-48-16,-1 0-16 0,0 2 0 0,-2 5 0 0,0 0 16 0,-1 5 0 15,-1 4 0-15,0 2 0 0,-3 3 384 16,-2 2 0-16,1 3 144 0,-1 0-144 0,-3 2 240 0,0 2-64 15,0-2-16-15,-1-1 0 0,-1-1-160 16,0-1 192-16,-1 1-192 0,3-2 192 0,3 1-192 0,3 1 0 16,3 1 0-16,2-2 0 0,4 4 0 0,1 2 0 15,3-2 0-15,0 1 0 0,2 4-208 0,1-2 80 16,0 0 128-16,0 2-208 0,0 0 208 0,2 1-192 16,-2 3 192-16,2 0-192 0,-2 2-16 0,0 0 0 15,2 2 0-15,-1-2 0 0,1 4 208 0,-2-2 0 16,0-1 0-16,2 2-144 0,0 1 144 0,-1 0 0 15,1 0 0-15,0 0 128 0,1 0 32 0,0-3 16 16,0 3 0-16,-1 0 0 0,2-2-32 0,-1 1 0 0,1 1 0 16,0 0 0-16,0 0-144 0,0 0 0 0,0 0 0 15,0 0 0-15,0 0 0 0,0 0 0 0,0 0 0 16,0 0 0-16,0 0 0 0,0 0 0 0,-13-15 0 0,9 15 0 16,0 0 0-16,0 0 0 0,1 2 0 0,-2-2 192 15,0 3 0-15,0-2 0 0,-1 2 0 0,0 3 0 16,-2 0-192-16,-2 4 160 0,2 2-160 0,-2 2 160 15,1 1-160-15,2 3 0 0,-1 6-192 0,1 3 192 16,1-4-304-16,-1 5 64 0,0 4 16 0,0-1 0 16,0-2-32-16,2-1 0 0,0-2 0 0,2-4 0 15,0-4 256-15,1-2 160 0,1-2-32 0,1-3 0 16,-2-5 0-16,2 2 0 0,0-6 0 0,0-1 0 0,0-1-128 16,2-1 160-16,-2-1-160 0,0-4 160 15,0-1-16-15,1-3 0 0,1-2 0 0,1-2 0 0,-1-2-16 0,1-1-128 16,0-5 192-16,1-2-64 0,0-3-128 0,0 1 0 15,-1 0 0-15,1 1 0 0,-2 0-128 0,1 0 128 16,-1 0-160-16,0 3 160 0,-1 2 0 0,-1 1 0 16,1 3 0-16,-1 2 0 0,0 0 224 0,0 3-64 15,1 3-16-15,-1 0 0 0,2 4 16 0,-1-2 0 16,0 2 0-16,1 0 0 0,1-1 112 0,1 2 32 16,1-1 0-16,1 2 0 0,2-2 48 0,1-2 16 15,3 0 0-15,3-1 0 0,3-3-368 0,0 2 0 16,3 0 0-16,1 0 0 0,1-2-208 0,3 0-64 15,1 1-16-15,5 2-13008 16,1 1-2592-16</inkml:trace>
</inkml:ink>
</file>

<file path=ppt/ink/ink4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43:09.017"/>
    </inkml:context>
    <inkml:brush xml:id="br0">
      <inkml:brushProperty name="width" value="0.05292" units="cm"/>
      <inkml:brushProperty name="height" value="0.05292" units="cm"/>
      <inkml:brushProperty name="color" value="#7030A0"/>
    </inkml:brush>
  </inkml:definitions>
  <inkml:trace contextRef="#ctx0" brushRef="#br0">24846 7497 11967 0,'2'-5'1072'0,"0"2"-864"0,-2 1-208 0,-2 2 0 15,1-2 2176-15,-1 2 400 0,-1-3 80 0,0 2 16 0,-2-1-416 0,-5-2-80 0,0-2 0 0,-6 0-16 0,0-3-768 0,-2 2-160 0,0-5-16 0,-3 3-16 16,1-1-800-16,-2 0-144 0,1-3-48 0,0 4 0 16,1-1-208-16,-1 1 0 0,0 3 0 0,0 2 0 0,0 0 0 15,-3 6-192-15,0 4 192 0,-1 0-208 0,1 3 208 0,-3 4 192 16,-4 6-48-16,-2 6 0 0,-2 4 160 0,-3 6 16 16,-2 2 16-16,-2 4 0 0,-1-2-16 0,-1 5-16 15,-2 0 0-15,0-3 0 0,2 3-304 0,2-3 160 16,2 0-160-16,4 0 128 0,3 3-128 0,1 1 128 15,4 2-128-15,4-3 128 0,4 2-128 0,4 0 0 16,3-2 0-16,6 1 0 0,3-3 0 0,4-2 0 16,5-5 0-16,5-2 0 0,4-3 288 0,4-4-32 15,6-2 0-15,2-4 0 0,3-4 64 0,7-4 16 16,9-4 0-16,5-3 0 0,5-5-32 0,4-5-16 16,4-3 0-16,2-2 0 0,-4-6-288 0,0-1 160 15,0-3-160-15,-2-6 128 0,3 1-128 0,-2-1 128 0,2-2-128 16,-1-3 128-16,-4-1-320 0,-3-1-64 0,-3-2 0 15,-2-1-16-15,2-5 32 0,0-1 16 0,-2-1 0 16,-1-2 0-16,-3 2 224 0,-4 1 0 0,-3 1-160 0,-5 3 160 16,-2 0 0-16,-6 3 0 0,-5-2 0 0,-3 2 0 15,-5 1 0-15,-2-1 0 0,-3 2 0 0,-5-1 0 16,-3 2 384-16,-5 0-16 0,-3 3 0 0,-5-4 0 16,-3 5-112-16,-6 2-32 0,-5 0 0 0,-4 3 0 15,-1 1-224-15,-7 1 0 0,-3 1 0 0,-4 4 0 16,-3 1-128-16,1 2-80 0,1 2-16 0,-2 1 0 15,0 2-1184-15,0 0-256 0,3 2-32 16,1 3-14592-16</inkml:trace>
  <inkml:trace contextRef="#ctx0" brushRef="#br0" timeOffset="1877.2">22834 10032 2751 0,'-2'-17'256'0,"-1"6"-256"0,2-1 0 0,0 3 0 0,0 3 4400 0,1 2 832 0,0-2 160 0,0-4 48 0,-2-5-3520 0,1-5-704 0,0-2-144 0,-3-4-32 0,2 1 16 0,-3 3 0 0,-2 0 0 0,-1 3 0 16,-2 1-352-16,-2 2-64 0,-3 3 0 0,-3 0-16 16,-1 0 0-16,-5 5 0 0,-2 0 0 0,-2 2 0 15,-1 0-224-15,-3 1-32 0,-5 0-16 0,-4-1 0 16,-1 0 0-16,0 1 0 0,4-2 0 0,-1 3 0 15,2 1 240-15,-1-1 48 0,2-1 16 0,-1 4 0 16,4-1-160-16,-1-1-48 0,2 6 0 0,0-1 0 16,1 4-176-16,-1 1-32 0,1 0-16 0,1 5 0 15,2 1-224-15,-1-1 176 0,2 5-176 0,1 2 160 0,4 6-160 16,1-1 128-16,2 5-128 0,1 3 128 16,2 3-128-16,0 0 0 0,3 6 0 0,1 3 128 0,2 3-128 15,2 1 0-15,1 5 0 0,2-1 0 0,3 1-144 0,1 0 144 16,3-1-192-16,2 0 192 0,2 0-256 0,3 1 64 15,2-2 16-15,1-4 0 0,1-5 176 0,0-4-160 16,2-4 160-16,1-5-160 0,1-1 160 0,3-2 144 16,1-5-16-16,1-4-128 0,1 1 320 0,0-3-32 15,2-1-16-15,1-2 0 0,-1-2-112 0,2 0-32 16,3-1 0-16,-1-3 0 0,2-4-128 0,0 0 0 16,0 0 0-16,0-6 0 0,-1 2 176 0,2-4-48 15,0-3-128-15,2 2 192 0,2-6-192 0,3 3 0 16,3-2 128-16,0-3-128 0,-1 4 0 0,2-4 0 15,0-1 0-15,0 0 0 0,1-3 0 0,-4-3 0 0,-2 0 0 16,-3-4 0-16,1 1 0 0,-1-6 0 0,0 0 0 16,-5-2 0-16,0-2 0 0,-3-2 0 0,-2-1 128 15,-4 0-128-15,-4-3 0 0,-2 0 144 0,-2-4-144 0,-6 2 128 16,-1-1-128-16,-5-1 0 0,-2-3 0 0,-3 1 0 16,-3-4 0-16,-2 7 0 0,-3-1 0 0,-2 4 0 15,-3 3 0-15,-3 7 0 0,-3-1 0 0,-3 7 0 31,-3 3-384-31,0 3-128 0,-3 3 0 0,-3 4-16 0,-1 0 96 0,-2 4 32 0,-1 2 0 0,1 0-11760 16,0 3-2336-16</inkml:trace>
  <inkml:trace contextRef="#ctx0" brushRef="#br0" timeOffset="2861.46">24733 11974 39615 0,'-18'-3'3520'0,"2"2"-2816"0,5 1-560 0,3 0-144 0,2 1 320 0,-4 2 48 16,-10-2 0-16,-12 4 0 0,-10-1-368 0,-7 4 0 0,-2 2 0 0,3 3 128 0,3-1-128 0,5 5 0 0,1 2 0 0,5 3 0 0,3 3 0 0,2 3 192 0,5 3-64 0,0 3 0 15,2 3 64-15,3 1 0 0,2 3 16 0,3 2 0 16,3 8-32-16,5 6-16 0,2 1 0 0,4 4 0 15,5 2-160-15,4-5 0 0,4-4 0 0,5-5 0 16,2-5 0-16,2-2-144 0,4-2 144 0,2-3-160 16,4-2 160-16,3-2 128 0,2-5-128 0,3-2 176 15,3-4-176-15,4-3 0 0,2-6 144 0,3-4-144 16,0-6 0-16,-1-4 0 0,-3-4 0 0,-2-4 128 16,-5-2-128-16,0-4 176 0,1-1-176 0,0-7 192 0,2-4 32 15,1-5 16-15,-1-1 0 0,-2-5 0 0,-2-1-240 16,-4-1 0-16,-4-2 128 0,-2 1-128 0,-5-2 160 15,-2-4-16-15,-3 1 0 0,-4-2 0 0,-3-1 128 0,-2-5 32 16,-2-2 0-16,-3-1 0 0,-2 2 80 0,-5 2 0 16,-3 5 16-16,-5 3 0 0,-3 4-48 0,-4 5-16 15,-4 2 0-15,-6 9 0 0,-1 1-208 0,-8 5-128 16,-4 4 160-16,-7 2-160 0,-4-1 0 0,-4 5 0 16,-3 2-128-16,-3 2 128 0,-1 0-192 0,0 4 64 15,2 0 128-15,0 0-208 16,-1 4-512-16,0-4-112 0,3 2 0 0,4 2-16 15,3-1-256-15,4 3-48 0</inkml:trace>
  <inkml:trace contextRef="#ctx0" brushRef="#br0" timeOffset="4314.83">32013 9619 911 0,'-6'-7'0'0,"0"1"0"0,0 0 0 16,1-1 0-16,1 5 2560 0,0 1 416 0,0-2 96 0,0-3 0 0,-5 0-1216 0,-4-4-240 0,-1-2-48 0,-2-1-16 0,-2 0-256 0,1-5-48 0,2 5-16 0,2 3 0 15,-1 0-464-15,2 1-112 0,-1 1-16 0,2 3 0 0,0 3 352 0,-1 1 64 16,-2 2 16-16,-1 4 0 0,-2 2 208 0,-4 2 32 16,-8 5 16-16,-5 5 0 0,-8 5-560 0,-5 1-96 15,-3 1-32-15,-4 6 0 0,-3 5-448 0,-2 4-192 16,0 1 176-16,3 1-176 0,-1 3 544 0,1 4 16 16,4-2 0-16,5 3 0 0,5 2 80 0,3 0 0 15,4 1 16-15,5-1 0 0,4 1-400 0,4-4-64 16,2 1-32-16,4-3 0 0,3 0-160 0,3-2 192 15,3-1-192-15,4-4 192 0,3-3-192 0,3-3 0 16,5-3-160-16,4-4 160 0,2-3 0 0,4-5 0 16,3-4-128-16,4-1 128 0,5-6 0 0,7-2 240 15,7-5-48-15,7-2-16 0,5-2 16 0,2-5 0 16,0-1 0-16,-2-3 0 0,-4-2 0 0,3-3 16 0,3-2 0 16,4-5 0-16,1-1-16 0,-1-5-16 0,-4-2 0 15,-5-1 0-15,-4-4-48 0,-7 2 0 0,-8 3 0 16,0-4 0-16,-2-2 64 0,-3 4 16 0,-3-4 0 0,-1 4 0 15,-4 0 112-15,-2 3 0 0,-3 2 16 0,-4-1 0 16,-2 2 16-16,-3 4 0 0,-2-2 0 0,-1 3 0 16,-3-3-80-16,-1 2-16 0,-1-1 0 0,-3 2 0 15,1-2-256-15,-2 2 0 0,-1 1 128 0,-2 1-128 16,1-2 0-16,-1 1-192 0,0 1 16 0,-3 2 16 16,-2-2 0-16,0-2 0 0,-2 1 0 0,-4 1 0 15,-2-5-128-15,-2 3-32 0,-5-4 0 0,-1 1 0 16,-2 3 96-16,-5 0 16 0,-2-1 0 0,-7 2 0 0,-6 1 208 15,-3 4 0-15,-2 0 0 0,0 5-144 0,-1 4 16 16,1 1 0-16,2 2 0 0,-1 1 0 16,2 3-352-16,-1 3-64 0,-2 1-16 0,3 3 0 15,6 2-528-15,1 3-96 0,0 0-32 0,3 1-16384 16</inkml:trace>
</inkml:ink>
</file>

<file path=ppt/ink/ink4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4T15:45:13.212"/>
    </inkml:context>
    <inkml:brush xml:id="br0">
      <inkml:brushProperty name="width" value="0.05292" units="cm"/>
      <inkml:brushProperty name="height" value="0.05292" units="cm"/>
      <inkml:brushProperty name="color" value="#7030A0"/>
    </inkml:brush>
  </inkml:definitions>
  <inkml:trace contextRef="#ctx0" brushRef="#br0">27634 8180 11967 0,'-4'-3'1072'0,"-1"0"-864"0,1-2-208 0,1 4 0 0,1-2 240 0,-3 1 0 0,-1-3 0 0,-5-2 0 0,-4-4 0 0,-4-2 0 0,-2-3 0 0,1-3 0 0,3 3 1376 0,1-3 288 0,2 1 48 0,2 1 16 16,3 2 336-16,2-1 80 0,1 1 16 0,1 1 0 15,0 4-688-15,1-1-144 0,2 4-32 0,-2-3 0 16,2 1-464-16,-1 2-112 0,-1 1 0 0,2 1-16 0,-1-1-256 0,1 2-48 16,0 0-16-16,-1 2 0 0,1 0-352 0,-1 2-64 15,1-2-16-15,-1 2 0 0,-1 2-192 0,1 0 0 16,-1 0 0-16,0 2 0 0,1 0 0 0,-2 0 0 16,2 0-176-16,1-1 176 0,-1 3-304 0,2-5 64 15,1 3 16-15,0-2 0 0,1 2 224 0,3-2 0 16,0 2 192-16,2 1-192 0,1-1 384 0,4 0-48 15,2 2 0-15,4 2 0 0,2 2-16 0,3 0-16 16,3 5 0-16,3 1 0 0,3 3-48 0,1 0 0 16,1 4 0-16,2-1 0 0,2 3-256 0,0-3 128 15,-1 0-128-15,1 0 0 0,3 1 0 0,3-5 0 0,7 2 0 16,4-1 0-16,2-3 176 0,-3 0-176 16,-3-1 160-16,-3 1-160 0,-2-3 224 0,0 2-48 0,3-1-16 15,1 3 0-15,3 0-160 0,3 4 0 0,0 4 0 16,0 4 128-16,-3 0-128 0,-4 6 0 0,-1-1 0 15,1 1 0-15,3 2 0 0,3-1 0 0,8 1 0 0,1-2 0 16,-2-2 0-16,-3 2 0 0,-3 2 0 0,-3 0 0 16,-7-4 0-16,4 7-192 0,6 4 64 0,5 1 128 15,3-1-320-15,-1-5 48 0,-4-6 16 0,-5-3 0 16,-4-3 96-16,-2-5 32 0,-3-2 0 0,2-5 0 16,0-1 128-16,3-2 0 0,4 0 0 0,-1 1 0 15,-4-2 0-15,-2 1 144 0,-1 1 0 0,-4 1 0 16,-4-3-16-16,0 4 0 0,2-1 0 0,2 3 0 15,4 3 0-15,0 0 0 0,1 1 0 0,-1 4 0 0,-6-8-128 16,-2 4 0-16,-2-1 0 0,-2 1 0 0,-2-4 0 16,-1 2 0-16,-2-1 0 0,2-3 0 0,0 5 0 0,2-7 0 15,4 5 0-15,0-5 0 0,2 3 0 0,-1-1 0 16,-1 1 0-16,-4 0 0 0,-4 0-128 0,0 0 128 16,-2 3 0-16,-2-3 0 0,-1 0-192 0,-2 1 16 15,-2 0 16-15,-1-4 0 0,-2 2 160 0,0-4 0 16,1 0 0-16,0-1 0 0,0 3 0 0,-1-6 0 15,-2 2 0-15,0-2 0 0,0-1 192 0,-4-1-48 16,-1 1 0-16,-2-2 0 0,-2 2-144 0,-2-2 0 16,-1 2 0-16,-2-3 0 0,0 3-208 0,0-3-80 15,0 1-16-15,0 0 0 0,1-2 144 0,0 2 32 16,1 1 0-16,1-1 0 0,1-2 128 0,1 2 144 0,0-2-16 16,0 2-128-16,-1 0 336 0,1 0-32 0,0 0-16 15,0 0 0-15,-1-1-288 0,-3 0 160 0,2 0-160 0,-3 1 128 16,0-4-128-16,-2 1 0 0,0 1 0 0,0-4 0 15,-2 1 0-15,-1-2-144 0,0-1 144 0,5 4-160 16,0 0 160-16,-17-16 0 0,10 10 0 0,0 0 0 16,-2-3 0-16,1 2 0 0,-2-3 0 0,0 1 0 15,-1-1 144-15,-3-2-144 0,2 2 192 0,-3-5-192 16,-1 2 144-16,-1-3-144 0,-2-3 0 0,-3 1 144 16,-2-1-144-16,-4-1 0 0,-7-2 0 0,-7-3 0 15,-5 3 0-15,-3-3 0 0,-1 3 0 0,-2-3 0 16,-1 2 0-16,-4-6 0 0,-1-2 0 0,-8-1 0 15,-6 0 0-15,-5-3 0 0,4 5 0 0,1-3 0 16,5 5 0-16,-2-3 0 0,-7 3 0 0,-2-1 0 0,-4 4 0 16,1 2 0-16,7 1 0 0,1 1 0 0,0-2 0 0,-3 4 0 15,-7-4 0-15,2-1 0 0,4 1 0 0,5-1 0 16,4-2 0-16,-6-5 0 0,-11-4 0 0,-1 0 0 16,-2 0 0-16,0 0 0 0,1 0 0 0,-5 1 0 15,-6 2 0-15,3 1 0 0,7 2 0 0,7 3 0 16,7 2 0-16,2 1 0 0,1 1 0 0,6 3 0 15,7 0 0-15,5 0 0 0,4-2 0 0,7 1 0 16,5-2 0-16,3 0 0 0,4 0 0 0,0-1 0 16,1-1 0-16,2 4 0 0,-2-2 0 0,2 3 0 15,1 0 0-15,-1 3 0 0,4 0 0 0,0 0 0 16,2 1 0-16,1 3 0 0,2 2 0 0,1-2 0 0,1-1 0 16,-1 1 0-16,2 1 0 0,1-1 0 15,2-1 0-15,-1 1 0 0,2-3 0 0,-1 4 0 0,5-4 0 16,-1 3 0-16,2-1 0 0,-1 2 0 0,2 0 0 15,0 1 0-15,1 0 0 0,0 0 0 0,0 2 144 16,1-2-144-16,-1 1 0 0,0 2 0 0,2-2 0 0,-1 2 0 16,-1-2 0-16,1 2 0 0,1-2 0 0,-1 0 0 15,1 2 0-15,1-2 0 0,-1 2 0 0,1-2 0 16,1 2 0-16,-2 0 0 0,2 1-144 0,0-2 144 16,1 4 0-16,0 0-144 0,0-1 144 0,0 4 0 15,1-1-160-15,-1 2 160 0,3 0-128 0,-1 2 128 16,2 2 0-16,1-1-160 0,1 4 160 0,1 1 0 15,2 2 0-15,0 3 0 0,2 0 0 0,2 3 0 16,2 2 0-16,4-2 0 0,2 0 176 0,6 2-176 16,5 2 176-16,8-1-176 0,5-1 160 0,4 2-160 0,-1-4 128 15,3 3-128-15,-1-3 0 0,2 2 0 0,-4-2 192 0,7 4-64 16,8 1-128-16,6 4 192 0,5 1-64 0,-2 5 0 16,-1 1-128-16,0 4 192 0,0 1-192 0,5-1 144 15,8 3-144-15,2-3 128 0,-5 1-128 0,-5-6 128 16,-6-1-128-16,3 1 128 0,6-3 112 0,1 1 16 15,-9 0 0-15,-5 5 0 0,-4 0-256 0,-4 5 0 16,-1-1 128-16,1 3-128 0,6 3 128 0,3-3-128 16,0-3 176-16,-3-3-176 0,-4-4 0 0,1-3 0 15,0-2 0-15,4-3 0 0,7 1 0 0,2-1 0 16,-6-1 0-16,-6 3 0 0,-4-2 0 0,-1 4 0 16,2-1 0-16,2 3 0 0,4 2 0 0,0-3 0 15,-6 0 0-15,-4-2 160 0,-6 3-32 0,-5-4-128 0,-3-2 192 0,-2-1-64 16,0-1-128-16,3-1 160 0,5 1-160 15,3-2 160-15,2 1-160 0,-3-1 0 0,-3 2 0 0,-2-2 0 16,-2 1 0-16,-1-4 0 0,-4 2 0 0,0-4 0 16,3 3 0-16,1-3 0 0,1 1 0 0,1-2 0 15,0 2 0-15,-2 1 128 0,-4-3-128 0,-1 0 0 16,-1 2 0-16,-4 1 128 0,-2-2-128 0,-3 0 0 16,-2 3 0-16,-3-5 0 0,0 0 128 0,-3 2-128 15,0-2 0-15,-2-2 0 0,-3-1 0 0,0 1 0 16,-3-4 0-16,0 0 0 0,-3 0 0 0,-1-2 0 15,-2-2 0-15,-2-2 0 0,1 2-144 0,-2 0 144 16,-2-2 0-16,0-2 0 0,-3 0 0 0,-1 2 0 16,-1-2 0-16,0-2 0 0,6 4 0 0,-20-8 0 15,7 4 0-15,-1-5-128 0,-3 2 128 0,-1-2 0 0,-2-3 0 16,-2-1 0-16,-7 0-128 0,-4-3 128 0,-8-5 0 16,-6-2-128-16,-5 0 128 0,-2-2 0 0,-3-3 0 0,0 1-128 15,2-2 128-15,-6-1 0 0,-8-2 0 0,-8-1 0 16,-5 3 0-16,4-1 0 0,2-1 0 0,-5-7-128 15,-6-6 128-15,-7-6 0 0,2-1 0 0,1-1 0 16,0-4-128-16,-9 3 128 0,-10-3 0 0,-2 0-128 16,2 4 128-16,2-1 0 0,4-3-208 0,-2 4 64 15,1 2 16-15,8 6 0 0,9 2 0 0,1 2 0 16,-2 3 0-16,1 3 0 0,4 7 128 0,6 2 0 16,7-3-144-16,6 5 144 0,4-5 0 0,-1 1 0 15,-3-3 0-15,-1-2 0 0,5-1 0 0,1 2 0 0,3-3 0 16,5 1 0-16,4 2 0 0,-1 1 0 0,-5 1-144 15,-2 2 144-15,-5 0 0 0,-2 2 0 0,1-2 128 16,3 0-128-16,7 2 0 0,-3-5 0 0,-3-4-128 16,-4-2 128-16,-2 1 0 0,4 1 0 0,5 5 128 0,8 4-128 15,8 3-176-15,5 5-128 0,6 4-16 0,3 3-16 32,4 4-432-32,2 0-96 0,3 4-16 0,2-2 0 15,0 1-1168-15,-1 0-256 0</inkml:trace>
  <inkml:trace contextRef="#ctx0" brushRef="#br0" timeOffset="34205.04">31280 10068 37775 0,'-6'-25'3360'0,"-1"3"-2688"0,1 9-544 0,1 6-128 0,2 4 640 0,-2-3 80 0,-4-11 32 0,-7-10 0 0,-6-11-608 0,-9-10-144 0,-8-3 0 0,-3-1 0 0,-1 6-144 0,-4-1-64 15,-1 0-16-15,-5 0 0 0,-3 2 224 0,-8-6-192 16,-9 1 192-16,-10 2-192 0,-5 1 32 0,-1-1 16 16,-1-2 0-16,-8 0 0 0,-9-3 384 0,-5-2 80 15,0 1 0-15,-8-3 16 0,-5 0-16 0,-4 1 0 16,4 4 0-16,1 2 0 0,4 0-320 0,1 0 144 16,8 3-144-16,4-2 0 0,5 2 0 0,-5-1 0 15,-4 4 0-15,2 0 0 0,10 7 160 0,-3 1-160 16,-6-2 128-16,2 3-128 0,4-2 128 0,7 5-128 0,10 0 128 15,2 1-128-15,1 3 0 0,4-1 0 0,4 3 0 16,9 4 0-16,9 3 0 0,10 3-192 0,7 2 32 0,7 4 16 16,3 0 144-16,8 7-208 0,7 1 80 0,7 4 128 15,6 4-144-15,8 4 144 0,8 5 0 0,5 5 0 16,10 7 0-16,7 2-128 0,10 6 128 0,12 9 0 16,15 2 0-16,14 4 0 0,6 2 0 0,6 3 0 15,8 1-240-15,10 11 64 0,13 5 16 0,7 7 0 16,1 0-432-16,6 2-96 15,4 0-16-15,0 1 0 0,2 1-192 16,-3-2-64-16,-2-2 0 0,0-6 0 0,3-3 368 0,-7-4 64 0,-11-6 16 16,1 3 0-16,10 4-16 0,-2-4 0 0,-6 0 0 15,0-3 0-15,1-5 528 0,-7-2-128 0,-8-2 128 0,-5-1 0 16,-3 4-464 0,-8-7-48-16,-11-3 0 0,-10-3 0 0,-9-5-16 0,-9-8-16 0,-5-7 0 0,-10-4 0 15,-10-4 352-15,-10-4 64 0,-9-6 128 0,-10 0-208 0,-8-6 208 0,-8 0-176 16,-6-4 176-16,-8-3-160 0,-6-4 32 0,-7-2 0 15,-7-4 0-15,-5-5 0 0,-6-3 1424 0,0-3 304 16,-1-2 48-16,-6-5 16 0,-10-3 192 0,-7-2 32 16,-6 1 16-16,-3-1 0 0,0 1-944 0,-5-3-192 15,-3-2-48-15,-8-1 0 0,2-2-496 0,-3-3-96 16,-2-5-128-16,-10-2 176 0,-10 0-176 0,-3 0 0 16,4 0 0-16,-7-3 0 0,-5 0 0 0,3-4 0 15,4 2 0-15,-3 1 0 0,-3 0 0 0,3 8 192 0,8-1-192 16,-2 4 192-16,-6 1-192 0,7-2 192 0,8 4-192 15,4-1 192-15,0 4-192 0,5 3 0 0,4 5 0 16,11 6 0-16,12 3 0 0,4 5 0 0,5 3 0 0,6 4 0 16,6 2 0-16,10 3 0 0,10 1 0 0,8 4 0 15,11 2-256-15,7 4 0 0,6 2 16 0,6 2 0 32,6 2-240-32,9 5-48 0,9 0-16 0,12 5 0 0,12 5 320 0,9 2 64 0,1 1 16 0,7 4 0 15,8 5 144-15,12 2 176 0,16 10-48 16,5 8 0-16,2 2-128 0,1 4 160 0,3 1-160 0,0 2 160 15,6-3 32-15,0 2 16 0,0 1 0 0,4 7 0 16,6 6-16-16,1 3 0 0,1 0 0 0,2-1 0 16,1-9-1072-16,-2 4-208 15,-3-4-64-15,-2 1-15680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BF5E2F-2EA4-4BED-BDB7-3263066D10D9}" type="datetimeFigureOut">
              <a:rPr lang="en-US" smtClean="0"/>
              <a:t>9/4/2026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a:t>
            </a:fld>
            <a:endParaRPr lang="en-US"/>
          </a:p>
        </p:txBody>
      </p:sp>
    </p:spTree>
    <p:extLst>
      <p:ext uri="{BB962C8B-B14F-4D97-AF65-F5344CB8AC3E}">
        <p14:creationId xmlns:p14="http://schemas.microsoft.com/office/powerpoint/2010/main" val="291287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7AE90-F2C4-74F5-C2C1-4CCCCD190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A93CA-6851-662C-93A7-0DAFAAEB8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E7D72-DDE4-84FC-3885-74D85F13C0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F86BCB-8F13-7BD8-154E-A8A8444C9240}"/>
              </a:ext>
            </a:extLst>
          </p:cNvPr>
          <p:cNvSpPr>
            <a:spLocks noGrp="1"/>
          </p:cNvSpPr>
          <p:nvPr>
            <p:ph type="sldNum" sz="quarter" idx="5"/>
          </p:nvPr>
        </p:nvSpPr>
        <p:spPr/>
        <p:txBody>
          <a:bodyPr/>
          <a:lstStyle/>
          <a:p>
            <a:fld id="{061C2587-C0BF-41B9-B0FA-D76263C040D8}" type="slidenum">
              <a:rPr lang="en-US" smtClean="0"/>
              <a:t>17</a:t>
            </a:fld>
            <a:endParaRPr lang="en-US" dirty="0"/>
          </a:p>
        </p:txBody>
      </p:sp>
    </p:spTree>
    <p:extLst>
      <p:ext uri="{BB962C8B-B14F-4D97-AF65-F5344CB8AC3E}">
        <p14:creationId xmlns:p14="http://schemas.microsoft.com/office/powerpoint/2010/main" val="1927653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E169-ED02-258E-1157-A5D5F4A19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414C7-1EA0-91C6-9B1E-53DE87557D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F7F3B-8904-1226-61F4-FE34F91AF8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550C1F-FB0E-5017-7A3B-E362261D7FCE}"/>
              </a:ext>
            </a:extLst>
          </p:cNvPr>
          <p:cNvSpPr>
            <a:spLocks noGrp="1"/>
          </p:cNvSpPr>
          <p:nvPr>
            <p:ph type="sldNum" sz="quarter" idx="5"/>
          </p:nvPr>
        </p:nvSpPr>
        <p:spPr/>
        <p:txBody>
          <a:bodyPr/>
          <a:lstStyle/>
          <a:p>
            <a:fld id="{061C2587-C0BF-41B9-B0FA-D76263C040D8}" type="slidenum">
              <a:rPr lang="en-US" smtClean="0"/>
              <a:t>18</a:t>
            </a:fld>
            <a:endParaRPr lang="en-US" dirty="0"/>
          </a:p>
        </p:txBody>
      </p:sp>
    </p:spTree>
    <p:extLst>
      <p:ext uri="{BB962C8B-B14F-4D97-AF65-F5344CB8AC3E}">
        <p14:creationId xmlns:p14="http://schemas.microsoft.com/office/powerpoint/2010/main" val="42474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Both Loaded</a:t>
            </a:r>
            <a:r>
              <a:rPr lang="en-US" baseline="0" dirty="0"/>
              <a:t> conflict with At(B)</a:t>
            </a:r>
          </a:p>
          <a:p>
            <a:r>
              <a:rPr lang="en-US" baseline="0" dirty="0"/>
              <a:t>Both Loaded conflict with Unloaded</a:t>
            </a:r>
            <a:endParaRPr lang="en-US" dirty="0"/>
          </a:p>
        </p:txBody>
      </p:sp>
      <p:sp>
        <p:nvSpPr>
          <p:cNvPr id="4" name="Slide Number Placeholder 3"/>
          <p:cNvSpPr>
            <a:spLocks noGrp="1"/>
          </p:cNvSpPr>
          <p:nvPr>
            <p:ph type="sldNum" sz="quarter" idx="10"/>
          </p:nvPr>
        </p:nvSpPr>
        <p:spPr/>
        <p:txBody>
          <a:bodyPr/>
          <a:lstStyle/>
          <a:p>
            <a:fld id="{0A87297D-1BAC-8B4E-92D3-9921758C420F}" type="slidenum">
              <a:rPr lang="en-US" smtClean="0"/>
              <a:t>92</a:t>
            </a:fld>
            <a:endParaRPr lang="en-US"/>
          </a:p>
        </p:txBody>
      </p:sp>
    </p:spTree>
    <p:extLst>
      <p:ext uri="{BB962C8B-B14F-4D97-AF65-F5344CB8AC3E}">
        <p14:creationId xmlns:p14="http://schemas.microsoft.com/office/powerpoint/2010/main" val="422529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0.png"/><Relationship Id="rId7" Type="http://schemas.openxmlformats.org/officeDocument/2006/relationships/image" Target="../media/image5.png"/><Relationship Id="rId2" Type="http://schemas.openxmlformats.org/officeDocument/2006/relationships/image" Target="../media/image180.png"/><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210.png"/><Relationship Id="rId4" Type="http://schemas.openxmlformats.org/officeDocument/2006/relationships/image" Target="../media/image200.png"/></Relationships>
</file>

<file path=ppt/slides/_rels/slide9.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50.png"/><Relationship Id="rId4" Type="http://schemas.openxmlformats.org/officeDocument/2006/relationships/image" Target="../media/image240.png"/></Relationships>
</file>

<file path=ppt/slides/_rels/slide10.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image" Target="../media/image33.png"/><Relationship Id="rId7" Type="http://schemas.openxmlformats.org/officeDocument/2006/relationships/customXml" Target="../ink/ink6.xml"/><Relationship Id="rId2" Type="http://schemas.openxmlformats.org/officeDocument/2006/relationships/image" Target="../media/image260.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image" Target="../media/image280.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610.png"/><Relationship Id="rId5" Type="http://schemas.openxmlformats.org/officeDocument/2006/relationships/image" Target="../media/image35.png"/><Relationship Id="rId10" Type="http://schemas.openxmlformats.org/officeDocument/2006/relationships/customXml" Target="../ink/ink7.xml"/><Relationship Id="rId4" Type="http://schemas.openxmlformats.org/officeDocument/2006/relationships/image" Target="../media/image34.pn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710.png"/><Relationship Id="rId5" Type="http://schemas.openxmlformats.org/officeDocument/2006/relationships/image" Target="../media/image35.png"/><Relationship Id="rId10" Type="http://schemas.openxmlformats.org/officeDocument/2006/relationships/customXml" Target="../ink/ink8.xml"/><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2" Type="http://schemas.openxmlformats.org/officeDocument/2006/relationships/image" Target="../media/image45.png"/><Relationship Id="rId2" Type="http://schemas.openxmlformats.org/officeDocument/2006/relationships/image" Target="../media/image7.png"/><Relationship Id="rId1" Type="http://schemas.openxmlformats.org/officeDocument/2006/relationships/slideLayout" Target="../slideLayouts/slideLayout2.xml"/><Relationship Id="rId11" Type="http://schemas.openxmlformats.org/officeDocument/2006/relationships/image" Target="../media/image44.png"/><Relationship Id="rId10" Type="http://schemas.openxmlformats.org/officeDocument/2006/relationships/image" Target="../media/image43.png"/><Relationship Id="rId9" Type="http://schemas.openxmlformats.org/officeDocument/2006/relationships/image" Target="../media/image42.png"/><Relationship Id="rId14"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2" Type="http://schemas.openxmlformats.org/officeDocument/2006/relationships/image" Target="../media/image45.png"/><Relationship Id="rId2" Type="http://schemas.openxmlformats.org/officeDocument/2006/relationships/image" Target="../media/image8.png"/><Relationship Id="rId1" Type="http://schemas.openxmlformats.org/officeDocument/2006/relationships/slideLayout" Target="../slideLayouts/slideLayout2.xml"/><Relationship Id="rId11" Type="http://schemas.openxmlformats.org/officeDocument/2006/relationships/image" Target="../media/image44.png"/><Relationship Id="rId10" Type="http://schemas.openxmlformats.org/officeDocument/2006/relationships/image" Target="../media/image43.png"/><Relationship Id="rId9" Type="http://schemas.openxmlformats.org/officeDocument/2006/relationships/image" Target="../media/image42.png"/><Relationship Id="rId14" Type="http://schemas.openxmlformats.org/officeDocument/2006/relationships/image" Target="../media/image47.png"/></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9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1.png"/><Relationship Id="rId10" Type="http://schemas.openxmlformats.org/officeDocument/2006/relationships/image" Target="../media/image19.png"/><Relationship Id="rId4" Type="http://schemas.openxmlformats.org/officeDocument/2006/relationships/image" Target="../media/image10.png"/><Relationship Id="rId9" Type="http://schemas.openxmlformats.org/officeDocument/2006/relationships/image" Target="../media/image18.png"/></Relationships>
</file>

<file path=ppt/slides/_rels/slide19.xml.rels><?xml version="1.0" encoding="UTF-8" standalone="yes"?>
<Relationships xmlns="http://schemas.openxmlformats.org/package/2006/relationships"><Relationship Id="rId13" Type="http://schemas.openxmlformats.org/officeDocument/2006/relationships/image" Target="../media/image45.png"/><Relationship Id="rId3" Type="http://schemas.openxmlformats.org/officeDocument/2006/relationships/image" Target="../media/image21.png"/><Relationship Id="rId12" Type="http://schemas.openxmlformats.org/officeDocument/2006/relationships/image" Target="../media/image44.png"/><Relationship Id="rId17" Type="http://schemas.openxmlformats.org/officeDocument/2006/relationships/image" Target="../media/image212.png"/><Relationship Id="rId2" Type="http://schemas.openxmlformats.org/officeDocument/2006/relationships/image" Target="../media/image8.png"/><Relationship Id="rId16" Type="http://schemas.openxmlformats.org/officeDocument/2006/relationships/customXml" Target="../ink/ink9.xml"/><Relationship Id="rId1" Type="http://schemas.openxmlformats.org/officeDocument/2006/relationships/slideLayout" Target="../slideLayouts/slideLayout2.xml"/><Relationship Id="rId11" Type="http://schemas.openxmlformats.org/officeDocument/2006/relationships/image" Target="../media/image43.png"/><Relationship Id="rId15" Type="http://schemas.openxmlformats.org/officeDocument/2006/relationships/image" Target="../media/image47.png"/><Relationship Id="rId10" Type="http://schemas.openxmlformats.org/officeDocument/2006/relationships/image" Target="../media/image42.png"/><Relationship Id="rId9" Type="http://schemas.openxmlformats.org/officeDocument/2006/relationships/image" Target="../media/image41.png"/><Relationship Id="rId14"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4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22.png"/><Relationship Id="rId4" Type="http://schemas.openxmlformats.org/officeDocument/2006/relationships/image" Target="../media/image35.png"/><Relationship Id="rId9" Type="http://schemas.openxmlformats.org/officeDocument/2006/relationships/customXml" Target="../ink/ink10.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7.png"/><Relationship Id="rId7"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9.png"/><Relationship Id="rId10" Type="http://schemas.openxmlformats.org/officeDocument/2006/relationships/image" Target="../media/image50.png"/><Relationship Id="rId4" Type="http://schemas.openxmlformats.org/officeDocument/2006/relationships/image" Target="../media/image28.png"/><Relationship Id="rId9" Type="http://schemas.openxmlformats.org/officeDocument/2006/relationships/customXml" Target="../ink/ink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customXml" Target="../ink/ink1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customXml" Target="../ink/ink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customXml" Target="../ink/ink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cs.cmu.edu/~pvirtue/AIS/modules/planning/pancake_robot.html" TargetMode="Externa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customXml" Target="../ink/ink21.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cs.cmu.edu/~pvirtue/AIS/modules/planning/pancake_robot.html" TargetMode="Externa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customXml" Target="../ink/ink22.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cs.cmu.edu/~pvirtue/AIS/modules/planning/pancake_robot.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cs.cmu.edu/~pvirtue/AIS/modules/planning/piano_mover.html" TargetMode="Externa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customXml" Target="../ink/ink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customXml" Target="../ink/ink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customXml" Target="../ink/ink25.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customXml" Target="../ink/ink26.xml"/></Relationships>
</file>

<file path=ppt/slides/_rels/slide4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customXml" Target="../ink/ink27.xml"/><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customXml" Target="../ink/ink28.xml"/><Relationship Id="rId4" Type="http://schemas.openxmlformats.org/officeDocument/2006/relationships/image" Target="../media/image76.png"/></Relationships>
</file>

<file path=ppt/slides/_rels/slide48.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customXml" Target="../ink/ink30.xml"/><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customXml" Target="../ink/ink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customXml" Target="../ink/ink35.xml"/><Relationship Id="rId3" Type="http://schemas.openxmlformats.org/officeDocument/2006/relationships/image" Target="../media/image79.png"/><Relationship Id="rId7" Type="http://schemas.openxmlformats.org/officeDocument/2006/relationships/image" Target="../media/image80.png"/><Relationship Id="rId2" Type="http://schemas.openxmlformats.org/officeDocument/2006/relationships/customXml" Target="../ink/ink32.xml"/><Relationship Id="rId1" Type="http://schemas.openxmlformats.org/officeDocument/2006/relationships/slideLayout" Target="../slideLayouts/slideLayout2.xml"/><Relationship Id="rId6" Type="http://schemas.openxmlformats.org/officeDocument/2006/relationships/customXml" Target="../ink/ink34.xml"/><Relationship Id="rId5" Type="http://schemas.openxmlformats.org/officeDocument/2006/relationships/image" Target="../media/image65.png"/><Relationship Id="rId4" Type="http://schemas.openxmlformats.org/officeDocument/2006/relationships/customXml" Target="../ink/ink33.xml"/><Relationship Id="rId9" Type="http://schemas.openxmlformats.org/officeDocument/2006/relationships/image" Target="../media/image8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customXml" Target="../ink/ink36.xml"/><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4.png"/><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customXml" Target="../ink/ink37.xml"/></Relationships>
</file>

<file path=ppt/slides/_rels/slide5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customXml" Target="../ink/ink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customXml" Target="../ink/ink39.xml"/><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5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92.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customXml" Target="../ink/ink40.xml"/></Relationships>
</file>

<file path=ppt/slides/_rels/slide5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customXml" Target="../ink/ink41.xml"/><Relationship Id="rId4" Type="http://schemas.openxmlformats.org/officeDocument/2006/relationships/image" Target="../media/image96.png"/></Relationships>
</file>

<file path=ppt/slides/_rels/slide6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6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customXml" Target="../ink/ink42.xml"/><Relationship Id="rId4" Type="http://schemas.openxmlformats.org/officeDocument/2006/relationships/image" Target="../media/image96.png"/></Relationships>
</file>

<file path=ppt/slides/_rels/slide6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en.wikipedia.org/wiki/Rapidly_exploring_random_tree#Variants_and_improvements_for_motion_planning"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normAutofit/>
          </a:bodyPr>
          <a:lstStyle/>
          <a:p>
            <a:r>
              <a:rPr lang="en-US" sz="4400" dirty="0"/>
              <a:t>07-380 AI &amp; ML II</a:t>
            </a:r>
            <a:br>
              <a:rPr lang="en-US" sz="4400" dirty="0"/>
            </a:br>
            <a:endParaRPr lang="en-US" sz="44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Classical Planning II</a:t>
            </a:r>
          </a:p>
          <a:p>
            <a:pPr eaLnBrk="1" hangingPunct="1"/>
            <a:r>
              <a:rPr lang="en-US" sz="4267" dirty="0"/>
              <a:t>and Motion Planning</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Instructors: Pat Virtue &amp; Mohammad Salameh</a:t>
            </a:r>
          </a:p>
          <a:p>
            <a:pPr algn="ctr">
              <a:spcBef>
                <a:spcPct val="50000"/>
              </a:spcBef>
            </a:pPr>
            <a:r>
              <a:rPr lang="en-US" sz="1867" dirty="0"/>
              <a:t>Slide credits: CMU AI</a:t>
            </a:r>
          </a:p>
        </p:txBody>
      </p:sp>
      <p:pic>
        <p:nvPicPr>
          <p:cNvPr id="3" name="Picture 2" descr="Among Us Logo, symbol, meaning, history, PNG, brand">
            <a:extLst>
              <a:ext uri="{FF2B5EF4-FFF2-40B4-BE49-F238E27FC236}">
                <a16:creationId xmlns:a16="http://schemas.microsoft.com/office/drawing/2014/main" id="{EE96E07C-2441-54D6-3347-6F92BEDBEC4F}"/>
              </a:ext>
            </a:extLst>
          </p:cNvPr>
          <p:cNvPicPr>
            <a:picLocks noChangeAspect="1"/>
          </p:cNvPicPr>
          <p:nvPr/>
        </p:nvPicPr>
        <p:blipFill>
          <a:blip r:embed="rId3"/>
          <a:stretch>
            <a:fillRect/>
          </a:stretch>
        </p:blipFill>
        <p:spPr>
          <a:xfrm>
            <a:off x="4005603" y="2819400"/>
            <a:ext cx="3872934" cy="2178525"/>
          </a:xfrm>
          <a:prstGeom prst="rect">
            <a:avLst/>
          </a:prstGeom>
        </p:spPr>
      </p:pic>
    </p:spTree>
    <p:extLst>
      <p:ext uri="{BB962C8B-B14F-4D97-AF65-F5344CB8AC3E}">
        <p14:creationId xmlns:p14="http://schemas.microsoft.com/office/powerpoint/2010/main" val="240405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6F90C-6CC4-BC96-44D4-CC56F8AA073B}"/>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2C607CE7-E27E-7AC9-2F40-60E11ECDD3AE}"/>
              </a:ext>
            </a:extLst>
          </p:cNvPr>
          <p:cNvSpPr>
            <a:spLocks noGrp="1"/>
          </p:cNvSpPr>
          <p:nvPr>
            <p:ph idx="1"/>
          </p:nvPr>
        </p:nvSpPr>
        <p:spPr>
          <a:xfrm>
            <a:off x="552099" y="1113178"/>
            <a:ext cx="10515600" cy="5548879"/>
          </a:xfrm>
        </p:spPr>
        <p:txBody>
          <a:bodyPr/>
          <a:lstStyle/>
          <a:p>
            <a:r>
              <a:rPr lang="en-US" dirty="0"/>
              <a:t>Solving Planning Problems:</a:t>
            </a:r>
          </a:p>
          <a:p>
            <a:pPr marL="457200" indent="-457200">
              <a:buFont typeface="Wingdings" panose="05000000000000000000" pitchFamily="2" charset="2"/>
              <a:buChar char="ü"/>
            </a:pPr>
            <a:r>
              <a:rPr lang="en-US" dirty="0">
                <a:solidFill>
                  <a:schemeClr val="tx1"/>
                </a:solidFill>
              </a:rPr>
              <a:t>State Space Search</a:t>
            </a:r>
          </a:p>
          <a:p>
            <a:pPr marL="457200" indent="-457200">
              <a:buFont typeface="Wingdings" panose="05000000000000000000" pitchFamily="2" charset="2"/>
              <a:buChar char="§"/>
            </a:pPr>
            <a:r>
              <a:rPr lang="en-US" dirty="0">
                <a:solidFill>
                  <a:schemeClr val="tx1"/>
                </a:solidFill>
              </a:rPr>
              <a:t>Planning Graphs and </a:t>
            </a:r>
            <a:r>
              <a:rPr lang="en-US" dirty="0" err="1">
                <a:solidFill>
                  <a:schemeClr val="tx1"/>
                </a:solidFill>
              </a:rPr>
              <a:t>GraphPlan</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Planning Heuristics</a:t>
            </a:r>
          </a:p>
          <a:p>
            <a:pPr marL="457200" indent="-457200">
              <a:buFont typeface="Wingdings" panose="05000000000000000000" pitchFamily="2" charset="2"/>
              <a:buChar char="§"/>
            </a:pPr>
            <a:r>
              <a:rPr lang="en-US" dirty="0">
                <a:solidFill>
                  <a:schemeClr val="tx1"/>
                </a:solidFill>
              </a:rPr>
              <a:t>State Space Search (yes, back here)</a:t>
            </a:r>
          </a:p>
          <a:p>
            <a:endParaRPr lang="en-US" dirty="0">
              <a:solidFill>
                <a:schemeClr val="tx1"/>
              </a:solidFill>
            </a:endParaRPr>
          </a:p>
          <a:p>
            <a:r>
              <a:rPr lang="en-US" dirty="0"/>
              <a:t>Planning in Continuous State Space</a:t>
            </a:r>
          </a:p>
          <a:p>
            <a:pPr marL="457200" indent="-457200">
              <a:buFont typeface="Wingdings" panose="05000000000000000000" pitchFamily="2" charset="2"/>
              <a:buChar char="§"/>
            </a:pPr>
            <a:r>
              <a:rPr lang="en-US" dirty="0">
                <a:solidFill>
                  <a:schemeClr val="tx1"/>
                </a:solidFill>
              </a:rPr>
              <a:t>Motion Planning and Configuration Space</a:t>
            </a:r>
          </a:p>
          <a:p>
            <a:pPr marL="457200" indent="-457200">
              <a:buFont typeface="Wingdings" panose="05000000000000000000" pitchFamily="2" charset="2"/>
              <a:buChar char="§"/>
            </a:pPr>
            <a:r>
              <a:rPr lang="en-US" dirty="0">
                <a:solidFill>
                  <a:schemeClr val="tx1"/>
                </a:solidFill>
              </a:rPr>
              <a:t>RRT (Rapidly-Exploring Random Trees)</a:t>
            </a:r>
          </a:p>
          <a:p>
            <a:pPr marL="457200" indent="-457200">
              <a:buFont typeface="Wingdings" panose="05000000000000000000" pitchFamily="2" charset="2"/>
              <a:buChar char="§"/>
            </a:pPr>
            <a:r>
              <a:rPr lang="en-US" dirty="0">
                <a:solidFill>
                  <a:schemeClr val="tx1"/>
                </a:solidFill>
              </a:rPr>
              <a:t>RRT*</a:t>
            </a:r>
            <a:endParaRPr lang="en-US" dirty="0">
              <a:solidFill>
                <a:schemeClr val="accent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C5DBA2C-1F90-4845-343F-E542F45C1C1A}"/>
                  </a:ext>
                </a:extLst>
              </p14:cNvPr>
              <p14:cNvContentPartPr/>
              <p14:nvPr/>
            </p14:nvContentPartPr>
            <p14:xfrm>
              <a:off x="3915720" y="1423440"/>
              <a:ext cx="6975000" cy="2468880"/>
            </p14:xfrm>
          </p:contentPart>
        </mc:Choice>
        <mc:Fallback xmlns="">
          <p:pic>
            <p:nvPicPr>
              <p:cNvPr id="4" name="Ink 3">
                <a:extLst>
                  <a:ext uri="{FF2B5EF4-FFF2-40B4-BE49-F238E27FC236}">
                    <a16:creationId xmlns:a16="http://schemas.microsoft.com/office/drawing/2014/main" id="{BC5DBA2C-1F90-4845-343F-E542F45C1C1A}"/>
                  </a:ext>
                </a:extLst>
              </p:cNvPr>
              <p:cNvPicPr/>
              <p:nvPr/>
            </p:nvPicPr>
            <p:blipFill>
              <a:blip r:embed="rId3"/>
              <a:stretch>
                <a:fillRect/>
              </a:stretch>
            </p:blipFill>
            <p:spPr>
              <a:xfrm>
                <a:off x="3906360" y="1414080"/>
                <a:ext cx="6993720" cy="2487600"/>
              </a:xfrm>
              <a:prstGeom prst="rect">
                <a:avLst/>
              </a:prstGeom>
            </p:spPr>
          </p:pic>
        </mc:Fallback>
      </mc:AlternateContent>
    </p:spTree>
    <p:extLst>
      <p:ext uri="{BB962C8B-B14F-4D97-AF65-F5344CB8AC3E}">
        <p14:creationId xmlns:p14="http://schemas.microsoft.com/office/powerpoint/2010/main" val="2124309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0786-1252-FE44-7B7E-20B14D7F5576}"/>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State-space Search</a:t>
            </a:r>
          </a:p>
        </p:txBody>
      </p:sp>
      <p:sp>
        <p:nvSpPr>
          <p:cNvPr id="3" name="Text Placeholder 2">
            <a:extLst>
              <a:ext uri="{FF2B5EF4-FFF2-40B4-BE49-F238E27FC236}">
                <a16:creationId xmlns:a16="http://schemas.microsoft.com/office/drawing/2014/main" id="{5F872228-2909-00D1-9AB3-329BCC5408E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44860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63AB-C09E-3B42-9629-7E572931D13C}"/>
              </a:ext>
            </a:extLst>
          </p:cNvPr>
          <p:cNvSpPr>
            <a:spLocks noGrp="1"/>
          </p:cNvSpPr>
          <p:nvPr>
            <p:ph type="title"/>
          </p:nvPr>
        </p:nvSpPr>
        <p:spPr>
          <a:xfrm>
            <a:off x="552098" y="367131"/>
            <a:ext cx="11639902" cy="627812"/>
          </a:xfrm>
        </p:spPr>
        <p:txBody>
          <a:bodyPr/>
          <a:lstStyle/>
          <a:p>
            <a:r>
              <a:rPr lang="en-US" dirty="0"/>
              <a:t>Search with a State Space Graph</a:t>
            </a:r>
          </a:p>
        </p:txBody>
      </p:sp>
      <p:sp>
        <p:nvSpPr>
          <p:cNvPr id="4" name="Rectangle 3">
            <a:extLst>
              <a:ext uri="{FF2B5EF4-FFF2-40B4-BE49-F238E27FC236}">
                <a16:creationId xmlns:a16="http://schemas.microsoft.com/office/drawing/2014/main" id="{7D8AC86E-5202-7B40-8A41-338A922F8D5F}"/>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AD65595-AAD1-1D47-98EE-B252A82F967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7C8FE6C-6C82-1940-9AB5-7ABEE943BDC6}"/>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F978FE-9DC6-5E41-88C7-DE4793E0E699}"/>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C1241C-DB37-8347-B848-8B4C7D499191}"/>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A5224A-910C-DE4E-962A-66E1DFAA0B01}"/>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13C3665B-46B2-FE4C-A39E-C97FC9147358}"/>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568799-4713-CA42-A931-9C82DD9E3809}"/>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62715D-37D7-4442-9B26-7A7D37D42DF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7D57CFB-0F0E-9D43-A808-63D1FB2241D6}"/>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2F029DE-A50D-0C44-812E-9C0B6965F1D1}"/>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862B4E-C872-B441-9BF8-EFA2C5ED2C6D}"/>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3881072-88A4-C541-95CA-5E2B152649B4}"/>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BD7D10C-29D1-ED40-AFAF-05C46061FB43}"/>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1C54854-D653-6544-8B84-B4B82AAEB133}"/>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A2D950B-1897-084E-BB00-D047F6D4CA51}"/>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02865096-410D-B348-A658-17763963CE80}"/>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F9C870-F1C1-AB4D-AA02-2B304F39BDE7}"/>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B45C117-C151-3F4F-8183-80D0456315B3}"/>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5E64D6E5-DD5A-F349-9D68-6D7D31A93DF1}"/>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1A9FDAA-16AF-D141-BBD0-67707E3E6553}"/>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F2467E6-E29B-164E-BD94-1198B1DDA773}"/>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33075D88-26C8-4641-902B-BBBF20DB76A5}"/>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06E241-6A52-DA4E-9946-A10CA573D90F}"/>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672AAB1-3B69-6845-AAF5-F3567680BE2F}"/>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6E9145E-351D-FA4A-95EC-483DE1740239}"/>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FC265F0-3760-3A4D-8F21-084C16955CB1}"/>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27A21AF-8E30-4D42-B2C3-BD7666784400}"/>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FC8A9A95-607B-2843-AF03-CA899EEE4F13}"/>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C0D0EBE-95E9-A046-A038-488F77D20BB5}"/>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0785C58-2A0E-8F4E-BFDE-9288641910FA}"/>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5F1D5F95-ABE0-8C49-A81D-F953F38C5BFA}"/>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A3B96A8-30D2-B246-AEBF-C22FEDE33277}"/>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4E3D8B8-95DE-3549-8277-5BE8EFBAEDDC}"/>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5A059072-E629-5C44-B713-4360556589E1}"/>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2AAC2C-06F4-AB47-85F8-E52FB7C73FDF}"/>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44F0244-E62D-9847-85AE-502EC4FB45CA}"/>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E08D8504-A711-234C-BBE6-978D129637CD}"/>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543A7977-AF0B-E943-9764-300EE5E3A39A}"/>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580C5DB-E226-D54F-ADD8-261B7039D167}"/>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23F9F22-48E6-E646-BBD5-7444ADD2B90D}"/>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8DC9CF5-4DFB-434E-8CEA-E851811EC162}"/>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C30777-5A32-B74A-9DB5-9515BF39D3E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07690969-4180-2347-9D5C-81336FB18313}"/>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C398D9B4-4088-F342-99B3-01F1D829FA43}"/>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6F8C063-86C0-3D44-B132-50E4662CEB9C}"/>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E5C35646-3211-3D4A-96B5-4B5D8C73DD9B}"/>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178BC9F7-B329-0643-869C-5AEC888C544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BBCD09F-C55F-2E42-8797-5833E7DDC8C4}"/>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64AD323-E6A7-FC4F-BF66-BF24A4E34933}"/>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B28D8CAC-3AA2-324F-8649-CE4EDAFEFB32}"/>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C02D4258-5E24-4545-84F5-93C4D8DCA408}"/>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08105F-E660-454A-BA39-9BD7092EBADF}"/>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B46922A-B00D-D24F-9099-7BDC9F089878}"/>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4D9091B7-18B1-254B-B78E-F47896037E8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D7947AA7-A45D-DC4D-A9DE-C78F5EAE24A3}"/>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37083AE-F601-5D49-9C2F-087DE62E354F}"/>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8B2123C1-69B5-7D46-ACC4-678EAA265A68}"/>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3000D615-A804-C74F-87A8-0A0FEB1B5481}"/>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D2CB9D2-EDF0-4E46-AB74-EB39D6DD68C7}"/>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7050CD5-731E-CC40-B78C-254D4AAB3668}"/>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177F747-C7EB-CD44-822F-38A568E7D969}"/>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30D0822-8805-7C42-8418-9126F9EB5796}"/>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FBDE02-A699-714F-BC1C-71406A3E93B6}"/>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1F08FA1-B3BF-044E-BF1E-E5FE42414E09}"/>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5BA998A-3F8F-574F-918B-1586313E0357}"/>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519A046-D0B3-E94A-B480-FFD0F31735E1}"/>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F976FAF-EF86-2A46-88F4-5103302DC054}"/>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4281BC0-C7DD-8243-856B-A713CB50CEE0}"/>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D284F9D-102F-9E48-9311-42BD56F89007}"/>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F9D85F3-FEF4-914A-85E7-A61B3F9668DB}"/>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38C542-1426-E24F-B7DD-B71231700EEC}"/>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7484109-33B0-B24F-87E2-DEE15A2E2FB2}"/>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D7EF107-5584-E34B-90F3-4EF461E6F1B5}"/>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0C80C27-F7AC-5943-9503-430191349196}"/>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A91FD5E-6A17-9741-9D40-2394CEDDC1FB}"/>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7118B3C-3259-3046-9D7D-28BACA4AA09B}"/>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D19B740-D98C-5241-A2F3-3AC46B51EECF}"/>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3DB43EBF-BE9C-A542-A302-7C2FA39A59F2}"/>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C9C180C-8CF0-F143-87C1-11A9B3027BAB}"/>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22583A83-B380-B34E-B805-0437936F056C}"/>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7D7FF4FF-B0C1-5A45-876F-9A3A0A766CD0}"/>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1027453-F683-0043-B6FB-0004204632A9}"/>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6E0D5B54-69D3-A147-B630-B97A3303D8BC}"/>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3D55EC-21C2-0049-96B5-24B899E16E28}"/>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EEC4943-4070-674E-B278-05DCF56F1F90}"/>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68789E77-AFFC-4C46-A9B5-033046382BF3}"/>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08B3F4B-2F47-CD41-BB2D-C0FF24AA81B8}"/>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652CEE4-9B70-444F-9BD7-B535230DDD77}"/>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691B3D6-DC9F-684D-AA35-3BF7F3891418}"/>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401E099-3F43-074B-9B2B-1A23B44368D4}"/>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75D5254-CAEE-9243-8F18-A6A4F2355E9C}"/>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1CDE43FB-A8FB-F44B-844F-B86DFC8A5EEA}"/>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D61CDCE-2053-8E45-8391-42CBA7CEB34C}"/>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FBCA46F-05CE-444F-8149-0715B7F77F3E}"/>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03225522-2C2B-8C4B-91C1-D614C45FFB1F}"/>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16F17223-7BF1-AF4A-B4C4-899222BC5E95}"/>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7CE2649-6C79-4947-A010-BFE1F061D82F}"/>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7E5DD368-70CB-8C40-B309-5CD541B80AC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72A3C3-5583-844C-AF7A-800379FDE31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A780768-956F-4D43-A349-AEC607A3EBF0}"/>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0CA4885B-C36A-AA43-AA24-D9A6F8590B1C}"/>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61273274-FD75-D641-893F-9857D0383A6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1BE0D31-82B1-EE4E-8293-C9C391944043}"/>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ACBB59FE-8777-4140-B4F3-D80F29E0E95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C0E514-5FCD-224E-8ED9-4F0FDAD344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1F6DC3F2-6089-6848-BD18-3EBFE96E62CA}"/>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C8B16BDB-7E7F-404E-939B-949681B5E98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4ADBDE7-CDEE-4A43-99BB-F6004353A18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BDB6C38B-7E86-0C43-9E4B-13FC6D50A14B}"/>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7FC8B199-5C5C-B74D-9E2A-6FD3099E3F2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36FCE2C9-2F57-B94C-9BA5-36DB36A1434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22D7EE93-3191-6542-B740-5BBC9C04BFE7}"/>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53E1E184-9BAA-F842-A14A-311346A2A95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D935BD88-BC10-9D43-9815-7FDFDFF785C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92F7C95C-692C-3849-9EC6-9B7237E08274}"/>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273FD37F-6C3D-BE4B-A7B6-68EE93B79DD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2F66A42-D046-6946-847C-9CD904A5AD9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AF7C0479-1019-6E47-9466-C770A7220F2A}"/>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982C1D2A-7930-BD46-98AC-ABD686D32C4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E886BA32-F166-124C-BC39-B4E48B28A34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1692E65A-710E-8740-AA8C-A0745657C637}"/>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B179B654-F0AA-3349-8A18-9ADF71241418}"/>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C2E1197-32F6-F84F-BF5D-A0B93184322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9C1EEB00-176A-0C40-BD8D-BEA2D8B92938}"/>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34534499-5E61-A14C-8E65-63AD7883F99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C09C4E8-AF03-564A-82A1-9835F1CC709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DB7895AF-AFB0-994E-AA03-AEBE53FC2111}"/>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BACA4350-E7C6-B047-9B7D-02C358F2533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1DADCCA8-4EC7-1848-A819-A642E4439F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31042330-1261-BF43-9FBA-1D8841CE760B}"/>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84BEDD93-DB16-5245-85A8-B1EB0A239849}"/>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9F73D217-636F-8640-8577-FB173368F2FF}"/>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58278152-F8D4-3349-8756-AEDC5E00727D}"/>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665B8124-5BE3-7241-ABD7-078E33E7B1C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34F69F3-CEBF-884F-88CE-E481AA9AD75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BE073EDD-E63F-8E46-9345-968990354C85}"/>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65FF010-25FB-C14B-9FB7-7421913E4E68}"/>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77CA06DA-F9FA-4344-8A1B-5B55C65C05BF}"/>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3DBE43E3-93C7-654D-9DBA-E4A05AB9492D}"/>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5B6C0ACB-C679-7741-9D66-37079621C6E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1F4E8D40-980A-C442-AD84-E3102BB41B63}"/>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4D0502D5-BD36-2840-92D2-95E7AE6B6D37}"/>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4094C30B-F4EF-EE46-B6AC-FB99278D0D86}"/>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9BD3BC7D-CFB2-F648-A6F2-CDD834F19888}"/>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8D3B9E9F-9498-D347-8F5B-58E77093285E}"/>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2AB6C2CA-FE27-B640-B7AC-48F0DE11AFF7}"/>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351323F6-9353-714A-A83C-826A59F7E168}"/>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304336B6-B8C2-7446-B6E2-AD0BDCF99039}"/>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AF9D0F48-C260-D347-933C-219060372CE2}"/>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981E5161-5D6E-8E4E-BEC8-39E3582E7CC0}"/>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D0112DF3-188A-D44F-AF8B-3D76230DDCB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EE679E26-7B96-D34B-BA8D-608E2A943B2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448D7BE0-AA39-2D4E-B029-EDDB4FE5FD1A}"/>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FB23FCFF-EE62-9740-94EE-6A0F0D1584E9}"/>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3F0E5DC9-654E-9F48-8065-8777973971FF}"/>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CC2012B8-0EE2-5741-8842-4AC50C319FB8}"/>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597D2F92-F74F-784B-A1F3-6D94F29480D4}"/>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033390C-B554-A640-AF4B-05EE8AD7C2F7}"/>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D315502-8AE6-884A-9816-B8CC5E7F2B31}"/>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6CD5913F-66F6-4A4A-B7FA-5D27CC357407}"/>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5D6AC3ED-9FE4-2442-A266-FCD84343921E}"/>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99130FE9-D70A-0C46-BC7F-55D50AE5267B}"/>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70A947F3-8050-B54E-9BD1-3B3244496DC8}"/>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CA505184-A94D-0D40-9C17-4B0BB2DB872A}"/>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1DC9C0A5-4BCC-0A46-AFAE-AFAC21945B33}"/>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A21E05CD-CA7A-2245-9410-FFED236F8676}"/>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D057076D-5D2A-C341-BCA6-81B2A42AA744}"/>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723688A8-286F-154D-8F7A-7FB501AC5477}"/>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74E7BF8-8CED-CD47-89BE-72BDCCBD800B}"/>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3261FE53-E440-AF40-A1EC-DDE3191956D8}"/>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DC56CD90-A7A5-CE45-839E-35404DB3D704}"/>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1B73D5F9-F01C-E841-9DC7-25C8B91B3512}"/>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2BAC66E1-0808-6C4A-95CA-6B84F83244B1}"/>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08E71E60-D855-BB4F-9957-6612DD281B89}"/>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3CFD3958-3623-ED48-8C33-FAD8165B4759}"/>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662F624E-2258-304A-951F-057132F0B1ED}"/>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A5537C9-FFD1-114A-8A22-395A27343D36}"/>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3EAD316F-AF7E-B540-A70E-515E5F8E71A8}"/>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5A695F48-2942-AD4C-AE03-230FFC7C4D77}"/>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0A68B708-78A2-1340-9188-4B2E79915FD7}"/>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E1CA7B23-8EC4-C147-B4A7-ECD8C7B482B7}"/>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F30FB9A3-003F-A14F-9FA1-610EE2F1B49A}"/>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0DEABDE2-FAE8-BD47-9EFE-A7A2F7A092AE}"/>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187" name="Ink 186">
                <a:extLst>
                  <a:ext uri="{FF2B5EF4-FFF2-40B4-BE49-F238E27FC236}">
                    <a16:creationId xmlns:a16="http://schemas.microsoft.com/office/drawing/2014/main" id="{89E608F0-C4FF-8EF3-8A45-7FFBB9F9A107}"/>
                  </a:ext>
                </a:extLst>
              </p14:cNvPr>
              <p14:cNvContentPartPr/>
              <p14:nvPr/>
            </p14:nvContentPartPr>
            <p14:xfrm>
              <a:off x="4405320" y="2877480"/>
              <a:ext cx="1857600" cy="1884240"/>
            </p14:xfrm>
          </p:contentPart>
        </mc:Choice>
        <mc:Fallback xmlns="">
          <p:pic>
            <p:nvPicPr>
              <p:cNvPr id="187" name="Ink 186">
                <a:extLst>
                  <a:ext uri="{FF2B5EF4-FFF2-40B4-BE49-F238E27FC236}">
                    <a16:creationId xmlns:a16="http://schemas.microsoft.com/office/drawing/2014/main" id="{89E608F0-C4FF-8EF3-8A45-7FFBB9F9A107}"/>
                  </a:ext>
                </a:extLst>
              </p:cNvPr>
              <p:cNvPicPr/>
              <p:nvPr/>
            </p:nvPicPr>
            <p:blipFill>
              <a:blip r:embed="rId3"/>
              <a:stretch>
                <a:fillRect/>
              </a:stretch>
            </p:blipFill>
            <p:spPr>
              <a:xfrm>
                <a:off x="4395960" y="2868120"/>
                <a:ext cx="1876320" cy="1902960"/>
              </a:xfrm>
              <a:prstGeom prst="rect">
                <a:avLst/>
              </a:prstGeom>
            </p:spPr>
          </p:pic>
        </mc:Fallback>
      </mc:AlternateContent>
    </p:spTree>
    <p:extLst>
      <p:ext uri="{BB962C8B-B14F-4D97-AF65-F5344CB8AC3E}">
        <p14:creationId xmlns:p14="http://schemas.microsoft.com/office/powerpoint/2010/main" val="65508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3DB8-CF67-404A-9671-84D907819068}"/>
              </a:ext>
            </a:extLst>
          </p:cNvPr>
          <p:cNvSpPr>
            <a:spLocks noGrp="1"/>
          </p:cNvSpPr>
          <p:nvPr>
            <p:ph type="title"/>
          </p:nvPr>
        </p:nvSpPr>
        <p:spPr/>
        <p:txBody>
          <a:bodyPr/>
          <a:lstStyle/>
          <a:p>
            <a:r>
              <a:rPr lang="en-US" dirty="0"/>
              <a:t>Size of the State-Space Tree</a:t>
            </a:r>
          </a:p>
        </p:txBody>
      </p:sp>
      <p:sp>
        <p:nvSpPr>
          <p:cNvPr id="3" name="Content Placeholder 2">
            <a:extLst>
              <a:ext uri="{FF2B5EF4-FFF2-40B4-BE49-F238E27FC236}">
                <a16:creationId xmlns:a16="http://schemas.microsoft.com/office/drawing/2014/main" id="{80692FA4-20A4-7A48-B736-73A218170D79}"/>
              </a:ext>
            </a:extLst>
          </p:cNvPr>
          <p:cNvSpPr>
            <a:spLocks noGrp="1"/>
          </p:cNvSpPr>
          <p:nvPr>
            <p:ph idx="1"/>
          </p:nvPr>
        </p:nvSpPr>
        <p:spPr/>
        <p:txBody>
          <a:bodyPr/>
          <a:lstStyle/>
          <a:p>
            <a:r>
              <a:rPr lang="en-US" dirty="0"/>
              <a:t>A state-space tree’s size is exponential in the number of predicates</a:t>
            </a:r>
          </a:p>
          <a:p>
            <a:endParaRPr lang="en-US" dirty="0"/>
          </a:p>
          <a:p>
            <a:endParaRPr lang="en-US" dirty="0"/>
          </a:p>
          <a:p>
            <a:endParaRPr lang="en-US" dirty="0"/>
          </a:p>
          <a:p>
            <a:endParaRPr lang="en-US" dirty="0"/>
          </a:p>
          <a:p>
            <a:endParaRPr lang="en-US" dirty="0"/>
          </a:p>
          <a:p>
            <a:endParaRPr lang="en-US" dirty="0"/>
          </a:p>
          <a:p>
            <a:r>
              <a:rPr lang="en-US" dirty="0"/>
              <a:t>Can we reduce the size of the graph we use for planning?</a:t>
            </a:r>
          </a:p>
        </p:txBody>
      </p:sp>
      <p:sp>
        <p:nvSpPr>
          <p:cNvPr id="4" name="Rectangle 3">
            <a:extLst>
              <a:ext uri="{FF2B5EF4-FFF2-40B4-BE49-F238E27FC236}">
                <a16:creationId xmlns:a16="http://schemas.microsoft.com/office/drawing/2014/main" id="{C6BE285B-F5EC-CD44-8069-4BCFBF7BA5BF}"/>
              </a:ext>
            </a:extLst>
          </p:cNvPr>
          <p:cNvSpPr/>
          <p:nvPr/>
        </p:nvSpPr>
        <p:spPr>
          <a:xfrm>
            <a:off x="2366627"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BDAAE9E-4169-5546-84B2-C1A81CA9BF27}"/>
              </a:ext>
            </a:extLst>
          </p:cNvPr>
          <p:cNvCxnSpPr>
            <a:cxnSpLocks noChangeAspect="1"/>
          </p:cNvCxnSpPr>
          <p:nvPr/>
        </p:nvCxnSpPr>
        <p:spPr>
          <a:xfrm flipV="1">
            <a:off x="4934055" y="287236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85AF30F6-313F-4846-8F01-67E7A02B7972}"/>
              </a:ext>
            </a:extLst>
          </p:cNvPr>
          <p:cNvSpPr>
            <a:spLocks noChangeAspect="1"/>
          </p:cNvSpPr>
          <p:nvPr/>
        </p:nvSpPr>
        <p:spPr>
          <a:xfrm>
            <a:off x="5085703" y="2550084"/>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7012E2-9B14-FC47-B169-E7CC87D8CE62}"/>
              </a:ext>
            </a:extLst>
          </p:cNvPr>
          <p:cNvSpPr>
            <a:spLocks noChangeAspect="1"/>
          </p:cNvSpPr>
          <p:nvPr/>
        </p:nvSpPr>
        <p:spPr>
          <a:xfrm>
            <a:off x="5579315" y="255008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EE044A-0178-D040-B13D-2823C1E6774E}"/>
              </a:ext>
            </a:extLst>
          </p:cNvPr>
          <p:cNvSpPr>
            <a:spLocks noChangeAspect="1"/>
          </p:cNvSpPr>
          <p:nvPr/>
        </p:nvSpPr>
        <p:spPr>
          <a:xfrm>
            <a:off x="6073677" y="25508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807C5F4-8C73-084B-B453-BACC5D19CA08}"/>
              </a:ext>
            </a:extLst>
          </p:cNvPr>
          <p:cNvCxnSpPr>
            <a:cxnSpLocks noChangeAspect="1"/>
          </p:cNvCxnSpPr>
          <p:nvPr/>
        </p:nvCxnSpPr>
        <p:spPr>
          <a:xfrm flipV="1">
            <a:off x="2278684" y="385701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79365E19-E9FC-214C-8950-6F8B02A2DCB3}"/>
              </a:ext>
            </a:extLst>
          </p:cNvPr>
          <p:cNvSpPr>
            <a:spLocks noChangeAspect="1"/>
          </p:cNvSpPr>
          <p:nvPr/>
        </p:nvSpPr>
        <p:spPr>
          <a:xfrm>
            <a:off x="2430332" y="338307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655F33-8C47-9F4C-BF2A-BDC4CB0CC437}"/>
              </a:ext>
            </a:extLst>
          </p:cNvPr>
          <p:cNvSpPr>
            <a:spLocks noChangeAspect="1"/>
          </p:cNvSpPr>
          <p:nvPr/>
        </p:nvSpPr>
        <p:spPr>
          <a:xfrm>
            <a:off x="2923944" y="353473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EE2CAE8-7B53-5843-90D5-40D9EBA060D8}"/>
              </a:ext>
            </a:extLst>
          </p:cNvPr>
          <p:cNvSpPr>
            <a:spLocks noChangeAspect="1"/>
          </p:cNvSpPr>
          <p:nvPr/>
        </p:nvSpPr>
        <p:spPr>
          <a:xfrm>
            <a:off x="3418306" y="353547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B4493617-256A-0B46-87A7-D9D37C393C4D}"/>
              </a:ext>
            </a:extLst>
          </p:cNvPr>
          <p:cNvCxnSpPr>
            <a:cxnSpLocks noChangeAspect="1"/>
          </p:cNvCxnSpPr>
          <p:nvPr/>
        </p:nvCxnSpPr>
        <p:spPr>
          <a:xfrm flipV="1">
            <a:off x="4922247" y="38543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2270D73-43F8-694D-AA18-140B43904A1E}"/>
              </a:ext>
            </a:extLst>
          </p:cNvPr>
          <p:cNvSpPr>
            <a:spLocks noChangeAspect="1"/>
          </p:cNvSpPr>
          <p:nvPr/>
        </p:nvSpPr>
        <p:spPr>
          <a:xfrm>
            <a:off x="5073895" y="35321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7A4DD2-5C35-7D43-AAC1-387CCE47EDC6}"/>
              </a:ext>
            </a:extLst>
          </p:cNvPr>
          <p:cNvSpPr>
            <a:spLocks noChangeAspect="1"/>
          </p:cNvSpPr>
          <p:nvPr/>
        </p:nvSpPr>
        <p:spPr>
          <a:xfrm>
            <a:off x="6061869" y="35328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71A03450-EA57-A94C-B922-56BBCE9B5A2F}"/>
              </a:ext>
            </a:extLst>
          </p:cNvPr>
          <p:cNvCxnSpPr>
            <a:cxnSpLocks noChangeAspect="1"/>
          </p:cNvCxnSpPr>
          <p:nvPr/>
        </p:nvCxnSpPr>
        <p:spPr>
          <a:xfrm flipV="1">
            <a:off x="7463129" y="3857755"/>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5D551C7-C99F-D943-BA57-C9A076138CF2}"/>
              </a:ext>
            </a:extLst>
          </p:cNvPr>
          <p:cNvSpPr>
            <a:spLocks noChangeAspect="1"/>
          </p:cNvSpPr>
          <p:nvPr/>
        </p:nvSpPr>
        <p:spPr>
          <a:xfrm>
            <a:off x="7614777" y="353547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AE58229-52F4-3F4D-9681-BD7D4E810C2D}"/>
              </a:ext>
            </a:extLst>
          </p:cNvPr>
          <p:cNvSpPr>
            <a:spLocks noChangeAspect="1"/>
          </p:cNvSpPr>
          <p:nvPr/>
        </p:nvSpPr>
        <p:spPr>
          <a:xfrm>
            <a:off x="8108389" y="353547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923EF2F-9E71-CA4D-BA37-3845D9E1DD7B}"/>
              </a:ext>
            </a:extLst>
          </p:cNvPr>
          <p:cNvSpPr/>
          <p:nvPr/>
        </p:nvSpPr>
        <p:spPr>
          <a:xfrm>
            <a:off x="5504118"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B278247-A829-1A42-9BE6-2E3C52DB1F07}"/>
              </a:ext>
            </a:extLst>
          </p:cNvPr>
          <p:cNvSpPr/>
          <p:nvPr/>
        </p:nvSpPr>
        <p:spPr>
          <a:xfrm>
            <a:off x="8543864"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40C4D31-953E-0B41-8D9C-0246BF716AAD}"/>
              </a:ext>
            </a:extLst>
          </p:cNvPr>
          <p:cNvSpPr>
            <a:spLocks noChangeAspect="1"/>
          </p:cNvSpPr>
          <p:nvPr/>
        </p:nvSpPr>
        <p:spPr>
          <a:xfrm>
            <a:off x="5567507" y="338307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04B26B4-EF02-4F47-989A-EC3734E34429}"/>
              </a:ext>
            </a:extLst>
          </p:cNvPr>
          <p:cNvSpPr>
            <a:spLocks noChangeAspect="1"/>
          </p:cNvSpPr>
          <p:nvPr/>
        </p:nvSpPr>
        <p:spPr>
          <a:xfrm>
            <a:off x="8602751" y="33830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B23013B-090E-B748-ACBC-E130359B7A22}"/>
              </a:ext>
            </a:extLst>
          </p:cNvPr>
          <p:cNvGrpSpPr/>
          <p:nvPr/>
        </p:nvGrpSpPr>
        <p:grpSpPr>
          <a:xfrm>
            <a:off x="5504868" y="2127127"/>
            <a:ext cx="468619" cy="394217"/>
            <a:chOff x="4399967" y="1188457"/>
            <a:chExt cx="468619" cy="394217"/>
          </a:xfrm>
        </p:grpSpPr>
        <p:sp>
          <p:nvSpPr>
            <p:cNvPr id="24" name="Rectangle 23">
              <a:extLst>
                <a:ext uri="{FF2B5EF4-FFF2-40B4-BE49-F238E27FC236}">
                  <a16:creationId xmlns:a16="http://schemas.microsoft.com/office/drawing/2014/main" id="{60E3686A-09F8-984B-B911-EB6DF93AB1B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0C1BC2F-87E3-3A40-AEC8-B7877439E16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6" name="Straight Arrow Connector 25">
            <a:extLst>
              <a:ext uri="{FF2B5EF4-FFF2-40B4-BE49-F238E27FC236}">
                <a16:creationId xmlns:a16="http://schemas.microsoft.com/office/drawing/2014/main" id="{A65681D5-2EFF-2D47-A592-108131E99924}"/>
              </a:ext>
            </a:extLst>
          </p:cNvPr>
          <p:cNvCxnSpPr/>
          <p:nvPr/>
        </p:nvCxnSpPr>
        <p:spPr>
          <a:xfrm flipV="1">
            <a:off x="5625357" y="2832247"/>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5A592593-D717-864B-A69F-C3FCA5CA6DCA}"/>
              </a:ext>
            </a:extLst>
          </p:cNvPr>
          <p:cNvCxnSpPr/>
          <p:nvPr/>
        </p:nvCxnSpPr>
        <p:spPr>
          <a:xfrm>
            <a:off x="5853952" y="2832248"/>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59EE285D-8F2B-6049-8CE0-D25E0E7FE870}"/>
              </a:ext>
            </a:extLst>
          </p:cNvPr>
          <p:cNvCxnSpPr/>
          <p:nvPr/>
        </p:nvCxnSpPr>
        <p:spPr>
          <a:xfrm flipH="1" flipV="1">
            <a:off x="8761149" y="391126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77C5676-C223-7440-8F94-03B8D40F7C5A}"/>
              </a:ext>
            </a:extLst>
          </p:cNvPr>
          <p:cNvCxnSpPr/>
          <p:nvPr/>
        </p:nvCxnSpPr>
        <p:spPr>
          <a:xfrm>
            <a:off x="9044588" y="3854387"/>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4B04D403-5889-3947-B3F7-ECC3AE3D7566}"/>
              </a:ext>
            </a:extLst>
          </p:cNvPr>
          <p:cNvCxnSpPr/>
          <p:nvPr/>
        </p:nvCxnSpPr>
        <p:spPr>
          <a:xfrm flipH="1" flipV="1">
            <a:off x="5902258" y="387408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713AFDBD-4C74-D346-9CFE-AAA41486BBF5}"/>
              </a:ext>
            </a:extLst>
          </p:cNvPr>
          <p:cNvCxnSpPr/>
          <p:nvPr/>
        </p:nvCxnSpPr>
        <p:spPr>
          <a:xfrm>
            <a:off x="6185697" y="3874081"/>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E45E25A-BD4C-A046-883E-79113755450F}"/>
              </a:ext>
            </a:extLst>
          </p:cNvPr>
          <p:cNvCxnSpPr/>
          <p:nvPr/>
        </p:nvCxnSpPr>
        <p:spPr>
          <a:xfrm flipH="1" flipV="1">
            <a:off x="3104980" y="3874818"/>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79AEE98-9240-8148-9BB6-11BF0533E6B1}"/>
              </a:ext>
            </a:extLst>
          </p:cNvPr>
          <p:cNvCxnSpPr/>
          <p:nvPr/>
        </p:nvCxnSpPr>
        <p:spPr>
          <a:xfrm>
            <a:off x="3388419" y="38748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656175C5-A46B-7841-9AC9-6FF6BE07AC35}"/>
              </a:ext>
            </a:extLst>
          </p:cNvPr>
          <p:cNvCxnSpPr/>
          <p:nvPr/>
        </p:nvCxnSpPr>
        <p:spPr>
          <a:xfrm flipV="1">
            <a:off x="3305301" y="3014140"/>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1A54C5BC-907E-014B-8A8F-73C4D83557B0}"/>
              </a:ext>
            </a:extLst>
          </p:cNvPr>
          <p:cNvCxnSpPr/>
          <p:nvPr/>
        </p:nvCxnSpPr>
        <p:spPr>
          <a:xfrm flipH="1">
            <a:off x="3617799" y="3014140"/>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8C0D277B-62E1-E44A-BCAA-D273751C368B}"/>
              </a:ext>
            </a:extLst>
          </p:cNvPr>
          <p:cNvCxnSpPr/>
          <p:nvPr/>
        </p:nvCxnSpPr>
        <p:spPr>
          <a:xfrm flipV="1">
            <a:off x="5029655" y="3900123"/>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7B6C5BD8-ABBC-AA40-968D-361CFB926585}"/>
              </a:ext>
            </a:extLst>
          </p:cNvPr>
          <p:cNvCxnSpPr/>
          <p:nvPr/>
        </p:nvCxnSpPr>
        <p:spPr>
          <a:xfrm flipH="1">
            <a:off x="5342153" y="3900123"/>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18E43F5F-FAEB-A949-A870-860D0B925300}"/>
              </a:ext>
            </a:extLst>
          </p:cNvPr>
          <p:cNvCxnSpPr/>
          <p:nvPr/>
        </p:nvCxnSpPr>
        <p:spPr>
          <a:xfrm flipV="1">
            <a:off x="7595577" y="3900861"/>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AC91E9EA-CEBE-AC4F-AB1C-0852D2994558}"/>
              </a:ext>
            </a:extLst>
          </p:cNvPr>
          <p:cNvCxnSpPr/>
          <p:nvPr/>
        </p:nvCxnSpPr>
        <p:spPr>
          <a:xfrm flipH="1">
            <a:off x="7908075" y="3900861"/>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80049AA5-325B-874C-9301-FFF7675F1631}"/>
              </a:ext>
            </a:extLst>
          </p:cNvPr>
          <p:cNvCxnSpPr/>
          <p:nvPr/>
        </p:nvCxnSpPr>
        <p:spPr>
          <a:xfrm flipH="1" flipV="1">
            <a:off x="6541399" y="2919352"/>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6AAEADB9-5CF8-C944-8EA6-EF567979256D}"/>
              </a:ext>
            </a:extLst>
          </p:cNvPr>
          <p:cNvCxnSpPr/>
          <p:nvPr/>
        </p:nvCxnSpPr>
        <p:spPr>
          <a:xfrm>
            <a:off x="6486567" y="3014140"/>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7F285C00-A76B-B94B-B8EF-99B0141B701B}"/>
              </a:ext>
            </a:extLst>
          </p:cNvPr>
          <p:cNvCxnSpPr/>
          <p:nvPr/>
        </p:nvCxnSpPr>
        <p:spPr>
          <a:xfrm flipV="1">
            <a:off x="2054128" y="3874819"/>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841578CE-BA85-4F49-BA6D-244A0134E69F}"/>
              </a:ext>
            </a:extLst>
          </p:cNvPr>
          <p:cNvCxnSpPr/>
          <p:nvPr/>
        </p:nvCxnSpPr>
        <p:spPr>
          <a:xfrm flipH="1">
            <a:off x="2366626" y="3874819"/>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44" name="Ink 43">
                <a:extLst>
                  <a:ext uri="{FF2B5EF4-FFF2-40B4-BE49-F238E27FC236}">
                    <a16:creationId xmlns:a16="http://schemas.microsoft.com/office/drawing/2014/main" id="{FD608CF4-5B82-CCBB-3E06-5A0B68012053}"/>
                  </a:ext>
                </a:extLst>
              </p14:cNvPr>
              <p14:cNvContentPartPr/>
              <p14:nvPr/>
            </p14:nvContentPartPr>
            <p14:xfrm>
              <a:off x="3378600" y="1576800"/>
              <a:ext cx="2908800" cy="90360"/>
            </p14:xfrm>
          </p:contentPart>
        </mc:Choice>
        <mc:Fallback xmlns="">
          <p:pic>
            <p:nvPicPr>
              <p:cNvPr id="44" name="Ink 43">
                <a:extLst>
                  <a:ext uri="{FF2B5EF4-FFF2-40B4-BE49-F238E27FC236}">
                    <a16:creationId xmlns:a16="http://schemas.microsoft.com/office/drawing/2014/main" id="{FD608CF4-5B82-CCBB-3E06-5A0B68012053}"/>
                  </a:ext>
                </a:extLst>
              </p:cNvPr>
              <p:cNvPicPr/>
              <p:nvPr/>
            </p:nvPicPr>
            <p:blipFill>
              <a:blip r:embed="rId3"/>
              <a:stretch>
                <a:fillRect/>
              </a:stretch>
            </p:blipFill>
            <p:spPr>
              <a:xfrm>
                <a:off x="3369240" y="1567440"/>
                <a:ext cx="2927520" cy="109080"/>
              </a:xfrm>
              <a:prstGeom prst="rect">
                <a:avLst/>
              </a:prstGeom>
            </p:spPr>
          </p:pic>
        </mc:Fallback>
      </mc:AlternateContent>
    </p:spTree>
    <p:extLst>
      <p:ext uri="{BB962C8B-B14F-4D97-AF65-F5344CB8AC3E}">
        <p14:creationId xmlns:p14="http://schemas.microsoft.com/office/powerpoint/2010/main" val="1137045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05B0-452A-1670-9654-429AFFD36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E4CB2-91E9-6504-B7E5-E3E123CB1E6A}"/>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Planning Graphs &amp; Graph Plan</a:t>
            </a:r>
          </a:p>
        </p:txBody>
      </p:sp>
      <p:sp>
        <p:nvSpPr>
          <p:cNvPr id="3" name="Text Placeholder 2">
            <a:extLst>
              <a:ext uri="{FF2B5EF4-FFF2-40B4-BE49-F238E27FC236}">
                <a16:creationId xmlns:a16="http://schemas.microsoft.com/office/drawing/2014/main" id="{184933A1-8927-CB24-6E82-81FC94E25092}"/>
              </a:ext>
            </a:extLst>
          </p:cNvPr>
          <p:cNvSpPr>
            <a:spLocks noGrp="1"/>
          </p:cNvSpPr>
          <p:nvPr>
            <p:ph type="body" idx="1"/>
          </p:nvPr>
        </p:nvSpPr>
        <p:spPr/>
        <p:txBody>
          <a:bodyPr/>
          <a:lstStyle/>
          <a:p>
            <a:endParaRPr lang="en-US"/>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162A9F24-A187-361E-298A-5D9A159E8FA9}"/>
                  </a:ext>
                </a:extLst>
              </p14:cNvPr>
              <p14:cNvContentPartPr/>
              <p14:nvPr/>
            </p14:nvContentPartPr>
            <p14:xfrm>
              <a:off x="779400" y="3780360"/>
              <a:ext cx="7793280" cy="858600"/>
            </p14:xfrm>
          </p:contentPart>
        </mc:Choice>
        <mc:Fallback xmlns="">
          <p:pic>
            <p:nvPicPr>
              <p:cNvPr id="4" name="Ink 3">
                <a:extLst>
                  <a:ext uri="{FF2B5EF4-FFF2-40B4-BE49-F238E27FC236}">
                    <a16:creationId xmlns:a16="http://schemas.microsoft.com/office/drawing/2014/main" id="{162A9F24-A187-361E-298A-5D9A159E8FA9}"/>
                  </a:ext>
                </a:extLst>
              </p:cNvPr>
              <p:cNvPicPr/>
              <p:nvPr/>
            </p:nvPicPr>
            <p:blipFill>
              <a:blip r:embed="rId3"/>
              <a:stretch>
                <a:fillRect/>
              </a:stretch>
            </p:blipFill>
            <p:spPr>
              <a:xfrm>
                <a:off x="770040" y="3771000"/>
                <a:ext cx="7812000" cy="877320"/>
              </a:xfrm>
              <a:prstGeom prst="rect">
                <a:avLst/>
              </a:prstGeom>
            </p:spPr>
          </p:pic>
        </mc:Fallback>
      </mc:AlternateContent>
    </p:spTree>
    <p:extLst>
      <p:ext uri="{BB962C8B-B14F-4D97-AF65-F5344CB8AC3E}">
        <p14:creationId xmlns:p14="http://schemas.microsoft.com/office/powerpoint/2010/main" val="2155573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a:t>Planning Graph</a:t>
            </a:r>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sp>
        <p:nvSpPr>
          <p:cNvPr id="6" name="CuadroTexto 87">
            <a:extLst>
              <a:ext uri="{FF2B5EF4-FFF2-40B4-BE49-F238E27FC236}">
                <a16:creationId xmlns:a16="http://schemas.microsoft.com/office/drawing/2014/main" id="{F9B7361A-0841-0F2C-D200-392E939FC304}"/>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p:cxnSp>
        <p:nvCxnSpPr>
          <p:cNvPr id="7" name="Straight Connector 6">
            <a:extLst>
              <a:ext uri="{FF2B5EF4-FFF2-40B4-BE49-F238E27FC236}">
                <a16:creationId xmlns:a16="http://schemas.microsoft.com/office/drawing/2014/main" id="{BA6449AF-10FA-7C9E-D6DB-AFEFE9C79E07}"/>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C9A68D5-82C7-934C-985A-CC678AC7005F}"/>
              </a:ext>
            </a:extLst>
          </p:cNvPr>
          <p:cNvCxnSpPr>
            <a:stCxn id="13"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43491A-1685-D3FE-C3F1-392CBF0EF85A}"/>
              </a:ext>
            </a:extLst>
          </p:cNvPr>
          <p:cNvCxnSpPr>
            <a:cxnSpLocks/>
            <a:stCxn id="16"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93F0B0-06F3-EA38-DAB0-805E382A9789}"/>
              </a:ext>
            </a:extLst>
          </p:cNvPr>
          <p:cNvCxnSpPr>
            <a:cxnSpLocks/>
            <a:stCxn id="14" idx="7"/>
            <a:endCxn id="16"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CuadroTexto 361">
            <a:extLst>
              <a:ext uri="{FF2B5EF4-FFF2-40B4-BE49-F238E27FC236}">
                <a16:creationId xmlns:a16="http://schemas.microsoft.com/office/drawing/2014/main" id="{E37B2DE6-2407-0DF7-D0D9-7633F17227A1}"/>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12" name="CuadroTexto 347">
            <a:extLst>
              <a:ext uri="{FF2B5EF4-FFF2-40B4-BE49-F238E27FC236}">
                <a16:creationId xmlns:a16="http://schemas.microsoft.com/office/drawing/2014/main" id="{AE98F80F-55DA-0404-5A89-B2C177073037}"/>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13" name="Elipse 305">
            <a:extLst>
              <a:ext uri="{FF2B5EF4-FFF2-40B4-BE49-F238E27FC236}">
                <a16:creationId xmlns:a16="http://schemas.microsoft.com/office/drawing/2014/main" id="{E6B54A83-B3C6-BF37-2A14-A9C42A26DCCA}"/>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14" name="Elipse 289">
            <a:extLst>
              <a:ext uri="{FF2B5EF4-FFF2-40B4-BE49-F238E27FC236}">
                <a16:creationId xmlns:a16="http://schemas.microsoft.com/office/drawing/2014/main" id="{A6CA4586-B3C4-D4B5-341E-9B7F2E49AF63}"/>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5" name="CuadroTexto 179">
            <a:extLst>
              <a:ext uri="{FF2B5EF4-FFF2-40B4-BE49-F238E27FC236}">
                <a16:creationId xmlns:a16="http://schemas.microsoft.com/office/drawing/2014/main" id="{58A6BBEA-A1CD-40A5-ECB7-C01EC491A9C6}"/>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6" name="Elipse 151">
            <a:extLst>
              <a:ext uri="{FF2B5EF4-FFF2-40B4-BE49-F238E27FC236}">
                <a16:creationId xmlns:a16="http://schemas.microsoft.com/office/drawing/2014/main" id="{8DC25FCD-E056-7B55-63DB-3BE7876FB7E1}"/>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7" name="CuadroTexto 135">
            <a:extLst>
              <a:ext uri="{FF2B5EF4-FFF2-40B4-BE49-F238E27FC236}">
                <a16:creationId xmlns:a16="http://schemas.microsoft.com/office/drawing/2014/main" id="{9A8443A6-B17A-9239-55CA-AF8528DBA494}"/>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cxnSp>
        <p:nvCxnSpPr>
          <p:cNvPr id="18" name="Straight Connector 17">
            <a:extLst>
              <a:ext uri="{FF2B5EF4-FFF2-40B4-BE49-F238E27FC236}">
                <a16:creationId xmlns:a16="http://schemas.microsoft.com/office/drawing/2014/main" id="{F6A5C876-D50C-9228-F0ED-193F7E0B9F0B}"/>
              </a:ext>
            </a:extLst>
          </p:cNvPr>
          <p:cNvCxnSpPr>
            <a:cxnSpLocks/>
            <a:stCxn id="16"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FAD7BB-B4F4-459F-46F2-9DCF029747A7}"/>
              </a:ext>
            </a:extLst>
          </p:cNvPr>
          <p:cNvCxnSpPr>
            <a:cxnSpLocks/>
            <a:stCxn id="14" idx="5"/>
            <a:endCxn id="13"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F7376C-F5EC-AB0C-B792-834C522BF159}"/>
              </a:ext>
            </a:extLst>
          </p:cNvPr>
          <p:cNvCxnSpPr>
            <a:cxnSpLocks/>
            <a:stCxn id="13"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ABA3305B-289D-8CAE-DC01-B27DEA9F9997}"/>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1EC37651-9B1B-F384-98FB-FE3DDED13A5C}"/>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23" name="CuadroTexto 135">
            <a:extLst>
              <a:ext uri="{FF2B5EF4-FFF2-40B4-BE49-F238E27FC236}">
                <a16:creationId xmlns:a16="http://schemas.microsoft.com/office/drawing/2014/main" id="{B8458770-677B-0E03-E1A1-0D574D6B7813}"/>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p:spTree>
    <p:extLst>
      <p:ext uri="{BB962C8B-B14F-4D97-AF65-F5344CB8AC3E}">
        <p14:creationId xmlns:p14="http://schemas.microsoft.com/office/powerpoint/2010/main" val="417432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a:solidFill>
                  <a:srgbClr val="7030A0"/>
                </a:solidFill>
              </a:rPr>
              <a:t>planning graph</a:t>
            </a:r>
            <a:r>
              <a:rPr lang="en-US" dirty="0"/>
              <a:t> is linear in the number of predicates</a:t>
            </a:r>
          </a:p>
        </p:txBody>
      </p:sp>
      <p:cxnSp>
        <p:nvCxnSpPr>
          <p:cNvPr id="420" name="Straight Connector 419">
            <a:extLst>
              <a:ext uri="{FF2B5EF4-FFF2-40B4-BE49-F238E27FC236}">
                <a16:creationId xmlns:a16="http://schemas.microsoft.com/office/drawing/2014/main" id="{92E6B0E7-95CA-4189-8B99-A600676865B7}"/>
              </a:ext>
            </a:extLst>
          </p:cNvPr>
          <p:cNvCxnSpPr>
            <a:stCxn id="306"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7691D19-A228-4B86-962B-9EA66D624D26}"/>
              </a:ext>
            </a:extLst>
          </p:cNvPr>
          <p:cNvCxnSpPr>
            <a:cxnSpLocks/>
            <a:stCxn id="152"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1596553-ECE8-49B7-98AC-43F29E64298E}"/>
              </a:ext>
            </a:extLst>
          </p:cNvPr>
          <p:cNvCxnSpPr>
            <a:cxnSpLocks/>
            <a:stCxn id="290" idx="7"/>
            <a:endCxn id="152"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2" name="CuadroTexto 401">
                <a:extLst>
                  <a:ext uri="{FF2B5EF4-FFF2-40B4-BE49-F238E27FC236}">
                    <a16:creationId xmlns:a16="http://schemas.microsoft.com/office/drawing/2014/main" id="{2725D3B5-9CEB-4308-A4E7-D90CA0C85257}"/>
                  </a:ext>
                </a:extLst>
              </p:cNvPr>
              <p:cNvSpPr txBox="1"/>
              <p:nvPr/>
            </p:nvSpPr>
            <p:spPr>
              <a:xfrm>
                <a:off x="5731222" y="5906633"/>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02" name="CuadroTexto 401">
                <a:extLst>
                  <a:ext uri="{FF2B5EF4-FFF2-40B4-BE49-F238E27FC236}">
                    <a16:creationId xmlns:a16="http://schemas.microsoft.com/office/drawing/2014/main" id="{2725D3B5-9CEB-4308-A4E7-D90CA0C85257}"/>
                  </a:ext>
                </a:extLst>
              </p:cNvPr>
              <p:cNvSpPr txBox="1">
                <a:spLocks noRot="1" noChangeAspect="1" noMove="1" noResize="1" noEditPoints="1" noAdjustHandles="1" noChangeArrowheads="1" noChangeShapeType="1" noTextEdit="1"/>
              </p:cNvSpPr>
              <p:nvPr/>
            </p:nvSpPr>
            <p:spPr>
              <a:xfrm>
                <a:off x="5731222" y="5906633"/>
                <a:ext cx="667812" cy="584775"/>
              </a:xfrm>
              <a:prstGeom prst="rect">
                <a:avLst/>
              </a:prstGeom>
              <a:blipFill>
                <a:blip r:embed="rId2"/>
                <a:stretch>
                  <a:fillRect/>
                </a:stretch>
              </a:blipFill>
            </p:spPr>
            <p:txBody>
              <a:bodyPr/>
              <a:lstStyle/>
              <a:p>
                <a:r>
                  <a:rPr lang="en-US">
                    <a:noFill/>
                  </a:rPr>
                  <a:t> </a:t>
                </a:r>
              </a:p>
            </p:txBody>
          </p:sp>
        </mc:Fallback>
      </mc:AlternateContent>
      <p:sp>
        <p:nvSpPr>
          <p:cNvPr id="362" name="CuadroTexto 361">
            <a:extLst>
              <a:ext uri="{FF2B5EF4-FFF2-40B4-BE49-F238E27FC236}">
                <a16:creationId xmlns:a16="http://schemas.microsoft.com/office/drawing/2014/main" id="{A558C151-D233-4132-9AD3-EB3C3779A993}"/>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348" name="CuadroTexto 347">
            <a:extLst>
              <a:ext uri="{FF2B5EF4-FFF2-40B4-BE49-F238E27FC236}">
                <a16:creationId xmlns:a16="http://schemas.microsoft.com/office/drawing/2014/main" id="{77B1704C-C78E-4F7D-8975-62E03FD47411}"/>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320" name="CuadroTexto 319">
            <a:extLst>
              <a:ext uri="{FF2B5EF4-FFF2-40B4-BE49-F238E27FC236}">
                <a16:creationId xmlns:a16="http://schemas.microsoft.com/office/drawing/2014/main" id="{054C5965-1400-4566-B27A-B5AC987ADB2F}"/>
              </a:ext>
            </a:extLst>
          </p:cNvPr>
          <p:cNvSpPr txBox="1"/>
          <p:nvPr/>
        </p:nvSpPr>
        <p:spPr>
          <a:xfrm>
            <a:off x="7486049" y="3956115"/>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06" name="Elipse 305">
            <a:extLst>
              <a:ext uri="{FF2B5EF4-FFF2-40B4-BE49-F238E27FC236}">
                <a16:creationId xmlns:a16="http://schemas.microsoft.com/office/drawing/2014/main" id="{04DDB757-6F3E-413F-8754-B7255509305E}"/>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290" name="Elipse 289">
            <a:extLst>
              <a:ext uri="{FF2B5EF4-FFF2-40B4-BE49-F238E27FC236}">
                <a16:creationId xmlns:a16="http://schemas.microsoft.com/office/drawing/2014/main" id="{4D5F9B3F-65E1-4FBB-9297-F1E0CCE22AA8}"/>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274" name="CuadroTexto 273">
            <a:extLst>
              <a:ext uri="{FF2B5EF4-FFF2-40B4-BE49-F238E27FC236}">
                <a16:creationId xmlns:a16="http://schemas.microsoft.com/office/drawing/2014/main" id="{E4F6D0DE-F839-4F04-8E35-068C1313561E}"/>
              </a:ext>
            </a:extLst>
          </p:cNvPr>
          <p:cNvSpPr txBox="1"/>
          <p:nvPr/>
        </p:nvSpPr>
        <p:spPr>
          <a:xfrm>
            <a:off x="7266552" y="4819612"/>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260" name="CuadroTexto 259">
            <a:extLst>
              <a:ext uri="{FF2B5EF4-FFF2-40B4-BE49-F238E27FC236}">
                <a16:creationId xmlns:a16="http://schemas.microsoft.com/office/drawing/2014/main" id="{3DDAA74C-95BC-40F1-A929-137136536F0C}"/>
              </a:ext>
            </a:extLst>
          </p:cNvPr>
          <p:cNvSpPr txBox="1"/>
          <p:nvPr/>
        </p:nvSpPr>
        <p:spPr>
          <a:xfrm>
            <a:off x="7280175" y="3148180"/>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sp>
        <p:nvSpPr>
          <p:cNvPr id="206" name="Rectángulo 205">
            <a:extLst>
              <a:ext uri="{FF2B5EF4-FFF2-40B4-BE49-F238E27FC236}">
                <a16:creationId xmlns:a16="http://schemas.microsoft.com/office/drawing/2014/main" id="{68FEF4CF-BDD1-410F-8213-690600A9BCAB}"/>
              </a:ext>
            </a:extLst>
          </p:cNvPr>
          <p:cNvSpPr/>
          <p:nvPr/>
        </p:nvSpPr>
        <p:spPr>
          <a:xfrm>
            <a:off x="9035308"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96" name="Rectángulo 195">
            <a:extLst>
              <a:ext uri="{FF2B5EF4-FFF2-40B4-BE49-F238E27FC236}">
                <a16:creationId xmlns:a16="http://schemas.microsoft.com/office/drawing/2014/main" id="{D29F1582-0961-45FB-9082-D775DC0DCFD4}"/>
              </a:ext>
            </a:extLst>
          </p:cNvPr>
          <p:cNvSpPr/>
          <p:nvPr/>
        </p:nvSpPr>
        <p:spPr>
          <a:xfrm>
            <a:off x="5661672"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p:txBody>
      </p:sp>
      <p:sp>
        <p:nvSpPr>
          <p:cNvPr id="180" name="CuadroTexto 179">
            <a:extLst>
              <a:ext uri="{FF2B5EF4-FFF2-40B4-BE49-F238E27FC236}">
                <a16:creationId xmlns:a16="http://schemas.microsoft.com/office/drawing/2014/main" id="{EBE2EC4A-F9CD-4456-B30D-9737FE0A635F}"/>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52" name="Elipse 151">
            <a:extLst>
              <a:ext uri="{FF2B5EF4-FFF2-40B4-BE49-F238E27FC236}">
                <a16:creationId xmlns:a16="http://schemas.microsoft.com/office/drawing/2014/main" id="{5D38989B-C4DB-41DB-8520-F7FDBB685863}"/>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36" name="CuadroTexto 135">
            <a:extLst>
              <a:ext uri="{FF2B5EF4-FFF2-40B4-BE49-F238E27FC236}">
                <a16:creationId xmlns:a16="http://schemas.microsoft.com/office/drawing/2014/main" id="{C0B65CE9-08C8-4280-85F0-9F1AF915DC9E}"/>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88" name="CuadroTexto 87">
            <a:extLst>
              <a:ext uri="{FF2B5EF4-FFF2-40B4-BE49-F238E27FC236}">
                <a16:creationId xmlns:a16="http://schemas.microsoft.com/office/drawing/2014/main" id="{B25CD818-AA6B-473C-9EB2-C058F90281CC}"/>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8A263A1-0C9A-9459-43B8-399B5FBB2699}"/>
                  </a:ext>
                </a:extLst>
              </p:cNvPr>
              <p:cNvSpPr txBox="1"/>
              <p:nvPr/>
            </p:nvSpPr>
            <p:spPr>
              <a:xfrm>
                <a:off x="9338270" y="596045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8A263A1-0C9A-9459-43B8-399B5FBB2699}"/>
                  </a:ext>
                </a:extLst>
              </p:cNvPr>
              <p:cNvSpPr txBox="1">
                <a:spLocks noRot="1" noChangeAspect="1" noMove="1" noResize="1" noEditPoints="1" noAdjustHandles="1" noChangeArrowheads="1" noChangeShapeType="1" noTextEdit="1"/>
              </p:cNvSpPr>
              <p:nvPr/>
            </p:nvSpPr>
            <p:spPr>
              <a:xfrm>
                <a:off x="9338270" y="596045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9080F702-9A78-95B1-900D-10FDDD0D32CB}"/>
                  </a:ext>
                </a:extLst>
              </p:cNvPr>
              <p:cNvSpPr txBox="1"/>
              <p:nvPr/>
            </p:nvSpPr>
            <p:spPr>
              <a:xfrm>
                <a:off x="10877825" y="5941058"/>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9080F702-9A78-95B1-900D-10FDDD0D32CB}"/>
                  </a:ext>
                </a:extLst>
              </p:cNvPr>
              <p:cNvSpPr txBox="1">
                <a:spLocks noRot="1" noChangeAspect="1" noMove="1" noResize="1" noEditPoints="1" noAdjustHandles="1" noChangeArrowheads="1" noChangeShapeType="1" noTextEdit="1"/>
              </p:cNvSpPr>
              <p:nvPr/>
            </p:nvSpPr>
            <p:spPr>
              <a:xfrm>
                <a:off x="10877825" y="5941058"/>
                <a:ext cx="727507" cy="584775"/>
              </a:xfrm>
              <a:prstGeom prst="rect">
                <a:avLst/>
              </a:prstGeom>
              <a:blipFill>
                <a:blip r:embed="rId4"/>
                <a:stretch>
                  <a:fillRect/>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224F6EA2-36F6-8A06-BCEC-9FAA94E611E7}"/>
              </a:ext>
            </a:extLst>
          </p:cNvPr>
          <p:cNvGrpSpPr/>
          <p:nvPr/>
        </p:nvGrpSpPr>
        <p:grpSpPr>
          <a:xfrm>
            <a:off x="6766543" y="3716493"/>
            <a:ext cx="2377457" cy="311829"/>
            <a:chOff x="7567844" y="3751663"/>
            <a:chExt cx="2184916" cy="292647"/>
          </a:xfrm>
        </p:grpSpPr>
        <p:cxnSp>
          <p:nvCxnSpPr>
            <p:cNvPr id="8" name="Straight Connector 7">
              <a:extLst>
                <a:ext uri="{FF2B5EF4-FFF2-40B4-BE49-F238E27FC236}">
                  <a16:creationId xmlns:a16="http://schemas.microsoft.com/office/drawing/2014/main" id="{3F9DA353-03E5-E74D-2D00-CF537089B13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C72FEEE-5363-4D61-F2FB-4D2AC6FADDD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F6BD7415-C71F-0032-145C-2B8856CEF028}"/>
              </a:ext>
            </a:extLst>
          </p:cNvPr>
          <p:cNvCxnSpPr>
            <a:cxnSpLocks/>
            <a:stCxn id="152"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79DC1F-C099-1193-1896-9EAF2EA38E2A}"/>
              </a:ext>
            </a:extLst>
          </p:cNvPr>
          <p:cNvCxnSpPr>
            <a:cxnSpLocks/>
            <a:stCxn id="290" idx="5"/>
            <a:endCxn id="306"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0350CE8-B24F-0E9F-04E5-42B1CE304A4E}"/>
              </a:ext>
            </a:extLst>
          </p:cNvPr>
          <p:cNvCxnSpPr>
            <a:cxnSpLocks/>
            <a:stCxn id="306"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67573C09-BB19-997B-7625-875680DE8353}"/>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2CB6C281-71BC-173F-DCE6-36AC9BFEE8DE}"/>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cxnSp>
        <p:nvCxnSpPr>
          <p:cNvPr id="34" name="Straight Connector 33">
            <a:extLst>
              <a:ext uri="{FF2B5EF4-FFF2-40B4-BE49-F238E27FC236}">
                <a16:creationId xmlns:a16="http://schemas.microsoft.com/office/drawing/2014/main" id="{F0D9800B-5D6D-C6E4-5213-47909587600E}"/>
              </a:ext>
            </a:extLst>
          </p:cNvPr>
          <p:cNvCxnSpPr>
            <a:cxnSpLocks/>
          </p:cNvCxnSpPr>
          <p:nvPr/>
        </p:nvCxnSpPr>
        <p:spPr>
          <a:xfrm flipV="1">
            <a:off x="6766543" y="3423927"/>
            <a:ext cx="557067" cy="400928"/>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9750BD5-DC2E-EA00-134B-4515A87715BA}"/>
              </a:ext>
            </a:extLst>
          </p:cNvPr>
          <p:cNvCxnSpPr>
            <a:cxnSpLocks/>
          </p:cNvCxnSpPr>
          <p:nvPr/>
        </p:nvCxnSpPr>
        <p:spPr>
          <a:xfrm flipV="1">
            <a:off x="8505872" y="3187598"/>
            <a:ext cx="638128" cy="7988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88DC390-FD35-6957-5306-376BD8451FA2}"/>
              </a:ext>
            </a:extLst>
          </p:cNvPr>
          <p:cNvGrpSpPr/>
          <p:nvPr/>
        </p:nvGrpSpPr>
        <p:grpSpPr>
          <a:xfrm>
            <a:off x="6766543" y="4441237"/>
            <a:ext cx="2377457" cy="311829"/>
            <a:chOff x="7567844" y="3751663"/>
            <a:chExt cx="2184916" cy="292647"/>
          </a:xfrm>
        </p:grpSpPr>
        <p:cxnSp>
          <p:nvCxnSpPr>
            <p:cNvPr id="40" name="Straight Connector 39">
              <a:extLst>
                <a:ext uri="{FF2B5EF4-FFF2-40B4-BE49-F238E27FC236}">
                  <a16:creationId xmlns:a16="http://schemas.microsoft.com/office/drawing/2014/main" id="{CCE2903D-724E-B662-3AC5-24D3BD2136B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A026FE63-873F-CA3A-CF3F-6DA52A0BA2B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F9772BB6-CA8C-F230-B308-E653985A79DE}"/>
              </a:ext>
            </a:extLst>
          </p:cNvPr>
          <p:cNvCxnSpPr>
            <a:cxnSpLocks/>
            <a:endCxn id="274" idx="1"/>
          </p:cNvCxnSpPr>
          <p:nvPr/>
        </p:nvCxnSpPr>
        <p:spPr>
          <a:xfrm>
            <a:off x="6766543" y="4661502"/>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34022E5-C35C-363C-F4CA-7851F37300D9}"/>
              </a:ext>
            </a:extLst>
          </p:cNvPr>
          <p:cNvCxnSpPr>
            <a:cxnSpLocks/>
            <a:stCxn id="274" idx="3"/>
          </p:cNvCxnSpPr>
          <p:nvPr/>
        </p:nvCxnSpPr>
        <p:spPr>
          <a:xfrm>
            <a:off x="8616601" y="5050445"/>
            <a:ext cx="531638" cy="176824"/>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CuadroTexto 273">
            <a:extLst>
              <a:ext uri="{FF2B5EF4-FFF2-40B4-BE49-F238E27FC236}">
                <a16:creationId xmlns:a16="http://schemas.microsoft.com/office/drawing/2014/main" id="{833733A1-94AB-1D8A-B257-D94B8D57B02E}"/>
              </a:ext>
            </a:extLst>
          </p:cNvPr>
          <p:cNvSpPr txBox="1"/>
          <p:nvPr/>
        </p:nvSpPr>
        <p:spPr>
          <a:xfrm>
            <a:off x="10617580" y="5441462"/>
            <a:ext cx="1396536" cy="461665"/>
          </a:xfrm>
          <a:prstGeom prst="rect">
            <a:avLst/>
          </a:prstGeom>
          <a:noFill/>
        </p:spPr>
        <p:txBody>
          <a:bodyPr wrap="none" rtlCol="0" anchor="ctr" anchorCtr="1">
            <a:spAutoFit/>
          </a:bodyPr>
          <a:lstStyle/>
          <a:p>
            <a:pPr algn="ctr"/>
            <a:r>
              <a:rPr lang="en-US" sz="2400" dirty="0" err="1">
                <a:solidFill>
                  <a:srgbClr val="7030A0"/>
                </a:solidFill>
              </a:rPr>
              <a:t>putShoeR</a:t>
            </a:r>
            <a:endParaRPr lang="en-US" sz="2400" dirty="0">
              <a:solidFill>
                <a:srgbClr val="7030A0"/>
              </a:solidFill>
            </a:endParaRPr>
          </a:p>
        </p:txBody>
      </p:sp>
      <p:sp>
        <p:nvSpPr>
          <p:cNvPr id="56" name="CuadroTexto 259">
            <a:extLst>
              <a:ext uri="{FF2B5EF4-FFF2-40B4-BE49-F238E27FC236}">
                <a16:creationId xmlns:a16="http://schemas.microsoft.com/office/drawing/2014/main" id="{091A30C6-96F5-0920-4784-17203CE54349}"/>
              </a:ext>
            </a:extLst>
          </p:cNvPr>
          <p:cNvSpPr txBox="1"/>
          <p:nvPr/>
        </p:nvSpPr>
        <p:spPr>
          <a:xfrm>
            <a:off x="10607959" y="2608468"/>
            <a:ext cx="1359668" cy="461665"/>
          </a:xfrm>
          <a:prstGeom prst="rect">
            <a:avLst/>
          </a:prstGeom>
          <a:noFill/>
        </p:spPr>
        <p:txBody>
          <a:bodyPr wrap="none" rtlCol="0" anchor="ctr" anchorCtr="1">
            <a:spAutoFit/>
          </a:bodyPr>
          <a:lstStyle/>
          <a:p>
            <a:pPr algn="ctr"/>
            <a:r>
              <a:rPr lang="en-US" sz="2400" dirty="0" err="1">
                <a:solidFill>
                  <a:srgbClr val="7030A0"/>
                </a:solidFill>
              </a:rPr>
              <a:t>putShoeL</a:t>
            </a:r>
            <a:endParaRPr lang="en-US" sz="2400" dirty="0">
              <a:solidFill>
                <a:srgbClr val="7030A0"/>
              </a:solidFill>
            </a:endParaRPr>
          </a:p>
        </p:txBody>
      </p:sp>
      <mc:AlternateContent xmlns:mc="http://schemas.openxmlformats.org/markup-compatibility/2006" xmlns:a14="http://schemas.microsoft.com/office/drawing/2010/main">
        <mc:Choice Requires="a14">
          <p:sp>
            <p:nvSpPr>
              <p:cNvPr id="59" name="CuadroTexto 401">
                <a:extLst>
                  <a:ext uri="{FF2B5EF4-FFF2-40B4-BE49-F238E27FC236}">
                    <a16:creationId xmlns:a16="http://schemas.microsoft.com/office/drawing/2014/main" id="{6CC4A33D-EB08-F4AE-CE7D-09BF5690C2E5}"/>
                  </a:ext>
                </a:extLst>
              </p:cNvPr>
              <p:cNvSpPr txBox="1"/>
              <p:nvPr/>
            </p:nvSpPr>
            <p:spPr>
              <a:xfrm>
                <a:off x="7669064" y="596045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9" name="CuadroTexto 401">
                <a:extLst>
                  <a:ext uri="{FF2B5EF4-FFF2-40B4-BE49-F238E27FC236}">
                    <a16:creationId xmlns:a16="http://schemas.microsoft.com/office/drawing/2014/main" id="{6CC4A33D-EB08-F4AE-CE7D-09BF5690C2E5}"/>
                  </a:ext>
                </a:extLst>
              </p:cNvPr>
              <p:cNvSpPr txBox="1">
                <a:spLocks noRot="1" noChangeAspect="1" noMove="1" noResize="1" noEditPoints="1" noAdjustHandles="1" noChangeArrowheads="1" noChangeShapeType="1" noTextEdit="1"/>
              </p:cNvSpPr>
              <p:nvPr/>
            </p:nvSpPr>
            <p:spPr>
              <a:xfrm>
                <a:off x="7669064" y="5960457"/>
                <a:ext cx="727507" cy="584775"/>
              </a:xfrm>
              <a:prstGeom prst="rect">
                <a:avLst/>
              </a:prstGeom>
              <a:blipFill>
                <a:blip r:embed="rId5"/>
                <a:stretch>
                  <a:fillRect/>
                </a:stretch>
              </a:blipFill>
            </p:spPr>
            <p:txBody>
              <a:bodyPr/>
              <a:lstStyle/>
              <a:p>
                <a:r>
                  <a:rPr lang="en-US">
                    <a:noFill/>
                  </a:rPr>
                  <a:t> </a:t>
                </a:r>
              </a:p>
            </p:txBody>
          </p:sp>
        </mc:Fallback>
      </mc:AlternateContent>
      <p:sp>
        <p:nvSpPr>
          <p:cNvPr id="61" name="CuadroTexto 273">
            <a:extLst>
              <a:ext uri="{FF2B5EF4-FFF2-40B4-BE49-F238E27FC236}">
                <a16:creationId xmlns:a16="http://schemas.microsoft.com/office/drawing/2014/main" id="{0265E49B-A9F8-ABE9-7FF4-E3796A65D8B1}"/>
              </a:ext>
            </a:extLst>
          </p:cNvPr>
          <p:cNvSpPr txBox="1"/>
          <p:nvPr/>
        </p:nvSpPr>
        <p:spPr>
          <a:xfrm>
            <a:off x="10617580" y="4861846"/>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62" name="CuadroTexto 259">
            <a:extLst>
              <a:ext uri="{FF2B5EF4-FFF2-40B4-BE49-F238E27FC236}">
                <a16:creationId xmlns:a16="http://schemas.microsoft.com/office/drawing/2014/main" id="{2EE2FA6C-A5DD-5E94-666E-6C4E8C389E3D}"/>
              </a:ext>
            </a:extLst>
          </p:cNvPr>
          <p:cNvSpPr txBox="1"/>
          <p:nvPr/>
        </p:nvSpPr>
        <p:spPr>
          <a:xfrm>
            <a:off x="10631203" y="3190414"/>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cxnSp>
        <p:nvCxnSpPr>
          <p:cNvPr id="63" name="Straight Connector 62">
            <a:extLst>
              <a:ext uri="{FF2B5EF4-FFF2-40B4-BE49-F238E27FC236}">
                <a16:creationId xmlns:a16="http://schemas.microsoft.com/office/drawing/2014/main" id="{BDFEFD76-96E1-F9D0-6B46-323DD99A069C}"/>
              </a:ext>
            </a:extLst>
          </p:cNvPr>
          <p:cNvCxnSpPr>
            <a:cxnSpLocks/>
          </p:cNvCxnSpPr>
          <p:nvPr/>
        </p:nvCxnSpPr>
        <p:spPr>
          <a:xfrm flipV="1">
            <a:off x="10117571" y="3466161"/>
            <a:ext cx="557067" cy="371942"/>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67D714-DAA3-5474-E8BC-4E750DEE678D}"/>
              </a:ext>
            </a:extLst>
          </p:cNvPr>
          <p:cNvCxnSpPr>
            <a:cxnSpLocks/>
            <a:endCxn id="61" idx="1"/>
          </p:cNvCxnSpPr>
          <p:nvPr/>
        </p:nvCxnSpPr>
        <p:spPr>
          <a:xfrm>
            <a:off x="10117571" y="4703736"/>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77966E8-AB1D-6D7D-BD0A-EF4B4876290C}"/>
              </a:ext>
            </a:extLst>
          </p:cNvPr>
          <p:cNvCxnSpPr>
            <a:cxnSpLocks/>
          </p:cNvCxnSpPr>
          <p:nvPr/>
        </p:nvCxnSpPr>
        <p:spPr>
          <a:xfrm>
            <a:off x="10149413" y="5374241"/>
            <a:ext cx="496695" cy="339727"/>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D6994F-5FEA-75ED-B38A-B56F45617FEE}"/>
              </a:ext>
            </a:extLst>
          </p:cNvPr>
          <p:cNvCxnSpPr>
            <a:cxnSpLocks/>
            <a:endCxn id="56" idx="1"/>
          </p:cNvCxnSpPr>
          <p:nvPr/>
        </p:nvCxnSpPr>
        <p:spPr>
          <a:xfrm flipV="1">
            <a:off x="10108913" y="2839301"/>
            <a:ext cx="499046" cy="32994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CBC7E9-15B1-777B-7155-BD2946A8AB68}"/>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7" name="Elipse 289">
            <a:extLst>
              <a:ext uri="{FF2B5EF4-FFF2-40B4-BE49-F238E27FC236}">
                <a16:creationId xmlns:a16="http://schemas.microsoft.com/office/drawing/2014/main" id="{585D12DB-C18E-1A5A-74C5-23D7B1722C11}"/>
              </a:ext>
            </a:extLst>
          </p:cNvPr>
          <p:cNvSpPr/>
          <p:nvPr/>
        </p:nvSpPr>
        <p:spPr>
          <a:xfrm>
            <a:off x="2507552" y="37357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79" name="CuadroTexto 319">
            <a:extLst>
              <a:ext uri="{FF2B5EF4-FFF2-40B4-BE49-F238E27FC236}">
                <a16:creationId xmlns:a16="http://schemas.microsoft.com/office/drawing/2014/main" id="{C2E165FC-B060-1DA5-F413-DA10303C5DAA}"/>
              </a:ext>
            </a:extLst>
          </p:cNvPr>
          <p:cNvSpPr txBox="1"/>
          <p:nvPr/>
        </p:nvSpPr>
        <p:spPr>
          <a:xfrm>
            <a:off x="1624461" y="4494799"/>
            <a:ext cx="832279" cy="461665"/>
          </a:xfrm>
          <a:prstGeom prst="rect">
            <a:avLst/>
          </a:prstGeom>
          <a:noFill/>
        </p:spPr>
        <p:txBody>
          <a:bodyPr wrap="square" rtlCol="0" anchor="ctr" anchorCtr="1">
            <a:spAutoFit/>
          </a:bodyPr>
          <a:lstStyle/>
          <a:p>
            <a:pPr algn="ctr"/>
            <a:r>
              <a:rPr lang="en-US" sz="2400">
                <a:solidFill>
                  <a:schemeClr val="bg1">
                    <a:lumMod val="65000"/>
                  </a:schemeClr>
                </a:solidFill>
              </a:rPr>
              <a:t>noop</a:t>
            </a:r>
          </a:p>
        </p:txBody>
      </p:sp>
      <p:grpSp>
        <p:nvGrpSpPr>
          <p:cNvPr id="80" name="Group 79">
            <a:extLst>
              <a:ext uri="{FF2B5EF4-FFF2-40B4-BE49-F238E27FC236}">
                <a16:creationId xmlns:a16="http://schemas.microsoft.com/office/drawing/2014/main" id="{E9CCB13C-0EB1-2EA0-C411-8EC58D543EA2}"/>
              </a:ext>
            </a:extLst>
          </p:cNvPr>
          <p:cNvGrpSpPr/>
          <p:nvPr/>
        </p:nvGrpSpPr>
        <p:grpSpPr>
          <a:xfrm>
            <a:off x="1607853" y="4256264"/>
            <a:ext cx="899695" cy="311829"/>
            <a:chOff x="7578761" y="3731166"/>
            <a:chExt cx="826832" cy="292647"/>
          </a:xfrm>
        </p:grpSpPr>
        <p:cxnSp>
          <p:nvCxnSpPr>
            <p:cNvPr id="81" name="Straight Connector 80">
              <a:extLst>
                <a:ext uri="{FF2B5EF4-FFF2-40B4-BE49-F238E27FC236}">
                  <a16:creationId xmlns:a16="http://schemas.microsoft.com/office/drawing/2014/main" id="{377D0DE0-2BE3-ED03-277A-DB3C255083FC}"/>
                </a:ext>
              </a:extLst>
            </p:cNvPr>
            <p:cNvCxnSpPr>
              <a:cxnSpLocks/>
              <a:stCxn id="290" idx="6"/>
              <a:endCxn id="77" idx="2"/>
            </p:cNvCxnSpPr>
            <p:nvPr/>
          </p:nvCxnSpPr>
          <p:spPr>
            <a:xfrm>
              <a:off x="7578761" y="3877489"/>
              <a:ext cx="826832" cy="8792"/>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59638AE6-43C8-3718-B005-A43B5D10437B}"/>
                </a:ext>
              </a:extLst>
            </p:cNvPr>
            <p:cNvSpPr/>
            <p:nvPr/>
          </p:nvSpPr>
          <p:spPr>
            <a:xfrm>
              <a:off x="7841149" y="3731166"/>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9" name="CuadroTexto 319">
            <a:extLst>
              <a:ext uri="{FF2B5EF4-FFF2-40B4-BE49-F238E27FC236}">
                <a16:creationId xmlns:a16="http://schemas.microsoft.com/office/drawing/2014/main" id="{59EA644D-EEAA-1CAA-B434-9BAEE6FDC5D1}"/>
              </a:ext>
            </a:extLst>
          </p:cNvPr>
          <p:cNvSpPr txBox="1"/>
          <p:nvPr/>
        </p:nvSpPr>
        <p:spPr>
          <a:xfrm>
            <a:off x="10168007" y="3991918"/>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grpSp>
        <p:nvGrpSpPr>
          <p:cNvPr id="90" name="Group 89">
            <a:extLst>
              <a:ext uri="{FF2B5EF4-FFF2-40B4-BE49-F238E27FC236}">
                <a16:creationId xmlns:a16="http://schemas.microsoft.com/office/drawing/2014/main" id="{145CA23E-533C-4CF7-9CC3-4192AE946A24}"/>
              </a:ext>
            </a:extLst>
          </p:cNvPr>
          <p:cNvGrpSpPr/>
          <p:nvPr/>
        </p:nvGrpSpPr>
        <p:grpSpPr>
          <a:xfrm>
            <a:off x="10108428" y="3747523"/>
            <a:ext cx="959269" cy="311829"/>
            <a:chOff x="7567844" y="3762880"/>
            <a:chExt cx="881581" cy="292647"/>
          </a:xfrm>
        </p:grpSpPr>
        <p:cxnSp>
          <p:nvCxnSpPr>
            <p:cNvPr id="91" name="Straight Connector 90">
              <a:extLst>
                <a:ext uri="{FF2B5EF4-FFF2-40B4-BE49-F238E27FC236}">
                  <a16:creationId xmlns:a16="http://schemas.microsoft.com/office/drawing/2014/main" id="{613B0C1D-BE5E-E31D-229B-E27D9049FB8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521310E-DEE3-AF92-559B-E13D8CA3364E}"/>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3BE4E59-1E04-DB38-7277-7AD67DEFEBD2}"/>
              </a:ext>
            </a:extLst>
          </p:cNvPr>
          <p:cNvGrpSpPr/>
          <p:nvPr/>
        </p:nvGrpSpPr>
        <p:grpSpPr>
          <a:xfrm>
            <a:off x="10108428" y="4472904"/>
            <a:ext cx="959269" cy="311829"/>
            <a:chOff x="7567844" y="3762880"/>
            <a:chExt cx="881581" cy="292647"/>
          </a:xfrm>
        </p:grpSpPr>
        <p:cxnSp>
          <p:nvCxnSpPr>
            <p:cNvPr id="102" name="Straight Connector 101">
              <a:extLst>
                <a:ext uri="{FF2B5EF4-FFF2-40B4-BE49-F238E27FC236}">
                  <a16:creationId xmlns:a16="http://schemas.microsoft.com/office/drawing/2014/main" id="{43B7EB0D-55CB-798C-4A4F-50015CF6472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9B952289-33E1-D188-4B82-764A7FE247E4}"/>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B44F989B-EA86-B511-7DF7-743775E64268}"/>
              </a:ext>
            </a:extLst>
          </p:cNvPr>
          <p:cNvGrpSpPr/>
          <p:nvPr/>
        </p:nvGrpSpPr>
        <p:grpSpPr>
          <a:xfrm>
            <a:off x="10117571" y="3052918"/>
            <a:ext cx="959269" cy="311829"/>
            <a:chOff x="7567844" y="3762880"/>
            <a:chExt cx="881581" cy="292647"/>
          </a:xfrm>
        </p:grpSpPr>
        <p:cxnSp>
          <p:nvCxnSpPr>
            <p:cNvPr id="105" name="Straight Connector 104">
              <a:extLst>
                <a:ext uri="{FF2B5EF4-FFF2-40B4-BE49-F238E27FC236}">
                  <a16:creationId xmlns:a16="http://schemas.microsoft.com/office/drawing/2014/main" id="{0BE9FB5F-8452-05E1-510F-E0AAA788AC11}"/>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781C017A-2FAB-0D98-CEBD-CABE6FAFDF4A}"/>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E90198F7-CC19-D218-E222-4B77992F0395}"/>
              </a:ext>
            </a:extLst>
          </p:cNvPr>
          <p:cNvGrpSpPr/>
          <p:nvPr/>
        </p:nvGrpSpPr>
        <p:grpSpPr>
          <a:xfrm>
            <a:off x="10117571" y="5191895"/>
            <a:ext cx="959269" cy="311829"/>
            <a:chOff x="7567844" y="3762880"/>
            <a:chExt cx="881581" cy="292647"/>
          </a:xfrm>
        </p:grpSpPr>
        <p:cxnSp>
          <p:nvCxnSpPr>
            <p:cNvPr id="109" name="Straight Connector 108">
              <a:extLst>
                <a:ext uri="{FF2B5EF4-FFF2-40B4-BE49-F238E27FC236}">
                  <a16:creationId xmlns:a16="http://schemas.microsoft.com/office/drawing/2014/main" id="{1F9C826A-7534-A16B-DAA8-AE2DA10EFF7F}"/>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BA733906-A737-30AE-7D4E-0E1BC26D682F}"/>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CuadroTexto 135">
            <a:extLst>
              <a:ext uri="{FF2B5EF4-FFF2-40B4-BE49-F238E27FC236}">
                <a16:creationId xmlns:a16="http://schemas.microsoft.com/office/drawing/2014/main" id="{7BA97FB6-25B1-DBF5-949F-4FE1BBFE3E24}"/>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p:sp>
        <p:nvSpPr>
          <p:cNvPr id="9" name="CuadroTexto 135">
            <a:extLst>
              <a:ext uri="{FF2B5EF4-FFF2-40B4-BE49-F238E27FC236}">
                <a16:creationId xmlns:a16="http://schemas.microsoft.com/office/drawing/2014/main" id="{4E60EA86-7F35-33FD-740C-80A0B1A4C284}"/>
              </a:ext>
            </a:extLst>
          </p:cNvPr>
          <p:cNvSpPr txBox="1"/>
          <p:nvPr/>
        </p:nvSpPr>
        <p:spPr>
          <a:xfrm>
            <a:off x="5723373" y="2106861"/>
            <a:ext cx="2358980" cy="523220"/>
          </a:xfrm>
          <a:prstGeom prst="rect">
            <a:avLst/>
          </a:prstGeom>
          <a:noFill/>
        </p:spPr>
        <p:txBody>
          <a:bodyPr wrap="none" rtlCol="0" anchor="ctr" anchorCtr="1">
            <a:spAutoFit/>
          </a:bodyPr>
          <a:lstStyle/>
          <a:p>
            <a:pPr algn="ctr"/>
            <a:r>
              <a:rPr lang="en-US" sz="2800" u="sng" dirty="0">
                <a:solidFill>
                  <a:srgbClr val="7030A0"/>
                </a:solidFill>
              </a:rPr>
              <a:t>Planning graph</a:t>
            </a:r>
          </a:p>
        </p:txBody>
      </p:sp>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B3FF4E16-11DC-C0E1-A20B-E3CE0BFDFB03}"/>
                  </a:ext>
                </a:extLst>
              </p14:cNvPr>
              <p14:cNvContentPartPr/>
              <p14:nvPr/>
            </p14:nvContentPartPr>
            <p14:xfrm>
              <a:off x="5805360" y="84240"/>
              <a:ext cx="4503240" cy="6635160"/>
            </p14:xfrm>
          </p:contentPart>
        </mc:Choice>
        <mc:Fallback xmlns="">
          <p:pic>
            <p:nvPicPr>
              <p:cNvPr id="4" name="Ink 3">
                <a:extLst>
                  <a:ext uri="{FF2B5EF4-FFF2-40B4-BE49-F238E27FC236}">
                    <a16:creationId xmlns:a16="http://schemas.microsoft.com/office/drawing/2014/main" id="{B3FF4E16-11DC-C0E1-A20B-E3CE0BFDFB03}"/>
                  </a:ext>
                </a:extLst>
              </p:cNvPr>
              <p:cNvPicPr/>
              <p:nvPr/>
            </p:nvPicPr>
            <p:blipFill>
              <a:blip r:embed="rId7"/>
              <a:stretch>
                <a:fillRect/>
              </a:stretch>
            </p:blipFill>
            <p:spPr>
              <a:xfrm>
                <a:off x="5796000" y="74880"/>
                <a:ext cx="4521960" cy="6653880"/>
              </a:xfrm>
              <a:prstGeom prst="rect">
                <a:avLst/>
              </a:prstGeom>
            </p:spPr>
          </p:pic>
        </mc:Fallback>
      </mc:AlternateContent>
    </p:spTree>
    <p:extLst>
      <p:ext uri="{BB962C8B-B14F-4D97-AF65-F5344CB8AC3E}">
        <p14:creationId xmlns:p14="http://schemas.microsoft.com/office/powerpoint/2010/main" val="121569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0"/>
                                        </p:tgtEl>
                                        <p:attrNameLst>
                                          <p:attrName>style.visibility</p:attrName>
                                        </p:attrNameLst>
                                      </p:cBhvr>
                                      <p:to>
                                        <p:strVal val="visible"/>
                                      </p:to>
                                    </p:set>
                                    <p:animEffect transition="in" filter="fade">
                                      <p:cBhvr>
                                        <p:cTn id="19" dur="500"/>
                                        <p:tgtEl>
                                          <p:spTgt spid="320"/>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par>
                                <p:cTn id="31" presetID="10"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fade">
                                      <p:cBhvr>
                                        <p:cTn id="3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 grpId="0"/>
      <p:bldP spid="77" grpId="0" animBg="1"/>
      <p:bldP spid="79" grpId="0"/>
      <p:bldP spid="8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Initialize</a:t>
                </a:r>
                <a:r>
                  <a:rPr lang="en-US" dirty="0"/>
                  <a:t>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r>
                  <a:rPr lang="en-US" dirty="0"/>
                  <a:t> with all predicates in the start state</a:t>
                </a:r>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C8D5F4C-6A10-0819-A61D-92342ADADC5A}"/>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C8D5F4C-6A10-0819-A61D-92342ADADC5A}"/>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6"/>
                <a:stretch>
                  <a:fillRect/>
                </a:stretch>
              </a:blipFill>
            </p:spPr>
            <p:txBody>
              <a:bodyPr/>
              <a:lstStyle/>
              <a:p>
                <a:r>
                  <a:rPr lang="en-US">
                    <a:noFill/>
                  </a:rPr>
                  <a:t> </a:t>
                </a:r>
              </a:p>
            </p:txBody>
          </p:sp>
        </mc:Fallback>
      </mc:AlternateContent>
      <p:sp>
        <p:nvSpPr>
          <p:cNvPr id="12" name="Rectángulo 195">
            <a:extLst>
              <a:ext uri="{FF2B5EF4-FFF2-40B4-BE49-F238E27FC236}">
                <a16:creationId xmlns:a16="http://schemas.microsoft.com/office/drawing/2014/main" id="{A21D5C81-ED75-2913-D2DD-A358469CE815}"/>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spTree>
    <p:extLst>
      <p:ext uri="{BB962C8B-B14F-4D97-AF65-F5344CB8AC3E}">
        <p14:creationId xmlns:p14="http://schemas.microsoft.com/office/powerpoint/2010/main" val="3673106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with all actions in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0</m:t>
                        </m:r>
                      </m:sub>
                    </m:sSub>
                  </m:oMath>
                </a14:m>
                <a:r>
                  <a:rPr lang="en-US" dirty="0"/>
                  <a:t> that can be </a:t>
                </a:r>
                <a:r>
                  <a:rPr lang="en-US" dirty="0" err="1"/>
                  <a:t>taked</a:t>
                </a:r>
                <a:r>
                  <a:rPr lang="en-US" dirty="0"/>
                  <a:t> from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4DA90116-5445-7FA0-DB89-F81E94974711}"/>
              </a:ext>
            </a:extLst>
          </p:cNvPr>
          <p:cNvSpPr txBox="1"/>
          <p:nvPr/>
        </p:nvSpPr>
        <p:spPr>
          <a:xfrm>
            <a:off x="6513492" y="1613118"/>
            <a:ext cx="5189080" cy="3785652"/>
          </a:xfrm>
          <a:prstGeom prst="rect">
            <a:avLst/>
          </a:prstGeom>
          <a:noFill/>
        </p:spPr>
        <p:txBody>
          <a:bodyPr wrap="square" rtlCol="0">
            <a:spAutoFit/>
          </a:bodyPr>
          <a:lstStyle/>
          <a:p>
            <a:r>
              <a:rPr lang="en-US" sz="2800" dirty="0"/>
              <a:t>For now, we are just assuming that any actions (including no-ops) can be taken individually in any order to get us to the next state</a:t>
            </a:r>
          </a:p>
          <a:p>
            <a:pPr marL="457200" indent="-457200">
              <a:buFont typeface="Wingdings" panose="05000000000000000000" pitchFamily="2" charset="2"/>
              <a:buChar char="à"/>
            </a:pPr>
            <a:r>
              <a:rPr lang="en-US" sz="2800" dirty="0">
                <a:solidFill>
                  <a:srgbClr val="C00000"/>
                </a:solidFill>
                <a:sym typeface="Wingdings" panose="05000000000000000000" pitchFamily="2" charset="2"/>
              </a:rPr>
              <a:t>This certainly isn't always true</a:t>
            </a:r>
          </a:p>
          <a:p>
            <a:r>
              <a:rPr lang="en-US" sz="2800" dirty="0">
                <a:solidFill>
                  <a:srgbClr val="C00000"/>
                </a:solidFill>
                <a:sym typeface="Wingdings" panose="05000000000000000000" pitchFamily="2" charset="2"/>
              </a:rPr>
              <a:t>	</a:t>
            </a:r>
            <a:r>
              <a:rPr lang="en-US" sz="2400" dirty="0">
                <a:sym typeface="Wingdings" panose="05000000000000000000" pitchFamily="2" charset="2"/>
              </a:rPr>
              <a:t>E.g., we can't put our socks</a:t>
            </a:r>
          </a:p>
          <a:p>
            <a:r>
              <a:rPr lang="en-US" sz="2400" dirty="0">
                <a:sym typeface="Wingdings" panose="05000000000000000000" pitchFamily="2" charset="2"/>
              </a:rPr>
              <a:t>	on and then take the no-ops 	that require bare feet</a:t>
            </a:r>
          </a:p>
          <a:p>
            <a:r>
              <a:rPr lang="en-US" sz="2400" dirty="0">
                <a:sym typeface="Wingdings" panose="05000000000000000000" pitchFamily="2" charset="2"/>
              </a:rPr>
              <a:t>(More on these exclusion checks later)</a:t>
            </a:r>
            <a:endParaRPr lang="en-US" sz="2400" dirty="0"/>
          </a:p>
        </p:txBody>
      </p:sp>
      <mc:AlternateContent xmlns:mc="http://schemas.openxmlformats.org/markup-compatibility/2006" xmlns:a14="http://schemas.microsoft.com/office/drawing/2010/main">
        <mc:Choice Requires="a14">
          <p:sp>
            <p:nvSpPr>
              <p:cNvPr id="34" name="CuadroTexto 401">
                <a:extLst>
                  <a:ext uri="{FF2B5EF4-FFF2-40B4-BE49-F238E27FC236}">
                    <a16:creationId xmlns:a16="http://schemas.microsoft.com/office/drawing/2014/main" id="{F731AB4A-5639-3BF5-A6DB-097602FCEA51}"/>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4" name="CuadroTexto 401">
                <a:extLst>
                  <a:ext uri="{FF2B5EF4-FFF2-40B4-BE49-F238E27FC236}">
                    <a16:creationId xmlns:a16="http://schemas.microsoft.com/office/drawing/2014/main" id="{F731AB4A-5639-3BF5-A6DB-097602FCEA51}"/>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CuadroTexto 401">
                <a:extLst>
                  <a:ext uri="{FF2B5EF4-FFF2-40B4-BE49-F238E27FC236}">
                    <a16:creationId xmlns:a16="http://schemas.microsoft.com/office/drawing/2014/main" id="{A374E2F7-D2DD-554F-7604-3C99171F603E}"/>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35" name="CuadroTexto 401">
                <a:extLst>
                  <a:ext uri="{FF2B5EF4-FFF2-40B4-BE49-F238E27FC236}">
                    <a16:creationId xmlns:a16="http://schemas.microsoft.com/office/drawing/2014/main" id="{A374E2F7-D2DD-554F-7604-3C99171F603E}"/>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CuadroTexto 401">
                <a:extLst>
                  <a:ext uri="{FF2B5EF4-FFF2-40B4-BE49-F238E27FC236}">
                    <a16:creationId xmlns:a16="http://schemas.microsoft.com/office/drawing/2014/main" id="{3969033F-6291-E1CD-EE5C-79EEC3D4B967}"/>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6" name="CuadroTexto 401">
                <a:extLst>
                  <a:ext uri="{FF2B5EF4-FFF2-40B4-BE49-F238E27FC236}">
                    <a16:creationId xmlns:a16="http://schemas.microsoft.com/office/drawing/2014/main" id="{3969033F-6291-E1CD-EE5C-79EEC3D4B967}"/>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sp>
        <p:nvSpPr>
          <p:cNvPr id="37" name="CuadroTexto 319">
            <a:extLst>
              <a:ext uri="{FF2B5EF4-FFF2-40B4-BE49-F238E27FC236}">
                <a16:creationId xmlns:a16="http://schemas.microsoft.com/office/drawing/2014/main" id="{65A8BBE7-B251-74CE-00C0-B2F9DE6E09A3}"/>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8" name="CuadroTexto 273">
            <a:extLst>
              <a:ext uri="{FF2B5EF4-FFF2-40B4-BE49-F238E27FC236}">
                <a16:creationId xmlns:a16="http://schemas.microsoft.com/office/drawing/2014/main" id="{42101AAA-08DD-7329-64F1-DD0BBFD903AB}"/>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9" name="CuadroTexto 259">
            <a:extLst>
              <a:ext uri="{FF2B5EF4-FFF2-40B4-BE49-F238E27FC236}">
                <a16:creationId xmlns:a16="http://schemas.microsoft.com/office/drawing/2014/main" id="{F141ECD4-5E20-02BD-8C7B-3B0521648C3B}"/>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40" name="Rectángulo 205">
                <a:extLst>
                  <a:ext uri="{FF2B5EF4-FFF2-40B4-BE49-F238E27FC236}">
                    <a16:creationId xmlns:a16="http://schemas.microsoft.com/office/drawing/2014/main" id="{9DBD904C-707B-85F0-FBD8-4BC33637BAA6}"/>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40" name="Rectángulo 205">
                <a:extLst>
                  <a:ext uri="{FF2B5EF4-FFF2-40B4-BE49-F238E27FC236}">
                    <a16:creationId xmlns:a16="http://schemas.microsoft.com/office/drawing/2014/main" id="{9DBD904C-707B-85F0-FBD8-4BC33637BAA6}"/>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6"/>
                <a:stretch>
                  <a:fillRect r="-8636"/>
                </a:stretch>
              </a:blipFill>
              <a:ln w="19051">
                <a:solidFill>
                  <a:srgbClr val="7030A0"/>
                </a:solidFill>
              </a:ln>
            </p:spPr>
            <p:txBody>
              <a:bodyPr/>
              <a:lstStyle/>
              <a:p>
                <a:r>
                  <a:rPr lang="en-US">
                    <a:noFill/>
                  </a:rPr>
                  <a:t> </a:t>
                </a:r>
              </a:p>
            </p:txBody>
          </p:sp>
        </mc:Fallback>
      </mc:AlternateContent>
      <p:sp>
        <p:nvSpPr>
          <p:cNvPr id="41" name="Rectángulo 195">
            <a:extLst>
              <a:ext uri="{FF2B5EF4-FFF2-40B4-BE49-F238E27FC236}">
                <a16:creationId xmlns:a16="http://schemas.microsoft.com/office/drawing/2014/main" id="{9809FAE7-4C8A-0D05-A96F-F78F5A3F96CF}"/>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42" name="Group 41">
            <a:extLst>
              <a:ext uri="{FF2B5EF4-FFF2-40B4-BE49-F238E27FC236}">
                <a16:creationId xmlns:a16="http://schemas.microsoft.com/office/drawing/2014/main" id="{2BF13E02-BF8A-13BD-A91F-227307C1D61E}"/>
              </a:ext>
            </a:extLst>
          </p:cNvPr>
          <p:cNvGrpSpPr/>
          <p:nvPr/>
        </p:nvGrpSpPr>
        <p:grpSpPr>
          <a:xfrm>
            <a:off x="1807468" y="3630936"/>
            <a:ext cx="2227945" cy="219456"/>
            <a:chOff x="7567844" y="3984077"/>
            <a:chExt cx="2047512" cy="205956"/>
          </a:xfrm>
        </p:grpSpPr>
        <p:cxnSp>
          <p:nvCxnSpPr>
            <p:cNvPr id="43" name="Straight Connector 42">
              <a:extLst>
                <a:ext uri="{FF2B5EF4-FFF2-40B4-BE49-F238E27FC236}">
                  <a16:creationId xmlns:a16="http://schemas.microsoft.com/office/drawing/2014/main" id="{048B0B0E-54F3-B244-435F-C4C4C58396D1}"/>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90ABEDF3-3B70-0C98-68FB-FA2EC1F3E446}"/>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5" name="Straight Connector 44">
            <a:extLst>
              <a:ext uri="{FF2B5EF4-FFF2-40B4-BE49-F238E27FC236}">
                <a16:creationId xmlns:a16="http://schemas.microsoft.com/office/drawing/2014/main" id="{50E4EF04-D16E-55E3-4E59-A69118126841}"/>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CF3422F-DD04-6775-B072-47D0B9C430CE}"/>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07D12077-D135-4F13-59E7-2FFD8150FD19}"/>
              </a:ext>
            </a:extLst>
          </p:cNvPr>
          <p:cNvGrpSpPr/>
          <p:nvPr/>
        </p:nvGrpSpPr>
        <p:grpSpPr>
          <a:xfrm>
            <a:off x="1807467" y="4003255"/>
            <a:ext cx="2227947" cy="219456"/>
            <a:chOff x="7567844" y="3653334"/>
            <a:chExt cx="2047514" cy="205956"/>
          </a:xfrm>
        </p:grpSpPr>
        <p:cxnSp>
          <p:nvCxnSpPr>
            <p:cNvPr id="48" name="Straight Connector 47">
              <a:extLst>
                <a:ext uri="{FF2B5EF4-FFF2-40B4-BE49-F238E27FC236}">
                  <a16:creationId xmlns:a16="http://schemas.microsoft.com/office/drawing/2014/main" id="{AF58B3A3-1E42-CC51-CF62-FF439763CEBF}"/>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85A0E53B-89D0-1E0B-41A8-51D893408D4D}"/>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0" name="Straight Connector 49">
            <a:extLst>
              <a:ext uri="{FF2B5EF4-FFF2-40B4-BE49-F238E27FC236}">
                <a16:creationId xmlns:a16="http://schemas.microsoft.com/office/drawing/2014/main" id="{EB097C0D-2B7E-7CD9-94AD-ABC39A8E0A20}"/>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95CB821-B1F2-BD0F-FA6B-B7B0836F1C7A}"/>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4504D4-9228-291E-4270-1AF6A175B2B3}"/>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5E27977-0179-25C9-D3B8-6EA430ADC708}"/>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A8593564-A15F-16E6-B513-51B79C28446E}"/>
                  </a:ext>
                </a:extLst>
              </p14:cNvPr>
              <p14:cNvContentPartPr/>
              <p14:nvPr/>
            </p14:nvContentPartPr>
            <p14:xfrm>
              <a:off x="3430800" y="2405880"/>
              <a:ext cx="678240" cy="3000960"/>
            </p14:xfrm>
          </p:contentPart>
        </mc:Choice>
        <mc:Fallback xmlns="">
          <p:pic>
            <p:nvPicPr>
              <p:cNvPr id="4" name="Ink 3">
                <a:extLst>
                  <a:ext uri="{FF2B5EF4-FFF2-40B4-BE49-F238E27FC236}">
                    <a16:creationId xmlns:a16="http://schemas.microsoft.com/office/drawing/2014/main" id="{A8593564-A15F-16E6-B513-51B79C28446E}"/>
                  </a:ext>
                </a:extLst>
              </p:cNvPr>
              <p:cNvPicPr/>
              <p:nvPr/>
            </p:nvPicPr>
            <p:blipFill>
              <a:blip r:embed="rId8"/>
              <a:stretch>
                <a:fillRect/>
              </a:stretch>
            </p:blipFill>
            <p:spPr>
              <a:xfrm>
                <a:off x="3421440" y="2396520"/>
                <a:ext cx="696960" cy="3019680"/>
              </a:xfrm>
              <a:prstGeom prst="rect">
                <a:avLst/>
              </a:prstGeom>
            </p:spPr>
          </p:pic>
        </mc:Fallback>
      </mc:AlternateContent>
    </p:spTree>
    <p:extLst>
      <p:ext uri="{BB962C8B-B14F-4D97-AF65-F5344CB8AC3E}">
        <p14:creationId xmlns:p14="http://schemas.microsoft.com/office/powerpoint/2010/main" val="3966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351930"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contain all goal predicates, </a:t>
                </a:r>
                <a:r>
                  <a:rPr lang="en-US" dirty="0" err="1">
                    <a:solidFill>
                      <a:srgbClr val="7030A0"/>
                    </a:solidFill>
                  </a:rPr>
                  <a:t>shoeL</a:t>
                </a:r>
                <a:r>
                  <a:rPr lang="en-US" dirty="0">
                    <a:solidFill>
                      <a:srgbClr val="7030A0"/>
                    </a:solidFill>
                  </a:rPr>
                  <a:t>()</a:t>
                </a:r>
                <a:r>
                  <a:rPr lang="en-US" dirty="0"/>
                  <a:t>, </a:t>
                </a:r>
                <a:r>
                  <a:rPr lang="en-US" dirty="0" err="1">
                    <a:solidFill>
                      <a:srgbClr val="7030A0"/>
                    </a:solidFill>
                  </a:rPr>
                  <a:t>shoeR</a:t>
                </a:r>
                <a:r>
                  <a:rPr lang="en-US" dirty="0">
                    <a:solidFill>
                      <a:srgbClr val="7030A0"/>
                    </a:solidFill>
                  </a:rPr>
                  <a:t>()</a:t>
                </a:r>
                <a:r>
                  <a:rPr lang="en-US" dirty="0"/>
                  <a:t>?</a:t>
                </a:r>
              </a:p>
            </p:txBody>
          </p:sp>
        </mc:Choice>
        <mc:Fallback>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351930" cy="2039539"/>
              </a:xfrm>
              <a:blipFill>
                <a:blip r:embed="rId2"/>
                <a:stretch>
                  <a:fillRect l="-1128"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D381A47B-A0DA-05C3-C3AF-37A531EB291B}"/>
              </a:ext>
            </a:extLst>
          </p:cNvPr>
          <p:cNvSpPr txBox="1"/>
          <p:nvPr/>
        </p:nvSpPr>
        <p:spPr>
          <a:xfrm>
            <a:off x="6513492" y="1613118"/>
            <a:ext cx="5189080" cy="523220"/>
          </a:xfrm>
          <a:prstGeom prst="rect">
            <a:avLst/>
          </a:prstGeom>
          <a:noFill/>
        </p:spPr>
        <p:txBody>
          <a:bodyPr wrap="square" rtlCol="0">
            <a:spAutoFit/>
          </a:bodyPr>
          <a:lstStyle/>
          <a:p>
            <a:r>
              <a:rPr lang="en-US" sz="2800" dirty="0"/>
              <a:t>Nope, not yet</a:t>
            </a:r>
            <a:endParaRPr lang="en-US" sz="2400" dirty="0"/>
          </a:p>
        </p:txBody>
      </p:sp>
      <mc:AlternateContent xmlns:mc="http://schemas.openxmlformats.org/markup-compatibility/2006" xmlns:a14="http://schemas.microsoft.com/office/drawing/2010/main">
        <mc:Choice Requires="a14">
          <p:sp>
            <p:nvSpPr>
              <p:cNvPr id="4" name="CuadroTexto 401">
                <a:extLst>
                  <a:ext uri="{FF2B5EF4-FFF2-40B4-BE49-F238E27FC236}">
                    <a16:creationId xmlns:a16="http://schemas.microsoft.com/office/drawing/2014/main" id="{9F0F54BF-6C39-A9F5-49E9-6945E98A7722}"/>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 name="CuadroTexto 401">
                <a:extLst>
                  <a:ext uri="{FF2B5EF4-FFF2-40B4-BE49-F238E27FC236}">
                    <a16:creationId xmlns:a16="http://schemas.microsoft.com/office/drawing/2014/main" id="{9F0F54BF-6C39-A9F5-49E9-6945E98A7722}"/>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CuadroTexto 401">
                <a:extLst>
                  <a:ext uri="{FF2B5EF4-FFF2-40B4-BE49-F238E27FC236}">
                    <a16:creationId xmlns:a16="http://schemas.microsoft.com/office/drawing/2014/main" id="{D9355473-7A63-9348-1283-F5968E0C94B2}"/>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3" name="CuadroTexto 401">
                <a:extLst>
                  <a:ext uri="{FF2B5EF4-FFF2-40B4-BE49-F238E27FC236}">
                    <a16:creationId xmlns:a16="http://schemas.microsoft.com/office/drawing/2014/main" id="{D9355473-7A63-9348-1283-F5968E0C94B2}"/>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CuadroTexto 401">
                <a:extLst>
                  <a:ext uri="{FF2B5EF4-FFF2-40B4-BE49-F238E27FC236}">
                    <a16:creationId xmlns:a16="http://schemas.microsoft.com/office/drawing/2014/main" id="{93D2DB47-C400-31F9-5560-CC3005256307}"/>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4" name="CuadroTexto 401">
                <a:extLst>
                  <a:ext uri="{FF2B5EF4-FFF2-40B4-BE49-F238E27FC236}">
                    <a16:creationId xmlns:a16="http://schemas.microsoft.com/office/drawing/2014/main" id="{93D2DB47-C400-31F9-5560-CC3005256307}"/>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sp>
        <p:nvSpPr>
          <p:cNvPr id="26" name="CuadroTexto 319">
            <a:extLst>
              <a:ext uri="{FF2B5EF4-FFF2-40B4-BE49-F238E27FC236}">
                <a16:creationId xmlns:a16="http://schemas.microsoft.com/office/drawing/2014/main" id="{CBEBD612-FC67-4A50-CFAA-801B47988624}"/>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27" name="CuadroTexto 273">
            <a:extLst>
              <a:ext uri="{FF2B5EF4-FFF2-40B4-BE49-F238E27FC236}">
                <a16:creationId xmlns:a16="http://schemas.microsoft.com/office/drawing/2014/main" id="{E9EE159B-0E19-A2F1-3EC5-0195E4E92261}"/>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28" name="CuadroTexto 259">
            <a:extLst>
              <a:ext uri="{FF2B5EF4-FFF2-40B4-BE49-F238E27FC236}">
                <a16:creationId xmlns:a16="http://schemas.microsoft.com/office/drawing/2014/main" id="{F8B71290-348A-2C3F-50E3-E65BC4382FB8}"/>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29" name="Rectángulo 205">
                <a:extLst>
                  <a:ext uri="{FF2B5EF4-FFF2-40B4-BE49-F238E27FC236}">
                    <a16:creationId xmlns:a16="http://schemas.microsoft.com/office/drawing/2014/main" id="{40C78FDB-C70E-E717-1E7A-E099A42880AA}"/>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29" name="Rectángulo 205">
                <a:extLst>
                  <a:ext uri="{FF2B5EF4-FFF2-40B4-BE49-F238E27FC236}">
                    <a16:creationId xmlns:a16="http://schemas.microsoft.com/office/drawing/2014/main" id="{40C78FDB-C70E-E717-1E7A-E099A42880AA}"/>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6"/>
                <a:stretch>
                  <a:fillRect r="-8636"/>
                </a:stretch>
              </a:blipFill>
              <a:ln w="19051">
                <a:solidFill>
                  <a:srgbClr val="7030A0"/>
                </a:solidFill>
              </a:ln>
            </p:spPr>
            <p:txBody>
              <a:bodyPr/>
              <a:lstStyle/>
              <a:p>
                <a:r>
                  <a:rPr lang="en-US">
                    <a:noFill/>
                  </a:rPr>
                  <a:t> </a:t>
                </a:r>
              </a:p>
            </p:txBody>
          </p:sp>
        </mc:Fallback>
      </mc:AlternateContent>
      <p:sp>
        <p:nvSpPr>
          <p:cNvPr id="30" name="Rectángulo 195">
            <a:extLst>
              <a:ext uri="{FF2B5EF4-FFF2-40B4-BE49-F238E27FC236}">
                <a16:creationId xmlns:a16="http://schemas.microsoft.com/office/drawing/2014/main" id="{B8CAEFB2-F344-DA99-0DE7-16C987086F28}"/>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31" name="Group 30">
            <a:extLst>
              <a:ext uri="{FF2B5EF4-FFF2-40B4-BE49-F238E27FC236}">
                <a16:creationId xmlns:a16="http://schemas.microsoft.com/office/drawing/2014/main" id="{3BE0FC19-5AFF-6D25-11FC-CE341185A292}"/>
              </a:ext>
            </a:extLst>
          </p:cNvPr>
          <p:cNvGrpSpPr/>
          <p:nvPr/>
        </p:nvGrpSpPr>
        <p:grpSpPr>
          <a:xfrm>
            <a:off x="1807468" y="3630936"/>
            <a:ext cx="2227945" cy="219456"/>
            <a:chOff x="7567844" y="3984077"/>
            <a:chExt cx="2047512" cy="205956"/>
          </a:xfrm>
        </p:grpSpPr>
        <p:cxnSp>
          <p:nvCxnSpPr>
            <p:cNvPr id="32" name="Straight Connector 31">
              <a:extLst>
                <a:ext uri="{FF2B5EF4-FFF2-40B4-BE49-F238E27FC236}">
                  <a16:creationId xmlns:a16="http://schemas.microsoft.com/office/drawing/2014/main" id="{D6789BD4-C07D-5211-F7CD-873BC569FA37}"/>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39C948B5-6B74-2439-AA19-C0C067CF75C5}"/>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D8E4AC27-A8F3-D05A-F92F-13559D8E7AA6}"/>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D8E3620-EEF7-ED5A-77BE-DB958447FE0E}"/>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3A7FCA1C-FE44-D7A5-01B9-40229E9E7728}"/>
              </a:ext>
            </a:extLst>
          </p:cNvPr>
          <p:cNvGrpSpPr/>
          <p:nvPr/>
        </p:nvGrpSpPr>
        <p:grpSpPr>
          <a:xfrm>
            <a:off x="1807467" y="4003255"/>
            <a:ext cx="2227947" cy="219456"/>
            <a:chOff x="7567844" y="3653334"/>
            <a:chExt cx="2047514" cy="205956"/>
          </a:xfrm>
        </p:grpSpPr>
        <p:cxnSp>
          <p:nvCxnSpPr>
            <p:cNvPr id="37" name="Straight Connector 36">
              <a:extLst>
                <a:ext uri="{FF2B5EF4-FFF2-40B4-BE49-F238E27FC236}">
                  <a16:creationId xmlns:a16="http://schemas.microsoft.com/office/drawing/2014/main" id="{D904BF5A-9F3D-9694-CF19-507FCA0434AC}"/>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C928666E-0583-1FEF-5A7D-2F2D6D1B1727}"/>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9" name="Straight Connector 38">
            <a:extLst>
              <a:ext uri="{FF2B5EF4-FFF2-40B4-BE49-F238E27FC236}">
                <a16:creationId xmlns:a16="http://schemas.microsoft.com/office/drawing/2014/main" id="{98250D27-1E49-DB39-EC75-C44B3B851FCD}"/>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8C76335-49CF-14DC-29CA-67168896D5DE}"/>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A6D700-E327-F988-2C46-6E1D7F52C0BD}"/>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A21FD44-4E65-7F4B-B8ED-0002A67DDA73}"/>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392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with all actions in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b="0" i="1" dirty="0" smtClean="0">
                            <a:latin typeface="Cambria Math" panose="02040503050406030204" pitchFamily="18" charset="0"/>
                          </a:rPr>
                          <m:t>1</m:t>
                        </m:r>
                      </m:sub>
                    </m:sSub>
                  </m:oMath>
                </a14:m>
                <a:r>
                  <a:rPr lang="en-US" dirty="0"/>
                  <a:t> that can be </a:t>
                </a:r>
                <a:r>
                  <a:rPr lang="en-US" dirty="0" err="1"/>
                  <a:t>taked</a:t>
                </a:r>
                <a:r>
                  <a:rPr lang="en-US" dirty="0"/>
                  <a:t> from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1</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uadroTexto 401">
                <a:extLst>
                  <a:ext uri="{FF2B5EF4-FFF2-40B4-BE49-F238E27FC236}">
                    <a16:creationId xmlns:a16="http://schemas.microsoft.com/office/drawing/2014/main" id="{39A84A9B-F853-A490-F957-B7771A3B0CC7}"/>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12" name="CuadroTexto 401">
                <a:extLst>
                  <a:ext uri="{FF2B5EF4-FFF2-40B4-BE49-F238E27FC236}">
                    <a16:creationId xmlns:a16="http://schemas.microsoft.com/office/drawing/2014/main" id="{39A84A9B-F853-A490-F957-B7771A3B0CC7}"/>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CuadroTexto 401">
                <a:extLst>
                  <a:ext uri="{FF2B5EF4-FFF2-40B4-BE49-F238E27FC236}">
                    <a16:creationId xmlns:a16="http://schemas.microsoft.com/office/drawing/2014/main" id="{2E91298A-4CE9-7106-2DD0-9C0D6DAA9CEA}"/>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6" name="CuadroTexto 401">
                <a:extLst>
                  <a:ext uri="{FF2B5EF4-FFF2-40B4-BE49-F238E27FC236}">
                    <a16:creationId xmlns:a16="http://schemas.microsoft.com/office/drawing/2014/main" id="{2E91298A-4CE9-7106-2DD0-9C0D6DAA9CEA}"/>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uadroTexto 401">
                <a:extLst>
                  <a:ext uri="{FF2B5EF4-FFF2-40B4-BE49-F238E27FC236}">
                    <a16:creationId xmlns:a16="http://schemas.microsoft.com/office/drawing/2014/main" id="{C42C3C78-3C3D-1D98-B594-1483D1843DB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7" name="CuadroTexto 401">
                <a:extLst>
                  <a:ext uri="{FF2B5EF4-FFF2-40B4-BE49-F238E27FC236}">
                    <a16:creationId xmlns:a16="http://schemas.microsoft.com/office/drawing/2014/main" id="{C42C3C78-3C3D-1D98-B594-1483D1843DB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uadroTexto 401">
                <a:extLst>
                  <a:ext uri="{FF2B5EF4-FFF2-40B4-BE49-F238E27FC236}">
                    <a16:creationId xmlns:a16="http://schemas.microsoft.com/office/drawing/2014/main" id="{821F910D-1D9D-0A6A-3A74-42ABBDA5858D}"/>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28" name="CuadroTexto 401">
                <a:extLst>
                  <a:ext uri="{FF2B5EF4-FFF2-40B4-BE49-F238E27FC236}">
                    <a16:creationId xmlns:a16="http://schemas.microsoft.com/office/drawing/2014/main" id="{821F910D-1D9D-0A6A-3A74-42ABBDA5858D}"/>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C7E88BAF-D60D-4275-EEE6-86BC1FCF8ADA}"/>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C7E88BAF-D60D-4275-EEE6-86BC1FCF8ADA}"/>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46" name="Group 45">
            <a:extLst>
              <a:ext uri="{FF2B5EF4-FFF2-40B4-BE49-F238E27FC236}">
                <a16:creationId xmlns:a16="http://schemas.microsoft.com/office/drawing/2014/main" id="{FB8872B8-E390-7F77-07FD-D62EAF4E72A3}"/>
              </a:ext>
            </a:extLst>
          </p:cNvPr>
          <p:cNvGrpSpPr/>
          <p:nvPr/>
        </p:nvGrpSpPr>
        <p:grpSpPr>
          <a:xfrm>
            <a:off x="5182711" y="3270284"/>
            <a:ext cx="2209767" cy="219457"/>
            <a:chOff x="7598058" y="4341524"/>
            <a:chExt cx="2030807" cy="205956"/>
          </a:xfrm>
        </p:grpSpPr>
        <p:cxnSp>
          <p:nvCxnSpPr>
            <p:cNvPr id="47" name="Straight Connector 46">
              <a:extLst>
                <a:ext uri="{FF2B5EF4-FFF2-40B4-BE49-F238E27FC236}">
                  <a16:creationId xmlns:a16="http://schemas.microsoft.com/office/drawing/2014/main" id="{8DD4E4A0-0D8C-D59A-74CF-0C5BFB0FB547}"/>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1F33B363-332B-A13C-494B-DB9A5EC6A77C}"/>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0" name="CuadroTexto 319">
            <a:extLst>
              <a:ext uri="{FF2B5EF4-FFF2-40B4-BE49-F238E27FC236}">
                <a16:creationId xmlns:a16="http://schemas.microsoft.com/office/drawing/2014/main" id="{ABA3752A-DBA2-8130-F1F5-7B51A9CB8F09}"/>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57" name="CuadroTexto 273">
            <a:extLst>
              <a:ext uri="{FF2B5EF4-FFF2-40B4-BE49-F238E27FC236}">
                <a16:creationId xmlns:a16="http://schemas.microsoft.com/office/drawing/2014/main" id="{87D8C7EA-93E3-A086-EEB0-DDC3F6C0FD88}"/>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58" name="CuadroTexto 259">
            <a:extLst>
              <a:ext uri="{FF2B5EF4-FFF2-40B4-BE49-F238E27FC236}">
                <a16:creationId xmlns:a16="http://schemas.microsoft.com/office/drawing/2014/main" id="{065E3D00-9B99-3DF7-FBFD-684628851231}"/>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61" name="Rectángulo 205">
                <a:extLst>
                  <a:ext uri="{FF2B5EF4-FFF2-40B4-BE49-F238E27FC236}">
                    <a16:creationId xmlns:a16="http://schemas.microsoft.com/office/drawing/2014/main" id="{F225534E-0660-DE3B-E531-5B2B677114EB}"/>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61" name="Rectángulo 205">
                <a:extLst>
                  <a:ext uri="{FF2B5EF4-FFF2-40B4-BE49-F238E27FC236}">
                    <a16:creationId xmlns:a16="http://schemas.microsoft.com/office/drawing/2014/main" id="{F225534E-0660-DE3B-E531-5B2B677114EB}"/>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8"/>
                <a:stretch>
                  <a:fillRect r="-8636"/>
                </a:stretch>
              </a:blipFill>
              <a:ln w="19051">
                <a:solidFill>
                  <a:srgbClr val="7030A0"/>
                </a:solidFill>
              </a:ln>
            </p:spPr>
            <p:txBody>
              <a:bodyPr/>
              <a:lstStyle/>
              <a:p>
                <a:r>
                  <a:rPr lang="en-US">
                    <a:noFill/>
                  </a:rPr>
                  <a:t> </a:t>
                </a:r>
              </a:p>
            </p:txBody>
          </p:sp>
        </mc:Fallback>
      </mc:AlternateContent>
      <p:sp>
        <p:nvSpPr>
          <p:cNvPr id="62" name="Rectángulo 195">
            <a:extLst>
              <a:ext uri="{FF2B5EF4-FFF2-40B4-BE49-F238E27FC236}">
                <a16:creationId xmlns:a16="http://schemas.microsoft.com/office/drawing/2014/main" id="{0DC54CAA-E248-E100-6BD3-B7FA1291273A}"/>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3" name="Group 62">
            <a:extLst>
              <a:ext uri="{FF2B5EF4-FFF2-40B4-BE49-F238E27FC236}">
                <a16:creationId xmlns:a16="http://schemas.microsoft.com/office/drawing/2014/main" id="{F5065EDE-F65C-9D78-EAEF-FFA7D3442D4E}"/>
              </a:ext>
            </a:extLst>
          </p:cNvPr>
          <p:cNvGrpSpPr/>
          <p:nvPr/>
        </p:nvGrpSpPr>
        <p:grpSpPr>
          <a:xfrm>
            <a:off x="1807468" y="3630936"/>
            <a:ext cx="2227945" cy="219456"/>
            <a:chOff x="7567844" y="3984077"/>
            <a:chExt cx="2047512" cy="205956"/>
          </a:xfrm>
        </p:grpSpPr>
        <p:cxnSp>
          <p:nvCxnSpPr>
            <p:cNvPr id="64" name="Straight Connector 63">
              <a:extLst>
                <a:ext uri="{FF2B5EF4-FFF2-40B4-BE49-F238E27FC236}">
                  <a16:creationId xmlns:a16="http://schemas.microsoft.com/office/drawing/2014/main" id="{2E6D5D55-5E20-05C5-DB6E-6241B1987FC9}"/>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1E45E16B-8145-E096-323B-04B4E72DB4C8}"/>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2" name="Straight Connector 71">
            <a:extLst>
              <a:ext uri="{FF2B5EF4-FFF2-40B4-BE49-F238E27FC236}">
                <a16:creationId xmlns:a16="http://schemas.microsoft.com/office/drawing/2014/main" id="{3E29F232-3699-8FD2-271F-6CC352937AD9}"/>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421A98F-6F4F-0BDF-F68C-B6B5209E0265}"/>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DF6BA66-1C77-591F-C195-048618CA43B9}"/>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AB7CDEA-4A67-7381-637A-FCFB5B8B383D}"/>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6" name="CuadroTexto 273">
            <a:extLst>
              <a:ext uri="{FF2B5EF4-FFF2-40B4-BE49-F238E27FC236}">
                <a16:creationId xmlns:a16="http://schemas.microsoft.com/office/drawing/2014/main" id="{B38BD377-427B-9ED7-8C95-96BE4CFF93CC}"/>
              </a:ext>
            </a:extLst>
          </p:cNvPr>
          <p:cNvSpPr txBox="1"/>
          <p:nvPr/>
        </p:nvSpPr>
        <p:spPr>
          <a:xfrm>
            <a:off x="5645594" y="5383191"/>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7" name="CuadroTexto 259">
            <a:extLst>
              <a:ext uri="{FF2B5EF4-FFF2-40B4-BE49-F238E27FC236}">
                <a16:creationId xmlns:a16="http://schemas.microsoft.com/office/drawing/2014/main" id="{CCF402A0-6B61-B347-A06F-A485405EEAB4}"/>
              </a:ext>
            </a:extLst>
          </p:cNvPr>
          <p:cNvSpPr txBox="1"/>
          <p:nvPr/>
        </p:nvSpPr>
        <p:spPr>
          <a:xfrm>
            <a:off x="5648882" y="2010148"/>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8" name="Straight Connector 77">
            <a:extLst>
              <a:ext uri="{FF2B5EF4-FFF2-40B4-BE49-F238E27FC236}">
                <a16:creationId xmlns:a16="http://schemas.microsoft.com/office/drawing/2014/main" id="{4DEA108D-0C1D-71E0-AC1D-73453F2A4781}"/>
              </a:ext>
            </a:extLst>
          </p:cNvPr>
          <p:cNvCxnSpPr>
            <a:cxnSpLocks/>
            <a:endCxn id="76"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2E01421-4A9A-304E-6517-A2F41B64FDA8}"/>
              </a:ext>
            </a:extLst>
          </p:cNvPr>
          <p:cNvCxnSpPr>
            <a:cxnSpLocks/>
            <a:endCxn id="77"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2C195C8-34C4-BD16-B062-80C257860A1A}"/>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7510D0A-B3D9-32C0-AA7F-A016F26F96B0}"/>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83" name="CuadroTexto 319">
            <a:extLst>
              <a:ext uri="{FF2B5EF4-FFF2-40B4-BE49-F238E27FC236}">
                <a16:creationId xmlns:a16="http://schemas.microsoft.com/office/drawing/2014/main" id="{0EA3958B-2A4D-D63F-7B36-47B9B5F0264F}"/>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85" name="CuadroTexto 273">
            <a:extLst>
              <a:ext uri="{FF2B5EF4-FFF2-40B4-BE49-F238E27FC236}">
                <a16:creationId xmlns:a16="http://schemas.microsoft.com/office/drawing/2014/main" id="{7BF1EB56-2E56-1AAE-8012-31D791DAF69A}"/>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6" name="CuadroTexto 259">
            <a:extLst>
              <a:ext uri="{FF2B5EF4-FFF2-40B4-BE49-F238E27FC236}">
                <a16:creationId xmlns:a16="http://schemas.microsoft.com/office/drawing/2014/main" id="{40429275-7D0F-1CF7-F3D5-B447CD43C08F}"/>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87" name="Rectángulo 205">
                <a:extLst>
                  <a:ext uri="{FF2B5EF4-FFF2-40B4-BE49-F238E27FC236}">
                    <a16:creationId xmlns:a16="http://schemas.microsoft.com/office/drawing/2014/main" id="{91FE2150-F45B-C470-03DB-CA19079B7E9B}"/>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87" name="Rectángulo 205">
                <a:extLst>
                  <a:ext uri="{FF2B5EF4-FFF2-40B4-BE49-F238E27FC236}">
                    <a16:creationId xmlns:a16="http://schemas.microsoft.com/office/drawing/2014/main" id="{91FE2150-F45B-C470-03DB-CA19079B7E9B}"/>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9"/>
                <a:stretch>
                  <a:fillRect t="-1368" r="-8636" b="-3420"/>
                </a:stretch>
              </a:blipFill>
              <a:ln w="19051">
                <a:solidFill>
                  <a:srgbClr val="7030A0"/>
                </a:solidFill>
              </a:ln>
            </p:spPr>
            <p:txBody>
              <a:bodyPr/>
              <a:lstStyle/>
              <a:p>
                <a:r>
                  <a:rPr lang="en-US">
                    <a:noFill/>
                  </a:rPr>
                  <a:t> </a:t>
                </a:r>
              </a:p>
            </p:txBody>
          </p:sp>
        </mc:Fallback>
      </mc:AlternateContent>
      <p:grpSp>
        <p:nvGrpSpPr>
          <p:cNvPr id="88" name="Group 87">
            <a:extLst>
              <a:ext uri="{FF2B5EF4-FFF2-40B4-BE49-F238E27FC236}">
                <a16:creationId xmlns:a16="http://schemas.microsoft.com/office/drawing/2014/main" id="{54AE57A3-9377-93B9-EE20-CA96F3BD59D1}"/>
              </a:ext>
            </a:extLst>
          </p:cNvPr>
          <p:cNvGrpSpPr/>
          <p:nvPr/>
        </p:nvGrpSpPr>
        <p:grpSpPr>
          <a:xfrm>
            <a:off x="5181100" y="3630936"/>
            <a:ext cx="2314279" cy="219456"/>
            <a:chOff x="7567844" y="3984077"/>
            <a:chExt cx="2126855" cy="205956"/>
          </a:xfrm>
        </p:grpSpPr>
        <p:cxnSp>
          <p:nvCxnSpPr>
            <p:cNvPr id="89" name="Straight Connector 88">
              <a:extLst>
                <a:ext uri="{FF2B5EF4-FFF2-40B4-BE49-F238E27FC236}">
                  <a16:creationId xmlns:a16="http://schemas.microsoft.com/office/drawing/2014/main" id="{A74C13AF-1F58-B9D9-AC09-DC2368906BED}"/>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73E659D0-04DD-0765-A63E-3B920A0FDFDD}"/>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91" name="Straight Connector 90">
            <a:extLst>
              <a:ext uri="{FF2B5EF4-FFF2-40B4-BE49-F238E27FC236}">
                <a16:creationId xmlns:a16="http://schemas.microsoft.com/office/drawing/2014/main" id="{2E5BB136-F6F2-88D2-5DB4-2E14170EC130}"/>
              </a:ext>
            </a:extLst>
          </p:cNvPr>
          <p:cNvCxnSpPr>
            <a:cxnSpLocks/>
            <a:stCxn id="86"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52FF3421-03F0-FBB8-3AF6-F373F74F49FC}"/>
              </a:ext>
            </a:extLst>
          </p:cNvPr>
          <p:cNvGrpSpPr/>
          <p:nvPr/>
        </p:nvGrpSpPr>
        <p:grpSpPr>
          <a:xfrm>
            <a:off x="5181101" y="4003255"/>
            <a:ext cx="2314277" cy="219456"/>
            <a:chOff x="7567844" y="3653334"/>
            <a:chExt cx="2126853" cy="205956"/>
          </a:xfrm>
        </p:grpSpPr>
        <p:cxnSp>
          <p:nvCxnSpPr>
            <p:cNvPr id="93" name="Straight Connector 92">
              <a:extLst>
                <a:ext uri="{FF2B5EF4-FFF2-40B4-BE49-F238E27FC236}">
                  <a16:creationId xmlns:a16="http://schemas.microsoft.com/office/drawing/2014/main" id="{A384CCB4-1E1E-9301-1D95-6592D3FF33B4}"/>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1B56E78F-EA15-6165-50FF-3F46E877D018}"/>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95" name="Straight Connector 94">
            <a:extLst>
              <a:ext uri="{FF2B5EF4-FFF2-40B4-BE49-F238E27FC236}">
                <a16:creationId xmlns:a16="http://schemas.microsoft.com/office/drawing/2014/main" id="{83B76677-D541-1ACD-0E92-CB17A8FE5A09}"/>
              </a:ext>
            </a:extLst>
          </p:cNvPr>
          <p:cNvCxnSpPr>
            <a:cxnSpLocks/>
            <a:stCxn id="85"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AE5265A-1974-0E40-1761-907B5ADF9C80}"/>
              </a:ext>
            </a:extLst>
          </p:cNvPr>
          <p:cNvCxnSpPr>
            <a:cxnSpLocks/>
            <a:stCxn id="86"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9DF3C5F-F717-4E0D-22C6-262F19C38D70}"/>
              </a:ext>
            </a:extLst>
          </p:cNvPr>
          <p:cNvCxnSpPr>
            <a:cxnSpLocks/>
            <a:stCxn id="85"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594A9BE9-7CEC-D3DA-3F16-61D0DD60E4D5}"/>
              </a:ext>
            </a:extLst>
          </p:cNvPr>
          <p:cNvCxnSpPr>
            <a:cxnSpLocks/>
            <a:stCxn id="77"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84BCF4C-9F0B-D72F-2A78-4BBE80E6FC9A}"/>
              </a:ext>
            </a:extLst>
          </p:cNvPr>
          <p:cNvCxnSpPr>
            <a:cxnSpLocks/>
            <a:stCxn id="77"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A37AA40-F432-64D3-28EC-2EE2C36F3036}"/>
              </a:ext>
            </a:extLst>
          </p:cNvPr>
          <p:cNvCxnSpPr>
            <a:cxnSpLocks/>
            <a:stCxn id="76"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35E91EC-5790-5229-31A5-D39227D37417}"/>
              </a:ext>
            </a:extLst>
          </p:cNvPr>
          <p:cNvCxnSpPr>
            <a:cxnSpLocks/>
            <a:stCxn id="76"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DD4B85A1-3D31-7591-6C83-5AE3D4EA7C64}"/>
              </a:ext>
            </a:extLst>
          </p:cNvPr>
          <p:cNvGrpSpPr/>
          <p:nvPr/>
        </p:nvGrpSpPr>
        <p:grpSpPr>
          <a:xfrm>
            <a:off x="5175122" y="5092902"/>
            <a:ext cx="2377457" cy="219456"/>
            <a:chOff x="7567844" y="3948321"/>
            <a:chExt cx="2184916" cy="205956"/>
          </a:xfrm>
        </p:grpSpPr>
        <p:cxnSp>
          <p:nvCxnSpPr>
            <p:cNvPr id="103" name="Straight Connector 102">
              <a:extLst>
                <a:ext uri="{FF2B5EF4-FFF2-40B4-BE49-F238E27FC236}">
                  <a16:creationId xmlns:a16="http://schemas.microsoft.com/office/drawing/2014/main" id="{C343D8BA-749E-3DB2-6849-F54A4925DB6F}"/>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E083174B-8DE0-BB54-1F20-2A0A2276AE39}"/>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05" name="Straight Connector 104">
            <a:extLst>
              <a:ext uri="{FF2B5EF4-FFF2-40B4-BE49-F238E27FC236}">
                <a16:creationId xmlns:a16="http://schemas.microsoft.com/office/drawing/2014/main" id="{6177C9D5-A682-16E5-8BE0-8EE8B8067020}"/>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24E966AE-53B7-68D9-3291-A1A2F263EB4F}"/>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14B2D601-AF8A-DDC5-92A1-3F0695B92A5F}"/>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7037B5EF-1B44-BE67-3B33-4D4E581462D8}"/>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1FAE68E4-1443-4CD3-B551-C99B7AF847B9}"/>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42EA1FA-63D6-6D2F-5F6C-E530CF29875F}"/>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2D1BBF34-A771-0E72-4CD3-C6283F3B8920}"/>
              </a:ext>
            </a:extLst>
          </p:cNvPr>
          <p:cNvGrpSpPr/>
          <p:nvPr/>
        </p:nvGrpSpPr>
        <p:grpSpPr>
          <a:xfrm>
            <a:off x="5182711" y="2531914"/>
            <a:ext cx="2377457" cy="219456"/>
            <a:chOff x="7567844" y="3948321"/>
            <a:chExt cx="2184916" cy="205956"/>
          </a:xfrm>
        </p:grpSpPr>
        <p:cxnSp>
          <p:nvCxnSpPr>
            <p:cNvPr id="112" name="Straight Connector 111">
              <a:extLst>
                <a:ext uri="{FF2B5EF4-FFF2-40B4-BE49-F238E27FC236}">
                  <a16:creationId xmlns:a16="http://schemas.microsoft.com/office/drawing/2014/main" id="{7B49F995-D592-F574-5B5B-3A01510AECD9}"/>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E625D0F6-212F-CE63-B2AE-FA9AA9AC107D}"/>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78DF7749-C1A4-3D22-3E48-0F7689D3754C}"/>
              </a:ext>
            </a:extLst>
          </p:cNvPr>
          <p:cNvGrpSpPr/>
          <p:nvPr/>
        </p:nvGrpSpPr>
        <p:grpSpPr>
          <a:xfrm>
            <a:off x="1807467" y="4003255"/>
            <a:ext cx="2227947" cy="219456"/>
            <a:chOff x="7567844" y="3653334"/>
            <a:chExt cx="2047514" cy="205956"/>
          </a:xfrm>
        </p:grpSpPr>
        <p:cxnSp>
          <p:nvCxnSpPr>
            <p:cNvPr id="115" name="Straight Connector 114">
              <a:extLst>
                <a:ext uri="{FF2B5EF4-FFF2-40B4-BE49-F238E27FC236}">
                  <a16:creationId xmlns:a16="http://schemas.microsoft.com/office/drawing/2014/main" id="{41FADF04-6123-9035-BD28-0089703E2101}"/>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6" name="Rectangle 115">
              <a:extLst>
                <a:ext uri="{FF2B5EF4-FFF2-40B4-BE49-F238E27FC236}">
                  <a16:creationId xmlns:a16="http://schemas.microsoft.com/office/drawing/2014/main" id="{3C0D0DDF-FD3B-EB92-6232-B0C190D51F40}"/>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2D0F0A83-C1CC-4FDA-8829-C6866918B380}"/>
                  </a:ext>
                </a:extLst>
              </p14:cNvPr>
              <p14:cNvContentPartPr/>
              <p14:nvPr/>
            </p14:nvContentPartPr>
            <p14:xfrm>
              <a:off x="4042440" y="4717800"/>
              <a:ext cx="1119960" cy="408240"/>
            </p14:xfrm>
          </p:contentPart>
        </mc:Choice>
        <mc:Fallback xmlns="">
          <p:pic>
            <p:nvPicPr>
              <p:cNvPr id="4" name="Ink 3">
                <a:extLst>
                  <a:ext uri="{FF2B5EF4-FFF2-40B4-BE49-F238E27FC236}">
                    <a16:creationId xmlns:a16="http://schemas.microsoft.com/office/drawing/2014/main" id="{2D0F0A83-C1CC-4FDA-8829-C6866918B380}"/>
                  </a:ext>
                </a:extLst>
              </p:cNvPr>
              <p:cNvPicPr/>
              <p:nvPr/>
            </p:nvPicPr>
            <p:blipFill>
              <a:blip r:embed="rId11"/>
              <a:stretch>
                <a:fillRect/>
              </a:stretch>
            </p:blipFill>
            <p:spPr>
              <a:xfrm>
                <a:off x="4033080" y="4708440"/>
                <a:ext cx="1138680" cy="426960"/>
              </a:xfrm>
              <a:prstGeom prst="rect">
                <a:avLst/>
              </a:prstGeom>
            </p:spPr>
          </p:pic>
        </mc:Fallback>
      </mc:AlternateContent>
    </p:spTree>
    <p:extLst>
      <p:ext uri="{BB962C8B-B14F-4D97-AF65-F5344CB8AC3E}">
        <p14:creationId xmlns:p14="http://schemas.microsoft.com/office/powerpoint/2010/main" val="2876143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2"/>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BEA90527-F5A4-BB97-F57C-5BA714E873BF}"/>
              </a:ext>
            </a:extLst>
          </p:cNvPr>
          <p:cNvSpPr txBox="1"/>
          <p:nvPr/>
        </p:nvSpPr>
        <p:spPr>
          <a:xfrm>
            <a:off x="9057294" y="1591372"/>
            <a:ext cx="2953323" cy="4832092"/>
          </a:xfrm>
          <a:prstGeom prst="rect">
            <a:avLst/>
          </a:prstGeom>
          <a:noFill/>
        </p:spPr>
        <p:txBody>
          <a:bodyPr wrap="square" rtlCol="0">
            <a:spAutoFit/>
          </a:bodyPr>
          <a:lstStyle/>
          <a:p>
            <a:r>
              <a:rPr lang="en-US" sz="2800" dirty="0"/>
              <a:t>Yes, but</a:t>
            </a:r>
          </a:p>
          <a:p>
            <a:r>
              <a:rPr lang="en-US" sz="2800" dirty="0"/>
              <a:t>....is this ok??</a:t>
            </a:r>
          </a:p>
          <a:p>
            <a:endParaRPr lang="en-US" sz="2800" dirty="0"/>
          </a:p>
          <a:p>
            <a:r>
              <a:rPr lang="en-US" sz="2800" dirty="0"/>
              <a:t>Maybe </a:t>
            </a:r>
            <a:r>
              <a:rPr lang="en-US" sz="2800" dirty="0">
                <a:sym typeface="Wingdings" panose="05000000000000000000" pitchFamily="2" charset="2"/>
              </a:rPr>
              <a:t></a:t>
            </a:r>
          </a:p>
          <a:p>
            <a:endParaRPr lang="en-US" sz="2800" dirty="0">
              <a:sym typeface="Wingdings" panose="05000000000000000000" pitchFamily="2" charset="2"/>
            </a:endParaRPr>
          </a:p>
          <a:p>
            <a:r>
              <a:rPr lang="en-US" sz="2800" dirty="0">
                <a:sym typeface="Wingdings" panose="05000000000000000000" pitchFamily="2" charset="2"/>
              </a:rPr>
              <a:t>We need to check that we can actually take the subset of actions that lead us the goal predicates</a:t>
            </a:r>
            <a:endParaRPr lang="en-US" sz="2800" dirty="0"/>
          </a:p>
        </p:txBody>
      </p:sp>
      <p:grpSp>
        <p:nvGrpSpPr>
          <p:cNvPr id="112" name="Group 111">
            <a:extLst>
              <a:ext uri="{FF2B5EF4-FFF2-40B4-BE49-F238E27FC236}">
                <a16:creationId xmlns:a16="http://schemas.microsoft.com/office/drawing/2014/main" id="{8FF42AFA-7018-7587-2B12-A7D3EE039433}"/>
              </a:ext>
            </a:extLst>
          </p:cNvPr>
          <p:cNvGrpSpPr/>
          <p:nvPr/>
        </p:nvGrpSpPr>
        <p:grpSpPr>
          <a:xfrm>
            <a:off x="598483" y="1684782"/>
            <a:ext cx="8088806" cy="5031071"/>
            <a:chOff x="598483" y="1684782"/>
            <a:chExt cx="8088806" cy="5031071"/>
          </a:xfrm>
        </p:grpSpPr>
        <mc:AlternateContent xmlns:mc="http://schemas.openxmlformats.org/markup-compatibility/2006" xmlns:a14="http://schemas.microsoft.com/office/drawing/2010/main">
          <mc:Choice Requires="a14">
            <p:sp>
              <p:nvSpPr>
                <p:cNvPr id="26" name="CuadroTexto 401">
                  <a:extLst>
                    <a:ext uri="{FF2B5EF4-FFF2-40B4-BE49-F238E27FC236}">
                      <a16:creationId xmlns:a16="http://schemas.microsoft.com/office/drawing/2014/main" id="{602639BC-8445-30C5-E287-57A2143EA833}"/>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6"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7"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8"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33A455BD-9FFC-4863-1F8A-F96FD0EB9FB2}"/>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33A455BD-9FFC-4863-1F8A-F96FD0EB9FB2}"/>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CuadroTexto 401">
                  <a:extLst>
                    <a:ext uri="{FF2B5EF4-FFF2-40B4-BE49-F238E27FC236}">
                      <a16:creationId xmlns:a16="http://schemas.microsoft.com/office/drawing/2014/main" id="{B1E5C583-107C-41FF-770F-A4FFA6F25997}"/>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6" name="CuadroTexto 401">
                  <a:extLst>
                    <a:ext uri="{FF2B5EF4-FFF2-40B4-BE49-F238E27FC236}">
                      <a16:creationId xmlns:a16="http://schemas.microsoft.com/office/drawing/2014/main" id="{B1E5C583-107C-41FF-770F-A4FFA6F25997}"/>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65" name="Group 64">
              <a:extLst>
                <a:ext uri="{FF2B5EF4-FFF2-40B4-BE49-F238E27FC236}">
                  <a16:creationId xmlns:a16="http://schemas.microsoft.com/office/drawing/2014/main" id="{823A21C3-2331-BCF2-DB11-92587337C25E}"/>
                </a:ext>
              </a:extLst>
            </p:cNvPr>
            <p:cNvGrpSpPr/>
            <p:nvPr/>
          </p:nvGrpSpPr>
          <p:grpSpPr>
            <a:xfrm>
              <a:off x="5182711" y="3270284"/>
              <a:ext cx="2209767" cy="219457"/>
              <a:chOff x="7598058" y="4341524"/>
              <a:chExt cx="2030807" cy="205956"/>
            </a:xfrm>
          </p:grpSpPr>
          <p:cxnSp>
            <p:nvCxnSpPr>
              <p:cNvPr id="103" name="Straight Connector 102">
                <a:extLst>
                  <a:ext uri="{FF2B5EF4-FFF2-40B4-BE49-F238E27FC236}">
                    <a16:creationId xmlns:a16="http://schemas.microsoft.com/office/drawing/2014/main" id="{0DD98AF0-2202-E7E4-BE79-DF358FF2095E}"/>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C742461A-18BD-E368-0598-8B56B5B4B9CA}"/>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CuadroTexto 319">
              <a:extLst>
                <a:ext uri="{FF2B5EF4-FFF2-40B4-BE49-F238E27FC236}">
                  <a16:creationId xmlns:a16="http://schemas.microsoft.com/office/drawing/2014/main" id="{7E986254-1CDC-F937-886E-20D57D2798A0}"/>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49" name="CuadroTexto 273">
              <a:extLst>
                <a:ext uri="{FF2B5EF4-FFF2-40B4-BE49-F238E27FC236}">
                  <a16:creationId xmlns:a16="http://schemas.microsoft.com/office/drawing/2014/main" id="{93F6017B-07E8-765D-3A0C-C965E117C882}"/>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50" name="CuadroTexto 259">
              <a:extLst>
                <a:ext uri="{FF2B5EF4-FFF2-40B4-BE49-F238E27FC236}">
                  <a16:creationId xmlns:a16="http://schemas.microsoft.com/office/drawing/2014/main" id="{A680B518-1980-1A48-2EDA-96F9DDA6172E}"/>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57" name="Rectángulo 205">
                  <a:extLst>
                    <a:ext uri="{FF2B5EF4-FFF2-40B4-BE49-F238E27FC236}">
                      <a16:creationId xmlns:a16="http://schemas.microsoft.com/office/drawing/2014/main" id="{118147F6-1150-FCE1-7D0A-69BA7C4ADAE7}"/>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57" name="Rectángulo 205">
                  <a:extLst>
                    <a:ext uri="{FF2B5EF4-FFF2-40B4-BE49-F238E27FC236}">
                      <a16:creationId xmlns:a16="http://schemas.microsoft.com/office/drawing/2014/main" id="{118147F6-1150-FCE1-7D0A-69BA7C4ADAE7}"/>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8"/>
                  <a:stretch>
                    <a:fillRect r="-8636"/>
                  </a:stretch>
                </a:blipFill>
                <a:ln w="19051">
                  <a:solidFill>
                    <a:srgbClr val="7030A0"/>
                  </a:solidFill>
                </a:ln>
              </p:spPr>
              <p:txBody>
                <a:bodyPr/>
                <a:lstStyle/>
                <a:p>
                  <a:r>
                    <a:rPr lang="en-US">
                      <a:noFill/>
                    </a:rPr>
                    <a:t> </a:t>
                  </a:r>
                </a:p>
              </p:txBody>
            </p:sp>
          </mc:Fallback>
        </mc:AlternateContent>
        <p:sp>
          <p:nvSpPr>
            <p:cNvPr id="58" name="Rectángulo 195">
              <a:extLst>
                <a:ext uri="{FF2B5EF4-FFF2-40B4-BE49-F238E27FC236}">
                  <a16:creationId xmlns:a16="http://schemas.microsoft.com/office/drawing/2014/main" id="{1188F160-B135-090A-4853-536E78235FA1}"/>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1" name="Group 60">
              <a:extLst>
                <a:ext uri="{FF2B5EF4-FFF2-40B4-BE49-F238E27FC236}">
                  <a16:creationId xmlns:a16="http://schemas.microsoft.com/office/drawing/2014/main" id="{95F04BBD-AC85-2957-0F9A-A2B2AE308FC4}"/>
                </a:ext>
              </a:extLst>
            </p:cNvPr>
            <p:cNvGrpSpPr/>
            <p:nvPr/>
          </p:nvGrpSpPr>
          <p:grpSpPr>
            <a:xfrm>
              <a:off x="1807468" y="3630936"/>
              <a:ext cx="2227945" cy="219456"/>
              <a:chOff x="7567844" y="3984077"/>
              <a:chExt cx="2047512" cy="205956"/>
            </a:xfrm>
          </p:grpSpPr>
          <p:cxnSp>
            <p:nvCxnSpPr>
              <p:cNvPr id="101" name="Straight Connector 100">
                <a:extLst>
                  <a:ext uri="{FF2B5EF4-FFF2-40B4-BE49-F238E27FC236}">
                    <a16:creationId xmlns:a16="http://schemas.microsoft.com/office/drawing/2014/main" id="{29856E0B-4052-DF94-68AD-A9C5D2B305CD}"/>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F77789C2-244E-50D1-0F4B-07140E25EEB4}"/>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2" name="Straight Connector 61">
              <a:extLst>
                <a:ext uri="{FF2B5EF4-FFF2-40B4-BE49-F238E27FC236}">
                  <a16:creationId xmlns:a16="http://schemas.microsoft.com/office/drawing/2014/main" id="{735786A5-67C9-4073-9D27-0500C2965942}"/>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159805-2F15-CA31-35A4-8A0720D1AB33}"/>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A57D947-212B-9520-8B39-6E42E575A85B}"/>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BD27D95-E142-F9F3-DCD6-1428DAB0A70C}"/>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68" name="CuadroTexto 273">
              <a:extLst>
                <a:ext uri="{FF2B5EF4-FFF2-40B4-BE49-F238E27FC236}">
                  <a16:creationId xmlns:a16="http://schemas.microsoft.com/office/drawing/2014/main" id="{EF4A54DE-5335-C800-ED47-982973AC3A23}"/>
                </a:ext>
              </a:extLst>
            </p:cNvPr>
            <p:cNvSpPr txBox="1"/>
            <p:nvPr/>
          </p:nvSpPr>
          <p:spPr>
            <a:xfrm>
              <a:off x="5645594" y="5383191"/>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69" name="CuadroTexto 259">
              <a:extLst>
                <a:ext uri="{FF2B5EF4-FFF2-40B4-BE49-F238E27FC236}">
                  <a16:creationId xmlns:a16="http://schemas.microsoft.com/office/drawing/2014/main" id="{51697FE7-3225-D821-AEAD-4BC13B5D82A6}"/>
                </a:ext>
              </a:extLst>
            </p:cNvPr>
            <p:cNvSpPr txBox="1"/>
            <p:nvPr/>
          </p:nvSpPr>
          <p:spPr>
            <a:xfrm>
              <a:off x="5648882" y="2010148"/>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0" name="Straight Connector 69">
              <a:extLst>
                <a:ext uri="{FF2B5EF4-FFF2-40B4-BE49-F238E27FC236}">
                  <a16:creationId xmlns:a16="http://schemas.microsoft.com/office/drawing/2014/main" id="{E46B3D8B-2910-D32F-A923-C1F2D575CA7E}"/>
                </a:ext>
              </a:extLst>
            </p:cNvPr>
            <p:cNvCxnSpPr>
              <a:cxnSpLocks/>
              <a:endCxn id="68"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7C7E279-4E02-C63B-AB40-B15F3EDB9D27}"/>
                </a:ext>
              </a:extLst>
            </p:cNvPr>
            <p:cNvCxnSpPr>
              <a:cxnSpLocks/>
              <a:endCxn id="69"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A894D79-564B-AA35-29AF-DFD849498ACF}"/>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E3E9321-9FC0-9C11-96D0-65464DF03D82}"/>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74" name="CuadroTexto 319">
              <a:extLst>
                <a:ext uri="{FF2B5EF4-FFF2-40B4-BE49-F238E27FC236}">
                  <a16:creationId xmlns:a16="http://schemas.microsoft.com/office/drawing/2014/main" id="{A103DAE0-8902-5120-24A6-740C94D26647}"/>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75" name="CuadroTexto 273">
              <a:extLst>
                <a:ext uri="{FF2B5EF4-FFF2-40B4-BE49-F238E27FC236}">
                  <a16:creationId xmlns:a16="http://schemas.microsoft.com/office/drawing/2014/main" id="{1024556E-715C-732F-659E-E8859961B66A}"/>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76" name="CuadroTexto 259">
              <a:extLst>
                <a:ext uri="{FF2B5EF4-FFF2-40B4-BE49-F238E27FC236}">
                  <a16:creationId xmlns:a16="http://schemas.microsoft.com/office/drawing/2014/main" id="{BFDC6315-9D0D-256F-F90D-565F2A221348}"/>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77" name="Rectángulo 205">
                  <a:extLst>
                    <a:ext uri="{FF2B5EF4-FFF2-40B4-BE49-F238E27FC236}">
                      <a16:creationId xmlns:a16="http://schemas.microsoft.com/office/drawing/2014/main" id="{1EF72D4E-431B-126A-3620-25E0010A681C}"/>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77" name="Rectángulo 205">
                  <a:extLst>
                    <a:ext uri="{FF2B5EF4-FFF2-40B4-BE49-F238E27FC236}">
                      <a16:creationId xmlns:a16="http://schemas.microsoft.com/office/drawing/2014/main" id="{1EF72D4E-431B-126A-3620-25E0010A681C}"/>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9"/>
                  <a:stretch>
                    <a:fillRect t="-1368" r="-8636" b="-3420"/>
                  </a:stretch>
                </a:blipFill>
                <a:ln w="19051">
                  <a:solidFill>
                    <a:srgbClr val="7030A0"/>
                  </a:solidFill>
                </a:ln>
              </p:spPr>
              <p:txBody>
                <a:bodyPr/>
                <a:lstStyle/>
                <a:p>
                  <a:r>
                    <a:rPr lang="en-US">
                      <a:noFill/>
                    </a:rPr>
                    <a:t> </a:t>
                  </a:r>
                </a:p>
              </p:txBody>
            </p:sp>
          </mc:Fallback>
        </mc:AlternateContent>
        <p:grpSp>
          <p:nvGrpSpPr>
            <p:cNvPr id="78" name="Group 77">
              <a:extLst>
                <a:ext uri="{FF2B5EF4-FFF2-40B4-BE49-F238E27FC236}">
                  <a16:creationId xmlns:a16="http://schemas.microsoft.com/office/drawing/2014/main" id="{70B6AC71-E404-F448-8009-FB5F18E73E76}"/>
                </a:ext>
              </a:extLst>
            </p:cNvPr>
            <p:cNvGrpSpPr/>
            <p:nvPr/>
          </p:nvGrpSpPr>
          <p:grpSpPr>
            <a:xfrm>
              <a:off x="5181100" y="3630936"/>
              <a:ext cx="2314279" cy="219456"/>
              <a:chOff x="7567844" y="3984077"/>
              <a:chExt cx="2126855" cy="205956"/>
            </a:xfrm>
          </p:grpSpPr>
          <p:cxnSp>
            <p:nvCxnSpPr>
              <p:cNvPr id="97" name="Straight Connector 96">
                <a:extLst>
                  <a:ext uri="{FF2B5EF4-FFF2-40B4-BE49-F238E27FC236}">
                    <a16:creationId xmlns:a16="http://schemas.microsoft.com/office/drawing/2014/main" id="{A12265DC-4A6A-457D-FE75-F35EA2A4F9CA}"/>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4EB002ED-452E-1271-BDA5-FD822D330822}"/>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0" name="Straight Connector 79">
              <a:extLst>
                <a:ext uri="{FF2B5EF4-FFF2-40B4-BE49-F238E27FC236}">
                  <a16:creationId xmlns:a16="http://schemas.microsoft.com/office/drawing/2014/main" id="{50DA9EE9-EE68-0B9F-2BE5-6F24D3F79154}"/>
                </a:ext>
              </a:extLst>
            </p:cNvPr>
            <p:cNvCxnSpPr>
              <a:cxnSpLocks/>
              <a:stCxn id="76"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AA83C231-729C-700C-2710-514F15B45AEA}"/>
                </a:ext>
              </a:extLst>
            </p:cNvPr>
            <p:cNvGrpSpPr/>
            <p:nvPr/>
          </p:nvGrpSpPr>
          <p:grpSpPr>
            <a:xfrm>
              <a:off x="5181101" y="4003255"/>
              <a:ext cx="2314277" cy="219456"/>
              <a:chOff x="7567844" y="3653334"/>
              <a:chExt cx="2126853" cy="205956"/>
            </a:xfrm>
          </p:grpSpPr>
          <p:cxnSp>
            <p:nvCxnSpPr>
              <p:cNvPr id="95" name="Straight Connector 94">
                <a:extLst>
                  <a:ext uri="{FF2B5EF4-FFF2-40B4-BE49-F238E27FC236}">
                    <a16:creationId xmlns:a16="http://schemas.microsoft.com/office/drawing/2014/main" id="{2E982839-5F74-F832-C385-F78D96FCBD07}"/>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59E07E65-1128-91FC-9D1F-FF7AE204BD44}"/>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5" name="Straight Connector 84">
              <a:extLst>
                <a:ext uri="{FF2B5EF4-FFF2-40B4-BE49-F238E27FC236}">
                  <a16:creationId xmlns:a16="http://schemas.microsoft.com/office/drawing/2014/main" id="{145070A4-DA6F-EAE2-21BF-3B0DD3410529}"/>
                </a:ext>
              </a:extLst>
            </p:cNvPr>
            <p:cNvCxnSpPr>
              <a:cxnSpLocks/>
              <a:stCxn id="75"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A613003-B5F1-11C5-CD7E-8BB2A1E13908}"/>
                </a:ext>
              </a:extLst>
            </p:cNvPr>
            <p:cNvCxnSpPr>
              <a:cxnSpLocks/>
              <a:stCxn id="76"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1E9739C-93EE-4B67-BA67-6EE2D71B9B49}"/>
                </a:ext>
              </a:extLst>
            </p:cNvPr>
            <p:cNvCxnSpPr>
              <a:cxnSpLocks/>
              <a:stCxn id="75"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03BF4CA-1CE4-6BFA-E7A6-51B6D8C3933F}"/>
                </a:ext>
              </a:extLst>
            </p:cNvPr>
            <p:cNvCxnSpPr>
              <a:cxnSpLocks/>
              <a:stCxn id="69"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D68C13D-1AC0-CB85-AA8E-7B1F945646FB}"/>
                </a:ext>
              </a:extLst>
            </p:cNvPr>
            <p:cNvCxnSpPr>
              <a:cxnSpLocks/>
              <a:stCxn id="69"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4A1693E-557F-D29D-36E7-F203745D414B}"/>
                </a:ext>
              </a:extLst>
            </p:cNvPr>
            <p:cNvCxnSpPr>
              <a:cxnSpLocks/>
              <a:stCxn id="68"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E272E27-A276-1576-9741-6447C72D6881}"/>
                </a:ext>
              </a:extLst>
            </p:cNvPr>
            <p:cNvCxnSpPr>
              <a:cxnSpLocks/>
              <a:stCxn id="68"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7C9908B2-F733-9D7F-E294-BC4C90A27806}"/>
                </a:ext>
              </a:extLst>
            </p:cNvPr>
            <p:cNvGrpSpPr/>
            <p:nvPr/>
          </p:nvGrpSpPr>
          <p:grpSpPr>
            <a:xfrm>
              <a:off x="5175122" y="5092902"/>
              <a:ext cx="2377457" cy="219456"/>
              <a:chOff x="7567844" y="3948321"/>
              <a:chExt cx="2184916" cy="205956"/>
            </a:xfrm>
          </p:grpSpPr>
          <p:cxnSp>
            <p:nvCxnSpPr>
              <p:cNvPr id="93" name="Straight Connector 92">
                <a:extLst>
                  <a:ext uri="{FF2B5EF4-FFF2-40B4-BE49-F238E27FC236}">
                    <a16:creationId xmlns:a16="http://schemas.microsoft.com/office/drawing/2014/main" id="{D5AFB1EE-CB1F-F374-6B37-6DFDB902EF0E}"/>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446F9F79-F194-94AE-F48D-B6BB4E7098DC}"/>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0FE0ECEA-AB48-437A-4CAA-69E73B94DC6A}"/>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C95495DF-BF8D-96A2-758A-56BF09DAF092}"/>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C4E5E6D1-75EA-505C-A893-126703FFE3AF}"/>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DD7BF7C0-00A6-6EEA-C842-36C0C8F884D0}"/>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905AB756-7DC7-2525-61CA-A167B1A48BF6}"/>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6708795-71E2-C7F7-10F1-3A994E2A9DCB}"/>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62D28E53-14D2-4E68-FD61-95D3D8D7B3E3}"/>
                </a:ext>
              </a:extLst>
            </p:cNvPr>
            <p:cNvGrpSpPr/>
            <p:nvPr/>
          </p:nvGrpSpPr>
          <p:grpSpPr>
            <a:xfrm>
              <a:off x="5182711" y="2531914"/>
              <a:ext cx="2377457" cy="219456"/>
              <a:chOff x="7567844" y="3948321"/>
              <a:chExt cx="2184916" cy="205956"/>
            </a:xfrm>
          </p:grpSpPr>
          <p:cxnSp>
            <p:nvCxnSpPr>
              <p:cNvPr id="107" name="Straight Connector 106">
                <a:extLst>
                  <a:ext uri="{FF2B5EF4-FFF2-40B4-BE49-F238E27FC236}">
                    <a16:creationId xmlns:a16="http://schemas.microsoft.com/office/drawing/2014/main" id="{09EC6357-FE3C-E1F6-9083-D5F026FA13B9}"/>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A71FBF92-D78B-1CC4-B8F2-282E225CFAB6}"/>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9" name="Group 108">
              <a:extLst>
                <a:ext uri="{FF2B5EF4-FFF2-40B4-BE49-F238E27FC236}">
                  <a16:creationId xmlns:a16="http://schemas.microsoft.com/office/drawing/2014/main" id="{8947B04D-E8BD-D49B-4E39-EF1AF6704DFA}"/>
                </a:ext>
              </a:extLst>
            </p:cNvPr>
            <p:cNvGrpSpPr/>
            <p:nvPr/>
          </p:nvGrpSpPr>
          <p:grpSpPr>
            <a:xfrm>
              <a:off x="1807467" y="4003255"/>
              <a:ext cx="2227947" cy="219456"/>
              <a:chOff x="7567844" y="3653334"/>
              <a:chExt cx="2047514" cy="205956"/>
            </a:xfrm>
          </p:grpSpPr>
          <p:cxnSp>
            <p:nvCxnSpPr>
              <p:cNvPr id="110" name="Straight Connector 109">
                <a:extLst>
                  <a:ext uri="{FF2B5EF4-FFF2-40B4-BE49-F238E27FC236}">
                    <a16:creationId xmlns:a16="http://schemas.microsoft.com/office/drawing/2014/main" id="{BAA3A78F-BD9E-4A2E-9D8B-623E1C32B2F7}"/>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F7A460EA-D6B2-0D10-7730-5680EA915B5E}"/>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B95C9CEF-D4B3-02E6-A8A7-3218A3FE76A9}"/>
                  </a:ext>
                </a:extLst>
              </p14:cNvPr>
              <p14:cNvContentPartPr/>
              <p14:nvPr/>
            </p14:nvContentPartPr>
            <p14:xfrm>
              <a:off x="4051800" y="1639440"/>
              <a:ext cx="7615800" cy="4564080"/>
            </p14:xfrm>
          </p:contentPart>
        </mc:Choice>
        <mc:Fallback xmlns="">
          <p:pic>
            <p:nvPicPr>
              <p:cNvPr id="4" name="Ink 3">
                <a:extLst>
                  <a:ext uri="{FF2B5EF4-FFF2-40B4-BE49-F238E27FC236}">
                    <a16:creationId xmlns:a16="http://schemas.microsoft.com/office/drawing/2014/main" id="{B95C9CEF-D4B3-02E6-A8A7-3218A3FE76A9}"/>
                  </a:ext>
                </a:extLst>
              </p:cNvPr>
              <p:cNvPicPr/>
              <p:nvPr/>
            </p:nvPicPr>
            <p:blipFill>
              <a:blip r:embed="rId11"/>
              <a:stretch>
                <a:fillRect/>
              </a:stretch>
            </p:blipFill>
            <p:spPr>
              <a:xfrm>
                <a:off x="4042440" y="1630080"/>
                <a:ext cx="7634520" cy="4582800"/>
              </a:xfrm>
              <a:prstGeom prst="rect">
                <a:avLst/>
              </a:prstGeom>
            </p:spPr>
          </p:pic>
        </mc:Fallback>
      </mc:AlternateContent>
    </p:spTree>
    <p:extLst>
      <p:ext uri="{BB962C8B-B14F-4D97-AF65-F5344CB8AC3E}">
        <p14:creationId xmlns:p14="http://schemas.microsoft.com/office/powerpoint/2010/main" val="249465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8.33333E-7 1.48148E-6 L -0.28073 1.48148E-6 " pathEditMode="relative" rAng="0" ptsTypes="AA">
                                      <p:cBhvr>
                                        <p:cTn id="18" dur="2000" fill="hold"/>
                                        <p:tgtEl>
                                          <p:spTgt spid="112"/>
                                        </p:tgtEl>
                                        <p:attrNameLst>
                                          <p:attrName>ppt_x</p:attrName>
                                          <p:attrName>ppt_y</p:attrName>
                                        </p:attrNameLst>
                                      </p:cBhvr>
                                      <p:rCtr x="-1403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69FE-B8BB-55C9-AEE9-BB995FA81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42ECF-CE5E-7E99-AF92-A7D0B4518138}"/>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8A6B92A-A6A8-7FD5-0E10-0B2FF7FD8E20}"/>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8A6B92A-A6A8-7FD5-0E10-0B2FF7FD8E20}"/>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2"/>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D7FC557-E11D-4335-8030-A5DE58FBF38B}"/>
              </a:ext>
            </a:extLst>
          </p:cNvPr>
          <p:cNvSpPr txBox="1"/>
          <p:nvPr/>
        </p:nvSpPr>
        <p:spPr>
          <a:xfrm>
            <a:off x="5794941" y="1591372"/>
            <a:ext cx="5722011" cy="3970318"/>
          </a:xfrm>
          <a:prstGeom prst="rect">
            <a:avLst/>
          </a:prstGeom>
          <a:noFill/>
        </p:spPr>
        <p:txBody>
          <a:bodyPr wrap="square" rtlCol="0">
            <a:spAutoFit/>
          </a:bodyPr>
          <a:lstStyle/>
          <a:p>
            <a:r>
              <a:rPr lang="en-US" sz="2800" dirty="0"/>
              <a:t>Are the goal predicates ok?</a:t>
            </a:r>
          </a:p>
          <a:p>
            <a:pPr marL="457200" indent="-457200">
              <a:buFont typeface="Wingdings" panose="05000000000000000000" pitchFamily="2" charset="2"/>
              <a:buChar char="§"/>
            </a:pPr>
            <a:r>
              <a:rPr lang="en-US" sz="2800" dirty="0"/>
              <a:t>Do they directly contradict each other (</a:t>
            </a:r>
            <a:r>
              <a:rPr lang="en-US" sz="2800" dirty="0">
                <a:solidFill>
                  <a:schemeClr val="accent6">
                    <a:lumMod val="75000"/>
                  </a:schemeClr>
                </a:solidFill>
              </a:rPr>
              <a:t>negation</a:t>
            </a:r>
            <a:r>
              <a:rPr lang="en-US" sz="2800" dirty="0"/>
              <a:t>)?</a:t>
            </a:r>
          </a:p>
          <a:p>
            <a:pPr marL="457200" indent="-457200">
              <a:buFont typeface="Wingdings" panose="05000000000000000000" pitchFamily="2" charset="2"/>
              <a:buChar char="§"/>
            </a:pPr>
            <a:r>
              <a:rPr lang="en-US" sz="2800" dirty="0"/>
              <a:t>Are the actions that produced them ok (</a:t>
            </a:r>
            <a:r>
              <a:rPr lang="en-US" altLang="en-US" sz="2800" dirty="0">
                <a:solidFill>
                  <a:srgbClr val="00B0F0"/>
                </a:solidFill>
                <a:ea typeface="Calibri" charset="0"/>
                <a:cs typeface="Calibri" charset="0"/>
              </a:rPr>
              <a:t>consistent support</a:t>
            </a:r>
            <a:r>
              <a:rPr lang="en-US" sz="2800" dirty="0"/>
              <a:t>)?</a:t>
            </a:r>
          </a:p>
          <a:p>
            <a:pPr marL="914400" lvl="1" indent="-457200">
              <a:buFont typeface="Wingdings" panose="05000000000000000000" pitchFamily="2" charset="2"/>
              <a:buChar char="§"/>
            </a:pPr>
            <a:r>
              <a:rPr lang="en-US" sz="2800" dirty="0"/>
              <a:t>We'll need to check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pPr marL="914400" lvl="1" indent="-457200">
              <a:buFont typeface="Wingdings" panose="05000000000000000000" pitchFamily="2" charset="2"/>
              <a:buChar char="§"/>
            </a:pPr>
            <a:r>
              <a:rPr lang="en-US" sz="2800" dirty="0"/>
              <a:t>Can we really do both of these actions in either order?</a:t>
            </a:r>
          </a:p>
        </p:txBody>
      </p:sp>
      <p:grpSp>
        <p:nvGrpSpPr>
          <p:cNvPr id="113" name="Group 112">
            <a:extLst>
              <a:ext uri="{FF2B5EF4-FFF2-40B4-BE49-F238E27FC236}">
                <a16:creationId xmlns:a16="http://schemas.microsoft.com/office/drawing/2014/main" id="{2CCF8126-F5D3-FC3F-A4C9-C0162DE67CA0}"/>
              </a:ext>
            </a:extLst>
          </p:cNvPr>
          <p:cNvGrpSpPr/>
          <p:nvPr/>
        </p:nvGrpSpPr>
        <p:grpSpPr>
          <a:xfrm>
            <a:off x="-2823855" y="1684780"/>
            <a:ext cx="8088806" cy="5031071"/>
            <a:chOff x="598483" y="1684782"/>
            <a:chExt cx="8088806" cy="5031071"/>
          </a:xfrm>
        </p:grpSpPr>
        <mc:AlternateContent xmlns:mc="http://schemas.openxmlformats.org/markup-compatibility/2006" xmlns:a14="http://schemas.microsoft.com/office/drawing/2010/main">
          <mc:Choice Requires="a14">
            <p:sp>
              <p:nvSpPr>
                <p:cNvPr id="114" name="CuadroTexto 401">
                  <a:extLst>
                    <a:ext uri="{FF2B5EF4-FFF2-40B4-BE49-F238E27FC236}">
                      <a16:creationId xmlns:a16="http://schemas.microsoft.com/office/drawing/2014/main" id="{12994B30-1D6E-366D-672E-F177EA7C2300}"/>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114" name="CuadroTexto 401">
                  <a:extLst>
                    <a:ext uri="{FF2B5EF4-FFF2-40B4-BE49-F238E27FC236}">
                      <a16:creationId xmlns:a16="http://schemas.microsoft.com/office/drawing/2014/main" id="{12994B30-1D6E-366D-672E-F177EA7C2300}"/>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CuadroTexto 401">
                  <a:extLst>
                    <a:ext uri="{FF2B5EF4-FFF2-40B4-BE49-F238E27FC236}">
                      <a16:creationId xmlns:a16="http://schemas.microsoft.com/office/drawing/2014/main" id="{E8096009-2D67-94DD-5B8E-74F9D0B3F384}"/>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5" name="CuadroTexto 401">
                  <a:extLst>
                    <a:ext uri="{FF2B5EF4-FFF2-40B4-BE49-F238E27FC236}">
                      <a16:creationId xmlns:a16="http://schemas.microsoft.com/office/drawing/2014/main" id="{E8096009-2D67-94DD-5B8E-74F9D0B3F384}"/>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6" name="CuadroTexto 401">
                  <a:extLst>
                    <a:ext uri="{FF2B5EF4-FFF2-40B4-BE49-F238E27FC236}">
                      <a16:creationId xmlns:a16="http://schemas.microsoft.com/office/drawing/2014/main" id="{24FD5CD4-0999-7AB2-2239-EC7247FF1A70}"/>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116" name="CuadroTexto 401">
                  <a:extLst>
                    <a:ext uri="{FF2B5EF4-FFF2-40B4-BE49-F238E27FC236}">
                      <a16:creationId xmlns:a16="http://schemas.microsoft.com/office/drawing/2014/main" id="{24FD5CD4-0999-7AB2-2239-EC7247FF1A70}"/>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 name="CuadroTexto 401">
                  <a:extLst>
                    <a:ext uri="{FF2B5EF4-FFF2-40B4-BE49-F238E27FC236}">
                      <a16:creationId xmlns:a16="http://schemas.microsoft.com/office/drawing/2014/main" id="{C7B63B69-967A-E2CF-0869-DEEDA7FA2569}"/>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117" name="CuadroTexto 401">
                  <a:extLst>
                    <a:ext uri="{FF2B5EF4-FFF2-40B4-BE49-F238E27FC236}">
                      <a16:creationId xmlns:a16="http://schemas.microsoft.com/office/drawing/2014/main" id="{C7B63B69-967A-E2CF-0869-DEEDA7FA2569}"/>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CuadroTexto 401">
                  <a:extLst>
                    <a:ext uri="{FF2B5EF4-FFF2-40B4-BE49-F238E27FC236}">
                      <a16:creationId xmlns:a16="http://schemas.microsoft.com/office/drawing/2014/main" id="{7A3E4F3A-3584-D8D4-5CC6-F3A54C840DB9}"/>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8" name="CuadroTexto 401">
                  <a:extLst>
                    <a:ext uri="{FF2B5EF4-FFF2-40B4-BE49-F238E27FC236}">
                      <a16:creationId xmlns:a16="http://schemas.microsoft.com/office/drawing/2014/main" id="{7A3E4F3A-3584-D8D4-5CC6-F3A54C840DB9}"/>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12"/>
                  <a:stretch>
                    <a:fillRect/>
                  </a:stretch>
                </a:blipFill>
              </p:spPr>
              <p:txBody>
                <a:bodyPr/>
                <a:lstStyle/>
                <a:p>
                  <a:r>
                    <a:rPr lang="en-US">
                      <a:noFill/>
                    </a:rPr>
                    <a:t> </a:t>
                  </a:r>
                </a:p>
              </p:txBody>
            </p:sp>
          </mc:Fallback>
        </mc:AlternateContent>
        <p:grpSp>
          <p:nvGrpSpPr>
            <p:cNvPr id="119" name="Group 118">
              <a:extLst>
                <a:ext uri="{FF2B5EF4-FFF2-40B4-BE49-F238E27FC236}">
                  <a16:creationId xmlns:a16="http://schemas.microsoft.com/office/drawing/2014/main" id="{03185B75-4194-867B-8677-F715F83B88CD}"/>
                </a:ext>
              </a:extLst>
            </p:cNvPr>
            <p:cNvGrpSpPr/>
            <p:nvPr/>
          </p:nvGrpSpPr>
          <p:grpSpPr>
            <a:xfrm>
              <a:off x="5182711" y="3270284"/>
              <a:ext cx="2209767" cy="219457"/>
              <a:chOff x="7598058" y="4341524"/>
              <a:chExt cx="2030807" cy="205956"/>
            </a:xfrm>
          </p:grpSpPr>
          <p:cxnSp>
            <p:nvCxnSpPr>
              <p:cNvPr id="171" name="Straight Connector 170">
                <a:extLst>
                  <a:ext uri="{FF2B5EF4-FFF2-40B4-BE49-F238E27FC236}">
                    <a16:creationId xmlns:a16="http://schemas.microsoft.com/office/drawing/2014/main" id="{0D02797C-D775-C816-F552-94757D23BBF7}"/>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72" name="Rectangle 171">
                <a:extLst>
                  <a:ext uri="{FF2B5EF4-FFF2-40B4-BE49-F238E27FC236}">
                    <a16:creationId xmlns:a16="http://schemas.microsoft.com/office/drawing/2014/main" id="{10F7A9D0-7AA7-4C73-A39C-A5DE50CBD169}"/>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0" name="CuadroTexto 319">
              <a:extLst>
                <a:ext uri="{FF2B5EF4-FFF2-40B4-BE49-F238E27FC236}">
                  <a16:creationId xmlns:a16="http://schemas.microsoft.com/office/drawing/2014/main" id="{9E8BE330-DF88-17FC-8004-375AA08D682A}"/>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21" name="CuadroTexto 273">
              <a:extLst>
                <a:ext uri="{FF2B5EF4-FFF2-40B4-BE49-F238E27FC236}">
                  <a16:creationId xmlns:a16="http://schemas.microsoft.com/office/drawing/2014/main" id="{B7C4CD9C-75B9-9D9F-842C-7C30974789D4}"/>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22" name="CuadroTexto 259">
              <a:extLst>
                <a:ext uri="{FF2B5EF4-FFF2-40B4-BE49-F238E27FC236}">
                  <a16:creationId xmlns:a16="http://schemas.microsoft.com/office/drawing/2014/main" id="{1005F083-2B42-4C76-FFDB-FA41E09C852E}"/>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23" name="Rectángulo 205">
                  <a:extLst>
                    <a:ext uri="{FF2B5EF4-FFF2-40B4-BE49-F238E27FC236}">
                      <a16:creationId xmlns:a16="http://schemas.microsoft.com/office/drawing/2014/main" id="{82CAA9F9-9D75-E19D-A331-877CDD499080}"/>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123" name="Rectángulo 205">
                  <a:extLst>
                    <a:ext uri="{FF2B5EF4-FFF2-40B4-BE49-F238E27FC236}">
                      <a16:creationId xmlns:a16="http://schemas.microsoft.com/office/drawing/2014/main" id="{82CAA9F9-9D75-E19D-A331-877CDD499080}"/>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13"/>
                  <a:stretch>
                    <a:fillRect r="-9091"/>
                  </a:stretch>
                </a:blipFill>
                <a:ln w="19051">
                  <a:solidFill>
                    <a:srgbClr val="7030A0"/>
                  </a:solidFill>
                </a:ln>
              </p:spPr>
              <p:txBody>
                <a:bodyPr/>
                <a:lstStyle/>
                <a:p>
                  <a:r>
                    <a:rPr lang="en-US">
                      <a:noFill/>
                    </a:rPr>
                    <a:t> </a:t>
                  </a:r>
                </a:p>
              </p:txBody>
            </p:sp>
          </mc:Fallback>
        </mc:AlternateContent>
        <p:sp>
          <p:nvSpPr>
            <p:cNvPr id="124" name="Rectángulo 195">
              <a:extLst>
                <a:ext uri="{FF2B5EF4-FFF2-40B4-BE49-F238E27FC236}">
                  <a16:creationId xmlns:a16="http://schemas.microsoft.com/office/drawing/2014/main" id="{94B59686-A5BB-B0D9-60CC-88924E230D1B}"/>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25" name="Group 124">
              <a:extLst>
                <a:ext uri="{FF2B5EF4-FFF2-40B4-BE49-F238E27FC236}">
                  <a16:creationId xmlns:a16="http://schemas.microsoft.com/office/drawing/2014/main" id="{BD849BDB-55DF-CF05-B1E0-4969145E621E}"/>
                </a:ext>
              </a:extLst>
            </p:cNvPr>
            <p:cNvGrpSpPr/>
            <p:nvPr/>
          </p:nvGrpSpPr>
          <p:grpSpPr>
            <a:xfrm>
              <a:off x="1807468" y="3630936"/>
              <a:ext cx="2227945" cy="219456"/>
              <a:chOff x="7567844" y="3984077"/>
              <a:chExt cx="2047512" cy="205956"/>
            </a:xfrm>
          </p:grpSpPr>
          <p:cxnSp>
            <p:nvCxnSpPr>
              <p:cNvPr id="169" name="Straight Connector 168">
                <a:extLst>
                  <a:ext uri="{FF2B5EF4-FFF2-40B4-BE49-F238E27FC236}">
                    <a16:creationId xmlns:a16="http://schemas.microsoft.com/office/drawing/2014/main" id="{6D36EBC2-78B4-5751-D7BA-E783D478C81B}"/>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70" name="Rectangle 169">
                <a:extLst>
                  <a:ext uri="{FF2B5EF4-FFF2-40B4-BE49-F238E27FC236}">
                    <a16:creationId xmlns:a16="http://schemas.microsoft.com/office/drawing/2014/main" id="{52A2BBF8-6D92-516A-0F88-D3A5533C84AF}"/>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26" name="Straight Connector 125">
              <a:extLst>
                <a:ext uri="{FF2B5EF4-FFF2-40B4-BE49-F238E27FC236}">
                  <a16:creationId xmlns:a16="http://schemas.microsoft.com/office/drawing/2014/main" id="{57358100-F1BE-2442-38FA-81DAB3A9509B}"/>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25B6C71-726B-37CE-77A7-185C09237181}"/>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443643A-E9E0-04D5-FB51-ABE038EBDDA2}"/>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7716BF2-73BC-61D7-2245-95AB23823368}"/>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130" name="CuadroTexto 273">
              <a:extLst>
                <a:ext uri="{FF2B5EF4-FFF2-40B4-BE49-F238E27FC236}">
                  <a16:creationId xmlns:a16="http://schemas.microsoft.com/office/drawing/2014/main" id="{10EF7E78-6FA9-9227-FB16-12E1D6B26564}"/>
                </a:ext>
              </a:extLst>
            </p:cNvPr>
            <p:cNvSpPr txBox="1"/>
            <p:nvPr/>
          </p:nvSpPr>
          <p:spPr>
            <a:xfrm>
              <a:off x="5645594" y="5383191"/>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131" name="CuadroTexto 259">
              <a:extLst>
                <a:ext uri="{FF2B5EF4-FFF2-40B4-BE49-F238E27FC236}">
                  <a16:creationId xmlns:a16="http://schemas.microsoft.com/office/drawing/2014/main" id="{D42B33B0-B597-60ED-0261-90DA7B17DDB7}"/>
                </a:ext>
              </a:extLst>
            </p:cNvPr>
            <p:cNvSpPr txBox="1"/>
            <p:nvPr/>
          </p:nvSpPr>
          <p:spPr>
            <a:xfrm>
              <a:off x="5648882" y="2010148"/>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132" name="Straight Connector 131">
              <a:extLst>
                <a:ext uri="{FF2B5EF4-FFF2-40B4-BE49-F238E27FC236}">
                  <a16:creationId xmlns:a16="http://schemas.microsoft.com/office/drawing/2014/main" id="{95CFE1C9-1D89-3FAB-DF13-ADA31902DE17}"/>
                </a:ext>
              </a:extLst>
            </p:cNvPr>
            <p:cNvCxnSpPr>
              <a:cxnSpLocks/>
              <a:endCxn id="130"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6CC342F-2A5E-B0AC-ACA3-097B6AEE9FF5}"/>
                </a:ext>
              </a:extLst>
            </p:cNvPr>
            <p:cNvCxnSpPr>
              <a:cxnSpLocks/>
              <a:endCxn id="131"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6DEB768-D094-3BF9-F585-D9E6E1A5BB20}"/>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5E24F38-E6FA-F2A0-89F3-0642A787F055}"/>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136" name="CuadroTexto 319">
              <a:extLst>
                <a:ext uri="{FF2B5EF4-FFF2-40B4-BE49-F238E27FC236}">
                  <a16:creationId xmlns:a16="http://schemas.microsoft.com/office/drawing/2014/main" id="{201C580C-E54A-382E-04F5-A5C44D82BD20}"/>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37" name="CuadroTexto 273">
              <a:extLst>
                <a:ext uri="{FF2B5EF4-FFF2-40B4-BE49-F238E27FC236}">
                  <a16:creationId xmlns:a16="http://schemas.microsoft.com/office/drawing/2014/main" id="{C16DA730-2E61-66C7-0BCB-CDD23485E4A5}"/>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38" name="CuadroTexto 259">
              <a:extLst>
                <a:ext uri="{FF2B5EF4-FFF2-40B4-BE49-F238E27FC236}">
                  <a16:creationId xmlns:a16="http://schemas.microsoft.com/office/drawing/2014/main" id="{5EA2250F-6FBD-5597-5355-C074BE6B08BA}"/>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39" name="Rectángulo 205">
                  <a:extLst>
                    <a:ext uri="{FF2B5EF4-FFF2-40B4-BE49-F238E27FC236}">
                      <a16:creationId xmlns:a16="http://schemas.microsoft.com/office/drawing/2014/main" id="{3AA73048-43C1-BE9F-A833-85016F9B578E}"/>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139" name="Rectángulo 205">
                  <a:extLst>
                    <a:ext uri="{FF2B5EF4-FFF2-40B4-BE49-F238E27FC236}">
                      <a16:creationId xmlns:a16="http://schemas.microsoft.com/office/drawing/2014/main" id="{3AA73048-43C1-BE9F-A833-85016F9B578E}"/>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14"/>
                  <a:stretch>
                    <a:fillRect t="-1368" r="-8597" b="-3420"/>
                  </a:stretch>
                </a:blipFill>
                <a:ln w="19051">
                  <a:solidFill>
                    <a:srgbClr val="7030A0"/>
                  </a:solidFill>
                </a:ln>
              </p:spPr>
              <p:txBody>
                <a:bodyPr/>
                <a:lstStyle/>
                <a:p>
                  <a:r>
                    <a:rPr lang="en-US">
                      <a:noFill/>
                    </a:rPr>
                    <a:t> </a:t>
                  </a:r>
                </a:p>
              </p:txBody>
            </p:sp>
          </mc:Fallback>
        </mc:AlternateContent>
        <p:grpSp>
          <p:nvGrpSpPr>
            <p:cNvPr id="140" name="Group 139">
              <a:extLst>
                <a:ext uri="{FF2B5EF4-FFF2-40B4-BE49-F238E27FC236}">
                  <a16:creationId xmlns:a16="http://schemas.microsoft.com/office/drawing/2014/main" id="{E687A2EF-C735-351E-BDC5-277A691B51E3}"/>
                </a:ext>
              </a:extLst>
            </p:cNvPr>
            <p:cNvGrpSpPr/>
            <p:nvPr/>
          </p:nvGrpSpPr>
          <p:grpSpPr>
            <a:xfrm>
              <a:off x="5181100" y="3630936"/>
              <a:ext cx="2314279" cy="219456"/>
              <a:chOff x="7567844" y="3984077"/>
              <a:chExt cx="2126855" cy="205956"/>
            </a:xfrm>
          </p:grpSpPr>
          <p:cxnSp>
            <p:nvCxnSpPr>
              <p:cNvPr id="167" name="Straight Connector 166">
                <a:extLst>
                  <a:ext uri="{FF2B5EF4-FFF2-40B4-BE49-F238E27FC236}">
                    <a16:creationId xmlns:a16="http://schemas.microsoft.com/office/drawing/2014/main" id="{941C0595-6A59-C114-ED88-D0CCF9DE760E}"/>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8" name="Rectangle 167">
                <a:extLst>
                  <a:ext uri="{FF2B5EF4-FFF2-40B4-BE49-F238E27FC236}">
                    <a16:creationId xmlns:a16="http://schemas.microsoft.com/office/drawing/2014/main" id="{4CBE7580-79DE-293A-2469-41A0BBEC5A48}"/>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1" name="Straight Connector 140">
              <a:extLst>
                <a:ext uri="{FF2B5EF4-FFF2-40B4-BE49-F238E27FC236}">
                  <a16:creationId xmlns:a16="http://schemas.microsoft.com/office/drawing/2014/main" id="{F96AEAB0-D1B8-8E19-4A91-DF084002BC0C}"/>
                </a:ext>
              </a:extLst>
            </p:cNvPr>
            <p:cNvCxnSpPr>
              <a:cxnSpLocks/>
              <a:stCxn id="138"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42" name="Group 141">
              <a:extLst>
                <a:ext uri="{FF2B5EF4-FFF2-40B4-BE49-F238E27FC236}">
                  <a16:creationId xmlns:a16="http://schemas.microsoft.com/office/drawing/2014/main" id="{ADD69652-2C5B-AF63-937E-43F920769765}"/>
                </a:ext>
              </a:extLst>
            </p:cNvPr>
            <p:cNvGrpSpPr/>
            <p:nvPr/>
          </p:nvGrpSpPr>
          <p:grpSpPr>
            <a:xfrm>
              <a:off x="5181101" y="4003255"/>
              <a:ext cx="2314277" cy="219456"/>
              <a:chOff x="7567844" y="3653334"/>
              <a:chExt cx="2126853" cy="205956"/>
            </a:xfrm>
          </p:grpSpPr>
          <p:cxnSp>
            <p:nvCxnSpPr>
              <p:cNvPr id="165" name="Straight Connector 164">
                <a:extLst>
                  <a:ext uri="{FF2B5EF4-FFF2-40B4-BE49-F238E27FC236}">
                    <a16:creationId xmlns:a16="http://schemas.microsoft.com/office/drawing/2014/main" id="{1CD06834-F02A-4DBA-7120-813EC1F3C505}"/>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6" name="Rectangle 165">
                <a:extLst>
                  <a:ext uri="{FF2B5EF4-FFF2-40B4-BE49-F238E27FC236}">
                    <a16:creationId xmlns:a16="http://schemas.microsoft.com/office/drawing/2014/main" id="{845D759F-30DC-02A2-F263-1B3DF820C5E5}"/>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3" name="Straight Connector 142">
              <a:extLst>
                <a:ext uri="{FF2B5EF4-FFF2-40B4-BE49-F238E27FC236}">
                  <a16:creationId xmlns:a16="http://schemas.microsoft.com/office/drawing/2014/main" id="{2D80EA4B-727E-CBA5-70CA-103FDDEC2B5C}"/>
                </a:ext>
              </a:extLst>
            </p:cNvPr>
            <p:cNvCxnSpPr>
              <a:cxnSpLocks/>
              <a:stCxn id="137"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1E044066-0CC3-93D2-FDFA-D9641C7FBEA0}"/>
                </a:ext>
              </a:extLst>
            </p:cNvPr>
            <p:cNvCxnSpPr>
              <a:cxnSpLocks/>
              <a:stCxn id="138"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89D9A78-23DE-9DD9-99E9-BE7F629931C9}"/>
                </a:ext>
              </a:extLst>
            </p:cNvPr>
            <p:cNvCxnSpPr>
              <a:cxnSpLocks/>
              <a:stCxn id="137"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8711566D-56D2-2D5B-1460-9846FCBD4C3C}"/>
                </a:ext>
              </a:extLst>
            </p:cNvPr>
            <p:cNvCxnSpPr>
              <a:cxnSpLocks/>
              <a:stCxn id="131"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CB19F3C8-2050-F2BF-5460-1475AECAFFDB}"/>
                </a:ext>
              </a:extLst>
            </p:cNvPr>
            <p:cNvCxnSpPr>
              <a:cxnSpLocks/>
              <a:stCxn id="131"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9C5F6B98-B8FE-FB68-F1B2-C9E4F176B6AA}"/>
                </a:ext>
              </a:extLst>
            </p:cNvPr>
            <p:cNvCxnSpPr>
              <a:cxnSpLocks/>
              <a:stCxn id="130"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B762D744-7CDB-7240-5243-5A8A3992AFA0}"/>
                </a:ext>
              </a:extLst>
            </p:cNvPr>
            <p:cNvCxnSpPr>
              <a:cxnSpLocks/>
              <a:stCxn id="130"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B3722E9F-E568-E7F6-913E-21777DD90062}"/>
                </a:ext>
              </a:extLst>
            </p:cNvPr>
            <p:cNvGrpSpPr/>
            <p:nvPr/>
          </p:nvGrpSpPr>
          <p:grpSpPr>
            <a:xfrm>
              <a:off x="5175122" y="5092902"/>
              <a:ext cx="2377457" cy="219456"/>
              <a:chOff x="7567844" y="3948321"/>
              <a:chExt cx="2184916" cy="205956"/>
            </a:xfrm>
          </p:grpSpPr>
          <p:cxnSp>
            <p:nvCxnSpPr>
              <p:cNvPr id="163" name="Straight Connector 162">
                <a:extLst>
                  <a:ext uri="{FF2B5EF4-FFF2-40B4-BE49-F238E27FC236}">
                    <a16:creationId xmlns:a16="http://schemas.microsoft.com/office/drawing/2014/main" id="{1D933D6C-6E5F-A17E-9807-59BBDB546D51}"/>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5C94D2D9-6592-2786-7F0A-7E6B584301E7}"/>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1" name="Straight Connector 150">
              <a:extLst>
                <a:ext uri="{FF2B5EF4-FFF2-40B4-BE49-F238E27FC236}">
                  <a16:creationId xmlns:a16="http://schemas.microsoft.com/office/drawing/2014/main" id="{48E60128-FA3C-2BFB-F1D8-B3DF566844B2}"/>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A2347408-9E66-D87E-2444-481F42FB836F}"/>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3" name="Straight Connector 152">
              <a:extLst>
                <a:ext uri="{FF2B5EF4-FFF2-40B4-BE49-F238E27FC236}">
                  <a16:creationId xmlns:a16="http://schemas.microsoft.com/office/drawing/2014/main" id="{025F7114-FBEB-239A-08E6-D55DC7ED6A36}"/>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4" name="Rectangle 153">
              <a:extLst>
                <a:ext uri="{FF2B5EF4-FFF2-40B4-BE49-F238E27FC236}">
                  <a16:creationId xmlns:a16="http://schemas.microsoft.com/office/drawing/2014/main" id="{3C96ECF1-E5B6-F321-7831-CBC43102B0D3}"/>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5" name="Straight Connector 154">
              <a:extLst>
                <a:ext uri="{FF2B5EF4-FFF2-40B4-BE49-F238E27FC236}">
                  <a16:creationId xmlns:a16="http://schemas.microsoft.com/office/drawing/2014/main" id="{9CD9C525-1C04-94B3-26B4-DB4362F8C7A5}"/>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1574E502-F996-A762-F309-97B545442818}"/>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5C08E8FA-4590-1CA7-3739-4B5C702EFAE8}"/>
                </a:ext>
              </a:extLst>
            </p:cNvPr>
            <p:cNvGrpSpPr/>
            <p:nvPr/>
          </p:nvGrpSpPr>
          <p:grpSpPr>
            <a:xfrm>
              <a:off x="5182711" y="2531914"/>
              <a:ext cx="2377457" cy="219456"/>
              <a:chOff x="7567844" y="3948321"/>
              <a:chExt cx="2184916" cy="205956"/>
            </a:xfrm>
          </p:grpSpPr>
          <p:cxnSp>
            <p:nvCxnSpPr>
              <p:cNvPr id="161" name="Straight Connector 160">
                <a:extLst>
                  <a:ext uri="{FF2B5EF4-FFF2-40B4-BE49-F238E27FC236}">
                    <a16:creationId xmlns:a16="http://schemas.microsoft.com/office/drawing/2014/main" id="{2CFF16DC-5606-17D2-2801-8F4F6E191FF6}"/>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2" name="Rectangle 161">
                <a:extLst>
                  <a:ext uri="{FF2B5EF4-FFF2-40B4-BE49-F238E27FC236}">
                    <a16:creationId xmlns:a16="http://schemas.microsoft.com/office/drawing/2014/main" id="{BA543F54-EB3B-9703-37F7-ABB507B7430F}"/>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8" name="Group 157">
              <a:extLst>
                <a:ext uri="{FF2B5EF4-FFF2-40B4-BE49-F238E27FC236}">
                  <a16:creationId xmlns:a16="http://schemas.microsoft.com/office/drawing/2014/main" id="{C20E1012-DDDA-0C06-9D49-96EE51BBCD70}"/>
                </a:ext>
              </a:extLst>
            </p:cNvPr>
            <p:cNvGrpSpPr/>
            <p:nvPr/>
          </p:nvGrpSpPr>
          <p:grpSpPr>
            <a:xfrm>
              <a:off x="1807467" y="4003255"/>
              <a:ext cx="2227947" cy="219456"/>
              <a:chOff x="7567844" y="3653334"/>
              <a:chExt cx="2047514" cy="205956"/>
            </a:xfrm>
          </p:grpSpPr>
          <p:cxnSp>
            <p:nvCxnSpPr>
              <p:cNvPr id="159" name="Straight Connector 158">
                <a:extLst>
                  <a:ext uri="{FF2B5EF4-FFF2-40B4-BE49-F238E27FC236}">
                    <a16:creationId xmlns:a16="http://schemas.microsoft.com/office/drawing/2014/main" id="{4FA25816-A068-A3F5-7E66-ABEF2F8964DA}"/>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0" name="Rectangle 159">
                <a:extLst>
                  <a:ext uri="{FF2B5EF4-FFF2-40B4-BE49-F238E27FC236}">
                    <a16:creationId xmlns:a16="http://schemas.microsoft.com/office/drawing/2014/main" id="{C2954E38-AA3F-07FF-5ADF-C918C056E8C8}"/>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4070704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E2A5C-8D22-C283-D1A1-F1AD9BEE1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48ADD8-8BD6-5D8F-C506-E0588508D8F9}"/>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77742B2-2E87-DBB7-5C3B-BD1D706B5A0B}"/>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B77742B2-2E87-DBB7-5C3B-BD1D706B5A0B}"/>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2"/>
                <a:stretch>
                  <a:fillRect l="-1104" t="-22973" b="-4459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2C0A41B4-831A-A32B-674B-F3812DDE517B}"/>
              </a:ext>
            </a:extLst>
          </p:cNvPr>
          <p:cNvSpPr txBox="1"/>
          <p:nvPr/>
        </p:nvSpPr>
        <p:spPr>
          <a:xfrm>
            <a:off x="5794941" y="1591372"/>
            <a:ext cx="5722011" cy="1384995"/>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p:txBody>
      </p:sp>
      <p:sp>
        <p:nvSpPr>
          <p:cNvPr id="4" name="TextBox 3">
            <a:extLst>
              <a:ext uri="{FF2B5EF4-FFF2-40B4-BE49-F238E27FC236}">
                <a16:creationId xmlns:a16="http://schemas.microsoft.com/office/drawing/2014/main" id="{704A8316-0275-975D-7658-6A6D2477878C}"/>
              </a:ext>
            </a:extLst>
          </p:cNvPr>
          <p:cNvSpPr txBox="1"/>
          <p:nvPr/>
        </p:nvSpPr>
        <p:spPr>
          <a:xfrm>
            <a:off x="5832930" y="2749973"/>
            <a:ext cx="5765222" cy="3647152"/>
          </a:xfrm>
          <a:prstGeom prst="rect">
            <a:avLst/>
          </a:prstGeom>
          <a:noFill/>
          <a:ln w="28575">
            <a:solidFill>
              <a:srgbClr val="C00000"/>
            </a:solidFill>
          </a:ln>
        </p:spPr>
        <p:txBody>
          <a:bodyPr wrap="square" rtlCol="0">
            <a:spAutoFit/>
          </a:bodyPr>
          <a:lstStyle/>
          <a:p>
            <a:pPr>
              <a:spcBef>
                <a:spcPct val="40000"/>
              </a:spcBef>
            </a:pPr>
            <a:r>
              <a:rPr lang="en-US" altLang="en-US" sz="2400" dirty="0">
                <a:ea typeface="Calibri" charset="0"/>
                <a:cs typeface="Calibri" charset="0"/>
              </a:rPr>
              <a:t>Actions A and B are </a:t>
            </a:r>
            <a:r>
              <a:rPr lang="en-US" altLang="en-US" sz="2400" b="1" i="1" dirty="0">
                <a:solidFill>
                  <a:srgbClr val="C00000"/>
                </a:solidFill>
                <a:ea typeface="Calibri" charset="0"/>
                <a:cs typeface="Calibri" charset="0"/>
              </a:rPr>
              <a:t>exclusive (</a:t>
            </a:r>
            <a:r>
              <a:rPr lang="en-US" altLang="en-US" sz="2400" b="1" i="1" dirty="0" err="1">
                <a:solidFill>
                  <a:srgbClr val="C00000"/>
                </a:solidFill>
                <a:ea typeface="Calibri" charset="0"/>
                <a:cs typeface="Calibri" charset="0"/>
              </a:rPr>
              <a:t>mutex</a:t>
            </a:r>
            <a:r>
              <a:rPr lang="en-US" altLang="en-US" sz="2400" b="1" i="1" dirty="0">
                <a:solidFill>
                  <a:srgbClr val="C00000"/>
                </a:solidFill>
                <a:ea typeface="Calibri" charset="0"/>
                <a:cs typeface="Calibri" charset="0"/>
              </a:rPr>
              <a:t>) </a:t>
            </a:r>
            <a:r>
              <a:rPr lang="en-US" altLang="en-US" sz="2400" dirty="0">
                <a:ea typeface="Calibri" charset="0"/>
                <a:cs typeface="Calibri" charset="0"/>
              </a:rPr>
              <a:t>at action-level </a:t>
            </a:r>
            <a:r>
              <a:rPr lang="en-US" altLang="en-US" sz="2400" i="1" dirty="0" err="1">
                <a:ea typeface="Calibri" charset="0"/>
                <a:cs typeface="Calibri" charset="0"/>
              </a:rPr>
              <a:t>i</a:t>
            </a:r>
            <a:r>
              <a:rPr lang="en-US" altLang="en-US" sz="2400" dirty="0">
                <a:ea typeface="Calibri" charset="0"/>
                <a:cs typeface="Calibri" charset="0"/>
              </a:rPr>
              <a:t>, if:</a:t>
            </a:r>
          </a:p>
          <a:p>
            <a:pPr lvl="1">
              <a:spcBef>
                <a:spcPts val="600"/>
              </a:spcBef>
            </a:pPr>
            <a:r>
              <a:rPr lang="en-US" altLang="en-US" sz="2400" b="1" dirty="0">
                <a:solidFill>
                  <a:srgbClr val="C00000"/>
                </a:solidFill>
                <a:ea typeface="Calibri" charset="0"/>
                <a:cs typeface="Calibri" charset="0"/>
              </a:rPr>
              <a:t>Interference</a:t>
            </a:r>
            <a:r>
              <a:rPr lang="en-US" altLang="en-US" sz="2400" dirty="0">
                <a:solidFill>
                  <a:srgbClr val="3333FF"/>
                </a:solidFill>
                <a:ea typeface="Calibri" charset="0"/>
                <a:cs typeface="Calibri" charset="0"/>
              </a:rPr>
              <a:t>:</a:t>
            </a:r>
            <a:r>
              <a:rPr lang="en-US" altLang="en-US" sz="2400" dirty="0">
                <a:ea typeface="Calibri" charset="0"/>
                <a:cs typeface="Calibri" charset="0"/>
              </a:rPr>
              <a:t> one action effect deletes or negates a </a:t>
            </a:r>
            <a:r>
              <a:rPr lang="en-US" altLang="en-US" sz="2400" b="1" dirty="0">
                <a:ea typeface="Calibri" charset="0"/>
                <a:cs typeface="Calibri" charset="0"/>
              </a:rPr>
              <a:t>precondition</a:t>
            </a:r>
            <a:r>
              <a:rPr lang="en-US" altLang="en-US" sz="2400" dirty="0">
                <a:ea typeface="Calibri" charset="0"/>
                <a:cs typeface="Calibri" charset="0"/>
              </a:rPr>
              <a:t> of the other</a:t>
            </a:r>
          </a:p>
          <a:p>
            <a:pPr lvl="1">
              <a:spcBef>
                <a:spcPts val="600"/>
              </a:spcBef>
            </a:pPr>
            <a:r>
              <a:rPr lang="en-US" altLang="en-US" sz="2400" b="1" dirty="0">
                <a:solidFill>
                  <a:srgbClr val="C00000"/>
                </a:solidFill>
                <a:ea typeface="Calibri" charset="0"/>
                <a:cs typeface="Calibri" charset="0"/>
              </a:rPr>
              <a:t>Inconsistency</a:t>
            </a:r>
            <a:r>
              <a:rPr lang="en-US" altLang="en-US" sz="2400" b="1" dirty="0">
                <a:ea typeface="Calibri" charset="0"/>
                <a:cs typeface="Calibri" charset="0"/>
              </a:rPr>
              <a:t>:</a:t>
            </a:r>
            <a:r>
              <a:rPr lang="en-US" altLang="en-US" sz="2400" dirty="0">
                <a:ea typeface="Calibri" charset="0"/>
                <a:cs typeface="Calibri" charset="0"/>
              </a:rPr>
              <a:t> one action effect deletes or negates the </a:t>
            </a:r>
            <a:r>
              <a:rPr lang="en-US" altLang="en-US" sz="2400" b="1" dirty="0">
                <a:ea typeface="Calibri" charset="0"/>
                <a:cs typeface="Calibri" charset="0"/>
              </a:rPr>
              <a:t>effect</a:t>
            </a:r>
            <a:r>
              <a:rPr lang="en-US" altLang="en-US" sz="2400" dirty="0">
                <a:ea typeface="Calibri" charset="0"/>
                <a:cs typeface="Calibri" charset="0"/>
              </a:rPr>
              <a:t> of the other</a:t>
            </a:r>
            <a:endParaRPr lang="en-US" altLang="en-US" sz="2400" b="1" dirty="0">
              <a:solidFill>
                <a:srgbClr val="C00000"/>
              </a:solidFill>
              <a:ea typeface="Calibri" charset="0"/>
              <a:cs typeface="Calibri" charset="0"/>
            </a:endParaRPr>
          </a:p>
          <a:p>
            <a:pPr lvl="1">
              <a:spcBef>
                <a:spcPts val="600"/>
              </a:spcBef>
            </a:pPr>
            <a:r>
              <a:rPr lang="en-US" altLang="en-US" sz="2400" b="1" dirty="0">
                <a:solidFill>
                  <a:srgbClr val="C00000"/>
                </a:solidFill>
                <a:ea typeface="Calibri" charset="0"/>
                <a:cs typeface="Calibri" charset="0"/>
              </a:rPr>
              <a:t>Competing Needs</a:t>
            </a:r>
            <a:r>
              <a:rPr lang="en-US" altLang="en-US" sz="2400" dirty="0">
                <a:solidFill>
                  <a:srgbClr val="3333FF"/>
                </a:solidFill>
                <a:ea typeface="Calibri" charset="0"/>
                <a:cs typeface="Calibri" charset="0"/>
              </a:rPr>
              <a:t>:</a:t>
            </a:r>
            <a:r>
              <a:rPr lang="en-US" altLang="en-US" sz="2400" dirty="0">
                <a:ea typeface="Calibri" charset="0"/>
                <a:cs typeface="Calibri" charset="0"/>
              </a:rPr>
              <a:t> the actions have preconditions that are</a:t>
            </a:r>
            <a:r>
              <a:rPr lang="en-US" altLang="en-US" sz="2400" i="1" dirty="0">
                <a:ea typeface="Calibri" charset="0"/>
                <a:cs typeface="Calibri" charset="0"/>
              </a:rPr>
              <a:t> </a:t>
            </a:r>
            <a:r>
              <a:rPr lang="en-US" altLang="en-US" sz="2400" dirty="0">
                <a:ea typeface="Calibri" charset="0"/>
                <a:cs typeface="Calibri" charset="0"/>
              </a:rPr>
              <a:t>mutex</a:t>
            </a:r>
            <a:r>
              <a:rPr lang="en-US" altLang="en-US" sz="2400" i="1" dirty="0">
                <a:ea typeface="Calibri" charset="0"/>
                <a:cs typeface="Calibri" charset="0"/>
              </a:rPr>
              <a:t> </a:t>
            </a:r>
            <a:r>
              <a:rPr lang="en-US" altLang="en-US" sz="2400" dirty="0">
                <a:ea typeface="Calibri" charset="0"/>
                <a:cs typeface="Calibri" charset="0"/>
              </a:rPr>
              <a:t>in prev. predicate-level </a:t>
            </a:r>
          </a:p>
        </p:txBody>
      </p:sp>
      <p:grpSp>
        <p:nvGrpSpPr>
          <p:cNvPr id="5" name="Group 4">
            <a:extLst>
              <a:ext uri="{FF2B5EF4-FFF2-40B4-BE49-F238E27FC236}">
                <a16:creationId xmlns:a16="http://schemas.microsoft.com/office/drawing/2014/main" id="{253012A6-41FA-0DB9-A320-A6AC30EE441A}"/>
              </a:ext>
            </a:extLst>
          </p:cNvPr>
          <p:cNvGrpSpPr/>
          <p:nvPr/>
        </p:nvGrpSpPr>
        <p:grpSpPr>
          <a:xfrm>
            <a:off x="-2823855" y="1684780"/>
            <a:ext cx="8088806" cy="5031071"/>
            <a:chOff x="598483" y="1684782"/>
            <a:chExt cx="8088806" cy="5031071"/>
          </a:xfrm>
        </p:grpSpPr>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BC6980DD-C10E-0707-6A72-87DF3AE3AA75}"/>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BC6980DD-C10E-0707-6A72-87DF3AE3AA75}"/>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6BEC31AB-111E-542D-CDFE-E61C59C6F8E2}"/>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6BEC31AB-111E-542D-CDFE-E61C59C6F8E2}"/>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uadroTexto 401">
                  <a:extLst>
                    <a:ext uri="{FF2B5EF4-FFF2-40B4-BE49-F238E27FC236}">
                      <a16:creationId xmlns:a16="http://schemas.microsoft.com/office/drawing/2014/main" id="{752B04C7-9EFD-35A6-1316-ACB19E18B609}"/>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8" name="CuadroTexto 401">
                  <a:extLst>
                    <a:ext uri="{FF2B5EF4-FFF2-40B4-BE49-F238E27FC236}">
                      <a16:creationId xmlns:a16="http://schemas.microsoft.com/office/drawing/2014/main" id="{752B04C7-9EFD-35A6-1316-ACB19E18B609}"/>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uadroTexto 401">
                  <a:extLst>
                    <a:ext uri="{FF2B5EF4-FFF2-40B4-BE49-F238E27FC236}">
                      <a16:creationId xmlns:a16="http://schemas.microsoft.com/office/drawing/2014/main" id="{81670AAE-114B-CB42-5E26-F46ED2CCADE4}"/>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9" name="CuadroTexto 401">
                  <a:extLst>
                    <a:ext uri="{FF2B5EF4-FFF2-40B4-BE49-F238E27FC236}">
                      <a16:creationId xmlns:a16="http://schemas.microsoft.com/office/drawing/2014/main" id="{81670AAE-114B-CB42-5E26-F46ED2CCADE4}"/>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CuadroTexto 401">
                  <a:extLst>
                    <a:ext uri="{FF2B5EF4-FFF2-40B4-BE49-F238E27FC236}">
                      <a16:creationId xmlns:a16="http://schemas.microsoft.com/office/drawing/2014/main" id="{D406AFAC-0AB5-89CF-7D7D-67E07B83607B}"/>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0" name="CuadroTexto 401">
                  <a:extLst>
                    <a:ext uri="{FF2B5EF4-FFF2-40B4-BE49-F238E27FC236}">
                      <a16:creationId xmlns:a16="http://schemas.microsoft.com/office/drawing/2014/main" id="{D406AFAC-0AB5-89CF-7D7D-67E07B83607B}"/>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12"/>
                  <a:stretch>
                    <a:fillRect/>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CFA614F2-54C7-AD76-7F11-99C0B65C0B17}"/>
                </a:ext>
              </a:extLst>
            </p:cNvPr>
            <p:cNvGrpSpPr/>
            <p:nvPr/>
          </p:nvGrpSpPr>
          <p:grpSpPr>
            <a:xfrm>
              <a:off x="5182711" y="3270284"/>
              <a:ext cx="2209767" cy="219457"/>
              <a:chOff x="7598058" y="4341524"/>
              <a:chExt cx="2030807" cy="205956"/>
            </a:xfrm>
          </p:grpSpPr>
          <p:cxnSp>
            <p:nvCxnSpPr>
              <p:cNvPr id="116" name="Straight Connector 115">
                <a:extLst>
                  <a:ext uri="{FF2B5EF4-FFF2-40B4-BE49-F238E27FC236}">
                    <a16:creationId xmlns:a16="http://schemas.microsoft.com/office/drawing/2014/main" id="{A45EA18B-B3C7-35E6-A35B-9B54391423F2}"/>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E2D2A69F-F259-F2F5-553A-AF6BF4E98C8D}"/>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CuadroTexto 319">
              <a:extLst>
                <a:ext uri="{FF2B5EF4-FFF2-40B4-BE49-F238E27FC236}">
                  <a16:creationId xmlns:a16="http://schemas.microsoft.com/office/drawing/2014/main" id="{051A6C2C-7A40-8795-3761-47821AFEC260}"/>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4" name="CuadroTexto 273">
              <a:extLst>
                <a:ext uri="{FF2B5EF4-FFF2-40B4-BE49-F238E27FC236}">
                  <a16:creationId xmlns:a16="http://schemas.microsoft.com/office/drawing/2014/main" id="{31DC2FAA-E062-A54B-8E66-832077136314}"/>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5" name="CuadroTexto 259">
              <a:extLst>
                <a:ext uri="{FF2B5EF4-FFF2-40B4-BE49-F238E27FC236}">
                  <a16:creationId xmlns:a16="http://schemas.microsoft.com/office/drawing/2014/main" id="{D84AF335-F3A0-2C0B-CDBC-ED3ED303A933}"/>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6" name="Rectángulo 205">
                  <a:extLst>
                    <a:ext uri="{FF2B5EF4-FFF2-40B4-BE49-F238E27FC236}">
                      <a16:creationId xmlns:a16="http://schemas.microsoft.com/office/drawing/2014/main" id="{62D391E4-C957-73BE-111B-93D7F9E3F89D}"/>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16" name="Rectángulo 205">
                  <a:extLst>
                    <a:ext uri="{FF2B5EF4-FFF2-40B4-BE49-F238E27FC236}">
                      <a16:creationId xmlns:a16="http://schemas.microsoft.com/office/drawing/2014/main" id="{62D391E4-C957-73BE-111B-93D7F9E3F89D}"/>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13"/>
                  <a:stretch>
                    <a:fillRect r="-9091"/>
                  </a:stretch>
                </a:blipFill>
                <a:ln w="19051">
                  <a:solidFill>
                    <a:srgbClr val="7030A0"/>
                  </a:solidFill>
                </a:ln>
              </p:spPr>
              <p:txBody>
                <a:bodyPr/>
                <a:lstStyle/>
                <a:p>
                  <a:r>
                    <a:rPr lang="en-US">
                      <a:noFill/>
                    </a:rPr>
                    <a:t> </a:t>
                  </a:r>
                </a:p>
              </p:txBody>
            </p:sp>
          </mc:Fallback>
        </mc:AlternateContent>
        <p:sp>
          <p:nvSpPr>
            <p:cNvPr id="17" name="Rectángulo 195">
              <a:extLst>
                <a:ext uri="{FF2B5EF4-FFF2-40B4-BE49-F238E27FC236}">
                  <a16:creationId xmlns:a16="http://schemas.microsoft.com/office/drawing/2014/main" id="{B4C59ACE-B42D-53D1-9AEC-2F578C5947F8}"/>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8" name="Group 17">
              <a:extLst>
                <a:ext uri="{FF2B5EF4-FFF2-40B4-BE49-F238E27FC236}">
                  <a16:creationId xmlns:a16="http://schemas.microsoft.com/office/drawing/2014/main" id="{94D9D879-AF4F-FD90-A81D-3485CF3C2257}"/>
                </a:ext>
              </a:extLst>
            </p:cNvPr>
            <p:cNvGrpSpPr/>
            <p:nvPr/>
          </p:nvGrpSpPr>
          <p:grpSpPr>
            <a:xfrm>
              <a:off x="1807468" y="3630936"/>
              <a:ext cx="2227945" cy="219456"/>
              <a:chOff x="7567844" y="3984077"/>
              <a:chExt cx="2047512" cy="205956"/>
            </a:xfrm>
          </p:grpSpPr>
          <p:cxnSp>
            <p:nvCxnSpPr>
              <p:cNvPr id="114" name="Straight Connector 113">
                <a:extLst>
                  <a:ext uri="{FF2B5EF4-FFF2-40B4-BE49-F238E27FC236}">
                    <a16:creationId xmlns:a16="http://schemas.microsoft.com/office/drawing/2014/main" id="{BF1C3419-B558-6D4F-E7D2-BE40412796BF}"/>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3BCF72BE-C194-BE6D-34EA-03E66FC58849}"/>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9" name="Straight Connector 18">
              <a:extLst>
                <a:ext uri="{FF2B5EF4-FFF2-40B4-BE49-F238E27FC236}">
                  <a16:creationId xmlns:a16="http://schemas.microsoft.com/office/drawing/2014/main" id="{15052023-97F1-BCF7-572C-948A948F4542}"/>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60BB87A-F36C-4428-879A-90C41EB32D7F}"/>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4719DDE-380D-75FF-ACAC-5FBD529E899C}"/>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7AA8DC-6E4D-675B-2AD5-0535412D8942}"/>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3" name="CuadroTexto 273">
              <a:extLst>
                <a:ext uri="{FF2B5EF4-FFF2-40B4-BE49-F238E27FC236}">
                  <a16:creationId xmlns:a16="http://schemas.microsoft.com/office/drawing/2014/main" id="{5FC2B3F1-D1D0-19E8-6B07-E2E7D5F32B73}"/>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defPPr>
                <a:defRPr lang="en-US"/>
              </a:defPPr>
              <a:lvl1pPr algn="ctr">
                <a:defRPr sz="2400">
                  <a:solidFill>
                    <a:srgbClr val="00B050"/>
                  </a:solidFill>
                </a:defRPr>
              </a:lvl1pPr>
            </a:lstStyle>
            <a:p>
              <a:r>
                <a:rPr lang="en-US" dirty="0" err="1"/>
                <a:t>putShoeR</a:t>
              </a:r>
              <a:endParaRPr lang="en-US" dirty="0"/>
            </a:p>
          </p:txBody>
        </p:sp>
        <p:sp>
          <p:nvSpPr>
            <p:cNvPr id="24" name="CuadroTexto 259">
              <a:extLst>
                <a:ext uri="{FF2B5EF4-FFF2-40B4-BE49-F238E27FC236}">
                  <a16:creationId xmlns:a16="http://schemas.microsoft.com/office/drawing/2014/main" id="{96679897-60AB-48D8-30F7-E8CF0098612D}"/>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25" name="Straight Connector 24">
              <a:extLst>
                <a:ext uri="{FF2B5EF4-FFF2-40B4-BE49-F238E27FC236}">
                  <a16:creationId xmlns:a16="http://schemas.microsoft.com/office/drawing/2014/main" id="{9684E010-D59B-687D-2EB9-88FB9AA46617}"/>
                </a:ext>
              </a:extLst>
            </p:cNvPr>
            <p:cNvCxnSpPr>
              <a:cxnSpLocks/>
              <a:endCxn id="23"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1535611-4490-C953-7EF8-2D8D94A32908}"/>
                </a:ext>
              </a:extLst>
            </p:cNvPr>
            <p:cNvCxnSpPr>
              <a:cxnSpLocks/>
              <a:endCxn id="24"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A68CB8F-A5B4-2824-7792-B416C7624599}"/>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45DE82-CC50-5BB2-74E7-FAFF60BCE6C6}"/>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0" name="CuadroTexto 319">
              <a:extLst>
                <a:ext uri="{FF2B5EF4-FFF2-40B4-BE49-F238E27FC236}">
                  <a16:creationId xmlns:a16="http://schemas.microsoft.com/office/drawing/2014/main" id="{AE841E45-2A78-7323-82CA-27B5B8F12D57}"/>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1" name="CuadroTexto 273">
              <a:extLst>
                <a:ext uri="{FF2B5EF4-FFF2-40B4-BE49-F238E27FC236}">
                  <a16:creationId xmlns:a16="http://schemas.microsoft.com/office/drawing/2014/main" id="{EF70FCCE-2053-D8EF-60A7-B41747B8F572}"/>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 name="CuadroTexto 259">
              <a:extLst>
                <a:ext uri="{FF2B5EF4-FFF2-40B4-BE49-F238E27FC236}">
                  <a16:creationId xmlns:a16="http://schemas.microsoft.com/office/drawing/2014/main" id="{2347426C-515F-4D7B-B857-D7B9E5B7FF9B}"/>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3" name="Rectángulo 205">
                  <a:extLst>
                    <a:ext uri="{FF2B5EF4-FFF2-40B4-BE49-F238E27FC236}">
                      <a16:creationId xmlns:a16="http://schemas.microsoft.com/office/drawing/2014/main" id="{AF9AABE6-4984-AD0D-28FD-83BC95E2D9BF}"/>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3" name="Rectángulo 205">
                  <a:extLst>
                    <a:ext uri="{FF2B5EF4-FFF2-40B4-BE49-F238E27FC236}">
                      <a16:creationId xmlns:a16="http://schemas.microsoft.com/office/drawing/2014/main" id="{AF9AABE6-4984-AD0D-28FD-83BC95E2D9BF}"/>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14"/>
                  <a:stretch>
                    <a:fillRect t="-1368" r="-8597" b="-3420"/>
                  </a:stretch>
                </a:blipFill>
                <a:ln w="19051">
                  <a:solidFill>
                    <a:srgbClr val="7030A0"/>
                  </a:solidFill>
                </a:ln>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311F8717-FD61-AE99-EB7A-D1EDE131FC6E}"/>
                </a:ext>
              </a:extLst>
            </p:cNvPr>
            <p:cNvGrpSpPr/>
            <p:nvPr/>
          </p:nvGrpSpPr>
          <p:grpSpPr>
            <a:xfrm>
              <a:off x="5181100" y="3630936"/>
              <a:ext cx="2314279" cy="219456"/>
              <a:chOff x="7567844" y="3984077"/>
              <a:chExt cx="2126855" cy="205956"/>
            </a:xfrm>
          </p:grpSpPr>
          <p:cxnSp>
            <p:nvCxnSpPr>
              <p:cNvPr id="112" name="Straight Connector 111">
                <a:extLst>
                  <a:ext uri="{FF2B5EF4-FFF2-40B4-BE49-F238E27FC236}">
                    <a16:creationId xmlns:a16="http://schemas.microsoft.com/office/drawing/2014/main" id="{D8708B58-495F-28ED-FCF0-E88C19F87A7A}"/>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C7F3332F-15C4-B2B7-8CA3-137A420CF0C0}"/>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B97F6F9C-0531-3A81-D03A-64C0EBEE4EDE}"/>
                </a:ext>
              </a:extLst>
            </p:cNvPr>
            <p:cNvCxnSpPr>
              <a:cxnSpLocks/>
              <a:stCxn id="3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FF56042F-8C0B-565E-D87A-9FBD8A8CF8A5}"/>
                </a:ext>
              </a:extLst>
            </p:cNvPr>
            <p:cNvGrpSpPr/>
            <p:nvPr/>
          </p:nvGrpSpPr>
          <p:grpSpPr>
            <a:xfrm>
              <a:off x="5181101" y="4003255"/>
              <a:ext cx="2314277" cy="219456"/>
              <a:chOff x="7567844" y="3653334"/>
              <a:chExt cx="2126853" cy="205956"/>
            </a:xfrm>
          </p:grpSpPr>
          <p:cxnSp>
            <p:nvCxnSpPr>
              <p:cNvPr id="110" name="Straight Connector 109">
                <a:extLst>
                  <a:ext uri="{FF2B5EF4-FFF2-40B4-BE49-F238E27FC236}">
                    <a16:creationId xmlns:a16="http://schemas.microsoft.com/office/drawing/2014/main" id="{BD9C7CC3-C615-92C3-B9B7-6F535DF802C5}"/>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BED0D426-B091-0328-323C-90CD62426503}"/>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7" name="Straight Connector 36">
              <a:extLst>
                <a:ext uri="{FF2B5EF4-FFF2-40B4-BE49-F238E27FC236}">
                  <a16:creationId xmlns:a16="http://schemas.microsoft.com/office/drawing/2014/main" id="{DEB77EBE-D3AC-E620-B8AC-F9FC31875585}"/>
                </a:ext>
              </a:extLst>
            </p:cNvPr>
            <p:cNvCxnSpPr>
              <a:cxnSpLocks/>
              <a:stCxn id="3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3B36118-3DB9-E93A-9317-AED1230D550C}"/>
                </a:ext>
              </a:extLst>
            </p:cNvPr>
            <p:cNvCxnSpPr>
              <a:cxnSpLocks/>
              <a:stCxn id="32"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9CC2A0C-C529-72B0-8DB5-29FEE29EE4D9}"/>
                </a:ext>
              </a:extLst>
            </p:cNvPr>
            <p:cNvCxnSpPr>
              <a:cxnSpLocks/>
              <a:stCxn id="31"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271041C-409A-BB70-CC53-5ABADCE3D602}"/>
                </a:ext>
              </a:extLst>
            </p:cNvPr>
            <p:cNvCxnSpPr>
              <a:cxnSpLocks/>
              <a:stCxn id="24"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1EA85C6-AF5F-4C49-4C64-E8FD5387C026}"/>
                </a:ext>
              </a:extLst>
            </p:cNvPr>
            <p:cNvCxnSpPr>
              <a:cxnSpLocks/>
              <a:stCxn id="24"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E41A39C-9D40-7812-7ACD-AD7F434221D1}"/>
                </a:ext>
              </a:extLst>
            </p:cNvPr>
            <p:cNvCxnSpPr>
              <a:cxnSpLocks/>
              <a:stCxn id="23"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B8030A7-0D39-F757-E3DB-C12AC4D26BEB}"/>
                </a:ext>
              </a:extLst>
            </p:cNvPr>
            <p:cNvCxnSpPr>
              <a:cxnSpLocks/>
              <a:stCxn id="23"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AC438476-22E0-9E00-2B6F-CD874919CFE5}"/>
                </a:ext>
              </a:extLst>
            </p:cNvPr>
            <p:cNvGrpSpPr/>
            <p:nvPr/>
          </p:nvGrpSpPr>
          <p:grpSpPr>
            <a:xfrm>
              <a:off x="5175122" y="5092902"/>
              <a:ext cx="2377457" cy="219456"/>
              <a:chOff x="7567844" y="3948321"/>
              <a:chExt cx="2184916" cy="205956"/>
            </a:xfrm>
          </p:grpSpPr>
          <p:cxnSp>
            <p:nvCxnSpPr>
              <p:cNvPr id="108" name="Straight Connector 107">
                <a:extLst>
                  <a:ext uri="{FF2B5EF4-FFF2-40B4-BE49-F238E27FC236}">
                    <a16:creationId xmlns:a16="http://schemas.microsoft.com/office/drawing/2014/main" id="{6D73E0B1-4BE4-4A9F-A45C-D4B11DD99A27}"/>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9" name="Rectangle 108">
                <a:extLst>
                  <a:ext uri="{FF2B5EF4-FFF2-40B4-BE49-F238E27FC236}">
                    <a16:creationId xmlns:a16="http://schemas.microsoft.com/office/drawing/2014/main" id="{6BC0585E-046D-C467-4CED-F61187E4D8E5}"/>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5" name="Straight Connector 44">
              <a:extLst>
                <a:ext uri="{FF2B5EF4-FFF2-40B4-BE49-F238E27FC236}">
                  <a16:creationId xmlns:a16="http://schemas.microsoft.com/office/drawing/2014/main" id="{43A4FB1A-8F9B-E667-0350-72E246E02C30}"/>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7D2BFF8D-8207-1D3A-D055-06EB48AF090E}"/>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F13FD4AD-6DF5-C00B-179E-746C5D6888A0}"/>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00CF372F-AA55-52BB-89F9-71BA4B7E0B44}"/>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E9C4ECFE-472F-D0EC-1955-CB3352619554}"/>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AD30172-0E25-7426-0F56-0423789393E0}"/>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E2FDB137-D91F-8D5E-C1EE-070AE598BA4F}"/>
                </a:ext>
              </a:extLst>
            </p:cNvPr>
            <p:cNvGrpSpPr/>
            <p:nvPr/>
          </p:nvGrpSpPr>
          <p:grpSpPr>
            <a:xfrm>
              <a:off x="5182711" y="2531914"/>
              <a:ext cx="2377457" cy="219456"/>
              <a:chOff x="7567844" y="3948321"/>
              <a:chExt cx="2184916" cy="205956"/>
            </a:xfrm>
          </p:grpSpPr>
          <p:cxnSp>
            <p:nvCxnSpPr>
              <p:cNvPr id="60" name="Straight Connector 59">
                <a:extLst>
                  <a:ext uri="{FF2B5EF4-FFF2-40B4-BE49-F238E27FC236}">
                    <a16:creationId xmlns:a16="http://schemas.microsoft.com/office/drawing/2014/main" id="{0191E18A-D18A-75E1-EF8C-94A4E6D78A3A}"/>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62138F7D-33DE-E879-7DF8-F6EDC2F0C75A}"/>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630D8CE3-466F-EEC7-CC7E-99C97B153C10}"/>
                </a:ext>
              </a:extLst>
            </p:cNvPr>
            <p:cNvGrpSpPr/>
            <p:nvPr/>
          </p:nvGrpSpPr>
          <p:grpSpPr>
            <a:xfrm>
              <a:off x="1807467" y="4003255"/>
              <a:ext cx="2227947" cy="219456"/>
              <a:chOff x="7567844" y="3653334"/>
              <a:chExt cx="2047514" cy="205956"/>
            </a:xfrm>
          </p:grpSpPr>
          <p:cxnSp>
            <p:nvCxnSpPr>
              <p:cNvPr id="57" name="Straight Connector 56">
                <a:extLst>
                  <a:ext uri="{FF2B5EF4-FFF2-40B4-BE49-F238E27FC236}">
                    <a16:creationId xmlns:a16="http://schemas.microsoft.com/office/drawing/2014/main" id="{BC885F61-2DCB-CC94-817A-A5C5FB295FCF}"/>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309E3456-68AD-1812-DF88-6FBFEDEB8E2B}"/>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69401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0C83-0EE2-127B-31AB-A7677E7D78ED}"/>
              </a:ext>
            </a:extLst>
          </p:cNvPr>
          <p:cNvSpPr>
            <a:spLocks noGrp="1"/>
          </p:cNvSpPr>
          <p:nvPr>
            <p:ph type="title"/>
          </p:nvPr>
        </p:nvSpPr>
        <p:spPr/>
        <p:txBody>
          <a:bodyPr/>
          <a:lstStyle/>
          <a:p>
            <a:r>
              <a:rPr lang="en-US" dirty="0"/>
              <a:t>Planning Graph Mutexes</a:t>
            </a:r>
          </a:p>
        </p:txBody>
      </p:sp>
      <p:sp>
        <p:nvSpPr>
          <p:cNvPr id="3" name="Content Placeholder 2">
            <a:extLst>
              <a:ext uri="{FF2B5EF4-FFF2-40B4-BE49-F238E27FC236}">
                <a16:creationId xmlns:a16="http://schemas.microsoft.com/office/drawing/2014/main" id="{4E00FAE3-2599-1F1E-47FF-D50C4408B10C}"/>
              </a:ext>
            </a:extLst>
          </p:cNvPr>
          <p:cNvSpPr>
            <a:spLocks noGrp="1"/>
          </p:cNvSpPr>
          <p:nvPr>
            <p:ph idx="1"/>
          </p:nvPr>
        </p:nvSpPr>
        <p:spPr>
          <a:xfrm>
            <a:off x="552099" y="1113176"/>
            <a:ext cx="3391664" cy="2039539"/>
          </a:xfrm>
        </p:spPr>
        <p:txBody>
          <a:bodyPr/>
          <a:lstStyle/>
          <a:p>
            <a:pPr marL="0" lvl="1" indent="0">
              <a:spcBef>
                <a:spcPts val="600"/>
              </a:spcBef>
              <a:buNone/>
            </a:pPr>
            <a:r>
              <a:rPr lang="en-US" altLang="en-US" sz="2800" b="1" dirty="0">
                <a:solidFill>
                  <a:srgbClr val="C00000"/>
                </a:solidFill>
                <a:ea typeface="Calibri" charset="0"/>
                <a:cs typeface="Calibri" charset="0"/>
              </a:rPr>
              <a:t>Inconsistency</a:t>
            </a:r>
            <a:r>
              <a:rPr lang="en-US" altLang="en-US" sz="2800" b="1" dirty="0">
                <a:ea typeface="Calibri" charset="0"/>
                <a:cs typeface="Calibri" charset="0"/>
              </a:rPr>
              <a:t>:</a:t>
            </a:r>
            <a:r>
              <a:rPr lang="en-US" altLang="en-US" sz="2800" dirty="0">
                <a:ea typeface="Calibri" charset="0"/>
                <a:cs typeface="Calibri" charset="0"/>
              </a:rPr>
              <a:t> one action effect deletes or negates the </a:t>
            </a:r>
            <a:r>
              <a:rPr lang="en-US" altLang="en-US" sz="2800" b="1" dirty="0">
                <a:ea typeface="Calibri" charset="0"/>
                <a:cs typeface="Calibri" charset="0"/>
              </a:rPr>
              <a:t>effect</a:t>
            </a:r>
            <a:r>
              <a:rPr lang="en-US" altLang="en-US" sz="2800" dirty="0">
                <a:ea typeface="Calibri" charset="0"/>
                <a:cs typeface="Calibri" charset="0"/>
              </a:rPr>
              <a:t> of the other</a:t>
            </a:r>
            <a:endParaRPr lang="en-US" altLang="en-US" sz="2800" b="1" dirty="0">
              <a:solidFill>
                <a:srgbClr val="C00000"/>
              </a:solidFill>
              <a:ea typeface="Calibri" charset="0"/>
              <a:cs typeface="Calibri" charset="0"/>
            </a:endParaRPr>
          </a:p>
        </p:txBody>
      </p:sp>
      <p:pic>
        <p:nvPicPr>
          <p:cNvPr id="5" name="Picture 4">
            <a:extLst>
              <a:ext uri="{FF2B5EF4-FFF2-40B4-BE49-F238E27FC236}">
                <a16:creationId xmlns:a16="http://schemas.microsoft.com/office/drawing/2014/main" id="{01F4C461-1D20-4071-EFD8-75D43A9E9DEB}"/>
              </a:ext>
            </a:extLst>
          </p:cNvPr>
          <p:cNvPicPr>
            <a:picLocks noChangeAspect="1"/>
          </p:cNvPicPr>
          <p:nvPr/>
        </p:nvPicPr>
        <p:blipFill>
          <a:blip r:embed="rId2"/>
          <a:srcRect l="1389"/>
          <a:stretch>
            <a:fillRect/>
          </a:stretch>
        </p:blipFill>
        <p:spPr>
          <a:xfrm>
            <a:off x="240920" y="3366869"/>
            <a:ext cx="11271446" cy="2162148"/>
          </a:xfrm>
          <a:prstGeom prst="rect">
            <a:avLst/>
          </a:prstGeom>
        </p:spPr>
      </p:pic>
      <p:sp>
        <p:nvSpPr>
          <p:cNvPr id="8" name="Content Placeholder 2">
            <a:extLst>
              <a:ext uri="{FF2B5EF4-FFF2-40B4-BE49-F238E27FC236}">
                <a16:creationId xmlns:a16="http://schemas.microsoft.com/office/drawing/2014/main" id="{053747C4-AA59-82ED-BF59-86784B20456E}"/>
              </a:ext>
            </a:extLst>
          </p:cNvPr>
          <p:cNvSpPr txBox="1">
            <a:spLocks/>
          </p:cNvSpPr>
          <p:nvPr/>
        </p:nvSpPr>
        <p:spPr>
          <a:xfrm>
            <a:off x="4400168" y="1113175"/>
            <a:ext cx="3391664" cy="2039539"/>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600"/>
              </a:spcBef>
              <a:buFont typeface="Wingdings" panose="05000000000000000000" pitchFamily="2" charset="2"/>
              <a:buNone/>
            </a:pPr>
            <a:r>
              <a:rPr lang="en-US" altLang="en-US" sz="2800" b="1" dirty="0">
                <a:solidFill>
                  <a:srgbClr val="C00000"/>
                </a:solidFill>
                <a:ea typeface="Calibri" charset="0"/>
                <a:cs typeface="Calibri" charset="0"/>
              </a:rPr>
              <a:t>Interference</a:t>
            </a:r>
            <a:r>
              <a:rPr lang="en-US" altLang="en-US" sz="2800" dirty="0">
                <a:solidFill>
                  <a:srgbClr val="3333FF"/>
                </a:solidFill>
                <a:ea typeface="Calibri" charset="0"/>
                <a:cs typeface="Calibri" charset="0"/>
              </a:rPr>
              <a:t>:</a:t>
            </a:r>
            <a:r>
              <a:rPr lang="en-US" altLang="en-US" sz="2800" dirty="0">
                <a:ea typeface="Calibri" charset="0"/>
                <a:cs typeface="Calibri" charset="0"/>
              </a:rPr>
              <a:t> one action effect deletes or negates a </a:t>
            </a:r>
            <a:r>
              <a:rPr lang="en-US" altLang="en-US" sz="2800" b="1" dirty="0">
                <a:ea typeface="Calibri" charset="0"/>
                <a:cs typeface="Calibri" charset="0"/>
              </a:rPr>
              <a:t>precondition</a:t>
            </a:r>
            <a:r>
              <a:rPr lang="en-US" altLang="en-US" sz="2800" dirty="0">
                <a:ea typeface="Calibri" charset="0"/>
                <a:cs typeface="Calibri" charset="0"/>
              </a:rPr>
              <a:t> of the other</a:t>
            </a:r>
          </a:p>
          <a:p>
            <a:endParaRPr lang="en-US" dirty="0"/>
          </a:p>
        </p:txBody>
      </p:sp>
      <p:sp>
        <p:nvSpPr>
          <p:cNvPr id="9" name="Content Placeholder 2">
            <a:extLst>
              <a:ext uri="{FF2B5EF4-FFF2-40B4-BE49-F238E27FC236}">
                <a16:creationId xmlns:a16="http://schemas.microsoft.com/office/drawing/2014/main" id="{F7BF394E-13EB-A983-CD7C-1DC5B9C1804F}"/>
              </a:ext>
            </a:extLst>
          </p:cNvPr>
          <p:cNvSpPr txBox="1">
            <a:spLocks/>
          </p:cNvSpPr>
          <p:nvPr/>
        </p:nvSpPr>
        <p:spPr>
          <a:xfrm>
            <a:off x="8555767" y="1063897"/>
            <a:ext cx="3391664" cy="2039539"/>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600"/>
              </a:spcBef>
              <a:buFont typeface="Wingdings" panose="05000000000000000000" pitchFamily="2" charset="2"/>
              <a:buNone/>
            </a:pPr>
            <a:r>
              <a:rPr lang="en-US" altLang="en-US" sz="2800" b="1" dirty="0">
                <a:solidFill>
                  <a:srgbClr val="C00000"/>
                </a:solidFill>
                <a:ea typeface="Calibri" charset="0"/>
                <a:cs typeface="Calibri" charset="0"/>
              </a:rPr>
              <a:t>Competing Needs</a:t>
            </a:r>
            <a:r>
              <a:rPr lang="en-US" altLang="en-US" sz="2800" dirty="0">
                <a:solidFill>
                  <a:srgbClr val="3333FF"/>
                </a:solidFill>
                <a:ea typeface="Calibri" charset="0"/>
                <a:cs typeface="Calibri" charset="0"/>
              </a:rPr>
              <a:t>:</a:t>
            </a:r>
            <a:r>
              <a:rPr lang="en-US" altLang="en-US" sz="2800" dirty="0">
                <a:ea typeface="Calibri" charset="0"/>
                <a:cs typeface="Calibri" charset="0"/>
              </a:rPr>
              <a:t> the actions have preconditions that are</a:t>
            </a:r>
            <a:r>
              <a:rPr lang="en-US" altLang="en-US" sz="2800" i="1" dirty="0">
                <a:ea typeface="Calibri" charset="0"/>
                <a:cs typeface="Calibri" charset="0"/>
              </a:rPr>
              <a:t> </a:t>
            </a:r>
            <a:r>
              <a:rPr lang="en-US" altLang="en-US" sz="2800" dirty="0">
                <a:ea typeface="Calibri" charset="0"/>
                <a:cs typeface="Calibri" charset="0"/>
              </a:rPr>
              <a:t>mutex</a:t>
            </a:r>
            <a:r>
              <a:rPr lang="en-US" altLang="en-US" sz="2800" i="1" dirty="0">
                <a:ea typeface="Calibri" charset="0"/>
                <a:cs typeface="Calibri" charset="0"/>
              </a:rPr>
              <a:t> </a:t>
            </a:r>
            <a:r>
              <a:rPr lang="en-US" altLang="en-US" sz="2800" dirty="0">
                <a:ea typeface="Calibri" charset="0"/>
                <a:cs typeface="Calibri" charset="0"/>
              </a:rPr>
              <a:t>in prev. predicate-level </a:t>
            </a:r>
            <a:endParaRPr lang="en-US" altLang="en-US" dirty="0">
              <a:ea typeface="Calibri" charset="0"/>
              <a:cs typeface="Calibri" charset="0"/>
            </a:endParaRPr>
          </a:p>
          <a:p>
            <a:endParaRPr lang="en-US" dirty="0"/>
          </a:p>
        </p:txBody>
      </p:sp>
    </p:spTree>
    <p:extLst>
      <p:ext uri="{BB962C8B-B14F-4D97-AF65-F5344CB8AC3E}">
        <p14:creationId xmlns:p14="http://schemas.microsoft.com/office/powerpoint/2010/main" val="3646169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D785F-8C60-19C0-228B-434F43869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BC533-AC9F-CBA9-F7E2-BE8D890C6B91}"/>
              </a:ext>
            </a:extLst>
          </p:cNvPr>
          <p:cNvSpPr>
            <a:spLocks noGrp="1"/>
          </p:cNvSpPr>
          <p:nvPr>
            <p:ph type="title"/>
          </p:nvPr>
        </p:nvSpPr>
        <p:spPr/>
        <p:txBody>
          <a:bodyPr/>
          <a:lstStyle/>
          <a:p>
            <a:r>
              <a:rPr lang="en-US" dirty="0"/>
              <a:t>Planning Graph Mutexes</a:t>
            </a:r>
          </a:p>
        </p:txBody>
      </p:sp>
      <p:sp>
        <p:nvSpPr>
          <p:cNvPr id="3" name="Content Placeholder 2">
            <a:extLst>
              <a:ext uri="{FF2B5EF4-FFF2-40B4-BE49-F238E27FC236}">
                <a16:creationId xmlns:a16="http://schemas.microsoft.com/office/drawing/2014/main" id="{B538D811-2E51-B61C-B845-E376764CB000}"/>
              </a:ext>
            </a:extLst>
          </p:cNvPr>
          <p:cNvSpPr>
            <a:spLocks noGrp="1"/>
          </p:cNvSpPr>
          <p:nvPr>
            <p:ph idx="1"/>
          </p:nvPr>
        </p:nvSpPr>
        <p:spPr/>
        <p:txBody>
          <a:bodyPr/>
          <a:lstStyle/>
          <a:p>
            <a:r>
              <a:rPr lang="en-US" dirty="0"/>
              <a:t>Can you have your cake and eat it too?</a:t>
            </a:r>
          </a:p>
        </p:txBody>
      </p:sp>
      <mc:AlternateContent xmlns:mc="http://schemas.openxmlformats.org/markup-compatibility/2006" xmlns:a14="http://schemas.microsoft.com/office/drawing/2010/main">
        <mc:Choice Requires="a14">
          <p:sp>
            <p:nvSpPr>
              <p:cNvPr id="4" name="CuadroTexto 401">
                <a:extLst>
                  <a:ext uri="{FF2B5EF4-FFF2-40B4-BE49-F238E27FC236}">
                    <a16:creationId xmlns:a16="http://schemas.microsoft.com/office/drawing/2014/main" id="{05CE3CBD-0359-5A4E-7AB8-EA5F11B29CF7}"/>
                  </a:ext>
                </a:extLst>
              </p:cNvPr>
              <p:cNvSpPr txBox="1"/>
              <p:nvPr/>
            </p:nvSpPr>
            <p:spPr>
              <a:xfrm>
                <a:off x="962526" y="4278459"/>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4" name="CuadroTexto 401">
                <a:extLst>
                  <a:ext uri="{FF2B5EF4-FFF2-40B4-BE49-F238E27FC236}">
                    <a16:creationId xmlns:a16="http://schemas.microsoft.com/office/drawing/2014/main" id="{05CE3CBD-0359-5A4E-7AB8-EA5F11B29CF7}"/>
                  </a:ext>
                </a:extLst>
              </p:cNvPr>
              <p:cNvSpPr txBox="1">
                <a:spLocks noRot="1" noChangeAspect="1" noMove="1" noResize="1" noEditPoints="1" noAdjustHandles="1" noChangeArrowheads="1" noChangeShapeType="1" noTextEdit="1"/>
              </p:cNvSpPr>
              <p:nvPr/>
            </p:nvSpPr>
            <p:spPr>
              <a:xfrm>
                <a:off x="962526" y="4278459"/>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212D7545-F31C-6DC8-17E3-5EFC824E7C08}"/>
                  </a:ext>
                </a:extLst>
              </p:cNvPr>
              <p:cNvSpPr txBox="1"/>
              <p:nvPr/>
            </p:nvSpPr>
            <p:spPr>
              <a:xfrm>
                <a:off x="4336162" y="4278461"/>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1</m:t>
                          </m:r>
                        </m:sub>
                      </m:sSub>
                    </m:oMath>
                  </m:oMathPara>
                </a14:m>
                <a:endParaRPr lang="en-US" sz="3200" dirty="0">
                  <a:solidFill>
                    <a:srgbClr val="00B050"/>
                  </a:solidFill>
                </a:endParaRPr>
              </a:p>
            </p:txBody>
          </p:sp>
        </mc:Choice>
        <mc:Fallback xmlns="">
          <p:sp>
            <p:nvSpPr>
              <p:cNvPr id="5" name="CuadroTexto 401">
                <a:extLst>
                  <a:ext uri="{FF2B5EF4-FFF2-40B4-BE49-F238E27FC236}">
                    <a16:creationId xmlns:a16="http://schemas.microsoft.com/office/drawing/2014/main" id="{212D7545-F31C-6DC8-17E3-5EFC824E7C08}"/>
                  </a:ext>
                </a:extLst>
              </p:cNvPr>
              <p:cNvSpPr txBox="1">
                <a:spLocks noRot="1" noChangeAspect="1" noMove="1" noResize="1" noEditPoints="1" noAdjustHandles="1" noChangeArrowheads="1" noChangeShapeType="1" noTextEdit="1"/>
              </p:cNvSpPr>
              <p:nvPr/>
            </p:nvSpPr>
            <p:spPr>
              <a:xfrm>
                <a:off x="4336162" y="4278461"/>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A6359C79-012C-446A-D881-96543A581E74}"/>
                  </a:ext>
                </a:extLst>
              </p:cNvPr>
              <p:cNvSpPr txBox="1"/>
              <p:nvPr/>
            </p:nvSpPr>
            <p:spPr>
              <a:xfrm>
                <a:off x="2666956" y="4278460"/>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𝐴</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6" name="CuadroTexto 401">
                <a:extLst>
                  <a:ext uri="{FF2B5EF4-FFF2-40B4-BE49-F238E27FC236}">
                    <a16:creationId xmlns:a16="http://schemas.microsoft.com/office/drawing/2014/main" id="{A6359C79-012C-446A-D881-96543A581E74}"/>
                  </a:ext>
                </a:extLst>
              </p:cNvPr>
              <p:cNvSpPr txBox="1">
                <a:spLocks noRot="1" noChangeAspect="1" noMove="1" noResize="1" noEditPoints="1" noAdjustHandles="1" noChangeArrowheads="1" noChangeShapeType="1" noTextEdit="1"/>
              </p:cNvSpPr>
              <p:nvPr/>
            </p:nvSpPr>
            <p:spPr>
              <a:xfrm>
                <a:off x="2666956" y="4278460"/>
                <a:ext cx="727507" cy="584775"/>
              </a:xfrm>
              <a:prstGeom prst="rect">
                <a:avLst/>
              </a:prstGeom>
              <a:blipFill>
                <a:blip r:embed="rId5"/>
                <a:stretch>
                  <a:fillRect/>
                </a:stretch>
              </a:blipFill>
            </p:spPr>
            <p:txBody>
              <a:bodyPr/>
              <a:lstStyle/>
              <a:p>
                <a:r>
                  <a:rPr lang="en-US">
                    <a:noFill/>
                  </a:rPr>
                  <a:t> </a:t>
                </a:r>
              </a:p>
            </p:txBody>
          </p:sp>
        </mc:Fallback>
      </mc:AlternateContent>
      <p:sp>
        <p:nvSpPr>
          <p:cNvPr id="7" name="CuadroTexto 319">
            <a:extLst>
              <a:ext uri="{FF2B5EF4-FFF2-40B4-BE49-F238E27FC236}">
                <a16:creationId xmlns:a16="http://schemas.microsoft.com/office/drawing/2014/main" id="{CCAFA73D-8795-936C-2791-3BFB40DC641F}"/>
              </a:ext>
            </a:extLst>
          </p:cNvPr>
          <p:cNvSpPr txBox="1"/>
          <p:nvPr/>
        </p:nvSpPr>
        <p:spPr>
          <a:xfrm>
            <a:off x="2501765" y="2231331"/>
            <a:ext cx="926857" cy="830997"/>
          </a:xfrm>
          <a:prstGeom prst="rect">
            <a:avLst/>
          </a:prstGeom>
          <a:noFill/>
        </p:spPr>
        <p:txBody>
          <a:bodyPr wrap="none" rtlCol="0" anchor="ctr" anchorCtr="1">
            <a:spAutoFit/>
          </a:bodyPr>
          <a:lstStyle/>
          <a:p>
            <a:pPr algn="ctr"/>
            <a:endParaRPr lang="en-US" sz="2400" i="1" dirty="0">
              <a:solidFill>
                <a:schemeClr val="bg1">
                  <a:lumMod val="65000"/>
                </a:schemeClr>
              </a:solidFill>
            </a:endParaRPr>
          </a:p>
          <a:p>
            <a:pPr algn="ctr"/>
            <a:r>
              <a:rPr lang="en-US" sz="2400" i="1" dirty="0">
                <a:solidFill>
                  <a:schemeClr val="bg1">
                    <a:lumMod val="65000"/>
                  </a:schemeClr>
                </a:solidFill>
              </a:rPr>
              <a:t>no-op</a:t>
            </a:r>
          </a:p>
        </p:txBody>
      </p:sp>
      <p:sp>
        <p:nvSpPr>
          <p:cNvPr id="9" name="CuadroTexto 259">
            <a:extLst>
              <a:ext uri="{FF2B5EF4-FFF2-40B4-BE49-F238E27FC236}">
                <a16:creationId xmlns:a16="http://schemas.microsoft.com/office/drawing/2014/main" id="{29BCEBC7-33EC-BF34-78AE-C2EFBB9E5825}"/>
              </a:ext>
            </a:extLst>
          </p:cNvPr>
          <p:cNvSpPr txBox="1"/>
          <p:nvPr/>
        </p:nvSpPr>
        <p:spPr>
          <a:xfrm>
            <a:off x="2634533" y="1616583"/>
            <a:ext cx="591060" cy="461665"/>
          </a:xfrm>
          <a:prstGeom prst="rect">
            <a:avLst/>
          </a:prstGeom>
          <a:noFill/>
        </p:spPr>
        <p:txBody>
          <a:bodyPr wrap="none" rtlCol="0" anchor="ctr" anchorCtr="1">
            <a:spAutoFit/>
          </a:bodyPr>
          <a:lstStyle/>
          <a:p>
            <a:pPr algn="ctr"/>
            <a:r>
              <a:rPr lang="en-US" sz="2400" i="1" dirty="0">
                <a:solidFill>
                  <a:srgbClr val="00B0F0"/>
                </a:solidFill>
              </a:rPr>
              <a:t>Eat</a:t>
            </a:r>
          </a:p>
        </p:txBody>
      </p:sp>
      <mc:AlternateContent xmlns:mc="http://schemas.openxmlformats.org/markup-compatibility/2006" xmlns:a14="http://schemas.microsoft.com/office/drawing/2010/main">
        <mc:Choice Requires="a14">
          <p:sp>
            <p:nvSpPr>
              <p:cNvPr id="10" name="Rectángulo 205">
                <a:extLst>
                  <a:ext uri="{FF2B5EF4-FFF2-40B4-BE49-F238E27FC236}">
                    <a16:creationId xmlns:a16="http://schemas.microsoft.com/office/drawing/2014/main" id="{25EC35D0-A7CB-5559-1D93-646DB6861249}"/>
                  </a:ext>
                </a:extLst>
              </p:cNvPr>
              <p:cNvSpPr/>
              <p:nvPr/>
            </p:nvSpPr>
            <p:spPr>
              <a:xfrm>
                <a:off x="3943034" y="1684782"/>
                <a:ext cx="1321917" cy="2552733"/>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14:m>
                  <m:oMath xmlns:m="http://schemas.openxmlformats.org/officeDocument/2006/math">
                    <m:r>
                      <a:rPr lang="en-US" sz="2400" b="0" i="1" smtClean="0">
                        <a:solidFill>
                          <a:srgbClr val="00B050"/>
                        </a:solidFill>
                        <a:latin typeface="Cambria Math" panose="02040503050406030204" pitchFamily="18" charset="0"/>
                      </a:rPr>
                      <m:t>¬</m:t>
                    </m:r>
                  </m:oMath>
                </a14:m>
                <a:r>
                  <a:rPr lang="en-US" sz="2400" i="1" dirty="0">
                    <a:solidFill>
                      <a:srgbClr val="00B050"/>
                    </a:solidFill>
                  </a:rPr>
                  <a:t>Have </a:t>
                </a:r>
              </a:p>
              <a:p>
                <a:pPr algn="ctr"/>
                <a:r>
                  <a:rPr lang="en-US" sz="2400" i="1" dirty="0">
                    <a:solidFill>
                      <a:srgbClr val="00B050"/>
                    </a:solidFill>
                  </a:rPr>
                  <a:t> Have</a:t>
                </a:r>
              </a:p>
              <a:p>
                <a:pPr algn="ctr"/>
                <a:endParaRPr lang="en-US" sz="2400" i="1" dirty="0">
                  <a:solidFill>
                    <a:srgbClr val="00B050"/>
                  </a:solidFill>
                </a:endParaRPr>
              </a:p>
              <a:p>
                <a:pPr algn="ctr"/>
                <a:r>
                  <a:rPr lang="en-US" sz="2400" i="1" dirty="0">
                    <a:solidFill>
                      <a:srgbClr val="00B050"/>
                    </a:solidFill>
                  </a:rPr>
                  <a:t> Eaten</a:t>
                </a:r>
              </a:p>
              <a:p>
                <a:pPr algn="ctr"/>
                <a:r>
                  <a:rPr lang="en-US" sz="2400" i="1" dirty="0">
                    <a:solidFill>
                      <a:srgbClr val="00B050"/>
                    </a:solidFill>
                  </a:rPr>
                  <a:t> </a:t>
                </a:r>
              </a:p>
            </p:txBody>
          </p:sp>
        </mc:Choice>
        <mc:Fallback xmlns="">
          <p:sp>
            <p:nvSpPr>
              <p:cNvPr id="10" name="Rectángulo 205">
                <a:extLst>
                  <a:ext uri="{FF2B5EF4-FFF2-40B4-BE49-F238E27FC236}">
                    <a16:creationId xmlns:a16="http://schemas.microsoft.com/office/drawing/2014/main" id="{25EC35D0-A7CB-5559-1D93-646DB6861249}"/>
                  </a:ext>
                </a:extLst>
              </p:cNvPr>
              <p:cNvSpPr>
                <a:spLocks noRot="1" noChangeAspect="1" noMove="1" noResize="1" noEditPoints="1" noAdjustHandles="1" noChangeArrowheads="1" noChangeShapeType="1" noTextEdit="1"/>
              </p:cNvSpPr>
              <p:nvPr/>
            </p:nvSpPr>
            <p:spPr>
              <a:xfrm>
                <a:off x="3943034" y="1684782"/>
                <a:ext cx="1321917" cy="2552733"/>
              </a:xfrm>
              <a:prstGeom prst="rect">
                <a:avLst/>
              </a:prstGeom>
              <a:blipFill>
                <a:blip r:embed="rId6"/>
                <a:stretch>
                  <a:fillRect/>
                </a:stretch>
              </a:blipFill>
              <a:ln w="19051">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ángulo 195">
                <a:extLst>
                  <a:ext uri="{FF2B5EF4-FFF2-40B4-BE49-F238E27FC236}">
                    <a16:creationId xmlns:a16="http://schemas.microsoft.com/office/drawing/2014/main" id="{9C26E182-9691-047F-FCE7-0B9711472C80}"/>
                  </a:ext>
                </a:extLst>
              </p:cNvPr>
              <p:cNvSpPr/>
              <p:nvPr/>
            </p:nvSpPr>
            <p:spPr>
              <a:xfrm>
                <a:off x="598483" y="1684783"/>
                <a:ext cx="1325880" cy="2557670"/>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i="1" dirty="0">
                  <a:solidFill>
                    <a:srgbClr val="00B050"/>
                  </a:solidFill>
                </a:endParaRPr>
              </a:p>
              <a:p>
                <a:pPr algn="ctr"/>
                <a:r>
                  <a:rPr lang="en-US" sz="2400" i="1" dirty="0">
                    <a:solidFill>
                      <a:srgbClr val="00B050"/>
                    </a:solidFill>
                  </a:rPr>
                  <a:t>Have</a:t>
                </a:r>
              </a:p>
              <a:p>
                <a:pPr algn="ctr"/>
                <a:endParaRPr lang="en-US" sz="2400" i="1" dirty="0">
                  <a:solidFill>
                    <a:srgbClr val="00B050"/>
                  </a:solidFill>
                </a:endParaRPr>
              </a:p>
              <a:p>
                <a:pPr algn="ctr"/>
                <a:endParaRPr lang="en-US" sz="2400" i="1" dirty="0">
                  <a:solidFill>
                    <a:srgbClr val="00B050"/>
                  </a:solidFill>
                  <a:latin typeface="Cambria Math" panose="02040503050406030204" pitchFamily="18" charset="0"/>
                </a:endParaRPr>
              </a:p>
              <a:p>
                <a:pPr algn="ctr"/>
                <a14:m>
                  <m:oMathPara xmlns:m="http://schemas.openxmlformats.org/officeDocument/2006/math">
                    <m:oMath>
                      <m:r>
                        <a:rPr lang="en-US" sz="2400" b="0" i="1" dirty="0" smtClean="0">
                          <a:solidFill>
                            <a:srgbClr val="00B050"/>
                          </a:solidFill>
                          <a:latin typeface="Cambria Math" panose="02040503050406030204" pitchFamily="18" charset="0"/>
                        </a:rPr>
                        <m:t> </m:t>
                      </m:r>
                    </m:oMath>
                  </m:oMathPara>
                </a14:m>
                <a:endParaRPr lang="en-US" sz="2400" i="1" dirty="0">
                  <a:solidFill>
                    <a:srgbClr val="00B050"/>
                  </a:solidFill>
                </a:endParaRPr>
              </a:p>
            </p:txBody>
          </p:sp>
        </mc:Choice>
        <mc:Fallback xmlns="">
          <p:sp>
            <p:nvSpPr>
              <p:cNvPr id="11" name="Rectángulo 195">
                <a:extLst>
                  <a:ext uri="{FF2B5EF4-FFF2-40B4-BE49-F238E27FC236}">
                    <a16:creationId xmlns:a16="http://schemas.microsoft.com/office/drawing/2014/main" id="{9C26E182-9691-047F-FCE7-0B9711472C80}"/>
                  </a:ext>
                </a:extLst>
              </p:cNvPr>
              <p:cNvSpPr>
                <a:spLocks noRot="1" noChangeAspect="1" noMove="1" noResize="1" noEditPoints="1" noAdjustHandles="1" noChangeArrowheads="1" noChangeShapeType="1" noTextEdit="1"/>
              </p:cNvSpPr>
              <p:nvPr/>
            </p:nvSpPr>
            <p:spPr>
              <a:xfrm>
                <a:off x="598483" y="1684783"/>
                <a:ext cx="1325880" cy="2557670"/>
              </a:xfrm>
              <a:prstGeom prst="rect">
                <a:avLst/>
              </a:prstGeom>
              <a:blipFill>
                <a:blip r:embed="rId7"/>
                <a:stretch>
                  <a:fillRect/>
                </a:stretch>
              </a:blipFill>
              <a:ln w="19051">
                <a:solidFill>
                  <a:srgbClr val="00B050"/>
                </a:solidFill>
              </a:ln>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4079DAC6-4FE0-2C2F-9F5C-D091B4F77AC7}"/>
              </a:ext>
            </a:extLst>
          </p:cNvPr>
          <p:cNvGrpSpPr/>
          <p:nvPr/>
        </p:nvGrpSpPr>
        <p:grpSpPr>
          <a:xfrm>
            <a:off x="1743026" y="2534413"/>
            <a:ext cx="2339143" cy="219456"/>
            <a:chOff x="7512003" y="3984077"/>
            <a:chExt cx="2149704" cy="205956"/>
          </a:xfrm>
        </p:grpSpPr>
        <p:cxnSp>
          <p:nvCxnSpPr>
            <p:cNvPr id="13" name="Straight Connector 12">
              <a:extLst>
                <a:ext uri="{FF2B5EF4-FFF2-40B4-BE49-F238E27FC236}">
                  <a16:creationId xmlns:a16="http://schemas.microsoft.com/office/drawing/2014/main" id="{572CEFDF-7F03-8FDE-6020-22C8FA25B429}"/>
                </a:ext>
              </a:extLst>
            </p:cNvPr>
            <p:cNvCxnSpPr>
              <a:cxnSpLocks/>
            </p:cNvCxnSpPr>
            <p:nvPr/>
          </p:nvCxnSpPr>
          <p:spPr>
            <a:xfrm>
              <a:off x="7512003" y="4091949"/>
              <a:ext cx="214970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77DA433C-FBA7-D2D1-85C2-EB28AE3FE415}"/>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6C7E7354-B05E-13F3-6465-16AD8E1D2105}"/>
              </a:ext>
            </a:extLst>
          </p:cNvPr>
          <p:cNvCxnSpPr>
            <a:cxnSpLocks/>
            <a:endCxn id="9" idx="1"/>
          </p:cNvCxnSpPr>
          <p:nvPr/>
        </p:nvCxnSpPr>
        <p:spPr>
          <a:xfrm flipV="1">
            <a:off x="1743026" y="1847416"/>
            <a:ext cx="891507" cy="72943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43506A-4A50-7C85-F66C-BC98E22A2167}"/>
              </a:ext>
            </a:extLst>
          </p:cNvPr>
          <p:cNvCxnSpPr>
            <a:cxnSpLocks/>
            <a:stCxn id="9" idx="3"/>
          </p:cNvCxnSpPr>
          <p:nvPr/>
        </p:nvCxnSpPr>
        <p:spPr>
          <a:xfrm>
            <a:off x="3225593" y="1847416"/>
            <a:ext cx="919816" cy="1398286"/>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E2224DA-98F1-154C-CD2B-AB73A7CD336D}"/>
              </a:ext>
            </a:extLst>
          </p:cNvPr>
          <p:cNvCxnSpPr>
            <a:cxnSpLocks/>
            <a:stCxn id="9" idx="3"/>
          </p:cNvCxnSpPr>
          <p:nvPr/>
        </p:nvCxnSpPr>
        <p:spPr>
          <a:xfrm>
            <a:off x="3225593" y="1847416"/>
            <a:ext cx="857898"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 name="Curved Connector 30">
            <a:extLst>
              <a:ext uri="{FF2B5EF4-FFF2-40B4-BE49-F238E27FC236}">
                <a16:creationId xmlns:a16="http://schemas.microsoft.com/office/drawing/2014/main" id="{EDC36DC2-DB8A-48EC-E845-1B314A8BFAEE}"/>
              </a:ext>
            </a:extLst>
          </p:cNvPr>
          <p:cNvCxnSpPr>
            <a:cxnSpLocks/>
            <a:stCxn id="9" idx="1"/>
            <a:endCxn id="7" idx="1"/>
          </p:cNvCxnSpPr>
          <p:nvPr/>
        </p:nvCxnSpPr>
        <p:spPr>
          <a:xfrm rot="10800000" flipV="1">
            <a:off x="2501765" y="1847416"/>
            <a:ext cx="132768" cy="799414"/>
          </a:xfrm>
          <a:prstGeom prst="curvedConnector3">
            <a:avLst>
              <a:gd name="adj1" fmla="val 272180"/>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0" name="CuadroTexto 259">
                <a:extLst>
                  <a:ext uri="{FF2B5EF4-FFF2-40B4-BE49-F238E27FC236}">
                    <a16:creationId xmlns:a16="http://schemas.microsoft.com/office/drawing/2014/main" id="{CD019BA1-E9CE-0967-3866-64FF456025FC}"/>
                  </a:ext>
                </a:extLst>
              </p:cNvPr>
              <p:cNvSpPr txBox="1"/>
              <p:nvPr/>
            </p:nvSpPr>
            <p:spPr>
              <a:xfrm>
                <a:off x="917368" y="5052324"/>
                <a:ext cx="4482971" cy="1384995"/>
              </a:xfrm>
              <a:prstGeom prst="rect">
                <a:avLst/>
              </a:prstGeom>
              <a:noFill/>
            </p:spPr>
            <p:txBody>
              <a:bodyPr wrap="square" rtlCol="0" anchor="ctr" anchorCtr="1">
                <a:spAutoFit/>
              </a:bodyPr>
              <a:lstStyle/>
              <a:p>
                <a:r>
                  <a:rPr lang="en-US" sz="2800" dirty="0">
                    <a:solidFill>
                      <a:schemeClr val="tx1"/>
                    </a:solidFill>
                  </a:rPr>
                  <a:t>In </a:t>
                </a:r>
                <a14:m>
                  <m:oMath xmlns:m="http://schemas.openxmlformats.org/officeDocument/2006/math">
                    <m:sSub>
                      <m:sSubPr>
                        <m:ctrlPr>
                          <a:rPr lang="en-US" sz="2800" i="1" dirty="0" smtClean="0">
                            <a:solidFill>
                              <a:schemeClr val="tx1"/>
                            </a:solidFill>
                            <a:latin typeface="Cambria Math" panose="02040503050406030204" pitchFamily="18" charset="0"/>
                          </a:rPr>
                        </m:ctrlPr>
                      </m:sSubPr>
                      <m:e>
                        <m:r>
                          <a:rPr lang="en-US" sz="2800" i="1" dirty="0" smtClean="0">
                            <a:solidFill>
                              <a:schemeClr val="tx1"/>
                            </a:solidFill>
                            <a:latin typeface="Cambria Math" panose="02040503050406030204" pitchFamily="18" charset="0"/>
                          </a:rPr>
                          <m:t>𝐴</m:t>
                        </m:r>
                      </m:e>
                      <m:sub>
                        <m:r>
                          <a:rPr lang="en-US" sz="2800" b="0" i="1" dirty="0" smtClean="0">
                            <a:solidFill>
                              <a:schemeClr val="tx1"/>
                            </a:solidFill>
                            <a:latin typeface="Cambria Math" panose="02040503050406030204" pitchFamily="18" charset="0"/>
                          </a:rPr>
                          <m:t>0</m:t>
                        </m:r>
                      </m:sub>
                    </m:sSub>
                  </m:oMath>
                </a14:m>
                <a:r>
                  <a:rPr lang="en-US" sz="2800" dirty="0">
                    <a:solidFill>
                      <a:schemeClr val="tx1"/>
                    </a:solidFill>
                  </a:rPr>
                  <a:t>, </a:t>
                </a:r>
                <a:r>
                  <a:rPr lang="en-US" sz="2800" i="1" dirty="0">
                    <a:solidFill>
                      <a:schemeClr val="tx1"/>
                    </a:solidFill>
                  </a:rPr>
                  <a:t>Eat</a:t>
                </a:r>
                <a:r>
                  <a:rPr lang="en-US" sz="2800" dirty="0">
                    <a:solidFill>
                      <a:schemeClr val="tx1"/>
                    </a:solidFill>
                  </a:rPr>
                  <a:t> and </a:t>
                </a:r>
                <a:r>
                  <a:rPr lang="en-US" sz="2800" i="1" dirty="0">
                    <a:solidFill>
                      <a:schemeClr val="tx1"/>
                    </a:solidFill>
                  </a:rPr>
                  <a:t>no-op(Have)</a:t>
                </a:r>
              </a:p>
              <a:p>
                <a:r>
                  <a:rPr lang="en-US" sz="2800" dirty="0">
                    <a:solidFill>
                      <a:schemeClr val="tx1"/>
                    </a:solidFill>
                  </a:rPr>
                  <a:t>have </a:t>
                </a:r>
                <a:r>
                  <a:rPr lang="en-US" sz="2800" dirty="0">
                    <a:solidFill>
                      <a:srgbClr val="C00000"/>
                    </a:solidFill>
                  </a:rPr>
                  <a:t>inconsistent effects</a:t>
                </a:r>
              </a:p>
              <a:p>
                <a:r>
                  <a:rPr lang="en-US" sz="2800" dirty="0"/>
                  <a:t>and are</a:t>
                </a:r>
                <a:r>
                  <a:rPr lang="en-US" sz="2800" dirty="0">
                    <a:solidFill>
                      <a:srgbClr val="C00000"/>
                    </a:solidFill>
                  </a:rPr>
                  <a:t> inconsistent</a:t>
                </a:r>
              </a:p>
            </p:txBody>
          </p:sp>
        </mc:Choice>
        <mc:Fallback xmlns="">
          <p:sp>
            <p:nvSpPr>
              <p:cNvPr id="20" name="CuadroTexto 259">
                <a:extLst>
                  <a:ext uri="{FF2B5EF4-FFF2-40B4-BE49-F238E27FC236}">
                    <a16:creationId xmlns:a16="http://schemas.microsoft.com/office/drawing/2014/main" id="{CD019BA1-E9CE-0967-3866-64FF456025FC}"/>
                  </a:ext>
                </a:extLst>
              </p:cNvPr>
              <p:cNvSpPr txBox="1">
                <a:spLocks noRot="1" noChangeAspect="1" noMove="1" noResize="1" noEditPoints="1" noAdjustHandles="1" noChangeArrowheads="1" noChangeShapeType="1" noTextEdit="1"/>
              </p:cNvSpPr>
              <p:nvPr/>
            </p:nvSpPr>
            <p:spPr>
              <a:xfrm>
                <a:off x="917368" y="5052324"/>
                <a:ext cx="4482971" cy="1384995"/>
              </a:xfrm>
              <a:prstGeom prst="rect">
                <a:avLst/>
              </a:prstGeom>
              <a:blipFill>
                <a:blip r:embed="rId8"/>
                <a:stretch>
                  <a:fillRect t="-3965" b="-123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6D45A77-84BB-23C9-91E9-BFDC5E8C5A05}"/>
                  </a:ext>
                </a:extLst>
              </p:cNvPr>
              <p:cNvSpPr txBox="1"/>
              <p:nvPr/>
            </p:nvSpPr>
            <p:spPr>
              <a:xfrm>
                <a:off x="5072229" y="5515246"/>
                <a:ext cx="6933303" cy="954107"/>
              </a:xfrm>
              <a:prstGeom prst="rect">
                <a:avLst/>
              </a:prstGeom>
              <a:noFill/>
            </p:spPr>
            <p:txBody>
              <a:bodyPr wrap="square">
                <a:spAutoFit/>
              </a:bodyPr>
              <a:lstStyle/>
              <a:p>
                <a:r>
                  <a:rPr lang="en-US" sz="2800" dirty="0">
                    <a:sym typeface="Wingdings" panose="05000000000000000000" pitchFamily="2" charset="2"/>
                  </a:rPr>
                  <a:t> </a:t>
                </a:r>
                <a:r>
                  <a:rPr lang="en-US" sz="2800" i="1" dirty="0"/>
                  <a:t>Eat</a:t>
                </a:r>
                <a:r>
                  <a:rPr lang="en-US" sz="2800" dirty="0"/>
                  <a:t> add </a:t>
                </a:r>
                <a14:m>
                  <m:oMath xmlns:m="http://schemas.openxmlformats.org/officeDocument/2006/math">
                    <m:r>
                      <a:rPr lang="en-US" sz="2800" b="0" i="1" smtClean="0">
                        <a:latin typeface="Cambria Math" panose="02040503050406030204" pitchFamily="18" charset="0"/>
                      </a:rPr>
                      <m:t>¬</m:t>
                    </m:r>
                  </m:oMath>
                </a14:m>
                <a:r>
                  <a:rPr lang="en-US" sz="2800" i="1" dirty="0"/>
                  <a:t>Have</a:t>
                </a:r>
                <a:r>
                  <a:rPr lang="en-US" sz="2800" dirty="0"/>
                  <a:t>, the </a:t>
                </a:r>
                <a:r>
                  <a:rPr lang="en-US" sz="2800" i="1" dirty="0"/>
                  <a:t>no-op</a:t>
                </a:r>
                <a:r>
                  <a:rPr lang="en-US" sz="2800" dirty="0"/>
                  <a:t> adds </a:t>
                </a:r>
                <a:r>
                  <a:rPr lang="en-US" sz="2800" i="1" dirty="0"/>
                  <a:t>Have</a:t>
                </a:r>
                <a:endParaRPr lang="en-US" sz="2800" dirty="0"/>
              </a:p>
              <a:p>
                <a:r>
                  <a:rPr lang="en-US" sz="2800" dirty="0">
                    <a:sym typeface="Wingdings" panose="05000000000000000000" pitchFamily="2" charset="2"/>
                  </a:rPr>
                  <a:t> </a:t>
                </a:r>
                <a:r>
                  <a:rPr lang="en-US" sz="2800" i="1" dirty="0"/>
                  <a:t>Eat</a:t>
                </a:r>
                <a:r>
                  <a:rPr lang="en-US" sz="2800" dirty="0"/>
                  <a:t> deletes the </a:t>
                </a:r>
                <a:r>
                  <a:rPr lang="en-US" sz="2800" i="1" dirty="0"/>
                  <a:t>no-op</a:t>
                </a:r>
                <a:r>
                  <a:rPr lang="en-US" sz="2800" dirty="0"/>
                  <a:t>’s precondition</a:t>
                </a:r>
              </a:p>
            </p:txBody>
          </p:sp>
        </mc:Choice>
        <mc:Fallback xmlns="">
          <p:sp>
            <p:nvSpPr>
              <p:cNvPr id="23" name="TextBox 22">
                <a:extLst>
                  <a:ext uri="{FF2B5EF4-FFF2-40B4-BE49-F238E27FC236}">
                    <a16:creationId xmlns:a16="http://schemas.microsoft.com/office/drawing/2014/main" id="{86D45A77-84BB-23C9-91E9-BFDC5E8C5A05}"/>
                  </a:ext>
                </a:extLst>
              </p:cNvPr>
              <p:cNvSpPr txBox="1">
                <a:spLocks noRot="1" noChangeAspect="1" noMove="1" noResize="1" noEditPoints="1" noAdjustHandles="1" noChangeArrowheads="1" noChangeShapeType="1" noTextEdit="1"/>
              </p:cNvSpPr>
              <p:nvPr/>
            </p:nvSpPr>
            <p:spPr>
              <a:xfrm>
                <a:off x="5072229" y="5515246"/>
                <a:ext cx="6933303" cy="954107"/>
              </a:xfrm>
              <a:prstGeom prst="rect">
                <a:avLst/>
              </a:prstGeom>
              <a:blipFill>
                <a:blip r:embed="rId9"/>
                <a:stretch>
                  <a:fillRect l="-1759" t="-8333" b="-17949"/>
                </a:stretch>
              </a:blipFill>
            </p:spPr>
            <p:txBody>
              <a:bodyPr/>
              <a:lstStyle/>
              <a:p>
                <a:r>
                  <a:rPr lang="en-US">
                    <a:noFill/>
                  </a:rPr>
                  <a:t> </a:t>
                </a:r>
              </a:p>
            </p:txBody>
          </p:sp>
        </mc:Fallback>
      </mc:AlternateContent>
    </p:spTree>
    <p:extLst>
      <p:ext uri="{BB962C8B-B14F-4D97-AF65-F5344CB8AC3E}">
        <p14:creationId xmlns:p14="http://schemas.microsoft.com/office/powerpoint/2010/main" val="54200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0AF05-7138-E0BA-948C-34C038B07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E6443-B6BE-BF4D-1C29-68F97EC95199}"/>
              </a:ext>
            </a:extLst>
          </p:cNvPr>
          <p:cNvSpPr>
            <a:spLocks noGrp="1"/>
          </p:cNvSpPr>
          <p:nvPr>
            <p:ph type="title"/>
          </p:nvPr>
        </p:nvSpPr>
        <p:spPr/>
        <p:txBody>
          <a:bodyPr/>
          <a:lstStyle/>
          <a:p>
            <a:r>
              <a:rPr lang="en-US" dirty="0"/>
              <a:t>Planning Graph Mutexes</a:t>
            </a:r>
          </a:p>
        </p:txBody>
      </p:sp>
      <p:sp>
        <p:nvSpPr>
          <p:cNvPr id="3" name="Content Placeholder 2">
            <a:extLst>
              <a:ext uri="{FF2B5EF4-FFF2-40B4-BE49-F238E27FC236}">
                <a16:creationId xmlns:a16="http://schemas.microsoft.com/office/drawing/2014/main" id="{BB8FF7F4-295C-598A-9537-0E6A9DA3D30D}"/>
              </a:ext>
            </a:extLst>
          </p:cNvPr>
          <p:cNvSpPr>
            <a:spLocks noGrp="1"/>
          </p:cNvSpPr>
          <p:nvPr>
            <p:ph idx="1"/>
          </p:nvPr>
        </p:nvSpPr>
        <p:spPr/>
        <p:txBody>
          <a:bodyPr/>
          <a:lstStyle/>
          <a:p>
            <a:r>
              <a:rPr lang="en-US" dirty="0"/>
              <a:t>Can you have your cake and eat it too?</a:t>
            </a:r>
          </a:p>
        </p:txBody>
      </p:sp>
      <mc:AlternateContent xmlns:mc="http://schemas.openxmlformats.org/markup-compatibility/2006" xmlns:a14="http://schemas.microsoft.com/office/drawing/2010/main">
        <mc:Choice Requires="a14">
          <p:sp>
            <p:nvSpPr>
              <p:cNvPr id="4" name="CuadroTexto 401">
                <a:extLst>
                  <a:ext uri="{FF2B5EF4-FFF2-40B4-BE49-F238E27FC236}">
                    <a16:creationId xmlns:a16="http://schemas.microsoft.com/office/drawing/2014/main" id="{397375CC-1B28-FF41-C382-B30D1D4A9B12}"/>
                  </a:ext>
                </a:extLst>
              </p:cNvPr>
              <p:cNvSpPr txBox="1"/>
              <p:nvPr/>
            </p:nvSpPr>
            <p:spPr>
              <a:xfrm>
                <a:off x="962526" y="4278459"/>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4" name="CuadroTexto 401">
                <a:extLst>
                  <a:ext uri="{FF2B5EF4-FFF2-40B4-BE49-F238E27FC236}">
                    <a16:creationId xmlns:a16="http://schemas.microsoft.com/office/drawing/2014/main" id="{397375CC-1B28-FF41-C382-B30D1D4A9B12}"/>
                  </a:ext>
                </a:extLst>
              </p:cNvPr>
              <p:cNvSpPr txBox="1">
                <a:spLocks noRot="1" noChangeAspect="1" noMove="1" noResize="1" noEditPoints="1" noAdjustHandles="1" noChangeArrowheads="1" noChangeShapeType="1" noTextEdit="1"/>
              </p:cNvSpPr>
              <p:nvPr/>
            </p:nvSpPr>
            <p:spPr>
              <a:xfrm>
                <a:off x="962526" y="4278459"/>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E9FEEF45-F311-172A-C81D-1F084555ECBA}"/>
                  </a:ext>
                </a:extLst>
              </p:cNvPr>
              <p:cNvSpPr txBox="1"/>
              <p:nvPr/>
            </p:nvSpPr>
            <p:spPr>
              <a:xfrm>
                <a:off x="4336162" y="4278461"/>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1</m:t>
                          </m:r>
                        </m:sub>
                      </m:sSub>
                    </m:oMath>
                  </m:oMathPara>
                </a14:m>
                <a:endParaRPr lang="en-US" sz="3200" dirty="0">
                  <a:solidFill>
                    <a:srgbClr val="00B050"/>
                  </a:solidFill>
                </a:endParaRPr>
              </a:p>
            </p:txBody>
          </p:sp>
        </mc:Choice>
        <mc:Fallback xmlns="">
          <p:sp>
            <p:nvSpPr>
              <p:cNvPr id="5" name="CuadroTexto 401">
                <a:extLst>
                  <a:ext uri="{FF2B5EF4-FFF2-40B4-BE49-F238E27FC236}">
                    <a16:creationId xmlns:a16="http://schemas.microsoft.com/office/drawing/2014/main" id="{E9FEEF45-F311-172A-C81D-1F084555ECBA}"/>
                  </a:ext>
                </a:extLst>
              </p:cNvPr>
              <p:cNvSpPr txBox="1">
                <a:spLocks noRot="1" noChangeAspect="1" noMove="1" noResize="1" noEditPoints="1" noAdjustHandles="1" noChangeArrowheads="1" noChangeShapeType="1" noTextEdit="1"/>
              </p:cNvSpPr>
              <p:nvPr/>
            </p:nvSpPr>
            <p:spPr>
              <a:xfrm>
                <a:off x="4336162" y="4278461"/>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A847DA14-133D-0077-A166-D8DA22015430}"/>
                  </a:ext>
                </a:extLst>
              </p:cNvPr>
              <p:cNvSpPr txBox="1"/>
              <p:nvPr/>
            </p:nvSpPr>
            <p:spPr>
              <a:xfrm>
                <a:off x="2666956" y="4278460"/>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𝐴</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6" name="CuadroTexto 401">
                <a:extLst>
                  <a:ext uri="{FF2B5EF4-FFF2-40B4-BE49-F238E27FC236}">
                    <a16:creationId xmlns:a16="http://schemas.microsoft.com/office/drawing/2014/main" id="{A847DA14-133D-0077-A166-D8DA22015430}"/>
                  </a:ext>
                </a:extLst>
              </p:cNvPr>
              <p:cNvSpPr txBox="1">
                <a:spLocks noRot="1" noChangeAspect="1" noMove="1" noResize="1" noEditPoints="1" noAdjustHandles="1" noChangeArrowheads="1" noChangeShapeType="1" noTextEdit="1"/>
              </p:cNvSpPr>
              <p:nvPr/>
            </p:nvSpPr>
            <p:spPr>
              <a:xfrm>
                <a:off x="2666956" y="4278460"/>
                <a:ext cx="727507" cy="584775"/>
              </a:xfrm>
              <a:prstGeom prst="rect">
                <a:avLst/>
              </a:prstGeom>
              <a:blipFill>
                <a:blip r:embed="rId5"/>
                <a:stretch>
                  <a:fillRect/>
                </a:stretch>
              </a:blipFill>
            </p:spPr>
            <p:txBody>
              <a:bodyPr/>
              <a:lstStyle/>
              <a:p>
                <a:r>
                  <a:rPr lang="en-US">
                    <a:noFill/>
                  </a:rPr>
                  <a:t> </a:t>
                </a:r>
              </a:p>
            </p:txBody>
          </p:sp>
        </mc:Fallback>
      </mc:AlternateContent>
      <p:sp>
        <p:nvSpPr>
          <p:cNvPr id="7" name="CuadroTexto 319">
            <a:extLst>
              <a:ext uri="{FF2B5EF4-FFF2-40B4-BE49-F238E27FC236}">
                <a16:creationId xmlns:a16="http://schemas.microsoft.com/office/drawing/2014/main" id="{4AC8EB31-6D7E-2167-DFF6-5D3ACE37BFF6}"/>
              </a:ext>
            </a:extLst>
          </p:cNvPr>
          <p:cNvSpPr txBox="1"/>
          <p:nvPr/>
        </p:nvSpPr>
        <p:spPr>
          <a:xfrm>
            <a:off x="1889191" y="2605555"/>
            <a:ext cx="926857" cy="461665"/>
          </a:xfrm>
          <a:prstGeom prst="rect">
            <a:avLst/>
          </a:prstGeom>
          <a:noFill/>
        </p:spPr>
        <p:txBody>
          <a:bodyPr wrap="none" rtlCol="0" anchor="ctr" anchorCtr="1">
            <a:spAutoFit/>
          </a:bodyPr>
          <a:lstStyle/>
          <a:p>
            <a:pPr algn="ctr"/>
            <a:r>
              <a:rPr lang="en-US" sz="2400" i="1" dirty="0">
                <a:solidFill>
                  <a:schemeClr val="bg1">
                    <a:lumMod val="65000"/>
                  </a:schemeClr>
                </a:solidFill>
              </a:rPr>
              <a:t>no-op</a:t>
            </a:r>
          </a:p>
        </p:txBody>
      </p:sp>
      <p:sp>
        <p:nvSpPr>
          <p:cNvPr id="9" name="CuadroTexto 259">
            <a:extLst>
              <a:ext uri="{FF2B5EF4-FFF2-40B4-BE49-F238E27FC236}">
                <a16:creationId xmlns:a16="http://schemas.microsoft.com/office/drawing/2014/main" id="{8AE2EA1D-516E-9750-08E7-432B615AA01E}"/>
              </a:ext>
            </a:extLst>
          </p:cNvPr>
          <p:cNvSpPr txBox="1"/>
          <p:nvPr/>
        </p:nvSpPr>
        <p:spPr>
          <a:xfrm>
            <a:off x="2634533" y="1616583"/>
            <a:ext cx="591060" cy="461665"/>
          </a:xfrm>
          <a:prstGeom prst="rect">
            <a:avLst/>
          </a:prstGeom>
          <a:noFill/>
        </p:spPr>
        <p:txBody>
          <a:bodyPr wrap="none" rtlCol="0" anchor="ctr" anchorCtr="1">
            <a:spAutoFit/>
          </a:bodyPr>
          <a:lstStyle/>
          <a:p>
            <a:pPr algn="ctr"/>
            <a:r>
              <a:rPr lang="en-US" sz="2400" i="1" dirty="0">
                <a:solidFill>
                  <a:srgbClr val="00B0F0"/>
                </a:solidFill>
              </a:rPr>
              <a:t>Eat</a:t>
            </a:r>
          </a:p>
        </p:txBody>
      </p:sp>
      <mc:AlternateContent xmlns:mc="http://schemas.openxmlformats.org/markup-compatibility/2006" xmlns:a14="http://schemas.microsoft.com/office/drawing/2010/main">
        <mc:Choice Requires="a14">
          <p:sp>
            <p:nvSpPr>
              <p:cNvPr id="10" name="Rectángulo 205">
                <a:extLst>
                  <a:ext uri="{FF2B5EF4-FFF2-40B4-BE49-F238E27FC236}">
                    <a16:creationId xmlns:a16="http://schemas.microsoft.com/office/drawing/2014/main" id="{7FE3E11D-243A-FBAB-C80B-974C3327F98D}"/>
                  </a:ext>
                </a:extLst>
              </p:cNvPr>
              <p:cNvSpPr/>
              <p:nvPr/>
            </p:nvSpPr>
            <p:spPr>
              <a:xfrm>
                <a:off x="3943034" y="1684782"/>
                <a:ext cx="1321917" cy="2552733"/>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14:m>
                  <m:oMath xmlns:m="http://schemas.openxmlformats.org/officeDocument/2006/math">
                    <m:r>
                      <a:rPr lang="en-US" sz="2400" b="1" i="1" smtClean="0">
                        <a:solidFill>
                          <a:srgbClr val="C00000"/>
                        </a:solidFill>
                        <a:latin typeface="Cambria Math" panose="02040503050406030204" pitchFamily="18" charset="0"/>
                      </a:rPr>
                      <m:t>¬</m:t>
                    </m:r>
                  </m:oMath>
                </a14:m>
                <a:r>
                  <a:rPr lang="en-US" sz="2400" b="1" i="1" dirty="0">
                    <a:solidFill>
                      <a:srgbClr val="C00000"/>
                    </a:solidFill>
                  </a:rPr>
                  <a:t>Have()</a:t>
                </a:r>
                <a:r>
                  <a:rPr lang="en-US" sz="2400" i="1" dirty="0">
                    <a:solidFill>
                      <a:srgbClr val="C00000"/>
                    </a:solidFill>
                  </a:rPr>
                  <a:t> </a:t>
                </a:r>
              </a:p>
              <a:p>
                <a:pPr algn="ctr"/>
                <a:r>
                  <a:rPr lang="en-US" sz="2400" i="1" dirty="0">
                    <a:solidFill>
                      <a:srgbClr val="C00000"/>
                    </a:solidFill>
                  </a:rPr>
                  <a:t> </a:t>
                </a:r>
                <a:r>
                  <a:rPr lang="en-US" sz="2400" b="1" i="1" dirty="0">
                    <a:solidFill>
                      <a:srgbClr val="C00000"/>
                    </a:solidFill>
                  </a:rPr>
                  <a:t>Have()</a:t>
                </a:r>
                <a:endParaRPr lang="en-US" sz="2400" b="1" i="1" dirty="0">
                  <a:solidFill>
                    <a:srgbClr val="00B050"/>
                  </a:solidFill>
                </a:endParaRPr>
              </a:p>
              <a:p>
                <a:pPr algn="ctr"/>
                <a:endParaRPr lang="en-US" sz="2400" i="1" dirty="0">
                  <a:solidFill>
                    <a:srgbClr val="00B050"/>
                  </a:solidFill>
                </a:endParaRPr>
              </a:p>
              <a:p>
                <a:pPr algn="ctr"/>
                <a:r>
                  <a:rPr lang="en-US" sz="2400" i="1" dirty="0">
                    <a:solidFill>
                      <a:srgbClr val="00B050"/>
                    </a:solidFill>
                  </a:rPr>
                  <a:t> Eaten</a:t>
                </a:r>
              </a:p>
              <a:p>
                <a:pPr algn="ctr"/>
                <a14:m>
                  <m:oMath xmlns:m="http://schemas.openxmlformats.org/officeDocument/2006/math">
                    <m:r>
                      <a:rPr lang="en-US" sz="2400" b="0" i="1" dirty="0" smtClean="0">
                        <a:solidFill>
                          <a:srgbClr val="00B050"/>
                        </a:solidFill>
                        <a:latin typeface="Cambria Math" panose="02040503050406030204" pitchFamily="18" charset="0"/>
                      </a:rPr>
                      <m:t> </m:t>
                    </m:r>
                  </m:oMath>
                </a14:m>
                <a:r>
                  <a:rPr lang="en-US" sz="2400" i="1" dirty="0">
                    <a:solidFill>
                      <a:srgbClr val="00B050"/>
                    </a:solidFill>
                  </a:rPr>
                  <a:t> </a:t>
                </a:r>
              </a:p>
            </p:txBody>
          </p:sp>
        </mc:Choice>
        <mc:Fallback xmlns="">
          <p:sp>
            <p:nvSpPr>
              <p:cNvPr id="10" name="Rectángulo 205">
                <a:extLst>
                  <a:ext uri="{FF2B5EF4-FFF2-40B4-BE49-F238E27FC236}">
                    <a16:creationId xmlns:a16="http://schemas.microsoft.com/office/drawing/2014/main" id="{7FE3E11D-243A-FBAB-C80B-974C3327F98D}"/>
                  </a:ext>
                </a:extLst>
              </p:cNvPr>
              <p:cNvSpPr>
                <a:spLocks noRot="1" noChangeAspect="1" noMove="1" noResize="1" noEditPoints="1" noAdjustHandles="1" noChangeArrowheads="1" noChangeShapeType="1" noTextEdit="1"/>
              </p:cNvSpPr>
              <p:nvPr/>
            </p:nvSpPr>
            <p:spPr>
              <a:xfrm>
                <a:off x="3943034" y="1684782"/>
                <a:ext cx="1321917" cy="2552733"/>
              </a:xfrm>
              <a:prstGeom prst="rect">
                <a:avLst/>
              </a:prstGeom>
              <a:blipFill>
                <a:blip r:embed="rId6"/>
                <a:stretch>
                  <a:fillRect r="-909"/>
                </a:stretch>
              </a:blipFill>
              <a:ln w="19051">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ángulo 195">
                <a:extLst>
                  <a:ext uri="{FF2B5EF4-FFF2-40B4-BE49-F238E27FC236}">
                    <a16:creationId xmlns:a16="http://schemas.microsoft.com/office/drawing/2014/main" id="{12E39CE6-81DA-63DC-D079-279C67E978DD}"/>
                  </a:ext>
                </a:extLst>
              </p:cNvPr>
              <p:cNvSpPr/>
              <p:nvPr/>
            </p:nvSpPr>
            <p:spPr>
              <a:xfrm>
                <a:off x="598483" y="1684783"/>
                <a:ext cx="1325880" cy="2557670"/>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i="1" dirty="0">
                  <a:solidFill>
                    <a:srgbClr val="00B050"/>
                  </a:solidFill>
                </a:endParaRPr>
              </a:p>
              <a:p>
                <a:pPr algn="ctr"/>
                <a:r>
                  <a:rPr lang="en-US" sz="2400" i="1" dirty="0">
                    <a:solidFill>
                      <a:srgbClr val="00B050"/>
                    </a:solidFill>
                  </a:rPr>
                  <a:t>Have</a:t>
                </a:r>
              </a:p>
              <a:p>
                <a:pPr algn="ctr"/>
                <a:endParaRPr lang="en-US" sz="2400" i="1" dirty="0">
                  <a:solidFill>
                    <a:srgbClr val="00B050"/>
                  </a:solidFill>
                </a:endParaRPr>
              </a:p>
              <a:p>
                <a:pPr algn="ctr"/>
                <a:endParaRPr lang="en-US" sz="2400" i="1" dirty="0">
                  <a:solidFill>
                    <a:srgbClr val="00B050"/>
                  </a:solidFill>
                  <a:latin typeface="Cambria Math" panose="02040503050406030204" pitchFamily="18" charset="0"/>
                </a:endParaRPr>
              </a:p>
              <a:p>
                <a:pPr algn="ctr"/>
                <a14:m>
                  <m:oMathPara xmlns:m="http://schemas.openxmlformats.org/officeDocument/2006/math">
                    <m:oMath>
                      <m:r>
                        <a:rPr lang="en-US" sz="2400" b="0" i="1" dirty="0" smtClean="0">
                          <a:solidFill>
                            <a:srgbClr val="00B050"/>
                          </a:solidFill>
                          <a:latin typeface="Cambria Math" panose="02040503050406030204" pitchFamily="18" charset="0"/>
                        </a:rPr>
                        <m:t> </m:t>
                      </m:r>
                    </m:oMath>
                  </m:oMathPara>
                </a14:m>
                <a:endParaRPr lang="en-US" sz="2400" i="1" dirty="0">
                  <a:solidFill>
                    <a:srgbClr val="00B050"/>
                  </a:solidFill>
                </a:endParaRPr>
              </a:p>
            </p:txBody>
          </p:sp>
        </mc:Choice>
        <mc:Fallback xmlns="">
          <p:sp>
            <p:nvSpPr>
              <p:cNvPr id="11" name="Rectángulo 195">
                <a:extLst>
                  <a:ext uri="{FF2B5EF4-FFF2-40B4-BE49-F238E27FC236}">
                    <a16:creationId xmlns:a16="http://schemas.microsoft.com/office/drawing/2014/main" id="{12E39CE6-81DA-63DC-D079-279C67E978DD}"/>
                  </a:ext>
                </a:extLst>
              </p:cNvPr>
              <p:cNvSpPr>
                <a:spLocks noRot="1" noChangeAspect="1" noMove="1" noResize="1" noEditPoints="1" noAdjustHandles="1" noChangeArrowheads="1" noChangeShapeType="1" noTextEdit="1"/>
              </p:cNvSpPr>
              <p:nvPr/>
            </p:nvSpPr>
            <p:spPr>
              <a:xfrm>
                <a:off x="598483" y="1684783"/>
                <a:ext cx="1325880" cy="2557670"/>
              </a:xfrm>
              <a:prstGeom prst="rect">
                <a:avLst/>
              </a:prstGeom>
              <a:blipFill>
                <a:blip r:embed="rId7"/>
                <a:stretch>
                  <a:fillRect/>
                </a:stretch>
              </a:blipFill>
              <a:ln w="19051">
                <a:solidFill>
                  <a:srgbClr val="00B050"/>
                </a:solidFill>
              </a:ln>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571B4B49-0456-B2B5-D6D5-1AE7F7F02048}"/>
              </a:ext>
            </a:extLst>
          </p:cNvPr>
          <p:cNvGrpSpPr/>
          <p:nvPr/>
        </p:nvGrpSpPr>
        <p:grpSpPr>
          <a:xfrm>
            <a:off x="1743026" y="2534413"/>
            <a:ext cx="2339143" cy="219456"/>
            <a:chOff x="7512003" y="3984077"/>
            <a:chExt cx="2149704" cy="205956"/>
          </a:xfrm>
        </p:grpSpPr>
        <p:cxnSp>
          <p:nvCxnSpPr>
            <p:cNvPr id="13" name="Straight Connector 12">
              <a:extLst>
                <a:ext uri="{FF2B5EF4-FFF2-40B4-BE49-F238E27FC236}">
                  <a16:creationId xmlns:a16="http://schemas.microsoft.com/office/drawing/2014/main" id="{D849FA40-1662-1A96-07F0-1939F11BDCF3}"/>
                </a:ext>
              </a:extLst>
            </p:cNvPr>
            <p:cNvCxnSpPr>
              <a:cxnSpLocks/>
            </p:cNvCxnSpPr>
            <p:nvPr/>
          </p:nvCxnSpPr>
          <p:spPr>
            <a:xfrm>
              <a:off x="7512003" y="4091949"/>
              <a:ext cx="214970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7E31BBA-A360-AD7C-837F-25FE22325953}"/>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C195331C-EC41-994D-7178-B0AC94E61505}"/>
              </a:ext>
            </a:extLst>
          </p:cNvPr>
          <p:cNvCxnSpPr>
            <a:cxnSpLocks/>
            <a:endCxn id="9" idx="1"/>
          </p:cNvCxnSpPr>
          <p:nvPr/>
        </p:nvCxnSpPr>
        <p:spPr>
          <a:xfrm flipV="1">
            <a:off x="1743026" y="1847416"/>
            <a:ext cx="891507" cy="72943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6B86DF0-F2D3-DE12-A019-0F7ECFAB0FF5}"/>
              </a:ext>
            </a:extLst>
          </p:cNvPr>
          <p:cNvCxnSpPr>
            <a:cxnSpLocks/>
            <a:stCxn id="9" idx="3"/>
          </p:cNvCxnSpPr>
          <p:nvPr/>
        </p:nvCxnSpPr>
        <p:spPr>
          <a:xfrm>
            <a:off x="3225593" y="1847416"/>
            <a:ext cx="919816" cy="1398286"/>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6272A1A-D695-732E-5C37-64253327FACC}"/>
              </a:ext>
            </a:extLst>
          </p:cNvPr>
          <p:cNvCxnSpPr>
            <a:cxnSpLocks/>
            <a:stCxn id="9" idx="3"/>
          </p:cNvCxnSpPr>
          <p:nvPr/>
        </p:nvCxnSpPr>
        <p:spPr>
          <a:xfrm>
            <a:off x="3225593" y="1847416"/>
            <a:ext cx="857898"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51" name="CuadroTexto 319">
            <a:extLst>
              <a:ext uri="{FF2B5EF4-FFF2-40B4-BE49-F238E27FC236}">
                <a16:creationId xmlns:a16="http://schemas.microsoft.com/office/drawing/2014/main" id="{2636FC5E-FFFA-29BF-EC01-E2EACE872A60}"/>
              </a:ext>
            </a:extLst>
          </p:cNvPr>
          <p:cNvSpPr txBox="1"/>
          <p:nvPr/>
        </p:nvSpPr>
        <p:spPr>
          <a:xfrm>
            <a:off x="5280943" y="2740414"/>
            <a:ext cx="926857" cy="461665"/>
          </a:xfrm>
          <a:prstGeom prst="rect">
            <a:avLst/>
          </a:prstGeom>
          <a:noFill/>
        </p:spPr>
        <p:txBody>
          <a:bodyPr wrap="none" rtlCol="0" anchor="ctr" anchorCtr="1">
            <a:spAutoFit/>
          </a:bodyPr>
          <a:lstStyle/>
          <a:p>
            <a:pPr algn="ctr"/>
            <a:r>
              <a:rPr lang="en-US" sz="2400" i="1" dirty="0">
                <a:solidFill>
                  <a:schemeClr val="bg1">
                    <a:lumMod val="65000"/>
                  </a:schemeClr>
                </a:solidFill>
              </a:rPr>
              <a:t>no-op</a:t>
            </a:r>
          </a:p>
        </p:txBody>
      </p:sp>
      <p:sp>
        <p:nvSpPr>
          <p:cNvPr id="52" name="CuadroTexto 273">
            <a:extLst>
              <a:ext uri="{FF2B5EF4-FFF2-40B4-BE49-F238E27FC236}">
                <a16:creationId xmlns:a16="http://schemas.microsoft.com/office/drawing/2014/main" id="{6EAA97AC-804B-C49B-413D-F8A373CA4C4B}"/>
              </a:ext>
            </a:extLst>
          </p:cNvPr>
          <p:cNvSpPr txBox="1"/>
          <p:nvPr/>
        </p:nvSpPr>
        <p:spPr>
          <a:xfrm>
            <a:off x="5871573" y="3880112"/>
            <a:ext cx="782266" cy="461665"/>
          </a:xfrm>
          <a:prstGeom prst="rect">
            <a:avLst/>
          </a:prstGeom>
          <a:noFill/>
        </p:spPr>
        <p:txBody>
          <a:bodyPr wrap="none" rtlCol="0" anchor="ctr" anchorCtr="1">
            <a:spAutoFit/>
          </a:bodyPr>
          <a:lstStyle/>
          <a:p>
            <a:pPr algn="ctr"/>
            <a:r>
              <a:rPr lang="en-US" sz="2400" i="1" dirty="0">
                <a:solidFill>
                  <a:schemeClr val="accent2"/>
                </a:solidFill>
              </a:rPr>
              <a:t>Bake</a:t>
            </a:r>
          </a:p>
        </p:txBody>
      </p:sp>
      <p:sp>
        <p:nvSpPr>
          <p:cNvPr id="53" name="CuadroTexto 259">
            <a:extLst>
              <a:ext uri="{FF2B5EF4-FFF2-40B4-BE49-F238E27FC236}">
                <a16:creationId xmlns:a16="http://schemas.microsoft.com/office/drawing/2014/main" id="{55D91E19-A93C-B063-07E9-84A284BE5D5C}"/>
              </a:ext>
            </a:extLst>
          </p:cNvPr>
          <p:cNvSpPr txBox="1"/>
          <p:nvPr/>
        </p:nvSpPr>
        <p:spPr>
          <a:xfrm>
            <a:off x="5975604" y="1616582"/>
            <a:ext cx="591060" cy="461665"/>
          </a:xfrm>
          <a:prstGeom prst="rect">
            <a:avLst/>
          </a:prstGeom>
          <a:noFill/>
        </p:spPr>
        <p:txBody>
          <a:bodyPr wrap="none" rtlCol="0" anchor="ctr" anchorCtr="1">
            <a:spAutoFit/>
          </a:bodyPr>
          <a:lstStyle/>
          <a:p>
            <a:pPr algn="ctr"/>
            <a:r>
              <a:rPr lang="en-US" sz="2400" i="1" dirty="0">
                <a:solidFill>
                  <a:srgbClr val="00B0F0"/>
                </a:solidFill>
              </a:rPr>
              <a:t>Eat</a:t>
            </a:r>
          </a:p>
        </p:txBody>
      </p:sp>
      <p:grpSp>
        <p:nvGrpSpPr>
          <p:cNvPr id="54" name="Group 53">
            <a:extLst>
              <a:ext uri="{FF2B5EF4-FFF2-40B4-BE49-F238E27FC236}">
                <a16:creationId xmlns:a16="http://schemas.microsoft.com/office/drawing/2014/main" id="{A47301D4-E146-91F5-3820-091E93FCC677}"/>
              </a:ext>
            </a:extLst>
          </p:cNvPr>
          <p:cNvGrpSpPr/>
          <p:nvPr/>
        </p:nvGrpSpPr>
        <p:grpSpPr>
          <a:xfrm>
            <a:off x="5084097" y="2534412"/>
            <a:ext cx="2339143" cy="219456"/>
            <a:chOff x="7512003" y="3984077"/>
            <a:chExt cx="2149704" cy="205956"/>
          </a:xfrm>
        </p:grpSpPr>
        <p:cxnSp>
          <p:nvCxnSpPr>
            <p:cNvPr id="55" name="Straight Connector 54">
              <a:extLst>
                <a:ext uri="{FF2B5EF4-FFF2-40B4-BE49-F238E27FC236}">
                  <a16:creationId xmlns:a16="http://schemas.microsoft.com/office/drawing/2014/main" id="{DD1F923C-5DDE-0122-C025-884A9CEF3DB7}"/>
                </a:ext>
              </a:extLst>
            </p:cNvPr>
            <p:cNvCxnSpPr>
              <a:cxnSpLocks/>
            </p:cNvCxnSpPr>
            <p:nvPr/>
          </p:nvCxnSpPr>
          <p:spPr>
            <a:xfrm>
              <a:off x="7512003" y="4091949"/>
              <a:ext cx="214970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CAAAB015-D1C8-28DC-0120-86F1AE57A0C2}"/>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7" name="Straight Connector 56">
            <a:extLst>
              <a:ext uri="{FF2B5EF4-FFF2-40B4-BE49-F238E27FC236}">
                <a16:creationId xmlns:a16="http://schemas.microsoft.com/office/drawing/2014/main" id="{D77E9758-0AEB-CF5F-8DF9-E33FE3FC0079}"/>
              </a:ext>
            </a:extLst>
          </p:cNvPr>
          <p:cNvCxnSpPr>
            <a:cxnSpLocks/>
            <a:endCxn id="53" idx="1"/>
          </p:cNvCxnSpPr>
          <p:nvPr/>
        </p:nvCxnSpPr>
        <p:spPr>
          <a:xfrm flipV="1">
            <a:off x="5084097" y="1847415"/>
            <a:ext cx="891507" cy="72943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3848AF-8966-B49A-2A0F-888A4FE43209}"/>
              </a:ext>
            </a:extLst>
          </p:cNvPr>
          <p:cNvCxnSpPr>
            <a:cxnSpLocks/>
            <a:stCxn id="53" idx="3"/>
          </p:cNvCxnSpPr>
          <p:nvPr/>
        </p:nvCxnSpPr>
        <p:spPr>
          <a:xfrm>
            <a:off x="6566664" y="1847415"/>
            <a:ext cx="919816" cy="1398286"/>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D6792FD7-E61C-BB70-29EC-B24B467EB583}"/>
              </a:ext>
            </a:extLst>
          </p:cNvPr>
          <p:cNvGrpSpPr/>
          <p:nvPr/>
        </p:nvGrpSpPr>
        <p:grpSpPr>
          <a:xfrm>
            <a:off x="5084098" y="3228705"/>
            <a:ext cx="2402383" cy="219456"/>
            <a:chOff x="7508622" y="3653334"/>
            <a:chExt cx="2207823" cy="205956"/>
          </a:xfrm>
        </p:grpSpPr>
        <p:cxnSp>
          <p:nvCxnSpPr>
            <p:cNvPr id="60" name="Straight Connector 59">
              <a:extLst>
                <a:ext uri="{FF2B5EF4-FFF2-40B4-BE49-F238E27FC236}">
                  <a16:creationId xmlns:a16="http://schemas.microsoft.com/office/drawing/2014/main" id="{47B6B9A1-3DE7-C176-DB2A-2C2CBA3176F2}"/>
                </a:ext>
              </a:extLst>
            </p:cNvPr>
            <p:cNvCxnSpPr>
              <a:cxnSpLocks/>
            </p:cNvCxnSpPr>
            <p:nvPr/>
          </p:nvCxnSpPr>
          <p:spPr>
            <a:xfrm>
              <a:off x="7508622" y="3761206"/>
              <a:ext cx="2207823"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D894445B-C864-B63F-64BB-B52B1C285772}"/>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2" name="Straight Connector 61">
            <a:extLst>
              <a:ext uri="{FF2B5EF4-FFF2-40B4-BE49-F238E27FC236}">
                <a16:creationId xmlns:a16="http://schemas.microsoft.com/office/drawing/2014/main" id="{BD4F8496-01E3-9D83-C698-2662EF8A3393}"/>
              </a:ext>
            </a:extLst>
          </p:cNvPr>
          <p:cNvCxnSpPr>
            <a:cxnSpLocks/>
            <a:endCxn id="52" idx="1"/>
          </p:cNvCxnSpPr>
          <p:nvPr/>
        </p:nvCxnSpPr>
        <p:spPr>
          <a:xfrm>
            <a:off x="5084097" y="2291480"/>
            <a:ext cx="787476" cy="1819465"/>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9E0C4B8-2DF7-8125-1032-294580379D67}"/>
              </a:ext>
            </a:extLst>
          </p:cNvPr>
          <p:cNvCxnSpPr>
            <a:cxnSpLocks/>
            <a:stCxn id="52" idx="3"/>
          </p:cNvCxnSpPr>
          <p:nvPr/>
        </p:nvCxnSpPr>
        <p:spPr>
          <a:xfrm flipV="1">
            <a:off x="6653839" y="2729418"/>
            <a:ext cx="868785" cy="138152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BE10E1E-807D-5B4F-D4BF-52596B053B5C}"/>
              </a:ext>
            </a:extLst>
          </p:cNvPr>
          <p:cNvCxnSpPr>
            <a:cxnSpLocks/>
            <a:stCxn id="53" idx="3"/>
          </p:cNvCxnSpPr>
          <p:nvPr/>
        </p:nvCxnSpPr>
        <p:spPr>
          <a:xfrm>
            <a:off x="6566664" y="1847415"/>
            <a:ext cx="857898"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081DEAE-B9A5-EDF3-1AF4-8300B7076F9D}"/>
              </a:ext>
            </a:extLst>
          </p:cNvPr>
          <p:cNvCxnSpPr>
            <a:cxnSpLocks/>
            <a:stCxn id="52" idx="3"/>
          </p:cNvCxnSpPr>
          <p:nvPr/>
        </p:nvCxnSpPr>
        <p:spPr>
          <a:xfrm flipV="1">
            <a:off x="6653839" y="3816810"/>
            <a:ext cx="664253" cy="294135"/>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57A4CFCF-2147-41FF-F76E-492487C221E7}"/>
              </a:ext>
            </a:extLst>
          </p:cNvPr>
          <p:cNvGrpSpPr/>
          <p:nvPr/>
        </p:nvGrpSpPr>
        <p:grpSpPr>
          <a:xfrm>
            <a:off x="5148538" y="2170086"/>
            <a:ext cx="2227945" cy="219456"/>
            <a:chOff x="7567844" y="3984077"/>
            <a:chExt cx="2047512" cy="205956"/>
          </a:xfrm>
        </p:grpSpPr>
        <p:cxnSp>
          <p:nvCxnSpPr>
            <p:cNvPr id="67" name="Straight Connector 66">
              <a:extLst>
                <a:ext uri="{FF2B5EF4-FFF2-40B4-BE49-F238E27FC236}">
                  <a16:creationId xmlns:a16="http://schemas.microsoft.com/office/drawing/2014/main" id="{BB53E898-CE9F-C36D-1306-9CE320BCEE97}"/>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390E1A27-FE8C-FBEB-D132-DA2E1C88B1C1}"/>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73" name="Rectángulo 205">
                <a:extLst>
                  <a:ext uri="{FF2B5EF4-FFF2-40B4-BE49-F238E27FC236}">
                    <a16:creationId xmlns:a16="http://schemas.microsoft.com/office/drawing/2014/main" id="{3B425CDD-F852-C0DF-9ABA-22CF16916744}"/>
                  </a:ext>
                </a:extLst>
              </p:cNvPr>
              <p:cNvSpPr/>
              <p:nvPr/>
            </p:nvSpPr>
            <p:spPr>
              <a:xfrm>
                <a:off x="7283622" y="1683139"/>
                <a:ext cx="1321917" cy="2552733"/>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14:m>
                  <m:oMath xmlns:m="http://schemas.openxmlformats.org/officeDocument/2006/math">
                    <m:r>
                      <a:rPr lang="en-US" sz="2400" b="0" i="1" smtClean="0">
                        <a:solidFill>
                          <a:srgbClr val="00B050"/>
                        </a:solidFill>
                        <a:latin typeface="Cambria Math" panose="02040503050406030204" pitchFamily="18" charset="0"/>
                      </a:rPr>
                      <m:t>¬</m:t>
                    </m:r>
                  </m:oMath>
                </a14:m>
                <a:r>
                  <a:rPr lang="en-US" sz="2400" i="1" dirty="0">
                    <a:solidFill>
                      <a:srgbClr val="00B050"/>
                    </a:solidFill>
                  </a:rPr>
                  <a:t>Have </a:t>
                </a:r>
              </a:p>
              <a:p>
                <a:pPr algn="ctr"/>
                <a:r>
                  <a:rPr lang="en-US" sz="2400" i="1" dirty="0">
                    <a:solidFill>
                      <a:srgbClr val="00B050"/>
                    </a:solidFill>
                  </a:rPr>
                  <a:t> Have</a:t>
                </a:r>
              </a:p>
              <a:p>
                <a:pPr algn="ctr"/>
                <a:endParaRPr lang="en-US" sz="2400" i="1" dirty="0">
                  <a:solidFill>
                    <a:srgbClr val="00B050"/>
                  </a:solidFill>
                </a:endParaRPr>
              </a:p>
              <a:p>
                <a:pPr algn="ctr"/>
                <a:r>
                  <a:rPr lang="en-US" sz="2400" i="1" dirty="0">
                    <a:solidFill>
                      <a:srgbClr val="00B050"/>
                    </a:solidFill>
                  </a:rPr>
                  <a:t> Eaten</a:t>
                </a:r>
              </a:p>
              <a:p>
                <a:pPr algn="ctr"/>
                <a14:m>
                  <m:oMath xmlns:m="http://schemas.openxmlformats.org/officeDocument/2006/math">
                    <m:r>
                      <a:rPr lang="en-US" sz="2400" i="1" dirty="0" smtClean="0">
                        <a:solidFill>
                          <a:srgbClr val="00B050"/>
                        </a:solidFill>
                        <a:latin typeface="Cambria Math" panose="02040503050406030204" pitchFamily="18" charset="0"/>
                      </a:rPr>
                      <m:t>¬</m:t>
                    </m:r>
                  </m:oMath>
                </a14:m>
                <a:r>
                  <a:rPr lang="en-US" sz="2400" i="1" dirty="0">
                    <a:solidFill>
                      <a:srgbClr val="00B050"/>
                    </a:solidFill>
                  </a:rPr>
                  <a:t>Eaten </a:t>
                </a:r>
              </a:p>
            </p:txBody>
          </p:sp>
        </mc:Choice>
        <mc:Fallback xmlns="">
          <p:sp>
            <p:nvSpPr>
              <p:cNvPr id="73" name="Rectángulo 205">
                <a:extLst>
                  <a:ext uri="{FF2B5EF4-FFF2-40B4-BE49-F238E27FC236}">
                    <a16:creationId xmlns:a16="http://schemas.microsoft.com/office/drawing/2014/main" id="{3B425CDD-F852-C0DF-9ABA-22CF16916744}"/>
                  </a:ext>
                </a:extLst>
              </p:cNvPr>
              <p:cNvSpPr>
                <a:spLocks noRot="1" noChangeAspect="1" noMove="1" noResize="1" noEditPoints="1" noAdjustHandles="1" noChangeArrowheads="1" noChangeShapeType="1" noTextEdit="1"/>
              </p:cNvSpPr>
              <p:nvPr/>
            </p:nvSpPr>
            <p:spPr>
              <a:xfrm>
                <a:off x="7283622" y="1683139"/>
                <a:ext cx="1321917" cy="2552733"/>
              </a:xfrm>
              <a:prstGeom prst="rect">
                <a:avLst/>
              </a:prstGeom>
              <a:blipFill>
                <a:blip r:embed="rId8"/>
                <a:stretch>
                  <a:fillRect r="-455"/>
                </a:stretch>
              </a:blipFill>
              <a:ln w="19051">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uadroTexto 401">
                <a:extLst>
                  <a:ext uri="{FF2B5EF4-FFF2-40B4-BE49-F238E27FC236}">
                    <a16:creationId xmlns:a16="http://schemas.microsoft.com/office/drawing/2014/main" id="{C722411A-5209-3212-7CCF-4E21D0A2D75D}"/>
                  </a:ext>
                </a:extLst>
              </p:cNvPr>
              <p:cNvSpPr txBox="1"/>
              <p:nvPr/>
            </p:nvSpPr>
            <p:spPr>
              <a:xfrm>
                <a:off x="7709798" y="4278461"/>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2</m:t>
                          </m:r>
                        </m:sub>
                      </m:sSub>
                    </m:oMath>
                  </m:oMathPara>
                </a14:m>
                <a:endParaRPr lang="en-US" sz="3200" dirty="0">
                  <a:solidFill>
                    <a:srgbClr val="00B050"/>
                  </a:solidFill>
                </a:endParaRPr>
              </a:p>
            </p:txBody>
          </p:sp>
        </mc:Choice>
        <mc:Fallback xmlns="">
          <p:sp>
            <p:nvSpPr>
              <p:cNvPr id="75" name="CuadroTexto 401">
                <a:extLst>
                  <a:ext uri="{FF2B5EF4-FFF2-40B4-BE49-F238E27FC236}">
                    <a16:creationId xmlns:a16="http://schemas.microsoft.com/office/drawing/2014/main" id="{C722411A-5209-3212-7CCF-4E21D0A2D75D}"/>
                  </a:ext>
                </a:extLst>
              </p:cNvPr>
              <p:cNvSpPr txBox="1">
                <a:spLocks noRot="1" noChangeAspect="1" noMove="1" noResize="1" noEditPoints="1" noAdjustHandles="1" noChangeArrowheads="1" noChangeShapeType="1" noTextEdit="1"/>
              </p:cNvSpPr>
              <p:nvPr/>
            </p:nvSpPr>
            <p:spPr>
              <a:xfrm>
                <a:off x="7709798" y="4278461"/>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CuadroTexto 401">
                <a:extLst>
                  <a:ext uri="{FF2B5EF4-FFF2-40B4-BE49-F238E27FC236}">
                    <a16:creationId xmlns:a16="http://schemas.microsoft.com/office/drawing/2014/main" id="{1EEE570C-6541-0A7C-BBA8-085E527A3454}"/>
                  </a:ext>
                </a:extLst>
              </p:cNvPr>
              <p:cNvSpPr txBox="1"/>
              <p:nvPr/>
            </p:nvSpPr>
            <p:spPr>
              <a:xfrm>
                <a:off x="6040592" y="4278460"/>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𝐴</m:t>
                          </m:r>
                        </m:e>
                        <m:sub>
                          <m:r>
                            <a:rPr lang="en-US" sz="3200" b="0" i="1" dirty="0" smtClean="0">
                              <a:solidFill>
                                <a:srgbClr val="00B050"/>
                              </a:solidFill>
                              <a:latin typeface="Cambria Math" panose="02040503050406030204" pitchFamily="18" charset="0"/>
                            </a:rPr>
                            <m:t>1</m:t>
                          </m:r>
                        </m:sub>
                      </m:sSub>
                    </m:oMath>
                  </m:oMathPara>
                </a14:m>
                <a:endParaRPr lang="en-US" sz="3200" dirty="0">
                  <a:solidFill>
                    <a:srgbClr val="00B050"/>
                  </a:solidFill>
                </a:endParaRPr>
              </a:p>
            </p:txBody>
          </p:sp>
        </mc:Choice>
        <mc:Fallback xmlns="">
          <p:sp>
            <p:nvSpPr>
              <p:cNvPr id="77" name="CuadroTexto 401">
                <a:extLst>
                  <a:ext uri="{FF2B5EF4-FFF2-40B4-BE49-F238E27FC236}">
                    <a16:creationId xmlns:a16="http://schemas.microsoft.com/office/drawing/2014/main" id="{1EEE570C-6541-0A7C-BBA8-085E527A3454}"/>
                  </a:ext>
                </a:extLst>
              </p:cNvPr>
              <p:cNvSpPr txBox="1">
                <a:spLocks noRot="1" noChangeAspect="1" noMove="1" noResize="1" noEditPoints="1" noAdjustHandles="1" noChangeArrowheads="1" noChangeShapeType="1" noTextEdit="1"/>
              </p:cNvSpPr>
              <p:nvPr/>
            </p:nvSpPr>
            <p:spPr>
              <a:xfrm>
                <a:off x="6040592" y="4278460"/>
                <a:ext cx="727507" cy="584775"/>
              </a:xfrm>
              <a:prstGeom prst="rect">
                <a:avLst/>
              </a:prstGeom>
              <a:blipFill>
                <a:blip r:embed="rId10"/>
                <a:stretch>
                  <a:fillRect/>
                </a:stretch>
              </a:blipFill>
            </p:spPr>
            <p:txBody>
              <a:bodyPr/>
              <a:lstStyle/>
              <a:p>
                <a:r>
                  <a:rPr lang="en-US">
                    <a:noFill/>
                  </a:rPr>
                  <a:t> </a:t>
                </a:r>
              </a:p>
            </p:txBody>
          </p:sp>
        </mc:Fallback>
      </mc:AlternateContent>
      <p:cxnSp>
        <p:nvCxnSpPr>
          <p:cNvPr id="81" name="Curved Connector 30">
            <a:extLst>
              <a:ext uri="{FF2B5EF4-FFF2-40B4-BE49-F238E27FC236}">
                <a16:creationId xmlns:a16="http://schemas.microsoft.com/office/drawing/2014/main" id="{80626610-F9C6-688C-A553-743D14C891C2}"/>
              </a:ext>
            </a:extLst>
          </p:cNvPr>
          <p:cNvCxnSpPr>
            <a:cxnSpLocks/>
          </p:cNvCxnSpPr>
          <p:nvPr/>
        </p:nvCxnSpPr>
        <p:spPr>
          <a:xfrm rot="10800000" flipV="1">
            <a:off x="2501766" y="1847416"/>
            <a:ext cx="139597" cy="799414"/>
          </a:xfrm>
          <a:prstGeom prst="curvedConnector3">
            <a:avLst>
              <a:gd name="adj1" fmla="val 263757"/>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83" name="Curved Connector 30">
            <a:extLst>
              <a:ext uri="{FF2B5EF4-FFF2-40B4-BE49-F238E27FC236}">
                <a16:creationId xmlns:a16="http://schemas.microsoft.com/office/drawing/2014/main" id="{8CE85588-B55C-1FF2-D333-1B0289C16E64}"/>
              </a:ext>
            </a:extLst>
          </p:cNvPr>
          <p:cNvCxnSpPr>
            <a:cxnSpLocks/>
          </p:cNvCxnSpPr>
          <p:nvPr/>
        </p:nvCxnSpPr>
        <p:spPr>
          <a:xfrm rot="10800000" flipV="1">
            <a:off x="5833972" y="1841477"/>
            <a:ext cx="139597" cy="799414"/>
          </a:xfrm>
          <a:prstGeom prst="curvedConnector3">
            <a:avLst>
              <a:gd name="adj1" fmla="val 263757"/>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84" name="Curved Connector 30">
            <a:extLst>
              <a:ext uri="{FF2B5EF4-FFF2-40B4-BE49-F238E27FC236}">
                <a16:creationId xmlns:a16="http://schemas.microsoft.com/office/drawing/2014/main" id="{00C84ACA-20EA-8E2D-EDF4-B124CA448E2A}"/>
              </a:ext>
            </a:extLst>
          </p:cNvPr>
          <p:cNvCxnSpPr>
            <a:cxnSpLocks/>
          </p:cNvCxnSpPr>
          <p:nvPr/>
        </p:nvCxnSpPr>
        <p:spPr>
          <a:xfrm>
            <a:off x="6550970" y="1841477"/>
            <a:ext cx="209858" cy="1894785"/>
          </a:xfrm>
          <a:prstGeom prst="curvedConnector3">
            <a:avLst>
              <a:gd name="adj1" fmla="val 208931"/>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94" name="Curved Connector 30">
            <a:extLst>
              <a:ext uri="{FF2B5EF4-FFF2-40B4-BE49-F238E27FC236}">
                <a16:creationId xmlns:a16="http://schemas.microsoft.com/office/drawing/2014/main" id="{A215FA08-1428-CB6D-A37A-24F46B75A754}"/>
              </a:ext>
            </a:extLst>
          </p:cNvPr>
          <p:cNvCxnSpPr>
            <a:cxnSpLocks/>
          </p:cNvCxnSpPr>
          <p:nvPr/>
        </p:nvCxnSpPr>
        <p:spPr>
          <a:xfrm rot="10800000" flipV="1">
            <a:off x="5949089" y="3336369"/>
            <a:ext cx="139597" cy="799414"/>
          </a:xfrm>
          <a:prstGeom prst="curvedConnector3">
            <a:avLst>
              <a:gd name="adj1" fmla="val 263757"/>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95" name="Curved Connector 30">
            <a:extLst>
              <a:ext uri="{FF2B5EF4-FFF2-40B4-BE49-F238E27FC236}">
                <a16:creationId xmlns:a16="http://schemas.microsoft.com/office/drawing/2014/main" id="{65D61FF6-DDF4-8611-7598-7EBED74E2353}"/>
              </a:ext>
            </a:extLst>
          </p:cNvPr>
          <p:cNvCxnSpPr>
            <a:cxnSpLocks/>
          </p:cNvCxnSpPr>
          <p:nvPr/>
        </p:nvCxnSpPr>
        <p:spPr>
          <a:xfrm>
            <a:off x="6509181" y="2291480"/>
            <a:ext cx="209858" cy="1894785"/>
          </a:xfrm>
          <a:prstGeom prst="curvedConnector3">
            <a:avLst>
              <a:gd name="adj1" fmla="val 208931"/>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85" name="Curved Connector 30">
            <a:extLst>
              <a:ext uri="{FF2B5EF4-FFF2-40B4-BE49-F238E27FC236}">
                <a16:creationId xmlns:a16="http://schemas.microsoft.com/office/drawing/2014/main" id="{15301029-6035-BB44-033E-F06A7B6EAF13}"/>
              </a:ext>
            </a:extLst>
          </p:cNvPr>
          <p:cNvCxnSpPr>
            <a:cxnSpLocks/>
            <a:stCxn id="53" idx="1"/>
            <a:endCxn id="52" idx="1"/>
          </p:cNvCxnSpPr>
          <p:nvPr/>
        </p:nvCxnSpPr>
        <p:spPr>
          <a:xfrm rot="10800000" flipV="1">
            <a:off x="5871574" y="1847415"/>
            <a:ext cx="104031" cy="2263530"/>
          </a:xfrm>
          <a:prstGeom prst="curvedConnector3">
            <a:avLst>
              <a:gd name="adj1" fmla="val 319742"/>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04" name="CuadroTexto 259">
                <a:extLst>
                  <a:ext uri="{FF2B5EF4-FFF2-40B4-BE49-F238E27FC236}">
                    <a16:creationId xmlns:a16="http://schemas.microsoft.com/office/drawing/2014/main" id="{F19A0698-4B86-0230-E132-5BC29F994DA6}"/>
                  </a:ext>
                </a:extLst>
              </p:cNvPr>
              <p:cNvSpPr txBox="1"/>
              <p:nvPr/>
            </p:nvSpPr>
            <p:spPr>
              <a:xfrm>
                <a:off x="4145409" y="4904959"/>
                <a:ext cx="7332322" cy="1384995"/>
              </a:xfrm>
              <a:prstGeom prst="rect">
                <a:avLst/>
              </a:prstGeom>
              <a:noFill/>
            </p:spPr>
            <p:txBody>
              <a:bodyPr wrap="square" rtlCol="0" anchor="ctr" anchorCtr="1">
                <a:spAutoFit/>
              </a:bodyPr>
              <a:lstStyle/>
              <a:p>
                <a:r>
                  <a:rPr lang="en-US" sz="2800" dirty="0">
                    <a:solidFill>
                      <a:schemeClr val="tx1"/>
                    </a:solidFill>
                  </a:rPr>
                  <a:t>In </a:t>
                </a:r>
                <a14:m>
                  <m:oMath xmlns:m="http://schemas.openxmlformats.org/officeDocument/2006/math">
                    <m:sSub>
                      <m:sSubPr>
                        <m:ctrlPr>
                          <a:rPr lang="en-US" sz="2800" i="1" dirty="0" smtClean="0">
                            <a:solidFill>
                              <a:schemeClr val="tx1"/>
                            </a:solidFill>
                            <a:latin typeface="Cambria Math" panose="02040503050406030204" pitchFamily="18" charset="0"/>
                          </a:rPr>
                        </m:ctrlPr>
                      </m:sSubPr>
                      <m:e>
                        <m:r>
                          <a:rPr lang="en-US" sz="2800" i="1" dirty="0" smtClean="0">
                            <a:solidFill>
                              <a:schemeClr val="tx1"/>
                            </a:solidFill>
                            <a:latin typeface="Cambria Math" panose="02040503050406030204" pitchFamily="18" charset="0"/>
                          </a:rPr>
                          <m:t>𝐴</m:t>
                        </m:r>
                      </m:e>
                      <m:sub>
                        <m:r>
                          <a:rPr lang="en-US" sz="2800" i="1" dirty="0" smtClean="0">
                            <a:solidFill>
                              <a:schemeClr val="tx1"/>
                            </a:solidFill>
                            <a:latin typeface="Cambria Math" panose="02040503050406030204" pitchFamily="18" charset="0"/>
                          </a:rPr>
                          <m:t>1</m:t>
                        </m:r>
                      </m:sub>
                    </m:sSub>
                  </m:oMath>
                </a14:m>
                <a:r>
                  <a:rPr lang="en-US" sz="2800" dirty="0">
                    <a:solidFill>
                      <a:schemeClr val="tx1"/>
                    </a:solidFill>
                  </a:rPr>
                  <a:t>, </a:t>
                </a:r>
                <a:r>
                  <a:rPr lang="en-US" sz="2800" i="1" dirty="0">
                    <a:solidFill>
                      <a:schemeClr val="tx1"/>
                    </a:solidFill>
                  </a:rPr>
                  <a:t>Eat</a:t>
                </a:r>
                <a:r>
                  <a:rPr lang="en-US" sz="2800" dirty="0">
                    <a:solidFill>
                      <a:schemeClr val="tx1"/>
                    </a:solidFill>
                  </a:rPr>
                  <a:t> and </a:t>
                </a:r>
                <a:r>
                  <a:rPr lang="en-US" sz="2800" i="1" dirty="0">
                    <a:solidFill>
                      <a:schemeClr val="tx1"/>
                    </a:solidFill>
                  </a:rPr>
                  <a:t>Bake</a:t>
                </a:r>
                <a:r>
                  <a:rPr lang="en-US" sz="2800" dirty="0">
                    <a:solidFill>
                      <a:schemeClr val="tx1"/>
                    </a:solidFill>
                  </a:rPr>
                  <a:t> have </a:t>
                </a:r>
              </a:p>
              <a:p>
                <a:r>
                  <a:rPr lang="en-US" sz="2800" dirty="0">
                    <a:solidFill>
                      <a:srgbClr val="C00000"/>
                    </a:solidFill>
                  </a:rPr>
                  <a:t>competing needs</a:t>
                </a:r>
                <a:r>
                  <a:rPr lang="en-US" sz="2800" dirty="0"/>
                  <a:t>  </a:t>
                </a:r>
                <a:r>
                  <a:rPr lang="en-US" sz="2800" dirty="0">
                    <a:sym typeface="Wingdings" panose="05000000000000000000" pitchFamily="2" charset="2"/>
                  </a:rPr>
                  <a:t> </a:t>
                </a:r>
                <a:r>
                  <a:rPr lang="en-US" sz="2800" i="1" dirty="0">
                    <a:sym typeface="Wingdings" panose="05000000000000000000" pitchFamily="2" charset="2"/>
                  </a:rPr>
                  <a:t>Eat</a:t>
                </a:r>
                <a:r>
                  <a:rPr lang="en-US" sz="2800" dirty="0">
                    <a:sym typeface="Wingdings" panose="05000000000000000000" pitchFamily="2" charset="2"/>
                  </a:rPr>
                  <a:t> needs </a:t>
                </a:r>
                <a:r>
                  <a:rPr lang="en-US" sz="2800" i="1" dirty="0">
                    <a:sym typeface="Wingdings" panose="05000000000000000000" pitchFamily="2" charset="2"/>
                  </a:rPr>
                  <a:t>Have and</a:t>
                </a:r>
              </a:p>
              <a:p>
                <a:r>
                  <a:rPr lang="en-US" sz="2800" dirty="0">
                    <a:sym typeface="Wingdings" panose="05000000000000000000" pitchFamily="2" charset="2"/>
                  </a:rPr>
                  <a:t>			    </a:t>
                </a:r>
                <a:r>
                  <a:rPr lang="en-US" sz="2800" i="1" dirty="0">
                    <a:sym typeface="Wingdings" panose="05000000000000000000" pitchFamily="2" charset="2"/>
                  </a:rPr>
                  <a:t>Bake</a:t>
                </a:r>
                <a:r>
                  <a:rPr lang="en-US" sz="2800" dirty="0">
                    <a:sym typeface="Wingdings" panose="05000000000000000000" pitchFamily="2" charset="2"/>
                  </a:rPr>
                  <a:t> needs </a:t>
                </a:r>
                <a14:m>
                  <m:oMath xmlns:m="http://schemas.openxmlformats.org/officeDocument/2006/math">
                    <m:r>
                      <a:rPr lang="en-US" sz="2800" b="0" i="1" smtClean="0">
                        <a:latin typeface="Cambria Math" panose="02040503050406030204" pitchFamily="18" charset="0"/>
                        <a:sym typeface="Wingdings" panose="05000000000000000000" pitchFamily="2" charset="2"/>
                      </a:rPr>
                      <m:t>¬</m:t>
                    </m:r>
                  </m:oMath>
                </a14:m>
                <a:r>
                  <a:rPr lang="en-US" sz="2800" i="1" dirty="0">
                    <a:sym typeface="Wingdings" panose="05000000000000000000" pitchFamily="2" charset="2"/>
                  </a:rPr>
                  <a:t>Have</a:t>
                </a:r>
                <a:r>
                  <a:rPr lang="en-US" sz="2800" dirty="0">
                    <a:sym typeface="Wingdings" panose="05000000000000000000" pitchFamily="2" charset="2"/>
                  </a:rPr>
                  <a:t> </a:t>
                </a:r>
                <a:endParaRPr lang="en-US" sz="2800" dirty="0"/>
              </a:p>
            </p:txBody>
          </p:sp>
        </mc:Choice>
        <mc:Fallback xmlns="">
          <p:sp>
            <p:nvSpPr>
              <p:cNvPr id="104" name="CuadroTexto 259">
                <a:extLst>
                  <a:ext uri="{FF2B5EF4-FFF2-40B4-BE49-F238E27FC236}">
                    <a16:creationId xmlns:a16="http://schemas.microsoft.com/office/drawing/2014/main" id="{F19A0698-4B86-0230-E132-5BC29F994DA6}"/>
                  </a:ext>
                </a:extLst>
              </p:cNvPr>
              <p:cNvSpPr txBox="1">
                <a:spLocks noRot="1" noChangeAspect="1" noMove="1" noResize="1" noEditPoints="1" noAdjustHandles="1" noChangeArrowheads="1" noChangeShapeType="1" noTextEdit="1"/>
              </p:cNvSpPr>
              <p:nvPr/>
            </p:nvSpPr>
            <p:spPr>
              <a:xfrm>
                <a:off x="4145409" y="4904959"/>
                <a:ext cx="7332322" cy="1384995"/>
              </a:xfrm>
              <a:prstGeom prst="rect">
                <a:avLst/>
              </a:prstGeom>
              <a:blipFill>
                <a:blip r:embed="rId11"/>
                <a:stretch>
                  <a:fillRect t="-3965" b="-12335"/>
                </a:stretch>
              </a:blipFill>
            </p:spPr>
            <p:txBody>
              <a:bodyPr/>
              <a:lstStyle/>
              <a:p>
                <a:r>
                  <a:rPr lang="en-US">
                    <a:noFill/>
                  </a:rPr>
                  <a:t> </a:t>
                </a:r>
              </a:p>
            </p:txBody>
          </p:sp>
        </mc:Fallback>
      </mc:AlternateContent>
    </p:spTree>
    <p:extLst>
      <p:ext uri="{BB962C8B-B14F-4D97-AF65-F5344CB8AC3E}">
        <p14:creationId xmlns:p14="http://schemas.microsoft.com/office/powerpoint/2010/main" val="3570172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2"/>
                <a:stretch>
                  <a:fillRect l="-1104" t="-22973" b="-4459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BEA90527-F5A4-BB97-F57C-5BA714E873BF}"/>
                  </a:ext>
                </a:extLst>
              </p:cNvPr>
              <p:cNvSpPr txBox="1"/>
              <p:nvPr/>
            </p:nvSpPr>
            <p:spPr>
              <a:xfrm>
                <a:off x="5794941" y="1591372"/>
                <a:ext cx="5722011" cy="4401205"/>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a:p>
                <a:r>
                  <a:rPr lang="en-US" sz="2800" dirty="0"/>
                  <a:t>If yes, we need to check the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𝑆</m:t>
                        </m:r>
                      </m:e>
                      <m:sub>
                        <m:r>
                          <a:rPr lang="en-US" sz="2800" i="1" dirty="0" smtClean="0">
                            <a:latin typeface="Cambria Math" panose="02040503050406030204" pitchFamily="18" charset="0"/>
                          </a:rPr>
                          <m:t>1</m:t>
                        </m:r>
                      </m:sub>
                    </m:sSub>
                  </m:oMath>
                </a14:m>
                <a:r>
                  <a:rPr lang="en-US" sz="2800" dirty="0"/>
                  <a:t> pre-condition predicates of those actions: </a:t>
                </a:r>
                <a:r>
                  <a:rPr lang="en-US" sz="2800" b="1" dirty="0" err="1">
                    <a:solidFill>
                      <a:srgbClr val="7030A0"/>
                    </a:solidFill>
                  </a:rPr>
                  <a:t>sockL</a:t>
                </a:r>
                <a:r>
                  <a:rPr lang="en-US" sz="2800" b="1" dirty="0">
                    <a:solidFill>
                      <a:srgbClr val="7030A0"/>
                    </a:solidFill>
                  </a:rPr>
                  <a:t>()</a:t>
                </a:r>
                <a:r>
                  <a:rPr lang="en-US" sz="2800" dirty="0"/>
                  <a:t> and </a:t>
                </a:r>
                <a:r>
                  <a:rPr lang="en-US" sz="2800" b="1" dirty="0" err="1">
                    <a:solidFill>
                      <a:srgbClr val="7030A0"/>
                    </a:solidFill>
                  </a:rPr>
                  <a:t>sockR</a:t>
                </a:r>
                <a:r>
                  <a:rPr lang="en-US" sz="2800" b="1" dirty="0">
                    <a:solidFill>
                      <a:srgbClr val="7030A0"/>
                    </a:solidFill>
                  </a:rPr>
                  <a:t>()</a:t>
                </a:r>
              </a:p>
              <a:p>
                <a:endParaRPr lang="en-US" sz="2800" b="1" dirty="0">
                  <a:solidFill>
                    <a:srgbClr val="7030A0"/>
                  </a:solidFill>
                </a:endParaRPr>
              </a:p>
              <a:p>
                <a:r>
                  <a:rPr lang="en-US" sz="2800" dirty="0"/>
                  <a:t>... and, then check the actions in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0</m:t>
                        </m:r>
                      </m:sub>
                    </m:sSub>
                  </m:oMath>
                </a14:m>
                <a:r>
                  <a:rPr lang="en-US" sz="2800" dirty="0"/>
                  <a:t>  that led us to that set of predicates...</a:t>
                </a:r>
                <a:endParaRPr lang="en-US" sz="2800" b="1" dirty="0">
                  <a:solidFill>
                    <a:srgbClr val="7030A0"/>
                  </a:solidFill>
                </a:endParaRPr>
              </a:p>
              <a:p>
                <a:endParaRPr lang="en-US" sz="2800" dirty="0"/>
              </a:p>
            </p:txBody>
          </p:sp>
        </mc:Choice>
        <mc:Fallback>
          <p:sp>
            <p:nvSpPr>
              <p:cNvPr id="12" name="TextBox 11">
                <a:extLst>
                  <a:ext uri="{FF2B5EF4-FFF2-40B4-BE49-F238E27FC236}">
                    <a16:creationId xmlns:a16="http://schemas.microsoft.com/office/drawing/2014/main" id="{BEA90527-F5A4-BB97-F57C-5BA714E873BF}"/>
                  </a:ext>
                </a:extLst>
              </p:cNvPr>
              <p:cNvSpPr txBox="1">
                <a:spLocks noRot="1" noChangeAspect="1" noMove="1" noResize="1" noEditPoints="1" noAdjustHandles="1" noChangeArrowheads="1" noChangeShapeType="1" noTextEdit="1"/>
              </p:cNvSpPr>
              <p:nvPr/>
            </p:nvSpPr>
            <p:spPr>
              <a:xfrm>
                <a:off x="5794941" y="1591372"/>
                <a:ext cx="5722011" cy="4401205"/>
              </a:xfrm>
              <a:prstGeom prst="rect">
                <a:avLst/>
              </a:prstGeom>
              <a:blipFill>
                <a:blip r:embed="rId3"/>
                <a:stretch>
                  <a:fillRect l="-2239" t="-1247" r="-1599"/>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FA294D05-19EA-59A3-F4D4-50BFA54490AD}"/>
              </a:ext>
            </a:extLst>
          </p:cNvPr>
          <p:cNvGrpSpPr/>
          <p:nvPr/>
        </p:nvGrpSpPr>
        <p:grpSpPr>
          <a:xfrm>
            <a:off x="-2823855" y="1684780"/>
            <a:ext cx="8088806" cy="5031071"/>
            <a:chOff x="598483" y="1684782"/>
            <a:chExt cx="8088806" cy="5031071"/>
          </a:xfrm>
        </p:grpSpPr>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E95FAA4B-4D8D-D0C4-1CEE-A65815CE3FA9}"/>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E95FAA4B-4D8D-D0C4-1CEE-A65815CE3FA9}"/>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DB400C89-E633-EB33-9A50-31619D180AFF}"/>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DB400C89-E633-EB33-9A50-31619D180AFF}"/>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87FE1D54-86FC-6D62-7321-82D886C4F13A}"/>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87FE1D54-86FC-6D62-7321-82D886C4F13A}"/>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uadroTexto 401">
                  <a:extLst>
                    <a:ext uri="{FF2B5EF4-FFF2-40B4-BE49-F238E27FC236}">
                      <a16:creationId xmlns:a16="http://schemas.microsoft.com/office/drawing/2014/main" id="{8A86B69D-0E23-7E30-C9E9-0268C51B43B0}"/>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8" name="CuadroTexto 401">
                  <a:extLst>
                    <a:ext uri="{FF2B5EF4-FFF2-40B4-BE49-F238E27FC236}">
                      <a16:creationId xmlns:a16="http://schemas.microsoft.com/office/drawing/2014/main" id="{8A86B69D-0E23-7E30-C9E9-0268C51B43B0}"/>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uadroTexto 401">
                  <a:extLst>
                    <a:ext uri="{FF2B5EF4-FFF2-40B4-BE49-F238E27FC236}">
                      <a16:creationId xmlns:a16="http://schemas.microsoft.com/office/drawing/2014/main" id="{C68B015A-4B99-8D39-EA0B-F1A7683F9063}"/>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9" name="CuadroTexto 401">
                  <a:extLst>
                    <a:ext uri="{FF2B5EF4-FFF2-40B4-BE49-F238E27FC236}">
                      <a16:creationId xmlns:a16="http://schemas.microsoft.com/office/drawing/2014/main" id="{C68B015A-4B99-8D39-EA0B-F1A7683F9063}"/>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13"/>
                  <a:stretch>
                    <a:fillRect/>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37554ED9-57AF-2018-1EA6-13C2CFD020E6}"/>
                </a:ext>
              </a:extLst>
            </p:cNvPr>
            <p:cNvGrpSpPr/>
            <p:nvPr/>
          </p:nvGrpSpPr>
          <p:grpSpPr>
            <a:xfrm>
              <a:off x="5182711" y="3270284"/>
              <a:ext cx="2209767" cy="219457"/>
              <a:chOff x="7598058" y="4341524"/>
              <a:chExt cx="2030807" cy="205956"/>
            </a:xfrm>
          </p:grpSpPr>
          <p:cxnSp>
            <p:nvCxnSpPr>
              <p:cNvPr id="115" name="Straight Connector 114">
                <a:extLst>
                  <a:ext uri="{FF2B5EF4-FFF2-40B4-BE49-F238E27FC236}">
                    <a16:creationId xmlns:a16="http://schemas.microsoft.com/office/drawing/2014/main" id="{AA63BA8E-9BAF-B74C-2AD0-F731308FA9D3}"/>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6" name="Rectangle 115">
                <a:extLst>
                  <a:ext uri="{FF2B5EF4-FFF2-40B4-BE49-F238E27FC236}">
                    <a16:creationId xmlns:a16="http://schemas.microsoft.com/office/drawing/2014/main" id="{C656474F-65E5-747D-43A6-78BC9812BE6F}"/>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CuadroTexto 319">
              <a:extLst>
                <a:ext uri="{FF2B5EF4-FFF2-40B4-BE49-F238E27FC236}">
                  <a16:creationId xmlns:a16="http://schemas.microsoft.com/office/drawing/2014/main" id="{1CB229BC-E369-EA7E-8983-08900BA67097}"/>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3" name="CuadroTexto 273">
              <a:extLst>
                <a:ext uri="{FF2B5EF4-FFF2-40B4-BE49-F238E27FC236}">
                  <a16:creationId xmlns:a16="http://schemas.microsoft.com/office/drawing/2014/main" id="{7977A77E-224E-E878-D71F-8BB488BA56CD}"/>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4" name="CuadroTexto 259">
              <a:extLst>
                <a:ext uri="{FF2B5EF4-FFF2-40B4-BE49-F238E27FC236}">
                  <a16:creationId xmlns:a16="http://schemas.microsoft.com/office/drawing/2014/main" id="{059315A9-AFB4-D591-BB03-1078DC7EBE6B}"/>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5" name="Rectángulo 205">
                  <a:extLst>
                    <a:ext uri="{FF2B5EF4-FFF2-40B4-BE49-F238E27FC236}">
                      <a16:creationId xmlns:a16="http://schemas.microsoft.com/office/drawing/2014/main" id="{A29B2D91-351D-F367-2673-9E8EE976FC45}"/>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15" name="Rectángulo 205">
                  <a:extLst>
                    <a:ext uri="{FF2B5EF4-FFF2-40B4-BE49-F238E27FC236}">
                      <a16:creationId xmlns:a16="http://schemas.microsoft.com/office/drawing/2014/main" id="{A29B2D91-351D-F367-2673-9E8EE976FC45}"/>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14"/>
                  <a:stretch>
                    <a:fillRect r="-9091"/>
                  </a:stretch>
                </a:blipFill>
                <a:ln w="19051">
                  <a:solidFill>
                    <a:srgbClr val="7030A0"/>
                  </a:solidFill>
                </a:ln>
              </p:spPr>
              <p:txBody>
                <a:bodyPr/>
                <a:lstStyle/>
                <a:p>
                  <a:r>
                    <a:rPr lang="en-US">
                      <a:noFill/>
                    </a:rPr>
                    <a:t> </a:t>
                  </a:r>
                </a:p>
              </p:txBody>
            </p:sp>
          </mc:Fallback>
        </mc:AlternateContent>
        <p:sp>
          <p:nvSpPr>
            <p:cNvPr id="16" name="Rectángulo 195">
              <a:extLst>
                <a:ext uri="{FF2B5EF4-FFF2-40B4-BE49-F238E27FC236}">
                  <a16:creationId xmlns:a16="http://schemas.microsoft.com/office/drawing/2014/main" id="{DA81B06C-A0A9-0214-1340-B75573BC267B}"/>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7" name="Group 16">
              <a:extLst>
                <a:ext uri="{FF2B5EF4-FFF2-40B4-BE49-F238E27FC236}">
                  <a16:creationId xmlns:a16="http://schemas.microsoft.com/office/drawing/2014/main" id="{01961AB6-4E94-16FB-43A0-F23EF8279A82}"/>
                </a:ext>
              </a:extLst>
            </p:cNvPr>
            <p:cNvGrpSpPr/>
            <p:nvPr/>
          </p:nvGrpSpPr>
          <p:grpSpPr>
            <a:xfrm>
              <a:off x="1807468" y="3630936"/>
              <a:ext cx="2227945" cy="219456"/>
              <a:chOff x="7567844" y="3984077"/>
              <a:chExt cx="2047512" cy="205956"/>
            </a:xfrm>
          </p:grpSpPr>
          <p:cxnSp>
            <p:nvCxnSpPr>
              <p:cNvPr id="113" name="Straight Connector 112">
                <a:extLst>
                  <a:ext uri="{FF2B5EF4-FFF2-40B4-BE49-F238E27FC236}">
                    <a16:creationId xmlns:a16="http://schemas.microsoft.com/office/drawing/2014/main" id="{4D19052D-6630-96E1-C421-D37C73B1FF9A}"/>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93B3012E-DF99-B7A3-7F31-46C2E846D6D6}"/>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40625BD8-C710-E7AC-9786-15F0DDED3BB9}"/>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7E20A2-928A-37D2-6A52-1C76FFE806CB}"/>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F86C18B-B530-B65A-ADBA-BCD64836A2B8}"/>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1FCEF4-D7CA-B5AD-AE17-E8B933EDAD35}"/>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2" name="CuadroTexto 273">
              <a:extLst>
                <a:ext uri="{FF2B5EF4-FFF2-40B4-BE49-F238E27FC236}">
                  <a16:creationId xmlns:a16="http://schemas.microsoft.com/office/drawing/2014/main" id="{73F402DE-82E1-7EE3-2D87-4DA0784CB977}"/>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defPPr>
                <a:defRPr lang="en-US"/>
              </a:defPPr>
              <a:lvl1pPr algn="ctr">
                <a:defRPr sz="2400">
                  <a:solidFill>
                    <a:srgbClr val="00B050"/>
                  </a:solidFill>
                </a:defRPr>
              </a:lvl1pPr>
            </a:lstStyle>
            <a:p>
              <a:r>
                <a:rPr lang="en-US" dirty="0" err="1"/>
                <a:t>putShoeR</a:t>
              </a:r>
              <a:endParaRPr lang="en-US" dirty="0"/>
            </a:p>
          </p:txBody>
        </p:sp>
        <p:sp>
          <p:nvSpPr>
            <p:cNvPr id="23" name="CuadroTexto 259">
              <a:extLst>
                <a:ext uri="{FF2B5EF4-FFF2-40B4-BE49-F238E27FC236}">
                  <a16:creationId xmlns:a16="http://schemas.microsoft.com/office/drawing/2014/main" id="{35F66D27-2E71-1B14-96AE-BC83F66D654C}"/>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24" name="Straight Connector 23">
              <a:extLst>
                <a:ext uri="{FF2B5EF4-FFF2-40B4-BE49-F238E27FC236}">
                  <a16:creationId xmlns:a16="http://schemas.microsoft.com/office/drawing/2014/main" id="{94290011-7A2C-B22A-0BE8-350E8C867DFE}"/>
                </a:ext>
              </a:extLst>
            </p:cNvPr>
            <p:cNvCxnSpPr>
              <a:cxnSpLocks/>
              <a:endCxn id="22"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0AD238-5627-38CA-8833-94669CAAB06C}"/>
                </a:ext>
              </a:extLst>
            </p:cNvPr>
            <p:cNvCxnSpPr>
              <a:cxnSpLocks/>
              <a:endCxn id="23"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0F2A510-0B4C-00E0-5B49-7C2AEC1C3F14}"/>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105E3FB-9E67-E487-4ABF-7F1ACDAE72D6}"/>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28" name="CuadroTexto 319">
              <a:extLst>
                <a:ext uri="{FF2B5EF4-FFF2-40B4-BE49-F238E27FC236}">
                  <a16:creationId xmlns:a16="http://schemas.microsoft.com/office/drawing/2014/main" id="{777E5747-31C7-6B7E-355E-80F504385861}"/>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0" name="CuadroTexto 273">
              <a:extLst>
                <a:ext uri="{FF2B5EF4-FFF2-40B4-BE49-F238E27FC236}">
                  <a16:creationId xmlns:a16="http://schemas.microsoft.com/office/drawing/2014/main" id="{D17283E6-7AA6-DCCE-5461-8C22BA22CB34}"/>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1" name="CuadroTexto 259">
              <a:extLst>
                <a:ext uri="{FF2B5EF4-FFF2-40B4-BE49-F238E27FC236}">
                  <a16:creationId xmlns:a16="http://schemas.microsoft.com/office/drawing/2014/main" id="{98686B82-1F95-190B-29F7-8211A58C10C0}"/>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2" name="Rectángulo 205">
                  <a:extLst>
                    <a:ext uri="{FF2B5EF4-FFF2-40B4-BE49-F238E27FC236}">
                      <a16:creationId xmlns:a16="http://schemas.microsoft.com/office/drawing/2014/main" id="{92A4D836-B76E-B257-F65D-BCC63C7056E1}"/>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2" name="Rectángulo 205">
                  <a:extLst>
                    <a:ext uri="{FF2B5EF4-FFF2-40B4-BE49-F238E27FC236}">
                      <a16:creationId xmlns:a16="http://schemas.microsoft.com/office/drawing/2014/main" id="{92A4D836-B76E-B257-F65D-BCC63C7056E1}"/>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15"/>
                  <a:stretch>
                    <a:fillRect t="-1368" r="-8597" b="-3420"/>
                  </a:stretch>
                </a:blipFill>
                <a:ln w="19051">
                  <a:solidFill>
                    <a:srgbClr val="7030A0"/>
                  </a:solidFill>
                </a:ln>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FBB19CD1-1F33-7C74-F845-83B8AACBAD7E}"/>
                </a:ext>
              </a:extLst>
            </p:cNvPr>
            <p:cNvGrpSpPr/>
            <p:nvPr/>
          </p:nvGrpSpPr>
          <p:grpSpPr>
            <a:xfrm>
              <a:off x="5181100" y="3630936"/>
              <a:ext cx="2314279" cy="219456"/>
              <a:chOff x="7567844" y="3984077"/>
              <a:chExt cx="2126855" cy="205956"/>
            </a:xfrm>
          </p:grpSpPr>
          <p:cxnSp>
            <p:nvCxnSpPr>
              <p:cNvPr id="111" name="Straight Connector 110">
                <a:extLst>
                  <a:ext uri="{FF2B5EF4-FFF2-40B4-BE49-F238E27FC236}">
                    <a16:creationId xmlns:a16="http://schemas.microsoft.com/office/drawing/2014/main" id="{0BE4F7B8-8129-7861-778A-3C9327C8DCAF}"/>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F2664173-F25F-1818-571D-7339AAB39B10}"/>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C3335F99-5938-255F-A569-5B6892107536}"/>
                </a:ext>
              </a:extLst>
            </p:cNvPr>
            <p:cNvCxnSpPr>
              <a:cxnSpLocks/>
              <a:stCxn id="31"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313BB818-C96B-12D7-AC72-8075F8F43EC4}"/>
                </a:ext>
              </a:extLst>
            </p:cNvPr>
            <p:cNvGrpSpPr/>
            <p:nvPr/>
          </p:nvGrpSpPr>
          <p:grpSpPr>
            <a:xfrm>
              <a:off x="5181101" y="4003255"/>
              <a:ext cx="2314277" cy="219456"/>
              <a:chOff x="7567844" y="3653334"/>
              <a:chExt cx="2126853" cy="205956"/>
            </a:xfrm>
          </p:grpSpPr>
          <p:cxnSp>
            <p:nvCxnSpPr>
              <p:cNvPr id="109" name="Straight Connector 108">
                <a:extLst>
                  <a:ext uri="{FF2B5EF4-FFF2-40B4-BE49-F238E27FC236}">
                    <a16:creationId xmlns:a16="http://schemas.microsoft.com/office/drawing/2014/main" id="{945E9FD9-0400-1C7C-47C5-70E53177AE95}"/>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701CD0ED-7A78-1730-60FE-107724BFABBC}"/>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6" name="Straight Connector 35">
              <a:extLst>
                <a:ext uri="{FF2B5EF4-FFF2-40B4-BE49-F238E27FC236}">
                  <a16:creationId xmlns:a16="http://schemas.microsoft.com/office/drawing/2014/main" id="{D66C5466-6436-AE01-78CE-E9D30E7DC1C5}"/>
                </a:ext>
              </a:extLst>
            </p:cNvPr>
            <p:cNvCxnSpPr>
              <a:cxnSpLocks/>
              <a:stCxn id="30"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7C7FB5C-60D9-F46B-5CE4-9862315D20C1}"/>
                </a:ext>
              </a:extLst>
            </p:cNvPr>
            <p:cNvCxnSpPr>
              <a:cxnSpLocks/>
              <a:stCxn id="31"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A14E2B3-A3DC-1E8C-AB40-BCE1685513A8}"/>
                </a:ext>
              </a:extLst>
            </p:cNvPr>
            <p:cNvCxnSpPr>
              <a:cxnSpLocks/>
              <a:stCxn id="30"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F4FA1BF-8180-10A7-286A-0565F69D635B}"/>
                </a:ext>
              </a:extLst>
            </p:cNvPr>
            <p:cNvCxnSpPr>
              <a:cxnSpLocks/>
              <a:stCxn id="23"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F57BEAB-F341-12BA-622C-E2A57EF7196A}"/>
                </a:ext>
              </a:extLst>
            </p:cNvPr>
            <p:cNvCxnSpPr>
              <a:cxnSpLocks/>
              <a:stCxn id="23"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F8BA954-A09F-C54D-0A7B-87E35C3C7A52}"/>
                </a:ext>
              </a:extLst>
            </p:cNvPr>
            <p:cNvCxnSpPr>
              <a:cxnSpLocks/>
              <a:stCxn id="22"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F9307BD-BD16-57BA-763C-1F420BCD95D7}"/>
                </a:ext>
              </a:extLst>
            </p:cNvPr>
            <p:cNvCxnSpPr>
              <a:cxnSpLocks/>
              <a:stCxn id="22"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250509D4-57A0-AAD9-66CB-0B6E2F0B93B5}"/>
                </a:ext>
              </a:extLst>
            </p:cNvPr>
            <p:cNvGrpSpPr/>
            <p:nvPr/>
          </p:nvGrpSpPr>
          <p:grpSpPr>
            <a:xfrm>
              <a:off x="5175122" y="5092902"/>
              <a:ext cx="2377457" cy="219456"/>
              <a:chOff x="7567844" y="3948321"/>
              <a:chExt cx="2184916" cy="205956"/>
            </a:xfrm>
          </p:grpSpPr>
          <p:cxnSp>
            <p:nvCxnSpPr>
              <p:cNvPr id="107" name="Straight Connector 106">
                <a:extLst>
                  <a:ext uri="{FF2B5EF4-FFF2-40B4-BE49-F238E27FC236}">
                    <a16:creationId xmlns:a16="http://schemas.microsoft.com/office/drawing/2014/main" id="{4CF79A64-C9E0-0727-F5A3-1ECAF380E606}"/>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49A94D31-1E9E-0DA6-E561-81EC25B3A91C}"/>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4" name="Straight Connector 43">
              <a:extLst>
                <a:ext uri="{FF2B5EF4-FFF2-40B4-BE49-F238E27FC236}">
                  <a16:creationId xmlns:a16="http://schemas.microsoft.com/office/drawing/2014/main" id="{DAFCE083-E2C3-D913-AC4F-D86A810B33FD}"/>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314D0494-407A-8E3E-7624-6DFDD05C3390}"/>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C0B87585-F85C-F97E-8F90-67ACF1AB52BA}"/>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9F54966A-397A-5C5E-43D0-90F9DE86DFA6}"/>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B3FDE73C-2320-77ED-C936-FFE3EB554B93}"/>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5C8DAB7-6B02-9B04-8754-08D95C8C659F}"/>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6DC6CE3F-BAF5-CA81-4AA8-4CED127E02AF}"/>
                </a:ext>
              </a:extLst>
            </p:cNvPr>
            <p:cNvGrpSpPr/>
            <p:nvPr/>
          </p:nvGrpSpPr>
          <p:grpSpPr>
            <a:xfrm>
              <a:off x="5182711" y="2531914"/>
              <a:ext cx="2377457" cy="219456"/>
              <a:chOff x="7567844" y="3948321"/>
              <a:chExt cx="2184916" cy="205956"/>
            </a:xfrm>
          </p:grpSpPr>
          <p:cxnSp>
            <p:nvCxnSpPr>
              <p:cNvPr id="59" name="Straight Connector 58">
                <a:extLst>
                  <a:ext uri="{FF2B5EF4-FFF2-40B4-BE49-F238E27FC236}">
                    <a16:creationId xmlns:a16="http://schemas.microsoft.com/office/drawing/2014/main" id="{A71BADC7-794F-3C79-12C3-A460475ECF35}"/>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79094FB7-5C92-28E3-F52B-6E6B0C6AADB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74118FAA-2204-66BE-3A45-C14ED99FF3D0}"/>
                </a:ext>
              </a:extLst>
            </p:cNvPr>
            <p:cNvGrpSpPr/>
            <p:nvPr/>
          </p:nvGrpSpPr>
          <p:grpSpPr>
            <a:xfrm>
              <a:off x="1807467" y="4003255"/>
              <a:ext cx="2227947" cy="219456"/>
              <a:chOff x="7567844" y="3653334"/>
              <a:chExt cx="2047514" cy="205956"/>
            </a:xfrm>
          </p:grpSpPr>
          <p:cxnSp>
            <p:nvCxnSpPr>
              <p:cNvPr id="56" name="Straight Connector 55">
                <a:extLst>
                  <a:ext uri="{FF2B5EF4-FFF2-40B4-BE49-F238E27FC236}">
                    <a16:creationId xmlns:a16="http://schemas.microsoft.com/office/drawing/2014/main" id="{7460B980-4957-F147-68F6-446010351822}"/>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2C3631C5-CD91-5589-E48E-086121321D10}"/>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mc:AlternateContent xmlns:mc="http://schemas.openxmlformats.org/markup-compatibility/2006" xmlns:p14="http://schemas.microsoft.com/office/powerpoint/2010/main">
        <mc:Choice Requires="p14">
          <p:contentPart p14:bwMode="auto" r:id="rId16">
            <p14:nvContentPartPr>
              <p14:cNvPr id="29" name="Ink 28">
                <a:extLst>
                  <a:ext uri="{FF2B5EF4-FFF2-40B4-BE49-F238E27FC236}">
                    <a16:creationId xmlns:a16="http://schemas.microsoft.com/office/drawing/2014/main" id="{E0E090C9-3C75-7630-3642-B641D84C5189}"/>
                  </a:ext>
                </a:extLst>
              </p14:cNvPr>
              <p14:cNvContentPartPr/>
              <p14:nvPr/>
            </p14:nvContentPartPr>
            <p14:xfrm>
              <a:off x="6799680" y="2512440"/>
              <a:ext cx="4470480" cy="1023480"/>
            </p14:xfrm>
          </p:contentPart>
        </mc:Choice>
        <mc:Fallback xmlns="">
          <p:pic>
            <p:nvPicPr>
              <p:cNvPr id="29" name="Ink 28">
                <a:extLst>
                  <a:ext uri="{FF2B5EF4-FFF2-40B4-BE49-F238E27FC236}">
                    <a16:creationId xmlns:a16="http://schemas.microsoft.com/office/drawing/2014/main" id="{E0E090C9-3C75-7630-3642-B641D84C5189}"/>
                  </a:ext>
                </a:extLst>
              </p:cNvPr>
              <p:cNvPicPr/>
              <p:nvPr/>
            </p:nvPicPr>
            <p:blipFill>
              <a:blip r:embed="rId17"/>
              <a:stretch>
                <a:fillRect/>
              </a:stretch>
            </p:blipFill>
            <p:spPr>
              <a:xfrm>
                <a:off x="6790320" y="2503080"/>
                <a:ext cx="4489200" cy="1042200"/>
              </a:xfrm>
              <a:prstGeom prst="rect">
                <a:avLst/>
              </a:prstGeom>
            </p:spPr>
          </p:pic>
        </mc:Fallback>
      </mc:AlternateContent>
    </p:spTree>
    <p:extLst>
      <p:ext uri="{BB962C8B-B14F-4D97-AF65-F5344CB8AC3E}">
        <p14:creationId xmlns:p14="http://schemas.microsoft.com/office/powerpoint/2010/main" val="1569473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backwards for solution of non-exclusive predicates and actions</a:t>
            </a:r>
          </a:p>
          <a:p>
            <a:endParaRPr lang="en-US" dirty="0"/>
          </a:p>
        </p:txBody>
      </p:sp>
      <p:sp>
        <p:nvSpPr>
          <p:cNvPr id="12" name="TextBox 11">
            <a:extLst>
              <a:ext uri="{FF2B5EF4-FFF2-40B4-BE49-F238E27FC236}">
                <a16:creationId xmlns:a16="http://schemas.microsoft.com/office/drawing/2014/main" id="{BEA90527-F5A4-BB97-F57C-5BA714E873BF}"/>
              </a:ext>
            </a:extLst>
          </p:cNvPr>
          <p:cNvSpPr txBox="1"/>
          <p:nvPr/>
        </p:nvSpPr>
        <p:spPr>
          <a:xfrm>
            <a:off x="9227046" y="1640047"/>
            <a:ext cx="2818904" cy="4832092"/>
          </a:xfrm>
          <a:prstGeom prst="rect">
            <a:avLst/>
          </a:prstGeom>
          <a:noFill/>
        </p:spPr>
        <p:txBody>
          <a:bodyPr wrap="square" rtlCol="0">
            <a:spAutoFit/>
          </a:bodyPr>
          <a:lstStyle/>
          <a:p>
            <a:r>
              <a:rPr lang="en-US" sz="2800" b="1" dirty="0"/>
              <a:t>Solution found!</a:t>
            </a:r>
          </a:p>
          <a:p>
            <a:endParaRPr lang="en-US" sz="2800" dirty="0"/>
          </a:p>
          <a:p>
            <a:r>
              <a:rPr lang="en-US" sz="2800" dirty="0"/>
              <a:t>We can do </a:t>
            </a:r>
            <a:r>
              <a:rPr lang="en-US" sz="2800" dirty="0" err="1">
                <a:solidFill>
                  <a:srgbClr val="00B0F0"/>
                </a:solidFill>
              </a:rPr>
              <a:t>putSockL</a:t>
            </a:r>
            <a:r>
              <a:rPr lang="en-US" sz="2800" dirty="0"/>
              <a:t> and </a:t>
            </a:r>
            <a:r>
              <a:rPr lang="en-US" sz="2800" dirty="0" err="1">
                <a:solidFill>
                  <a:schemeClr val="accent2"/>
                </a:solidFill>
              </a:rPr>
              <a:t>putSockR</a:t>
            </a:r>
            <a:endParaRPr lang="en-US" sz="2800" dirty="0">
              <a:solidFill>
                <a:schemeClr val="accent2"/>
              </a:solidFill>
            </a:endParaRPr>
          </a:p>
          <a:p>
            <a:r>
              <a:rPr lang="en-US" sz="2800" dirty="0"/>
              <a:t>in any order, then</a:t>
            </a:r>
          </a:p>
          <a:p>
            <a:endParaRPr lang="en-US" sz="2800" dirty="0"/>
          </a:p>
          <a:p>
            <a:r>
              <a:rPr lang="en-US" sz="2800" dirty="0"/>
              <a:t>We can do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r>
              <a:rPr lang="en-US" sz="2800" dirty="0"/>
              <a:t>in any order</a:t>
            </a:r>
          </a:p>
        </p:txBody>
      </p:sp>
      <p:grpSp>
        <p:nvGrpSpPr>
          <p:cNvPr id="297" name="Group 296">
            <a:extLst>
              <a:ext uri="{FF2B5EF4-FFF2-40B4-BE49-F238E27FC236}">
                <a16:creationId xmlns:a16="http://schemas.microsoft.com/office/drawing/2014/main" id="{432F43B1-06FC-8F53-2FA1-BE698517C601}"/>
              </a:ext>
            </a:extLst>
          </p:cNvPr>
          <p:cNvGrpSpPr/>
          <p:nvPr/>
        </p:nvGrpSpPr>
        <p:grpSpPr>
          <a:xfrm>
            <a:off x="598483" y="1684782"/>
            <a:ext cx="8088806" cy="5031071"/>
            <a:chOff x="598483" y="1684782"/>
            <a:chExt cx="8088806" cy="5031071"/>
          </a:xfrm>
        </p:grpSpPr>
        <mc:AlternateContent xmlns:mc="http://schemas.openxmlformats.org/markup-compatibility/2006" xmlns:a14="http://schemas.microsoft.com/office/drawing/2010/main">
          <mc:Choice Requires="a14">
            <p:sp>
              <p:nvSpPr>
                <p:cNvPr id="298" name="CuadroTexto 401">
                  <a:extLst>
                    <a:ext uri="{FF2B5EF4-FFF2-40B4-BE49-F238E27FC236}">
                      <a16:creationId xmlns:a16="http://schemas.microsoft.com/office/drawing/2014/main" id="{2BAB3503-6BFD-A6B5-5838-AD786C981AE8}"/>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98" name="CuadroTexto 401">
                  <a:extLst>
                    <a:ext uri="{FF2B5EF4-FFF2-40B4-BE49-F238E27FC236}">
                      <a16:creationId xmlns:a16="http://schemas.microsoft.com/office/drawing/2014/main" id="{2BAB3503-6BFD-A6B5-5838-AD786C981AE8}"/>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CuadroTexto 401">
                  <a:extLst>
                    <a:ext uri="{FF2B5EF4-FFF2-40B4-BE49-F238E27FC236}">
                      <a16:creationId xmlns:a16="http://schemas.microsoft.com/office/drawing/2014/main" id="{0C50311E-EE61-137B-B8D9-7A6D70513FE1}"/>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99" name="CuadroTexto 401">
                  <a:extLst>
                    <a:ext uri="{FF2B5EF4-FFF2-40B4-BE49-F238E27FC236}">
                      <a16:creationId xmlns:a16="http://schemas.microsoft.com/office/drawing/2014/main" id="{0C50311E-EE61-137B-B8D9-7A6D70513FE1}"/>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CuadroTexto 401">
                  <a:extLst>
                    <a:ext uri="{FF2B5EF4-FFF2-40B4-BE49-F238E27FC236}">
                      <a16:creationId xmlns:a16="http://schemas.microsoft.com/office/drawing/2014/main" id="{F73E6B6D-1F37-28F2-4635-944925079D49}"/>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00" name="CuadroTexto 401">
                  <a:extLst>
                    <a:ext uri="{FF2B5EF4-FFF2-40B4-BE49-F238E27FC236}">
                      <a16:creationId xmlns:a16="http://schemas.microsoft.com/office/drawing/2014/main" id="{F73E6B6D-1F37-28F2-4635-944925079D49}"/>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CuadroTexto 401">
                  <a:extLst>
                    <a:ext uri="{FF2B5EF4-FFF2-40B4-BE49-F238E27FC236}">
                      <a16:creationId xmlns:a16="http://schemas.microsoft.com/office/drawing/2014/main" id="{F10D66B4-E7D2-B88B-9DB2-03E58E9B8B76}"/>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301" name="CuadroTexto 401">
                  <a:extLst>
                    <a:ext uri="{FF2B5EF4-FFF2-40B4-BE49-F238E27FC236}">
                      <a16:creationId xmlns:a16="http://schemas.microsoft.com/office/drawing/2014/main" id="{F10D66B4-E7D2-B88B-9DB2-03E58E9B8B76}"/>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CuadroTexto 401">
                  <a:extLst>
                    <a:ext uri="{FF2B5EF4-FFF2-40B4-BE49-F238E27FC236}">
                      <a16:creationId xmlns:a16="http://schemas.microsoft.com/office/drawing/2014/main" id="{9DA8DE4A-E335-736B-C8E6-4F04A7EFE37C}"/>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302" name="CuadroTexto 401">
                  <a:extLst>
                    <a:ext uri="{FF2B5EF4-FFF2-40B4-BE49-F238E27FC236}">
                      <a16:creationId xmlns:a16="http://schemas.microsoft.com/office/drawing/2014/main" id="{9DA8DE4A-E335-736B-C8E6-4F04A7EFE37C}"/>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6"/>
                  <a:stretch>
                    <a:fillRect/>
                  </a:stretch>
                </a:blipFill>
              </p:spPr>
              <p:txBody>
                <a:bodyPr/>
                <a:lstStyle/>
                <a:p>
                  <a:r>
                    <a:rPr lang="en-US">
                      <a:noFill/>
                    </a:rPr>
                    <a:t> </a:t>
                  </a:r>
                </a:p>
              </p:txBody>
            </p:sp>
          </mc:Fallback>
        </mc:AlternateContent>
        <p:grpSp>
          <p:nvGrpSpPr>
            <p:cNvPr id="303" name="Group 302">
              <a:extLst>
                <a:ext uri="{FF2B5EF4-FFF2-40B4-BE49-F238E27FC236}">
                  <a16:creationId xmlns:a16="http://schemas.microsoft.com/office/drawing/2014/main" id="{C3401878-C2C5-126B-D6FC-F813A0552189}"/>
                </a:ext>
              </a:extLst>
            </p:cNvPr>
            <p:cNvGrpSpPr/>
            <p:nvPr/>
          </p:nvGrpSpPr>
          <p:grpSpPr>
            <a:xfrm>
              <a:off x="5182711" y="3270284"/>
              <a:ext cx="2209767" cy="219457"/>
              <a:chOff x="7598058" y="4341524"/>
              <a:chExt cx="2030807" cy="205956"/>
            </a:xfrm>
          </p:grpSpPr>
          <p:cxnSp>
            <p:nvCxnSpPr>
              <p:cNvPr id="355" name="Straight Connector 354">
                <a:extLst>
                  <a:ext uri="{FF2B5EF4-FFF2-40B4-BE49-F238E27FC236}">
                    <a16:creationId xmlns:a16="http://schemas.microsoft.com/office/drawing/2014/main" id="{9BFAC29A-861C-6C9E-45AA-28721BBBFC6E}"/>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6" name="Rectangle 355">
                <a:extLst>
                  <a:ext uri="{FF2B5EF4-FFF2-40B4-BE49-F238E27FC236}">
                    <a16:creationId xmlns:a16="http://schemas.microsoft.com/office/drawing/2014/main" id="{CD28D11D-C6F2-2892-BC11-49854D8740D3}"/>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4" name="CuadroTexto 319">
              <a:extLst>
                <a:ext uri="{FF2B5EF4-FFF2-40B4-BE49-F238E27FC236}">
                  <a16:creationId xmlns:a16="http://schemas.microsoft.com/office/drawing/2014/main" id="{3FE46865-F6B3-0974-C908-362792A2FC8F}"/>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mc:AlternateContent xmlns:mc="http://schemas.openxmlformats.org/markup-compatibility/2006" xmlns:a14="http://schemas.microsoft.com/office/drawing/2010/main">
          <mc:Choice Requires="a14">
            <p:sp>
              <p:nvSpPr>
                <p:cNvPr id="307" name="Rectángulo 205">
                  <a:extLst>
                    <a:ext uri="{FF2B5EF4-FFF2-40B4-BE49-F238E27FC236}">
                      <a16:creationId xmlns:a16="http://schemas.microsoft.com/office/drawing/2014/main" id="{A0C704A5-6B49-3BC2-A58E-B64523AA324C}"/>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a:t>
                  </a:r>
                  <a:r>
                    <a:rPr lang="en-US" sz="2400" b="1"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b="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mc:Choice>
          <mc:Fallback xmlns="">
            <p:sp>
              <p:nvSpPr>
                <p:cNvPr id="307" name="Rectángulo 205">
                  <a:extLst>
                    <a:ext uri="{FF2B5EF4-FFF2-40B4-BE49-F238E27FC236}">
                      <a16:creationId xmlns:a16="http://schemas.microsoft.com/office/drawing/2014/main" id="{A0C704A5-6B49-3BC2-A58E-B64523AA324C}"/>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7"/>
                  <a:stretch>
                    <a:fillRect r="-8636"/>
                  </a:stretch>
                </a:blipFill>
                <a:ln w="19051">
                  <a:solidFill>
                    <a:srgbClr val="7030A0"/>
                  </a:solidFill>
                </a:ln>
              </p:spPr>
              <p:txBody>
                <a:bodyPr/>
                <a:lstStyle/>
                <a:p>
                  <a:r>
                    <a:rPr lang="en-US">
                      <a:noFill/>
                    </a:rPr>
                    <a:t> </a:t>
                  </a:r>
                </a:p>
              </p:txBody>
            </p:sp>
          </mc:Fallback>
        </mc:AlternateContent>
        <p:sp>
          <p:nvSpPr>
            <p:cNvPr id="308" name="Rectángulo 195">
              <a:extLst>
                <a:ext uri="{FF2B5EF4-FFF2-40B4-BE49-F238E27FC236}">
                  <a16:creationId xmlns:a16="http://schemas.microsoft.com/office/drawing/2014/main" id="{7819E79B-3B83-60E8-649E-31055087F6EE}"/>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309" name="Group 308">
              <a:extLst>
                <a:ext uri="{FF2B5EF4-FFF2-40B4-BE49-F238E27FC236}">
                  <a16:creationId xmlns:a16="http://schemas.microsoft.com/office/drawing/2014/main" id="{4B9A41DC-9204-ADB3-2775-9DC7165BEA3D}"/>
                </a:ext>
              </a:extLst>
            </p:cNvPr>
            <p:cNvGrpSpPr/>
            <p:nvPr/>
          </p:nvGrpSpPr>
          <p:grpSpPr>
            <a:xfrm>
              <a:off x="1807468" y="3630936"/>
              <a:ext cx="2227945" cy="219456"/>
              <a:chOff x="7567844" y="3984077"/>
              <a:chExt cx="2047512" cy="205956"/>
            </a:xfrm>
          </p:grpSpPr>
          <p:cxnSp>
            <p:nvCxnSpPr>
              <p:cNvPr id="353" name="Straight Connector 352">
                <a:extLst>
                  <a:ext uri="{FF2B5EF4-FFF2-40B4-BE49-F238E27FC236}">
                    <a16:creationId xmlns:a16="http://schemas.microsoft.com/office/drawing/2014/main" id="{9C828A5B-7FEC-260A-2187-E633E1E978B1}"/>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4" name="Rectangle 353">
                <a:extLst>
                  <a:ext uri="{FF2B5EF4-FFF2-40B4-BE49-F238E27FC236}">
                    <a16:creationId xmlns:a16="http://schemas.microsoft.com/office/drawing/2014/main" id="{3EB05A3C-05F6-FCE2-42A2-8663EC885B24}"/>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10" name="Straight Connector 309">
              <a:extLst>
                <a:ext uri="{FF2B5EF4-FFF2-40B4-BE49-F238E27FC236}">
                  <a16:creationId xmlns:a16="http://schemas.microsoft.com/office/drawing/2014/main" id="{833627D1-72C0-C3FF-977C-70D6251FC84A}"/>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E6170648-21F8-4827-8772-3689CE185D88}"/>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B0E30EE3-D2A8-9FB8-65A7-3A96BB52288B}"/>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358056B1-DB31-3C53-1FED-8996157AD73B}"/>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314" name="CuadroTexto 273">
              <a:extLst>
                <a:ext uri="{FF2B5EF4-FFF2-40B4-BE49-F238E27FC236}">
                  <a16:creationId xmlns:a16="http://schemas.microsoft.com/office/drawing/2014/main" id="{81702B54-1268-8968-3FAC-E3075C0BB583}"/>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315" name="CuadroTexto 259">
              <a:extLst>
                <a:ext uri="{FF2B5EF4-FFF2-40B4-BE49-F238E27FC236}">
                  <a16:creationId xmlns:a16="http://schemas.microsoft.com/office/drawing/2014/main" id="{4477EC3C-C60A-D70B-54F8-91785BFABE43}"/>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316" name="Straight Connector 315">
              <a:extLst>
                <a:ext uri="{FF2B5EF4-FFF2-40B4-BE49-F238E27FC236}">
                  <a16:creationId xmlns:a16="http://schemas.microsoft.com/office/drawing/2014/main" id="{7D7A0C95-BA01-9EB5-79F1-E03DD4DD5043}"/>
                </a:ext>
              </a:extLst>
            </p:cNvPr>
            <p:cNvCxnSpPr>
              <a:cxnSpLocks/>
              <a:endCxn id="314"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968AC044-B7BA-B5C4-1B5B-E8D34FB020A9}"/>
                </a:ext>
              </a:extLst>
            </p:cNvPr>
            <p:cNvCxnSpPr>
              <a:cxnSpLocks/>
              <a:endCxn id="315"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68648D29-0193-C883-DB2E-2B4B690F3984}"/>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CF62F7D2-6E4E-7D51-6368-EFC71CCFEF5D}"/>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20" name="CuadroTexto 319">
              <a:extLst>
                <a:ext uri="{FF2B5EF4-FFF2-40B4-BE49-F238E27FC236}">
                  <a16:creationId xmlns:a16="http://schemas.microsoft.com/office/drawing/2014/main" id="{5D98F455-4275-F6E4-61C4-E618A3FD4074}"/>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21" name="CuadroTexto 273">
              <a:extLst>
                <a:ext uri="{FF2B5EF4-FFF2-40B4-BE49-F238E27FC236}">
                  <a16:creationId xmlns:a16="http://schemas.microsoft.com/office/drawing/2014/main" id="{2DEEDBB3-FF52-8E9E-5A12-5A3A289BDDF0}"/>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2" name="CuadroTexto 259">
              <a:extLst>
                <a:ext uri="{FF2B5EF4-FFF2-40B4-BE49-F238E27FC236}">
                  <a16:creationId xmlns:a16="http://schemas.microsoft.com/office/drawing/2014/main" id="{11B0DE97-DADC-58BE-8E69-7C6B34380DD9}"/>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23" name="Rectángulo 205">
                  <a:extLst>
                    <a:ext uri="{FF2B5EF4-FFF2-40B4-BE49-F238E27FC236}">
                      <a16:creationId xmlns:a16="http://schemas.microsoft.com/office/drawing/2014/main" id="{95897DFA-519F-F753-9F91-E160FADF4400}"/>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23" name="Rectángulo 205">
                  <a:extLst>
                    <a:ext uri="{FF2B5EF4-FFF2-40B4-BE49-F238E27FC236}">
                      <a16:creationId xmlns:a16="http://schemas.microsoft.com/office/drawing/2014/main" id="{95897DFA-519F-F753-9F91-E160FADF4400}"/>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8"/>
                  <a:stretch>
                    <a:fillRect t="-1368" r="-8636" b="-3420"/>
                  </a:stretch>
                </a:blipFill>
                <a:ln w="19051">
                  <a:solidFill>
                    <a:srgbClr val="7030A0"/>
                  </a:solidFill>
                </a:ln>
              </p:spPr>
              <p:txBody>
                <a:bodyPr/>
                <a:lstStyle/>
                <a:p>
                  <a:r>
                    <a:rPr lang="en-US">
                      <a:noFill/>
                    </a:rPr>
                    <a:t> </a:t>
                  </a:r>
                </a:p>
              </p:txBody>
            </p:sp>
          </mc:Fallback>
        </mc:AlternateContent>
        <p:grpSp>
          <p:nvGrpSpPr>
            <p:cNvPr id="324" name="Group 323">
              <a:extLst>
                <a:ext uri="{FF2B5EF4-FFF2-40B4-BE49-F238E27FC236}">
                  <a16:creationId xmlns:a16="http://schemas.microsoft.com/office/drawing/2014/main" id="{614CE266-A183-49BC-EB3D-F7247AE63023}"/>
                </a:ext>
              </a:extLst>
            </p:cNvPr>
            <p:cNvGrpSpPr/>
            <p:nvPr/>
          </p:nvGrpSpPr>
          <p:grpSpPr>
            <a:xfrm>
              <a:off x="5181100" y="3630936"/>
              <a:ext cx="2314279" cy="219456"/>
              <a:chOff x="7567844" y="3984077"/>
              <a:chExt cx="2126855" cy="205956"/>
            </a:xfrm>
          </p:grpSpPr>
          <p:cxnSp>
            <p:nvCxnSpPr>
              <p:cNvPr id="351" name="Straight Connector 350">
                <a:extLst>
                  <a:ext uri="{FF2B5EF4-FFF2-40B4-BE49-F238E27FC236}">
                    <a16:creationId xmlns:a16="http://schemas.microsoft.com/office/drawing/2014/main" id="{A1756570-424C-691E-07A6-831B3C052397}"/>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2" name="Rectangle 351">
                <a:extLst>
                  <a:ext uri="{FF2B5EF4-FFF2-40B4-BE49-F238E27FC236}">
                    <a16:creationId xmlns:a16="http://schemas.microsoft.com/office/drawing/2014/main" id="{7B627E91-80AF-2153-99F7-87DA925E5877}"/>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5" name="Straight Connector 324">
              <a:extLst>
                <a:ext uri="{FF2B5EF4-FFF2-40B4-BE49-F238E27FC236}">
                  <a16:creationId xmlns:a16="http://schemas.microsoft.com/office/drawing/2014/main" id="{6DC2BA63-005B-CFEE-5F7D-25B9E7A2E60E}"/>
                </a:ext>
              </a:extLst>
            </p:cNvPr>
            <p:cNvCxnSpPr>
              <a:cxnSpLocks/>
              <a:stCxn id="32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4D5EF1C7-61D8-18A6-D0F0-2C27461A64F2}"/>
                </a:ext>
              </a:extLst>
            </p:cNvPr>
            <p:cNvGrpSpPr/>
            <p:nvPr/>
          </p:nvGrpSpPr>
          <p:grpSpPr>
            <a:xfrm>
              <a:off x="5181101" y="4003255"/>
              <a:ext cx="2314277" cy="219456"/>
              <a:chOff x="7567844" y="3653334"/>
              <a:chExt cx="2126853" cy="205956"/>
            </a:xfrm>
          </p:grpSpPr>
          <p:cxnSp>
            <p:nvCxnSpPr>
              <p:cNvPr id="349" name="Straight Connector 348">
                <a:extLst>
                  <a:ext uri="{FF2B5EF4-FFF2-40B4-BE49-F238E27FC236}">
                    <a16:creationId xmlns:a16="http://schemas.microsoft.com/office/drawing/2014/main" id="{7306A38A-A3A8-51F2-3C1C-B6417E70D3F8}"/>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0" name="Rectangle 349">
                <a:extLst>
                  <a:ext uri="{FF2B5EF4-FFF2-40B4-BE49-F238E27FC236}">
                    <a16:creationId xmlns:a16="http://schemas.microsoft.com/office/drawing/2014/main" id="{CC4BDD5D-A825-FA52-9937-176986FD5D7E}"/>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a:extLst>
                <a:ext uri="{FF2B5EF4-FFF2-40B4-BE49-F238E27FC236}">
                  <a16:creationId xmlns:a16="http://schemas.microsoft.com/office/drawing/2014/main" id="{F6FFED20-43DD-4CBD-5B07-5FB9852D7DC5}"/>
                </a:ext>
              </a:extLst>
            </p:cNvPr>
            <p:cNvCxnSpPr>
              <a:cxnSpLocks/>
              <a:stCxn id="32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119C72ED-23AA-2090-A878-43B1BDBDB026}"/>
                </a:ext>
              </a:extLst>
            </p:cNvPr>
            <p:cNvCxnSpPr>
              <a:cxnSpLocks/>
              <a:stCxn id="322"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D20A254C-1EEF-0F8A-A013-65E7020A924F}"/>
                </a:ext>
              </a:extLst>
            </p:cNvPr>
            <p:cNvCxnSpPr>
              <a:cxnSpLocks/>
              <a:stCxn id="321"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C42CF633-D51C-9F89-8583-491BF9AA5253}"/>
                </a:ext>
              </a:extLst>
            </p:cNvPr>
            <p:cNvCxnSpPr>
              <a:cxnSpLocks/>
              <a:stCxn id="315"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3527855E-92E8-8DB9-3693-6EBB4169EF62}"/>
                </a:ext>
              </a:extLst>
            </p:cNvPr>
            <p:cNvCxnSpPr>
              <a:cxnSpLocks/>
              <a:stCxn id="315"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FAFF1C75-A6F8-3951-609F-846F71BA129F}"/>
                </a:ext>
              </a:extLst>
            </p:cNvPr>
            <p:cNvCxnSpPr>
              <a:cxnSpLocks/>
              <a:stCxn id="314"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F77E076A-EB93-3198-C22C-A127B1F7EA77}"/>
                </a:ext>
              </a:extLst>
            </p:cNvPr>
            <p:cNvCxnSpPr>
              <a:cxnSpLocks/>
              <a:stCxn id="314"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BCDCFE18-074D-52A6-2263-0EBA0CDB7609}"/>
                </a:ext>
              </a:extLst>
            </p:cNvPr>
            <p:cNvGrpSpPr/>
            <p:nvPr/>
          </p:nvGrpSpPr>
          <p:grpSpPr>
            <a:xfrm>
              <a:off x="5175122" y="5092902"/>
              <a:ext cx="2377457" cy="219456"/>
              <a:chOff x="7567844" y="3948321"/>
              <a:chExt cx="2184916" cy="205956"/>
            </a:xfrm>
          </p:grpSpPr>
          <p:cxnSp>
            <p:nvCxnSpPr>
              <p:cNvPr id="347" name="Straight Connector 346">
                <a:extLst>
                  <a:ext uri="{FF2B5EF4-FFF2-40B4-BE49-F238E27FC236}">
                    <a16:creationId xmlns:a16="http://schemas.microsoft.com/office/drawing/2014/main" id="{AA60705A-61E2-7449-5C32-28C7AFFC7975}"/>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8" name="Rectangle 347">
                <a:extLst>
                  <a:ext uri="{FF2B5EF4-FFF2-40B4-BE49-F238E27FC236}">
                    <a16:creationId xmlns:a16="http://schemas.microsoft.com/office/drawing/2014/main" id="{51B78D7A-D2F5-D574-BA54-1AFA55E7E8F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5" name="Straight Connector 334">
              <a:extLst>
                <a:ext uri="{FF2B5EF4-FFF2-40B4-BE49-F238E27FC236}">
                  <a16:creationId xmlns:a16="http://schemas.microsoft.com/office/drawing/2014/main" id="{BDAAFADC-3F95-20ED-DBDC-7F2BB8A84A12}"/>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6" name="Rectangle 335">
              <a:extLst>
                <a:ext uri="{FF2B5EF4-FFF2-40B4-BE49-F238E27FC236}">
                  <a16:creationId xmlns:a16="http://schemas.microsoft.com/office/drawing/2014/main" id="{E8A2357B-3460-3F90-A618-3DA13E983883}"/>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7" name="Straight Connector 336">
              <a:extLst>
                <a:ext uri="{FF2B5EF4-FFF2-40B4-BE49-F238E27FC236}">
                  <a16:creationId xmlns:a16="http://schemas.microsoft.com/office/drawing/2014/main" id="{6C1AB4D8-C526-DEB9-1F28-E26E717061B0}"/>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8" name="Rectangle 337">
              <a:extLst>
                <a:ext uri="{FF2B5EF4-FFF2-40B4-BE49-F238E27FC236}">
                  <a16:creationId xmlns:a16="http://schemas.microsoft.com/office/drawing/2014/main" id="{99F4812D-2890-7B7A-9B71-D14AA2057D9F}"/>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9" name="Straight Connector 338">
              <a:extLst>
                <a:ext uri="{FF2B5EF4-FFF2-40B4-BE49-F238E27FC236}">
                  <a16:creationId xmlns:a16="http://schemas.microsoft.com/office/drawing/2014/main" id="{90F3A6DA-8F25-F0B4-4700-2B24D55BF04D}"/>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92A366EB-56EE-7BBD-BD5A-07FC54E54E9A}"/>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41" name="Group 340">
              <a:extLst>
                <a:ext uri="{FF2B5EF4-FFF2-40B4-BE49-F238E27FC236}">
                  <a16:creationId xmlns:a16="http://schemas.microsoft.com/office/drawing/2014/main" id="{0A8E0713-AA99-5C68-7E28-93F7571CECB9}"/>
                </a:ext>
              </a:extLst>
            </p:cNvPr>
            <p:cNvGrpSpPr/>
            <p:nvPr/>
          </p:nvGrpSpPr>
          <p:grpSpPr>
            <a:xfrm>
              <a:off x="5182711" y="2531914"/>
              <a:ext cx="2377457" cy="219456"/>
              <a:chOff x="7567844" y="3948321"/>
              <a:chExt cx="2184916" cy="205956"/>
            </a:xfrm>
          </p:grpSpPr>
          <p:cxnSp>
            <p:nvCxnSpPr>
              <p:cNvPr id="345" name="Straight Connector 344">
                <a:extLst>
                  <a:ext uri="{FF2B5EF4-FFF2-40B4-BE49-F238E27FC236}">
                    <a16:creationId xmlns:a16="http://schemas.microsoft.com/office/drawing/2014/main" id="{9B9DD2AF-D975-A49D-4375-6FF73E7BC9EB}"/>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4D756366-973C-0373-838C-F1D79EA145E1}"/>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A51D0F8C-8C35-1A81-2A13-A4F3814C5292}"/>
                </a:ext>
              </a:extLst>
            </p:cNvPr>
            <p:cNvGrpSpPr/>
            <p:nvPr/>
          </p:nvGrpSpPr>
          <p:grpSpPr>
            <a:xfrm>
              <a:off x="1807467" y="4003255"/>
              <a:ext cx="2227947" cy="219456"/>
              <a:chOff x="7567844" y="3653334"/>
              <a:chExt cx="2047514" cy="205956"/>
            </a:xfrm>
          </p:grpSpPr>
          <p:cxnSp>
            <p:nvCxnSpPr>
              <p:cNvPr id="343" name="Straight Connector 342">
                <a:extLst>
                  <a:ext uri="{FF2B5EF4-FFF2-40B4-BE49-F238E27FC236}">
                    <a16:creationId xmlns:a16="http://schemas.microsoft.com/office/drawing/2014/main" id="{A39FBBCD-29BF-753F-EB2B-1ACD016C96EF}"/>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3F48AC4C-0047-6E6E-907C-D7B29DB34B17}"/>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5" name="CuadroTexto 273">
              <a:extLst>
                <a:ext uri="{FF2B5EF4-FFF2-40B4-BE49-F238E27FC236}">
                  <a16:creationId xmlns:a16="http://schemas.microsoft.com/office/drawing/2014/main" id="{F33A0A02-EFB9-ABDA-CA02-00E144746363}"/>
                </a:ext>
              </a:extLst>
            </p:cNvPr>
            <p:cNvSpPr txBox="1"/>
            <p:nvPr/>
          </p:nvSpPr>
          <p:spPr>
            <a:xfrm>
              <a:off x="2259850" y="4616482"/>
              <a:ext cx="1350049" cy="461665"/>
            </a:xfrm>
            <a:prstGeom prst="rect">
              <a:avLst/>
            </a:prstGeom>
            <a:solidFill>
              <a:schemeClr val="bg1"/>
            </a:solid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06" name="CuadroTexto 259">
              <a:extLst>
                <a:ext uri="{FF2B5EF4-FFF2-40B4-BE49-F238E27FC236}">
                  <a16:creationId xmlns:a16="http://schemas.microsoft.com/office/drawing/2014/main" id="{F0FFB4A5-10F2-3835-2E0B-3D35C649463F}"/>
                </a:ext>
              </a:extLst>
            </p:cNvPr>
            <p:cNvSpPr txBox="1"/>
            <p:nvPr/>
          </p:nvSpPr>
          <p:spPr>
            <a:xfrm>
              <a:off x="2273473" y="2708485"/>
              <a:ext cx="1313181" cy="461665"/>
            </a:xfrm>
            <a:prstGeom prst="rect">
              <a:avLst/>
            </a:prstGeom>
            <a:solidFill>
              <a:schemeClr val="bg1"/>
            </a:solid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grpSp>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948B5962-67DC-0385-1682-7BA556B85F82}"/>
                  </a:ext>
                </a:extLst>
              </p14:cNvPr>
              <p14:cNvContentPartPr/>
              <p14:nvPr/>
            </p14:nvContentPartPr>
            <p14:xfrm>
              <a:off x="4045320" y="2742120"/>
              <a:ext cx="1137960" cy="2769480"/>
            </p14:xfrm>
          </p:contentPart>
        </mc:Choice>
        <mc:Fallback xmlns="">
          <p:pic>
            <p:nvPicPr>
              <p:cNvPr id="4" name="Ink 3">
                <a:extLst>
                  <a:ext uri="{FF2B5EF4-FFF2-40B4-BE49-F238E27FC236}">
                    <a16:creationId xmlns:a16="http://schemas.microsoft.com/office/drawing/2014/main" id="{948B5962-67DC-0385-1682-7BA556B85F82}"/>
                  </a:ext>
                </a:extLst>
              </p:cNvPr>
              <p:cNvPicPr/>
              <p:nvPr/>
            </p:nvPicPr>
            <p:blipFill>
              <a:blip r:embed="rId10"/>
              <a:stretch>
                <a:fillRect/>
              </a:stretch>
            </p:blipFill>
            <p:spPr>
              <a:xfrm>
                <a:off x="4035960" y="2732760"/>
                <a:ext cx="1156680" cy="2788200"/>
              </a:xfrm>
              <a:prstGeom prst="rect">
                <a:avLst/>
              </a:prstGeom>
            </p:spPr>
          </p:pic>
        </mc:Fallback>
      </mc:AlternateContent>
    </p:spTree>
    <p:extLst>
      <p:ext uri="{BB962C8B-B14F-4D97-AF65-F5344CB8AC3E}">
        <p14:creationId xmlns:p14="http://schemas.microsoft.com/office/powerpoint/2010/main" val="1581879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err="1"/>
              <a:t>GraphPlan</a:t>
            </a:r>
            <a:r>
              <a:rPr lang="en-US" dirty="0"/>
              <a:t> High Level Algorithm</a:t>
            </a:r>
          </a:p>
        </p:txBody>
      </p:sp>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2039539"/>
          </a:xfrm>
        </p:spPr>
        <p:txBody>
          <a:bodyPr/>
          <a:lstStyle/>
          <a:p>
            <a:pPr>
              <a:lnSpc>
                <a:spcPct val="100000"/>
              </a:lnSpc>
              <a:spcBef>
                <a:spcPts val="0"/>
              </a:spcBef>
            </a:pPr>
            <a:r>
              <a:rPr lang="en-US" altLang="en-US" sz="2400" dirty="0">
                <a:solidFill>
                  <a:srgbClr val="C00000"/>
                </a:solidFill>
              </a:rPr>
              <a:t>Initialize</a:t>
            </a:r>
            <a:r>
              <a:rPr lang="en-US" altLang="en-US" sz="2400" dirty="0">
                <a:solidFill>
                  <a:schemeClr val="tx1"/>
                </a:solidFill>
              </a:rPr>
              <a:t> first predicate layer with predicates from</a:t>
            </a:r>
            <a:r>
              <a:rPr lang="en-US" altLang="en-US" sz="2400" dirty="0"/>
              <a:t> initial state</a:t>
            </a:r>
          </a:p>
          <a:p>
            <a:pPr>
              <a:lnSpc>
                <a:spcPct val="100000"/>
              </a:lnSpc>
              <a:spcBef>
                <a:spcPts val="0"/>
              </a:spcBef>
            </a:pPr>
            <a:r>
              <a:rPr lang="en-US" altLang="en-US" sz="2400" dirty="0"/>
              <a:t>Loop</a:t>
            </a:r>
          </a:p>
          <a:p>
            <a:pPr>
              <a:lnSpc>
                <a:spcPct val="100000"/>
              </a:lnSpc>
              <a:spcBef>
                <a:spcPts val="0"/>
              </a:spcBef>
            </a:pPr>
            <a:r>
              <a:rPr lang="en-US" altLang="en-US" sz="2400" dirty="0"/>
              <a:t>	</a:t>
            </a:r>
            <a:r>
              <a:rPr lang="en-US" altLang="en-US" sz="2400" dirty="0">
                <a:solidFill>
                  <a:srgbClr val="C00000"/>
                </a:solidFill>
              </a:rPr>
              <a:t>Extend</a:t>
            </a:r>
            <a:r>
              <a:rPr lang="en-US" altLang="en-US" sz="2400" dirty="0">
                <a:solidFill>
                  <a:schemeClr val="tx1"/>
                </a:solidFill>
              </a:rPr>
              <a:t> the </a:t>
            </a:r>
            <a:r>
              <a:rPr lang="en-US" altLang="en-US" sz="2400" dirty="0" err="1">
                <a:solidFill>
                  <a:schemeClr val="tx1"/>
                </a:solidFill>
              </a:rPr>
              <a:t>GraphPlan</a:t>
            </a:r>
            <a:r>
              <a:rPr lang="en-US" altLang="en-US" sz="2400" dirty="0">
                <a:solidFill>
                  <a:schemeClr val="tx1"/>
                </a:solidFill>
              </a:rPr>
              <a:t> graph by adding an action level and</a:t>
            </a:r>
          </a:p>
          <a:p>
            <a:pPr>
              <a:lnSpc>
                <a:spcPct val="100000"/>
              </a:lnSpc>
              <a:spcBef>
                <a:spcPts val="0"/>
              </a:spcBef>
            </a:pPr>
            <a:r>
              <a:rPr lang="en-US" altLang="en-US" sz="2400" dirty="0">
                <a:solidFill>
                  <a:schemeClr val="tx1"/>
                </a:solidFill>
              </a:rPr>
              <a:t>		then a predicate level</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graph has </a:t>
            </a:r>
            <a:r>
              <a:rPr lang="en-US" altLang="en-US" sz="2400" dirty="0"/>
              <a:t>leveled off </a:t>
            </a:r>
            <a:r>
              <a:rPr lang="en-US" altLang="en-US" sz="2400" dirty="0">
                <a:solidFill>
                  <a:schemeClr val="tx1"/>
                </a:solidFill>
              </a:rPr>
              <a:t>(no new predicates added from previous level):</a:t>
            </a:r>
          </a:p>
          <a:p>
            <a:pPr>
              <a:lnSpc>
                <a:spcPct val="100000"/>
              </a:lnSpc>
              <a:spcBef>
                <a:spcPts val="0"/>
              </a:spcBef>
            </a:pPr>
            <a:r>
              <a:rPr lang="en-US" altLang="en-US" sz="2400" dirty="0">
                <a:solidFill>
                  <a:schemeClr val="tx1"/>
                </a:solidFill>
              </a:rPr>
              <a:t>		Return NO SOLUTION</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a:t>
            </a:r>
            <a:r>
              <a:rPr lang="en-US" altLang="en-US" sz="2400" dirty="0"/>
              <a:t>all predicates in the goal are present </a:t>
            </a:r>
            <a:r>
              <a:rPr lang="en-US" altLang="en-US" sz="2400" dirty="0">
                <a:solidFill>
                  <a:schemeClr val="tx1"/>
                </a:solidFill>
              </a:rPr>
              <a:t>in the added predicate level:         		</a:t>
            </a:r>
            <a:r>
              <a:rPr lang="en-US" altLang="en-US" sz="2400" dirty="0">
                <a:solidFill>
                  <a:srgbClr val="C00000"/>
                </a:solidFill>
              </a:rPr>
              <a:t>Search</a:t>
            </a:r>
            <a:r>
              <a:rPr lang="en-US" altLang="en-US" sz="2400" dirty="0">
                <a:solidFill>
                  <a:schemeClr val="tx1"/>
                </a:solidFill>
              </a:rPr>
              <a:t> for a possible plan in the planning graph</a:t>
            </a:r>
          </a:p>
          <a:p>
            <a:pPr>
              <a:lnSpc>
                <a:spcPct val="100000"/>
              </a:lnSpc>
              <a:spcBef>
                <a:spcPts val="0"/>
              </a:spcBef>
            </a:pPr>
            <a:r>
              <a:rPr lang="en-US" altLang="en-US" sz="2400" dirty="0">
                <a:solidFill>
                  <a:schemeClr val="tx1"/>
                </a:solidFill>
              </a:rPr>
              <a:t>			(see solution algorithm)</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plan found, return with that plan</a:t>
            </a:r>
            <a:endParaRPr lang="en-US" sz="2400" dirty="0">
              <a:solidFill>
                <a:schemeClr val="tx1"/>
              </a:solidFil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3D45A31-05C3-8D5F-7EC8-37040834CA22}"/>
                  </a:ext>
                </a:extLst>
              </p14:cNvPr>
              <p14:cNvContentPartPr/>
              <p14:nvPr/>
            </p14:nvContentPartPr>
            <p14:xfrm>
              <a:off x="1091880" y="2728080"/>
              <a:ext cx="5581080" cy="2560320"/>
            </p14:xfrm>
          </p:contentPart>
        </mc:Choice>
        <mc:Fallback xmlns="">
          <p:pic>
            <p:nvPicPr>
              <p:cNvPr id="4" name="Ink 3">
                <a:extLst>
                  <a:ext uri="{FF2B5EF4-FFF2-40B4-BE49-F238E27FC236}">
                    <a16:creationId xmlns:a16="http://schemas.microsoft.com/office/drawing/2014/main" id="{63D45A31-05C3-8D5F-7EC8-37040834CA22}"/>
                  </a:ext>
                </a:extLst>
              </p:cNvPr>
              <p:cNvPicPr/>
              <p:nvPr/>
            </p:nvPicPr>
            <p:blipFill>
              <a:blip r:embed="rId3"/>
              <a:stretch>
                <a:fillRect/>
              </a:stretch>
            </p:blipFill>
            <p:spPr>
              <a:xfrm>
                <a:off x="1082520" y="2718720"/>
                <a:ext cx="5599800" cy="2579040"/>
              </a:xfrm>
              <a:prstGeom prst="rect">
                <a:avLst/>
              </a:prstGeom>
            </p:spPr>
          </p:pic>
        </mc:Fallback>
      </mc:AlternateContent>
    </p:spTree>
    <p:extLst>
      <p:ext uri="{BB962C8B-B14F-4D97-AF65-F5344CB8AC3E}">
        <p14:creationId xmlns:p14="http://schemas.microsoft.com/office/powerpoint/2010/main" val="1284369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and Planning Graph Representation</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p:txBody>
          <a:bodyPr/>
          <a:lstStyle/>
          <a:p>
            <a:r>
              <a:rPr lang="en-US" dirty="0"/>
              <a:t>Planning graphs contain two types of layers</a:t>
            </a:r>
          </a:p>
          <a:p>
            <a:pPr lvl="1"/>
            <a:r>
              <a:rPr lang="en-US" dirty="0"/>
              <a:t>Predicate layers </a:t>
            </a:r>
            <a:r>
              <a:rPr lang="mr-IN" dirty="0"/>
              <a:t>–</a:t>
            </a:r>
            <a:r>
              <a:rPr lang="en-US" dirty="0"/>
              <a:t> all reachable predicates</a:t>
            </a:r>
          </a:p>
          <a:p>
            <a:pPr lvl="1"/>
            <a:r>
              <a:rPr lang="en-US" dirty="0"/>
              <a:t>Action layers </a:t>
            </a:r>
            <a:r>
              <a:rPr lang="mr-IN" dirty="0"/>
              <a:t>–</a:t>
            </a:r>
            <a:r>
              <a:rPr lang="en-US" dirty="0"/>
              <a:t> actions that could be taken</a:t>
            </a:r>
          </a:p>
          <a:p>
            <a:pPr lvl="1"/>
            <a:r>
              <a:rPr lang="en-US" dirty="0"/>
              <a:t>Both layers represent one time step</a:t>
            </a:r>
          </a:p>
          <a:p>
            <a:pPr lvl="1"/>
            <a:endParaRPr lang="en-US" dirty="0"/>
          </a:p>
          <a:p>
            <a:pPr marL="0" lvl="1" indent="0">
              <a:buNone/>
            </a:pPr>
            <a:r>
              <a:rPr lang="en-US" sz="2800" dirty="0" err="1">
                <a:solidFill>
                  <a:schemeClr val="accent1">
                    <a:lumMod val="75000"/>
                  </a:schemeClr>
                </a:solidFill>
              </a:rPr>
              <a:t>GraphPlan</a:t>
            </a:r>
            <a:r>
              <a:rPr lang="en-US" sz="2800" dirty="0">
                <a:solidFill>
                  <a:schemeClr val="accent1">
                    <a:lumMod val="75000"/>
                  </a:schemeClr>
                </a:solidFill>
              </a:rPr>
              <a:t> algorithm includes two subtasks</a:t>
            </a:r>
          </a:p>
          <a:p>
            <a:pPr lvl="1">
              <a:spcBef>
                <a:spcPct val="25000"/>
              </a:spcBef>
            </a:pPr>
            <a:r>
              <a:rPr lang="en-US" altLang="en-US" b="1" dirty="0">
                <a:ea typeface="Arial" charset="0"/>
                <a:cs typeface="Arial" charset="0"/>
              </a:rPr>
              <a:t>Extend</a:t>
            </a:r>
            <a:r>
              <a:rPr lang="en-US" altLang="en-US" dirty="0">
                <a:ea typeface="Arial" charset="0"/>
                <a:cs typeface="Arial" charset="0"/>
              </a:rPr>
              <a:t>: One time step (two layers) in the planning graph</a:t>
            </a:r>
          </a:p>
          <a:p>
            <a:pPr lvl="1">
              <a:spcBef>
                <a:spcPct val="10000"/>
              </a:spcBef>
            </a:pPr>
            <a:r>
              <a:rPr lang="en-US" altLang="en-US" b="1" dirty="0">
                <a:ea typeface="Arial" charset="0"/>
                <a:cs typeface="Arial" charset="0"/>
              </a:rPr>
              <a:t>Search</a:t>
            </a:r>
            <a:r>
              <a:rPr lang="en-US" altLang="en-US" dirty="0">
                <a:ea typeface="Arial" charset="0"/>
                <a:cs typeface="Arial" charset="0"/>
              </a:rPr>
              <a:t>: Find a valid plan in the </a:t>
            </a:r>
            <a:r>
              <a:rPr lang="en-US" altLang="en-US" dirty="0" err="1">
                <a:ea typeface="Arial" charset="0"/>
                <a:cs typeface="Arial" charset="0"/>
              </a:rPr>
              <a:t>graphplan</a:t>
            </a:r>
            <a:r>
              <a:rPr lang="en-US" altLang="en-US" dirty="0">
                <a:ea typeface="Arial" charset="0"/>
                <a:cs typeface="Arial" charset="0"/>
              </a:rPr>
              <a:t> graph</a:t>
            </a:r>
          </a:p>
          <a:p>
            <a:pPr>
              <a:spcBef>
                <a:spcPct val="10000"/>
              </a:spcBef>
            </a:pPr>
            <a:endParaRPr lang="en-US" altLang="en-US" dirty="0"/>
          </a:p>
          <a:p>
            <a:pPr>
              <a:spcBef>
                <a:spcPct val="10000"/>
              </a:spcBef>
            </a:pPr>
            <a:r>
              <a:rPr lang="en-US" altLang="en-US" dirty="0" err="1"/>
              <a:t>GraphPlan</a:t>
            </a:r>
            <a:r>
              <a:rPr lang="en-US" altLang="en-US" dirty="0"/>
              <a:t> finds a plan or proves that no plan has fewer </a:t>
            </a:r>
            <a:r>
              <a:rPr lang="en-US" altLang="ja-JP" dirty="0"/>
              <a:t>time steps</a:t>
            </a:r>
          </a:p>
          <a:p>
            <a:pPr lvl="1">
              <a:spcBef>
                <a:spcPts val="200"/>
              </a:spcBef>
            </a:pPr>
            <a:r>
              <a:rPr lang="en-US" altLang="en-US" dirty="0"/>
              <a:t>Each time step can contain multiple actions</a:t>
            </a:r>
          </a:p>
          <a:p>
            <a:pPr lvl="1">
              <a:spcBef>
                <a:spcPts val="200"/>
              </a:spcBef>
            </a:pPr>
            <a:endParaRPr lang="en-US" dirty="0"/>
          </a:p>
          <a:p>
            <a:pPr marL="0" lvl="1" indent="0">
              <a:spcBef>
                <a:spcPts val="200"/>
              </a:spcBef>
              <a:buNone/>
            </a:pPr>
            <a:r>
              <a:rPr lang="en-US" sz="2800" dirty="0">
                <a:solidFill>
                  <a:srgbClr val="C00000"/>
                </a:solidFill>
              </a:rPr>
              <a:t>Bad News... </a:t>
            </a:r>
            <a:r>
              <a:rPr lang="en-US" sz="2800" dirty="0" err="1">
                <a:solidFill>
                  <a:srgbClr val="C00000"/>
                </a:solidFill>
              </a:rPr>
              <a:t>GraphPlan</a:t>
            </a:r>
            <a:r>
              <a:rPr lang="en-US" sz="2800" dirty="0">
                <a:solidFill>
                  <a:srgbClr val="C00000"/>
                </a:solidFill>
              </a:rPr>
              <a:t> backward search is exponential</a:t>
            </a:r>
          </a:p>
          <a:p>
            <a:pPr marL="0" lvl="1" indent="0">
              <a:spcBef>
                <a:spcPct val="10000"/>
              </a:spcBef>
              <a:buNone/>
            </a:pPr>
            <a:endParaRPr lang="en-US" altLang="en-US" dirty="0">
              <a:ea typeface="Arial" charset="0"/>
              <a:cs typeface="Arial" charset="0"/>
            </a:endParaRPr>
          </a:p>
          <a:p>
            <a:pPr marL="0" lvl="1" indent="0">
              <a:buNone/>
            </a:pPr>
            <a:endParaRPr lang="en-US" dirty="0"/>
          </a:p>
          <a:p>
            <a:pPr marL="0" lvl="1" indent="0">
              <a:buNone/>
            </a:pPr>
            <a:endParaRPr lang="en-US" dirty="0"/>
          </a:p>
          <a:p>
            <a:endParaRPr lang="en-US" dirty="0"/>
          </a:p>
        </p:txBody>
      </p:sp>
    </p:spTree>
    <p:extLst>
      <p:ext uri="{BB962C8B-B14F-4D97-AF65-F5344CB8AC3E}">
        <p14:creationId xmlns:p14="http://schemas.microsoft.com/office/powerpoint/2010/main" val="304122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err="1"/>
              <a:t>GraphPlan</a:t>
            </a:r>
            <a:r>
              <a:rPr lang="en-US" dirty="0"/>
              <a:t> Details: Searching the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5541294"/>
              </a:xfrm>
            </p:spPr>
            <p:txBody>
              <a:bodyPr/>
              <a:lstStyle/>
              <a:p>
                <a:pPr marL="342900" indent="-342900">
                  <a:buFont typeface="Wingdings" panose="05000000000000000000" pitchFamily="2" charset="2"/>
                  <a:buChar char="§"/>
                </a:pPr>
                <a:r>
                  <a:rPr lang="en-US" sz="2400" dirty="0"/>
                  <a:t>Search states:</a:t>
                </a:r>
                <a:r>
                  <a:rPr lang="en-US" sz="2400" dirty="0">
                    <a:solidFill>
                      <a:schemeClr val="tx1"/>
                    </a:solidFill>
                  </a:rPr>
                  <a:t> set of predicates in a predicate layer BUT it also includes an </a:t>
                </a:r>
                <a:r>
                  <a:rPr lang="en-US" sz="2400" dirty="0">
                    <a:solidFill>
                      <a:srgbClr val="C00000"/>
                    </a:solidFill>
                  </a:rPr>
                  <a:t>additional list of "goals" for that state</a:t>
                </a:r>
                <a:r>
                  <a:rPr lang="en-US" sz="2400" dirty="0">
                    <a:solidFill>
                      <a:schemeClr val="tx1"/>
                    </a:solidFill>
                  </a:rPr>
                  <a:t>. The "goals" for this initial state will be the set of planning goals predicates, but as you'll see below that will change as we search backwards.</a:t>
                </a:r>
              </a:p>
              <a:p>
                <a:pPr marL="342900" indent="-342900">
                  <a:buFont typeface="Wingdings" panose="05000000000000000000" pitchFamily="2" charset="2"/>
                  <a:buChar char="§"/>
                </a:pPr>
                <a:r>
                  <a:rPr lang="en-US" sz="2400" dirty="0"/>
                  <a:t>Initial search state: </a:t>
                </a:r>
                <a:r>
                  <a:rPr lang="en-US" sz="2400" dirty="0">
                    <a:solidFill>
                      <a:schemeClr val="tx1"/>
                    </a:solidFill>
                  </a:rPr>
                  <a:t>the set of predicates from the last level of the planning graph. We also keep track of the goals for this state, which are the goal predicates for the planning problem. Call this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r>
                  <a:rPr lang="en-US" sz="2400" dirty="0">
                    <a:solidFill>
                      <a:schemeClr val="tx1"/>
                    </a:solidFill>
                  </a:rPr>
                  <a:t> for now.</a:t>
                </a:r>
              </a:p>
              <a:p>
                <a:pPr marL="342900" indent="-342900">
                  <a:buFont typeface="Wingdings" panose="05000000000000000000" pitchFamily="2" charset="2"/>
                  <a:buChar char="§"/>
                </a:pPr>
                <a:r>
                  <a:rPr lang="en-US" sz="2400" dirty="0"/>
                  <a:t>Search actions: </a:t>
                </a:r>
                <a:r>
                  <a:rPr lang="en-US" sz="2400" dirty="0">
                    <a:solidFill>
                      <a:srgbClr val="C00000"/>
                    </a:solidFill>
                  </a:rPr>
                  <a:t>any subset of operators </a:t>
                </a:r>
                <a:r>
                  <a:rPr lang="en-US" sz="2400" dirty="0">
                    <a:solidFill>
                      <a:schemeClr val="tx1"/>
                    </a:solidFill>
                  </a:rPr>
                  <a:t>in the preceding action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𝐴</m:t>
                        </m:r>
                      </m:e>
                      <m:sub>
                        <m:r>
                          <a:rPr lang="en-US" sz="2400" i="1" dirty="0" smtClean="0">
                            <a:solidFill>
                              <a:schemeClr val="tx1"/>
                            </a:solidFill>
                            <a:latin typeface="Cambria Math" panose="02040503050406030204" pitchFamily="18" charset="0"/>
                          </a:rPr>
                          <m:t>𝑖</m:t>
                        </m:r>
                        <m:r>
                          <a:rPr lang="en-US" sz="2400" i="1" dirty="0">
                            <a:solidFill>
                              <a:schemeClr val="tx1"/>
                            </a:solidFill>
                            <a:latin typeface="Cambria Math" panose="02040503050406030204" pitchFamily="18" charset="0"/>
                          </a:rPr>
                          <m:t>−1</m:t>
                        </m:r>
                      </m:sub>
                    </m:sSub>
                  </m:oMath>
                </a14:m>
                <a:r>
                  <a:rPr lang="en-US" sz="2400" dirty="0">
                    <a:solidFill>
                      <a:schemeClr val="tx1"/>
                    </a:solidFill>
                  </a:rPr>
                  <a:t>, where none of these actions are conflicting at that level and their collective effects include the full set of goals we are considering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endParaRPr lang="en-US" sz="2400" dirty="0">
                  <a:solidFill>
                    <a:schemeClr val="tx1"/>
                  </a:solidFill>
                </a:endParaRPr>
              </a:p>
              <a:p>
                <a:pPr marL="342900" indent="-342900">
                  <a:buFont typeface="Wingdings" panose="05000000000000000000" pitchFamily="2" charset="2"/>
                  <a:buChar char="§"/>
                </a:pPr>
                <a:r>
                  <a:rPr lang="en-US" sz="2400" dirty="0"/>
                  <a:t>Search transitions:</a:t>
                </a:r>
                <a:r>
                  <a:rPr lang="en-US" sz="2400" dirty="0">
                    <a:solidFill>
                      <a:schemeClr val="tx1"/>
                    </a:solidFill>
                  </a:rPr>
                  <a:t> lead to a next search state with the set of predicates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b="0" i="1" dirty="0" smtClean="0">
                            <a:solidFill>
                              <a:schemeClr val="tx1"/>
                            </a:solidFill>
                            <a:latin typeface="Cambria Math" panose="02040503050406030204" pitchFamily="18" charset="0"/>
                          </a:rPr>
                          <m:t>𝑖</m:t>
                        </m:r>
                        <m:r>
                          <a:rPr lang="en-US" sz="2400" b="0" i="1" dirty="0" smtClean="0">
                            <a:solidFill>
                              <a:schemeClr val="tx1"/>
                            </a:solidFill>
                            <a:latin typeface="Cambria Math" panose="02040503050406030204" pitchFamily="18" charset="0"/>
                          </a:rPr>
                          <m:t>−1</m:t>
                        </m:r>
                      </m:sub>
                    </m:sSub>
                  </m:oMath>
                </a14:m>
                <a:r>
                  <a:rPr lang="en-US" sz="2400" dirty="0">
                    <a:solidFill>
                      <a:schemeClr val="tx1"/>
                    </a:solidFill>
                  </a:rPr>
                  <a:t> and the </a:t>
                </a:r>
                <a:r>
                  <a:rPr lang="en-US" sz="2400" dirty="0">
                    <a:solidFill>
                      <a:srgbClr val="C00000"/>
                    </a:solidFill>
                  </a:rPr>
                  <a:t>"goals" for this state are the preconditions for all of the operators </a:t>
                </a:r>
                <a:r>
                  <a:rPr lang="en-US" sz="2400" dirty="0">
                    <a:solidFill>
                      <a:schemeClr val="tx1"/>
                    </a:solidFill>
                  </a:rPr>
                  <a:t>in the search action that was selected.</a:t>
                </a:r>
              </a:p>
              <a:p>
                <a:pPr marL="342900" indent="-342900">
                  <a:buFont typeface="Wingdings" panose="05000000000000000000" pitchFamily="2" charset="2"/>
                  <a:buChar char="§"/>
                </a:pPr>
                <a:r>
                  <a:rPr lang="en-US" sz="2400" dirty="0"/>
                  <a:t>Search goal:</a:t>
                </a:r>
                <a:r>
                  <a:rPr lang="en-US" sz="2400" dirty="0">
                    <a:solidFill>
                      <a:schemeClr val="tx1"/>
                    </a:solidFill>
                  </a:rPr>
                  <a:t> We keep searching to try to get to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 where the "goals" of that search state are all satisfied by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a:t>
                </a:r>
              </a:p>
            </p:txBody>
          </p:sp>
        </mc:Choice>
        <mc:Fallback>
          <p:sp>
            <p:nvSpPr>
              <p:cNvPr id="3" name="Content Placeholder 2">
                <a:extLst>
                  <a:ext uri="{FF2B5EF4-FFF2-40B4-BE49-F238E27FC236}">
                    <a16:creationId xmlns:a16="http://schemas.microsoft.com/office/drawing/2014/main" id="{71BD28F4-1609-F346-84A0-FDEC29AD061D}"/>
                  </a:ext>
                </a:extLst>
              </p:cNvPr>
              <p:cNvSpPr>
                <a:spLocks noGrp="1" noRot="1" noChangeAspect="1" noMove="1" noResize="1" noEditPoints="1" noAdjustHandles="1" noChangeArrowheads="1" noChangeShapeType="1" noTextEdit="1"/>
              </p:cNvSpPr>
              <p:nvPr>
                <p:ph idx="1"/>
              </p:nvPr>
            </p:nvSpPr>
            <p:spPr>
              <a:xfrm>
                <a:off x="552098" y="1113178"/>
                <a:ext cx="10928701" cy="5541294"/>
              </a:xfrm>
              <a:blipFill>
                <a:blip r:embed="rId2"/>
                <a:stretch>
                  <a:fillRect l="-781" t="-1540" r="-1395" b="-2420"/>
                </a:stretch>
              </a:blipFill>
            </p:spPr>
            <p:txBody>
              <a:bodyPr/>
              <a:lstStyle/>
              <a:p>
                <a:r>
                  <a:rPr lang="en-US">
                    <a:noFill/>
                  </a:rPr>
                  <a:t> </a:t>
                </a:r>
              </a:p>
            </p:txBody>
          </p:sp>
        </mc:Fallback>
      </mc:AlternateContent>
    </p:spTree>
    <p:extLst>
      <p:ext uri="{BB962C8B-B14F-4D97-AF65-F5344CB8AC3E}">
        <p14:creationId xmlns:p14="http://schemas.microsoft.com/office/powerpoint/2010/main" val="3382739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Big Picture </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a:xfrm>
            <a:off x="552274" y="1086530"/>
            <a:ext cx="11345684" cy="4324566"/>
          </a:xfrm>
        </p:spPr>
        <p:txBody>
          <a:bodyPr/>
          <a:lstStyle/>
          <a:p>
            <a:r>
              <a:rPr lang="en-US" dirty="0"/>
              <a:t>Construct a planning graph as an </a:t>
            </a:r>
            <a:r>
              <a:rPr lang="en-US" u="sng" dirty="0"/>
              <a:t>approximation of the state space graph</a:t>
            </a:r>
          </a:p>
          <a:p>
            <a:pPr marL="457200" indent="-457200">
              <a:buFont typeface="Wingdings" panose="05000000000000000000" pitchFamily="2" charset="2"/>
              <a:buChar char="§"/>
            </a:pPr>
            <a:r>
              <a:rPr lang="en-US" dirty="0">
                <a:solidFill>
                  <a:schemeClr val="tx1"/>
                </a:solidFill>
              </a:rPr>
              <a:t>Num layers limited by num possible predicates and num possible actions</a:t>
            </a:r>
          </a:p>
          <a:p>
            <a:pPr marL="457200" indent="-457200">
              <a:buFont typeface="Wingdings" panose="05000000000000000000" pitchFamily="2" charset="2"/>
              <a:buChar char="§"/>
            </a:pPr>
            <a:r>
              <a:rPr lang="en-US" dirty="0">
                <a:solidFill>
                  <a:schemeClr val="tx1"/>
                </a:solidFill>
              </a:rPr>
              <a:t>Polynomial space and construction time</a:t>
            </a:r>
          </a:p>
          <a:p>
            <a:pPr marL="0" lvl="1" indent="0">
              <a:spcBef>
                <a:spcPct val="10000"/>
              </a:spcBef>
              <a:buNone/>
            </a:pPr>
            <a:endParaRPr lang="en-US" altLang="en-US" dirty="0">
              <a:ea typeface="Arial" charset="0"/>
              <a:cs typeface="Arial" charset="0"/>
            </a:endParaRPr>
          </a:p>
          <a:p>
            <a:pPr marL="0" lvl="1" indent="0">
              <a:spcBef>
                <a:spcPct val="10000"/>
              </a:spcBef>
              <a:buNone/>
            </a:pPr>
            <a:r>
              <a:rPr lang="en-US" altLang="en-US" sz="2800" dirty="0">
                <a:solidFill>
                  <a:schemeClr val="accent1">
                    <a:lumMod val="75000"/>
                  </a:schemeClr>
                </a:solidFill>
                <a:ea typeface="Arial" charset="0"/>
                <a:cs typeface="Arial" charset="0"/>
              </a:rPr>
              <a:t>The approximation</a:t>
            </a:r>
          </a:p>
          <a:p>
            <a:pPr marL="0" lvl="1" indent="0">
              <a:spcBef>
                <a:spcPct val="10000"/>
              </a:spcBef>
              <a:buNone/>
            </a:pPr>
            <a:r>
              <a:rPr lang="en-US" altLang="en-US" sz="2800" dirty="0">
                <a:ea typeface="Arial" charset="0"/>
                <a:cs typeface="Arial" charset="0"/>
              </a:rPr>
              <a:t>We do not delete any predicates that were EVER true since the start of the search. </a:t>
            </a:r>
            <a:r>
              <a:rPr lang="en-US" sz="2800" dirty="0"/>
              <a:t>The </a:t>
            </a:r>
            <a:r>
              <a:rPr lang="en-US" sz="2800" dirty="0">
                <a:solidFill>
                  <a:srgbClr val="C00000"/>
                </a:solidFill>
              </a:rPr>
              <a:t>planning graph</a:t>
            </a:r>
            <a:r>
              <a:rPr lang="en-US" sz="2800" dirty="0"/>
              <a:t> computes the </a:t>
            </a:r>
            <a:r>
              <a:rPr lang="en-US" sz="2800" b="1" dirty="0"/>
              <a:t>possibly reachable</a:t>
            </a:r>
            <a:r>
              <a:rPr lang="en-US" sz="2800" dirty="0"/>
              <a:t> states although they aren’t necessarily </a:t>
            </a:r>
            <a:r>
              <a:rPr lang="en-US" sz="2800" b="1" dirty="0"/>
              <a:t>feasible</a:t>
            </a:r>
          </a:p>
          <a:p>
            <a:pPr marL="0" lvl="1" indent="0">
              <a:spcBef>
                <a:spcPct val="10000"/>
              </a:spcBef>
              <a:buNone/>
            </a:pPr>
            <a:endParaRPr lang="en-US" altLang="en-US" sz="2800" b="1" dirty="0">
              <a:ea typeface="Arial" charset="0"/>
              <a:cs typeface="Arial" charset="0"/>
            </a:endParaRPr>
          </a:p>
          <a:p>
            <a:pPr marL="0" lvl="1" indent="0">
              <a:spcBef>
                <a:spcPct val="10000"/>
              </a:spcBef>
              <a:buNone/>
            </a:pPr>
            <a:r>
              <a:rPr lang="en-US" sz="2800" dirty="0">
                <a:solidFill>
                  <a:srgbClr val="C00000"/>
                </a:solidFill>
              </a:rPr>
              <a:t>The Bad News</a:t>
            </a:r>
          </a:p>
          <a:p>
            <a:pPr marL="0" lvl="1" indent="0">
              <a:spcBef>
                <a:spcPct val="10000"/>
              </a:spcBef>
              <a:buNone/>
            </a:pPr>
            <a:r>
              <a:rPr lang="en-US" sz="2800" dirty="0" err="1"/>
              <a:t>GraphPlan</a:t>
            </a:r>
            <a:r>
              <a:rPr lang="en-US" sz="2800" dirty="0"/>
              <a:t> backward search is exponential. We may have to try all the combinations of actions at each action layer</a:t>
            </a:r>
          </a:p>
          <a:p>
            <a:pPr marL="0" lvl="1" indent="0">
              <a:spcBef>
                <a:spcPct val="10000"/>
              </a:spcBef>
              <a:buNone/>
            </a:pPr>
            <a:r>
              <a:rPr lang="en-US" altLang="en-US" sz="2800" dirty="0">
                <a:solidFill>
                  <a:srgbClr val="00B050"/>
                </a:solidFill>
                <a:ea typeface="Arial" charset="0"/>
                <a:cs typeface="Arial" charset="0"/>
              </a:rPr>
              <a:t>But...</a:t>
            </a:r>
            <a:r>
              <a:rPr lang="en-US" altLang="en-US" sz="2800" dirty="0">
                <a:ea typeface="Arial" charset="0"/>
                <a:cs typeface="Arial" charset="0"/>
              </a:rPr>
              <a:t> the planning graph is still </a:t>
            </a:r>
            <a:r>
              <a:rPr lang="en-US" altLang="en-US" sz="2800" dirty="0">
                <a:solidFill>
                  <a:srgbClr val="00B050"/>
                </a:solidFill>
                <a:ea typeface="Arial" charset="0"/>
                <a:cs typeface="Arial" charset="0"/>
              </a:rPr>
              <a:t>super useful</a:t>
            </a:r>
            <a:r>
              <a:rPr lang="en-US" altLang="en-US" sz="2800" dirty="0">
                <a:ea typeface="Arial" charset="0"/>
                <a:cs typeface="Arial" charset="0"/>
              </a:rPr>
              <a:t> for more modern techniques</a:t>
            </a:r>
          </a:p>
          <a:p>
            <a:pPr marL="0" lvl="1" indent="0">
              <a:spcBef>
                <a:spcPct val="10000"/>
              </a:spcBef>
              <a:buNone/>
            </a:pPr>
            <a:endParaRPr lang="en-US" altLang="en-US" sz="2800" dirty="0">
              <a:ea typeface="Arial" charset="0"/>
              <a:cs typeface="Arial" charset="0"/>
            </a:endParaRPr>
          </a:p>
          <a:p>
            <a:pPr marL="0" lvl="1" indent="0">
              <a:spcBef>
                <a:spcPct val="10000"/>
              </a:spcBef>
              <a:buNone/>
            </a:pPr>
            <a:r>
              <a:rPr lang="en-US" altLang="en-US" sz="2800" dirty="0">
                <a:ea typeface="Arial" charset="0"/>
                <a:cs typeface="Arial" charset="0"/>
              </a:rPr>
              <a:t> </a:t>
            </a:r>
            <a:endParaRPr lang="en-US" sz="2800" b="1" dirty="0"/>
          </a:p>
          <a:p>
            <a:pPr marL="0" lvl="1" indent="0">
              <a:buNone/>
            </a:pPr>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8087463-91BA-4EBF-399A-E782979CA655}"/>
                  </a:ext>
                </a:extLst>
              </p14:cNvPr>
              <p14:cNvContentPartPr/>
              <p14:nvPr/>
            </p14:nvContentPartPr>
            <p14:xfrm>
              <a:off x="248040" y="453600"/>
              <a:ext cx="11203200" cy="5703480"/>
            </p14:xfrm>
          </p:contentPart>
        </mc:Choice>
        <mc:Fallback xmlns="">
          <p:pic>
            <p:nvPicPr>
              <p:cNvPr id="4" name="Ink 3">
                <a:extLst>
                  <a:ext uri="{FF2B5EF4-FFF2-40B4-BE49-F238E27FC236}">
                    <a16:creationId xmlns:a16="http://schemas.microsoft.com/office/drawing/2014/main" id="{38087463-91BA-4EBF-399A-E782979CA655}"/>
                  </a:ext>
                </a:extLst>
              </p:cNvPr>
              <p:cNvPicPr/>
              <p:nvPr/>
            </p:nvPicPr>
            <p:blipFill>
              <a:blip r:embed="rId3"/>
              <a:stretch>
                <a:fillRect/>
              </a:stretch>
            </p:blipFill>
            <p:spPr>
              <a:xfrm>
                <a:off x="238680" y="444240"/>
                <a:ext cx="11221920" cy="5722200"/>
              </a:xfrm>
              <a:prstGeom prst="rect">
                <a:avLst/>
              </a:prstGeom>
            </p:spPr>
          </p:pic>
        </mc:Fallback>
      </mc:AlternateContent>
    </p:spTree>
    <p:extLst>
      <p:ext uri="{BB962C8B-B14F-4D97-AF65-F5344CB8AC3E}">
        <p14:creationId xmlns:p14="http://schemas.microsoft.com/office/powerpoint/2010/main" val="2694966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951B-2165-78CD-7D3D-B72C076E5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9257B-B45B-3B90-6508-09BF7F9A54F5}"/>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9DF116B6-A7F8-935E-BA55-9D36597BD6CF}"/>
              </a:ext>
            </a:extLst>
          </p:cNvPr>
          <p:cNvSpPr>
            <a:spLocks noGrp="1"/>
          </p:cNvSpPr>
          <p:nvPr>
            <p:ph idx="1"/>
          </p:nvPr>
        </p:nvSpPr>
        <p:spPr>
          <a:xfrm>
            <a:off x="552099" y="1113178"/>
            <a:ext cx="10515600" cy="5548879"/>
          </a:xfrm>
        </p:spPr>
        <p:txBody>
          <a:bodyPr/>
          <a:lstStyle/>
          <a:p>
            <a:r>
              <a:rPr lang="en-US" dirty="0"/>
              <a:t>Solving Planning Problems:</a:t>
            </a:r>
          </a:p>
          <a:p>
            <a:pPr marL="457200" indent="-457200">
              <a:buFont typeface="Wingdings" panose="05000000000000000000" pitchFamily="2" charset="2"/>
              <a:buChar char="ü"/>
            </a:pPr>
            <a:r>
              <a:rPr lang="en-US" dirty="0">
                <a:solidFill>
                  <a:schemeClr val="tx1"/>
                </a:solidFill>
              </a:rPr>
              <a:t>State Space Search</a:t>
            </a:r>
          </a:p>
          <a:p>
            <a:pPr marL="457200" indent="-457200">
              <a:buFont typeface="Wingdings" panose="05000000000000000000" pitchFamily="2" charset="2"/>
              <a:buChar char="ü"/>
            </a:pPr>
            <a:r>
              <a:rPr lang="en-US" dirty="0">
                <a:solidFill>
                  <a:schemeClr val="tx1"/>
                </a:solidFill>
              </a:rPr>
              <a:t>Planning Graphs and </a:t>
            </a:r>
            <a:r>
              <a:rPr lang="en-US" dirty="0" err="1">
                <a:solidFill>
                  <a:schemeClr val="tx1"/>
                </a:solidFill>
              </a:rPr>
              <a:t>GraphPlan</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Planning Heuristics</a:t>
            </a:r>
          </a:p>
          <a:p>
            <a:pPr marL="457200" indent="-457200">
              <a:buFont typeface="Wingdings" panose="05000000000000000000" pitchFamily="2" charset="2"/>
              <a:buChar char="§"/>
            </a:pPr>
            <a:r>
              <a:rPr lang="en-US" dirty="0">
                <a:solidFill>
                  <a:schemeClr val="tx1"/>
                </a:solidFill>
              </a:rPr>
              <a:t>State Space Search (yes, back here)</a:t>
            </a:r>
          </a:p>
          <a:p>
            <a:endParaRPr lang="en-US" dirty="0">
              <a:solidFill>
                <a:schemeClr val="tx1"/>
              </a:solidFill>
            </a:endParaRPr>
          </a:p>
          <a:p>
            <a:r>
              <a:rPr lang="en-US" dirty="0"/>
              <a:t>Planning in Continuous State Space</a:t>
            </a:r>
          </a:p>
          <a:p>
            <a:pPr marL="457200" indent="-457200">
              <a:buFont typeface="Wingdings" panose="05000000000000000000" pitchFamily="2" charset="2"/>
              <a:buChar char="§"/>
            </a:pPr>
            <a:r>
              <a:rPr lang="en-US" dirty="0">
                <a:solidFill>
                  <a:schemeClr val="tx1"/>
                </a:solidFill>
              </a:rPr>
              <a:t>Motion Planning and Configuration Space</a:t>
            </a:r>
          </a:p>
          <a:p>
            <a:pPr marL="457200" indent="-457200">
              <a:buFont typeface="Wingdings" panose="05000000000000000000" pitchFamily="2" charset="2"/>
              <a:buChar char="§"/>
            </a:pPr>
            <a:r>
              <a:rPr lang="en-US" dirty="0">
                <a:solidFill>
                  <a:schemeClr val="tx1"/>
                </a:solidFill>
              </a:rPr>
              <a:t>RRT (Rapidly-Exploring Random Trees)</a:t>
            </a:r>
          </a:p>
          <a:p>
            <a:pPr marL="457200" indent="-457200">
              <a:buFont typeface="Wingdings" panose="05000000000000000000" pitchFamily="2" charset="2"/>
              <a:buChar char="§"/>
            </a:pPr>
            <a:r>
              <a:rPr lang="en-US" dirty="0">
                <a:solidFill>
                  <a:schemeClr val="tx1"/>
                </a:solidFill>
              </a:rPr>
              <a:t>RRT*</a:t>
            </a:r>
            <a:endParaRPr lang="en-US" dirty="0">
              <a:solidFill>
                <a:schemeClr val="accent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CBADD41E-65C5-7646-E4BB-77717D907E91}"/>
                  </a:ext>
                </a:extLst>
              </p14:cNvPr>
              <p14:cNvContentPartPr/>
              <p14:nvPr/>
            </p14:nvContentPartPr>
            <p14:xfrm>
              <a:off x="502560" y="2628720"/>
              <a:ext cx="830520" cy="1103040"/>
            </p14:xfrm>
          </p:contentPart>
        </mc:Choice>
        <mc:Fallback xmlns="">
          <p:pic>
            <p:nvPicPr>
              <p:cNvPr id="4" name="Ink 3">
                <a:extLst>
                  <a:ext uri="{FF2B5EF4-FFF2-40B4-BE49-F238E27FC236}">
                    <a16:creationId xmlns:a16="http://schemas.microsoft.com/office/drawing/2014/main" id="{CBADD41E-65C5-7646-E4BB-77717D907E91}"/>
                  </a:ext>
                </a:extLst>
              </p:cNvPr>
              <p:cNvPicPr/>
              <p:nvPr/>
            </p:nvPicPr>
            <p:blipFill>
              <a:blip r:embed="rId3"/>
              <a:stretch>
                <a:fillRect/>
              </a:stretch>
            </p:blipFill>
            <p:spPr>
              <a:xfrm>
                <a:off x="493200" y="2619360"/>
                <a:ext cx="849240" cy="1121760"/>
              </a:xfrm>
              <a:prstGeom prst="rect">
                <a:avLst/>
              </a:prstGeom>
            </p:spPr>
          </p:pic>
        </mc:Fallback>
      </mc:AlternateContent>
    </p:spTree>
    <p:extLst>
      <p:ext uri="{BB962C8B-B14F-4D97-AF65-F5344CB8AC3E}">
        <p14:creationId xmlns:p14="http://schemas.microsoft.com/office/powerpoint/2010/main" val="3655087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A234A-E684-A17D-B4ED-286565FFD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E6427-7757-A9F0-DF2E-BA50989E0CC5}"/>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Planning Heuristics</a:t>
            </a:r>
          </a:p>
        </p:txBody>
      </p:sp>
      <p:sp>
        <p:nvSpPr>
          <p:cNvPr id="3" name="Text Placeholder 2">
            <a:extLst>
              <a:ext uri="{FF2B5EF4-FFF2-40B4-BE49-F238E27FC236}">
                <a16:creationId xmlns:a16="http://schemas.microsoft.com/office/drawing/2014/main" id="{9C07874A-8E3B-B703-81E5-1E79660E4A0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60291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51AC-89CD-F41C-F161-B88010CC0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EBDCC9-72A0-BB17-6600-50294505E740}"/>
              </a:ext>
            </a:extLst>
          </p:cNvPr>
          <p:cNvSpPr>
            <a:spLocks noGrp="1"/>
          </p:cNvSpPr>
          <p:nvPr>
            <p:ph type="title"/>
          </p:nvPr>
        </p:nvSpPr>
        <p:spPr/>
        <p:txBody>
          <a:bodyPr/>
          <a:lstStyle/>
          <a:p>
            <a:r>
              <a:rPr lang="en-US" dirty="0"/>
              <a:t>Delete-Relaxed Planning Graph</a:t>
            </a:r>
          </a:p>
        </p:txBody>
      </p:sp>
      <p:sp>
        <p:nvSpPr>
          <p:cNvPr id="3" name="Content Placeholder 2">
            <a:extLst>
              <a:ext uri="{FF2B5EF4-FFF2-40B4-BE49-F238E27FC236}">
                <a16:creationId xmlns:a16="http://schemas.microsoft.com/office/drawing/2014/main" id="{A169B51F-A9DC-67D6-E97A-B0C14C3156B7}"/>
              </a:ext>
            </a:extLst>
          </p:cNvPr>
          <p:cNvSpPr>
            <a:spLocks noGrp="1"/>
          </p:cNvSpPr>
          <p:nvPr>
            <p:ph idx="1"/>
          </p:nvPr>
        </p:nvSpPr>
        <p:spPr>
          <a:xfrm>
            <a:off x="552099" y="1113179"/>
            <a:ext cx="11598762" cy="455582"/>
          </a:xfrm>
        </p:spPr>
        <p:txBody>
          <a:bodyPr/>
          <a:lstStyle/>
          <a:p>
            <a:r>
              <a:rPr lang="en-US" dirty="0"/>
              <a:t>Key idea: Don't add the delete effects</a:t>
            </a:r>
          </a:p>
          <a:p>
            <a:endParaRPr lang="en-US" dirty="0"/>
          </a:p>
        </p:txBody>
      </p:sp>
      <mc:AlternateContent xmlns:mc="http://schemas.openxmlformats.org/markup-compatibility/2006" xmlns:a14="http://schemas.microsoft.com/office/drawing/2010/main">
        <mc:Choice Requires="a14">
          <p:sp>
            <p:nvSpPr>
              <p:cNvPr id="298" name="CuadroTexto 401">
                <a:extLst>
                  <a:ext uri="{FF2B5EF4-FFF2-40B4-BE49-F238E27FC236}">
                    <a16:creationId xmlns:a16="http://schemas.microsoft.com/office/drawing/2014/main" id="{5E961B31-74B9-71CF-0014-F2E300F319BB}"/>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98" name="CuadroTexto 401">
                <a:extLst>
                  <a:ext uri="{FF2B5EF4-FFF2-40B4-BE49-F238E27FC236}">
                    <a16:creationId xmlns:a16="http://schemas.microsoft.com/office/drawing/2014/main" id="{5E961B31-74B9-71CF-0014-F2E300F319BB}"/>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CuadroTexto 401">
                <a:extLst>
                  <a:ext uri="{FF2B5EF4-FFF2-40B4-BE49-F238E27FC236}">
                    <a16:creationId xmlns:a16="http://schemas.microsoft.com/office/drawing/2014/main" id="{FD752DB9-A80E-624B-F3D2-BB317AE610E5}"/>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99" name="CuadroTexto 401">
                <a:extLst>
                  <a:ext uri="{FF2B5EF4-FFF2-40B4-BE49-F238E27FC236}">
                    <a16:creationId xmlns:a16="http://schemas.microsoft.com/office/drawing/2014/main" id="{FD752DB9-A80E-624B-F3D2-BB317AE610E5}"/>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CuadroTexto 401">
                <a:extLst>
                  <a:ext uri="{FF2B5EF4-FFF2-40B4-BE49-F238E27FC236}">
                    <a16:creationId xmlns:a16="http://schemas.microsoft.com/office/drawing/2014/main" id="{7B8DAA55-E3D9-8274-10A0-220970208EA1}"/>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00" name="CuadroTexto 401">
                <a:extLst>
                  <a:ext uri="{FF2B5EF4-FFF2-40B4-BE49-F238E27FC236}">
                    <a16:creationId xmlns:a16="http://schemas.microsoft.com/office/drawing/2014/main" id="{7B8DAA55-E3D9-8274-10A0-220970208EA1}"/>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CuadroTexto 401">
                <a:extLst>
                  <a:ext uri="{FF2B5EF4-FFF2-40B4-BE49-F238E27FC236}">
                    <a16:creationId xmlns:a16="http://schemas.microsoft.com/office/drawing/2014/main" id="{B5F78A17-06DF-13D8-DA59-0336C4F4C4BE}"/>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301" name="CuadroTexto 401">
                <a:extLst>
                  <a:ext uri="{FF2B5EF4-FFF2-40B4-BE49-F238E27FC236}">
                    <a16:creationId xmlns:a16="http://schemas.microsoft.com/office/drawing/2014/main" id="{B5F78A17-06DF-13D8-DA59-0336C4F4C4BE}"/>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CuadroTexto 401">
                <a:extLst>
                  <a:ext uri="{FF2B5EF4-FFF2-40B4-BE49-F238E27FC236}">
                    <a16:creationId xmlns:a16="http://schemas.microsoft.com/office/drawing/2014/main" id="{0349B533-FA64-E2DC-A776-1F0BB5BF396B}"/>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302" name="CuadroTexto 401">
                <a:extLst>
                  <a:ext uri="{FF2B5EF4-FFF2-40B4-BE49-F238E27FC236}">
                    <a16:creationId xmlns:a16="http://schemas.microsoft.com/office/drawing/2014/main" id="{0349B533-FA64-E2DC-A776-1F0BB5BF396B}"/>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6"/>
                <a:stretch>
                  <a:fillRect/>
                </a:stretch>
              </a:blipFill>
            </p:spPr>
            <p:txBody>
              <a:bodyPr/>
              <a:lstStyle/>
              <a:p>
                <a:r>
                  <a:rPr lang="en-US">
                    <a:noFill/>
                  </a:rPr>
                  <a:t> </a:t>
                </a:r>
              </a:p>
            </p:txBody>
          </p:sp>
        </mc:Fallback>
      </mc:AlternateContent>
      <p:grpSp>
        <p:nvGrpSpPr>
          <p:cNvPr id="303" name="Group 302">
            <a:extLst>
              <a:ext uri="{FF2B5EF4-FFF2-40B4-BE49-F238E27FC236}">
                <a16:creationId xmlns:a16="http://schemas.microsoft.com/office/drawing/2014/main" id="{FEAC53C5-B379-C7B7-FA87-1F8A5038AF3F}"/>
              </a:ext>
            </a:extLst>
          </p:cNvPr>
          <p:cNvGrpSpPr/>
          <p:nvPr/>
        </p:nvGrpSpPr>
        <p:grpSpPr>
          <a:xfrm>
            <a:off x="5182711" y="3270284"/>
            <a:ext cx="2209767" cy="219457"/>
            <a:chOff x="7598058" y="4341524"/>
            <a:chExt cx="2030807" cy="205956"/>
          </a:xfrm>
        </p:grpSpPr>
        <p:cxnSp>
          <p:nvCxnSpPr>
            <p:cNvPr id="355" name="Straight Connector 354">
              <a:extLst>
                <a:ext uri="{FF2B5EF4-FFF2-40B4-BE49-F238E27FC236}">
                  <a16:creationId xmlns:a16="http://schemas.microsoft.com/office/drawing/2014/main" id="{B25F1F50-E63F-DB9B-3325-06128D9B5C59}"/>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6" name="Rectangle 355">
              <a:extLst>
                <a:ext uri="{FF2B5EF4-FFF2-40B4-BE49-F238E27FC236}">
                  <a16:creationId xmlns:a16="http://schemas.microsoft.com/office/drawing/2014/main" id="{87C5A315-F64E-8444-22AB-4611B8558DA7}"/>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4" name="CuadroTexto 319">
            <a:extLst>
              <a:ext uri="{FF2B5EF4-FFF2-40B4-BE49-F238E27FC236}">
                <a16:creationId xmlns:a16="http://schemas.microsoft.com/office/drawing/2014/main" id="{CB1A2539-FDEF-C6E0-A411-707E905E8288}"/>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mc:AlternateContent xmlns:mc="http://schemas.openxmlformats.org/markup-compatibility/2006" xmlns:a14="http://schemas.microsoft.com/office/drawing/2010/main">
        <mc:Choice Requires="a14">
          <p:sp>
            <p:nvSpPr>
              <p:cNvPr id="307" name="Rectángulo 205">
                <a:extLst>
                  <a:ext uri="{FF2B5EF4-FFF2-40B4-BE49-F238E27FC236}">
                    <a16:creationId xmlns:a16="http://schemas.microsoft.com/office/drawing/2014/main" id="{26964C2D-8509-3E1D-E63D-F004F3F53A87}"/>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a:t>
                </a:r>
                <a:r>
                  <a:rPr lang="en-US" sz="2400" b="1"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b="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mc:Choice>
        <mc:Fallback xmlns="">
          <p:sp>
            <p:nvSpPr>
              <p:cNvPr id="307" name="Rectángulo 205">
                <a:extLst>
                  <a:ext uri="{FF2B5EF4-FFF2-40B4-BE49-F238E27FC236}">
                    <a16:creationId xmlns:a16="http://schemas.microsoft.com/office/drawing/2014/main" id="{26964C2D-8509-3E1D-E63D-F004F3F53A87}"/>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7"/>
                <a:stretch>
                  <a:fillRect r="-8636"/>
                </a:stretch>
              </a:blipFill>
              <a:ln w="19051">
                <a:solidFill>
                  <a:srgbClr val="7030A0"/>
                </a:solidFill>
              </a:ln>
            </p:spPr>
            <p:txBody>
              <a:bodyPr/>
              <a:lstStyle/>
              <a:p>
                <a:r>
                  <a:rPr lang="en-US">
                    <a:noFill/>
                  </a:rPr>
                  <a:t> </a:t>
                </a:r>
              </a:p>
            </p:txBody>
          </p:sp>
        </mc:Fallback>
      </mc:AlternateContent>
      <p:sp>
        <p:nvSpPr>
          <p:cNvPr id="308" name="Rectángulo 195">
            <a:extLst>
              <a:ext uri="{FF2B5EF4-FFF2-40B4-BE49-F238E27FC236}">
                <a16:creationId xmlns:a16="http://schemas.microsoft.com/office/drawing/2014/main" id="{41A45278-554D-8E56-0436-A172912A3435}"/>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309" name="Group 308">
            <a:extLst>
              <a:ext uri="{FF2B5EF4-FFF2-40B4-BE49-F238E27FC236}">
                <a16:creationId xmlns:a16="http://schemas.microsoft.com/office/drawing/2014/main" id="{AD995DF3-3F0D-8A51-A5AB-27DF2EE988A8}"/>
              </a:ext>
            </a:extLst>
          </p:cNvPr>
          <p:cNvGrpSpPr/>
          <p:nvPr/>
        </p:nvGrpSpPr>
        <p:grpSpPr>
          <a:xfrm>
            <a:off x="1807468" y="3630936"/>
            <a:ext cx="2227945" cy="219456"/>
            <a:chOff x="7567844" y="3984077"/>
            <a:chExt cx="2047512" cy="205956"/>
          </a:xfrm>
        </p:grpSpPr>
        <p:cxnSp>
          <p:nvCxnSpPr>
            <p:cNvPr id="353" name="Straight Connector 352">
              <a:extLst>
                <a:ext uri="{FF2B5EF4-FFF2-40B4-BE49-F238E27FC236}">
                  <a16:creationId xmlns:a16="http://schemas.microsoft.com/office/drawing/2014/main" id="{5D7A2064-B93C-3F0D-76FC-89A36F5762AF}"/>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4" name="Rectangle 353">
              <a:extLst>
                <a:ext uri="{FF2B5EF4-FFF2-40B4-BE49-F238E27FC236}">
                  <a16:creationId xmlns:a16="http://schemas.microsoft.com/office/drawing/2014/main" id="{54B25902-6192-1216-E4A4-CB6F6BF216F9}"/>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10" name="Straight Connector 309">
            <a:extLst>
              <a:ext uri="{FF2B5EF4-FFF2-40B4-BE49-F238E27FC236}">
                <a16:creationId xmlns:a16="http://schemas.microsoft.com/office/drawing/2014/main" id="{BBFAC46B-7F22-E9E3-95A5-25766A04381B}"/>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FFFC3443-3501-CDE1-CB81-79DA8D940C86}"/>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FD361D0E-D23B-E6B6-C7A6-B33AE7C54841}"/>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C8193DD6-C85A-C486-4478-8073636B66E3}"/>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314" name="CuadroTexto 273">
            <a:extLst>
              <a:ext uri="{FF2B5EF4-FFF2-40B4-BE49-F238E27FC236}">
                <a16:creationId xmlns:a16="http://schemas.microsoft.com/office/drawing/2014/main" id="{46F1361D-E3C4-21C8-53AC-6FFFEA72A0DF}"/>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315" name="CuadroTexto 259">
            <a:extLst>
              <a:ext uri="{FF2B5EF4-FFF2-40B4-BE49-F238E27FC236}">
                <a16:creationId xmlns:a16="http://schemas.microsoft.com/office/drawing/2014/main" id="{78EB206A-D0ED-B278-B88C-A8CE6A088D46}"/>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316" name="Straight Connector 315">
            <a:extLst>
              <a:ext uri="{FF2B5EF4-FFF2-40B4-BE49-F238E27FC236}">
                <a16:creationId xmlns:a16="http://schemas.microsoft.com/office/drawing/2014/main" id="{EDDF97E8-7246-9F5D-FA98-E65556A12CDE}"/>
              </a:ext>
            </a:extLst>
          </p:cNvPr>
          <p:cNvCxnSpPr>
            <a:cxnSpLocks/>
            <a:endCxn id="314"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7B428A4C-C9E9-7545-6FA8-030E09727FE1}"/>
              </a:ext>
            </a:extLst>
          </p:cNvPr>
          <p:cNvCxnSpPr>
            <a:cxnSpLocks/>
            <a:endCxn id="315"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B8EE9EA8-D0FB-2A8B-3D7E-02BF4588595E}"/>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6A7A0192-383A-BF60-F917-CB57661B2386}"/>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20" name="CuadroTexto 319">
            <a:extLst>
              <a:ext uri="{FF2B5EF4-FFF2-40B4-BE49-F238E27FC236}">
                <a16:creationId xmlns:a16="http://schemas.microsoft.com/office/drawing/2014/main" id="{866B6AB8-8465-659A-3905-24C824438968}"/>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21" name="CuadroTexto 273">
            <a:extLst>
              <a:ext uri="{FF2B5EF4-FFF2-40B4-BE49-F238E27FC236}">
                <a16:creationId xmlns:a16="http://schemas.microsoft.com/office/drawing/2014/main" id="{3B7CCAF6-C723-69D5-5F1E-60E76B986F03}"/>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2" name="CuadroTexto 259">
            <a:extLst>
              <a:ext uri="{FF2B5EF4-FFF2-40B4-BE49-F238E27FC236}">
                <a16:creationId xmlns:a16="http://schemas.microsoft.com/office/drawing/2014/main" id="{3F9F3CA5-6DDE-15EA-6574-F6327B6A31EB}"/>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23" name="Rectángulo 205">
                <a:extLst>
                  <a:ext uri="{FF2B5EF4-FFF2-40B4-BE49-F238E27FC236}">
                    <a16:creationId xmlns:a16="http://schemas.microsoft.com/office/drawing/2014/main" id="{5F239EE9-1C71-02A6-E6A6-FA7706E164A6}"/>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23" name="Rectángulo 205">
                <a:extLst>
                  <a:ext uri="{FF2B5EF4-FFF2-40B4-BE49-F238E27FC236}">
                    <a16:creationId xmlns:a16="http://schemas.microsoft.com/office/drawing/2014/main" id="{5F239EE9-1C71-02A6-E6A6-FA7706E164A6}"/>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8"/>
                <a:stretch>
                  <a:fillRect t="-1368" r="-8636" b="-3420"/>
                </a:stretch>
              </a:blipFill>
              <a:ln w="19051">
                <a:solidFill>
                  <a:srgbClr val="7030A0"/>
                </a:solidFill>
              </a:ln>
            </p:spPr>
            <p:txBody>
              <a:bodyPr/>
              <a:lstStyle/>
              <a:p>
                <a:r>
                  <a:rPr lang="en-US">
                    <a:noFill/>
                  </a:rPr>
                  <a:t> </a:t>
                </a:r>
              </a:p>
            </p:txBody>
          </p:sp>
        </mc:Fallback>
      </mc:AlternateContent>
      <p:grpSp>
        <p:nvGrpSpPr>
          <p:cNvPr id="324" name="Group 323">
            <a:extLst>
              <a:ext uri="{FF2B5EF4-FFF2-40B4-BE49-F238E27FC236}">
                <a16:creationId xmlns:a16="http://schemas.microsoft.com/office/drawing/2014/main" id="{63E60B69-476C-FAD9-64B5-2F515A546D25}"/>
              </a:ext>
            </a:extLst>
          </p:cNvPr>
          <p:cNvGrpSpPr/>
          <p:nvPr/>
        </p:nvGrpSpPr>
        <p:grpSpPr>
          <a:xfrm>
            <a:off x="5181100" y="3630936"/>
            <a:ext cx="2314279" cy="219456"/>
            <a:chOff x="7567844" y="3984077"/>
            <a:chExt cx="2126855" cy="205956"/>
          </a:xfrm>
        </p:grpSpPr>
        <p:cxnSp>
          <p:nvCxnSpPr>
            <p:cNvPr id="351" name="Straight Connector 350">
              <a:extLst>
                <a:ext uri="{FF2B5EF4-FFF2-40B4-BE49-F238E27FC236}">
                  <a16:creationId xmlns:a16="http://schemas.microsoft.com/office/drawing/2014/main" id="{33856899-CC62-28B7-4782-2B87C087F880}"/>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2" name="Rectangle 351">
              <a:extLst>
                <a:ext uri="{FF2B5EF4-FFF2-40B4-BE49-F238E27FC236}">
                  <a16:creationId xmlns:a16="http://schemas.microsoft.com/office/drawing/2014/main" id="{1A2891F8-B0D7-25A6-FF3F-A812054A0A0B}"/>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5" name="Straight Connector 324">
            <a:extLst>
              <a:ext uri="{FF2B5EF4-FFF2-40B4-BE49-F238E27FC236}">
                <a16:creationId xmlns:a16="http://schemas.microsoft.com/office/drawing/2014/main" id="{9F3A68EA-395B-FC73-5B5A-700931DCFA70}"/>
              </a:ext>
            </a:extLst>
          </p:cNvPr>
          <p:cNvCxnSpPr>
            <a:cxnSpLocks/>
            <a:stCxn id="32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55B069E0-344B-D219-BB70-3BD1E1750E61}"/>
              </a:ext>
            </a:extLst>
          </p:cNvPr>
          <p:cNvGrpSpPr/>
          <p:nvPr/>
        </p:nvGrpSpPr>
        <p:grpSpPr>
          <a:xfrm>
            <a:off x="5181101" y="4003255"/>
            <a:ext cx="2314277" cy="219456"/>
            <a:chOff x="7567844" y="3653334"/>
            <a:chExt cx="2126853" cy="205956"/>
          </a:xfrm>
        </p:grpSpPr>
        <p:cxnSp>
          <p:nvCxnSpPr>
            <p:cNvPr id="349" name="Straight Connector 348">
              <a:extLst>
                <a:ext uri="{FF2B5EF4-FFF2-40B4-BE49-F238E27FC236}">
                  <a16:creationId xmlns:a16="http://schemas.microsoft.com/office/drawing/2014/main" id="{78EDACD4-60C6-3B25-1295-390AC631B3A4}"/>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0" name="Rectangle 349">
              <a:extLst>
                <a:ext uri="{FF2B5EF4-FFF2-40B4-BE49-F238E27FC236}">
                  <a16:creationId xmlns:a16="http://schemas.microsoft.com/office/drawing/2014/main" id="{C0FA3D1B-F957-3CB2-CF5C-EF89F7962B7C}"/>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a:extLst>
              <a:ext uri="{FF2B5EF4-FFF2-40B4-BE49-F238E27FC236}">
                <a16:creationId xmlns:a16="http://schemas.microsoft.com/office/drawing/2014/main" id="{F660E7C1-7AD4-89F4-DA83-20032759B3D4}"/>
              </a:ext>
            </a:extLst>
          </p:cNvPr>
          <p:cNvCxnSpPr>
            <a:cxnSpLocks/>
            <a:stCxn id="32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EAC8DD81-A5A7-745D-23A2-94EC3443B14F}"/>
              </a:ext>
            </a:extLst>
          </p:cNvPr>
          <p:cNvCxnSpPr>
            <a:cxnSpLocks/>
            <a:stCxn id="322"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BB6EC47D-3632-8812-9056-CA13C1037BFC}"/>
              </a:ext>
            </a:extLst>
          </p:cNvPr>
          <p:cNvCxnSpPr>
            <a:cxnSpLocks/>
            <a:stCxn id="321"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45FB54CC-8C9D-3A3F-4DEE-5E2EB3E41A92}"/>
              </a:ext>
            </a:extLst>
          </p:cNvPr>
          <p:cNvCxnSpPr>
            <a:cxnSpLocks/>
            <a:stCxn id="315"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FB4A5A05-2FD8-FBD7-1813-4B924B136CDE}"/>
              </a:ext>
            </a:extLst>
          </p:cNvPr>
          <p:cNvCxnSpPr>
            <a:cxnSpLocks/>
            <a:stCxn id="315"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CF88453D-1400-BD6F-8623-FFDEA07A0DE0}"/>
              </a:ext>
            </a:extLst>
          </p:cNvPr>
          <p:cNvCxnSpPr>
            <a:cxnSpLocks/>
            <a:stCxn id="314"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EF2101E3-7D67-C041-7631-149CF8DFB026}"/>
              </a:ext>
            </a:extLst>
          </p:cNvPr>
          <p:cNvCxnSpPr>
            <a:cxnSpLocks/>
            <a:stCxn id="314"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45949DD0-5723-90C2-2FF5-AECDCE07AADF}"/>
              </a:ext>
            </a:extLst>
          </p:cNvPr>
          <p:cNvGrpSpPr/>
          <p:nvPr/>
        </p:nvGrpSpPr>
        <p:grpSpPr>
          <a:xfrm>
            <a:off x="5175122" y="5092902"/>
            <a:ext cx="2377457" cy="219456"/>
            <a:chOff x="7567844" y="3948321"/>
            <a:chExt cx="2184916" cy="205956"/>
          </a:xfrm>
        </p:grpSpPr>
        <p:cxnSp>
          <p:nvCxnSpPr>
            <p:cNvPr id="347" name="Straight Connector 346">
              <a:extLst>
                <a:ext uri="{FF2B5EF4-FFF2-40B4-BE49-F238E27FC236}">
                  <a16:creationId xmlns:a16="http://schemas.microsoft.com/office/drawing/2014/main" id="{31237360-3B4D-1F86-C386-97C2991D739D}"/>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8" name="Rectangle 347">
              <a:extLst>
                <a:ext uri="{FF2B5EF4-FFF2-40B4-BE49-F238E27FC236}">
                  <a16:creationId xmlns:a16="http://schemas.microsoft.com/office/drawing/2014/main" id="{34614357-70E1-1A91-3E19-4D9F948E2CDF}"/>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5" name="Straight Connector 334">
            <a:extLst>
              <a:ext uri="{FF2B5EF4-FFF2-40B4-BE49-F238E27FC236}">
                <a16:creationId xmlns:a16="http://schemas.microsoft.com/office/drawing/2014/main" id="{7FFCAD9B-8DA1-1CE4-AFD5-CC56F571D27A}"/>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6" name="Rectangle 335">
            <a:extLst>
              <a:ext uri="{FF2B5EF4-FFF2-40B4-BE49-F238E27FC236}">
                <a16:creationId xmlns:a16="http://schemas.microsoft.com/office/drawing/2014/main" id="{1474AEC3-F04B-769C-FEBF-61E135A506E5}"/>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7" name="Straight Connector 336">
            <a:extLst>
              <a:ext uri="{FF2B5EF4-FFF2-40B4-BE49-F238E27FC236}">
                <a16:creationId xmlns:a16="http://schemas.microsoft.com/office/drawing/2014/main" id="{2CFF8248-2743-DE07-E391-40E7513A406C}"/>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8" name="Rectangle 337">
            <a:extLst>
              <a:ext uri="{FF2B5EF4-FFF2-40B4-BE49-F238E27FC236}">
                <a16:creationId xmlns:a16="http://schemas.microsoft.com/office/drawing/2014/main" id="{73B756F7-2832-04B5-223F-F4D9F46CEB6F}"/>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9" name="Straight Connector 338">
            <a:extLst>
              <a:ext uri="{FF2B5EF4-FFF2-40B4-BE49-F238E27FC236}">
                <a16:creationId xmlns:a16="http://schemas.microsoft.com/office/drawing/2014/main" id="{A808B79F-FE26-5D17-442A-48E38C9FA6EE}"/>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C0B7B056-10D1-62C2-5553-52EADAB05E28}"/>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41" name="Group 340">
            <a:extLst>
              <a:ext uri="{FF2B5EF4-FFF2-40B4-BE49-F238E27FC236}">
                <a16:creationId xmlns:a16="http://schemas.microsoft.com/office/drawing/2014/main" id="{2B1CEFF8-5756-B04E-C58C-8E7BFB0BBCD6}"/>
              </a:ext>
            </a:extLst>
          </p:cNvPr>
          <p:cNvGrpSpPr/>
          <p:nvPr/>
        </p:nvGrpSpPr>
        <p:grpSpPr>
          <a:xfrm>
            <a:off x="5182711" y="2531914"/>
            <a:ext cx="2377457" cy="219456"/>
            <a:chOff x="7567844" y="3948321"/>
            <a:chExt cx="2184916" cy="205956"/>
          </a:xfrm>
        </p:grpSpPr>
        <p:cxnSp>
          <p:nvCxnSpPr>
            <p:cNvPr id="345" name="Straight Connector 344">
              <a:extLst>
                <a:ext uri="{FF2B5EF4-FFF2-40B4-BE49-F238E27FC236}">
                  <a16:creationId xmlns:a16="http://schemas.microsoft.com/office/drawing/2014/main" id="{FB2AB207-7D59-A462-066D-A48707ABE7C2}"/>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4F2EB674-AE3B-B646-6BCC-370AE1BFC9A5}"/>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CE4FEA15-463F-A881-A710-9EE994A1A5B4}"/>
              </a:ext>
            </a:extLst>
          </p:cNvPr>
          <p:cNvGrpSpPr/>
          <p:nvPr/>
        </p:nvGrpSpPr>
        <p:grpSpPr>
          <a:xfrm>
            <a:off x="1807467" y="4003255"/>
            <a:ext cx="2227947" cy="219456"/>
            <a:chOff x="7567844" y="3653334"/>
            <a:chExt cx="2047514" cy="205956"/>
          </a:xfrm>
        </p:grpSpPr>
        <p:cxnSp>
          <p:nvCxnSpPr>
            <p:cNvPr id="343" name="Straight Connector 342">
              <a:extLst>
                <a:ext uri="{FF2B5EF4-FFF2-40B4-BE49-F238E27FC236}">
                  <a16:creationId xmlns:a16="http://schemas.microsoft.com/office/drawing/2014/main" id="{60D05C26-05B2-D68F-2DB0-31E9464D8742}"/>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C18CD50-A76D-F81D-292F-185DFC10D810}"/>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5" name="CuadroTexto 273">
            <a:extLst>
              <a:ext uri="{FF2B5EF4-FFF2-40B4-BE49-F238E27FC236}">
                <a16:creationId xmlns:a16="http://schemas.microsoft.com/office/drawing/2014/main" id="{D9225DDB-6E13-0A0A-AD9E-19969D46CB24}"/>
              </a:ext>
            </a:extLst>
          </p:cNvPr>
          <p:cNvSpPr txBox="1"/>
          <p:nvPr/>
        </p:nvSpPr>
        <p:spPr>
          <a:xfrm>
            <a:off x="2259850" y="4616482"/>
            <a:ext cx="1350049" cy="461665"/>
          </a:xfrm>
          <a:prstGeom prst="rect">
            <a:avLst/>
          </a:prstGeom>
          <a:solidFill>
            <a:schemeClr val="bg1"/>
          </a:solid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06" name="CuadroTexto 259">
            <a:extLst>
              <a:ext uri="{FF2B5EF4-FFF2-40B4-BE49-F238E27FC236}">
                <a16:creationId xmlns:a16="http://schemas.microsoft.com/office/drawing/2014/main" id="{6763558A-663E-FDF1-1B88-181A41B7CBE9}"/>
              </a:ext>
            </a:extLst>
          </p:cNvPr>
          <p:cNvSpPr txBox="1"/>
          <p:nvPr/>
        </p:nvSpPr>
        <p:spPr>
          <a:xfrm>
            <a:off x="2273473" y="2708485"/>
            <a:ext cx="1313181" cy="461665"/>
          </a:xfrm>
          <a:prstGeom prst="rect">
            <a:avLst/>
          </a:prstGeom>
          <a:solidFill>
            <a:schemeClr val="bg1"/>
          </a:solid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FA37EFEA-B2BE-C450-7C3D-77BD7DD3F19D}"/>
                  </a:ext>
                </a:extLst>
              </p14:cNvPr>
              <p14:cNvContentPartPr/>
              <p14:nvPr/>
            </p14:nvContentPartPr>
            <p14:xfrm>
              <a:off x="9072000" y="207720"/>
              <a:ext cx="2255760" cy="812880"/>
            </p14:xfrm>
          </p:contentPart>
        </mc:Choice>
        <mc:Fallback xmlns="">
          <p:pic>
            <p:nvPicPr>
              <p:cNvPr id="4" name="Ink 3">
                <a:extLst>
                  <a:ext uri="{FF2B5EF4-FFF2-40B4-BE49-F238E27FC236}">
                    <a16:creationId xmlns:a16="http://schemas.microsoft.com/office/drawing/2014/main" id="{FA37EFEA-B2BE-C450-7C3D-77BD7DD3F19D}"/>
                  </a:ext>
                </a:extLst>
              </p:cNvPr>
              <p:cNvPicPr/>
              <p:nvPr/>
            </p:nvPicPr>
            <p:blipFill>
              <a:blip r:embed="rId10"/>
              <a:stretch>
                <a:fillRect/>
              </a:stretch>
            </p:blipFill>
            <p:spPr>
              <a:xfrm>
                <a:off x="9062640" y="198360"/>
                <a:ext cx="2274480" cy="831600"/>
              </a:xfrm>
              <a:prstGeom prst="rect">
                <a:avLst/>
              </a:prstGeom>
            </p:spPr>
          </p:pic>
        </mc:Fallback>
      </mc:AlternateContent>
    </p:spTree>
    <p:extLst>
      <p:ext uri="{BB962C8B-B14F-4D97-AF65-F5344CB8AC3E}">
        <p14:creationId xmlns:p14="http://schemas.microsoft.com/office/powerpoint/2010/main" val="2050210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FEA5-7D78-EE86-8E38-1F0AD3B2F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2DC13-9E7B-5D74-731F-E790C88E9BA5}"/>
              </a:ext>
            </a:extLst>
          </p:cNvPr>
          <p:cNvSpPr>
            <a:spLocks noGrp="1"/>
          </p:cNvSpPr>
          <p:nvPr>
            <p:ph type="title"/>
          </p:nvPr>
        </p:nvSpPr>
        <p:spPr/>
        <p:txBody>
          <a:bodyPr/>
          <a:lstStyle/>
          <a:p>
            <a:r>
              <a:rPr lang="en-US" dirty="0"/>
              <a:t>(Delete-)Relaxed Planning Graph</a:t>
            </a:r>
          </a:p>
        </p:txBody>
      </p:sp>
      <p:sp>
        <p:nvSpPr>
          <p:cNvPr id="3" name="Content Placeholder 2">
            <a:extLst>
              <a:ext uri="{FF2B5EF4-FFF2-40B4-BE49-F238E27FC236}">
                <a16:creationId xmlns:a16="http://schemas.microsoft.com/office/drawing/2014/main" id="{0259B798-0F08-9A30-C233-836EC989AC37}"/>
              </a:ext>
            </a:extLst>
          </p:cNvPr>
          <p:cNvSpPr>
            <a:spLocks noGrp="1"/>
          </p:cNvSpPr>
          <p:nvPr>
            <p:ph idx="1"/>
          </p:nvPr>
        </p:nvSpPr>
        <p:spPr>
          <a:xfrm>
            <a:off x="552099" y="1113179"/>
            <a:ext cx="11598762" cy="455582"/>
          </a:xfrm>
        </p:spPr>
        <p:txBody>
          <a:bodyPr/>
          <a:lstStyle/>
          <a:p>
            <a:r>
              <a:rPr lang="en-US" dirty="0"/>
              <a:t>Key idea: Don't add the delete effects (cheating even more than </a:t>
            </a:r>
            <a:r>
              <a:rPr lang="en-US" dirty="0" err="1"/>
              <a:t>GraphPlan</a:t>
            </a:r>
            <a:r>
              <a:rPr lang="en-US" dirty="0"/>
              <a:t>!)</a:t>
            </a:r>
          </a:p>
          <a:p>
            <a:endParaRPr lang="en-US" dirty="0"/>
          </a:p>
        </p:txBody>
      </p:sp>
      <p:sp>
        <p:nvSpPr>
          <p:cNvPr id="304" name="CuadroTexto 319">
            <a:extLst>
              <a:ext uri="{FF2B5EF4-FFF2-40B4-BE49-F238E27FC236}">
                <a16:creationId xmlns:a16="http://schemas.microsoft.com/office/drawing/2014/main" id="{BBEAC3D0-D4C6-ED02-4B78-DBF50748D39E}"/>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07" name="Rectángulo 205">
            <a:extLst>
              <a:ext uri="{FF2B5EF4-FFF2-40B4-BE49-F238E27FC236}">
                <a16:creationId xmlns:a16="http://schemas.microsoft.com/office/drawing/2014/main" id="{9F20B587-892B-E88A-052F-C07991D09B94}"/>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r>
              <a:rPr lang="en-US" sz="2400" b="1"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p:sp>
        <p:nvSpPr>
          <p:cNvPr id="308" name="Rectángulo 195">
            <a:extLst>
              <a:ext uri="{FF2B5EF4-FFF2-40B4-BE49-F238E27FC236}">
                <a16:creationId xmlns:a16="http://schemas.microsoft.com/office/drawing/2014/main" id="{7A00BA23-43DA-8549-0AC5-DC270E9ECF95}"/>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309" name="Group 308">
            <a:extLst>
              <a:ext uri="{FF2B5EF4-FFF2-40B4-BE49-F238E27FC236}">
                <a16:creationId xmlns:a16="http://schemas.microsoft.com/office/drawing/2014/main" id="{BDF69D87-C59A-E31D-683C-68930F166A59}"/>
              </a:ext>
            </a:extLst>
          </p:cNvPr>
          <p:cNvGrpSpPr/>
          <p:nvPr/>
        </p:nvGrpSpPr>
        <p:grpSpPr>
          <a:xfrm>
            <a:off x="1807468" y="3630936"/>
            <a:ext cx="2227945" cy="219456"/>
            <a:chOff x="7567844" y="3984077"/>
            <a:chExt cx="2047512" cy="205956"/>
          </a:xfrm>
        </p:grpSpPr>
        <p:cxnSp>
          <p:nvCxnSpPr>
            <p:cNvPr id="353" name="Straight Connector 352">
              <a:extLst>
                <a:ext uri="{FF2B5EF4-FFF2-40B4-BE49-F238E27FC236}">
                  <a16:creationId xmlns:a16="http://schemas.microsoft.com/office/drawing/2014/main" id="{11D8F725-A8B7-ED14-D1C5-2F96887A5AF8}"/>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4" name="Rectangle 353">
              <a:extLst>
                <a:ext uri="{FF2B5EF4-FFF2-40B4-BE49-F238E27FC236}">
                  <a16:creationId xmlns:a16="http://schemas.microsoft.com/office/drawing/2014/main" id="{88AB5643-D272-6BE4-27A2-943D07247B94}"/>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10" name="Straight Connector 309">
            <a:extLst>
              <a:ext uri="{FF2B5EF4-FFF2-40B4-BE49-F238E27FC236}">
                <a16:creationId xmlns:a16="http://schemas.microsoft.com/office/drawing/2014/main" id="{691C102C-6BBD-30A9-B75A-52AD035273D5}"/>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3E65FA61-20FC-5C10-A1E0-002A7273E801}"/>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EDC03681-AB3B-A9AC-D256-5D1D6FA8F713}"/>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FDB2C27C-76F4-0C35-4686-20F3E045488F}"/>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314" name="CuadroTexto 273">
            <a:extLst>
              <a:ext uri="{FF2B5EF4-FFF2-40B4-BE49-F238E27FC236}">
                <a16:creationId xmlns:a16="http://schemas.microsoft.com/office/drawing/2014/main" id="{A78C8025-8DB2-A25B-87A2-56385F127786}"/>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315" name="CuadroTexto 259">
            <a:extLst>
              <a:ext uri="{FF2B5EF4-FFF2-40B4-BE49-F238E27FC236}">
                <a16:creationId xmlns:a16="http://schemas.microsoft.com/office/drawing/2014/main" id="{7DA69A3D-E731-A903-A29F-A293BF481F00}"/>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316" name="Straight Connector 315">
            <a:extLst>
              <a:ext uri="{FF2B5EF4-FFF2-40B4-BE49-F238E27FC236}">
                <a16:creationId xmlns:a16="http://schemas.microsoft.com/office/drawing/2014/main" id="{C53B59B8-34A5-0315-2BD8-B564FEC9CFDE}"/>
              </a:ext>
            </a:extLst>
          </p:cNvPr>
          <p:cNvCxnSpPr>
            <a:cxnSpLocks/>
            <a:endCxn id="314"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B757AD80-A5D7-0464-D522-B5600644DAC0}"/>
              </a:ext>
            </a:extLst>
          </p:cNvPr>
          <p:cNvCxnSpPr>
            <a:cxnSpLocks/>
            <a:endCxn id="315"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sp>
        <p:nvSpPr>
          <p:cNvPr id="320" name="CuadroTexto 319">
            <a:extLst>
              <a:ext uri="{FF2B5EF4-FFF2-40B4-BE49-F238E27FC236}">
                <a16:creationId xmlns:a16="http://schemas.microsoft.com/office/drawing/2014/main" id="{714315FD-8D00-9E6A-D302-8EEEA08D3518}"/>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21" name="CuadroTexto 273">
            <a:extLst>
              <a:ext uri="{FF2B5EF4-FFF2-40B4-BE49-F238E27FC236}">
                <a16:creationId xmlns:a16="http://schemas.microsoft.com/office/drawing/2014/main" id="{2C3A2E89-AD99-5ACC-3EB8-09234F18EF74}"/>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2" name="CuadroTexto 259">
            <a:extLst>
              <a:ext uri="{FF2B5EF4-FFF2-40B4-BE49-F238E27FC236}">
                <a16:creationId xmlns:a16="http://schemas.microsoft.com/office/drawing/2014/main" id="{17ACAF71-E3A9-FF94-74EB-DD8344EE3AB2}"/>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323" name="Rectángulo 205">
            <a:extLst>
              <a:ext uri="{FF2B5EF4-FFF2-40B4-BE49-F238E27FC236}">
                <a16:creationId xmlns:a16="http://schemas.microsoft.com/office/drawing/2014/main" id="{86174835-34CC-1CBC-BA79-540C78CFC2A4}"/>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p:grpSp>
        <p:nvGrpSpPr>
          <p:cNvPr id="324" name="Group 323">
            <a:extLst>
              <a:ext uri="{FF2B5EF4-FFF2-40B4-BE49-F238E27FC236}">
                <a16:creationId xmlns:a16="http://schemas.microsoft.com/office/drawing/2014/main" id="{92CE0477-6498-849C-CC8D-5895383BF28C}"/>
              </a:ext>
            </a:extLst>
          </p:cNvPr>
          <p:cNvGrpSpPr/>
          <p:nvPr/>
        </p:nvGrpSpPr>
        <p:grpSpPr>
          <a:xfrm>
            <a:off x="5181100" y="3630936"/>
            <a:ext cx="2314279" cy="219456"/>
            <a:chOff x="7567844" y="3984077"/>
            <a:chExt cx="2126855" cy="205956"/>
          </a:xfrm>
        </p:grpSpPr>
        <p:cxnSp>
          <p:nvCxnSpPr>
            <p:cNvPr id="351" name="Straight Connector 350">
              <a:extLst>
                <a:ext uri="{FF2B5EF4-FFF2-40B4-BE49-F238E27FC236}">
                  <a16:creationId xmlns:a16="http://schemas.microsoft.com/office/drawing/2014/main" id="{BB6C7078-310F-1950-A794-07FDFC9DC0C2}"/>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2" name="Rectangle 351">
              <a:extLst>
                <a:ext uri="{FF2B5EF4-FFF2-40B4-BE49-F238E27FC236}">
                  <a16:creationId xmlns:a16="http://schemas.microsoft.com/office/drawing/2014/main" id="{56D8D7CE-0674-4A74-4E45-0B526D34C66A}"/>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5" name="Straight Connector 324">
            <a:extLst>
              <a:ext uri="{FF2B5EF4-FFF2-40B4-BE49-F238E27FC236}">
                <a16:creationId xmlns:a16="http://schemas.microsoft.com/office/drawing/2014/main" id="{BBE32A2A-3A18-96D2-91AA-8EC88537D2BF}"/>
              </a:ext>
            </a:extLst>
          </p:cNvPr>
          <p:cNvCxnSpPr>
            <a:cxnSpLocks/>
            <a:stCxn id="32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AE30458D-F1AC-ECB7-14E2-C8EF1FD2841A}"/>
              </a:ext>
            </a:extLst>
          </p:cNvPr>
          <p:cNvGrpSpPr/>
          <p:nvPr/>
        </p:nvGrpSpPr>
        <p:grpSpPr>
          <a:xfrm>
            <a:off x="5181101" y="4003255"/>
            <a:ext cx="2314277" cy="219456"/>
            <a:chOff x="7567844" y="3653334"/>
            <a:chExt cx="2126853" cy="205956"/>
          </a:xfrm>
        </p:grpSpPr>
        <p:cxnSp>
          <p:nvCxnSpPr>
            <p:cNvPr id="349" name="Straight Connector 348">
              <a:extLst>
                <a:ext uri="{FF2B5EF4-FFF2-40B4-BE49-F238E27FC236}">
                  <a16:creationId xmlns:a16="http://schemas.microsoft.com/office/drawing/2014/main" id="{041E5FBD-6CD2-D3D6-7AD6-EA6FF8D9C4CC}"/>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0" name="Rectangle 349">
              <a:extLst>
                <a:ext uri="{FF2B5EF4-FFF2-40B4-BE49-F238E27FC236}">
                  <a16:creationId xmlns:a16="http://schemas.microsoft.com/office/drawing/2014/main" id="{D7E2CC15-C717-D53A-DD48-94A20C8BF42F}"/>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a:extLst>
              <a:ext uri="{FF2B5EF4-FFF2-40B4-BE49-F238E27FC236}">
                <a16:creationId xmlns:a16="http://schemas.microsoft.com/office/drawing/2014/main" id="{1CCA3F10-E212-D4E2-3998-FB318FB11161}"/>
              </a:ext>
            </a:extLst>
          </p:cNvPr>
          <p:cNvCxnSpPr>
            <a:cxnSpLocks/>
            <a:stCxn id="32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1BD36C3D-6135-44D8-4D0E-987266B9DE1E}"/>
              </a:ext>
            </a:extLst>
          </p:cNvPr>
          <p:cNvCxnSpPr>
            <a:cxnSpLocks/>
            <a:stCxn id="315"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3B895517-C447-ED14-1FB5-1CC85EB0BC1A}"/>
              </a:ext>
            </a:extLst>
          </p:cNvPr>
          <p:cNvCxnSpPr>
            <a:cxnSpLocks/>
            <a:stCxn id="314"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74FDDD33-6D20-376A-9DD2-2708FD7E45F5}"/>
              </a:ext>
            </a:extLst>
          </p:cNvPr>
          <p:cNvGrpSpPr/>
          <p:nvPr/>
        </p:nvGrpSpPr>
        <p:grpSpPr>
          <a:xfrm>
            <a:off x="5175122" y="5092902"/>
            <a:ext cx="2377457" cy="219456"/>
            <a:chOff x="7567844" y="3948321"/>
            <a:chExt cx="2184916" cy="205956"/>
          </a:xfrm>
        </p:grpSpPr>
        <p:cxnSp>
          <p:nvCxnSpPr>
            <p:cNvPr id="347" name="Straight Connector 346">
              <a:extLst>
                <a:ext uri="{FF2B5EF4-FFF2-40B4-BE49-F238E27FC236}">
                  <a16:creationId xmlns:a16="http://schemas.microsoft.com/office/drawing/2014/main" id="{2610A263-C5AD-A5CE-88BA-D4BC4BDD7677}"/>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8" name="Rectangle 347">
              <a:extLst>
                <a:ext uri="{FF2B5EF4-FFF2-40B4-BE49-F238E27FC236}">
                  <a16:creationId xmlns:a16="http://schemas.microsoft.com/office/drawing/2014/main" id="{A4A88D3B-FDE2-CB66-6809-9AE2032E0D3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9" name="Straight Connector 338">
            <a:extLst>
              <a:ext uri="{FF2B5EF4-FFF2-40B4-BE49-F238E27FC236}">
                <a16:creationId xmlns:a16="http://schemas.microsoft.com/office/drawing/2014/main" id="{8CB7C897-5C28-F1B8-8385-481CA9C082D5}"/>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36B86FC3-AD18-2BC2-4B54-899C8F656692}"/>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41" name="Group 340">
            <a:extLst>
              <a:ext uri="{FF2B5EF4-FFF2-40B4-BE49-F238E27FC236}">
                <a16:creationId xmlns:a16="http://schemas.microsoft.com/office/drawing/2014/main" id="{64EE4FFA-00CC-E2E0-B8A0-79FE80CAF680}"/>
              </a:ext>
            </a:extLst>
          </p:cNvPr>
          <p:cNvGrpSpPr/>
          <p:nvPr/>
        </p:nvGrpSpPr>
        <p:grpSpPr>
          <a:xfrm>
            <a:off x="5182711" y="2531914"/>
            <a:ext cx="2377457" cy="219456"/>
            <a:chOff x="7567844" y="3948321"/>
            <a:chExt cx="2184916" cy="205956"/>
          </a:xfrm>
        </p:grpSpPr>
        <p:cxnSp>
          <p:nvCxnSpPr>
            <p:cNvPr id="345" name="Straight Connector 344">
              <a:extLst>
                <a:ext uri="{FF2B5EF4-FFF2-40B4-BE49-F238E27FC236}">
                  <a16:creationId xmlns:a16="http://schemas.microsoft.com/office/drawing/2014/main" id="{BE911D23-AAB4-E150-DDCE-B809B4504417}"/>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3A565908-3E13-6D03-D600-7F3D35F5E9D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0AABB88F-5BBC-D814-2A60-16826A02B3EF}"/>
              </a:ext>
            </a:extLst>
          </p:cNvPr>
          <p:cNvGrpSpPr/>
          <p:nvPr/>
        </p:nvGrpSpPr>
        <p:grpSpPr>
          <a:xfrm>
            <a:off x="1807467" y="4003255"/>
            <a:ext cx="2227947" cy="219456"/>
            <a:chOff x="7567844" y="3653334"/>
            <a:chExt cx="2047514" cy="205956"/>
          </a:xfrm>
        </p:grpSpPr>
        <p:cxnSp>
          <p:nvCxnSpPr>
            <p:cNvPr id="343" name="Straight Connector 342">
              <a:extLst>
                <a:ext uri="{FF2B5EF4-FFF2-40B4-BE49-F238E27FC236}">
                  <a16:creationId xmlns:a16="http://schemas.microsoft.com/office/drawing/2014/main" id="{F0CB0214-FB55-B533-A663-8F7BC33FE8F7}"/>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8F281FB0-B3EC-71D1-60AE-382E93940AD2}"/>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5" name="CuadroTexto 273">
            <a:extLst>
              <a:ext uri="{FF2B5EF4-FFF2-40B4-BE49-F238E27FC236}">
                <a16:creationId xmlns:a16="http://schemas.microsoft.com/office/drawing/2014/main" id="{FD8CCCB6-BFDE-203E-F7D6-6D722FF8CCFD}"/>
              </a:ext>
            </a:extLst>
          </p:cNvPr>
          <p:cNvSpPr txBox="1"/>
          <p:nvPr/>
        </p:nvSpPr>
        <p:spPr>
          <a:xfrm>
            <a:off x="2259850" y="4616482"/>
            <a:ext cx="1350049" cy="461665"/>
          </a:xfrm>
          <a:prstGeom prst="rect">
            <a:avLst/>
          </a:prstGeom>
          <a:solidFill>
            <a:schemeClr val="bg1"/>
          </a:solid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06" name="CuadroTexto 259">
            <a:extLst>
              <a:ext uri="{FF2B5EF4-FFF2-40B4-BE49-F238E27FC236}">
                <a16:creationId xmlns:a16="http://schemas.microsoft.com/office/drawing/2014/main" id="{91051CE9-8030-2E17-85E9-C0B2CA79E68D}"/>
              </a:ext>
            </a:extLst>
          </p:cNvPr>
          <p:cNvSpPr txBox="1"/>
          <p:nvPr/>
        </p:nvSpPr>
        <p:spPr>
          <a:xfrm>
            <a:off x="2273473" y="2708485"/>
            <a:ext cx="1313181" cy="461665"/>
          </a:xfrm>
          <a:prstGeom prst="rect">
            <a:avLst/>
          </a:prstGeom>
          <a:solidFill>
            <a:schemeClr val="bg1"/>
          </a:solid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4" name="Content Placeholder 2">
            <a:extLst>
              <a:ext uri="{FF2B5EF4-FFF2-40B4-BE49-F238E27FC236}">
                <a16:creationId xmlns:a16="http://schemas.microsoft.com/office/drawing/2014/main" id="{99DC21E9-E339-29CC-67ED-B1CCEE857822}"/>
              </a:ext>
            </a:extLst>
          </p:cNvPr>
          <p:cNvSpPr txBox="1">
            <a:spLocks/>
          </p:cNvSpPr>
          <p:nvPr/>
        </p:nvSpPr>
        <p:spPr>
          <a:xfrm>
            <a:off x="8919836" y="2240980"/>
            <a:ext cx="2969919" cy="455582"/>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Resulting </a:t>
            </a:r>
            <a:r>
              <a:rPr lang="en-US" dirty="0">
                <a:solidFill>
                  <a:srgbClr val="C00000"/>
                </a:solidFill>
              </a:rPr>
              <a:t>mutexes</a:t>
            </a:r>
            <a:r>
              <a:rPr lang="en-US" dirty="0">
                <a:solidFill>
                  <a:schemeClr val="tx1"/>
                </a:solidFill>
              </a:rPr>
              <a:t> go away too!!</a:t>
            </a:r>
          </a:p>
          <a:p>
            <a:pPr marL="457200" indent="-457200">
              <a:buFont typeface="Wingdings" panose="05000000000000000000" pitchFamily="2" charset="2"/>
              <a:buChar char="§"/>
            </a:pPr>
            <a:r>
              <a:rPr lang="en-US" dirty="0">
                <a:solidFill>
                  <a:schemeClr val="tx1"/>
                </a:solidFill>
              </a:rPr>
              <a:t>Super fast to find a solution to this relaxed problem</a:t>
            </a:r>
          </a:p>
          <a:p>
            <a:pPr marL="457200" indent="-457200">
              <a:buFont typeface="Wingdings" panose="05000000000000000000" pitchFamily="2" charset="2"/>
              <a:buChar char="§"/>
            </a:pPr>
            <a:r>
              <a:rPr lang="en-US" dirty="0">
                <a:solidFill>
                  <a:schemeClr val="tx1"/>
                </a:solidFill>
              </a:rPr>
              <a:t>Not great for an actual plan, but</a:t>
            </a:r>
          </a:p>
          <a:p>
            <a:pPr marL="457200" indent="-457200">
              <a:buFont typeface="Wingdings" panose="05000000000000000000" pitchFamily="2" charset="2"/>
              <a:buChar char="§"/>
            </a:pPr>
            <a:r>
              <a:rPr lang="en-US" dirty="0">
                <a:solidFill>
                  <a:schemeClr val="tx1"/>
                </a:solidFill>
              </a:rPr>
              <a:t>Gives us a really good heuristic!</a:t>
            </a:r>
          </a:p>
          <a:p>
            <a:endParaRPr lang="en-US" dirty="0">
              <a:solidFill>
                <a:schemeClr val="tx1"/>
              </a:solidFill>
            </a:endParaRPr>
          </a:p>
        </p:txBody>
      </p:sp>
    </p:spTree>
    <p:extLst>
      <p:ext uri="{BB962C8B-B14F-4D97-AF65-F5344CB8AC3E}">
        <p14:creationId xmlns:p14="http://schemas.microsoft.com/office/powerpoint/2010/main" val="688087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8C326-6F44-FBA4-1E7D-83D288E3F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2A0334-F331-6A5D-DDC8-C695B4BAFC0E}"/>
              </a:ext>
            </a:extLst>
          </p:cNvPr>
          <p:cNvSpPr>
            <a:spLocks noGrp="1"/>
          </p:cNvSpPr>
          <p:nvPr>
            <p:ph type="title"/>
          </p:nvPr>
        </p:nvSpPr>
        <p:spPr/>
        <p:txBody>
          <a:bodyPr/>
          <a:lstStyle/>
          <a:p>
            <a:r>
              <a:rPr lang="en-US" dirty="0"/>
              <a:t>Planning Graph Heuristics</a:t>
            </a:r>
          </a:p>
        </p:txBody>
      </p:sp>
      <p:sp>
        <p:nvSpPr>
          <p:cNvPr id="3" name="Content Placeholder 2">
            <a:extLst>
              <a:ext uri="{FF2B5EF4-FFF2-40B4-BE49-F238E27FC236}">
                <a16:creationId xmlns:a16="http://schemas.microsoft.com/office/drawing/2014/main" id="{8530A548-2962-04BA-C615-3861834ED1E6}"/>
              </a:ext>
            </a:extLst>
          </p:cNvPr>
          <p:cNvSpPr>
            <a:spLocks noGrp="1"/>
          </p:cNvSpPr>
          <p:nvPr>
            <p:ph idx="1"/>
          </p:nvPr>
        </p:nvSpPr>
        <p:spPr>
          <a:xfrm>
            <a:off x="552099" y="1113179"/>
            <a:ext cx="11598762" cy="455582"/>
          </a:xfrm>
        </p:spPr>
        <p:txBody>
          <a:bodyPr/>
          <a:lstStyle/>
          <a:p>
            <a:r>
              <a:rPr lang="en-US" dirty="0"/>
              <a:t>The Fast Forward planning technique used planning graph heuristics to speed up planning search in </a:t>
            </a:r>
            <a:r>
              <a:rPr lang="en-US" dirty="0">
                <a:solidFill>
                  <a:srgbClr val="00B0F0"/>
                </a:solidFill>
              </a:rPr>
              <a:t>state space graphs!</a:t>
            </a:r>
          </a:p>
          <a:p>
            <a:endParaRPr lang="en-US" dirty="0"/>
          </a:p>
        </p:txBody>
      </p:sp>
      <p:pic>
        <p:nvPicPr>
          <p:cNvPr id="8" name="Picture 7">
            <a:extLst>
              <a:ext uri="{FF2B5EF4-FFF2-40B4-BE49-F238E27FC236}">
                <a16:creationId xmlns:a16="http://schemas.microsoft.com/office/drawing/2014/main" id="{61D8BDD4-8B3A-59EA-F7B4-7B6B5E02959F}"/>
              </a:ext>
            </a:extLst>
          </p:cNvPr>
          <p:cNvPicPr>
            <a:picLocks noChangeAspect="1"/>
          </p:cNvPicPr>
          <p:nvPr/>
        </p:nvPicPr>
        <p:blipFill>
          <a:blip r:embed="rId2"/>
          <a:stretch>
            <a:fillRect/>
          </a:stretch>
        </p:blipFill>
        <p:spPr>
          <a:xfrm>
            <a:off x="643247" y="2280789"/>
            <a:ext cx="4945352" cy="2805964"/>
          </a:xfrm>
          <a:prstGeom prst="rect">
            <a:avLst/>
          </a:prstGeom>
        </p:spPr>
      </p:pic>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2CE8B6CF-44EA-D28C-5645-CA03F93C39F8}"/>
                  </a:ext>
                </a:extLst>
              </p14:cNvPr>
              <p14:cNvContentPartPr/>
              <p14:nvPr/>
            </p14:nvContentPartPr>
            <p14:xfrm>
              <a:off x="580320" y="1878480"/>
              <a:ext cx="11384280" cy="4762080"/>
            </p14:xfrm>
          </p:contentPart>
        </mc:Choice>
        <mc:Fallback xmlns="">
          <p:pic>
            <p:nvPicPr>
              <p:cNvPr id="9" name="Ink 8">
                <a:extLst>
                  <a:ext uri="{FF2B5EF4-FFF2-40B4-BE49-F238E27FC236}">
                    <a16:creationId xmlns:a16="http://schemas.microsoft.com/office/drawing/2014/main" id="{2CE8B6CF-44EA-D28C-5645-CA03F93C39F8}"/>
                  </a:ext>
                </a:extLst>
              </p:cNvPr>
              <p:cNvPicPr/>
              <p:nvPr/>
            </p:nvPicPr>
            <p:blipFill>
              <a:blip r:embed="rId4"/>
              <a:stretch>
                <a:fillRect/>
              </a:stretch>
            </p:blipFill>
            <p:spPr>
              <a:xfrm>
                <a:off x="570960" y="1869120"/>
                <a:ext cx="11403000" cy="4780800"/>
              </a:xfrm>
              <a:prstGeom prst="rect">
                <a:avLst/>
              </a:prstGeom>
            </p:spPr>
          </p:pic>
        </mc:Fallback>
      </mc:AlternateContent>
    </p:spTree>
    <p:extLst>
      <p:ext uri="{BB962C8B-B14F-4D97-AF65-F5344CB8AC3E}">
        <p14:creationId xmlns:p14="http://schemas.microsoft.com/office/powerpoint/2010/main" val="741056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7902-D87C-ACD3-E0FD-F45E5F55A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8E60A-8247-09D8-BF24-5A1848727768}"/>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Fast Downward</a:t>
            </a:r>
          </a:p>
        </p:txBody>
      </p:sp>
      <p:sp>
        <p:nvSpPr>
          <p:cNvPr id="3" name="Text Placeholder 2">
            <a:extLst>
              <a:ext uri="{FF2B5EF4-FFF2-40B4-BE49-F238E27FC236}">
                <a16:creationId xmlns:a16="http://schemas.microsoft.com/office/drawing/2014/main" id="{556BCA83-B66E-52CD-D258-3987F7993CC3}"/>
              </a:ext>
            </a:extLst>
          </p:cNvPr>
          <p:cNvSpPr>
            <a:spLocks noGrp="1"/>
          </p:cNvSpPr>
          <p:nvPr>
            <p:ph type="body" idx="1"/>
          </p:nvPr>
        </p:nvSpPr>
        <p:spPr/>
        <p:txBody>
          <a:bodyPr/>
          <a:lstStyle/>
          <a:p>
            <a:endParaRPr lang="en-US"/>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3833DC0-CBE0-3FDD-1F34-99C7713E595F}"/>
                  </a:ext>
                </a:extLst>
              </p14:cNvPr>
              <p14:cNvContentPartPr/>
              <p14:nvPr/>
            </p14:nvContentPartPr>
            <p14:xfrm>
              <a:off x="433080" y="3752640"/>
              <a:ext cx="4567680" cy="898560"/>
            </p14:xfrm>
          </p:contentPart>
        </mc:Choice>
        <mc:Fallback xmlns="">
          <p:pic>
            <p:nvPicPr>
              <p:cNvPr id="4" name="Ink 3">
                <a:extLst>
                  <a:ext uri="{FF2B5EF4-FFF2-40B4-BE49-F238E27FC236}">
                    <a16:creationId xmlns:a16="http://schemas.microsoft.com/office/drawing/2014/main" id="{63833DC0-CBE0-3FDD-1F34-99C7713E595F}"/>
                  </a:ext>
                </a:extLst>
              </p:cNvPr>
              <p:cNvPicPr/>
              <p:nvPr/>
            </p:nvPicPr>
            <p:blipFill>
              <a:blip r:embed="rId3"/>
              <a:stretch>
                <a:fillRect/>
              </a:stretch>
            </p:blipFill>
            <p:spPr>
              <a:xfrm>
                <a:off x="423720" y="3743280"/>
                <a:ext cx="4586400" cy="917280"/>
              </a:xfrm>
              <a:prstGeom prst="rect">
                <a:avLst/>
              </a:prstGeom>
            </p:spPr>
          </p:pic>
        </mc:Fallback>
      </mc:AlternateContent>
    </p:spTree>
    <p:extLst>
      <p:ext uri="{BB962C8B-B14F-4D97-AF65-F5344CB8AC3E}">
        <p14:creationId xmlns:p14="http://schemas.microsoft.com/office/powerpoint/2010/main" val="606328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7F0B2-BCEE-40D7-87D5-F3C919C5F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16582-A70B-18DE-BB27-B3D4E43F11ED}"/>
              </a:ext>
            </a:extLst>
          </p:cNvPr>
          <p:cNvSpPr>
            <a:spLocks noGrp="1"/>
          </p:cNvSpPr>
          <p:nvPr>
            <p:ph type="title"/>
          </p:nvPr>
        </p:nvSpPr>
        <p:spPr>
          <a:xfrm>
            <a:off x="552098" y="367131"/>
            <a:ext cx="11639902" cy="627812"/>
          </a:xfrm>
        </p:spPr>
        <p:txBody>
          <a:bodyPr/>
          <a:lstStyle/>
          <a:p>
            <a:r>
              <a:rPr lang="en-US" dirty="0"/>
              <a:t>Back to Searching with a State Space Graph</a:t>
            </a:r>
          </a:p>
        </p:txBody>
      </p:sp>
      <p:sp>
        <p:nvSpPr>
          <p:cNvPr id="4" name="Rectangle 3">
            <a:extLst>
              <a:ext uri="{FF2B5EF4-FFF2-40B4-BE49-F238E27FC236}">
                <a16:creationId xmlns:a16="http://schemas.microsoft.com/office/drawing/2014/main" id="{5ADE242A-59DE-CB4A-88E5-4EE150299367}"/>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1E61B65E-DA87-D596-BBEE-B464421482D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FE3F28E3-6348-98E2-1196-B1DB24093412}"/>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13E96EF-9192-764D-D6DE-E5B347115816}"/>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8B0B586-D830-12A0-DD43-71AB59E4B1DB}"/>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929E68B-8EAF-A957-099A-0432637B4058}"/>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8DE99FB6-A755-3A8C-B69F-FC51FBBB54A5}"/>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A72BCDA-D1D2-DA0E-ABA9-B22CDFEFE7B5}"/>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FFED6C8-E12B-5375-8267-A266C9FA26C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7B17EB1-634F-4418-0C3D-DDB4D7D7D1D1}"/>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6BBB49F7-3ACF-49CA-A057-01DA95B64E3A}"/>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03CC97-2F8F-6BFA-9B43-B73FBA9DA869}"/>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3055D9E-B695-D4EB-2C25-995932FCDF95}"/>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80C23EAE-85C9-B29C-2FDF-4B9AB142B221}"/>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F83F388-CE18-8EF3-F1A9-95B4EAA47305}"/>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C066A5E1-9482-1CE4-12E2-C92E7EAFA683}"/>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47153055-7A94-75A0-42DD-F32AD211E9BA}"/>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AC68326-402B-DD95-FD73-013F88615DBD}"/>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5F795CD-F832-31DB-085C-DF09609F4624}"/>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8F3962CE-F57B-5E60-2BCF-C47C6FCB3C87}"/>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D79C43-4B32-7A3D-85D2-F5D5B878044C}"/>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CCB27BD-F0D4-BDBA-F2AE-16388098A75C}"/>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78D20790-84CA-C061-EBA6-8D6254B7C0A9}"/>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BDF0479-0B9D-586B-4DCC-AC7876651CEA}"/>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99ED34B-1721-2587-6C7B-66557105AFC5}"/>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56DA1E1B-0612-38DD-7580-DFCF7128E1B5}"/>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6734F5B-8C35-AA72-63F9-5450E63EDA96}"/>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DC96A82D-D5CF-F434-A8CD-84154ADCE156}"/>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916591BA-6078-A7A2-1BA9-DC276A6BBCE1}"/>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77B984D-5560-310A-EE83-152632C46AAE}"/>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4746AC2-EC71-9F67-59FA-4E8E28611AD5}"/>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F1CECEE7-6DB9-93B2-D7ED-0DE8DF8BECF1}"/>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6C732F5C-FD3F-623C-83B4-65E0B330849A}"/>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E9F1F96-F674-A8C1-3A00-0E9CC655CEB8}"/>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6B91A8A6-C287-864A-A494-783E6A04D22E}"/>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B45E485-CAC9-3055-4747-9E0A53C2624D}"/>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8B78C7B-58AD-535C-0ABE-2E543AEEA6D7}"/>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B7A8EA0C-0C80-84F7-8530-1C85339381A9}"/>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17FDFF6-C53E-0EFE-7435-E63A1E57171B}"/>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D2A9AA8-839C-09AC-96EB-C66C0EFA125B}"/>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8D3F2E24-D153-790B-9BCF-921259938208}"/>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206EDFB7-7787-42C0-1580-D9C32C36FF00}"/>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8B9DAE1-A56B-6C61-0087-5D1CBCB695A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223DE64A-95B5-C4C2-0EB0-B4A9E40145D7}"/>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D736BD41-6466-7982-BE1A-2DD27848F1A9}"/>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C703D02-ECB9-E42A-ECB8-184516C1E758}"/>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A1472330-601D-2DD9-44E2-27E9BE7DE088}"/>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E1394A0C-68EA-D04A-112B-C8DE03A2AFB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887ADD8-F005-C9E9-408D-664AA715CE1D}"/>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E5378C2-7FCC-1872-9C40-7E4E5AF0C74E}"/>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E2B2E92D-CADE-22F4-F06C-515900C93E0F}"/>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7FEF4997-7718-781A-EF2E-1D3B122842BF}"/>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0382CBDF-F76B-BD12-3848-D6AECA35CD81}"/>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07A12602-7CC9-3827-6CDB-442B82707F2D}"/>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99FBB71F-6743-84A6-646A-0E603ACD5C4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E6654CF2-AD1E-A25A-DC2C-A7CE7F058B4C}"/>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61980160-A28B-DA64-53CF-58EAF24F136C}"/>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089DC2C6-D47D-8705-F61B-8701B066C7CD}"/>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5FCC2751-46FD-AF0A-E6DD-7FEED4D0EAA8}"/>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41717BBA-BAD2-B192-8B44-EEBEECABA5CA}"/>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6714AFDF-71FA-308C-06CA-F31542AD9B7F}"/>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6282FEEA-C3EE-2082-A503-889749858160}"/>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98F4EFEE-A3D0-852D-63A3-4B0D0A64A08F}"/>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085A4101-527B-71DE-3273-923956EC5E57}"/>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B810B4AB-77C1-725F-3894-39FDB4A5256C}"/>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3EFE46E4-C3F2-2778-66FC-F399AD814FAF}"/>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5B631E5A-5958-979D-C538-63EE475B4010}"/>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4C9DCCF-B924-98E1-FBD5-4EE9932FB048}"/>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5492A7F-FD84-3AC7-0517-82B567EC36FC}"/>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04674C6-1388-DD3F-74C1-AB53DFFCD940}"/>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3E719E2C-F6D7-D0B7-8D03-C85F0596E071}"/>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F1D3E6E0-DAED-F0AD-CB35-7BA70548F287}"/>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12007121-0C59-0370-244C-E8528892F71D}"/>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2BE0C2C-AF90-D7A4-54E5-55E8297E4618}"/>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1342E850-150C-541A-84DF-C0FC818CCFC9}"/>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36E5FB9-683E-FEE4-D548-B79665C848FD}"/>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D1F81B5-573F-1FE2-F1E2-ED10397D0345}"/>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FE656DD-FA60-CB1A-6AFE-CC2B2A492407}"/>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75CDA656-CE2A-27F5-F4D8-3FCC1DF3369D}"/>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116C8C66-3D51-5F39-6D9D-F99C5914620C}"/>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3EA57668-7B64-E602-9A03-128E7B8149C3}"/>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EB5EED2B-0138-9C36-5C7E-9CC654DCA13B}"/>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0394DD74-6E55-87B1-0E5D-EE8AEDDAA0A3}"/>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B4B686CF-F596-1CCE-5A99-2B74A80BD2C2}"/>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0E327662-5F83-FA42-F513-7BA9F442E40E}"/>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5FC8581A-EA1C-CE53-DC2A-7A6BB9628405}"/>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F65B0B9E-1323-6642-1F41-F0302499FA9D}"/>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19EB2333-8D31-4ED4-4497-06E31C107A47}"/>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A82D3A31-A4B9-BFDC-A8B5-09E2434D76EB}"/>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77CA5ED4-15B8-AC32-E4D0-DC45B6A371A7}"/>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3E45DBE0-8AFD-75A3-A236-57DE5CE8C621}"/>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2057BD67-0565-556C-E95F-B0D39C00309F}"/>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BE480E16-D8F5-3646-F6E4-CD28B2B08FF0}"/>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0B9A6AC9-CD0F-3E70-B56C-5EAA4BE72E4B}"/>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8579A47-6513-D560-8C45-F39207C00E3C}"/>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123EE0F-3AB0-CCA7-2DD7-4EECBDB35B97}"/>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05186DAB-F660-F89F-AEB8-DF1FEE014608}"/>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5658317-EC4B-B3CE-1986-2CA826AF91B1}"/>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CC4A4083-6599-5F0E-3F0E-9729B162C90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26A6C1F8-6237-F988-80FA-E332EFAFDD6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7985725B-F315-320A-7115-B4EF3C6E58C5}"/>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D01DBC2D-81B0-575C-6954-135EE35FFB93}"/>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C084376D-F524-81F5-25D3-24F0D5B490F7}"/>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0A40F5A-F15C-E187-660A-F2CC141BFA99}"/>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4F89A10A-910E-25D4-CEFE-B80A1B3EAF2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E4EDD2A5-8B93-C2E3-FC0D-D5E8BDACB01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E6D8BC7B-708C-B8D0-AD9D-F42E6F249B6F}"/>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9747107E-7DB2-766B-D74D-208FB9B6B8CE}"/>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4DB8BAEC-D0F2-7895-BEC4-AA35D9BF0233}"/>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0A7EA3CA-6FA3-B6A8-338B-C7431B8A3979}"/>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BF7ABFBA-F746-88F4-5327-AA98F098BC4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59367CA2-9632-6C29-4111-4AA8BC9DD6F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EC5C0B3E-E0F1-564E-76FD-61353DE8939D}"/>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E1D768A3-F497-8E53-1F3F-6C04EDE3053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AFFA10F2-19FF-13E6-E4D4-D8A387D7A6A5}"/>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3F263AAB-AA27-DB2C-ABA0-FB8589B74D40}"/>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7B96EDD7-88BF-DFF8-F5D8-E86C5438736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DFF6BDF2-5B7C-BEF5-646E-DB22705E0FE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7C4F0971-A592-B98B-8881-2EC5938A345F}"/>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096ED2AC-4020-E1BB-F46B-CEC6C5539E13}"/>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19B87FFF-00BA-4365-328B-C3809B838095}"/>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7DD7F4F5-44C3-7470-EA24-4630A4148342}"/>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8738BF8D-FF5A-8E2F-7C40-92ECCE05B07F}"/>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1CB8C033-FB96-1BAD-3760-B4E0EA777C1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331D6698-C136-50B0-E48C-5D91F2295C12}"/>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E06A950A-39FE-1689-FD02-AF2F9486650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57F5327B-2E0A-AF47-C8B5-F941C9311CFE}"/>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BD6AC1D1-5236-857B-9F62-49E381B018CC}"/>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2488EC55-A7CA-9E81-97F5-6240B14EFFF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E2542DD6-E13E-F878-2812-AD74DA483E8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B5FC1506-AF6B-6576-5380-B75F4C1DDACC}"/>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C272560B-F19B-59EE-8C03-084ED334D59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A8B28EF7-3619-5898-4A90-579BEC64EDB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DAD2F61B-ADE7-2299-915D-1355A3E0BBD6}"/>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B9CEA9E3-CC4A-894C-1A3C-ED95B0DEE91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F546416A-C750-9415-3223-18CFAB7E501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8C39E2A4-AE4A-759D-7783-9DAF1307761C}"/>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7D5AB8F-2899-C49A-B883-D68B0D3145C4}"/>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5A813F3D-C991-A3D7-D95B-AA36646B4E5C}"/>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028F05BF-A48C-2C32-B8C5-0FEB45E108C6}"/>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0AFB5930-3848-FD54-EA17-0F7AA6CB0E4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EA8E7D1F-974B-E147-9022-B668060C1CFD}"/>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3B82344E-EFB9-1974-E1F7-FC68529165FC}"/>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9CF304B5-F8B7-B31E-A9D5-37E1BCFF2D5C}"/>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A9C7F5B8-32C1-764C-9331-9A1BB3BB55BF}"/>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009D3040-11A3-5011-E1EE-BD53D1CB90EB}"/>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486E3AC2-10C7-5632-E81D-5580729F068A}"/>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C1FA88DE-7638-82EF-82A4-C06368AD6AD6}"/>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8ACF18AE-1FCF-D901-73DB-FC9FBD23AD5A}"/>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B4BFA27C-6C0F-410E-8C1A-17E77E359576}"/>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49EB710F-C432-BF75-FEFA-54EF273E446D}"/>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22B56FF8-2740-5328-28BB-A34BF67E1A4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5018E38D-C00B-734D-436E-55109D992A1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ABD8F7D0-D7AA-4BA7-5C73-AB687DE3BCB7}"/>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87AA43E0-BBDE-088A-4E72-40113F4FAF62}"/>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C263CCE8-3A85-4316-F693-778B477F7676}"/>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33FB4D90-5505-593A-0979-E253A85113F3}"/>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3452E0FC-61C1-18A1-B893-50818227A360}"/>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E40D2AE-DA2D-5DBB-0406-EE6E75E69AF9}"/>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3F8DA88-407C-5AB6-429A-A81E234F9D0C}"/>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8721C26B-5D9B-3182-7C28-B1EFA8334062}"/>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867EC5BE-94C2-B54A-1D40-72D14DAFE3C0}"/>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11B3D5F0-1058-F467-3FFD-068A5DA7E252}"/>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20DF3E03-44AB-4F8E-004B-6E0D4F0EB8CD}"/>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9ED3A402-9689-A410-BF35-DF3B673A7917}"/>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B4993C6F-8546-9214-CA8F-7AFD4EFD9034}"/>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BB67408B-A3FC-AEC7-4A51-25A0DFFEE93B}"/>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ACF39A77-6277-CAE4-B7FB-D17F3FFBBC77}"/>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85241A41-3B6B-9AB2-E4C9-EE44EC7599DB}"/>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2A85976-DF4A-86EB-9EB7-6201EDB612C3}"/>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949BFF43-A852-C7B2-2625-6DDC8EBB8719}"/>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4F220F02-114B-8086-46FE-339FAB0E2A53}"/>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439B6C20-90CE-3085-193A-804003A43F9D}"/>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902E7F43-BAA2-A785-1A75-5911A2B34865}"/>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9981E6DA-4E05-26F5-E4B4-2E9EE0455A1A}"/>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C1550030-8674-5A3F-DF09-E2C3FFAFF0F5}"/>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36B0FF6B-564A-F567-7278-78DBC73D0D86}"/>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7971023-9C46-9939-2BBD-31357A9BA57A}"/>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F253F765-1BDF-F5A4-C0AE-7537138BFFA3}"/>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44E95343-5DFF-FF87-F8C7-E42398E0B94C}"/>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4C41417A-86F3-5615-3A83-09D405B6825B}"/>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841484EC-E65F-CD6B-A445-A2FF480AE6FF}"/>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BB9AD816-2A50-C90F-0760-70DBA71585B8}"/>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AE26FE27-18D0-5E1E-15B9-66F782B0B22A}"/>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
            <p14:nvContentPartPr>
              <p14:cNvPr id="187" name="Ink 186">
                <a:extLst>
                  <a:ext uri="{FF2B5EF4-FFF2-40B4-BE49-F238E27FC236}">
                    <a16:creationId xmlns:a16="http://schemas.microsoft.com/office/drawing/2014/main" id="{992F478D-757D-287C-EE1F-14876344CD86}"/>
                  </a:ext>
                </a:extLst>
              </p14:cNvPr>
              <p14:cNvContentPartPr/>
              <p14:nvPr/>
            </p14:nvContentPartPr>
            <p14:xfrm>
              <a:off x="4405320" y="2877480"/>
              <a:ext cx="1857600" cy="1884240"/>
            </p14:xfrm>
          </p:contentPart>
        </mc:Choice>
        <mc:Fallback xmlns="">
          <p:pic>
            <p:nvPicPr>
              <p:cNvPr id="187" name="Ink 186">
                <a:extLst>
                  <a:ext uri="{FF2B5EF4-FFF2-40B4-BE49-F238E27FC236}">
                    <a16:creationId xmlns:a16="http://schemas.microsoft.com/office/drawing/2014/main" id="{89E608F0-C4FF-8EF3-8A45-7FFBB9F9A107}"/>
                  </a:ext>
                </a:extLst>
              </p:cNvPr>
              <p:cNvPicPr/>
              <p:nvPr/>
            </p:nvPicPr>
            <p:blipFill>
              <a:blip r:embed="rId3"/>
              <a:stretch>
                <a:fillRect/>
              </a:stretch>
            </p:blipFill>
            <p:spPr>
              <a:xfrm>
                <a:off x="4395960" y="2868120"/>
                <a:ext cx="1876320" cy="1902960"/>
              </a:xfrm>
              <a:prstGeom prst="rect">
                <a:avLst/>
              </a:prstGeom>
            </p:spPr>
          </p:pic>
        </mc:Fallback>
      </mc:AlternateContent>
    </p:spTree>
    <p:extLst>
      <p:ext uri="{BB962C8B-B14F-4D97-AF65-F5344CB8AC3E}">
        <p14:creationId xmlns:p14="http://schemas.microsoft.com/office/powerpoint/2010/main" val="3903892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2662B-FD0F-9E11-E8AC-06528842A6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80CC6-91B8-CE3B-26B8-1AB511DD2A95}"/>
              </a:ext>
            </a:extLst>
          </p:cNvPr>
          <p:cNvSpPr>
            <a:spLocks noGrp="1"/>
          </p:cNvSpPr>
          <p:nvPr>
            <p:ph type="title"/>
          </p:nvPr>
        </p:nvSpPr>
        <p:spPr/>
        <p:txBody>
          <a:bodyPr/>
          <a:lstStyle/>
          <a:p>
            <a:r>
              <a:rPr lang="en-US" dirty="0"/>
              <a:t>Modern Planning Workhorse: Fast Downward </a:t>
            </a:r>
          </a:p>
        </p:txBody>
      </p:sp>
      <p:sp>
        <p:nvSpPr>
          <p:cNvPr id="3" name="Content Placeholder 2">
            <a:extLst>
              <a:ext uri="{FF2B5EF4-FFF2-40B4-BE49-F238E27FC236}">
                <a16:creationId xmlns:a16="http://schemas.microsoft.com/office/drawing/2014/main" id="{B7906364-9B67-EF9F-6B69-029221010C76}"/>
              </a:ext>
            </a:extLst>
          </p:cNvPr>
          <p:cNvSpPr>
            <a:spLocks noGrp="1"/>
          </p:cNvSpPr>
          <p:nvPr>
            <p:ph idx="1"/>
          </p:nvPr>
        </p:nvSpPr>
        <p:spPr>
          <a:xfrm>
            <a:off x="552099" y="1113179"/>
            <a:ext cx="11598762" cy="455582"/>
          </a:xfrm>
        </p:spPr>
        <p:txBody>
          <a:bodyPr/>
          <a:lstStyle/>
          <a:p>
            <a:r>
              <a:rPr lang="en-US" dirty="0"/>
              <a:t>The Fast Downward planning technique uses planning graph heuristics to speed up as well </a:t>
            </a:r>
            <a:r>
              <a:rPr lang="en-US" dirty="0">
                <a:solidFill>
                  <a:srgbClr val="00B0F0"/>
                </a:solidFill>
              </a:rPr>
              <a:t>as a few other tricks</a:t>
            </a:r>
            <a:r>
              <a:rPr lang="en-US" dirty="0"/>
              <a:t> while searching in state space graphs!</a:t>
            </a:r>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9AB2E121-D8EF-C08C-5ADE-95BA870DDE9F}"/>
                  </a:ext>
                </a:extLst>
              </p14:cNvPr>
              <p14:cNvContentPartPr/>
              <p14:nvPr/>
            </p14:nvContentPartPr>
            <p14:xfrm>
              <a:off x="883080" y="2182680"/>
              <a:ext cx="10367640" cy="4352040"/>
            </p14:xfrm>
          </p:contentPart>
        </mc:Choice>
        <mc:Fallback xmlns="">
          <p:pic>
            <p:nvPicPr>
              <p:cNvPr id="4" name="Ink 3">
                <a:extLst>
                  <a:ext uri="{FF2B5EF4-FFF2-40B4-BE49-F238E27FC236}">
                    <a16:creationId xmlns:a16="http://schemas.microsoft.com/office/drawing/2014/main" id="{9AB2E121-D8EF-C08C-5ADE-95BA870DDE9F}"/>
                  </a:ext>
                </a:extLst>
              </p:cNvPr>
              <p:cNvPicPr/>
              <p:nvPr/>
            </p:nvPicPr>
            <p:blipFill>
              <a:blip r:embed="rId3"/>
              <a:stretch>
                <a:fillRect/>
              </a:stretch>
            </p:blipFill>
            <p:spPr>
              <a:xfrm>
                <a:off x="873720" y="700200"/>
                <a:ext cx="10386360" cy="5843880"/>
              </a:xfrm>
              <a:prstGeom prst="rect">
                <a:avLst/>
              </a:prstGeom>
            </p:spPr>
          </p:pic>
        </mc:Fallback>
      </mc:AlternateContent>
    </p:spTree>
    <p:extLst>
      <p:ext uri="{BB962C8B-B14F-4D97-AF65-F5344CB8AC3E}">
        <p14:creationId xmlns:p14="http://schemas.microsoft.com/office/powerpoint/2010/main" val="2181347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198CF-A53C-39E7-53B6-D03CB107B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50C67-683B-9AB1-2D9A-EFB171748AD5}"/>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2E3AD77B-E13D-D105-D688-6A652B56CE20}"/>
              </a:ext>
            </a:extLst>
          </p:cNvPr>
          <p:cNvSpPr>
            <a:spLocks noGrp="1"/>
          </p:cNvSpPr>
          <p:nvPr>
            <p:ph idx="1"/>
          </p:nvPr>
        </p:nvSpPr>
        <p:spPr>
          <a:xfrm>
            <a:off x="552099" y="1113178"/>
            <a:ext cx="10515600" cy="5548879"/>
          </a:xfrm>
        </p:spPr>
        <p:txBody>
          <a:bodyPr/>
          <a:lstStyle/>
          <a:p>
            <a:r>
              <a:rPr lang="en-US" dirty="0"/>
              <a:t>Solving Planning Problems:</a:t>
            </a:r>
          </a:p>
          <a:p>
            <a:pPr marL="457200" indent="-457200">
              <a:buFont typeface="Wingdings" panose="05000000000000000000" pitchFamily="2" charset="2"/>
              <a:buChar char="ü"/>
            </a:pPr>
            <a:r>
              <a:rPr lang="en-US" dirty="0">
                <a:solidFill>
                  <a:schemeClr val="tx1"/>
                </a:solidFill>
              </a:rPr>
              <a:t>State Space Search</a:t>
            </a:r>
          </a:p>
          <a:p>
            <a:pPr marL="457200" indent="-457200">
              <a:buFont typeface="Wingdings" panose="05000000000000000000" pitchFamily="2" charset="2"/>
              <a:buChar char="§"/>
            </a:pPr>
            <a:r>
              <a:rPr lang="en-US" dirty="0">
                <a:solidFill>
                  <a:schemeClr val="tx1"/>
                </a:solidFill>
              </a:rPr>
              <a:t>Planning Graphs and </a:t>
            </a:r>
            <a:r>
              <a:rPr lang="en-US" dirty="0" err="1">
                <a:solidFill>
                  <a:schemeClr val="tx1"/>
                </a:solidFill>
              </a:rPr>
              <a:t>GraphPlan</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Planning Heuristics</a:t>
            </a:r>
          </a:p>
          <a:p>
            <a:pPr marL="457200" indent="-457200">
              <a:buFont typeface="Wingdings" panose="05000000000000000000" pitchFamily="2" charset="2"/>
              <a:buChar char="§"/>
            </a:pPr>
            <a:r>
              <a:rPr lang="en-US" dirty="0">
                <a:solidFill>
                  <a:schemeClr val="tx1"/>
                </a:solidFill>
              </a:rPr>
              <a:t>State Space Search (yes, back here)</a:t>
            </a:r>
          </a:p>
          <a:p>
            <a:endParaRPr lang="en-US" dirty="0">
              <a:solidFill>
                <a:schemeClr val="tx1"/>
              </a:solidFill>
            </a:endParaRPr>
          </a:p>
          <a:p>
            <a:r>
              <a:rPr lang="en-US" dirty="0"/>
              <a:t>Planning in Continuous State Space</a:t>
            </a:r>
          </a:p>
          <a:p>
            <a:pPr marL="457200" indent="-457200">
              <a:buFont typeface="Wingdings" panose="05000000000000000000" pitchFamily="2" charset="2"/>
              <a:buChar char="§"/>
            </a:pPr>
            <a:r>
              <a:rPr lang="en-US" dirty="0">
                <a:solidFill>
                  <a:schemeClr val="tx1"/>
                </a:solidFill>
              </a:rPr>
              <a:t>Motion Planning and Configuration Space</a:t>
            </a:r>
          </a:p>
          <a:p>
            <a:pPr marL="457200" indent="-457200">
              <a:buFont typeface="Wingdings" panose="05000000000000000000" pitchFamily="2" charset="2"/>
              <a:buChar char="§"/>
            </a:pPr>
            <a:r>
              <a:rPr lang="en-US" dirty="0">
                <a:solidFill>
                  <a:schemeClr val="tx1"/>
                </a:solidFill>
              </a:rPr>
              <a:t>RRT (Rapidly-Exploring Random Trees)</a:t>
            </a:r>
          </a:p>
          <a:p>
            <a:pPr marL="457200" indent="-457200">
              <a:buFont typeface="Wingdings" panose="05000000000000000000" pitchFamily="2" charset="2"/>
              <a:buChar char="§"/>
            </a:pPr>
            <a:r>
              <a:rPr lang="en-US" dirty="0">
                <a:solidFill>
                  <a:schemeClr val="tx1"/>
                </a:solidFill>
              </a:rPr>
              <a:t>RRT*</a:t>
            </a:r>
            <a:endParaRPr lang="en-US" dirty="0">
              <a:solidFill>
                <a:schemeClr val="accent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D47B4EF-C827-2DFE-6A34-59815028895C}"/>
                  </a:ext>
                </a:extLst>
              </p14:cNvPr>
              <p14:cNvContentPartPr/>
              <p14:nvPr/>
            </p14:nvContentPartPr>
            <p14:xfrm>
              <a:off x="483840" y="3875760"/>
              <a:ext cx="1369440" cy="129240"/>
            </p14:xfrm>
          </p:contentPart>
        </mc:Choice>
        <mc:Fallback xmlns="">
          <p:pic>
            <p:nvPicPr>
              <p:cNvPr id="4" name="Ink 3">
                <a:extLst>
                  <a:ext uri="{FF2B5EF4-FFF2-40B4-BE49-F238E27FC236}">
                    <a16:creationId xmlns:a16="http://schemas.microsoft.com/office/drawing/2014/main" id="{6D47B4EF-C827-2DFE-6A34-59815028895C}"/>
                  </a:ext>
                </a:extLst>
              </p:cNvPr>
              <p:cNvPicPr/>
              <p:nvPr/>
            </p:nvPicPr>
            <p:blipFill>
              <a:blip r:embed="rId3"/>
              <a:stretch>
                <a:fillRect/>
              </a:stretch>
            </p:blipFill>
            <p:spPr>
              <a:xfrm>
                <a:off x="474480" y="3866400"/>
                <a:ext cx="1388160" cy="147960"/>
              </a:xfrm>
              <a:prstGeom prst="rect">
                <a:avLst/>
              </a:prstGeom>
            </p:spPr>
          </p:pic>
        </mc:Fallback>
      </mc:AlternateContent>
    </p:spTree>
    <p:extLst>
      <p:ext uri="{BB962C8B-B14F-4D97-AF65-F5344CB8AC3E}">
        <p14:creationId xmlns:p14="http://schemas.microsoft.com/office/powerpoint/2010/main" val="541282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DA34-055C-4CB9-3D92-66743A779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9CA41-0174-FA49-D601-F9C815415CAC}"/>
              </a:ext>
            </a:extLst>
          </p:cNvPr>
          <p:cNvSpPr>
            <a:spLocks noGrp="1"/>
          </p:cNvSpPr>
          <p:nvPr>
            <p:ph type="title"/>
          </p:nvPr>
        </p:nvSpPr>
        <p:spPr/>
        <p:txBody>
          <a:bodyPr/>
          <a:lstStyle/>
          <a:p>
            <a:r>
              <a:rPr lang="en-US" dirty="0"/>
              <a:t>Planning in Continuous State Space</a:t>
            </a:r>
            <a:br>
              <a:rPr lang="en-US" dirty="0"/>
            </a:br>
            <a:r>
              <a:rPr lang="en-US" sz="4800" dirty="0">
                <a:solidFill>
                  <a:schemeClr val="accent1">
                    <a:lumMod val="75000"/>
                  </a:schemeClr>
                </a:solidFill>
              </a:rPr>
              <a:t>Motion Planning</a:t>
            </a:r>
          </a:p>
        </p:txBody>
      </p:sp>
      <p:sp>
        <p:nvSpPr>
          <p:cNvPr id="3" name="Text Placeholder 2">
            <a:extLst>
              <a:ext uri="{FF2B5EF4-FFF2-40B4-BE49-F238E27FC236}">
                <a16:creationId xmlns:a16="http://schemas.microsoft.com/office/drawing/2014/main" id="{D235FAC8-0B21-B47A-05A5-8C645488A9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93790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7573-96DF-818E-C951-917C6A77FA03}"/>
              </a:ext>
            </a:extLst>
          </p:cNvPr>
          <p:cNvSpPr>
            <a:spLocks noGrp="1"/>
          </p:cNvSpPr>
          <p:nvPr>
            <p:ph type="title"/>
          </p:nvPr>
        </p:nvSpPr>
        <p:spPr>
          <a:xfrm>
            <a:off x="552099" y="163024"/>
            <a:ext cx="10515600" cy="627812"/>
          </a:xfrm>
        </p:spPr>
        <p:txBody>
          <a:bodyPr/>
          <a:lstStyle/>
          <a:p>
            <a:r>
              <a:rPr lang="en-US" dirty="0"/>
              <a:t>Among Us</a:t>
            </a:r>
          </a:p>
        </p:txBody>
      </p:sp>
      <p:sp>
        <p:nvSpPr>
          <p:cNvPr id="3" name="Content Placeholder 2">
            <a:extLst>
              <a:ext uri="{FF2B5EF4-FFF2-40B4-BE49-F238E27FC236}">
                <a16:creationId xmlns:a16="http://schemas.microsoft.com/office/drawing/2014/main" id="{5FF22BF2-B07C-18B7-30E1-47479914970C}"/>
              </a:ext>
            </a:extLst>
          </p:cNvPr>
          <p:cNvSpPr>
            <a:spLocks noGrp="1"/>
          </p:cNvSpPr>
          <p:nvPr>
            <p:ph idx="1"/>
          </p:nvPr>
        </p:nvSpPr>
        <p:spPr>
          <a:xfrm>
            <a:off x="552099" y="790836"/>
            <a:ext cx="11465730" cy="2039539"/>
          </a:xfrm>
        </p:spPr>
        <p:txBody>
          <a:bodyPr/>
          <a:lstStyle/>
          <a:p>
            <a:r>
              <a:rPr lang="en-US" dirty="0"/>
              <a:t>How do we write an Among Us agent to move from one location to another?</a:t>
            </a:r>
          </a:p>
        </p:txBody>
      </p:sp>
      <p:pic>
        <p:nvPicPr>
          <p:cNvPr id="5" name="Picture 4">
            <a:extLst>
              <a:ext uri="{FF2B5EF4-FFF2-40B4-BE49-F238E27FC236}">
                <a16:creationId xmlns:a16="http://schemas.microsoft.com/office/drawing/2014/main" id="{AEE653DD-B2A8-B847-CD22-E09D2DA15FF1}"/>
              </a:ext>
            </a:extLst>
          </p:cNvPr>
          <p:cNvPicPr>
            <a:picLocks noChangeAspect="1"/>
          </p:cNvPicPr>
          <p:nvPr/>
        </p:nvPicPr>
        <p:blipFill>
          <a:blip r:embed="rId2"/>
          <a:stretch>
            <a:fillRect/>
          </a:stretch>
        </p:blipFill>
        <p:spPr>
          <a:xfrm>
            <a:off x="1618792" y="1303675"/>
            <a:ext cx="8202843" cy="5447901"/>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5823F748-F0D1-770F-5130-69009A71980F}"/>
                  </a:ext>
                </a:extLst>
              </p14:cNvPr>
              <p14:cNvContentPartPr/>
              <p14:nvPr/>
            </p14:nvContentPartPr>
            <p14:xfrm>
              <a:off x="1936800" y="1170000"/>
              <a:ext cx="6255000" cy="5877000"/>
            </p14:xfrm>
          </p:contentPart>
        </mc:Choice>
        <mc:Fallback xmlns="">
          <p:pic>
            <p:nvPicPr>
              <p:cNvPr id="4" name="Ink 3">
                <a:extLst>
                  <a:ext uri="{FF2B5EF4-FFF2-40B4-BE49-F238E27FC236}">
                    <a16:creationId xmlns:a16="http://schemas.microsoft.com/office/drawing/2014/main" id="{5823F748-F0D1-770F-5130-69009A71980F}"/>
                  </a:ext>
                </a:extLst>
              </p:cNvPr>
              <p:cNvPicPr/>
              <p:nvPr/>
            </p:nvPicPr>
            <p:blipFill>
              <a:blip r:embed="rId4"/>
              <a:stretch>
                <a:fillRect/>
              </a:stretch>
            </p:blipFill>
            <p:spPr>
              <a:xfrm>
                <a:off x="1927440" y="1160640"/>
                <a:ext cx="6273720" cy="5895720"/>
              </a:xfrm>
              <a:prstGeom prst="rect">
                <a:avLst/>
              </a:prstGeom>
            </p:spPr>
          </p:pic>
        </mc:Fallback>
      </mc:AlternateContent>
    </p:spTree>
    <p:extLst>
      <p:ext uri="{BB962C8B-B14F-4D97-AF65-F5344CB8AC3E}">
        <p14:creationId xmlns:p14="http://schemas.microsoft.com/office/powerpoint/2010/main" val="2333918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40D72-5CD2-BC62-D7DE-CD889146B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181962-163D-EB72-7617-D3A12E6E7346}"/>
              </a:ext>
            </a:extLst>
          </p:cNvPr>
          <p:cNvSpPr>
            <a:spLocks noGrp="1"/>
          </p:cNvSpPr>
          <p:nvPr>
            <p:ph type="title"/>
          </p:nvPr>
        </p:nvSpPr>
        <p:spPr>
          <a:xfrm>
            <a:off x="552099" y="163024"/>
            <a:ext cx="10515600" cy="627812"/>
          </a:xfrm>
        </p:spPr>
        <p:txBody>
          <a:bodyPr/>
          <a:lstStyle/>
          <a:p>
            <a:r>
              <a:rPr lang="en-US" dirty="0"/>
              <a:t>Among Us</a:t>
            </a:r>
          </a:p>
        </p:txBody>
      </p:sp>
      <p:sp>
        <p:nvSpPr>
          <p:cNvPr id="3" name="Content Placeholder 2">
            <a:extLst>
              <a:ext uri="{FF2B5EF4-FFF2-40B4-BE49-F238E27FC236}">
                <a16:creationId xmlns:a16="http://schemas.microsoft.com/office/drawing/2014/main" id="{8DCAB90F-8606-F4C3-2D02-3325E0F2D9F6}"/>
              </a:ext>
            </a:extLst>
          </p:cNvPr>
          <p:cNvSpPr>
            <a:spLocks noGrp="1"/>
          </p:cNvSpPr>
          <p:nvPr>
            <p:ph idx="1"/>
          </p:nvPr>
        </p:nvSpPr>
        <p:spPr>
          <a:xfrm>
            <a:off x="552099" y="790836"/>
            <a:ext cx="11465730" cy="2039539"/>
          </a:xfrm>
        </p:spPr>
        <p:txBody>
          <a:bodyPr/>
          <a:lstStyle/>
          <a:p>
            <a:r>
              <a:rPr lang="en-US" dirty="0"/>
              <a:t>How do we write an Among Us agent to move from one location to another?</a:t>
            </a:r>
          </a:p>
        </p:txBody>
      </p:sp>
      <p:pic>
        <p:nvPicPr>
          <p:cNvPr id="5" name="Picture 4">
            <a:extLst>
              <a:ext uri="{FF2B5EF4-FFF2-40B4-BE49-F238E27FC236}">
                <a16:creationId xmlns:a16="http://schemas.microsoft.com/office/drawing/2014/main" id="{366E0799-5D98-D405-B07E-1F1644485D1A}"/>
              </a:ext>
            </a:extLst>
          </p:cNvPr>
          <p:cNvPicPr>
            <a:picLocks noChangeAspect="1"/>
          </p:cNvPicPr>
          <p:nvPr/>
        </p:nvPicPr>
        <p:blipFill>
          <a:blip r:embed="rId2"/>
          <a:stretch>
            <a:fillRect/>
          </a:stretch>
        </p:blipFill>
        <p:spPr>
          <a:xfrm>
            <a:off x="1618792" y="1303675"/>
            <a:ext cx="8202843" cy="5447901"/>
          </a:xfrm>
          <a:prstGeom prst="rect">
            <a:avLst/>
          </a:prstGeom>
        </p:spPr>
      </p:pic>
    </p:spTree>
    <p:extLst>
      <p:ext uri="{BB962C8B-B14F-4D97-AF65-F5344CB8AC3E}">
        <p14:creationId xmlns:p14="http://schemas.microsoft.com/office/powerpoint/2010/main" val="15735868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8A7E-5593-4B3B-A1B8-C71D83B3C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AB6A9-3E0D-BEDA-2A18-FBB94CD4952E}"/>
              </a:ext>
            </a:extLst>
          </p:cNvPr>
          <p:cNvSpPr>
            <a:spLocks noGrp="1"/>
          </p:cNvSpPr>
          <p:nvPr>
            <p:ph type="title"/>
          </p:nvPr>
        </p:nvSpPr>
        <p:spPr/>
        <p:txBody>
          <a:bodyPr/>
          <a:lstStyle/>
          <a:p>
            <a:r>
              <a:rPr lang="en-US" dirty="0"/>
              <a:t>Robot Cook Environment</a:t>
            </a:r>
          </a:p>
        </p:txBody>
      </p:sp>
      <p:sp>
        <p:nvSpPr>
          <p:cNvPr id="3" name="Content Placeholder 2">
            <a:extLst>
              <a:ext uri="{FF2B5EF4-FFF2-40B4-BE49-F238E27FC236}">
                <a16:creationId xmlns:a16="http://schemas.microsoft.com/office/drawing/2014/main" id="{CF930CE8-01CF-9460-5F24-CA2177E171CF}"/>
              </a:ext>
            </a:extLst>
          </p:cNvPr>
          <p:cNvSpPr>
            <a:spLocks noGrp="1"/>
          </p:cNvSpPr>
          <p:nvPr>
            <p:ph idx="1"/>
          </p:nvPr>
        </p:nvSpPr>
        <p:spPr/>
        <p:txBody>
          <a:bodyPr/>
          <a:lstStyle/>
          <a:p>
            <a:r>
              <a:rPr lang="en-US" dirty="0">
                <a:hlinkClick r:id="rId2"/>
              </a:rPr>
              <a:t>Demo: Robot Cook</a:t>
            </a:r>
            <a:endParaRPr lang="en-US" dirty="0"/>
          </a:p>
        </p:txBody>
      </p:sp>
      <p:pic>
        <p:nvPicPr>
          <p:cNvPr id="6" name="Picture 5">
            <a:extLst>
              <a:ext uri="{FF2B5EF4-FFF2-40B4-BE49-F238E27FC236}">
                <a16:creationId xmlns:a16="http://schemas.microsoft.com/office/drawing/2014/main" id="{2612325F-17D5-8841-51EE-8BFF0E9E5FB3}"/>
              </a:ext>
            </a:extLst>
          </p:cNvPr>
          <p:cNvPicPr>
            <a:picLocks noChangeAspect="1"/>
          </p:cNvPicPr>
          <p:nvPr/>
        </p:nvPicPr>
        <p:blipFill>
          <a:blip r:embed="rId3"/>
          <a:stretch>
            <a:fillRect/>
          </a:stretch>
        </p:blipFill>
        <p:spPr>
          <a:xfrm>
            <a:off x="661307" y="1918695"/>
            <a:ext cx="11034222" cy="4378054"/>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A53311E5-B721-5246-1F35-F2DC06896AB6}"/>
                  </a:ext>
                </a:extLst>
              </p14:cNvPr>
              <p14:cNvContentPartPr/>
              <p14:nvPr/>
            </p14:nvContentPartPr>
            <p14:xfrm>
              <a:off x="5406480" y="4879440"/>
              <a:ext cx="1450800" cy="1621440"/>
            </p14:xfrm>
          </p:contentPart>
        </mc:Choice>
        <mc:Fallback xmlns="">
          <p:pic>
            <p:nvPicPr>
              <p:cNvPr id="4" name="Ink 3">
                <a:extLst>
                  <a:ext uri="{FF2B5EF4-FFF2-40B4-BE49-F238E27FC236}">
                    <a16:creationId xmlns:a16="http://schemas.microsoft.com/office/drawing/2014/main" id="{A53311E5-B721-5246-1F35-F2DC06896AB6}"/>
                  </a:ext>
                </a:extLst>
              </p:cNvPr>
              <p:cNvPicPr/>
              <p:nvPr/>
            </p:nvPicPr>
            <p:blipFill>
              <a:blip r:embed="rId5"/>
              <a:stretch>
                <a:fillRect/>
              </a:stretch>
            </p:blipFill>
            <p:spPr>
              <a:xfrm>
                <a:off x="5397120" y="4870080"/>
                <a:ext cx="1469520" cy="1640160"/>
              </a:xfrm>
              <a:prstGeom prst="rect">
                <a:avLst/>
              </a:prstGeom>
            </p:spPr>
          </p:pic>
        </mc:Fallback>
      </mc:AlternateContent>
    </p:spTree>
    <p:extLst>
      <p:ext uri="{BB962C8B-B14F-4D97-AF65-F5344CB8AC3E}">
        <p14:creationId xmlns:p14="http://schemas.microsoft.com/office/powerpoint/2010/main" val="2548109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B5BF-FAF2-1B35-207C-29001C2729B8}"/>
              </a:ext>
            </a:extLst>
          </p:cNvPr>
          <p:cNvSpPr>
            <a:spLocks noGrp="1"/>
          </p:cNvSpPr>
          <p:nvPr>
            <p:ph type="title"/>
          </p:nvPr>
        </p:nvSpPr>
        <p:spPr/>
        <p:txBody>
          <a:bodyPr/>
          <a:lstStyle/>
          <a:p>
            <a:r>
              <a:rPr lang="en-US" dirty="0">
                <a:solidFill>
                  <a:srgbClr val="C00000"/>
                </a:solidFill>
              </a:rPr>
              <a:t>Poll 1 &amp; 2</a:t>
            </a:r>
          </a:p>
        </p:txBody>
      </p:sp>
      <p:sp>
        <p:nvSpPr>
          <p:cNvPr id="3" name="Content Placeholder 2">
            <a:extLst>
              <a:ext uri="{FF2B5EF4-FFF2-40B4-BE49-F238E27FC236}">
                <a16:creationId xmlns:a16="http://schemas.microsoft.com/office/drawing/2014/main" id="{4C485551-9C73-9C41-5918-8C41E5D0545D}"/>
              </a:ext>
            </a:extLst>
          </p:cNvPr>
          <p:cNvSpPr>
            <a:spLocks noGrp="1"/>
          </p:cNvSpPr>
          <p:nvPr>
            <p:ph idx="1"/>
          </p:nvPr>
        </p:nvSpPr>
        <p:spPr/>
        <p:txBody>
          <a:bodyPr/>
          <a:lstStyle/>
          <a:p>
            <a:r>
              <a:rPr lang="en-US" dirty="0"/>
              <a:t>Poll 1: What is this particular gray thing?</a:t>
            </a:r>
          </a:p>
          <a:p>
            <a:r>
              <a:rPr lang="en-US" dirty="0"/>
              <a:t>Poll 2: What action is available at this particular green thing?</a:t>
            </a:r>
          </a:p>
          <a:p>
            <a:endParaRPr lang="en-US" dirty="0"/>
          </a:p>
          <a:p>
            <a:endParaRPr lang="en-US" dirty="0"/>
          </a:p>
        </p:txBody>
      </p:sp>
      <p:sp>
        <p:nvSpPr>
          <p:cNvPr id="5" name="TextBox 4">
            <a:extLst>
              <a:ext uri="{FF2B5EF4-FFF2-40B4-BE49-F238E27FC236}">
                <a16:creationId xmlns:a16="http://schemas.microsoft.com/office/drawing/2014/main" id="{62F3A2B3-552E-24D5-6E82-C8C8A7ABC105}"/>
              </a:ext>
            </a:extLst>
          </p:cNvPr>
          <p:cNvSpPr txBox="1"/>
          <p:nvPr/>
        </p:nvSpPr>
        <p:spPr>
          <a:xfrm>
            <a:off x="2198233" y="0"/>
            <a:ext cx="6094638" cy="523220"/>
          </a:xfrm>
          <a:prstGeom prst="rect">
            <a:avLst/>
          </a:prstGeom>
          <a:noFill/>
        </p:spPr>
        <p:txBody>
          <a:bodyPr wrap="square">
            <a:spAutoFit/>
          </a:bodyPr>
          <a:lstStyle/>
          <a:p>
            <a:pPr algn="ctr"/>
            <a:r>
              <a:rPr lang="en-US" sz="2800" dirty="0"/>
              <a:t>Demo: </a:t>
            </a:r>
            <a:r>
              <a:rPr lang="en-US" sz="2800" dirty="0">
                <a:hlinkClick r:id="rId2"/>
              </a:rPr>
              <a:t>Robot Cook</a:t>
            </a:r>
            <a:r>
              <a:rPr lang="en-US" sz="2800" dirty="0"/>
              <a:t> </a:t>
            </a:r>
          </a:p>
        </p:txBody>
      </p:sp>
      <p:pic>
        <p:nvPicPr>
          <p:cNvPr id="9" name="Picture 8">
            <a:extLst>
              <a:ext uri="{FF2B5EF4-FFF2-40B4-BE49-F238E27FC236}">
                <a16:creationId xmlns:a16="http://schemas.microsoft.com/office/drawing/2014/main" id="{17000F9E-0F14-7976-665E-CBB49368FFF9}"/>
              </a:ext>
            </a:extLst>
          </p:cNvPr>
          <p:cNvPicPr>
            <a:picLocks noChangeAspect="1"/>
          </p:cNvPicPr>
          <p:nvPr/>
        </p:nvPicPr>
        <p:blipFill>
          <a:blip r:embed="rId3"/>
          <a:stretch>
            <a:fillRect/>
          </a:stretch>
        </p:blipFill>
        <p:spPr>
          <a:xfrm>
            <a:off x="677636" y="2286088"/>
            <a:ext cx="11034222" cy="4378054"/>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D823486-8E20-787B-DD3A-75AD4CBBD468}"/>
                  </a:ext>
                </a:extLst>
              </p14:cNvPr>
              <p14:cNvContentPartPr/>
              <p14:nvPr/>
            </p14:nvContentPartPr>
            <p14:xfrm>
              <a:off x="373320" y="1262880"/>
              <a:ext cx="11147760" cy="5436720"/>
            </p14:xfrm>
          </p:contentPart>
        </mc:Choice>
        <mc:Fallback xmlns="">
          <p:pic>
            <p:nvPicPr>
              <p:cNvPr id="4" name="Ink 3">
                <a:extLst>
                  <a:ext uri="{FF2B5EF4-FFF2-40B4-BE49-F238E27FC236}">
                    <a16:creationId xmlns:a16="http://schemas.microsoft.com/office/drawing/2014/main" id="{8D823486-8E20-787B-DD3A-75AD4CBBD468}"/>
                  </a:ext>
                </a:extLst>
              </p:cNvPr>
              <p:cNvPicPr/>
              <p:nvPr/>
            </p:nvPicPr>
            <p:blipFill>
              <a:blip r:embed="rId5"/>
              <a:stretch>
                <a:fillRect/>
              </a:stretch>
            </p:blipFill>
            <p:spPr>
              <a:xfrm>
                <a:off x="363960" y="1253520"/>
                <a:ext cx="11166480" cy="5455440"/>
              </a:xfrm>
              <a:prstGeom prst="rect">
                <a:avLst/>
              </a:prstGeom>
            </p:spPr>
          </p:pic>
        </mc:Fallback>
      </mc:AlternateContent>
    </p:spTree>
    <p:extLst>
      <p:ext uri="{BB962C8B-B14F-4D97-AF65-F5344CB8AC3E}">
        <p14:creationId xmlns:p14="http://schemas.microsoft.com/office/powerpoint/2010/main" val="2061615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A739A-1609-84E7-4A0E-1253B5DF1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3FF41-0CBD-3BBF-3451-B0D70DC6D711}"/>
              </a:ext>
            </a:extLst>
          </p:cNvPr>
          <p:cNvSpPr>
            <a:spLocks noGrp="1"/>
          </p:cNvSpPr>
          <p:nvPr>
            <p:ph type="title"/>
          </p:nvPr>
        </p:nvSpPr>
        <p:spPr/>
        <p:txBody>
          <a:bodyPr/>
          <a:lstStyle/>
          <a:p>
            <a:r>
              <a:rPr lang="en-US" dirty="0">
                <a:solidFill>
                  <a:srgbClr val="C00000"/>
                </a:solidFill>
              </a:rPr>
              <a:t>Question</a:t>
            </a:r>
          </a:p>
        </p:txBody>
      </p:sp>
      <p:sp>
        <p:nvSpPr>
          <p:cNvPr id="3" name="Content Placeholder 2">
            <a:extLst>
              <a:ext uri="{FF2B5EF4-FFF2-40B4-BE49-F238E27FC236}">
                <a16:creationId xmlns:a16="http://schemas.microsoft.com/office/drawing/2014/main" id="{2638BFF4-39B4-C340-9297-D53B90DD6111}"/>
              </a:ext>
            </a:extLst>
          </p:cNvPr>
          <p:cNvSpPr>
            <a:spLocks noGrp="1"/>
          </p:cNvSpPr>
          <p:nvPr>
            <p:ph idx="1"/>
          </p:nvPr>
        </p:nvSpPr>
        <p:spPr/>
        <p:txBody>
          <a:bodyPr/>
          <a:lstStyle/>
          <a:p>
            <a:r>
              <a:rPr lang="en-US" dirty="0"/>
              <a:t>How many target are available? </a:t>
            </a:r>
          </a:p>
        </p:txBody>
      </p:sp>
      <p:sp>
        <p:nvSpPr>
          <p:cNvPr id="5" name="TextBox 4">
            <a:extLst>
              <a:ext uri="{FF2B5EF4-FFF2-40B4-BE49-F238E27FC236}">
                <a16:creationId xmlns:a16="http://schemas.microsoft.com/office/drawing/2014/main" id="{450DD02D-EB42-778C-A37A-AD19031093B5}"/>
              </a:ext>
            </a:extLst>
          </p:cNvPr>
          <p:cNvSpPr txBox="1"/>
          <p:nvPr/>
        </p:nvSpPr>
        <p:spPr>
          <a:xfrm>
            <a:off x="2198233" y="0"/>
            <a:ext cx="6094638" cy="523220"/>
          </a:xfrm>
          <a:prstGeom prst="rect">
            <a:avLst/>
          </a:prstGeom>
          <a:noFill/>
        </p:spPr>
        <p:txBody>
          <a:bodyPr wrap="square">
            <a:spAutoFit/>
          </a:bodyPr>
          <a:lstStyle/>
          <a:p>
            <a:pPr algn="ctr"/>
            <a:r>
              <a:rPr lang="en-US" sz="2800" dirty="0">
                <a:hlinkClick r:id="rId2"/>
              </a:rPr>
              <a:t>Demo: Robot Cook</a:t>
            </a:r>
            <a:endParaRPr lang="en-US" sz="2800" dirty="0"/>
          </a:p>
        </p:txBody>
      </p:sp>
      <p:pic>
        <p:nvPicPr>
          <p:cNvPr id="7" name="Picture 6">
            <a:extLst>
              <a:ext uri="{FF2B5EF4-FFF2-40B4-BE49-F238E27FC236}">
                <a16:creationId xmlns:a16="http://schemas.microsoft.com/office/drawing/2014/main" id="{623A585F-4CA7-D842-BBE3-0778C633DCA3}"/>
              </a:ext>
            </a:extLst>
          </p:cNvPr>
          <p:cNvPicPr>
            <a:picLocks noChangeAspect="1"/>
          </p:cNvPicPr>
          <p:nvPr/>
        </p:nvPicPr>
        <p:blipFill>
          <a:blip r:embed="rId3"/>
          <a:stretch>
            <a:fillRect/>
          </a:stretch>
        </p:blipFill>
        <p:spPr>
          <a:xfrm>
            <a:off x="661307" y="1918695"/>
            <a:ext cx="11034222" cy="4378054"/>
          </a:xfrm>
          <a:prstGeom prst="rect">
            <a:avLst/>
          </a:prstGeom>
        </p:spPr>
      </p:pic>
    </p:spTree>
    <p:extLst>
      <p:ext uri="{BB962C8B-B14F-4D97-AF65-F5344CB8AC3E}">
        <p14:creationId xmlns:p14="http://schemas.microsoft.com/office/powerpoint/2010/main" val="1666146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123F9-9FC4-C36D-A9CE-BA48C319F4F4}"/>
              </a:ext>
            </a:extLst>
          </p:cNvPr>
          <p:cNvSpPr>
            <a:spLocks noGrp="1"/>
          </p:cNvSpPr>
          <p:nvPr>
            <p:ph type="title"/>
          </p:nvPr>
        </p:nvSpPr>
        <p:spPr/>
        <p:txBody>
          <a:bodyPr/>
          <a:lstStyle/>
          <a:p>
            <a:r>
              <a:rPr lang="en-US" dirty="0"/>
              <a:t>Configuration Space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2C89847-7D5B-CA8D-9AF4-802FB62287F6}"/>
                  </a:ext>
                </a:extLst>
              </p:cNvPr>
              <p:cNvSpPr>
                <a:spLocks noGrp="1"/>
              </p:cNvSpPr>
              <p:nvPr>
                <p:ph idx="1"/>
              </p:nvPr>
            </p:nvSpPr>
            <p:spPr/>
            <p:txBody>
              <a:bodyPr/>
              <a:lstStyle/>
              <a:p>
                <a:r>
                  <a:rPr lang="en-US" dirty="0"/>
                  <a:t>Physical space vs configuration space (C-space)</a:t>
                </a:r>
              </a:p>
              <a:p>
                <a:r>
                  <a:rPr lang="en-US" dirty="0">
                    <a:solidFill>
                      <a:schemeClr val="tx1"/>
                    </a:solidFill>
                  </a:rPr>
                  <a:t>Physical state, </a:t>
                </a:r>
                <a14:m>
                  <m:oMath xmlns:m="http://schemas.openxmlformats.org/officeDocument/2006/math">
                    <m:r>
                      <a:rPr lang="en-US" i="1" dirty="0" smtClean="0">
                        <a:solidFill>
                          <a:schemeClr val="tx1"/>
                        </a:solidFill>
                        <a:latin typeface="Cambria Math" panose="02040503050406030204" pitchFamily="18" charset="0"/>
                      </a:rPr>
                      <m:t>𝑠</m:t>
                    </m:r>
                  </m:oMath>
                </a14:m>
                <a:r>
                  <a:rPr lang="en-US" dirty="0">
                    <a:solidFill>
                      <a:schemeClr val="tx1"/>
                    </a:solidFill>
                  </a:rPr>
                  <a:t>, vs a configuration, </a:t>
                </a:r>
                <a14:m>
                  <m:oMath xmlns:m="http://schemas.openxmlformats.org/officeDocument/2006/math">
                    <m:r>
                      <a:rPr lang="en-US" b="0" i="1" smtClean="0">
                        <a:solidFill>
                          <a:schemeClr val="tx1"/>
                        </a:solidFill>
                        <a:latin typeface="Cambria Math" panose="02040503050406030204" pitchFamily="18" charset="0"/>
                      </a:rPr>
                      <m:t>𝑞</m:t>
                    </m:r>
                  </m:oMath>
                </a14:m>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F2C89847-7D5B-CA8D-9AF4-802FB62287F6}"/>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5373E55-B5B8-E164-7D5C-0BCE44B5DAA8}"/>
              </a:ext>
            </a:extLst>
          </p:cNvPr>
          <p:cNvPicPr>
            <a:picLocks noChangeAspect="1"/>
          </p:cNvPicPr>
          <p:nvPr/>
        </p:nvPicPr>
        <p:blipFill>
          <a:blip r:embed="rId3"/>
          <a:stretch>
            <a:fillRect/>
          </a:stretch>
        </p:blipFill>
        <p:spPr>
          <a:xfrm>
            <a:off x="661307" y="2418384"/>
            <a:ext cx="10515600" cy="4172280"/>
          </a:xfrm>
          <a:prstGeom prst="rect">
            <a:avLst/>
          </a:prstGeom>
        </p:spPr>
      </p:pic>
    </p:spTree>
    <p:extLst>
      <p:ext uri="{BB962C8B-B14F-4D97-AF65-F5344CB8AC3E}">
        <p14:creationId xmlns:p14="http://schemas.microsoft.com/office/powerpoint/2010/main" val="2397720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14FBA-6377-AC4A-E487-B9F7D9A94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8351A-E535-3A0D-590B-437CCB4CC448}"/>
              </a:ext>
            </a:extLst>
          </p:cNvPr>
          <p:cNvSpPr>
            <a:spLocks noGrp="1"/>
          </p:cNvSpPr>
          <p:nvPr>
            <p:ph type="title"/>
          </p:nvPr>
        </p:nvSpPr>
        <p:spPr/>
        <p:txBody>
          <a:bodyPr/>
          <a:lstStyle/>
          <a:p>
            <a:r>
              <a:rPr lang="en-US" dirty="0">
                <a:solidFill>
                  <a:srgbClr val="C00000"/>
                </a:solidFill>
              </a:rPr>
              <a:t>Poll 3</a:t>
            </a:r>
          </a:p>
        </p:txBody>
      </p:sp>
      <p:sp>
        <p:nvSpPr>
          <p:cNvPr id="3" name="Content Placeholder 2">
            <a:extLst>
              <a:ext uri="{FF2B5EF4-FFF2-40B4-BE49-F238E27FC236}">
                <a16:creationId xmlns:a16="http://schemas.microsoft.com/office/drawing/2014/main" id="{9C6DD957-BF3D-A559-5A6A-F67C242BA01F}"/>
              </a:ext>
            </a:extLst>
          </p:cNvPr>
          <p:cNvSpPr>
            <a:spLocks noGrp="1"/>
          </p:cNvSpPr>
          <p:nvPr>
            <p:ph idx="1"/>
          </p:nvPr>
        </p:nvSpPr>
        <p:spPr/>
        <p:txBody>
          <a:bodyPr/>
          <a:lstStyle/>
          <a:p>
            <a:r>
              <a:rPr lang="en-US" dirty="0"/>
              <a:t>How many dimensions is the C-space in the Piano Mover environment</a:t>
            </a:r>
          </a:p>
        </p:txBody>
      </p:sp>
      <p:sp>
        <p:nvSpPr>
          <p:cNvPr id="5" name="TextBox 4">
            <a:extLst>
              <a:ext uri="{FF2B5EF4-FFF2-40B4-BE49-F238E27FC236}">
                <a16:creationId xmlns:a16="http://schemas.microsoft.com/office/drawing/2014/main" id="{A561189E-0F34-454C-FC96-F8C4FF0B3B05}"/>
              </a:ext>
            </a:extLst>
          </p:cNvPr>
          <p:cNvSpPr txBox="1"/>
          <p:nvPr/>
        </p:nvSpPr>
        <p:spPr>
          <a:xfrm>
            <a:off x="2198233" y="0"/>
            <a:ext cx="6094638" cy="523220"/>
          </a:xfrm>
          <a:prstGeom prst="rect">
            <a:avLst/>
          </a:prstGeom>
          <a:noFill/>
        </p:spPr>
        <p:txBody>
          <a:bodyPr wrap="square">
            <a:spAutoFit/>
          </a:bodyPr>
          <a:lstStyle/>
          <a:p>
            <a:pPr algn="ctr"/>
            <a:r>
              <a:rPr lang="en-US" sz="2800" dirty="0"/>
              <a:t>Demo: </a:t>
            </a:r>
            <a:r>
              <a:rPr lang="en-US" sz="2800" dirty="0">
                <a:hlinkClick r:id="rId2"/>
              </a:rPr>
              <a:t>Piano Mover</a:t>
            </a:r>
            <a:endParaRPr lang="en-US" sz="2800" dirty="0"/>
          </a:p>
        </p:txBody>
      </p:sp>
      <p:pic>
        <p:nvPicPr>
          <p:cNvPr id="7" name="Picture 6">
            <a:extLst>
              <a:ext uri="{FF2B5EF4-FFF2-40B4-BE49-F238E27FC236}">
                <a16:creationId xmlns:a16="http://schemas.microsoft.com/office/drawing/2014/main" id="{396626AA-E36D-6075-FFF8-0CAC90DA3F38}"/>
              </a:ext>
            </a:extLst>
          </p:cNvPr>
          <p:cNvPicPr>
            <a:picLocks noChangeAspect="1"/>
          </p:cNvPicPr>
          <p:nvPr/>
        </p:nvPicPr>
        <p:blipFill>
          <a:blip r:embed="rId3"/>
          <a:stretch>
            <a:fillRect/>
          </a:stretch>
        </p:blipFill>
        <p:spPr>
          <a:xfrm>
            <a:off x="2341987" y="1718417"/>
            <a:ext cx="7508026" cy="4994355"/>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DC1E407-906F-6418-F60E-794B79D64992}"/>
                  </a:ext>
                </a:extLst>
              </p14:cNvPr>
              <p14:cNvContentPartPr/>
              <p14:nvPr/>
            </p14:nvContentPartPr>
            <p14:xfrm>
              <a:off x="5652000" y="854640"/>
              <a:ext cx="5775120" cy="4935600"/>
            </p14:xfrm>
          </p:contentPart>
        </mc:Choice>
        <mc:Fallback xmlns="">
          <p:pic>
            <p:nvPicPr>
              <p:cNvPr id="4" name="Ink 3">
                <a:extLst>
                  <a:ext uri="{FF2B5EF4-FFF2-40B4-BE49-F238E27FC236}">
                    <a16:creationId xmlns:a16="http://schemas.microsoft.com/office/drawing/2014/main" id="{8DC1E407-906F-6418-F60E-794B79D64992}"/>
                  </a:ext>
                </a:extLst>
              </p:cNvPr>
              <p:cNvPicPr/>
              <p:nvPr/>
            </p:nvPicPr>
            <p:blipFill>
              <a:blip r:embed="rId5"/>
              <a:stretch>
                <a:fillRect/>
              </a:stretch>
            </p:blipFill>
            <p:spPr>
              <a:xfrm>
                <a:off x="5642640" y="845280"/>
                <a:ext cx="5793840" cy="4954320"/>
              </a:xfrm>
              <a:prstGeom prst="rect">
                <a:avLst/>
              </a:prstGeom>
            </p:spPr>
          </p:pic>
        </mc:Fallback>
      </mc:AlternateContent>
    </p:spTree>
    <p:extLst>
      <p:ext uri="{BB962C8B-B14F-4D97-AF65-F5344CB8AC3E}">
        <p14:creationId xmlns:p14="http://schemas.microsoft.com/office/powerpoint/2010/main" val="2609828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20919-6527-9D05-DAC0-713FFFBBB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148C4-DDED-4293-72CF-3AE283BDCF6C}"/>
              </a:ext>
            </a:extLst>
          </p:cNvPr>
          <p:cNvSpPr>
            <a:spLocks noGrp="1"/>
          </p:cNvSpPr>
          <p:nvPr>
            <p:ph type="title"/>
          </p:nvPr>
        </p:nvSpPr>
        <p:spPr/>
        <p:txBody>
          <a:bodyPr/>
          <a:lstStyle/>
          <a:p>
            <a:r>
              <a:rPr lang="en-US" dirty="0"/>
              <a:t>Motion Planning</a:t>
            </a:r>
            <a:br>
              <a:rPr lang="en-US" dirty="0"/>
            </a:br>
            <a:r>
              <a:rPr lang="en-US" sz="4800" dirty="0">
                <a:solidFill>
                  <a:schemeClr val="accent1">
                    <a:lumMod val="75000"/>
                  </a:schemeClr>
                </a:solidFill>
              </a:rPr>
              <a:t>RRT</a:t>
            </a:r>
          </a:p>
        </p:txBody>
      </p:sp>
      <p:sp>
        <p:nvSpPr>
          <p:cNvPr id="3" name="Text Placeholder 2">
            <a:extLst>
              <a:ext uri="{FF2B5EF4-FFF2-40B4-BE49-F238E27FC236}">
                <a16:creationId xmlns:a16="http://schemas.microsoft.com/office/drawing/2014/main" id="{38149E1D-1F94-13E7-CA21-8FAB3BEBF8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8820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FA56-1C67-BA70-DA8C-4872B13E960C}"/>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3B4BF73C-D830-57B7-CCCE-2BCD928E4911}"/>
              </a:ext>
            </a:extLst>
          </p:cNvPr>
          <p:cNvSpPr>
            <a:spLocks noGrp="1"/>
          </p:cNvSpPr>
          <p:nvPr>
            <p:ph idx="1"/>
          </p:nvPr>
        </p:nvSpPr>
        <p:spPr/>
        <p:txBody>
          <a:bodyPr/>
          <a:lstStyle/>
          <a:p>
            <a:r>
              <a:rPr lang="en-US" i="1" dirty="0">
                <a:solidFill>
                  <a:schemeClr val="tx1"/>
                </a:solidFill>
              </a:rPr>
              <a:t>Catch a falling star, and</a:t>
            </a:r>
          </a:p>
          <a:p>
            <a:r>
              <a:rPr lang="en-US" i="1" dirty="0">
                <a:solidFill>
                  <a:schemeClr val="tx1"/>
                </a:solidFill>
              </a:rPr>
              <a:t>put it in your pocket;</a:t>
            </a:r>
          </a:p>
          <a:p>
            <a:r>
              <a:rPr lang="en-US" i="1" dirty="0">
                <a:solidFill>
                  <a:schemeClr val="tx1"/>
                </a:solidFill>
              </a:rPr>
              <a:t>never let it fade away</a:t>
            </a:r>
          </a:p>
        </p:txBody>
      </p:sp>
      <p:sp>
        <p:nvSpPr>
          <p:cNvPr id="5" name="TextBox 4">
            <a:extLst>
              <a:ext uri="{FF2B5EF4-FFF2-40B4-BE49-F238E27FC236}">
                <a16:creationId xmlns:a16="http://schemas.microsoft.com/office/drawing/2014/main" id="{9570F6BA-EF9C-1EA5-251F-65DA05C7406A}"/>
              </a:ext>
            </a:extLst>
          </p:cNvPr>
          <p:cNvSpPr txBox="1"/>
          <p:nvPr/>
        </p:nvSpPr>
        <p:spPr>
          <a:xfrm>
            <a:off x="165399" y="1157350"/>
            <a:ext cx="431650" cy="369332"/>
          </a:xfrm>
          <a:prstGeom prst="rect">
            <a:avLst/>
          </a:prstGeom>
          <a:noFill/>
        </p:spPr>
        <p:txBody>
          <a:bodyPr wrap="square">
            <a:spAutoFit/>
          </a:bodyPr>
          <a:lstStyle/>
          <a:p>
            <a:r>
              <a:rPr lang="en-US" dirty="0">
                <a:solidFill>
                  <a:srgbClr val="00B050"/>
                </a:solidFill>
              </a:rPr>
              <a:t>🎵</a:t>
            </a:r>
          </a:p>
        </p:txBody>
      </p:sp>
      <p:sp>
        <p:nvSpPr>
          <p:cNvPr id="7" name="TextBox 6">
            <a:extLst>
              <a:ext uri="{FF2B5EF4-FFF2-40B4-BE49-F238E27FC236}">
                <a16:creationId xmlns:a16="http://schemas.microsoft.com/office/drawing/2014/main" id="{17BC1E96-0683-F50E-1F1F-38F88BC57B0F}"/>
              </a:ext>
            </a:extLst>
          </p:cNvPr>
          <p:cNvSpPr txBox="1"/>
          <p:nvPr/>
        </p:nvSpPr>
        <p:spPr>
          <a:xfrm>
            <a:off x="3674185" y="2202634"/>
            <a:ext cx="431650" cy="369332"/>
          </a:xfrm>
          <a:prstGeom prst="rect">
            <a:avLst/>
          </a:prstGeom>
          <a:noFill/>
        </p:spPr>
        <p:txBody>
          <a:bodyPr wrap="square">
            <a:spAutoFit/>
          </a:bodyPr>
          <a:lstStyle/>
          <a:p>
            <a:r>
              <a:rPr lang="en-US" dirty="0">
                <a:solidFill>
                  <a:srgbClr val="00B050"/>
                </a:solidFill>
              </a:rPr>
              <a:t>🎵</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B9F3F15-7E15-19F8-3F72-A164D3EAE623}"/>
                  </a:ext>
                </a:extLst>
              </p14:cNvPr>
              <p14:cNvContentPartPr/>
              <p14:nvPr/>
            </p14:nvContentPartPr>
            <p14:xfrm>
              <a:off x="4136400" y="4283280"/>
              <a:ext cx="2520720" cy="1275120"/>
            </p14:xfrm>
          </p:contentPart>
        </mc:Choice>
        <mc:Fallback xmlns="">
          <p:pic>
            <p:nvPicPr>
              <p:cNvPr id="4" name="Ink 3">
                <a:extLst>
                  <a:ext uri="{FF2B5EF4-FFF2-40B4-BE49-F238E27FC236}">
                    <a16:creationId xmlns:a16="http://schemas.microsoft.com/office/drawing/2014/main" id="{3B9F3F15-7E15-19F8-3F72-A164D3EAE623}"/>
                  </a:ext>
                </a:extLst>
              </p:cNvPr>
              <p:cNvPicPr/>
              <p:nvPr/>
            </p:nvPicPr>
            <p:blipFill>
              <a:blip r:embed="rId3"/>
              <a:stretch>
                <a:fillRect/>
              </a:stretch>
            </p:blipFill>
            <p:spPr>
              <a:xfrm>
                <a:off x="4127040" y="4273920"/>
                <a:ext cx="2539440" cy="1293840"/>
              </a:xfrm>
              <a:prstGeom prst="rect">
                <a:avLst/>
              </a:prstGeom>
            </p:spPr>
          </p:pic>
        </mc:Fallback>
      </mc:AlternateContent>
    </p:spTree>
    <p:extLst>
      <p:ext uri="{BB962C8B-B14F-4D97-AF65-F5344CB8AC3E}">
        <p14:creationId xmlns:p14="http://schemas.microsoft.com/office/powerpoint/2010/main" val="22862880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1AAD3-DA45-47F4-EBEE-CBF72D38A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8B282-7A45-7E9B-2D29-CBC2E79468F4}"/>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EBB60EDC-FE1D-8D6E-7A0A-125E4576D132}"/>
              </a:ext>
            </a:extLst>
          </p:cNvPr>
          <p:cNvSpPr>
            <a:spLocks noGrp="1"/>
          </p:cNvSpPr>
          <p:nvPr>
            <p:ph idx="1"/>
          </p:nvPr>
        </p:nvSpPr>
        <p:spPr/>
        <p:txBody>
          <a:bodyPr/>
          <a:lstStyle/>
          <a:p>
            <a:r>
              <a:rPr lang="en-US" i="1" dirty="0">
                <a:solidFill>
                  <a:schemeClr val="tx1"/>
                </a:solidFill>
              </a:rPr>
              <a:t>Pick a random point, and</a:t>
            </a:r>
          </a:p>
          <a:p>
            <a:r>
              <a:rPr lang="en-US" i="1" dirty="0">
                <a:solidFill>
                  <a:schemeClr val="tx1"/>
                </a:solidFill>
              </a:rPr>
              <a:t>find its nearest neighbor;</a:t>
            </a:r>
          </a:p>
          <a:p>
            <a:r>
              <a:rPr lang="en-US" i="1" dirty="0">
                <a:solidFill>
                  <a:schemeClr val="tx1"/>
                </a:solidFill>
              </a:rPr>
              <a:t>never let it get-too-far away</a:t>
            </a:r>
          </a:p>
        </p:txBody>
      </p:sp>
      <p:sp>
        <p:nvSpPr>
          <p:cNvPr id="5" name="TextBox 4">
            <a:extLst>
              <a:ext uri="{FF2B5EF4-FFF2-40B4-BE49-F238E27FC236}">
                <a16:creationId xmlns:a16="http://schemas.microsoft.com/office/drawing/2014/main" id="{52668969-0B6F-CFB3-04EE-BDD6C73A7A50}"/>
              </a:ext>
            </a:extLst>
          </p:cNvPr>
          <p:cNvSpPr txBox="1"/>
          <p:nvPr/>
        </p:nvSpPr>
        <p:spPr>
          <a:xfrm>
            <a:off x="165399" y="1157350"/>
            <a:ext cx="431650" cy="369332"/>
          </a:xfrm>
          <a:prstGeom prst="rect">
            <a:avLst/>
          </a:prstGeom>
          <a:noFill/>
        </p:spPr>
        <p:txBody>
          <a:bodyPr wrap="square">
            <a:spAutoFit/>
          </a:bodyPr>
          <a:lstStyle/>
          <a:p>
            <a:r>
              <a:rPr lang="en-US" dirty="0">
                <a:solidFill>
                  <a:srgbClr val="00B050"/>
                </a:solidFill>
              </a:rPr>
              <a:t>🎵</a:t>
            </a:r>
          </a:p>
        </p:txBody>
      </p:sp>
      <p:sp>
        <p:nvSpPr>
          <p:cNvPr id="7" name="TextBox 6">
            <a:extLst>
              <a:ext uri="{FF2B5EF4-FFF2-40B4-BE49-F238E27FC236}">
                <a16:creationId xmlns:a16="http://schemas.microsoft.com/office/drawing/2014/main" id="{993E0C1E-5385-F6C1-A0A2-FC996FD8A6D8}"/>
              </a:ext>
            </a:extLst>
          </p:cNvPr>
          <p:cNvSpPr txBox="1"/>
          <p:nvPr/>
        </p:nvSpPr>
        <p:spPr>
          <a:xfrm>
            <a:off x="4588585" y="2186497"/>
            <a:ext cx="431650" cy="369332"/>
          </a:xfrm>
          <a:prstGeom prst="rect">
            <a:avLst/>
          </a:prstGeom>
          <a:noFill/>
        </p:spPr>
        <p:txBody>
          <a:bodyPr wrap="square">
            <a:spAutoFit/>
          </a:bodyPr>
          <a:lstStyle/>
          <a:p>
            <a:r>
              <a:rPr lang="en-US" dirty="0">
                <a:solidFill>
                  <a:srgbClr val="00B050"/>
                </a:solidFill>
              </a:rPr>
              <a:t>🎵</a:t>
            </a:r>
          </a:p>
        </p:txBody>
      </p:sp>
      <p:grpSp>
        <p:nvGrpSpPr>
          <p:cNvPr id="43" name="Group 42">
            <a:extLst>
              <a:ext uri="{FF2B5EF4-FFF2-40B4-BE49-F238E27FC236}">
                <a16:creationId xmlns:a16="http://schemas.microsoft.com/office/drawing/2014/main" id="{3023C48C-0E48-8C82-22AA-A3DC6D0DDD67}"/>
              </a:ext>
            </a:extLst>
          </p:cNvPr>
          <p:cNvGrpSpPr/>
          <p:nvPr/>
        </p:nvGrpSpPr>
        <p:grpSpPr>
          <a:xfrm>
            <a:off x="4745762" y="4126465"/>
            <a:ext cx="2365826" cy="2183111"/>
            <a:chOff x="4517162" y="3614880"/>
            <a:chExt cx="2365826" cy="2183111"/>
          </a:xfrm>
        </p:grpSpPr>
        <p:cxnSp>
          <p:nvCxnSpPr>
            <p:cNvPr id="45" name="Straight Connector 44">
              <a:extLst>
                <a:ext uri="{FF2B5EF4-FFF2-40B4-BE49-F238E27FC236}">
                  <a16:creationId xmlns:a16="http://schemas.microsoft.com/office/drawing/2014/main" id="{D345BA0B-2A9F-FE32-8342-2E0E2C71BEC1}"/>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a16="http://schemas.microsoft.com/office/drawing/2014/main" id="{0343AFE7-33B4-70DF-45E4-B86F0817A234}"/>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49" name="Straight Connector 48">
              <a:extLst>
                <a:ext uri="{FF2B5EF4-FFF2-40B4-BE49-F238E27FC236}">
                  <a16:creationId xmlns:a16="http://schemas.microsoft.com/office/drawing/2014/main" id="{50AA6F2D-B011-F70F-8488-CFDB91CAE9B4}"/>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1" name="Straight Connector 50">
              <a:extLst>
                <a:ext uri="{FF2B5EF4-FFF2-40B4-BE49-F238E27FC236}">
                  <a16:creationId xmlns:a16="http://schemas.microsoft.com/office/drawing/2014/main" id="{314F937C-6DE8-BE1E-FE47-0D72C3EDC78D}"/>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5" name="Straight Connector 54">
              <a:extLst>
                <a:ext uri="{FF2B5EF4-FFF2-40B4-BE49-F238E27FC236}">
                  <a16:creationId xmlns:a16="http://schemas.microsoft.com/office/drawing/2014/main" id="{567D3E7C-1CC7-EE31-5FF6-7B3B8B8CDDC1}"/>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6" name="Straight Connector 55">
              <a:extLst>
                <a:ext uri="{FF2B5EF4-FFF2-40B4-BE49-F238E27FC236}">
                  <a16:creationId xmlns:a16="http://schemas.microsoft.com/office/drawing/2014/main" id="{43F967DC-49CC-F836-B0E9-DC790DDD2E33}"/>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7" name="Straight Connector 56">
              <a:extLst>
                <a:ext uri="{FF2B5EF4-FFF2-40B4-BE49-F238E27FC236}">
                  <a16:creationId xmlns:a16="http://schemas.microsoft.com/office/drawing/2014/main" id="{0AEAD75A-8359-6319-6EF6-09C82C3963D0}"/>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58" name="Oval 57">
              <a:extLst>
                <a:ext uri="{FF2B5EF4-FFF2-40B4-BE49-F238E27FC236}">
                  <a16:creationId xmlns:a16="http://schemas.microsoft.com/office/drawing/2014/main" id="{1ECB030C-2159-7B34-1122-610AA557F719}"/>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1270D2CA-08BA-031D-829B-0DA5EA18F2DA}"/>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4CA9EDD9-AE73-15DB-D02F-7ABC002A8D6F}"/>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5D06F3E-CB4F-1EE5-D733-99C043A84051}"/>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93B9E46A-F81F-7848-EA40-3FFDC9D5B439}"/>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F9CF5DC-CB1D-01A9-ADCC-AF3DCA337FBC}"/>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074E8FAD-B119-B6EA-E8D9-8F20F8E10C8A}"/>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9F4789C-9FD8-4238-BFB1-55764D52E21C}"/>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791D7129-1034-1140-530E-22A15A6BCAB4}"/>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67" name="Oval 66">
              <a:extLst>
                <a:ext uri="{FF2B5EF4-FFF2-40B4-BE49-F238E27FC236}">
                  <a16:creationId xmlns:a16="http://schemas.microsoft.com/office/drawing/2014/main" id="{48A0F316-0257-1EC8-B37D-0E3F6F40AAAB}"/>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a:extLst>
                <a:ext uri="{FF2B5EF4-FFF2-40B4-BE49-F238E27FC236}">
                  <a16:creationId xmlns:a16="http://schemas.microsoft.com/office/drawing/2014/main" id="{F0B92F3A-2C63-4DCC-25BD-15A43F06E4D8}"/>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69" name="Oval 68">
              <a:extLst>
                <a:ext uri="{FF2B5EF4-FFF2-40B4-BE49-F238E27FC236}">
                  <a16:creationId xmlns:a16="http://schemas.microsoft.com/office/drawing/2014/main" id="{F2B901A6-10E0-E7C3-FB67-88E619E6ACF6}"/>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69879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5F43E-93F5-B0FE-9D4C-0A19E9E54F2B}"/>
            </a:ext>
          </a:extLst>
        </p:cNvPr>
        <p:cNvGrpSpPr/>
        <p:nvPr/>
      </p:nvGrpSpPr>
      <p:grpSpPr>
        <a:xfrm>
          <a:off x="0" y="0"/>
          <a:ext cx="0" cy="0"/>
          <a:chOff x="0" y="0"/>
          <a:chExt cx="0" cy="0"/>
        </a:xfrm>
      </p:grpSpPr>
      <p:cxnSp>
        <p:nvCxnSpPr>
          <p:cNvPr id="67" name="Straight Connector 66">
            <a:extLst>
              <a:ext uri="{FF2B5EF4-FFF2-40B4-BE49-F238E27FC236}">
                <a16:creationId xmlns:a16="http://schemas.microsoft.com/office/drawing/2014/main" id="{B1283178-022E-1D3B-9EE9-6A77337416E4}"/>
              </a:ext>
            </a:extLst>
          </p:cNvPr>
          <p:cNvCxnSpPr>
            <a:cxnSpLocks/>
          </p:cNvCxnSpPr>
          <p:nvPr/>
        </p:nvCxnSpPr>
        <p:spPr>
          <a:xfrm flipH="1">
            <a:off x="6264419" y="3429000"/>
            <a:ext cx="1925623" cy="792925"/>
          </a:xfrm>
          <a:prstGeom prst="lin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cxnSp>
      <p:sp>
        <p:nvSpPr>
          <p:cNvPr id="2" name="Title 1">
            <a:extLst>
              <a:ext uri="{FF2B5EF4-FFF2-40B4-BE49-F238E27FC236}">
                <a16:creationId xmlns:a16="http://schemas.microsoft.com/office/drawing/2014/main" id="{B25C5746-17CD-3781-92A6-B24D6499CC99}"/>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A7F027EB-A31A-C3A7-5F62-8A9BD66D1EE7}"/>
              </a:ext>
            </a:extLst>
          </p:cNvPr>
          <p:cNvSpPr>
            <a:spLocks noGrp="1"/>
          </p:cNvSpPr>
          <p:nvPr>
            <p:ph idx="1"/>
          </p:nvPr>
        </p:nvSpPr>
        <p:spPr/>
        <p:txBody>
          <a:bodyPr/>
          <a:lstStyle/>
          <a:p>
            <a:r>
              <a:rPr lang="en-US" i="1" dirty="0">
                <a:solidFill>
                  <a:schemeClr val="tx1"/>
                </a:solidFill>
              </a:rPr>
              <a:t>Pick a </a:t>
            </a:r>
            <a:r>
              <a:rPr lang="en-US" i="1" dirty="0">
                <a:solidFill>
                  <a:srgbClr val="00B050"/>
                </a:solidFill>
              </a:rPr>
              <a:t>random point</a:t>
            </a:r>
            <a:r>
              <a:rPr lang="en-US" i="1" dirty="0">
                <a:solidFill>
                  <a:schemeClr val="tx1"/>
                </a:solidFill>
              </a:rPr>
              <a:t>, and</a:t>
            </a:r>
          </a:p>
          <a:p>
            <a:r>
              <a:rPr lang="en-US" i="1" dirty="0">
                <a:solidFill>
                  <a:schemeClr val="tx1"/>
                </a:solidFill>
              </a:rPr>
              <a:t>find its </a:t>
            </a:r>
            <a:r>
              <a:rPr lang="en-US" i="1" dirty="0">
                <a:solidFill>
                  <a:srgbClr val="7030A0"/>
                </a:solidFill>
              </a:rPr>
              <a:t>nearest neighbor</a:t>
            </a:r>
            <a:r>
              <a:rPr lang="en-US" i="1" dirty="0">
                <a:solidFill>
                  <a:schemeClr val="tx1"/>
                </a:solidFill>
              </a:rPr>
              <a:t>;</a:t>
            </a:r>
          </a:p>
          <a:p>
            <a:r>
              <a:rPr lang="en-US" i="1" dirty="0">
                <a:solidFill>
                  <a:schemeClr val="tx1"/>
                </a:solidFill>
              </a:rPr>
              <a:t>never let it </a:t>
            </a:r>
            <a:r>
              <a:rPr lang="en-US" i="1" dirty="0">
                <a:solidFill>
                  <a:srgbClr val="D60093"/>
                </a:solidFill>
              </a:rPr>
              <a:t>get-too-far</a:t>
            </a:r>
            <a:r>
              <a:rPr lang="en-US" i="1" dirty="0">
                <a:solidFill>
                  <a:schemeClr val="tx1"/>
                </a:solidFill>
              </a:rPr>
              <a:t> away</a:t>
            </a:r>
          </a:p>
        </p:txBody>
      </p:sp>
      <p:sp>
        <p:nvSpPr>
          <p:cNvPr id="5" name="TextBox 4">
            <a:extLst>
              <a:ext uri="{FF2B5EF4-FFF2-40B4-BE49-F238E27FC236}">
                <a16:creationId xmlns:a16="http://schemas.microsoft.com/office/drawing/2014/main" id="{649E9839-6AE8-E9E6-E05D-02620CD737F4}"/>
              </a:ext>
            </a:extLst>
          </p:cNvPr>
          <p:cNvSpPr txBox="1"/>
          <p:nvPr/>
        </p:nvSpPr>
        <p:spPr>
          <a:xfrm>
            <a:off x="165399" y="1157350"/>
            <a:ext cx="431650" cy="369332"/>
          </a:xfrm>
          <a:prstGeom prst="rect">
            <a:avLst/>
          </a:prstGeom>
          <a:noFill/>
        </p:spPr>
        <p:txBody>
          <a:bodyPr wrap="square">
            <a:spAutoFit/>
          </a:bodyPr>
          <a:lstStyle/>
          <a:p>
            <a:r>
              <a:rPr lang="en-US" dirty="0">
                <a:solidFill>
                  <a:srgbClr val="00B050"/>
                </a:solidFill>
              </a:rPr>
              <a:t>🎵</a:t>
            </a:r>
          </a:p>
        </p:txBody>
      </p:sp>
      <p:sp>
        <p:nvSpPr>
          <p:cNvPr id="7" name="TextBox 6">
            <a:extLst>
              <a:ext uri="{FF2B5EF4-FFF2-40B4-BE49-F238E27FC236}">
                <a16:creationId xmlns:a16="http://schemas.microsoft.com/office/drawing/2014/main" id="{61B5BA9B-AE31-A5C3-197F-693D2BCF5190}"/>
              </a:ext>
            </a:extLst>
          </p:cNvPr>
          <p:cNvSpPr txBox="1"/>
          <p:nvPr/>
        </p:nvSpPr>
        <p:spPr>
          <a:xfrm>
            <a:off x="4588585" y="2186497"/>
            <a:ext cx="431650" cy="369332"/>
          </a:xfrm>
          <a:prstGeom prst="rect">
            <a:avLst/>
          </a:prstGeom>
          <a:noFill/>
        </p:spPr>
        <p:txBody>
          <a:bodyPr wrap="square">
            <a:spAutoFit/>
          </a:bodyPr>
          <a:lstStyle/>
          <a:p>
            <a:r>
              <a:rPr lang="en-US" dirty="0">
                <a:solidFill>
                  <a:srgbClr val="00B050"/>
                </a:solidFill>
              </a:rPr>
              <a:t>🎵</a:t>
            </a:r>
          </a:p>
        </p:txBody>
      </p:sp>
      <p:sp>
        <p:nvSpPr>
          <p:cNvPr id="9" name="Oval 8">
            <a:extLst>
              <a:ext uri="{FF2B5EF4-FFF2-40B4-BE49-F238E27FC236}">
                <a16:creationId xmlns:a16="http://schemas.microsoft.com/office/drawing/2014/main" id="{358FB780-2B73-EDFB-CDA0-4C9BA36EB862}"/>
              </a:ext>
            </a:extLst>
          </p:cNvPr>
          <p:cNvSpPr/>
          <p:nvPr/>
        </p:nvSpPr>
        <p:spPr>
          <a:xfrm>
            <a:off x="8081349" y="3326802"/>
            <a:ext cx="215153" cy="217843"/>
          </a:xfrm>
          <a:prstGeom prst="ellipse">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B02181AF-49B2-017B-96F1-CBFF56AAB21F}"/>
              </a:ext>
            </a:extLst>
          </p:cNvPr>
          <p:cNvGrpSpPr/>
          <p:nvPr/>
        </p:nvGrpSpPr>
        <p:grpSpPr>
          <a:xfrm>
            <a:off x="3304498" y="2888977"/>
            <a:ext cx="4287212" cy="2743200"/>
            <a:chOff x="7999883" y="-279506"/>
            <a:chExt cx="4287212" cy="2743200"/>
          </a:xfrm>
        </p:grpSpPr>
        <p:grpSp>
          <p:nvGrpSpPr>
            <p:cNvPr id="13" name="Group 12">
              <a:extLst>
                <a:ext uri="{FF2B5EF4-FFF2-40B4-BE49-F238E27FC236}">
                  <a16:creationId xmlns:a16="http://schemas.microsoft.com/office/drawing/2014/main" id="{6C76ECB3-C204-B180-0DAC-FC616CD90BA5}"/>
                </a:ext>
              </a:extLst>
            </p:cNvPr>
            <p:cNvGrpSpPr/>
            <p:nvPr/>
          </p:nvGrpSpPr>
          <p:grpSpPr>
            <a:xfrm>
              <a:off x="9543895" y="-279506"/>
              <a:ext cx="2743200" cy="2743200"/>
              <a:chOff x="7266791" y="1269784"/>
              <a:chExt cx="2743200" cy="2743200"/>
            </a:xfrm>
          </p:grpSpPr>
          <p:sp>
            <p:nvSpPr>
              <p:cNvPr id="10" name="Oval 9">
                <a:extLst>
                  <a:ext uri="{FF2B5EF4-FFF2-40B4-BE49-F238E27FC236}">
                    <a16:creationId xmlns:a16="http://schemas.microsoft.com/office/drawing/2014/main" id="{FC5E01DC-64B4-6778-B3FA-AD3E11E84CB1}"/>
                  </a:ext>
                </a:extLst>
              </p:cNvPr>
              <p:cNvSpPr/>
              <p:nvPr/>
            </p:nvSpPr>
            <p:spPr>
              <a:xfrm>
                <a:off x="7266791" y="1269784"/>
                <a:ext cx="2743200" cy="2743200"/>
              </a:xfrm>
              <a:prstGeom prst="ellips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40E0220-F79D-D57B-C59E-5CE51650A475}"/>
                  </a:ext>
                </a:extLst>
              </p:cNvPr>
              <p:cNvCxnSpPr>
                <a:cxnSpLocks/>
              </p:cNvCxnSpPr>
              <p:nvPr/>
            </p:nvCxnSpPr>
            <p:spPr>
              <a:xfrm flipH="1">
                <a:off x="7273935" y="2609456"/>
                <a:ext cx="1371600" cy="0"/>
              </a:xfrm>
              <a:prstGeom prst="lin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cxnSp>
        </p:grpSp>
        <p:sp>
          <p:nvSpPr>
            <p:cNvPr id="17" name="TextBox 16">
              <a:extLst>
                <a:ext uri="{FF2B5EF4-FFF2-40B4-BE49-F238E27FC236}">
                  <a16:creationId xmlns:a16="http://schemas.microsoft.com/office/drawing/2014/main" id="{6C83ECBA-A8FB-4169-84F9-20989CA8C4F9}"/>
                </a:ext>
              </a:extLst>
            </p:cNvPr>
            <p:cNvSpPr txBox="1"/>
            <p:nvPr/>
          </p:nvSpPr>
          <p:spPr>
            <a:xfrm>
              <a:off x="7999883" y="267241"/>
              <a:ext cx="1544012" cy="461665"/>
            </a:xfrm>
            <a:prstGeom prst="rect">
              <a:avLst/>
            </a:prstGeom>
            <a:noFill/>
          </p:spPr>
          <p:txBody>
            <a:bodyPr wrap="none" rtlCol="0">
              <a:spAutoFit/>
            </a:bodyPr>
            <a:lstStyle/>
            <a:p>
              <a:r>
                <a:rPr lang="en-US" sz="2400" dirty="0" err="1">
                  <a:solidFill>
                    <a:srgbClr val="D60093"/>
                  </a:solidFill>
                  <a:latin typeface="Consolas" panose="020B0609020204030204" pitchFamily="49" charset="0"/>
                </a:rPr>
                <a:t>max_edge</a:t>
              </a:r>
              <a:endParaRPr lang="en-US" sz="2400" dirty="0">
                <a:solidFill>
                  <a:srgbClr val="D60093"/>
                </a:solidFill>
                <a:latin typeface="Consolas" panose="020B0609020204030204" pitchFamily="49" charset="0"/>
              </a:endParaRPr>
            </a:p>
          </p:txBody>
        </p:sp>
        <p:sp>
          <p:nvSpPr>
            <p:cNvPr id="18" name="Arc 17">
              <a:extLst>
                <a:ext uri="{FF2B5EF4-FFF2-40B4-BE49-F238E27FC236}">
                  <a16:creationId xmlns:a16="http://schemas.microsoft.com/office/drawing/2014/main" id="{685D4263-D349-3238-2B80-42B8989B3FA1}"/>
                </a:ext>
              </a:extLst>
            </p:cNvPr>
            <p:cNvSpPr/>
            <p:nvPr/>
          </p:nvSpPr>
          <p:spPr>
            <a:xfrm>
              <a:off x="9106924" y="557231"/>
              <a:ext cx="907254" cy="1033065"/>
            </a:xfrm>
            <a:prstGeom prst="arc">
              <a:avLst>
                <a:gd name="adj1" fmla="val 16200000"/>
                <a:gd name="adj2" fmla="val 20729467"/>
              </a:avLst>
            </a:prstGeom>
            <a:ln w="3175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8A6B71B2-5112-4A14-2891-A8B814754EF7}"/>
              </a:ext>
            </a:extLst>
          </p:cNvPr>
          <p:cNvGrpSpPr/>
          <p:nvPr/>
        </p:nvGrpSpPr>
        <p:grpSpPr>
          <a:xfrm>
            <a:off x="4745762" y="4126465"/>
            <a:ext cx="2365826" cy="2183111"/>
            <a:chOff x="4517162" y="3614880"/>
            <a:chExt cx="2365826" cy="2183111"/>
          </a:xfrm>
        </p:grpSpPr>
        <p:cxnSp>
          <p:nvCxnSpPr>
            <p:cNvPr id="8" name="Straight Connector 7">
              <a:extLst>
                <a:ext uri="{FF2B5EF4-FFF2-40B4-BE49-F238E27FC236}">
                  <a16:creationId xmlns:a16="http://schemas.microsoft.com/office/drawing/2014/main" id="{551CAC84-FE02-9ABC-FAD5-C921D8DA2CEE}"/>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6F65CF2B-53D9-C5F7-C8E1-93219A8DE633}"/>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93BB791E-549C-B162-800A-4A6471452185}"/>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1" name="Straight Connector 30">
              <a:extLst>
                <a:ext uri="{FF2B5EF4-FFF2-40B4-BE49-F238E27FC236}">
                  <a16:creationId xmlns:a16="http://schemas.microsoft.com/office/drawing/2014/main" id="{63554F24-8965-1097-F20C-82AFBC08F812}"/>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id="{ED487668-7D04-4311-5CA6-C1C45A27F244}"/>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id="{4D57205F-8C25-8F9D-0B49-F05326BD57CA}"/>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id="{2E49CC58-C0E1-6DE6-EB0D-0F91A62AE4A6}"/>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38" name="Oval 37">
              <a:extLst>
                <a:ext uri="{FF2B5EF4-FFF2-40B4-BE49-F238E27FC236}">
                  <a16:creationId xmlns:a16="http://schemas.microsoft.com/office/drawing/2014/main" id="{6059E62E-A7DF-47AF-4148-4AD04A430E14}"/>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29BD1A5-2106-54C8-FE80-8D193212F845}"/>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0CD5B80-D230-43E7-D815-FDCD63000AE5}"/>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76B5BFE-6940-F03D-7430-6966AE012A24}"/>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0011291-7229-83D9-0088-DE2BAB8C1F2A}"/>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7405DAE-B6BD-667F-11AC-F8442B780631}"/>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8A662636-CCD7-9B59-9F24-2DB4BBC58119}"/>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3C89951-F6B8-11A5-CF18-382C4E6F99E4}"/>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C16E48C6-D92C-2EE2-8045-BE8FC8890633}"/>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54" name="Oval 53">
              <a:extLst>
                <a:ext uri="{FF2B5EF4-FFF2-40B4-BE49-F238E27FC236}">
                  <a16:creationId xmlns:a16="http://schemas.microsoft.com/office/drawing/2014/main" id="{137CC19A-347F-389D-2611-468BE9BBDFEF}"/>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id="{3CCE805F-188C-EB68-BFFA-429E1592627C}"/>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58" name="Oval 57">
              <a:extLst>
                <a:ext uri="{FF2B5EF4-FFF2-40B4-BE49-F238E27FC236}">
                  <a16:creationId xmlns:a16="http://schemas.microsoft.com/office/drawing/2014/main" id="{4C7DAACF-17EB-72DC-6675-08D9A4438974}"/>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896DE9F6-B823-522D-D5F3-ED62C241A9ED}"/>
              </a:ext>
            </a:extLst>
          </p:cNvPr>
          <p:cNvCxnSpPr>
            <a:cxnSpLocks/>
          </p:cNvCxnSpPr>
          <p:nvPr/>
        </p:nvCxnSpPr>
        <p:spPr>
          <a:xfrm flipV="1">
            <a:off x="6253546" y="3734533"/>
            <a:ext cx="1184900" cy="500473"/>
          </a:xfrm>
          <a:prstGeom prst="line">
            <a:avLst/>
          </a:prstGeom>
          <a:ln w="63500">
            <a:solidFill>
              <a:srgbClr val="7030A0"/>
            </a:solidFill>
          </a:ln>
        </p:spPr>
        <p:style>
          <a:lnRef idx="1">
            <a:schemeClr val="accent2"/>
          </a:lnRef>
          <a:fillRef idx="0">
            <a:schemeClr val="accent2"/>
          </a:fillRef>
          <a:effectRef idx="0">
            <a:schemeClr val="accent2"/>
          </a:effectRef>
          <a:fontRef idx="minor">
            <a:schemeClr val="tx1"/>
          </a:fontRef>
        </p:style>
      </p:cxnSp>
      <p:sp>
        <p:nvSpPr>
          <p:cNvPr id="66" name="Oval 65">
            <a:extLst>
              <a:ext uri="{FF2B5EF4-FFF2-40B4-BE49-F238E27FC236}">
                <a16:creationId xmlns:a16="http://schemas.microsoft.com/office/drawing/2014/main" id="{B40FA28F-FE7E-93BC-95D9-E7257EE8246C}"/>
              </a:ext>
            </a:extLst>
          </p:cNvPr>
          <p:cNvSpPr/>
          <p:nvPr/>
        </p:nvSpPr>
        <p:spPr>
          <a:xfrm>
            <a:off x="6152694" y="4120666"/>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C5103BF9-9F80-02EB-9657-3EDD9DBCA236}"/>
              </a:ext>
            </a:extLst>
          </p:cNvPr>
          <p:cNvSpPr/>
          <p:nvPr/>
        </p:nvSpPr>
        <p:spPr>
          <a:xfrm>
            <a:off x="8090041" y="3330168"/>
            <a:ext cx="215153" cy="217843"/>
          </a:xfrm>
          <a:prstGeom prst="ellipse">
            <a:avLst/>
          </a:prstGeom>
          <a:solidFill>
            <a:srgbClr val="00B050"/>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76" name="Ink 75">
                <a:extLst>
                  <a:ext uri="{FF2B5EF4-FFF2-40B4-BE49-F238E27FC236}">
                    <a16:creationId xmlns:a16="http://schemas.microsoft.com/office/drawing/2014/main" id="{C99205B9-8703-CB1D-3516-642FA15F1E64}"/>
                  </a:ext>
                </a:extLst>
              </p14:cNvPr>
              <p14:cNvContentPartPr/>
              <p14:nvPr/>
            </p14:nvContentPartPr>
            <p14:xfrm>
              <a:off x="831960" y="2286000"/>
              <a:ext cx="10553040" cy="4471920"/>
            </p14:xfrm>
          </p:contentPart>
        </mc:Choice>
        <mc:Fallback xmlns="">
          <p:pic>
            <p:nvPicPr>
              <p:cNvPr id="76" name="Ink 75">
                <a:extLst>
                  <a:ext uri="{FF2B5EF4-FFF2-40B4-BE49-F238E27FC236}">
                    <a16:creationId xmlns:a16="http://schemas.microsoft.com/office/drawing/2014/main" id="{C99205B9-8703-CB1D-3516-642FA15F1E64}"/>
                  </a:ext>
                </a:extLst>
              </p:cNvPr>
              <p:cNvPicPr/>
              <p:nvPr/>
            </p:nvPicPr>
            <p:blipFill>
              <a:blip r:embed="rId3"/>
              <a:stretch>
                <a:fillRect/>
              </a:stretch>
            </p:blipFill>
            <p:spPr>
              <a:xfrm>
                <a:off x="822600" y="2276640"/>
                <a:ext cx="10571760" cy="44906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7" name="Ink 76">
                <a:extLst>
                  <a:ext uri="{FF2B5EF4-FFF2-40B4-BE49-F238E27FC236}">
                    <a16:creationId xmlns:a16="http://schemas.microsoft.com/office/drawing/2014/main" id="{9A23A80E-0092-9D9F-41A0-9B049B58485A}"/>
                  </a:ext>
                </a:extLst>
              </p14:cNvPr>
              <p14:cNvContentPartPr/>
              <p14:nvPr/>
            </p14:nvContentPartPr>
            <p14:xfrm>
              <a:off x="9281160" y="5562720"/>
              <a:ext cx="1220760" cy="588600"/>
            </p14:xfrm>
          </p:contentPart>
        </mc:Choice>
        <mc:Fallback xmlns="">
          <p:pic>
            <p:nvPicPr>
              <p:cNvPr id="77" name="Ink 76">
                <a:extLst>
                  <a:ext uri="{FF2B5EF4-FFF2-40B4-BE49-F238E27FC236}">
                    <a16:creationId xmlns:a16="http://schemas.microsoft.com/office/drawing/2014/main" id="{9A23A80E-0092-9D9F-41A0-9B049B58485A}"/>
                  </a:ext>
                </a:extLst>
              </p:cNvPr>
              <p:cNvPicPr/>
              <p:nvPr/>
            </p:nvPicPr>
            <p:blipFill>
              <a:blip r:embed="rId5"/>
              <a:stretch>
                <a:fillRect/>
              </a:stretch>
            </p:blipFill>
            <p:spPr>
              <a:xfrm>
                <a:off x="9271800" y="5553360"/>
                <a:ext cx="1239480" cy="607320"/>
              </a:xfrm>
              <a:prstGeom prst="rect">
                <a:avLst/>
              </a:prstGeom>
            </p:spPr>
          </p:pic>
        </mc:Fallback>
      </mc:AlternateContent>
    </p:spTree>
    <p:extLst>
      <p:ext uri="{BB962C8B-B14F-4D97-AF65-F5344CB8AC3E}">
        <p14:creationId xmlns:p14="http://schemas.microsoft.com/office/powerpoint/2010/main" val="51036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childTnLst>
                          </p:cTn>
                        </p:par>
                        <p:par>
                          <p:cTn id="21" fill="hold">
                            <p:stCondLst>
                              <p:cond delay="0"/>
                            </p:stCondLst>
                            <p:childTnLst>
                              <p:par>
                                <p:cTn id="22" presetID="42" presetClass="path" presetSubtype="0" accel="50000" decel="50000" fill="hold" grpId="1" nodeType="afterEffect">
                                  <p:stCondLst>
                                    <p:cond delay="0"/>
                                  </p:stCondLst>
                                  <p:childTnLst>
                                    <p:animMotion origin="layout" path="M 4.16667E-6 1.11111E-6 L -0.05899 0.04097 " pathEditMode="relative" rAng="0" ptsTypes="AA">
                                      <p:cBhvr>
                                        <p:cTn id="23" dur="2000" fill="hold"/>
                                        <p:tgtEl>
                                          <p:spTgt spid="75"/>
                                        </p:tgtEl>
                                        <p:attrNameLst>
                                          <p:attrName>ppt_x</p:attrName>
                                          <p:attrName>ppt_y</p:attrName>
                                        </p:attrNameLst>
                                      </p:cBhvr>
                                      <p:rCtr x="-2956" y="2037"/>
                                    </p:animMotion>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6" grpId="0" animBg="1"/>
      <p:bldP spid="75" grpId="0" animBg="1"/>
      <p:bldP spid="75"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726C3-CA45-4C17-C2AD-1BC13F5EA5F8}"/>
            </a:ext>
          </a:extLst>
        </p:cNvPr>
        <p:cNvGrpSpPr/>
        <p:nvPr/>
      </p:nvGrpSpPr>
      <p:grpSpPr>
        <a:xfrm>
          <a:off x="0" y="0"/>
          <a:ext cx="0" cy="0"/>
          <a:chOff x="0" y="0"/>
          <a:chExt cx="0" cy="0"/>
        </a:xfrm>
      </p:grpSpPr>
      <p:cxnSp>
        <p:nvCxnSpPr>
          <p:cNvPr id="67" name="Straight Connector 66">
            <a:extLst>
              <a:ext uri="{FF2B5EF4-FFF2-40B4-BE49-F238E27FC236}">
                <a16:creationId xmlns:a16="http://schemas.microsoft.com/office/drawing/2014/main" id="{C2D2A991-F591-577B-547F-1E8A0D0A3F79}"/>
              </a:ext>
            </a:extLst>
          </p:cNvPr>
          <p:cNvCxnSpPr>
            <a:cxnSpLocks/>
          </p:cNvCxnSpPr>
          <p:nvPr/>
        </p:nvCxnSpPr>
        <p:spPr>
          <a:xfrm flipH="1">
            <a:off x="9433069" y="3610293"/>
            <a:ext cx="1925623" cy="792925"/>
          </a:xfrm>
          <a:prstGeom prst="lin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cxnSp>
      <p:sp>
        <p:nvSpPr>
          <p:cNvPr id="2" name="Title 1">
            <a:extLst>
              <a:ext uri="{FF2B5EF4-FFF2-40B4-BE49-F238E27FC236}">
                <a16:creationId xmlns:a16="http://schemas.microsoft.com/office/drawing/2014/main" id="{50F5F8B4-7846-7A92-6BFB-0369E9045F10}"/>
              </a:ext>
            </a:extLst>
          </p:cNvPr>
          <p:cNvSpPr>
            <a:spLocks noGrp="1"/>
          </p:cNvSpPr>
          <p:nvPr>
            <p:ph type="title"/>
          </p:nvPr>
        </p:nvSpPr>
        <p:spPr/>
        <p:txBody>
          <a:bodyPr/>
          <a:lstStyle/>
          <a:p>
            <a:r>
              <a:rPr lang="en-US"/>
              <a:t>RRT (Rapidly-Exploring Random Trees)</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4466CA5-0503-89CC-9A2D-8A715BD9A110}"/>
                  </a:ext>
                </a:extLst>
              </p:cNvPr>
              <p:cNvSpPr>
                <a:spLocks noGrp="1"/>
              </p:cNvSpPr>
              <p:nvPr>
                <p:ph idx="1"/>
              </p:nvPr>
            </p:nvSpPr>
            <p:spPr>
              <a:xfrm>
                <a:off x="552099" y="1113178"/>
                <a:ext cx="7220301" cy="4935678"/>
              </a:xfrm>
            </p:spPr>
            <p:txBody>
              <a:bodyPr/>
              <a:lstStyle/>
              <a:p>
                <a:r>
                  <a:rPr lang="en-US" dirty="0">
                    <a:solidFill>
                      <a:schemeClr val="tx1"/>
                    </a:solidFill>
                  </a:rPr>
                  <a:t>Initialize tree with node containing </a:t>
                </a:r>
                <a14:m>
                  <m:oMath xmlns:m="http://schemas.openxmlformats.org/officeDocument/2006/math">
                    <m:sSub>
                      <m:sSubPr>
                        <m:ctrlPr>
                          <a:rPr lang="en-US" b="1" i="0" dirty="0" smtClean="0">
                            <a:solidFill>
                              <a:srgbClr val="C00000"/>
                            </a:solidFill>
                            <a:latin typeface="Cambria Math" panose="02040503050406030204" pitchFamily="18" charset="0"/>
                          </a:rPr>
                        </m:ctrlPr>
                      </m:sSubPr>
                      <m:e>
                        <m:r>
                          <a:rPr lang="en-US" b="1" i="0" dirty="0" smtClean="0">
                            <a:solidFill>
                              <a:srgbClr val="C00000"/>
                            </a:solidFill>
                            <a:latin typeface="Cambria Math" panose="02040503050406030204" pitchFamily="18" charset="0"/>
                          </a:rPr>
                          <m:t>𝐪</m:t>
                        </m:r>
                      </m:e>
                      <m:sub>
                        <m:r>
                          <a:rPr lang="en-US" i="1" dirty="0" smtClean="0">
                            <a:solidFill>
                              <a:srgbClr val="C00000"/>
                            </a:solidFill>
                            <a:latin typeface="Cambria Math" panose="02040503050406030204" pitchFamily="18" charset="0"/>
                          </a:rPr>
                          <m:t>𝑖𝑛𝑖𝑡</m:t>
                        </m:r>
                      </m:sub>
                    </m:sSub>
                  </m:oMath>
                </a14:m>
                <a:endParaRPr lang="en-US" dirty="0">
                  <a:solidFill>
                    <a:srgbClr val="C00000"/>
                  </a:solidFill>
                </a:endParaRPr>
              </a:p>
              <a:p>
                <a:r>
                  <a:rPr lang="en-US" dirty="0">
                    <a:solidFill>
                      <a:schemeClr val="tx1"/>
                    </a:solidFill>
                  </a:rPr>
                  <a:t>While a </a:t>
                </a:r>
                <a14:m>
                  <m:oMath xmlns:m="http://schemas.openxmlformats.org/officeDocument/2006/math">
                    <m:sSub>
                      <m:sSubPr>
                        <m:ctrlPr>
                          <a:rPr lang="en-US" b="1" dirty="0">
                            <a:solidFill>
                              <a:srgbClr val="00B0F0"/>
                            </a:solidFill>
                            <a:latin typeface="Cambria Math" panose="02040503050406030204" pitchFamily="18" charset="0"/>
                          </a:rPr>
                        </m:ctrlPr>
                      </m:sSubPr>
                      <m:e>
                        <m:r>
                          <a:rPr lang="en-US" b="1" dirty="0">
                            <a:solidFill>
                              <a:srgbClr val="00B0F0"/>
                            </a:solidFill>
                            <a:latin typeface="Cambria Math" panose="02040503050406030204" pitchFamily="18" charset="0"/>
                          </a:rPr>
                          <m:t>𝐪</m:t>
                        </m:r>
                      </m:e>
                      <m:sub>
                        <m:r>
                          <a:rPr lang="en-US" b="0" i="1" dirty="0" smtClean="0">
                            <a:solidFill>
                              <a:srgbClr val="00B0F0"/>
                            </a:solidFill>
                            <a:latin typeface="Cambria Math" panose="02040503050406030204" pitchFamily="18" charset="0"/>
                          </a:rPr>
                          <m:t>𝑔𝑜𝑎𝑙</m:t>
                        </m:r>
                      </m:sub>
                    </m:sSub>
                  </m:oMath>
                </a14:m>
                <a:r>
                  <a:rPr lang="en-US" dirty="0">
                    <a:solidFill>
                      <a:schemeClr val="tx1"/>
                    </a:solidFill>
                  </a:rPr>
                  <a:t> has not been reached</a:t>
                </a:r>
              </a:p>
              <a:p>
                <a:pPr marL="514350" indent="-514350">
                  <a:buFont typeface="+mj-lt"/>
                  <a:buAutoNum type="arabicPeriod"/>
                </a:pPr>
                <a:r>
                  <a:rPr lang="en-US" dirty="0">
                    <a:solidFill>
                      <a:schemeClr val="tx1"/>
                    </a:solidFill>
                  </a:rPr>
                  <a:t>Sample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b="0" i="1" dirty="0" smtClean="0">
                            <a:solidFill>
                              <a:srgbClr val="92D050"/>
                            </a:solidFill>
                            <a:latin typeface="Cambria Math" panose="02040503050406030204" pitchFamily="18" charset="0"/>
                          </a:rPr>
                          <m:t>𝑟𝑎𝑛𝑑</m:t>
                        </m:r>
                      </m:sub>
                    </m:sSub>
                  </m:oMath>
                </a14:m>
                <a:r>
                  <a:rPr lang="en-US" dirty="0">
                    <a:solidFill>
                      <a:schemeClr val="tx1"/>
                    </a:solidFill>
                  </a:rPr>
                  <a:t> from configuration space</a:t>
                </a:r>
              </a:p>
              <a:p>
                <a:pPr marL="514350" indent="-514350">
                  <a:buFont typeface="+mj-lt"/>
                  <a:buAutoNum type="arabicPeriod"/>
                </a:pPr>
                <a:r>
                  <a:rPr lang="en-US" dirty="0">
                    <a:solidFill>
                      <a:schemeClr val="tx1"/>
                    </a:solidFill>
                  </a:rPr>
                  <a:t>Find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b="0" i="1" dirty="0" smtClean="0">
                            <a:solidFill>
                              <a:srgbClr val="7030A0"/>
                            </a:solidFill>
                            <a:latin typeface="Cambria Math" panose="02040503050406030204" pitchFamily="18" charset="0"/>
                          </a:rPr>
                          <m:t>𝑛𝑒𝑎𝑟</m:t>
                        </m:r>
                      </m:sub>
                    </m:sSub>
                  </m:oMath>
                </a14:m>
                <a:r>
                  <a:rPr lang="en-US" dirty="0">
                    <a:solidFill>
                      <a:schemeClr val="tx1"/>
                    </a:solidFill>
                  </a:rPr>
                  <a:t>, the node in tree closest to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b="1" dirty="0">
                  <a:solidFill>
                    <a:srgbClr val="92D050"/>
                  </a:solidFill>
                </a:endParaRPr>
              </a:p>
              <a:p>
                <a:pPr marL="514350" indent="-514350">
                  <a:buFont typeface="+mj-lt"/>
                  <a:buAutoNum type="arabicPeriod"/>
                </a:pPr>
                <a:r>
                  <a:rPr lang="en-US" dirty="0">
                    <a:solidFill>
                      <a:schemeClr val="tx1"/>
                    </a:solidFill>
                  </a:rPr>
                  <a:t>If </a:t>
                </a:r>
                <a14:m>
                  <m:oMath xmlns:m="http://schemas.openxmlformats.org/officeDocument/2006/math">
                    <m:r>
                      <a:rPr lang="en-US" b="0" i="1" smtClean="0">
                        <a:solidFill>
                          <a:schemeClr val="tx1"/>
                        </a:solidFill>
                        <a:latin typeface="Cambria Math" panose="02040503050406030204" pitchFamily="18" charset="0"/>
                      </a:rPr>
                      <m:t>𝑑𝑖𝑠𝑡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𝑛𝑒𝑎𝑟</m:t>
                            </m:r>
                          </m:sub>
                        </m:sSub>
                        <m:r>
                          <a:rPr lang="en-US" b="0" i="1" smtClean="0">
                            <a:solidFill>
                              <a:schemeClr val="tx1"/>
                            </a:solidFill>
                            <a:latin typeface="Cambria Math" panose="02040503050406030204" pitchFamily="18" charset="0"/>
                          </a:rPr>
                          <m:t>,</m:t>
                        </m:r>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e>
                    </m:d>
                    <m:r>
                      <a:rPr lang="en-US" b="0" i="1" smtClean="0">
                        <a:solidFill>
                          <a:schemeClr val="tx1"/>
                        </a:solidFill>
                        <a:latin typeface="Cambria Math" panose="02040503050406030204" pitchFamily="18" charset="0"/>
                      </a:rPr>
                      <m:t>≤</m:t>
                    </m:r>
                    <m:r>
                      <m:rPr>
                        <m:sty m:val="p"/>
                      </m:rPr>
                      <a:rPr lang="en-US" b="0" i="0" smtClean="0">
                        <a:solidFill>
                          <a:srgbClr val="D60093"/>
                        </a:solidFill>
                        <a:latin typeface="Cambria Math" panose="02040503050406030204" pitchFamily="18" charset="0"/>
                      </a:rPr>
                      <m:t>max</m:t>
                    </m:r>
                    <m:r>
                      <a:rPr lang="en-US" b="0" i="0" smtClean="0">
                        <a:solidFill>
                          <a:srgbClr val="D60093"/>
                        </a:solidFill>
                        <a:latin typeface="Cambria Math" panose="02040503050406030204" pitchFamily="18" charset="0"/>
                      </a:rPr>
                      <m:t>_</m:t>
                    </m:r>
                    <m:r>
                      <m:rPr>
                        <m:sty m:val="p"/>
                      </m:rPr>
                      <a:rPr lang="en-US" b="0" i="0" smtClean="0">
                        <a:solidFill>
                          <a:srgbClr val="D60093"/>
                        </a:solidFill>
                        <a:latin typeface="Cambria Math" panose="02040503050406030204" pitchFamily="18" charset="0"/>
                      </a:rPr>
                      <m:t>edge</m:t>
                    </m:r>
                  </m:oMath>
                </a14:m>
                <a:endParaRPr lang="en-US" dirty="0">
                  <a:solidFill>
                    <a:schemeClr val="tx1"/>
                  </a:solidFill>
                </a:endParaRPr>
              </a:p>
              <a:p>
                <a:pPr marL="1198563" lvl="3" indent="-514350">
                  <a:buFont typeface="+mj-lt"/>
                  <a:buAutoNum type="alphaLcPeriod"/>
                </a:pPr>
                <a14:m>
                  <m:oMath xmlns:m="http://schemas.openxmlformats.org/officeDocument/2006/math">
                    <m:sSub>
                      <m:sSubPr>
                        <m:ctrlPr>
                          <a:rPr lang="en-US" sz="2600" b="1" dirty="0">
                            <a:solidFill>
                              <a:srgbClr val="00B050"/>
                            </a:solidFill>
                            <a:latin typeface="Cambria Math" panose="02040503050406030204" pitchFamily="18" charset="0"/>
                          </a:rPr>
                        </m:ctrlPr>
                      </m:sSubPr>
                      <m:e>
                        <m:r>
                          <a:rPr lang="en-US" sz="2600" b="1" dirty="0">
                            <a:solidFill>
                              <a:srgbClr val="00B050"/>
                            </a:solidFill>
                            <a:latin typeface="Cambria Math" panose="02040503050406030204" pitchFamily="18" charset="0"/>
                          </a:rPr>
                          <m:t>𝐪</m:t>
                        </m:r>
                      </m:e>
                      <m:sub>
                        <m:r>
                          <a:rPr lang="en-US" sz="2600" b="0" i="1" dirty="0" smtClean="0">
                            <a:solidFill>
                              <a:srgbClr val="00B050"/>
                            </a:solidFill>
                            <a:latin typeface="Cambria Math" panose="02040503050406030204" pitchFamily="18" charset="0"/>
                          </a:rPr>
                          <m:t>𝑛𝑒𝑤</m:t>
                        </m:r>
                      </m:sub>
                    </m:sSub>
                    <m:r>
                      <a:rPr lang="en-US" sz="2600" b="0" i="1" smtClean="0">
                        <a:solidFill>
                          <a:schemeClr val="tx1"/>
                        </a:solidFill>
                        <a:latin typeface="Cambria Math" panose="02040503050406030204" pitchFamily="18" charset="0"/>
                      </a:rPr>
                      <m:t>←</m:t>
                    </m:r>
                    <m:sSub>
                      <m:sSubPr>
                        <m:ctrlPr>
                          <a:rPr lang="en-US" sz="2600" b="1" dirty="0">
                            <a:solidFill>
                              <a:srgbClr val="92D050"/>
                            </a:solidFill>
                            <a:latin typeface="Cambria Math" panose="02040503050406030204" pitchFamily="18" charset="0"/>
                          </a:rPr>
                        </m:ctrlPr>
                      </m:sSubPr>
                      <m:e>
                        <m:r>
                          <a:rPr lang="en-US" sz="2600" b="1" dirty="0">
                            <a:solidFill>
                              <a:srgbClr val="92D050"/>
                            </a:solidFill>
                            <a:latin typeface="Cambria Math" panose="02040503050406030204" pitchFamily="18" charset="0"/>
                          </a:rPr>
                          <m:t>𝐪</m:t>
                        </m:r>
                      </m:e>
                      <m:sub>
                        <m:r>
                          <a:rPr lang="en-US" sz="2600" i="1" dirty="0">
                            <a:solidFill>
                              <a:srgbClr val="92D050"/>
                            </a:solidFill>
                            <a:latin typeface="Cambria Math" panose="02040503050406030204" pitchFamily="18" charset="0"/>
                          </a:rPr>
                          <m:t>𝑟𝑎𝑛𝑑</m:t>
                        </m:r>
                      </m:sub>
                    </m:sSub>
                  </m:oMath>
                </a14:m>
                <a:endParaRPr lang="en-US" sz="2600" dirty="0"/>
              </a:p>
              <a:p>
                <a:pPr lvl="2" indent="0">
                  <a:buNone/>
                </a:pPr>
                <a:r>
                  <a:rPr lang="en-US" sz="2800" dirty="0"/>
                  <a:t>else</a:t>
                </a:r>
                <a:endParaRPr lang="en-US" sz="2800" dirty="0">
                  <a:solidFill>
                    <a:schemeClr val="tx1"/>
                  </a:solidFill>
                </a:endParaRPr>
              </a:p>
              <a:p>
                <a:pPr marL="1198563" lvl="3" indent="-514350">
                  <a:buFont typeface="+mj-lt"/>
                  <a:buAutoNum type="alphaLcPeriod" startAt="2"/>
                </a:pPr>
                <a14:m>
                  <m:oMath xmlns:m="http://schemas.openxmlformats.org/officeDocument/2006/math">
                    <m:sSub>
                      <m:sSubPr>
                        <m:ctrlPr>
                          <a:rPr lang="en-US" sz="2600" b="1" dirty="0">
                            <a:solidFill>
                              <a:srgbClr val="00B050"/>
                            </a:solidFill>
                            <a:latin typeface="Cambria Math" panose="02040503050406030204" pitchFamily="18" charset="0"/>
                          </a:rPr>
                        </m:ctrlPr>
                      </m:sSubPr>
                      <m:e>
                        <m:r>
                          <a:rPr lang="en-US" sz="2600" b="1" dirty="0">
                            <a:solidFill>
                              <a:srgbClr val="00B050"/>
                            </a:solidFill>
                            <a:latin typeface="Cambria Math" panose="02040503050406030204" pitchFamily="18" charset="0"/>
                          </a:rPr>
                          <m:t>𝐪</m:t>
                        </m:r>
                      </m:e>
                      <m:sub>
                        <m:r>
                          <a:rPr lang="en-US" sz="2600" i="1" dirty="0">
                            <a:solidFill>
                              <a:srgbClr val="00B050"/>
                            </a:solidFill>
                            <a:latin typeface="Cambria Math" panose="02040503050406030204" pitchFamily="18" charset="0"/>
                          </a:rPr>
                          <m:t>𝑛𝑒𝑤</m:t>
                        </m:r>
                      </m:sub>
                    </m:sSub>
                    <m:r>
                      <a:rPr lang="en-US" sz="2600" i="1">
                        <a:latin typeface="Cambria Math" panose="02040503050406030204" pitchFamily="18" charset="0"/>
                      </a:rPr>
                      <m:t>←</m:t>
                    </m:r>
                  </m:oMath>
                </a14:m>
                <a:r>
                  <a:rPr lang="en-US" sz="2600" dirty="0"/>
                  <a:t> compute </a:t>
                </a:r>
                <a14:m>
                  <m:oMath xmlns:m="http://schemas.openxmlformats.org/officeDocument/2006/math">
                    <m:r>
                      <a:rPr lang="en-US" sz="2600" b="1" i="0" smtClean="0">
                        <a:latin typeface="Cambria Math" panose="02040503050406030204" pitchFamily="18" charset="0"/>
                      </a:rPr>
                      <m:t>𝐪</m:t>
                    </m:r>
                  </m:oMath>
                </a14:m>
                <a:r>
                  <a:rPr lang="en-US" sz="2600" dirty="0"/>
                  <a:t> in direction of </a:t>
                </a:r>
                <a14:m>
                  <m:oMath xmlns:m="http://schemas.openxmlformats.org/officeDocument/2006/math">
                    <m:sSub>
                      <m:sSubPr>
                        <m:ctrlPr>
                          <a:rPr lang="en-US" sz="2600" b="1" dirty="0">
                            <a:solidFill>
                              <a:srgbClr val="92D050"/>
                            </a:solidFill>
                            <a:latin typeface="Cambria Math" panose="02040503050406030204" pitchFamily="18" charset="0"/>
                          </a:rPr>
                        </m:ctrlPr>
                      </m:sSubPr>
                      <m:e>
                        <m:r>
                          <a:rPr lang="en-US" sz="2600" b="1" dirty="0">
                            <a:solidFill>
                              <a:srgbClr val="92D050"/>
                            </a:solidFill>
                            <a:latin typeface="Cambria Math" panose="02040503050406030204" pitchFamily="18" charset="0"/>
                          </a:rPr>
                          <m:t>𝐪</m:t>
                        </m:r>
                      </m:e>
                      <m:sub>
                        <m:r>
                          <a:rPr lang="en-US" sz="2600" i="1" dirty="0">
                            <a:solidFill>
                              <a:srgbClr val="92D050"/>
                            </a:solidFill>
                            <a:latin typeface="Cambria Math" panose="02040503050406030204" pitchFamily="18" charset="0"/>
                          </a:rPr>
                          <m:t>𝑟𝑎𝑛𝑑</m:t>
                        </m:r>
                      </m:sub>
                    </m:sSub>
                  </m:oMath>
                </a14:m>
                <a:r>
                  <a:rPr lang="en-US" sz="2600" dirty="0"/>
                  <a:t> but only </a:t>
                </a:r>
                <a14:m>
                  <m:oMath xmlns:m="http://schemas.openxmlformats.org/officeDocument/2006/math">
                    <m:r>
                      <m:rPr>
                        <m:sty m:val="p"/>
                      </m:rPr>
                      <a:rPr lang="en-US" sz="2800">
                        <a:solidFill>
                          <a:srgbClr val="D60093"/>
                        </a:solidFill>
                        <a:latin typeface="Cambria Math" panose="02040503050406030204" pitchFamily="18" charset="0"/>
                      </a:rPr>
                      <m:t>max</m:t>
                    </m:r>
                    <m:r>
                      <a:rPr lang="en-US" sz="2800">
                        <a:solidFill>
                          <a:srgbClr val="D60093"/>
                        </a:solidFill>
                        <a:latin typeface="Cambria Math" panose="02040503050406030204" pitchFamily="18" charset="0"/>
                      </a:rPr>
                      <m:t>_</m:t>
                    </m:r>
                    <m:r>
                      <m:rPr>
                        <m:sty m:val="p"/>
                      </m:rPr>
                      <a:rPr lang="en-US" sz="2800">
                        <a:solidFill>
                          <a:srgbClr val="D60093"/>
                        </a:solidFill>
                        <a:latin typeface="Cambria Math" panose="02040503050406030204" pitchFamily="18" charset="0"/>
                      </a:rPr>
                      <m:t>edge</m:t>
                    </m:r>
                  </m:oMath>
                </a14:m>
                <a:r>
                  <a:rPr lang="en-US" sz="2600" dirty="0"/>
                  <a:t> away</a:t>
                </a:r>
              </a:p>
              <a:p>
                <a:pPr marL="514350" indent="-514350">
                  <a:buFont typeface="+mj-lt"/>
                  <a:buAutoNum type="arabicPeriod"/>
                </a:pPr>
                <a:r>
                  <a:rPr lang="en-US" dirty="0">
                    <a:solidFill>
                      <a:schemeClr val="tx1"/>
                    </a:solidFill>
                  </a:rPr>
                  <a:t>Add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tree with parent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m:t>
                        </m:r>
                        <m:r>
                          <a:rPr lang="en-US" b="0" i="1" dirty="0" smtClean="0">
                            <a:solidFill>
                              <a:srgbClr val="7030A0"/>
                            </a:solidFill>
                            <a:latin typeface="Cambria Math" panose="02040503050406030204" pitchFamily="18" charset="0"/>
                          </a:rPr>
                          <m:t>𝑎𝑟</m:t>
                        </m:r>
                      </m:sub>
                    </m:sSub>
                  </m:oMath>
                </a14:m>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C4466CA5-0503-89CC-9A2D-8A715BD9A110}"/>
                  </a:ext>
                </a:extLst>
              </p:cNvPr>
              <p:cNvSpPr>
                <a:spLocks noGrp="1" noRot="1" noChangeAspect="1" noMove="1" noResize="1" noEditPoints="1" noAdjustHandles="1" noChangeArrowheads="1" noChangeShapeType="1" noTextEdit="1"/>
              </p:cNvSpPr>
              <p:nvPr>
                <p:ph idx="1"/>
              </p:nvPr>
            </p:nvSpPr>
            <p:spPr>
              <a:xfrm>
                <a:off x="552099" y="1113178"/>
                <a:ext cx="7220301" cy="4935678"/>
              </a:xfrm>
              <a:blipFill>
                <a:blip r:embed="rId2"/>
                <a:stretch>
                  <a:fillRect l="-1774" t="-2101"/>
                </a:stretch>
              </a:blipFill>
            </p:spPr>
            <p:txBody>
              <a:bodyPr/>
              <a:lstStyle/>
              <a:p>
                <a:r>
                  <a:rPr lang="en-US">
                    <a:noFill/>
                  </a:rPr>
                  <a:t> </a:t>
                </a:r>
              </a:p>
            </p:txBody>
          </p:sp>
        </mc:Fallback>
      </mc:AlternateContent>
      <p:sp>
        <p:nvSpPr>
          <p:cNvPr id="9" name="Oval 8">
            <a:extLst>
              <a:ext uri="{FF2B5EF4-FFF2-40B4-BE49-F238E27FC236}">
                <a16:creationId xmlns:a16="http://schemas.microsoft.com/office/drawing/2014/main" id="{D405DA61-7C54-F48F-D035-1A18F02966C1}"/>
              </a:ext>
            </a:extLst>
          </p:cNvPr>
          <p:cNvSpPr/>
          <p:nvPr/>
        </p:nvSpPr>
        <p:spPr>
          <a:xfrm>
            <a:off x="11249999" y="3508095"/>
            <a:ext cx="215153" cy="217843"/>
          </a:xfrm>
          <a:prstGeom prst="ellipse">
            <a:avLst/>
          </a:prstGeom>
          <a:solidFill>
            <a:srgbClr val="92D050"/>
          </a:solid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CB0773D5-4381-4DA5-07E7-4818E094B091}"/>
              </a:ext>
            </a:extLst>
          </p:cNvPr>
          <p:cNvGrpSpPr/>
          <p:nvPr/>
        </p:nvGrpSpPr>
        <p:grpSpPr>
          <a:xfrm>
            <a:off x="6473148" y="3070270"/>
            <a:ext cx="4287212" cy="2743200"/>
            <a:chOff x="7999883" y="-279506"/>
            <a:chExt cx="4287212" cy="2743200"/>
          </a:xfrm>
        </p:grpSpPr>
        <p:grpSp>
          <p:nvGrpSpPr>
            <p:cNvPr id="13" name="Group 12">
              <a:extLst>
                <a:ext uri="{FF2B5EF4-FFF2-40B4-BE49-F238E27FC236}">
                  <a16:creationId xmlns:a16="http://schemas.microsoft.com/office/drawing/2014/main" id="{9634AE97-363A-2347-C134-908D04F1BEBD}"/>
                </a:ext>
              </a:extLst>
            </p:cNvPr>
            <p:cNvGrpSpPr/>
            <p:nvPr/>
          </p:nvGrpSpPr>
          <p:grpSpPr>
            <a:xfrm>
              <a:off x="9543895" y="-279506"/>
              <a:ext cx="2743200" cy="2743200"/>
              <a:chOff x="7266791" y="1269784"/>
              <a:chExt cx="2743200" cy="2743200"/>
            </a:xfrm>
          </p:grpSpPr>
          <p:sp>
            <p:nvSpPr>
              <p:cNvPr id="10" name="Oval 9">
                <a:extLst>
                  <a:ext uri="{FF2B5EF4-FFF2-40B4-BE49-F238E27FC236}">
                    <a16:creationId xmlns:a16="http://schemas.microsoft.com/office/drawing/2014/main" id="{5923D304-D973-06D1-B2F4-5255CDEF3AC5}"/>
                  </a:ext>
                </a:extLst>
              </p:cNvPr>
              <p:cNvSpPr/>
              <p:nvPr/>
            </p:nvSpPr>
            <p:spPr>
              <a:xfrm>
                <a:off x="7266791" y="1269784"/>
                <a:ext cx="2743200" cy="2743200"/>
              </a:xfrm>
              <a:prstGeom prst="ellips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9F57957-80A3-72EA-4424-20131BAB2CC7}"/>
                  </a:ext>
                </a:extLst>
              </p:cNvPr>
              <p:cNvCxnSpPr>
                <a:cxnSpLocks/>
              </p:cNvCxnSpPr>
              <p:nvPr/>
            </p:nvCxnSpPr>
            <p:spPr>
              <a:xfrm flipH="1">
                <a:off x="7273935" y="2609456"/>
                <a:ext cx="1371600" cy="0"/>
              </a:xfrm>
              <a:prstGeom prst="lin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cxnSp>
        </p:grpSp>
        <p:sp>
          <p:nvSpPr>
            <p:cNvPr id="17" name="TextBox 16">
              <a:extLst>
                <a:ext uri="{FF2B5EF4-FFF2-40B4-BE49-F238E27FC236}">
                  <a16:creationId xmlns:a16="http://schemas.microsoft.com/office/drawing/2014/main" id="{04E10363-5391-F7B4-2086-414736D9542C}"/>
                </a:ext>
              </a:extLst>
            </p:cNvPr>
            <p:cNvSpPr txBox="1"/>
            <p:nvPr/>
          </p:nvSpPr>
          <p:spPr>
            <a:xfrm>
              <a:off x="7999883" y="267241"/>
              <a:ext cx="1544012" cy="461665"/>
            </a:xfrm>
            <a:prstGeom prst="rect">
              <a:avLst/>
            </a:prstGeom>
            <a:noFill/>
          </p:spPr>
          <p:txBody>
            <a:bodyPr wrap="none" rtlCol="0">
              <a:spAutoFit/>
            </a:bodyPr>
            <a:lstStyle/>
            <a:p>
              <a:r>
                <a:rPr lang="en-US" sz="2400" dirty="0" err="1">
                  <a:solidFill>
                    <a:srgbClr val="D60093"/>
                  </a:solidFill>
                  <a:latin typeface="Consolas" panose="020B0609020204030204" pitchFamily="49" charset="0"/>
                </a:rPr>
                <a:t>max_edge</a:t>
              </a:r>
              <a:endParaRPr lang="en-US" sz="2400" dirty="0">
                <a:solidFill>
                  <a:srgbClr val="D60093"/>
                </a:solidFill>
                <a:latin typeface="Consolas" panose="020B0609020204030204" pitchFamily="49" charset="0"/>
              </a:endParaRPr>
            </a:p>
          </p:txBody>
        </p:sp>
        <p:sp>
          <p:nvSpPr>
            <p:cNvPr id="18" name="Arc 17">
              <a:extLst>
                <a:ext uri="{FF2B5EF4-FFF2-40B4-BE49-F238E27FC236}">
                  <a16:creationId xmlns:a16="http://schemas.microsoft.com/office/drawing/2014/main" id="{D56AD8C1-5790-7E1C-FE11-9FCCC6E589AB}"/>
                </a:ext>
              </a:extLst>
            </p:cNvPr>
            <p:cNvSpPr/>
            <p:nvPr/>
          </p:nvSpPr>
          <p:spPr>
            <a:xfrm>
              <a:off x="9106924" y="557231"/>
              <a:ext cx="907254" cy="1033065"/>
            </a:xfrm>
            <a:prstGeom prst="arc">
              <a:avLst>
                <a:gd name="adj1" fmla="val 16200000"/>
                <a:gd name="adj2" fmla="val 20729467"/>
              </a:avLst>
            </a:prstGeom>
            <a:ln w="3175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54AEBB67-7A0C-0A12-266E-D15CAC192E2B}"/>
              </a:ext>
            </a:extLst>
          </p:cNvPr>
          <p:cNvGrpSpPr/>
          <p:nvPr/>
        </p:nvGrpSpPr>
        <p:grpSpPr>
          <a:xfrm>
            <a:off x="7914412" y="4307758"/>
            <a:ext cx="2365826" cy="2183111"/>
            <a:chOff x="4517162" y="3614880"/>
            <a:chExt cx="2365826" cy="2183111"/>
          </a:xfrm>
        </p:grpSpPr>
        <p:cxnSp>
          <p:nvCxnSpPr>
            <p:cNvPr id="8" name="Straight Connector 7">
              <a:extLst>
                <a:ext uri="{FF2B5EF4-FFF2-40B4-BE49-F238E27FC236}">
                  <a16:creationId xmlns:a16="http://schemas.microsoft.com/office/drawing/2014/main" id="{360D6845-6AED-059C-8BBE-811AE151FEEB}"/>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05B4F601-204E-731B-DA32-23C65733ADEA}"/>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1FF093E-1C2F-B904-0158-6AB57E484A9F}"/>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1" name="Straight Connector 30">
              <a:extLst>
                <a:ext uri="{FF2B5EF4-FFF2-40B4-BE49-F238E27FC236}">
                  <a16:creationId xmlns:a16="http://schemas.microsoft.com/office/drawing/2014/main" id="{4292267E-385B-B49F-E6DA-B0DC6CB2D238}"/>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id="{7583755E-C863-48CB-C9C6-7C80A27B0E93}"/>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id="{E5B446EA-D912-CBBF-3140-34F36FF013BD}"/>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id="{9153BA6F-1E3E-6162-E82B-4D580509E5DF}"/>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38" name="Oval 37">
              <a:extLst>
                <a:ext uri="{FF2B5EF4-FFF2-40B4-BE49-F238E27FC236}">
                  <a16:creationId xmlns:a16="http://schemas.microsoft.com/office/drawing/2014/main" id="{540C437A-787B-E832-67ED-83AA55FA7999}"/>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493C777-A746-387C-B6AF-4BAF0FE8466E}"/>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FA1B5CA-D50D-B4A2-24A8-462FD125E2DC}"/>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5570CCFF-BDC5-91E1-48CB-C502B2815C1A}"/>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19589DF-0B11-E9DA-18D7-F21CC3CCB91B}"/>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D8EE5B4-493B-7F44-AE76-7DD1760A5944}"/>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46DF025-6A5F-A38F-81D0-17FED2C1B28D}"/>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C66E9F14-FC99-9C32-9C73-C85A20C0159C}"/>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E2F2EA96-DF44-1ACF-602E-C3AB5D9489E2}"/>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54" name="Oval 53">
              <a:extLst>
                <a:ext uri="{FF2B5EF4-FFF2-40B4-BE49-F238E27FC236}">
                  <a16:creationId xmlns:a16="http://schemas.microsoft.com/office/drawing/2014/main" id="{CD224CBA-F841-81C6-45F1-A41DC329C539}"/>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id="{CCD0B543-535C-9C02-349F-12792C310165}"/>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58" name="Oval 57">
              <a:extLst>
                <a:ext uri="{FF2B5EF4-FFF2-40B4-BE49-F238E27FC236}">
                  <a16:creationId xmlns:a16="http://schemas.microsoft.com/office/drawing/2014/main" id="{0493DAF6-0536-A36F-29F9-6A43AFC2B1AB}"/>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2FC793CC-50C3-7336-E971-D9EDBC63328D}"/>
              </a:ext>
            </a:extLst>
          </p:cNvPr>
          <p:cNvCxnSpPr>
            <a:cxnSpLocks/>
          </p:cNvCxnSpPr>
          <p:nvPr/>
        </p:nvCxnSpPr>
        <p:spPr>
          <a:xfrm flipV="1">
            <a:off x="9422196" y="3915826"/>
            <a:ext cx="1184900" cy="500473"/>
          </a:xfrm>
          <a:prstGeom prst="line">
            <a:avLst/>
          </a:prstGeom>
          <a:ln w="63500">
            <a:solidFill>
              <a:srgbClr val="7030A0"/>
            </a:solidFill>
          </a:ln>
        </p:spPr>
        <p:style>
          <a:lnRef idx="1">
            <a:schemeClr val="accent2"/>
          </a:lnRef>
          <a:fillRef idx="0">
            <a:schemeClr val="accent2"/>
          </a:fillRef>
          <a:effectRef idx="0">
            <a:schemeClr val="accent2"/>
          </a:effectRef>
          <a:fontRef idx="minor">
            <a:schemeClr val="tx1"/>
          </a:fontRef>
        </p:style>
      </p:cxnSp>
      <p:sp>
        <p:nvSpPr>
          <p:cNvPr id="66" name="Oval 65">
            <a:extLst>
              <a:ext uri="{FF2B5EF4-FFF2-40B4-BE49-F238E27FC236}">
                <a16:creationId xmlns:a16="http://schemas.microsoft.com/office/drawing/2014/main" id="{F46E811C-3E2B-074E-C0D6-49167E4C040E}"/>
              </a:ext>
            </a:extLst>
          </p:cNvPr>
          <p:cNvSpPr/>
          <p:nvPr/>
        </p:nvSpPr>
        <p:spPr>
          <a:xfrm>
            <a:off x="9321344" y="4301959"/>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D6D0C12-59F5-3170-E32D-4F40F77EF622}"/>
              </a:ext>
            </a:extLst>
          </p:cNvPr>
          <p:cNvSpPr/>
          <p:nvPr/>
        </p:nvSpPr>
        <p:spPr>
          <a:xfrm>
            <a:off x="11258691" y="3511461"/>
            <a:ext cx="215153" cy="217843"/>
          </a:xfrm>
          <a:prstGeom prst="ellipse">
            <a:avLst/>
          </a:prstGeom>
          <a:solidFill>
            <a:srgbClr val="00B050"/>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47E629F-0449-57A3-E21B-03BAFB30C570}"/>
                  </a:ext>
                </a:extLst>
              </p:cNvPr>
              <p:cNvSpPr txBox="1"/>
              <p:nvPr/>
            </p:nvSpPr>
            <p:spPr>
              <a:xfrm>
                <a:off x="10696447" y="3816673"/>
                <a:ext cx="1001768" cy="492443"/>
              </a:xfrm>
              <a:prstGeom prst="rect">
                <a:avLst/>
              </a:prstGeom>
              <a:noFill/>
            </p:spPr>
            <p:txBody>
              <a:bodyPr wrap="square">
                <a:spAutoFit/>
              </a:bodyPr>
              <a:lstStyle/>
              <a:p>
                <a:pPr/>
                <a14:m>
                  <m:oMathPara xmlns:m="http://schemas.openxmlformats.org/officeDocument/2006/math">
                    <m:oMath>
                      <m:sSub>
                        <m:sSubPr>
                          <m:ctrlPr>
                            <a:rPr lang="en-US" sz="2600" b="1" dirty="0">
                              <a:solidFill>
                                <a:srgbClr val="00B050"/>
                              </a:solidFill>
                              <a:latin typeface="Cambria Math" panose="02040503050406030204" pitchFamily="18" charset="0"/>
                            </a:rPr>
                          </m:ctrlPr>
                        </m:sSubPr>
                        <m:e>
                          <m:r>
                            <a:rPr lang="en-US" sz="2600" b="1" dirty="0">
                              <a:solidFill>
                                <a:srgbClr val="00B050"/>
                              </a:solidFill>
                              <a:latin typeface="Cambria Math" panose="02040503050406030204" pitchFamily="18" charset="0"/>
                            </a:rPr>
                            <m:t>𝐪</m:t>
                          </m:r>
                        </m:e>
                        <m:sub>
                          <m:r>
                            <a:rPr lang="en-US" sz="2600" b="0" i="1" dirty="0" smtClean="0">
                              <a:solidFill>
                                <a:srgbClr val="00B050"/>
                              </a:solidFill>
                              <a:latin typeface="Cambria Math" panose="02040503050406030204" pitchFamily="18" charset="0"/>
                            </a:rPr>
                            <m:t>𝑛𝑒𝑤</m:t>
                          </m:r>
                        </m:sub>
                      </m:sSub>
                    </m:oMath>
                  </m:oMathPara>
                </a14:m>
                <a:endParaRPr lang="en-US" dirty="0"/>
              </a:p>
            </p:txBody>
          </p:sp>
        </mc:Choice>
        <mc:Fallback xmlns="">
          <p:sp>
            <p:nvSpPr>
              <p:cNvPr id="6" name="TextBox 5">
                <a:extLst>
                  <a:ext uri="{FF2B5EF4-FFF2-40B4-BE49-F238E27FC236}">
                    <a16:creationId xmlns:a16="http://schemas.microsoft.com/office/drawing/2014/main" id="{F47E629F-0449-57A3-E21B-03BAFB30C570}"/>
                  </a:ext>
                </a:extLst>
              </p:cNvPr>
              <p:cNvSpPr txBox="1">
                <a:spLocks noRot="1" noChangeAspect="1" noMove="1" noResize="1" noEditPoints="1" noAdjustHandles="1" noChangeArrowheads="1" noChangeShapeType="1" noTextEdit="1"/>
              </p:cNvSpPr>
              <p:nvPr/>
            </p:nvSpPr>
            <p:spPr>
              <a:xfrm>
                <a:off x="10696447" y="3816673"/>
                <a:ext cx="1001768" cy="49244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C607D4C-A860-20D7-867B-AD9C087BFFAD}"/>
                  </a:ext>
                </a:extLst>
              </p:cNvPr>
              <p:cNvSpPr txBox="1"/>
              <p:nvPr/>
            </p:nvSpPr>
            <p:spPr>
              <a:xfrm>
                <a:off x="10484263" y="2928653"/>
                <a:ext cx="1531471" cy="523220"/>
              </a:xfrm>
              <a:prstGeom prst="rect">
                <a:avLst/>
              </a:prstGeom>
              <a:noFill/>
            </p:spPr>
            <p:txBody>
              <a:bodyPr wrap="square">
                <a:spAutoFit/>
              </a:bodyPr>
              <a:lstStyle/>
              <a:p>
                <a:pPr/>
                <a14:m>
                  <m:oMathPara xmlns:m="http://schemas.openxmlformats.org/officeDocument/2006/math">
                    <m:oMath>
                      <m:sSub>
                        <m:sSubPr>
                          <m:ctrlPr>
                            <a:rPr lang="en-US" sz="2800" b="1" dirty="0">
                              <a:solidFill>
                                <a:srgbClr val="92D050"/>
                              </a:solidFill>
                              <a:latin typeface="Cambria Math" panose="02040503050406030204" pitchFamily="18" charset="0"/>
                            </a:rPr>
                          </m:ctrlPr>
                        </m:sSubPr>
                        <m:e>
                          <m:r>
                            <a:rPr lang="en-US" sz="2800" b="1" dirty="0">
                              <a:solidFill>
                                <a:srgbClr val="92D050"/>
                              </a:solidFill>
                              <a:latin typeface="Cambria Math" panose="02040503050406030204" pitchFamily="18" charset="0"/>
                            </a:rPr>
                            <m:t>𝐪</m:t>
                          </m:r>
                        </m:e>
                        <m:sub>
                          <m:r>
                            <a:rPr lang="en-US" sz="2800" i="1" dirty="0">
                              <a:solidFill>
                                <a:srgbClr val="92D050"/>
                              </a:solidFill>
                              <a:latin typeface="Cambria Math" panose="02040503050406030204" pitchFamily="18" charset="0"/>
                            </a:rPr>
                            <m:t>𝑟𝑎𝑛𝑑</m:t>
                          </m:r>
                        </m:sub>
                      </m:sSub>
                    </m:oMath>
                  </m:oMathPara>
                </a14:m>
                <a:endParaRPr lang="en-US" dirty="0"/>
              </a:p>
            </p:txBody>
          </p:sp>
        </mc:Choice>
        <mc:Fallback xmlns="">
          <p:sp>
            <p:nvSpPr>
              <p:cNvPr id="14" name="TextBox 13">
                <a:extLst>
                  <a:ext uri="{FF2B5EF4-FFF2-40B4-BE49-F238E27FC236}">
                    <a16:creationId xmlns:a16="http://schemas.microsoft.com/office/drawing/2014/main" id="{2C607D4C-A860-20D7-867B-AD9C087BFFAD}"/>
                  </a:ext>
                </a:extLst>
              </p:cNvPr>
              <p:cNvSpPr txBox="1">
                <a:spLocks noRot="1" noChangeAspect="1" noMove="1" noResize="1" noEditPoints="1" noAdjustHandles="1" noChangeArrowheads="1" noChangeShapeType="1" noTextEdit="1"/>
              </p:cNvSpPr>
              <p:nvPr/>
            </p:nvSpPr>
            <p:spPr>
              <a:xfrm>
                <a:off x="10484263" y="2928653"/>
                <a:ext cx="1531471"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E6385C7-2783-1031-3DFB-FEDA123E31CB}"/>
                  </a:ext>
                </a:extLst>
              </p:cNvPr>
              <p:cNvSpPr txBox="1"/>
              <p:nvPr/>
            </p:nvSpPr>
            <p:spPr>
              <a:xfrm>
                <a:off x="8729717" y="3709775"/>
                <a:ext cx="1302674" cy="523220"/>
              </a:xfrm>
              <a:prstGeom prst="rect">
                <a:avLst/>
              </a:prstGeom>
              <a:noFill/>
            </p:spPr>
            <p:txBody>
              <a:bodyPr wrap="square">
                <a:spAutoFit/>
              </a:bodyPr>
              <a:lstStyle/>
              <a:p>
                <a:pPr/>
                <a14:m>
                  <m:oMathPara xmlns:m="http://schemas.openxmlformats.org/officeDocument/2006/math">
                    <m:oMath>
                      <m:sSub>
                        <m:sSubPr>
                          <m:ctrlPr>
                            <a:rPr lang="en-US" sz="2800" b="1" dirty="0">
                              <a:solidFill>
                                <a:srgbClr val="7030A0"/>
                              </a:solidFill>
                              <a:latin typeface="Cambria Math" panose="02040503050406030204" pitchFamily="18" charset="0"/>
                            </a:rPr>
                          </m:ctrlPr>
                        </m:sSubPr>
                        <m:e>
                          <m:r>
                            <a:rPr lang="en-US" sz="2800" b="1" dirty="0">
                              <a:solidFill>
                                <a:srgbClr val="7030A0"/>
                              </a:solidFill>
                              <a:latin typeface="Cambria Math" panose="02040503050406030204" pitchFamily="18" charset="0"/>
                            </a:rPr>
                            <m:t>𝐪</m:t>
                          </m:r>
                        </m:e>
                        <m:sub>
                          <m:r>
                            <a:rPr lang="en-US" sz="2800" i="1" dirty="0">
                              <a:solidFill>
                                <a:srgbClr val="7030A0"/>
                              </a:solidFill>
                              <a:latin typeface="Cambria Math" panose="02040503050406030204" pitchFamily="18" charset="0"/>
                            </a:rPr>
                            <m:t>𝑛𝑒𝑎𝑟</m:t>
                          </m:r>
                        </m:sub>
                      </m:sSub>
                    </m:oMath>
                  </m:oMathPara>
                </a14:m>
                <a:endParaRPr lang="en-US" dirty="0"/>
              </a:p>
            </p:txBody>
          </p:sp>
        </mc:Choice>
        <mc:Fallback xmlns="">
          <p:sp>
            <p:nvSpPr>
              <p:cNvPr id="16" name="TextBox 15">
                <a:extLst>
                  <a:ext uri="{FF2B5EF4-FFF2-40B4-BE49-F238E27FC236}">
                    <a16:creationId xmlns:a16="http://schemas.microsoft.com/office/drawing/2014/main" id="{EE6385C7-2783-1031-3DFB-FEDA123E31CB}"/>
                  </a:ext>
                </a:extLst>
              </p:cNvPr>
              <p:cNvSpPr txBox="1">
                <a:spLocks noRot="1" noChangeAspect="1" noMove="1" noResize="1" noEditPoints="1" noAdjustHandles="1" noChangeArrowheads="1" noChangeShapeType="1" noTextEdit="1"/>
              </p:cNvSpPr>
              <p:nvPr/>
            </p:nvSpPr>
            <p:spPr>
              <a:xfrm>
                <a:off x="8729717" y="3709775"/>
                <a:ext cx="1302674"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B39AAF5-949B-E545-C3F7-5B2BC09AC791}"/>
                  </a:ext>
                </a:extLst>
              </p:cNvPr>
              <p:cNvSpPr txBox="1"/>
              <p:nvPr/>
            </p:nvSpPr>
            <p:spPr>
              <a:xfrm>
                <a:off x="7785941" y="5542915"/>
                <a:ext cx="1260846" cy="523220"/>
              </a:xfrm>
              <a:prstGeom prst="rect">
                <a:avLst/>
              </a:prstGeom>
              <a:noFill/>
            </p:spPr>
            <p:txBody>
              <a:bodyPr wrap="square">
                <a:spAutoFit/>
              </a:bodyPr>
              <a:lstStyle/>
              <a:p>
                <a:pPr/>
                <a14:m>
                  <m:oMathPara xmlns:m="http://schemas.openxmlformats.org/officeDocument/2006/math">
                    <m:oMath>
                      <m:sSub>
                        <m:sSubPr>
                          <m:ctrlPr>
                            <a:rPr lang="en-US" sz="2800" b="1" i="0" dirty="0" smtClean="0">
                              <a:solidFill>
                                <a:srgbClr val="C00000"/>
                              </a:solidFill>
                              <a:latin typeface="Cambria Math" panose="02040503050406030204" pitchFamily="18" charset="0"/>
                            </a:rPr>
                          </m:ctrlPr>
                        </m:sSubPr>
                        <m:e>
                          <m:r>
                            <a:rPr lang="en-US" sz="2800" b="1" i="0" dirty="0" smtClean="0">
                              <a:solidFill>
                                <a:srgbClr val="C00000"/>
                              </a:solidFill>
                              <a:latin typeface="Cambria Math" panose="02040503050406030204" pitchFamily="18" charset="0"/>
                            </a:rPr>
                            <m:t>𝐪</m:t>
                          </m:r>
                        </m:e>
                        <m:sub>
                          <m:r>
                            <a:rPr lang="en-US" sz="2800" i="1" dirty="0" smtClean="0">
                              <a:solidFill>
                                <a:srgbClr val="C00000"/>
                              </a:solidFill>
                              <a:latin typeface="Cambria Math" panose="02040503050406030204" pitchFamily="18" charset="0"/>
                            </a:rPr>
                            <m:t>𝑖𝑛𝑖𝑡</m:t>
                          </m:r>
                        </m:sub>
                      </m:sSub>
                    </m:oMath>
                  </m:oMathPara>
                </a14:m>
                <a:endParaRPr lang="en-US" dirty="0"/>
              </a:p>
            </p:txBody>
          </p:sp>
        </mc:Choice>
        <mc:Fallback xmlns="">
          <p:sp>
            <p:nvSpPr>
              <p:cNvPr id="22" name="TextBox 21">
                <a:extLst>
                  <a:ext uri="{FF2B5EF4-FFF2-40B4-BE49-F238E27FC236}">
                    <a16:creationId xmlns:a16="http://schemas.microsoft.com/office/drawing/2014/main" id="{FB39AAF5-949B-E545-C3F7-5B2BC09AC791}"/>
                  </a:ext>
                </a:extLst>
              </p:cNvPr>
              <p:cNvSpPr txBox="1">
                <a:spLocks noRot="1" noChangeAspect="1" noMove="1" noResize="1" noEditPoints="1" noAdjustHandles="1" noChangeArrowheads="1" noChangeShapeType="1" noTextEdit="1"/>
              </p:cNvSpPr>
              <p:nvPr/>
            </p:nvSpPr>
            <p:spPr>
              <a:xfrm>
                <a:off x="7785941" y="5542915"/>
                <a:ext cx="1260846" cy="5232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C66A65E-F751-A738-F87D-9A7EAC95AFE8}"/>
                  </a:ext>
                </a:extLst>
              </p:cNvPr>
              <p:cNvSpPr txBox="1"/>
              <p:nvPr/>
            </p:nvSpPr>
            <p:spPr>
              <a:xfrm>
                <a:off x="10978845" y="5705481"/>
                <a:ext cx="1306655" cy="558230"/>
              </a:xfrm>
              <a:prstGeom prst="rect">
                <a:avLst/>
              </a:prstGeom>
              <a:noFill/>
            </p:spPr>
            <p:txBody>
              <a:bodyPr wrap="square">
                <a:spAutoFit/>
              </a:bodyPr>
              <a:lstStyle/>
              <a:p>
                <a:pPr/>
                <a14:m>
                  <m:oMathPara xmlns:m="http://schemas.openxmlformats.org/officeDocument/2006/math">
                    <m:oMath>
                      <m:sSub>
                        <m:sSubPr>
                          <m:ctrlPr>
                            <a:rPr lang="en-US" sz="2800" b="1" dirty="0">
                              <a:solidFill>
                                <a:srgbClr val="00B0F0"/>
                              </a:solidFill>
                              <a:latin typeface="Cambria Math" panose="02040503050406030204" pitchFamily="18" charset="0"/>
                            </a:rPr>
                          </m:ctrlPr>
                        </m:sSubPr>
                        <m:e>
                          <m:r>
                            <a:rPr lang="en-US" sz="2800" b="1" dirty="0">
                              <a:solidFill>
                                <a:srgbClr val="00B0F0"/>
                              </a:solidFill>
                              <a:latin typeface="Cambria Math" panose="02040503050406030204" pitchFamily="18" charset="0"/>
                            </a:rPr>
                            <m:t>𝐪</m:t>
                          </m:r>
                        </m:e>
                        <m:sub>
                          <m:r>
                            <a:rPr lang="en-US" sz="2800" b="0" i="1" dirty="0" smtClean="0">
                              <a:solidFill>
                                <a:srgbClr val="00B0F0"/>
                              </a:solidFill>
                              <a:latin typeface="Cambria Math" panose="02040503050406030204" pitchFamily="18" charset="0"/>
                            </a:rPr>
                            <m:t>𝑔𝑜𝑎𝑙</m:t>
                          </m:r>
                        </m:sub>
                      </m:sSub>
                    </m:oMath>
                  </m:oMathPara>
                </a14:m>
                <a:endParaRPr lang="en-US" dirty="0"/>
              </a:p>
            </p:txBody>
          </p:sp>
        </mc:Choice>
        <mc:Fallback xmlns="">
          <p:sp>
            <p:nvSpPr>
              <p:cNvPr id="24" name="TextBox 23">
                <a:extLst>
                  <a:ext uri="{FF2B5EF4-FFF2-40B4-BE49-F238E27FC236}">
                    <a16:creationId xmlns:a16="http://schemas.microsoft.com/office/drawing/2014/main" id="{7C66A65E-F751-A738-F87D-9A7EAC95AFE8}"/>
                  </a:ext>
                </a:extLst>
              </p:cNvPr>
              <p:cNvSpPr txBox="1">
                <a:spLocks noRot="1" noChangeAspect="1" noMove="1" noResize="1" noEditPoints="1" noAdjustHandles="1" noChangeArrowheads="1" noChangeShapeType="1" noTextEdit="1"/>
              </p:cNvSpPr>
              <p:nvPr/>
            </p:nvSpPr>
            <p:spPr>
              <a:xfrm>
                <a:off x="10978845" y="5705481"/>
                <a:ext cx="1306655" cy="558230"/>
              </a:xfrm>
              <a:prstGeom prst="rect">
                <a:avLst/>
              </a:prstGeom>
              <a:blipFill>
                <a:blip r:embed="rId7"/>
                <a:stretch>
                  <a:fillRect/>
                </a:stretch>
              </a:blipFill>
            </p:spPr>
            <p:txBody>
              <a:bodyPr/>
              <a:lstStyle/>
              <a:p>
                <a:r>
                  <a:rPr lang="en-US">
                    <a:noFill/>
                  </a:rPr>
                  <a:t> </a:t>
                </a:r>
              </a:p>
            </p:txBody>
          </p:sp>
        </mc:Fallback>
      </mc:AlternateContent>
      <p:sp>
        <p:nvSpPr>
          <p:cNvPr id="26" name="Oval 25">
            <a:extLst>
              <a:ext uri="{FF2B5EF4-FFF2-40B4-BE49-F238E27FC236}">
                <a16:creationId xmlns:a16="http://schemas.microsoft.com/office/drawing/2014/main" id="{3E6B6652-7964-1389-5CDC-ED8A1F300287}"/>
              </a:ext>
            </a:extLst>
          </p:cNvPr>
          <p:cNvSpPr/>
          <p:nvPr/>
        </p:nvSpPr>
        <p:spPr>
          <a:xfrm>
            <a:off x="11258691" y="5504667"/>
            <a:ext cx="215153" cy="217843"/>
          </a:xfrm>
          <a:prstGeom prst="ellipse">
            <a:avLst/>
          </a:prstGeom>
          <a:solidFill>
            <a:srgbClr val="00B0F0"/>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5C8BA99-8631-78CE-5BDE-DFC1198C471D}"/>
              </a:ext>
            </a:extLst>
          </p:cNvPr>
          <p:cNvSpPr/>
          <p:nvPr/>
        </p:nvSpPr>
        <p:spPr>
          <a:xfrm>
            <a:off x="8111619" y="5396607"/>
            <a:ext cx="215153" cy="217843"/>
          </a:xfrm>
          <a:prstGeom prst="ellipse">
            <a:avLst/>
          </a:prstGeom>
          <a:solidFill>
            <a:srgbClr val="C00000"/>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FA8D1A4D-24A8-174F-EE6A-EA8D77A494FE}"/>
              </a:ext>
            </a:extLst>
          </p:cNvPr>
          <p:cNvSpPr/>
          <p:nvPr/>
        </p:nvSpPr>
        <p:spPr>
          <a:xfrm>
            <a:off x="165399" y="2279469"/>
            <a:ext cx="431650" cy="2547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D952E41B-877C-F9CB-897C-5279A46B0C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26632" y="5316200"/>
            <a:ext cx="594933" cy="795072"/>
          </a:xfrm>
          <a:prstGeom prst="rect">
            <a:avLst/>
          </a:prstGeom>
        </p:spPr>
      </p:pic>
      <p:pic>
        <p:nvPicPr>
          <p:cNvPr id="37" name="Picture 36">
            <a:extLst>
              <a:ext uri="{FF2B5EF4-FFF2-40B4-BE49-F238E27FC236}">
                <a16:creationId xmlns:a16="http://schemas.microsoft.com/office/drawing/2014/main" id="{C941B57B-041F-ECB5-D72D-8F827E2CD7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65152" y="4833533"/>
            <a:ext cx="652225" cy="824301"/>
          </a:xfrm>
          <a:prstGeom prst="rect">
            <a:avLst/>
          </a:prstGeom>
        </p:spPr>
      </p:pic>
    </p:spTree>
    <p:extLst>
      <p:ext uri="{BB962C8B-B14F-4D97-AF65-F5344CB8AC3E}">
        <p14:creationId xmlns:p14="http://schemas.microsoft.com/office/powerpoint/2010/main" val="151354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p:stCondLst>
                              <p:cond delay="0"/>
                            </p:stCondLst>
                            <p:childTnLst>
                              <p:par>
                                <p:cTn id="10" presetID="42" presetClass="path" presetSubtype="0" accel="50000" decel="50000" fill="hold" grpId="0" nodeType="afterEffect">
                                  <p:stCondLst>
                                    <p:cond delay="0"/>
                                  </p:stCondLst>
                                  <p:childTnLst>
                                    <p:animMotion origin="layout" path="M 6.93889E-18 4.07407E-6 L 6.93889E-18 0.07338 " pathEditMode="relative" rAng="0" ptsTypes="AA">
                                      <p:cBhvr>
                                        <p:cTn id="11" dur="1500" fill="hold"/>
                                        <p:tgtEl>
                                          <p:spTgt spid="29"/>
                                        </p:tgtEl>
                                        <p:attrNameLst>
                                          <p:attrName>ppt_x</p:attrName>
                                          <p:attrName>ppt_y</p:attrName>
                                        </p:attrNameLst>
                                      </p:cBhvr>
                                      <p:rCtr x="0" y="3657"/>
                                    </p:animMotion>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par>
                          <p:cTn id="20" fill="hold">
                            <p:stCondLst>
                              <p:cond delay="0"/>
                            </p:stCondLst>
                            <p:childTnLst>
                              <p:par>
                                <p:cTn id="21" presetID="42" presetClass="path" presetSubtype="0" accel="50000" decel="50000" fill="hold" grpId="1" nodeType="afterEffect">
                                  <p:stCondLst>
                                    <p:cond delay="0"/>
                                  </p:stCondLst>
                                  <p:childTnLst>
                                    <p:animMotion origin="layout" path="M 6.93889E-18 0.07338 L 6.93889E-18 0.14629 " pathEditMode="relative" rAng="0" ptsTypes="AA">
                                      <p:cBhvr>
                                        <p:cTn id="22" dur="2000" fill="hold"/>
                                        <p:tgtEl>
                                          <p:spTgt spid="29"/>
                                        </p:tgtEl>
                                        <p:attrNameLst>
                                          <p:attrName>ppt_x</p:attrName>
                                          <p:attrName>ppt_y</p:attrName>
                                        </p:attrNameLst>
                                      </p:cBhvr>
                                      <p:rCtr x="0" y="3634"/>
                                    </p:animMotion>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0" presetClass="path" presetSubtype="0" accel="50000" decel="50000" fill="hold" grpId="2" nodeType="clickEffect">
                                  <p:stCondLst>
                                    <p:cond delay="0"/>
                                  </p:stCondLst>
                                  <p:childTnLst>
                                    <p:animMotion origin="layout" path="M 4.16667E-7 0.14629 L 4.16667E-7 0.24236 C 4.16667E-7 0.28588 0.0151 0.33773 0.0276 0.33773 L 0.05573 0.33773 " pathEditMode="relative" rAng="16200000" ptsTypes="AAAA">
                                      <p:cBhvr>
                                        <p:cTn id="29" dur="1500" fill="hold"/>
                                        <p:tgtEl>
                                          <p:spTgt spid="29"/>
                                        </p:tgtEl>
                                        <p:attrNameLst>
                                          <p:attrName>ppt_x</p:attrName>
                                          <p:attrName>ppt_y</p:attrName>
                                        </p:attrNameLst>
                                      </p:cBhvr>
                                      <p:rCtr x="2786" y="9583"/>
                                    </p:animMotion>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5"/>
                                        </p:tgtEl>
                                        <p:attrNameLst>
                                          <p:attrName>style.visibility</p:attrName>
                                        </p:attrNameLst>
                                      </p:cBhvr>
                                      <p:to>
                                        <p:strVal val="visible"/>
                                      </p:to>
                                    </p:set>
                                  </p:childTnLst>
                                </p:cTn>
                              </p:par>
                            </p:childTnLst>
                          </p:cTn>
                        </p:par>
                        <p:par>
                          <p:cTn id="34" fill="hold">
                            <p:stCondLst>
                              <p:cond delay="0"/>
                            </p:stCondLst>
                            <p:childTnLst>
                              <p:par>
                                <p:cTn id="35" presetID="42" presetClass="path" presetSubtype="0" accel="50000" decel="50000" fill="hold" grpId="1" nodeType="afterEffect">
                                  <p:stCondLst>
                                    <p:cond delay="0"/>
                                  </p:stCondLst>
                                  <p:childTnLst>
                                    <p:animMotion origin="layout" path="M -1.66667E-6 2.22222E-6 L -0.05898 0.04097 " pathEditMode="relative" rAng="0" ptsTypes="AA">
                                      <p:cBhvr>
                                        <p:cTn id="36" dur="2000" fill="hold"/>
                                        <p:tgtEl>
                                          <p:spTgt spid="75"/>
                                        </p:tgtEl>
                                        <p:attrNameLst>
                                          <p:attrName>ppt_x</p:attrName>
                                          <p:attrName>ppt_y</p:attrName>
                                        </p:attrNameLst>
                                      </p:cBhvr>
                                      <p:rCtr x="-2956" y="2037"/>
                                    </p:animMotion>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grpId="3" nodeType="clickEffect">
                                  <p:stCondLst>
                                    <p:cond delay="0"/>
                                  </p:stCondLst>
                                  <p:childTnLst>
                                    <p:animMotion origin="layout" path="M 0.05547 0.33773 L -0.00195 0.46365 " pathEditMode="relative" rAng="0" ptsTypes="AA">
                                      <p:cBhvr>
                                        <p:cTn id="43" dur="2000" fill="hold"/>
                                        <p:tgtEl>
                                          <p:spTgt spid="29"/>
                                        </p:tgtEl>
                                        <p:attrNameLst>
                                          <p:attrName>ppt_x</p:attrName>
                                          <p:attrName>ppt_y</p:attrName>
                                        </p:attrNameLst>
                                      </p:cBhvr>
                                      <p:rCtr x="-2878" y="6296"/>
                                    </p:animMotion>
                                  </p:childTnLst>
                                </p:cTn>
                              </p:par>
                            </p:childTnLst>
                          </p:cTn>
                        </p:par>
                        <p:par>
                          <p:cTn id="44" fill="hold">
                            <p:stCondLst>
                              <p:cond delay="2000"/>
                            </p:stCondLst>
                            <p:childTnLst>
                              <p:par>
                                <p:cTn id="45" presetID="1" presetClass="entr" presetSubtype="0"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6" grpId="0" animBg="1"/>
      <p:bldP spid="75" grpId="0" animBg="1"/>
      <p:bldP spid="75" grpId="1" animBg="1"/>
      <p:bldP spid="6" grpId="0"/>
      <p:bldP spid="14" grpId="0"/>
      <p:bldP spid="16" grpId="0"/>
      <p:bldP spid="29" grpId="0" animBg="1"/>
      <p:bldP spid="29" grpId="1" animBg="1"/>
      <p:bldP spid="29" grpId="2" animBg="1"/>
      <p:bldP spid="29" grpId="3"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D659A-41A4-D1F8-F26C-23479CD1D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BD2BF-8910-CEB4-D8B9-BD9342A8A0E5}"/>
              </a:ext>
            </a:extLst>
          </p:cNvPr>
          <p:cNvSpPr>
            <a:spLocks noGrp="1"/>
          </p:cNvSpPr>
          <p:nvPr>
            <p:ph type="title"/>
          </p:nvPr>
        </p:nvSpPr>
        <p:spPr/>
        <p:txBody>
          <a:bodyPr/>
          <a:lstStyle/>
          <a:p>
            <a:r>
              <a:rPr lang="en-US" dirty="0"/>
              <a:t>RRT (Rapidly-Exploring Random 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9DA225E-ED47-896D-757F-0B657448A442}"/>
                  </a:ext>
                </a:extLst>
              </p:cNvPr>
              <p:cNvSpPr>
                <a:spLocks noGrp="1"/>
              </p:cNvSpPr>
              <p:nvPr>
                <p:ph idx="1"/>
              </p:nvPr>
            </p:nvSpPr>
            <p:spPr>
              <a:xfrm>
                <a:off x="552099" y="1113178"/>
                <a:ext cx="4559651" cy="2039539"/>
              </a:xfrm>
            </p:spPr>
            <p:txBody>
              <a:bodyPr/>
              <a:lstStyle/>
              <a:p>
                <a:r>
                  <a:rPr lang="en-US" dirty="0"/>
                  <a:t>What about collisions!</a:t>
                </a:r>
              </a:p>
              <a:p>
                <a:r>
                  <a:rPr lang="en-US" dirty="0">
                    <a:solidFill>
                      <a:schemeClr val="tx1"/>
                    </a:solidFill>
                  </a:rPr>
                  <a:t>If </a:t>
                </a:r>
                <a14:m>
                  <m:oMath xmlns:m="http://schemas.openxmlformats.org/officeDocument/2006/math">
                    <m:sSub>
                      <m:sSubPr>
                        <m:ctrlPr>
                          <a:rPr lang="en-US" b="1" i="0" dirty="0" smtClean="0">
                            <a:solidFill>
                              <a:srgbClr val="92D050"/>
                            </a:solidFill>
                            <a:latin typeface="Cambria Math" panose="02040503050406030204" pitchFamily="18" charset="0"/>
                          </a:rPr>
                        </m:ctrlPr>
                      </m:sSubPr>
                      <m:e>
                        <m:r>
                          <a:rPr lang="en-US" b="1" i="0" dirty="0" smtClean="0">
                            <a:solidFill>
                              <a:srgbClr val="92D050"/>
                            </a:solidFill>
                            <a:latin typeface="Cambria Math" panose="02040503050406030204" pitchFamily="18" charset="0"/>
                          </a:rPr>
                          <m:t>𝐪</m:t>
                        </m:r>
                      </m:e>
                      <m:sub>
                        <m:r>
                          <a:rPr lang="en-US" i="1" dirty="0" smtClean="0">
                            <a:solidFill>
                              <a:srgbClr val="92D050"/>
                            </a:solidFill>
                            <a:latin typeface="Cambria Math" panose="02040503050406030204" pitchFamily="18" charset="0"/>
                          </a:rPr>
                          <m:t>𝑟𝑎𝑛𝑑</m:t>
                        </m:r>
                      </m:sub>
                    </m:sSub>
                  </m:oMath>
                </a14:m>
                <a:r>
                  <a:rPr lang="en-US" dirty="0">
                    <a:solidFill>
                      <a:schemeClr val="tx1"/>
                    </a:solidFill>
                  </a:rPr>
                  <a:t> is infeasible, either</a:t>
                </a:r>
              </a:p>
              <a:p>
                <a:pPr marL="457200" indent="-457200">
                  <a:buFont typeface="Wingdings" panose="05000000000000000000" pitchFamily="2" charset="2"/>
                  <a:buChar char="§"/>
                </a:pPr>
                <a:r>
                  <a:rPr lang="en-US" dirty="0">
                    <a:solidFill>
                      <a:schemeClr val="tx1"/>
                    </a:solidFill>
                  </a:rPr>
                  <a:t>Reject it and continue to sample a new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Or go ahead and find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b="0" i="1" dirty="0" smtClean="0">
                            <a:solidFill>
                              <a:srgbClr val="00B050"/>
                            </a:solidFill>
                            <a:latin typeface="Cambria Math" panose="02040503050406030204" pitchFamily="18" charset="0"/>
                          </a:rPr>
                          <m:t>𝑛𝑒𝑤</m:t>
                        </m:r>
                      </m:sub>
                    </m:sSub>
                  </m:oMath>
                </a14:m>
                <a:r>
                  <a:rPr lang="en-US" dirty="0">
                    <a:solidFill>
                      <a:schemeClr val="tx1"/>
                    </a:solidFill>
                  </a:rPr>
                  <a:t> from the (infeasible)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pPr marL="457200" indent="-457200">
                  <a:buFont typeface="Wingdings" panose="05000000000000000000" pitchFamily="2" charset="2"/>
                  <a:buChar char="§"/>
                </a:pPr>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39DA225E-ED47-896D-757F-0B657448A442}"/>
                  </a:ext>
                </a:extLst>
              </p:cNvPr>
              <p:cNvSpPr>
                <a:spLocks noGrp="1" noRot="1" noChangeAspect="1" noMove="1" noResize="1" noEditPoints="1" noAdjustHandles="1" noChangeArrowheads="1" noChangeShapeType="1" noTextEdit="1"/>
              </p:cNvSpPr>
              <p:nvPr>
                <p:ph idx="1"/>
              </p:nvPr>
            </p:nvSpPr>
            <p:spPr>
              <a:xfrm>
                <a:off x="552099" y="1113178"/>
                <a:ext cx="4559651" cy="2039539"/>
              </a:xfrm>
              <a:blipFill>
                <a:blip r:embed="rId2"/>
                <a:stretch>
                  <a:fillRect l="-2807" t="-5090" b="-44910"/>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5196A20B-2826-4CCF-387C-6FD0DAEA877F}"/>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D7D4B3F5-2175-EDCE-7847-DA7824A12CBA}"/>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F13A4B42-EF40-6CB5-7268-50934FE74FA4}"/>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EDC37C7E-5C11-5A04-9EEC-5D227160F27E}"/>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5A26EB77-18A5-34C6-C0C4-A6146354C6F9}"/>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14E3A7F8-F62F-FB9B-9B69-E854301752E5}"/>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E20D8865-79FF-DF26-480A-FA57998839FC}"/>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EB53FB69-4906-BEB1-E36D-8F7C67B6806A}"/>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A58E2AEC-E52F-01C4-E9D1-5B51AF80C168}"/>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8C59124-F05D-7B66-C0D1-897197DD3047}"/>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A33C73-478F-4FF2-D153-68A0BDB1D0A0}"/>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20C846E-6642-382A-8D9A-0035A54BD87A}"/>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795E940-CAC3-45B9-9A88-9D29A4544983}"/>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FEDF021-F304-B1B3-8288-1BDE7053D07F}"/>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D126975-E6C6-4021-4451-9BDC85B87C76}"/>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2026713-59C7-DCC0-15ED-DA7DA66DEF5D}"/>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1EACFE67-C392-E24B-1AB1-8A46DCA2E78A}"/>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2E36751F-242B-D84F-EDBC-20EE0CF22306}"/>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200673FE-F99C-1D11-15A6-BCC8F98B2664}"/>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26D45236-2A1D-9356-65B8-D1A9E7EEBED6}"/>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3">
            <p14:nvContentPartPr>
              <p14:cNvPr id="24" name="Ink 23">
                <a:extLst>
                  <a:ext uri="{FF2B5EF4-FFF2-40B4-BE49-F238E27FC236}">
                    <a16:creationId xmlns:a16="http://schemas.microsoft.com/office/drawing/2014/main" id="{661EA38B-7F60-CD93-CFC1-5FB76CD36EA1}"/>
                  </a:ext>
                </a:extLst>
              </p14:cNvPr>
              <p14:cNvContentPartPr/>
              <p14:nvPr/>
            </p14:nvContentPartPr>
            <p14:xfrm>
              <a:off x="6041160" y="1895400"/>
              <a:ext cx="3868200" cy="2575440"/>
            </p14:xfrm>
          </p:contentPart>
        </mc:Choice>
        <mc:Fallback xmlns="">
          <p:pic>
            <p:nvPicPr>
              <p:cNvPr id="24" name="Ink 23">
                <a:extLst>
                  <a:ext uri="{FF2B5EF4-FFF2-40B4-BE49-F238E27FC236}">
                    <a16:creationId xmlns:a16="http://schemas.microsoft.com/office/drawing/2014/main" id="{661EA38B-7F60-CD93-CFC1-5FB76CD36EA1}"/>
                  </a:ext>
                </a:extLst>
              </p:cNvPr>
              <p:cNvPicPr/>
              <p:nvPr/>
            </p:nvPicPr>
            <p:blipFill>
              <a:blip r:embed="rId4"/>
              <a:stretch>
                <a:fillRect/>
              </a:stretch>
            </p:blipFill>
            <p:spPr>
              <a:xfrm>
                <a:off x="6031800" y="1886040"/>
                <a:ext cx="3886920" cy="2594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6" name="Ink 25">
                <a:extLst>
                  <a:ext uri="{FF2B5EF4-FFF2-40B4-BE49-F238E27FC236}">
                    <a16:creationId xmlns:a16="http://schemas.microsoft.com/office/drawing/2014/main" id="{6CCAA951-23D1-8D7E-5FEF-6BDAB903A12C}"/>
                  </a:ext>
                </a:extLst>
              </p14:cNvPr>
              <p14:cNvContentPartPr/>
              <p14:nvPr/>
            </p14:nvContentPartPr>
            <p14:xfrm>
              <a:off x="8759880" y="2219150"/>
              <a:ext cx="1200600" cy="772560"/>
            </p14:xfrm>
          </p:contentPart>
        </mc:Choice>
        <mc:Fallback xmlns="">
          <p:pic>
            <p:nvPicPr>
              <p:cNvPr id="26" name="Ink 25">
                <a:extLst>
                  <a:ext uri="{FF2B5EF4-FFF2-40B4-BE49-F238E27FC236}">
                    <a16:creationId xmlns:a16="http://schemas.microsoft.com/office/drawing/2014/main" id="{6CCAA951-23D1-8D7E-5FEF-6BDAB903A12C}"/>
                  </a:ext>
                </a:extLst>
              </p:cNvPr>
              <p:cNvPicPr/>
              <p:nvPr/>
            </p:nvPicPr>
            <p:blipFill>
              <a:blip r:embed="rId6"/>
              <a:stretch>
                <a:fillRect/>
              </a:stretch>
            </p:blipFill>
            <p:spPr>
              <a:xfrm>
                <a:off x="8750520" y="2209790"/>
                <a:ext cx="1219320" cy="791280"/>
              </a:xfrm>
              <a:prstGeom prst="rect">
                <a:avLst/>
              </a:prstGeom>
            </p:spPr>
          </p:pic>
        </mc:Fallback>
      </mc:AlternateContent>
    </p:spTree>
    <p:extLst>
      <p:ext uri="{BB962C8B-B14F-4D97-AF65-F5344CB8AC3E}">
        <p14:creationId xmlns:p14="http://schemas.microsoft.com/office/powerpoint/2010/main" val="15738318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FD5D4-B499-418D-D080-13D6DB7184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64FE9E-C7D1-AE7C-855B-2E37D3B6CD20}"/>
              </a:ext>
            </a:extLst>
          </p:cNvPr>
          <p:cNvSpPr>
            <a:spLocks noGrp="1"/>
          </p:cNvSpPr>
          <p:nvPr>
            <p:ph type="title"/>
          </p:nvPr>
        </p:nvSpPr>
        <p:spPr/>
        <p:txBody>
          <a:bodyPr/>
          <a:lstStyle/>
          <a:p>
            <a:r>
              <a:rPr lang="en-US" dirty="0"/>
              <a:t>RRT (Rapidly-Exploring Random Trees)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82074B-6525-60E2-6DCC-CB26DB2496BB}"/>
                  </a:ext>
                </a:extLst>
              </p:cNvPr>
              <p:cNvSpPr>
                <a:spLocks noGrp="1"/>
              </p:cNvSpPr>
              <p:nvPr>
                <p:ph idx="1"/>
              </p:nvPr>
            </p:nvSpPr>
            <p:spPr>
              <a:xfrm>
                <a:off x="552099" y="1113178"/>
                <a:ext cx="4559651" cy="5187083"/>
              </a:xfrm>
            </p:spPr>
            <p:txBody>
              <a:bodyPr/>
              <a:lstStyle/>
              <a:p>
                <a:r>
                  <a:rPr lang="en-US" dirty="0"/>
                  <a:t>What about collisions!</a:t>
                </a:r>
              </a:p>
              <a:p>
                <a:r>
                  <a:rPr lang="en-US" dirty="0">
                    <a:solidFill>
                      <a:schemeClr val="tx1"/>
                    </a:solidFill>
                  </a:rPr>
                  <a:t>If </a:t>
                </a:r>
                <a14:m>
                  <m:oMath xmlns:m="http://schemas.openxmlformats.org/officeDocument/2006/math">
                    <m:sSub>
                      <m:sSubPr>
                        <m:ctrlPr>
                          <a:rPr lang="en-US" b="1" i="0" dirty="0" smtClean="0">
                            <a:solidFill>
                              <a:srgbClr val="92D050"/>
                            </a:solidFill>
                            <a:latin typeface="Cambria Math" panose="02040503050406030204" pitchFamily="18" charset="0"/>
                          </a:rPr>
                        </m:ctrlPr>
                      </m:sSubPr>
                      <m:e>
                        <m:r>
                          <a:rPr lang="en-US" b="1" i="0" dirty="0" smtClean="0">
                            <a:solidFill>
                              <a:srgbClr val="92D050"/>
                            </a:solidFill>
                            <a:latin typeface="Cambria Math" panose="02040503050406030204" pitchFamily="18" charset="0"/>
                          </a:rPr>
                          <m:t>𝐪</m:t>
                        </m:r>
                      </m:e>
                      <m:sub>
                        <m:r>
                          <a:rPr lang="en-US" i="1" dirty="0" smtClean="0">
                            <a:solidFill>
                              <a:srgbClr val="92D050"/>
                            </a:solidFill>
                            <a:latin typeface="Cambria Math" panose="02040503050406030204" pitchFamily="18" charset="0"/>
                          </a:rPr>
                          <m:t>𝑟𝑎𝑛𝑑</m:t>
                        </m:r>
                      </m:sub>
                    </m:sSub>
                  </m:oMath>
                </a14:m>
                <a:r>
                  <a:rPr lang="en-US" dirty="0">
                    <a:solidFill>
                      <a:schemeClr val="tx1"/>
                    </a:solidFill>
                  </a:rPr>
                  <a:t> is infeasible, either:</a:t>
                </a:r>
              </a:p>
              <a:p>
                <a:pPr marL="457200" indent="-457200">
                  <a:buFont typeface="Wingdings" panose="05000000000000000000" pitchFamily="2" charset="2"/>
                  <a:buChar char="§"/>
                </a:pPr>
                <a:r>
                  <a:rPr lang="en-US" dirty="0">
                    <a:solidFill>
                      <a:schemeClr val="tx1"/>
                    </a:solidFill>
                  </a:rPr>
                  <a:t>Reject it and continue to sample a new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Or go ahead and find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b="0" i="1" dirty="0" smtClean="0">
                            <a:solidFill>
                              <a:srgbClr val="00B050"/>
                            </a:solidFill>
                            <a:latin typeface="Cambria Math" panose="02040503050406030204" pitchFamily="18" charset="0"/>
                          </a:rPr>
                          <m:t>𝑛𝑒𝑤</m:t>
                        </m:r>
                      </m:sub>
                    </m:sSub>
                  </m:oMath>
                </a14:m>
                <a:r>
                  <a:rPr lang="en-US" dirty="0">
                    <a:solidFill>
                      <a:schemeClr val="tx1"/>
                    </a:solidFill>
                  </a:rPr>
                  <a:t> from the (infeasible)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b="1" dirty="0">
                  <a:solidFill>
                    <a:srgbClr val="92D050"/>
                  </a:solidFill>
                </a:endParaRPr>
              </a:p>
              <a:p>
                <a:pPr marL="457200" indent="-457200">
                  <a:buFont typeface="Wingdings" panose="05000000000000000000" pitchFamily="2" charset="2"/>
                  <a:buChar char="§"/>
                </a:pPr>
                <a:endParaRPr lang="en-US" dirty="0">
                  <a:solidFill>
                    <a:schemeClr val="tx1"/>
                  </a:solidFill>
                </a:endParaRPr>
              </a:p>
              <a:p>
                <a:r>
                  <a:rPr lang="en-US" dirty="0">
                    <a:solidFill>
                      <a:schemeClr val="tx1"/>
                    </a:solidFill>
                  </a:rPr>
                  <a:t>If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is infeasible just:</a:t>
                </a:r>
              </a:p>
              <a:p>
                <a:pPr marL="457200" indent="-457200">
                  <a:buFont typeface="Wingdings" panose="05000000000000000000" pitchFamily="2" charset="2"/>
                  <a:buChar char="§"/>
                </a:pPr>
                <a:r>
                  <a:rPr lang="en-US" dirty="0">
                    <a:solidFill>
                      <a:schemeClr val="tx1"/>
                    </a:solidFill>
                  </a:rPr>
                  <a:t>Reject it and continue to sample a new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endParaRPr lang="en-US" dirty="0">
                  <a:solidFill>
                    <a:schemeClr val="tx1"/>
                  </a:solidFill>
                </a:endParaRPr>
              </a:p>
              <a:p>
                <a:pPr marL="457200" indent="-457200">
                  <a:buFont typeface="Wingdings" panose="05000000000000000000" pitchFamily="2" charset="2"/>
                  <a:buChar char="§"/>
                </a:pPr>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9282074B-6525-60E2-6DCC-CB26DB2496BB}"/>
                  </a:ext>
                </a:extLst>
              </p:cNvPr>
              <p:cNvSpPr>
                <a:spLocks noGrp="1" noRot="1" noChangeAspect="1" noMove="1" noResize="1" noEditPoints="1" noAdjustHandles="1" noChangeArrowheads="1" noChangeShapeType="1" noTextEdit="1"/>
              </p:cNvSpPr>
              <p:nvPr>
                <p:ph idx="1"/>
              </p:nvPr>
            </p:nvSpPr>
            <p:spPr>
              <a:xfrm>
                <a:off x="552099" y="1113178"/>
                <a:ext cx="4559651" cy="5187083"/>
              </a:xfrm>
              <a:blipFill>
                <a:blip r:embed="rId2"/>
                <a:stretch>
                  <a:fillRect l="-2807" t="-1998"/>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5B6ED6A8-409D-52CF-2A53-E6D976F8D10C}"/>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D7F7954C-AF1B-E609-3D78-633454A228D6}"/>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B3FDE4E5-061E-312A-C429-768C9943E0FE}"/>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567AB243-143A-576B-B6CB-477D71FE14F4}"/>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1E1C52C0-164F-6DA0-38D0-6C2B9D2E71AF}"/>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229AB89B-4A30-D954-BCA0-EA4A440F14B4}"/>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3BB0A290-9530-4687-7E7D-26D383EED619}"/>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E798CBBC-D41F-D15C-0E49-DD7925F04F5C}"/>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CC25E959-AE19-AB13-6AC6-AA515D793474}"/>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95DA329-727B-784B-28F2-75A7DD4D196C}"/>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4CA578B-13AA-96B0-8A98-BDFBC661E88A}"/>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4087115-6DDF-0F9D-A18E-EA4C52132741}"/>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78612C7-A4BE-8DD2-7632-3F1BABECCBEA}"/>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1D77A60-0386-0AA2-CEBA-3CC60CF75FAD}"/>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6521248-0D48-9041-9143-92B354B07253}"/>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C58673B-7BA0-9122-5604-2BAFF0BA8C24}"/>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CA4C7166-AE38-E7C0-1FA3-AB72B58433E2}"/>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9517CD92-88FC-E785-4879-048E28097AAC}"/>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9494F242-9E80-BCFD-8967-4E1BF35BFBA3}"/>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C16CFC9A-9BDB-C44D-8E0A-FCC532C2421E}"/>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3">
            <p14:nvContentPartPr>
              <p14:cNvPr id="24" name="Ink 23">
                <a:extLst>
                  <a:ext uri="{FF2B5EF4-FFF2-40B4-BE49-F238E27FC236}">
                    <a16:creationId xmlns:a16="http://schemas.microsoft.com/office/drawing/2014/main" id="{DAC971F4-032E-1B37-98B0-95AC27CABE5C}"/>
                  </a:ext>
                </a:extLst>
              </p14:cNvPr>
              <p14:cNvContentPartPr/>
              <p14:nvPr/>
            </p14:nvContentPartPr>
            <p14:xfrm>
              <a:off x="5730840" y="2281320"/>
              <a:ext cx="3029040" cy="2189880"/>
            </p14:xfrm>
          </p:contentPart>
        </mc:Choice>
        <mc:Fallback xmlns="">
          <p:pic>
            <p:nvPicPr>
              <p:cNvPr id="24" name="Ink 23">
                <a:extLst>
                  <a:ext uri="{FF2B5EF4-FFF2-40B4-BE49-F238E27FC236}">
                    <a16:creationId xmlns:a16="http://schemas.microsoft.com/office/drawing/2014/main" id="{DAC971F4-032E-1B37-98B0-95AC27CABE5C}"/>
                  </a:ext>
                </a:extLst>
              </p:cNvPr>
              <p:cNvPicPr/>
              <p:nvPr/>
            </p:nvPicPr>
            <p:blipFill>
              <a:blip r:embed="rId4"/>
              <a:stretch>
                <a:fillRect/>
              </a:stretch>
            </p:blipFill>
            <p:spPr>
              <a:xfrm>
                <a:off x="5721480" y="2271960"/>
                <a:ext cx="3047760" cy="2208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5" name="Ink 24">
                <a:extLst>
                  <a:ext uri="{FF2B5EF4-FFF2-40B4-BE49-F238E27FC236}">
                    <a16:creationId xmlns:a16="http://schemas.microsoft.com/office/drawing/2014/main" id="{1B7C39B5-9A23-124F-63D1-FDC517FA1E53}"/>
                  </a:ext>
                </a:extLst>
              </p14:cNvPr>
              <p14:cNvContentPartPr/>
              <p14:nvPr/>
            </p14:nvContentPartPr>
            <p14:xfrm>
              <a:off x="8759880" y="2219150"/>
              <a:ext cx="1200600" cy="772560"/>
            </p14:xfrm>
          </p:contentPart>
        </mc:Choice>
        <mc:Fallback xmlns="">
          <p:pic>
            <p:nvPicPr>
              <p:cNvPr id="25" name="Ink 24">
                <a:extLst>
                  <a:ext uri="{FF2B5EF4-FFF2-40B4-BE49-F238E27FC236}">
                    <a16:creationId xmlns:a16="http://schemas.microsoft.com/office/drawing/2014/main" id="{1B7C39B5-9A23-124F-63D1-FDC517FA1E53}"/>
                  </a:ext>
                </a:extLst>
              </p:cNvPr>
              <p:cNvPicPr/>
              <p:nvPr/>
            </p:nvPicPr>
            <p:blipFill>
              <a:blip r:embed="rId6"/>
              <a:stretch>
                <a:fillRect/>
              </a:stretch>
            </p:blipFill>
            <p:spPr>
              <a:xfrm>
                <a:off x="8750520" y="2209790"/>
                <a:ext cx="1219320" cy="791280"/>
              </a:xfrm>
              <a:prstGeom prst="rect">
                <a:avLst/>
              </a:prstGeom>
            </p:spPr>
          </p:pic>
        </mc:Fallback>
      </mc:AlternateContent>
    </p:spTree>
    <p:extLst>
      <p:ext uri="{BB962C8B-B14F-4D97-AF65-F5344CB8AC3E}">
        <p14:creationId xmlns:p14="http://schemas.microsoft.com/office/powerpoint/2010/main" val="2739566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A5D79-4E29-F91F-4467-50EEBD58F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2FA68-03C4-899E-EC54-EF55B9F365D6}"/>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0D0C4890-0839-968E-648F-9BEB3712B8A6}"/>
              </a:ext>
            </a:extLst>
          </p:cNvPr>
          <p:cNvSpPr>
            <a:spLocks noGrp="1"/>
          </p:cNvSpPr>
          <p:nvPr>
            <p:ph idx="1"/>
          </p:nvPr>
        </p:nvSpPr>
        <p:spPr/>
        <p:txBody>
          <a:bodyPr/>
          <a:lstStyle/>
          <a:p>
            <a:r>
              <a:rPr lang="en-US" dirty="0"/>
              <a:t>Check the whole line segment before adding a new config to the tree!</a:t>
            </a:r>
          </a:p>
        </p:txBody>
      </p:sp>
      <p:grpSp>
        <p:nvGrpSpPr>
          <p:cNvPr id="4" name="Group 3">
            <a:extLst>
              <a:ext uri="{FF2B5EF4-FFF2-40B4-BE49-F238E27FC236}">
                <a16:creationId xmlns:a16="http://schemas.microsoft.com/office/drawing/2014/main" id="{CAC8914B-B6F5-6FD1-F8D2-692F3A707A50}"/>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E126E227-21BF-5D87-49D4-B15DADB2D371}"/>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A2BEC95D-1CA7-1214-E94F-475AECD7FC2E}"/>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014530C9-02C1-457B-BD68-59BD20A7DAC0}"/>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818B7FAE-D313-2F3E-698B-EA921BD45C4F}"/>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521B6D2D-2453-9F93-A62E-750353CBF8DE}"/>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C139D5E8-4006-03C4-6F00-A79E2D8C068A}"/>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67505174-3718-FAAB-C5E5-9B7EB4D749EA}"/>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F327B993-A900-57F7-FB7D-8E8A6D9FBB36}"/>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4A598CE-5CB2-6002-B4AF-87782F6631E5}"/>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9C09127-2CED-1775-D2FE-6CA9721B0CBA}"/>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EEF975A-34B6-F0A7-30E4-E6F9D1D4F007}"/>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75A3DFD-7D3A-FE70-3C12-1EF58BA530E5}"/>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C52AC75-7EBE-5DC2-2A50-500604F56DAD}"/>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6916661-3DF1-8F8E-9909-80CE88725AFE}"/>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A6D5FAB-E10D-E0E3-96BE-735D9CA58CDE}"/>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859B3A76-D950-1895-89F4-7FE4E48BD58A}"/>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C03ED4A8-BB9D-3443-7258-A0C05885AD52}"/>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007E6042-F1C1-69ED-9814-2D2246340D62}"/>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5BE695C6-A8AA-818D-44AC-988CBAED2E86}"/>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2">
            <p14:nvContentPartPr>
              <p14:cNvPr id="24" name="Ink 23">
                <a:extLst>
                  <a:ext uri="{FF2B5EF4-FFF2-40B4-BE49-F238E27FC236}">
                    <a16:creationId xmlns:a16="http://schemas.microsoft.com/office/drawing/2014/main" id="{FF627DAD-3E85-3D40-38E8-06741D14B3CD}"/>
                  </a:ext>
                </a:extLst>
              </p14:cNvPr>
              <p14:cNvContentPartPr/>
              <p14:nvPr/>
            </p14:nvContentPartPr>
            <p14:xfrm>
              <a:off x="2135520" y="1588320"/>
              <a:ext cx="9932760" cy="3211920"/>
            </p14:xfrm>
          </p:contentPart>
        </mc:Choice>
        <mc:Fallback xmlns="">
          <p:pic>
            <p:nvPicPr>
              <p:cNvPr id="24" name="Ink 23">
                <a:extLst>
                  <a:ext uri="{FF2B5EF4-FFF2-40B4-BE49-F238E27FC236}">
                    <a16:creationId xmlns:a16="http://schemas.microsoft.com/office/drawing/2014/main" id="{FF627DAD-3E85-3D40-38E8-06741D14B3CD}"/>
                  </a:ext>
                </a:extLst>
              </p:cNvPr>
              <p:cNvPicPr/>
              <p:nvPr/>
            </p:nvPicPr>
            <p:blipFill>
              <a:blip r:embed="rId3"/>
              <a:stretch>
                <a:fillRect/>
              </a:stretch>
            </p:blipFill>
            <p:spPr>
              <a:xfrm>
                <a:off x="2126160" y="1578960"/>
                <a:ext cx="9951480" cy="3230640"/>
              </a:xfrm>
              <a:prstGeom prst="rect">
                <a:avLst/>
              </a:prstGeom>
            </p:spPr>
          </p:pic>
        </mc:Fallback>
      </mc:AlternateContent>
    </p:spTree>
    <p:extLst>
      <p:ext uri="{BB962C8B-B14F-4D97-AF65-F5344CB8AC3E}">
        <p14:creationId xmlns:p14="http://schemas.microsoft.com/office/powerpoint/2010/main" val="29882799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F62AE-620F-E741-BA43-37FB64751A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9CB5C-4111-D9D4-0995-F309B2751931}"/>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1BA0DA97-2EE6-A17C-5617-0EE60B6E792E}"/>
              </a:ext>
            </a:extLst>
          </p:cNvPr>
          <p:cNvSpPr>
            <a:spLocks noGrp="1"/>
          </p:cNvSpPr>
          <p:nvPr>
            <p:ph idx="1"/>
          </p:nvPr>
        </p:nvSpPr>
        <p:spPr/>
        <p:txBody>
          <a:bodyPr/>
          <a:lstStyle/>
          <a:p>
            <a:r>
              <a:rPr lang="en-US" dirty="0"/>
              <a:t>Don't forget about </a:t>
            </a:r>
            <a:r>
              <a:rPr lang="en-US" dirty="0">
                <a:solidFill>
                  <a:srgbClr val="C00000"/>
                </a:solidFill>
              </a:rPr>
              <a:t>limits</a:t>
            </a:r>
            <a:r>
              <a:rPr lang="en-US" dirty="0"/>
              <a:t> of agent movement per step</a:t>
            </a:r>
          </a:p>
          <a:p>
            <a:pPr marL="457200" indent="-457200">
              <a:buFont typeface="Wingdings" panose="05000000000000000000" pitchFamily="2" charset="2"/>
              <a:buChar char="§"/>
            </a:pPr>
            <a:r>
              <a:rPr lang="en-US" dirty="0">
                <a:solidFill>
                  <a:schemeClr val="tx1"/>
                </a:solidFill>
              </a:rPr>
              <a:t>We'll need to convert the RRT path to actions</a:t>
            </a:r>
          </a:p>
          <a:p>
            <a:pPr marL="457200" indent="-457200">
              <a:buFont typeface="Wingdings" panose="05000000000000000000" pitchFamily="2" charset="2"/>
              <a:buChar char="§"/>
            </a:pPr>
            <a:r>
              <a:rPr lang="en-US" dirty="0">
                <a:solidFill>
                  <a:schemeClr val="tx1"/>
                </a:solidFill>
              </a:rPr>
              <a:t>May need to chop up segment and</a:t>
            </a:r>
          </a:p>
          <a:p>
            <a:pPr marL="457200" indent="-457200">
              <a:buFont typeface="Wingdings" panose="05000000000000000000" pitchFamily="2" charset="2"/>
              <a:buChar char="§"/>
            </a:pPr>
            <a:r>
              <a:rPr lang="en-US" dirty="0">
                <a:solidFill>
                  <a:schemeClr val="tx1"/>
                </a:solidFill>
              </a:rPr>
              <a:t>Convert config pairs to actions</a:t>
            </a:r>
          </a:p>
        </p:txBody>
      </p:sp>
      <p:grpSp>
        <p:nvGrpSpPr>
          <p:cNvPr id="4" name="Group 3">
            <a:extLst>
              <a:ext uri="{FF2B5EF4-FFF2-40B4-BE49-F238E27FC236}">
                <a16:creationId xmlns:a16="http://schemas.microsoft.com/office/drawing/2014/main" id="{BDA29CF5-6BB1-1E7E-D0AF-9AD679AAB4E7}"/>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E465A33E-2AAC-2A24-AA5C-39FC519F6914}"/>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AAA3A52C-F4E3-656C-3AF9-9CBAB5AF4BAC}"/>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AB93F631-5369-CCB4-BD7A-BF82A3BF93A4}"/>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7F24D343-CD37-870B-8107-90970035A2C7}"/>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3863FB99-0407-1ECD-8B14-7B407A025B3E}"/>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FB15DF0F-3A3F-67BF-C2BF-539CDABFCEE2}"/>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5CC8ACE0-34DF-1F4C-206F-75AA3DFBB2D7}"/>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18B58F19-BF10-D6CD-8A8D-320593513D0A}"/>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7AD727D-8735-2712-41D1-630B0E7FB386}"/>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DADEDBD-50DE-6745-D18B-B8A7FE44F736}"/>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70BDDA3-88A9-2462-E094-408F6BCFEE60}"/>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43014B0-4B8D-2BF0-E947-49BEB3846D62}"/>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394BB13-0359-F0CD-1C94-10F21AEC6D55}"/>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E6DFD53-207C-7CC1-E8F3-BB430AA6B56B}"/>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8052075-3E76-1E50-7A98-F0ACF8527B8C}"/>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03EA2EB3-D643-CB6D-A4B8-5826088F64AB}"/>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036EB8BF-A69B-BF37-E51D-8F9BD56778EB}"/>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3CA080EC-6DA8-D922-23AC-08C2371B431D}"/>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23B4BA80-C323-D773-BA53-6F88ED3A0BC1}"/>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2">
            <p14:nvContentPartPr>
              <p14:cNvPr id="24" name="Ink 23">
                <a:extLst>
                  <a:ext uri="{FF2B5EF4-FFF2-40B4-BE49-F238E27FC236}">
                    <a16:creationId xmlns:a16="http://schemas.microsoft.com/office/drawing/2014/main" id="{5CDC7E76-BED3-70FA-383B-DA90784F4859}"/>
                  </a:ext>
                </a:extLst>
              </p14:cNvPr>
              <p14:cNvContentPartPr/>
              <p14:nvPr/>
            </p14:nvContentPartPr>
            <p14:xfrm>
              <a:off x="5273280" y="2071800"/>
              <a:ext cx="2986920" cy="3426120"/>
            </p14:xfrm>
          </p:contentPart>
        </mc:Choice>
        <mc:Fallback xmlns="">
          <p:pic>
            <p:nvPicPr>
              <p:cNvPr id="24" name="Ink 23">
                <a:extLst>
                  <a:ext uri="{FF2B5EF4-FFF2-40B4-BE49-F238E27FC236}">
                    <a16:creationId xmlns:a16="http://schemas.microsoft.com/office/drawing/2014/main" id="{5CDC7E76-BED3-70FA-383B-DA90784F4859}"/>
                  </a:ext>
                </a:extLst>
              </p:cNvPr>
              <p:cNvPicPr/>
              <p:nvPr/>
            </p:nvPicPr>
            <p:blipFill>
              <a:blip r:embed="rId3"/>
              <a:stretch>
                <a:fillRect/>
              </a:stretch>
            </p:blipFill>
            <p:spPr>
              <a:xfrm>
                <a:off x="5263920" y="2062440"/>
                <a:ext cx="3005640" cy="3444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5" name="Ink 24">
                <a:extLst>
                  <a:ext uri="{FF2B5EF4-FFF2-40B4-BE49-F238E27FC236}">
                    <a16:creationId xmlns:a16="http://schemas.microsoft.com/office/drawing/2014/main" id="{CBC3A919-96A7-86C0-8050-AD31577ED674}"/>
                  </a:ext>
                </a:extLst>
              </p14:cNvPr>
              <p14:cNvContentPartPr/>
              <p14:nvPr/>
            </p14:nvContentPartPr>
            <p14:xfrm>
              <a:off x="8260200" y="2978421"/>
              <a:ext cx="714240" cy="607680"/>
            </p14:xfrm>
          </p:contentPart>
        </mc:Choice>
        <mc:Fallback xmlns="">
          <p:pic>
            <p:nvPicPr>
              <p:cNvPr id="25" name="Ink 24">
                <a:extLst>
                  <a:ext uri="{FF2B5EF4-FFF2-40B4-BE49-F238E27FC236}">
                    <a16:creationId xmlns:a16="http://schemas.microsoft.com/office/drawing/2014/main" id="{CBC3A919-96A7-86C0-8050-AD31577ED674}"/>
                  </a:ext>
                </a:extLst>
              </p:cNvPr>
              <p:cNvPicPr/>
              <p:nvPr/>
            </p:nvPicPr>
            <p:blipFill>
              <a:blip r:embed="rId5"/>
              <a:stretch>
                <a:fillRect/>
              </a:stretch>
            </p:blipFill>
            <p:spPr>
              <a:xfrm>
                <a:off x="8250840" y="2969061"/>
                <a:ext cx="732960" cy="62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4466B351-628C-2526-5093-8ECD8382F18D}"/>
                  </a:ext>
                </a:extLst>
              </p14:cNvPr>
              <p14:cNvContentPartPr/>
              <p14:nvPr/>
            </p14:nvContentPartPr>
            <p14:xfrm>
              <a:off x="124560" y="3401280"/>
              <a:ext cx="7718760" cy="2151360"/>
            </p14:xfrm>
          </p:contentPart>
        </mc:Choice>
        <mc:Fallback xmlns="">
          <p:pic>
            <p:nvPicPr>
              <p:cNvPr id="26" name="Ink 25">
                <a:extLst>
                  <a:ext uri="{FF2B5EF4-FFF2-40B4-BE49-F238E27FC236}">
                    <a16:creationId xmlns:a16="http://schemas.microsoft.com/office/drawing/2014/main" id="{4466B351-628C-2526-5093-8ECD8382F18D}"/>
                  </a:ext>
                </a:extLst>
              </p:cNvPr>
              <p:cNvPicPr/>
              <p:nvPr/>
            </p:nvPicPr>
            <p:blipFill>
              <a:blip r:embed="rId7"/>
              <a:stretch>
                <a:fillRect/>
              </a:stretch>
            </p:blipFill>
            <p:spPr>
              <a:xfrm>
                <a:off x="115200" y="3391920"/>
                <a:ext cx="7737480" cy="2170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7" name="Ink 26">
                <a:extLst>
                  <a:ext uri="{FF2B5EF4-FFF2-40B4-BE49-F238E27FC236}">
                    <a16:creationId xmlns:a16="http://schemas.microsoft.com/office/drawing/2014/main" id="{7C9A19D5-3DDA-22E9-3F8D-F796273735BA}"/>
                  </a:ext>
                </a:extLst>
              </p14:cNvPr>
              <p14:cNvContentPartPr/>
              <p14:nvPr/>
            </p14:nvContentPartPr>
            <p14:xfrm>
              <a:off x="6737040" y="1431000"/>
              <a:ext cx="4861440" cy="5323680"/>
            </p14:xfrm>
          </p:contentPart>
        </mc:Choice>
        <mc:Fallback xmlns="">
          <p:pic>
            <p:nvPicPr>
              <p:cNvPr id="27" name="Ink 26">
                <a:extLst>
                  <a:ext uri="{FF2B5EF4-FFF2-40B4-BE49-F238E27FC236}">
                    <a16:creationId xmlns:a16="http://schemas.microsoft.com/office/drawing/2014/main" id="{7C9A19D5-3DDA-22E9-3F8D-F796273735BA}"/>
                  </a:ext>
                </a:extLst>
              </p:cNvPr>
              <p:cNvPicPr/>
              <p:nvPr/>
            </p:nvPicPr>
            <p:blipFill>
              <a:blip r:embed="rId9"/>
              <a:stretch>
                <a:fillRect/>
              </a:stretch>
            </p:blipFill>
            <p:spPr>
              <a:xfrm>
                <a:off x="6727680" y="1421640"/>
                <a:ext cx="4880160" cy="5342040"/>
              </a:xfrm>
              <a:prstGeom prst="rect">
                <a:avLst/>
              </a:prstGeom>
            </p:spPr>
          </p:pic>
        </mc:Fallback>
      </mc:AlternateContent>
    </p:spTree>
    <p:extLst>
      <p:ext uri="{BB962C8B-B14F-4D97-AF65-F5344CB8AC3E}">
        <p14:creationId xmlns:p14="http://schemas.microsoft.com/office/powerpoint/2010/main" val="1958985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4373-AD2D-5A30-C4D6-7444F7EF8D75}"/>
              </a:ext>
            </a:extLst>
          </p:cNvPr>
          <p:cNvSpPr>
            <a:spLocks noGrp="1"/>
          </p:cNvSpPr>
          <p:nvPr>
            <p:ph type="title"/>
          </p:nvPr>
        </p:nvSpPr>
        <p:spPr/>
        <p:txBody>
          <a:bodyPr/>
          <a:lstStyle/>
          <a:p>
            <a:r>
              <a:rPr lang="en-US" dirty="0"/>
              <a:t>RRT Properties</a:t>
            </a:r>
          </a:p>
        </p:txBody>
      </p:sp>
      <p:sp>
        <p:nvSpPr>
          <p:cNvPr id="3" name="Text Placeholder 2">
            <a:extLst>
              <a:ext uri="{FF2B5EF4-FFF2-40B4-BE49-F238E27FC236}">
                <a16:creationId xmlns:a16="http://schemas.microsoft.com/office/drawing/2014/main" id="{000386F5-DD9E-B956-3A82-A482928A1BE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388494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8634-BA28-BA99-10F1-1E7D5CB0301E}"/>
              </a:ext>
            </a:extLst>
          </p:cNvPr>
          <p:cNvSpPr>
            <a:spLocks noGrp="1"/>
          </p:cNvSpPr>
          <p:nvPr>
            <p:ph type="title"/>
          </p:nvPr>
        </p:nvSpPr>
        <p:spPr/>
        <p:txBody>
          <a:bodyPr/>
          <a:lstStyle/>
          <a:p>
            <a:r>
              <a:rPr lang="en-US" dirty="0"/>
              <a:t>Exploring the Frontier!</a:t>
            </a:r>
          </a:p>
        </p:txBody>
      </p:sp>
      <p:sp>
        <p:nvSpPr>
          <p:cNvPr id="3" name="Content Placeholder 2">
            <a:extLst>
              <a:ext uri="{FF2B5EF4-FFF2-40B4-BE49-F238E27FC236}">
                <a16:creationId xmlns:a16="http://schemas.microsoft.com/office/drawing/2014/main" id="{664D8429-BAF6-0D1E-AEA3-19138D38948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A1EC476-6C10-F68B-CF75-77D329F7D512}"/>
              </a:ext>
            </a:extLst>
          </p:cNvPr>
          <p:cNvPicPr>
            <a:picLocks noChangeAspect="1"/>
          </p:cNvPicPr>
          <p:nvPr/>
        </p:nvPicPr>
        <p:blipFill>
          <a:blip r:embed="rId2"/>
          <a:srcRect l="3696" t="22762"/>
          <a:stretch>
            <a:fillRect/>
          </a:stretch>
        </p:blipFill>
        <p:spPr>
          <a:xfrm>
            <a:off x="647700" y="1679574"/>
            <a:ext cx="9099584" cy="5149874"/>
          </a:xfrm>
          <a:prstGeom prst="rect">
            <a:avLst/>
          </a:prstGeom>
        </p:spPr>
      </p:pic>
      <p:pic>
        <p:nvPicPr>
          <p:cNvPr id="7" name="Picture 6">
            <a:extLst>
              <a:ext uri="{FF2B5EF4-FFF2-40B4-BE49-F238E27FC236}">
                <a16:creationId xmlns:a16="http://schemas.microsoft.com/office/drawing/2014/main" id="{5D7F411C-90B1-F7F9-E809-232C1E4A0081}"/>
              </a:ext>
            </a:extLst>
          </p:cNvPr>
          <p:cNvPicPr>
            <a:picLocks noChangeAspect="1"/>
          </p:cNvPicPr>
          <p:nvPr/>
        </p:nvPicPr>
        <p:blipFill>
          <a:blip r:embed="rId2"/>
          <a:srcRect l="60080" r="13038" b="76380"/>
          <a:stretch>
            <a:fillRect/>
          </a:stretch>
        </p:blipFill>
        <p:spPr>
          <a:xfrm>
            <a:off x="9607550" y="104725"/>
            <a:ext cx="2540000" cy="1574849"/>
          </a:xfrm>
          <a:prstGeom prst="rect">
            <a:avLst/>
          </a:prstGeom>
        </p:spPr>
      </p:pic>
      <p:pic>
        <p:nvPicPr>
          <p:cNvPr id="9" name="Picture 8">
            <a:extLst>
              <a:ext uri="{FF2B5EF4-FFF2-40B4-BE49-F238E27FC236}">
                <a16:creationId xmlns:a16="http://schemas.microsoft.com/office/drawing/2014/main" id="{22293360-B587-4E3D-4E99-5C3A02434CCD}"/>
              </a:ext>
            </a:extLst>
          </p:cNvPr>
          <p:cNvPicPr>
            <a:picLocks noChangeAspect="1"/>
          </p:cNvPicPr>
          <p:nvPr/>
        </p:nvPicPr>
        <p:blipFill>
          <a:blip r:embed="rId2"/>
          <a:srcRect l="4301" t="1428" r="49731" b="77523"/>
          <a:stretch>
            <a:fillRect/>
          </a:stretch>
        </p:blipFill>
        <p:spPr>
          <a:xfrm>
            <a:off x="5505450" y="190451"/>
            <a:ext cx="4343400" cy="1403399"/>
          </a:xfrm>
          <a:prstGeom prst="rect">
            <a:avLst/>
          </a:prstGeom>
        </p:spPr>
      </p:pic>
      <mc:AlternateContent xmlns:mc="http://schemas.openxmlformats.org/markup-compatibility/2006" xmlns:p14="http://schemas.microsoft.com/office/powerpoint/2010/main">
        <mc:Choice Requires="p14">
          <p:contentPart p14:bwMode="auto" r:id="rId3">
            <p14:nvContentPartPr>
              <p14:cNvPr id="10" name="Ink 9">
                <a:extLst>
                  <a:ext uri="{FF2B5EF4-FFF2-40B4-BE49-F238E27FC236}">
                    <a16:creationId xmlns:a16="http://schemas.microsoft.com/office/drawing/2014/main" id="{528C483E-93ED-ECAA-161F-605F432536A5}"/>
                  </a:ext>
                </a:extLst>
              </p14:cNvPr>
              <p14:cNvContentPartPr/>
              <p14:nvPr/>
            </p14:nvContentPartPr>
            <p14:xfrm>
              <a:off x="1441080" y="115560"/>
              <a:ext cx="10546920" cy="6535080"/>
            </p14:xfrm>
          </p:contentPart>
        </mc:Choice>
        <mc:Fallback xmlns="">
          <p:pic>
            <p:nvPicPr>
              <p:cNvPr id="10" name="Ink 9">
                <a:extLst>
                  <a:ext uri="{FF2B5EF4-FFF2-40B4-BE49-F238E27FC236}">
                    <a16:creationId xmlns:a16="http://schemas.microsoft.com/office/drawing/2014/main" id="{528C483E-93ED-ECAA-161F-605F432536A5}"/>
                  </a:ext>
                </a:extLst>
              </p:cNvPr>
              <p:cNvPicPr/>
              <p:nvPr/>
            </p:nvPicPr>
            <p:blipFill>
              <a:blip r:embed="rId4"/>
              <a:stretch>
                <a:fillRect/>
              </a:stretch>
            </p:blipFill>
            <p:spPr>
              <a:xfrm>
                <a:off x="1431720" y="106200"/>
                <a:ext cx="10565640" cy="6553800"/>
              </a:xfrm>
              <a:prstGeom prst="rect">
                <a:avLst/>
              </a:prstGeom>
            </p:spPr>
          </p:pic>
        </mc:Fallback>
      </mc:AlternateContent>
    </p:spTree>
    <p:extLst>
      <p:ext uri="{BB962C8B-B14F-4D97-AF65-F5344CB8AC3E}">
        <p14:creationId xmlns:p14="http://schemas.microsoft.com/office/powerpoint/2010/main" val="699754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F823C-7053-32A8-9823-CC3A3637F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8E5CD-4B59-0648-E69C-5E265A4197A4}"/>
              </a:ext>
            </a:extLst>
          </p:cNvPr>
          <p:cNvSpPr>
            <a:spLocks noGrp="1"/>
          </p:cNvSpPr>
          <p:nvPr>
            <p:ph type="title"/>
          </p:nvPr>
        </p:nvSpPr>
        <p:spPr/>
        <p:txBody>
          <a:bodyPr/>
          <a:lstStyle/>
          <a:p>
            <a:r>
              <a:rPr lang="en-US" dirty="0"/>
              <a:t>RRT Limitations: Completeness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A6DAF4B-A6FF-1C56-B076-41D0B8D5F1F0}"/>
                  </a:ext>
                </a:extLst>
              </p:cNvPr>
              <p:cNvSpPr>
                <a:spLocks noGrp="1"/>
              </p:cNvSpPr>
              <p:nvPr>
                <p:ph idx="1"/>
              </p:nvPr>
            </p:nvSpPr>
            <p:spPr>
              <a:xfrm>
                <a:off x="552099" y="1113178"/>
                <a:ext cx="6242401" cy="2039539"/>
              </a:xfrm>
            </p:spPr>
            <p:txBody>
              <a:bodyPr/>
              <a:lstStyle/>
              <a:p>
                <a:r>
                  <a:rPr lang="en-US" dirty="0"/>
                  <a:t>RRT can be probabilistically complete</a:t>
                </a:r>
              </a:p>
              <a:p>
                <a:r>
                  <a:rPr lang="en-US" dirty="0">
                    <a:solidFill>
                      <a:schemeClr val="tx1"/>
                    </a:solidFill>
                  </a:rPr>
                  <a:t>(We'll get there eventually)</a:t>
                </a:r>
              </a:p>
              <a:p>
                <a:endParaRPr lang="en-US" dirty="0">
                  <a:solidFill>
                    <a:schemeClr val="tx1"/>
                  </a:solidFill>
                </a:endParaRPr>
              </a:p>
              <a:p>
                <a:r>
                  <a:rPr lang="en-US" dirty="0"/>
                  <a:t>Improvement</a:t>
                </a:r>
              </a:p>
              <a:p>
                <a:pPr marL="457200" indent="-457200">
                  <a:buFont typeface="Wingdings" panose="05000000000000000000" pitchFamily="2" charset="2"/>
                  <a:buChar char="§"/>
                </a:pPr>
                <a:r>
                  <a:rPr lang="en-US" dirty="0">
                    <a:solidFill>
                      <a:schemeClr val="tx1"/>
                    </a:solidFill>
                  </a:rPr>
                  <a:t>With some probability let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𝑟𝑎𝑛𝑑</m:t>
                        </m:r>
                      </m:sub>
                    </m:sSub>
                  </m:oMath>
                </a14:m>
                <a:r>
                  <a:rPr lang="en-US" dirty="0">
                    <a:solidFill>
                      <a:schemeClr val="tx1"/>
                    </a:solidFill>
                  </a:rPr>
                  <a:t> be the goal</a:t>
                </a:r>
              </a:p>
            </p:txBody>
          </p:sp>
        </mc:Choice>
        <mc:Fallback xmlns="">
          <p:sp>
            <p:nvSpPr>
              <p:cNvPr id="3" name="Content Placeholder 2">
                <a:extLst>
                  <a:ext uri="{FF2B5EF4-FFF2-40B4-BE49-F238E27FC236}">
                    <a16:creationId xmlns:a16="http://schemas.microsoft.com/office/drawing/2014/main" id="{1A6DAF4B-A6FF-1C56-B076-41D0B8D5F1F0}"/>
                  </a:ext>
                </a:extLst>
              </p:cNvPr>
              <p:cNvSpPr>
                <a:spLocks noGrp="1" noRot="1" noChangeAspect="1" noMove="1" noResize="1" noEditPoints="1" noAdjustHandles="1" noChangeArrowheads="1" noChangeShapeType="1" noTextEdit="1"/>
              </p:cNvSpPr>
              <p:nvPr>
                <p:ph idx="1"/>
              </p:nvPr>
            </p:nvSpPr>
            <p:spPr>
              <a:xfrm>
                <a:off x="552099" y="1113178"/>
                <a:ext cx="6242401" cy="2039539"/>
              </a:xfrm>
              <a:blipFill>
                <a:blip r:embed="rId2"/>
                <a:stretch>
                  <a:fillRect l="-2051" t="-5090" b="-51198"/>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9395E3D5-BFC8-D0CA-A1F3-A6F6DF4A69F8}"/>
              </a:ext>
            </a:extLst>
          </p:cNvPr>
          <p:cNvPicPr>
            <a:picLocks noChangeAspect="1"/>
          </p:cNvPicPr>
          <p:nvPr/>
        </p:nvPicPr>
        <p:blipFill>
          <a:blip r:embed="rId3"/>
          <a:stretch>
            <a:fillRect/>
          </a:stretch>
        </p:blipFill>
        <p:spPr>
          <a:xfrm>
            <a:off x="6623038" y="1936750"/>
            <a:ext cx="4685538" cy="4738185"/>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B9935034-E3B4-42A2-9740-65CE245AD28B}"/>
                  </a:ext>
                </a:extLst>
              </p14:cNvPr>
              <p14:cNvContentPartPr/>
              <p14:nvPr/>
            </p14:nvContentPartPr>
            <p14:xfrm>
              <a:off x="7431480" y="2334960"/>
              <a:ext cx="3079440" cy="3759480"/>
            </p14:xfrm>
          </p:contentPart>
        </mc:Choice>
        <mc:Fallback xmlns="">
          <p:pic>
            <p:nvPicPr>
              <p:cNvPr id="6" name="Ink 5">
                <a:extLst>
                  <a:ext uri="{FF2B5EF4-FFF2-40B4-BE49-F238E27FC236}">
                    <a16:creationId xmlns:a16="http://schemas.microsoft.com/office/drawing/2014/main" id="{B9935034-E3B4-42A2-9740-65CE245AD28B}"/>
                  </a:ext>
                </a:extLst>
              </p:cNvPr>
              <p:cNvPicPr/>
              <p:nvPr/>
            </p:nvPicPr>
            <p:blipFill>
              <a:blip r:embed="rId5"/>
              <a:stretch>
                <a:fillRect/>
              </a:stretch>
            </p:blipFill>
            <p:spPr>
              <a:xfrm>
                <a:off x="7422120" y="2325600"/>
                <a:ext cx="3098160" cy="3778200"/>
              </a:xfrm>
              <a:prstGeom prst="rect">
                <a:avLst/>
              </a:prstGeom>
            </p:spPr>
          </p:pic>
        </mc:Fallback>
      </mc:AlternateContent>
    </p:spTree>
    <p:extLst>
      <p:ext uri="{BB962C8B-B14F-4D97-AF65-F5344CB8AC3E}">
        <p14:creationId xmlns:p14="http://schemas.microsoft.com/office/powerpoint/2010/main" val="25120666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1DF78-D423-0CED-AEF7-7C5C8441A1F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073C60D-AFA7-74D9-06B1-B0E1BBB654D6}"/>
              </a:ext>
            </a:extLst>
          </p:cNvPr>
          <p:cNvPicPr>
            <a:picLocks noChangeAspect="1"/>
          </p:cNvPicPr>
          <p:nvPr/>
        </p:nvPicPr>
        <p:blipFill>
          <a:blip r:embed="rId2"/>
          <a:stretch>
            <a:fillRect/>
          </a:stretch>
        </p:blipFill>
        <p:spPr>
          <a:xfrm>
            <a:off x="5954690" y="4011085"/>
            <a:ext cx="5811510" cy="2587734"/>
          </a:xfrm>
          <a:prstGeom prst="rect">
            <a:avLst/>
          </a:prstGeom>
        </p:spPr>
      </p:pic>
      <p:sp>
        <p:nvSpPr>
          <p:cNvPr id="2" name="Title 1">
            <a:extLst>
              <a:ext uri="{FF2B5EF4-FFF2-40B4-BE49-F238E27FC236}">
                <a16:creationId xmlns:a16="http://schemas.microsoft.com/office/drawing/2014/main" id="{984F76AB-5AE0-FEFB-C7E9-B82E2B28FAC6}"/>
              </a:ext>
            </a:extLst>
          </p:cNvPr>
          <p:cNvSpPr>
            <a:spLocks noGrp="1"/>
          </p:cNvSpPr>
          <p:nvPr>
            <p:ph type="title"/>
          </p:nvPr>
        </p:nvSpPr>
        <p:spPr/>
        <p:txBody>
          <a:bodyPr/>
          <a:lstStyle/>
          <a:p>
            <a:r>
              <a:rPr lang="en-US" dirty="0"/>
              <a:t>RRT Limitations: Completeness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1918E6-5F81-B34C-7F08-AC5247679719}"/>
                  </a:ext>
                </a:extLst>
              </p:cNvPr>
              <p:cNvSpPr>
                <a:spLocks noGrp="1"/>
              </p:cNvSpPr>
              <p:nvPr>
                <p:ph idx="1"/>
              </p:nvPr>
            </p:nvSpPr>
            <p:spPr>
              <a:xfrm>
                <a:off x="552099" y="1113178"/>
                <a:ext cx="6242401" cy="2039539"/>
              </a:xfrm>
            </p:spPr>
            <p:txBody>
              <a:bodyPr/>
              <a:lstStyle/>
              <a:p>
                <a:r>
                  <a:rPr lang="en-US" dirty="0"/>
                  <a:t>RRT can be probabilistically complete</a:t>
                </a:r>
              </a:p>
              <a:p>
                <a:r>
                  <a:rPr lang="en-US" dirty="0">
                    <a:solidFill>
                      <a:schemeClr val="tx1"/>
                    </a:solidFill>
                  </a:rPr>
                  <a:t>(We'll get there eventually)</a:t>
                </a:r>
              </a:p>
              <a:p>
                <a:endParaRPr lang="en-US" dirty="0">
                  <a:solidFill>
                    <a:schemeClr val="tx1"/>
                  </a:solidFill>
                </a:endParaRPr>
              </a:p>
              <a:p>
                <a:r>
                  <a:rPr lang="en-US" dirty="0"/>
                  <a:t>Improvement</a:t>
                </a:r>
              </a:p>
              <a:p>
                <a:pPr marL="457200" indent="-457200">
                  <a:buFont typeface="Wingdings" panose="05000000000000000000" pitchFamily="2" charset="2"/>
                  <a:buChar char="§"/>
                </a:pPr>
                <a:r>
                  <a:rPr lang="en-US" dirty="0">
                    <a:solidFill>
                      <a:schemeClr val="tx1"/>
                    </a:solidFill>
                  </a:rPr>
                  <a:t>With some probability let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𝑟𝑎𝑛𝑑</m:t>
                        </m:r>
                      </m:sub>
                    </m:sSub>
                  </m:oMath>
                </a14:m>
                <a:r>
                  <a:rPr lang="en-US" dirty="0">
                    <a:solidFill>
                      <a:schemeClr val="tx1"/>
                    </a:solidFill>
                  </a:rPr>
                  <a:t> be the goal</a:t>
                </a:r>
              </a:p>
              <a:p>
                <a:pPr marL="457200" indent="-457200">
                  <a:buFont typeface="Wingdings" panose="05000000000000000000" pitchFamily="2" charset="2"/>
                  <a:buChar char="§"/>
                </a:pPr>
                <a:r>
                  <a:rPr lang="en-US" dirty="0">
                    <a:solidFill>
                      <a:schemeClr val="tx1"/>
                    </a:solidFill>
                  </a:rPr>
                  <a:t>RRT-Connect: Grow a tree from the goal too </a:t>
                </a:r>
              </a:p>
            </p:txBody>
          </p:sp>
        </mc:Choice>
        <mc:Fallback xmlns="">
          <p:sp>
            <p:nvSpPr>
              <p:cNvPr id="3" name="Content Placeholder 2">
                <a:extLst>
                  <a:ext uri="{FF2B5EF4-FFF2-40B4-BE49-F238E27FC236}">
                    <a16:creationId xmlns:a16="http://schemas.microsoft.com/office/drawing/2014/main" id="{321918E6-5F81-B34C-7F08-AC5247679719}"/>
                  </a:ext>
                </a:extLst>
              </p:cNvPr>
              <p:cNvSpPr>
                <a:spLocks noGrp="1" noRot="1" noChangeAspect="1" noMove="1" noResize="1" noEditPoints="1" noAdjustHandles="1" noChangeArrowheads="1" noChangeShapeType="1" noTextEdit="1"/>
              </p:cNvSpPr>
              <p:nvPr>
                <p:ph idx="1"/>
              </p:nvPr>
            </p:nvSpPr>
            <p:spPr>
              <a:xfrm>
                <a:off x="552099" y="1113178"/>
                <a:ext cx="6242401" cy="2039539"/>
              </a:xfrm>
              <a:blipFill>
                <a:blip r:embed="rId3"/>
                <a:stretch>
                  <a:fillRect l="-2051" t="-5090" b="-95210"/>
                </a:stretch>
              </a:blipFill>
            </p:spPr>
            <p:txBody>
              <a:bodyPr/>
              <a:lstStyle/>
              <a:p>
                <a:r>
                  <a:rPr lang="en-US">
                    <a:noFill/>
                  </a:rPr>
                  <a:t> </a:t>
                </a:r>
              </a:p>
            </p:txBody>
          </p:sp>
        </mc:Fallback>
      </mc:AlternateContent>
    </p:spTree>
    <p:extLst>
      <p:ext uri="{BB962C8B-B14F-4D97-AF65-F5344CB8AC3E}">
        <p14:creationId xmlns:p14="http://schemas.microsoft.com/office/powerpoint/2010/main" val="58236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DAB2-6122-5754-3FD9-1799F69F947E}"/>
              </a:ext>
            </a:extLst>
          </p:cNvPr>
          <p:cNvSpPr>
            <a:spLocks noGrp="1"/>
          </p:cNvSpPr>
          <p:nvPr>
            <p:ph type="title"/>
          </p:nvPr>
        </p:nvSpPr>
        <p:spPr/>
        <p:txBody>
          <a:bodyPr/>
          <a:lstStyle/>
          <a:p>
            <a:r>
              <a:rPr lang="en-US" dirty="0"/>
              <a:t>RRT Limitations: Optimality</a:t>
            </a:r>
          </a:p>
        </p:txBody>
      </p:sp>
      <p:sp>
        <p:nvSpPr>
          <p:cNvPr id="3" name="Content Placeholder 2">
            <a:extLst>
              <a:ext uri="{FF2B5EF4-FFF2-40B4-BE49-F238E27FC236}">
                <a16:creationId xmlns:a16="http://schemas.microsoft.com/office/drawing/2014/main" id="{FB681827-D8BE-B197-AADE-A3E86A186E6A}"/>
              </a:ext>
            </a:extLst>
          </p:cNvPr>
          <p:cNvSpPr>
            <a:spLocks noGrp="1"/>
          </p:cNvSpPr>
          <p:nvPr>
            <p:ph idx="1"/>
          </p:nvPr>
        </p:nvSpPr>
        <p:spPr/>
        <p:txBody>
          <a:bodyPr/>
          <a:lstStyle/>
          <a:p>
            <a:r>
              <a:rPr lang="en-US" dirty="0"/>
              <a:t>A node's parent is fixed the moment the node is created, and it is never reconsidered.</a:t>
            </a:r>
          </a:p>
          <a:p>
            <a:pPr marL="457200" indent="-457200">
              <a:buFont typeface="Wingdings" panose="05000000000000000000" pitchFamily="2" charset="2"/>
              <a:buChar char="§"/>
            </a:pPr>
            <a:r>
              <a:rPr lang="en-US" dirty="0">
                <a:solidFill>
                  <a:schemeClr val="tx1"/>
                </a:solidFill>
              </a:rPr>
              <a:t>New samples can extend the tree, but they cannot repair a detour taken 500 iterations ago</a:t>
            </a:r>
          </a:p>
          <a:p>
            <a:pPr marL="457200" indent="-457200">
              <a:buFont typeface="Wingdings" panose="05000000000000000000" pitchFamily="2" charset="2"/>
              <a:buChar char="§"/>
            </a:pPr>
            <a:r>
              <a:rPr lang="en-US" dirty="0">
                <a:solidFill>
                  <a:schemeClr val="tx1"/>
                </a:solidFill>
              </a:rPr>
              <a:t>So the solution is determined by the early, sparse phase of the tree, when the samples were least informative.</a:t>
            </a:r>
          </a:p>
          <a:p>
            <a:pPr marL="457200" indent="-457200">
              <a:buFont typeface="Wingdings" panose="05000000000000000000" pitchFamily="2" charset="2"/>
              <a:buChar char="§"/>
            </a:pPr>
            <a:r>
              <a:rPr lang="en-US" dirty="0">
                <a:solidFill>
                  <a:schemeClr val="tx1"/>
                </a:solidFill>
              </a:rPr>
              <a:t>Karaman and </a:t>
            </a:r>
            <a:r>
              <a:rPr lang="en-US" dirty="0" err="1">
                <a:solidFill>
                  <a:schemeClr val="tx1"/>
                </a:solidFill>
              </a:rPr>
              <a:t>Frazzoli</a:t>
            </a:r>
            <a:r>
              <a:rPr lang="en-US" dirty="0">
                <a:solidFill>
                  <a:schemeClr val="tx1"/>
                </a:solidFill>
              </a:rPr>
              <a:t>, 2011: </a:t>
            </a:r>
            <a:r>
              <a:rPr lang="en-US" i="1" dirty="0">
                <a:solidFill>
                  <a:schemeClr val="tx1"/>
                </a:solidFill>
              </a:rPr>
              <a:t>RRT converges to a suboptimal solution with probability 1</a:t>
            </a:r>
          </a:p>
          <a:p>
            <a:endParaRPr lang="en-US" dirty="0"/>
          </a:p>
          <a:p>
            <a:r>
              <a:rPr lang="en-US" dirty="0"/>
              <a:t>The fix is not more samples. It is to allow the tree to be rewritten</a:t>
            </a:r>
          </a:p>
          <a:p>
            <a:r>
              <a:rPr lang="en-US" dirty="0">
                <a:solidFill>
                  <a:schemeClr val="tx1"/>
                </a:solidFill>
                <a:sym typeface="Wingdings" panose="05000000000000000000" pitchFamily="2" charset="2"/>
              </a:rPr>
              <a:t> RRT *</a:t>
            </a:r>
            <a:endParaRPr lang="en-US" dirty="0">
              <a:solidFill>
                <a:schemeClr val="tx1"/>
              </a:solidFill>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9173B60-DE10-D3B3-9719-2A3FDDD96D51}"/>
                  </a:ext>
                </a:extLst>
              </p14:cNvPr>
              <p14:cNvContentPartPr/>
              <p14:nvPr/>
            </p14:nvContentPartPr>
            <p14:xfrm>
              <a:off x="1078560" y="2796120"/>
              <a:ext cx="2643480" cy="3583800"/>
            </p14:xfrm>
          </p:contentPart>
        </mc:Choice>
        <mc:Fallback xmlns="">
          <p:pic>
            <p:nvPicPr>
              <p:cNvPr id="4" name="Ink 3">
                <a:extLst>
                  <a:ext uri="{FF2B5EF4-FFF2-40B4-BE49-F238E27FC236}">
                    <a16:creationId xmlns:a16="http://schemas.microsoft.com/office/drawing/2014/main" id="{69173B60-DE10-D3B3-9719-2A3FDDD96D51}"/>
                  </a:ext>
                </a:extLst>
              </p:cNvPr>
              <p:cNvPicPr/>
              <p:nvPr/>
            </p:nvPicPr>
            <p:blipFill>
              <a:blip r:embed="rId3"/>
              <a:stretch>
                <a:fillRect/>
              </a:stretch>
            </p:blipFill>
            <p:spPr>
              <a:xfrm>
                <a:off x="1069200" y="2786760"/>
                <a:ext cx="2662200" cy="3602520"/>
              </a:xfrm>
              <a:prstGeom prst="rect">
                <a:avLst/>
              </a:prstGeom>
            </p:spPr>
          </p:pic>
        </mc:Fallback>
      </mc:AlternateContent>
    </p:spTree>
    <p:extLst>
      <p:ext uri="{BB962C8B-B14F-4D97-AF65-F5344CB8AC3E}">
        <p14:creationId xmlns:p14="http://schemas.microsoft.com/office/powerpoint/2010/main" val="2129011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0EEA-46AF-BAEF-8A0A-3ACD83FE7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BECD1-EF95-7409-C12E-4C478B8B6A5B}"/>
              </a:ext>
            </a:extLst>
          </p:cNvPr>
          <p:cNvSpPr>
            <a:spLocks noGrp="1"/>
          </p:cNvSpPr>
          <p:nvPr>
            <p:ph type="title"/>
          </p:nvPr>
        </p:nvSpPr>
        <p:spPr/>
        <p:txBody>
          <a:bodyPr/>
          <a:lstStyle/>
          <a:p>
            <a:r>
              <a:rPr lang="en-US" dirty="0"/>
              <a:t>Motion Planning</a:t>
            </a:r>
            <a:br>
              <a:rPr lang="en-US" dirty="0"/>
            </a:br>
            <a:r>
              <a:rPr lang="en-US" sz="4800" dirty="0">
                <a:solidFill>
                  <a:schemeClr val="accent1">
                    <a:lumMod val="75000"/>
                  </a:schemeClr>
                </a:solidFill>
              </a:rPr>
              <a:t>RRT*</a:t>
            </a:r>
          </a:p>
        </p:txBody>
      </p:sp>
      <p:sp>
        <p:nvSpPr>
          <p:cNvPr id="3" name="Text Placeholder 2">
            <a:extLst>
              <a:ext uri="{FF2B5EF4-FFF2-40B4-BE49-F238E27FC236}">
                <a16:creationId xmlns:a16="http://schemas.microsoft.com/office/drawing/2014/main" id="{088A8910-CA31-E1B8-EF26-0A0428F4EB2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47143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F6CAF-1EAE-C1F9-796F-897D91180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A82CF-F2F5-C6FB-5CAB-30C63FA2A4E2}"/>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7FDB09A2-1303-1F96-AF48-4230554DC95D}"/>
              </a:ext>
            </a:extLst>
          </p:cNvPr>
          <p:cNvSpPr>
            <a:spLocks noGrp="1"/>
          </p:cNvSpPr>
          <p:nvPr>
            <p:ph idx="1"/>
          </p:nvPr>
        </p:nvSpPr>
        <p:spPr/>
        <p:txBody>
          <a:bodyPr/>
          <a:lstStyle/>
          <a:p>
            <a:r>
              <a:rPr lang="en-US" dirty="0"/>
              <a:t>Two tricks using the tree </a:t>
            </a:r>
            <a:r>
              <a:rPr lang="en-US" b="1" dirty="0"/>
              <a:t>path cost</a:t>
            </a:r>
            <a:r>
              <a:rPr lang="en-US" dirty="0"/>
              <a:t>:</a:t>
            </a:r>
          </a:p>
          <a:p>
            <a:pPr marL="514350" indent="-514350">
              <a:buAutoNum type="arabicParenR"/>
            </a:pPr>
            <a:r>
              <a:rPr lang="en-US" dirty="0">
                <a:solidFill>
                  <a:schemeClr val="tx1"/>
                </a:solidFill>
              </a:rPr>
              <a:t>Find a better parent</a:t>
            </a:r>
          </a:p>
          <a:p>
            <a:pPr marL="514350" indent="-514350">
              <a:buAutoNum type="arabicParenR"/>
            </a:pPr>
            <a:r>
              <a:rPr lang="en-US" dirty="0">
                <a:solidFill>
                  <a:schemeClr val="tx1"/>
                </a:solidFill>
              </a:rPr>
              <a:t>Rewire </a:t>
            </a:r>
            <a:r>
              <a:rPr lang="en-US" dirty="0" err="1">
                <a:solidFill>
                  <a:schemeClr val="tx1"/>
                </a:solidFill>
              </a:rPr>
              <a:t>neighborhodd</a:t>
            </a:r>
            <a:endParaRPr lang="en-US" dirty="0">
              <a:solidFill>
                <a:schemeClr val="tx1"/>
              </a:solidFill>
            </a:endParaRPr>
          </a:p>
        </p:txBody>
      </p:sp>
      <p:pic>
        <p:nvPicPr>
          <p:cNvPr id="20" name="Picture 19">
            <a:extLst>
              <a:ext uri="{FF2B5EF4-FFF2-40B4-BE49-F238E27FC236}">
                <a16:creationId xmlns:a16="http://schemas.microsoft.com/office/drawing/2014/main" id="{C1A06DAF-614A-A084-1DCC-92F0BA69ACAC}"/>
              </a:ext>
            </a:extLst>
          </p:cNvPr>
          <p:cNvPicPr>
            <a:picLocks noChangeAspect="1"/>
          </p:cNvPicPr>
          <p:nvPr/>
        </p:nvPicPr>
        <p:blipFill>
          <a:blip r:embed="rId2"/>
          <a:stretch>
            <a:fillRect/>
          </a:stretch>
        </p:blipFill>
        <p:spPr>
          <a:xfrm>
            <a:off x="6338811" y="1711684"/>
            <a:ext cx="5581691" cy="4133880"/>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BED653EA-4798-A179-97FE-8F43A6BBA2AA}"/>
                  </a:ext>
                </a:extLst>
              </p14:cNvPr>
              <p14:cNvContentPartPr/>
              <p14:nvPr/>
            </p14:nvContentPartPr>
            <p14:xfrm>
              <a:off x="358200" y="98640"/>
              <a:ext cx="10029600" cy="3785400"/>
            </p14:xfrm>
          </p:contentPart>
        </mc:Choice>
        <mc:Fallback xmlns="">
          <p:pic>
            <p:nvPicPr>
              <p:cNvPr id="4" name="Ink 3">
                <a:extLst>
                  <a:ext uri="{FF2B5EF4-FFF2-40B4-BE49-F238E27FC236}">
                    <a16:creationId xmlns:a16="http://schemas.microsoft.com/office/drawing/2014/main" id="{BED653EA-4798-A179-97FE-8F43A6BBA2AA}"/>
                  </a:ext>
                </a:extLst>
              </p:cNvPr>
              <p:cNvPicPr/>
              <p:nvPr/>
            </p:nvPicPr>
            <p:blipFill>
              <a:blip r:embed="rId4"/>
              <a:stretch>
                <a:fillRect/>
              </a:stretch>
            </p:blipFill>
            <p:spPr>
              <a:xfrm>
                <a:off x="348840" y="89280"/>
                <a:ext cx="10048320" cy="3804120"/>
              </a:xfrm>
              <a:prstGeom prst="rect">
                <a:avLst/>
              </a:prstGeom>
            </p:spPr>
          </p:pic>
        </mc:Fallback>
      </mc:AlternateContent>
    </p:spTree>
    <p:extLst>
      <p:ext uri="{BB962C8B-B14F-4D97-AF65-F5344CB8AC3E}">
        <p14:creationId xmlns:p14="http://schemas.microsoft.com/office/powerpoint/2010/main" val="32411598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7AC59-4ABE-B42A-0B06-EDDA8969A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246C3B-FC5D-82F2-0F7B-FC7FCB5B7347}"/>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C65BCC7A-6AF7-6304-0B8A-339882859863}"/>
              </a:ext>
            </a:extLst>
          </p:cNvPr>
          <p:cNvSpPr>
            <a:spLocks noGrp="1"/>
          </p:cNvSpPr>
          <p:nvPr>
            <p:ph idx="1"/>
          </p:nvPr>
        </p:nvSpPr>
        <p:spPr/>
        <p:txBody>
          <a:bodyPr/>
          <a:lstStyle/>
          <a:p>
            <a:r>
              <a:rPr lang="en-US" dirty="0"/>
              <a:t>Two tricks using the tree </a:t>
            </a:r>
            <a:r>
              <a:rPr lang="en-US" b="1" dirty="0"/>
              <a:t>path cost</a:t>
            </a:r>
            <a:r>
              <a:rPr lang="en-US" dirty="0"/>
              <a:t>: 1) Find a better parent</a:t>
            </a:r>
            <a:endParaRPr lang="en-US" dirty="0">
              <a:solidFill>
                <a:schemeClr val="tx1"/>
              </a:solidFill>
            </a:endParaRP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39B748BF-30F0-7774-6F94-2DC11F99559B}"/>
                  </a:ext>
                </a:extLst>
              </p:cNvPr>
              <p:cNvSpPr txBox="1">
                <a:spLocks/>
              </p:cNvSpPr>
              <p:nvPr/>
            </p:nvSpPr>
            <p:spPr>
              <a:xfrm>
                <a:off x="552099" y="1616007"/>
                <a:ext cx="5543901"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Instead of connecting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one nearest node in the tree (</a:t>
                </a:r>
                <a14:m>
                  <m:oMath xmlns:m="http://schemas.openxmlformats.org/officeDocument/2006/math">
                    <m:sSub>
                      <m:sSubPr>
                        <m:ctrlPr>
                          <a:rPr lang="en-US" b="1" dirty="0">
                            <a:solidFill>
                              <a:schemeClr val="tx1"/>
                            </a:solidFill>
                            <a:latin typeface="Cambria Math" panose="02040503050406030204" pitchFamily="18" charset="0"/>
                          </a:rPr>
                        </m:ctrlPr>
                      </m:sSubPr>
                      <m:e>
                        <m:r>
                          <a:rPr lang="en-US" b="1" dirty="0">
                            <a:solidFill>
                              <a:schemeClr val="tx1"/>
                            </a:solidFill>
                            <a:latin typeface="Cambria Math" panose="02040503050406030204" pitchFamily="18" charset="0"/>
                          </a:rPr>
                          <m:t>𝐪</m:t>
                        </m:r>
                      </m:e>
                      <m:sub>
                        <m:r>
                          <a:rPr lang="en-US" i="1" dirty="0">
                            <a:solidFill>
                              <a:schemeClr val="tx1"/>
                            </a:solidFill>
                            <a:latin typeface="Cambria Math" panose="02040503050406030204" pitchFamily="18" charset="0"/>
                          </a:rPr>
                          <m:t>𝑛𝑒</m:t>
                        </m:r>
                        <m:r>
                          <a:rPr lang="en-US" b="0" i="1" dirty="0" smtClean="0">
                            <a:solidFill>
                              <a:schemeClr val="tx1"/>
                            </a:solidFill>
                            <a:latin typeface="Cambria Math" panose="02040503050406030204" pitchFamily="18" charset="0"/>
                          </a:rPr>
                          <m:t>𝑎𝑟</m:t>
                        </m:r>
                      </m:sub>
                    </m:sSub>
                  </m:oMath>
                </a14:m>
                <a:r>
                  <a:rPr lang="en-US" dirty="0">
                    <a:solidFill>
                      <a:schemeClr val="tx1"/>
                    </a:solidFill>
                  </a:rPr>
                  <a:t>),</a:t>
                </a:r>
              </a:p>
              <a:p>
                <a:pPr marL="514350" indent="-514350">
                  <a:buFont typeface="+mj-lt"/>
                  <a:buAutoNum type="alphaLcPeriod"/>
                </a:pPr>
                <a:r>
                  <a:rPr lang="en-US" dirty="0">
                    <a:solidFill>
                      <a:schemeClr val="tx1"/>
                    </a:solidFill>
                  </a:rPr>
                  <a:t>Find </a:t>
                </a:r>
                <a:r>
                  <a:rPr lang="en-US" b="1" dirty="0">
                    <a:solidFill>
                      <a:srgbClr val="7030A0"/>
                    </a:solidFill>
                  </a:rPr>
                  <a:t>all</a:t>
                </a:r>
                <a:r>
                  <a:rPr lang="en-US" dirty="0">
                    <a:solidFill>
                      <a:srgbClr val="7030A0"/>
                    </a:solidFill>
                  </a:rPr>
                  <a:t> nearest nodes</a:t>
                </a:r>
                <a:r>
                  <a:rPr lang="en-US" dirty="0">
                    <a:solidFill>
                      <a:schemeClr val="tx1"/>
                    </a:solidFill>
                  </a:rPr>
                  <a:t> in the tree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endParaRPr lang="en-US" dirty="0">
                  <a:solidFill>
                    <a:srgbClr val="C00000"/>
                  </a:solidFill>
                </a:endParaRPr>
              </a:p>
              <a:p>
                <a:pPr marL="514350" indent="-514350">
                  <a:buFont typeface="+mj-lt"/>
                  <a:buAutoNum type="alphaLcPeriod"/>
                </a:pPr>
                <a:r>
                  <a:rPr lang="en-US" dirty="0">
                    <a:solidFill>
                      <a:schemeClr val="tx1"/>
                    </a:solidFill>
                  </a:rPr>
                  <a:t>Choose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b="0" i="1" dirty="0" smtClean="0">
                            <a:solidFill>
                              <a:srgbClr val="7030A0"/>
                            </a:solidFill>
                            <a:latin typeface="Cambria Math" panose="02040503050406030204" pitchFamily="18" charset="0"/>
                          </a:rPr>
                          <m:t>𝑝𝑎𝑟𝑒𝑛𝑡</m:t>
                        </m:r>
                      </m:sub>
                    </m:sSub>
                  </m:oMath>
                </a14:m>
                <a:r>
                  <a:rPr lang="en-US" dirty="0">
                    <a:solidFill>
                      <a:schemeClr val="tx1"/>
                    </a:solidFill>
                  </a:rPr>
                  <a:t> of</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be the </a:t>
                </a:r>
                <a:r>
                  <a:rPr lang="en-US" dirty="0">
                    <a:solidFill>
                      <a:srgbClr val="7030A0"/>
                    </a:solidFill>
                  </a:rPr>
                  <a:t>neighbor</a:t>
                </a:r>
                <a:r>
                  <a:rPr lang="en-US" dirty="0">
                    <a:solidFill>
                      <a:schemeClr val="tx1"/>
                    </a:solidFill>
                  </a:rPr>
                  <a:t> that gives the lowest </a:t>
                </a:r>
                <a:r>
                  <a:rPr lang="en-US" b="1" dirty="0"/>
                  <a:t>path cost</a:t>
                </a:r>
                <a:r>
                  <a:rPr lang="en-US" dirty="0">
                    <a:solidFill>
                      <a:schemeClr val="tx1"/>
                    </a:solidFill>
                  </a:rPr>
                  <a:t> to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a:t>
                </a:r>
              </a:p>
              <a:p>
                <a:r>
                  <a:rPr lang="en-US" dirty="0">
                    <a:solidFill>
                      <a:schemeClr val="tx1"/>
                    </a:solidFill>
                  </a:rPr>
                  <a:t> </a:t>
                </a:r>
                <a14:m>
                  <m:oMath xmlns:m="http://schemas.openxmlformats.org/officeDocument/2006/math">
                    <m:r>
                      <a:rPr lang="en-US" b="0" i="1" smtClean="0">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𝑝𝑎𝑟𝑒𝑛𝑡</m:t>
                            </m:r>
                          </m:sub>
                        </m:sSub>
                      </m:e>
                    </m:d>
                    <m:r>
                      <a:rPr lang="en-US" b="1"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𝑐</m:t>
                    </m:r>
                    <m:r>
                      <a:rPr lang="en-US" b="0"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𝑝𝑎𝑟𝑒𝑛𝑡</m:t>
                        </m:r>
                      </m:sub>
                    </m:sSub>
                    <m:r>
                      <a:rPr lang="en-US" b="1" i="1" dirty="0" smtClean="0">
                        <a:solidFill>
                          <a:schemeClr val="tx1"/>
                        </a:solidFill>
                        <a:latin typeface="Cambria Math" panose="02040503050406030204" pitchFamily="18" charset="0"/>
                      </a:rPr>
                      <m:t>,</m:t>
                    </m:r>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oMath>
                </a14:m>
                <a:endParaRPr lang="en-US" dirty="0">
                  <a:solidFill>
                    <a:schemeClr val="tx1"/>
                  </a:solidFill>
                </a:endParaRPr>
              </a:p>
            </p:txBody>
          </p:sp>
        </mc:Choice>
        <mc:Fallback xmlns="">
          <p:sp>
            <p:nvSpPr>
              <p:cNvPr id="6" name="Content Placeholder 2">
                <a:extLst>
                  <a:ext uri="{FF2B5EF4-FFF2-40B4-BE49-F238E27FC236}">
                    <a16:creationId xmlns:a16="http://schemas.microsoft.com/office/drawing/2014/main" id="{39B748BF-30F0-7774-6F94-2DC11F99559B}"/>
                  </a:ext>
                </a:extLst>
              </p:cNvPr>
              <p:cNvSpPr txBox="1">
                <a:spLocks noRot="1" noChangeAspect="1" noMove="1" noResize="1" noEditPoints="1" noAdjustHandles="1" noChangeArrowheads="1" noChangeShapeType="1" noTextEdit="1"/>
              </p:cNvSpPr>
              <p:nvPr/>
            </p:nvSpPr>
            <p:spPr>
              <a:xfrm>
                <a:off x="552099" y="1616007"/>
                <a:ext cx="5543901" cy="4034656"/>
              </a:xfrm>
              <a:prstGeom prst="rect">
                <a:avLst/>
              </a:prstGeom>
              <a:blipFill>
                <a:blip r:embed="rId2"/>
                <a:stretch>
                  <a:fillRect l="-2310" t="-2417" r="-2090"/>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CF259BB8-A6FF-F11E-5F5D-34DD8ECB9082}"/>
              </a:ext>
            </a:extLst>
          </p:cNvPr>
          <p:cNvPicPr>
            <a:picLocks noChangeAspect="1"/>
          </p:cNvPicPr>
          <p:nvPr/>
        </p:nvPicPr>
        <p:blipFill>
          <a:blip r:embed="rId3"/>
          <a:stretch>
            <a:fillRect/>
          </a:stretch>
        </p:blipFill>
        <p:spPr>
          <a:xfrm>
            <a:off x="6338811" y="1711684"/>
            <a:ext cx="5581691" cy="4133880"/>
          </a:xfrm>
          <a:prstGeom prst="rect">
            <a:avLst/>
          </a:prstGeom>
        </p:spPr>
      </p:pic>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5E3FCD86-5B64-7505-809B-6A647306BD6E}"/>
                  </a:ext>
                </a:extLst>
              </p14:cNvPr>
              <p14:cNvContentPartPr/>
              <p14:nvPr/>
            </p14:nvContentPartPr>
            <p14:xfrm>
              <a:off x="710640" y="1369800"/>
              <a:ext cx="10983240" cy="4947840"/>
            </p14:xfrm>
          </p:contentPart>
        </mc:Choice>
        <mc:Fallback xmlns="">
          <p:pic>
            <p:nvPicPr>
              <p:cNvPr id="23" name="Ink 22">
                <a:extLst>
                  <a:ext uri="{FF2B5EF4-FFF2-40B4-BE49-F238E27FC236}">
                    <a16:creationId xmlns:a16="http://schemas.microsoft.com/office/drawing/2014/main" id="{5E3FCD86-5B64-7505-809B-6A647306BD6E}"/>
                  </a:ext>
                </a:extLst>
              </p:cNvPr>
              <p:cNvPicPr/>
              <p:nvPr/>
            </p:nvPicPr>
            <p:blipFill>
              <a:blip r:embed="rId5"/>
              <a:stretch>
                <a:fillRect/>
              </a:stretch>
            </p:blipFill>
            <p:spPr>
              <a:xfrm>
                <a:off x="701280" y="1360440"/>
                <a:ext cx="11001960" cy="4966560"/>
              </a:xfrm>
              <a:prstGeom prst="rect">
                <a:avLst/>
              </a:prstGeom>
            </p:spPr>
          </p:pic>
        </mc:Fallback>
      </mc:AlternateContent>
    </p:spTree>
    <p:extLst>
      <p:ext uri="{BB962C8B-B14F-4D97-AF65-F5344CB8AC3E}">
        <p14:creationId xmlns:p14="http://schemas.microsoft.com/office/powerpoint/2010/main" val="39860794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02B51-D39F-1377-8AB9-A67205AD0982}"/>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56D7FF35-3AE7-8B51-BCE0-0A65754B59F3}"/>
              </a:ext>
            </a:extLst>
          </p:cNvPr>
          <p:cNvPicPr>
            <a:picLocks noChangeAspect="1"/>
          </p:cNvPicPr>
          <p:nvPr/>
        </p:nvPicPr>
        <p:blipFill>
          <a:blip r:embed="rId2"/>
          <a:stretch>
            <a:fillRect/>
          </a:stretch>
        </p:blipFill>
        <p:spPr>
          <a:xfrm>
            <a:off x="6367723" y="1722442"/>
            <a:ext cx="5638841" cy="4152930"/>
          </a:xfrm>
          <a:prstGeom prst="rect">
            <a:avLst/>
          </a:prstGeom>
        </p:spPr>
      </p:pic>
      <p:sp>
        <p:nvSpPr>
          <p:cNvPr id="2" name="Title 1">
            <a:extLst>
              <a:ext uri="{FF2B5EF4-FFF2-40B4-BE49-F238E27FC236}">
                <a16:creationId xmlns:a16="http://schemas.microsoft.com/office/drawing/2014/main" id="{98AE6210-5969-7330-2EE6-BB0E0FB5F31F}"/>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5DB95671-2032-9822-6D12-661948B5E06C}"/>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827D3FBD-3FFF-42BD-B968-9914E0589A30}"/>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xmlns="">
          <p:sp>
            <p:nvSpPr>
              <p:cNvPr id="9" name="Content Placeholder 2">
                <a:extLst>
                  <a:ext uri="{FF2B5EF4-FFF2-40B4-BE49-F238E27FC236}">
                    <a16:creationId xmlns:a16="http://schemas.microsoft.com/office/drawing/2014/main" id="{827D3FBD-3FFF-42BD-B968-9914E0589A30}"/>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59478F8A-C718-D77E-3130-293ECB854485}"/>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xmlns="">
          <p:sp>
            <p:nvSpPr>
              <p:cNvPr id="13" name="Content Placeholder 2">
                <a:extLst>
                  <a:ext uri="{FF2B5EF4-FFF2-40B4-BE49-F238E27FC236}">
                    <a16:creationId xmlns:a16="http://schemas.microsoft.com/office/drawing/2014/main" id="{59478F8A-C718-D77E-3130-293ECB854485}"/>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18" name="Ink 17">
                <a:extLst>
                  <a:ext uri="{FF2B5EF4-FFF2-40B4-BE49-F238E27FC236}">
                    <a16:creationId xmlns:a16="http://schemas.microsoft.com/office/drawing/2014/main" id="{932625F2-8D8F-5BDB-C693-024E39686A23}"/>
                  </a:ext>
                </a:extLst>
              </p14:cNvPr>
              <p14:cNvContentPartPr/>
              <p14:nvPr/>
            </p14:nvContentPartPr>
            <p14:xfrm>
              <a:off x="7797960" y="2597040"/>
              <a:ext cx="3750120" cy="2148840"/>
            </p14:xfrm>
          </p:contentPart>
        </mc:Choice>
        <mc:Fallback xmlns="">
          <p:pic>
            <p:nvPicPr>
              <p:cNvPr id="18" name="Ink 17">
                <a:extLst>
                  <a:ext uri="{FF2B5EF4-FFF2-40B4-BE49-F238E27FC236}">
                    <a16:creationId xmlns:a16="http://schemas.microsoft.com/office/drawing/2014/main" id="{932625F2-8D8F-5BDB-C693-024E39686A23}"/>
                  </a:ext>
                </a:extLst>
              </p:cNvPr>
              <p:cNvPicPr/>
              <p:nvPr/>
            </p:nvPicPr>
            <p:blipFill>
              <a:blip r:embed="rId6"/>
              <a:stretch>
                <a:fillRect/>
              </a:stretch>
            </p:blipFill>
            <p:spPr>
              <a:xfrm>
                <a:off x="7788600" y="2587680"/>
                <a:ext cx="3768840" cy="2167560"/>
              </a:xfrm>
              <a:prstGeom prst="rect">
                <a:avLst/>
              </a:prstGeom>
            </p:spPr>
          </p:pic>
        </mc:Fallback>
      </mc:AlternateContent>
    </p:spTree>
    <p:extLst>
      <p:ext uri="{BB962C8B-B14F-4D97-AF65-F5344CB8AC3E}">
        <p14:creationId xmlns:p14="http://schemas.microsoft.com/office/powerpoint/2010/main" val="6263780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5C2A3-D1D9-368F-2651-A498F313FA0A}"/>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5F308575-CB43-B943-C287-83683C2A4436}"/>
              </a:ext>
            </a:extLst>
          </p:cNvPr>
          <p:cNvPicPr>
            <a:picLocks noChangeAspect="1"/>
          </p:cNvPicPr>
          <p:nvPr/>
        </p:nvPicPr>
        <p:blipFill>
          <a:blip r:embed="rId2"/>
          <a:stretch>
            <a:fillRect/>
          </a:stretch>
        </p:blipFill>
        <p:spPr>
          <a:xfrm>
            <a:off x="6367723" y="1722442"/>
            <a:ext cx="5638841" cy="4152930"/>
          </a:xfrm>
          <a:prstGeom prst="rect">
            <a:avLst/>
          </a:prstGeom>
        </p:spPr>
      </p:pic>
      <p:cxnSp>
        <p:nvCxnSpPr>
          <p:cNvPr id="11" name="Straight Connector 10">
            <a:extLst>
              <a:ext uri="{FF2B5EF4-FFF2-40B4-BE49-F238E27FC236}">
                <a16:creationId xmlns:a16="http://schemas.microsoft.com/office/drawing/2014/main" id="{11F622D6-2474-29F2-4B3D-B8FB4AB33C55}"/>
              </a:ext>
            </a:extLst>
          </p:cNvPr>
          <p:cNvCxnSpPr/>
          <p:nvPr/>
        </p:nvCxnSpPr>
        <p:spPr>
          <a:xfrm>
            <a:off x="8830796" y="2862876"/>
            <a:ext cx="860612" cy="0"/>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94FF5496-62B6-016C-1B94-642734154F35}"/>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B0D69D94-262D-6CE5-BF9D-D971D3675E10}"/>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3C399C71-666F-74DC-503C-283B169533BA}"/>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xmlns="">
          <p:sp>
            <p:nvSpPr>
              <p:cNvPr id="9" name="Content Placeholder 2">
                <a:extLst>
                  <a:ext uri="{FF2B5EF4-FFF2-40B4-BE49-F238E27FC236}">
                    <a16:creationId xmlns:a16="http://schemas.microsoft.com/office/drawing/2014/main" id="{3C399C71-666F-74DC-503C-283B169533BA}"/>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C5E12215-CF51-BD79-077D-5D8B67B236DC}"/>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xmlns="">
          <p:sp>
            <p:nvSpPr>
              <p:cNvPr id="13" name="Content Placeholder 2">
                <a:extLst>
                  <a:ext uri="{FF2B5EF4-FFF2-40B4-BE49-F238E27FC236}">
                    <a16:creationId xmlns:a16="http://schemas.microsoft.com/office/drawing/2014/main" id="{C5E12215-CF51-BD79-077D-5D8B67B236DC}"/>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491D18DE-DABA-7DF5-7B66-7B4DAA73E279}"/>
              </a:ext>
            </a:extLst>
          </p:cNvPr>
          <p:cNvSpPr/>
          <p:nvPr/>
        </p:nvSpPr>
        <p:spPr>
          <a:xfrm rot="18925943">
            <a:off x="7908597" y="3111331"/>
            <a:ext cx="1049843" cy="263473"/>
          </a:xfrm>
          <a:prstGeom prst="ellipse">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D6B6FA0-E459-88C2-2918-D3573ADE01F0}"/>
              </a:ext>
            </a:extLst>
          </p:cNvPr>
          <p:cNvSpPr/>
          <p:nvPr/>
        </p:nvSpPr>
        <p:spPr>
          <a:xfrm>
            <a:off x="8760758" y="2753955"/>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D88001C-7A3F-A0C1-7E0B-3184FBE86E82}"/>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0C68-56AF-8FB0-56F9-562885357E9B}"/>
              </a:ext>
            </a:extLst>
          </p:cNvPr>
          <p:cNvSpPr txBox="1"/>
          <p:nvPr/>
        </p:nvSpPr>
        <p:spPr>
          <a:xfrm>
            <a:off x="9043862" y="2326208"/>
            <a:ext cx="518091" cy="523220"/>
          </a:xfrm>
          <a:prstGeom prst="rect">
            <a:avLst/>
          </a:prstGeom>
          <a:noFill/>
        </p:spPr>
        <p:txBody>
          <a:bodyPr wrap="none" rtlCol="0">
            <a:spAutoFit/>
          </a:bodyPr>
          <a:lstStyle/>
          <a:p>
            <a:r>
              <a:rPr lang="en-US" sz="2800" dirty="0">
                <a:solidFill>
                  <a:schemeClr val="accent2"/>
                </a:solidFill>
              </a:rPr>
              <a:t>??</a:t>
            </a:r>
          </a:p>
        </p:txBody>
      </p:sp>
    </p:spTree>
    <p:extLst>
      <p:ext uri="{BB962C8B-B14F-4D97-AF65-F5344CB8AC3E}">
        <p14:creationId xmlns:p14="http://schemas.microsoft.com/office/powerpoint/2010/main" val="18843549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A818F-B8F1-BE1E-2333-D77C7558485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6260D2C0-5D84-F3D5-A05B-76344962ADC4}"/>
              </a:ext>
            </a:extLst>
          </p:cNvPr>
          <p:cNvPicPr>
            <a:picLocks noChangeAspect="1"/>
          </p:cNvPicPr>
          <p:nvPr/>
        </p:nvPicPr>
        <p:blipFill>
          <a:blip r:embed="rId2"/>
          <a:stretch>
            <a:fillRect/>
          </a:stretch>
        </p:blipFill>
        <p:spPr>
          <a:xfrm>
            <a:off x="6367723" y="1722442"/>
            <a:ext cx="5638841" cy="4152930"/>
          </a:xfrm>
          <a:prstGeom prst="rect">
            <a:avLst/>
          </a:prstGeom>
        </p:spPr>
      </p:pic>
      <p:cxnSp>
        <p:nvCxnSpPr>
          <p:cNvPr id="11" name="Straight Connector 10">
            <a:extLst>
              <a:ext uri="{FF2B5EF4-FFF2-40B4-BE49-F238E27FC236}">
                <a16:creationId xmlns:a16="http://schemas.microsoft.com/office/drawing/2014/main" id="{E902F991-019A-CA20-2B02-774A047744E0}"/>
              </a:ext>
            </a:extLst>
          </p:cNvPr>
          <p:cNvCxnSpPr>
            <a:cxnSpLocks/>
          </p:cNvCxnSpPr>
          <p:nvPr/>
        </p:nvCxnSpPr>
        <p:spPr>
          <a:xfrm flipV="1">
            <a:off x="8079882" y="2938183"/>
            <a:ext cx="1648443" cy="814166"/>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30D9DCC6-2F77-F164-306C-D0A8749D765B}"/>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80DCE3A0-18AF-6497-42FB-C50DE23FDE35}"/>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F5F07EB3-EFA9-8906-C9FF-90DD3288275D}"/>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xmlns="">
          <p:sp>
            <p:nvSpPr>
              <p:cNvPr id="9" name="Content Placeholder 2">
                <a:extLst>
                  <a:ext uri="{FF2B5EF4-FFF2-40B4-BE49-F238E27FC236}">
                    <a16:creationId xmlns:a16="http://schemas.microsoft.com/office/drawing/2014/main" id="{F5F07EB3-EFA9-8906-C9FF-90DD3288275D}"/>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B733921E-2A20-55D9-4A89-A0192ABC240F}"/>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xmlns="">
          <p:sp>
            <p:nvSpPr>
              <p:cNvPr id="13" name="Content Placeholder 2">
                <a:extLst>
                  <a:ext uri="{FF2B5EF4-FFF2-40B4-BE49-F238E27FC236}">
                    <a16:creationId xmlns:a16="http://schemas.microsoft.com/office/drawing/2014/main" id="{B733921E-2A20-55D9-4A89-A0192ABC240F}"/>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91150335-AB37-4368-FC3A-D750A1B1F617}"/>
              </a:ext>
            </a:extLst>
          </p:cNvPr>
          <p:cNvSpPr/>
          <p:nvPr/>
        </p:nvSpPr>
        <p:spPr>
          <a:xfrm rot="18925943">
            <a:off x="8450990" y="3567560"/>
            <a:ext cx="1049843" cy="263473"/>
          </a:xfrm>
          <a:prstGeom prst="ellipse">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721862E-A0B9-ABDC-A9E1-FE96218B7883}"/>
              </a:ext>
            </a:extLst>
          </p:cNvPr>
          <p:cNvSpPr/>
          <p:nvPr/>
        </p:nvSpPr>
        <p:spPr>
          <a:xfrm>
            <a:off x="7935880" y="3596363"/>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6983ACE-108A-CDC8-DA93-07722131ABE6}"/>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229E552-3DE5-E1AD-B23F-1D777BA5D672}"/>
              </a:ext>
            </a:extLst>
          </p:cNvPr>
          <p:cNvSpPr txBox="1"/>
          <p:nvPr/>
        </p:nvSpPr>
        <p:spPr>
          <a:xfrm>
            <a:off x="8830796" y="3238761"/>
            <a:ext cx="684803" cy="523220"/>
          </a:xfrm>
          <a:prstGeom prst="rect">
            <a:avLst/>
          </a:prstGeom>
          <a:noFill/>
        </p:spPr>
        <p:txBody>
          <a:bodyPr wrap="none" rtlCol="0">
            <a:spAutoFit/>
          </a:bodyPr>
          <a:lstStyle/>
          <a:p>
            <a:r>
              <a:rPr lang="en-US" sz="2800" dirty="0">
                <a:solidFill>
                  <a:schemeClr val="accent2"/>
                </a:solidFill>
              </a:rPr>
              <a:t>???</a:t>
            </a:r>
          </a:p>
        </p:txBody>
      </p:sp>
    </p:spTree>
    <p:extLst>
      <p:ext uri="{BB962C8B-B14F-4D97-AF65-F5344CB8AC3E}">
        <p14:creationId xmlns:p14="http://schemas.microsoft.com/office/powerpoint/2010/main" val="26448458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0BFE-026B-307D-FAED-AB55B760F5E0}"/>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9F288EF3-8333-ACDD-97BF-83A48EB70B67}"/>
              </a:ext>
            </a:extLst>
          </p:cNvPr>
          <p:cNvPicPr>
            <a:picLocks noChangeAspect="1"/>
          </p:cNvPicPr>
          <p:nvPr/>
        </p:nvPicPr>
        <p:blipFill>
          <a:blip r:embed="rId2"/>
          <a:stretch>
            <a:fillRect/>
          </a:stretch>
        </p:blipFill>
        <p:spPr>
          <a:xfrm>
            <a:off x="6367723" y="1722442"/>
            <a:ext cx="5638841" cy="4152930"/>
          </a:xfrm>
          <a:prstGeom prst="rect">
            <a:avLst/>
          </a:prstGeom>
        </p:spPr>
      </p:pic>
      <p:cxnSp>
        <p:nvCxnSpPr>
          <p:cNvPr id="11" name="Straight Connector 10">
            <a:extLst>
              <a:ext uri="{FF2B5EF4-FFF2-40B4-BE49-F238E27FC236}">
                <a16:creationId xmlns:a16="http://schemas.microsoft.com/office/drawing/2014/main" id="{69862695-E2BE-1BEF-BC97-A57EAEBC470F}"/>
              </a:ext>
            </a:extLst>
          </p:cNvPr>
          <p:cNvCxnSpPr>
            <a:cxnSpLocks/>
          </p:cNvCxnSpPr>
          <p:nvPr/>
        </p:nvCxnSpPr>
        <p:spPr>
          <a:xfrm flipV="1">
            <a:off x="8860396" y="2849430"/>
            <a:ext cx="905321" cy="1704957"/>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87C956CF-EFF4-6C6C-4ECE-9A6417E13C1A}"/>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54D4373D-E0C5-81B7-0184-CD414C3CDBA1}"/>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108AA925-CFE5-FEC0-1D2C-15F3AD9A8928}"/>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xmlns="">
          <p:sp>
            <p:nvSpPr>
              <p:cNvPr id="9" name="Content Placeholder 2">
                <a:extLst>
                  <a:ext uri="{FF2B5EF4-FFF2-40B4-BE49-F238E27FC236}">
                    <a16:creationId xmlns:a16="http://schemas.microsoft.com/office/drawing/2014/main" id="{108AA925-CFE5-FEC0-1D2C-15F3AD9A8928}"/>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DD3FC10F-9CE7-238F-50BF-71A225C750C0}"/>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xmlns="">
          <p:sp>
            <p:nvSpPr>
              <p:cNvPr id="13" name="Content Placeholder 2">
                <a:extLst>
                  <a:ext uri="{FF2B5EF4-FFF2-40B4-BE49-F238E27FC236}">
                    <a16:creationId xmlns:a16="http://schemas.microsoft.com/office/drawing/2014/main" id="{DD3FC10F-9CE7-238F-50BF-71A225C750C0}"/>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54559B61-BA0C-AE0F-9F29-D6815756AAAD}"/>
              </a:ext>
            </a:extLst>
          </p:cNvPr>
          <p:cNvSpPr/>
          <p:nvPr/>
        </p:nvSpPr>
        <p:spPr>
          <a:xfrm rot="2713789">
            <a:off x="7952204" y="3952132"/>
            <a:ext cx="1012964" cy="331538"/>
          </a:xfrm>
          <a:prstGeom prst="ellipse">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1B66AC7-D377-6360-5104-89C3A02647A7}"/>
              </a:ext>
            </a:extLst>
          </p:cNvPr>
          <p:cNvSpPr/>
          <p:nvPr/>
        </p:nvSpPr>
        <p:spPr>
          <a:xfrm>
            <a:off x="8749040" y="4445465"/>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E0A6A23-8A9D-0A8F-F453-DCEF1EDAF8EF}"/>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67FD013-8D5A-AF83-4B2B-50ADFF36823D}"/>
              </a:ext>
            </a:extLst>
          </p:cNvPr>
          <p:cNvSpPr txBox="1"/>
          <p:nvPr/>
        </p:nvSpPr>
        <p:spPr>
          <a:xfrm>
            <a:off x="9276356" y="3551599"/>
            <a:ext cx="518091" cy="523220"/>
          </a:xfrm>
          <a:prstGeom prst="rect">
            <a:avLst/>
          </a:prstGeom>
          <a:noFill/>
        </p:spPr>
        <p:txBody>
          <a:bodyPr wrap="none" rtlCol="0">
            <a:spAutoFit/>
          </a:bodyPr>
          <a:lstStyle/>
          <a:p>
            <a:r>
              <a:rPr lang="en-US" sz="2800" dirty="0">
                <a:solidFill>
                  <a:schemeClr val="accent2"/>
                </a:solidFill>
              </a:rPr>
              <a:t>??</a:t>
            </a:r>
          </a:p>
        </p:txBody>
      </p:sp>
    </p:spTree>
    <p:extLst>
      <p:ext uri="{BB962C8B-B14F-4D97-AF65-F5344CB8AC3E}">
        <p14:creationId xmlns:p14="http://schemas.microsoft.com/office/powerpoint/2010/main" val="3577502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93002-1E40-BB74-3EBF-22274341179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15F909BE-35D3-EE49-CBF6-DA889746D908}"/>
              </a:ext>
            </a:extLst>
          </p:cNvPr>
          <p:cNvPicPr>
            <a:picLocks noChangeAspect="1"/>
          </p:cNvPicPr>
          <p:nvPr/>
        </p:nvPicPr>
        <p:blipFill>
          <a:blip r:embed="rId2"/>
          <a:stretch>
            <a:fillRect/>
          </a:stretch>
        </p:blipFill>
        <p:spPr>
          <a:xfrm>
            <a:off x="6367723" y="1722442"/>
            <a:ext cx="5638841" cy="4152930"/>
          </a:xfrm>
          <a:prstGeom prst="rect">
            <a:avLst/>
          </a:prstGeom>
        </p:spPr>
      </p:pic>
      <p:sp>
        <p:nvSpPr>
          <p:cNvPr id="2" name="Title 1">
            <a:extLst>
              <a:ext uri="{FF2B5EF4-FFF2-40B4-BE49-F238E27FC236}">
                <a16:creationId xmlns:a16="http://schemas.microsoft.com/office/drawing/2014/main" id="{95B33A2A-3309-FFAD-21EA-28C6F6333F62}"/>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7F0E71B0-8A9E-559E-D5E6-6084941119E3}"/>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663227E9-8903-7728-50B9-4BFAA0AB008C}"/>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xmlns="">
          <p:sp>
            <p:nvSpPr>
              <p:cNvPr id="9" name="Content Placeholder 2">
                <a:extLst>
                  <a:ext uri="{FF2B5EF4-FFF2-40B4-BE49-F238E27FC236}">
                    <a16:creationId xmlns:a16="http://schemas.microsoft.com/office/drawing/2014/main" id="{663227E9-8903-7728-50B9-4BFAA0AB008C}"/>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40BBB10B-61B9-A54C-0934-F7228358C47A}"/>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xmlns="">
          <p:sp>
            <p:nvSpPr>
              <p:cNvPr id="13" name="Content Placeholder 2">
                <a:extLst>
                  <a:ext uri="{FF2B5EF4-FFF2-40B4-BE49-F238E27FC236}">
                    <a16:creationId xmlns:a16="http://schemas.microsoft.com/office/drawing/2014/main" id="{40BBB10B-61B9-A54C-0934-F7228358C47A}"/>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4FD5ADBF-EF1A-7CD7-2A58-63F9C471E0AF}"/>
              </a:ext>
            </a:extLst>
          </p:cNvPr>
          <p:cNvSpPr/>
          <p:nvPr/>
        </p:nvSpPr>
        <p:spPr>
          <a:xfrm>
            <a:off x="11409759" y="3734989"/>
            <a:ext cx="65486" cy="744559"/>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6DD4FC93-04EB-439E-FC10-4A4E60D171FF}"/>
              </a:ext>
            </a:extLst>
          </p:cNvPr>
          <p:cNvCxnSpPr>
            <a:cxnSpLocks/>
          </p:cNvCxnSpPr>
          <p:nvPr/>
        </p:nvCxnSpPr>
        <p:spPr>
          <a:xfrm flipH="1" flipV="1">
            <a:off x="9772093" y="2846739"/>
            <a:ext cx="1638138" cy="848626"/>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6" name="Oval 5">
            <a:extLst>
              <a:ext uri="{FF2B5EF4-FFF2-40B4-BE49-F238E27FC236}">
                <a16:creationId xmlns:a16="http://schemas.microsoft.com/office/drawing/2014/main" id="{B659900C-2D09-2797-7798-7416A5DFD55C}"/>
              </a:ext>
            </a:extLst>
          </p:cNvPr>
          <p:cNvSpPr/>
          <p:nvPr/>
        </p:nvSpPr>
        <p:spPr>
          <a:xfrm>
            <a:off x="11329546" y="3602580"/>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56ED0D7-A646-130E-2D26-4E0EC3E1DB9E}"/>
              </a:ext>
            </a:extLst>
          </p:cNvPr>
          <p:cNvSpPr txBox="1"/>
          <p:nvPr/>
        </p:nvSpPr>
        <p:spPr>
          <a:xfrm>
            <a:off x="10461829" y="2740508"/>
            <a:ext cx="351378" cy="523220"/>
          </a:xfrm>
          <a:prstGeom prst="rect">
            <a:avLst/>
          </a:prstGeom>
          <a:noFill/>
        </p:spPr>
        <p:txBody>
          <a:bodyPr wrap="none" rtlCol="0">
            <a:spAutoFit/>
          </a:bodyPr>
          <a:lstStyle/>
          <a:p>
            <a:r>
              <a:rPr lang="en-US" sz="2800" dirty="0">
                <a:solidFill>
                  <a:schemeClr val="accent2"/>
                </a:solidFill>
              </a:rPr>
              <a:t>?</a:t>
            </a:r>
          </a:p>
        </p:txBody>
      </p:sp>
      <p:sp>
        <p:nvSpPr>
          <p:cNvPr id="8" name="Oval 7">
            <a:extLst>
              <a:ext uri="{FF2B5EF4-FFF2-40B4-BE49-F238E27FC236}">
                <a16:creationId xmlns:a16="http://schemas.microsoft.com/office/drawing/2014/main" id="{79F81E87-53C2-CD61-7725-DFCDB63D300D}"/>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5">
            <p14:nvContentPartPr>
              <p14:cNvPr id="14" name="Ink 13">
                <a:extLst>
                  <a:ext uri="{FF2B5EF4-FFF2-40B4-BE49-F238E27FC236}">
                    <a16:creationId xmlns:a16="http://schemas.microsoft.com/office/drawing/2014/main" id="{5684D7E2-4654-6EAB-7FC2-CD7EC7DE2771}"/>
                  </a:ext>
                </a:extLst>
              </p14:cNvPr>
              <p14:cNvContentPartPr/>
              <p14:nvPr/>
            </p14:nvContentPartPr>
            <p14:xfrm>
              <a:off x="9753480" y="2835720"/>
              <a:ext cx="1756440" cy="856080"/>
            </p14:xfrm>
          </p:contentPart>
        </mc:Choice>
        <mc:Fallback xmlns="">
          <p:pic>
            <p:nvPicPr>
              <p:cNvPr id="14" name="Ink 13">
                <a:extLst>
                  <a:ext uri="{FF2B5EF4-FFF2-40B4-BE49-F238E27FC236}">
                    <a16:creationId xmlns:a16="http://schemas.microsoft.com/office/drawing/2014/main" id="{5684D7E2-4654-6EAB-7FC2-CD7EC7DE2771}"/>
                  </a:ext>
                </a:extLst>
              </p:cNvPr>
              <p:cNvPicPr/>
              <p:nvPr/>
            </p:nvPicPr>
            <p:blipFill>
              <a:blip r:embed="rId6"/>
              <a:stretch>
                <a:fillRect/>
              </a:stretch>
            </p:blipFill>
            <p:spPr>
              <a:xfrm>
                <a:off x="9744120" y="2826360"/>
                <a:ext cx="1775160" cy="874800"/>
              </a:xfrm>
              <a:prstGeom prst="rect">
                <a:avLst/>
              </a:prstGeom>
            </p:spPr>
          </p:pic>
        </mc:Fallback>
      </mc:AlternateContent>
    </p:spTree>
    <p:extLst>
      <p:ext uri="{BB962C8B-B14F-4D97-AF65-F5344CB8AC3E}">
        <p14:creationId xmlns:p14="http://schemas.microsoft.com/office/powerpoint/2010/main" val="26843344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5365A-B14E-E124-3DA6-93CAB6E36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2698E-D285-4985-F88B-8699CB5BCF8B}"/>
              </a:ext>
            </a:extLst>
          </p:cNvPr>
          <p:cNvSpPr>
            <a:spLocks noGrp="1"/>
          </p:cNvSpPr>
          <p:nvPr>
            <p:ph type="title"/>
          </p:nvPr>
        </p:nvSpPr>
        <p:spPr/>
        <p:txBody>
          <a:bodyPr/>
          <a:lstStyle/>
          <a:p>
            <a:r>
              <a:rPr lang="en-US" dirty="0"/>
              <a:t>Beyond RRT</a:t>
            </a:r>
          </a:p>
        </p:txBody>
      </p:sp>
      <p:sp>
        <p:nvSpPr>
          <p:cNvPr id="3" name="Content Placeholder 2">
            <a:extLst>
              <a:ext uri="{FF2B5EF4-FFF2-40B4-BE49-F238E27FC236}">
                <a16:creationId xmlns:a16="http://schemas.microsoft.com/office/drawing/2014/main" id="{36718BC9-5953-0C93-6060-26CBF1EF36A6}"/>
              </a:ext>
            </a:extLst>
          </p:cNvPr>
          <p:cNvSpPr>
            <a:spLocks noGrp="1"/>
          </p:cNvSpPr>
          <p:nvPr>
            <p:ph idx="1"/>
          </p:nvPr>
        </p:nvSpPr>
        <p:spPr/>
        <p:txBody>
          <a:bodyPr/>
          <a:lstStyle/>
          <a:p>
            <a:r>
              <a:rPr lang="en-US" dirty="0"/>
              <a:t>Lots of extensions!</a:t>
            </a:r>
          </a:p>
          <a:p>
            <a:r>
              <a:rPr lang="en-US" dirty="0">
                <a:solidFill>
                  <a:schemeClr val="tx1"/>
                </a:solidFill>
                <a:hlinkClick r:id="rId2"/>
              </a:rPr>
              <a:t>Wikipedia list</a:t>
            </a:r>
            <a:r>
              <a:rPr lang="en-US" dirty="0">
                <a:solidFill>
                  <a:schemeClr val="tx1"/>
                </a:solidFill>
              </a:rPr>
              <a:t> </a:t>
            </a:r>
            <a:r>
              <a:rPr lang="en-US" dirty="0">
                <a:solidFill>
                  <a:schemeClr val="tx1"/>
                </a:solidFill>
                <a:sym typeface="Wingdings" panose="05000000000000000000" pitchFamily="2" charset="2"/>
              </a:rPr>
              <a:t></a:t>
            </a:r>
            <a:endParaRPr lang="en-US" dirty="0">
              <a:solidFill>
                <a:schemeClr val="tx1"/>
              </a:solidFill>
            </a:endParaRPr>
          </a:p>
        </p:txBody>
      </p:sp>
      <p:pic>
        <p:nvPicPr>
          <p:cNvPr id="5" name="Picture 4">
            <a:extLst>
              <a:ext uri="{FF2B5EF4-FFF2-40B4-BE49-F238E27FC236}">
                <a16:creationId xmlns:a16="http://schemas.microsoft.com/office/drawing/2014/main" id="{7CB972AF-A2E3-C022-48D0-77987508FA37}"/>
              </a:ext>
            </a:extLst>
          </p:cNvPr>
          <p:cNvPicPr>
            <a:picLocks noChangeAspect="1"/>
          </p:cNvPicPr>
          <p:nvPr/>
        </p:nvPicPr>
        <p:blipFill>
          <a:blip r:embed="rId3"/>
          <a:srcRect r="1699"/>
          <a:stretch>
            <a:fillRect/>
          </a:stretch>
        </p:blipFill>
        <p:spPr>
          <a:xfrm>
            <a:off x="3375213" y="1714499"/>
            <a:ext cx="8816787" cy="11129113"/>
          </a:xfrm>
          <a:prstGeom prst="rect">
            <a:avLst/>
          </a:prstGeom>
        </p:spPr>
      </p:pic>
    </p:spTree>
    <p:extLst>
      <p:ext uri="{BB962C8B-B14F-4D97-AF65-F5344CB8AC3E}">
        <p14:creationId xmlns:p14="http://schemas.microsoft.com/office/powerpoint/2010/main" val="340240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2.59259E-6 L 0.00013 -0.9162 " pathEditMode="relative" rAng="0" ptsTypes="AA">
                                      <p:cBhvr>
                                        <p:cTn id="6" dur="5000" fill="hold"/>
                                        <p:tgtEl>
                                          <p:spTgt spid="5"/>
                                        </p:tgtEl>
                                        <p:attrNameLst>
                                          <p:attrName>ppt_x</p:attrName>
                                          <p:attrName>ppt_y</p:attrName>
                                        </p:attrNameLst>
                                      </p:cBhvr>
                                      <p:rCtr x="0" y="-458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35546-0E8C-8773-5BCE-8A310602D5E7}"/>
              </a:ext>
            </a:extLst>
          </p:cNvPr>
          <p:cNvSpPr>
            <a:spLocks noGrp="1"/>
          </p:cNvSpPr>
          <p:nvPr>
            <p:ph type="title"/>
          </p:nvPr>
        </p:nvSpPr>
        <p:spPr/>
        <p:txBody>
          <a:bodyPr/>
          <a:lstStyle/>
          <a:p>
            <a:r>
              <a:rPr lang="en-US" dirty="0"/>
              <a:t>Summary: Motion Planning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0F856F-46C1-D1E3-4F73-F7B2C1E65899}"/>
                  </a:ext>
                </a:extLst>
              </p:cNvPr>
              <p:cNvSpPr>
                <a:spLocks noGrp="1"/>
              </p:cNvSpPr>
              <p:nvPr>
                <p:ph idx="1"/>
              </p:nvPr>
            </p:nvSpPr>
            <p:spPr>
              <a:xfrm>
                <a:off x="552098" y="1113178"/>
                <a:ext cx="11366851" cy="2039539"/>
              </a:xfrm>
              <a:ln>
                <a:solidFill>
                  <a:schemeClr val="tx1"/>
                </a:solidFill>
              </a:ln>
            </p:spPr>
            <p:txBody>
              <a:bodyPr/>
              <a:lstStyle/>
              <a:p>
                <a:r>
                  <a:rPr lang="en-US" dirty="0"/>
                  <a:t>Dealing with continuous configuration space</a:t>
                </a:r>
              </a:p>
              <a:p>
                <a:r>
                  <a:rPr lang="en-US" dirty="0">
                    <a:solidFill>
                      <a:schemeClr val="tx1"/>
                    </a:solidFill>
                  </a:rPr>
                  <a:t>1) Chop into discrete configuration space or 2) sample the configuration space (e.g., RRT)</a:t>
                </a:r>
              </a:p>
              <a:p>
                <a:r>
                  <a:rPr lang="en-US" dirty="0"/>
                  <a:t>RRT</a:t>
                </a:r>
              </a:p>
              <a:p>
                <a:r>
                  <a:rPr lang="en-US" dirty="0">
                    <a:solidFill>
                      <a:schemeClr val="tx1"/>
                    </a:solidFill>
                  </a:rPr>
                  <a:t>Grow a tree by randomly sample points from configuration space and adding short, feasible segments from the existing tree toward the sampled config. Stop when you've connected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𝑖𝑛𝑖𝑡</m:t>
                        </m:r>
                      </m:sub>
                    </m:sSub>
                  </m:oMath>
                </a14:m>
                <a:r>
                  <a:rPr lang="en-US" dirty="0">
                    <a:solidFill>
                      <a:schemeClr val="tx1"/>
                    </a:solidFill>
                  </a:rPr>
                  <a:t> with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𝑔𝑜𝑎</m:t>
                        </m:r>
                        <m:r>
                          <a:rPr lang="en-US" i="1" dirty="0" err="1">
                            <a:solidFill>
                              <a:schemeClr val="tx1"/>
                            </a:solidFill>
                            <a:latin typeface="Cambria Math" panose="02040503050406030204" pitchFamily="18" charset="0"/>
                          </a:rPr>
                          <m:t>𝑙</m:t>
                        </m:r>
                      </m:sub>
                    </m:sSub>
                  </m:oMath>
                </a14:m>
                <a:r>
                  <a:rPr lang="en-US" dirty="0">
                    <a:solidFill>
                      <a:schemeClr val="tx1"/>
                    </a:solidFill>
                  </a:rPr>
                  <a:t>.</a:t>
                </a:r>
              </a:p>
              <a:p>
                <a:pPr marL="457200" indent="-457200">
                  <a:buFont typeface="Wingdings" panose="05000000000000000000" pitchFamily="2" charset="2"/>
                  <a:buChar char="§"/>
                </a:pPr>
                <a:r>
                  <a:rPr lang="en-US" dirty="0">
                    <a:solidFill>
                      <a:schemeClr val="tx1"/>
                    </a:solidFill>
                  </a:rPr>
                  <a:t>Not optimal</a:t>
                </a:r>
              </a:p>
              <a:p>
                <a:r>
                  <a:rPr lang="en-US" dirty="0"/>
                  <a:t>RRT*</a:t>
                </a:r>
              </a:p>
              <a:p>
                <a:r>
                  <a:rPr lang="en-US" dirty="0">
                    <a:solidFill>
                      <a:schemeClr val="tx1"/>
                    </a:solidFill>
                  </a:rPr>
                  <a:t>Consider minimal path cost as samples are added to the RRT, rewiring parents as needed</a:t>
                </a:r>
              </a:p>
              <a:p>
                <a:pPr marL="457200" indent="-457200">
                  <a:buFont typeface="Wingdings" panose="05000000000000000000" pitchFamily="2" charset="2"/>
                  <a:buChar char="§"/>
                </a:pPr>
                <a:r>
                  <a:rPr lang="en-US" dirty="0">
                    <a:solidFill>
                      <a:schemeClr val="tx1"/>
                    </a:solidFill>
                  </a:rPr>
                  <a:t>Converges to optimal path (path to goal keeps getting better until optimal)</a:t>
                </a:r>
              </a:p>
            </p:txBody>
          </p:sp>
        </mc:Choice>
        <mc:Fallback xmlns="">
          <p:sp>
            <p:nvSpPr>
              <p:cNvPr id="3" name="Content Placeholder 2">
                <a:extLst>
                  <a:ext uri="{FF2B5EF4-FFF2-40B4-BE49-F238E27FC236}">
                    <a16:creationId xmlns:a16="http://schemas.microsoft.com/office/drawing/2014/main" id="{050F856F-46C1-D1E3-4F73-F7B2C1E65899}"/>
                  </a:ext>
                </a:extLst>
              </p:cNvPr>
              <p:cNvSpPr>
                <a:spLocks noGrp="1" noRot="1" noChangeAspect="1" noMove="1" noResize="1" noEditPoints="1" noAdjustHandles="1" noChangeArrowheads="1" noChangeShapeType="1" noTextEdit="1"/>
              </p:cNvSpPr>
              <p:nvPr>
                <p:ph idx="1"/>
              </p:nvPr>
            </p:nvSpPr>
            <p:spPr>
              <a:xfrm>
                <a:off x="552098" y="1113178"/>
                <a:ext cx="11366851" cy="2039539"/>
              </a:xfrm>
              <a:blipFill>
                <a:blip r:embed="rId2"/>
                <a:stretch>
                  <a:fillRect l="-1072" t="-4762" r="-911" b="-183333"/>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22778042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0415BFA-79F8-55BD-7A82-55B6D23B0B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2A214-88A7-2B1D-CE86-710AA46FFA63}"/>
              </a:ext>
            </a:extLst>
          </p:cNvPr>
          <p:cNvSpPr>
            <a:spLocks noGrp="1"/>
          </p:cNvSpPr>
          <p:nvPr>
            <p:ph type="title"/>
          </p:nvPr>
        </p:nvSpPr>
        <p:spPr/>
        <p:txBody>
          <a:bodyPr/>
          <a:lstStyle/>
          <a:p>
            <a:r>
              <a:rPr lang="en-US" dirty="0"/>
              <a:t>Additional Slides</a:t>
            </a:r>
            <a:endParaRPr lang="en-US" sz="4800" dirty="0">
              <a:solidFill>
                <a:schemeClr val="accent1">
                  <a:lumMod val="75000"/>
                </a:schemeClr>
              </a:solidFill>
            </a:endParaRPr>
          </a:p>
        </p:txBody>
      </p:sp>
      <p:sp>
        <p:nvSpPr>
          <p:cNvPr id="3" name="Text Placeholder 2">
            <a:extLst>
              <a:ext uri="{FF2B5EF4-FFF2-40B4-BE49-F238E27FC236}">
                <a16:creationId xmlns:a16="http://schemas.microsoft.com/office/drawing/2014/main" id="{7CE40F0D-3AB6-8CD2-DE4A-AA251DFD1C6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70104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7F3DC82-E71C-7918-2B11-637D47E10106}"/>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9430A539-E218-E5D8-7B6C-959F9D0BB625}"/>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17469897-9205-FA2D-6DCE-B784494A8599}"/>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432158D2-EC7A-0CAD-F83C-25B784A6D3D1}"/>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BB449BE0-FF94-4C33-2CF0-B789E78FA823}"/>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FC67CAA7-8536-6C8B-11A5-481FACB71BC5}"/>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133FAECF-ED4E-7DC1-F99B-261566FDE91D}"/>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9DB833A-8FA6-2245-6378-602635FB2F74}"/>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1BDC8ADF-EA49-542A-4F4E-15880DE8FC9D}"/>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9FE4FCDF-0F4F-3C1E-2457-F2126E19E6B7}"/>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5F6F6CA9-5E83-D3AC-5585-E34B8FEE6230}"/>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1AB76F23-7604-8F91-B479-BB304531628B}"/>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FC2489D3-B5BE-4FEE-6553-20BB56EF8AB9}"/>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B663A2ED-0719-E088-20EC-53AC56378C77}"/>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355DF41C-A4C0-64E5-9395-982A5A86265B}"/>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5F9D7233-A95F-0D3B-F6E4-490154F7FB97}"/>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CBEAAD5E-70F1-468A-50A8-77AB2952C6B9}"/>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8125088B-9A33-07F6-F407-95B39486020B}"/>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7FB09413-29CA-FDDA-5A64-A779D144AB0A}"/>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B8C8442D-5864-2E9D-F8C4-3ACC370237F9}"/>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CA038AA2-D020-E52F-D54E-E8FA5111F400}"/>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483E1758-26F6-2DDD-F2A4-7EE359ADFAC8}"/>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88E35828-E660-E67A-0BF9-76DCA9051F23}"/>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CE12ADF8-EE01-819B-4D07-6E8FD39343B3}"/>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ACE4E4DD-4AC0-1844-37E1-39BB53A86035}"/>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CDCC8606-E4A0-6F0D-AC48-7B2DFE9F6F4C}"/>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DDB7F0D8-1E34-D323-61A8-9158E1B7C5F2}"/>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8DC80C8F-7A34-3E92-F8AF-29E6B6B314A2}"/>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2D6AEB6-3C2A-8362-0146-FB8C47515EAF}"/>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D0DA9010-E13B-AEC3-22F9-2F459690982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6C42FCE9-BAFF-2403-1A59-C83CF3F6CBA3}"/>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2C81DBDF-EE59-7139-C241-A768064A2C96}"/>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7A57C41C-6A26-393C-6634-F14780F9DB5C}"/>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5DF2856D-74A4-73E4-919A-739FD185D03F}"/>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CDF06433-5C33-7B39-D5A4-B9E4E01FEB74}"/>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918F3AF7-06BC-F115-3114-FF502DFDFC9C}"/>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438516BA-8AED-301C-FE2B-152A5BE6BF80}"/>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F49E13C-467F-F536-48BB-40C8A6C949A3}"/>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F41579BB-7CD4-4F7C-3D44-1E7A56771E33}"/>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5968969C-3B3E-8B4F-EF3B-43839D4E7F3F}"/>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868AC890-B19B-4ADF-D3A9-472ABAB30893}"/>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C938EAE0-61AA-4551-1835-BE6FC7F563E1}"/>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93228DC4-62E1-9F7C-3527-14F4C8AA3FB6}"/>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F023B1F0-32AC-4619-B883-96F2A6B6F58B}"/>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ED3BCB54-B16E-EC99-ACE3-18A674D5512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FBAD7577-1107-4E7F-76B8-6AB3E19812DC}"/>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9E756C0B-4290-E7E2-C74B-D78AA9B8EDAC}"/>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1EBC37EA-101C-C079-8172-79571875A064}"/>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94F62790-475F-A535-7320-04A888FB779B}"/>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17525F8A-6A26-95D6-2225-F6B72AB5135D}"/>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A406294C-3D00-FAC6-1B8C-F6EE1DDF78DA}"/>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E56D1544-5D72-19CD-C5D5-5FD4680DEA6E}"/>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F5EF4176-DF4F-A197-F96A-FC373AAC157C}"/>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CABDAAF0-B3B1-E1FB-6B75-FC370E59FE0A}"/>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274B03CE-2DB0-228F-8768-1A0C067FC6E0}"/>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74DED41C-D401-9F13-BB5D-A5AB2306E4B6}"/>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53B0DF9F-11A7-89CC-1831-B339EA167AB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8887D46C-8267-58D6-5CDB-A2C7E2F848D5}"/>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7763C557-A74A-E835-72F2-EF68DFBB9DB8}"/>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9EBB2832-4D6C-DAEB-E598-4F0F5D44D387}"/>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C622355-CB2D-C4DE-98F6-BA14BB8729FD}"/>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Calibri" charset="0"/>
                <a:cs typeface="Calibri" charset="0"/>
              </a:rPr>
              <a:t>Actions A and B are </a:t>
            </a:r>
            <a:r>
              <a:rPr lang="en-US" altLang="en-US" b="1" i="1" dirty="0">
                <a:solidFill>
                  <a:srgbClr val="C00000"/>
                </a:solidFill>
                <a:ea typeface="Calibri" charset="0"/>
                <a:cs typeface="Calibri" charset="0"/>
              </a:rPr>
              <a:t>exclusive (</a:t>
            </a:r>
            <a:r>
              <a:rPr lang="en-US" altLang="en-US" b="1" i="1" dirty="0" err="1">
                <a:solidFill>
                  <a:srgbClr val="C00000"/>
                </a:solidFill>
                <a:ea typeface="Calibri" charset="0"/>
                <a:cs typeface="Calibri" charset="0"/>
              </a:rPr>
              <a:t>mutex</a:t>
            </a:r>
            <a:r>
              <a:rPr lang="en-US" altLang="en-US" b="1" i="1" dirty="0">
                <a:solidFill>
                  <a:srgbClr val="C00000"/>
                </a:solidFill>
                <a:ea typeface="Calibri" charset="0"/>
                <a:cs typeface="Calibri" charset="0"/>
              </a:rPr>
              <a:t>) </a:t>
            </a:r>
            <a:r>
              <a:rPr lang="en-US" altLang="en-US" dirty="0">
                <a:ea typeface="Calibri" charset="0"/>
                <a:cs typeface="Calibri" charset="0"/>
              </a:rPr>
              <a:t>at action-level </a:t>
            </a:r>
            <a:r>
              <a:rPr lang="en-US" altLang="en-US" i="1" dirty="0" err="1">
                <a:ea typeface="Calibri" charset="0"/>
                <a:cs typeface="Calibri" charset="0"/>
              </a:rPr>
              <a:t>i</a:t>
            </a:r>
            <a:r>
              <a:rPr lang="en-US" altLang="en-US" dirty="0">
                <a:ea typeface="Calibri" charset="0"/>
                <a:cs typeface="Calibri" charset="0"/>
              </a:rPr>
              <a:t>, if:</a:t>
            </a:r>
          </a:p>
          <a:p>
            <a:pPr lvl="1">
              <a:spcBef>
                <a:spcPts val="600"/>
              </a:spcBef>
            </a:pPr>
            <a:r>
              <a:rPr lang="en-US" altLang="en-US" b="1" dirty="0">
                <a:solidFill>
                  <a:srgbClr val="C00000"/>
                </a:solidFill>
                <a:ea typeface="Calibri" charset="0"/>
                <a:cs typeface="Calibri" charset="0"/>
              </a:rPr>
              <a:t>Interference</a:t>
            </a:r>
            <a:r>
              <a:rPr lang="en-US" altLang="en-US" dirty="0">
                <a:solidFill>
                  <a:srgbClr val="3333FF"/>
                </a:solidFill>
                <a:ea typeface="Calibri" charset="0"/>
                <a:cs typeface="Calibri" charset="0"/>
              </a:rPr>
              <a:t>:</a:t>
            </a:r>
            <a:r>
              <a:rPr lang="en-US" altLang="en-US" dirty="0">
                <a:ea typeface="Calibri" charset="0"/>
                <a:cs typeface="Calibri" charset="0"/>
              </a:rPr>
              <a:t> one action effect deletes or negates a </a:t>
            </a:r>
            <a:r>
              <a:rPr lang="en-US" altLang="en-US" b="1" dirty="0">
                <a:ea typeface="Calibri" charset="0"/>
                <a:cs typeface="Calibri" charset="0"/>
              </a:rPr>
              <a:t>precondition</a:t>
            </a:r>
            <a:r>
              <a:rPr lang="en-US" altLang="en-US" dirty="0">
                <a:ea typeface="Calibri" charset="0"/>
                <a:cs typeface="Calibri" charset="0"/>
              </a:rPr>
              <a:t> of the other</a:t>
            </a:r>
          </a:p>
          <a:p>
            <a:pPr lvl="1">
              <a:spcBef>
                <a:spcPts val="600"/>
              </a:spcBef>
            </a:pPr>
            <a:r>
              <a:rPr lang="en-US" altLang="en-US" b="1" dirty="0">
                <a:solidFill>
                  <a:srgbClr val="C00000"/>
                </a:solidFill>
                <a:ea typeface="Calibri" charset="0"/>
                <a:cs typeface="Calibri" charset="0"/>
              </a:rPr>
              <a:t>Inconsistency</a:t>
            </a:r>
            <a:r>
              <a:rPr lang="en-US" altLang="en-US" b="1" dirty="0">
                <a:ea typeface="Calibri" charset="0"/>
                <a:cs typeface="Calibri" charset="0"/>
              </a:rPr>
              <a:t>:</a:t>
            </a:r>
            <a:r>
              <a:rPr lang="en-US" altLang="en-US" dirty="0">
                <a:ea typeface="Calibri" charset="0"/>
                <a:cs typeface="Calibri" charset="0"/>
              </a:rPr>
              <a:t> one action effect deletes or negates the </a:t>
            </a:r>
            <a:r>
              <a:rPr lang="en-US" altLang="en-US" b="1" dirty="0">
                <a:ea typeface="Calibri" charset="0"/>
                <a:cs typeface="Calibri" charset="0"/>
              </a:rPr>
              <a:t>effect</a:t>
            </a:r>
            <a:r>
              <a:rPr lang="en-US" altLang="en-US" dirty="0">
                <a:ea typeface="Calibri" charset="0"/>
                <a:cs typeface="Calibri" charset="0"/>
              </a:rPr>
              <a:t> of the other</a:t>
            </a:r>
            <a:endParaRPr lang="en-US" altLang="en-US" b="1" dirty="0">
              <a:solidFill>
                <a:srgbClr val="C00000"/>
              </a:solidFill>
              <a:ea typeface="Calibri" charset="0"/>
              <a:cs typeface="Calibri" charset="0"/>
            </a:endParaRPr>
          </a:p>
          <a:p>
            <a:pPr lvl="1">
              <a:spcBef>
                <a:spcPts val="600"/>
              </a:spcBef>
            </a:pPr>
            <a:r>
              <a:rPr lang="en-US" altLang="en-US" b="1" dirty="0">
                <a:solidFill>
                  <a:srgbClr val="C00000"/>
                </a:solidFill>
                <a:ea typeface="Calibri" charset="0"/>
                <a:cs typeface="Calibri" charset="0"/>
              </a:rPr>
              <a:t>Competing Needs</a:t>
            </a:r>
            <a:r>
              <a:rPr lang="en-US" altLang="en-US" dirty="0">
                <a:solidFill>
                  <a:srgbClr val="3333FF"/>
                </a:solidFill>
                <a:ea typeface="Calibri" charset="0"/>
                <a:cs typeface="Calibri" charset="0"/>
              </a:rPr>
              <a:t>:</a:t>
            </a:r>
            <a:r>
              <a:rPr lang="en-US" altLang="en-US" dirty="0">
                <a:ea typeface="Calibri" charset="0"/>
                <a:cs typeface="Calibri" charset="0"/>
              </a:rPr>
              <a:t> the actions have preconditions that are</a:t>
            </a:r>
            <a:r>
              <a:rPr lang="en-US" altLang="en-US" i="1" dirty="0">
                <a:ea typeface="Calibri" charset="0"/>
                <a:cs typeface="Calibri" charset="0"/>
              </a:rPr>
              <a:t> </a:t>
            </a:r>
            <a:r>
              <a:rPr lang="en-US" altLang="en-US" dirty="0">
                <a:ea typeface="Calibri" charset="0"/>
                <a:cs typeface="Calibri" charset="0"/>
              </a:rPr>
              <a:t>mutex</a:t>
            </a:r>
            <a:r>
              <a:rPr lang="en-US" altLang="en-US" i="1" dirty="0">
                <a:ea typeface="Calibri" charset="0"/>
                <a:cs typeface="Calibri" charset="0"/>
              </a:rPr>
              <a:t> </a:t>
            </a:r>
            <a:r>
              <a:rPr lang="en-US" altLang="en-US" dirty="0">
                <a:ea typeface="Calibri" charset="0"/>
                <a:cs typeface="Calibri" charset="0"/>
              </a:rPr>
              <a:t>in previous predicate-level </a:t>
            </a:r>
          </a:p>
        </p:txBody>
      </p:sp>
      <p:sp>
        <p:nvSpPr>
          <p:cNvPr id="158" name="TextBox 157">
            <a:extLst>
              <a:ext uri="{FF2B5EF4-FFF2-40B4-BE49-F238E27FC236}">
                <a16:creationId xmlns:a16="http://schemas.microsoft.com/office/drawing/2014/main" id="{706E95BB-9048-7473-CA6B-060F7D598C8C}"/>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EB11FFF1-AF8A-DBBD-6F7A-81EDC6909EE5}"/>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6C03C3B0-20D8-6D85-2CA3-3F4B9D24D4EB}"/>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2EAC568F-A856-6770-A1D1-9B78ECEAA1D9}"/>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783EA586-FFEA-1C1A-61E3-ED5FB36FD134}"/>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E8DEE191-384E-7066-E4B2-C19F15F290F0}"/>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684948C7-6CB5-23F2-D5EC-DA0AD4E79B68}"/>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27BEB039-1B56-DB5D-7796-EA609E2FA1D5}"/>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68E3CE2-B623-B186-BEC7-28219231B068}"/>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6EF6A55-D010-8257-53BA-C6921404AC85}"/>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Tree>
    <p:extLst>
      <p:ext uri="{BB962C8B-B14F-4D97-AF65-F5344CB8AC3E}">
        <p14:creationId xmlns:p14="http://schemas.microsoft.com/office/powerpoint/2010/main" val="22947953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6CFD90-99E6-2480-A665-39F2DFC2C035}"/>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1684572A-31C4-CD95-E798-B4D1F6DB36B7}"/>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solidFill>
                  <a:srgbClr val="FF0000"/>
                </a:solidFill>
              </a:rPr>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solidFill>
                  <a:srgbClr val="FF0000"/>
                </a:solidFill>
              </a:rPr>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3958FD14-037C-DC1C-8689-A4E83FE32461}"/>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8AB2046F-4B64-13B3-1714-314B3B341242}"/>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4D22CD11-52B7-7BDC-469D-720178AF9094}"/>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13F0A145-0A18-6E2B-9F3E-402A543024B6}"/>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F585C624-257E-C27F-DF32-4C9041464551}"/>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3D5CEC1-3E06-A430-6742-D9D40F360D76}"/>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583E5E89-AD0E-935A-BE02-D22204636CBB}"/>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324ECA5E-B81A-FD3B-72F4-8BD1ACA72F2A}"/>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CE5C30A5-FF4B-F82E-64C4-48DAC2B759E2}"/>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41631E8B-82F8-DC70-B3E7-AC8FA4305DED}"/>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36DCC6D7-53DA-7265-A14E-85E14A01745C}"/>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213AA467-D40E-8A3F-94CF-D58D53910268}"/>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F1CF2CA8-E973-9FA8-7A9A-5E3F41F6F426}"/>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D40FAE5D-62F9-8227-65D2-F8774A1D147F}"/>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FAA1D637-A6E4-E139-1930-2A72910239F6}"/>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E0D16199-70C0-3E7F-0176-EFE0819D5F4E}"/>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0C58957B-BB68-F5F6-5ABA-E82A125D7CBD}"/>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819A065E-EB75-987D-90A2-7BE0EBC529D5}"/>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08B5D85C-25D6-3F85-F4C6-AE4C94023D8F}"/>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618172BA-8549-93C4-9222-E3158232CB4B}"/>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6ACF5E39-666F-E7BA-4C97-2259971E24F9}"/>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E4CD456E-FFD5-9B08-60F9-90E38F29D905}"/>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BA67A3D1-E9BF-3D18-F0ED-C5BCC901453B}"/>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F930BF50-4CDF-A32C-0269-3ACFD593E68F}"/>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B381B186-5502-0155-358D-81D8A263FB70}"/>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77B0E666-F35C-823D-DB3A-218C7C401818}"/>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7354DEE-16F3-31EA-35B4-CBA0BBFDF22B}"/>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3A1F9FD8-2BD2-4286-3196-6205E2465F6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F1A4BDF7-8AC5-6710-6A8C-53A572F82C32}"/>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CBA48EA4-39EA-E90B-67E8-B18A7ADEE78F}"/>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B1CAEAA0-B19D-3C1A-3035-030E914A7B6B}"/>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19CEF1E0-99F3-1DE2-A120-4E4047091BA3}"/>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8CBDB2C0-8A70-6308-4ADE-6E0CF3F932EC}"/>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1434ECED-F9FF-DC32-BF8C-F7ADB13FBBB2}"/>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797D2FB9-CD39-7F45-F92F-5CAF13A38A4A}"/>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D0EE753-B77D-685C-D47E-C1A310CEEB1C}"/>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60FCD2B7-6811-094E-616D-34CEA2622C5E}"/>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69E10390-DFB0-5D3A-17AD-2FEDC5E2A0CD}"/>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07077E97-4A68-62C2-6400-95A15983C672}"/>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4CAB4556-92D5-9274-CDE1-33A5721B7DC5}"/>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2BD67906-C9FB-A57A-3EAF-F0099851F123}"/>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26BD01D0-32C6-953F-0231-0F025FB0CCF3}"/>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802A3127-9A03-68E0-443F-564E692D3FC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10062D51-1632-2BFB-26E2-659146D6515E}"/>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DEFE2991-E468-32B6-6F8A-28C96610E706}"/>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0B86D61C-59B3-E12B-4DBA-C28E0E2F53E3}"/>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AD334BFF-38CB-B2F7-F443-4EE652E9AA0D}"/>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51720BA4-CB32-A1C3-E368-03CD8395554E}"/>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CB2A5038-28F6-4B2D-31D3-7A0734576162}"/>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5FF7C411-D880-0B9F-4B10-21458749E272}"/>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64D0E31F-035B-2515-50A4-E3720D224397}"/>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3B93C100-F35C-AE82-51D5-A54A62583000}"/>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C455A486-7FE4-C37A-1B97-D815AF779082}"/>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251DA3A1-5532-94F8-F900-0684AB4E5957}"/>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8E7B5883-ABA6-882C-87A3-75CDDE4AA57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351201CF-5594-4B93-30AA-C4047BC27626}"/>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294C075E-CF4E-0C18-2D18-37F0A783B99C}"/>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3B51D100-43B2-BFA6-E39B-452AB540E313}"/>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D62691A-6CEE-04C2-FFED-EE5FCE7ACF32}"/>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Calibri" charset="0"/>
                <a:cs typeface="Calibri" charset="0"/>
              </a:rPr>
              <a:t>Actions A and B are </a:t>
            </a:r>
            <a:r>
              <a:rPr lang="en-US" altLang="en-US" b="1" i="1" dirty="0">
                <a:solidFill>
                  <a:srgbClr val="C00000"/>
                </a:solidFill>
                <a:ea typeface="Calibri" charset="0"/>
                <a:cs typeface="Calibri" charset="0"/>
              </a:rPr>
              <a:t>exclusive (</a:t>
            </a:r>
            <a:r>
              <a:rPr lang="en-US" altLang="en-US" b="1" i="1" dirty="0" err="1">
                <a:solidFill>
                  <a:srgbClr val="C00000"/>
                </a:solidFill>
                <a:ea typeface="Calibri" charset="0"/>
                <a:cs typeface="Calibri" charset="0"/>
              </a:rPr>
              <a:t>mutex</a:t>
            </a:r>
            <a:r>
              <a:rPr lang="en-US" altLang="en-US" b="1" i="1" dirty="0">
                <a:solidFill>
                  <a:srgbClr val="C00000"/>
                </a:solidFill>
                <a:ea typeface="Calibri" charset="0"/>
                <a:cs typeface="Calibri" charset="0"/>
              </a:rPr>
              <a:t>) </a:t>
            </a:r>
            <a:r>
              <a:rPr lang="en-US" altLang="en-US" dirty="0">
                <a:ea typeface="Calibri" charset="0"/>
                <a:cs typeface="Calibri" charset="0"/>
              </a:rPr>
              <a:t>at action-level </a:t>
            </a:r>
            <a:r>
              <a:rPr lang="en-US" altLang="en-US" i="1" dirty="0" err="1">
                <a:ea typeface="Calibri" charset="0"/>
                <a:cs typeface="Calibri" charset="0"/>
              </a:rPr>
              <a:t>i</a:t>
            </a:r>
            <a:r>
              <a:rPr lang="en-US" altLang="en-US" dirty="0">
                <a:ea typeface="Calibri" charset="0"/>
                <a:cs typeface="Calibri" charset="0"/>
              </a:rPr>
              <a:t>, if:</a:t>
            </a:r>
          </a:p>
          <a:p>
            <a:pPr lvl="1">
              <a:spcBef>
                <a:spcPts val="600"/>
              </a:spcBef>
            </a:pPr>
            <a:r>
              <a:rPr lang="en-US" altLang="en-US" b="1" dirty="0">
                <a:solidFill>
                  <a:srgbClr val="C00000"/>
                </a:solidFill>
                <a:ea typeface="Calibri" charset="0"/>
                <a:cs typeface="Calibri" charset="0"/>
              </a:rPr>
              <a:t>Interference</a:t>
            </a:r>
            <a:r>
              <a:rPr lang="en-US" altLang="en-US" dirty="0">
                <a:solidFill>
                  <a:srgbClr val="3333FF"/>
                </a:solidFill>
                <a:ea typeface="Calibri" charset="0"/>
                <a:cs typeface="Calibri" charset="0"/>
              </a:rPr>
              <a:t>:</a:t>
            </a:r>
            <a:r>
              <a:rPr lang="en-US" altLang="en-US" dirty="0">
                <a:ea typeface="Calibri" charset="0"/>
                <a:cs typeface="Calibri" charset="0"/>
              </a:rPr>
              <a:t> one action effect deletes or negates a </a:t>
            </a:r>
            <a:r>
              <a:rPr lang="en-US" altLang="en-US" b="1" dirty="0">
                <a:ea typeface="Calibri" charset="0"/>
                <a:cs typeface="Calibri" charset="0"/>
              </a:rPr>
              <a:t>precondition</a:t>
            </a:r>
            <a:r>
              <a:rPr lang="en-US" altLang="en-US" dirty="0">
                <a:ea typeface="Calibri" charset="0"/>
                <a:cs typeface="Calibri" charset="0"/>
              </a:rPr>
              <a:t> of the other</a:t>
            </a:r>
          </a:p>
          <a:p>
            <a:pPr lvl="1">
              <a:spcBef>
                <a:spcPts val="600"/>
              </a:spcBef>
            </a:pPr>
            <a:r>
              <a:rPr lang="en-US" altLang="en-US" b="1" dirty="0">
                <a:solidFill>
                  <a:srgbClr val="C00000"/>
                </a:solidFill>
                <a:ea typeface="Calibri" charset="0"/>
                <a:cs typeface="Calibri" charset="0"/>
              </a:rPr>
              <a:t>Inconsistency</a:t>
            </a:r>
            <a:r>
              <a:rPr lang="en-US" altLang="en-US" b="1" dirty="0">
                <a:ea typeface="Calibri" charset="0"/>
                <a:cs typeface="Calibri" charset="0"/>
              </a:rPr>
              <a:t>:</a:t>
            </a:r>
            <a:r>
              <a:rPr lang="en-US" altLang="en-US" dirty="0">
                <a:ea typeface="Calibri" charset="0"/>
                <a:cs typeface="Calibri" charset="0"/>
              </a:rPr>
              <a:t> one action effect deletes or negates the </a:t>
            </a:r>
            <a:r>
              <a:rPr lang="en-US" altLang="en-US" b="1" dirty="0">
                <a:ea typeface="Calibri" charset="0"/>
                <a:cs typeface="Calibri" charset="0"/>
              </a:rPr>
              <a:t>effect</a:t>
            </a:r>
            <a:r>
              <a:rPr lang="en-US" altLang="en-US" dirty="0">
                <a:ea typeface="Calibri" charset="0"/>
                <a:cs typeface="Calibri" charset="0"/>
              </a:rPr>
              <a:t> of the other</a:t>
            </a:r>
            <a:endParaRPr lang="en-US" altLang="en-US" b="1" dirty="0">
              <a:solidFill>
                <a:srgbClr val="C00000"/>
              </a:solidFill>
              <a:ea typeface="Calibri" charset="0"/>
              <a:cs typeface="Calibri" charset="0"/>
            </a:endParaRPr>
          </a:p>
          <a:p>
            <a:pPr lvl="1">
              <a:spcBef>
                <a:spcPts val="600"/>
              </a:spcBef>
            </a:pPr>
            <a:r>
              <a:rPr lang="en-US" altLang="en-US" b="1" dirty="0">
                <a:solidFill>
                  <a:srgbClr val="C00000"/>
                </a:solidFill>
                <a:ea typeface="Calibri" charset="0"/>
                <a:cs typeface="Calibri" charset="0"/>
              </a:rPr>
              <a:t>Competing Needs</a:t>
            </a:r>
            <a:r>
              <a:rPr lang="en-US" altLang="en-US" dirty="0">
                <a:solidFill>
                  <a:srgbClr val="3333FF"/>
                </a:solidFill>
                <a:ea typeface="Calibri" charset="0"/>
                <a:cs typeface="Calibri" charset="0"/>
              </a:rPr>
              <a:t>:</a:t>
            </a:r>
            <a:r>
              <a:rPr lang="en-US" altLang="en-US" dirty="0">
                <a:ea typeface="Calibri" charset="0"/>
                <a:cs typeface="Calibri" charset="0"/>
              </a:rPr>
              <a:t> the actions have preconditions that are</a:t>
            </a:r>
            <a:r>
              <a:rPr lang="en-US" altLang="en-US" i="1" dirty="0">
                <a:ea typeface="Calibri" charset="0"/>
                <a:cs typeface="Calibri" charset="0"/>
              </a:rPr>
              <a:t> </a:t>
            </a:r>
            <a:r>
              <a:rPr lang="en-US" altLang="en-US" dirty="0">
                <a:ea typeface="Calibri" charset="0"/>
                <a:cs typeface="Calibri" charset="0"/>
              </a:rPr>
              <a:t>mutex</a:t>
            </a:r>
            <a:r>
              <a:rPr lang="en-US" altLang="en-US" i="1" dirty="0">
                <a:ea typeface="Calibri" charset="0"/>
                <a:cs typeface="Calibri" charset="0"/>
              </a:rPr>
              <a:t> </a:t>
            </a:r>
            <a:r>
              <a:rPr lang="en-US" altLang="en-US" dirty="0">
                <a:ea typeface="Calibri" charset="0"/>
                <a:cs typeface="Calibri" charset="0"/>
              </a:rPr>
              <a:t>in previous predicate-level </a:t>
            </a:r>
          </a:p>
        </p:txBody>
      </p:sp>
      <p:sp>
        <p:nvSpPr>
          <p:cNvPr id="158" name="TextBox 157">
            <a:extLst>
              <a:ext uri="{FF2B5EF4-FFF2-40B4-BE49-F238E27FC236}">
                <a16:creationId xmlns:a16="http://schemas.microsoft.com/office/drawing/2014/main" id="{54B03B84-A9FB-BECD-60C1-ED5C6266D02E}"/>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B8400023-7862-8D5D-ADFE-3D1B0453F33F}"/>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F3CDBCD3-AF3E-C418-4E57-DCF1C501DDA8}"/>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146D9B6A-AD4B-0240-3238-D9D805998C0F}"/>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0B79601C-D3E6-3FC6-858A-7B7243C90861}"/>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02A3D4F7-6A55-70D5-89F7-35032F576BD3}"/>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C30B2662-DCF0-F843-2B03-95B53BD858BD}"/>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A77B1DB7-44A4-9E66-2BC6-E97C3379E538}"/>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FBD541F-ECEB-5F12-E674-6465B865FD69}"/>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88D939F-19CE-090C-B890-B433491F8ED0}"/>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Tree>
    <p:extLst>
      <p:ext uri="{BB962C8B-B14F-4D97-AF65-F5344CB8AC3E}">
        <p14:creationId xmlns:p14="http://schemas.microsoft.com/office/powerpoint/2010/main" val="903948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a:xfrm>
            <a:off x="552099" y="1113178"/>
            <a:ext cx="10515600" cy="2727302"/>
          </a:xfrm>
        </p:spPr>
        <p:txBody>
          <a:bodyPr/>
          <a:lstStyle/>
          <a:p>
            <a:r>
              <a:rPr lang="en-US" dirty="0"/>
              <a:t>In the programming assignment, you will create the representation, which will be passed into our </a:t>
            </a:r>
            <a:r>
              <a:rPr lang="en-US" dirty="0" err="1"/>
              <a:t>GraphPlan</a:t>
            </a:r>
            <a:r>
              <a:rPr lang="en-US" dirty="0"/>
              <a:t> implementation</a:t>
            </a:r>
          </a:p>
          <a:p>
            <a:endParaRPr lang="en-US" dirty="0"/>
          </a:p>
          <a:p>
            <a:r>
              <a:rPr lang="en-US" dirty="0"/>
              <a:t>In written assignments, you’ll be asked to build graph plan graphs and assess the graph plan graph for mutexes, goals, leveling off, and solutions.</a:t>
            </a:r>
          </a:p>
        </p:txBody>
      </p:sp>
    </p:spTree>
    <p:extLst>
      <p:ext uri="{BB962C8B-B14F-4D97-AF65-F5344CB8AC3E}">
        <p14:creationId xmlns:p14="http://schemas.microsoft.com/office/powerpoint/2010/main" val="8940319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29563-5C47-9F29-D5C0-FCEBB05BD09A}"/>
              </a:ext>
            </a:extLst>
          </p:cNvPr>
          <p:cNvSpPr>
            <a:spLocks noGrp="1"/>
          </p:cNvSpPr>
          <p:nvPr>
            <p:ph type="title"/>
          </p:nvPr>
        </p:nvSpPr>
        <p:spPr/>
        <p:txBody>
          <a:bodyPr/>
          <a:lstStyle/>
          <a:p>
            <a:r>
              <a:rPr lang="en-US" dirty="0"/>
              <a:t>Implementation</a:t>
            </a:r>
          </a:p>
        </p:txBody>
      </p:sp>
      <p:sp>
        <p:nvSpPr>
          <p:cNvPr id="3" name="Text Placeholder 2">
            <a:extLst>
              <a:ext uri="{FF2B5EF4-FFF2-40B4-BE49-F238E27FC236}">
                <a16:creationId xmlns:a16="http://schemas.microsoft.com/office/drawing/2014/main" id="{A6553A04-840E-28E0-239B-D3A301548E9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47138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p:txBody>
          <a:bodyPr/>
          <a:lstStyle/>
          <a:p>
            <a:r>
              <a:rPr lang="en-US" dirty="0"/>
              <a:t>Literals: Each thing/object in our model</a:t>
            </a:r>
          </a:p>
          <a:p>
            <a:r>
              <a:rPr lang="en-US" dirty="0"/>
              <a:t>		</a:t>
            </a:r>
            <a:r>
              <a:rPr lang="en-US" dirty="0" err="1">
                <a:solidFill>
                  <a:schemeClr val="accent5">
                    <a:lumMod val="75000"/>
                  </a:schemeClr>
                </a:solidFill>
              </a:rPr>
              <a:t>i</a:t>
            </a:r>
            <a:r>
              <a:rPr lang="en-US" dirty="0">
                <a:solidFill>
                  <a:schemeClr val="accent5">
                    <a:lumMod val="75000"/>
                  </a:schemeClr>
                </a:solidFill>
              </a:rPr>
              <a:t> = Instance(“</a:t>
            </a:r>
            <a:r>
              <a:rPr lang="en-US" dirty="0" err="1">
                <a:solidFill>
                  <a:schemeClr val="accent5">
                    <a:lumMod val="75000"/>
                  </a:schemeClr>
                </a:solidFill>
              </a:rPr>
              <a:t>name”,TYPE</a:t>
            </a:r>
            <a:r>
              <a:rPr lang="en-US" dirty="0">
                <a:solidFill>
                  <a:schemeClr val="accent5">
                    <a:lumMod val="75000"/>
                  </a:schemeClr>
                </a:solidFill>
              </a:rPr>
              <a:t>)</a:t>
            </a:r>
          </a:p>
          <a:p>
            <a:r>
              <a:rPr lang="en-US" dirty="0"/>
              <a:t>Variables: Can take on any TYPE thing </a:t>
            </a:r>
          </a:p>
          <a:p>
            <a:r>
              <a:rPr lang="en-US" dirty="0"/>
              <a:t>		</a:t>
            </a:r>
            <a:r>
              <a:rPr lang="en-US" dirty="0">
                <a:solidFill>
                  <a:schemeClr val="accent5">
                    <a:lumMod val="75000"/>
                  </a:schemeClr>
                </a:solidFill>
              </a:rPr>
              <a:t>v = Variable(“</a:t>
            </a:r>
            <a:r>
              <a:rPr lang="en-US" dirty="0" err="1">
                <a:solidFill>
                  <a:schemeClr val="accent5">
                    <a:lumMod val="75000"/>
                  </a:schemeClr>
                </a:solidFill>
              </a:rPr>
              <a:t>v_name”,TYPE</a:t>
            </a:r>
            <a:r>
              <a:rPr lang="en-US" dirty="0">
                <a:solidFill>
                  <a:schemeClr val="accent5">
                    <a:lumMod val="75000"/>
                  </a:schemeClr>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4" name="TextBox 3">
            <a:extLst>
              <a:ext uri="{FF2B5EF4-FFF2-40B4-BE49-F238E27FC236}">
                <a16:creationId xmlns:a16="http://schemas.microsoft.com/office/drawing/2014/main" id="{1BE3A84C-53DC-3847-8735-B89EF468F0F1}"/>
              </a:ext>
            </a:extLst>
          </p:cNvPr>
          <p:cNvSpPr txBox="1"/>
          <p:nvPr/>
        </p:nvSpPr>
        <p:spPr>
          <a:xfrm>
            <a:off x="6316653" y="4204558"/>
            <a:ext cx="5677134" cy="2246769"/>
          </a:xfrm>
          <a:prstGeom prst="rect">
            <a:avLst/>
          </a:prstGeom>
          <a:noFill/>
        </p:spPr>
        <p:txBody>
          <a:bodyPr wrap="square" rtlCol="0">
            <a:spAutoFit/>
          </a:bodyPr>
          <a:lstStyle/>
          <a:p>
            <a:r>
              <a:rPr lang="en-US" sz="2800" dirty="0">
                <a:solidFill>
                  <a:srgbClr val="C00000"/>
                </a:solidFill>
              </a:rPr>
              <a:t>Instances: “A”, “B”, “C” of type BLOCK</a:t>
            </a:r>
          </a:p>
          <a:p>
            <a:r>
              <a:rPr lang="en-US" sz="2800" dirty="0">
                <a:solidFill>
                  <a:srgbClr val="C00000"/>
                </a:solidFill>
              </a:rPr>
              <a:t>Variable: “b” of type BLOCK</a:t>
            </a:r>
          </a:p>
          <a:p>
            <a:endParaRPr lang="en-US" sz="2800" dirty="0">
              <a:solidFill>
                <a:srgbClr val="C00000"/>
              </a:solidFill>
            </a:endParaRPr>
          </a:p>
          <a:p>
            <a:r>
              <a:rPr lang="en-US" sz="2800" dirty="0">
                <a:solidFill>
                  <a:srgbClr val="C00000"/>
                </a:solidFill>
              </a:rPr>
              <a:t>In this operator, b can take on the value of any block instance</a:t>
            </a:r>
          </a:p>
        </p:txBody>
      </p:sp>
    </p:spTree>
    <p:extLst>
      <p:ext uri="{BB962C8B-B14F-4D97-AF65-F5344CB8AC3E}">
        <p14:creationId xmlns:p14="http://schemas.microsoft.com/office/powerpoint/2010/main" val="378183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8" y="1113178"/>
            <a:ext cx="11421365"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5" name="TextBox 4">
            <a:extLst>
              <a:ext uri="{FF2B5EF4-FFF2-40B4-BE49-F238E27FC236}">
                <a16:creationId xmlns:a16="http://schemas.microsoft.com/office/drawing/2014/main" id="{3867AC21-CD60-1A4B-BF6C-0B961ED44677}"/>
              </a:ext>
            </a:extLst>
          </p:cNvPr>
          <p:cNvSpPr txBox="1"/>
          <p:nvPr/>
        </p:nvSpPr>
        <p:spPr>
          <a:xfrm>
            <a:off x="7266326" y="2321720"/>
            <a:ext cx="4917056" cy="830997"/>
          </a:xfrm>
          <a:prstGeom prst="rect">
            <a:avLst/>
          </a:prstGeom>
          <a:noFill/>
        </p:spPr>
        <p:txBody>
          <a:bodyPr wrap="square" rtlCol="0">
            <a:spAutoFit/>
          </a:bodyPr>
          <a:lstStyle/>
          <a:p>
            <a:r>
              <a:rPr lang="en-US" sz="2400" dirty="0">
                <a:solidFill>
                  <a:srgbClr val="7030A0"/>
                </a:solidFill>
              </a:rPr>
              <a:t>ALERT: no two literals nor variables can have the same string name!!</a:t>
            </a:r>
          </a:p>
        </p:txBody>
      </p:sp>
    </p:spTree>
    <p:extLst>
      <p:ext uri="{BB962C8B-B14F-4D97-AF65-F5344CB8AC3E}">
        <p14:creationId xmlns:p14="http://schemas.microsoft.com/office/powerpoint/2010/main" val="422494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9" y="1113178"/>
            <a:ext cx="11073844"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r>
              <a:rPr lang="en-US" dirty="0"/>
              <a:t>Propositions: Predicate Relationships</a:t>
            </a:r>
          </a:p>
          <a:p>
            <a:r>
              <a:rPr lang="en-US" dirty="0"/>
              <a:t>		</a:t>
            </a:r>
            <a:r>
              <a:rPr lang="en-US" dirty="0">
                <a:solidFill>
                  <a:srgbClr val="C00000"/>
                </a:solidFill>
              </a:rPr>
              <a:t>p1 = Proposition(“relation”, </a:t>
            </a:r>
            <a:r>
              <a:rPr lang="en-US" dirty="0" err="1">
                <a:solidFill>
                  <a:srgbClr val="C00000"/>
                </a:solidFill>
              </a:rPr>
              <a:t>v_a</a:t>
            </a:r>
            <a:r>
              <a:rPr lang="en-US" dirty="0">
                <a:solidFill>
                  <a:srgbClr val="C00000"/>
                </a:solidFill>
              </a:rPr>
              <a:t>, </a:t>
            </a:r>
            <a:r>
              <a:rPr lang="en-US" dirty="0" err="1">
                <a:solidFill>
                  <a:srgbClr val="C00000"/>
                </a:solidFill>
              </a:rPr>
              <a:t>i</a:t>
            </a:r>
            <a:r>
              <a:rPr lang="en-US" dirty="0">
                <a:solidFill>
                  <a:srgbClr val="C00000"/>
                </a:solidFill>
              </a:rPr>
              <a:t>, …)</a:t>
            </a:r>
          </a:p>
          <a:p>
            <a:endParaRPr lang="en-US" dirty="0">
              <a:solidFill>
                <a:schemeClr val="accent5">
                  <a:lumMod val="75000"/>
                </a:schemeClr>
              </a:solidFill>
            </a:endParaRPr>
          </a:p>
          <a:p>
            <a:r>
              <a:rPr lang="en-US" dirty="0">
                <a:solidFill>
                  <a:schemeClr val="tx1"/>
                </a:solidFill>
              </a:rPr>
              <a:t>Block World Example:</a:t>
            </a:r>
          </a:p>
          <a:p>
            <a:r>
              <a:rPr lang="en-US" dirty="0" err="1">
                <a:solidFill>
                  <a:schemeClr val="tx1"/>
                </a:solidFill>
              </a:rPr>
              <a:t>HandEmpty</a:t>
            </a:r>
            <a:r>
              <a:rPr lang="en-US" dirty="0">
                <a:solidFill>
                  <a:schemeClr val="tx1"/>
                </a:solidFill>
              </a:rPr>
              <a:t>(), Clear(</a:t>
            </a:r>
            <a:r>
              <a:rPr lang="en-US" dirty="0">
                <a:solidFill>
                  <a:srgbClr val="C00000"/>
                </a:solidFill>
              </a:rPr>
              <a:t>b</a:t>
            </a:r>
            <a:r>
              <a:rPr lang="en-US" dirty="0">
                <a:solidFill>
                  <a:schemeClr val="tx1"/>
                </a:solidFill>
              </a:rPr>
              <a:t>), On-Table(</a:t>
            </a:r>
            <a:r>
              <a:rPr lang="en-US" dirty="0">
                <a:solidFill>
                  <a:srgbClr val="C00000"/>
                </a:solidFill>
              </a:rPr>
              <a:t>b</a:t>
            </a:r>
            <a:r>
              <a:rPr lang="en-US" dirty="0">
                <a:solidFill>
                  <a:schemeClr val="tx1"/>
                </a:solidFill>
              </a:rPr>
              <a:t>), On-Block(b1,b2)</a:t>
            </a:r>
          </a:p>
          <a:p>
            <a:pPr marL="460375" indent="-460375"/>
            <a:r>
              <a:rPr lang="en-US" dirty="0">
                <a:solidFill>
                  <a:srgbClr val="C00000"/>
                </a:solidFill>
              </a:rPr>
              <a:t>Proposition(“</a:t>
            </a:r>
            <a:r>
              <a:rPr lang="en-US" dirty="0" err="1">
                <a:solidFill>
                  <a:srgbClr val="C00000"/>
                </a:solidFill>
              </a:rPr>
              <a:t>handempty</a:t>
            </a:r>
            <a:r>
              <a:rPr lang="en-US" dirty="0">
                <a:solidFill>
                  <a:srgbClr val="C00000"/>
                </a:solidFill>
              </a:rPr>
              <a:t>”), Proposition(“clear”,</a:t>
            </a:r>
            <a:r>
              <a:rPr lang="en-US" dirty="0" err="1">
                <a:solidFill>
                  <a:srgbClr val="C00000"/>
                </a:solidFill>
              </a:rPr>
              <a:t>v_block</a:t>
            </a:r>
            <a:r>
              <a:rPr lang="en-US" dirty="0">
                <a:solidFill>
                  <a:srgbClr val="C00000"/>
                </a:solidFill>
              </a:rPr>
              <a:t>), 		       Proposition(“on-table”,</a:t>
            </a:r>
            <a:r>
              <a:rPr lang="en-US" dirty="0" err="1">
                <a:solidFill>
                  <a:srgbClr val="C00000"/>
                </a:solidFill>
              </a:rPr>
              <a:t>v_block</a:t>
            </a:r>
            <a:r>
              <a:rPr lang="en-US" dirty="0">
                <a:solidFill>
                  <a:srgbClr val="C00000"/>
                </a:solidFill>
              </a:rPr>
              <a:t>), Proposition(“on-block”,</a:t>
            </a:r>
            <a:r>
              <a:rPr lang="en-US" dirty="0" err="1">
                <a:solidFill>
                  <a:srgbClr val="C00000"/>
                </a:solidFill>
              </a:rPr>
              <a:t>v_block</a:t>
            </a:r>
            <a:r>
              <a:rPr lang="en-US" dirty="0">
                <a:solidFill>
                  <a:srgbClr val="C00000"/>
                </a:solidFill>
              </a:rPr>
              <a:t>, </a:t>
            </a:r>
            <a:r>
              <a:rPr lang="en-US" dirty="0" err="1">
                <a:solidFill>
                  <a:srgbClr val="C00000"/>
                </a:solidFill>
              </a:rPr>
              <a:t>i_a</a:t>
            </a:r>
            <a:r>
              <a:rPr lang="en-US" dirty="0">
                <a:solidFill>
                  <a:srgbClr val="C00000"/>
                </a:solidFill>
              </a:rPr>
              <a:t>)</a:t>
            </a:r>
          </a:p>
          <a:p>
            <a:endParaRPr lang="en-US" dirty="0">
              <a:solidFill>
                <a:schemeClr val="accent5">
                  <a:lumMod val="75000"/>
                </a:schemeClr>
              </a:solidFill>
            </a:endParaRPr>
          </a:p>
          <a:p>
            <a:endParaRPr lang="en-US" dirty="0"/>
          </a:p>
        </p:txBody>
      </p:sp>
      <p:sp>
        <p:nvSpPr>
          <p:cNvPr id="5" name="TextBox 4">
            <a:extLst>
              <a:ext uri="{FF2B5EF4-FFF2-40B4-BE49-F238E27FC236}">
                <a16:creationId xmlns:a16="http://schemas.microsoft.com/office/drawing/2014/main" id="{7937526C-ABAA-3C4C-A901-7AB813503385}"/>
              </a:ext>
            </a:extLst>
          </p:cNvPr>
          <p:cNvSpPr txBox="1"/>
          <p:nvPr/>
        </p:nvSpPr>
        <p:spPr>
          <a:xfrm>
            <a:off x="6979456" y="4222237"/>
            <a:ext cx="4917056" cy="830997"/>
          </a:xfrm>
          <a:prstGeom prst="rect">
            <a:avLst/>
          </a:prstGeom>
          <a:noFill/>
        </p:spPr>
        <p:txBody>
          <a:bodyPr wrap="square" rtlCol="0">
            <a:spAutoFit/>
          </a:bodyPr>
          <a:lstStyle/>
          <a:p>
            <a:r>
              <a:rPr lang="en-US" sz="2400" dirty="0">
                <a:solidFill>
                  <a:srgbClr val="7030A0"/>
                </a:solidFill>
              </a:rPr>
              <a:t>NOTE: variables and instances do not have to start with </a:t>
            </a:r>
            <a:r>
              <a:rPr lang="en-US" sz="2400" dirty="0" err="1">
                <a:solidFill>
                  <a:srgbClr val="7030A0"/>
                </a:solidFill>
              </a:rPr>
              <a:t>i</a:t>
            </a:r>
            <a:r>
              <a:rPr lang="en-US" sz="2400" dirty="0">
                <a:solidFill>
                  <a:srgbClr val="7030A0"/>
                </a:solidFill>
              </a:rPr>
              <a:t>_ and v_</a:t>
            </a:r>
          </a:p>
        </p:txBody>
      </p:sp>
    </p:spTree>
    <p:extLst>
      <p:ext uri="{BB962C8B-B14F-4D97-AF65-F5344CB8AC3E}">
        <p14:creationId xmlns:p14="http://schemas.microsoft.com/office/powerpoint/2010/main" val="293748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FDA3-8C38-E043-A547-C86DCBB301BF}"/>
              </a:ext>
            </a:extLst>
          </p:cNvPr>
          <p:cNvSpPr>
            <a:spLocks noGrp="1"/>
          </p:cNvSpPr>
          <p:nvPr>
            <p:ph type="title"/>
          </p:nvPr>
        </p:nvSpPr>
        <p:spPr/>
        <p:txBody>
          <a:bodyPr/>
          <a:lstStyle/>
          <a:p>
            <a:r>
              <a:rPr lang="en-US" dirty="0"/>
              <a:t>Initial State and Goal State</a:t>
            </a:r>
          </a:p>
        </p:txBody>
      </p:sp>
      <p:sp>
        <p:nvSpPr>
          <p:cNvPr id="3" name="Content Placeholder 2">
            <a:extLst>
              <a:ext uri="{FF2B5EF4-FFF2-40B4-BE49-F238E27FC236}">
                <a16:creationId xmlns:a16="http://schemas.microsoft.com/office/drawing/2014/main" id="{2281F861-74A1-7E46-A44E-77712826C82F}"/>
              </a:ext>
            </a:extLst>
          </p:cNvPr>
          <p:cNvSpPr>
            <a:spLocks noGrp="1"/>
          </p:cNvSpPr>
          <p:nvPr>
            <p:ph idx="1"/>
          </p:nvPr>
        </p:nvSpPr>
        <p:spPr>
          <a:xfrm>
            <a:off x="552099" y="1113178"/>
            <a:ext cx="10355388" cy="4389551"/>
          </a:xfrm>
        </p:spPr>
        <p:txBody>
          <a:bodyPr/>
          <a:lstStyle/>
          <a:p>
            <a:r>
              <a:rPr lang="en-US" dirty="0"/>
              <a:t>Create lists of Propositions as the initial state and goal state</a:t>
            </a:r>
          </a:p>
          <a:p>
            <a:endParaRPr lang="en-US" dirty="0"/>
          </a:p>
          <a:p>
            <a:r>
              <a:rPr lang="en-US" dirty="0">
                <a:solidFill>
                  <a:schemeClr val="tx1"/>
                </a:solidFill>
              </a:rPr>
              <a:t>initial = [ Proposition(“</a:t>
            </a:r>
            <a:r>
              <a:rPr lang="en-US" dirty="0" err="1">
                <a:solidFill>
                  <a:schemeClr val="tx1"/>
                </a:solidFill>
              </a:rPr>
              <a:t>handempty</a:t>
            </a:r>
            <a:r>
              <a:rPr lang="en-US" dirty="0">
                <a:solidFill>
                  <a:schemeClr val="tx1"/>
                </a:solidFill>
              </a:rPr>
              <a:t>”), Proposition(“on-table”, </a:t>
            </a:r>
            <a:r>
              <a:rPr lang="en-US" dirty="0" err="1">
                <a:solidFill>
                  <a:schemeClr val="tx1"/>
                </a:solidFill>
              </a:rPr>
              <a:t>i_c</a:t>
            </a:r>
            <a:r>
              <a:rPr lang="en-US" dirty="0">
                <a:solidFill>
                  <a:schemeClr val="tx1"/>
                </a:solidFill>
              </a:rPr>
              <a:t>),	  	     Proposition(“on-table”, </a:t>
            </a:r>
            <a:r>
              <a:rPr lang="en-US" dirty="0" err="1">
                <a:solidFill>
                  <a:schemeClr val="tx1"/>
                </a:solidFill>
              </a:rPr>
              <a:t>i_b</a:t>
            </a:r>
            <a:r>
              <a:rPr lang="en-US" dirty="0">
                <a:solidFill>
                  <a:schemeClr val="tx1"/>
                </a:solidFill>
              </a:rPr>
              <a:t>), Proposition(“on-block”, </a:t>
            </a:r>
            <a:r>
              <a:rPr lang="en-US" dirty="0" err="1">
                <a:solidFill>
                  <a:schemeClr val="tx1"/>
                </a:solidFill>
              </a:rPr>
              <a:t>i_a</a:t>
            </a:r>
            <a:r>
              <a:rPr lang="en-US" dirty="0">
                <a:solidFill>
                  <a:schemeClr val="tx1"/>
                </a:solidFill>
              </a:rPr>
              <a:t>, </a:t>
            </a:r>
            <a:r>
              <a:rPr lang="en-US" dirty="0" err="1">
                <a:solidFill>
                  <a:schemeClr val="tx1"/>
                </a:solidFill>
              </a:rPr>
              <a:t>i_b</a:t>
            </a:r>
            <a:r>
              <a:rPr lang="en-US" dirty="0">
                <a:solidFill>
                  <a:schemeClr val="tx1"/>
                </a:solidFill>
              </a:rPr>
              <a:t>), 	     Proposition(“clear”, </a:t>
            </a:r>
            <a:r>
              <a:rPr lang="en-US" dirty="0" err="1">
                <a:solidFill>
                  <a:schemeClr val="tx1"/>
                </a:solidFill>
              </a:rPr>
              <a:t>i_a</a:t>
            </a:r>
            <a:r>
              <a:rPr lang="en-US" dirty="0">
                <a:solidFill>
                  <a:schemeClr val="tx1"/>
                </a:solidFill>
              </a:rPr>
              <a:t>), Proposition(“clear”, </a:t>
            </a:r>
            <a:r>
              <a:rPr lang="en-US" dirty="0" err="1">
                <a:solidFill>
                  <a:schemeClr val="tx1"/>
                </a:solidFill>
              </a:rPr>
              <a:t>i_c</a:t>
            </a:r>
            <a:r>
              <a:rPr lang="en-US" dirty="0">
                <a:solidFill>
                  <a:schemeClr val="tx1"/>
                </a:solidFill>
              </a:rPr>
              <a:t>)]</a:t>
            </a:r>
          </a:p>
          <a:p>
            <a:endParaRPr lang="en-US" dirty="0">
              <a:solidFill>
                <a:schemeClr val="tx1"/>
              </a:solidFill>
            </a:endParaRPr>
          </a:p>
          <a:p>
            <a:pPr>
              <a:spcBef>
                <a:spcPts val="0"/>
              </a:spcBef>
              <a:defRPr/>
            </a:pPr>
            <a:r>
              <a:rPr lang="en-US" dirty="0">
                <a:solidFill>
                  <a:schemeClr val="tx1"/>
                </a:solidFill>
              </a:rPr>
              <a:t>Goal = [Proposition(“on-table”,</a:t>
            </a:r>
            <a:r>
              <a:rPr lang="en-US" dirty="0" err="1">
                <a:solidFill>
                  <a:schemeClr val="tx1"/>
                </a:solidFill>
              </a:rPr>
              <a:t>i_b</a:t>
            </a:r>
            <a:r>
              <a:rPr lang="en-US" dirty="0">
                <a:solidFill>
                  <a:schemeClr val="tx1"/>
                </a:solidFill>
              </a:rPr>
              <a:t>), Proposition(“on-table”,</a:t>
            </a:r>
            <a:r>
              <a:rPr lang="en-US" dirty="0" err="1">
                <a:solidFill>
                  <a:schemeClr val="tx1"/>
                </a:solidFill>
              </a:rPr>
              <a:t>i_c</a:t>
            </a:r>
            <a:r>
              <a:rPr lang="en-US" dirty="0">
                <a:solidFill>
                  <a:schemeClr val="tx1"/>
                </a:solidFill>
              </a:rPr>
              <a:t>),			  Proposition(“on-block”,</a:t>
            </a:r>
            <a:r>
              <a:rPr lang="en-US" dirty="0" err="1">
                <a:solidFill>
                  <a:schemeClr val="tx1"/>
                </a:solidFill>
              </a:rPr>
              <a:t>i_a</a:t>
            </a:r>
            <a:r>
              <a:rPr lang="en-US" dirty="0">
                <a:solidFill>
                  <a:schemeClr val="tx1"/>
                </a:solidFill>
              </a:rPr>
              <a:t>, </a:t>
            </a:r>
            <a:r>
              <a:rPr lang="en-US" dirty="0" err="1">
                <a:solidFill>
                  <a:schemeClr val="tx1"/>
                </a:solidFill>
              </a:rPr>
              <a:t>i_c</a:t>
            </a:r>
            <a:r>
              <a:rPr lang="en-US" dirty="0">
                <a:solidFill>
                  <a:schemeClr val="tx1"/>
                </a:solidFill>
              </a:rPr>
              <a:t>), Proposition(“clear”,</a:t>
            </a:r>
            <a:r>
              <a:rPr lang="en-US" dirty="0" err="1">
                <a:solidFill>
                  <a:schemeClr val="tx1"/>
                </a:solidFill>
              </a:rPr>
              <a:t>i_a</a:t>
            </a:r>
            <a:r>
              <a:rPr lang="en-US" dirty="0">
                <a:solidFill>
                  <a:schemeClr val="tx1"/>
                </a:solidFill>
              </a:rPr>
              <a:t>),		Proposition(“</a:t>
            </a:r>
            <a:r>
              <a:rPr lang="en-US" dirty="0" err="1">
                <a:solidFill>
                  <a:schemeClr val="tx1"/>
                </a:solidFill>
              </a:rPr>
              <a:t>clear”,”c</a:t>
            </a:r>
            <a:r>
              <a:rPr lang="en-US" dirty="0">
                <a:solidFill>
                  <a:schemeClr val="tx1"/>
                </a:solidFill>
              </a:rPr>
              <a:t>”)]</a:t>
            </a:r>
          </a:p>
        </p:txBody>
      </p:sp>
    </p:spTree>
    <p:extLst>
      <p:ext uri="{BB962C8B-B14F-4D97-AF65-F5344CB8AC3E}">
        <p14:creationId xmlns:p14="http://schemas.microsoft.com/office/powerpoint/2010/main" val="33633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7F59-223C-4647-9F82-7BD75DC369E9}"/>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F7BE5782-7EA5-7D40-B4E1-99550734D5A5}"/>
              </a:ext>
            </a:extLst>
          </p:cNvPr>
          <p:cNvSpPr>
            <a:spLocks noGrp="1"/>
          </p:cNvSpPr>
          <p:nvPr>
            <p:ph idx="1"/>
          </p:nvPr>
        </p:nvSpPr>
        <p:spPr>
          <a:xfrm>
            <a:off x="552098" y="1113178"/>
            <a:ext cx="11388889" cy="2039539"/>
          </a:xfrm>
        </p:spPr>
        <p:txBody>
          <a:bodyPr/>
          <a:lstStyle/>
          <a:p>
            <a:r>
              <a:rPr lang="en-US" dirty="0"/>
              <a:t>Operators: the actions we take change state</a:t>
            </a:r>
          </a:p>
          <a:p>
            <a:r>
              <a:rPr lang="en-US" dirty="0"/>
              <a:t>	</a:t>
            </a:r>
            <a:r>
              <a:rPr lang="en-US" dirty="0" err="1">
                <a:solidFill>
                  <a:schemeClr val="accent5">
                    <a:lumMod val="75000"/>
                  </a:schemeClr>
                </a:solidFill>
              </a:rPr>
              <a:t>pickup_table</a:t>
            </a:r>
            <a:r>
              <a:rPr lang="en-US" dirty="0">
                <a:solidFill>
                  <a:schemeClr val="accent5">
                    <a:lumMod val="75000"/>
                  </a:schemeClr>
                </a:solidFill>
              </a:rPr>
              <a:t> = Operator(“</a:t>
            </a:r>
            <a:r>
              <a:rPr lang="en-US" dirty="0" err="1">
                <a:solidFill>
                  <a:schemeClr val="accent5">
                    <a:lumMod val="75000"/>
                  </a:schemeClr>
                </a:solidFill>
              </a:rPr>
              <a:t>pick_table</a:t>
            </a:r>
            <a:r>
              <a:rPr lang="en-US" dirty="0">
                <a:solidFill>
                  <a:schemeClr val="accent5">
                    <a:lumMod val="75000"/>
                  </a:schemeClr>
                </a:solidFill>
              </a:rPr>
              <a:t>”, </a:t>
            </a:r>
            <a:r>
              <a:rPr lang="en-US" dirty="0">
                <a:solidFill>
                  <a:schemeClr val="accent6">
                    <a:lumMod val="75000"/>
                  </a:schemeClr>
                </a:solidFill>
              </a:rPr>
              <a:t>#name</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#preconditions</a:t>
            </a:r>
          </a:p>
          <a:p>
            <a:r>
              <a:rPr lang="en-US" dirty="0">
                <a:solidFill>
                  <a:schemeClr val="accent5">
                    <a:lumMod val="75000"/>
                  </a:schemeClr>
                </a:solidFill>
              </a:rPr>
              <a:t>				  Proposition(“clear”, </a:t>
            </a:r>
            <a:r>
              <a:rPr lang="en-US" dirty="0" err="1">
                <a:solidFill>
                  <a:schemeClr val="accent5">
                    <a:lumMod val="75000"/>
                  </a:schemeClr>
                </a:solidFill>
              </a:rPr>
              <a:t>v_block</a:t>
            </a:r>
            <a:r>
              <a:rPr lang="en-US" dirty="0">
                <a:solidFill>
                  <a:schemeClr val="accent5">
                    <a:lumMod val="75000"/>
                  </a:schemeClr>
                </a:solidFill>
              </a:rPr>
              <a:t>),</a:t>
            </a: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 	</a:t>
            </a:r>
          </a:p>
          <a:p>
            <a:r>
              <a:rPr lang="en-US" dirty="0">
                <a:solidFill>
                  <a:schemeClr val="accent5">
                    <a:lumMod val="75000"/>
                  </a:schemeClr>
                </a:solidFill>
              </a:rPr>
              <a:t>				[ Proposition(“in-hand”, </a:t>
            </a:r>
            <a:r>
              <a:rPr lang="en-US" dirty="0" err="1">
                <a:solidFill>
                  <a:schemeClr val="accent5">
                    <a:lumMod val="75000"/>
                  </a:schemeClr>
                </a:solidFill>
              </a:rPr>
              <a:t>v_block</a:t>
            </a:r>
            <a:r>
              <a:rPr lang="en-US" dirty="0">
                <a:solidFill>
                  <a:schemeClr val="accent5">
                    <a:lumMod val="75000"/>
                  </a:schemeClr>
                </a:solidFill>
              </a:rPr>
              <a:t>) ], </a:t>
            </a:r>
            <a:r>
              <a:rPr lang="en-US" dirty="0">
                <a:solidFill>
                  <a:schemeClr val="accent6">
                    <a:lumMod val="75000"/>
                  </a:schemeClr>
                </a:solidFill>
              </a:rPr>
              <a:t>#add effects</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#delete effects</a:t>
            </a:r>
            <a:endParaRPr lang="en-US" dirty="0">
              <a:solidFill>
                <a:schemeClr val="accent5">
                  <a:lumMod val="75000"/>
                </a:schemeClr>
              </a:solidFill>
            </a:endParaRP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a:t>
            </a:r>
          </a:p>
          <a:p>
            <a:r>
              <a:rPr lang="en-US" dirty="0">
                <a:solidFill>
                  <a:schemeClr val="accent5">
                    <a:lumMod val="75000"/>
                  </a:schemeClr>
                </a:solidFill>
              </a:rPr>
              <a:t>			)</a:t>
            </a:r>
          </a:p>
          <a:p>
            <a:endParaRPr lang="en-US" dirty="0"/>
          </a:p>
        </p:txBody>
      </p:sp>
      <p:sp>
        <p:nvSpPr>
          <p:cNvPr id="4" name="TextBox 3">
            <a:extLst>
              <a:ext uri="{FF2B5EF4-FFF2-40B4-BE49-F238E27FC236}">
                <a16:creationId xmlns:a16="http://schemas.microsoft.com/office/drawing/2014/main" id="{CA86E63E-24C2-1447-8009-942ECD919549}"/>
              </a:ext>
            </a:extLst>
          </p:cNvPr>
          <p:cNvSpPr txBox="1"/>
          <p:nvPr/>
        </p:nvSpPr>
        <p:spPr>
          <a:xfrm>
            <a:off x="152050" y="2516827"/>
            <a:ext cx="2963825" cy="461665"/>
          </a:xfrm>
          <a:prstGeom prst="rect">
            <a:avLst/>
          </a:prstGeom>
          <a:noFill/>
        </p:spPr>
        <p:txBody>
          <a:bodyPr wrap="none" rtlCol="0">
            <a:spAutoFit/>
          </a:bodyPr>
          <a:lstStyle/>
          <a:p>
            <a:r>
              <a:rPr lang="en-US" sz="2400" dirty="0">
                <a:solidFill>
                  <a:srgbClr val="7030A0"/>
                </a:solidFill>
              </a:rPr>
              <a:t>Lists are conjunctions!</a:t>
            </a:r>
          </a:p>
        </p:txBody>
      </p:sp>
      <p:sp>
        <p:nvSpPr>
          <p:cNvPr id="5" name="TextBox 4">
            <a:extLst>
              <a:ext uri="{FF2B5EF4-FFF2-40B4-BE49-F238E27FC236}">
                <a16:creationId xmlns:a16="http://schemas.microsoft.com/office/drawing/2014/main" id="{BA4A943B-B6E5-8E46-8816-BEAFA94F9AD5}"/>
              </a:ext>
            </a:extLst>
          </p:cNvPr>
          <p:cNvSpPr txBox="1"/>
          <p:nvPr/>
        </p:nvSpPr>
        <p:spPr>
          <a:xfrm>
            <a:off x="152049" y="3161328"/>
            <a:ext cx="3285565" cy="1200329"/>
          </a:xfrm>
          <a:prstGeom prst="rect">
            <a:avLst/>
          </a:prstGeom>
          <a:noFill/>
        </p:spPr>
        <p:txBody>
          <a:bodyPr wrap="square" rtlCol="0">
            <a:spAutoFit/>
          </a:bodyPr>
          <a:lstStyle/>
          <a:p>
            <a:r>
              <a:rPr lang="en-US" sz="2400" dirty="0">
                <a:solidFill>
                  <a:srgbClr val="7030A0"/>
                </a:solidFill>
              </a:rPr>
              <a:t>All propositions with a variable must take on the same instance!</a:t>
            </a:r>
          </a:p>
        </p:txBody>
      </p:sp>
      <p:sp>
        <p:nvSpPr>
          <p:cNvPr id="6" name="TextBox 5">
            <a:extLst>
              <a:ext uri="{FF2B5EF4-FFF2-40B4-BE49-F238E27FC236}">
                <a16:creationId xmlns:a16="http://schemas.microsoft.com/office/drawing/2014/main" id="{9CB2FEEA-032B-A149-B572-7C3F32D4C920}"/>
              </a:ext>
            </a:extLst>
          </p:cNvPr>
          <p:cNvSpPr txBox="1"/>
          <p:nvPr/>
        </p:nvSpPr>
        <p:spPr>
          <a:xfrm>
            <a:off x="152048" y="4544493"/>
            <a:ext cx="2729753" cy="1938992"/>
          </a:xfrm>
          <a:prstGeom prst="rect">
            <a:avLst/>
          </a:prstGeom>
          <a:noFill/>
        </p:spPr>
        <p:txBody>
          <a:bodyPr wrap="square" rtlCol="0">
            <a:spAutoFit/>
          </a:bodyPr>
          <a:lstStyle/>
          <a:p>
            <a:r>
              <a:rPr lang="en-US" sz="2400" dirty="0">
                <a:solidFill>
                  <a:srgbClr val="7030A0"/>
                </a:solidFill>
              </a:rPr>
              <a:t>Variables that don’t match name don’t have to be the same but can be unless otherwise specified!</a:t>
            </a:r>
          </a:p>
        </p:txBody>
      </p:sp>
    </p:spTree>
    <p:extLst>
      <p:ext uri="{BB962C8B-B14F-4D97-AF65-F5344CB8AC3E}">
        <p14:creationId xmlns:p14="http://schemas.microsoft.com/office/powerpoint/2010/main" val="30163044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p:txBody>
          <a:bodyPr/>
          <a:lstStyle/>
          <a:p>
            <a:r>
              <a:rPr lang="en-US" dirty="0"/>
              <a:t>You will create the representation, which will be passed into our </a:t>
            </a:r>
            <a:r>
              <a:rPr lang="en-US" dirty="0" err="1"/>
              <a:t>GraphPlan</a:t>
            </a:r>
            <a:r>
              <a:rPr lang="en-US" dirty="0"/>
              <a:t> implementation</a:t>
            </a:r>
          </a:p>
        </p:txBody>
      </p:sp>
    </p:spTree>
    <p:extLst>
      <p:ext uri="{BB962C8B-B14F-4D97-AF65-F5344CB8AC3E}">
        <p14:creationId xmlns:p14="http://schemas.microsoft.com/office/powerpoint/2010/main" val="19263644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78765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a:t>
            </a:r>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9460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endParaRPr lang="en-US" sz="2400"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1266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48386" y="1147018"/>
            <a:ext cx="8686800" cy="4525963"/>
          </a:xfrm>
        </p:spPr>
        <p:txBody>
          <a:bodyPr/>
          <a:lstStyle/>
          <a:p>
            <a:pPr marL="0" indent="0" defTabSz="914400">
              <a:spcBef>
                <a:spcPts val="0"/>
              </a:spcBef>
              <a:buNone/>
              <a:defRPr/>
            </a:pPr>
            <a:r>
              <a:rPr lang="en-US" dirty="0"/>
              <a:t>Suppose we have a rocket ship that can only be used once. It has to carry two payloads.</a:t>
            </a:r>
          </a:p>
          <a:p>
            <a:pPr marL="0" indent="0" defTabSz="914400">
              <a:spcBef>
                <a:spcPts val="0"/>
              </a:spcBef>
              <a:buNone/>
              <a:defRPr/>
            </a:pPr>
            <a:endParaRPr lang="en-US" dirty="0"/>
          </a:p>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932BC2A-2342-DD4F-97A8-17261664ED5A}"/>
              </a:ext>
            </a:extLst>
          </p:cNvPr>
          <p:cNvSpPr txBox="1"/>
          <p:nvPr/>
        </p:nvSpPr>
        <p:spPr>
          <a:xfrm>
            <a:off x="7356909" y="2098331"/>
            <a:ext cx="4286705" cy="1323439"/>
          </a:xfrm>
          <a:prstGeom prst="rect">
            <a:avLst/>
          </a:prstGeom>
          <a:noFill/>
        </p:spPr>
        <p:txBody>
          <a:bodyPr wrap="square" rtlCol="0">
            <a:spAutoFit/>
          </a:bodyPr>
          <a:lstStyle/>
          <a:p>
            <a:r>
              <a:rPr lang="en-US" sz="2000" dirty="0">
                <a:solidFill>
                  <a:srgbClr val="C00000"/>
                </a:solidFill>
              </a:rPr>
              <a:t>I create literals and variables as I go through the problem. In order to create the start state and the goal state, I need the literals defined.</a:t>
            </a:r>
          </a:p>
        </p:txBody>
      </p:sp>
    </p:spTree>
    <p:extLst>
      <p:ext uri="{BB962C8B-B14F-4D97-AF65-F5344CB8AC3E}">
        <p14:creationId xmlns:p14="http://schemas.microsoft.com/office/powerpoint/2010/main" val="26822999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Load:			Unload:</a:t>
            </a:r>
          </a:p>
        </p:txBody>
      </p:sp>
      <p:sp>
        <p:nvSpPr>
          <p:cNvPr id="4" name="TextBox 3">
            <a:extLst>
              <a:ext uri="{FF2B5EF4-FFF2-40B4-BE49-F238E27FC236}">
                <a16:creationId xmlns:a16="http://schemas.microsoft.com/office/drawing/2014/main" id="{32BF6E9A-8415-2D4E-831D-AABB7E8111FB}"/>
              </a:ext>
            </a:extLst>
          </p:cNvPr>
          <p:cNvSpPr txBox="1"/>
          <p:nvPr/>
        </p:nvSpPr>
        <p:spPr>
          <a:xfrm>
            <a:off x="7353196" y="1363226"/>
            <a:ext cx="4286705" cy="707886"/>
          </a:xfrm>
          <a:prstGeom prst="rect">
            <a:avLst/>
          </a:prstGeom>
          <a:noFill/>
        </p:spPr>
        <p:txBody>
          <a:bodyPr wrap="square" rtlCol="0">
            <a:spAutoFit/>
          </a:bodyPr>
          <a:lstStyle/>
          <a:p>
            <a:r>
              <a:rPr lang="en-US" sz="2000" dirty="0">
                <a:solidFill>
                  <a:srgbClr val="C00000"/>
                </a:solidFill>
              </a:rPr>
              <a:t>As I create my operators, I will add variables.</a:t>
            </a:r>
          </a:p>
        </p:txBody>
      </p:sp>
    </p:spTree>
    <p:extLst>
      <p:ext uri="{BB962C8B-B14F-4D97-AF65-F5344CB8AC3E}">
        <p14:creationId xmlns:p14="http://schemas.microsoft.com/office/powerpoint/2010/main" val="38406476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24715617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solidFill>
                  <a:srgbClr val="C00000"/>
                </a:solidFill>
              </a:rPr>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a:t>
            </a:r>
            <a:r>
              <a:rPr lang="en-US" sz="2400" dirty="0" err="1">
                <a:solidFill>
                  <a:srgbClr val="FF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7CE79E4-2345-AC47-8B59-C541EC2B076D}"/>
              </a:ext>
            </a:extLst>
          </p:cNvPr>
          <p:cNvSpPr txBox="1"/>
          <p:nvPr/>
        </p:nvSpPr>
        <p:spPr>
          <a:xfrm>
            <a:off x="7353196" y="1363226"/>
            <a:ext cx="4286705" cy="1015663"/>
          </a:xfrm>
          <a:prstGeom prst="rect">
            <a:avLst/>
          </a:prstGeom>
          <a:noFill/>
        </p:spPr>
        <p:txBody>
          <a:bodyPr wrap="square" rtlCol="0">
            <a:spAutoFit/>
          </a:bodyPr>
          <a:lstStyle/>
          <a:p>
            <a:r>
              <a:rPr lang="en-US" sz="2000" dirty="0">
                <a:solidFill>
                  <a:srgbClr val="C00000"/>
                </a:solidFill>
              </a:rPr>
              <a:t>The rocket starts at a location, and it could be either location. I need to add a location variable</a:t>
            </a:r>
          </a:p>
        </p:txBody>
      </p:sp>
    </p:spTree>
    <p:extLst>
      <p:ext uri="{BB962C8B-B14F-4D97-AF65-F5344CB8AC3E}">
        <p14:creationId xmlns:p14="http://schemas.microsoft.com/office/powerpoint/2010/main" val="26635478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9608232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solidFill>
                  <a:srgbClr val="C00000"/>
                </a:solidFill>
              </a:rPr>
              <a:t>Dest</a:t>
            </a:r>
            <a:endParaRPr lang="en-US" sz="2400" dirty="0">
              <a:solidFill>
                <a:srgbClr val="C00000"/>
              </a:solidFill>
            </a:endParaRP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solidFill>
                  <a:srgbClr val="C00000"/>
                </a:solidFill>
              </a:rPr>
              <a:t>Dest</a:t>
            </a:r>
            <a:endParaRPr lang="en-US" sz="2400" dirty="0">
              <a:solidFill>
                <a:srgbClr val="C00000"/>
              </a:solidFill>
            </a:endParaRPr>
          </a:p>
          <a:p>
            <a:pPr marL="0" indent="0" defTabSz="914400">
              <a:spcBef>
                <a:spcPts val="0"/>
              </a:spcBef>
              <a:buNone/>
              <a:defRPr/>
            </a:pPr>
            <a:r>
              <a:rPr lang="en-US" sz="2400" dirty="0"/>
              <a:t>A: At(</a:t>
            </a:r>
            <a:r>
              <a:rPr lang="en-US" sz="2400" dirty="0" err="1"/>
              <a:t>Rocket,</a:t>
            </a:r>
            <a:r>
              <a:rPr lang="en-US" sz="2400" dirty="0" err="1">
                <a:solidFill>
                  <a:srgbClr val="C00000"/>
                </a:solidFill>
              </a:rPr>
              <a:t>Dest</a:t>
            </a:r>
            <a:r>
              <a:rPr lang="en-US" sz="2400" dirty="0"/>
              <a:t>)</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0220F8C-2C1D-A74E-8A54-55D64B602C19}"/>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go to a destination, which needs to be different from the start location. We need to define a </a:t>
            </a:r>
            <a:r>
              <a:rPr lang="en-US" sz="2000" dirty="0" err="1">
                <a:solidFill>
                  <a:srgbClr val="C00000"/>
                </a:solidFill>
              </a:rPr>
              <a:t>dest</a:t>
            </a:r>
            <a:r>
              <a:rPr lang="en-US" sz="2000" dirty="0">
                <a:solidFill>
                  <a:srgbClr val="C00000"/>
                </a:solidFill>
              </a:rPr>
              <a:t> variable. </a:t>
            </a:r>
          </a:p>
        </p:txBody>
      </p:sp>
    </p:spTree>
    <p:extLst>
      <p:ext uri="{BB962C8B-B14F-4D97-AF65-F5344CB8AC3E}">
        <p14:creationId xmlns:p14="http://schemas.microsoft.com/office/powerpoint/2010/main" val="5414143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t>Dest</a:t>
            </a:r>
            <a:endParaRPr lang="en-US" sz="2400" dirty="0"/>
          </a:p>
          <a:p>
            <a:pPr marL="0" indent="0" defTabSz="914400">
              <a:spcBef>
                <a:spcPts val="0"/>
              </a:spcBef>
              <a:buNone/>
              <a:defRPr/>
            </a:pPr>
            <a:r>
              <a:rPr lang="en-US" sz="2400" dirty="0"/>
              <a:t>A: At(</a:t>
            </a:r>
            <a:r>
              <a:rPr lang="en-US" sz="2400" dirty="0" err="1"/>
              <a:t>Rocket,Dest</a:t>
            </a:r>
            <a:r>
              <a:rPr lang="en-US" sz="2400" dirty="0"/>
              <a:t>)</a:t>
            </a:r>
          </a:p>
          <a:p>
            <a:pPr marL="0" indent="0" defTabSz="914400">
              <a:spcBef>
                <a:spcPts val="0"/>
              </a:spcBef>
              <a:buNone/>
              <a:defRPr/>
            </a:pPr>
            <a:r>
              <a:rPr lang="en-US" sz="2400" dirty="0"/>
              <a:t>D: Has-Fuel(),At(</a:t>
            </a:r>
            <a:r>
              <a:rPr lang="en-US" sz="2400" dirty="0" err="1"/>
              <a:t>Rocket,L</a:t>
            </a:r>
            <a:r>
              <a:rPr lang="en-US" sz="2400" dirty="0"/>
              <a:t>)</a:t>
            </a:r>
          </a:p>
        </p:txBody>
      </p:sp>
    </p:spTree>
    <p:extLst>
      <p:ext uri="{BB962C8B-B14F-4D97-AF65-F5344CB8AC3E}">
        <p14:creationId xmlns:p14="http://schemas.microsoft.com/office/powerpoint/2010/main" val="27091734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34095559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a:solidFill>
                  <a:srgbClr val="C00000"/>
                </a:solidFill>
              </a:rPr>
              <a:t>Pkg</a:t>
            </a:r>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a:t>
            </a:r>
            <a:r>
              <a:rPr lang="en-US" sz="2400" dirty="0" err="1">
                <a:solidFill>
                  <a:srgbClr val="C00000"/>
                </a:solidFill>
              </a:rPr>
              <a:t>L</a:t>
            </a:r>
            <a:r>
              <a:rPr lang="en-US" sz="2400" dirty="0"/>
              <a:t>), Unloaded(</a:t>
            </a:r>
            <a:r>
              <a:rPr lang="en-US" sz="2400" dirty="0" err="1">
                <a:solidFill>
                  <a:srgbClr val="C00000"/>
                </a:solidFill>
              </a:rPr>
              <a:t>Pkg</a:t>
            </a:r>
            <a:r>
              <a:rPr lang="en-US" sz="2400" dirty="0" err="1"/>
              <a:t>,</a:t>
            </a:r>
            <a:r>
              <a:rPr lang="en-US" sz="2400" dirty="0" err="1">
                <a:solidFill>
                  <a:srgbClr val="C0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C30846E5-D35A-BE40-8F86-190092558ABB}"/>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load a specific package G or O. The load action doesn’t care which package it is. We need a variable pkg to use.</a:t>
            </a:r>
          </a:p>
        </p:txBody>
      </p:sp>
    </p:spTree>
    <p:extLst>
      <p:ext uri="{BB962C8B-B14F-4D97-AF65-F5344CB8AC3E}">
        <p14:creationId xmlns:p14="http://schemas.microsoft.com/office/powerpoint/2010/main" val="6099030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Rocket,L</a:t>
            </a:r>
            <a:r>
              <a:rPr lang="en-US" sz="2400" dirty="0"/>
              <a:t>), Unloaded(</a:t>
            </a:r>
            <a:r>
              <a:rPr lang="en-US" sz="2400" dirty="0" err="1"/>
              <a:t>Pkg,L</a:t>
            </a:r>
            <a:r>
              <a:rPr lang="en-US" sz="2400" dirty="0"/>
              <a:t>)</a:t>
            </a:r>
          </a:p>
          <a:p>
            <a:pPr marL="0" indent="0" defTabSz="914400">
              <a:spcBef>
                <a:spcPts val="0"/>
              </a:spcBef>
              <a:buNone/>
              <a:defRPr/>
            </a:pPr>
            <a:r>
              <a:rPr lang="en-US" sz="2400" dirty="0"/>
              <a:t>A: Loaded(</a:t>
            </a:r>
            <a:r>
              <a:rPr lang="en-US" sz="2400" dirty="0" err="1"/>
              <a:t>Pkg,Rocket</a:t>
            </a:r>
            <a:r>
              <a:rPr lang="en-US" sz="2400" dirty="0"/>
              <a:t>)</a:t>
            </a:r>
          </a:p>
          <a:p>
            <a:pPr marL="0" indent="0" defTabSz="914400">
              <a:spcBef>
                <a:spcPts val="0"/>
              </a:spcBef>
              <a:buNone/>
              <a:defRPr/>
            </a:pPr>
            <a:r>
              <a:rPr lang="en-US" sz="2400" dirty="0"/>
              <a:t>D: Unloaded(</a:t>
            </a:r>
            <a:r>
              <a:rPr lang="en-US" sz="2400" dirty="0" err="1"/>
              <a:t>Pkg,L</a:t>
            </a:r>
            <a:r>
              <a:rPr lang="en-US" sz="2400" dirty="0"/>
              <a:t>)</a:t>
            </a:r>
          </a:p>
        </p:txBody>
      </p:sp>
    </p:spTree>
    <p:extLst>
      <p:ext uri="{BB962C8B-B14F-4D97-AF65-F5344CB8AC3E}">
        <p14:creationId xmlns:p14="http://schemas.microsoft.com/office/powerpoint/2010/main" val="19786520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 </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Unload:</a:t>
            </a:r>
          </a:p>
          <a:p>
            <a:pPr marL="0" indent="0" defTabSz="914400">
              <a:spcBef>
                <a:spcPts val="0"/>
              </a:spcBef>
              <a:buNone/>
              <a:defRPr/>
            </a:pPr>
            <a:r>
              <a:rPr lang="en-US" sz="2400" dirty="0"/>
              <a:t>P: At(</a:t>
            </a:r>
            <a:r>
              <a:rPr lang="en-US" sz="2400" dirty="0" err="1"/>
              <a:t>Rocket,Dest</a:t>
            </a:r>
            <a:r>
              <a:rPr lang="en-US" sz="2400" dirty="0"/>
              <a:t>), Loaded(</a:t>
            </a:r>
            <a:r>
              <a:rPr lang="en-US" sz="2400" dirty="0" err="1"/>
              <a:t>Pkg,Rocket</a:t>
            </a:r>
            <a:r>
              <a:rPr lang="en-US" sz="2400" dirty="0"/>
              <a:t>)</a:t>
            </a:r>
          </a:p>
          <a:p>
            <a:pPr marL="0" indent="0" defTabSz="914400">
              <a:spcBef>
                <a:spcPts val="0"/>
              </a:spcBef>
              <a:buNone/>
              <a:defRPr/>
            </a:pPr>
            <a:r>
              <a:rPr lang="en-US" sz="2400" dirty="0"/>
              <a:t>A: Unloaded(</a:t>
            </a:r>
            <a:r>
              <a:rPr lang="en-US" sz="2400" dirty="0" err="1"/>
              <a:t>Pkg,Dest</a:t>
            </a:r>
            <a:r>
              <a:rPr lang="en-US" sz="2400" dirty="0"/>
              <a:t>)</a:t>
            </a:r>
          </a:p>
          <a:p>
            <a:pPr marL="0" indent="0" defTabSz="914400">
              <a:spcBef>
                <a:spcPts val="0"/>
              </a:spcBef>
              <a:buNone/>
              <a:defRPr/>
            </a:pPr>
            <a:r>
              <a:rPr lang="en-US" sz="2400" dirty="0"/>
              <a:t>D: Loaded(</a:t>
            </a:r>
            <a:r>
              <a:rPr lang="en-US" sz="2400" dirty="0" err="1"/>
              <a:t>Pkg,Rocket</a:t>
            </a:r>
            <a:r>
              <a:rPr lang="en-US" sz="2400" dirty="0"/>
              <a:t>)</a:t>
            </a:r>
          </a:p>
        </p:txBody>
      </p:sp>
      <p:sp>
        <p:nvSpPr>
          <p:cNvPr id="4" name="TextBox 3">
            <a:extLst>
              <a:ext uri="{FF2B5EF4-FFF2-40B4-BE49-F238E27FC236}">
                <a16:creationId xmlns:a16="http://schemas.microsoft.com/office/drawing/2014/main" id="{53AA9321-A08B-6446-ADAE-43C15264BF78}"/>
              </a:ext>
            </a:extLst>
          </p:cNvPr>
          <p:cNvSpPr txBox="1"/>
          <p:nvPr/>
        </p:nvSpPr>
        <p:spPr>
          <a:xfrm>
            <a:off x="7353196" y="1363226"/>
            <a:ext cx="4286705" cy="400110"/>
          </a:xfrm>
          <a:prstGeom prst="rect">
            <a:avLst/>
          </a:prstGeom>
          <a:noFill/>
        </p:spPr>
        <p:txBody>
          <a:bodyPr wrap="square" rtlCol="0">
            <a:spAutoFit/>
          </a:bodyPr>
          <a:lstStyle/>
          <a:p>
            <a:r>
              <a:rPr lang="en-US" sz="2000" dirty="0">
                <a:solidFill>
                  <a:srgbClr val="C00000"/>
                </a:solidFill>
              </a:rPr>
              <a:t>No new variables needed for unload.</a:t>
            </a:r>
          </a:p>
        </p:txBody>
      </p:sp>
    </p:spTree>
    <p:extLst>
      <p:ext uri="{BB962C8B-B14F-4D97-AF65-F5344CB8AC3E}">
        <p14:creationId xmlns:p14="http://schemas.microsoft.com/office/powerpoint/2010/main" val="29072789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3C67ABC4-1CFC-7949-A902-D6085C33D96A}"/>
              </a:ext>
            </a:extLst>
          </p:cNvPr>
          <p:cNvSpPr txBox="1"/>
          <p:nvPr/>
        </p:nvSpPr>
        <p:spPr>
          <a:xfrm>
            <a:off x="1981200" y="1291229"/>
            <a:ext cx="1144865" cy="369332"/>
          </a:xfrm>
          <a:prstGeom prst="rect">
            <a:avLst/>
          </a:prstGeom>
          <a:noFill/>
        </p:spPr>
        <p:txBody>
          <a:bodyPr wrap="none" rtlCol="0">
            <a:spAutoFit/>
          </a:bodyPr>
          <a:lstStyle/>
          <a:p>
            <a:r>
              <a:rPr lang="en-US" dirty="0">
                <a:solidFill>
                  <a:srgbClr val="C00000"/>
                </a:solidFill>
              </a:rPr>
              <a:t>Start state</a:t>
            </a:r>
          </a:p>
        </p:txBody>
      </p:sp>
      <p:sp>
        <p:nvSpPr>
          <p:cNvPr id="23" name="TextBox 22">
            <a:extLst>
              <a:ext uri="{FF2B5EF4-FFF2-40B4-BE49-F238E27FC236}">
                <a16:creationId xmlns:a16="http://schemas.microsoft.com/office/drawing/2014/main" id="{7DEBFE46-69B4-5543-9063-AA9848025F26}"/>
              </a:ext>
            </a:extLst>
          </p:cNvPr>
          <p:cNvSpPr txBox="1"/>
          <p:nvPr/>
        </p:nvSpPr>
        <p:spPr>
          <a:xfrm>
            <a:off x="3917960" y="1260457"/>
            <a:ext cx="1512850" cy="369332"/>
          </a:xfrm>
          <a:prstGeom prst="rect">
            <a:avLst/>
          </a:prstGeom>
          <a:noFill/>
        </p:spPr>
        <p:txBody>
          <a:bodyPr wrap="none" rtlCol="0">
            <a:spAutoFit/>
          </a:bodyPr>
          <a:lstStyle/>
          <a:p>
            <a:r>
              <a:rPr lang="en-US" dirty="0">
                <a:solidFill>
                  <a:srgbClr val="C00000"/>
                </a:solidFill>
              </a:rPr>
              <a:t>Action Layer 1</a:t>
            </a:r>
          </a:p>
        </p:txBody>
      </p:sp>
      <p:sp>
        <p:nvSpPr>
          <p:cNvPr id="24" name="TextBox 23">
            <a:extLst>
              <a:ext uri="{FF2B5EF4-FFF2-40B4-BE49-F238E27FC236}">
                <a16:creationId xmlns:a16="http://schemas.microsoft.com/office/drawing/2014/main" id="{4B28EE79-2FD6-714F-868C-11BA6E54C370}"/>
              </a:ext>
            </a:extLst>
          </p:cNvPr>
          <p:cNvSpPr txBox="1"/>
          <p:nvPr/>
        </p:nvSpPr>
        <p:spPr>
          <a:xfrm>
            <a:off x="5764377" y="1260457"/>
            <a:ext cx="1788631" cy="369332"/>
          </a:xfrm>
          <a:prstGeom prst="rect">
            <a:avLst/>
          </a:prstGeom>
          <a:noFill/>
        </p:spPr>
        <p:txBody>
          <a:bodyPr wrap="none" rtlCol="0">
            <a:spAutoFit/>
          </a:bodyPr>
          <a:lstStyle/>
          <a:p>
            <a:r>
              <a:rPr lang="en-US" dirty="0">
                <a:solidFill>
                  <a:srgbClr val="C00000"/>
                </a:solidFill>
              </a:rPr>
              <a:t>Predicate Layer 1</a:t>
            </a:r>
          </a:p>
        </p:txBody>
      </p:sp>
    </p:spTree>
    <p:extLst>
      <p:ext uri="{BB962C8B-B14F-4D97-AF65-F5344CB8AC3E}">
        <p14:creationId xmlns:p14="http://schemas.microsoft.com/office/powerpoint/2010/main" val="15376370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71381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44531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70820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43970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70820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43970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70259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43409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435585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435585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50599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49396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67353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59683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2230550" y="4620748"/>
            <a:ext cx="5613909" cy="1754326"/>
          </a:xfrm>
          <a:prstGeom prst="rect">
            <a:avLst/>
          </a:prstGeom>
          <a:noFill/>
        </p:spPr>
        <p:txBody>
          <a:bodyPr wrap="none" rtlCol="0">
            <a:spAutoFit/>
          </a:bodyPr>
          <a:lstStyle/>
          <a:p>
            <a:r>
              <a:rPr lang="en-US" dirty="0" err="1">
                <a:solidFill>
                  <a:srgbClr val="C00000"/>
                </a:solidFill>
                <a:ea typeface="Calibri" charset="0"/>
                <a:cs typeface="Calibri" charset="0"/>
              </a:rPr>
              <a:t>Mutex</a:t>
            </a:r>
            <a:r>
              <a:rPr lang="en-US" dirty="0">
                <a:solidFill>
                  <a:srgbClr val="C00000"/>
                </a:solidFill>
                <a:ea typeface="Calibri" charset="0"/>
                <a:cs typeface="Calibri" charset="0"/>
              </a:rPr>
              <a:t> Actions</a:t>
            </a:r>
          </a:p>
          <a:p>
            <a:r>
              <a:rPr lang="en-US" dirty="0">
                <a:solidFill>
                  <a:srgbClr val="C00000"/>
                </a:solidFill>
                <a:ea typeface="Calibri" charset="0"/>
                <a:cs typeface="Calibri" charset="0"/>
              </a:rPr>
              <a:t>Interference: </a:t>
            </a:r>
          </a:p>
          <a:p>
            <a:r>
              <a:rPr lang="en-US" dirty="0">
                <a:solidFill>
                  <a:srgbClr val="C00000"/>
                </a:solidFill>
                <a:ea typeface="Calibri" charset="0"/>
                <a:cs typeface="Calibri" charset="0"/>
              </a:rPr>
              <a:t>	Move deletes At which is a precondition of Load</a:t>
            </a:r>
          </a:p>
          <a:p>
            <a:r>
              <a:rPr lang="en-US" dirty="0">
                <a:solidFill>
                  <a:srgbClr val="C00000"/>
                </a:solidFill>
                <a:ea typeface="Calibri" charset="0"/>
                <a:cs typeface="Calibri" charset="0"/>
              </a:rPr>
              <a:t>Inconsistent:</a:t>
            </a:r>
          </a:p>
          <a:p>
            <a:r>
              <a:rPr lang="en-US" dirty="0">
                <a:solidFill>
                  <a:srgbClr val="C00000"/>
                </a:solidFill>
                <a:ea typeface="Calibri" charset="0"/>
                <a:cs typeface="Calibri" charset="0"/>
              </a:rPr>
              <a:t>	Move deletes At but </a:t>
            </a:r>
            <a:r>
              <a:rPr lang="en-US" dirty="0" err="1">
                <a:solidFill>
                  <a:srgbClr val="C00000"/>
                </a:solidFill>
                <a:ea typeface="Calibri" charset="0"/>
                <a:cs typeface="Calibri" charset="0"/>
              </a:rPr>
              <a:t>noop</a:t>
            </a:r>
            <a:r>
              <a:rPr lang="en-US" dirty="0">
                <a:solidFill>
                  <a:srgbClr val="C00000"/>
                </a:solidFill>
                <a:ea typeface="Calibri" charset="0"/>
                <a:cs typeface="Calibri" charset="0"/>
              </a:rPr>
              <a:t> adds it</a:t>
            </a:r>
          </a:p>
          <a:p>
            <a:r>
              <a:rPr lang="en-US" dirty="0">
                <a:solidFill>
                  <a:srgbClr val="C00000"/>
                </a:solidFill>
                <a:ea typeface="Calibri" charset="0"/>
                <a:cs typeface="Calibri" charset="0"/>
              </a:rPr>
              <a:t>	Move deletes Has-Fuel but </a:t>
            </a:r>
            <a:r>
              <a:rPr lang="en-US" dirty="0" err="1">
                <a:solidFill>
                  <a:srgbClr val="C00000"/>
                </a:solidFill>
                <a:ea typeface="Calibri" charset="0"/>
                <a:cs typeface="Calibri" charset="0"/>
              </a:rPr>
              <a:t>noop</a:t>
            </a:r>
            <a:r>
              <a:rPr lang="en-US" dirty="0">
                <a:solidFill>
                  <a:srgbClr val="C00000"/>
                </a:solidFill>
                <a:ea typeface="Calibri" charset="0"/>
                <a:cs typeface="Calibri" charset="0"/>
              </a:rPr>
              <a:t> adds it </a:t>
            </a:r>
          </a:p>
        </p:txBody>
      </p:sp>
      <p:cxnSp>
        <p:nvCxnSpPr>
          <p:cNvPr id="53" name="Curved Connector 52"/>
          <p:cNvCxnSpPr/>
          <p:nvPr/>
        </p:nvCxnSpPr>
        <p:spPr>
          <a:xfrm rot="5400000">
            <a:off x="6374644" y="1991872"/>
            <a:ext cx="440465" cy="2"/>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8523203" y="4620748"/>
            <a:ext cx="3101375" cy="1754326"/>
          </a:xfrm>
          <a:prstGeom prst="rect">
            <a:avLst/>
          </a:prstGeom>
          <a:noFill/>
        </p:spPr>
        <p:txBody>
          <a:bodyPr wrap="square" rtlCol="0">
            <a:spAutoFit/>
          </a:bodyPr>
          <a:lstStyle/>
          <a:p>
            <a:r>
              <a:rPr lang="en-US" dirty="0">
                <a:solidFill>
                  <a:srgbClr val="C00000"/>
                </a:solidFill>
                <a:ea typeface="Calibri" charset="0"/>
                <a:cs typeface="Calibri" charset="0"/>
              </a:rPr>
              <a:t>Mutex Predicates:</a:t>
            </a:r>
          </a:p>
          <a:p>
            <a:r>
              <a:rPr lang="en-US" dirty="0">
                <a:solidFill>
                  <a:srgbClr val="C00000"/>
                </a:solidFill>
                <a:ea typeface="Calibri" charset="0"/>
                <a:cs typeface="Calibri" charset="0"/>
              </a:rPr>
              <a:t>- At(</a:t>
            </a:r>
            <a:r>
              <a:rPr lang="en-US" dirty="0" err="1">
                <a:solidFill>
                  <a:srgbClr val="C00000"/>
                </a:solidFill>
                <a:ea typeface="Calibri" charset="0"/>
                <a:cs typeface="Calibri" charset="0"/>
              </a:rPr>
              <a:t>Rocket,LocB</a:t>
            </a:r>
            <a:r>
              <a:rPr lang="en-US" dirty="0">
                <a:solidFill>
                  <a:srgbClr val="C00000"/>
                </a:solidFill>
                <a:ea typeface="Calibri" charset="0"/>
                <a:cs typeface="Calibri" charset="0"/>
              </a:rPr>
              <a:t>) and </a:t>
            </a:r>
          </a:p>
          <a:p>
            <a:r>
              <a:rPr lang="en-US" dirty="0">
                <a:solidFill>
                  <a:srgbClr val="C00000"/>
                </a:solidFill>
                <a:ea typeface="Calibri" charset="0"/>
                <a:cs typeface="Calibri" charset="0"/>
              </a:rPr>
              <a:t>At(</a:t>
            </a:r>
            <a:r>
              <a:rPr lang="en-US" dirty="0" err="1">
                <a:solidFill>
                  <a:srgbClr val="C00000"/>
                </a:solidFill>
                <a:ea typeface="Calibri" charset="0"/>
                <a:cs typeface="Calibri" charset="0"/>
              </a:rPr>
              <a:t>Rocket,LocA</a:t>
            </a:r>
            <a:r>
              <a:rPr lang="en-US" dirty="0">
                <a:solidFill>
                  <a:srgbClr val="C00000"/>
                </a:solidFill>
                <a:ea typeface="Calibri" charset="0"/>
                <a:cs typeface="Calibri" charset="0"/>
              </a:rPr>
              <a:t>) because </a:t>
            </a:r>
          </a:p>
          <a:p>
            <a:r>
              <a:rPr lang="en-US" dirty="0">
                <a:solidFill>
                  <a:srgbClr val="C00000"/>
                </a:solidFill>
                <a:ea typeface="Calibri" charset="0"/>
                <a:cs typeface="Calibri" charset="0"/>
              </a:rPr>
              <a:t>Move and </a:t>
            </a:r>
            <a:r>
              <a:rPr lang="en-US" dirty="0" err="1">
                <a:solidFill>
                  <a:srgbClr val="C00000"/>
                </a:solidFill>
                <a:ea typeface="Calibri" charset="0"/>
                <a:cs typeface="Calibri" charset="0"/>
              </a:rPr>
              <a:t>noop</a:t>
            </a:r>
            <a:r>
              <a:rPr lang="en-US" dirty="0">
                <a:solidFill>
                  <a:srgbClr val="C00000"/>
                </a:solidFill>
                <a:ea typeface="Calibri" charset="0"/>
                <a:cs typeface="Calibri" charset="0"/>
              </a:rPr>
              <a:t> are </a:t>
            </a:r>
            <a:r>
              <a:rPr lang="en-US" dirty="0" err="1">
                <a:solidFill>
                  <a:srgbClr val="C00000"/>
                </a:solidFill>
                <a:ea typeface="Calibri" charset="0"/>
                <a:cs typeface="Calibri" charset="0"/>
              </a:rPr>
              <a:t>mutex</a:t>
            </a:r>
            <a:r>
              <a:rPr lang="en-US" dirty="0">
                <a:solidFill>
                  <a:srgbClr val="C00000"/>
                </a:solidFill>
                <a:ea typeface="Calibri" charset="0"/>
                <a:cs typeface="Calibri" charset="0"/>
              </a:rPr>
              <a:t> actions</a:t>
            </a:r>
          </a:p>
          <a:p>
            <a:r>
              <a:rPr lang="en-US" dirty="0">
                <a:solidFill>
                  <a:srgbClr val="C00000"/>
                </a:solidFill>
                <a:ea typeface="Calibri" charset="0"/>
                <a:cs typeface="Calibri" charset="0"/>
              </a:rPr>
              <a:t>- What else?</a:t>
            </a:r>
          </a:p>
        </p:txBody>
      </p:sp>
      <p:cxnSp>
        <p:nvCxnSpPr>
          <p:cNvPr id="64" name="Curved Connector 63"/>
          <p:cNvCxnSpPr/>
          <p:nvPr/>
        </p:nvCxnSpPr>
        <p:spPr>
          <a:xfrm rot="5400000">
            <a:off x="6230999" y="2135521"/>
            <a:ext cx="846101" cy="118345"/>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85616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6" name="TextBox 85">
            <a:extLst>
              <a:ext uri="{FF2B5EF4-FFF2-40B4-BE49-F238E27FC236}">
                <a16:creationId xmlns:a16="http://schemas.microsoft.com/office/drawing/2014/main" id="{CC3E1E9F-082D-F140-83EF-2278E1FBB2EE}"/>
              </a:ext>
            </a:extLst>
          </p:cNvPr>
          <p:cNvSpPr txBox="1"/>
          <p:nvPr/>
        </p:nvSpPr>
        <p:spPr>
          <a:xfrm>
            <a:off x="1550611" y="1219523"/>
            <a:ext cx="1144865" cy="369332"/>
          </a:xfrm>
          <a:prstGeom prst="rect">
            <a:avLst/>
          </a:prstGeom>
          <a:noFill/>
        </p:spPr>
        <p:txBody>
          <a:bodyPr wrap="none" rtlCol="0">
            <a:spAutoFit/>
          </a:bodyPr>
          <a:lstStyle/>
          <a:p>
            <a:r>
              <a:rPr lang="en-US" dirty="0">
                <a:solidFill>
                  <a:srgbClr val="C00000"/>
                </a:solidFill>
              </a:rPr>
              <a:t>Start state</a:t>
            </a:r>
          </a:p>
        </p:txBody>
      </p:sp>
      <p:sp>
        <p:nvSpPr>
          <p:cNvPr id="87" name="TextBox 86">
            <a:extLst>
              <a:ext uri="{FF2B5EF4-FFF2-40B4-BE49-F238E27FC236}">
                <a16:creationId xmlns:a16="http://schemas.microsoft.com/office/drawing/2014/main" id="{1D7A4722-0756-9542-935F-A13319A6870F}"/>
              </a:ext>
            </a:extLst>
          </p:cNvPr>
          <p:cNvSpPr txBox="1"/>
          <p:nvPr/>
        </p:nvSpPr>
        <p:spPr>
          <a:xfrm>
            <a:off x="3487371" y="1188751"/>
            <a:ext cx="1512850" cy="369332"/>
          </a:xfrm>
          <a:prstGeom prst="rect">
            <a:avLst/>
          </a:prstGeom>
          <a:noFill/>
        </p:spPr>
        <p:txBody>
          <a:bodyPr wrap="none" rtlCol="0">
            <a:spAutoFit/>
          </a:bodyPr>
          <a:lstStyle/>
          <a:p>
            <a:r>
              <a:rPr lang="en-US" dirty="0">
                <a:solidFill>
                  <a:srgbClr val="C00000"/>
                </a:solidFill>
              </a:rPr>
              <a:t>Action Layer 1</a:t>
            </a:r>
          </a:p>
        </p:txBody>
      </p:sp>
      <p:sp>
        <p:nvSpPr>
          <p:cNvPr id="88" name="TextBox 87">
            <a:extLst>
              <a:ext uri="{FF2B5EF4-FFF2-40B4-BE49-F238E27FC236}">
                <a16:creationId xmlns:a16="http://schemas.microsoft.com/office/drawing/2014/main" id="{91CDE1DA-9A25-DA4F-8AD0-84D41D118D9C}"/>
              </a:ext>
            </a:extLst>
          </p:cNvPr>
          <p:cNvSpPr txBox="1"/>
          <p:nvPr/>
        </p:nvSpPr>
        <p:spPr>
          <a:xfrm>
            <a:off x="5333788" y="1188751"/>
            <a:ext cx="1788631" cy="369332"/>
          </a:xfrm>
          <a:prstGeom prst="rect">
            <a:avLst/>
          </a:prstGeom>
          <a:noFill/>
        </p:spPr>
        <p:txBody>
          <a:bodyPr wrap="none" rtlCol="0">
            <a:spAutoFit/>
          </a:bodyPr>
          <a:lstStyle/>
          <a:p>
            <a:r>
              <a:rPr lang="en-US" dirty="0">
                <a:solidFill>
                  <a:srgbClr val="C00000"/>
                </a:solidFill>
              </a:rPr>
              <a:t>Predicate Layer 1</a:t>
            </a:r>
          </a:p>
        </p:txBody>
      </p:sp>
      <p:sp>
        <p:nvSpPr>
          <p:cNvPr id="89" name="TextBox 88">
            <a:extLst>
              <a:ext uri="{FF2B5EF4-FFF2-40B4-BE49-F238E27FC236}">
                <a16:creationId xmlns:a16="http://schemas.microsoft.com/office/drawing/2014/main" id="{71132F11-F9EC-EF4D-972A-F5FBB7910B11}"/>
              </a:ext>
            </a:extLst>
          </p:cNvPr>
          <p:cNvSpPr txBox="1"/>
          <p:nvPr/>
        </p:nvSpPr>
        <p:spPr>
          <a:xfrm>
            <a:off x="7432651" y="1197817"/>
            <a:ext cx="1512850" cy="369332"/>
          </a:xfrm>
          <a:prstGeom prst="rect">
            <a:avLst/>
          </a:prstGeom>
          <a:noFill/>
        </p:spPr>
        <p:txBody>
          <a:bodyPr wrap="none" rtlCol="0">
            <a:spAutoFit/>
          </a:bodyPr>
          <a:lstStyle/>
          <a:p>
            <a:r>
              <a:rPr lang="en-US" dirty="0">
                <a:solidFill>
                  <a:srgbClr val="C00000"/>
                </a:solidFill>
              </a:rPr>
              <a:t>Action Layer 2</a:t>
            </a:r>
          </a:p>
        </p:txBody>
      </p:sp>
      <p:sp>
        <p:nvSpPr>
          <p:cNvPr id="90" name="TextBox 89">
            <a:extLst>
              <a:ext uri="{FF2B5EF4-FFF2-40B4-BE49-F238E27FC236}">
                <a16:creationId xmlns:a16="http://schemas.microsoft.com/office/drawing/2014/main" id="{15642125-95F8-1F4A-9A9A-CD447B73B0BF}"/>
              </a:ext>
            </a:extLst>
          </p:cNvPr>
          <p:cNvSpPr txBox="1"/>
          <p:nvPr/>
        </p:nvSpPr>
        <p:spPr>
          <a:xfrm>
            <a:off x="9279068" y="1197817"/>
            <a:ext cx="1788631" cy="369332"/>
          </a:xfrm>
          <a:prstGeom prst="rect">
            <a:avLst/>
          </a:prstGeom>
          <a:noFill/>
        </p:spPr>
        <p:txBody>
          <a:bodyPr wrap="none" rtlCol="0">
            <a:spAutoFit/>
          </a:bodyPr>
          <a:lstStyle/>
          <a:p>
            <a:r>
              <a:rPr lang="en-US" dirty="0">
                <a:solidFill>
                  <a:srgbClr val="C00000"/>
                </a:solidFill>
              </a:rPr>
              <a:t>Predicate Layer 2</a:t>
            </a:r>
          </a:p>
        </p:txBody>
      </p:sp>
    </p:spTree>
    <p:extLst>
      <p:ext uri="{BB962C8B-B14F-4D97-AF65-F5344CB8AC3E}">
        <p14:creationId xmlns:p14="http://schemas.microsoft.com/office/powerpoint/2010/main" val="12023186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42833" y="5257389"/>
            <a:ext cx="11719731" cy="1477328"/>
          </a:xfrm>
          <a:prstGeom prst="rect">
            <a:avLst/>
          </a:prstGeom>
          <a:noFill/>
        </p:spPr>
        <p:txBody>
          <a:bodyPr wrap="square" rtlCol="0">
            <a:spAutoFit/>
          </a:bodyPr>
          <a:lstStyle/>
          <a:p>
            <a:r>
              <a:rPr lang="en-US" dirty="0">
                <a:solidFill>
                  <a:srgbClr val="C00000"/>
                </a:solidFill>
                <a:ea typeface="Calibri" charset="0"/>
                <a:cs typeface="Calibri" charset="0"/>
              </a:rPr>
              <a:t>At time 1: Move can be performed OR both Load actions </a:t>
            </a:r>
          </a:p>
          <a:p>
            <a:r>
              <a:rPr lang="en-US" dirty="0">
                <a:solidFill>
                  <a:srgbClr val="C00000"/>
                </a:solidFill>
                <a:ea typeface="Calibri" charset="0"/>
                <a:cs typeface="Calibri" charset="0"/>
              </a:rPr>
              <a:t>At time 2: Possible plans include:</a:t>
            </a:r>
          </a:p>
          <a:p>
            <a:r>
              <a:rPr lang="en-US" dirty="0">
                <a:solidFill>
                  <a:srgbClr val="C00000"/>
                </a:solidFill>
                <a:ea typeface="Calibri" charset="0"/>
                <a:cs typeface="Calibri" charset="0"/>
              </a:rPr>
              <a:t>			Load(G), Load(O), Move(</a:t>
            </a:r>
            <a:r>
              <a:rPr lang="en-US" dirty="0" err="1">
                <a:solidFill>
                  <a:srgbClr val="C00000"/>
                </a:solidFill>
                <a:ea typeface="Calibri" charset="0"/>
                <a:cs typeface="Calibri" charset="0"/>
              </a:rPr>
              <a:t>LocB</a:t>
            </a:r>
            <a:r>
              <a:rPr lang="en-US" dirty="0">
                <a:solidFill>
                  <a:srgbClr val="C00000"/>
                </a:solidFill>
                <a:ea typeface="Calibri" charset="0"/>
                <a:cs typeface="Calibri" charset="0"/>
              </a:rPr>
              <a:t>) </a:t>
            </a:r>
            <a:r>
              <a:rPr lang="en-US" dirty="0">
                <a:solidFill>
                  <a:srgbClr val="C00000"/>
                </a:solidFill>
                <a:ea typeface="Calibri" charset="0"/>
                <a:cs typeface="Calibri" charset="0"/>
                <a:sym typeface="Wingdings" pitchFamily="2" charset="2"/>
              </a:rPr>
              <a:t> reachable goal in two steps but feasible in three</a:t>
            </a:r>
            <a:endParaRPr lang="en-US" dirty="0">
              <a:solidFill>
                <a:srgbClr val="C00000"/>
              </a:solidFill>
              <a:ea typeface="Calibri" charset="0"/>
              <a:cs typeface="Calibri" charset="0"/>
            </a:endParaRPr>
          </a:p>
          <a:p>
            <a:r>
              <a:rPr lang="en-US" dirty="0">
                <a:solidFill>
                  <a:srgbClr val="C00000"/>
                </a:solidFill>
                <a:ea typeface="Calibri" charset="0"/>
                <a:cs typeface="Calibri" charset="0"/>
              </a:rPr>
              <a:t>			Load(G), Move(</a:t>
            </a:r>
            <a:r>
              <a:rPr lang="en-US" dirty="0" err="1">
                <a:solidFill>
                  <a:srgbClr val="C00000"/>
                </a:solidFill>
                <a:ea typeface="Calibri" charset="0"/>
                <a:cs typeface="Calibri" charset="0"/>
              </a:rPr>
              <a:t>LocB</a:t>
            </a:r>
            <a:r>
              <a:rPr lang="en-US" dirty="0">
                <a:solidFill>
                  <a:srgbClr val="C00000"/>
                </a:solidFill>
                <a:ea typeface="Calibri" charset="0"/>
                <a:cs typeface="Calibri" charset="0"/>
              </a:rPr>
              <a:t>)</a:t>
            </a:r>
          </a:p>
          <a:p>
            <a:r>
              <a:rPr lang="en-US" dirty="0">
                <a:solidFill>
                  <a:srgbClr val="C00000"/>
                </a:solidFill>
                <a:ea typeface="Calibri" charset="0"/>
                <a:cs typeface="Calibri" charset="0"/>
              </a:rPr>
              <a:t>			Load(O), Move(</a:t>
            </a:r>
            <a:r>
              <a:rPr lang="en-US" dirty="0" err="1">
                <a:solidFill>
                  <a:srgbClr val="C00000"/>
                </a:solidFill>
                <a:ea typeface="Calibri" charset="0"/>
                <a:cs typeface="Calibri" charset="0"/>
              </a:rPr>
              <a:t>LocB</a:t>
            </a:r>
            <a:r>
              <a:rPr lang="en-US" dirty="0">
                <a:solidFill>
                  <a:srgbClr val="C00000"/>
                </a:solidFill>
                <a:ea typeface="Calibri" charset="0"/>
                <a:cs typeface="Calibri" charset="0"/>
              </a:rPr>
              <a:t>)</a:t>
            </a:r>
          </a:p>
        </p:txBody>
      </p: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2816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50343</TotalTime>
  <Words>6196</Words>
  <Application>Microsoft Office PowerPoint</Application>
  <PresentationFormat>Widescreen</PresentationFormat>
  <Paragraphs>1276</Paragraphs>
  <Slides>94</Slides>
  <Notes>4</Notes>
  <HiddenSlides>31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94</vt:i4>
      </vt:variant>
    </vt:vector>
  </HeadingPairs>
  <TitlesOfParts>
    <vt:vector size="100" baseType="lpstr">
      <vt:lpstr>Calibri</vt:lpstr>
      <vt:lpstr>Consolas</vt:lpstr>
      <vt:lpstr>Arial</vt:lpstr>
      <vt:lpstr>Wingdings</vt:lpstr>
      <vt:lpstr>Cambria Math</vt:lpstr>
      <vt:lpstr>Office Theme</vt:lpstr>
      <vt:lpstr>07-380 AI &amp; ML II </vt:lpstr>
      <vt:lpstr>Today</vt:lpstr>
      <vt:lpstr>Solivng Planning Problems State-space Search</vt:lpstr>
      <vt:lpstr>Search with a State Space Graph</vt:lpstr>
      <vt:lpstr>Size of the State-Space Tree</vt:lpstr>
      <vt:lpstr>Solivng Planning Problems Planning Graphs &amp; Graph Plan</vt:lpstr>
      <vt:lpstr>Planning Graph</vt:lpstr>
      <vt:lpstr>GraphPlan</vt:lpstr>
      <vt:lpstr>Building a Planning Graph</vt:lpstr>
      <vt:lpstr>Building a Planning Graph</vt:lpstr>
      <vt:lpstr>Building a Planning Graph</vt:lpstr>
      <vt:lpstr>Building a Planning Graph</vt:lpstr>
      <vt:lpstr>Building a Planning Graph</vt:lpstr>
      <vt:lpstr>Building a Planning Graph</vt:lpstr>
      <vt:lpstr>Building a Planning Graph</vt:lpstr>
      <vt:lpstr>Planning Graph Mutexes</vt:lpstr>
      <vt:lpstr>Planning Graph Mutexes</vt:lpstr>
      <vt:lpstr>Planning Graph Mutexes</vt:lpstr>
      <vt:lpstr>Building a Planning Graph</vt:lpstr>
      <vt:lpstr>Building a Planning Graph</vt:lpstr>
      <vt:lpstr>GraphPlan High Level Algorithm</vt:lpstr>
      <vt:lpstr>GraphPlan and Planning Graph Representation</vt:lpstr>
      <vt:lpstr>GraphPlan Details: Searching the Planning Graph</vt:lpstr>
      <vt:lpstr>GraphPlan Big Picture </vt:lpstr>
      <vt:lpstr>Today</vt:lpstr>
      <vt:lpstr>Solivng Planning Problems Planning Heuristics</vt:lpstr>
      <vt:lpstr>Delete-Relaxed Planning Graph</vt:lpstr>
      <vt:lpstr>(Delete-)Relaxed Planning Graph</vt:lpstr>
      <vt:lpstr>Planning Graph Heuristics</vt:lpstr>
      <vt:lpstr>Solivng Planning Problems Fast Downward</vt:lpstr>
      <vt:lpstr>Back to Searching with a State Space Graph</vt:lpstr>
      <vt:lpstr>Modern Planning Workhorse: Fast Downward </vt:lpstr>
      <vt:lpstr>Today</vt:lpstr>
      <vt:lpstr>Planning in Continuous State Space Motion Planning</vt:lpstr>
      <vt:lpstr>Among Us</vt:lpstr>
      <vt:lpstr>Among Us</vt:lpstr>
      <vt:lpstr>Robot Cook Environment</vt:lpstr>
      <vt:lpstr>Poll 1 &amp; 2</vt:lpstr>
      <vt:lpstr>Question</vt:lpstr>
      <vt:lpstr>Configuration Space</vt:lpstr>
      <vt:lpstr>Poll 3</vt:lpstr>
      <vt:lpstr>Motion Planning RRT</vt:lpstr>
      <vt:lpstr>RRT (Rapidly-Exploring Random Trees)</vt:lpstr>
      <vt:lpstr>RRT (Rapidly-Exploring Random Trees)</vt:lpstr>
      <vt:lpstr>RRT (Rapidly-Exploring Random Trees)</vt:lpstr>
      <vt:lpstr>RRT (Rapidly-Exploring Random Trees)</vt:lpstr>
      <vt:lpstr>RRT (Rapidly-Exploring Random Trees)</vt:lpstr>
      <vt:lpstr>RRT (Rapidly-Exploring Random Trees)</vt:lpstr>
      <vt:lpstr>RRT (Rapidly-Exploring Random Trees)</vt:lpstr>
      <vt:lpstr>RRT (Rapidly-Exploring Random Trees)</vt:lpstr>
      <vt:lpstr>RRT Properties</vt:lpstr>
      <vt:lpstr>Exploring the Frontier!</vt:lpstr>
      <vt:lpstr>RRT Limitations: Completeness</vt:lpstr>
      <vt:lpstr>RRT Limitations: Completeness</vt:lpstr>
      <vt:lpstr>RRT Limitations: Optimality</vt:lpstr>
      <vt:lpstr>Motion Planning RRT*</vt:lpstr>
      <vt:lpstr>RRT*</vt:lpstr>
      <vt:lpstr>RRT*</vt:lpstr>
      <vt:lpstr>RRT*</vt:lpstr>
      <vt:lpstr>RRT*</vt:lpstr>
      <vt:lpstr>RRT*</vt:lpstr>
      <vt:lpstr>RRT*</vt:lpstr>
      <vt:lpstr>RRT*</vt:lpstr>
      <vt:lpstr>Beyond RRT</vt:lpstr>
      <vt:lpstr>Summary: Motion Planning</vt:lpstr>
      <vt:lpstr>Additional Slides</vt:lpstr>
      <vt:lpstr>Poll</vt:lpstr>
      <vt:lpstr>Poll</vt:lpstr>
      <vt:lpstr>We provide the GraphPlan implementation</vt:lpstr>
      <vt:lpstr>Implementation</vt:lpstr>
      <vt:lpstr>Implementing Symbolic Representations</vt:lpstr>
      <vt:lpstr>Implementing Symbolic Representations</vt:lpstr>
      <vt:lpstr>Implementing Symbolic Representations</vt:lpstr>
      <vt:lpstr>Initial State and Goal State</vt:lpstr>
      <vt:lpstr>Implementing Symbolic Representations</vt:lpstr>
      <vt:lpstr>We provide the GraphPlan implementation</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Rocket Ship GraphPlan Graph</vt:lpstr>
      <vt:lpstr>Rocket Ship GraphPlan Graph</vt:lpstr>
      <vt:lpstr>Rocket Ship GraphPlan Graph</vt:lpstr>
      <vt:lpstr>Rocket Ship GraphPlan Graph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Pat Virtue</dc:creator>
  <cp:lastModifiedBy>Pat Virtue</cp:lastModifiedBy>
  <cp:revision>1048</cp:revision>
  <cp:lastPrinted>2018-11-27T13:42:27Z</cp:lastPrinted>
  <dcterms:created xsi:type="dcterms:W3CDTF">2018-10-11T11:39:27Z</dcterms:created>
  <dcterms:modified xsi:type="dcterms:W3CDTF">2026-09-04T19:00:56Z</dcterms:modified>
</cp:coreProperties>
</file>