
<file path=[Content_Types].xml><?xml version="1.0" encoding="utf-8"?>
<Types xmlns="http://schemas.openxmlformats.org/package/2006/content-types">
  <Default Extension="fntdata" ContentType="application/x-fontdata"/>
  <Default Extension="png" ContentType="image/png"/>
  <Default Extension="rels" ContentType="application/vnd.openxmlformats-package.relationships+xml"/>
  <Default Extension="tiff" ContentType="image/tiff"/>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slides/slide37.xml" ContentType="application/vnd.openxmlformats-officedocument.presentationml.slide+xml"/>
  <Override PartName="/ppt/slides/slide38.xml" ContentType="application/vnd.openxmlformats-officedocument.presentationml.slide+xml"/>
  <Override PartName="/ppt/slides/slide39.xml" ContentType="application/vnd.openxmlformats-officedocument.presentationml.slide+xml"/>
  <Override PartName="/ppt/slides/slide40.xml" ContentType="application/vnd.openxmlformats-officedocument.presentationml.slide+xml"/>
  <Override PartName="/ppt/slides/slide41.xml" ContentType="application/vnd.openxmlformats-officedocument.presentationml.slide+xml"/>
  <Override PartName="/ppt/slides/slide42.xml" ContentType="application/vnd.openxmlformats-officedocument.presentationml.slide+xml"/>
  <Override PartName="/ppt/slides/slide43.xml" ContentType="application/vnd.openxmlformats-officedocument.presentationml.slide+xml"/>
  <Override PartName="/ppt/slides/slide44.xml" ContentType="application/vnd.openxmlformats-officedocument.presentationml.slide+xml"/>
  <Override PartName="/ppt/slides/slide45.xml" ContentType="application/vnd.openxmlformats-officedocument.presentationml.slide+xml"/>
  <Override PartName="/ppt/slides/slide46.xml" ContentType="application/vnd.openxmlformats-officedocument.presentationml.slide+xml"/>
  <Override PartName="/ppt/slides/slide47.xml" ContentType="application/vnd.openxmlformats-officedocument.presentationml.slide+xml"/>
  <Override PartName="/ppt/slides/slide48.xml" ContentType="application/vnd.openxmlformats-officedocument.presentationml.slide+xml"/>
  <Override PartName="/ppt/slides/slide49.xml" ContentType="application/vnd.openxmlformats-officedocument.presentationml.slide+xml"/>
  <Override PartName="/ppt/slides/slide50.xml" ContentType="application/vnd.openxmlformats-officedocument.presentationml.slide+xml"/>
  <Override PartName="/ppt/slides/slide51.xml" ContentType="application/vnd.openxmlformats-officedocument.presentationml.slide+xml"/>
  <Override PartName="/ppt/slides/slide52.xml" ContentType="application/vnd.openxmlformats-officedocument.presentationml.slide+xml"/>
  <Override PartName="/ppt/slides/slide53.xml" ContentType="application/vnd.openxmlformats-officedocument.presentationml.slide+xml"/>
  <Override PartName="/ppt/slides/slide54.xml" ContentType="application/vnd.openxmlformats-officedocument.presentationml.slide+xml"/>
  <Override PartName="/ppt/slides/slide55.xml" ContentType="application/vnd.openxmlformats-officedocument.presentationml.slide+xml"/>
  <Override PartName="/ppt/slides/slide56.xml" ContentType="application/vnd.openxmlformats-officedocument.presentationml.slide+xml"/>
  <Override PartName="/ppt/slides/slide57.xml" ContentType="application/vnd.openxmlformats-officedocument.presentationml.slide+xml"/>
  <Override PartName="/ppt/slides/slide58.xml" ContentType="application/vnd.openxmlformats-officedocument.presentationml.slide+xml"/>
  <Override PartName="/ppt/slides/slide59.xml" ContentType="application/vnd.openxmlformats-officedocument.presentationml.slide+xml"/>
  <Override PartName="/ppt/slides/slide60.xml" ContentType="application/vnd.openxmlformats-officedocument.presentationml.slide+xml"/>
  <Override PartName="/ppt/slides/slide61.xml" ContentType="application/vnd.openxmlformats-officedocument.presentationml.slide+xml"/>
  <Override PartName="/ppt/slides/slide62.xml" ContentType="application/vnd.openxmlformats-officedocument.presentationml.slide+xml"/>
  <Override PartName="/ppt/slides/slide63.xml" ContentType="application/vnd.openxmlformats-officedocument.presentationml.slide+xml"/>
  <Override PartName="/ppt/slides/slide64.xml" ContentType="application/vnd.openxmlformats-officedocument.presentationml.slide+xml"/>
  <Override PartName="/ppt/slides/slide65.xml" ContentType="application/vnd.openxmlformats-officedocument.presentationml.slide+xml"/>
  <Override PartName="/ppt/slides/slide66.xml" ContentType="application/vnd.openxmlformats-officedocument.presentationml.slide+xml"/>
  <Override PartName="/ppt/slides/slide67.xml" ContentType="application/vnd.openxmlformats-officedocument.presentationml.slide+xml"/>
  <Override PartName="/ppt/slides/slide68.xml" ContentType="application/vnd.openxmlformats-officedocument.presentationml.slide+xml"/>
  <Override PartName="/ppt/slides/slide69.xml" ContentType="application/vnd.openxmlformats-officedocument.presentationml.slide+xml"/>
  <Override PartName="/ppt/slides/slide70.xml" ContentType="application/vnd.openxmlformats-officedocument.presentationml.slide+xml"/>
  <Override PartName="/ppt/slides/slide71.xml" ContentType="application/vnd.openxmlformats-officedocument.presentationml.slide+xml"/>
  <Override PartName="/ppt/slides/slide72.xml" ContentType="application/vnd.openxmlformats-officedocument.presentationml.slide+xml"/>
  <Override PartName="/ppt/slides/slide73.xml" ContentType="application/vnd.openxmlformats-officedocument.presentationml.slide+xml"/>
  <Override PartName="/ppt/slides/slide74.xml" ContentType="application/vnd.openxmlformats-officedocument.presentationml.slide+xml"/>
  <Override PartName="/ppt/slides/slide75.xml" ContentType="application/vnd.openxmlformats-officedocument.presentationml.slide+xml"/>
  <Override PartName="/ppt/slides/slide76.xml" ContentType="application/vnd.openxmlformats-officedocument.presentationml.slide+xml"/>
  <Override PartName="/ppt/slides/slide77.xml" ContentType="application/vnd.openxmlformats-officedocument.presentationml.slide+xml"/>
  <Override PartName="/ppt/slides/slide78.xml" ContentType="application/vnd.openxmlformats-officedocument.presentationml.slide+xml"/>
  <Override PartName="/ppt/slides/slide79.xml" ContentType="application/vnd.openxmlformats-officedocument.presentationml.slide+xml"/>
  <Override PartName="/ppt/slides/slide80.xml" ContentType="application/vnd.openxmlformats-officedocument.presentationml.slide+xml"/>
  <Override PartName="/ppt/slides/slide81.xml" ContentType="application/vnd.openxmlformats-officedocument.presentationml.slide+xml"/>
  <Override PartName="/ppt/slides/slide82.xml" ContentType="application/vnd.openxmlformats-officedocument.presentationml.slide+xml"/>
  <Override PartName="/ppt/slides/slide83.xml" ContentType="application/vnd.openxmlformats-officedocument.presentationml.slide+xml"/>
  <Override PartName="/ppt/slides/slide84.xml" ContentType="application/vnd.openxmlformats-officedocument.presentationml.slide+xml"/>
  <Override PartName="/ppt/slides/slide85.xml" ContentType="application/vnd.openxmlformats-officedocument.presentationml.slide+xml"/>
  <Override PartName="/ppt/slides/slide86.xml" ContentType="application/vnd.openxmlformats-officedocument.presentationml.slide+xml"/>
  <Override PartName="/ppt/slides/slide87.xml" ContentType="application/vnd.openxmlformats-officedocument.presentationml.slide+xml"/>
  <Override PartName="/ppt/slides/slide88.xml" ContentType="application/vnd.openxmlformats-officedocument.presentationml.slide+xml"/>
  <Override PartName="/ppt/slides/slide89.xml" ContentType="application/vnd.openxmlformats-officedocument.presentationml.slide+xml"/>
  <Override PartName="/ppt/slides/slide90.xml" ContentType="application/vnd.openxmlformats-officedocument.presentationml.slide+xml"/>
  <Override PartName="/ppt/slides/slide91.xml" ContentType="application/vnd.openxmlformats-officedocument.presentationml.slide+xml"/>
  <Override PartName="/ppt/slides/slide92.xml" ContentType="application/vnd.openxmlformats-officedocument.presentationml.slide+xml"/>
  <Override PartName="/ppt/slides/slide93.xml" ContentType="application/vnd.openxmlformats-officedocument.presentationml.slide+xml"/>
  <Override PartName="/ppt/notesMasters/notesMaster1.xml" ContentType="application/vnd.openxmlformats-officedocument.presentationml.notesMaster+xml"/>
  <Override PartName="/ppt/commentAuthors.xml" ContentType="application/vnd.openxmlformats-officedocument.presentationml.commentAuthors+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ink/ink1.xml" ContentType="application/inkml+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officeDocument/2006/relationships/extended-properties" Target="docProps/app.xml"/><Relationship Id="rId2" Type="http://schemas.openxmlformats.org/package/2006/relationships/metadata/core-properties" Target="docProps/core.xml"/><Relationship Id="rId1" Type="http://schemas.openxmlformats.org/officeDocument/2006/relationships/officeDocument" Target="ppt/presentation.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1"/>
  </p:sldMasterIdLst>
  <p:notesMasterIdLst>
    <p:notesMasterId r:id="rId95"/>
  </p:notesMasterIdLst>
  <p:sldIdLst>
    <p:sldId id="663" r:id="rId2"/>
    <p:sldId id="937" r:id="rId3"/>
    <p:sldId id="935" r:id="rId4"/>
    <p:sldId id="809" r:id="rId5"/>
    <p:sldId id="834" r:id="rId6"/>
    <p:sldId id="936" r:id="rId7"/>
    <p:sldId id="866" r:id="rId8"/>
    <p:sldId id="867" r:id="rId9"/>
    <p:sldId id="897" r:id="rId10"/>
    <p:sldId id="895" r:id="rId11"/>
    <p:sldId id="898" r:id="rId12"/>
    <p:sldId id="896" r:id="rId13"/>
    <p:sldId id="901" r:id="rId14"/>
    <p:sldId id="914" r:id="rId15"/>
    <p:sldId id="915" r:id="rId16"/>
    <p:sldId id="954" r:id="rId17"/>
    <p:sldId id="970" r:id="rId18"/>
    <p:sldId id="969" r:id="rId19"/>
    <p:sldId id="903" r:id="rId20"/>
    <p:sldId id="904" r:id="rId21"/>
    <p:sldId id="863" r:id="rId22"/>
    <p:sldId id="856" r:id="rId23"/>
    <p:sldId id="864" r:id="rId24"/>
    <p:sldId id="859" r:id="rId25"/>
    <p:sldId id="940" r:id="rId26"/>
    <p:sldId id="941" r:id="rId27"/>
    <p:sldId id="957" r:id="rId28"/>
    <p:sldId id="958" r:id="rId29"/>
    <p:sldId id="959" r:id="rId30"/>
    <p:sldId id="942" r:id="rId31"/>
    <p:sldId id="960" r:id="rId32"/>
    <p:sldId id="961" r:id="rId33"/>
    <p:sldId id="943" r:id="rId34"/>
    <p:sldId id="944" r:id="rId35"/>
    <p:sldId id="947" r:id="rId36"/>
    <p:sldId id="950" r:id="rId37"/>
    <p:sldId id="949" r:id="rId38"/>
    <p:sldId id="951" r:id="rId39"/>
    <p:sldId id="953" r:id="rId40"/>
    <p:sldId id="952" r:id="rId41"/>
    <p:sldId id="945" r:id="rId42"/>
    <p:sldId id="962" r:id="rId43"/>
    <p:sldId id="976" r:id="rId44"/>
    <p:sldId id="963" r:id="rId45"/>
    <p:sldId id="991" r:id="rId46"/>
    <p:sldId id="990" r:id="rId47"/>
    <p:sldId id="979" r:id="rId48"/>
    <p:sldId id="978" r:id="rId49"/>
    <p:sldId id="977" r:id="rId50"/>
    <p:sldId id="987" r:id="rId51"/>
    <p:sldId id="988" r:id="rId52"/>
    <p:sldId id="983" r:id="rId53"/>
    <p:sldId id="989" r:id="rId54"/>
    <p:sldId id="980" r:id="rId55"/>
    <p:sldId id="946" r:id="rId56"/>
    <p:sldId id="972" r:id="rId57"/>
    <p:sldId id="964" r:id="rId58"/>
    <p:sldId id="966" r:id="rId59"/>
    <p:sldId id="973" r:id="rId60"/>
    <p:sldId id="971" r:id="rId61"/>
    <p:sldId id="974" r:id="rId62"/>
    <p:sldId id="975" r:id="rId63"/>
    <p:sldId id="967" r:id="rId64"/>
    <p:sldId id="982" r:id="rId65"/>
    <p:sldId id="939" r:id="rId66"/>
    <p:sldId id="916" r:id="rId67"/>
    <p:sldId id="917" r:id="rId68"/>
    <p:sldId id="889" r:id="rId69"/>
    <p:sldId id="893" r:id="rId70"/>
    <p:sldId id="868" r:id="rId71"/>
    <p:sldId id="869" r:id="rId72"/>
    <p:sldId id="870" r:id="rId73"/>
    <p:sldId id="853" r:id="rId74"/>
    <p:sldId id="850" r:id="rId75"/>
    <p:sldId id="852" r:id="rId76"/>
    <p:sldId id="562" r:id="rId77"/>
    <p:sldId id="602" r:id="rId78"/>
    <p:sldId id="603" r:id="rId79"/>
    <p:sldId id="605" r:id="rId80"/>
    <p:sldId id="606" r:id="rId81"/>
    <p:sldId id="607" r:id="rId82"/>
    <p:sldId id="609" r:id="rId83"/>
    <p:sldId id="611" r:id="rId84"/>
    <p:sldId id="614" r:id="rId85"/>
    <p:sldId id="615" r:id="rId86"/>
    <p:sldId id="616" r:id="rId87"/>
    <p:sldId id="618" r:id="rId88"/>
    <p:sldId id="620" r:id="rId89"/>
    <p:sldId id="621" r:id="rId90"/>
    <p:sldId id="622" r:id="rId91"/>
    <p:sldId id="623" r:id="rId92"/>
    <p:sldId id="624" r:id="rId93"/>
    <p:sldId id="625" r:id="rId94"/>
  </p:sldIdLst>
  <p:sldSz cx="12192000" cy="6858000"/>
  <p:notesSz cx="7010400" cy="9296400"/>
  <p:embeddedFontLst>
    <p:embeddedFont>
      <p:font typeface="Cambria Math" panose="02040503050406030204" pitchFamily="18" charset="0"/>
      <p:regular r:id="rId96"/>
    </p:embeddedFont>
    <p:embeddedFont>
      <p:font typeface="Consolas" panose="020B0609020204030204" pitchFamily="49" charset="0"/>
      <p:regular r:id="rId97"/>
      <p:bold r:id="rId98"/>
      <p:italic r:id="rId99"/>
      <p:boldItalic r:id="rId100"/>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commentAuthors.xml><?xml version="1.0" encoding="utf-8"?>
<p:cmAuthorLst xmlns:a="http://schemas.openxmlformats.org/drawingml/2006/main" xmlns:r="http://schemas.openxmlformats.org/officeDocument/2006/relationships" xmlns:p="http://schemas.openxmlformats.org/presentationml/2006/main">
  <p:cmAuthor id="1" name="Pat Virtue" initials="PV" lastIdx="1" clrIdx="0">
    <p:extLst>
      <p:ext uri="{19B8F6BF-5375-455C-9EA6-DF929625EA0E}">
        <p15:presenceInfo xmlns:p15="http://schemas.microsoft.com/office/powerpoint/2012/main" userId="aff125923c563214" providerId="Windows Live"/>
      </p:ext>
    </p:extLst>
  </p:cmAuthor>
</p:cmAuthorLst>
</file>

<file path=ppt/presProps.xml><?xml version="1.0" encoding="utf-8"?>
<p:presentationPr xmlns:a="http://schemas.openxmlformats.org/drawingml/2006/main" xmlns:r="http://schemas.openxmlformats.org/officeDocument/2006/relationships" xmlns:p="http://schemas.openxmlformats.org/presentationml/2006/main">
  <p:showPr showNarration="1">
    <p:present/>
    <p:sldAll/>
    <p:penClr>
      <a:prstClr val="red"/>
    </p:penClr>
    <p:extLst>
      <p:ext uri="{EC167BDD-8182-4AB7-AECC-EB403E3ABB37}">
        <p14:laserClr xmlns:p14="http://schemas.microsoft.com/office/powerpoint/2010/main">
          <a:srgbClr val="FF0000"/>
        </p14:laserClr>
      </p:ext>
      <p:ext uri="{2FDB2607-1784-4EEB-B798-7EB5836EED8A}">
        <p14:showMediaCtrls xmlns:p14="http://schemas.microsoft.com/office/powerpoint/2010/main" val="1"/>
      </p:ext>
    </p:extLst>
  </p:showPr>
  <p:clrMru>
    <a:srgbClr val="D60093"/>
    <a:srgbClr val="FFD1D1"/>
    <a:srgbClr val="EA9999"/>
    <a:srgbClr val="FFF7F7"/>
    <a:srgbClr val="FFEBEB"/>
    <a:srgbClr val="BA8CDC"/>
    <a:srgbClr val="009242"/>
    <a:srgbClr val="007434"/>
    <a:srgbClr val="0000FF"/>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a:tblStyle styleId="{5C22544A-7EE6-4342-B048-85BDC9FD1C3A}" styleName="Medium Style 2 - Accent 1">
    <a:wholeTbl>
      <a:tcTxStyle>
        <a:fontRef idx="minor">
          <a:prstClr val="black"/>
        </a:fontRef>
        <a:schemeClr val="dk1"/>
      </a:tcTxStyle>
      <a:tcStyle>
        <a:tcBdr>
          <a:left>
            <a:ln w="12700" cmpd="sng">
              <a:solidFill>
                <a:schemeClr val="lt1"/>
              </a:solidFill>
            </a:ln>
          </a:left>
          <a:right>
            <a:ln w="12700" cmpd="sng">
              <a:solidFill>
                <a:schemeClr val="lt1"/>
              </a:solidFill>
            </a:ln>
          </a:right>
          <a:top>
            <a:ln w="12700" cmpd="sng">
              <a:solidFill>
                <a:schemeClr val="lt1"/>
              </a:solidFill>
            </a:ln>
          </a:top>
          <a:bottom>
            <a:ln w="12700" cmpd="sng">
              <a:solidFill>
                <a:schemeClr val="lt1"/>
              </a:solidFill>
            </a:ln>
          </a:bottom>
          <a:insideH>
            <a:ln w="12700" cmpd="sng">
              <a:solidFill>
                <a:schemeClr val="lt1"/>
              </a:solidFill>
            </a:ln>
          </a:insideH>
          <a:insideV>
            <a:ln w="12700" cmpd="sng">
              <a:solidFill>
                <a:schemeClr val="lt1"/>
              </a:solidFill>
            </a:ln>
          </a:insideV>
        </a:tcBdr>
        <a:fill>
          <a:solidFill>
            <a:schemeClr val="accent1">
              <a:tint val="20000"/>
            </a:schemeClr>
          </a:solidFill>
        </a:fill>
      </a:tcStyle>
    </a:wholeTbl>
    <a:band1H>
      <a:tcStyle>
        <a:tcBdr/>
        <a:fill>
          <a:solidFill>
            <a:schemeClr val="accent1">
              <a:tint val="40000"/>
            </a:schemeClr>
          </a:solidFill>
        </a:fill>
      </a:tcStyle>
    </a:band1H>
    <a:band2H>
      <a:tcStyle>
        <a:tcBdr/>
      </a:tcStyle>
    </a:band2H>
    <a:band1V>
      <a:tcStyle>
        <a:tcBdr/>
        <a:fill>
          <a:solidFill>
            <a:schemeClr val="accent1">
              <a:tint val="40000"/>
            </a:schemeClr>
          </a:solidFill>
        </a:fill>
      </a:tcStyle>
    </a:band1V>
    <a:band2V>
      <a:tcStyle>
        <a:tcBdr/>
      </a:tcStyle>
    </a:band2V>
    <a:lastCol>
      <a:tcTxStyle b="on">
        <a:fontRef idx="minor">
          <a:prstClr val="black"/>
        </a:fontRef>
        <a:schemeClr val="lt1"/>
      </a:tcTxStyle>
      <a:tcStyle>
        <a:tcBdr/>
        <a:fill>
          <a:solidFill>
            <a:schemeClr val="accent1"/>
          </a:solidFill>
        </a:fill>
      </a:tcStyle>
    </a:lastCol>
    <a:firstCol>
      <a:tcTxStyle b="on">
        <a:fontRef idx="minor">
          <a:prstClr val="black"/>
        </a:fontRef>
        <a:schemeClr val="lt1"/>
      </a:tcTxStyle>
      <a:tcStyle>
        <a:tcBdr/>
        <a:fill>
          <a:solidFill>
            <a:schemeClr val="accent1"/>
          </a:solidFill>
        </a:fill>
      </a:tcStyle>
    </a:firstCol>
    <a:lastRow>
      <a:tcTxStyle b="on">
        <a:fontRef idx="minor">
          <a:prstClr val="black"/>
        </a:fontRef>
        <a:schemeClr val="lt1"/>
      </a:tcTxStyle>
      <a:tcStyle>
        <a:tcBdr>
          <a:top>
            <a:ln w="38100" cmpd="sng">
              <a:solidFill>
                <a:schemeClr val="lt1"/>
              </a:solidFill>
            </a:ln>
          </a:top>
        </a:tcBdr>
        <a:fill>
          <a:solidFill>
            <a:schemeClr val="accent1"/>
          </a:solidFill>
        </a:fill>
      </a:tcStyle>
    </a:lastRow>
    <a:firstRow>
      <a:tcTxStyle b="on">
        <a:fontRef idx="minor">
          <a:prstClr val="black"/>
        </a:fontRef>
        <a:schemeClr val="lt1"/>
      </a:tcTxStyle>
      <a:tcStyle>
        <a:tcBdr>
          <a:bottom>
            <a:ln w="38100" cmpd="sng">
              <a:solidFill>
                <a:schemeClr val="lt1"/>
              </a:solidFill>
            </a:ln>
          </a:bottom>
        </a:tcBdr>
        <a:fill>
          <a:solidFill>
            <a:schemeClr val="accent1"/>
          </a:solidFill>
        </a:fill>
      </a:tcStyle>
    </a:firstRow>
  </a:tblStyle>
  <a:tblStyle styleId="{5940675A-B579-460E-94D1-54222C63F5DA}" styleName="No Style, Table Grid">
    <a:wholeTbl>
      <a:tcTxStyle>
        <a:fontRef idx="minor">
          <a:scrgbClr r="0" g="0" b="0"/>
        </a:fontRef>
        <a:schemeClr val="tx1"/>
      </a:tcTxStyle>
      <a:tcStyle>
        <a:tcBdr>
          <a:left>
            <a:ln w="12700" cmpd="sng">
              <a:solidFill>
                <a:schemeClr val="tx1"/>
              </a:solidFill>
            </a:ln>
          </a:left>
          <a:right>
            <a:ln w="12700" cmpd="sng">
              <a:solidFill>
                <a:schemeClr val="tx1"/>
              </a:solidFill>
            </a:ln>
          </a:right>
          <a:top>
            <a:ln w="12700" cmpd="sng">
              <a:solidFill>
                <a:schemeClr val="tx1"/>
              </a:solidFill>
            </a:ln>
          </a:top>
          <a:bottom>
            <a:ln w="12700" cmpd="sng">
              <a:solidFill>
                <a:schemeClr val="tx1"/>
              </a:solidFill>
            </a:ln>
          </a:bottom>
          <a:insideH>
            <a:ln w="12700" cmpd="sng">
              <a:solidFill>
                <a:schemeClr val="tx1"/>
              </a:solidFill>
            </a:ln>
          </a:insideH>
          <a:insideV>
            <a:ln w="12700" cmpd="sng">
              <a:solidFill>
                <a:schemeClr val="tx1"/>
              </a:solidFill>
            </a:ln>
          </a:insideV>
        </a:tcBdr>
        <a:fill>
          <a:noFill/>
        </a:fill>
      </a:tcStyle>
    </a:wholeTbl>
  </a:tblStyle>
  <a:tblStyle styleId="{BC89EF96-8CEA-46FF-86C4-4CE0E7609802}" styleName="Light Style 3 - Accent 1">
    <a:wholeTbl>
      <a:tcTxStyle>
        <a:fontRef idx="minor">
          <a:scrgbClr r="0" g="0" b="0"/>
        </a:fontRef>
        <a:schemeClr val="tx1"/>
      </a:tcTxStyle>
      <a:tcStyle>
        <a:tcBdr>
          <a:left>
            <a:ln w="12700" cmpd="sng">
              <a:solidFill>
                <a:schemeClr val="accent1"/>
              </a:solidFill>
            </a:ln>
          </a:left>
          <a:right>
            <a:ln w="12700" cmpd="sng">
              <a:solidFill>
                <a:schemeClr val="accent1"/>
              </a:solidFill>
            </a:ln>
          </a:right>
          <a:top>
            <a:ln w="12700" cmpd="sng">
              <a:solidFill>
                <a:schemeClr val="accent1"/>
              </a:solidFill>
            </a:ln>
          </a:top>
          <a:bottom>
            <a:ln w="12700" cmpd="sng">
              <a:solidFill>
                <a:schemeClr val="accent1"/>
              </a:solidFill>
            </a:ln>
          </a:bottom>
          <a:insideH>
            <a:ln w="12700" cmpd="sng">
              <a:solidFill>
                <a:schemeClr val="accent1"/>
              </a:solidFill>
            </a:ln>
          </a:insideH>
          <a:insideV>
            <a:ln w="12700" cmpd="sng">
              <a:solidFill>
                <a:schemeClr val="accent1"/>
              </a:solidFill>
            </a:ln>
          </a:insideV>
        </a:tcBdr>
        <a:fill>
          <a:noFill/>
        </a:fill>
      </a:tcStyle>
    </a:wholeTbl>
    <a:band1H>
      <a:tcStyle>
        <a:tcBdr/>
        <a:fill>
          <a:solidFill>
            <a:schemeClr val="accent1">
              <a:alpha val="20000"/>
            </a:schemeClr>
          </a:solidFill>
        </a:fill>
      </a:tcStyle>
    </a:band1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50800" cmpd="dbl">
              <a:solidFill>
                <a:schemeClr val="accent1"/>
              </a:solidFill>
            </a:ln>
          </a:top>
        </a:tcBdr>
        <a:fill>
          <a:noFill/>
        </a:fill>
      </a:tcStyle>
    </a:lastRow>
    <a:firstRow>
      <a:tcTxStyle b="on"/>
      <a:tcStyle>
        <a:tcBdr>
          <a:bottom>
            <a:ln w="25400" cmpd="sng">
              <a:solidFill>
                <a:schemeClr val="accent1"/>
              </a:solidFill>
            </a:ln>
          </a:bottom>
        </a:tcBdr>
        <a:fill>
          <a:noFill/>
        </a:fill>
      </a:tcStyle>
    </a:firstRow>
  </a:tblStyle>
  <a:tblStyle styleId="{69012ECD-51FC-41F1-AA8D-1B2483CD663E}" styleName="Light Style 2 - Accent 1">
    <a:wholeTbl>
      <a:tcTxStyle>
        <a:fontRef idx="minor">
          <a:scrgbClr r="0" g="0" b="0"/>
        </a:fontRef>
        <a:schemeClr val="tx1"/>
      </a:tcTxStyle>
      <a:tcStyle>
        <a:tcBdr>
          <a:left>
            <a:lnRef idx="1">
              <a:schemeClr val="accent1"/>
            </a:lnRef>
          </a:left>
          <a:right>
            <a:lnRef idx="1">
              <a:schemeClr val="accent1"/>
            </a:lnRef>
          </a:right>
          <a:top>
            <a:lnRef idx="1">
              <a:schemeClr val="accent1"/>
            </a:lnRef>
          </a:top>
          <a:bottom>
            <a:lnRef idx="1">
              <a:schemeClr val="accent1"/>
            </a:lnRef>
          </a:bottom>
          <a:insideH>
            <a:ln>
              <a:noFill/>
            </a:ln>
          </a:insideH>
          <a:insideV>
            <a:ln>
              <a:noFill/>
            </a:ln>
          </a:insideV>
        </a:tcBdr>
        <a:fill>
          <a:noFill/>
        </a:fill>
      </a:tcStyle>
    </a:wholeTbl>
    <a:band1H>
      <a:tcStyle>
        <a:tcBdr>
          <a:top>
            <a:lnRef idx="1">
              <a:schemeClr val="accent1"/>
            </a:lnRef>
          </a:top>
          <a:bottom>
            <a:lnRef idx="1">
              <a:schemeClr val="accent1"/>
            </a:lnRef>
          </a:bottom>
        </a:tcBdr>
      </a:tcStyle>
    </a:band1H>
    <a:band1V>
      <a:tcStyle>
        <a:tcBdr>
          <a:left>
            <a:lnRef idx="1">
              <a:schemeClr val="accent1"/>
            </a:lnRef>
          </a:left>
          <a:right>
            <a:lnRef idx="1">
              <a:schemeClr val="accent1"/>
            </a:lnRef>
          </a:right>
        </a:tcBdr>
      </a:tcStyle>
    </a:band1V>
    <a:band2V>
      <a:tcStyle>
        <a:tcBdr>
          <a:left>
            <a:lnRef idx="1">
              <a:schemeClr val="accent1"/>
            </a:lnRef>
          </a:left>
          <a:right>
            <a:lnRef idx="1">
              <a:schemeClr val="accent1"/>
            </a:lnRef>
          </a:right>
        </a:tcBdr>
      </a:tcStyle>
    </a:band2V>
    <a:lastCol>
      <a:tcTxStyle b="on"/>
      <a:tcStyle>
        <a:tcBdr/>
      </a:tcStyle>
    </a:lastCol>
    <a:firstCol>
      <a:tcTxStyle b="on"/>
      <a:tcStyle>
        <a:tcBdr/>
      </a:tcStyle>
    </a:firstCol>
    <a:lastRow>
      <a:tcTxStyle b="on"/>
      <a:tcStyle>
        <a:tcBdr>
          <a:top>
            <a:ln w="50800" cmpd="dbl">
              <a:solidFill>
                <a:schemeClr val="accent1"/>
              </a:solidFill>
            </a:ln>
          </a:top>
        </a:tcBdr>
      </a:tcStyle>
    </a:lastRow>
    <a:firstRow>
      <a:tcTxStyle b="on">
        <a:fontRef idx="minor">
          <a:scrgbClr r="0" g="0" b="0"/>
        </a:fontRef>
        <a:schemeClr val="bg1"/>
      </a:tcTxStyle>
      <a:tcStyle>
        <a:tcBdr/>
        <a:fillRef idx="1">
          <a:schemeClr val="accent1"/>
        </a:fillRef>
      </a:tcStyle>
    </a:firstRow>
  </a:tblStyle>
  <a:tblStyle styleId="{3B4B98B0-60AC-42C2-AFA5-B58CD77FA1E5}" styleName="Light Style 1 - Accent 1">
    <a:wholeTbl>
      <a:tcTxStyle>
        <a:fontRef idx="minor">
          <a:scrgbClr r="0" g="0" b="0"/>
        </a:fontRef>
        <a:schemeClr val="tx1"/>
      </a:tcTxStyle>
      <a:tcStyle>
        <a:tcBdr>
          <a:left>
            <a:ln>
              <a:noFill/>
            </a:ln>
          </a:left>
          <a:right>
            <a:ln>
              <a:noFill/>
            </a:ln>
          </a:right>
          <a:top>
            <a:ln w="12700" cmpd="sng">
              <a:solidFill>
                <a:schemeClr val="accent1"/>
              </a:solidFill>
            </a:ln>
          </a:top>
          <a:bottom>
            <a:ln w="12700" cmpd="sng">
              <a:solidFill>
                <a:schemeClr val="accent1"/>
              </a:solidFill>
            </a:ln>
          </a:bottom>
          <a:insideH>
            <a:ln>
              <a:noFill/>
            </a:ln>
          </a:insideH>
          <a:insideV>
            <a:ln>
              <a:noFill/>
            </a:ln>
          </a:insideV>
        </a:tcBdr>
        <a:fill>
          <a:noFill/>
        </a:fill>
      </a:tcStyle>
    </a:wholeTbl>
    <a:band1H>
      <a:tcStyle>
        <a:tcBdr/>
        <a:fill>
          <a:solidFill>
            <a:schemeClr val="accent1">
              <a:alpha val="20000"/>
            </a:schemeClr>
          </a:solidFill>
        </a:fill>
      </a:tcStyle>
    </a:band1H>
    <a:band2H>
      <a:tcStyle>
        <a:tcBdr/>
      </a:tcStyle>
    </a:band2H>
    <a:band1V>
      <a:tcStyle>
        <a:tcBdr/>
        <a:fill>
          <a:solidFill>
            <a:schemeClr val="accent1">
              <a:alpha val="20000"/>
            </a:schemeClr>
          </a:solidFill>
        </a:fill>
      </a:tcStyle>
    </a:band1V>
    <a:lastCol>
      <a:tcTxStyle b="on"/>
      <a:tcStyle>
        <a:tcBdr/>
      </a:tcStyle>
    </a:lastCol>
    <a:firstCol>
      <a:tcTxStyle b="on"/>
      <a:tcStyle>
        <a:tcBdr/>
      </a:tcStyle>
    </a:firstCol>
    <a:lastRow>
      <a:tcTxStyle b="on"/>
      <a:tcStyle>
        <a:tcBdr>
          <a:top>
            <a:ln w="12700" cmpd="sng">
              <a:solidFill>
                <a:schemeClr val="accent1"/>
              </a:solidFill>
            </a:ln>
          </a:top>
        </a:tcBdr>
        <a:fill>
          <a:noFill/>
        </a:fill>
      </a:tcStyle>
    </a:lastRow>
    <a:firstRow>
      <a:tcTxStyle b="on"/>
      <a:tcStyle>
        <a:tcBdr>
          <a:bottom>
            <a:ln w="12700" cmpd="sng">
              <a:solidFill>
                <a:schemeClr val="accent1"/>
              </a:solidFill>
            </a:ln>
          </a:bottom>
        </a:tcBdr>
        <a:fill>
          <a:noFill/>
        </a:fill>
      </a:tcStyle>
    </a:firstRow>
  </a:tblStyle>
  <a:tblStyle styleId="{2D5ABB26-0587-4C30-8999-92F81FD0307C}" styleName="No Style, No Grid">
    <a:wholeTbl>
      <a:tcTxStyle>
        <a:fontRef idx="minor">
          <a:scrgbClr r="0" g="0" b="0"/>
        </a:fontRef>
        <a:schemeClr val="tx1"/>
      </a:tcTxStyle>
      <a:tcStyle>
        <a:tcBdr>
          <a:left>
            <a:ln>
              <a:noFill/>
            </a:ln>
          </a:left>
          <a:right>
            <a:ln>
              <a:noFill/>
            </a:ln>
          </a:right>
          <a:top>
            <a:ln>
              <a:noFill/>
            </a:ln>
          </a:top>
          <a:bottom>
            <a:ln>
              <a:noFill/>
            </a:ln>
          </a:bottom>
          <a:insideH>
            <a:ln>
              <a:noFill/>
            </a:ln>
          </a:insideH>
          <a:insideV>
            <a:ln>
              <a:noFill/>
            </a:ln>
          </a:insideV>
        </a:tcBdr>
        <a:fill>
          <a:noFill/>
        </a:fill>
      </a:tcStyle>
    </a:wholeTbl>
  </a:tblStyle>
</a:tblStyleLst>
</file>

<file path=ppt/viewProps.xml><?xml version="1.0" encoding="utf-8"?>
<p:viewPr xmlns:a="http://schemas.openxmlformats.org/drawingml/2006/main" xmlns:r="http://schemas.openxmlformats.org/officeDocument/2006/relationships" xmlns:p="http://schemas.openxmlformats.org/presentationml/2006/main">
  <p:normalViewPr>
    <p:restoredLeft sz="16423" autoAdjust="0"/>
    <p:restoredTop sz="95510" autoAdjust="0"/>
  </p:normalViewPr>
  <p:slideViewPr>
    <p:cSldViewPr snapToGrid="0">
      <p:cViewPr varScale="1">
        <p:scale>
          <a:sx n="72" d="100"/>
          <a:sy n="72" d="100"/>
        </p:scale>
        <p:origin x="39" y="414"/>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26" Type="http://schemas.openxmlformats.org/officeDocument/2006/relationships/slide" Target="slides/slide25.xml"/><Relationship Id="rId21" Type="http://schemas.openxmlformats.org/officeDocument/2006/relationships/slide" Target="slides/slide20.xml"/><Relationship Id="rId42" Type="http://schemas.openxmlformats.org/officeDocument/2006/relationships/slide" Target="slides/slide41.xml"/><Relationship Id="rId47" Type="http://schemas.openxmlformats.org/officeDocument/2006/relationships/slide" Target="slides/slide46.xml"/><Relationship Id="rId63" Type="http://schemas.openxmlformats.org/officeDocument/2006/relationships/slide" Target="slides/slide62.xml"/><Relationship Id="rId68" Type="http://schemas.openxmlformats.org/officeDocument/2006/relationships/slide" Target="slides/slide67.xml"/><Relationship Id="rId84" Type="http://schemas.openxmlformats.org/officeDocument/2006/relationships/slide" Target="slides/slide83.xml"/><Relationship Id="rId89" Type="http://schemas.openxmlformats.org/officeDocument/2006/relationships/slide" Target="slides/slide88.xml"/><Relationship Id="rId16" Type="http://schemas.openxmlformats.org/officeDocument/2006/relationships/slide" Target="slides/slide15.xml"/><Relationship Id="rId11" Type="http://schemas.openxmlformats.org/officeDocument/2006/relationships/slide" Target="slides/slide10.xml"/><Relationship Id="rId32" Type="http://schemas.openxmlformats.org/officeDocument/2006/relationships/slide" Target="slides/slide31.xml"/><Relationship Id="rId37" Type="http://schemas.openxmlformats.org/officeDocument/2006/relationships/slide" Target="slides/slide36.xml"/><Relationship Id="rId53" Type="http://schemas.openxmlformats.org/officeDocument/2006/relationships/slide" Target="slides/slide52.xml"/><Relationship Id="rId58" Type="http://schemas.openxmlformats.org/officeDocument/2006/relationships/slide" Target="slides/slide57.xml"/><Relationship Id="rId74" Type="http://schemas.openxmlformats.org/officeDocument/2006/relationships/slide" Target="slides/slide73.xml"/><Relationship Id="rId79" Type="http://schemas.openxmlformats.org/officeDocument/2006/relationships/slide" Target="slides/slide78.xml"/><Relationship Id="rId102" Type="http://schemas.openxmlformats.org/officeDocument/2006/relationships/presProps" Target="presProps.xml"/><Relationship Id="rId5" Type="http://schemas.openxmlformats.org/officeDocument/2006/relationships/slide" Target="slides/slide4.xml"/><Relationship Id="rId90" Type="http://schemas.openxmlformats.org/officeDocument/2006/relationships/slide" Target="slides/slide89.xml"/><Relationship Id="rId95" Type="http://schemas.openxmlformats.org/officeDocument/2006/relationships/notesMaster" Target="notesMasters/notesMaster1.xml"/><Relationship Id="rId22" Type="http://schemas.openxmlformats.org/officeDocument/2006/relationships/slide" Target="slides/slide21.xml"/><Relationship Id="rId27" Type="http://schemas.openxmlformats.org/officeDocument/2006/relationships/slide" Target="slides/slide26.xml"/><Relationship Id="rId43" Type="http://schemas.openxmlformats.org/officeDocument/2006/relationships/slide" Target="slides/slide42.xml"/><Relationship Id="rId48" Type="http://schemas.openxmlformats.org/officeDocument/2006/relationships/slide" Target="slides/slide47.xml"/><Relationship Id="rId64" Type="http://schemas.openxmlformats.org/officeDocument/2006/relationships/slide" Target="slides/slide63.xml"/><Relationship Id="rId69" Type="http://schemas.openxmlformats.org/officeDocument/2006/relationships/slide" Target="slides/slide68.xml"/><Relationship Id="rId80" Type="http://schemas.openxmlformats.org/officeDocument/2006/relationships/slide" Target="slides/slide79.xml"/><Relationship Id="rId85" Type="http://schemas.openxmlformats.org/officeDocument/2006/relationships/slide" Target="slides/slide84.xml"/><Relationship Id="rId12" Type="http://schemas.openxmlformats.org/officeDocument/2006/relationships/slide" Target="slides/slide11.xml"/><Relationship Id="rId17" Type="http://schemas.openxmlformats.org/officeDocument/2006/relationships/slide" Target="slides/slide16.xml"/><Relationship Id="rId33" Type="http://schemas.openxmlformats.org/officeDocument/2006/relationships/slide" Target="slides/slide32.xml"/><Relationship Id="rId38" Type="http://schemas.openxmlformats.org/officeDocument/2006/relationships/slide" Target="slides/slide37.xml"/><Relationship Id="rId59" Type="http://schemas.openxmlformats.org/officeDocument/2006/relationships/slide" Target="slides/slide58.xml"/><Relationship Id="rId103" Type="http://schemas.openxmlformats.org/officeDocument/2006/relationships/viewProps" Target="viewProps.xml"/><Relationship Id="rId20" Type="http://schemas.openxmlformats.org/officeDocument/2006/relationships/slide" Target="slides/slide19.xml"/><Relationship Id="rId41" Type="http://schemas.openxmlformats.org/officeDocument/2006/relationships/slide" Target="slides/slide40.xml"/><Relationship Id="rId54" Type="http://schemas.openxmlformats.org/officeDocument/2006/relationships/slide" Target="slides/slide53.xml"/><Relationship Id="rId62" Type="http://schemas.openxmlformats.org/officeDocument/2006/relationships/slide" Target="slides/slide61.xml"/><Relationship Id="rId70" Type="http://schemas.openxmlformats.org/officeDocument/2006/relationships/slide" Target="slides/slide69.xml"/><Relationship Id="rId75" Type="http://schemas.openxmlformats.org/officeDocument/2006/relationships/slide" Target="slides/slide74.xml"/><Relationship Id="rId83" Type="http://schemas.openxmlformats.org/officeDocument/2006/relationships/slide" Target="slides/slide82.xml"/><Relationship Id="rId88" Type="http://schemas.openxmlformats.org/officeDocument/2006/relationships/slide" Target="slides/slide87.xml"/><Relationship Id="rId91" Type="http://schemas.openxmlformats.org/officeDocument/2006/relationships/slide" Target="slides/slide90.xml"/><Relationship Id="rId96" Type="http://schemas.openxmlformats.org/officeDocument/2006/relationships/font" Target="fonts/font1.fntdata"/><Relationship Id="rId1" Type="http://schemas.openxmlformats.org/officeDocument/2006/relationships/slideMaster" Target="slideMasters/slideMaster1.xml"/><Relationship Id="rId6" Type="http://schemas.openxmlformats.org/officeDocument/2006/relationships/slide" Target="slides/slide5.xml"/><Relationship Id="rId15" Type="http://schemas.openxmlformats.org/officeDocument/2006/relationships/slide" Target="slides/slide14.xml"/><Relationship Id="rId23" Type="http://schemas.openxmlformats.org/officeDocument/2006/relationships/slide" Target="slides/slide22.xml"/><Relationship Id="rId28" Type="http://schemas.openxmlformats.org/officeDocument/2006/relationships/slide" Target="slides/slide27.xml"/><Relationship Id="rId36" Type="http://schemas.openxmlformats.org/officeDocument/2006/relationships/slide" Target="slides/slide35.xml"/><Relationship Id="rId49" Type="http://schemas.openxmlformats.org/officeDocument/2006/relationships/slide" Target="slides/slide48.xml"/><Relationship Id="rId57" Type="http://schemas.openxmlformats.org/officeDocument/2006/relationships/slide" Target="slides/slide56.xml"/><Relationship Id="rId10" Type="http://schemas.openxmlformats.org/officeDocument/2006/relationships/slide" Target="slides/slide9.xml"/><Relationship Id="rId31" Type="http://schemas.openxmlformats.org/officeDocument/2006/relationships/slide" Target="slides/slide30.xml"/><Relationship Id="rId44" Type="http://schemas.openxmlformats.org/officeDocument/2006/relationships/slide" Target="slides/slide43.xml"/><Relationship Id="rId52" Type="http://schemas.openxmlformats.org/officeDocument/2006/relationships/slide" Target="slides/slide51.xml"/><Relationship Id="rId60" Type="http://schemas.openxmlformats.org/officeDocument/2006/relationships/slide" Target="slides/slide59.xml"/><Relationship Id="rId65" Type="http://schemas.openxmlformats.org/officeDocument/2006/relationships/slide" Target="slides/slide64.xml"/><Relationship Id="rId73" Type="http://schemas.openxmlformats.org/officeDocument/2006/relationships/slide" Target="slides/slide72.xml"/><Relationship Id="rId78" Type="http://schemas.openxmlformats.org/officeDocument/2006/relationships/slide" Target="slides/slide77.xml"/><Relationship Id="rId81" Type="http://schemas.openxmlformats.org/officeDocument/2006/relationships/slide" Target="slides/slide80.xml"/><Relationship Id="rId86" Type="http://schemas.openxmlformats.org/officeDocument/2006/relationships/slide" Target="slides/slide85.xml"/><Relationship Id="rId94" Type="http://schemas.openxmlformats.org/officeDocument/2006/relationships/slide" Target="slides/slide93.xml"/><Relationship Id="rId99" Type="http://schemas.openxmlformats.org/officeDocument/2006/relationships/font" Target="fonts/font4.fntdata"/><Relationship Id="rId101" Type="http://schemas.openxmlformats.org/officeDocument/2006/relationships/commentAuthors" Target="commentAuthors.xml"/><Relationship Id="rId4" Type="http://schemas.openxmlformats.org/officeDocument/2006/relationships/slide" Target="slides/slide3.xml"/><Relationship Id="rId9" Type="http://schemas.openxmlformats.org/officeDocument/2006/relationships/slide" Target="slides/slide8.xml"/><Relationship Id="rId13" Type="http://schemas.openxmlformats.org/officeDocument/2006/relationships/slide" Target="slides/slide12.xml"/><Relationship Id="rId18" Type="http://schemas.openxmlformats.org/officeDocument/2006/relationships/slide" Target="slides/slide17.xml"/><Relationship Id="rId39" Type="http://schemas.openxmlformats.org/officeDocument/2006/relationships/slide" Target="slides/slide38.xml"/><Relationship Id="rId34" Type="http://schemas.openxmlformats.org/officeDocument/2006/relationships/slide" Target="slides/slide33.xml"/><Relationship Id="rId50" Type="http://schemas.openxmlformats.org/officeDocument/2006/relationships/slide" Target="slides/slide49.xml"/><Relationship Id="rId55" Type="http://schemas.openxmlformats.org/officeDocument/2006/relationships/slide" Target="slides/slide54.xml"/><Relationship Id="rId76" Type="http://schemas.openxmlformats.org/officeDocument/2006/relationships/slide" Target="slides/slide75.xml"/><Relationship Id="rId97" Type="http://schemas.openxmlformats.org/officeDocument/2006/relationships/font" Target="fonts/font2.fntdata"/><Relationship Id="rId104" Type="http://schemas.openxmlformats.org/officeDocument/2006/relationships/theme" Target="theme/theme1.xml"/><Relationship Id="rId7" Type="http://schemas.openxmlformats.org/officeDocument/2006/relationships/slide" Target="slides/slide6.xml"/><Relationship Id="rId71" Type="http://schemas.openxmlformats.org/officeDocument/2006/relationships/slide" Target="slides/slide70.xml"/><Relationship Id="rId92" Type="http://schemas.openxmlformats.org/officeDocument/2006/relationships/slide" Target="slides/slide91.xml"/><Relationship Id="rId2" Type="http://schemas.openxmlformats.org/officeDocument/2006/relationships/slide" Target="slides/slide1.xml"/><Relationship Id="rId29" Type="http://schemas.openxmlformats.org/officeDocument/2006/relationships/slide" Target="slides/slide28.xml"/><Relationship Id="rId24" Type="http://schemas.openxmlformats.org/officeDocument/2006/relationships/slide" Target="slides/slide23.xml"/><Relationship Id="rId40" Type="http://schemas.openxmlformats.org/officeDocument/2006/relationships/slide" Target="slides/slide39.xml"/><Relationship Id="rId45" Type="http://schemas.openxmlformats.org/officeDocument/2006/relationships/slide" Target="slides/slide44.xml"/><Relationship Id="rId66" Type="http://schemas.openxmlformats.org/officeDocument/2006/relationships/slide" Target="slides/slide65.xml"/><Relationship Id="rId87" Type="http://schemas.openxmlformats.org/officeDocument/2006/relationships/slide" Target="slides/slide86.xml"/><Relationship Id="rId61" Type="http://schemas.openxmlformats.org/officeDocument/2006/relationships/slide" Target="slides/slide60.xml"/><Relationship Id="rId82" Type="http://schemas.openxmlformats.org/officeDocument/2006/relationships/slide" Target="slides/slide81.xml"/><Relationship Id="rId19" Type="http://schemas.openxmlformats.org/officeDocument/2006/relationships/slide" Target="slides/slide18.xml"/><Relationship Id="rId14" Type="http://schemas.openxmlformats.org/officeDocument/2006/relationships/slide" Target="slides/slide13.xml"/><Relationship Id="rId30" Type="http://schemas.openxmlformats.org/officeDocument/2006/relationships/slide" Target="slides/slide29.xml"/><Relationship Id="rId35" Type="http://schemas.openxmlformats.org/officeDocument/2006/relationships/slide" Target="slides/slide34.xml"/><Relationship Id="rId56" Type="http://schemas.openxmlformats.org/officeDocument/2006/relationships/slide" Target="slides/slide55.xml"/><Relationship Id="rId77" Type="http://schemas.openxmlformats.org/officeDocument/2006/relationships/slide" Target="slides/slide76.xml"/><Relationship Id="rId100" Type="http://schemas.openxmlformats.org/officeDocument/2006/relationships/font" Target="fonts/font5.fntdata"/><Relationship Id="rId105" Type="http://schemas.openxmlformats.org/officeDocument/2006/relationships/tableStyles" Target="tableStyles.xml"/><Relationship Id="rId8" Type="http://schemas.openxmlformats.org/officeDocument/2006/relationships/slide" Target="slides/slide7.xml"/><Relationship Id="rId51" Type="http://schemas.openxmlformats.org/officeDocument/2006/relationships/slide" Target="slides/slide50.xml"/><Relationship Id="rId72" Type="http://schemas.openxmlformats.org/officeDocument/2006/relationships/slide" Target="slides/slide71.xml"/><Relationship Id="rId93" Type="http://schemas.openxmlformats.org/officeDocument/2006/relationships/slide" Target="slides/slide92.xml"/><Relationship Id="rId98" Type="http://schemas.openxmlformats.org/officeDocument/2006/relationships/font" Target="fonts/font3.fntdata"/><Relationship Id="rId3" Type="http://schemas.openxmlformats.org/officeDocument/2006/relationships/slide" Target="slides/slide2.xml"/><Relationship Id="rId25" Type="http://schemas.openxmlformats.org/officeDocument/2006/relationships/slide" Target="slides/slide24.xml"/><Relationship Id="rId46" Type="http://schemas.openxmlformats.org/officeDocument/2006/relationships/slide" Target="slides/slide45.xml"/><Relationship Id="rId67" Type="http://schemas.openxmlformats.org/officeDocument/2006/relationships/slide" Target="slides/slide66.xml"/></Relationships>
</file>

<file path=ppt/ink/ink1.xml><?xml version="1.0" encoding="utf-8"?>
<inkml:ink xmlns:inkml="http://www.w3.org/2003/InkML">
  <inkml:definitions>
    <inkml:context xml:id="ctx0">
      <inkml:inkSource xml:id="inkSrc0">
        <inkml:traceFormat>
          <inkml:channel name="X" type="integer" max="27388" units="cm"/>
          <inkml:channel name="Y" type="integer" max="18258" units="cm"/>
          <inkml:channel name="F" type="integer" max="65535" units="dev"/>
          <inkml:channel name="T" type="integer" max="2.14748E9" units="dev"/>
        </inkml:traceFormat>
        <inkml:channelProperties>
          <inkml:channelProperty channel="X" name="resolution" value="1000.29218" units="1/cm"/>
          <inkml:channelProperty channel="Y" name="resolution" value="1000.43835" units="1/cm"/>
          <inkml:channelProperty channel="F" name="resolution" value="0" units="1/dev"/>
          <inkml:channelProperty channel="T" name="resolution" value="1" units="1/dev"/>
        </inkml:channelProperties>
      </inkml:inkSource>
      <inkml:timestamp xml:id="ts0" timeString="2026-09-02T15:14:48.737"/>
    </inkml:context>
    <inkml:brush xml:id="br0">
      <inkml:brushProperty name="width" value="0.05292" units="cm"/>
      <inkml:brushProperty name="height" value="0.05292" units="cm"/>
      <inkml:brushProperty name="color" value="#FF0000"/>
    </inkml:brush>
  </inkml:definitions>
  <inkml:trace contextRef="#ctx0" brushRef="#br0">14339 13576 36863 0,'-20'-12'3264'0,"2"0"-2608"0,3 2-528 0,5 1-128 0,0 2 944 0,-7-6 144 0,-17-11 48 0,-18-12 0 0,-14-5-816 0,-10-4-176 0,1 8-16 0,1 3-128 0,2 3 0 0,3 5 0 16,2 4 0-16,-1-1 0 0,-1 5 0 0,-4 2 0 16,-5 0 0-16,-4 0 0 0,-2 3-128 0,-4 7 128 15,0 2 0-15,-13 8-144 16,-13 6-752-16,-11 12-160 16,-6 12-32-16,-3 10 0 0,-2 10-3104 0,4 16-624 0,8 5-128 0,-3 14-32 15,1 13 1520-15,4 8 288 0,8 3 64 16,3 14 16-16,3 9 2576 0,8 7 512 0</inkml:trace>
</inkml:ink>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dirty="0"/>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9BBF5E2F-2EA4-4BED-BDB7-3263066D10D9}" type="datetimeFigureOut">
              <a:rPr lang="en-US" smtClean="0"/>
              <a:t>9/4/2026</a:t>
            </a:fld>
            <a:endParaRPr lang="en-US" dirty="0"/>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dirty="0"/>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dirty="0"/>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061C2587-C0BF-41B9-B0FA-D76263C040D8}" type="slidenum">
              <a:rPr lang="en-US" smtClean="0"/>
              <a:t>‹#›</a:t>
            </a:fld>
            <a:endParaRPr lang="en-US" dirty="0"/>
          </a:p>
        </p:txBody>
      </p:sp>
    </p:spTree>
    <p:extLst>
      <p:ext uri="{BB962C8B-B14F-4D97-AF65-F5344CB8AC3E}">
        <p14:creationId xmlns:p14="http://schemas.microsoft.com/office/powerpoint/2010/main" val="2282341856"/>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2" Type="http://schemas.openxmlformats.org/officeDocument/2006/relationships/slide" Target="../slides/slide1.xml"/><Relationship Id="rId1" Type="http://schemas.openxmlformats.org/officeDocument/2006/relationships/notesMaster" Target="../notesMasters/notesMaster1.xml"/></Relationships>
</file>

<file path=ppt/notesSlides/_rels/notesSlide2.xml.rels><?xml version="1.0" encoding="UTF-8" standalone="yes"?>
<Relationships xmlns="http://schemas.openxmlformats.org/package/2006/relationships"><Relationship Id="rId2" Type="http://schemas.openxmlformats.org/officeDocument/2006/relationships/slide" Target="../slides/slide17.xml"/><Relationship Id="rId1" Type="http://schemas.openxmlformats.org/officeDocument/2006/relationships/notesMaster" Target="../notesMasters/notesMaster1.xml"/></Relationships>
</file>

<file path=ppt/notesSlides/_rels/notesSlide3.xml.rels><?xml version="1.0" encoding="UTF-8" standalone="yes"?>
<Relationships xmlns="http://schemas.openxmlformats.org/package/2006/relationships"><Relationship Id="rId2" Type="http://schemas.openxmlformats.org/officeDocument/2006/relationships/slide" Target="../slides/slide18.xml"/><Relationship Id="rId1" Type="http://schemas.openxmlformats.org/officeDocument/2006/relationships/notesMaster" Target="../notesMasters/notesMaster1.xml"/></Relationships>
</file>

<file path=ppt/notesSlides/_rels/notesSlide4.xml.rels><?xml version="1.0" encoding="UTF-8" standalone="yes"?>
<Relationships xmlns="http://schemas.openxmlformats.org/package/2006/relationships"><Relationship Id="rId2" Type="http://schemas.openxmlformats.org/officeDocument/2006/relationships/slide" Target="../slides/slide91.xml"/><Relationship Id="rId1" Type="http://schemas.openxmlformats.org/officeDocument/2006/relationships/notesMaster" Target="../notesMasters/notesMaster1.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a:p>
        </p:txBody>
      </p:sp>
      <p:sp>
        <p:nvSpPr>
          <p:cNvPr id="4" name="Slide Number Placeholder 3"/>
          <p:cNvSpPr>
            <a:spLocks noGrp="1"/>
          </p:cNvSpPr>
          <p:nvPr>
            <p:ph type="sldNum" sz="quarter" idx="10"/>
          </p:nvPr>
        </p:nvSpPr>
        <p:spPr/>
        <p:txBody>
          <a:bodyPr/>
          <a:lstStyle/>
          <a:p>
            <a:pPr>
              <a:defRPr/>
            </a:pPr>
            <a:fld id="{951F94F5-58D1-42ED-AB38-DD97D2E49478}" type="slidenum">
              <a:rPr lang="en-US" smtClean="0"/>
              <a:pPr>
                <a:defRPr/>
              </a:pPr>
              <a:t>1</a:t>
            </a:fld>
            <a:endParaRPr lang="en-US"/>
          </a:p>
        </p:txBody>
      </p:sp>
    </p:spTree>
    <p:extLst>
      <p:ext uri="{BB962C8B-B14F-4D97-AF65-F5344CB8AC3E}">
        <p14:creationId xmlns:p14="http://schemas.microsoft.com/office/powerpoint/2010/main" val="2912873169"/>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0697AE90-F2C4-74F5-C2C1-4CCCCD190F3A}"/>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CC6A93CA-6851-662C-93A7-0DAFAAEB8F98}"/>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296E7D72-DDE4-84FC-3885-74D85F13C0DB}"/>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45F86BCB-8F13-7BD8-154E-A8A8444C9240}"/>
              </a:ext>
            </a:extLst>
          </p:cNvPr>
          <p:cNvSpPr>
            <a:spLocks noGrp="1"/>
          </p:cNvSpPr>
          <p:nvPr>
            <p:ph type="sldNum" sz="quarter" idx="5"/>
          </p:nvPr>
        </p:nvSpPr>
        <p:spPr/>
        <p:txBody>
          <a:bodyPr/>
          <a:lstStyle/>
          <a:p>
            <a:fld id="{061C2587-C0BF-41B9-B0FA-D76263C040D8}" type="slidenum">
              <a:rPr lang="en-US" smtClean="0"/>
              <a:t>17</a:t>
            </a:fld>
            <a:endParaRPr lang="en-US" dirty="0"/>
          </a:p>
        </p:txBody>
      </p:sp>
    </p:spTree>
    <p:extLst>
      <p:ext uri="{BB962C8B-B14F-4D97-AF65-F5344CB8AC3E}">
        <p14:creationId xmlns:p14="http://schemas.microsoft.com/office/powerpoint/2010/main" val="192765399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C66E169-ED02-258E-1157-A5D5F4A19EFF}"/>
            </a:ext>
          </a:extLst>
        </p:cNvPr>
        <p:cNvGrpSpPr/>
        <p:nvPr/>
      </p:nvGrpSpPr>
      <p:grpSpPr>
        <a:xfrm>
          <a:off x="0" y="0"/>
          <a:ext cx="0" cy="0"/>
          <a:chOff x="0" y="0"/>
          <a:chExt cx="0" cy="0"/>
        </a:xfrm>
      </p:grpSpPr>
      <p:sp>
        <p:nvSpPr>
          <p:cNvPr id="2" name="Slide Image Placeholder 1">
            <a:extLst>
              <a:ext uri="{FF2B5EF4-FFF2-40B4-BE49-F238E27FC236}">
                <a16:creationId xmlns:a16="http://schemas.microsoft.com/office/drawing/2014/main" id="{E41414C7-1EA0-91C6-9B1E-53DE87557DDD}"/>
              </a:ext>
            </a:extLst>
          </p:cNvPr>
          <p:cNvSpPr>
            <a:spLocks noGrp="1" noRot="1" noChangeAspect="1"/>
          </p:cNvSpPr>
          <p:nvPr>
            <p:ph type="sldImg"/>
          </p:nvPr>
        </p:nvSpPr>
        <p:spPr/>
      </p:sp>
      <p:sp>
        <p:nvSpPr>
          <p:cNvPr id="3" name="Notes Placeholder 2">
            <a:extLst>
              <a:ext uri="{FF2B5EF4-FFF2-40B4-BE49-F238E27FC236}">
                <a16:creationId xmlns:a16="http://schemas.microsoft.com/office/drawing/2014/main" id="{320F7F3B-8904-1226-61F4-FE34F91AF8F9}"/>
              </a:ext>
            </a:extLst>
          </p:cNvPr>
          <p:cNvSpPr>
            <a:spLocks noGrp="1"/>
          </p:cNvSpPr>
          <p:nvPr>
            <p:ph type="body" idx="1"/>
          </p:nvPr>
        </p:nvSpPr>
        <p:spPr/>
        <p:txBody>
          <a:bodyPr/>
          <a:lstStyle/>
          <a:p>
            <a:endParaRPr lang="en-US" dirty="0"/>
          </a:p>
        </p:txBody>
      </p:sp>
      <p:sp>
        <p:nvSpPr>
          <p:cNvPr id="4" name="Slide Number Placeholder 3">
            <a:extLst>
              <a:ext uri="{FF2B5EF4-FFF2-40B4-BE49-F238E27FC236}">
                <a16:creationId xmlns:a16="http://schemas.microsoft.com/office/drawing/2014/main" id="{AD550C1F-FB0E-5017-7A3B-E362261D7FCE}"/>
              </a:ext>
            </a:extLst>
          </p:cNvPr>
          <p:cNvSpPr>
            <a:spLocks noGrp="1"/>
          </p:cNvSpPr>
          <p:nvPr>
            <p:ph type="sldNum" sz="quarter" idx="5"/>
          </p:nvPr>
        </p:nvSpPr>
        <p:spPr/>
        <p:txBody>
          <a:bodyPr/>
          <a:lstStyle/>
          <a:p>
            <a:fld id="{061C2587-C0BF-41B9-B0FA-D76263C040D8}" type="slidenum">
              <a:rPr lang="en-US" smtClean="0"/>
              <a:t>18</a:t>
            </a:fld>
            <a:endParaRPr lang="en-US" dirty="0"/>
          </a:p>
        </p:txBody>
      </p:sp>
    </p:spTree>
    <p:extLst>
      <p:ext uri="{BB962C8B-B14F-4D97-AF65-F5344CB8AC3E}">
        <p14:creationId xmlns:p14="http://schemas.microsoft.com/office/powerpoint/2010/main" val="424740770"/>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a:xfrm>
            <a:off x="381000" y="685800"/>
            <a:ext cx="6096000" cy="3429000"/>
          </a:xfrm>
        </p:spPr>
      </p:sp>
      <p:sp>
        <p:nvSpPr>
          <p:cNvPr id="3" name="Notes Placeholder 2"/>
          <p:cNvSpPr>
            <a:spLocks noGrp="1"/>
          </p:cNvSpPr>
          <p:nvPr>
            <p:ph type="body" idx="1"/>
          </p:nvPr>
        </p:nvSpPr>
        <p:spPr/>
        <p:txBody>
          <a:bodyPr/>
          <a:lstStyle/>
          <a:p>
            <a:r>
              <a:rPr lang="en-US" dirty="0"/>
              <a:t>Both Loaded</a:t>
            </a:r>
            <a:r>
              <a:rPr lang="en-US" baseline="0" dirty="0"/>
              <a:t> conflict with At(B)</a:t>
            </a:r>
          </a:p>
          <a:p>
            <a:r>
              <a:rPr lang="en-US" baseline="0" dirty="0"/>
              <a:t>Both Loaded conflict with Unloaded</a:t>
            </a:r>
            <a:endParaRPr lang="en-US" dirty="0"/>
          </a:p>
        </p:txBody>
      </p:sp>
      <p:sp>
        <p:nvSpPr>
          <p:cNvPr id="4" name="Slide Number Placeholder 3"/>
          <p:cNvSpPr>
            <a:spLocks noGrp="1"/>
          </p:cNvSpPr>
          <p:nvPr>
            <p:ph type="sldNum" sz="quarter" idx="10"/>
          </p:nvPr>
        </p:nvSpPr>
        <p:spPr/>
        <p:txBody>
          <a:bodyPr/>
          <a:lstStyle/>
          <a:p>
            <a:fld id="{0A87297D-1BAC-8B4E-92D3-9921758C420F}" type="slidenum">
              <a:rPr lang="en-US" smtClean="0"/>
              <a:t>91</a:t>
            </a:fld>
            <a:endParaRPr lang="en-US"/>
          </a:p>
        </p:txBody>
      </p:sp>
    </p:spTree>
    <p:extLst>
      <p:ext uri="{BB962C8B-B14F-4D97-AF65-F5344CB8AC3E}">
        <p14:creationId xmlns:p14="http://schemas.microsoft.com/office/powerpoint/2010/main" val="4225296521"/>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6CBC037-32FA-4360-ABE3-07627B2BC31D}"/>
              </a:ext>
            </a:extLst>
          </p:cNvPr>
          <p:cNvSpPr>
            <a:spLocks noGrp="1"/>
          </p:cNvSpPr>
          <p:nvPr>
            <p:ph type="ctrTitle"/>
          </p:nvPr>
        </p:nvSpPr>
        <p:spPr>
          <a:xfrm>
            <a:off x="1524000" y="1122363"/>
            <a:ext cx="9144000" cy="2387600"/>
          </a:xfrm>
          <a:prstGeom prst="rect">
            <a:avLst/>
          </a:prstGeom>
        </p:spPr>
        <p:txBody>
          <a:bodyPr anchor="b">
            <a:normAutofit/>
          </a:bodyPr>
          <a:lstStyle>
            <a:lvl1pPr algn="ctr">
              <a:defRPr sz="5400"/>
            </a:lvl1pPr>
          </a:lstStyle>
          <a:p>
            <a:r>
              <a:rPr lang="en-US"/>
              <a:t>Click to edit Master title style</a:t>
            </a:r>
          </a:p>
        </p:txBody>
      </p:sp>
      <p:sp>
        <p:nvSpPr>
          <p:cNvPr id="3" name="Subtitle 2">
            <a:extLst>
              <a:ext uri="{FF2B5EF4-FFF2-40B4-BE49-F238E27FC236}">
                <a16:creationId xmlns:a16="http://schemas.microsoft.com/office/drawing/2014/main" id="{0D505A9D-A4AF-4C69-803F-B3FD8FE7AA0D}"/>
              </a:ext>
            </a:extLst>
          </p:cNvPr>
          <p:cNvSpPr>
            <a:spLocks noGrp="1"/>
          </p:cNvSpPr>
          <p:nvPr>
            <p:ph type="subTitle" idx="1"/>
          </p:nvPr>
        </p:nvSpPr>
        <p:spPr>
          <a:xfrm>
            <a:off x="1524000" y="3602038"/>
            <a:ext cx="9144000" cy="1655762"/>
          </a:xfrm>
          <a:prstGeom prst="rect">
            <a:avLst/>
          </a:prstGeom>
        </p:spPr>
        <p:txBody>
          <a:bodyPr>
            <a:normAutofit/>
          </a:bodyPr>
          <a:lstStyle>
            <a:lvl1pPr marL="0" indent="0" algn="ctr">
              <a:buNone/>
              <a:defRPr sz="3200">
                <a:solidFill>
                  <a:schemeClr val="accent1">
                    <a:lumMod val="75000"/>
                  </a:schemeClr>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endParaRPr lang="en-US" dirty="0"/>
          </a:p>
        </p:txBody>
      </p:sp>
    </p:spTree>
    <p:extLst>
      <p:ext uri="{BB962C8B-B14F-4D97-AF65-F5344CB8AC3E}">
        <p14:creationId xmlns:p14="http://schemas.microsoft.com/office/powerpoint/2010/main" val="2476362431"/>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9815EC7-C509-45E9-A595-C7C08F5047E6}"/>
              </a:ext>
            </a:extLst>
          </p:cNvPr>
          <p:cNvSpPr>
            <a:spLocks noGrp="1"/>
          </p:cNvSpPr>
          <p:nvPr>
            <p:ph type="title"/>
          </p:nvPr>
        </p:nvSpPr>
        <p:spPr>
          <a:xfrm>
            <a:off x="552099" y="367131"/>
            <a:ext cx="10515600" cy="627812"/>
          </a:xfrm>
          <a:prstGeom prst="rect">
            <a:avLst/>
          </a:prstGeom>
        </p:spPr>
        <p:txBody>
          <a:bodyPr>
            <a:noAutofit/>
          </a:bodyPr>
          <a:lstStyle>
            <a:lvl1pPr>
              <a:defRPr sz="4000"/>
            </a:lvl1pPr>
          </a:lstStyle>
          <a:p>
            <a:r>
              <a:rPr lang="en-US" dirty="0"/>
              <a:t>Click to edit Master title style</a:t>
            </a:r>
          </a:p>
        </p:txBody>
      </p:sp>
      <p:sp>
        <p:nvSpPr>
          <p:cNvPr id="3" name="Content Placeholder 2">
            <a:extLst>
              <a:ext uri="{FF2B5EF4-FFF2-40B4-BE49-F238E27FC236}">
                <a16:creationId xmlns:a16="http://schemas.microsoft.com/office/drawing/2014/main" id="{3CB61D1F-B34A-4BF8-908F-7A236993989F}"/>
              </a:ext>
            </a:extLst>
          </p:cNvPr>
          <p:cNvSpPr>
            <a:spLocks noGrp="1"/>
          </p:cNvSpPr>
          <p:nvPr>
            <p:ph idx="1"/>
          </p:nvPr>
        </p:nvSpPr>
        <p:spPr>
          <a:xfrm>
            <a:off x="552099" y="1113178"/>
            <a:ext cx="10515600" cy="2039539"/>
          </a:xfrm>
          <a:prstGeom prst="rect">
            <a:avLst/>
          </a:prstGeom>
        </p:spPr>
        <p:txBody>
          <a:bodyPr/>
          <a:lstStyle>
            <a:lvl1pPr marL="0" indent="0">
              <a:buFont typeface="Wingdings" panose="05000000000000000000" pitchFamily="2" charset="2"/>
              <a:buNone/>
              <a:defRPr>
                <a:solidFill>
                  <a:schemeClr val="accent1">
                    <a:lumMod val="75000"/>
                  </a:schemeClr>
                </a:solidFill>
              </a:defRPr>
            </a:lvl1pPr>
            <a:lvl2pPr marL="230188" indent="-230188">
              <a:buFont typeface="Wingdings" panose="05000000000000000000" pitchFamily="2" charset="2"/>
              <a:buChar char="§"/>
              <a:defRPr/>
            </a:lvl2pPr>
            <a:lvl3pPr marL="460375" indent="-230188">
              <a:buFont typeface="Wingdings" panose="05000000000000000000" pitchFamily="2" charset="2"/>
              <a:buChar char="§"/>
              <a:defRPr/>
            </a:lvl3pPr>
            <a:lvl4pPr marL="684213" indent="-223838">
              <a:buFont typeface="Wingdings" panose="05000000000000000000" pitchFamily="2" charset="2"/>
              <a:buChar char="§"/>
              <a:defRPr/>
            </a:lvl4pPr>
            <a:lvl5pPr marL="914400" indent="-228600">
              <a:buFont typeface="Wingdings" panose="05000000000000000000" pitchFamily="2" charset="2"/>
              <a:buChar char="§"/>
              <a:defRPr/>
            </a:lvl5pPr>
          </a:lstStyle>
          <a:p>
            <a:pPr lvl="0"/>
            <a:r>
              <a:rPr lang="en-US" dirty="0"/>
              <a:t>Edit Master text styles</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Slide Number Placeholder 5">
            <a:extLst>
              <a:ext uri="{FF2B5EF4-FFF2-40B4-BE49-F238E27FC236}">
                <a16:creationId xmlns:a16="http://schemas.microsoft.com/office/drawing/2014/main" id="{16F6A89D-691A-4F7C-98F1-F0C593DCAC4F}"/>
              </a:ext>
            </a:extLst>
          </p:cNvPr>
          <p:cNvSpPr>
            <a:spLocks noGrp="1"/>
          </p:cNvSpPr>
          <p:nvPr>
            <p:ph type="sldNum" sz="quarter" idx="4"/>
          </p:nvPr>
        </p:nvSpPr>
        <p:spPr>
          <a:xfrm>
            <a:off x="9096837" y="6362388"/>
            <a:ext cx="2743200" cy="365125"/>
          </a:xfrm>
          <a:prstGeom prst="rect">
            <a:avLst/>
          </a:prstGeom>
        </p:spPr>
        <p:txBody>
          <a:bodyPr/>
          <a:lstStyle>
            <a:lvl1pPr algn="r">
              <a:defRPr/>
            </a:lvl1pPr>
          </a:lstStyle>
          <a:p>
            <a:fld id="{4E5DC575-B3DA-4894-AC1D-D96F1860F14D}" type="slidenum">
              <a:rPr lang="en-US" smtClean="0"/>
              <a:pPr/>
              <a:t>‹#›</a:t>
            </a:fld>
            <a:endParaRPr lang="en-US" dirty="0"/>
          </a:p>
        </p:txBody>
      </p:sp>
    </p:spTree>
    <p:extLst>
      <p:ext uri="{BB962C8B-B14F-4D97-AF65-F5344CB8AC3E}">
        <p14:creationId xmlns:p14="http://schemas.microsoft.com/office/powerpoint/2010/main" val="142975598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548BDF3-C675-4FE4-A910-AC4D9638641C}"/>
              </a:ext>
            </a:extLst>
          </p:cNvPr>
          <p:cNvSpPr>
            <a:spLocks noGrp="1"/>
          </p:cNvSpPr>
          <p:nvPr>
            <p:ph type="title"/>
          </p:nvPr>
        </p:nvSpPr>
        <p:spPr>
          <a:xfrm>
            <a:off x="831850" y="1709738"/>
            <a:ext cx="10515600" cy="2852737"/>
          </a:xfrm>
          <a:prstGeom prst="rect">
            <a:avLst/>
          </a:prstGeo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C1E326A-32E2-4FAA-B286-2C7318FA9953}"/>
              </a:ext>
            </a:extLst>
          </p:cNvPr>
          <p:cNvSpPr>
            <a:spLocks noGrp="1"/>
          </p:cNvSpPr>
          <p:nvPr>
            <p:ph type="body" idx="1"/>
          </p:nvPr>
        </p:nvSpPr>
        <p:spPr>
          <a:xfrm>
            <a:off x="831850" y="4589463"/>
            <a:ext cx="10515600" cy="1500187"/>
          </a:xfrm>
          <a:prstGeom prst="rect">
            <a:avLst/>
          </a:prstGeo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Edit Master text styles</a:t>
            </a:r>
          </a:p>
        </p:txBody>
      </p:sp>
      <p:sp>
        <p:nvSpPr>
          <p:cNvPr id="4" name="Date Placeholder 3">
            <a:extLst>
              <a:ext uri="{FF2B5EF4-FFF2-40B4-BE49-F238E27FC236}">
                <a16:creationId xmlns:a16="http://schemas.microsoft.com/office/drawing/2014/main" id="{EE11D807-F2AA-4847-A712-DB46B5082E5B}"/>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3918B119-C720-495E-B60C-22CBB6586E5D}"/>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FE2A286-1540-4D00-A534-703021A3BD42}"/>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56834374"/>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7D5E853-5CAF-42AD-AB47-7F5A49B7B50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Content Placeholder 2">
            <a:extLst>
              <a:ext uri="{FF2B5EF4-FFF2-40B4-BE49-F238E27FC236}">
                <a16:creationId xmlns:a16="http://schemas.microsoft.com/office/drawing/2014/main" id="{B10D8E34-F3E7-4F97-A3DF-30EEE989C0C5}"/>
              </a:ext>
            </a:extLst>
          </p:cNvPr>
          <p:cNvSpPr>
            <a:spLocks noGrp="1"/>
          </p:cNvSpPr>
          <p:nvPr>
            <p:ph sz="half" idx="1"/>
          </p:nvPr>
        </p:nvSpPr>
        <p:spPr>
          <a:xfrm>
            <a:off x="838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BC8AB9D5-42F1-4DA5-90B3-823D47216A6D}"/>
              </a:ext>
            </a:extLst>
          </p:cNvPr>
          <p:cNvSpPr>
            <a:spLocks noGrp="1"/>
          </p:cNvSpPr>
          <p:nvPr>
            <p:ph sz="half" idx="2"/>
          </p:nvPr>
        </p:nvSpPr>
        <p:spPr>
          <a:xfrm>
            <a:off x="6172200" y="1825625"/>
            <a:ext cx="5181600" cy="435133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AA876C05-7108-4656-9F43-674919BEE9BD}"/>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A057A914-9DAA-4AE9-A76A-42447258A5E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E3C0452A-1F51-42B5-8497-BB68481ED6FA}"/>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642013512"/>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9C8A46B-388C-4D77-BE61-52E7B1C9138A}"/>
              </a:ext>
            </a:extLst>
          </p:cNvPr>
          <p:cNvSpPr>
            <a:spLocks noGrp="1"/>
          </p:cNvSpPr>
          <p:nvPr>
            <p:ph type="title"/>
          </p:nvPr>
        </p:nvSpPr>
        <p:spPr>
          <a:xfrm>
            <a:off x="839788" y="365125"/>
            <a:ext cx="10515600" cy="1325563"/>
          </a:xfrm>
          <a:prstGeom prst="rect">
            <a:avLst/>
          </a:prstGeom>
        </p:spPr>
        <p:txBody>
          <a:bodyPr/>
          <a:lstStyle/>
          <a:p>
            <a:r>
              <a:rPr lang="en-US"/>
              <a:t>Click to edit Master title style</a:t>
            </a:r>
          </a:p>
        </p:txBody>
      </p:sp>
      <p:sp>
        <p:nvSpPr>
          <p:cNvPr id="3" name="Text Placeholder 2">
            <a:extLst>
              <a:ext uri="{FF2B5EF4-FFF2-40B4-BE49-F238E27FC236}">
                <a16:creationId xmlns:a16="http://schemas.microsoft.com/office/drawing/2014/main" id="{5F6ECDA0-3BD6-450B-8B96-C3684DC87563}"/>
              </a:ext>
            </a:extLst>
          </p:cNvPr>
          <p:cNvSpPr>
            <a:spLocks noGrp="1"/>
          </p:cNvSpPr>
          <p:nvPr>
            <p:ph type="body" idx="1"/>
          </p:nvPr>
        </p:nvSpPr>
        <p:spPr>
          <a:xfrm>
            <a:off x="839788" y="1681163"/>
            <a:ext cx="5157787"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4" name="Content Placeholder 3">
            <a:extLst>
              <a:ext uri="{FF2B5EF4-FFF2-40B4-BE49-F238E27FC236}">
                <a16:creationId xmlns:a16="http://schemas.microsoft.com/office/drawing/2014/main" id="{D7D6CCF2-765D-4D39-83E7-42743CE9E796}"/>
              </a:ext>
            </a:extLst>
          </p:cNvPr>
          <p:cNvSpPr>
            <a:spLocks noGrp="1"/>
          </p:cNvSpPr>
          <p:nvPr>
            <p:ph sz="half" idx="2"/>
          </p:nvPr>
        </p:nvSpPr>
        <p:spPr>
          <a:xfrm>
            <a:off x="839788" y="2505075"/>
            <a:ext cx="5157787"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49ECD599-93B8-46A3-9EF0-230980A89B13}"/>
              </a:ext>
            </a:extLst>
          </p:cNvPr>
          <p:cNvSpPr>
            <a:spLocks noGrp="1"/>
          </p:cNvSpPr>
          <p:nvPr>
            <p:ph type="body" sz="quarter" idx="3"/>
          </p:nvPr>
        </p:nvSpPr>
        <p:spPr>
          <a:xfrm>
            <a:off x="6172200" y="1681163"/>
            <a:ext cx="5183188" cy="823912"/>
          </a:xfrm>
          <a:prstGeom prst="rect">
            <a:avLst/>
          </a:prstGeo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Edit Master text styles</a:t>
            </a:r>
          </a:p>
        </p:txBody>
      </p:sp>
      <p:sp>
        <p:nvSpPr>
          <p:cNvPr id="6" name="Content Placeholder 5">
            <a:extLst>
              <a:ext uri="{FF2B5EF4-FFF2-40B4-BE49-F238E27FC236}">
                <a16:creationId xmlns:a16="http://schemas.microsoft.com/office/drawing/2014/main" id="{FAD0E1B5-5F66-4EE8-9EE1-86A03BA8AD5D}"/>
              </a:ext>
            </a:extLst>
          </p:cNvPr>
          <p:cNvSpPr>
            <a:spLocks noGrp="1"/>
          </p:cNvSpPr>
          <p:nvPr>
            <p:ph sz="quarter" idx="4"/>
          </p:nvPr>
        </p:nvSpPr>
        <p:spPr>
          <a:xfrm>
            <a:off x="6172200" y="2505075"/>
            <a:ext cx="5183188" cy="3684588"/>
          </a:xfrm>
          <a:prstGeom prst="rect">
            <a:avLst/>
          </a:prstGeom>
        </p:spPr>
        <p:txBody>
          <a:body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EC4E6235-3EAC-4DFF-9A14-1ADA715CC2A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8" name="Footer Placeholder 7">
            <a:extLst>
              <a:ext uri="{FF2B5EF4-FFF2-40B4-BE49-F238E27FC236}">
                <a16:creationId xmlns:a16="http://schemas.microsoft.com/office/drawing/2014/main" id="{0132BF57-DA9A-4492-A076-AB71F5BE90B8}"/>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9" name="Slide Number Placeholder 8">
            <a:extLst>
              <a:ext uri="{FF2B5EF4-FFF2-40B4-BE49-F238E27FC236}">
                <a16:creationId xmlns:a16="http://schemas.microsoft.com/office/drawing/2014/main" id="{9BB5FCD9-5D4E-4E57-9402-7599F98853C9}"/>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472636713"/>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F300DDE-4BCF-4525-91BE-72A54FC8C28F}"/>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Date Placeholder 2">
            <a:extLst>
              <a:ext uri="{FF2B5EF4-FFF2-40B4-BE49-F238E27FC236}">
                <a16:creationId xmlns:a16="http://schemas.microsoft.com/office/drawing/2014/main" id="{E9F6FE61-20C8-49B5-BF10-C0DCB24C6750}"/>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4" name="Footer Placeholder 3">
            <a:extLst>
              <a:ext uri="{FF2B5EF4-FFF2-40B4-BE49-F238E27FC236}">
                <a16:creationId xmlns:a16="http://schemas.microsoft.com/office/drawing/2014/main" id="{36D4D872-320C-4D19-B900-0E59609A4287}"/>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5" name="Slide Number Placeholder 4">
            <a:extLst>
              <a:ext uri="{FF2B5EF4-FFF2-40B4-BE49-F238E27FC236}">
                <a16:creationId xmlns:a16="http://schemas.microsoft.com/office/drawing/2014/main" id="{7C0B071D-2650-40F5-8B1E-46DF9DB8D898}"/>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177177494"/>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FA747EB5-7CA0-4A83-9D1B-19C143605145}"/>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3" name="Footer Placeholder 2">
            <a:extLst>
              <a:ext uri="{FF2B5EF4-FFF2-40B4-BE49-F238E27FC236}">
                <a16:creationId xmlns:a16="http://schemas.microsoft.com/office/drawing/2014/main" id="{C32C3624-E3A1-4C8A-95B8-43FE56CEEE7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4" name="Slide Number Placeholder 3">
            <a:extLst>
              <a:ext uri="{FF2B5EF4-FFF2-40B4-BE49-F238E27FC236}">
                <a16:creationId xmlns:a16="http://schemas.microsoft.com/office/drawing/2014/main" id="{FD65764B-81AF-4873-8E85-B90AF3207576}"/>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511124616"/>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D7F3DD2-9E90-4EBF-9B07-2194BDC33C6E}"/>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26E8BFE9-2F23-4BCD-B60A-0983EBBCEB90}"/>
              </a:ext>
            </a:extLst>
          </p:cNvPr>
          <p:cNvSpPr>
            <a:spLocks noGrp="1"/>
          </p:cNvSpPr>
          <p:nvPr>
            <p:ph idx="1"/>
          </p:nvPr>
        </p:nvSpPr>
        <p:spPr>
          <a:xfrm>
            <a:off x="5183188" y="987425"/>
            <a:ext cx="6172200" cy="4873625"/>
          </a:xfrm>
          <a:prstGeom prst="rect">
            <a:avLst/>
          </a:prstGeo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F795FE31-2336-4B0E-BC8F-3572FA6EC20B}"/>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A7DFD6EC-511A-455D-8BD9-982DE4390AD3}"/>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4067B1AA-215E-4D2A-873E-12B2C91049D2}"/>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35E25FC-1B80-4F9E-AB2D-C76EBB645014}"/>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58763423"/>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8639F35-1611-42F7-A008-1247A6AC1DD6}"/>
              </a:ext>
            </a:extLst>
          </p:cNvPr>
          <p:cNvSpPr>
            <a:spLocks noGrp="1"/>
          </p:cNvSpPr>
          <p:nvPr>
            <p:ph type="title"/>
          </p:nvPr>
        </p:nvSpPr>
        <p:spPr>
          <a:xfrm>
            <a:off x="839788" y="457200"/>
            <a:ext cx="3932237" cy="1600200"/>
          </a:xfrm>
          <a:prstGeom prst="rect">
            <a:avLst/>
          </a:prstGeo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3E268273-8ED8-4A31-9442-466BDD24B810}"/>
              </a:ext>
            </a:extLst>
          </p:cNvPr>
          <p:cNvSpPr>
            <a:spLocks noGrp="1"/>
          </p:cNvSpPr>
          <p:nvPr>
            <p:ph type="pic" idx="1"/>
          </p:nvPr>
        </p:nvSpPr>
        <p:spPr>
          <a:xfrm>
            <a:off x="5183188" y="987425"/>
            <a:ext cx="6172200" cy="4873625"/>
          </a:xfrm>
          <a:prstGeom prst="rect">
            <a:avLst/>
          </a:prstGeo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dirty="0"/>
              <a:t>Click icon to add picture</a:t>
            </a:r>
          </a:p>
        </p:txBody>
      </p:sp>
      <p:sp>
        <p:nvSpPr>
          <p:cNvPr id="4" name="Text Placeholder 3">
            <a:extLst>
              <a:ext uri="{FF2B5EF4-FFF2-40B4-BE49-F238E27FC236}">
                <a16:creationId xmlns:a16="http://schemas.microsoft.com/office/drawing/2014/main" id="{836F42B4-A61A-4FDA-B0DC-F40834BD8ED9}"/>
              </a:ext>
            </a:extLst>
          </p:cNvPr>
          <p:cNvSpPr>
            <a:spLocks noGrp="1"/>
          </p:cNvSpPr>
          <p:nvPr>
            <p:ph type="body" sz="half" idx="2"/>
          </p:nvPr>
        </p:nvSpPr>
        <p:spPr>
          <a:xfrm>
            <a:off x="839788" y="2057400"/>
            <a:ext cx="3932237" cy="3811588"/>
          </a:xfrm>
          <a:prstGeom prst="rect">
            <a:avLst/>
          </a:prstGeo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Edit Master text styles</a:t>
            </a:r>
          </a:p>
        </p:txBody>
      </p:sp>
      <p:sp>
        <p:nvSpPr>
          <p:cNvPr id="5" name="Date Placeholder 4">
            <a:extLst>
              <a:ext uri="{FF2B5EF4-FFF2-40B4-BE49-F238E27FC236}">
                <a16:creationId xmlns:a16="http://schemas.microsoft.com/office/drawing/2014/main" id="{C2D9FEBD-503F-464B-B22C-555050B32A4C}"/>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6" name="Footer Placeholder 5">
            <a:extLst>
              <a:ext uri="{FF2B5EF4-FFF2-40B4-BE49-F238E27FC236}">
                <a16:creationId xmlns:a16="http://schemas.microsoft.com/office/drawing/2014/main" id="{84AC58AB-1586-418B-A030-C9B1CABED1A0}"/>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7" name="Slide Number Placeholder 6">
            <a:extLst>
              <a:ext uri="{FF2B5EF4-FFF2-40B4-BE49-F238E27FC236}">
                <a16:creationId xmlns:a16="http://schemas.microsoft.com/office/drawing/2014/main" id="{F6CF43F4-342D-4F33-99B8-27ACFF6C099F}"/>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354804666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204AEEE-3587-4C7D-BAA3-0C3E401F313A}"/>
              </a:ext>
            </a:extLst>
          </p:cNvPr>
          <p:cNvSpPr>
            <a:spLocks noGrp="1"/>
          </p:cNvSpPr>
          <p:nvPr>
            <p:ph type="title"/>
          </p:nvPr>
        </p:nvSpPr>
        <p:spPr>
          <a:xfrm>
            <a:off x="838200" y="365125"/>
            <a:ext cx="10515600" cy="1325563"/>
          </a:xfrm>
          <a:prstGeom prst="rect">
            <a:avLst/>
          </a:prstGeom>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F98654F2-609F-41BE-BF94-9566C0BCC8F1}"/>
              </a:ext>
            </a:extLst>
          </p:cNvPr>
          <p:cNvSpPr>
            <a:spLocks noGrp="1"/>
          </p:cNvSpPr>
          <p:nvPr>
            <p:ph type="body" orient="vert" idx="1"/>
          </p:nvPr>
        </p:nvSpPr>
        <p:spPr>
          <a:xfrm>
            <a:off x="838200" y="1825625"/>
            <a:ext cx="10515600" cy="43513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79FEAD64-81FE-45C7-87BE-C99041D876D2}"/>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3DC9082A-2241-44ED-B9AD-9750B21A6885}"/>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8D710290-45AC-4A7C-9A77-667E4B9CF220}"/>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2976742306"/>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DD5DDBF4-DC75-4000-B4CD-4560FF8BCA5D}"/>
              </a:ext>
            </a:extLst>
          </p:cNvPr>
          <p:cNvSpPr>
            <a:spLocks noGrp="1"/>
          </p:cNvSpPr>
          <p:nvPr>
            <p:ph type="title" orient="vert"/>
          </p:nvPr>
        </p:nvSpPr>
        <p:spPr>
          <a:xfrm>
            <a:off x="8724900" y="365125"/>
            <a:ext cx="2628900" cy="5811838"/>
          </a:xfrm>
          <a:prstGeom prst="rect">
            <a:avLst/>
          </a:prstGeo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438E350-8C93-428E-9B85-FE7F21988F2E}"/>
              </a:ext>
            </a:extLst>
          </p:cNvPr>
          <p:cNvSpPr>
            <a:spLocks noGrp="1"/>
          </p:cNvSpPr>
          <p:nvPr>
            <p:ph type="body" orient="vert" idx="1"/>
          </p:nvPr>
        </p:nvSpPr>
        <p:spPr>
          <a:xfrm>
            <a:off x="838200" y="365125"/>
            <a:ext cx="7734300" cy="5811838"/>
          </a:xfrm>
          <a:prstGeom prst="rect">
            <a:avLst/>
          </a:prstGeom>
        </p:spPr>
        <p:txBody>
          <a:bodyPr vert="eaVert"/>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FDB2166D-1728-4813-9139-87CA01351A24}"/>
              </a:ext>
            </a:extLst>
          </p:cNvPr>
          <p:cNvSpPr>
            <a:spLocks noGrp="1"/>
          </p:cNvSpPr>
          <p:nvPr>
            <p:ph type="dt" sz="half" idx="10"/>
          </p:nvPr>
        </p:nvSpPr>
        <p:spPr>
          <a:xfrm>
            <a:off x="838200" y="6356350"/>
            <a:ext cx="2743200" cy="365125"/>
          </a:xfrm>
          <a:prstGeom prst="rect">
            <a:avLst/>
          </a:prstGeom>
        </p:spPr>
        <p:txBody>
          <a:bodyPr/>
          <a:lstStyle/>
          <a:p>
            <a:fld id="{FEC3EB89-3411-4E32-9B86-664EF2A4EA09}" type="datetimeFigureOut">
              <a:rPr lang="en-US" smtClean="0"/>
              <a:t>9/4/2026</a:t>
            </a:fld>
            <a:endParaRPr lang="en-US" dirty="0"/>
          </a:p>
        </p:txBody>
      </p:sp>
      <p:sp>
        <p:nvSpPr>
          <p:cNvPr id="5" name="Footer Placeholder 4">
            <a:extLst>
              <a:ext uri="{FF2B5EF4-FFF2-40B4-BE49-F238E27FC236}">
                <a16:creationId xmlns:a16="http://schemas.microsoft.com/office/drawing/2014/main" id="{0DF9C6B2-CD29-4F7A-8C8F-E7523A74F37C}"/>
              </a:ext>
            </a:extLst>
          </p:cNvPr>
          <p:cNvSpPr>
            <a:spLocks noGrp="1"/>
          </p:cNvSpPr>
          <p:nvPr>
            <p:ph type="ftr" sz="quarter" idx="11"/>
          </p:nvPr>
        </p:nvSpPr>
        <p:spPr>
          <a:xfrm>
            <a:off x="4038600" y="6356350"/>
            <a:ext cx="4114800" cy="365125"/>
          </a:xfrm>
          <a:prstGeom prst="rect">
            <a:avLst/>
          </a:prstGeom>
        </p:spPr>
        <p:txBody>
          <a:bodyPr/>
          <a:lstStyle/>
          <a:p>
            <a:endParaRPr lang="en-US" dirty="0"/>
          </a:p>
        </p:txBody>
      </p:sp>
      <p:sp>
        <p:nvSpPr>
          <p:cNvPr id="6" name="Slide Number Placeholder 5">
            <a:extLst>
              <a:ext uri="{FF2B5EF4-FFF2-40B4-BE49-F238E27FC236}">
                <a16:creationId xmlns:a16="http://schemas.microsoft.com/office/drawing/2014/main" id="{B34A101A-1A5F-4B8A-B35C-38FD5CC03737}"/>
              </a:ext>
            </a:extLst>
          </p:cNvPr>
          <p:cNvSpPr>
            <a:spLocks noGrp="1"/>
          </p:cNvSpPr>
          <p:nvPr>
            <p:ph type="sldNum" sz="quarter" idx="12"/>
          </p:nvPr>
        </p:nvSpPr>
        <p:spPr>
          <a:xfrm>
            <a:off x="8610600" y="6356350"/>
            <a:ext cx="2743200" cy="365125"/>
          </a:xfrm>
          <a:prstGeom prst="rect">
            <a:avLst/>
          </a:prstGeom>
        </p:spPr>
        <p:txBody>
          <a:bodyPr/>
          <a:lstStyle/>
          <a:p>
            <a:fld id="{4E5DC575-B3DA-4894-AC1D-D96F1860F14D}" type="slidenum">
              <a:rPr lang="en-US" smtClean="0"/>
              <a:t>‹#›</a:t>
            </a:fld>
            <a:endParaRPr lang="en-US" dirty="0"/>
          </a:p>
        </p:txBody>
      </p:sp>
    </p:spTree>
    <p:extLst>
      <p:ext uri="{BB962C8B-B14F-4D97-AF65-F5344CB8AC3E}">
        <p14:creationId xmlns:p14="http://schemas.microsoft.com/office/powerpoint/2010/main" val="1838803680"/>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Tree>
    <p:extLst>
      <p:ext uri="{BB962C8B-B14F-4D97-AF65-F5344CB8AC3E}">
        <p14:creationId xmlns:p14="http://schemas.microsoft.com/office/powerpoint/2010/main" val="368823728"/>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1.png"/><Relationship Id="rId2" Type="http://schemas.openxmlformats.org/officeDocument/2006/relationships/notesSlide" Target="../notesSlides/notesSlide1.xml"/><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3" Type="http://schemas.openxmlformats.org/officeDocument/2006/relationships/image" Target="../media/image190.png"/><Relationship Id="rId2" Type="http://schemas.openxmlformats.org/officeDocument/2006/relationships/image" Target="../media/image180.png"/><Relationship Id="rId1" Type="http://schemas.openxmlformats.org/officeDocument/2006/relationships/slideLayout" Target="../slideLayouts/slideLayout2.xml"/><Relationship Id="rId5" Type="http://schemas.openxmlformats.org/officeDocument/2006/relationships/image" Target="../media/image210.png"/><Relationship Id="rId4" Type="http://schemas.openxmlformats.org/officeDocument/2006/relationships/image" Target="../media/image200.png"/></Relationships>
</file>

<file path=ppt/slides/_rels/slide9.xml.rels><?xml version="1.0" encoding="UTF-8" standalone="yes"?>
<Relationships xmlns="http://schemas.openxmlformats.org/package/2006/relationships"><Relationship Id="rId2" Type="http://schemas.openxmlformats.org/officeDocument/2006/relationships/image" Target="../media/image220.png"/><Relationship Id="rId1" Type="http://schemas.openxmlformats.org/officeDocument/2006/relationships/slideLayout" Target="../slideLayouts/slideLayout2.xml"/><Relationship Id="rId6" Type="http://schemas.openxmlformats.org/officeDocument/2006/relationships/image" Target="../media/image33.png"/><Relationship Id="rId5" Type="http://schemas.openxmlformats.org/officeDocument/2006/relationships/image" Target="../media/image250.png"/><Relationship Id="rId4" Type="http://schemas.openxmlformats.org/officeDocument/2006/relationships/image" Target="../media/image240.png"/></Relationships>
</file>

<file path=ppt/slides/_rels/slide10.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60.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1.xml.rels><?xml version="1.0" encoding="UTF-8" standalone="yes"?>
<Relationships xmlns="http://schemas.openxmlformats.org/package/2006/relationships"><Relationship Id="rId3" Type="http://schemas.openxmlformats.org/officeDocument/2006/relationships/image" Target="../media/image33.png"/><Relationship Id="rId2" Type="http://schemas.openxmlformats.org/officeDocument/2006/relationships/image" Target="../media/image2.png"/><Relationship Id="rId1" Type="http://schemas.openxmlformats.org/officeDocument/2006/relationships/slideLayout" Target="../slideLayouts/slideLayout2.xml"/><Relationship Id="rId6" Type="http://schemas.openxmlformats.org/officeDocument/2006/relationships/image" Target="../media/image36.png"/><Relationship Id="rId5" Type="http://schemas.openxmlformats.org/officeDocument/2006/relationships/image" Target="../media/image35.png"/><Relationship Id="rId4" Type="http://schemas.openxmlformats.org/officeDocument/2006/relationships/image" Target="../media/image34.png"/></Relationships>
</file>

<file path=ppt/slides/_rels/slide12.xml.rels><?xml version="1.0" encoding="UTF-8" standalone="yes"?>
<Relationships xmlns="http://schemas.openxmlformats.org/package/2006/relationships"><Relationship Id="rId8" Type="http://schemas.openxmlformats.org/officeDocument/2006/relationships/image" Target="../media/image36.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280.png"/><Relationship Id="rId1" Type="http://schemas.openxmlformats.org/officeDocument/2006/relationships/slideLayout" Target="../slideLayouts/slideLayout2.xml"/><Relationship Id="rId6" Type="http://schemas.openxmlformats.org/officeDocument/2006/relationships/image" Target="../media/image37.png"/><Relationship Id="rId11" Type="http://schemas.openxmlformats.org/officeDocument/2006/relationships/image" Target="../media/image6.png"/><Relationship Id="rId5" Type="http://schemas.openxmlformats.org/officeDocument/2006/relationships/image" Target="../media/image35.png"/><Relationship Id="rId10" Type="http://schemas.openxmlformats.org/officeDocument/2006/relationships/customXml" Target="../ink/ink1.xml"/><Relationship Id="rId4" Type="http://schemas.openxmlformats.org/officeDocument/2006/relationships/image" Target="../media/image34.png"/><Relationship Id="rId9" Type="http://schemas.openxmlformats.org/officeDocument/2006/relationships/image" Target="../media/image39.png"/></Relationships>
</file>

<file path=ppt/slides/_rels/slide13.xml.rels><?xml version="1.0" encoding="UTF-8" standalone="yes"?>
<Relationships xmlns="http://schemas.openxmlformats.org/package/2006/relationships"><Relationship Id="rId8" Type="http://schemas.openxmlformats.org/officeDocument/2006/relationships/image" Target="../media/image40.png"/><Relationship Id="rId3" Type="http://schemas.openxmlformats.org/officeDocument/2006/relationships/image" Target="../media/image33.png"/><Relationship Id="rId7" Type="http://schemas.openxmlformats.org/officeDocument/2006/relationships/image" Target="../media/image38.png"/><Relationship Id="rId2" Type="http://schemas.openxmlformats.org/officeDocument/2006/relationships/image" Target="../media/image3.png"/><Relationship Id="rId1" Type="http://schemas.openxmlformats.org/officeDocument/2006/relationships/slideLayout" Target="../slideLayouts/slideLayout2.xml"/><Relationship Id="rId6" Type="http://schemas.openxmlformats.org/officeDocument/2006/relationships/image" Target="../media/image37.png"/><Relationship Id="rId5" Type="http://schemas.openxmlformats.org/officeDocument/2006/relationships/image" Target="../media/image35.png"/><Relationship Id="rId4" Type="http://schemas.openxmlformats.org/officeDocument/2006/relationships/image" Target="../media/image34.png"/><Relationship Id="rId9" Type="http://schemas.openxmlformats.org/officeDocument/2006/relationships/image" Target="../media/image39.png"/></Relationships>
</file>

<file path=ppt/slides/_rels/slide14.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2" Type="http://schemas.openxmlformats.org/officeDocument/2006/relationships/image" Target="../media/image45.png"/><Relationship Id="rId2" Type="http://schemas.openxmlformats.org/officeDocument/2006/relationships/image" Target="../media/image3.png"/><Relationship Id="rId1" Type="http://schemas.openxmlformats.org/officeDocument/2006/relationships/slideLayout" Target="../slideLayouts/slideLayout2.xml"/><Relationship Id="rId11" Type="http://schemas.openxmlformats.org/officeDocument/2006/relationships/image" Target="../media/image44.png"/><Relationship Id="rId10" Type="http://schemas.openxmlformats.org/officeDocument/2006/relationships/image" Target="../media/image43.png"/><Relationship Id="rId9" Type="http://schemas.openxmlformats.org/officeDocument/2006/relationships/image" Target="../media/image42.png"/><Relationship Id="rId14" Type="http://schemas.openxmlformats.org/officeDocument/2006/relationships/image" Target="../media/image47.png"/></Relationships>
</file>

<file path=ppt/slides/_rels/slide15.xml.rels><?xml version="1.0" encoding="UTF-8" standalone="yes"?>
<Relationships xmlns="http://schemas.openxmlformats.org/package/2006/relationships"><Relationship Id="rId8" Type="http://schemas.openxmlformats.org/officeDocument/2006/relationships/image" Target="../media/image41.png"/><Relationship Id="rId13" Type="http://schemas.openxmlformats.org/officeDocument/2006/relationships/image" Target="../media/image46.png"/><Relationship Id="rId12" Type="http://schemas.openxmlformats.org/officeDocument/2006/relationships/image" Target="../media/image45.png"/><Relationship Id="rId2" Type="http://schemas.openxmlformats.org/officeDocument/2006/relationships/image" Target="../media/image4.png"/><Relationship Id="rId1" Type="http://schemas.openxmlformats.org/officeDocument/2006/relationships/slideLayout" Target="../slideLayouts/slideLayout2.xml"/><Relationship Id="rId11" Type="http://schemas.openxmlformats.org/officeDocument/2006/relationships/image" Target="../media/image44.png"/><Relationship Id="rId10" Type="http://schemas.openxmlformats.org/officeDocument/2006/relationships/image" Target="../media/image43.png"/><Relationship Id="rId9" Type="http://schemas.openxmlformats.org/officeDocument/2006/relationships/image" Target="../media/image42.png"/><Relationship Id="rId14" Type="http://schemas.openxmlformats.org/officeDocument/2006/relationships/image" Target="../media/image47.png"/></Relationships>
</file>

<file path=ppt/slides/_rels/slide16.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8" Type="http://schemas.openxmlformats.org/officeDocument/2006/relationships/image" Target="../media/image14.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2.xml"/><Relationship Id="rId1" Type="http://schemas.openxmlformats.org/officeDocument/2006/relationships/slideLayout" Target="../slideLayouts/slideLayout2.xml"/><Relationship Id="rId6" Type="http://schemas.openxmlformats.org/officeDocument/2006/relationships/image" Target="../media/image12.png"/><Relationship Id="rId5" Type="http://schemas.openxmlformats.org/officeDocument/2006/relationships/image" Target="../media/image11.png"/><Relationship Id="rId4" Type="http://schemas.openxmlformats.org/officeDocument/2006/relationships/image" Target="../media/image10.png"/><Relationship Id="rId9" Type="http://schemas.openxmlformats.org/officeDocument/2006/relationships/image" Target="../media/image15.png"/></Relationships>
</file>

<file path=ppt/slides/_rels/slide18.xml.rels><?xml version="1.0" encoding="UTF-8" standalone="yes"?>
<Relationships xmlns="http://schemas.openxmlformats.org/package/2006/relationships"><Relationship Id="rId8" Type="http://schemas.openxmlformats.org/officeDocument/2006/relationships/image" Target="../media/image17.png"/><Relationship Id="rId3" Type="http://schemas.openxmlformats.org/officeDocument/2006/relationships/image" Target="../media/image9.png"/><Relationship Id="rId7" Type="http://schemas.openxmlformats.org/officeDocument/2006/relationships/image" Target="../media/image13.png"/><Relationship Id="rId2" Type="http://schemas.openxmlformats.org/officeDocument/2006/relationships/notesSlide" Target="../notesSlides/notesSlide3.xml"/><Relationship Id="rId1" Type="http://schemas.openxmlformats.org/officeDocument/2006/relationships/slideLayout" Target="../slideLayouts/slideLayout2.xml"/><Relationship Id="rId6" Type="http://schemas.openxmlformats.org/officeDocument/2006/relationships/image" Target="../media/image16.png"/><Relationship Id="rId11" Type="http://schemas.openxmlformats.org/officeDocument/2006/relationships/image" Target="../media/image20.png"/><Relationship Id="rId5" Type="http://schemas.openxmlformats.org/officeDocument/2006/relationships/image" Target="../media/image11.png"/><Relationship Id="rId10" Type="http://schemas.openxmlformats.org/officeDocument/2006/relationships/image" Target="../media/image19.png"/><Relationship Id="rId4" Type="http://schemas.openxmlformats.org/officeDocument/2006/relationships/image" Target="../media/image10.png"/><Relationship Id="rId9" Type="http://schemas.openxmlformats.org/officeDocument/2006/relationships/image" Target="../media/image18.png"/></Relationships>
</file>

<file path=ppt/slides/_rels/slide19.xml.rels><?xml version="1.0" encoding="UTF-8" standalone="yes"?>
<Relationships xmlns="http://schemas.openxmlformats.org/package/2006/relationships"><Relationship Id="rId13" Type="http://schemas.openxmlformats.org/officeDocument/2006/relationships/image" Target="../media/image45.png"/><Relationship Id="rId3" Type="http://schemas.openxmlformats.org/officeDocument/2006/relationships/image" Target="../media/image7.png"/><Relationship Id="rId12" Type="http://schemas.openxmlformats.org/officeDocument/2006/relationships/image" Target="../media/image44.png"/><Relationship Id="rId2" Type="http://schemas.openxmlformats.org/officeDocument/2006/relationships/image" Target="../media/image4.png"/><Relationship Id="rId1" Type="http://schemas.openxmlformats.org/officeDocument/2006/relationships/slideLayout" Target="../slideLayouts/slideLayout2.xml"/><Relationship Id="rId11" Type="http://schemas.openxmlformats.org/officeDocument/2006/relationships/image" Target="../media/image43.png"/><Relationship Id="rId15" Type="http://schemas.openxmlformats.org/officeDocument/2006/relationships/image" Target="../media/image47.png"/><Relationship Id="rId10" Type="http://schemas.openxmlformats.org/officeDocument/2006/relationships/image" Target="../media/image42.png"/><Relationship Id="rId9" Type="http://schemas.openxmlformats.org/officeDocument/2006/relationships/image" Target="../media/image41.png"/><Relationship Id="rId14" Type="http://schemas.openxmlformats.org/officeDocument/2006/relationships/image" Target="../media/image46.png"/></Relationships>
</file>

<file path=ppt/slides/_rels/slide20.xml.rels><?xml version="1.0" encoding="UTF-8" standalone="yes"?>
<Relationships xmlns="http://schemas.openxmlformats.org/package/2006/relationships"><Relationship Id="rId8" Type="http://schemas.openxmlformats.org/officeDocument/2006/relationships/image" Target="../media/image39.png"/><Relationship Id="rId3" Type="http://schemas.openxmlformats.org/officeDocument/2006/relationships/image" Target="../media/image34.png"/><Relationship Id="rId7" Type="http://schemas.openxmlformats.org/officeDocument/2006/relationships/image" Target="../media/image48.png"/><Relationship Id="rId2" Type="http://schemas.openxmlformats.org/officeDocument/2006/relationships/image" Target="../media/image33.png"/><Relationship Id="rId1" Type="http://schemas.openxmlformats.org/officeDocument/2006/relationships/slideLayout" Target="../slideLayouts/slideLayout2.xml"/><Relationship Id="rId6" Type="http://schemas.openxmlformats.org/officeDocument/2006/relationships/image" Target="../media/image38.png"/><Relationship Id="rId5" Type="http://schemas.openxmlformats.org/officeDocument/2006/relationships/image" Target="../media/image37.png"/><Relationship Id="rId4" Type="http://schemas.openxmlformats.org/officeDocument/2006/relationships/image" Target="../media/image35.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2" Type="http://schemas.openxmlformats.org/officeDocument/2006/relationships/image" Target="../media/image8.pn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27.xml.rels><?xml version="1.0" encoding="UTF-8" standalone="yes"?>
<Relationships xmlns="http://schemas.openxmlformats.org/package/2006/relationships"><Relationship Id="rId8" Type="http://schemas.openxmlformats.org/officeDocument/2006/relationships/image" Target="../media/image49.png"/><Relationship Id="rId3" Type="http://schemas.openxmlformats.org/officeDocument/2006/relationships/image" Target="../media/image27.png"/><Relationship Id="rId7" Type="http://schemas.openxmlformats.org/officeDocument/2006/relationships/image" Target="../media/image32.png"/><Relationship Id="rId2" Type="http://schemas.openxmlformats.org/officeDocument/2006/relationships/image" Target="../media/image26.png"/><Relationship Id="rId1" Type="http://schemas.openxmlformats.org/officeDocument/2006/relationships/slideLayout" Target="../slideLayouts/slideLayout2.xml"/><Relationship Id="rId6" Type="http://schemas.openxmlformats.org/officeDocument/2006/relationships/image" Target="../media/image31.png"/><Relationship Id="rId5" Type="http://schemas.openxmlformats.org/officeDocument/2006/relationships/image" Target="../media/image29.png"/><Relationship Id="rId4" Type="http://schemas.openxmlformats.org/officeDocument/2006/relationships/image" Target="../media/image28.pn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29.xml.rels><?xml version="1.0" encoding="UTF-8" standalone="yes"?>
<Relationships xmlns="http://schemas.openxmlformats.org/package/2006/relationships"><Relationship Id="rId2" Type="http://schemas.openxmlformats.org/officeDocument/2006/relationships/image" Target="../media/image21.png"/><Relationship Id="rId1" Type="http://schemas.openxmlformats.org/officeDocument/2006/relationships/slideLayout" Target="../slideLayouts/slideLayout2.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35.xml.rels><?xml version="1.0" encoding="UTF-8" standalone="yes"?>
<Relationships xmlns="http://schemas.openxmlformats.org/package/2006/relationships"><Relationship Id="rId2" Type="http://schemas.openxmlformats.org/officeDocument/2006/relationships/image" Target="../media/image22.png"/><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s>
</file>

<file path=ppt/slides/_rels/slide37.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s>
</file>

<file path=ppt/slides/_rels/slide38.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hyperlink" Target="https://www.cs.cmu.edu/~pvirtue/AIS/modules/planning/pancake_robot.html" TargetMode="External"/><Relationship Id="rId1" Type="http://schemas.openxmlformats.org/officeDocument/2006/relationships/slideLayout" Target="../slideLayouts/slideLayout2.xml"/></Relationships>
</file>

<file path=ppt/slides/_rels/slide39.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510.png"/><Relationship Id="rId1" Type="http://schemas.openxmlformats.org/officeDocument/2006/relationships/slideLayout" Target="../slideLayouts/slideLayout2.xml"/></Relationships>
</file>

<file path=ppt/slides/_rels/slide40.xml.rels><?xml version="1.0" encoding="UTF-8" standalone="yes"?>
<Relationships xmlns="http://schemas.openxmlformats.org/package/2006/relationships"><Relationship Id="rId3" Type="http://schemas.openxmlformats.org/officeDocument/2006/relationships/image" Target="../media/image24.png"/><Relationship Id="rId2" Type="http://schemas.openxmlformats.org/officeDocument/2006/relationships/hyperlink" Target="https://www.cs.cmu.edu/~pvirtue/AIS/modules/planning/piano_mover.html" TargetMode="External"/><Relationship Id="rId1" Type="http://schemas.openxmlformats.org/officeDocument/2006/relationships/slideLayout" Target="../slideLayouts/slideLayout2.xml"/></Relationships>
</file>

<file path=ppt/slides/_rels/slide41.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4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5.xml.rels><?xml version="1.0" encoding="UTF-8" standalone="yes"?>
<Relationships xmlns="http://schemas.openxmlformats.org/package/2006/relationships"><Relationship Id="rId8" Type="http://schemas.openxmlformats.org/officeDocument/2006/relationships/image" Target="../media/image54.png"/><Relationship Id="rId3" Type="http://schemas.openxmlformats.org/officeDocument/2006/relationships/image" Target="../media/image30.png"/><Relationship Id="rId7" Type="http://schemas.openxmlformats.org/officeDocument/2006/relationships/image" Target="../media/image53.png"/><Relationship Id="rId2" Type="http://schemas.openxmlformats.org/officeDocument/2006/relationships/image" Target="../media/image25.png"/><Relationship Id="rId1" Type="http://schemas.openxmlformats.org/officeDocument/2006/relationships/slideLayout" Target="../slideLayouts/slideLayout2.xml"/><Relationship Id="rId6" Type="http://schemas.openxmlformats.org/officeDocument/2006/relationships/image" Target="../media/image52.png"/><Relationship Id="rId5" Type="http://schemas.openxmlformats.org/officeDocument/2006/relationships/image" Target="../media/image51.png"/><Relationship Id="rId4" Type="http://schemas.openxmlformats.org/officeDocument/2006/relationships/image" Target="../media/image50.png"/><Relationship Id="rId9" Type="http://schemas.openxmlformats.org/officeDocument/2006/relationships/image" Target="../media/image55.png"/></Relationships>
</file>

<file path=ppt/slides/_rels/slide46.xml.rels><?xml version="1.0" encoding="UTF-8" standalone="yes"?>
<Relationships xmlns="http://schemas.openxmlformats.org/package/2006/relationships"><Relationship Id="rId2" Type="http://schemas.openxmlformats.org/officeDocument/2006/relationships/image" Target="../media/image56.png"/><Relationship Id="rId1" Type="http://schemas.openxmlformats.org/officeDocument/2006/relationships/slideLayout" Target="../slideLayouts/slideLayout2.xml"/></Relationships>
</file>

<file path=ppt/slides/_rels/slide47.xml.rels><?xml version="1.0" encoding="UTF-8" standalone="yes"?>
<Relationships xmlns="http://schemas.openxmlformats.org/package/2006/relationships"><Relationship Id="rId2" Type="http://schemas.openxmlformats.org/officeDocument/2006/relationships/image" Target="../media/image57.png"/><Relationship Id="rId1" Type="http://schemas.openxmlformats.org/officeDocument/2006/relationships/slideLayout" Target="../slideLayouts/slideLayout2.xml"/></Relationships>
</file>

<file path=ppt/slides/_rels/slide4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0.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1.xml.rels><?xml version="1.0" encoding="UTF-8" standalone="yes"?>
<Relationships xmlns="http://schemas.openxmlformats.org/package/2006/relationships"><Relationship Id="rId2" Type="http://schemas.openxmlformats.org/officeDocument/2006/relationships/image" Target="../media/image58.png"/><Relationship Id="rId1" Type="http://schemas.openxmlformats.org/officeDocument/2006/relationships/slideLayout" Target="../slideLayouts/slideLayout2.xml"/></Relationships>
</file>

<file path=ppt/slides/_rels/slide52.xml.rels><?xml version="1.0" encoding="UTF-8" standalone="yes"?>
<Relationships xmlns="http://schemas.openxmlformats.org/package/2006/relationships"><Relationship Id="rId3" Type="http://schemas.openxmlformats.org/officeDocument/2006/relationships/image" Target="../media/image60.png"/><Relationship Id="rId2" Type="http://schemas.openxmlformats.org/officeDocument/2006/relationships/image" Target="../media/image59.png"/><Relationship Id="rId1" Type="http://schemas.openxmlformats.org/officeDocument/2006/relationships/slideLayout" Target="../slideLayouts/slideLayout2.xml"/></Relationships>
</file>

<file path=ppt/slides/_rels/slide53.xml.rels><?xml version="1.0" encoding="UTF-8" standalone="yes"?>
<Relationships xmlns="http://schemas.openxmlformats.org/package/2006/relationships"><Relationship Id="rId3" Type="http://schemas.openxmlformats.org/officeDocument/2006/relationships/image" Target="../media/image62.png"/><Relationship Id="rId2" Type="http://schemas.openxmlformats.org/officeDocument/2006/relationships/image" Target="../media/image61.png"/><Relationship Id="rId1" Type="http://schemas.openxmlformats.org/officeDocument/2006/relationships/slideLayout" Target="../slideLayouts/slideLayout2.xml"/></Relationships>
</file>

<file path=ppt/slides/_rels/slide5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56.xml.rels><?xml version="1.0" encoding="UTF-8" standalone="yes"?>
<Relationships xmlns="http://schemas.openxmlformats.org/package/2006/relationships"><Relationship Id="rId2" Type="http://schemas.openxmlformats.org/officeDocument/2006/relationships/image" Target="../media/image63.png"/><Relationship Id="rId1" Type="http://schemas.openxmlformats.org/officeDocument/2006/relationships/slideLayout" Target="../slideLayouts/slideLayout2.xml"/></Relationships>
</file>

<file path=ppt/slides/_rels/slide57.xml.rels><?xml version="1.0" encoding="UTF-8" standalone="yes"?>
<Relationships xmlns="http://schemas.openxmlformats.org/package/2006/relationships"><Relationship Id="rId3" Type="http://schemas.openxmlformats.org/officeDocument/2006/relationships/image" Target="../media/image63.png"/><Relationship Id="rId2" Type="http://schemas.openxmlformats.org/officeDocument/2006/relationships/image" Target="../media/image64.png"/><Relationship Id="rId1" Type="http://schemas.openxmlformats.org/officeDocument/2006/relationships/slideLayout" Target="../slideLayouts/slideLayout2.xml"/></Relationships>
</file>

<file path=ppt/slides/_rels/slide58.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59.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0.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1.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2.xml.rels><?xml version="1.0" encoding="UTF-8" standalone="yes"?>
<Relationships xmlns="http://schemas.openxmlformats.org/package/2006/relationships"><Relationship Id="rId3" Type="http://schemas.openxmlformats.org/officeDocument/2006/relationships/image" Target="../media/image66.png"/><Relationship Id="rId2" Type="http://schemas.openxmlformats.org/officeDocument/2006/relationships/image" Target="../media/image65.png"/><Relationship Id="rId1" Type="http://schemas.openxmlformats.org/officeDocument/2006/relationships/slideLayout" Target="../slideLayouts/slideLayout2.xml"/><Relationship Id="rId4" Type="http://schemas.openxmlformats.org/officeDocument/2006/relationships/image" Target="../media/image67.png"/></Relationships>
</file>

<file path=ppt/slides/_rels/slide63.xml.rels><?xml version="1.0" encoding="UTF-8" standalone="yes"?>
<Relationships xmlns="http://schemas.openxmlformats.org/package/2006/relationships"><Relationship Id="rId3" Type="http://schemas.openxmlformats.org/officeDocument/2006/relationships/image" Target="../media/image68.png"/><Relationship Id="rId2" Type="http://schemas.openxmlformats.org/officeDocument/2006/relationships/hyperlink" Target="https://en.wikipedia.org/wiki/Rapidly_exploring_random_tree#Variants_and_improvements_for_motion_planning" TargetMode="External"/><Relationship Id="rId1" Type="http://schemas.openxmlformats.org/officeDocument/2006/relationships/slideLayout" Target="../slideLayouts/slideLayout2.xml"/></Relationships>
</file>

<file path=ppt/slides/_rels/slide64.xml.rels><?xml version="1.0" encoding="UTF-8" standalone="yes"?>
<Relationships xmlns="http://schemas.openxmlformats.org/package/2006/relationships"><Relationship Id="rId2" Type="http://schemas.openxmlformats.org/officeDocument/2006/relationships/image" Target="../media/image69.png"/><Relationship Id="rId1" Type="http://schemas.openxmlformats.org/officeDocument/2006/relationships/slideLayout" Target="../slideLayouts/slideLayout2.xml"/></Relationships>
</file>

<file path=ppt/slides/_rels/slide65.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6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69.xml.rels><?xml version="1.0" encoding="UTF-8" standalone="yes"?>
<Relationships xmlns="http://schemas.openxmlformats.org/package/2006/relationships"><Relationship Id="rId1" Type="http://schemas.openxmlformats.org/officeDocument/2006/relationships/slideLayout" Target="../slideLayouts/slideLayout3.xml"/></Relationships>
</file>

<file path=ppt/slides/_rels/slide7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6.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_rels/slide77.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_rels/slide78.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_rels/slide79.xml.rels><?xml version="1.0" encoding="UTF-8" standalone="yes"?>
<Relationships xmlns="http://schemas.openxmlformats.org/package/2006/relationships"><Relationship Id="rId2" Type="http://schemas.openxmlformats.org/officeDocument/2006/relationships/image" Target="../media/image70.tiff"/><Relationship Id="rId1" Type="http://schemas.openxmlformats.org/officeDocument/2006/relationships/slideLayout" Target="../slideLayouts/slideLayout2.xml"/></Relationships>
</file>

<file path=ppt/slides/_rels/slide8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1.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7.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8.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89.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0.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1.xml.rels><?xml version="1.0" encoding="UTF-8" standalone="yes"?>
<Relationships xmlns="http://schemas.openxmlformats.org/package/2006/relationships"><Relationship Id="rId2" Type="http://schemas.openxmlformats.org/officeDocument/2006/relationships/notesSlide" Target="../notesSlides/notesSlide4.xml"/><Relationship Id="rId1" Type="http://schemas.openxmlformats.org/officeDocument/2006/relationships/slideLayout" Target="../slideLayouts/slideLayout2.xml"/></Relationships>
</file>

<file path=ppt/slides/_rels/slide9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9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122" name="Rectangle 5"/>
          <p:cNvSpPr>
            <a:spLocks noGrp="1" noChangeArrowheads="1"/>
          </p:cNvSpPr>
          <p:nvPr>
            <p:ph type="ctrTitle"/>
          </p:nvPr>
        </p:nvSpPr>
        <p:spPr>
          <a:xfrm>
            <a:off x="0" y="279401"/>
            <a:ext cx="12192000" cy="1470025"/>
          </a:xfrm>
        </p:spPr>
        <p:txBody>
          <a:bodyPr>
            <a:normAutofit/>
          </a:bodyPr>
          <a:lstStyle/>
          <a:p>
            <a:r>
              <a:rPr lang="en-US" sz="4400" dirty="0"/>
              <a:t>07-380 AI &amp; ML II</a:t>
            </a:r>
            <a:br>
              <a:rPr lang="en-US" sz="4400" dirty="0"/>
            </a:br>
            <a:endParaRPr lang="en-US" sz="4400" dirty="0"/>
          </a:p>
        </p:txBody>
      </p:sp>
      <p:sp>
        <p:nvSpPr>
          <p:cNvPr id="5123" name="Rectangle 6"/>
          <p:cNvSpPr>
            <a:spLocks noGrp="1" noChangeArrowheads="1"/>
          </p:cNvSpPr>
          <p:nvPr>
            <p:ph type="subTitle" idx="1"/>
          </p:nvPr>
        </p:nvSpPr>
        <p:spPr>
          <a:xfrm>
            <a:off x="0" y="1295400"/>
            <a:ext cx="12192000" cy="1524000"/>
          </a:xfrm>
        </p:spPr>
        <p:txBody>
          <a:bodyPr/>
          <a:lstStyle/>
          <a:p>
            <a:pPr eaLnBrk="1" hangingPunct="1"/>
            <a:r>
              <a:rPr lang="en-US" sz="4267" dirty="0"/>
              <a:t>Classical Planning II</a:t>
            </a:r>
          </a:p>
          <a:p>
            <a:pPr eaLnBrk="1" hangingPunct="1"/>
            <a:r>
              <a:rPr lang="en-US" sz="4267" dirty="0"/>
              <a:t>and Motion Planning</a:t>
            </a:r>
          </a:p>
        </p:txBody>
      </p:sp>
      <p:sp>
        <p:nvSpPr>
          <p:cNvPr id="5125" name="Text Box 8"/>
          <p:cNvSpPr txBox="1">
            <a:spLocks noChangeArrowheads="1"/>
          </p:cNvSpPr>
          <p:nvPr/>
        </p:nvSpPr>
        <p:spPr bwMode="auto">
          <a:xfrm>
            <a:off x="0" y="5562600"/>
            <a:ext cx="12192000" cy="892678"/>
          </a:xfrm>
          <a:prstGeom prst="rect">
            <a:avLst/>
          </a:prstGeom>
          <a:noFill/>
          <a:ln w="9525">
            <a:noFill/>
            <a:miter lim="800000"/>
            <a:headEnd/>
            <a:tailEnd/>
          </a:ln>
        </p:spPr>
        <p:txBody>
          <a:bodyPr wrap="square" lIns="91439" tIns="45719" rIns="91439" bIns="45719">
            <a:spAutoFit/>
          </a:bodyPr>
          <a:lstStyle/>
          <a:p>
            <a:pPr algn="ctr">
              <a:spcBef>
                <a:spcPct val="50000"/>
              </a:spcBef>
            </a:pPr>
            <a:r>
              <a:rPr lang="en-US" sz="2400" dirty="0"/>
              <a:t>Instructors: Pat Virtue &amp; Mohammad Salameh</a:t>
            </a:r>
          </a:p>
          <a:p>
            <a:pPr algn="ctr">
              <a:spcBef>
                <a:spcPct val="50000"/>
              </a:spcBef>
            </a:pPr>
            <a:r>
              <a:rPr lang="en-US" sz="1867" dirty="0"/>
              <a:t>Slide credits: CMU AI</a:t>
            </a:r>
          </a:p>
        </p:txBody>
      </p:sp>
      <p:pic>
        <p:nvPicPr>
          <p:cNvPr id="3" name="Picture 2" descr="Among Us Logo, symbol, meaning, history, PNG, brand">
            <a:extLst>
              <a:ext uri="{FF2B5EF4-FFF2-40B4-BE49-F238E27FC236}">
                <a16:creationId xmlns:a16="http://schemas.microsoft.com/office/drawing/2014/main" id="{EE96E07C-2441-54D6-3347-6F92BEDBEC4F}"/>
              </a:ext>
            </a:extLst>
          </p:cNvPr>
          <p:cNvPicPr>
            <a:picLocks noChangeAspect="1"/>
          </p:cNvPicPr>
          <p:nvPr/>
        </p:nvPicPr>
        <p:blipFill>
          <a:blip r:embed="rId3"/>
          <a:stretch>
            <a:fillRect/>
          </a:stretch>
        </p:blipFill>
        <p:spPr>
          <a:xfrm>
            <a:off x="4005603" y="2819400"/>
            <a:ext cx="3872934" cy="2178525"/>
          </a:xfrm>
          <a:prstGeom prst="rect">
            <a:avLst/>
          </a:prstGeom>
        </p:spPr>
      </p:pic>
    </p:spTree>
    <p:extLst>
      <p:ext uri="{BB962C8B-B14F-4D97-AF65-F5344CB8AC3E}">
        <p14:creationId xmlns:p14="http://schemas.microsoft.com/office/powerpoint/2010/main" val="2404055770"/>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BF6F90C-6CC4-BC96-44D4-CC56F8AA073B}"/>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2C607CE7-E27E-7AC9-2F40-60E11ECDD3AE}"/>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2124309178"/>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D55A0786-1252-FE44-7B7E-20B14D7F5576}"/>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State-space Search</a:t>
            </a:r>
          </a:p>
        </p:txBody>
      </p:sp>
      <p:sp>
        <p:nvSpPr>
          <p:cNvPr id="3" name="Text Placeholder 2">
            <a:extLst>
              <a:ext uri="{FF2B5EF4-FFF2-40B4-BE49-F238E27FC236}">
                <a16:creationId xmlns:a16="http://schemas.microsoft.com/office/drawing/2014/main" id="{5F872228-2909-00D1-9AB3-329BCC5408ED}"/>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844860893"/>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2FE63AB-C09E-3B42-9629-7E572931D13C}"/>
              </a:ext>
            </a:extLst>
          </p:cNvPr>
          <p:cNvSpPr>
            <a:spLocks noGrp="1"/>
          </p:cNvSpPr>
          <p:nvPr>
            <p:ph type="title"/>
          </p:nvPr>
        </p:nvSpPr>
        <p:spPr>
          <a:xfrm>
            <a:off x="552098" y="367131"/>
            <a:ext cx="11639902" cy="627812"/>
          </a:xfrm>
        </p:spPr>
        <p:txBody>
          <a:bodyPr/>
          <a:lstStyle/>
          <a:p>
            <a:r>
              <a:rPr lang="en-US" dirty="0"/>
              <a:t>Search with a State Space Graph</a:t>
            </a:r>
          </a:p>
        </p:txBody>
      </p:sp>
      <p:sp>
        <p:nvSpPr>
          <p:cNvPr id="4" name="Rectangle 3">
            <a:extLst>
              <a:ext uri="{FF2B5EF4-FFF2-40B4-BE49-F238E27FC236}">
                <a16:creationId xmlns:a16="http://schemas.microsoft.com/office/drawing/2014/main" id="{7D8AC86E-5202-7B40-8A41-338A922F8D5F}"/>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FAD65595-AAD1-1D47-98EE-B252A82F967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27C8FE6C-6C82-1940-9AB5-7ABEE943BDC6}"/>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67F978FE-9DC6-5E41-88C7-DE4793E0E699}"/>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A8C1241C-DB37-8347-B848-8B4C7D499191}"/>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A7A5224A-910C-DE4E-962A-66E1DFAA0B01}"/>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13C3665B-46B2-FE4C-A39E-C97FC9147358}"/>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80568799-4713-CA42-A931-9C82DD9E3809}"/>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C262715D-37D7-4442-9B26-7A7D37D42DF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97D57CFB-0F0E-9D43-A808-63D1FB2241D6}"/>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92F029DE-A50D-0C44-812E-9C0B6965F1D1}"/>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5A862B4E-C872-B441-9BF8-EFA2C5ED2C6D}"/>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53881072-88A4-C541-95CA-5E2B152649B4}"/>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6BD7D10C-29D1-ED40-AFAF-05C46061FB43}"/>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51C54854-D653-6544-8B84-B4B82AAEB133}"/>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7A2D950B-1897-084E-BB00-D047F6D4CA51}"/>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02865096-410D-B348-A658-17763963CE80}"/>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7EF9C870-F1C1-AB4D-AA02-2B304F39BDE7}"/>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8B45C117-C151-3F4F-8183-80D0456315B3}"/>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5E64D6E5-DD5A-F349-9D68-6D7D31A93DF1}"/>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91A9FDAA-16AF-D141-BBD0-67707E3E6553}"/>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8F2467E6-E29B-164E-BD94-1198B1DDA773}"/>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33075D88-26C8-4641-902B-BBBF20DB76A5}"/>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AA06E241-6A52-DA4E-9946-A10CA573D90F}"/>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7672AAB1-3B69-6845-AAF5-F3567680BE2F}"/>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D6E9145E-351D-FA4A-95EC-483DE1740239}"/>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FFC265F0-3760-3A4D-8F21-084C16955CB1}"/>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A27A21AF-8E30-4D42-B2C3-BD7666784400}"/>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FC8A9A95-607B-2843-AF03-CA899EEE4F13}"/>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8C0D0EBE-95E9-A046-A038-488F77D20BB5}"/>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70785C58-2A0E-8F4E-BFDE-9288641910FA}"/>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5F1D5F95-ABE0-8C49-A81D-F953F38C5BFA}"/>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4A3B96A8-30D2-B246-AEBF-C22FEDE33277}"/>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A4E3D8B8-95DE-3549-8277-5BE8EFBAEDDC}"/>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5A059072-E629-5C44-B713-4360556589E1}"/>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C92AAC2C-06F4-AB47-85F8-E52FB7C73FDF}"/>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F44F0244-E62D-9847-85AE-502EC4FB45CA}"/>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E08D8504-A711-234C-BBE6-978D129637CD}"/>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543A7977-AF0B-E943-9764-300EE5E3A39A}"/>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3580C5DB-E226-D54F-ADD8-261B7039D167}"/>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723F9F22-48E6-E646-BBD5-7444ADD2B90D}"/>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48DC9CF5-4DFB-434E-8CEA-E851811EC162}"/>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58C30777-5A32-B74A-9DB5-9515BF39D3E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07690969-4180-2347-9D5C-81336FB18313}"/>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C398D9B4-4088-F342-99B3-01F1D829FA43}"/>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46F8C063-86C0-3D44-B132-50E4662CEB9C}"/>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E5C35646-3211-3D4A-96B5-4B5D8C73DD9B}"/>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178BC9F7-B329-0643-869C-5AEC888C544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EBBCD09F-C55F-2E42-8797-5833E7DDC8C4}"/>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64AD323-E6A7-FC4F-BF66-BF24A4E34933}"/>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B28D8CAC-3AA2-324F-8649-CE4EDAFEFB32}"/>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C02D4258-5E24-4545-84F5-93C4D8DCA408}"/>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8308105F-E660-454A-BA39-9BD7092EBADF}"/>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BB46922A-B00D-D24F-9099-7BDC9F089878}"/>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4D9091B7-18B1-254B-B78E-F47896037E8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D7947AA7-A45D-DC4D-A9DE-C78F5EAE24A3}"/>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237083AE-F601-5D49-9C2F-087DE62E354F}"/>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8B2123C1-69B5-7D46-ACC4-678EAA265A68}"/>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3000D615-A804-C74F-87A8-0A0FEB1B5481}"/>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FD2CB9D2-EDF0-4E46-AB74-EB39D6DD68C7}"/>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B7050CD5-731E-CC40-B78C-254D4AAB3668}"/>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A177F747-C7EB-CD44-822F-38A568E7D969}"/>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C30D0822-8805-7C42-8418-9126F9EB5796}"/>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7DFBDE02-A699-714F-BC1C-71406A3E93B6}"/>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01F08FA1-B3BF-044E-BF1E-E5FE42414E09}"/>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B5BA998A-3F8F-574F-918B-1586313E0357}"/>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A519A046-D0B3-E94A-B480-FFD0F31735E1}"/>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9F976FAF-EF86-2A46-88F4-5103302DC054}"/>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F4281BC0-C7DD-8243-856B-A713CB50CEE0}"/>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8D284F9D-102F-9E48-9311-42BD56F89007}"/>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AF9D85F3-FEF4-914A-85E7-A61B3F9668DB}"/>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8A38C542-1426-E24F-B7DD-B71231700EEC}"/>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C7484109-33B0-B24F-87E2-DEE15A2E2FB2}"/>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ED7EF107-5584-E34B-90F3-4EF461E6F1B5}"/>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00C80C27-F7AC-5943-9503-430191349196}"/>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8A91FD5E-6A17-9741-9D40-2394CEDDC1FB}"/>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7118B3C-3259-3046-9D7D-28BACA4AA09B}"/>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7D19B740-D98C-5241-A2F3-3AC46B51EECF}"/>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3DB43EBF-BE9C-A542-A302-7C2FA39A59F2}"/>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8C9C180C-8CF0-F143-87C1-11A9B3027BAB}"/>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22583A83-B380-B34E-B805-0437936F056C}"/>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7D7FF4FF-B0C1-5A45-876F-9A3A0A766CD0}"/>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11027453-F683-0043-B6FB-0004204632A9}"/>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6E0D5B54-69D3-A147-B630-B97A3303D8BC}"/>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863D55EC-21C2-0049-96B5-24B899E16E28}"/>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9EEC4943-4070-674E-B278-05DCF56F1F90}"/>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68789E77-AFFC-4C46-A9B5-033046382BF3}"/>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808B3F4B-2F47-CD41-BB2D-C0FF24AA81B8}"/>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F652CEE4-9B70-444F-9BD7-B535230DDD77}"/>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2691B3D6-DC9F-684D-AA35-3BF7F3891418}"/>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F401E099-3F43-074B-9B2B-1A23B44368D4}"/>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375D5254-CAEE-9243-8F18-A6A4F2355E9C}"/>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1CDE43FB-A8FB-F44B-844F-B86DFC8A5EEA}"/>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7D61CDCE-2053-8E45-8391-42CBA7CEB34C}"/>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8FBCA46F-05CE-444F-8149-0715B7F77F3E}"/>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03225522-2C2B-8C4B-91C1-D614C45FFB1F}"/>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16F17223-7BF1-AF4A-B4C4-899222BC5E95}"/>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7CE2649-6C79-4947-A010-BFE1F061D82F}"/>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7E5DD368-70CB-8C40-B309-5CD541B80AC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E372A3C3-5583-844C-AF7A-800379FDE31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4A780768-956F-4D43-A349-AEC607A3EBF0}"/>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0CA4885B-C36A-AA43-AA24-D9A6F8590B1C}"/>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61273274-FD75-D641-893F-9857D0383A6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1BE0D31-82B1-EE4E-8293-C9C391944043}"/>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ACBB59FE-8777-4140-B4F3-D80F29E0E95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4DC0E514-5FCD-224E-8ED9-4F0FDAD344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1F6DC3F2-6089-6848-BD18-3EBFE96E62CA}"/>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C8B16BDB-7E7F-404E-939B-949681B5E98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B4ADBDE7-CDEE-4A43-99BB-F6004353A18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BDB6C38B-7E86-0C43-9E4B-13FC6D50A14B}"/>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7FC8B199-5C5C-B74D-9E2A-6FD3099E3F2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36FCE2C9-2F57-B94C-9BA5-36DB36A1434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22D7EE93-3191-6542-B740-5BBC9C04BFE7}"/>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53E1E184-9BAA-F842-A14A-311346A2A95D}"/>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D935BD88-BC10-9D43-9815-7FDFDFF785C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92F7C95C-692C-3849-9EC6-9B7237E08274}"/>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273FD37F-6C3D-BE4B-A7B6-68EE93B79DD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B2F66A42-D046-6946-847C-9CD904A5AD99}"/>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AF7C0479-1019-6E47-9466-C770A7220F2A}"/>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982C1D2A-7930-BD46-98AC-ABD686D32C4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E886BA32-F166-124C-BC39-B4E48B28A34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1692E65A-710E-8740-AA8C-A0745657C637}"/>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B179B654-F0AA-3349-8A18-9ADF71241418}"/>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CC2E1197-32F6-F84F-BF5D-A0B93184322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9C1EEB00-176A-0C40-BD8D-BEA2D8B92938}"/>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34534499-5E61-A14C-8E65-63AD7883F997}"/>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8C09C4E8-AF03-564A-82A1-9835F1CC709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DB7895AF-AFB0-994E-AA03-AEBE53FC2111}"/>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BACA4350-E7C6-B047-9B7D-02C358F2533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1DADCCA8-4EC7-1848-A819-A642E4439FB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31042330-1261-BF43-9FBA-1D8841CE760B}"/>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84BEDD93-DB16-5245-85A8-B1EB0A239849}"/>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9F73D217-636F-8640-8577-FB173368F2FF}"/>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58278152-F8D4-3349-8756-AEDC5E00727D}"/>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665B8124-5BE3-7241-ABD7-078E33E7B1C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E34F69F3-CEBF-884F-88CE-E481AA9AD754}"/>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BE073EDD-E63F-8E46-9345-968990354C85}"/>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65FF010-25FB-C14B-9FB7-7421913E4E68}"/>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77CA06DA-F9FA-4344-8A1B-5B55C65C05BF}"/>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3DBE43E3-93C7-654D-9DBA-E4A05AB9492D}"/>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5B6C0ACB-C679-7741-9D66-37079621C6E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1F4E8D40-980A-C442-AD84-E3102BB41B63}"/>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4D0502D5-BD36-2840-92D2-95E7AE6B6D37}"/>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4094C30B-F4EF-EE46-B6AC-FB99278D0D86}"/>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9BD3BC7D-CFB2-F648-A6F2-CDD834F19888}"/>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8D3B9E9F-9498-D347-8F5B-58E77093285E}"/>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2AB6C2CA-FE27-B640-B7AC-48F0DE11AFF7}"/>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351323F6-9353-714A-A83C-826A59F7E168}"/>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304336B6-B8C2-7446-B6E2-AD0BDCF99039}"/>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AF9D0F48-C260-D347-933C-219060372CE2}"/>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981E5161-5D6E-8E4E-BEC8-39E3582E7CC0}"/>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D0112DF3-188A-D44F-AF8B-3D76230DDCB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EE679E26-7B96-D34B-BA8D-608E2A943B2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448D7BE0-AA39-2D4E-B029-EDDB4FE5FD1A}"/>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FB23FCFF-EE62-9740-94EE-6A0F0D1584E9}"/>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3F0E5DC9-654E-9F48-8065-8777973971FF}"/>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CC2012B8-0EE2-5741-8842-4AC50C319FB8}"/>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597D2F92-F74F-784B-A1F3-6D94F29480D4}"/>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033390C-B554-A640-AF4B-05EE8AD7C2F7}"/>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D315502-8AE6-884A-9816-B8CC5E7F2B31}"/>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6CD5913F-66F6-4A4A-B7FA-5D27CC357407}"/>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5D6AC3ED-9FE4-2442-A266-FCD84343921E}"/>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99130FE9-D70A-0C46-BC7F-55D50AE5267B}"/>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70A947F3-8050-B54E-9BD1-3B3244496DC8}"/>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CA505184-A94D-0D40-9C17-4B0BB2DB872A}"/>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1DC9C0A5-4BCC-0A46-AFAE-AFAC21945B33}"/>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A21E05CD-CA7A-2245-9410-FFED236F8676}"/>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D057076D-5D2A-C341-BCA6-81B2A42AA744}"/>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723688A8-286F-154D-8F7A-7FB501AC5477}"/>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74E7BF8-8CED-CD47-89BE-72BDCCBD800B}"/>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3261FE53-E440-AF40-A1EC-DDE3191956D8}"/>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DC56CD90-A7A5-CE45-839E-35404DB3D704}"/>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1B73D5F9-F01C-E841-9DC7-25C8B91B3512}"/>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2BAC66E1-0808-6C4A-95CA-6B84F83244B1}"/>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08E71E60-D855-BB4F-9957-6612DD281B89}"/>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3CFD3958-3623-ED48-8C33-FAD8165B4759}"/>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662F624E-2258-304A-951F-057132F0B1ED}"/>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A5537C9-FFD1-114A-8A22-395A27343D36}"/>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3EAD316F-AF7E-B540-A70E-515E5F8E71A8}"/>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5A695F48-2942-AD4C-AE03-230FFC7C4D77}"/>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0A68B708-78A2-1340-9188-4B2E79915FD7}"/>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E1CA7B23-8EC4-C147-B4A7-ECD8C7B482B7}"/>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F30FB9A3-003F-A14F-9FA1-610EE2F1B49A}"/>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0DEABDE2-FAE8-BD47-9EFE-A7A2F7A092AE}"/>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55082281"/>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ACF3DB8-CF67-404A-9671-84D907819068}"/>
              </a:ext>
            </a:extLst>
          </p:cNvPr>
          <p:cNvSpPr>
            <a:spLocks noGrp="1"/>
          </p:cNvSpPr>
          <p:nvPr>
            <p:ph type="title"/>
          </p:nvPr>
        </p:nvSpPr>
        <p:spPr/>
        <p:txBody>
          <a:bodyPr/>
          <a:lstStyle/>
          <a:p>
            <a:r>
              <a:rPr lang="en-US" dirty="0"/>
              <a:t>Size of the State-Space Tree</a:t>
            </a:r>
          </a:p>
        </p:txBody>
      </p:sp>
      <p:sp>
        <p:nvSpPr>
          <p:cNvPr id="3" name="Content Placeholder 2">
            <a:extLst>
              <a:ext uri="{FF2B5EF4-FFF2-40B4-BE49-F238E27FC236}">
                <a16:creationId xmlns:a16="http://schemas.microsoft.com/office/drawing/2014/main" id="{80692FA4-20A4-7A48-B736-73A218170D79}"/>
              </a:ext>
            </a:extLst>
          </p:cNvPr>
          <p:cNvSpPr>
            <a:spLocks noGrp="1"/>
          </p:cNvSpPr>
          <p:nvPr>
            <p:ph idx="1"/>
          </p:nvPr>
        </p:nvSpPr>
        <p:spPr/>
        <p:txBody>
          <a:bodyPr/>
          <a:lstStyle/>
          <a:p>
            <a:r>
              <a:rPr lang="en-US" dirty="0"/>
              <a:t>A state-space tree’s size is exponential in the number of predicates</a:t>
            </a:r>
          </a:p>
          <a:p>
            <a:endParaRPr lang="en-US" dirty="0"/>
          </a:p>
          <a:p>
            <a:endParaRPr lang="en-US" dirty="0"/>
          </a:p>
          <a:p>
            <a:endParaRPr lang="en-US" dirty="0"/>
          </a:p>
          <a:p>
            <a:endParaRPr lang="en-US" dirty="0"/>
          </a:p>
          <a:p>
            <a:endParaRPr lang="en-US" dirty="0"/>
          </a:p>
          <a:p>
            <a:endParaRPr lang="en-US" dirty="0"/>
          </a:p>
          <a:p>
            <a:r>
              <a:rPr lang="en-US" dirty="0"/>
              <a:t>Can we reduce the size of the graph we use for planning?</a:t>
            </a:r>
          </a:p>
        </p:txBody>
      </p:sp>
      <p:sp>
        <p:nvSpPr>
          <p:cNvPr id="4" name="Rectangle 3">
            <a:extLst>
              <a:ext uri="{FF2B5EF4-FFF2-40B4-BE49-F238E27FC236}">
                <a16:creationId xmlns:a16="http://schemas.microsoft.com/office/drawing/2014/main" id="{C6BE285B-F5EC-CD44-8069-4BCFBF7BA5BF}"/>
              </a:ext>
            </a:extLst>
          </p:cNvPr>
          <p:cNvSpPr/>
          <p:nvPr/>
        </p:nvSpPr>
        <p:spPr>
          <a:xfrm>
            <a:off x="2366627"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8BDAAE9E-4169-5546-84B2-C1A81CA9BF27}"/>
              </a:ext>
            </a:extLst>
          </p:cNvPr>
          <p:cNvCxnSpPr>
            <a:cxnSpLocks noChangeAspect="1"/>
          </p:cNvCxnSpPr>
          <p:nvPr/>
        </p:nvCxnSpPr>
        <p:spPr>
          <a:xfrm flipV="1">
            <a:off x="4934055" y="287236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85AF30F6-313F-4846-8F01-67E7A02B7972}"/>
              </a:ext>
            </a:extLst>
          </p:cNvPr>
          <p:cNvSpPr>
            <a:spLocks noChangeAspect="1"/>
          </p:cNvSpPr>
          <p:nvPr/>
        </p:nvSpPr>
        <p:spPr>
          <a:xfrm>
            <a:off x="5085703" y="2550084"/>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4C7012E2-9B14-FC47-B169-E7CC87D8CE62}"/>
              </a:ext>
            </a:extLst>
          </p:cNvPr>
          <p:cNvSpPr>
            <a:spLocks noChangeAspect="1"/>
          </p:cNvSpPr>
          <p:nvPr/>
        </p:nvSpPr>
        <p:spPr>
          <a:xfrm>
            <a:off x="5579315" y="255008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89EE044A-0178-D040-B13D-2823C1E6774E}"/>
              </a:ext>
            </a:extLst>
          </p:cNvPr>
          <p:cNvSpPr>
            <a:spLocks noChangeAspect="1"/>
          </p:cNvSpPr>
          <p:nvPr/>
        </p:nvSpPr>
        <p:spPr>
          <a:xfrm>
            <a:off x="6073677" y="25508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5807C5F4-8C73-084B-B453-BACC5D19CA08}"/>
              </a:ext>
            </a:extLst>
          </p:cNvPr>
          <p:cNvCxnSpPr>
            <a:cxnSpLocks noChangeAspect="1"/>
          </p:cNvCxnSpPr>
          <p:nvPr/>
        </p:nvCxnSpPr>
        <p:spPr>
          <a:xfrm flipV="1">
            <a:off x="2278684" y="3857018"/>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79365E19-E9FC-214C-8950-6F8B02A2DCB3}"/>
              </a:ext>
            </a:extLst>
          </p:cNvPr>
          <p:cNvSpPr>
            <a:spLocks noChangeAspect="1"/>
          </p:cNvSpPr>
          <p:nvPr/>
        </p:nvSpPr>
        <p:spPr>
          <a:xfrm>
            <a:off x="2430332" y="338307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1A655F33-8C47-9F4C-BF2A-BDC4CB0CC437}"/>
              </a:ext>
            </a:extLst>
          </p:cNvPr>
          <p:cNvSpPr>
            <a:spLocks noChangeAspect="1"/>
          </p:cNvSpPr>
          <p:nvPr/>
        </p:nvSpPr>
        <p:spPr>
          <a:xfrm>
            <a:off x="2923944" y="3534734"/>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9EE2CAE8-7B53-5843-90D5-40D9EBA060D8}"/>
              </a:ext>
            </a:extLst>
          </p:cNvPr>
          <p:cNvSpPr>
            <a:spLocks noChangeAspect="1"/>
          </p:cNvSpPr>
          <p:nvPr/>
        </p:nvSpPr>
        <p:spPr>
          <a:xfrm>
            <a:off x="3418306" y="353547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B4493617-256A-0B46-87A7-D9D37C393C4D}"/>
              </a:ext>
            </a:extLst>
          </p:cNvPr>
          <p:cNvCxnSpPr>
            <a:cxnSpLocks noChangeAspect="1"/>
          </p:cNvCxnSpPr>
          <p:nvPr/>
        </p:nvCxnSpPr>
        <p:spPr>
          <a:xfrm flipV="1">
            <a:off x="4922247" y="38543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82270D73-43F8-694D-AA18-140B43904A1E}"/>
              </a:ext>
            </a:extLst>
          </p:cNvPr>
          <p:cNvSpPr>
            <a:spLocks noChangeAspect="1"/>
          </p:cNvSpPr>
          <p:nvPr/>
        </p:nvSpPr>
        <p:spPr>
          <a:xfrm>
            <a:off x="5073895" y="35321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337A4DD2-5C35-7D43-AAC1-387CCE47EDC6}"/>
              </a:ext>
            </a:extLst>
          </p:cNvPr>
          <p:cNvSpPr>
            <a:spLocks noChangeAspect="1"/>
          </p:cNvSpPr>
          <p:nvPr/>
        </p:nvSpPr>
        <p:spPr>
          <a:xfrm>
            <a:off x="6061869" y="3532839"/>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71A03450-EA57-A94C-B922-56BBCE9B5A2F}"/>
              </a:ext>
            </a:extLst>
          </p:cNvPr>
          <p:cNvCxnSpPr>
            <a:cxnSpLocks noChangeAspect="1"/>
          </p:cNvCxnSpPr>
          <p:nvPr/>
        </p:nvCxnSpPr>
        <p:spPr>
          <a:xfrm flipV="1">
            <a:off x="7463129" y="3857755"/>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95D551C7-C99F-D943-BA57-C9A076138CF2}"/>
              </a:ext>
            </a:extLst>
          </p:cNvPr>
          <p:cNvSpPr>
            <a:spLocks noChangeAspect="1"/>
          </p:cNvSpPr>
          <p:nvPr/>
        </p:nvSpPr>
        <p:spPr>
          <a:xfrm>
            <a:off x="7614777" y="353547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8AE58229-52F4-3F4D-9681-BD7D4E810C2D}"/>
              </a:ext>
            </a:extLst>
          </p:cNvPr>
          <p:cNvSpPr>
            <a:spLocks noChangeAspect="1"/>
          </p:cNvSpPr>
          <p:nvPr/>
        </p:nvSpPr>
        <p:spPr>
          <a:xfrm>
            <a:off x="8108389" y="353547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9" name="Rectangle 18">
            <a:extLst>
              <a:ext uri="{FF2B5EF4-FFF2-40B4-BE49-F238E27FC236}">
                <a16:creationId xmlns:a16="http://schemas.microsoft.com/office/drawing/2014/main" id="{F923EF2F-9E71-CA4D-BA37-3845D9E1DD7B}"/>
              </a:ext>
            </a:extLst>
          </p:cNvPr>
          <p:cNvSpPr/>
          <p:nvPr/>
        </p:nvSpPr>
        <p:spPr>
          <a:xfrm>
            <a:off x="5504118"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0" name="Rectangle 19">
            <a:extLst>
              <a:ext uri="{FF2B5EF4-FFF2-40B4-BE49-F238E27FC236}">
                <a16:creationId xmlns:a16="http://schemas.microsoft.com/office/drawing/2014/main" id="{7B278247-A829-1A42-9BE6-2E3C52DB1F07}"/>
              </a:ext>
            </a:extLst>
          </p:cNvPr>
          <p:cNvSpPr/>
          <p:nvPr/>
        </p:nvSpPr>
        <p:spPr>
          <a:xfrm>
            <a:off x="8543864" y="330460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940C4D31-953E-0B41-8D9C-0246BF716AAD}"/>
              </a:ext>
            </a:extLst>
          </p:cNvPr>
          <p:cNvSpPr>
            <a:spLocks noChangeAspect="1"/>
          </p:cNvSpPr>
          <p:nvPr/>
        </p:nvSpPr>
        <p:spPr>
          <a:xfrm>
            <a:off x="5567507" y="338307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F04B26B4-EF02-4F47-989A-EC3734E34429}"/>
              </a:ext>
            </a:extLst>
          </p:cNvPr>
          <p:cNvSpPr>
            <a:spLocks noChangeAspect="1"/>
          </p:cNvSpPr>
          <p:nvPr/>
        </p:nvSpPr>
        <p:spPr>
          <a:xfrm>
            <a:off x="8602751" y="33830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23" name="Group 22">
            <a:extLst>
              <a:ext uri="{FF2B5EF4-FFF2-40B4-BE49-F238E27FC236}">
                <a16:creationId xmlns:a16="http://schemas.microsoft.com/office/drawing/2014/main" id="{6B23013B-090E-B748-ACBC-E130359B7A22}"/>
              </a:ext>
            </a:extLst>
          </p:cNvPr>
          <p:cNvGrpSpPr/>
          <p:nvPr/>
        </p:nvGrpSpPr>
        <p:grpSpPr>
          <a:xfrm>
            <a:off x="5504868" y="2127127"/>
            <a:ext cx="468619" cy="394217"/>
            <a:chOff x="4399967" y="1188457"/>
            <a:chExt cx="468619" cy="394217"/>
          </a:xfrm>
        </p:grpSpPr>
        <p:sp>
          <p:nvSpPr>
            <p:cNvPr id="24" name="Rectangle 23">
              <a:extLst>
                <a:ext uri="{FF2B5EF4-FFF2-40B4-BE49-F238E27FC236}">
                  <a16:creationId xmlns:a16="http://schemas.microsoft.com/office/drawing/2014/main" id="{60E3686A-09F8-984B-B911-EB6DF93AB1B6}"/>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5" name="Rectangle 24">
              <a:extLst>
                <a:ext uri="{FF2B5EF4-FFF2-40B4-BE49-F238E27FC236}">
                  <a16:creationId xmlns:a16="http://schemas.microsoft.com/office/drawing/2014/main" id="{D0C1BC2F-87E3-3A40-AEC8-B7877439E1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26" name="Straight Arrow Connector 25">
            <a:extLst>
              <a:ext uri="{FF2B5EF4-FFF2-40B4-BE49-F238E27FC236}">
                <a16:creationId xmlns:a16="http://schemas.microsoft.com/office/drawing/2014/main" id="{A65681D5-2EFF-2D47-A592-108131E99924}"/>
              </a:ext>
            </a:extLst>
          </p:cNvPr>
          <p:cNvCxnSpPr/>
          <p:nvPr/>
        </p:nvCxnSpPr>
        <p:spPr>
          <a:xfrm flipV="1">
            <a:off x="5625357" y="2832247"/>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7" name="Straight Arrow Connector 26">
            <a:extLst>
              <a:ext uri="{FF2B5EF4-FFF2-40B4-BE49-F238E27FC236}">
                <a16:creationId xmlns:a16="http://schemas.microsoft.com/office/drawing/2014/main" id="{5A592593-D717-864B-A69F-C3FCA5CA6DCA}"/>
              </a:ext>
            </a:extLst>
          </p:cNvPr>
          <p:cNvCxnSpPr/>
          <p:nvPr/>
        </p:nvCxnSpPr>
        <p:spPr>
          <a:xfrm>
            <a:off x="5853952" y="2832248"/>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8" name="Straight Arrow Connector 27">
            <a:extLst>
              <a:ext uri="{FF2B5EF4-FFF2-40B4-BE49-F238E27FC236}">
                <a16:creationId xmlns:a16="http://schemas.microsoft.com/office/drawing/2014/main" id="{59EE285D-8F2B-6049-8CE0-D25E0E7FE870}"/>
              </a:ext>
            </a:extLst>
          </p:cNvPr>
          <p:cNvCxnSpPr/>
          <p:nvPr/>
        </p:nvCxnSpPr>
        <p:spPr>
          <a:xfrm flipH="1" flipV="1">
            <a:off x="8761149" y="391126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29" name="Straight Arrow Connector 28">
            <a:extLst>
              <a:ext uri="{FF2B5EF4-FFF2-40B4-BE49-F238E27FC236}">
                <a16:creationId xmlns:a16="http://schemas.microsoft.com/office/drawing/2014/main" id="{377C5676-C223-7440-8F94-03B8D40F7C5A}"/>
              </a:ext>
            </a:extLst>
          </p:cNvPr>
          <p:cNvCxnSpPr/>
          <p:nvPr/>
        </p:nvCxnSpPr>
        <p:spPr>
          <a:xfrm>
            <a:off x="9044588" y="3854387"/>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0" name="Straight Arrow Connector 29">
            <a:extLst>
              <a:ext uri="{FF2B5EF4-FFF2-40B4-BE49-F238E27FC236}">
                <a16:creationId xmlns:a16="http://schemas.microsoft.com/office/drawing/2014/main" id="{4B04D403-5889-3947-B3F7-ECC3AE3D7566}"/>
              </a:ext>
            </a:extLst>
          </p:cNvPr>
          <p:cNvCxnSpPr/>
          <p:nvPr/>
        </p:nvCxnSpPr>
        <p:spPr>
          <a:xfrm flipH="1" flipV="1">
            <a:off x="5902258" y="3874081"/>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1" name="Straight Arrow Connector 30">
            <a:extLst>
              <a:ext uri="{FF2B5EF4-FFF2-40B4-BE49-F238E27FC236}">
                <a16:creationId xmlns:a16="http://schemas.microsoft.com/office/drawing/2014/main" id="{713AFDBD-4C74-D346-9CFE-AAA41486BBF5}"/>
              </a:ext>
            </a:extLst>
          </p:cNvPr>
          <p:cNvCxnSpPr/>
          <p:nvPr/>
        </p:nvCxnSpPr>
        <p:spPr>
          <a:xfrm>
            <a:off x="6185697" y="3874081"/>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2" name="Straight Arrow Connector 31">
            <a:extLst>
              <a:ext uri="{FF2B5EF4-FFF2-40B4-BE49-F238E27FC236}">
                <a16:creationId xmlns:a16="http://schemas.microsoft.com/office/drawing/2014/main" id="{1E45E25A-BD4C-A046-883E-79113755450F}"/>
              </a:ext>
            </a:extLst>
          </p:cNvPr>
          <p:cNvCxnSpPr/>
          <p:nvPr/>
        </p:nvCxnSpPr>
        <p:spPr>
          <a:xfrm flipH="1" flipV="1">
            <a:off x="3104980" y="3874818"/>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3" name="Straight Arrow Connector 32">
            <a:extLst>
              <a:ext uri="{FF2B5EF4-FFF2-40B4-BE49-F238E27FC236}">
                <a16:creationId xmlns:a16="http://schemas.microsoft.com/office/drawing/2014/main" id="{879AEE98-9240-8148-9BB6-11BF0533E6B1}"/>
              </a:ext>
            </a:extLst>
          </p:cNvPr>
          <p:cNvCxnSpPr/>
          <p:nvPr/>
        </p:nvCxnSpPr>
        <p:spPr>
          <a:xfrm>
            <a:off x="3388419" y="38748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4" name="Straight Arrow Connector 33">
            <a:extLst>
              <a:ext uri="{FF2B5EF4-FFF2-40B4-BE49-F238E27FC236}">
                <a16:creationId xmlns:a16="http://schemas.microsoft.com/office/drawing/2014/main" id="{656175C5-A46B-7841-9AC9-6FF6BE07AC35}"/>
              </a:ext>
            </a:extLst>
          </p:cNvPr>
          <p:cNvCxnSpPr/>
          <p:nvPr/>
        </p:nvCxnSpPr>
        <p:spPr>
          <a:xfrm flipV="1">
            <a:off x="3305301" y="3014140"/>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5" name="Straight Arrow Connector 34">
            <a:extLst>
              <a:ext uri="{FF2B5EF4-FFF2-40B4-BE49-F238E27FC236}">
                <a16:creationId xmlns:a16="http://schemas.microsoft.com/office/drawing/2014/main" id="{1A54C5BC-907E-014B-8A8F-73C4D83557B0}"/>
              </a:ext>
            </a:extLst>
          </p:cNvPr>
          <p:cNvCxnSpPr/>
          <p:nvPr/>
        </p:nvCxnSpPr>
        <p:spPr>
          <a:xfrm flipH="1">
            <a:off x="3617799" y="3014140"/>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6" name="Straight Arrow Connector 35">
            <a:extLst>
              <a:ext uri="{FF2B5EF4-FFF2-40B4-BE49-F238E27FC236}">
                <a16:creationId xmlns:a16="http://schemas.microsoft.com/office/drawing/2014/main" id="{8C0D277B-62E1-E44A-BCAA-D273751C368B}"/>
              </a:ext>
            </a:extLst>
          </p:cNvPr>
          <p:cNvCxnSpPr/>
          <p:nvPr/>
        </p:nvCxnSpPr>
        <p:spPr>
          <a:xfrm flipV="1">
            <a:off x="5029655" y="3900123"/>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7" name="Straight Arrow Connector 36">
            <a:extLst>
              <a:ext uri="{FF2B5EF4-FFF2-40B4-BE49-F238E27FC236}">
                <a16:creationId xmlns:a16="http://schemas.microsoft.com/office/drawing/2014/main" id="{7B6C5BD8-ABBC-AA40-968D-361CFB926585}"/>
              </a:ext>
            </a:extLst>
          </p:cNvPr>
          <p:cNvCxnSpPr/>
          <p:nvPr/>
        </p:nvCxnSpPr>
        <p:spPr>
          <a:xfrm flipH="1">
            <a:off x="5342153" y="3900123"/>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8" name="Straight Arrow Connector 37">
            <a:extLst>
              <a:ext uri="{FF2B5EF4-FFF2-40B4-BE49-F238E27FC236}">
                <a16:creationId xmlns:a16="http://schemas.microsoft.com/office/drawing/2014/main" id="{18E43F5F-FAEB-A949-A870-860D0B925300}"/>
              </a:ext>
            </a:extLst>
          </p:cNvPr>
          <p:cNvCxnSpPr/>
          <p:nvPr/>
        </p:nvCxnSpPr>
        <p:spPr>
          <a:xfrm flipV="1">
            <a:off x="7595577" y="3900861"/>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39" name="Straight Arrow Connector 38">
            <a:extLst>
              <a:ext uri="{FF2B5EF4-FFF2-40B4-BE49-F238E27FC236}">
                <a16:creationId xmlns:a16="http://schemas.microsoft.com/office/drawing/2014/main" id="{AC91E9EA-CEBE-AC4F-AB1C-0852D2994558}"/>
              </a:ext>
            </a:extLst>
          </p:cNvPr>
          <p:cNvCxnSpPr/>
          <p:nvPr/>
        </p:nvCxnSpPr>
        <p:spPr>
          <a:xfrm flipH="1">
            <a:off x="7908075" y="3900861"/>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0" name="Straight Arrow Connector 39">
            <a:extLst>
              <a:ext uri="{FF2B5EF4-FFF2-40B4-BE49-F238E27FC236}">
                <a16:creationId xmlns:a16="http://schemas.microsoft.com/office/drawing/2014/main" id="{80049AA5-325B-874C-9301-FFF7675F1631}"/>
              </a:ext>
            </a:extLst>
          </p:cNvPr>
          <p:cNvCxnSpPr/>
          <p:nvPr/>
        </p:nvCxnSpPr>
        <p:spPr>
          <a:xfrm flipH="1" flipV="1">
            <a:off x="6541399" y="2919352"/>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1" name="Straight Arrow Connector 40">
            <a:extLst>
              <a:ext uri="{FF2B5EF4-FFF2-40B4-BE49-F238E27FC236}">
                <a16:creationId xmlns:a16="http://schemas.microsoft.com/office/drawing/2014/main" id="{6AAEADB9-5CF8-C944-8EA6-EF567979256D}"/>
              </a:ext>
            </a:extLst>
          </p:cNvPr>
          <p:cNvCxnSpPr/>
          <p:nvPr/>
        </p:nvCxnSpPr>
        <p:spPr>
          <a:xfrm>
            <a:off x="6486567" y="3014140"/>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2" name="Straight Arrow Connector 41">
            <a:extLst>
              <a:ext uri="{FF2B5EF4-FFF2-40B4-BE49-F238E27FC236}">
                <a16:creationId xmlns:a16="http://schemas.microsoft.com/office/drawing/2014/main" id="{7F285C00-A76B-B94B-B8EF-99B0141B701B}"/>
              </a:ext>
            </a:extLst>
          </p:cNvPr>
          <p:cNvCxnSpPr/>
          <p:nvPr/>
        </p:nvCxnSpPr>
        <p:spPr>
          <a:xfrm flipV="1">
            <a:off x="2054128" y="3874819"/>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43" name="Straight Arrow Connector 42">
            <a:extLst>
              <a:ext uri="{FF2B5EF4-FFF2-40B4-BE49-F238E27FC236}">
                <a16:creationId xmlns:a16="http://schemas.microsoft.com/office/drawing/2014/main" id="{841578CE-BA85-4F49-BA6D-244A0134E69F}"/>
              </a:ext>
            </a:extLst>
          </p:cNvPr>
          <p:cNvCxnSpPr/>
          <p:nvPr/>
        </p:nvCxnSpPr>
        <p:spPr>
          <a:xfrm flipH="1">
            <a:off x="2366626" y="3874819"/>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3704587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4F305B0-452A-1670-9654-429AFFD3677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6E4CB2-91E9-6504-B7E5-E3E123CB1E6A}"/>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Planning Graphs &amp; Graph Plan</a:t>
            </a:r>
          </a:p>
        </p:txBody>
      </p:sp>
      <p:sp>
        <p:nvSpPr>
          <p:cNvPr id="3" name="Text Placeholder 2">
            <a:extLst>
              <a:ext uri="{FF2B5EF4-FFF2-40B4-BE49-F238E27FC236}">
                <a16:creationId xmlns:a16="http://schemas.microsoft.com/office/drawing/2014/main" id="{184933A1-8927-CB24-6E82-81FC94E25092}"/>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155573255"/>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a:t>Planning Graph</a:t>
            </a:r>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err="1"/>
              <a:t>GraphPlan</a:t>
            </a:r>
            <a:r>
              <a:rPr lang="en-US" dirty="0"/>
              <a:t> search graph space is linear in the number of predicates</a:t>
            </a:r>
          </a:p>
        </p:txBody>
      </p:sp>
      <p:sp>
        <p:nvSpPr>
          <p:cNvPr id="6" name="CuadroTexto 87">
            <a:extLst>
              <a:ext uri="{FF2B5EF4-FFF2-40B4-BE49-F238E27FC236}">
                <a16:creationId xmlns:a16="http://schemas.microsoft.com/office/drawing/2014/main" id="{F9B7361A-0841-0F2C-D200-392E939FC304}"/>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p:cxnSp>
        <p:nvCxnSpPr>
          <p:cNvPr id="7" name="Straight Connector 6">
            <a:extLst>
              <a:ext uri="{FF2B5EF4-FFF2-40B4-BE49-F238E27FC236}">
                <a16:creationId xmlns:a16="http://schemas.microsoft.com/office/drawing/2014/main" id="{BA6449AF-10FA-7C9E-D6DB-AFEFE9C79E07}"/>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8" name="Straight Connector 7">
            <a:extLst>
              <a:ext uri="{FF2B5EF4-FFF2-40B4-BE49-F238E27FC236}">
                <a16:creationId xmlns:a16="http://schemas.microsoft.com/office/drawing/2014/main" id="{6C9A68D5-82C7-934C-985A-CC678AC7005F}"/>
              </a:ext>
            </a:extLst>
          </p:cNvPr>
          <p:cNvCxnSpPr>
            <a:stCxn id="13"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9" name="Straight Connector 8">
            <a:extLst>
              <a:ext uri="{FF2B5EF4-FFF2-40B4-BE49-F238E27FC236}">
                <a16:creationId xmlns:a16="http://schemas.microsoft.com/office/drawing/2014/main" id="{6F43491A-1685-D3FE-C3F1-392CBF0EF85A}"/>
              </a:ext>
            </a:extLst>
          </p:cNvPr>
          <p:cNvCxnSpPr>
            <a:cxnSpLocks/>
            <a:stCxn id="16"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0" name="Straight Connector 9">
            <a:extLst>
              <a:ext uri="{FF2B5EF4-FFF2-40B4-BE49-F238E27FC236}">
                <a16:creationId xmlns:a16="http://schemas.microsoft.com/office/drawing/2014/main" id="{C193F0B0-06F3-EA38-DAB0-805E382A9789}"/>
              </a:ext>
            </a:extLst>
          </p:cNvPr>
          <p:cNvCxnSpPr>
            <a:cxnSpLocks/>
            <a:stCxn id="14" idx="7"/>
            <a:endCxn id="16"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11" name="CuadroTexto 361">
            <a:extLst>
              <a:ext uri="{FF2B5EF4-FFF2-40B4-BE49-F238E27FC236}">
                <a16:creationId xmlns:a16="http://schemas.microsoft.com/office/drawing/2014/main" id="{E37B2DE6-2407-0DF7-D0D9-7633F17227A1}"/>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12" name="CuadroTexto 347">
            <a:extLst>
              <a:ext uri="{FF2B5EF4-FFF2-40B4-BE49-F238E27FC236}">
                <a16:creationId xmlns:a16="http://schemas.microsoft.com/office/drawing/2014/main" id="{AE98F80F-55DA-0404-5A89-B2C177073037}"/>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13" name="Elipse 305">
            <a:extLst>
              <a:ext uri="{FF2B5EF4-FFF2-40B4-BE49-F238E27FC236}">
                <a16:creationId xmlns:a16="http://schemas.microsoft.com/office/drawing/2014/main" id="{E6B54A83-B3C6-BF37-2A14-A9C42A26DCCA}"/>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14" name="Elipse 289">
            <a:extLst>
              <a:ext uri="{FF2B5EF4-FFF2-40B4-BE49-F238E27FC236}">
                <a16:creationId xmlns:a16="http://schemas.microsoft.com/office/drawing/2014/main" id="{A6CA4586-B3C4-D4B5-341E-9B7F2E49AF63}"/>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5" name="CuadroTexto 179">
            <a:extLst>
              <a:ext uri="{FF2B5EF4-FFF2-40B4-BE49-F238E27FC236}">
                <a16:creationId xmlns:a16="http://schemas.microsoft.com/office/drawing/2014/main" id="{58A6BBEA-A1CD-40A5-ECB7-C01EC491A9C6}"/>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6" name="Elipse 151">
            <a:extLst>
              <a:ext uri="{FF2B5EF4-FFF2-40B4-BE49-F238E27FC236}">
                <a16:creationId xmlns:a16="http://schemas.microsoft.com/office/drawing/2014/main" id="{8DC25FCD-E056-7B55-63DB-3BE7876FB7E1}"/>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7" name="CuadroTexto 135">
            <a:extLst>
              <a:ext uri="{FF2B5EF4-FFF2-40B4-BE49-F238E27FC236}">
                <a16:creationId xmlns:a16="http://schemas.microsoft.com/office/drawing/2014/main" id="{9A8443A6-B17A-9239-55CA-AF8528DBA494}"/>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cxnSp>
        <p:nvCxnSpPr>
          <p:cNvPr id="18" name="Straight Connector 17">
            <a:extLst>
              <a:ext uri="{FF2B5EF4-FFF2-40B4-BE49-F238E27FC236}">
                <a16:creationId xmlns:a16="http://schemas.microsoft.com/office/drawing/2014/main" id="{F6A5C876-D50C-9228-F0ED-193F7E0B9F0B}"/>
              </a:ext>
            </a:extLst>
          </p:cNvPr>
          <p:cNvCxnSpPr>
            <a:cxnSpLocks/>
            <a:stCxn id="16"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A4FAD7BB-B4F4-459F-46F2-9DCF029747A7}"/>
              </a:ext>
            </a:extLst>
          </p:cNvPr>
          <p:cNvCxnSpPr>
            <a:cxnSpLocks/>
            <a:stCxn id="14" idx="5"/>
            <a:endCxn id="13"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7EF7376C-F5EC-AB0C-B792-834C522BF159}"/>
              </a:ext>
            </a:extLst>
          </p:cNvPr>
          <p:cNvCxnSpPr>
            <a:cxnSpLocks/>
            <a:stCxn id="13"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ABA3305B-289D-8CAE-DC01-B27DEA9F9997}"/>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1EC37651-9B1B-F384-98FB-FE3DDED13A5C}"/>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23" name="CuadroTexto 135">
            <a:extLst>
              <a:ext uri="{FF2B5EF4-FFF2-40B4-BE49-F238E27FC236}">
                <a16:creationId xmlns:a16="http://schemas.microsoft.com/office/drawing/2014/main" id="{B8458770-677B-0E03-E1A1-0D574D6B7813}"/>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Tree>
    <p:extLst>
      <p:ext uri="{BB962C8B-B14F-4D97-AF65-F5344CB8AC3E}">
        <p14:creationId xmlns:p14="http://schemas.microsoft.com/office/powerpoint/2010/main" val="4174327223"/>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FDDC624-E3DB-6145-A6F9-FD646EE9B413}"/>
              </a:ext>
            </a:extLst>
          </p:cNvPr>
          <p:cNvSpPr>
            <a:spLocks noGrp="1"/>
          </p:cNvSpPr>
          <p:nvPr>
            <p:ph type="title"/>
          </p:nvPr>
        </p:nvSpPr>
        <p:spPr/>
        <p:txBody>
          <a:bodyPr/>
          <a:lstStyle/>
          <a:p>
            <a:r>
              <a:rPr lang="en-US" dirty="0" err="1"/>
              <a:t>GraphPlan</a:t>
            </a:r>
            <a:endParaRPr lang="en-US" dirty="0"/>
          </a:p>
        </p:txBody>
      </p:sp>
      <p:sp>
        <p:nvSpPr>
          <p:cNvPr id="3" name="Content Placeholder 2">
            <a:extLst>
              <a:ext uri="{FF2B5EF4-FFF2-40B4-BE49-F238E27FC236}">
                <a16:creationId xmlns:a16="http://schemas.microsoft.com/office/drawing/2014/main" id="{862401E6-2E7E-1A45-B11C-975241BAD970}"/>
              </a:ext>
            </a:extLst>
          </p:cNvPr>
          <p:cNvSpPr>
            <a:spLocks noGrp="1"/>
          </p:cNvSpPr>
          <p:nvPr>
            <p:ph idx="1"/>
          </p:nvPr>
        </p:nvSpPr>
        <p:spPr>
          <a:xfrm>
            <a:off x="552098" y="1113178"/>
            <a:ext cx="11639901" cy="3852522"/>
          </a:xfrm>
        </p:spPr>
        <p:txBody>
          <a:bodyPr/>
          <a:lstStyle/>
          <a:p>
            <a:r>
              <a:rPr lang="en-US" dirty="0" err="1"/>
              <a:t>GraphPlan</a:t>
            </a:r>
            <a:r>
              <a:rPr lang="en-US" dirty="0"/>
              <a:t> is a </a:t>
            </a:r>
            <a:r>
              <a:rPr lang="en-US" dirty="0">
                <a:solidFill>
                  <a:srgbClr val="C00000"/>
                </a:solidFill>
              </a:rPr>
              <a:t>relaxation</a:t>
            </a:r>
            <a:r>
              <a:rPr lang="en-US" dirty="0"/>
              <a:t> of other classical planning search techniques</a:t>
            </a:r>
          </a:p>
          <a:p>
            <a:r>
              <a:rPr lang="en-US" dirty="0"/>
              <a:t>The </a:t>
            </a:r>
            <a:r>
              <a:rPr lang="en-US" dirty="0">
                <a:solidFill>
                  <a:srgbClr val="7030A0"/>
                </a:solidFill>
              </a:rPr>
              <a:t>planning graph</a:t>
            </a:r>
            <a:r>
              <a:rPr lang="en-US" dirty="0"/>
              <a:t> is linear in the number of predicates</a:t>
            </a:r>
          </a:p>
        </p:txBody>
      </p:sp>
      <p:cxnSp>
        <p:nvCxnSpPr>
          <p:cNvPr id="420" name="Straight Connector 419">
            <a:extLst>
              <a:ext uri="{FF2B5EF4-FFF2-40B4-BE49-F238E27FC236}">
                <a16:creationId xmlns:a16="http://schemas.microsoft.com/office/drawing/2014/main" id="{92E6B0E7-95CA-4189-8B99-A600676865B7}"/>
              </a:ext>
            </a:extLst>
          </p:cNvPr>
          <p:cNvCxnSpPr>
            <a:stCxn id="306" idx="5"/>
          </p:cNvCxnSpPr>
          <p:nvPr/>
        </p:nvCxnSpPr>
        <p:spPr>
          <a:xfrm>
            <a:off x="3694597" y="6032580"/>
            <a:ext cx="685930"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14" name="Straight Connector 413">
            <a:extLst>
              <a:ext uri="{FF2B5EF4-FFF2-40B4-BE49-F238E27FC236}">
                <a16:creationId xmlns:a16="http://schemas.microsoft.com/office/drawing/2014/main" id="{D7691D19-A228-4B86-962B-9EA66D624D26}"/>
              </a:ext>
            </a:extLst>
          </p:cNvPr>
          <p:cNvCxnSpPr>
            <a:cxnSpLocks/>
            <a:stCxn id="152" idx="5"/>
          </p:cNvCxnSpPr>
          <p:nvPr/>
        </p:nvCxnSpPr>
        <p:spPr>
          <a:xfrm>
            <a:off x="3694597" y="3793740"/>
            <a:ext cx="1000314" cy="30476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08" name="Straight Connector 407">
            <a:extLst>
              <a:ext uri="{FF2B5EF4-FFF2-40B4-BE49-F238E27FC236}">
                <a16:creationId xmlns:a16="http://schemas.microsoft.com/office/drawing/2014/main" id="{11596553-ECE8-49B7-98AC-43F29E64298E}"/>
              </a:ext>
            </a:extLst>
          </p:cNvPr>
          <p:cNvCxnSpPr>
            <a:cxnSpLocks/>
            <a:stCxn id="290" idx="7"/>
            <a:endCxn id="152" idx="2"/>
          </p:cNvCxnSpPr>
          <p:nvPr/>
        </p:nvCxnSpPr>
        <p:spPr>
          <a:xfrm flipV="1">
            <a:off x="1406991" y="3308806"/>
            <a:ext cx="1116872" cy="618438"/>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mc:AlternateContent xmlns:mc="http://schemas.openxmlformats.org/markup-compatibility/2006" xmlns:a14="http://schemas.microsoft.com/office/drawing/2010/main">
        <mc:Choice Requires="a14">
          <p:sp>
            <p:nvSpPr>
              <p:cNvPr id="402" name="CuadroTexto 401">
                <a:extLst>
                  <a:ext uri="{FF2B5EF4-FFF2-40B4-BE49-F238E27FC236}">
                    <a16:creationId xmlns:a16="http://schemas.microsoft.com/office/drawing/2014/main" id="{2725D3B5-9CEB-4308-A4E7-D90CA0C85257}"/>
                  </a:ext>
                </a:extLst>
              </p:cNvPr>
              <p:cNvSpPr txBox="1"/>
              <p:nvPr/>
            </p:nvSpPr>
            <p:spPr>
              <a:xfrm>
                <a:off x="5731222" y="5906633"/>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02" name="CuadroTexto 401">
                <a:extLst>
                  <a:ext uri="{FF2B5EF4-FFF2-40B4-BE49-F238E27FC236}">
                    <a16:creationId xmlns:a16="http://schemas.microsoft.com/office/drawing/2014/main" id="{2725D3B5-9CEB-4308-A4E7-D90CA0C85257}"/>
                  </a:ext>
                </a:extLst>
              </p:cNvPr>
              <p:cNvSpPr txBox="1">
                <a:spLocks noRot="1" noChangeAspect="1" noMove="1" noResize="1" noEditPoints="1" noAdjustHandles="1" noChangeArrowheads="1" noChangeShapeType="1" noTextEdit="1"/>
              </p:cNvSpPr>
              <p:nvPr/>
            </p:nvSpPr>
            <p:spPr>
              <a:xfrm>
                <a:off x="5731222" y="5906633"/>
                <a:ext cx="667812" cy="584775"/>
              </a:xfrm>
              <a:prstGeom prst="rect">
                <a:avLst/>
              </a:prstGeom>
              <a:blipFill>
                <a:blip r:embed="rId2"/>
                <a:stretch>
                  <a:fillRect/>
                </a:stretch>
              </a:blipFill>
            </p:spPr>
            <p:txBody>
              <a:bodyPr/>
              <a:lstStyle/>
              <a:p>
                <a:r>
                  <a:rPr lang="en-US">
                    <a:noFill/>
                  </a:rPr>
                  <a:t> </a:t>
                </a:r>
              </a:p>
            </p:txBody>
          </p:sp>
        </mc:Fallback>
      </mc:AlternateContent>
      <p:sp>
        <p:nvSpPr>
          <p:cNvPr id="362" name="CuadroTexto 361">
            <a:extLst>
              <a:ext uri="{FF2B5EF4-FFF2-40B4-BE49-F238E27FC236}">
                <a16:creationId xmlns:a16="http://schemas.microsoft.com/office/drawing/2014/main" id="{A558C151-D233-4132-9AD3-EB3C3779A993}"/>
              </a:ext>
            </a:extLst>
          </p:cNvPr>
          <p:cNvSpPr txBox="1"/>
          <p:nvPr/>
        </p:nvSpPr>
        <p:spPr>
          <a:xfrm>
            <a:off x="3996215" y="5672295"/>
            <a:ext cx="1396536" cy="461665"/>
          </a:xfrm>
          <a:prstGeom prst="rect">
            <a:avLst/>
          </a:prstGeom>
          <a:noFill/>
        </p:spPr>
        <p:txBody>
          <a:bodyPr wrap="none" rtlCol="0" anchor="ctr" anchorCtr="1">
            <a:spAutoFit/>
          </a:bodyPr>
          <a:lstStyle/>
          <a:p>
            <a:pPr algn="ctr"/>
            <a:r>
              <a:rPr lang="en-US" sz="2400" dirty="0" err="1"/>
              <a:t>putShoeR</a:t>
            </a:r>
            <a:endParaRPr lang="en-US" sz="2400" dirty="0"/>
          </a:p>
        </p:txBody>
      </p:sp>
      <p:sp>
        <p:nvSpPr>
          <p:cNvPr id="348" name="CuadroTexto 347">
            <a:extLst>
              <a:ext uri="{FF2B5EF4-FFF2-40B4-BE49-F238E27FC236}">
                <a16:creationId xmlns:a16="http://schemas.microsoft.com/office/drawing/2014/main" id="{77B1704C-C78E-4F7D-8975-62E03FD47411}"/>
              </a:ext>
            </a:extLst>
          </p:cNvPr>
          <p:cNvSpPr txBox="1"/>
          <p:nvPr/>
        </p:nvSpPr>
        <p:spPr>
          <a:xfrm>
            <a:off x="947871" y="5252161"/>
            <a:ext cx="1350049" cy="461665"/>
          </a:xfrm>
          <a:prstGeom prst="rect">
            <a:avLst/>
          </a:prstGeom>
          <a:noFill/>
        </p:spPr>
        <p:txBody>
          <a:bodyPr wrap="none" rtlCol="0" anchor="ctr" anchorCtr="1">
            <a:spAutoFit/>
          </a:bodyPr>
          <a:lstStyle/>
          <a:p>
            <a:pPr algn="ctr"/>
            <a:r>
              <a:rPr lang="en-US" sz="2400" dirty="0" err="1"/>
              <a:t>putSockR</a:t>
            </a:r>
            <a:endParaRPr lang="en-US" sz="2400" dirty="0"/>
          </a:p>
        </p:txBody>
      </p:sp>
      <p:sp>
        <p:nvSpPr>
          <p:cNvPr id="320" name="CuadroTexto 319">
            <a:extLst>
              <a:ext uri="{FF2B5EF4-FFF2-40B4-BE49-F238E27FC236}">
                <a16:creationId xmlns:a16="http://schemas.microsoft.com/office/drawing/2014/main" id="{054C5965-1400-4566-B27A-B5AC987ADB2F}"/>
              </a:ext>
            </a:extLst>
          </p:cNvPr>
          <p:cNvSpPr txBox="1"/>
          <p:nvPr/>
        </p:nvSpPr>
        <p:spPr>
          <a:xfrm>
            <a:off x="7486049" y="3956115"/>
            <a:ext cx="832279" cy="461665"/>
          </a:xfrm>
          <a:prstGeom prst="rect">
            <a:avLst/>
          </a:prstGeom>
          <a:noFill/>
        </p:spPr>
        <p:txBody>
          <a:bodyPr wrap="none" rtlCol="0" anchor="ctr" anchorCtr="1">
            <a:spAutoFit/>
          </a:bodyPr>
          <a:lstStyle/>
          <a:p>
            <a:pPr algn="ctr"/>
            <a:r>
              <a:rPr lang="en-US" sz="2400">
                <a:solidFill>
                  <a:schemeClr val="bg1">
                    <a:lumMod val="65000"/>
                  </a:schemeClr>
                </a:solidFill>
              </a:rPr>
              <a:t>noop</a:t>
            </a:r>
          </a:p>
        </p:txBody>
      </p:sp>
      <p:sp>
        <p:nvSpPr>
          <p:cNvPr id="306" name="Elipse 305">
            <a:extLst>
              <a:ext uri="{FF2B5EF4-FFF2-40B4-BE49-F238E27FC236}">
                <a16:creationId xmlns:a16="http://schemas.microsoft.com/office/drawing/2014/main" id="{04DDB757-6F3E-413F-8754-B7255509305E}"/>
              </a:ext>
            </a:extLst>
          </p:cNvPr>
          <p:cNvSpPr/>
          <p:nvPr/>
        </p:nvSpPr>
        <p:spPr>
          <a:xfrm>
            <a:off x="2523863" y="48618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sockR</a:t>
            </a:r>
            <a:r>
              <a:rPr lang="en-US" sz="2400" dirty="0">
                <a:solidFill>
                  <a:schemeClr val="tx1"/>
                </a:solidFill>
              </a:rPr>
              <a:t>()</a:t>
            </a:r>
          </a:p>
        </p:txBody>
      </p:sp>
      <p:sp>
        <p:nvSpPr>
          <p:cNvPr id="290" name="Elipse 289">
            <a:extLst>
              <a:ext uri="{FF2B5EF4-FFF2-40B4-BE49-F238E27FC236}">
                <a16:creationId xmlns:a16="http://schemas.microsoft.com/office/drawing/2014/main" id="{4D5F9B3F-65E1-4FBB-9297-F1E0CCE22AA8}"/>
              </a:ext>
            </a:extLst>
          </p:cNvPr>
          <p:cNvSpPr/>
          <p:nvPr/>
        </p:nvSpPr>
        <p:spPr>
          <a:xfrm>
            <a:off x="236257" y="3726378"/>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274" name="CuadroTexto 273">
            <a:extLst>
              <a:ext uri="{FF2B5EF4-FFF2-40B4-BE49-F238E27FC236}">
                <a16:creationId xmlns:a16="http://schemas.microsoft.com/office/drawing/2014/main" id="{E4F6D0DE-F839-4F04-8E35-068C1313561E}"/>
              </a:ext>
            </a:extLst>
          </p:cNvPr>
          <p:cNvSpPr txBox="1"/>
          <p:nvPr/>
        </p:nvSpPr>
        <p:spPr>
          <a:xfrm>
            <a:off x="7266552" y="4819612"/>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260" name="CuadroTexto 259">
            <a:extLst>
              <a:ext uri="{FF2B5EF4-FFF2-40B4-BE49-F238E27FC236}">
                <a16:creationId xmlns:a16="http://schemas.microsoft.com/office/drawing/2014/main" id="{3DDAA74C-95BC-40F1-A929-137136536F0C}"/>
              </a:ext>
            </a:extLst>
          </p:cNvPr>
          <p:cNvSpPr txBox="1"/>
          <p:nvPr/>
        </p:nvSpPr>
        <p:spPr>
          <a:xfrm>
            <a:off x="7280175" y="3148180"/>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sp>
        <p:nvSpPr>
          <p:cNvPr id="206" name="Rectángulo 205">
            <a:extLst>
              <a:ext uri="{FF2B5EF4-FFF2-40B4-BE49-F238E27FC236}">
                <a16:creationId xmlns:a16="http://schemas.microsoft.com/office/drawing/2014/main" id="{68FEF4CF-BDD1-410F-8213-690600A9BCAB}"/>
              </a:ext>
            </a:extLst>
          </p:cNvPr>
          <p:cNvSpPr/>
          <p:nvPr/>
        </p:nvSpPr>
        <p:spPr>
          <a:xfrm>
            <a:off x="9035308"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p:sp>
        <p:nvSpPr>
          <p:cNvPr id="196" name="Rectángulo 195">
            <a:extLst>
              <a:ext uri="{FF2B5EF4-FFF2-40B4-BE49-F238E27FC236}">
                <a16:creationId xmlns:a16="http://schemas.microsoft.com/office/drawing/2014/main" id="{D29F1582-0961-45FB-9082-D775DC0DCFD4}"/>
              </a:ext>
            </a:extLst>
          </p:cNvPr>
          <p:cNvSpPr/>
          <p:nvPr/>
        </p:nvSpPr>
        <p:spPr>
          <a:xfrm>
            <a:off x="5661672" y="2630081"/>
            <a:ext cx="1188720" cy="320040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rgbClr val="7030A0"/>
                </a:solidFill>
              </a:rPr>
              <a:t>bareL</a:t>
            </a:r>
            <a:r>
              <a:rPr lang="en-US" sz="2400" dirty="0">
                <a:solidFill>
                  <a:srgbClr val="7030A0"/>
                </a:solidFill>
              </a:rPr>
              <a:t>()</a:t>
            </a:r>
          </a:p>
          <a:p>
            <a:pPr algn="ctr"/>
            <a:endParaRPr lang="en-US" sz="2400" dirty="0">
              <a:solidFill>
                <a:srgbClr val="7030A0"/>
              </a:solidFill>
            </a:endParaRPr>
          </a:p>
          <a:p>
            <a:pPr algn="ctr"/>
            <a:r>
              <a:rPr lang="en-US" sz="2400" dirty="0" err="1">
                <a:solidFill>
                  <a:srgbClr val="7030A0"/>
                </a:solidFill>
              </a:rPr>
              <a:t>bareR</a:t>
            </a:r>
            <a:r>
              <a:rPr lang="en-US" sz="2400" dirty="0">
                <a:solidFill>
                  <a:srgbClr val="7030A0"/>
                </a:solidFill>
              </a:rPr>
              <a:t>()</a:t>
            </a:r>
          </a:p>
        </p:txBody>
      </p:sp>
      <p:sp>
        <p:nvSpPr>
          <p:cNvPr id="180" name="CuadroTexto 179">
            <a:extLst>
              <a:ext uri="{FF2B5EF4-FFF2-40B4-BE49-F238E27FC236}">
                <a16:creationId xmlns:a16="http://schemas.microsoft.com/office/drawing/2014/main" id="{EBE2EC4A-F9CD-4456-B30D-9737FE0A635F}"/>
              </a:ext>
            </a:extLst>
          </p:cNvPr>
          <p:cNvSpPr txBox="1"/>
          <p:nvPr/>
        </p:nvSpPr>
        <p:spPr>
          <a:xfrm>
            <a:off x="4015077" y="2630081"/>
            <a:ext cx="1359668" cy="461665"/>
          </a:xfrm>
          <a:prstGeom prst="rect">
            <a:avLst/>
          </a:prstGeom>
          <a:noFill/>
        </p:spPr>
        <p:txBody>
          <a:bodyPr wrap="none" rtlCol="0" anchor="ctr" anchorCtr="1">
            <a:spAutoFit/>
          </a:bodyPr>
          <a:lstStyle/>
          <a:p>
            <a:pPr algn="ctr"/>
            <a:r>
              <a:rPr lang="en-US" sz="2400" dirty="0" err="1"/>
              <a:t>putShoeL</a:t>
            </a:r>
            <a:endParaRPr lang="en-US" sz="2400" dirty="0"/>
          </a:p>
        </p:txBody>
      </p:sp>
      <p:sp>
        <p:nvSpPr>
          <p:cNvPr id="152" name="Elipse 151">
            <a:extLst>
              <a:ext uri="{FF2B5EF4-FFF2-40B4-BE49-F238E27FC236}">
                <a16:creationId xmlns:a16="http://schemas.microsoft.com/office/drawing/2014/main" id="{5D38989B-C4DB-41DB-8520-F7FDBB685863}"/>
              </a:ext>
            </a:extLst>
          </p:cNvPr>
          <p:cNvSpPr/>
          <p:nvPr/>
        </p:nvSpPr>
        <p:spPr>
          <a:xfrm>
            <a:off x="2523863" y="262300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sockL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136" name="CuadroTexto 135">
            <a:extLst>
              <a:ext uri="{FF2B5EF4-FFF2-40B4-BE49-F238E27FC236}">
                <a16:creationId xmlns:a16="http://schemas.microsoft.com/office/drawing/2014/main" id="{C0B65CE9-08C8-4280-85F0-9F1AF915DC9E}"/>
              </a:ext>
            </a:extLst>
          </p:cNvPr>
          <p:cNvSpPr txBox="1"/>
          <p:nvPr/>
        </p:nvSpPr>
        <p:spPr>
          <a:xfrm>
            <a:off x="1156635" y="2836557"/>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88" name="CuadroTexto 87">
            <a:extLst>
              <a:ext uri="{FF2B5EF4-FFF2-40B4-BE49-F238E27FC236}">
                <a16:creationId xmlns:a16="http://schemas.microsoft.com/office/drawing/2014/main" id="{B25CD818-AA6B-473C-9EB2-C058F90281CC}"/>
              </a:ext>
            </a:extLst>
          </p:cNvPr>
          <p:cNvSpPr txBox="1"/>
          <p:nvPr/>
        </p:nvSpPr>
        <p:spPr>
          <a:xfrm>
            <a:off x="5992150" y="50968"/>
            <a:ext cx="5965672" cy="954107"/>
          </a:xfrm>
          <a:prstGeom prst="rect">
            <a:avLst/>
          </a:prstGeom>
          <a:noFill/>
        </p:spPr>
        <p:txBody>
          <a:bodyPr wrap="none" rtlCol="0" anchor="ctr" anchorCtr="1">
            <a:spAutoFit/>
          </a:bodyPr>
          <a:lstStyle/>
          <a:p>
            <a:pPr marL="514350" indent="-514350">
              <a:buAutoNum type="arabicParenR"/>
            </a:pPr>
            <a:r>
              <a:rPr lang="en-US" sz="2800" dirty="0">
                <a:solidFill>
                  <a:srgbClr val="C00000"/>
                </a:solidFill>
              </a:rPr>
              <a:t>Allow actions to be simultaneous</a:t>
            </a:r>
          </a:p>
          <a:p>
            <a:pPr marL="514350" indent="-514350">
              <a:buAutoNum type="arabicParenR"/>
            </a:pPr>
            <a:r>
              <a:rPr lang="en-US" sz="2800" dirty="0">
                <a:solidFill>
                  <a:srgbClr val="C00000"/>
                </a:solidFill>
              </a:rPr>
              <a:t>Always add predicates (don't delete)</a:t>
            </a:r>
          </a:p>
        </p:txBody>
      </p:sp>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8A263A1-0C9A-9459-43B8-399B5FBB2699}"/>
                  </a:ext>
                </a:extLst>
              </p:cNvPr>
              <p:cNvSpPr txBox="1"/>
              <p:nvPr/>
            </p:nvSpPr>
            <p:spPr>
              <a:xfrm>
                <a:off x="9338270" y="596045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8A263A1-0C9A-9459-43B8-399B5FBB2699}"/>
                  </a:ext>
                </a:extLst>
              </p:cNvPr>
              <p:cNvSpPr txBox="1">
                <a:spLocks noRot="1" noChangeAspect="1" noMove="1" noResize="1" noEditPoints="1" noAdjustHandles="1" noChangeArrowheads="1" noChangeShapeType="1" noTextEdit="1"/>
              </p:cNvSpPr>
              <p:nvPr/>
            </p:nvSpPr>
            <p:spPr>
              <a:xfrm>
                <a:off x="9338270" y="596045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9080F702-9A78-95B1-900D-10FDDD0D32CB}"/>
                  </a:ext>
                </a:extLst>
              </p:cNvPr>
              <p:cNvSpPr txBox="1"/>
              <p:nvPr/>
            </p:nvSpPr>
            <p:spPr>
              <a:xfrm>
                <a:off x="10877825" y="5941058"/>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9080F702-9A78-95B1-900D-10FDDD0D32CB}"/>
                  </a:ext>
                </a:extLst>
              </p:cNvPr>
              <p:cNvSpPr txBox="1">
                <a:spLocks noRot="1" noChangeAspect="1" noMove="1" noResize="1" noEditPoints="1" noAdjustHandles="1" noChangeArrowheads="1" noChangeShapeType="1" noTextEdit="1"/>
              </p:cNvSpPr>
              <p:nvPr/>
            </p:nvSpPr>
            <p:spPr>
              <a:xfrm>
                <a:off x="10877825" y="5941058"/>
                <a:ext cx="727507" cy="584775"/>
              </a:xfrm>
              <a:prstGeom prst="rect">
                <a:avLst/>
              </a:prstGeom>
              <a:blipFill>
                <a:blip r:embed="rId4"/>
                <a:stretch>
                  <a:fillRect/>
                </a:stretch>
              </a:blipFill>
            </p:spPr>
            <p:txBody>
              <a:bodyPr/>
              <a:lstStyle/>
              <a:p>
                <a:r>
                  <a:rPr lang="en-US">
                    <a:noFill/>
                  </a:rPr>
                  <a:t> </a:t>
                </a:r>
              </a:p>
            </p:txBody>
          </p:sp>
        </mc:Fallback>
      </mc:AlternateContent>
      <p:grpSp>
        <p:nvGrpSpPr>
          <p:cNvPr id="31" name="Group 30">
            <a:extLst>
              <a:ext uri="{FF2B5EF4-FFF2-40B4-BE49-F238E27FC236}">
                <a16:creationId xmlns:a16="http://schemas.microsoft.com/office/drawing/2014/main" id="{224F6EA2-36F6-8A06-BCEC-9FAA94E611E7}"/>
              </a:ext>
            </a:extLst>
          </p:cNvPr>
          <p:cNvGrpSpPr/>
          <p:nvPr/>
        </p:nvGrpSpPr>
        <p:grpSpPr>
          <a:xfrm>
            <a:off x="6766543" y="3716493"/>
            <a:ext cx="2377457" cy="311829"/>
            <a:chOff x="7567844" y="3751663"/>
            <a:chExt cx="2184916" cy="292647"/>
          </a:xfrm>
        </p:grpSpPr>
        <p:cxnSp>
          <p:nvCxnSpPr>
            <p:cNvPr id="8" name="Straight Connector 7">
              <a:extLst>
                <a:ext uri="{FF2B5EF4-FFF2-40B4-BE49-F238E27FC236}">
                  <a16:creationId xmlns:a16="http://schemas.microsoft.com/office/drawing/2014/main" id="{3F9DA353-03E5-E74D-2D00-CF537089B13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8C72FEEE-5363-4D61-F2FB-4D2AC6FADDDF}"/>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7" name="Straight Connector 16">
            <a:extLst>
              <a:ext uri="{FF2B5EF4-FFF2-40B4-BE49-F238E27FC236}">
                <a16:creationId xmlns:a16="http://schemas.microsoft.com/office/drawing/2014/main" id="{F6BD7415-C71F-0032-145C-2B8856CEF028}"/>
              </a:ext>
            </a:extLst>
          </p:cNvPr>
          <p:cNvCxnSpPr>
            <a:cxnSpLocks/>
            <a:stCxn id="152" idx="7"/>
          </p:cNvCxnSpPr>
          <p:nvPr/>
        </p:nvCxnSpPr>
        <p:spPr>
          <a:xfrm flipV="1">
            <a:off x="3694597" y="2372237"/>
            <a:ext cx="1023348" cy="451635"/>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2079DC1F-C099-1193-1896-9EAF2EA38E2A}"/>
              </a:ext>
            </a:extLst>
          </p:cNvPr>
          <p:cNvCxnSpPr>
            <a:cxnSpLocks/>
            <a:stCxn id="290" idx="5"/>
            <a:endCxn id="306" idx="2"/>
          </p:cNvCxnSpPr>
          <p:nvPr/>
        </p:nvCxnSpPr>
        <p:spPr>
          <a:xfrm>
            <a:off x="1406991" y="4897112"/>
            <a:ext cx="1116872" cy="65053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10350CE8-B24F-0E9F-04E5-42B1CE304A4E}"/>
              </a:ext>
            </a:extLst>
          </p:cNvPr>
          <p:cNvCxnSpPr>
            <a:cxnSpLocks/>
            <a:stCxn id="306" idx="7"/>
          </p:cNvCxnSpPr>
          <p:nvPr/>
        </p:nvCxnSpPr>
        <p:spPr>
          <a:xfrm flipV="1">
            <a:off x="3694597" y="4703488"/>
            <a:ext cx="970353" cy="359224"/>
          </a:xfrm>
          <a:prstGeom prst="line">
            <a:avLst/>
          </a:prstGeom>
          <a:solidFill>
            <a:srgbClr val="FF0000">
              <a:alpha val="5000"/>
            </a:srgbClr>
          </a:solidFill>
          <a:ln w="38100">
            <a:solidFill>
              <a:schemeClr val="tx1"/>
            </a:solidFill>
            <a:tailEnd type="triangle" w="lg" len="lg"/>
          </a:ln>
        </p:spPr>
        <p:style>
          <a:lnRef idx="1">
            <a:schemeClr val="accent1"/>
          </a:lnRef>
          <a:fillRef idx="0">
            <a:schemeClr val="accent1"/>
          </a:fillRef>
          <a:effectRef idx="0">
            <a:schemeClr val="accent1"/>
          </a:effectRef>
          <a:fontRef idx="minor">
            <a:schemeClr val="tx1"/>
          </a:fontRef>
        </p:style>
      </p:cxnSp>
      <p:sp>
        <p:nvSpPr>
          <p:cNvPr id="21" name="CuadroTexto 361">
            <a:extLst>
              <a:ext uri="{FF2B5EF4-FFF2-40B4-BE49-F238E27FC236}">
                <a16:creationId xmlns:a16="http://schemas.microsoft.com/office/drawing/2014/main" id="{67573C09-BB19-997B-7625-875680DE8353}"/>
              </a:ext>
            </a:extLst>
          </p:cNvPr>
          <p:cNvSpPr txBox="1"/>
          <p:nvPr/>
        </p:nvSpPr>
        <p:spPr>
          <a:xfrm>
            <a:off x="4031159" y="4899974"/>
            <a:ext cx="1313180" cy="461665"/>
          </a:xfrm>
          <a:prstGeom prst="rect">
            <a:avLst/>
          </a:prstGeom>
          <a:noFill/>
        </p:spPr>
        <p:txBody>
          <a:bodyPr wrap="none" rtlCol="0" anchor="ctr" anchorCtr="1">
            <a:spAutoFit/>
          </a:bodyPr>
          <a:lstStyle/>
          <a:p>
            <a:pPr algn="ctr"/>
            <a:r>
              <a:rPr lang="en-US" sz="2400" dirty="0" err="1"/>
              <a:t>putSockL</a:t>
            </a:r>
            <a:endParaRPr lang="en-US" sz="2400" dirty="0"/>
          </a:p>
        </p:txBody>
      </p:sp>
      <p:sp>
        <p:nvSpPr>
          <p:cNvPr id="22" name="CuadroTexto 179">
            <a:extLst>
              <a:ext uri="{FF2B5EF4-FFF2-40B4-BE49-F238E27FC236}">
                <a16:creationId xmlns:a16="http://schemas.microsoft.com/office/drawing/2014/main" id="{2CB6C281-71BC-173F-DCE6-36AC9BFEE8DE}"/>
              </a:ext>
            </a:extLst>
          </p:cNvPr>
          <p:cNvSpPr txBox="1"/>
          <p:nvPr/>
        </p:nvSpPr>
        <p:spPr>
          <a:xfrm>
            <a:off x="3996215" y="3363190"/>
            <a:ext cx="1350050" cy="461665"/>
          </a:xfrm>
          <a:prstGeom prst="rect">
            <a:avLst/>
          </a:prstGeom>
          <a:noFill/>
        </p:spPr>
        <p:txBody>
          <a:bodyPr wrap="none" rtlCol="0" anchor="ctr" anchorCtr="1">
            <a:spAutoFit/>
          </a:bodyPr>
          <a:lstStyle/>
          <a:p>
            <a:pPr algn="ctr"/>
            <a:r>
              <a:rPr lang="en-US" sz="2400" dirty="0" err="1"/>
              <a:t>putSockR</a:t>
            </a:r>
            <a:endParaRPr lang="en-US" sz="2400" dirty="0"/>
          </a:p>
        </p:txBody>
      </p:sp>
      <p:cxnSp>
        <p:nvCxnSpPr>
          <p:cNvPr id="34" name="Straight Connector 33">
            <a:extLst>
              <a:ext uri="{FF2B5EF4-FFF2-40B4-BE49-F238E27FC236}">
                <a16:creationId xmlns:a16="http://schemas.microsoft.com/office/drawing/2014/main" id="{F0D9800B-5D6D-C6E4-5213-47909587600E}"/>
              </a:ext>
            </a:extLst>
          </p:cNvPr>
          <p:cNvCxnSpPr>
            <a:cxnSpLocks/>
          </p:cNvCxnSpPr>
          <p:nvPr/>
        </p:nvCxnSpPr>
        <p:spPr>
          <a:xfrm flipV="1">
            <a:off x="6766543" y="3423927"/>
            <a:ext cx="557067" cy="400928"/>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36" name="Straight Connector 35">
            <a:extLst>
              <a:ext uri="{FF2B5EF4-FFF2-40B4-BE49-F238E27FC236}">
                <a16:creationId xmlns:a16="http://schemas.microsoft.com/office/drawing/2014/main" id="{79750BD5-DC2E-EA00-134B-4515A87715BA}"/>
              </a:ext>
            </a:extLst>
          </p:cNvPr>
          <p:cNvCxnSpPr>
            <a:cxnSpLocks/>
          </p:cNvCxnSpPr>
          <p:nvPr/>
        </p:nvCxnSpPr>
        <p:spPr>
          <a:xfrm flipV="1">
            <a:off x="8505872" y="3187598"/>
            <a:ext cx="638128" cy="7988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grpSp>
        <p:nvGrpSpPr>
          <p:cNvPr id="39" name="Group 38">
            <a:extLst>
              <a:ext uri="{FF2B5EF4-FFF2-40B4-BE49-F238E27FC236}">
                <a16:creationId xmlns:a16="http://schemas.microsoft.com/office/drawing/2014/main" id="{D88DC390-FD35-6957-5306-376BD8451FA2}"/>
              </a:ext>
            </a:extLst>
          </p:cNvPr>
          <p:cNvGrpSpPr/>
          <p:nvPr/>
        </p:nvGrpSpPr>
        <p:grpSpPr>
          <a:xfrm>
            <a:off x="6766543" y="4441237"/>
            <a:ext cx="2377457" cy="311829"/>
            <a:chOff x="7567844" y="3751663"/>
            <a:chExt cx="2184916" cy="292647"/>
          </a:xfrm>
        </p:grpSpPr>
        <p:cxnSp>
          <p:nvCxnSpPr>
            <p:cNvPr id="40" name="Straight Connector 39">
              <a:extLst>
                <a:ext uri="{FF2B5EF4-FFF2-40B4-BE49-F238E27FC236}">
                  <a16:creationId xmlns:a16="http://schemas.microsoft.com/office/drawing/2014/main" id="{CCE2903D-724E-B662-3AC5-24D3BD2136B6}"/>
                </a:ext>
              </a:extLst>
            </p:cNvPr>
            <p:cNvCxnSpPr>
              <a:cxnSpLocks/>
            </p:cNvCxnSpPr>
            <p:nvPr/>
          </p:nvCxnSpPr>
          <p:spPr>
            <a:xfrm>
              <a:off x="7567844" y="3904230"/>
              <a:ext cx="2184916" cy="0"/>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41" name="Rectangle 40">
              <a:extLst>
                <a:ext uri="{FF2B5EF4-FFF2-40B4-BE49-F238E27FC236}">
                  <a16:creationId xmlns:a16="http://schemas.microsoft.com/office/drawing/2014/main" id="{A026FE63-873F-CA3A-CF3F-6DA52A0BA2B2}"/>
                </a:ext>
              </a:extLst>
            </p:cNvPr>
            <p:cNvSpPr/>
            <p:nvPr/>
          </p:nvSpPr>
          <p:spPr>
            <a:xfrm>
              <a:off x="8541320" y="3751663"/>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2" name="Straight Connector 41">
            <a:extLst>
              <a:ext uri="{FF2B5EF4-FFF2-40B4-BE49-F238E27FC236}">
                <a16:creationId xmlns:a16="http://schemas.microsoft.com/office/drawing/2014/main" id="{F9772BB6-CA8C-F230-B308-E653985A79DE}"/>
              </a:ext>
            </a:extLst>
          </p:cNvPr>
          <p:cNvCxnSpPr>
            <a:cxnSpLocks/>
            <a:endCxn id="274" idx="1"/>
          </p:cNvCxnSpPr>
          <p:nvPr/>
        </p:nvCxnSpPr>
        <p:spPr>
          <a:xfrm>
            <a:off x="6766543" y="4661502"/>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234022E5-C35C-363C-F4CA-7851F37300D9}"/>
              </a:ext>
            </a:extLst>
          </p:cNvPr>
          <p:cNvCxnSpPr>
            <a:cxnSpLocks/>
            <a:stCxn id="274" idx="3"/>
          </p:cNvCxnSpPr>
          <p:nvPr/>
        </p:nvCxnSpPr>
        <p:spPr>
          <a:xfrm>
            <a:off x="8616601" y="5050445"/>
            <a:ext cx="531638" cy="176824"/>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sp>
        <p:nvSpPr>
          <p:cNvPr id="53" name="CuadroTexto 273">
            <a:extLst>
              <a:ext uri="{FF2B5EF4-FFF2-40B4-BE49-F238E27FC236}">
                <a16:creationId xmlns:a16="http://schemas.microsoft.com/office/drawing/2014/main" id="{833733A1-94AB-1D8A-B257-D94B8D57B02E}"/>
              </a:ext>
            </a:extLst>
          </p:cNvPr>
          <p:cNvSpPr txBox="1"/>
          <p:nvPr/>
        </p:nvSpPr>
        <p:spPr>
          <a:xfrm>
            <a:off x="10617580" y="5441462"/>
            <a:ext cx="1396536" cy="461665"/>
          </a:xfrm>
          <a:prstGeom prst="rect">
            <a:avLst/>
          </a:prstGeom>
          <a:noFill/>
        </p:spPr>
        <p:txBody>
          <a:bodyPr wrap="none" rtlCol="0" anchor="ctr" anchorCtr="1">
            <a:spAutoFit/>
          </a:bodyPr>
          <a:lstStyle/>
          <a:p>
            <a:pPr algn="ctr"/>
            <a:r>
              <a:rPr lang="en-US" sz="2400" dirty="0" err="1">
                <a:solidFill>
                  <a:srgbClr val="7030A0"/>
                </a:solidFill>
              </a:rPr>
              <a:t>putShoeR</a:t>
            </a:r>
            <a:endParaRPr lang="en-US" sz="2400" dirty="0">
              <a:solidFill>
                <a:srgbClr val="7030A0"/>
              </a:solidFill>
            </a:endParaRPr>
          </a:p>
        </p:txBody>
      </p:sp>
      <p:sp>
        <p:nvSpPr>
          <p:cNvPr id="56" name="CuadroTexto 259">
            <a:extLst>
              <a:ext uri="{FF2B5EF4-FFF2-40B4-BE49-F238E27FC236}">
                <a16:creationId xmlns:a16="http://schemas.microsoft.com/office/drawing/2014/main" id="{091A30C6-96F5-0920-4784-17203CE54349}"/>
              </a:ext>
            </a:extLst>
          </p:cNvPr>
          <p:cNvSpPr txBox="1"/>
          <p:nvPr/>
        </p:nvSpPr>
        <p:spPr>
          <a:xfrm>
            <a:off x="10607959" y="2608468"/>
            <a:ext cx="1359668" cy="461665"/>
          </a:xfrm>
          <a:prstGeom prst="rect">
            <a:avLst/>
          </a:prstGeom>
          <a:noFill/>
        </p:spPr>
        <p:txBody>
          <a:bodyPr wrap="none" rtlCol="0" anchor="ctr" anchorCtr="1">
            <a:spAutoFit/>
          </a:bodyPr>
          <a:lstStyle/>
          <a:p>
            <a:pPr algn="ctr"/>
            <a:r>
              <a:rPr lang="en-US" sz="2400" dirty="0" err="1">
                <a:solidFill>
                  <a:srgbClr val="7030A0"/>
                </a:solidFill>
              </a:rPr>
              <a:t>putShoeL</a:t>
            </a:r>
            <a:endParaRPr lang="en-US" sz="2400" dirty="0">
              <a:solidFill>
                <a:srgbClr val="7030A0"/>
              </a:solidFill>
            </a:endParaRPr>
          </a:p>
        </p:txBody>
      </p:sp>
      <mc:AlternateContent xmlns:mc="http://schemas.openxmlformats.org/markup-compatibility/2006" xmlns:a14="http://schemas.microsoft.com/office/drawing/2010/main">
        <mc:Choice Requires="a14">
          <p:sp>
            <p:nvSpPr>
              <p:cNvPr id="59" name="CuadroTexto 401">
                <a:extLst>
                  <a:ext uri="{FF2B5EF4-FFF2-40B4-BE49-F238E27FC236}">
                    <a16:creationId xmlns:a16="http://schemas.microsoft.com/office/drawing/2014/main" id="{6CC4A33D-EB08-F4AE-CE7D-09BF5690C2E5}"/>
                  </a:ext>
                </a:extLst>
              </p:cNvPr>
              <p:cNvSpPr txBox="1"/>
              <p:nvPr/>
            </p:nvSpPr>
            <p:spPr>
              <a:xfrm>
                <a:off x="7669064" y="596045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9" name="CuadroTexto 401">
                <a:extLst>
                  <a:ext uri="{FF2B5EF4-FFF2-40B4-BE49-F238E27FC236}">
                    <a16:creationId xmlns:a16="http://schemas.microsoft.com/office/drawing/2014/main" id="{6CC4A33D-EB08-F4AE-CE7D-09BF5690C2E5}"/>
                  </a:ext>
                </a:extLst>
              </p:cNvPr>
              <p:cNvSpPr txBox="1">
                <a:spLocks noRot="1" noChangeAspect="1" noMove="1" noResize="1" noEditPoints="1" noAdjustHandles="1" noChangeArrowheads="1" noChangeShapeType="1" noTextEdit="1"/>
              </p:cNvSpPr>
              <p:nvPr/>
            </p:nvSpPr>
            <p:spPr>
              <a:xfrm>
                <a:off x="7669064" y="5960457"/>
                <a:ext cx="727507" cy="584775"/>
              </a:xfrm>
              <a:prstGeom prst="rect">
                <a:avLst/>
              </a:prstGeom>
              <a:blipFill>
                <a:blip r:embed="rId5"/>
                <a:stretch>
                  <a:fillRect/>
                </a:stretch>
              </a:blipFill>
            </p:spPr>
            <p:txBody>
              <a:bodyPr/>
              <a:lstStyle/>
              <a:p>
                <a:r>
                  <a:rPr lang="en-US">
                    <a:noFill/>
                  </a:rPr>
                  <a:t> </a:t>
                </a:r>
              </a:p>
            </p:txBody>
          </p:sp>
        </mc:Fallback>
      </mc:AlternateContent>
      <p:sp>
        <p:nvSpPr>
          <p:cNvPr id="61" name="CuadroTexto 273">
            <a:extLst>
              <a:ext uri="{FF2B5EF4-FFF2-40B4-BE49-F238E27FC236}">
                <a16:creationId xmlns:a16="http://schemas.microsoft.com/office/drawing/2014/main" id="{0265E49B-A9F8-ABE9-7FF4-E3796A65D8B1}"/>
              </a:ext>
            </a:extLst>
          </p:cNvPr>
          <p:cNvSpPr txBox="1"/>
          <p:nvPr/>
        </p:nvSpPr>
        <p:spPr>
          <a:xfrm>
            <a:off x="10617580" y="4861846"/>
            <a:ext cx="1350049" cy="461665"/>
          </a:xfrm>
          <a:prstGeom prst="rect">
            <a:avLst/>
          </a:prstGeom>
          <a:noFill/>
        </p:spPr>
        <p:txBody>
          <a:bodyPr wrap="none" rtlCol="0" anchor="ctr" anchorCtr="1">
            <a:spAutoFit/>
          </a:bodyPr>
          <a:lstStyle/>
          <a:p>
            <a:pPr algn="ctr"/>
            <a:r>
              <a:rPr lang="en-US" sz="2400" dirty="0" err="1">
                <a:solidFill>
                  <a:srgbClr val="7030A0"/>
                </a:solidFill>
              </a:rPr>
              <a:t>putSockR</a:t>
            </a:r>
            <a:endParaRPr lang="en-US" sz="2400" dirty="0">
              <a:solidFill>
                <a:srgbClr val="7030A0"/>
              </a:solidFill>
            </a:endParaRPr>
          </a:p>
        </p:txBody>
      </p:sp>
      <p:sp>
        <p:nvSpPr>
          <p:cNvPr id="62" name="CuadroTexto 259">
            <a:extLst>
              <a:ext uri="{FF2B5EF4-FFF2-40B4-BE49-F238E27FC236}">
                <a16:creationId xmlns:a16="http://schemas.microsoft.com/office/drawing/2014/main" id="{2EE2FA6C-A5DD-5E94-666E-6C4E8C389E3D}"/>
              </a:ext>
            </a:extLst>
          </p:cNvPr>
          <p:cNvSpPr txBox="1"/>
          <p:nvPr/>
        </p:nvSpPr>
        <p:spPr>
          <a:xfrm>
            <a:off x="10631203" y="3190414"/>
            <a:ext cx="1313181" cy="461665"/>
          </a:xfrm>
          <a:prstGeom prst="rect">
            <a:avLst/>
          </a:prstGeom>
          <a:noFill/>
        </p:spPr>
        <p:txBody>
          <a:bodyPr wrap="none" rtlCol="0" anchor="ctr" anchorCtr="1">
            <a:spAutoFit/>
          </a:bodyPr>
          <a:lstStyle/>
          <a:p>
            <a:pPr algn="ctr"/>
            <a:r>
              <a:rPr lang="en-US" sz="2400" dirty="0" err="1">
                <a:solidFill>
                  <a:srgbClr val="7030A0"/>
                </a:solidFill>
              </a:rPr>
              <a:t>putSockL</a:t>
            </a:r>
            <a:endParaRPr lang="en-US" sz="2400" dirty="0">
              <a:solidFill>
                <a:srgbClr val="7030A0"/>
              </a:solidFill>
            </a:endParaRPr>
          </a:p>
        </p:txBody>
      </p:sp>
      <p:cxnSp>
        <p:nvCxnSpPr>
          <p:cNvPr id="63" name="Straight Connector 62">
            <a:extLst>
              <a:ext uri="{FF2B5EF4-FFF2-40B4-BE49-F238E27FC236}">
                <a16:creationId xmlns:a16="http://schemas.microsoft.com/office/drawing/2014/main" id="{BDFEFD76-96E1-F9D0-6B46-323DD99A069C}"/>
              </a:ext>
            </a:extLst>
          </p:cNvPr>
          <p:cNvCxnSpPr>
            <a:cxnSpLocks/>
          </p:cNvCxnSpPr>
          <p:nvPr/>
        </p:nvCxnSpPr>
        <p:spPr>
          <a:xfrm flipV="1">
            <a:off x="10117571" y="3466161"/>
            <a:ext cx="557067" cy="371942"/>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767D714-DAA3-5474-E8BC-4E750DEE678D}"/>
              </a:ext>
            </a:extLst>
          </p:cNvPr>
          <p:cNvCxnSpPr>
            <a:cxnSpLocks/>
            <a:endCxn id="61" idx="1"/>
          </p:cNvCxnSpPr>
          <p:nvPr/>
        </p:nvCxnSpPr>
        <p:spPr>
          <a:xfrm>
            <a:off x="10117571" y="4703736"/>
            <a:ext cx="500009" cy="388943"/>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277966E8-AB1D-6D7D-BD0A-EF4B4876290C}"/>
              </a:ext>
            </a:extLst>
          </p:cNvPr>
          <p:cNvCxnSpPr>
            <a:cxnSpLocks/>
          </p:cNvCxnSpPr>
          <p:nvPr/>
        </p:nvCxnSpPr>
        <p:spPr>
          <a:xfrm>
            <a:off x="10149413" y="5374241"/>
            <a:ext cx="496695" cy="339727"/>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68" name="Straight Connector 67">
            <a:extLst>
              <a:ext uri="{FF2B5EF4-FFF2-40B4-BE49-F238E27FC236}">
                <a16:creationId xmlns:a16="http://schemas.microsoft.com/office/drawing/2014/main" id="{A2D6994F-5FEA-75ED-B38A-B56F45617FEE}"/>
              </a:ext>
            </a:extLst>
          </p:cNvPr>
          <p:cNvCxnSpPr>
            <a:cxnSpLocks/>
            <a:endCxn id="56" idx="1"/>
          </p:cNvCxnSpPr>
          <p:nvPr/>
        </p:nvCxnSpPr>
        <p:spPr>
          <a:xfrm flipV="1">
            <a:off x="10108913" y="2839301"/>
            <a:ext cx="499046" cy="329946"/>
          </a:xfrm>
          <a:prstGeom prst="line">
            <a:avLst/>
          </a:prstGeom>
          <a:solidFill>
            <a:srgbClr val="FF0000">
              <a:alpha val="5000"/>
            </a:srgbClr>
          </a:solidFill>
          <a:ln w="38100">
            <a:solidFill>
              <a:srgbClr val="7030A0"/>
            </a:solidFill>
            <a:tailEnd type="triangle" w="lg" len="lg"/>
          </a:ln>
        </p:spPr>
        <p:style>
          <a:lnRef idx="1">
            <a:schemeClr val="accent1"/>
          </a:lnRef>
          <a:fillRef idx="0">
            <a:schemeClr val="accent1"/>
          </a:fillRef>
          <a:effectRef idx="0">
            <a:schemeClr val="accent1"/>
          </a:effectRef>
          <a:fontRef idx="minor">
            <a:schemeClr val="tx1"/>
          </a:fontRef>
        </p:style>
      </p:cxnSp>
      <p:cxnSp>
        <p:nvCxnSpPr>
          <p:cNvPr id="70" name="Straight Connector 69">
            <a:extLst>
              <a:ext uri="{FF2B5EF4-FFF2-40B4-BE49-F238E27FC236}">
                <a16:creationId xmlns:a16="http://schemas.microsoft.com/office/drawing/2014/main" id="{21CBC7E9-15B1-777B-7155-BD2946A8AB68}"/>
              </a:ext>
            </a:extLst>
          </p:cNvPr>
          <p:cNvCxnSpPr>
            <a:cxnSpLocks/>
          </p:cNvCxnSpPr>
          <p:nvPr/>
        </p:nvCxnSpPr>
        <p:spPr>
          <a:xfrm flipV="1">
            <a:off x="3895463" y="564009"/>
            <a:ext cx="1813684" cy="471988"/>
          </a:xfrm>
          <a:prstGeom prst="line">
            <a:avLst/>
          </a:prstGeom>
          <a:solidFill>
            <a:srgbClr val="FF0000">
              <a:alpha val="5000"/>
            </a:srgbClr>
          </a:solidFill>
          <a:ln w="38100">
            <a:solidFill>
              <a:srgbClr val="C00000"/>
            </a:solidFill>
            <a:tailEnd type="triangle" w="lg" len="lg"/>
          </a:ln>
        </p:spPr>
        <p:style>
          <a:lnRef idx="1">
            <a:schemeClr val="accent1"/>
          </a:lnRef>
          <a:fillRef idx="0">
            <a:schemeClr val="accent1"/>
          </a:fillRef>
          <a:effectRef idx="0">
            <a:schemeClr val="accent1"/>
          </a:effectRef>
          <a:fontRef idx="minor">
            <a:schemeClr val="tx1"/>
          </a:fontRef>
        </p:style>
      </p:cxnSp>
      <p:sp>
        <p:nvSpPr>
          <p:cNvPr id="77" name="Elipse 289">
            <a:extLst>
              <a:ext uri="{FF2B5EF4-FFF2-40B4-BE49-F238E27FC236}">
                <a16:creationId xmlns:a16="http://schemas.microsoft.com/office/drawing/2014/main" id="{585D12DB-C18E-1A5A-74C5-23D7B1722C11}"/>
              </a:ext>
            </a:extLst>
          </p:cNvPr>
          <p:cNvSpPr/>
          <p:nvPr/>
        </p:nvSpPr>
        <p:spPr>
          <a:xfrm>
            <a:off x="2507552" y="3735746"/>
            <a:ext cx="1371600" cy="1371600"/>
          </a:xfrm>
          <a:prstGeom prst="ellipse">
            <a:avLst/>
          </a:prstGeom>
          <a:solidFill>
            <a:schemeClr val="tx1">
              <a:alpha val="5000"/>
            </a:schemeClr>
          </a:solidFill>
          <a:ln w="19051">
            <a:solidFill>
              <a:schemeClr val="tx1"/>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dirty="0" err="1">
                <a:solidFill>
                  <a:schemeClr val="tx1"/>
                </a:solidFill>
              </a:rPr>
              <a:t>bareL</a:t>
            </a:r>
            <a:r>
              <a:rPr lang="en-US" sz="2400" dirty="0">
                <a:solidFill>
                  <a:schemeClr val="tx1"/>
                </a:solidFill>
              </a:rPr>
              <a:t>()</a:t>
            </a:r>
          </a:p>
          <a:p>
            <a:pPr algn="ctr"/>
            <a:r>
              <a:rPr lang="en-US" sz="2400" dirty="0" err="1">
                <a:solidFill>
                  <a:schemeClr val="tx1"/>
                </a:solidFill>
              </a:rPr>
              <a:t>bareR</a:t>
            </a:r>
            <a:r>
              <a:rPr lang="en-US" sz="2400" dirty="0">
                <a:solidFill>
                  <a:schemeClr val="tx1"/>
                </a:solidFill>
              </a:rPr>
              <a:t>()</a:t>
            </a:r>
          </a:p>
        </p:txBody>
      </p:sp>
      <p:sp>
        <p:nvSpPr>
          <p:cNvPr id="79" name="CuadroTexto 319">
            <a:extLst>
              <a:ext uri="{FF2B5EF4-FFF2-40B4-BE49-F238E27FC236}">
                <a16:creationId xmlns:a16="http://schemas.microsoft.com/office/drawing/2014/main" id="{C2E165FC-B060-1DA5-F413-DA10303C5DAA}"/>
              </a:ext>
            </a:extLst>
          </p:cNvPr>
          <p:cNvSpPr txBox="1"/>
          <p:nvPr/>
        </p:nvSpPr>
        <p:spPr>
          <a:xfrm>
            <a:off x="1624461" y="4494799"/>
            <a:ext cx="832279" cy="461665"/>
          </a:xfrm>
          <a:prstGeom prst="rect">
            <a:avLst/>
          </a:prstGeom>
          <a:noFill/>
        </p:spPr>
        <p:txBody>
          <a:bodyPr wrap="square" rtlCol="0" anchor="ctr" anchorCtr="1">
            <a:spAutoFit/>
          </a:bodyPr>
          <a:lstStyle/>
          <a:p>
            <a:pPr algn="ctr"/>
            <a:r>
              <a:rPr lang="en-US" sz="2400">
                <a:solidFill>
                  <a:schemeClr val="bg1">
                    <a:lumMod val="65000"/>
                  </a:schemeClr>
                </a:solidFill>
              </a:rPr>
              <a:t>noop</a:t>
            </a:r>
          </a:p>
        </p:txBody>
      </p:sp>
      <p:grpSp>
        <p:nvGrpSpPr>
          <p:cNvPr id="80" name="Group 79">
            <a:extLst>
              <a:ext uri="{FF2B5EF4-FFF2-40B4-BE49-F238E27FC236}">
                <a16:creationId xmlns:a16="http://schemas.microsoft.com/office/drawing/2014/main" id="{E9CCB13C-0EB1-2EA0-C411-8EC58D543EA2}"/>
              </a:ext>
            </a:extLst>
          </p:cNvPr>
          <p:cNvGrpSpPr/>
          <p:nvPr/>
        </p:nvGrpSpPr>
        <p:grpSpPr>
          <a:xfrm>
            <a:off x="1607853" y="4256264"/>
            <a:ext cx="899695" cy="311829"/>
            <a:chOff x="7578761" y="3731166"/>
            <a:chExt cx="826832" cy="292647"/>
          </a:xfrm>
        </p:grpSpPr>
        <p:cxnSp>
          <p:nvCxnSpPr>
            <p:cNvPr id="81" name="Straight Connector 80">
              <a:extLst>
                <a:ext uri="{FF2B5EF4-FFF2-40B4-BE49-F238E27FC236}">
                  <a16:creationId xmlns:a16="http://schemas.microsoft.com/office/drawing/2014/main" id="{377D0DE0-2BE3-ED03-277A-DB3C255083FC}"/>
                </a:ext>
              </a:extLst>
            </p:cNvPr>
            <p:cNvCxnSpPr>
              <a:cxnSpLocks/>
              <a:stCxn id="290" idx="6"/>
              <a:endCxn id="77" idx="2"/>
            </p:cNvCxnSpPr>
            <p:nvPr/>
          </p:nvCxnSpPr>
          <p:spPr>
            <a:xfrm>
              <a:off x="7578761" y="3877489"/>
              <a:ext cx="826832" cy="8792"/>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82" name="Rectangle 81">
              <a:extLst>
                <a:ext uri="{FF2B5EF4-FFF2-40B4-BE49-F238E27FC236}">
                  <a16:creationId xmlns:a16="http://schemas.microsoft.com/office/drawing/2014/main" id="{59638AE6-43C8-3718-B005-A43B5D10437B}"/>
                </a:ext>
              </a:extLst>
            </p:cNvPr>
            <p:cNvSpPr/>
            <p:nvPr/>
          </p:nvSpPr>
          <p:spPr>
            <a:xfrm>
              <a:off x="7841149" y="3731166"/>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89" name="CuadroTexto 319">
            <a:extLst>
              <a:ext uri="{FF2B5EF4-FFF2-40B4-BE49-F238E27FC236}">
                <a16:creationId xmlns:a16="http://schemas.microsoft.com/office/drawing/2014/main" id="{59EA644D-EEAA-1CAA-B434-9BAEE6FDC5D1}"/>
              </a:ext>
            </a:extLst>
          </p:cNvPr>
          <p:cNvSpPr txBox="1"/>
          <p:nvPr/>
        </p:nvSpPr>
        <p:spPr>
          <a:xfrm>
            <a:off x="10168007" y="3991918"/>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grpSp>
        <p:nvGrpSpPr>
          <p:cNvPr id="90" name="Group 89">
            <a:extLst>
              <a:ext uri="{FF2B5EF4-FFF2-40B4-BE49-F238E27FC236}">
                <a16:creationId xmlns:a16="http://schemas.microsoft.com/office/drawing/2014/main" id="{145CA23E-533C-4CF7-9CC3-4192AE946A24}"/>
              </a:ext>
            </a:extLst>
          </p:cNvPr>
          <p:cNvGrpSpPr/>
          <p:nvPr/>
        </p:nvGrpSpPr>
        <p:grpSpPr>
          <a:xfrm>
            <a:off x="10108428" y="3747523"/>
            <a:ext cx="959269" cy="311829"/>
            <a:chOff x="7567844" y="3762880"/>
            <a:chExt cx="881581" cy="292647"/>
          </a:xfrm>
        </p:grpSpPr>
        <p:cxnSp>
          <p:nvCxnSpPr>
            <p:cNvPr id="91" name="Straight Connector 90">
              <a:extLst>
                <a:ext uri="{FF2B5EF4-FFF2-40B4-BE49-F238E27FC236}">
                  <a16:creationId xmlns:a16="http://schemas.microsoft.com/office/drawing/2014/main" id="{613B0C1D-BE5E-E31D-229B-E27D9049FB8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92" name="Rectangle 91">
              <a:extLst>
                <a:ext uri="{FF2B5EF4-FFF2-40B4-BE49-F238E27FC236}">
                  <a16:creationId xmlns:a16="http://schemas.microsoft.com/office/drawing/2014/main" id="{8521310E-DEE3-AF92-559B-E13D8CA3364E}"/>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1" name="Group 100">
            <a:extLst>
              <a:ext uri="{FF2B5EF4-FFF2-40B4-BE49-F238E27FC236}">
                <a16:creationId xmlns:a16="http://schemas.microsoft.com/office/drawing/2014/main" id="{D3BE4E59-1E04-DB38-7277-7AD67DEFEBD2}"/>
              </a:ext>
            </a:extLst>
          </p:cNvPr>
          <p:cNvGrpSpPr/>
          <p:nvPr/>
        </p:nvGrpSpPr>
        <p:grpSpPr>
          <a:xfrm>
            <a:off x="10108428" y="4472904"/>
            <a:ext cx="959269" cy="311829"/>
            <a:chOff x="7567844" y="3762880"/>
            <a:chExt cx="881581" cy="292647"/>
          </a:xfrm>
        </p:grpSpPr>
        <p:cxnSp>
          <p:nvCxnSpPr>
            <p:cNvPr id="102" name="Straight Connector 101">
              <a:extLst>
                <a:ext uri="{FF2B5EF4-FFF2-40B4-BE49-F238E27FC236}">
                  <a16:creationId xmlns:a16="http://schemas.microsoft.com/office/drawing/2014/main" id="{43B7EB0D-55CB-798C-4A4F-50015CF64722}"/>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3" name="Rectangle 102">
              <a:extLst>
                <a:ext uri="{FF2B5EF4-FFF2-40B4-BE49-F238E27FC236}">
                  <a16:creationId xmlns:a16="http://schemas.microsoft.com/office/drawing/2014/main" id="{9B952289-33E1-D188-4B82-764A7FE247E4}"/>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B44F989B-EA86-B511-7DF7-743775E64268}"/>
              </a:ext>
            </a:extLst>
          </p:cNvPr>
          <p:cNvGrpSpPr/>
          <p:nvPr/>
        </p:nvGrpSpPr>
        <p:grpSpPr>
          <a:xfrm>
            <a:off x="10117571" y="3052918"/>
            <a:ext cx="959269" cy="311829"/>
            <a:chOff x="7567844" y="3762880"/>
            <a:chExt cx="881581" cy="292647"/>
          </a:xfrm>
        </p:grpSpPr>
        <p:cxnSp>
          <p:nvCxnSpPr>
            <p:cNvPr id="105" name="Straight Connector 104">
              <a:extLst>
                <a:ext uri="{FF2B5EF4-FFF2-40B4-BE49-F238E27FC236}">
                  <a16:creationId xmlns:a16="http://schemas.microsoft.com/office/drawing/2014/main" id="{0BE9FB5F-8452-05E1-510F-E0AAA788AC11}"/>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781C017A-2FAB-0D98-CEBD-CABE6FAFDF4A}"/>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E90198F7-CC19-D218-E222-4B77992F0395}"/>
              </a:ext>
            </a:extLst>
          </p:cNvPr>
          <p:cNvGrpSpPr/>
          <p:nvPr/>
        </p:nvGrpSpPr>
        <p:grpSpPr>
          <a:xfrm>
            <a:off x="10117571" y="5191895"/>
            <a:ext cx="959269" cy="311829"/>
            <a:chOff x="7567844" y="3762880"/>
            <a:chExt cx="881581" cy="292647"/>
          </a:xfrm>
        </p:grpSpPr>
        <p:cxnSp>
          <p:nvCxnSpPr>
            <p:cNvPr id="109" name="Straight Connector 108">
              <a:extLst>
                <a:ext uri="{FF2B5EF4-FFF2-40B4-BE49-F238E27FC236}">
                  <a16:creationId xmlns:a16="http://schemas.microsoft.com/office/drawing/2014/main" id="{1F9C826A-7534-A16B-DAA8-AE2DA10EFF7F}"/>
                </a:ext>
              </a:extLst>
            </p:cNvPr>
            <p:cNvCxnSpPr>
              <a:cxnSpLocks/>
            </p:cNvCxnSpPr>
            <p:nvPr/>
          </p:nvCxnSpPr>
          <p:spPr>
            <a:xfrm>
              <a:off x="7567844" y="3904228"/>
              <a:ext cx="881581" cy="5997"/>
            </a:xfrm>
            <a:prstGeom prst="line">
              <a:avLst/>
            </a:prstGeom>
            <a:solidFill>
              <a:srgbClr val="FF0000">
                <a:alpha val="5000"/>
              </a:srgbClr>
            </a:solidFill>
            <a:ln w="38100">
              <a:solidFill>
                <a:schemeClr val="bg1">
                  <a:lumMod val="65000"/>
                </a:schemeClr>
              </a:solidFill>
              <a:tailEnd type="triangl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BA733906-A737-30AE-7D4E-0E1BC26D682F}"/>
                </a:ext>
              </a:extLst>
            </p:cNvPr>
            <p:cNvSpPr/>
            <p:nvPr/>
          </p:nvSpPr>
          <p:spPr>
            <a:xfrm>
              <a:off x="7893696" y="3762880"/>
              <a:ext cx="190249" cy="29264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 name="CuadroTexto 135">
            <a:extLst>
              <a:ext uri="{FF2B5EF4-FFF2-40B4-BE49-F238E27FC236}">
                <a16:creationId xmlns:a16="http://schemas.microsoft.com/office/drawing/2014/main" id="{7BA97FB6-25B1-DBF5-949F-4FE1BBFE3E24}"/>
              </a:ext>
            </a:extLst>
          </p:cNvPr>
          <p:cNvSpPr txBox="1"/>
          <p:nvPr/>
        </p:nvSpPr>
        <p:spPr>
          <a:xfrm>
            <a:off x="100311" y="2103735"/>
            <a:ext cx="2875339" cy="523220"/>
          </a:xfrm>
          <a:prstGeom prst="rect">
            <a:avLst/>
          </a:prstGeom>
          <a:noFill/>
        </p:spPr>
        <p:txBody>
          <a:bodyPr wrap="none" rtlCol="0" anchor="ctr" anchorCtr="1">
            <a:spAutoFit/>
          </a:bodyPr>
          <a:lstStyle/>
          <a:p>
            <a:pPr algn="ctr"/>
            <a:r>
              <a:rPr lang="en-US" sz="2800" u="sng" dirty="0"/>
              <a:t>State space search</a:t>
            </a:r>
          </a:p>
        </p:txBody>
      </p:sp>
      <p:sp>
        <p:nvSpPr>
          <p:cNvPr id="9" name="CuadroTexto 135">
            <a:extLst>
              <a:ext uri="{FF2B5EF4-FFF2-40B4-BE49-F238E27FC236}">
                <a16:creationId xmlns:a16="http://schemas.microsoft.com/office/drawing/2014/main" id="{4E60EA86-7F35-33FD-740C-80A0B1A4C284}"/>
              </a:ext>
            </a:extLst>
          </p:cNvPr>
          <p:cNvSpPr txBox="1"/>
          <p:nvPr/>
        </p:nvSpPr>
        <p:spPr>
          <a:xfrm>
            <a:off x="5723373" y="2106861"/>
            <a:ext cx="2358980" cy="523220"/>
          </a:xfrm>
          <a:prstGeom prst="rect">
            <a:avLst/>
          </a:prstGeom>
          <a:noFill/>
        </p:spPr>
        <p:txBody>
          <a:bodyPr wrap="none" rtlCol="0" anchor="ctr" anchorCtr="1">
            <a:spAutoFit/>
          </a:bodyPr>
          <a:lstStyle/>
          <a:p>
            <a:pPr algn="ctr"/>
            <a:r>
              <a:rPr lang="en-US" sz="2800" u="sng" dirty="0">
                <a:solidFill>
                  <a:srgbClr val="7030A0"/>
                </a:solidFill>
              </a:rPr>
              <a:t>Planning graph</a:t>
            </a:r>
          </a:p>
        </p:txBody>
      </p:sp>
    </p:spTree>
    <p:extLst>
      <p:ext uri="{BB962C8B-B14F-4D97-AF65-F5344CB8AC3E}">
        <p14:creationId xmlns:p14="http://schemas.microsoft.com/office/powerpoint/2010/main" val="121569452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0" presetClass="entr" presetSubtype="0" fill="hold" nodeType="clickEffect">
                                  <p:stCondLst>
                                    <p:cond delay="0"/>
                                  </p:stCondLst>
                                  <p:childTnLst>
                                    <p:set>
                                      <p:cBhvr>
                                        <p:cTn id="6" dur="1" fill="hold">
                                          <p:stCondLst>
                                            <p:cond delay="0"/>
                                          </p:stCondLst>
                                        </p:cTn>
                                        <p:tgtEl>
                                          <p:spTgt spid="80"/>
                                        </p:tgtEl>
                                        <p:attrNameLst>
                                          <p:attrName>style.visibility</p:attrName>
                                        </p:attrNameLst>
                                      </p:cBhvr>
                                      <p:to>
                                        <p:strVal val="visible"/>
                                      </p:to>
                                    </p:set>
                                    <p:animEffect transition="in" filter="fade">
                                      <p:cBhvr>
                                        <p:cTn id="7" dur="500"/>
                                        <p:tgtEl>
                                          <p:spTgt spid="80"/>
                                        </p:tgtEl>
                                      </p:cBhvr>
                                    </p:animEffect>
                                  </p:childTnLst>
                                </p:cTn>
                              </p:par>
                              <p:par>
                                <p:cTn id="8" presetID="10" presetClass="entr" presetSubtype="0" fill="hold" grpId="0" nodeType="withEffect">
                                  <p:stCondLst>
                                    <p:cond delay="0"/>
                                  </p:stCondLst>
                                  <p:childTnLst>
                                    <p:set>
                                      <p:cBhvr>
                                        <p:cTn id="9" dur="1" fill="hold">
                                          <p:stCondLst>
                                            <p:cond delay="0"/>
                                          </p:stCondLst>
                                        </p:cTn>
                                        <p:tgtEl>
                                          <p:spTgt spid="79"/>
                                        </p:tgtEl>
                                        <p:attrNameLst>
                                          <p:attrName>style.visibility</p:attrName>
                                        </p:attrNameLst>
                                      </p:cBhvr>
                                      <p:to>
                                        <p:strVal val="visible"/>
                                      </p:to>
                                    </p:set>
                                    <p:animEffect transition="in" filter="fade">
                                      <p:cBhvr>
                                        <p:cTn id="10" dur="500"/>
                                        <p:tgtEl>
                                          <p:spTgt spid="79"/>
                                        </p:tgtEl>
                                      </p:cBhvr>
                                    </p:animEffect>
                                  </p:childTnLst>
                                </p:cTn>
                              </p:par>
                              <p:par>
                                <p:cTn id="11" presetID="10" presetClass="entr" presetSubtype="0" fill="hold" grpId="0" nodeType="withEffect">
                                  <p:stCondLst>
                                    <p:cond delay="0"/>
                                  </p:stCondLst>
                                  <p:childTnLst>
                                    <p:set>
                                      <p:cBhvr>
                                        <p:cTn id="12" dur="1" fill="hold">
                                          <p:stCondLst>
                                            <p:cond delay="0"/>
                                          </p:stCondLst>
                                        </p:cTn>
                                        <p:tgtEl>
                                          <p:spTgt spid="77"/>
                                        </p:tgtEl>
                                        <p:attrNameLst>
                                          <p:attrName>style.visibility</p:attrName>
                                        </p:attrNameLst>
                                      </p:cBhvr>
                                      <p:to>
                                        <p:strVal val="visible"/>
                                      </p:to>
                                    </p:set>
                                    <p:animEffect transition="in" filter="fade">
                                      <p:cBhvr>
                                        <p:cTn id="13" dur="500"/>
                                        <p:tgtEl>
                                          <p:spTgt spid="77"/>
                                        </p:tgtEl>
                                      </p:cBhvr>
                                    </p:animEffect>
                                  </p:childTnLst>
                                </p:cTn>
                              </p:par>
                              <p:par>
                                <p:cTn id="14" presetID="10" presetClass="entr" presetSubtype="0" fill="hold" nodeType="withEffect">
                                  <p:stCondLst>
                                    <p:cond delay="0"/>
                                  </p:stCondLst>
                                  <p:childTnLst>
                                    <p:set>
                                      <p:cBhvr>
                                        <p:cTn id="15" dur="1" fill="hold">
                                          <p:stCondLst>
                                            <p:cond delay="0"/>
                                          </p:stCondLst>
                                        </p:cTn>
                                        <p:tgtEl>
                                          <p:spTgt spid="31"/>
                                        </p:tgtEl>
                                        <p:attrNameLst>
                                          <p:attrName>style.visibility</p:attrName>
                                        </p:attrNameLst>
                                      </p:cBhvr>
                                      <p:to>
                                        <p:strVal val="visible"/>
                                      </p:to>
                                    </p:set>
                                    <p:animEffect transition="in" filter="fade">
                                      <p:cBhvr>
                                        <p:cTn id="16" dur="500"/>
                                        <p:tgtEl>
                                          <p:spTgt spid="31"/>
                                        </p:tgtEl>
                                      </p:cBhvr>
                                    </p:animEffect>
                                  </p:childTnLst>
                                </p:cTn>
                              </p:par>
                              <p:par>
                                <p:cTn id="17" presetID="10" presetClass="entr" presetSubtype="0" fill="hold" grpId="0" nodeType="withEffect">
                                  <p:stCondLst>
                                    <p:cond delay="0"/>
                                  </p:stCondLst>
                                  <p:childTnLst>
                                    <p:set>
                                      <p:cBhvr>
                                        <p:cTn id="18" dur="1" fill="hold">
                                          <p:stCondLst>
                                            <p:cond delay="0"/>
                                          </p:stCondLst>
                                        </p:cTn>
                                        <p:tgtEl>
                                          <p:spTgt spid="320"/>
                                        </p:tgtEl>
                                        <p:attrNameLst>
                                          <p:attrName>style.visibility</p:attrName>
                                        </p:attrNameLst>
                                      </p:cBhvr>
                                      <p:to>
                                        <p:strVal val="visible"/>
                                      </p:to>
                                    </p:set>
                                    <p:animEffect transition="in" filter="fade">
                                      <p:cBhvr>
                                        <p:cTn id="19" dur="500"/>
                                        <p:tgtEl>
                                          <p:spTgt spid="320"/>
                                        </p:tgtEl>
                                      </p:cBhvr>
                                    </p:animEffect>
                                  </p:childTnLst>
                                </p:cTn>
                              </p:par>
                              <p:par>
                                <p:cTn id="20" presetID="10" presetClass="entr" presetSubtype="0" fill="hold" nodeType="withEffect">
                                  <p:stCondLst>
                                    <p:cond delay="0"/>
                                  </p:stCondLst>
                                  <p:childTnLst>
                                    <p:set>
                                      <p:cBhvr>
                                        <p:cTn id="21" dur="1" fill="hold">
                                          <p:stCondLst>
                                            <p:cond delay="0"/>
                                          </p:stCondLst>
                                        </p:cTn>
                                        <p:tgtEl>
                                          <p:spTgt spid="39"/>
                                        </p:tgtEl>
                                        <p:attrNameLst>
                                          <p:attrName>style.visibility</p:attrName>
                                        </p:attrNameLst>
                                      </p:cBhvr>
                                      <p:to>
                                        <p:strVal val="visible"/>
                                      </p:to>
                                    </p:set>
                                    <p:animEffect transition="in" filter="fade">
                                      <p:cBhvr>
                                        <p:cTn id="22" dur="500"/>
                                        <p:tgtEl>
                                          <p:spTgt spid="39"/>
                                        </p:tgtEl>
                                      </p:cBhvr>
                                    </p:animEffect>
                                  </p:childTnLst>
                                </p:cTn>
                              </p:par>
                            </p:childTnLst>
                          </p:cTn>
                        </p:par>
                      </p:childTnLst>
                    </p:cTn>
                  </p:par>
                  <p:par>
                    <p:cTn id="23" fill="hold">
                      <p:stCondLst>
                        <p:cond delay="indefinite"/>
                      </p:stCondLst>
                      <p:childTnLst>
                        <p:par>
                          <p:cTn id="24" fill="hold">
                            <p:stCondLst>
                              <p:cond delay="0"/>
                            </p:stCondLst>
                            <p:childTnLst>
                              <p:par>
                                <p:cTn id="25" presetID="10" presetClass="entr" presetSubtype="0" fill="hold" nodeType="clickEffect">
                                  <p:stCondLst>
                                    <p:cond delay="0"/>
                                  </p:stCondLst>
                                  <p:childTnLst>
                                    <p:set>
                                      <p:cBhvr>
                                        <p:cTn id="26" dur="1" fill="hold">
                                          <p:stCondLst>
                                            <p:cond delay="0"/>
                                          </p:stCondLst>
                                        </p:cTn>
                                        <p:tgtEl>
                                          <p:spTgt spid="90"/>
                                        </p:tgtEl>
                                        <p:attrNameLst>
                                          <p:attrName>style.visibility</p:attrName>
                                        </p:attrNameLst>
                                      </p:cBhvr>
                                      <p:to>
                                        <p:strVal val="visible"/>
                                      </p:to>
                                    </p:set>
                                    <p:animEffect transition="in" filter="fade">
                                      <p:cBhvr>
                                        <p:cTn id="27" dur="500"/>
                                        <p:tgtEl>
                                          <p:spTgt spid="90"/>
                                        </p:tgtEl>
                                      </p:cBhvr>
                                    </p:animEffect>
                                  </p:childTnLst>
                                </p:cTn>
                              </p:par>
                              <p:par>
                                <p:cTn id="28" presetID="10" presetClass="entr" presetSubtype="0" fill="hold" grpId="0" nodeType="withEffect">
                                  <p:stCondLst>
                                    <p:cond delay="0"/>
                                  </p:stCondLst>
                                  <p:childTnLst>
                                    <p:set>
                                      <p:cBhvr>
                                        <p:cTn id="29" dur="1" fill="hold">
                                          <p:stCondLst>
                                            <p:cond delay="0"/>
                                          </p:stCondLst>
                                        </p:cTn>
                                        <p:tgtEl>
                                          <p:spTgt spid="89"/>
                                        </p:tgtEl>
                                        <p:attrNameLst>
                                          <p:attrName>style.visibility</p:attrName>
                                        </p:attrNameLst>
                                      </p:cBhvr>
                                      <p:to>
                                        <p:strVal val="visible"/>
                                      </p:to>
                                    </p:set>
                                    <p:animEffect transition="in" filter="fade">
                                      <p:cBhvr>
                                        <p:cTn id="30" dur="500"/>
                                        <p:tgtEl>
                                          <p:spTgt spid="89"/>
                                        </p:tgtEl>
                                      </p:cBhvr>
                                    </p:animEffect>
                                  </p:childTnLst>
                                </p:cTn>
                              </p:par>
                              <p:par>
                                <p:cTn id="31" presetID="10" presetClass="entr" presetSubtype="0" fill="hold" nodeType="withEffect">
                                  <p:stCondLst>
                                    <p:cond delay="0"/>
                                  </p:stCondLst>
                                  <p:childTnLst>
                                    <p:set>
                                      <p:cBhvr>
                                        <p:cTn id="32" dur="1" fill="hold">
                                          <p:stCondLst>
                                            <p:cond delay="0"/>
                                          </p:stCondLst>
                                        </p:cTn>
                                        <p:tgtEl>
                                          <p:spTgt spid="101"/>
                                        </p:tgtEl>
                                        <p:attrNameLst>
                                          <p:attrName>style.visibility</p:attrName>
                                        </p:attrNameLst>
                                      </p:cBhvr>
                                      <p:to>
                                        <p:strVal val="visible"/>
                                      </p:to>
                                    </p:set>
                                    <p:animEffect transition="in" filter="fade">
                                      <p:cBhvr>
                                        <p:cTn id="33" dur="500"/>
                                        <p:tgtEl>
                                          <p:spTgt spid="101"/>
                                        </p:tgtEl>
                                      </p:cBhvr>
                                    </p:animEffect>
                                  </p:childTnLst>
                                </p:cTn>
                              </p:par>
                              <p:par>
                                <p:cTn id="34" presetID="10" presetClass="entr" presetSubtype="0" fill="hold" nodeType="withEffect">
                                  <p:stCondLst>
                                    <p:cond delay="0"/>
                                  </p:stCondLst>
                                  <p:childTnLst>
                                    <p:set>
                                      <p:cBhvr>
                                        <p:cTn id="35" dur="1" fill="hold">
                                          <p:stCondLst>
                                            <p:cond delay="0"/>
                                          </p:stCondLst>
                                        </p:cTn>
                                        <p:tgtEl>
                                          <p:spTgt spid="104"/>
                                        </p:tgtEl>
                                        <p:attrNameLst>
                                          <p:attrName>style.visibility</p:attrName>
                                        </p:attrNameLst>
                                      </p:cBhvr>
                                      <p:to>
                                        <p:strVal val="visible"/>
                                      </p:to>
                                    </p:set>
                                    <p:animEffect transition="in" filter="fade">
                                      <p:cBhvr>
                                        <p:cTn id="36" dur="500"/>
                                        <p:tgtEl>
                                          <p:spTgt spid="104"/>
                                        </p:tgtEl>
                                      </p:cBhvr>
                                    </p:animEffect>
                                  </p:childTnLst>
                                </p:cTn>
                              </p:par>
                              <p:par>
                                <p:cTn id="37" presetID="10" presetClass="entr" presetSubtype="0" fill="hold" nodeType="withEffect">
                                  <p:stCondLst>
                                    <p:cond delay="0"/>
                                  </p:stCondLst>
                                  <p:childTnLst>
                                    <p:set>
                                      <p:cBhvr>
                                        <p:cTn id="38" dur="1" fill="hold">
                                          <p:stCondLst>
                                            <p:cond delay="0"/>
                                          </p:stCondLst>
                                        </p:cTn>
                                        <p:tgtEl>
                                          <p:spTgt spid="107"/>
                                        </p:tgtEl>
                                        <p:attrNameLst>
                                          <p:attrName>style.visibility</p:attrName>
                                        </p:attrNameLst>
                                      </p:cBhvr>
                                      <p:to>
                                        <p:strVal val="visible"/>
                                      </p:to>
                                    </p:set>
                                    <p:animEffect transition="in" filter="fade">
                                      <p:cBhvr>
                                        <p:cTn id="39" dur="500"/>
                                        <p:tgtEl>
                                          <p:spTgt spid="107"/>
                                        </p:tgtEl>
                                      </p:cBhvr>
                                    </p:animEffec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320" grpId="0"/>
      <p:bldP spid="77" grpId="0" animBg="1"/>
      <p:bldP spid="79" grpId="0"/>
      <p:bldP spid="89" grpId="0"/>
    </p:bld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Initialize</a:t>
                </a:r>
                <a:r>
                  <a:rPr lang="en-US" dirty="0"/>
                  <a:t>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r>
                  <a:rPr lang="en-US" dirty="0"/>
                  <a:t> with all predicates in the start state</a:t>
                </a:r>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5"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5"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7C8D5F4C-6A10-0819-A61D-92342ADADC5A}"/>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7C8D5F4C-6A10-0819-A61D-92342ADADC5A}"/>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6"/>
                <a:stretch>
                  <a:fillRect/>
                </a:stretch>
              </a:blipFill>
            </p:spPr>
            <p:txBody>
              <a:bodyPr/>
              <a:lstStyle/>
              <a:p>
                <a:r>
                  <a:rPr lang="en-US">
                    <a:noFill/>
                  </a:rPr>
                  <a:t> </a:t>
                </a:r>
              </a:p>
            </p:txBody>
          </p:sp>
        </mc:Fallback>
      </mc:AlternateContent>
      <p:sp>
        <p:nvSpPr>
          <p:cNvPr id="12" name="Rectángulo 195">
            <a:extLst>
              <a:ext uri="{FF2B5EF4-FFF2-40B4-BE49-F238E27FC236}">
                <a16:creationId xmlns:a16="http://schemas.microsoft.com/office/drawing/2014/main" id="{A21D5C81-ED75-2913-D2DD-A358469CE81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spTree>
    <p:extLst>
      <p:ext uri="{BB962C8B-B14F-4D97-AF65-F5344CB8AC3E}">
        <p14:creationId xmlns:p14="http://schemas.microsoft.com/office/powerpoint/2010/main" val="367310605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with all actions in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𝐴</m:t>
                        </m:r>
                      </m:e>
                      <m:sub>
                        <m:r>
                          <a:rPr lang="en-US" i="1" dirty="0" smtClean="0">
                            <a:latin typeface="Cambria Math" panose="02040503050406030204" pitchFamily="18" charset="0"/>
                          </a:rPr>
                          <m:t>0</m:t>
                        </m:r>
                      </m:sub>
                    </m:sSub>
                  </m:oMath>
                </a14:m>
                <a:r>
                  <a:rPr lang="en-US" dirty="0"/>
                  <a:t> that can be </a:t>
                </a:r>
                <a:r>
                  <a:rPr lang="en-US" dirty="0" err="1"/>
                  <a:t>taked</a:t>
                </a:r>
                <a:r>
                  <a:rPr lang="en-US" dirty="0"/>
                  <a:t> from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0</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sp>
        <p:nvSpPr>
          <p:cNvPr id="58" name="TextBox 57">
            <a:extLst>
              <a:ext uri="{FF2B5EF4-FFF2-40B4-BE49-F238E27FC236}">
                <a16:creationId xmlns:a16="http://schemas.microsoft.com/office/drawing/2014/main" id="{4DA90116-5445-7FA0-DB89-F81E94974711}"/>
              </a:ext>
            </a:extLst>
          </p:cNvPr>
          <p:cNvSpPr txBox="1"/>
          <p:nvPr/>
        </p:nvSpPr>
        <p:spPr>
          <a:xfrm>
            <a:off x="6513492" y="1613118"/>
            <a:ext cx="5189080" cy="3785652"/>
          </a:xfrm>
          <a:prstGeom prst="rect">
            <a:avLst/>
          </a:prstGeom>
          <a:noFill/>
        </p:spPr>
        <p:txBody>
          <a:bodyPr wrap="square" rtlCol="0">
            <a:spAutoFit/>
          </a:bodyPr>
          <a:lstStyle/>
          <a:p>
            <a:r>
              <a:rPr lang="en-US" sz="2800" dirty="0"/>
              <a:t>For now, we are just assuming that any actions (including no-ops) can be taken individually in any order to get us to the next state</a:t>
            </a:r>
          </a:p>
          <a:p>
            <a:pPr marL="457200" indent="-457200">
              <a:buFont typeface="Wingdings" panose="05000000000000000000" pitchFamily="2" charset="2"/>
              <a:buChar char="à"/>
            </a:pPr>
            <a:r>
              <a:rPr lang="en-US" sz="2800" dirty="0">
                <a:solidFill>
                  <a:srgbClr val="C00000"/>
                </a:solidFill>
                <a:sym typeface="Wingdings" panose="05000000000000000000" pitchFamily="2" charset="2"/>
              </a:rPr>
              <a:t>This certainly isn't always true</a:t>
            </a:r>
          </a:p>
          <a:p>
            <a:r>
              <a:rPr lang="en-US" sz="2800" dirty="0">
                <a:solidFill>
                  <a:srgbClr val="C00000"/>
                </a:solidFill>
                <a:sym typeface="Wingdings" panose="05000000000000000000" pitchFamily="2" charset="2"/>
              </a:rPr>
              <a:t>	</a:t>
            </a:r>
            <a:r>
              <a:rPr lang="en-US" sz="2400" dirty="0">
                <a:sym typeface="Wingdings" panose="05000000000000000000" pitchFamily="2" charset="2"/>
              </a:rPr>
              <a:t>E.g., we can't put our socks</a:t>
            </a:r>
          </a:p>
          <a:p>
            <a:r>
              <a:rPr lang="en-US" sz="2400" dirty="0">
                <a:sym typeface="Wingdings" panose="05000000000000000000" pitchFamily="2" charset="2"/>
              </a:rPr>
              <a:t>	on and then take the no-ops 	that require bare feet</a:t>
            </a:r>
          </a:p>
          <a:p>
            <a:r>
              <a:rPr lang="en-US" sz="2400" dirty="0">
                <a:sym typeface="Wingdings" panose="05000000000000000000" pitchFamily="2" charset="2"/>
              </a:rPr>
              <a:t>(More on these exclusion checks later)</a:t>
            </a:r>
            <a:endParaRPr lang="en-US" sz="2400" dirty="0"/>
          </a:p>
        </p:txBody>
      </p:sp>
      <mc:AlternateContent xmlns:mc="http://schemas.openxmlformats.org/markup-compatibility/2006" xmlns:a14="http://schemas.microsoft.com/office/drawing/2010/main">
        <mc:Choice Requires="a14">
          <p:sp>
            <p:nvSpPr>
              <p:cNvPr id="34" name="CuadroTexto 401">
                <a:extLst>
                  <a:ext uri="{FF2B5EF4-FFF2-40B4-BE49-F238E27FC236}">
                    <a16:creationId xmlns:a16="http://schemas.microsoft.com/office/drawing/2014/main" id="{F731AB4A-5639-3BF5-A6DB-097602FCEA51}"/>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4" name="CuadroTexto 401">
                <a:extLst>
                  <a:ext uri="{FF2B5EF4-FFF2-40B4-BE49-F238E27FC236}">
                    <a16:creationId xmlns:a16="http://schemas.microsoft.com/office/drawing/2014/main" id="{F731AB4A-5639-3BF5-A6DB-097602FCEA51}"/>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5" name="CuadroTexto 401">
                <a:extLst>
                  <a:ext uri="{FF2B5EF4-FFF2-40B4-BE49-F238E27FC236}">
                    <a16:creationId xmlns:a16="http://schemas.microsoft.com/office/drawing/2014/main" id="{A374E2F7-D2DD-554F-7604-3C99171F603E}"/>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5" name="CuadroTexto 401">
                <a:extLst>
                  <a:ext uri="{FF2B5EF4-FFF2-40B4-BE49-F238E27FC236}">
                    <a16:creationId xmlns:a16="http://schemas.microsoft.com/office/drawing/2014/main" id="{A374E2F7-D2DD-554F-7604-3C99171F603E}"/>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6" name="CuadroTexto 401">
                <a:extLst>
                  <a:ext uri="{FF2B5EF4-FFF2-40B4-BE49-F238E27FC236}">
                    <a16:creationId xmlns:a16="http://schemas.microsoft.com/office/drawing/2014/main" id="{3969033F-6291-E1CD-EE5C-79EEC3D4B967}"/>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6" name="CuadroTexto 401">
                <a:extLst>
                  <a:ext uri="{FF2B5EF4-FFF2-40B4-BE49-F238E27FC236}">
                    <a16:creationId xmlns:a16="http://schemas.microsoft.com/office/drawing/2014/main" id="{3969033F-6291-E1CD-EE5C-79EEC3D4B967}"/>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
        <p:nvSpPr>
          <p:cNvPr id="37" name="CuadroTexto 319">
            <a:extLst>
              <a:ext uri="{FF2B5EF4-FFF2-40B4-BE49-F238E27FC236}">
                <a16:creationId xmlns:a16="http://schemas.microsoft.com/office/drawing/2014/main" id="{65A8BBE7-B251-74CE-00C0-B2F9DE6E09A3}"/>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8" name="CuadroTexto 273">
            <a:extLst>
              <a:ext uri="{FF2B5EF4-FFF2-40B4-BE49-F238E27FC236}">
                <a16:creationId xmlns:a16="http://schemas.microsoft.com/office/drawing/2014/main" id="{42101AAA-08DD-7329-64F1-DD0BBFD903AB}"/>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9" name="CuadroTexto 259">
            <a:extLst>
              <a:ext uri="{FF2B5EF4-FFF2-40B4-BE49-F238E27FC236}">
                <a16:creationId xmlns:a16="http://schemas.microsoft.com/office/drawing/2014/main" id="{F141ECD4-5E20-02BD-8C7B-3B0521648C3B}"/>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40" name="Rectángulo 205">
                <a:extLst>
                  <a:ext uri="{FF2B5EF4-FFF2-40B4-BE49-F238E27FC236}">
                    <a16:creationId xmlns:a16="http://schemas.microsoft.com/office/drawing/2014/main" id="{9DBD904C-707B-85F0-FBD8-4BC33637BAA6}"/>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40" name="Rectángulo 205">
                <a:extLst>
                  <a:ext uri="{FF2B5EF4-FFF2-40B4-BE49-F238E27FC236}">
                    <a16:creationId xmlns:a16="http://schemas.microsoft.com/office/drawing/2014/main" id="{9DBD904C-707B-85F0-FBD8-4BC33637BAA6}"/>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6"/>
                <a:stretch>
                  <a:fillRect r="-8636"/>
                </a:stretch>
              </a:blipFill>
              <a:ln w="19051">
                <a:solidFill>
                  <a:srgbClr val="7030A0"/>
                </a:solidFill>
              </a:ln>
            </p:spPr>
            <p:txBody>
              <a:bodyPr/>
              <a:lstStyle/>
              <a:p>
                <a:r>
                  <a:rPr lang="en-US">
                    <a:noFill/>
                  </a:rPr>
                  <a:t> </a:t>
                </a:r>
              </a:p>
            </p:txBody>
          </p:sp>
        </mc:Fallback>
      </mc:AlternateContent>
      <p:sp>
        <p:nvSpPr>
          <p:cNvPr id="41" name="Rectángulo 195">
            <a:extLst>
              <a:ext uri="{FF2B5EF4-FFF2-40B4-BE49-F238E27FC236}">
                <a16:creationId xmlns:a16="http://schemas.microsoft.com/office/drawing/2014/main" id="{9809FAE7-4C8A-0D05-A96F-F78F5A3F96CF}"/>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42" name="Group 41">
            <a:extLst>
              <a:ext uri="{FF2B5EF4-FFF2-40B4-BE49-F238E27FC236}">
                <a16:creationId xmlns:a16="http://schemas.microsoft.com/office/drawing/2014/main" id="{2BF13E02-BF8A-13BD-A91F-227307C1D61E}"/>
              </a:ext>
            </a:extLst>
          </p:cNvPr>
          <p:cNvGrpSpPr/>
          <p:nvPr/>
        </p:nvGrpSpPr>
        <p:grpSpPr>
          <a:xfrm>
            <a:off x="1807468" y="3630936"/>
            <a:ext cx="2227945" cy="219456"/>
            <a:chOff x="7567844" y="3984077"/>
            <a:chExt cx="2047512" cy="205956"/>
          </a:xfrm>
        </p:grpSpPr>
        <p:cxnSp>
          <p:nvCxnSpPr>
            <p:cNvPr id="43" name="Straight Connector 42">
              <a:extLst>
                <a:ext uri="{FF2B5EF4-FFF2-40B4-BE49-F238E27FC236}">
                  <a16:creationId xmlns:a16="http://schemas.microsoft.com/office/drawing/2014/main" id="{048B0B0E-54F3-B244-435F-C4C4C58396D1}"/>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4" name="Rectangle 43">
              <a:extLst>
                <a:ext uri="{FF2B5EF4-FFF2-40B4-BE49-F238E27FC236}">
                  <a16:creationId xmlns:a16="http://schemas.microsoft.com/office/drawing/2014/main" id="{90ABEDF3-3B70-0C98-68FB-FA2EC1F3E446}"/>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5" name="Straight Connector 44">
            <a:extLst>
              <a:ext uri="{FF2B5EF4-FFF2-40B4-BE49-F238E27FC236}">
                <a16:creationId xmlns:a16="http://schemas.microsoft.com/office/drawing/2014/main" id="{50E4EF04-D16E-55E3-4E59-A69118126841}"/>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6" name="Straight Connector 45">
            <a:extLst>
              <a:ext uri="{FF2B5EF4-FFF2-40B4-BE49-F238E27FC236}">
                <a16:creationId xmlns:a16="http://schemas.microsoft.com/office/drawing/2014/main" id="{4CF3422F-DD04-6775-B072-47D0B9C430CE}"/>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47" name="Group 46">
            <a:extLst>
              <a:ext uri="{FF2B5EF4-FFF2-40B4-BE49-F238E27FC236}">
                <a16:creationId xmlns:a16="http://schemas.microsoft.com/office/drawing/2014/main" id="{07D12077-D135-4F13-59E7-2FFD8150FD19}"/>
              </a:ext>
            </a:extLst>
          </p:cNvPr>
          <p:cNvGrpSpPr/>
          <p:nvPr/>
        </p:nvGrpSpPr>
        <p:grpSpPr>
          <a:xfrm>
            <a:off x="1807467" y="4003255"/>
            <a:ext cx="2227947" cy="219456"/>
            <a:chOff x="7567844" y="3653334"/>
            <a:chExt cx="2047514" cy="205956"/>
          </a:xfrm>
        </p:grpSpPr>
        <p:cxnSp>
          <p:nvCxnSpPr>
            <p:cNvPr id="48" name="Straight Connector 47">
              <a:extLst>
                <a:ext uri="{FF2B5EF4-FFF2-40B4-BE49-F238E27FC236}">
                  <a16:creationId xmlns:a16="http://schemas.microsoft.com/office/drawing/2014/main" id="{AF58B3A3-1E42-CC51-CF62-FF439763CEB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85A0E53B-89D0-1E0B-41A8-51D893408D4D}"/>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0" name="Straight Connector 49">
            <a:extLst>
              <a:ext uri="{FF2B5EF4-FFF2-40B4-BE49-F238E27FC236}">
                <a16:creationId xmlns:a16="http://schemas.microsoft.com/office/drawing/2014/main" id="{EB097C0D-2B7E-7CD9-94AD-ABC39A8E0A20}"/>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2" name="Straight Connector 51">
            <a:extLst>
              <a:ext uri="{FF2B5EF4-FFF2-40B4-BE49-F238E27FC236}">
                <a16:creationId xmlns:a16="http://schemas.microsoft.com/office/drawing/2014/main" id="{295CB821-B1F2-BD0F-FA6B-B7B0836F1C7A}"/>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264504D4-9228-291E-4270-1AF6A175B2B3}"/>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55" name="Straight Connector 54">
            <a:extLst>
              <a:ext uri="{FF2B5EF4-FFF2-40B4-BE49-F238E27FC236}">
                <a16:creationId xmlns:a16="http://schemas.microsoft.com/office/drawing/2014/main" id="{25E27977-0179-25C9-D3B8-6EA430ADC708}"/>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39667453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40">
                                            <p:txEl>
                                              <p:pRg st="3" end="3"/>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53"/>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40">
                                            <p:txEl>
                                              <p:pRg st="6" end="6"/>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55"/>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37"/>
                                        </p:tgtEl>
                                        <p:attrNameLst>
                                          <p:attrName>style.visibility</p:attrName>
                                        </p:attrNameLst>
                                      </p:cBhvr>
                                      <p:to>
                                        <p:strVal val="visible"/>
                                      </p:to>
                                    </p:set>
                                  </p:childTnLst>
                                </p:cTn>
                              </p:par>
                              <p:par>
                                <p:cTn id="19" presetID="1" presetClass="entr" presetSubtype="0" fill="hold" nodeType="withEffect">
                                  <p:stCondLst>
                                    <p:cond delay="0"/>
                                  </p:stCondLst>
                                  <p:childTnLst>
                                    <p:set>
                                      <p:cBhvr>
                                        <p:cTn id="20" dur="1" fill="hold">
                                          <p:stCondLst>
                                            <p:cond delay="0"/>
                                          </p:stCondLst>
                                        </p:cTn>
                                        <p:tgtEl>
                                          <p:spTgt spid="47"/>
                                        </p:tgtEl>
                                        <p:attrNameLst>
                                          <p:attrName>style.visibility</p:attrName>
                                        </p:attrNameLst>
                                      </p:cBhvr>
                                      <p:to>
                                        <p:strVal val="visible"/>
                                      </p:to>
                                    </p:set>
                                  </p:childTnLst>
                                </p:cTn>
                              </p:par>
                              <p:par>
                                <p:cTn id="21" presetID="1" presetClass="entr" presetSubtype="0" fill="hold" nodeType="withEffect">
                                  <p:stCondLst>
                                    <p:cond delay="0"/>
                                  </p:stCondLst>
                                  <p:childTnLst>
                                    <p:set>
                                      <p:cBhvr>
                                        <p:cTn id="22" dur="1" fill="hold">
                                          <p:stCondLst>
                                            <p:cond delay="0"/>
                                          </p:stCondLst>
                                        </p:cTn>
                                        <p:tgtEl>
                                          <p:spTgt spid="42"/>
                                        </p:tgtEl>
                                        <p:attrNameLst>
                                          <p:attrName>style.visibility</p:attrName>
                                        </p:attrNameLst>
                                      </p:cBhvr>
                                      <p:to>
                                        <p:strVal val="visible"/>
                                      </p:to>
                                    </p:set>
                                  </p:childTnLst>
                                </p:cTn>
                              </p:par>
                            </p:childTnLst>
                          </p:cTn>
                        </p:par>
                      </p:childTnLst>
                    </p:cTn>
                  </p:par>
                  <p:par>
                    <p:cTn id="23" fill="hold">
                      <p:stCondLst>
                        <p:cond delay="indefinite"/>
                      </p:stCondLst>
                      <p:childTnLst>
                        <p:par>
                          <p:cTn id="24" fill="hold">
                            <p:stCondLst>
                              <p:cond delay="0"/>
                            </p:stCondLst>
                            <p:childTnLst>
                              <p:par>
                                <p:cTn id="25" presetID="1" presetClass="entr" presetSubtype="0" fill="hold" grpId="0" nodeType="clickEffect">
                                  <p:stCondLst>
                                    <p:cond delay="0"/>
                                  </p:stCondLst>
                                  <p:childTnLst>
                                    <p:set>
                                      <p:cBhvr>
                                        <p:cTn id="26" dur="1" fill="hold">
                                          <p:stCondLst>
                                            <p:cond delay="0"/>
                                          </p:stCondLst>
                                        </p:cTn>
                                        <p:tgtEl>
                                          <p:spTgt spid="58"/>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8" grpId="0"/>
      <p:bldP spid="37" grpId="0"/>
    </p:bldLst>
  </p:timing>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351930"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smtClean="0">
                            <a:latin typeface="Cambria Math" panose="02040503050406030204" pitchFamily="18" charset="0"/>
                          </a:rPr>
                        </m:ctrlPr>
                      </m:sSubPr>
                      <m:e>
                        <m:r>
                          <a:rPr lang="en-US" i="1" dirty="0" smtClean="0">
                            <a:latin typeface="Cambria Math" panose="02040503050406030204" pitchFamily="18" charset="0"/>
                          </a:rPr>
                          <m:t>𝑆</m:t>
                        </m:r>
                      </m:e>
                      <m:sub>
                        <m:r>
                          <a:rPr lang="en-US" i="1" dirty="0" smtClean="0">
                            <a:latin typeface="Cambria Math" panose="02040503050406030204" pitchFamily="18" charset="0"/>
                          </a:rPr>
                          <m:t>1</m:t>
                        </m:r>
                      </m:sub>
                    </m:sSub>
                  </m:oMath>
                </a14:m>
                <a:r>
                  <a:rPr lang="en-US" dirty="0"/>
                  <a:t> contain all goal predicates, </a:t>
                </a:r>
                <a:r>
                  <a:rPr lang="en-US" dirty="0" err="1">
                    <a:solidFill>
                      <a:srgbClr val="7030A0"/>
                    </a:solidFill>
                  </a:rPr>
                  <a:t>shoeL</a:t>
                </a:r>
                <a:r>
                  <a:rPr lang="en-US" dirty="0">
                    <a:solidFill>
                      <a:srgbClr val="7030A0"/>
                    </a:solidFill>
                  </a:rPr>
                  <a:t>()</a:t>
                </a:r>
                <a:r>
                  <a:rPr lang="en-US" dirty="0"/>
                  <a:t>, </a:t>
                </a:r>
                <a:r>
                  <a:rPr lang="en-US" dirty="0" err="1">
                    <a:solidFill>
                      <a:srgbClr val="7030A0"/>
                    </a:solidFill>
                  </a:rPr>
                  <a:t>shoeR</a:t>
                </a:r>
                <a:r>
                  <a:rPr lang="en-US" dirty="0">
                    <a:solidFill>
                      <a:srgbClr val="7030A0"/>
                    </a:solidFill>
                  </a:rPr>
                  <a:t>()</a:t>
                </a:r>
                <a:r>
                  <a:rPr lang="en-US" dirty="0"/>
                  <a:t>?</a:t>
                </a:r>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351930" cy="2039539"/>
              </a:xfrm>
              <a:blipFill>
                <a:blip r:embed="rId2"/>
                <a:stretch>
                  <a:fillRect l="-1128"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D381A47B-A0DA-05C3-C3AF-37A531EB291B}"/>
              </a:ext>
            </a:extLst>
          </p:cNvPr>
          <p:cNvSpPr txBox="1"/>
          <p:nvPr/>
        </p:nvSpPr>
        <p:spPr>
          <a:xfrm>
            <a:off x="6513492" y="1613118"/>
            <a:ext cx="5189080" cy="523220"/>
          </a:xfrm>
          <a:prstGeom prst="rect">
            <a:avLst/>
          </a:prstGeom>
          <a:noFill/>
        </p:spPr>
        <p:txBody>
          <a:bodyPr wrap="square" rtlCol="0">
            <a:spAutoFit/>
          </a:bodyPr>
          <a:lstStyle/>
          <a:p>
            <a:r>
              <a:rPr lang="en-US" sz="2800" dirty="0"/>
              <a:t>Nope, not yet</a:t>
            </a:r>
            <a:endParaRPr lang="en-US" sz="2400" dirty="0"/>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9F0F54BF-6C39-A9F5-49E9-6945E98A7722}"/>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4" name="CuadroTexto 401">
                <a:extLst>
                  <a:ext uri="{FF2B5EF4-FFF2-40B4-BE49-F238E27FC236}">
                    <a16:creationId xmlns:a16="http://schemas.microsoft.com/office/drawing/2014/main" id="{9F0F54BF-6C39-A9F5-49E9-6945E98A7722}"/>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CuadroTexto 401">
                <a:extLst>
                  <a:ext uri="{FF2B5EF4-FFF2-40B4-BE49-F238E27FC236}">
                    <a16:creationId xmlns:a16="http://schemas.microsoft.com/office/drawing/2014/main" id="{D9355473-7A63-9348-1283-F5968E0C94B2}"/>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3" name="CuadroTexto 401">
                <a:extLst>
                  <a:ext uri="{FF2B5EF4-FFF2-40B4-BE49-F238E27FC236}">
                    <a16:creationId xmlns:a16="http://schemas.microsoft.com/office/drawing/2014/main" id="{D9355473-7A63-9348-1283-F5968E0C94B2}"/>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4" name="CuadroTexto 401">
                <a:extLst>
                  <a:ext uri="{FF2B5EF4-FFF2-40B4-BE49-F238E27FC236}">
                    <a16:creationId xmlns:a16="http://schemas.microsoft.com/office/drawing/2014/main" id="{93D2DB47-C400-31F9-5560-CC3005256307}"/>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4" name="CuadroTexto 401">
                <a:extLst>
                  <a:ext uri="{FF2B5EF4-FFF2-40B4-BE49-F238E27FC236}">
                    <a16:creationId xmlns:a16="http://schemas.microsoft.com/office/drawing/2014/main" id="{93D2DB47-C400-31F9-5560-CC3005256307}"/>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p:sp>
        <p:nvSpPr>
          <p:cNvPr id="26" name="CuadroTexto 319">
            <a:extLst>
              <a:ext uri="{FF2B5EF4-FFF2-40B4-BE49-F238E27FC236}">
                <a16:creationId xmlns:a16="http://schemas.microsoft.com/office/drawing/2014/main" id="{CBEBD612-FC67-4A50-CFAA-801B47988624}"/>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27" name="CuadroTexto 273">
            <a:extLst>
              <a:ext uri="{FF2B5EF4-FFF2-40B4-BE49-F238E27FC236}">
                <a16:creationId xmlns:a16="http://schemas.microsoft.com/office/drawing/2014/main" id="{E9EE159B-0E19-A2F1-3EC5-0195E4E92261}"/>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28" name="CuadroTexto 259">
            <a:extLst>
              <a:ext uri="{FF2B5EF4-FFF2-40B4-BE49-F238E27FC236}">
                <a16:creationId xmlns:a16="http://schemas.microsoft.com/office/drawing/2014/main" id="{F8B71290-348A-2C3F-50E3-E65BC4382FB8}"/>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29" name="Rectángulo 205">
                <a:extLst>
                  <a:ext uri="{FF2B5EF4-FFF2-40B4-BE49-F238E27FC236}">
                    <a16:creationId xmlns:a16="http://schemas.microsoft.com/office/drawing/2014/main" id="{40C78FDB-C70E-E717-1E7A-E099A42880AA}"/>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29" name="Rectángulo 205">
                <a:extLst>
                  <a:ext uri="{FF2B5EF4-FFF2-40B4-BE49-F238E27FC236}">
                    <a16:creationId xmlns:a16="http://schemas.microsoft.com/office/drawing/2014/main" id="{40C78FDB-C70E-E717-1E7A-E099A42880AA}"/>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6"/>
                <a:stretch>
                  <a:fillRect r="-8636"/>
                </a:stretch>
              </a:blipFill>
              <a:ln w="19051">
                <a:solidFill>
                  <a:srgbClr val="7030A0"/>
                </a:solidFill>
              </a:ln>
            </p:spPr>
            <p:txBody>
              <a:bodyPr/>
              <a:lstStyle/>
              <a:p>
                <a:r>
                  <a:rPr lang="en-US">
                    <a:noFill/>
                  </a:rPr>
                  <a:t> </a:t>
                </a:r>
              </a:p>
            </p:txBody>
          </p:sp>
        </mc:Fallback>
      </mc:AlternateContent>
      <p:sp>
        <p:nvSpPr>
          <p:cNvPr id="30" name="Rectángulo 195">
            <a:extLst>
              <a:ext uri="{FF2B5EF4-FFF2-40B4-BE49-F238E27FC236}">
                <a16:creationId xmlns:a16="http://schemas.microsoft.com/office/drawing/2014/main" id="{B8CAEFB2-F344-DA99-0DE7-16C987086F28}"/>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31" name="Group 30">
            <a:extLst>
              <a:ext uri="{FF2B5EF4-FFF2-40B4-BE49-F238E27FC236}">
                <a16:creationId xmlns:a16="http://schemas.microsoft.com/office/drawing/2014/main" id="{3BE0FC19-5AFF-6D25-11FC-CE341185A292}"/>
              </a:ext>
            </a:extLst>
          </p:cNvPr>
          <p:cNvGrpSpPr/>
          <p:nvPr/>
        </p:nvGrpSpPr>
        <p:grpSpPr>
          <a:xfrm>
            <a:off x="1807468" y="3630936"/>
            <a:ext cx="2227945" cy="219456"/>
            <a:chOff x="7567844" y="3984077"/>
            <a:chExt cx="2047512" cy="205956"/>
          </a:xfrm>
        </p:grpSpPr>
        <p:cxnSp>
          <p:nvCxnSpPr>
            <p:cNvPr id="32" name="Straight Connector 31">
              <a:extLst>
                <a:ext uri="{FF2B5EF4-FFF2-40B4-BE49-F238E27FC236}">
                  <a16:creationId xmlns:a16="http://schemas.microsoft.com/office/drawing/2014/main" id="{D6789BD4-C07D-5211-F7CD-873BC569FA37}"/>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 name="Rectangle 32">
              <a:extLst>
                <a:ext uri="{FF2B5EF4-FFF2-40B4-BE49-F238E27FC236}">
                  <a16:creationId xmlns:a16="http://schemas.microsoft.com/office/drawing/2014/main" id="{39C948B5-6B74-2439-AA19-C0C067CF75C5}"/>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D8E4AC27-A8F3-D05A-F92F-13559D8E7AA6}"/>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5" name="Straight Connector 34">
            <a:extLst>
              <a:ext uri="{FF2B5EF4-FFF2-40B4-BE49-F238E27FC236}">
                <a16:creationId xmlns:a16="http://schemas.microsoft.com/office/drawing/2014/main" id="{BD8E3620-EEF7-ED5A-77BE-DB958447FE0E}"/>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3A7FCA1C-FE44-D7A5-01B9-40229E9E7728}"/>
              </a:ext>
            </a:extLst>
          </p:cNvPr>
          <p:cNvGrpSpPr/>
          <p:nvPr/>
        </p:nvGrpSpPr>
        <p:grpSpPr>
          <a:xfrm>
            <a:off x="1807467" y="4003255"/>
            <a:ext cx="2227947" cy="219456"/>
            <a:chOff x="7567844" y="3653334"/>
            <a:chExt cx="2047514" cy="205956"/>
          </a:xfrm>
        </p:grpSpPr>
        <p:cxnSp>
          <p:nvCxnSpPr>
            <p:cNvPr id="37" name="Straight Connector 36">
              <a:extLst>
                <a:ext uri="{FF2B5EF4-FFF2-40B4-BE49-F238E27FC236}">
                  <a16:creationId xmlns:a16="http://schemas.microsoft.com/office/drawing/2014/main" id="{D904BF5A-9F3D-9694-CF19-507FCA0434AC}"/>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C928666E-0583-1FEF-5A7D-2F2D6D1B1727}"/>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9" name="Straight Connector 38">
            <a:extLst>
              <a:ext uri="{FF2B5EF4-FFF2-40B4-BE49-F238E27FC236}">
                <a16:creationId xmlns:a16="http://schemas.microsoft.com/office/drawing/2014/main" id="{98250D27-1E49-DB39-EC75-C44B3B851FCD}"/>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F8C76335-49CF-14DC-29CA-67168896D5DE}"/>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83A6D700-E327-F988-2C46-6E1D7F52C0BD}"/>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CA21FD44-4E65-7F4B-B8ED-0002A67DDA73}"/>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Tree>
    <p:extLst>
      <p:ext uri="{BB962C8B-B14F-4D97-AF65-F5344CB8AC3E}">
        <p14:creationId xmlns:p14="http://schemas.microsoft.com/office/powerpoint/2010/main" val="75439239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p:txBody>
              <a:bodyPr/>
              <a:lstStyle/>
              <a:p>
                <a:r>
                  <a:rPr lang="en-US" dirty="0">
                    <a:solidFill>
                      <a:srgbClr val="C00000"/>
                    </a:solidFill>
                  </a:rPr>
                  <a:t>Extend</a:t>
                </a:r>
                <a:r>
                  <a:rPr lang="en-US" dirty="0"/>
                  <a:t> graph to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with all actions in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𝐴</m:t>
                        </m:r>
                      </m:e>
                      <m:sub>
                        <m:r>
                          <a:rPr lang="en-US" b="0" i="1" dirty="0" smtClean="0">
                            <a:latin typeface="Cambria Math" panose="02040503050406030204" pitchFamily="18" charset="0"/>
                          </a:rPr>
                          <m:t>1</m:t>
                        </m:r>
                      </m:sub>
                    </m:sSub>
                  </m:oMath>
                </a14:m>
                <a:r>
                  <a:rPr lang="en-US" dirty="0"/>
                  <a:t> that can be </a:t>
                </a:r>
                <a:r>
                  <a:rPr lang="en-US" dirty="0" err="1"/>
                  <a:t>taked</a:t>
                </a:r>
                <a:r>
                  <a:rPr lang="en-US" dirty="0"/>
                  <a:t> from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1</m:t>
                        </m:r>
                      </m:sub>
                    </m:sSub>
                  </m:oMath>
                </a14:m>
                <a:endParaRPr lang="en-US" dirty="0"/>
              </a:p>
            </p:txBody>
          </p:sp>
        </mc:Choice>
        <mc:Fallback xmlns="">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2" name="CuadroTexto 401">
                <a:extLst>
                  <a:ext uri="{FF2B5EF4-FFF2-40B4-BE49-F238E27FC236}">
                    <a16:creationId xmlns:a16="http://schemas.microsoft.com/office/drawing/2014/main" id="{39A84A9B-F853-A490-F957-B7771A3B0CC7}"/>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2" name="CuadroTexto 401">
                <a:extLst>
                  <a:ext uri="{FF2B5EF4-FFF2-40B4-BE49-F238E27FC236}">
                    <a16:creationId xmlns:a16="http://schemas.microsoft.com/office/drawing/2014/main" id="{39A84A9B-F853-A490-F957-B7771A3B0CC7}"/>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2E91298A-4CE9-7106-2DD0-9C0D6DAA9CEA}"/>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2E91298A-4CE9-7106-2DD0-9C0D6DAA9CEA}"/>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C42C3C78-3C3D-1D98-B594-1483D1843DB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C42C3C78-3C3D-1D98-B594-1483D1843DB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21F910D-1D9D-0A6A-3A74-42ABBDA5858D}"/>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21F910D-1D9D-0A6A-3A74-42ABBDA5858D}"/>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C7E88BAF-D60D-4275-EEE6-86BC1FCF8ADA}"/>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C7E88BAF-D60D-4275-EEE6-86BC1FCF8ADA}"/>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46" name="Group 45">
            <a:extLst>
              <a:ext uri="{FF2B5EF4-FFF2-40B4-BE49-F238E27FC236}">
                <a16:creationId xmlns:a16="http://schemas.microsoft.com/office/drawing/2014/main" id="{FB8872B8-E390-7F77-07FD-D62EAF4E72A3}"/>
              </a:ext>
            </a:extLst>
          </p:cNvPr>
          <p:cNvGrpSpPr/>
          <p:nvPr/>
        </p:nvGrpSpPr>
        <p:grpSpPr>
          <a:xfrm>
            <a:off x="5182711" y="3270284"/>
            <a:ext cx="2209767" cy="219457"/>
            <a:chOff x="7598058" y="4341524"/>
            <a:chExt cx="2030807" cy="205956"/>
          </a:xfrm>
        </p:grpSpPr>
        <p:cxnSp>
          <p:nvCxnSpPr>
            <p:cNvPr id="47" name="Straight Connector 46">
              <a:extLst>
                <a:ext uri="{FF2B5EF4-FFF2-40B4-BE49-F238E27FC236}">
                  <a16:creationId xmlns:a16="http://schemas.microsoft.com/office/drawing/2014/main" id="{8DD4E4A0-0D8C-D59A-74CF-0C5BFB0FB547}"/>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9" name="Rectangle 48">
              <a:extLst>
                <a:ext uri="{FF2B5EF4-FFF2-40B4-BE49-F238E27FC236}">
                  <a16:creationId xmlns:a16="http://schemas.microsoft.com/office/drawing/2014/main" id="{1F33B363-332B-A13C-494B-DB9A5EC6A77C}"/>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50" name="CuadroTexto 319">
            <a:extLst>
              <a:ext uri="{FF2B5EF4-FFF2-40B4-BE49-F238E27FC236}">
                <a16:creationId xmlns:a16="http://schemas.microsoft.com/office/drawing/2014/main" id="{ABA3752A-DBA2-8130-F1F5-7B51A9CB8F09}"/>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57" name="CuadroTexto 273">
            <a:extLst>
              <a:ext uri="{FF2B5EF4-FFF2-40B4-BE49-F238E27FC236}">
                <a16:creationId xmlns:a16="http://schemas.microsoft.com/office/drawing/2014/main" id="{87D8C7EA-93E3-A086-EEB0-DDC3F6C0FD88}"/>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8" name="CuadroTexto 259">
            <a:extLst>
              <a:ext uri="{FF2B5EF4-FFF2-40B4-BE49-F238E27FC236}">
                <a16:creationId xmlns:a16="http://schemas.microsoft.com/office/drawing/2014/main" id="{065E3D00-9B99-3DF7-FBFD-684628851231}"/>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61" name="Rectángulo 205">
                <a:extLst>
                  <a:ext uri="{FF2B5EF4-FFF2-40B4-BE49-F238E27FC236}">
                    <a16:creationId xmlns:a16="http://schemas.microsoft.com/office/drawing/2014/main" id="{F225534E-0660-DE3B-E531-5B2B677114EB}"/>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61" name="Rectángulo 205">
                <a:extLst>
                  <a:ext uri="{FF2B5EF4-FFF2-40B4-BE49-F238E27FC236}">
                    <a16:creationId xmlns:a16="http://schemas.microsoft.com/office/drawing/2014/main" id="{F225534E-0660-DE3B-E531-5B2B677114EB}"/>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8"/>
                <a:stretch>
                  <a:fillRect r="-8636"/>
                </a:stretch>
              </a:blipFill>
              <a:ln w="19051">
                <a:solidFill>
                  <a:srgbClr val="7030A0"/>
                </a:solidFill>
              </a:ln>
            </p:spPr>
            <p:txBody>
              <a:bodyPr/>
              <a:lstStyle/>
              <a:p>
                <a:r>
                  <a:rPr lang="en-US">
                    <a:noFill/>
                  </a:rPr>
                  <a:t> </a:t>
                </a:r>
              </a:p>
            </p:txBody>
          </p:sp>
        </mc:Fallback>
      </mc:AlternateContent>
      <p:sp>
        <p:nvSpPr>
          <p:cNvPr id="62" name="Rectángulo 195">
            <a:extLst>
              <a:ext uri="{FF2B5EF4-FFF2-40B4-BE49-F238E27FC236}">
                <a16:creationId xmlns:a16="http://schemas.microsoft.com/office/drawing/2014/main" id="{0DC54CAA-E248-E100-6BD3-B7FA1291273A}"/>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3" name="Group 62">
            <a:extLst>
              <a:ext uri="{FF2B5EF4-FFF2-40B4-BE49-F238E27FC236}">
                <a16:creationId xmlns:a16="http://schemas.microsoft.com/office/drawing/2014/main" id="{F5065EDE-F65C-9D78-EAEF-FFA7D3442D4E}"/>
              </a:ext>
            </a:extLst>
          </p:cNvPr>
          <p:cNvGrpSpPr/>
          <p:nvPr/>
        </p:nvGrpSpPr>
        <p:grpSpPr>
          <a:xfrm>
            <a:off x="1807468" y="3630936"/>
            <a:ext cx="2227945" cy="219456"/>
            <a:chOff x="7567844" y="3984077"/>
            <a:chExt cx="2047512" cy="205956"/>
          </a:xfrm>
        </p:grpSpPr>
        <p:cxnSp>
          <p:nvCxnSpPr>
            <p:cNvPr id="64" name="Straight Connector 63">
              <a:extLst>
                <a:ext uri="{FF2B5EF4-FFF2-40B4-BE49-F238E27FC236}">
                  <a16:creationId xmlns:a16="http://schemas.microsoft.com/office/drawing/2014/main" id="{2E6D5D55-5E20-05C5-DB6E-6241B1987FC9}"/>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71" name="Rectangle 70">
              <a:extLst>
                <a:ext uri="{FF2B5EF4-FFF2-40B4-BE49-F238E27FC236}">
                  <a16:creationId xmlns:a16="http://schemas.microsoft.com/office/drawing/2014/main" id="{1E45E16B-8145-E096-323B-04B4E72DB4C8}"/>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72" name="Straight Connector 71">
            <a:extLst>
              <a:ext uri="{FF2B5EF4-FFF2-40B4-BE49-F238E27FC236}">
                <a16:creationId xmlns:a16="http://schemas.microsoft.com/office/drawing/2014/main" id="{3E29F232-3699-8FD2-271F-6CC352937AD9}"/>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5421A98F-6F4F-0BDF-F68C-B6B5209E0265}"/>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4" name="Straight Connector 73">
            <a:extLst>
              <a:ext uri="{FF2B5EF4-FFF2-40B4-BE49-F238E27FC236}">
                <a16:creationId xmlns:a16="http://schemas.microsoft.com/office/drawing/2014/main" id="{0DF6BA66-1C77-591F-C195-048618CA43B9}"/>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5" name="Straight Connector 74">
            <a:extLst>
              <a:ext uri="{FF2B5EF4-FFF2-40B4-BE49-F238E27FC236}">
                <a16:creationId xmlns:a16="http://schemas.microsoft.com/office/drawing/2014/main" id="{CAB7CDEA-4A67-7381-637A-FCFB5B8B383D}"/>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76" name="CuadroTexto 273">
            <a:extLst>
              <a:ext uri="{FF2B5EF4-FFF2-40B4-BE49-F238E27FC236}">
                <a16:creationId xmlns:a16="http://schemas.microsoft.com/office/drawing/2014/main" id="{B38BD377-427B-9ED7-8C95-96BE4CFF93CC}"/>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77" name="CuadroTexto 259">
            <a:extLst>
              <a:ext uri="{FF2B5EF4-FFF2-40B4-BE49-F238E27FC236}">
                <a16:creationId xmlns:a16="http://schemas.microsoft.com/office/drawing/2014/main" id="{CCF402A0-6B61-B347-A06F-A485405EEAB4}"/>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8" name="Straight Connector 77">
            <a:extLst>
              <a:ext uri="{FF2B5EF4-FFF2-40B4-BE49-F238E27FC236}">
                <a16:creationId xmlns:a16="http://schemas.microsoft.com/office/drawing/2014/main" id="{4DEA108D-0C1D-71E0-AC1D-73453F2A4781}"/>
              </a:ext>
            </a:extLst>
          </p:cNvPr>
          <p:cNvCxnSpPr>
            <a:cxnSpLocks/>
            <a:endCxn id="76"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32E01421-4A9A-304E-6517-A2F41B64FDA8}"/>
              </a:ext>
            </a:extLst>
          </p:cNvPr>
          <p:cNvCxnSpPr>
            <a:cxnSpLocks/>
            <a:endCxn id="77"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0" name="Straight Connector 79">
            <a:extLst>
              <a:ext uri="{FF2B5EF4-FFF2-40B4-BE49-F238E27FC236}">
                <a16:creationId xmlns:a16="http://schemas.microsoft.com/office/drawing/2014/main" id="{B2C195C8-34C4-BD16-B062-80C257860A1A}"/>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1" name="Straight Connector 80">
            <a:extLst>
              <a:ext uri="{FF2B5EF4-FFF2-40B4-BE49-F238E27FC236}">
                <a16:creationId xmlns:a16="http://schemas.microsoft.com/office/drawing/2014/main" id="{07510D0A-B3D9-32C0-AA7F-A016F26F96B0}"/>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83" name="CuadroTexto 319">
            <a:extLst>
              <a:ext uri="{FF2B5EF4-FFF2-40B4-BE49-F238E27FC236}">
                <a16:creationId xmlns:a16="http://schemas.microsoft.com/office/drawing/2014/main" id="{0EA3958B-2A4D-D63F-7B36-47B9B5F0264F}"/>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85" name="CuadroTexto 273">
            <a:extLst>
              <a:ext uri="{FF2B5EF4-FFF2-40B4-BE49-F238E27FC236}">
                <a16:creationId xmlns:a16="http://schemas.microsoft.com/office/drawing/2014/main" id="{7BF1EB56-2E56-1AAE-8012-31D791DAF69A}"/>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86" name="CuadroTexto 259">
            <a:extLst>
              <a:ext uri="{FF2B5EF4-FFF2-40B4-BE49-F238E27FC236}">
                <a16:creationId xmlns:a16="http://schemas.microsoft.com/office/drawing/2014/main" id="{40429275-7D0F-1CF7-F3D5-B447CD43C08F}"/>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87" name="Rectángulo 205">
                <a:extLst>
                  <a:ext uri="{FF2B5EF4-FFF2-40B4-BE49-F238E27FC236}">
                    <a16:creationId xmlns:a16="http://schemas.microsoft.com/office/drawing/2014/main" id="{91FE2150-F45B-C470-03DB-CA19079B7E9B}"/>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87" name="Rectángulo 205">
                <a:extLst>
                  <a:ext uri="{FF2B5EF4-FFF2-40B4-BE49-F238E27FC236}">
                    <a16:creationId xmlns:a16="http://schemas.microsoft.com/office/drawing/2014/main" id="{91FE2150-F45B-C470-03DB-CA19079B7E9B}"/>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9"/>
                <a:stretch>
                  <a:fillRect t="-1368" r="-8636" b="-3420"/>
                </a:stretch>
              </a:blipFill>
              <a:ln w="19051">
                <a:solidFill>
                  <a:srgbClr val="7030A0"/>
                </a:solidFill>
              </a:ln>
            </p:spPr>
            <p:txBody>
              <a:bodyPr/>
              <a:lstStyle/>
              <a:p>
                <a:r>
                  <a:rPr lang="en-US">
                    <a:noFill/>
                  </a:rPr>
                  <a:t> </a:t>
                </a:r>
              </a:p>
            </p:txBody>
          </p:sp>
        </mc:Fallback>
      </mc:AlternateContent>
      <p:grpSp>
        <p:nvGrpSpPr>
          <p:cNvPr id="88" name="Group 87">
            <a:extLst>
              <a:ext uri="{FF2B5EF4-FFF2-40B4-BE49-F238E27FC236}">
                <a16:creationId xmlns:a16="http://schemas.microsoft.com/office/drawing/2014/main" id="{54AE57A3-9377-93B9-EE20-CA96F3BD59D1}"/>
              </a:ext>
            </a:extLst>
          </p:cNvPr>
          <p:cNvGrpSpPr/>
          <p:nvPr/>
        </p:nvGrpSpPr>
        <p:grpSpPr>
          <a:xfrm>
            <a:off x="5181100" y="3630936"/>
            <a:ext cx="2314279" cy="219456"/>
            <a:chOff x="7567844" y="3984077"/>
            <a:chExt cx="2126855" cy="205956"/>
          </a:xfrm>
        </p:grpSpPr>
        <p:cxnSp>
          <p:nvCxnSpPr>
            <p:cNvPr id="89" name="Straight Connector 88">
              <a:extLst>
                <a:ext uri="{FF2B5EF4-FFF2-40B4-BE49-F238E27FC236}">
                  <a16:creationId xmlns:a16="http://schemas.microsoft.com/office/drawing/2014/main" id="{A74C13AF-1F58-B9D9-AC09-DC2368906BED}"/>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0" name="Rectangle 89">
              <a:extLst>
                <a:ext uri="{FF2B5EF4-FFF2-40B4-BE49-F238E27FC236}">
                  <a16:creationId xmlns:a16="http://schemas.microsoft.com/office/drawing/2014/main" id="{73E659D0-04DD-0765-A63E-3B920A0FDFDD}"/>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1" name="Straight Connector 90">
            <a:extLst>
              <a:ext uri="{FF2B5EF4-FFF2-40B4-BE49-F238E27FC236}">
                <a16:creationId xmlns:a16="http://schemas.microsoft.com/office/drawing/2014/main" id="{2E5BB136-F6F2-88D2-5DB4-2E14170EC130}"/>
              </a:ext>
            </a:extLst>
          </p:cNvPr>
          <p:cNvCxnSpPr>
            <a:cxnSpLocks/>
            <a:stCxn id="86"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52FF3421-03F0-FBB8-3AF6-F373F74F49FC}"/>
              </a:ext>
            </a:extLst>
          </p:cNvPr>
          <p:cNvGrpSpPr/>
          <p:nvPr/>
        </p:nvGrpSpPr>
        <p:grpSpPr>
          <a:xfrm>
            <a:off x="5181101" y="4003255"/>
            <a:ext cx="2314277" cy="219456"/>
            <a:chOff x="7567844" y="3653334"/>
            <a:chExt cx="2126853" cy="205956"/>
          </a:xfrm>
        </p:grpSpPr>
        <p:cxnSp>
          <p:nvCxnSpPr>
            <p:cNvPr id="93" name="Straight Connector 92">
              <a:extLst>
                <a:ext uri="{FF2B5EF4-FFF2-40B4-BE49-F238E27FC236}">
                  <a16:creationId xmlns:a16="http://schemas.microsoft.com/office/drawing/2014/main" id="{A384CCB4-1E1E-9301-1D95-6592D3FF33B4}"/>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1B56E78F-EA15-6165-50FF-3F46E877D018}"/>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95" name="Straight Connector 94">
            <a:extLst>
              <a:ext uri="{FF2B5EF4-FFF2-40B4-BE49-F238E27FC236}">
                <a16:creationId xmlns:a16="http://schemas.microsoft.com/office/drawing/2014/main" id="{83B76677-D541-1ACD-0E92-CB17A8FE5A09}"/>
              </a:ext>
            </a:extLst>
          </p:cNvPr>
          <p:cNvCxnSpPr>
            <a:cxnSpLocks/>
            <a:stCxn id="85"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96" name="Straight Connector 95">
            <a:extLst>
              <a:ext uri="{FF2B5EF4-FFF2-40B4-BE49-F238E27FC236}">
                <a16:creationId xmlns:a16="http://schemas.microsoft.com/office/drawing/2014/main" id="{EAE5265A-1974-0E40-1761-907B5ADF9C80}"/>
              </a:ext>
            </a:extLst>
          </p:cNvPr>
          <p:cNvCxnSpPr>
            <a:cxnSpLocks/>
            <a:stCxn id="86"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7" name="Straight Connector 96">
            <a:extLst>
              <a:ext uri="{FF2B5EF4-FFF2-40B4-BE49-F238E27FC236}">
                <a16:creationId xmlns:a16="http://schemas.microsoft.com/office/drawing/2014/main" id="{29DF3C5F-F717-4E0D-22C6-262F19C38D70}"/>
              </a:ext>
            </a:extLst>
          </p:cNvPr>
          <p:cNvCxnSpPr>
            <a:cxnSpLocks/>
            <a:stCxn id="85"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8" name="Straight Connector 97">
            <a:extLst>
              <a:ext uri="{FF2B5EF4-FFF2-40B4-BE49-F238E27FC236}">
                <a16:creationId xmlns:a16="http://schemas.microsoft.com/office/drawing/2014/main" id="{594A9BE9-7CEC-D3DA-3F16-61D0DD60E4D5}"/>
              </a:ext>
            </a:extLst>
          </p:cNvPr>
          <p:cNvCxnSpPr>
            <a:cxnSpLocks/>
            <a:stCxn id="77"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99" name="Straight Connector 98">
            <a:extLst>
              <a:ext uri="{FF2B5EF4-FFF2-40B4-BE49-F238E27FC236}">
                <a16:creationId xmlns:a16="http://schemas.microsoft.com/office/drawing/2014/main" id="{E84BCF4C-9F0B-D72F-2A78-4BBE80E6FC9A}"/>
              </a:ext>
            </a:extLst>
          </p:cNvPr>
          <p:cNvCxnSpPr>
            <a:cxnSpLocks/>
            <a:stCxn id="77"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00" name="Straight Connector 99">
            <a:extLst>
              <a:ext uri="{FF2B5EF4-FFF2-40B4-BE49-F238E27FC236}">
                <a16:creationId xmlns:a16="http://schemas.microsoft.com/office/drawing/2014/main" id="{4A37AA40-F432-64D3-28EC-2EE2C36F3036}"/>
              </a:ext>
            </a:extLst>
          </p:cNvPr>
          <p:cNvCxnSpPr>
            <a:cxnSpLocks/>
            <a:stCxn id="76"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01" name="Straight Connector 100">
            <a:extLst>
              <a:ext uri="{FF2B5EF4-FFF2-40B4-BE49-F238E27FC236}">
                <a16:creationId xmlns:a16="http://schemas.microsoft.com/office/drawing/2014/main" id="{635E91EC-5790-5229-31A5-D39227D37417}"/>
              </a:ext>
            </a:extLst>
          </p:cNvPr>
          <p:cNvCxnSpPr>
            <a:cxnSpLocks/>
            <a:stCxn id="76"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102" name="Group 101">
            <a:extLst>
              <a:ext uri="{FF2B5EF4-FFF2-40B4-BE49-F238E27FC236}">
                <a16:creationId xmlns:a16="http://schemas.microsoft.com/office/drawing/2014/main" id="{DD4B85A1-3D31-7591-6C83-5AE3D4EA7C64}"/>
              </a:ext>
            </a:extLst>
          </p:cNvPr>
          <p:cNvGrpSpPr/>
          <p:nvPr/>
        </p:nvGrpSpPr>
        <p:grpSpPr>
          <a:xfrm>
            <a:off x="5175122" y="5092902"/>
            <a:ext cx="2377457" cy="219456"/>
            <a:chOff x="7567844" y="3948321"/>
            <a:chExt cx="2184916" cy="205956"/>
          </a:xfrm>
        </p:grpSpPr>
        <p:cxnSp>
          <p:nvCxnSpPr>
            <p:cNvPr id="103" name="Straight Connector 102">
              <a:extLst>
                <a:ext uri="{FF2B5EF4-FFF2-40B4-BE49-F238E27FC236}">
                  <a16:creationId xmlns:a16="http://schemas.microsoft.com/office/drawing/2014/main" id="{C343D8BA-749E-3DB2-6849-F54A4925DB6F}"/>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E083174B-8DE0-BB54-1F20-2A0A2276AE39}"/>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05" name="Straight Connector 104">
            <a:extLst>
              <a:ext uri="{FF2B5EF4-FFF2-40B4-BE49-F238E27FC236}">
                <a16:creationId xmlns:a16="http://schemas.microsoft.com/office/drawing/2014/main" id="{6177C9D5-A682-16E5-8BE0-8EE8B8067020}"/>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6" name="Rectangle 105">
            <a:extLst>
              <a:ext uri="{FF2B5EF4-FFF2-40B4-BE49-F238E27FC236}">
                <a16:creationId xmlns:a16="http://schemas.microsoft.com/office/drawing/2014/main" id="{24E966AE-53B7-68D9-3291-A1A2F263EB4F}"/>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14B2D601-AF8A-DDC5-92A1-3F0695B92A5F}"/>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7037B5EF-1B44-BE67-3B33-4D4E581462D8}"/>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9" name="Straight Connector 108">
            <a:extLst>
              <a:ext uri="{FF2B5EF4-FFF2-40B4-BE49-F238E27FC236}">
                <a16:creationId xmlns:a16="http://schemas.microsoft.com/office/drawing/2014/main" id="{1FAE68E4-1443-4CD3-B551-C99B7AF847B9}"/>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10" name="Straight Connector 109">
            <a:extLst>
              <a:ext uri="{FF2B5EF4-FFF2-40B4-BE49-F238E27FC236}">
                <a16:creationId xmlns:a16="http://schemas.microsoft.com/office/drawing/2014/main" id="{E42EA1FA-63D6-6D2F-5F6C-E530CF29875F}"/>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11" name="Group 110">
            <a:extLst>
              <a:ext uri="{FF2B5EF4-FFF2-40B4-BE49-F238E27FC236}">
                <a16:creationId xmlns:a16="http://schemas.microsoft.com/office/drawing/2014/main" id="{2D1BBF34-A771-0E72-4CD3-C6283F3B8920}"/>
              </a:ext>
            </a:extLst>
          </p:cNvPr>
          <p:cNvGrpSpPr/>
          <p:nvPr/>
        </p:nvGrpSpPr>
        <p:grpSpPr>
          <a:xfrm>
            <a:off x="5182711" y="2531914"/>
            <a:ext cx="2377457" cy="219456"/>
            <a:chOff x="7567844" y="3948321"/>
            <a:chExt cx="2184916" cy="205956"/>
          </a:xfrm>
        </p:grpSpPr>
        <p:cxnSp>
          <p:nvCxnSpPr>
            <p:cNvPr id="112" name="Straight Connector 111">
              <a:extLst>
                <a:ext uri="{FF2B5EF4-FFF2-40B4-BE49-F238E27FC236}">
                  <a16:creationId xmlns:a16="http://schemas.microsoft.com/office/drawing/2014/main" id="{7B49F995-D592-F574-5B5B-3A01510AECD9}"/>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E625D0F6-212F-CE63-B2AE-FA9AA9AC107D}"/>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4" name="Group 113">
            <a:extLst>
              <a:ext uri="{FF2B5EF4-FFF2-40B4-BE49-F238E27FC236}">
                <a16:creationId xmlns:a16="http://schemas.microsoft.com/office/drawing/2014/main" id="{78DF7749-C1A4-3D22-3E48-0F7689D3754C}"/>
              </a:ext>
            </a:extLst>
          </p:cNvPr>
          <p:cNvGrpSpPr/>
          <p:nvPr/>
        </p:nvGrpSpPr>
        <p:grpSpPr>
          <a:xfrm>
            <a:off x="1807467" y="4003255"/>
            <a:ext cx="2227947" cy="219456"/>
            <a:chOff x="7567844" y="3653334"/>
            <a:chExt cx="2047514" cy="205956"/>
          </a:xfrm>
        </p:grpSpPr>
        <p:cxnSp>
          <p:nvCxnSpPr>
            <p:cNvPr id="115" name="Straight Connector 114">
              <a:extLst>
                <a:ext uri="{FF2B5EF4-FFF2-40B4-BE49-F238E27FC236}">
                  <a16:creationId xmlns:a16="http://schemas.microsoft.com/office/drawing/2014/main" id="{41FADF04-6123-9035-BD28-0089703E2101}"/>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3C0D0DDF-FD3B-EB92-6232-B0C190D51F4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p14="http://schemas.microsoft.com/office/powerpoint/2010/main">
        <mc:Choice Requires="p14">
          <p:contentPart p14:bwMode="auto" r:id="rId10">
            <p14:nvContentPartPr>
              <p14:cNvPr id="4" name="Ink 3">
                <a:extLst>
                  <a:ext uri="{FF2B5EF4-FFF2-40B4-BE49-F238E27FC236}">
                    <a16:creationId xmlns:a16="http://schemas.microsoft.com/office/drawing/2014/main" id="{2D0F0A83-C1CC-4FDA-8829-C6866918B380}"/>
                  </a:ext>
                </a:extLst>
              </p14:cNvPr>
              <p14:cNvContentPartPr/>
              <p14:nvPr/>
            </p14:nvContentPartPr>
            <p14:xfrm>
              <a:off x="4042440" y="4717800"/>
              <a:ext cx="1119960" cy="408240"/>
            </p14:xfrm>
          </p:contentPart>
        </mc:Choice>
        <mc:Fallback xmlns="">
          <p:pic>
            <p:nvPicPr>
              <p:cNvPr id="4" name="Ink 3">
                <a:extLst>
                  <a:ext uri="{FF2B5EF4-FFF2-40B4-BE49-F238E27FC236}">
                    <a16:creationId xmlns:a16="http://schemas.microsoft.com/office/drawing/2014/main" id="{2D0F0A83-C1CC-4FDA-8829-C6866918B380}"/>
                  </a:ext>
                </a:extLst>
              </p:cNvPr>
              <p:cNvPicPr/>
              <p:nvPr/>
            </p:nvPicPr>
            <p:blipFill>
              <a:blip r:embed="rId11"/>
              <a:stretch>
                <a:fillRect/>
              </a:stretch>
            </p:blipFill>
            <p:spPr>
              <a:xfrm>
                <a:off x="4033080" y="4708440"/>
                <a:ext cx="1138680" cy="426960"/>
              </a:xfrm>
              <a:prstGeom prst="rect">
                <a:avLst/>
              </a:prstGeom>
            </p:spPr>
          </p:pic>
        </mc:Fallback>
      </mc:AlternateContent>
    </p:spTree>
    <p:extLst>
      <p:ext uri="{BB962C8B-B14F-4D97-AF65-F5344CB8AC3E}">
        <p14:creationId xmlns:p14="http://schemas.microsoft.com/office/powerpoint/2010/main" val="287614358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BEA90527-F5A4-BB97-F57C-5BA714E873BF}"/>
              </a:ext>
            </a:extLst>
          </p:cNvPr>
          <p:cNvSpPr txBox="1"/>
          <p:nvPr/>
        </p:nvSpPr>
        <p:spPr>
          <a:xfrm>
            <a:off x="9057294" y="1591372"/>
            <a:ext cx="2953323" cy="4832092"/>
          </a:xfrm>
          <a:prstGeom prst="rect">
            <a:avLst/>
          </a:prstGeom>
          <a:noFill/>
        </p:spPr>
        <p:txBody>
          <a:bodyPr wrap="square" rtlCol="0">
            <a:spAutoFit/>
          </a:bodyPr>
          <a:lstStyle/>
          <a:p>
            <a:r>
              <a:rPr lang="en-US" sz="2800" dirty="0"/>
              <a:t>Yes, but</a:t>
            </a:r>
          </a:p>
          <a:p>
            <a:r>
              <a:rPr lang="en-US" sz="2800" dirty="0"/>
              <a:t>....is this ok??</a:t>
            </a:r>
          </a:p>
          <a:p>
            <a:endParaRPr lang="en-US" sz="2800" dirty="0"/>
          </a:p>
          <a:p>
            <a:r>
              <a:rPr lang="en-US" sz="2800" dirty="0"/>
              <a:t>Maybe </a:t>
            </a:r>
            <a:r>
              <a:rPr lang="en-US" sz="2800" dirty="0">
                <a:sym typeface="Wingdings" panose="05000000000000000000" pitchFamily="2" charset="2"/>
              </a:rPr>
              <a:t></a:t>
            </a:r>
          </a:p>
          <a:p>
            <a:endParaRPr lang="en-US" sz="2800" dirty="0">
              <a:sym typeface="Wingdings" panose="05000000000000000000" pitchFamily="2" charset="2"/>
            </a:endParaRPr>
          </a:p>
          <a:p>
            <a:r>
              <a:rPr lang="en-US" sz="2800" dirty="0">
                <a:sym typeface="Wingdings" panose="05000000000000000000" pitchFamily="2" charset="2"/>
              </a:rPr>
              <a:t>We need to check that we can actually take the subset of actions that lead us the goal predicates</a:t>
            </a:r>
            <a:endParaRPr lang="en-US" sz="2800" dirty="0"/>
          </a:p>
        </p:txBody>
      </p:sp>
      <p:grpSp>
        <p:nvGrpSpPr>
          <p:cNvPr id="112" name="Group 111">
            <a:extLst>
              <a:ext uri="{FF2B5EF4-FFF2-40B4-BE49-F238E27FC236}">
                <a16:creationId xmlns:a16="http://schemas.microsoft.com/office/drawing/2014/main" id="{8FF42AFA-7018-7587-2B12-A7D3EE039433}"/>
              </a:ext>
            </a:extLst>
          </p:cNvPr>
          <p:cNvGrpSpPr/>
          <p:nvPr/>
        </p:nvGrpSpPr>
        <p:grpSpPr>
          <a:xfrm>
            <a:off x="598483" y="1684782"/>
            <a:ext cx="8088806" cy="5031071"/>
            <a:chOff x="598483" y="1684782"/>
            <a:chExt cx="8088806" cy="5031071"/>
          </a:xfrm>
        </p:grpSpPr>
        <mc:AlternateContent xmlns:mc="http://schemas.openxmlformats.org/markup-compatibility/2006" xmlns:a14="http://schemas.microsoft.com/office/drawing/2010/main">
          <mc:Choice Requires="a14">
            <p:sp>
              <p:nvSpPr>
                <p:cNvPr id="26" name="CuadroTexto 401">
                  <a:extLst>
                    <a:ext uri="{FF2B5EF4-FFF2-40B4-BE49-F238E27FC236}">
                      <a16:creationId xmlns:a16="http://schemas.microsoft.com/office/drawing/2014/main" id="{602639BC-8445-30C5-E287-57A2143EA833}"/>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6" name="CuadroTexto 401">
                  <a:extLst>
                    <a:ext uri="{FF2B5EF4-FFF2-40B4-BE49-F238E27FC236}">
                      <a16:creationId xmlns:a16="http://schemas.microsoft.com/office/drawing/2014/main" id="{602639BC-8445-30C5-E287-57A2143EA833}"/>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7" name="CuadroTexto 401">
                  <a:extLst>
                    <a:ext uri="{FF2B5EF4-FFF2-40B4-BE49-F238E27FC236}">
                      <a16:creationId xmlns:a16="http://schemas.microsoft.com/office/drawing/2014/main" id="{F80E1AA5-ADCB-5119-A5AB-BA406CF25CF7}"/>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7" name="CuadroTexto 401">
                  <a:extLst>
                    <a:ext uri="{FF2B5EF4-FFF2-40B4-BE49-F238E27FC236}">
                      <a16:creationId xmlns:a16="http://schemas.microsoft.com/office/drawing/2014/main" id="{F80E1AA5-ADCB-5119-A5AB-BA406CF25CF7}"/>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8" name="CuadroTexto 401">
                  <a:extLst>
                    <a:ext uri="{FF2B5EF4-FFF2-40B4-BE49-F238E27FC236}">
                      <a16:creationId xmlns:a16="http://schemas.microsoft.com/office/drawing/2014/main" id="{8B75CC6B-5A6B-396F-0D28-B80773D06006}"/>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8" name="CuadroTexto 401">
                  <a:extLst>
                    <a:ext uri="{FF2B5EF4-FFF2-40B4-BE49-F238E27FC236}">
                      <a16:creationId xmlns:a16="http://schemas.microsoft.com/office/drawing/2014/main" id="{8B75CC6B-5A6B-396F-0D28-B80773D06006}"/>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 name="CuadroTexto 401">
                  <a:extLst>
                    <a:ext uri="{FF2B5EF4-FFF2-40B4-BE49-F238E27FC236}">
                      <a16:creationId xmlns:a16="http://schemas.microsoft.com/office/drawing/2014/main" id="{33A455BD-9FFC-4863-1F8A-F96FD0EB9FB2}"/>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29" name="CuadroTexto 401">
                  <a:extLst>
                    <a:ext uri="{FF2B5EF4-FFF2-40B4-BE49-F238E27FC236}">
                      <a16:creationId xmlns:a16="http://schemas.microsoft.com/office/drawing/2014/main" id="{33A455BD-9FFC-4863-1F8A-F96FD0EB9FB2}"/>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46" name="CuadroTexto 401">
                  <a:extLst>
                    <a:ext uri="{FF2B5EF4-FFF2-40B4-BE49-F238E27FC236}">
                      <a16:creationId xmlns:a16="http://schemas.microsoft.com/office/drawing/2014/main" id="{B1E5C583-107C-41FF-770F-A4FFA6F25997}"/>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46" name="CuadroTexto 401">
                  <a:extLst>
                    <a:ext uri="{FF2B5EF4-FFF2-40B4-BE49-F238E27FC236}">
                      <a16:creationId xmlns:a16="http://schemas.microsoft.com/office/drawing/2014/main" id="{B1E5C583-107C-41FF-770F-A4FFA6F25997}"/>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7"/>
                  <a:stretch>
                    <a:fillRect/>
                  </a:stretch>
                </a:blipFill>
              </p:spPr>
              <p:txBody>
                <a:bodyPr/>
                <a:lstStyle/>
                <a:p>
                  <a:r>
                    <a:rPr lang="en-US">
                      <a:noFill/>
                    </a:rPr>
                    <a:t> </a:t>
                  </a:r>
                </a:p>
              </p:txBody>
            </p:sp>
          </mc:Fallback>
        </mc:AlternateContent>
        <p:grpSp>
          <p:nvGrpSpPr>
            <p:cNvPr id="65" name="Group 64">
              <a:extLst>
                <a:ext uri="{FF2B5EF4-FFF2-40B4-BE49-F238E27FC236}">
                  <a16:creationId xmlns:a16="http://schemas.microsoft.com/office/drawing/2014/main" id="{823A21C3-2331-BCF2-DB11-92587337C25E}"/>
                </a:ext>
              </a:extLst>
            </p:cNvPr>
            <p:cNvGrpSpPr/>
            <p:nvPr/>
          </p:nvGrpSpPr>
          <p:grpSpPr>
            <a:xfrm>
              <a:off x="5182711" y="3270284"/>
              <a:ext cx="2209767" cy="219457"/>
              <a:chOff x="7598058" y="4341524"/>
              <a:chExt cx="2030807" cy="205956"/>
            </a:xfrm>
          </p:grpSpPr>
          <p:cxnSp>
            <p:nvCxnSpPr>
              <p:cNvPr id="103" name="Straight Connector 102">
                <a:extLst>
                  <a:ext uri="{FF2B5EF4-FFF2-40B4-BE49-F238E27FC236}">
                    <a16:creationId xmlns:a16="http://schemas.microsoft.com/office/drawing/2014/main" id="{0DD98AF0-2202-E7E4-BE79-DF358FF2095E}"/>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4" name="Rectangle 103">
                <a:extLst>
                  <a:ext uri="{FF2B5EF4-FFF2-40B4-BE49-F238E27FC236}">
                    <a16:creationId xmlns:a16="http://schemas.microsoft.com/office/drawing/2014/main" id="{C742461A-18BD-E368-0598-8B56B5B4B9CA}"/>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47" name="CuadroTexto 319">
              <a:extLst>
                <a:ext uri="{FF2B5EF4-FFF2-40B4-BE49-F238E27FC236}">
                  <a16:creationId xmlns:a16="http://schemas.microsoft.com/office/drawing/2014/main" id="{7E986254-1CDC-F937-886E-20D57D2798A0}"/>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49" name="CuadroTexto 273">
              <a:extLst>
                <a:ext uri="{FF2B5EF4-FFF2-40B4-BE49-F238E27FC236}">
                  <a16:creationId xmlns:a16="http://schemas.microsoft.com/office/drawing/2014/main" id="{93F6017B-07E8-765D-3A0C-C965E117C882}"/>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50" name="CuadroTexto 259">
              <a:extLst>
                <a:ext uri="{FF2B5EF4-FFF2-40B4-BE49-F238E27FC236}">
                  <a16:creationId xmlns:a16="http://schemas.microsoft.com/office/drawing/2014/main" id="{A680B518-1980-1A48-2EDA-96F9DDA6172E}"/>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57" name="Rectángulo 205">
                  <a:extLst>
                    <a:ext uri="{FF2B5EF4-FFF2-40B4-BE49-F238E27FC236}">
                      <a16:creationId xmlns:a16="http://schemas.microsoft.com/office/drawing/2014/main" id="{118147F6-1150-FCE1-7D0A-69BA7C4ADAE7}"/>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57" name="Rectángulo 205">
                  <a:extLst>
                    <a:ext uri="{FF2B5EF4-FFF2-40B4-BE49-F238E27FC236}">
                      <a16:creationId xmlns:a16="http://schemas.microsoft.com/office/drawing/2014/main" id="{118147F6-1150-FCE1-7D0A-69BA7C4ADAE7}"/>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8"/>
                  <a:stretch>
                    <a:fillRect r="-8636"/>
                  </a:stretch>
                </a:blipFill>
                <a:ln w="19051">
                  <a:solidFill>
                    <a:srgbClr val="7030A0"/>
                  </a:solidFill>
                </a:ln>
              </p:spPr>
              <p:txBody>
                <a:bodyPr/>
                <a:lstStyle/>
                <a:p>
                  <a:r>
                    <a:rPr lang="en-US">
                      <a:noFill/>
                    </a:rPr>
                    <a:t> </a:t>
                  </a:r>
                </a:p>
              </p:txBody>
            </p:sp>
          </mc:Fallback>
        </mc:AlternateContent>
        <p:sp>
          <p:nvSpPr>
            <p:cNvPr id="58" name="Rectángulo 195">
              <a:extLst>
                <a:ext uri="{FF2B5EF4-FFF2-40B4-BE49-F238E27FC236}">
                  <a16:creationId xmlns:a16="http://schemas.microsoft.com/office/drawing/2014/main" id="{1188F160-B135-090A-4853-536E78235FA1}"/>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61" name="Group 60">
              <a:extLst>
                <a:ext uri="{FF2B5EF4-FFF2-40B4-BE49-F238E27FC236}">
                  <a16:creationId xmlns:a16="http://schemas.microsoft.com/office/drawing/2014/main" id="{95F04BBD-AC85-2957-0F9A-A2B2AE308FC4}"/>
                </a:ext>
              </a:extLst>
            </p:cNvPr>
            <p:cNvGrpSpPr/>
            <p:nvPr/>
          </p:nvGrpSpPr>
          <p:grpSpPr>
            <a:xfrm>
              <a:off x="1807468" y="3630936"/>
              <a:ext cx="2227945" cy="219456"/>
              <a:chOff x="7567844" y="3984077"/>
              <a:chExt cx="2047512" cy="205956"/>
            </a:xfrm>
          </p:grpSpPr>
          <p:cxnSp>
            <p:nvCxnSpPr>
              <p:cNvPr id="101" name="Straight Connector 100">
                <a:extLst>
                  <a:ext uri="{FF2B5EF4-FFF2-40B4-BE49-F238E27FC236}">
                    <a16:creationId xmlns:a16="http://schemas.microsoft.com/office/drawing/2014/main" id="{29856E0B-4052-DF94-68AD-A9C5D2B305CD}"/>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2" name="Rectangle 101">
                <a:extLst>
                  <a:ext uri="{FF2B5EF4-FFF2-40B4-BE49-F238E27FC236}">
                    <a16:creationId xmlns:a16="http://schemas.microsoft.com/office/drawing/2014/main" id="{F77789C2-244E-50D1-0F4B-07140E25EEB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735786A5-67C9-4073-9D27-0500C2965942}"/>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43159805-2F15-CA31-35A4-8A0720D1AB33}"/>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66" name="Straight Connector 65">
              <a:extLst>
                <a:ext uri="{FF2B5EF4-FFF2-40B4-BE49-F238E27FC236}">
                  <a16:creationId xmlns:a16="http://schemas.microsoft.com/office/drawing/2014/main" id="{3A57D947-212B-9520-8B39-6E42E575A85B}"/>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7" name="Straight Connector 66">
              <a:extLst>
                <a:ext uri="{FF2B5EF4-FFF2-40B4-BE49-F238E27FC236}">
                  <a16:creationId xmlns:a16="http://schemas.microsoft.com/office/drawing/2014/main" id="{CBD27D95-E142-F9F3-DCD6-1428DAB0A70C}"/>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68" name="CuadroTexto 273">
              <a:extLst>
                <a:ext uri="{FF2B5EF4-FFF2-40B4-BE49-F238E27FC236}">
                  <a16:creationId xmlns:a16="http://schemas.microsoft.com/office/drawing/2014/main" id="{EF4A54DE-5335-C800-ED47-982973AC3A23}"/>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69" name="CuadroTexto 259">
              <a:extLst>
                <a:ext uri="{FF2B5EF4-FFF2-40B4-BE49-F238E27FC236}">
                  <a16:creationId xmlns:a16="http://schemas.microsoft.com/office/drawing/2014/main" id="{51697FE7-3225-D821-AEAD-4BC13B5D82A6}"/>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70" name="Straight Connector 69">
              <a:extLst>
                <a:ext uri="{FF2B5EF4-FFF2-40B4-BE49-F238E27FC236}">
                  <a16:creationId xmlns:a16="http://schemas.microsoft.com/office/drawing/2014/main" id="{E46B3D8B-2910-D32F-A923-C1F2D575CA7E}"/>
                </a:ext>
              </a:extLst>
            </p:cNvPr>
            <p:cNvCxnSpPr>
              <a:cxnSpLocks/>
              <a:endCxn id="68"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71" name="Straight Connector 70">
              <a:extLst>
                <a:ext uri="{FF2B5EF4-FFF2-40B4-BE49-F238E27FC236}">
                  <a16:creationId xmlns:a16="http://schemas.microsoft.com/office/drawing/2014/main" id="{37C7E279-4E02-C63B-AB40-B15F3EDB9D27}"/>
                </a:ext>
              </a:extLst>
            </p:cNvPr>
            <p:cNvCxnSpPr>
              <a:cxnSpLocks/>
              <a:endCxn id="69"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72" name="Straight Connector 71">
              <a:extLst>
                <a:ext uri="{FF2B5EF4-FFF2-40B4-BE49-F238E27FC236}">
                  <a16:creationId xmlns:a16="http://schemas.microsoft.com/office/drawing/2014/main" id="{6A894D79-564B-AA35-29AF-DFD849498ACF}"/>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73" name="Straight Connector 72">
              <a:extLst>
                <a:ext uri="{FF2B5EF4-FFF2-40B4-BE49-F238E27FC236}">
                  <a16:creationId xmlns:a16="http://schemas.microsoft.com/office/drawing/2014/main" id="{DE3E9321-9FC0-9C11-96D0-65464DF03D82}"/>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74" name="CuadroTexto 319">
              <a:extLst>
                <a:ext uri="{FF2B5EF4-FFF2-40B4-BE49-F238E27FC236}">
                  <a16:creationId xmlns:a16="http://schemas.microsoft.com/office/drawing/2014/main" id="{A103DAE0-8902-5120-24A6-740C94D26647}"/>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75" name="CuadroTexto 273">
              <a:extLst>
                <a:ext uri="{FF2B5EF4-FFF2-40B4-BE49-F238E27FC236}">
                  <a16:creationId xmlns:a16="http://schemas.microsoft.com/office/drawing/2014/main" id="{1024556E-715C-732F-659E-E8859961B66A}"/>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76" name="CuadroTexto 259">
              <a:extLst>
                <a:ext uri="{FF2B5EF4-FFF2-40B4-BE49-F238E27FC236}">
                  <a16:creationId xmlns:a16="http://schemas.microsoft.com/office/drawing/2014/main" id="{BFDC6315-9D0D-256F-F90D-565F2A221348}"/>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77" name="Rectángulo 205">
                  <a:extLst>
                    <a:ext uri="{FF2B5EF4-FFF2-40B4-BE49-F238E27FC236}">
                      <a16:creationId xmlns:a16="http://schemas.microsoft.com/office/drawing/2014/main" id="{1EF72D4E-431B-126A-3620-25E0010A681C}"/>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77" name="Rectángulo 205">
                  <a:extLst>
                    <a:ext uri="{FF2B5EF4-FFF2-40B4-BE49-F238E27FC236}">
                      <a16:creationId xmlns:a16="http://schemas.microsoft.com/office/drawing/2014/main" id="{1EF72D4E-431B-126A-3620-25E0010A681C}"/>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9"/>
                  <a:stretch>
                    <a:fillRect t="-1368" r="-8636" b="-3420"/>
                  </a:stretch>
                </a:blipFill>
                <a:ln w="19051">
                  <a:solidFill>
                    <a:srgbClr val="7030A0"/>
                  </a:solidFill>
                </a:ln>
              </p:spPr>
              <p:txBody>
                <a:bodyPr/>
                <a:lstStyle/>
                <a:p>
                  <a:r>
                    <a:rPr lang="en-US">
                      <a:noFill/>
                    </a:rPr>
                    <a:t> </a:t>
                  </a:r>
                </a:p>
              </p:txBody>
            </p:sp>
          </mc:Fallback>
        </mc:AlternateContent>
        <p:grpSp>
          <p:nvGrpSpPr>
            <p:cNvPr id="78" name="Group 77">
              <a:extLst>
                <a:ext uri="{FF2B5EF4-FFF2-40B4-BE49-F238E27FC236}">
                  <a16:creationId xmlns:a16="http://schemas.microsoft.com/office/drawing/2014/main" id="{70B6AC71-E404-F448-8009-FB5F18E73E76}"/>
                </a:ext>
              </a:extLst>
            </p:cNvPr>
            <p:cNvGrpSpPr/>
            <p:nvPr/>
          </p:nvGrpSpPr>
          <p:grpSpPr>
            <a:xfrm>
              <a:off x="5181100" y="3630936"/>
              <a:ext cx="2314279" cy="219456"/>
              <a:chOff x="7567844" y="3984077"/>
              <a:chExt cx="2126855" cy="205956"/>
            </a:xfrm>
          </p:grpSpPr>
          <p:cxnSp>
            <p:nvCxnSpPr>
              <p:cNvPr id="97" name="Straight Connector 96">
                <a:extLst>
                  <a:ext uri="{FF2B5EF4-FFF2-40B4-BE49-F238E27FC236}">
                    <a16:creationId xmlns:a16="http://schemas.microsoft.com/office/drawing/2014/main" id="{A12265DC-4A6A-457D-FE75-F35EA2A4F9CA}"/>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8" name="Rectangle 97">
                <a:extLst>
                  <a:ext uri="{FF2B5EF4-FFF2-40B4-BE49-F238E27FC236}">
                    <a16:creationId xmlns:a16="http://schemas.microsoft.com/office/drawing/2014/main" id="{4EB002ED-452E-1271-BDA5-FD822D330822}"/>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0" name="Straight Connector 79">
              <a:extLst>
                <a:ext uri="{FF2B5EF4-FFF2-40B4-BE49-F238E27FC236}">
                  <a16:creationId xmlns:a16="http://schemas.microsoft.com/office/drawing/2014/main" id="{50DA9EE9-EE68-0B9F-2BE5-6F24D3F79154}"/>
                </a:ext>
              </a:extLst>
            </p:cNvPr>
            <p:cNvCxnSpPr>
              <a:cxnSpLocks/>
              <a:stCxn id="76"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81" name="Group 80">
              <a:extLst>
                <a:ext uri="{FF2B5EF4-FFF2-40B4-BE49-F238E27FC236}">
                  <a16:creationId xmlns:a16="http://schemas.microsoft.com/office/drawing/2014/main" id="{AA83C231-729C-700C-2710-514F15B45AEA}"/>
                </a:ext>
              </a:extLst>
            </p:cNvPr>
            <p:cNvGrpSpPr/>
            <p:nvPr/>
          </p:nvGrpSpPr>
          <p:grpSpPr>
            <a:xfrm>
              <a:off x="5181101" y="4003255"/>
              <a:ext cx="2314277" cy="219456"/>
              <a:chOff x="7567844" y="3653334"/>
              <a:chExt cx="2126853" cy="205956"/>
            </a:xfrm>
          </p:grpSpPr>
          <p:cxnSp>
            <p:nvCxnSpPr>
              <p:cNvPr id="95" name="Straight Connector 94">
                <a:extLst>
                  <a:ext uri="{FF2B5EF4-FFF2-40B4-BE49-F238E27FC236}">
                    <a16:creationId xmlns:a16="http://schemas.microsoft.com/office/drawing/2014/main" id="{2E982839-5F74-F832-C385-F78D96FCBD07}"/>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6" name="Rectangle 95">
                <a:extLst>
                  <a:ext uri="{FF2B5EF4-FFF2-40B4-BE49-F238E27FC236}">
                    <a16:creationId xmlns:a16="http://schemas.microsoft.com/office/drawing/2014/main" id="{59E07E65-1128-91FC-9D1F-FF7AE204BD44}"/>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85" name="Straight Connector 84">
              <a:extLst>
                <a:ext uri="{FF2B5EF4-FFF2-40B4-BE49-F238E27FC236}">
                  <a16:creationId xmlns:a16="http://schemas.microsoft.com/office/drawing/2014/main" id="{145070A4-DA6F-EAE2-21BF-3B0DD3410529}"/>
                </a:ext>
              </a:extLst>
            </p:cNvPr>
            <p:cNvCxnSpPr>
              <a:cxnSpLocks/>
              <a:stCxn id="75"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86" name="Straight Connector 85">
              <a:extLst>
                <a:ext uri="{FF2B5EF4-FFF2-40B4-BE49-F238E27FC236}">
                  <a16:creationId xmlns:a16="http://schemas.microsoft.com/office/drawing/2014/main" id="{DA613003-B5F1-11C5-CD7E-8BB2A1E13908}"/>
                </a:ext>
              </a:extLst>
            </p:cNvPr>
            <p:cNvCxnSpPr>
              <a:cxnSpLocks/>
              <a:stCxn id="76"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7" name="Straight Connector 86">
              <a:extLst>
                <a:ext uri="{FF2B5EF4-FFF2-40B4-BE49-F238E27FC236}">
                  <a16:creationId xmlns:a16="http://schemas.microsoft.com/office/drawing/2014/main" id="{E1E9739C-93EE-4B67-BA67-6EE2D71B9B49}"/>
                </a:ext>
              </a:extLst>
            </p:cNvPr>
            <p:cNvCxnSpPr>
              <a:cxnSpLocks/>
              <a:stCxn id="75"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8" name="Straight Connector 87">
              <a:extLst>
                <a:ext uri="{FF2B5EF4-FFF2-40B4-BE49-F238E27FC236}">
                  <a16:creationId xmlns:a16="http://schemas.microsoft.com/office/drawing/2014/main" id="{003BF4CA-1CE4-6BFA-E7A6-51B6D8C3933F}"/>
                </a:ext>
              </a:extLst>
            </p:cNvPr>
            <p:cNvCxnSpPr>
              <a:cxnSpLocks/>
              <a:stCxn id="69"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89" name="Straight Connector 88">
              <a:extLst>
                <a:ext uri="{FF2B5EF4-FFF2-40B4-BE49-F238E27FC236}">
                  <a16:creationId xmlns:a16="http://schemas.microsoft.com/office/drawing/2014/main" id="{2D68C13D-1AC0-CB85-AA8E-7B1F945646FB}"/>
                </a:ext>
              </a:extLst>
            </p:cNvPr>
            <p:cNvCxnSpPr>
              <a:cxnSpLocks/>
              <a:stCxn id="69"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90" name="Straight Connector 89">
              <a:extLst>
                <a:ext uri="{FF2B5EF4-FFF2-40B4-BE49-F238E27FC236}">
                  <a16:creationId xmlns:a16="http://schemas.microsoft.com/office/drawing/2014/main" id="{D4A1693E-557F-D29D-36E7-F203745D414B}"/>
                </a:ext>
              </a:extLst>
            </p:cNvPr>
            <p:cNvCxnSpPr>
              <a:cxnSpLocks/>
              <a:stCxn id="68"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91" name="Straight Connector 90">
              <a:extLst>
                <a:ext uri="{FF2B5EF4-FFF2-40B4-BE49-F238E27FC236}">
                  <a16:creationId xmlns:a16="http://schemas.microsoft.com/office/drawing/2014/main" id="{9E272E27-A276-1576-9741-6447C72D6881}"/>
                </a:ext>
              </a:extLst>
            </p:cNvPr>
            <p:cNvCxnSpPr>
              <a:cxnSpLocks/>
              <a:stCxn id="68"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92" name="Group 91">
              <a:extLst>
                <a:ext uri="{FF2B5EF4-FFF2-40B4-BE49-F238E27FC236}">
                  <a16:creationId xmlns:a16="http://schemas.microsoft.com/office/drawing/2014/main" id="{7C9908B2-F733-9D7F-E294-BC4C90A27806}"/>
                </a:ext>
              </a:extLst>
            </p:cNvPr>
            <p:cNvGrpSpPr/>
            <p:nvPr/>
          </p:nvGrpSpPr>
          <p:grpSpPr>
            <a:xfrm>
              <a:off x="5175122" y="5092902"/>
              <a:ext cx="2377457" cy="219456"/>
              <a:chOff x="7567844" y="3948321"/>
              <a:chExt cx="2184916" cy="205956"/>
            </a:xfrm>
          </p:grpSpPr>
          <p:cxnSp>
            <p:nvCxnSpPr>
              <p:cNvPr id="93" name="Straight Connector 92">
                <a:extLst>
                  <a:ext uri="{FF2B5EF4-FFF2-40B4-BE49-F238E27FC236}">
                    <a16:creationId xmlns:a16="http://schemas.microsoft.com/office/drawing/2014/main" id="{D5AFB1EE-CB1F-F374-6B37-6DFDB902EF0E}"/>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94" name="Rectangle 93">
                <a:extLst>
                  <a:ext uri="{FF2B5EF4-FFF2-40B4-BE49-F238E27FC236}">
                    <a16:creationId xmlns:a16="http://schemas.microsoft.com/office/drawing/2014/main" id="{446F9F79-F194-94AE-F48D-B6BB4E7098DC}"/>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0FE0ECEA-AB48-437A-4CAA-69E73B94DC6A}"/>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6" name="Rectangle 35">
              <a:extLst>
                <a:ext uri="{FF2B5EF4-FFF2-40B4-BE49-F238E27FC236}">
                  <a16:creationId xmlns:a16="http://schemas.microsoft.com/office/drawing/2014/main" id="{C95495DF-BF8D-96A2-758A-56BF09DAF092}"/>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7" name="Straight Connector 36">
              <a:extLst>
                <a:ext uri="{FF2B5EF4-FFF2-40B4-BE49-F238E27FC236}">
                  <a16:creationId xmlns:a16="http://schemas.microsoft.com/office/drawing/2014/main" id="{C4E5E6D1-75EA-505C-A893-126703FFE3AF}"/>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8" name="Rectangle 37">
              <a:extLst>
                <a:ext uri="{FF2B5EF4-FFF2-40B4-BE49-F238E27FC236}">
                  <a16:creationId xmlns:a16="http://schemas.microsoft.com/office/drawing/2014/main" id="{DD7BF7C0-00A6-6EEA-C842-36C0C8F884D0}"/>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3" name="Straight Connector 82">
              <a:extLst>
                <a:ext uri="{FF2B5EF4-FFF2-40B4-BE49-F238E27FC236}">
                  <a16:creationId xmlns:a16="http://schemas.microsoft.com/office/drawing/2014/main" id="{905AB756-7DC7-2525-61CA-A167B1A48BF6}"/>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79" name="Straight Connector 78">
              <a:extLst>
                <a:ext uri="{FF2B5EF4-FFF2-40B4-BE49-F238E27FC236}">
                  <a16:creationId xmlns:a16="http://schemas.microsoft.com/office/drawing/2014/main" id="{F6708795-71E2-C7F7-10F1-3A994E2A9DCB}"/>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06" name="Group 105">
              <a:extLst>
                <a:ext uri="{FF2B5EF4-FFF2-40B4-BE49-F238E27FC236}">
                  <a16:creationId xmlns:a16="http://schemas.microsoft.com/office/drawing/2014/main" id="{62D28E53-14D2-4E68-FD61-95D3D8D7B3E3}"/>
                </a:ext>
              </a:extLst>
            </p:cNvPr>
            <p:cNvGrpSpPr/>
            <p:nvPr/>
          </p:nvGrpSpPr>
          <p:grpSpPr>
            <a:xfrm>
              <a:off x="5182711" y="2531914"/>
              <a:ext cx="2377457" cy="219456"/>
              <a:chOff x="7567844" y="3948321"/>
              <a:chExt cx="2184916" cy="205956"/>
            </a:xfrm>
          </p:grpSpPr>
          <p:cxnSp>
            <p:nvCxnSpPr>
              <p:cNvPr id="107" name="Straight Connector 106">
                <a:extLst>
                  <a:ext uri="{FF2B5EF4-FFF2-40B4-BE49-F238E27FC236}">
                    <a16:creationId xmlns:a16="http://schemas.microsoft.com/office/drawing/2014/main" id="{09EC6357-FE3C-E1F6-9083-D5F026FA13B9}"/>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A71FBF92-D78B-1CC4-B8F2-282E225CFAB6}"/>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9" name="Group 108">
              <a:extLst>
                <a:ext uri="{FF2B5EF4-FFF2-40B4-BE49-F238E27FC236}">
                  <a16:creationId xmlns:a16="http://schemas.microsoft.com/office/drawing/2014/main" id="{8947B04D-E8BD-D49B-4E39-EF1AF6704DFA}"/>
                </a:ext>
              </a:extLst>
            </p:cNvPr>
            <p:cNvGrpSpPr/>
            <p:nvPr/>
          </p:nvGrpSpPr>
          <p:grpSpPr>
            <a:xfrm>
              <a:off x="1807467" y="4003255"/>
              <a:ext cx="2227947" cy="219456"/>
              <a:chOff x="7567844" y="3653334"/>
              <a:chExt cx="2047514" cy="205956"/>
            </a:xfrm>
          </p:grpSpPr>
          <p:cxnSp>
            <p:nvCxnSpPr>
              <p:cNvPr id="110" name="Straight Connector 109">
                <a:extLst>
                  <a:ext uri="{FF2B5EF4-FFF2-40B4-BE49-F238E27FC236}">
                    <a16:creationId xmlns:a16="http://schemas.microsoft.com/office/drawing/2014/main" id="{BAA3A78F-BD9E-4A2E-9D8B-623E1C32B2F7}"/>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F7A460EA-D6B2-0D10-7730-5680EA915B5E}"/>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49465913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12">
                                            <p:txEl>
                                              <p:pRg st="0" end="0"/>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12">
                                            <p:txEl>
                                              <p:pRg st="1" end="1"/>
                                            </p:txEl>
                                          </p:spTgt>
                                        </p:tgtEl>
                                        <p:attrNameLst>
                                          <p:attrName>style.visibility</p:attrName>
                                        </p:attrNameLst>
                                      </p:cBhvr>
                                      <p:to>
                                        <p:strVal val="visible"/>
                                      </p:to>
                                    </p:set>
                                  </p:childTnLst>
                                </p:cTn>
                              </p:par>
                            </p:childTnLst>
                          </p:cTn>
                        </p:par>
                      </p:childTnLst>
                    </p:cTn>
                  </p:par>
                  <p:par>
                    <p:cTn id="9" fill="hold">
                      <p:stCondLst>
                        <p:cond delay="indefinite"/>
                      </p:stCondLst>
                      <p:childTnLst>
                        <p:par>
                          <p:cTn id="10" fill="hold">
                            <p:stCondLst>
                              <p:cond delay="0"/>
                            </p:stCondLst>
                            <p:childTnLst>
                              <p:par>
                                <p:cTn id="11" presetID="1" presetClass="entr" presetSubtype="0" fill="hold" nodeType="clickEffect">
                                  <p:stCondLst>
                                    <p:cond delay="0"/>
                                  </p:stCondLst>
                                  <p:childTnLst>
                                    <p:set>
                                      <p:cBhvr>
                                        <p:cTn id="12" dur="1" fill="hold">
                                          <p:stCondLst>
                                            <p:cond delay="0"/>
                                          </p:stCondLst>
                                        </p:cTn>
                                        <p:tgtEl>
                                          <p:spTgt spid="12">
                                            <p:txEl>
                                              <p:pRg st="3" end="3"/>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12">
                                            <p:txEl>
                                              <p:pRg st="5" end="5"/>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42" presetClass="path" presetSubtype="0" accel="50000" decel="50000" fill="hold" nodeType="clickEffect">
                                  <p:stCondLst>
                                    <p:cond delay="0"/>
                                  </p:stCondLst>
                                  <p:childTnLst>
                                    <p:animMotion origin="layout" path="M 8.33333E-7 1.48148E-6 L -0.28073 1.48148E-6 " pathEditMode="relative" rAng="0" ptsTypes="AA">
                                      <p:cBhvr>
                                        <p:cTn id="18" dur="2000" fill="hold"/>
                                        <p:tgtEl>
                                          <p:spTgt spid="112"/>
                                        </p:tgtEl>
                                        <p:attrNameLst>
                                          <p:attrName>ppt_x</p:attrName>
                                          <p:attrName>ppt_y</p:attrName>
                                        </p:attrNameLst>
                                      </p:cBhvr>
                                      <p:rCtr x="-14036" y="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BE969FE-B8BB-55C9-AEE9-BB995FA81F9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1042ECF-CE5E-7E99-AF92-A7D0B4518138}"/>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8A6B92A-A6A8-7FD5-0E10-0B2FF7FD8E20}"/>
                  </a:ext>
                </a:extLst>
              </p:cNvPr>
              <p:cNvSpPr>
                <a:spLocks noGrp="1"/>
              </p:cNvSpPr>
              <p:nvPr>
                <p:ph idx="1"/>
              </p:nvPr>
            </p:nvSpPr>
            <p:spPr>
              <a:xfrm>
                <a:off x="552099" y="1113178"/>
                <a:ext cx="11598762" cy="2039539"/>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8A6B92A-A6A8-7FD5-0E10-0B2FF7FD8E20}"/>
                  </a:ext>
                </a:extLst>
              </p:cNvPr>
              <p:cNvSpPr>
                <a:spLocks noGrp="1" noRot="1" noChangeAspect="1" noMove="1" noResize="1" noEditPoints="1" noAdjustHandles="1" noChangeArrowheads="1" noChangeShapeType="1" noTextEdit="1"/>
              </p:cNvSpPr>
              <p:nvPr>
                <p:ph idx="1"/>
              </p:nvPr>
            </p:nvSpPr>
            <p:spPr>
              <a:xfrm>
                <a:off x="552099" y="1113178"/>
                <a:ext cx="11598762" cy="2039539"/>
              </a:xfrm>
              <a:blipFill>
                <a:blip r:embed="rId2"/>
                <a:stretch>
                  <a:fillRect l="-1104" t="-5090"/>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5D7FC557-E11D-4335-8030-A5DE58FBF38B}"/>
              </a:ext>
            </a:extLst>
          </p:cNvPr>
          <p:cNvSpPr txBox="1"/>
          <p:nvPr/>
        </p:nvSpPr>
        <p:spPr>
          <a:xfrm>
            <a:off x="5794941" y="1591372"/>
            <a:ext cx="5722011" cy="3970318"/>
          </a:xfrm>
          <a:prstGeom prst="rect">
            <a:avLst/>
          </a:prstGeom>
          <a:noFill/>
        </p:spPr>
        <p:txBody>
          <a:bodyPr wrap="square" rtlCol="0">
            <a:spAutoFit/>
          </a:bodyPr>
          <a:lstStyle/>
          <a:p>
            <a:r>
              <a:rPr lang="en-US" sz="2800" dirty="0"/>
              <a:t>Are the goal predicates ok?</a:t>
            </a:r>
          </a:p>
          <a:p>
            <a:pPr marL="457200" indent="-457200">
              <a:buFont typeface="Wingdings" panose="05000000000000000000" pitchFamily="2" charset="2"/>
              <a:buChar char="§"/>
            </a:pPr>
            <a:r>
              <a:rPr lang="en-US" sz="2800" dirty="0"/>
              <a:t>Do they directly contradict each other (</a:t>
            </a:r>
            <a:r>
              <a:rPr lang="en-US" sz="2800" dirty="0">
                <a:solidFill>
                  <a:schemeClr val="accent6">
                    <a:lumMod val="75000"/>
                  </a:schemeClr>
                </a:solidFill>
              </a:rPr>
              <a:t>negation</a:t>
            </a:r>
            <a:r>
              <a:rPr lang="en-US" sz="2800" dirty="0"/>
              <a:t>)?</a:t>
            </a:r>
          </a:p>
          <a:p>
            <a:pPr marL="457200" indent="-457200">
              <a:buFont typeface="Wingdings" panose="05000000000000000000" pitchFamily="2" charset="2"/>
              <a:buChar char="§"/>
            </a:pPr>
            <a:r>
              <a:rPr lang="en-US" sz="2800" dirty="0"/>
              <a:t>Are the actions that produced them ok (</a:t>
            </a:r>
            <a:r>
              <a:rPr lang="en-US" altLang="en-US" sz="2800" dirty="0">
                <a:solidFill>
                  <a:srgbClr val="00B0F0"/>
                </a:solidFill>
                <a:ea typeface="Calibri" charset="0"/>
                <a:cs typeface="Calibri" charset="0"/>
              </a:rPr>
              <a:t>consistent support</a:t>
            </a:r>
            <a:r>
              <a:rPr lang="en-US" sz="2800" dirty="0"/>
              <a:t>)?</a:t>
            </a:r>
          </a:p>
          <a:p>
            <a:pPr marL="914400" lvl="1" indent="-457200">
              <a:buFont typeface="Wingdings" panose="05000000000000000000" pitchFamily="2" charset="2"/>
              <a:buChar char="§"/>
            </a:pPr>
            <a:r>
              <a:rPr lang="en-US" sz="2800" dirty="0"/>
              <a:t>We'll need to check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pPr marL="914400" lvl="1" indent="-457200">
              <a:buFont typeface="Wingdings" panose="05000000000000000000" pitchFamily="2" charset="2"/>
              <a:buChar char="§"/>
            </a:pPr>
            <a:r>
              <a:rPr lang="en-US" sz="2800" dirty="0"/>
              <a:t>Can we really do both of these actions in either order?</a:t>
            </a:r>
          </a:p>
        </p:txBody>
      </p:sp>
      <p:grpSp>
        <p:nvGrpSpPr>
          <p:cNvPr id="113" name="Group 112">
            <a:extLst>
              <a:ext uri="{FF2B5EF4-FFF2-40B4-BE49-F238E27FC236}">
                <a16:creationId xmlns:a16="http://schemas.microsoft.com/office/drawing/2014/main" id="{2CCF8126-F5D3-FC3F-A4C9-C0162DE67CA0}"/>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114" name="CuadroTexto 401">
                  <a:extLst>
                    <a:ext uri="{FF2B5EF4-FFF2-40B4-BE49-F238E27FC236}">
                      <a16:creationId xmlns:a16="http://schemas.microsoft.com/office/drawing/2014/main" id="{12994B30-1D6E-366D-672E-F177EA7C2300}"/>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14" name="CuadroTexto 401">
                  <a:extLst>
                    <a:ext uri="{FF2B5EF4-FFF2-40B4-BE49-F238E27FC236}">
                      <a16:creationId xmlns:a16="http://schemas.microsoft.com/office/drawing/2014/main" id="{12994B30-1D6E-366D-672E-F177EA7C2300}"/>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5" name="CuadroTexto 401">
                  <a:extLst>
                    <a:ext uri="{FF2B5EF4-FFF2-40B4-BE49-F238E27FC236}">
                      <a16:creationId xmlns:a16="http://schemas.microsoft.com/office/drawing/2014/main" id="{E8096009-2D67-94DD-5B8E-74F9D0B3F384}"/>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5" name="CuadroTexto 401">
                  <a:extLst>
                    <a:ext uri="{FF2B5EF4-FFF2-40B4-BE49-F238E27FC236}">
                      <a16:creationId xmlns:a16="http://schemas.microsoft.com/office/drawing/2014/main" id="{E8096009-2D67-94DD-5B8E-74F9D0B3F384}"/>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6" name="CuadroTexto 401">
                  <a:extLst>
                    <a:ext uri="{FF2B5EF4-FFF2-40B4-BE49-F238E27FC236}">
                      <a16:creationId xmlns:a16="http://schemas.microsoft.com/office/drawing/2014/main" id="{24FD5CD4-0999-7AB2-2239-EC7247FF1A70}"/>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116" name="CuadroTexto 401">
                  <a:extLst>
                    <a:ext uri="{FF2B5EF4-FFF2-40B4-BE49-F238E27FC236}">
                      <a16:creationId xmlns:a16="http://schemas.microsoft.com/office/drawing/2014/main" id="{24FD5CD4-0999-7AB2-2239-EC7247FF1A70}"/>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7" name="CuadroTexto 401">
                  <a:extLst>
                    <a:ext uri="{FF2B5EF4-FFF2-40B4-BE49-F238E27FC236}">
                      <a16:creationId xmlns:a16="http://schemas.microsoft.com/office/drawing/2014/main" id="{C7B63B69-967A-E2CF-0869-DEEDA7FA2569}"/>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117" name="CuadroTexto 401">
                  <a:extLst>
                    <a:ext uri="{FF2B5EF4-FFF2-40B4-BE49-F238E27FC236}">
                      <a16:creationId xmlns:a16="http://schemas.microsoft.com/office/drawing/2014/main" id="{C7B63B69-967A-E2CF-0869-DEEDA7FA2569}"/>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8" name="CuadroTexto 401">
                  <a:extLst>
                    <a:ext uri="{FF2B5EF4-FFF2-40B4-BE49-F238E27FC236}">
                      <a16:creationId xmlns:a16="http://schemas.microsoft.com/office/drawing/2014/main" id="{7A3E4F3A-3584-D8D4-5CC6-F3A54C840DB9}"/>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18" name="CuadroTexto 401">
                  <a:extLst>
                    <a:ext uri="{FF2B5EF4-FFF2-40B4-BE49-F238E27FC236}">
                      <a16:creationId xmlns:a16="http://schemas.microsoft.com/office/drawing/2014/main" id="{7A3E4F3A-3584-D8D4-5CC6-F3A54C840DB9}"/>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2"/>
                  <a:stretch>
                    <a:fillRect/>
                  </a:stretch>
                </a:blipFill>
              </p:spPr>
              <p:txBody>
                <a:bodyPr/>
                <a:lstStyle/>
                <a:p>
                  <a:r>
                    <a:rPr lang="en-US">
                      <a:noFill/>
                    </a:rPr>
                    <a:t> </a:t>
                  </a:r>
                </a:p>
              </p:txBody>
            </p:sp>
          </mc:Fallback>
        </mc:AlternateContent>
        <p:grpSp>
          <p:nvGrpSpPr>
            <p:cNvPr id="119" name="Group 118">
              <a:extLst>
                <a:ext uri="{FF2B5EF4-FFF2-40B4-BE49-F238E27FC236}">
                  <a16:creationId xmlns:a16="http://schemas.microsoft.com/office/drawing/2014/main" id="{03185B75-4194-867B-8677-F715F83B88CD}"/>
                </a:ext>
              </a:extLst>
            </p:cNvPr>
            <p:cNvGrpSpPr/>
            <p:nvPr/>
          </p:nvGrpSpPr>
          <p:grpSpPr>
            <a:xfrm>
              <a:off x="5182711" y="3270284"/>
              <a:ext cx="2209767" cy="219457"/>
              <a:chOff x="7598058" y="4341524"/>
              <a:chExt cx="2030807" cy="205956"/>
            </a:xfrm>
          </p:grpSpPr>
          <p:cxnSp>
            <p:nvCxnSpPr>
              <p:cNvPr id="171" name="Straight Connector 170">
                <a:extLst>
                  <a:ext uri="{FF2B5EF4-FFF2-40B4-BE49-F238E27FC236}">
                    <a16:creationId xmlns:a16="http://schemas.microsoft.com/office/drawing/2014/main" id="{0D02797C-D775-C816-F552-94757D23BBF7}"/>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72" name="Rectangle 171">
                <a:extLst>
                  <a:ext uri="{FF2B5EF4-FFF2-40B4-BE49-F238E27FC236}">
                    <a16:creationId xmlns:a16="http://schemas.microsoft.com/office/drawing/2014/main" id="{10F7A9D0-7AA7-4C73-A39C-A5DE50CBD169}"/>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20" name="CuadroTexto 319">
              <a:extLst>
                <a:ext uri="{FF2B5EF4-FFF2-40B4-BE49-F238E27FC236}">
                  <a16:creationId xmlns:a16="http://schemas.microsoft.com/office/drawing/2014/main" id="{9E8BE330-DF88-17FC-8004-375AA08D682A}"/>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21" name="CuadroTexto 273">
              <a:extLst>
                <a:ext uri="{FF2B5EF4-FFF2-40B4-BE49-F238E27FC236}">
                  <a16:creationId xmlns:a16="http://schemas.microsoft.com/office/drawing/2014/main" id="{B7C4CD9C-75B9-9D9F-842C-7C30974789D4}"/>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22" name="CuadroTexto 259">
              <a:extLst>
                <a:ext uri="{FF2B5EF4-FFF2-40B4-BE49-F238E27FC236}">
                  <a16:creationId xmlns:a16="http://schemas.microsoft.com/office/drawing/2014/main" id="{1005F083-2B42-4C76-FFDB-FA41E09C852E}"/>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23" name="Rectángulo 205">
                  <a:extLst>
                    <a:ext uri="{FF2B5EF4-FFF2-40B4-BE49-F238E27FC236}">
                      <a16:creationId xmlns:a16="http://schemas.microsoft.com/office/drawing/2014/main" id="{82CAA9F9-9D75-E19D-A331-877CDD499080}"/>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23" name="Rectángulo 205">
                  <a:extLst>
                    <a:ext uri="{FF2B5EF4-FFF2-40B4-BE49-F238E27FC236}">
                      <a16:creationId xmlns:a16="http://schemas.microsoft.com/office/drawing/2014/main" id="{82CAA9F9-9D75-E19D-A331-877CDD499080}"/>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3"/>
                  <a:stretch>
                    <a:fillRect r="-9091"/>
                  </a:stretch>
                </a:blipFill>
                <a:ln w="19051">
                  <a:solidFill>
                    <a:srgbClr val="7030A0"/>
                  </a:solidFill>
                </a:ln>
              </p:spPr>
              <p:txBody>
                <a:bodyPr/>
                <a:lstStyle/>
                <a:p>
                  <a:r>
                    <a:rPr lang="en-US">
                      <a:noFill/>
                    </a:rPr>
                    <a:t> </a:t>
                  </a:r>
                </a:p>
              </p:txBody>
            </p:sp>
          </mc:Fallback>
        </mc:AlternateContent>
        <p:sp>
          <p:nvSpPr>
            <p:cNvPr id="124" name="Rectángulo 195">
              <a:extLst>
                <a:ext uri="{FF2B5EF4-FFF2-40B4-BE49-F238E27FC236}">
                  <a16:creationId xmlns:a16="http://schemas.microsoft.com/office/drawing/2014/main" id="{94B59686-A5BB-B0D9-60CC-88924E230D1B}"/>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25" name="Group 124">
              <a:extLst>
                <a:ext uri="{FF2B5EF4-FFF2-40B4-BE49-F238E27FC236}">
                  <a16:creationId xmlns:a16="http://schemas.microsoft.com/office/drawing/2014/main" id="{BD849BDB-55DF-CF05-B1E0-4969145E621E}"/>
                </a:ext>
              </a:extLst>
            </p:cNvPr>
            <p:cNvGrpSpPr/>
            <p:nvPr/>
          </p:nvGrpSpPr>
          <p:grpSpPr>
            <a:xfrm>
              <a:off x="1807468" y="3630936"/>
              <a:ext cx="2227945" cy="219456"/>
              <a:chOff x="7567844" y="3984077"/>
              <a:chExt cx="2047512" cy="205956"/>
            </a:xfrm>
          </p:grpSpPr>
          <p:cxnSp>
            <p:nvCxnSpPr>
              <p:cNvPr id="169" name="Straight Connector 168">
                <a:extLst>
                  <a:ext uri="{FF2B5EF4-FFF2-40B4-BE49-F238E27FC236}">
                    <a16:creationId xmlns:a16="http://schemas.microsoft.com/office/drawing/2014/main" id="{6D36EBC2-78B4-5751-D7BA-E783D478C81B}"/>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70" name="Rectangle 169">
                <a:extLst>
                  <a:ext uri="{FF2B5EF4-FFF2-40B4-BE49-F238E27FC236}">
                    <a16:creationId xmlns:a16="http://schemas.microsoft.com/office/drawing/2014/main" id="{52A2BBF8-6D92-516A-0F88-D3A5533C84AF}"/>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26" name="Straight Connector 125">
              <a:extLst>
                <a:ext uri="{FF2B5EF4-FFF2-40B4-BE49-F238E27FC236}">
                  <a16:creationId xmlns:a16="http://schemas.microsoft.com/office/drawing/2014/main" id="{57358100-F1BE-2442-38FA-81DAB3A9509B}"/>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7" name="Straight Connector 126">
              <a:extLst>
                <a:ext uri="{FF2B5EF4-FFF2-40B4-BE49-F238E27FC236}">
                  <a16:creationId xmlns:a16="http://schemas.microsoft.com/office/drawing/2014/main" id="{E25B6C71-726B-37CE-77A7-185C09237181}"/>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8" name="Straight Connector 127">
              <a:extLst>
                <a:ext uri="{FF2B5EF4-FFF2-40B4-BE49-F238E27FC236}">
                  <a16:creationId xmlns:a16="http://schemas.microsoft.com/office/drawing/2014/main" id="{A443643A-E9E0-04D5-FB51-ABE038EBDDA2}"/>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29" name="Straight Connector 128">
              <a:extLst>
                <a:ext uri="{FF2B5EF4-FFF2-40B4-BE49-F238E27FC236}">
                  <a16:creationId xmlns:a16="http://schemas.microsoft.com/office/drawing/2014/main" id="{47716BF2-73BC-61D7-2245-95AB23823368}"/>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130" name="CuadroTexto 273">
              <a:extLst>
                <a:ext uri="{FF2B5EF4-FFF2-40B4-BE49-F238E27FC236}">
                  <a16:creationId xmlns:a16="http://schemas.microsoft.com/office/drawing/2014/main" id="{10EF7E78-6FA9-9227-FB16-12E1D6B26564}"/>
                </a:ext>
              </a:extLst>
            </p:cNvPr>
            <p:cNvSpPr txBox="1"/>
            <p:nvPr/>
          </p:nvSpPr>
          <p:spPr>
            <a:xfrm>
              <a:off x="5645594" y="5383191"/>
              <a:ext cx="1396536" cy="461665"/>
            </a:xfrm>
            <a:prstGeom prst="rect">
              <a:avLst/>
            </a:prstGeom>
            <a:noFill/>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131" name="CuadroTexto 259">
              <a:extLst>
                <a:ext uri="{FF2B5EF4-FFF2-40B4-BE49-F238E27FC236}">
                  <a16:creationId xmlns:a16="http://schemas.microsoft.com/office/drawing/2014/main" id="{D42B33B0-B597-60ED-0261-90DA7B17DDB7}"/>
                </a:ext>
              </a:extLst>
            </p:cNvPr>
            <p:cNvSpPr txBox="1"/>
            <p:nvPr/>
          </p:nvSpPr>
          <p:spPr>
            <a:xfrm>
              <a:off x="5648882" y="2010148"/>
              <a:ext cx="1359668" cy="461665"/>
            </a:xfrm>
            <a:prstGeom prst="rect">
              <a:avLst/>
            </a:prstGeom>
            <a:noFill/>
          </p:spPr>
          <p:txBody>
            <a:bodyPr wrap="none" rtlCol="0" anchor="ctr" anchorCtr="1">
              <a:spAutoFit/>
            </a:bodyPr>
            <a:lstStyle/>
            <a:p>
              <a:pPr algn="ctr"/>
              <a:r>
                <a:rPr lang="en-US" sz="2400" dirty="0" err="1">
                  <a:solidFill>
                    <a:srgbClr val="D60093"/>
                  </a:solidFill>
                </a:rPr>
                <a:t>putShoeL</a:t>
              </a:r>
              <a:endParaRPr lang="en-US" sz="2400" dirty="0">
                <a:solidFill>
                  <a:srgbClr val="D60093"/>
                </a:solidFill>
              </a:endParaRPr>
            </a:p>
          </p:txBody>
        </p:sp>
        <p:cxnSp>
          <p:nvCxnSpPr>
            <p:cNvPr id="132" name="Straight Connector 131">
              <a:extLst>
                <a:ext uri="{FF2B5EF4-FFF2-40B4-BE49-F238E27FC236}">
                  <a16:creationId xmlns:a16="http://schemas.microsoft.com/office/drawing/2014/main" id="{95CFE1C9-1D89-3FAB-DF13-ADA31902DE17}"/>
                </a:ext>
              </a:extLst>
            </p:cNvPr>
            <p:cNvCxnSpPr>
              <a:cxnSpLocks/>
              <a:endCxn id="130"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3" name="Straight Connector 132">
              <a:extLst>
                <a:ext uri="{FF2B5EF4-FFF2-40B4-BE49-F238E27FC236}">
                  <a16:creationId xmlns:a16="http://schemas.microsoft.com/office/drawing/2014/main" id="{16CC342F-2A5E-B0AC-ACA3-097B6AEE9FF5}"/>
                </a:ext>
              </a:extLst>
            </p:cNvPr>
            <p:cNvCxnSpPr>
              <a:cxnSpLocks/>
              <a:endCxn id="131"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134" name="Straight Connector 133">
              <a:extLst>
                <a:ext uri="{FF2B5EF4-FFF2-40B4-BE49-F238E27FC236}">
                  <a16:creationId xmlns:a16="http://schemas.microsoft.com/office/drawing/2014/main" id="{56DEB768-D094-3BF9-F585-D9E6E1A5BB20}"/>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35" name="Straight Connector 134">
              <a:extLst>
                <a:ext uri="{FF2B5EF4-FFF2-40B4-BE49-F238E27FC236}">
                  <a16:creationId xmlns:a16="http://schemas.microsoft.com/office/drawing/2014/main" id="{C5E24F38-E6FA-F2A0-89F3-0642A787F055}"/>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136" name="CuadroTexto 319">
              <a:extLst>
                <a:ext uri="{FF2B5EF4-FFF2-40B4-BE49-F238E27FC236}">
                  <a16:creationId xmlns:a16="http://schemas.microsoft.com/office/drawing/2014/main" id="{201C580C-E54A-382E-04F5-A5C44D82BD20}"/>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37" name="CuadroTexto 273">
              <a:extLst>
                <a:ext uri="{FF2B5EF4-FFF2-40B4-BE49-F238E27FC236}">
                  <a16:creationId xmlns:a16="http://schemas.microsoft.com/office/drawing/2014/main" id="{C16DA730-2E61-66C7-0BCB-CDD23485E4A5}"/>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38" name="CuadroTexto 259">
              <a:extLst>
                <a:ext uri="{FF2B5EF4-FFF2-40B4-BE49-F238E27FC236}">
                  <a16:creationId xmlns:a16="http://schemas.microsoft.com/office/drawing/2014/main" id="{5EA2250F-6FBD-5597-5355-C074BE6B08BA}"/>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39" name="Rectángulo 205">
                  <a:extLst>
                    <a:ext uri="{FF2B5EF4-FFF2-40B4-BE49-F238E27FC236}">
                      <a16:creationId xmlns:a16="http://schemas.microsoft.com/office/drawing/2014/main" id="{3AA73048-43C1-BE9F-A833-85016F9B578E}"/>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139" name="Rectángulo 205">
                  <a:extLst>
                    <a:ext uri="{FF2B5EF4-FFF2-40B4-BE49-F238E27FC236}">
                      <a16:creationId xmlns:a16="http://schemas.microsoft.com/office/drawing/2014/main" id="{3AA73048-43C1-BE9F-A833-85016F9B578E}"/>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4"/>
                  <a:stretch>
                    <a:fillRect t="-1368" r="-8597" b="-3420"/>
                  </a:stretch>
                </a:blipFill>
                <a:ln w="19051">
                  <a:solidFill>
                    <a:srgbClr val="7030A0"/>
                  </a:solidFill>
                </a:ln>
              </p:spPr>
              <p:txBody>
                <a:bodyPr/>
                <a:lstStyle/>
                <a:p>
                  <a:r>
                    <a:rPr lang="en-US">
                      <a:noFill/>
                    </a:rPr>
                    <a:t> </a:t>
                  </a:r>
                </a:p>
              </p:txBody>
            </p:sp>
          </mc:Fallback>
        </mc:AlternateContent>
        <p:grpSp>
          <p:nvGrpSpPr>
            <p:cNvPr id="140" name="Group 139">
              <a:extLst>
                <a:ext uri="{FF2B5EF4-FFF2-40B4-BE49-F238E27FC236}">
                  <a16:creationId xmlns:a16="http://schemas.microsoft.com/office/drawing/2014/main" id="{E687A2EF-C735-351E-BDC5-277A691B51E3}"/>
                </a:ext>
              </a:extLst>
            </p:cNvPr>
            <p:cNvGrpSpPr/>
            <p:nvPr/>
          </p:nvGrpSpPr>
          <p:grpSpPr>
            <a:xfrm>
              <a:off x="5181100" y="3630936"/>
              <a:ext cx="2314279" cy="219456"/>
              <a:chOff x="7567844" y="3984077"/>
              <a:chExt cx="2126855" cy="205956"/>
            </a:xfrm>
          </p:grpSpPr>
          <p:cxnSp>
            <p:nvCxnSpPr>
              <p:cNvPr id="167" name="Straight Connector 166">
                <a:extLst>
                  <a:ext uri="{FF2B5EF4-FFF2-40B4-BE49-F238E27FC236}">
                    <a16:creationId xmlns:a16="http://schemas.microsoft.com/office/drawing/2014/main" id="{941C0595-6A59-C114-ED88-D0CCF9DE760E}"/>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8" name="Rectangle 167">
                <a:extLst>
                  <a:ext uri="{FF2B5EF4-FFF2-40B4-BE49-F238E27FC236}">
                    <a16:creationId xmlns:a16="http://schemas.microsoft.com/office/drawing/2014/main" id="{4CBE7580-79DE-293A-2469-41A0BBEC5A48}"/>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1" name="Straight Connector 140">
              <a:extLst>
                <a:ext uri="{FF2B5EF4-FFF2-40B4-BE49-F238E27FC236}">
                  <a16:creationId xmlns:a16="http://schemas.microsoft.com/office/drawing/2014/main" id="{F96AEAB0-D1B8-8E19-4A91-DF084002BC0C}"/>
                </a:ext>
              </a:extLst>
            </p:cNvPr>
            <p:cNvCxnSpPr>
              <a:cxnSpLocks/>
              <a:stCxn id="138"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42" name="Group 141">
              <a:extLst>
                <a:ext uri="{FF2B5EF4-FFF2-40B4-BE49-F238E27FC236}">
                  <a16:creationId xmlns:a16="http://schemas.microsoft.com/office/drawing/2014/main" id="{ADD69652-2C5B-AF63-937E-43F920769765}"/>
                </a:ext>
              </a:extLst>
            </p:cNvPr>
            <p:cNvGrpSpPr/>
            <p:nvPr/>
          </p:nvGrpSpPr>
          <p:grpSpPr>
            <a:xfrm>
              <a:off x="5181101" y="4003255"/>
              <a:ext cx="2314277" cy="219456"/>
              <a:chOff x="7567844" y="3653334"/>
              <a:chExt cx="2126853" cy="205956"/>
            </a:xfrm>
          </p:grpSpPr>
          <p:cxnSp>
            <p:nvCxnSpPr>
              <p:cNvPr id="165" name="Straight Connector 164">
                <a:extLst>
                  <a:ext uri="{FF2B5EF4-FFF2-40B4-BE49-F238E27FC236}">
                    <a16:creationId xmlns:a16="http://schemas.microsoft.com/office/drawing/2014/main" id="{1CD06834-F02A-4DBA-7120-813EC1F3C50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6" name="Rectangle 165">
                <a:extLst>
                  <a:ext uri="{FF2B5EF4-FFF2-40B4-BE49-F238E27FC236}">
                    <a16:creationId xmlns:a16="http://schemas.microsoft.com/office/drawing/2014/main" id="{845D759F-30DC-02A2-F263-1B3DF820C5E5}"/>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3" name="Straight Connector 142">
              <a:extLst>
                <a:ext uri="{FF2B5EF4-FFF2-40B4-BE49-F238E27FC236}">
                  <a16:creationId xmlns:a16="http://schemas.microsoft.com/office/drawing/2014/main" id="{2D80EA4B-727E-CBA5-70CA-103FDDEC2B5C}"/>
                </a:ext>
              </a:extLst>
            </p:cNvPr>
            <p:cNvCxnSpPr>
              <a:cxnSpLocks/>
              <a:stCxn id="137"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4" name="Straight Connector 143">
              <a:extLst>
                <a:ext uri="{FF2B5EF4-FFF2-40B4-BE49-F238E27FC236}">
                  <a16:creationId xmlns:a16="http://schemas.microsoft.com/office/drawing/2014/main" id="{1E044066-0CC3-93D2-FDFA-D9641C7FBEA0}"/>
                </a:ext>
              </a:extLst>
            </p:cNvPr>
            <p:cNvCxnSpPr>
              <a:cxnSpLocks/>
              <a:stCxn id="138"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5" name="Straight Connector 144">
              <a:extLst>
                <a:ext uri="{FF2B5EF4-FFF2-40B4-BE49-F238E27FC236}">
                  <a16:creationId xmlns:a16="http://schemas.microsoft.com/office/drawing/2014/main" id="{E89D9A78-23DE-9DD9-99E9-BE7F629931C9}"/>
                </a:ext>
              </a:extLst>
            </p:cNvPr>
            <p:cNvCxnSpPr>
              <a:cxnSpLocks/>
              <a:stCxn id="137"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6" name="Straight Connector 145">
              <a:extLst>
                <a:ext uri="{FF2B5EF4-FFF2-40B4-BE49-F238E27FC236}">
                  <a16:creationId xmlns:a16="http://schemas.microsoft.com/office/drawing/2014/main" id="{8711566D-56D2-2D5B-1460-9846FCBD4C3C}"/>
                </a:ext>
              </a:extLst>
            </p:cNvPr>
            <p:cNvCxnSpPr>
              <a:cxnSpLocks/>
              <a:stCxn id="131"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7" name="Straight Connector 146">
              <a:extLst>
                <a:ext uri="{FF2B5EF4-FFF2-40B4-BE49-F238E27FC236}">
                  <a16:creationId xmlns:a16="http://schemas.microsoft.com/office/drawing/2014/main" id="{CB19F3C8-2050-F2BF-5460-1475AECAFFDB}"/>
                </a:ext>
              </a:extLst>
            </p:cNvPr>
            <p:cNvCxnSpPr>
              <a:cxnSpLocks/>
              <a:stCxn id="131"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148" name="Straight Connector 147">
              <a:extLst>
                <a:ext uri="{FF2B5EF4-FFF2-40B4-BE49-F238E27FC236}">
                  <a16:creationId xmlns:a16="http://schemas.microsoft.com/office/drawing/2014/main" id="{9C5F6B98-B8FE-FB68-F1B2-C9E4F176B6AA}"/>
                </a:ext>
              </a:extLst>
            </p:cNvPr>
            <p:cNvCxnSpPr>
              <a:cxnSpLocks/>
              <a:stCxn id="130"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49" name="Straight Connector 148">
              <a:extLst>
                <a:ext uri="{FF2B5EF4-FFF2-40B4-BE49-F238E27FC236}">
                  <a16:creationId xmlns:a16="http://schemas.microsoft.com/office/drawing/2014/main" id="{B762D744-7CDB-7240-5243-5A8A3992AFA0}"/>
                </a:ext>
              </a:extLst>
            </p:cNvPr>
            <p:cNvCxnSpPr>
              <a:cxnSpLocks/>
              <a:stCxn id="130"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150" name="Group 149">
              <a:extLst>
                <a:ext uri="{FF2B5EF4-FFF2-40B4-BE49-F238E27FC236}">
                  <a16:creationId xmlns:a16="http://schemas.microsoft.com/office/drawing/2014/main" id="{B3722E9F-E568-E7F6-913E-21777DD90062}"/>
                </a:ext>
              </a:extLst>
            </p:cNvPr>
            <p:cNvGrpSpPr/>
            <p:nvPr/>
          </p:nvGrpSpPr>
          <p:grpSpPr>
            <a:xfrm>
              <a:off x="5175122" y="5092902"/>
              <a:ext cx="2377457" cy="219456"/>
              <a:chOff x="7567844" y="3948321"/>
              <a:chExt cx="2184916" cy="205956"/>
            </a:xfrm>
          </p:grpSpPr>
          <p:cxnSp>
            <p:nvCxnSpPr>
              <p:cNvPr id="163" name="Straight Connector 162">
                <a:extLst>
                  <a:ext uri="{FF2B5EF4-FFF2-40B4-BE49-F238E27FC236}">
                    <a16:creationId xmlns:a16="http://schemas.microsoft.com/office/drawing/2014/main" id="{1D933D6C-6E5F-A17E-9807-59BBDB546D51}"/>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4" name="Rectangle 163">
                <a:extLst>
                  <a:ext uri="{FF2B5EF4-FFF2-40B4-BE49-F238E27FC236}">
                    <a16:creationId xmlns:a16="http://schemas.microsoft.com/office/drawing/2014/main" id="{5C94D2D9-6592-2786-7F0A-7E6B584301E7}"/>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1" name="Straight Connector 150">
              <a:extLst>
                <a:ext uri="{FF2B5EF4-FFF2-40B4-BE49-F238E27FC236}">
                  <a16:creationId xmlns:a16="http://schemas.microsoft.com/office/drawing/2014/main" id="{48E60128-FA3C-2BFB-F1D8-B3DF566844B2}"/>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2" name="Rectangle 151">
              <a:extLst>
                <a:ext uri="{FF2B5EF4-FFF2-40B4-BE49-F238E27FC236}">
                  <a16:creationId xmlns:a16="http://schemas.microsoft.com/office/drawing/2014/main" id="{A2347408-9E66-D87E-2444-481F42FB836F}"/>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3" name="Straight Connector 152">
              <a:extLst>
                <a:ext uri="{FF2B5EF4-FFF2-40B4-BE49-F238E27FC236}">
                  <a16:creationId xmlns:a16="http://schemas.microsoft.com/office/drawing/2014/main" id="{025F7114-FBEB-239A-08E6-D55DC7ED6A36}"/>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54" name="Rectangle 153">
              <a:extLst>
                <a:ext uri="{FF2B5EF4-FFF2-40B4-BE49-F238E27FC236}">
                  <a16:creationId xmlns:a16="http://schemas.microsoft.com/office/drawing/2014/main" id="{3C96ECF1-E5B6-F321-7831-CBC43102B0D3}"/>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55" name="Straight Connector 154">
              <a:extLst>
                <a:ext uri="{FF2B5EF4-FFF2-40B4-BE49-F238E27FC236}">
                  <a16:creationId xmlns:a16="http://schemas.microsoft.com/office/drawing/2014/main" id="{9CD9C525-1C04-94B3-26B4-DB4362F8C7A5}"/>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156" name="Straight Connector 155">
              <a:extLst>
                <a:ext uri="{FF2B5EF4-FFF2-40B4-BE49-F238E27FC236}">
                  <a16:creationId xmlns:a16="http://schemas.microsoft.com/office/drawing/2014/main" id="{1574E502-F996-A762-F309-97B545442818}"/>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157" name="Group 156">
              <a:extLst>
                <a:ext uri="{FF2B5EF4-FFF2-40B4-BE49-F238E27FC236}">
                  <a16:creationId xmlns:a16="http://schemas.microsoft.com/office/drawing/2014/main" id="{5C08E8FA-4590-1CA7-3739-4B5C702EFAE8}"/>
                </a:ext>
              </a:extLst>
            </p:cNvPr>
            <p:cNvGrpSpPr/>
            <p:nvPr/>
          </p:nvGrpSpPr>
          <p:grpSpPr>
            <a:xfrm>
              <a:off x="5182711" y="2531914"/>
              <a:ext cx="2377457" cy="219456"/>
              <a:chOff x="7567844" y="3948321"/>
              <a:chExt cx="2184916" cy="205956"/>
            </a:xfrm>
          </p:grpSpPr>
          <p:cxnSp>
            <p:nvCxnSpPr>
              <p:cNvPr id="161" name="Straight Connector 160">
                <a:extLst>
                  <a:ext uri="{FF2B5EF4-FFF2-40B4-BE49-F238E27FC236}">
                    <a16:creationId xmlns:a16="http://schemas.microsoft.com/office/drawing/2014/main" id="{2CFF16DC-5606-17D2-2801-8F4F6E191FF6}"/>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2" name="Rectangle 161">
                <a:extLst>
                  <a:ext uri="{FF2B5EF4-FFF2-40B4-BE49-F238E27FC236}">
                    <a16:creationId xmlns:a16="http://schemas.microsoft.com/office/drawing/2014/main" id="{BA543F54-EB3B-9703-37F7-ABB507B7430F}"/>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58" name="Group 157">
              <a:extLst>
                <a:ext uri="{FF2B5EF4-FFF2-40B4-BE49-F238E27FC236}">
                  <a16:creationId xmlns:a16="http://schemas.microsoft.com/office/drawing/2014/main" id="{C20E1012-DDDA-0C06-9D49-96EE51BBCD70}"/>
                </a:ext>
              </a:extLst>
            </p:cNvPr>
            <p:cNvGrpSpPr/>
            <p:nvPr/>
          </p:nvGrpSpPr>
          <p:grpSpPr>
            <a:xfrm>
              <a:off x="1807467" y="4003255"/>
              <a:ext cx="2227947" cy="219456"/>
              <a:chOff x="7567844" y="3653334"/>
              <a:chExt cx="2047514" cy="205956"/>
            </a:xfrm>
          </p:grpSpPr>
          <p:cxnSp>
            <p:nvCxnSpPr>
              <p:cNvPr id="159" name="Straight Connector 158">
                <a:extLst>
                  <a:ext uri="{FF2B5EF4-FFF2-40B4-BE49-F238E27FC236}">
                    <a16:creationId xmlns:a16="http://schemas.microsoft.com/office/drawing/2014/main" id="{4FA25816-A068-A3F5-7E66-ABEF2F8964DA}"/>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60" name="Rectangle 159">
                <a:extLst>
                  <a:ext uri="{FF2B5EF4-FFF2-40B4-BE49-F238E27FC236}">
                    <a16:creationId xmlns:a16="http://schemas.microsoft.com/office/drawing/2014/main" id="{C2954E38-AA3F-07FF-5ADF-C918C056E8C8}"/>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4070704696"/>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0DE2A5C-8D22-C283-D1A1-F1AD9BEE138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A48ADD8-8BD6-5D8F-C506-E0588508D8F9}"/>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B77742B2-2E87-DBB7-5C3B-BD1D706B5A0B}"/>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B77742B2-2E87-DBB7-5C3B-BD1D706B5A0B}"/>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2"/>
                <a:stretch>
                  <a:fillRect l="-1104" t="-22973" b="-44595"/>
                </a:stretch>
              </a:blipFill>
            </p:spPr>
            <p:txBody>
              <a:bodyPr/>
              <a:lstStyle/>
              <a:p>
                <a:r>
                  <a:rPr lang="en-US">
                    <a:noFill/>
                  </a:rPr>
                  <a:t> </a:t>
                </a:r>
              </a:p>
            </p:txBody>
          </p:sp>
        </mc:Fallback>
      </mc:AlternateContent>
      <p:sp>
        <p:nvSpPr>
          <p:cNvPr id="12" name="TextBox 11">
            <a:extLst>
              <a:ext uri="{FF2B5EF4-FFF2-40B4-BE49-F238E27FC236}">
                <a16:creationId xmlns:a16="http://schemas.microsoft.com/office/drawing/2014/main" id="{2C0A41B4-831A-A32B-674B-F3812DDE517B}"/>
              </a:ext>
            </a:extLst>
          </p:cNvPr>
          <p:cNvSpPr txBox="1"/>
          <p:nvPr/>
        </p:nvSpPr>
        <p:spPr>
          <a:xfrm>
            <a:off x="5794941" y="1591372"/>
            <a:ext cx="5722011" cy="138499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p:txBody>
      </p:sp>
      <p:sp>
        <p:nvSpPr>
          <p:cNvPr id="4" name="TextBox 3">
            <a:extLst>
              <a:ext uri="{FF2B5EF4-FFF2-40B4-BE49-F238E27FC236}">
                <a16:creationId xmlns:a16="http://schemas.microsoft.com/office/drawing/2014/main" id="{704A8316-0275-975D-7658-6A6D2477878C}"/>
              </a:ext>
            </a:extLst>
          </p:cNvPr>
          <p:cNvSpPr txBox="1"/>
          <p:nvPr/>
        </p:nvSpPr>
        <p:spPr>
          <a:xfrm>
            <a:off x="5832930" y="2749973"/>
            <a:ext cx="5765222" cy="3647152"/>
          </a:xfrm>
          <a:prstGeom prst="rect">
            <a:avLst/>
          </a:prstGeom>
          <a:noFill/>
          <a:ln w="28575">
            <a:solidFill>
              <a:srgbClr val="C00000"/>
            </a:solidFill>
          </a:ln>
        </p:spPr>
        <p:txBody>
          <a:bodyPr wrap="square" rtlCol="0">
            <a:spAutoFit/>
          </a:bodyPr>
          <a:lstStyle/>
          <a:p>
            <a:pPr>
              <a:spcBef>
                <a:spcPct val="40000"/>
              </a:spcBef>
            </a:pPr>
            <a:r>
              <a:rPr lang="en-US" altLang="en-US" sz="2400" dirty="0">
                <a:ea typeface="Calibri" charset="0"/>
                <a:cs typeface="Calibri" charset="0"/>
              </a:rPr>
              <a:t>Actions A and B are </a:t>
            </a:r>
            <a:r>
              <a:rPr lang="en-US" altLang="en-US" sz="2400" b="1" i="1" dirty="0">
                <a:solidFill>
                  <a:srgbClr val="C00000"/>
                </a:solidFill>
                <a:ea typeface="Calibri" charset="0"/>
                <a:cs typeface="Calibri" charset="0"/>
              </a:rPr>
              <a:t>exclusive (</a:t>
            </a:r>
            <a:r>
              <a:rPr lang="en-US" altLang="en-US" sz="2400" b="1" i="1" dirty="0" err="1">
                <a:solidFill>
                  <a:srgbClr val="C00000"/>
                </a:solidFill>
                <a:ea typeface="Calibri" charset="0"/>
                <a:cs typeface="Calibri" charset="0"/>
              </a:rPr>
              <a:t>mutex</a:t>
            </a:r>
            <a:r>
              <a:rPr lang="en-US" altLang="en-US" sz="2400" b="1" i="1" dirty="0">
                <a:solidFill>
                  <a:srgbClr val="C00000"/>
                </a:solidFill>
                <a:ea typeface="Calibri" charset="0"/>
                <a:cs typeface="Calibri" charset="0"/>
              </a:rPr>
              <a:t>) </a:t>
            </a:r>
            <a:r>
              <a:rPr lang="en-US" altLang="en-US" sz="2400" dirty="0">
                <a:ea typeface="Calibri" charset="0"/>
                <a:cs typeface="Calibri" charset="0"/>
              </a:rPr>
              <a:t>at action-level </a:t>
            </a:r>
            <a:r>
              <a:rPr lang="en-US" altLang="en-US" sz="2400" i="1" dirty="0" err="1">
                <a:ea typeface="Calibri" charset="0"/>
                <a:cs typeface="Calibri" charset="0"/>
              </a:rPr>
              <a:t>i</a:t>
            </a:r>
            <a:r>
              <a:rPr lang="en-US" altLang="en-US" sz="2400" dirty="0">
                <a:ea typeface="Calibri" charset="0"/>
                <a:cs typeface="Calibri" charset="0"/>
              </a:rPr>
              <a:t>, if:</a:t>
            </a:r>
          </a:p>
          <a:p>
            <a:pPr lvl="1">
              <a:spcBef>
                <a:spcPts val="600"/>
              </a:spcBef>
            </a:pPr>
            <a:r>
              <a:rPr lang="en-US" altLang="en-US" sz="2400" b="1" dirty="0">
                <a:solidFill>
                  <a:srgbClr val="C00000"/>
                </a:solidFill>
                <a:ea typeface="Calibri" charset="0"/>
                <a:cs typeface="Calibri" charset="0"/>
              </a:rPr>
              <a:t>Interference</a:t>
            </a:r>
            <a:r>
              <a:rPr lang="en-US" altLang="en-US" sz="2400" dirty="0">
                <a:solidFill>
                  <a:srgbClr val="3333FF"/>
                </a:solidFill>
                <a:ea typeface="Calibri" charset="0"/>
                <a:cs typeface="Calibri" charset="0"/>
              </a:rPr>
              <a:t>:</a:t>
            </a:r>
            <a:r>
              <a:rPr lang="en-US" altLang="en-US" sz="2400" dirty="0">
                <a:ea typeface="Calibri" charset="0"/>
                <a:cs typeface="Calibri" charset="0"/>
              </a:rPr>
              <a:t> one action effect deletes or negates a </a:t>
            </a:r>
            <a:r>
              <a:rPr lang="en-US" altLang="en-US" sz="2400" b="1" dirty="0">
                <a:ea typeface="Calibri" charset="0"/>
                <a:cs typeface="Calibri" charset="0"/>
              </a:rPr>
              <a:t>precondition</a:t>
            </a:r>
            <a:r>
              <a:rPr lang="en-US" altLang="en-US" sz="2400" dirty="0">
                <a:ea typeface="Calibri" charset="0"/>
                <a:cs typeface="Calibri" charset="0"/>
              </a:rPr>
              <a:t> of the other</a:t>
            </a:r>
          </a:p>
          <a:p>
            <a:pPr lvl="1">
              <a:spcBef>
                <a:spcPts val="600"/>
              </a:spcBef>
            </a:pPr>
            <a:r>
              <a:rPr lang="en-US" altLang="en-US" sz="2400" b="1" dirty="0">
                <a:solidFill>
                  <a:srgbClr val="C00000"/>
                </a:solidFill>
                <a:ea typeface="Calibri" charset="0"/>
                <a:cs typeface="Calibri" charset="0"/>
              </a:rPr>
              <a:t>Inconsistency</a:t>
            </a:r>
            <a:r>
              <a:rPr lang="en-US" altLang="en-US" sz="2400" b="1" dirty="0">
                <a:ea typeface="Calibri" charset="0"/>
                <a:cs typeface="Calibri" charset="0"/>
              </a:rPr>
              <a:t>:</a:t>
            </a:r>
            <a:r>
              <a:rPr lang="en-US" altLang="en-US" sz="2400" dirty="0">
                <a:ea typeface="Calibri" charset="0"/>
                <a:cs typeface="Calibri" charset="0"/>
              </a:rPr>
              <a:t> one action effect deletes or negates the </a:t>
            </a:r>
            <a:r>
              <a:rPr lang="en-US" altLang="en-US" sz="2400" b="1" dirty="0">
                <a:ea typeface="Calibri" charset="0"/>
                <a:cs typeface="Calibri" charset="0"/>
              </a:rPr>
              <a:t>effect</a:t>
            </a:r>
            <a:r>
              <a:rPr lang="en-US" altLang="en-US" sz="2400" dirty="0">
                <a:ea typeface="Calibri" charset="0"/>
                <a:cs typeface="Calibri" charset="0"/>
              </a:rPr>
              <a:t> of the other</a:t>
            </a:r>
            <a:endParaRPr lang="en-US" altLang="en-US" sz="2400" b="1" dirty="0">
              <a:solidFill>
                <a:srgbClr val="C00000"/>
              </a:solidFill>
              <a:ea typeface="Calibri" charset="0"/>
              <a:cs typeface="Calibri" charset="0"/>
            </a:endParaRPr>
          </a:p>
          <a:p>
            <a:pPr lvl="1">
              <a:spcBef>
                <a:spcPts val="600"/>
              </a:spcBef>
            </a:pPr>
            <a:r>
              <a:rPr lang="en-US" altLang="en-US" sz="2400" b="1" dirty="0">
                <a:solidFill>
                  <a:srgbClr val="C00000"/>
                </a:solidFill>
                <a:ea typeface="Calibri" charset="0"/>
                <a:cs typeface="Calibri" charset="0"/>
              </a:rPr>
              <a:t>Competing Needs</a:t>
            </a:r>
            <a:r>
              <a:rPr lang="en-US" altLang="en-US" sz="2400" dirty="0">
                <a:solidFill>
                  <a:srgbClr val="3333FF"/>
                </a:solidFill>
                <a:ea typeface="Calibri" charset="0"/>
                <a:cs typeface="Calibri" charset="0"/>
              </a:rPr>
              <a:t>:</a:t>
            </a:r>
            <a:r>
              <a:rPr lang="en-US" altLang="en-US" sz="2400" dirty="0">
                <a:ea typeface="Calibri" charset="0"/>
                <a:cs typeface="Calibri" charset="0"/>
              </a:rPr>
              <a:t> the actions have preconditions that are</a:t>
            </a:r>
            <a:r>
              <a:rPr lang="en-US" altLang="en-US" sz="2400" i="1" dirty="0">
                <a:ea typeface="Calibri" charset="0"/>
                <a:cs typeface="Calibri" charset="0"/>
              </a:rPr>
              <a:t> </a:t>
            </a:r>
            <a:r>
              <a:rPr lang="en-US" altLang="en-US" sz="2400" dirty="0">
                <a:ea typeface="Calibri" charset="0"/>
                <a:cs typeface="Calibri" charset="0"/>
              </a:rPr>
              <a:t>mutex</a:t>
            </a:r>
            <a:r>
              <a:rPr lang="en-US" altLang="en-US" sz="2400" i="1" dirty="0">
                <a:ea typeface="Calibri" charset="0"/>
                <a:cs typeface="Calibri" charset="0"/>
              </a:rPr>
              <a:t> </a:t>
            </a:r>
            <a:r>
              <a:rPr lang="en-US" altLang="en-US" sz="2400" dirty="0">
                <a:ea typeface="Calibri" charset="0"/>
                <a:cs typeface="Calibri" charset="0"/>
              </a:rPr>
              <a:t>in prev. predicate-level </a:t>
            </a:r>
          </a:p>
        </p:txBody>
      </p:sp>
      <p:grpSp>
        <p:nvGrpSpPr>
          <p:cNvPr id="5" name="Group 4">
            <a:extLst>
              <a:ext uri="{FF2B5EF4-FFF2-40B4-BE49-F238E27FC236}">
                <a16:creationId xmlns:a16="http://schemas.microsoft.com/office/drawing/2014/main" id="{253012A6-41FA-0DB9-A320-A6AC30EE441A}"/>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BC6980DD-C10E-0707-6A72-87DF3AE3AA75}"/>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BC6980DD-C10E-0707-6A72-87DF3AE3AA75}"/>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8"/>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6BEC31AB-111E-542D-CDFE-E61C59C6F8E2}"/>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6BEC31AB-111E-542D-CDFE-E61C59C6F8E2}"/>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752B04C7-9EFD-35A6-1316-ACB19E18B609}"/>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752B04C7-9EFD-35A6-1316-ACB19E18B609}"/>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81670AAE-114B-CB42-5E26-F46ED2CCADE4}"/>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81670AAE-114B-CB42-5E26-F46ED2CCADE4}"/>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0" name="CuadroTexto 401">
                  <a:extLst>
                    <a:ext uri="{FF2B5EF4-FFF2-40B4-BE49-F238E27FC236}">
                      <a16:creationId xmlns:a16="http://schemas.microsoft.com/office/drawing/2014/main" id="{D406AFAC-0AB5-89CF-7D7D-67E07B83607B}"/>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10" name="CuadroTexto 401">
                  <a:extLst>
                    <a:ext uri="{FF2B5EF4-FFF2-40B4-BE49-F238E27FC236}">
                      <a16:creationId xmlns:a16="http://schemas.microsoft.com/office/drawing/2014/main" id="{D406AFAC-0AB5-89CF-7D7D-67E07B83607B}"/>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2"/>
                  <a:stretch>
                    <a:fillRect/>
                  </a:stretch>
                </a:blipFill>
              </p:spPr>
              <p:txBody>
                <a:bodyPr/>
                <a:lstStyle/>
                <a:p>
                  <a:r>
                    <a:rPr lang="en-US">
                      <a:noFill/>
                    </a:rPr>
                    <a:t> </a:t>
                  </a:r>
                </a:p>
              </p:txBody>
            </p:sp>
          </mc:Fallback>
        </mc:AlternateContent>
        <p:grpSp>
          <p:nvGrpSpPr>
            <p:cNvPr id="11" name="Group 10">
              <a:extLst>
                <a:ext uri="{FF2B5EF4-FFF2-40B4-BE49-F238E27FC236}">
                  <a16:creationId xmlns:a16="http://schemas.microsoft.com/office/drawing/2014/main" id="{CFA614F2-54C7-AD76-7F11-99C0B65C0B17}"/>
                </a:ext>
              </a:extLst>
            </p:cNvPr>
            <p:cNvGrpSpPr/>
            <p:nvPr/>
          </p:nvGrpSpPr>
          <p:grpSpPr>
            <a:xfrm>
              <a:off x="5182711" y="3270284"/>
              <a:ext cx="2209767" cy="219457"/>
              <a:chOff x="7598058" y="4341524"/>
              <a:chExt cx="2030807" cy="205956"/>
            </a:xfrm>
          </p:grpSpPr>
          <p:cxnSp>
            <p:nvCxnSpPr>
              <p:cNvPr id="116" name="Straight Connector 115">
                <a:extLst>
                  <a:ext uri="{FF2B5EF4-FFF2-40B4-BE49-F238E27FC236}">
                    <a16:creationId xmlns:a16="http://schemas.microsoft.com/office/drawing/2014/main" id="{A45EA18B-B3C7-35E6-A35B-9B54391423F2}"/>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7" name="Rectangle 116">
                <a:extLst>
                  <a:ext uri="{FF2B5EF4-FFF2-40B4-BE49-F238E27FC236}">
                    <a16:creationId xmlns:a16="http://schemas.microsoft.com/office/drawing/2014/main" id="{E2D2A69F-F259-F2F5-553A-AF6BF4E98C8D}"/>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3" name="CuadroTexto 319">
              <a:extLst>
                <a:ext uri="{FF2B5EF4-FFF2-40B4-BE49-F238E27FC236}">
                  <a16:creationId xmlns:a16="http://schemas.microsoft.com/office/drawing/2014/main" id="{051A6C2C-7A40-8795-3761-47821AFEC260}"/>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4" name="CuadroTexto 273">
              <a:extLst>
                <a:ext uri="{FF2B5EF4-FFF2-40B4-BE49-F238E27FC236}">
                  <a16:creationId xmlns:a16="http://schemas.microsoft.com/office/drawing/2014/main" id="{31DC2FAA-E062-A54B-8E66-832077136314}"/>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5" name="CuadroTexto 259">
              <a:extLst>
                <a:ext uri="{FF2B5EF4-FFF2-40B4-BE49-F238E27FC236}">
                  <a16:creationId xmlns:a16="http://schemas.microsoft.com/office/drawing/2014/main" id="{D84AF335-F3A0-2C0B-CDBC-ED3ED303A933}"/>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6" name="Rectángulo 205">
                  <a:extLst>
                    <a:ext uri="{FF2B5EF4-FFF2-40B4-BE49-F238E27FC236}">
                      <a16:creationId xmlns:a16="http://schemas.microsoft.com/office/drawing/2014/main" id="{62D391E4-C957-73BE-111B-93D7F9E3F89D}"/>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6" name="Rectángulo 205">
                  <a:extLst>
                    <a:ext uri="{FF2B5EF4-FFF2-40B4-BE49-F238E27FC236}">
                      <a16:creationId xmlns:a16="http://schemas.microsoft.com/office/drawing/2014/main" id="{62D391E4-C957-73BE-111B-93D7F9E3F89D}"/>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3"/>
                  <a:stretch>
                    <a:fillRect r="-9091"/>
                  </a:stretch>
                </a:blipFill>
                <a:ln w="19051">
                  <a:solidFill>
                    <a:srgbClr val="7030A0"/>
                  </a:solidFill>
                </a:ln>
              </p:spPr>
              <p:txBody>
                <a:bodyPr/>
                <a:lstStyle/>
                <a:p>
                  <a:r>
                    <a:rPr lang="en-US">
                      <a:noFill/>
                    </a:rPr>
                    <a:t> </a:t>
                  </a:r>
                </a:p>
              </p:txBody>
            </p:sp>
          </mc:Fallback>
        </mc:AlternateContent>
        <p:sp>
          <p:nvSpPr>
            <p:cNvPr id="17" name="Rectángulo 195">
              <a:extLst>
                <a:ext uri="{FF2B5EF4-FFF2-40B4-BE49-F238E27FC236}">
                  <a16:creationId xmlns:a16="http://schemas.microsoft.com/office/drawing/2014/main" id="{B4C59ACE-B42D-53D1-9AEC-2F578C5947F8}"/>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8" name="Group 17">
              <a:extLst>
                <a:ext uri="{FF2B5EF4-FFF2-40B4-BE49-F238E27FC236}">
                  <a16:creationId xmlns:a16="http://schemas.microsoft.com/office/drawing/2014/main" id="{94D9D879-AF4F-FD90-A81D-3485CF3C2257}"/>
                </a:ext>
              </a:extLst>
            </p:cNvPr>
            <p:cNvGrpSpPr/>
            <p:nvPr/>
          </p:nvGrpSpPr>
          <p:grpSpPr>
            <a:xfrm>
              <a:off x="1807468" y="3630936"/>
              <a:ext cx="2227945" cy="219456"/>
              <a:chOff x="7567844" y="3984077"/>
              <a:chExt cx="2047512" cy="205956"/>
            </a:xfrm>
          </p:grpSpPr>
          <p:cxnSp>
            <p:nvCxnSpPr>
              <p:cNvPr id="114" name="Straight Connector 113">
                <a:extLst>
                  <a:ext uri="{FF2B5EF4-FFF2-40B4-BE49-F238E27FC236}">
                    <a16:creationId xmlns:a16="http://schemas.microsoft.com/office/drawing/2014/main" id="{BF1C3419-B558-6D4F-E7D2-BE40412796BF}"/>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5" name="Rectangle 114">
                <a:extLst>
                  <a:ext uri="{FF2B5EF4-FFF2-40B4-BE49-F238E27FC236}">
                    <a16:creationId xmlns:a16="http://schemas.microsoft.com/office/drawing/2014/main" id="{3BCF72BE-C194-BE6D-34EA-03E66FC58849}"/>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9" name="Straight Connector 18">
              <a:extLst>
                <a:ext uri="{FF2B5EF4-FFF2-40B4-BE49-F238E27FC236}">
                  <a16:creationId xmlns:a16="http://schemas.microsoft.com/office/drawing/2014/main" id="{15052023-97F1-BCF7-572C-948A948F4542}"/>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360BB87A-F36C-4428-879A-90C41EB32D7F}"/>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C4719DDE-380D-75FF-ACAC-5FBD529E899C}"/>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D17AA8DC-6E4D-675B-2AD5-0535412D8942}"/>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3" name="CuadroTexto 273">
              <a:extLst>
                <a:ext uri="{FF2B5EF4-FFF2-40B4-BE49-F238E27FC236}">
                  <a16:creationId xmlns:a16="http://schemas.microsoft.com/office/drawing/2014/main" id="{5FC2B3F1-D1D0-19E8-6B07-E2E7D5F32B73}"/>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defPPr>
                <a:defRPr lang="en-US"/>
              </a:defPPr>
              <a:lvl1pPr algn="ctr">
                <a:defRPr sz="2400">
                  <a:solidFill>
                    <a:srgbClr val="00B050"/>
                  </a:solidFill>
                </a:defRPr>
              </a:lvl1pPr>
            </a:lstStyle>
            <a:p>
              <a:r>
                <a:rPr lang="en-US" dirty="0" err="1"/>
                <a:t>putShoeR</a:t>
              </a:r>
              <a:endParaRPr lang="en-US" dirty="0"/>
            </a:p>
          </p:txBody>
        </p:sp>
        <p:sp>
          <p:nvSpPr>
            <p:cNvPr id="24" name="CuadroTexto 259">
              <a:extLst>
                <a:ext uri="{FF2B5EF4-FFF2-40B4-BE49-F238E27FC236}">
                  <a16:creationId xmlns:a16="http://schemas.microsoft.com/office/drawing/2014/main" id="{96679897-60AB-48D8-30F7-E8CF0098612D}"/>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25" name="Straight Connector 24">
              <a:extLst>
                <a:ext uri="{FF2B5EF4-FFF2-40B4-BE49-F238E27FC236}">
                  <a16:creationId xmlns:a16="http://schemas.microsoft.com/office/drawing/2014/main" id="{9684E010-D59B-687D-2EB9-88FB9AA46617}"/>
                </a:ext>
              </a:extLst>
            </p:cNvPr>
            <p:cNvCxnSpPr>
              <a:cxnSpLocks/>
              <a:endCxn id="23"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31535611-4490-C953-7EF8-2D8D94A32908}"/>
                </a:ext>
              </a:extLst>
            </p:cNvPr>
            <p:cNvCxnSpPr>
              <a:cxnSpLocks/>
              <a:endCxn id="24"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5A68CB8F-A5B4-2824-7792-B416C7624599}"/>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28" name="Straight Connector 27">
              <a:extLst>
                <a:ext uri="{FF2B5EF4-FFF2-40B4-BE49-F238E27FC236}">
                  <a16:creationId xmlns:a16="http://schemas.microsoft.com/office/drawing/2014/main" id="{7545DE82-CC50-5BB2-74E7-FAFF60BCE6C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0" name="CuadroTexto 319">
              <a:extLst>
                <a:ext uri="{FF2B5EF4-FFF2-40B4-BE49-F238E27FC236}">
                  <a16:creationId xmlns:a16="http://schemas.microsoft.com/office/drawing/2014/main" id="{AE841E45-2A78-7323-82CA-27B5B8F12D57}"/>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1" name="CuadroTexto 273">
              <a:extLst>
                <a:ext uri="{FF2B5EF4-FFF2-40B4-BE49-F238E27FC236}">
                  <a16:creationId xmlns:a16="http://schemas.microsoft.com/office/drawing/2014/main" id="{EF70FCCE-2053-D8EF-60A7-B41747B8F572}"/>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 name="CuadroTexto 259">
              <a:extLst>
                <a:ext uri="{FF2B5EF4-FFF2-40B4-BE49-F238E27FC236}">
                  <a16:creationId xmlns:a16="http://schemas.microsoft.com/office/drawing/2014/main" id="{2347426C-515F-4D7B-B857-D7B9E5B7FF9B}"/>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3" name="Rectángulo 205">
                  <a:extLst>
                    <a:ext uri="{FF2B5EF4-FFF2-40B4-BE49-F238E27FC236}">
                      <a16:creationId xmlns:a16="http://schemas.microsoft.com/office/drawing/2014/main" id="{AF9AABE6-4984-AD0D-28FD-83BC95E2D9BF}"/>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3" name="Rectángulo 205">
                  <a:extLst>
                    <a:ext uri="{FF2B5EF4-FFF2-40B4-BE49-F238E27FC236}">
                      <a16:creationId xmlns:a16="http://schemas.microsoft.com/office/drawing/2014/main" id="{AF9AABE6-4984-AD0D-28FD-83BC95E2D9BF}"/>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4"/>
                  <a:stretch>
                    <a:fillRect t="-1368" r="-8597" b="-3420"/>
                  </a:stretch>
                </a:blipFill>
                <a:ln w="19051">
                  <a:solidFill>
                    <a:srgbClr val="7030A0"/>
                  </a:solidFill>
                </a:ln>
              </p:spPr>
              <p:txBody>
                <a:bodyPr/>
                <a:lstStyle/>
                <a:p>
                  <a:r>
                    <a:rPr lang="en-US">
                      <a:noFill/>
                    </a:rPr>
                    <a:t> </a:t>
                  </a:r>
                </a:p>
              </p:txBody>
            </p:sp>
          </mc:Fallback>
        </mc:AlternateContent>
        <p:grpSp>
          <p:nvGrpSpPr>
            <p:cNvPr id="34" name="Group 33">
              <a:extLst>
                <a:ext uri="{FF2B5EF4-FFF2-40B4-BE49-F238E27FC236}">
                  <a16:creationId xmlns:a16="http://schemas.microsoft.com/office/drawing/2014/main" id="{311F8717-FD61-AE99-EB7A-D1EDE131FC6E}"/>
                </a:ext>
              </a:extLst>
            </p:cNvPr>
            <p:cNvGrpSpPr/>
            <p:nvPr/>
          </p:nvGrpSpPr>
          <p:grpSpPr>
            <a:xfrm>
              <a:off x="5181100" y="3630936"/>
              <a:ext cx="2314279" cy="219456"/>
              <a:chOff x="7567844" y="3984077"/>
              <a:chExt cx="2126855" cy="205956"/>
            </a:xfrm>
          </p:grpSpPr>
          <p:cxnSp>
            <p:nvCxnSpPr>
              <p:cNvPr id="112" name="Straight Connector 111">
                <a:extLst>
                  <a:ext uri="{FF2B5EF4-FFF2-40B4-BE49-F238E27FC236}">
                    <a16:creationId xmlns:a16="http://schemas.microsoft.com/office/drawing/2014/main" id="{D8708B58-495F-28ED-FCF0-E88C19F87A7A}"/>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3" name="Rectangle 112">
                <a:extLst>
                  <a:ext uri="{FF2B5EF4-FFF2-40B4-BE49-F238E27FC236}">
                    <a16:creationId xmlns:a16="http://schemas.microsoft.com/office/drawing/2014/main" id="{C7F3332F-15C4-B2B7-8CA3-137A420CF0C0}"/>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5" name="Straight Connector 34">
              <a:extLst>
                <a:ext uri="{FF2B5EF4-FFF2-40B4-BE49-F238E27FC236}">
                  <a16:creationId xmlns:a16="http://schemas.microsoft.com/office/drawing/2014/main" id="{B97F6F9C-0531-3A81-D03A-64C0EBEE4EDE}"/>
                </a:ext>
              </a:extLst>
            </p:cNvPr>
            <p:cNvCxnSpPr>
              <a:cxnSpLocks/>
              <a:stCxn id="3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6" name="Group 35">
              <a:extLst>
                <a:ext uri="{FF2B5EF4-FFF2-40B4-BE49-F238E27FC236}">
                  <a16:creationId xmlns:a16="http://schemas.microsoft.com/office/drawing/2014/main" id="{FF56042F-8C0B-565E-D87A-9FBD8A8CF8A5}"/>
                </a:ext>
              </a:extLst>
            </p:cNvPr>
            <p:cNvGrpSpPr/>
            <p:nvPr/>
          </p:nvGrpSpPr>
          <p:grpSpPr>
            <a:xfrm>
              <a:off x="5181101" y="4003255"/>
              <a:ext cx="2314277" cy="219456"/>
              <a:chOff x="7567844" y="3653334"/>
              <a:chExt cx="2126853" cy="205956"/>
            </a:xfrm>
          </p:grpSpPr>
          <p:cxnSp>
            <p:nvCxnSpPr>
              <p:cNvPr id="110" name="Straight Connector 109">
                <a:extLst>
                  <a:ext uri="{FF2B5EF4-FFF2-40B4-BE49-F238E27FC236}">
                    <a16:creationId xmlns:a16="http://schemas.microsoft.com/office/drawing/2014/main" id="{BD9C7CC3-C615-92C3-B9B7-6F535DF802C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1" name="Rectangle 110">
                <a:extLst>
                  <a:ext uri="{FF2B5EF4-FFF2-40B4-BE49-F238E27FC236}">
                    <a16:creationId xmlns:a16="http://schemas.microsoft.com/office/drawing/2014/main" id="{BED0D426-B091-0328-323C-90CD62426503}"/>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7" name="Straight Connector 36">
              <a:extLst>
                <a:ext uri="{FF2B5EF4-FFF2-40B4-BE49-F238E27FC236}">
                  <a16:creationId xmlns:a16="http://schemas.microsoft.com/office/drawing/2014/main" id="{DEB77EBE-D3AC-E620-B8AC-F9FC31875585}"/>
                </a:ext>
              </a:extLst>
            </p:cNvPr>
            <p:cNvCxnSpPr>
              <a:cxnSpLocks/>
              <a:stCxn id="3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E3B36118-3DB9-E93A-9317-AED1230D550C}"/>
                </a:ext>
              </a:extLst>
            </p:cNvPr>
            <p:cNvCxnSpPr>
              <a:cxnSpLocks/>
              <a:stCxn id="3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29CC2A0C-C529-72B0-8DB5-29FEE29EE4D9}"/>
                </a:ext>
              </a:extLst>
            </p:cNvPr>
            <p:cNvCxnSpPr>
              <a:cxnSpLocks/>
              <a:stCxn id="3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B271041C-409A-BB70-CC53-5ABADCE3D602}"/>
                </a:ext>
              </a:extLst>
            </p:cNvPr>
            <p:cNvCxnSpPr>
              <a:cxnSpLocks/>
              <a:stCxn id="24"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31EA85C6-AF5F-4C49-4C64-E8FD5387C026}"/>
                </a:ext>
              </a:extLst>
            </p:cNvPr>
            <p:cNvCxnSpPr>
              <a:cxnSpLocks/>
              <a:stCxn id="24"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7E41A39C-9D40-7812-7ACD-AD7F434221D1}"/>
                </a:ext>
              </a:extLst>
            </p:cNvPr>
            <p:cNvCxnSpPr>
              <a:cxnSpLocks/>
              <a:stCxn id="23"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3" name="Straight Connector 42">
              <a:extLst>
                <a:ext uri="{FF2B5EF4-FFF2-40B4-BE49-F238E27FC236}">
                  <a16:creationId xmlns:a16="http://schemas.microsoft.com/office/drawing/2014/main" id="{BB8030A7-0D39-F757-E3DB-C12AC4D26BEB}"/>
                </a:ext>
              </a:extLst>
            </p:cNvPr>
            <p:cNvCxnSpPr>
              <a:cxnSpLocks/>
              <a:stCxn id="23"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44" name="Group 43">
              <a:extLst>
                <a:ext uri="{FF2B5EF4-FFF2-40B4-BE49-F238E27FC236}">
                  <a16:creationId xmlns:a16="http://schemas.microsoft.com/office/drawing/2014/main" id="{AC438476-22E0-9E00-2B6F-CD874919CFE5}"/>
                </a:ext>
              </a:extLst>
            </p:cNvPr>
            <p:cNvGrpSpPr/>
            <p:nvPr/>
          </p:nvGrpSpPr>
          <p:grpSpPr>
            <a:xfrm>
              <a:off x="5175122" y="5092902"/>
              <a:ext cx="2377457" cy="219456"/>
              <a:chOff x="7567844" y="3948321"/>
              <a:chExt cx="2184916" cy="205956"/>
            </a:xfrm>
          </p:grpSpPr>
          <p:cxnSp>
            <p:nvCxnSpPr>
              <p:cNvPr id="108" name="Straight Connector 107">
                <a:extLst>
                  <a:ext uri="{FF2B5EF4-FFF2-40B4-BE49-F238E27FC236}">
                    <a16:creationId xmlns:a16="http://schemas.microsoft.com/office/drawing/2014/main" id="{6D73E0B1-4BE4-4A9F-A45C-D4B11DD99A2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9" name="Rectangle 108">
                <a:extLst>
                  <a:ext uri="{FF2B5EF4-FFF2-40B4-BE49-F238E27FC236}">
                    <a16:creationId xmlns:a16="http://schemas.microsoft.com/office/drawing/2014/main" id="{6BC0585E-046D-C467-4CED-F61187E4D8E5}"/>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5" name="Straight Connector 44">
              <a:extLst>
                <a:ext uri="{FF2B5EF4-FFF2-40B4-BE49-F238E27FC236}">
                  <a16:creationId xmlns:a16="http://schemas.microsoft.com/office/drawing/2014/main" id="{43A4FB1A-8F9B-E667-0350-72E246E02C30}"/>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8" name="Rectangle 47">
              <a:extLst>
                <a:ext uri="{FF2B5EF4-FFF2-40B4-BE49-F238E27FC236}">
                  <a16:creationId xmlns:a16="http://schemas.microsoft.com/office/drawing/2014/main" id="{7D2BFF8D-8207-1D3A-D055-06EB48AF090E}"/>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1" name="Straight Connector 50">
              <a:extLst>
                <a:ext uri="{FF2B5EF4-FFF2-40B4-BE49-F238E27FC236}">
                  <a16:creationId xmlns:a16="http://schemas.microsoft.com/office/drawing/2014/main" id="{F13FD4AD-6DF5-C00B-179E-746C5D6888A0}"/>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2" name="Rectangle 51">
              <a:extLst>
                <a:ext uri="{FF2B5EF4-FFF2-40B4-BE49-F238E27FC236}">
                  <a16:creationId xmlns:a16="http://schemas.microsoft.com/office/drawing/2014/main" id="{00CF372F-AA55-52BB-89F9-71BA4B7E0B44}"/>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E9C4ECFE-472F-D0EC-1955-CB3352619554}"/>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4" name="Straight Connector 53">
              <a:extLst>
                <a:ext uri="{FF2B5EF4-FFF2-40B4-BE49-F238E27FC236}">
                  <a16:creationId xmlns:a16="http://schemas.microsoft.com/office/drawing/2014/main" id="{FAD30172-0E25-7426-0F56-0423789393E0}"/>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5" name="Group 54">
              <a:extLst>
                <a:ext uri="{FF2B5EF4-FFF2-40B4-BE49-F238E27FC236}">
                  <a16:creationId xmlns:a16="http://schemas.microsoft.com/office/drawing/2014/main" id="{E2FDB137-D91F-8D5E-C1EE-070AE598BA4F}"/>
                </a:ext>
              </a:extLst>
            </p:cNvPr>
            <p:cNvGrpSpPr/>
            <p:nvPr/>
          </p:nvGrpSpPr>
          <p:grpSpPr>
            <a:xfrm>
              <a:off x="5182711" y="2531914"/>
              <a:ext cx="2377457" cy="219456"/>
              <a:chOff x="7567844" y="3948321"/>
              <a:chExt cx="2184916" cy="205956"/>
            </a:xfrm>
          </p:grpSpPr>
          <p:cxnSp>
            <p:nvCxnSpPr>
              <p:cNvPr id="60" name="Straight Connector 59">
                <a:extLst>
                  <a:ext uri="{FF2B5EF4-FFF2-40B4-BE49-F238E27FC236}">
                    <a16:creationId xmlns:a16="http://schemas.microsoft.com/office/drawing/2014/main" id="{0191E18A-D18A-75E1-EF8C-94A4E6D78A3A}"/>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7" name="Rectangle 106">
                <a:extLst>
                  <a:ext uri="{FF2B5EF4-FFF2-40B4-BE49-F238E27FC236}">
                    <a16:creationId xmlns:a16="http://schemas.microsoft.com/office/drawing/2014/main" id="{62138F7D-33DE-E879-7DF8-F6EDC2F0C75A}"/>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6" name="Group 55">
              <a:extLst>
                <a:ext uri="{FF2B5EF4-FFF2-40B4-BE49-F238E27FC236}">
                  <a16:creationId xmlns:a16="http://schemas.microsoft.com/office/drawing/2014/main" id="{630D8CE3-466F-EEC7-CC7E-99C97B153C10}"/>
                </a:ext>
              </a:extLst>
            </p:cNvPr>
            <p:cNvGrpSpPr/>
            <p:nvPr/>
          </p:nvGrpSpPr>
          <p:grpSpPr>
            <a:xfrm>
              <a:off x="1807467" y="4003255"/>
              <a:ext cx="2227947" cy="219456"/>
              <a:chOff x="7567844" y="3653334"/>
              <a:chExt cx="2047514" cy="205956"/>
            </a:xfrm>
          </p:grpSpPr>
          <p:cxnSp>
            <p:nvCxnSpPr>
              <p:cNvPr id="57" name="Straight Connector 56">
                <a:extLst>
                  <a:ext uri="{FF2B5EF4-FFF2-40B4-BE49-F238E27FC236}">
                    <a16:creationId xmlns:a16="http://schemas.microsoft.com/office/drawing/2014/main" id="{BC885F61-2DCB-CC94-817A-A5C5FB295FC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9" name="Rectangle 58">
                <a:extLst>
                  <a:ext uri="{FF2B5EF4-FFF2-40B4-BE49-F238E27FC236}">
                    <a16:creationId xmlns:a16="http://schemas.microsoft.com/office/drawing/2014/main" id="{309E3456-68AD-1812-DF88-6FBFEDEB8E2B}"/>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2694011622"/>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animBg="1"/>
    </p:bldLst>
  </p:timing>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65E0C83-0EE2-127B-31AB-A7677E7D78ED}"/>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4E00FAE3-2599-1F1E-47FF-D50C4408B10C}"/>
              </a:ext>
            </a:extLst>
          </p:cNvPr>
          <p:cNvSpPr>
            <a:spLocks noGrp="1"/>
          </p:cNvSpPr>
          <p:nvPr>
            <p:ph idx="1"/>
          </p:nvPr>
        </p:nvSpPr>
        <p:spPr>
          <a:xfrm>
            <a:off x="552099" y="1113176"/>
            <a:ext cx="3391664" cy="2039539"/>
          </a:xfrm>
        </p:spPr>
        <p:txBody>
          <a:bodyPr/>
          <a:lstStyle/>
          <a:p>
            <a:pPr marL="0" lvl="1" indent="0">
              <a:spcBef>
                <a:spcPts val="600"/>
              </a:spcBef>
              <a:buNone/>
            </a:pPr>
            <a:r>
              <a:rPr lang="en-US" altLang="en-US" sz="2800" b="1" dirty="0">
                <a:solidFill>
                  <a:srgbClr val="C00000"/>
                </a:solidFill>
                <a:ea typeface="Calibri" charset="0"/>
                <a:cs typeface="Calibri" charset="0"/>
              </a:rPr>
              <a:t>Inconsistency</a:t>
            </a:r>
            <a:r>
              <a:rPr lang="en-US" altLang="en-US" sz="2800" b="1" dirty="0">
                <a:ea typeface="Calibri" charset="0"/>
                <a:cs typeface="Calibri" charset="0"/>
              </a:rPr>
              <a:t>:</a:t>
            </a:r>
            <a:r>
              <a:rPr lang="en-US" altLang="en-US" sz="2800" dirty="0">
                <a:ea typeface="Calibri" charset="0"/>
                <a:cs typeface="Calibri" charset="0"/>
              </a:rPr>
              <a:t> one action effect deletes or negates the </a:t>
            </a:r>
            <a:r>
              <a:rPr lang="en-US" altLang="en-US" sz="2800" b="1" dirty="0">
                <a:ea typeface="Calibri" charset="0"/>
                <a:cs typeface="Calibri" charset="0"/>
              </a:rPr>
              <a:t>effect</a:t>
            </a:r>
            <a:r>
              <a:rPr lang="en-US" altLang="en-US" sz="2800" dirty="0">
                <a:ea typeface="Calibri" charset="0"/>
                <a:cs typeface="Calibri" charset="0"/>
              </a:rPr>
              <a:t> of the other</a:t>
            </a:r>
            <a:endParaRPr lang="en-US" altLang="en-US" sz="2800" b="1" dirty="0">
              <a:solidFill>
                <a:srgbClr val="C00000"/>
              </a:solidFill>
              <a:ea typeface="Calibri" charset="0"/>
              <a:cs typeface="Calibri" charset="0"/>
            </a:endParaRPr>
          </a:p>
        </p:txBody>
      </p:sp>
      <p:pic>
        <p:nvPicPr>
          <p:cNvPr id="5" name="Picture 4">
            <a:extLst>
              <a:ext uri="{FF2B5EF4-FFF2-40B4-BE49-F238E27FC236}">
                <a16:creationId xmlns:a16="http://schemas.microsoft.com/office/drawing/2014/main" id="{01F4C461-1D20-4071-EFD8-75D43A9E9DEB}"/>
              </a:ext>
            </a:extLst>
          </p:cNvPr>
          <p:cNvPicPr>
            <a:picLocks noChangeAspect="1"/>
          </p:cNvPicPr>
          <p:nvPr/>
        </p:nvPicPr>
        <p:blipFill>
          <a:blip r:embed="rId2"/>
          <a:srcRect l="1389"/>
          <a:stretch>
            <a:fillRect/>
          </a:stretch>
        </p:blipFill>
        <p:spPr>
          <a:xfrm>
            <a:off x="240920" y="3366869"/>
            <a:ext cx="11271446" cy="2162148"/>
          </a:xfrm>
          <a:prstGeom prst="rect">
            <a:avLst/>
          </a:prstGeom>
        </p:spPr>
      </p:pic>
      <p:sp>
        <p:nvSpPr>
          <p:cNvPr id="8" name="Content Placeholder 2">
            <a:extLst>
              <a:ext uri="{FF2B5EF4-FFF2-40B4-BE49-F238E27FC236}">
                <a16:creationId xmlns:a16="http://schemas.microsoft.com/office/drawing/2014/main" id="{053747C4-AA59-82ED-BF59-86784B20456E}"/>
              </a:ext>
            </a:extLst>
          </p:cNvPr>
          <p:cNvSpPr txBox="1">
            <a:spLocks/>
          </p:cNvSpPr>
          <p:nvPr/>
        </p:nvSpPr>
        <p:spPr>
          <a:xfrm>
            <a:off x="4400168" y="1113175"/>
            <a:ext cx="3391664" cy="2039539"/>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600"/>
              </a:spcBef>
              <a:buFont typeface="Wingdings" panose="05000000000000000000" pitchFamily="2" charset="2"/>
              <a:buNone/>
            </a:pPr>
            <a:r>
              <a:rPr lang="en-US" altLang="en-US" sz="2800" b="1" dirty="0">
                <a:solidFill>
                  <a:srgbClr val="C00000"/>
                </a:solidFill>
                <a:ea typeface="Calibri" charset="0"/>
                <a:cs typeface="Calibri" charset="0"/>
              </a:rPr>
              <a:t>Interference</a:t>
            </a:r>
            <a:r>
              <a:rPr lang="en-US" altLang="en-US" sz="2800" dirty="0">
                <a:solidFill>
                  <a:srgbClr val="3333FF"/>
                </a:solidFill>
                <a:ea typeface="Calibri" charset="0"/>
                <a:cs typeface="Calibri" charset="0"/>
              </a:rPr>
              <a:t>:</a:t>
            </a:r>
            <a:r>
              <a:rPr lang="en-US" altLang="en-US" sz="2800" dirty="0">
                <a:ea typeface="Calibri" charset="0"/>
                <a:cs typeface="Calibri" charset="0"/>
              </a:rPr>
              <a:t> one action effect deletes or negates a </a:t>
            </a:r>
            <a:r>
              <a:rPr lang="en-US" altLang="en-US" sz="2800" b="1" dirty="0">
                <a:ea typeface="Calibri" charset="0"/>
                <a:cs typeface="Calibri" charset="0"/>
              </a:rPr>
              <a:t>precondition</a:t>
            </a:r>
            <a:r>
              <a:rPr lang="en-US" altLang="en-US" sz="2800" dirty="0">
                <a:ea typeface="Calibri" charset="0"/>
                <a:cs typeface="Calibri" charset="0"/>
              </a:rPr>
              <a:t> of the other</a:t>
            </a:r>
          </a:p>
          <a:p>
            <a:endParaRPr lang="en-US" dirty="0"/>
          </a:p>
        </p:txBody>
      </p:sp>
      <p:sp>
        <p:nvSpPr>
          <p:cNvPr id="9" name="Content Placeholder 2">
            <a:extLst>
              <a:ext uri="{FF2B5EF4-FFF2-40B4-BE49-F238E27FC236}">
                <a16:creationId xmlns:a16="http://schemas.microsoft.com/office/drawing/2014/main" id="{F7BF394E-13EB-A983-CD7C-1DC5B9C1804F}"/>
              </a:ext>
            </a:extLst>
          </p:cNvPr>
          <p:cNvSpPr txBox="1">
            <a:spLocks/>
          </p:cNvSpPr>
          <p:nvPr/>
        </p:nvSpPr>
        <p:spPr>
          <a:xfrm>
            <a:off x="8555767" y="1063897"/>
            <a:ext cx="3391664" cy="2039539"/>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marL="0" lvl="1" indent="0">
              <a:spcBef>
                <a:spcPts val="600"/>
              </a:spcBef>
              <a:buFont typeface="Wingdings" panose="05000000000000000000" pitchFamily="2" charset="2"/>
              <a:buNone/>
            </a:pPr>
            <a:r>
              <a:rPr lang="en-US" altLang="en-US" sz="2800" b="1" dirty="0">
                <a:solidFill>
                  <a:srgbClr val="C00000"/>
                </a:solidFill>
                <a:ea typeface="Calibri" charset="0"/>
                <a:cs typeface="Calibri" charset="0"/>
              </a:rPr>
              <a:t>Competing Needs</a:t>
            </a:r>
            <a:r>
              <a:rPr lang="en-US" altLang="en-US" sz="2800" dirty="0">
                <a:solidFill>
                  <a:srgbClr val="3333FF"/>
                </a:solidFill>
                <a:ea typeface="Calibri" charset="0"/>
                <a:cs typeface="Calibri" charset="0"/>
              </a:rPr>
              <a:t>:</a:t>
            </a:r>
            <a:r>
              <a:rPr lang="en-US" altLang="en-US" sz="2800" dirty="0">
                <a:ea typeface="Calibri" charset="0"/>
                <a:cs typeface="Calibri" charset="0"/>
              </a:rPr>
              <a:t> the actions have preconditions that are</a:t>
            </a:r>
            <a:r>
              <a:rPr lang="en-US" altLang="en-US" sz="2800" i="1" dirty="0">
                <a:ea typeface="Calibri" charset="0"/>
                <a:cs typeface="Calibri" charset="0"/>
              </a:rPr>
              <a:t> </a:t>
            </a:r>
            <a:r>
              <a:rPr lang="en-US" altLang="en-US" sz="2800" dirty="0">
                <a:ea typeface="Calibri" charset="0"/>
                <a:cs typeface="Calibri" charset="0"/>
              </a:rPr>
              <a:t>mutex</a:t>
            </a:r>
            <a:r>
              <a:rPr lang="en-US" altLang="en-US" sz="2800" i="1" dirty="0">
                <a:ea typeface="Calibri" charset="0"/>
                <a:cs typeface="Calibri" charset="0"/>
              </a:rPr>
              <a:t> </a:t>
            </a:r>
            <a:r>
              <a:rPr lang="en-US" altLang="en-US" sz="2800" dirty="0">
                <a:ea typeface="Calibri" charset="0"/>
                <a:cs typeface="Calibri" charset="0"/>
              </a:rPr>
              <a:t>in prev. predicate-level </a:t>
            </a:r>
            <a:endParaRPr lang="en-US" altLang="en-US" dirty="0">
              <a:ea typeface="Calibri" charset="0"/>
              <a:cs typeface="Calibri" charset="0"/>
            </a:endParaRPr>
          </a:p>
          <a:p>
            <a:endParaRPr lang="en-US" dirty="0"/>
          </a:p>
        </p:txBody>
      </p:sp>
    </p:spTree>
    <p:extLst>
      <p:ext uri="{BB962C8B-B14F-4D97-AF65-F5344CB8AC3E}">
        <p14:creationId xmlns:p14="http://schemas.microsoft.com/office/powerpoint/2010/main" val="3646169297"/>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A5D785F-8C60-19C0-228B-434F43869BB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21BC533-AC9F-CBA9-F7E2-BE8D890C6B91}"/>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B538D811-2E51-B61C-B845-E376764CB000}"/>
              </a:ext>
            </a:extLst>
          </p:cNvPr>
          <p:cNvSpPr>
            <a:spLocks noGrp="1"/>
          </p:cNvSpPr>
          <p:nvPr>
            <p:ph idx="1"/>
          </p:nvPr>
        </p:nvSpPr>
        <p:spPr/>
        <p:txBody>
          <a:bodyPr/>
          <a:lstStyle/>
          <a:p>
            <a:r>
              <a:rPr lang="en-US" dirty="0"/>
              <a:t>Can you have your cake and eat it too?</a:t>
            </a:r>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05CE3CBD-0359-5A4E-7AB8-EA5F11B29CF7}"/>
                  </a:ext>
                </a:extLst>
              </p:cNvPr>
              <p:cNvSpPr txBox="1"/>
              <p:nvPr/>
            </p:nvSpPr>
            <p:spPr>
              <a:xfrm>
                <a:off x="962526" y="4278459"/>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4" name="CuadroTexto 401">
                <a:extLst>
                  <a:ext uri="{FF2B5EF4-FFF2-40B4-BE49-F238E27FC236}">
                    <a16:creationId xmlns:a16="http://schemas.microsoft.com/office/drawing/2014/main" id="{05CE3CBD-0359-5A4E-7AB8-EA5F11B29CF7}"/>
                  </a:ext>
                </a:extLst>
              </p:cNvPr>
              <p:cNvSpPr txBox="1">
                <a:spLocks noRot="1" noChangeAspect="1" noMove="1" noResize="1" noEditPoints="1" noAdjustHandles="1" noChangeArrowheads="1" noChangeShapeType="1" noTextEdit="1"/>
              </p:cNvSpPr>
              <p:nvPr/>
            </p:nvSpPr>
            <p:spPr>
              <a:xfrm>
                <a:off x="962526" y="4278459"/>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212D7545-F31C-6DC8-17E3-5EFC824E7C08}"/>
                  </a:ext>
                </a:extLst>
              </p:cNvPr>
              <p:cNvSpPr txBox="1"/>
              <p:nvPr/>
            </p:nvSpPr>
            <p:spPr>
              <a:xfrm>
                <a:off x="4336162"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5" name="CuadroTexto 401">
                <a:extLst>
                  <a:ext uri="{FF2B5EF4-FFF2-40B4-BE49-F238E27FC236}">
                    <a16:creationId xmlns:a16="http://schemas.microsoft.com/office/drawing/2014/main" id="{212D7545-F31C-6DC8-17E3-5EFC824E7C08}"/>
                  </a:ext>
                </a:extLst>
              </p:cNvPr>
              <p:cNvSpPr txBox="1">
                <a:spLocks noRot="1" noChangeAspect="1" noMove="1" noResize="1" noEditPoints="1" noAdjustHandles="1" noChangeArrowheads="1" noChangeShapeType="1" noTextEdit="1"/>
              </p:cNvSpPr>
              <p:nvPr/>
            </p:nvSpPr>
            <p:spPr>
              <a:xfrm>
                <a:off x="4336162" y="4278461"/>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A6359C79-012C-446A-D881-96543A581E74}"/>
                  </a:ext>
                </a:extLst>
              </p:cNvPr>
              <p:cNvSpPr txBox="1"/>
              <p:nvPr/>
            </p:nvSpPr>
            <p:spPr>
              <a:xfrm>
                <a:off x="2666956"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6" name="CuadroTexto 401">
                <a:extLst>
                  <a:ext uri="{FF2B5EF4-FFF2-40B4-BE49-F238E27FC236}">
                    <a16:creationId xmlns:a16="http://schemas.microsoft.com/office/drawing/2014/main" id="{A6359C79-012C-446A-D881-96543A581E74}"/>
                  </a:ext>
                </a:extLst>
              </p:cNvPr>
              <p:cNvSpPr txBox="1">
                <a:spLocks noRot="1" noChangeAspect="1" noMove="1" noResize="1" noEditPoints="1" noAdjustHandles="1" noChangeArrowheads="1" noChangeShapeType="1" noTextEdit="1"/>
              </p:cNvSpPr>
              <p:nvPr/>
            </p:nvSpPr>
            <p:spPr>
              <a:xfrm>
                <a:off x="2666956" y="4278460"/>
                <a:ext cx="727507" cy="584775"/>
              </a:xfrm>
              <a:prstGeom prst="rect">
                <a:avLst/>
              </a:prstGeom>
              <a:blipFill>
                <a:blip r:embed="rId5"/>
                <a:stretch>
                  <a:fillRect/>
                </a:stretch>
              </a:blipFill>
            </p:spPr>
            <p:txBody>
              <a:bodyPr/>
              <a:lstStyle/>
              <a:p>
                <a:r>
                  <a:rPr lang="en-US">
                    <a:noFill/>
                  </a:rPr>
                  <a:t> </a:t>
                </a:r>
              </a:p>
            </p:txBody>
          </p:sp>
        </mc:Fallback>
      </mc:AlternateContent>
      <p:sp>
        <p:nvSpPr>
          <p:cNvPr id="7" name="CuadroTexto 319">
            <a:extLst>
              <a:ext uri="{FF2B5EF4-FFF2-40B4-BE49-F238E27FC236}">
                <a16:creationId xmlns:a16="http://schemas.microsoft.com/office/drawing/2014/main" id="{CCAFA73D-8795-936C-2791-3BFB40DC641F}"/>
              </a:ext>
            </a:extLst>
          </p:cNvPr>
          <p:cNvSpPr txBox="1"/>
          <p:nvPr/>
        </p:nvSpPr>
        <p:spPr>
          <a:xfrm>
            <a:off x="2501765" y="2231331"/>
            <a:ext cx="926857" cy="830997"/>
          </a:xfrm>
          <a:prstGeom prst="rect">
            <a:avLst/>
          </a:prstGeom>
          <a:noFill/>
        </p:spPr>
        <p:txBody>
          <a:bodyPr wrap="none" rtlCol="0" anchor="ctr" anchorCtr="1">
            <a:spAutoFit/>
          </a:bodyPr>
          <a:lstStyle/>
          <a:p>
            <a:pPr algn="ctr"/>
            <a:endParaRPr lang="en-US" sz="2400" i="1" dirty="0">
              <a:solidFill>
                <a:schemeClr val="bg1">
                  <a:lumMod val="65000"/>
                </a:schemeClr>
              </a:solidFill>
            </a:endParaRPr>
          </a:p>
          <a:p>
            <a:pPr algn="ctr"/>
            <a:r>
              <a:rPr lang="en-US" sz="2400" i="1" dirty="0">
                <a:solidFill>
                  <a:schemeClr val="bg1">
                    <a:lumMod val="65000"/>
                  </a:schemeClr>
                </a:solidFill>
              </a:rPr>
              <a:t>no-op</a:t>
            </a:r>
          </a:p>
        </p:txBody>
      </p:sp>
      <p:sp>
        <p:nvSpPr>
          <p:cNvPr id="9" name="CuadroTexto 259">
            <a:extLst>
              <a:ext uri="{FF2B5EF4-FFF2-40B4-BE49-F238E27FC236}">
                <a16:creationId xmlns:a16="http://schemas.microsoft.com/office/drawing/2014/main" id="{29BCEBC7-33EC-BF34-78AE-C2EFBB9E5825}"/>
              </a:ext>
            </a:extLst>
          </p:cNvPr>
          <p:cNvSpPr txBox="1"/>
          <p:nvPr/>
        </p:nvSpPr>
        <p:spPr>
          <a:xfrm>
            <a:off x="2634533" y="1616583"/>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mc:AlternateContent xmlns:mc="http://schemas.openxmlformats.org/markup-compatibility/2006" xmlns:a14="http://schemas.microsoft.com/office/drawing/2010/main">
        <mc:Choice Requires="a14">
          <p:sp>
            <p:nvSpPr>
              <p:cNvPr id="10" name="Rectángulo 205">
                <a:extLst>
                  <a:ext uri="{FF2B5EF4-FFF2-40B4-BE49-F238E27FC236}">
                    <a16:creationId xmlns:a16="http://schemas.microsoft.com/office/drawing/2014/main" id="{25EC35D0-A7CB-5559-1D93-646DB6861249}"/>
                  </a:ext>
                </a:extLst>
              </p:cNvPr>
              <p:cNvSpPr/>
              <p:nvPr/>
            </p:nvSpPr>
            <p:spPr>
              <a:xfrm>
                <a:off x="3943034" y="1684782"/>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0" i="1" smtClean="0">
                        <a:solidFill>
                          <a:srgbClr val="00B050"/>
                        </a:solidFill>
                        <a:latin typeface="Cambria Math" panose="02040503050406030204" pitchFamily="18" charset="0"/>
                      </a:rPr>
                      <m:t>¬</m:t>
                    </m:r>
                  </m:oMath>
                </a14:m>
                <a:r>
                  <a:rPr lang="en-US" sz="2400" i="1" dirty="0">
                    <a:solidFill>
                      <a:srgbClr val="00B050"/>
                    </a:solidFill>
                  </a:rPr>
                  <a:t>Have </a:t>
                </a:r>
              </a:p>
              <a:p>
                <a:pPr algn="ctr"/>
                <a:r>
                  <a:rPr lang="en-US" sz="2400" i="1" dirty="0">
                    <a:solidFill>
                      <a:srgbClr val="00B050"/>
                    </a:solidFill>
                  </a:rPr>
                  <a:t> Have</a:t>
                </a:r>
              </a:p>
              <a:p>
                <a:pPr algn="ctr"/>
                <a:endParaRPr lang="en-US" sz="2400" i="1" dirty="0">
                  <a:solidFill>
                    <a:srgbClr val="00B050"/>
                  </a:solidFill>
                </a:endParaRPr>
              </a:p>
              <a:p>
                <a:pPr algn="ctr"/>
                <a:r>
                  <a:rPr lang="en-US" sz="2400" i="1" dirty="0">
                    <a:solidFill>
                      <a:srgbClr val="00B050"/>
                    </a:solidFill>
                  </a:rPr>
                  <a:t> Eaten</a:t>
                </a:r>
              </a:p>
              <a:p>
                <a:pPr algn="ctr"/>
                <a:r>
                  <a:rPr lang="en-US" sz="2400" i="1" dirty="0">
                    <a:solidFill>
                      <a:srgbClr val="00B050"/>
                    </a:solidFill>
                  </a:rPr>
                  <a:t> </a:t>
                </a:r>
              </a:p>
            </p:txBody>
          </p:sp>
        </mc:Choice>
        <mc:Fallback xmlns="">
          <p:sp>
            <p:nvSpPr>
              <p:cNvPr id="10" name="Rectángulo 205">
                <a:extLst>
                  <a:ext uri="{FF2B5EF4-FFF2-40B4-BE49-F238E27FC236}">
                    <a16:creationId xmlns:a16="http://schemas.microsoft.com/office/drawing/2014/main" id="{25EC35D0-A7CB-5559-1D93-646DB6861249}"/>
                  </a:ext>
                </a:extLst>
              </p:cNvPr>
              <p:cNvSpPr>
                <a:spLocks noRot="1" noChangeAspect="1" noMove="1" noResize="1" noEditPoints="1" noAdjustHandles="1" noChangeArrowheads="1" noChangeShapeType="1" noTextEdit="1"/>
              </p:cNvSpPr>
              <p:nvPr/>
            </p:nvSpPr>
            <p:spPr>
              <a:xfrm>
                <a:off x="3943034" y="1684782"/>
                <a:ext cx="1321917" cy="2552733"/>
              </a:xfrm>
              <a:prstGeom prst="rect">
                <a:avLst/>
              </a:prstGeom>
              <a:blipFill>
                <a:blip r:embed="rId6"/>
                <a:stretch>
                  <a:fillRect/>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ángulo 195">
                <a:extLst>
                  <a:ext uri="{FF2B5EF4-FFF2-40B4-BE49-F238E27FC236}">
                    <a16:creationId xmlns:a16="http://schemas.microsoft.com/office/drawing/2014/main" id="{9C26E182-9691-047F-FCE7-0B9711472C80}"/>
                  </a:ext>
                </a:extLst>
              </p:cNvPr>
              <p:cNvSpPr/>
              <p:nvPr/>
            </p:nvSpPr>
            <p:spPr>
              <a:xfrm>
                <a:off x="598483" y="1684783"/>
                <a:ext cx="1325880" cy="2557670"/>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i="1" dirty="0">
                  <a:solidFill>
                    <a:srgbClr val="00B050"/>
                  </a:solidFill>
                </a:endParaRPr>
              </a:p>
              <a:p>
                <a:pPr algn="ctr"/>
                <a:r>
                  <a:rPr lang="en-US" sz="2400" i="1" dirty="0">
                    <a:solidFill>
                      <a:srgbClr val="00B050"/>
                    </a:solidFill>
                  </a:rPr>
                  <a:t>Have</a:t>
                </a:r>
              </a:p>
              <a:p>
                <a:pPr algn="ctr"/>
                <a:endParaRPr lang="en-US" sz="2400" i="1" dirty="0">
                  <a:solidFill>
                    <a:srgbClr val="00B050"/>
                  </a:solidFill>
                </a:endParaRPr>
              </a:p>
              <a:p>
                <a:pPr algn="ctr"/>
                <a:endParaRPr lang="en-US" sz="2400" i="1" dirty="0">
                  <a:solidFill>
                    <a:srgbClr val="00B050"/>
                  </a:solidFill>
                  <a:latin typeface="Cambria Math" panose="02040503050406030204" pitchFamily="18" charset="0"/>
                </a:endParaRPr>
              </a:p>
              <a:p>
                <a:pPr algn="ctr"/>
                <a14:m>
                  <m:oMathPara xmlns:m="http://schemas.openxmlformats.org/officeDocument/2006/math">
                    <m:oMath>
                      <m:r>
                        <a:rPr lang="en-US" sz="2400" b="0" i="1" dirty="0" smtClean="0">
                          <a:solidFill>
                            <a:srgbClr val="00B050"/>
                          </a:solidFill>
                          <a:latin typeface="Cambria Math" panose="02040503050406030204" pitchFamily="18" charset="0"/>
                        </a:rPr>
                        <m:t> </m:t>
                      </m:r>
                    </m:oMath>
                  </m:oMathPara>
                </a14:m>
                <a:endParaRPr lang="en-US" sz="2400" i="1" dirty="0">
                  <a:solidFill>
                    <a:srgbClr val="00B050"/>
                  </a:solidFill>
                </a:endParaRPr>
              </a:p>
            </p:txBody>
          </p:sp>
        </mc:Choice>
        <mc:Fallback xmlns="">
          <p:sp>
            <p:nvSpPr>
              <p:cNvPr id="11" name="Rectángulo 195">
                <a:extLst>
                  <a:ext uri="{FF2B5EF4-FFF2-40B4-BE49-F238E27FC236}">
                    <a16:creationId xmlns:a16="http://schemas.microsoft.com/office/drawing/2014/main" id="{9C26E182-9691-047F-FCE7-0B9711472C80}"/>
                  </a:ext>
                </a:extLst>
              </p:cNvPr>
              <p:cNvSpPr>
                <a:spLocks noRot="1" noChangeAspect="1" noMove="1" noResize="1" noEditPoints="1" noAdjustHandles="1" noChangeArrowheads="1" noChangeShapeType="1" noTextEdit="1"/>
              </p:cNvSpPr>
              <p:nvPr/>
            </p:nvSpPr>
            <p:spPr>
              <a:xfrm>
                <a:off x="598483" y="1684783"/>
                <a:ext cx="1325880" cy="2557670"/>
              </a:xfrm>
              <a:prstGeom prst="rect">
                <a:avLst/>
              </a:prstGeom>
              <a:blipFill>
                <a:blip r:embed="rId7"/>
                <a:stretch>
                  <a:fillRect/>
                </a:stretch>
              </a:blipFill>
              <a:ln w="19051">
                <a:solidFill>
                  <a:srgbClr val="00B050"/>
                </a:solidFill>
              </a:ln>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4079DAC6-4FE0-2C2F-9F5C-D091B4F77AC7}"/>
              </a:ext>
            </a:extLst>
          </p:cNvPr>
          <p:cNvGrpSpPr/>
          <p:nvPr/>
        </p:nvGrpSpPr>
        <p:grpSpPr>
          <a:xfrm>
            <a:off x="1743026" y="2534413"/>
            <a:ext cx="2339143" cy="219456"/>
            <a:chOff x="7512003" y="3984077"/>
            <a:chExt cx="2149704" cy="205956"/>
          </a:xfrm>
        </p:grpSpPr>
        <p:cxnSp>
          <p:nvCxnSpPr>
            <p:cNvPr id="13" name="Straight Connector 12">
              <a:extLst>
                <a:ext uri="{FF2B5EF4-FFF2-40B4-BE49-F238E27FC236}">
                  <a16:creationId xmlns:a16="http://schemas.microsoft.com/office/drawing/2014/main" id="{572CEFDF-7F03-8FDE-6020-22C8FA25B429}"/>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77DA433C-FBA7-D2D1-85C2-EB28AE3FE415}"/>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6C7E7354-B05E-13F3-6465-16AD8E1D2105}"/>
              </a:ext>
            </a:extLst>
          </p:cNvPr>
          <p:cNvCxnSpPr>
            <a:cxnSpLocks/>
            <a:endCxn id="9" idx="1"/>
          </p:cNvCxnSpPr>
          <p:nvPr/>
        </p:nvCxnSpPr>
        <p:spPr>
          <a:xfrm flipV="1">
            <a:off x="1743026" y="1847416"/>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C743506A-4A50-7C85-F66C-BC98E22A2167}"/>
              </a:ext>
            </a:extLst>
          </p:cNvPr>
          <p:cNvCxnSpPr>
            <a:cxnSpLocks/>
            <a:stCxn id="9" idx="3"/>
          </p:cNvCxnSpPr>
          <p:nvPr/>
        </p:nvCxnSpPr>
        <p:spPr>
          <a:xfrm>
            <a:off x="3225593" y="1847416"/>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AE2224DA-98F1-154C-CD2B-AB73A7CD336D}"/>
              </a:ext>
            </a:extLst>
          </p:cNvPr>
          <p:cNvCxnSpPr>
            <a:cxnSpLocks/>
            <a:stCxn id="9" idx="3"/>
          </p:cNvCxnSpPr>
          <p:nvPr/>
        </p:nvCxnSpPr>
        <p:spPr>
          <a:xfrm>
            <a:off x="3225593" y="1847416"/>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8" name="Curved Connector 30">
            <a:extLst>
              <a:ext uri="{FF2B5EF4-FFF2-40B4-BE49-F238E27FC236}">
                <a16:creationId xmlns:a16="http://schemas.microsoft.com/office/drawing/2014/main" id="{EDC36DC2-DB8A-48EC-E845-1B314A8BFAEE}"/>
              </a:ext>
            </a:extLst>
          </p:cNvPr>
          <p:cNvCxnSpPr>
            <a:cxnSpLocks/>
            <a:stCxn id="9" idx="1"/>
            <a:endCxn id="7" idx="1"/>
          </p:cNvCxnSpPr>
          <p:nvPr/>
        </p:nvCxnSpPr>
        <p:spPr>
          <a:xfrm rot="10800000" flipV="1">
            <a:off x="2501765" y="1847416"/>
            <a:ext cx="132768" cy="799414"/>
          </a:xfrm>
          <a:prstGeom prst="curvedConnector3">
            <a:avLst>
              <a:gd name="adj1" fmla="val 272180"/>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20" name="CuadroTexto 259">
                <a:extLst>
                  <a:ext uri="{FF2B5EF4-FFF2-40B4-BE49-F238E27FC236}">
                    <a16:creationId xmlns:a16="http://schemas.microsoft.com/office/drawing/2014/main" id="{CD019BA1-E9CE-0967-3866-64FF456025FC}"/>
                  </a:ext>
                </a:extLst>
              </p:cNvPr>
              <p:cNvSpPr txBox="1"/>
              <p:nvPr/>
            </p:nvSpPr>
            <p:spPr>
              <a:xfrm>
                <a:off x="917368" y="5052324"/>
                <a:ext cx="4482971" cy="1384995"/>
              </a:xfrm>
              <a:prstGeom prst="rect">
                <a:avLst/>
              </a:prstGeom>
              <a:noFill/>
            </p:spPr>
            <p:txBody>
              <a:bodyPr wrap="square" rtlCol="0" anchor="ctr" anchorCtr="1">
                <a:spAutoFit/>
              </a:bodyPr>
              <a:lstStyle/>
              <a:p>
                <a:r>
                  <a:rPr lang="en-US" sz="2800" dirty="0">
                    <a:solidFill>
                      <a:schemeClr val="tx1"/>
                    </a:solidFill>
                  </a:rPr>
                  <a:t>In </a:t>
                </a:r>
                <a14:m>
                  <m:oMath xmlns:m="http://schemas.openxmlformats.org/officeDocument/2006/math">
                    <m:sSub>
                      <m:sSubPr>
                        <m:ctrlPr>
                          <a:rPr lang="en-US" sz="2800" i="1" dirty="0" smtClean="0">
                            <a:solidFill>
                              <a:schemeClr val="tx1"/>
                            </a:solidFill>
                            <a:latin typeface="Cambria Math" panose="02040503050406030204" pitchFamily="18" charset="0"/>
                          </a:rPr>
                        </m:ctrlPr>
                      </m:sSubPr>
                      <m:e>
                        <m:r>
                          <a:rPr lang="en-US" sz="2800" i="1" dirty="0" smtClean="0">
                            <a:solidFill>
                              <a:schemeClr val="tx1"/>
                            </a:solidFill>
                            <a:latin typeface="Cambria Math" panose="02040503050406030204" pitchFamily="18" charset="0"/>
                          </a:rPr>
                          <m:t>𝐴</m:t>
                        </m:r>
                      </m:e>
                      <m:sub>
                        <m:r>
                          <a:rPr lang="en-US" sz="2800" b="0" i="1" dirty="0" smtClean="0">
                            <a:solidFill>
                              <a:schemeClr val="tx1"/>
                            </a:solidFill>
                            <a:latin typeface="Cambria Math" panose="02040503050406030204" pitchFamily="18" charset="0"/>
                          </a:rPr>
                          <m:t>0</m:t>
                        </m:r>
                      </m:sub>
                    </m:sSub>
                  </m:oMath>
                </a14:m>
                <a:r>
                  <a:rPr lang="en-US" sz="2800" dirty="0">
                    <a:solidFill>
                      <a:schemeClr val="tx1"/>
                    </a:solidFill>
                  </a:rPr>
                  <a:t>, </a:t>
                </a:r>
                <a:r>
                  <a:rPr lang="en-US" sz="2800" i="1" dirty="0">
                    <a:solidFill>
                      <a:schemeClr val="tx1"/>
                    </a:solidFill>
                  </a:rPr>
                  <a:t>Eat</a:t>
                </a:r>
                <a:r>
                  <a:rPr lang="en-US" sz="2800" dirty="0">
                    <a:solidFill>
                      <a:schemeClr val="tx1"/>
                    </a:solidFill>
                  </a:rPr>
                  <a:t> and </a:t>
                </a:r>
                <a:r>
                  <a:rPr lang="en-US" sz="2800" i="1" dirty="0">
                    <a:solidFill>
                      <a:schemeClr val="tx1"/>
                    </a:solidFill>
                  </a:rPr>
                  <a:t>no-op(Have)</a:t>
                </a:r>
              </a:p>
              <a:p>
                <a:r>
                  <a:rPr lang="en-US" sz="2800" dirty="0">
                    <a:solidFill>
                      <a:schemeClr val="tx1"/>
                    </a:solidFill>
                  </a:rPr>
                  <a:t>have </a:t>
                </a:r>
                <a:r>
                  <a:rPr lang="en-US" sz="2800" dirty="0">
                    <a:solidFill>
                      <a:srgbClr val="C00000"/>
                    </a:solidFill>
                  </a:rPr>
                  <a:t>inconsistent effects</a:t>
                </a:r>
              </a:p>
              <a:p>
                <a:r>
                  <a:rPr lang="en-US" sz="2800" dirty="0"/>
                  <a:t>and are</a:t>
                </a:r>
                <a:r>
                  <a:rPr lang="en-US" sz="2800" dirty="0">
                    <a:solidFill>
                      <a:srgbClr val="C00000"/>
                    </a:solidFill>
                  </a:rPr>
                  <a:t> inconsistent</a:t>
                </a:r>
              </a:p>
            </p:txBody>
          </p:sp>
        </mc:Choice>
        <mc:Fallback xmlns="">
          <p:sp>
            <p:nvSpPr>
              <p:cNvPr id="20" name="CuadroTexto 259">
                <a:extLst>
                  <a:ext uri="{FF2B5EF4-FFF2-40B4-BE49-F238E27FC236}">
                    <a16:creationId xmlns:a16="http://schemas.microsoft.com/office/drawing/2014/main" id="{CD019BA1-E9CE-0967-3866-64FF456025FC}"/>
                  </a:ext>
                </a:extLst>
              </p:cNvPr>
              <p:cNvSpPr txBox="1">
                <a:spLocks noRot="1" noChangeAspect="1" noMove="1" noResize="1" noEditPoints="1" noAdjustHandles="1" noChangeArrowheads="1" noChangeShapeType="1" noTextEdit="1"/>
              </p:cNvSpPr>
              <p:nvPr/>
            </p:nvSpPr>
            <p:spPr>
              <a:xfrm>
                <a:off x="917368" y="5052324"/>
                <a:ext cx="4482971" cy="1384995"/>
              </a:xfrm>
              <a:prstGeom prst="rect">
                <a:avLst/>
              </a:prstGeom>
              <a:blipFill>
                <a:blip r:embed="rId8"/>
                <a:stretch>
                  <a:fillRect t="-3965" b="-12335"/>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3" name="TextBox 22">
                <a:extLst>
                  <a:ext uri="{FF2B5EF4-FFF2-40B4-BE49-F238E27FC236}">
                    <a16:creationId xmlns:a16="http://schemas.microsoft.com/office/drawing/2014/main" id="{86D45A77-84BB-23C9-91E9-BFDC5E8C5A05}"/>
                  </a:ext>
                </a:extLst>
              </p:cNvPr>
              <p:cNvSpPr txBox="1"/>
              <p:nvPr/>
            </p:nvSpPr>
            <p:spPr>
              <a:xfrm>
                <a:off x="5072229" y="5515246"/>
                <a:ext cx="6933303" cy="954107"/>
              </a:xfrm>
              <a:prstGeom prst="rect">
                <a:avLst/>
              </a:prstGeom>
              <a:noFill/>
            </p:spPr>
            <p:txBody>
              <a:bodyPr wrap="square">
                <a:spAutoFit/>
              </a:bodyPr>
              <a:lstStyle/>
              <a:p>
                <a:r>
                  <a:rPr lang="en-US" sz="2800" dirty="0">
                    <a:sym typeface="Wingdings" panose="05000000000000000000" pitchFamily="2" charset="2"/>
                  </a:rPr>
                  <a:t> </a:t>
                </a:r>
                <a:r>
                  <a:rPr lang="en-US" sz="2800" i="1" dirty="0"/>
                  <a:t>Eat</a:t>
                </a:r>
                <a:r>
                  <a:rPr lang="en-US" sz="2800" dirty="0"/>
                  <a:t> add </a:t>
                </a:r>
                <a14:m>
                  <m:oMath xmlns:m="http://schemas.openxmlformats.org/officeDocument/2006/math">
                    <m:r>
                      <a:rPr lang="en-US" sz="2800" b="0" i="1" smtClean="0">
                        <a:latin typeface="Cambria Math" panose="02040503050406030204" pitchFamily="18" charset="0"/>
                      </a:rPr>
                      <m:t>¬</m:t>
                    </m:r>
                  </m:oMath>
                </a14:m>
                <a:r>
                  <a:rPr lang="en-US" sz="2800" i="1" dirty="0"/>
                  <a:t>Have</a:t>
                </a:r>
                <a:r>
                  <a:rPr lang="en-US" sz="2800" dirty="0"/>
                  <a:t>, the </a:t>
                </a:r>
                <a:r>
                  <a:rPr lang="en-US" sz="2800" i="1" dirty="0"/>
                  <a:t>no-op</a:t>
                </a:r>
                <a:r>
                  <a:rPr lang="en-US" sz="2800" dirty="0"/>
                  <a:t> adds </a:t>
                </a:r>
                <a:r>
                  <a:rPr lang="en-US" sz="2800" i="1" dirty="0"/>
                  <a:t>Have</a:t>
                </a:r>
                <a:endParaRPr lang="en-US" sz="2800" dirty="0"/>
              </a:p>
              <a:p>
                <a:r>
                  <a:rPr lang="en-US" sz="2800" dirty="0">
                    <a:sym typeface="Wingdings" panose="05000000000000000000" pitchFamily="2" charset="2"/>
                  </a:rPr>
                  <a:t> </a:t>
                </a:r>
                <a:r>
                  <a:rPr lang="en-US" sz="2800" i="1" dirty="0"/>
                  <a:t>Eat</a:t>
                </a:r>
                <a:r>
                  <a:rPr lang="en-US" sz="2800" dirty="0"/>
                  <a:t> deletes the </a:t>
                </a:r>
                <a:r>
                  <a:rPr lang="en-US" sz="2800" i="1" dirty="0"/>
                  <a:t>no-op</a:t>
                </a:r>
                <a:r>
                  <a:rPr lang="en-US" sz="2800" dirty="0"/>
                  <a:t>’s precondition</a:t>
                </a:r>
              </a:p>
            </p:txBody>
          </p:sp>
        </mc:Choice>
        <mc:Fallback xmlns="">
          <p:sp>
            <p:nvSpPr>
              <p:cNvPr id="23" name="TextBox 22">
                <a:extLst>
                  <a:ext uri="{FF2B5EF4-FFF2-40B4-BE49-F238E27FC236}">
                    <a16:creationId xmlns:a16="http://schemas.microsoft.com/office/drawing/2014/main" id="{86D45A77-84BB-23C9-91E9-BFDC5E8C5A05}"/>
                  </a:ext>
                </a:extLst>
              </p:cNvPr>
              <p:cNvSpPr txBox="1">
                <a:spLocks noRot="1" noChangeAspect="1" noMove="1" noResize="1" noEditPoints="1" noAdjustHandles="1" noChangeArrowheads="1" noChangeShapeType="1" noTextEdit="1"/>
              </p:cNvSpPr>
              <p:nvPr/>
            </p:nvSpPr>
            <p:spPr>
              <a:xfrm>
                <a:off x="5072229" y="5515246"/>
                <a:ext cx="6933303" cy="954107"/>
              </a:xfrm>
              <a:prstGeom prst="rect">
                <a:avLst/>
              </a:prstGeom>
              <a:blipFill>
                <a:blip r:embed="rId9"/>
                <a:stretch>
                  <a:fillRect l="-1759" t="-8333" b="-17949"/>
                </a:stretch>
              </a:blipFill>
            </p:spPr>
            <p:txBody>
              <a:bodyPr/>
              <a:lstStyle/>
              <a:p>
                <a:r>
                  <a:rPr lang="en-US">
                    <a:noFill/>
                  </a:rPr>
                  <a:t> </a:t>
                </a:r>
              </a:p>
            </p:txBody>
          </p:sp>
        </mc:Fallback>
      </mc:AlternateContent>
    </p:spTree>
    <p:extLst>
      <p:ext uri="{BB962C8B-B14F-4D97-AF65-F5344CB8AC3E}">
        <p14:creationId xmlns:p14="http://schemas.microsoft.com/office/powerpoint/2010/main" val="542000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900AF05-7138-E0BA-948C-34C038B07E5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23E6443-B6BE-BF4D-1C29-68F97EC95199}"/>
              </a:ext>
            </a:extLst>
          </p:cNvPr>
          <p:cNvSpPr>
            <a:spLocks noGrp="1"/>
          </p:cNvSpPr>
          <p:nvPr>
            <p:ph type="title"/>
          </p:nvPr>
        </p:nvSpPr>
        <p:spPr/>
        <p:txBody>
          <a:bodyPr/>
          <a:lstStyle/>
          <a:p>
            <a:r>
              <a:rPr lang="en-US" dirty="0"/>
              <a:t>Planning Graph Mutexes</a:t>
            </a:r>
          </a:p>
        </p:txBody>
      </p:sp>
      <p:sp>
        <p:nvSpPr>
          <p:cNvPr id="3" name="Content Placeholder 2">
            <a:extLst>
              <a:ext uri="{FF2B5EF4-FFF2-40B4-BE49-F238E27FC236}">
                <a16:creationId xmlns:a16="http://schemas.microsoft.com/office/drawing/2014/main" id="{BB8FF7F4-295C-598A-9537-0E6A9DA3D30D}"/>
              </a:ext>
            </a:extLst>
          </p:cNvPr>
          <p:cNvSpPr>
            <a:spLocks noGrp="1"/>
          </p:cNvSpPr>
          <p:nvPr>
            <p:ph idx="1"/>
          </p:nvPr>
        </p:nvSpPr>
        <p:spPr/>
        <p:txBody>
          <a:bodyPr/>
          <a:lstStyle/>
          <a:p>
            <a:r>
              <a:rPr lang="en-US" dirty="0"/>
              <a:t>Can you have your cake and eat it too?</a:t>
            </a:r>
          </a:p>
        </p:txBody>
      </p:sp>
      <mc:AlternateContent xmlns:mc="http://schemas.openxmlformats.org/markup-compatibility/2006" xmlns:a14="http://schemas.microsoft.com/office/drawing/2010/main">
        <mc:Choice Requires="a14">
          <p:sp>
            <p:nvSpPr>
              <p:cNvPr id="4" name="CuadroTexto 401">
                <a:extLst>
                  <a:ext uri="{FF2B5EF4-FFF2-40B4-BE49-F238E27FC236}">
                    <a16:creationId xmlns:a16="http://schemas.microsoft.com/office/drawing/2014/main" id="{397375CC-1B28-FF41-C382-B30D1D4A9B12}"/>
                  </a:ext>
                </a:extLst>
              </p:cNvPr>
              <p:cNvSpPr txBox="1"/>
              <p:nvPr/>
            </p:nvSpPr>
            <p:spPr>
              <a:xfrm>
                <a:off x="962526" y="4278459"/>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4" name="CuadroTexto 401">
                <a:extLst>
                  <a:ext uri="{FF2B5EF4-FFF2-40B4-BE49-F238E27FC236}">
                    <a16:creationId xmlns:a16="http://schemas.microsoft.com/office/drawing/2014/main" id="{397375CC-1B28-FF41-C382-B30D1D4A9B12}"/>
                  </a:ext>
                </a:extLst>
              </p:cNvPr>
              <p:cNvSpPr txBox="1">
                <a:spLocks noRot="1" noChangeAspect="1" noMove="1" noResize="1" noEditPoints="1" noAdjustHandles="1" noChangeArrowheads="1" noChangeShapeType="1" noTextEdit="1"/>
              </p:cNvSpPr>
              <p:nvPr/>
            </p:nvSpPr>
            <p:spPr>
              <a:xfrm>
                <a:off x="962526" y="4278459"/>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E9FEEF45-F311-172A-C81D-1F084555ECBA}"/>
                  </a:ext>
                </a:extLst>
              </p:cNvPr>
              <p:cNvSpPr txBox="1"/>
              <p:nvPr/>
            </p:nvSpPr>
            <p:spPr>
              <a:xfrm>
                <a:off x="4336162"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5" name="CuadroTexto 401">
                <a:extLst>
                  <a:ext uri="{FF2B5EF4-FFF2-40B4-BE49-F238E27FC236}">
                    <a16:creationId xmlns:a16="http://schemas.microsoft.com/office/drawing/2014/main" id="{E9FEEF45-F311-172A-C81D-1F084555ECBA}"/>
                  </a:ext>
                </a:extLst>
              </p:cNvPr>
              <p:cNvSpPr txBox="1">
                <a:spLocks noRot="1" noChangeAspect="1" noMove="1" noResize="1" noEditPoints="1" noAdjustHandles="1" noChangeArrowheads="1" noChangeShapeType="1" noTextEdit="1"/>
              </p:cNvSpPr>
              <p:nvPr/>
            </p:nvSpPr>
            <p:spPr>
              <a:xfrm>
                <a:off x="4336162" y="4278461"/>
                <a:ext cx="667812"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A847DA14-133D-0077-A166-D8DA22015430}"/>
                  </a:ext>
                </a:extLst>
              </p:cNvPr>
              <p:cNvSpPr txBox="1"/>
              <p:nvPr/>
            </p:nvSpPr>
            <p:spPr>
              <a:xfrm>
                <a:off x="2666956"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0</m:t>
                          </m:r>
                        </m:sub>
                      </m:sSub>
                    </m:oMath>
                  </m:oMathPara>
                </a14:m>
                <a:endParaRPr lang="en-US" sz="3200" dirty="0">
                  <a:solidFill>
                    <a:srgbClr val="00B050"/>
                  </a:solidFill>
                </a:endParaRPr>
              </a:p>
            </p:txBody>
          </p:sp>
        </mc:Choice>
        <mc:Fallback xmlns="">
          <p:sp>
            <p:nvSpPr>
              <p:cNvPr id="6" name="CuadroTexto 401">
                <a:extLst>
                  <a:ext uri="{FF2B5EF4-FFF2-40B4-BE49-F238E27FC236}">
                    <a16:creationId xmlns:a16="http://schemas.microsoft.com/office/drawing/2014/main" id="{A847DA14-133D-0077-A166-D8DA22015430}"/>
                  </a:ext>
                </a:extLst>
              </p:cNvPr>
              <p:cNvSpPr txBox="1">
                <a:spLocks noRot="1" noChangeAspect="1" noMove="1" noResize="1" noEditPoints="1" noAdjustHandles="1" noChangeArrowheads="1" noChangeShapeType="1" noTextEdit="1"/>
              </p:cNvSpPr>
              <p:nvPr/>
            </p:nvSpPr>
            <p:spPr>
              <a:xfrm>
                <a:off x="2666956" y="4278460"/>
                <a:ext cx="727507" cy="584775"/>
              </a:xfrm>
              <a:prstGeom prst="rect">
                <a:avLst/>
              </a:prstGeom>
              <a:blipFill>
                <a:blip r:embed="rId5"/>
                <a:stretch>
                  <a:fillRect/>
                </a:stretch>
              </a:blipFill>
            </p:spPr>
            <p:txBody>
              <a:bodyPr/>
              <a:lstStyle/>
              <a:p>
                <a:r>
                  <a:rPr lang="en-US">
                    <a:noFill/>
                  </a:rPr>
                  <a:t> </a:t>
                </a:r>
              </a:p>
            </p:txBody>
          </p:sp>
        </mc:Fallback>
      </mc:AlternateContent>
      <p:sp>
        <p:nvSpPr>
          <p:cNvPr id="7" name="CuadroTexto 319">
            <a:extLst>
              <a:ext uri="{FF2B5EF4-FFF2-40B4-BE49-F238E27FC236}">
                <a16:creationId xmlns:a16="http://schemas.microsoft.com/office/drawing/2014/main" id="{4AC8EB31-6D7E-2167-DFF6-5D3ACE37BFF6}"/>
              </a:ext>
            </a:extLst>
          </p:cNvPr>
          <p:cNvSpPr txBox="1"/>
          <p:nvPr/>
        </p:nvSpPr>
        <p:spPr>
          <a:xfrm>
            <a:off x="1889191" y="2605555"/>
            <a:ext cx="926857" cy="461665"/>
          </a:xfrm>
          <a:prstGeom prst="rect">
            <a:avLst/>
          </a:prstGeom>
          <a:noFill/>
        </p:spPr>
        <p:txBody>
          <a:bodyPr wrap="none" rtlCol="0" anchor="ctr" anchorCtr="1">
            <a:spAutoFit/>
          </a:bodyPr>
          <a:lstStyle/>
          <a:p>
            <a:pPr algn="ctr"/>
            <a:r>
              <a:rPr lang="en-US" sz="2400" i="1" dirty="0">
                <a:solidFill>
                  <a:schemeClr val="bg1">
                    <a:lumMod val="65000"/>
                  </a:schemeClr>
                </a:solidFill>
              </a:rPr>
              <a:t>no-op</a:t>
            </a:r>
          </a:p>
        </p:txBody>
      </p:sp>
      <p:sp>
        <p:nvSpPr>
          <p:cNvPr id="9" name="CuadroTexto 259">
            <a:extLst>
              <a:ext uri="{FF2B5EF4-FFF2-40B4-BE49-F238E27FC236}">
                <a16:creationId xmlns:a16="http://schemas.microsoft.com/office/drawing/2014/main" id="{8AE2EA1D-516E-9750-08E7-432B615AA01E}"/>
              </a:ext>
            </a:extLst>
          </p:cNvPr>
          <p:cNvSpPr txBox="1"/>
          <p:nvPr/>
        </p:nvSpPr>
        <p:spPr>
          <a:xfrm>
            <a:off x="2634533" y="1616583"/>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mc:AlternateContent xmlns:mc="http://schemas.openxmlformats.org/markup-compatibility/2006" xmlns:a14="http://schemas.microsoft.com/office/drawing/2010/main">
        <mc:Choice Requires="a14">
          <p:sp>
            <p:nvSpPr>
              <p:cNvPr id="10" name="Rectángulo 205">
                <a:extLst>
                  <a:ext uri="{FF2B5EF4-FFF2-40B4-BE49-F238E27FC236}">
                    <a16:creationId xmlns:a16="http://schemas.microsoft.com/office/drawing/2014/main" id="{7FE3E11D-243A-FBAB-C80B-974C3327F98D}"/>
                  </a:ext>
                </a:extLst>
              </p:cNvPr>
              <p:cNvSpPr/>
              <p:nvPr/>
            </p:nvSpPr>
            <p:spPr>
              <a:xfrm>
                <a:off x="3943034" y="1684782"/>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1" i="1" smtClean="0">
                        <a:solidFill>
                          <a:srgbClr val="C00000"/>
                        </a:solidFill>
                        <a:latin typeface="Cambria Math" panose="02040503050406030204" pitchFamily="18" charset="0"/>
                      </a:rPr>
                      <m:t>¬</m:t>
                    </m:r>
                  </m:oMath>
                </a14:m>
                <a:r>
                  <a:rPr lang="en-US" sz="2400" b="1" i="1" dirty="0">
                    <a:solidFill>
                      <a:srgbClr val="C00000"/>
                    </a:solidFill>
                  </a:rPr>
                  <a:t>Have()</a:t>
                </a:r>
                <a:r>
                  <a:rPr lang="en-US" sz="2400" i="1" dirty="0">
                    <a:solidFill>
                      <a:srgbClr val="C00000"/>
                    </a:solidFill>
                  </a:rPr>
                  <a:t> </a:t>
                </a:r>
              </a:p>
              <a:p>
                <a:pPr algn="ctr"/>
                <a:r>
                  <a:rPr lang="en-US" sz="2400" i="1" dirty="0">
                    <a:solidFill>
                      <a:srgbClr val="C00000"/>
                    </a:solidFill>
                  </a:rPr>
                  <a:t> </a:t>
                </a:r>
                <a:r>
                  <a:rPr lang="en-US" sz="2400" b="1" i="1" dirty="0">
                    <a:solidFill>
                      <a:srgbClr val="C00000"/>
                    </a:solidFill>
                  </a:rPr>
                  <a:t>Have()</a:t>
                </a:r>
                <a:endParaRPr lang="en-US" sz="2400" b="1" i="1" dirty="0">
                  <a:solidFill>
                    <a:srgbClr val="00B050"/>
                  </a:solidFill>
                </a:endParaRPr>
              </a:p>
              <a:p>
                <a:pPr algn="ctr"/>
                <a:endParaRPr lang="en-US" sz="2400" i="1" dirty="0">
                  <a:solidFill>
                    <a:srgbClr val="00B050"/>
                  </a:solidFill>
                </a:endParaRPr>
              </a:p>
              <a:p>
                <a:pPr algn="ctr"/>
                <a:r>
                  <a:rPr lang="en-US" sz="2400" i="1" dirty="0">
                    <a:solidFill>
                      <a:srgbClr val="00B050"/>
                    </a:solidFill>
                  </a:rPr>
                  <a:t> Eaten</a:t>
                </a:r>
              </a:p>
              <a:p>
                <a:pPr algn="ctr"/>
                <a14:m>
                  <m:oMath xmlns:m="http://schemas.openxmlformats.org/officeDocument/2006/math">
                    <m:r>
                      <a:rPr lang="en-US" sz="2400" b="0" i="1" dirty="0" smtClean="0">
                        <a:solidFill>
                          <a:srgbClr val="00B050"/>
                        </a:solidFill>
                        <a:latin typeface="Cambria Math" panose="02040503050406030204" pitchFamily="18" charset="0"/>
                      </a:rPr>
                      <m:t> </m:t>
                    </m:r>
                  </m:oMath>
                </a14:m>
                <a:r>
                  <a:rPr lang="en-US" sz="2400" i="1" dirty="0">
                    <a:solidFill>
                      <a:srgbClr val="00B050"/>
                    </a:solidFill>
                  </a:rPr>
                  <a:t> </a:t>
                </a:r>
              </a:p>
            </p:txBody>
          </p:sp>
        </mc:Choice>
        <mc:Fallback xmlns="">
          <p:sp>
            <p:nvSpPr>
              <p:cNvPr id="10" name="Rectángulo 205">
                <a:extLst>
                  <a:ext uri="{FF2B5EF4-FFF2-40B4-BE49-F238E27FC236}">
                    <a16:creationId xmlns:a16="http://schemas.microsoft.com/office/drawing/2014/main" id="{7FE3E11D-243A-FBAB-C80B-974C3327F98D}"/>
                  </a:ext>
                </a:extLst>
              </p:cNvPr>
              <p:cNvSpPr>
                <a:spLocks noRot="1" noChangeAspect="1" noMove="1" noResize="1" noEditPoints="1" noAdjustHandles="1" noChangeArrowheads="1" noChangeShapeType="1" noTextEdit="1"/>
              </p:cNvSpPr>
              <p:nvPr/>
            </p:nvSpPr>
            <p:spPr>
              <a:xfrm>
                <a:off x="3943034" y="1684782"/>
                <a:ext cx="1321917" cy="2552733"/>
              </a:xfrm>
              <a:prstGeom prst="rect">
                <a:avLst/>
              </a:prstGeom>
              <a:blipFill>
                <a:blip r:embed="rId6"/>
                <a:stretch>
                  <a:fillRect r="-909"/>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11" name="Rectángulo 195">
                <a:extLst>
                  <a:ext uri="{FF2B5EF4-FFF2-40B4-BE49-F238E27FC236}">
                    <a16:creationId xmlns:a16="http://schemas.microsoft.com/office/drawing/2014/main" id="{12E39CE6-81DA-63DC-D079-279C67E978DD}"/>
                  </a:ext>
                </a:extLst>
              </p:cNvPr>
              <p:cNvSpPr/>
              <p:nvPr/>
            </p:nvSpPr>
            <p:spPr>
              <a:xfrm>
                <a:off x="598483" y="1684783"/>
                <a:ext cx="1325880" cy="2557670"/>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i="1" dirty="0">
                  <a:solidFill>
                    <a:srgbClr val="00B050"/>
                  </a:solidFill>
                </a:endParaRPr>
              </a:p>
              <a:p>
                <a:pPr algn="ctr"/>
                <a:r>
                  <a:rPr lang="en-US" sz="2400" i="1" dirty="0">
                    <a:solidFill>
                      <a:srgbClr val="00B050"/>
                    </a:solidFill>
                  </a:rPr>
                  <a:t>Have</a:t>
                </a:r>
              </a:p>
              <a:p>
                <a:pPr algn="ctr"/>
                <a:endParaRPr lang="en-US" sz="2400" i="1" dirty="0">
                  <a:solidFill>
                    <a:srgbClr val="00B050"/>
                  </a:solidFill>
                </a:endParaRPr>
              </a:p>
              <a:p>
                <a:pPr algn="ctr"/>
                <a:endParaRPr lang="en-US" sz="2400" i="1" dirty="0">
                  <a:solidFill>
                    <a:srgbClr val="00B050"/>
                  </a:solidFill>
                  <a:latin typeface="Cambria Math" panose="02040503050406030204" pitchFamily="18" charset="0"/>
                </a:endParaRPr>
              </a:p>
              <a:p>
                <a:pPr algn="ctr"/>
                <a14:m>
                  <m:oMathPara xmlns:m="http://schemas.openxmlformats.org/officeDocument/2006/math">
                    <m:oMath>
                      <m:r>
                        <a:rPr lang="en-US" sz="2400" b="0" i="1" dirty="0" smtClean="0">
                          <a:solidFill>
                            <a:srgbClr val="00B050"/>
                          </a:solidFill>
                          <a:latin typeface="Cambria Math" panose="02040503050406030204" pitchFamily="18" charset="0"/>
                        </a:rPr>
                        <m:t> </m:t>
                      </m:r>
                    </m:oMath>
                  </m:oMathPara>
                </a14:m>
                <a:endParaRPr lang="en-US" sz="2400" i="1" dirty="0">
                  <a:solidFill>
                    <a:srgbClr val="00B050"/>
                  </a:solidFill>
                </a:endParaRPr>
              </a:p>
            </p:txBody>
          </p:sp>
        </mc:Choice>
        <mc:Fallback xmlns="">
          <p:sp>
            <p:nvSpPr>
              <p:cNvPr id="11" name="Rectángulo 195">
                <a:extLst>
                  <a:ext uri="{FF2B5EF4-FFF2-40B4-BE49-F238E27FC236}">
                    <a16:creationId xmlns:a16="http://schemas.microsoft.com/office/drawing/2014/main" id="{12E39CE6-81DA-63DC-D079-279C67E978DD}"/>
                  </a:ext>
                </a:extLst>
              </p:cNvPr>
              <p:cNvSpPr>
                <a:spLocks noRot="1" noChangeAspect="1" noMove="1" noResize="1" noEditPoints="1" noAdjustHandles="1" noChangeArrowheads="1" noChangeShapeType="1" noTextEdit="1"/>
              </p:cNvSpPr>
              <p:nvPr/>
            </p:nvSpPr>
            <p:spPr>
              <a:xfrm>
                <a:off x="598483" y="1684783"/>
                <a:ext cx="1325880" cy="2557670"/>
              </a:xfrm>
              <a:prstGeom prst="rect">
                <a:avLst/>
              </a:prstGeom>
              <a:blipFill>
                <a:blip r:embed="rId7"/>
                <a:stretch>
                  <a:fillRect/>
                </a:stretch>
              </a:blipFill>
              <a:ln w="19051">
                <a:solidFill>
                  <a:srgbClr val="00B050"/>
                </a:solidFill>
              </a:ln>
            </p:spPr>
            <p:txBody>
              <a:bodyPr/>
              <a:lstStyle/>
              <a:p>
                <a:r>
                  <a:rPr lang="en-US">
                    <a:noFill/>
                  </a:rPr>
                  <a:t> </a:t>
                </a:r>
              </a:p>
            </p:txBody>
          </p:sp>
        </mc:Fallback>
      </mc:AlternateContent>
      <p:grpSp>
        <p:nvGrpSpPr>
          <p:cNvPr id="12" name="Group 11">
            <a:extLst>
              <a:ext uri="{FF2B5EF4-FFF2-40B4-BE49-F238E27FC236}">
                <a16:creationId xmlns:a16="http://schemas.microsoft.com/office/drawing/2014/main" id="{571B4B49-0456-B2B5-D6D5-1AE7F7F02048}"/>
              </a:ext>
            </a:extLst>
          </p:cNvPr>
          <p:cNvGrpSpPr/>
          <p:nvPr/>
        </p:nvGrpSpPr>
        <p:grpSpPr>
          <a:xfrm>
            <a:off x="1743026" y="2534413"/>
            <a:ext cx="2339143" cy="219456"/>
            <a:chOff x="7512003" y="3984077"/>
            <a:chExt cx="2149704" cy="205956"/>
          </a:xfrm>
        </p:grpSpPr>
        <p:cxnSp>
          <p:nvCxnSpPr>
            <p:cNvPr id="13" name="Straight Connector 12">
              <a:extLst>
                <a:ext uri="{FF2B5EF4-FFF2-40B4-BE49-F238E27FC236}">
                  <a16:creationId xmlns:a16="http://schemas.microsoft.com/office/drawing/2014/main" id="{D849FA40-1662-1A96-07F0-1939F11BDCF3}"/>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4" name="Rectangle 13">
              <a:extLst>
                <a:ext uri="{FF2B5EF4-FFF2-40B4-BE49-F238E27FC236}">
                  <a16:creationId xmlns:a16="http://schemas.microsoft.com/office/drawing/2014/main" id="{57E31BBA-A360-AD7C-837F-25FE22325953}"/>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5" name="Straight Connector 14">
            <a:extLst>
              <a:ext uri="{FF2B5EF4-FFF2-40B4-BE49-F238E27FC236}">
                <a16:creationId xmlns:a16="http://schemas.microsoft.com/office/drawing/2014/main" id="{C195331C-EC41-994D-7178-B0AC94E61505}"/>
              </a:ext>
            </a:extLst>
          </p:cNvPr>
          <p:cNvCxnSpPr>
            <a:cxnSpLocks/>
            <a:endCxn id="9" idx="1"/>
          </p:cNvCxnSpPr>
          <p:nvPr/>
        </p:nvCxnSpPr>
        <p:spPr>
          <a:xfrm flipV="1">
            <a:off x="1743026" y="1847416"/>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6" name="Straight Connector 15">
            <a:extLst>
              <a:ext uri="{FF2B5EF4-FFF2-40B4-BE49-F238E27FC236}">
                <a16:creationId xmlns:a16="http://schemas.microsoft.com/office/drawing/2014/main" id="{86B86DF0-F2D3-DE12-A019-0F7ECFAB0FF5}"/>
              </a:ext>
            </a:extLst>
          </p:cNvPr>
          <p:cNvCxnSpPr>
            <a:cxnSpLocks/>
            <a:stCxn id="9" idx="3"/>
          </p:cNvCxnSpPr>
          <p:nvPr/>
        </p:nvCxnSpPr>
        <p:spPr>
          <a:xfrm>
            <a:off x="3225593" y="1847416"/>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2" name="Straight Connector 21">
            <a:extLst>
              <a:ext uri="{FF2B5EF4-FFF2-40B4-BE49-F238E27FC236}">
                <a16:creationId xmlns:a16="http://schemas.microsoft.com/office/drawing/2014/main" id="{E6272A1A-D695-732E-5C37-64253327FACC}"/>
              </a:ext>
            </a:extLst>
          </p:cNvPr>
          <p:cNvCxnSpPr>
            <a:cxnSpLocks/>
            <a:stCxn id="9" idx="3"/>
          </p:cNvCxnSpPr>
          <p:nvPr/>
        </p:nvCxnSpPr>
        <p:spPr>
          <a:xfrm>
            <a:off x="3225593" y="1847416"/>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51" name="CuadroTexto 319">
            <a:extLst>
              <a:ext uri="{FF2B5EF4-FFF2-40B4-BE49-F238E27FC236}">
                <a16:creationId xmlns:a16="http://schemas.microsoft.com/office/drawing/2014/main" id="{2636FC5E-FFFA-29BF-EC01-E2EACE872A60}"/>
              </a:ext>
            </a:extLst>
          </p:cNvPr>
          <p:cNvSpPr txBox="1"/>
          <p:nvPr/>
        </p:nvSpPr>
        <p:spPr>
          <a:xfrm>
            <a:off x="5280943" y="2740414"/>
            <a:ext cx="926857" cy="461665"/>
          </a:xfrm>
          <a:prstGeom prst="rect">
            <a:avLst/>
          </a:prstGeom>
          <a:noFill/>
        </p:spPr>
        <p:txBody>
          <a:bodyPr wrap="none" rtlCol="0" anchor="ctr" anchorCtr="1">
            <a:spAutoFit/>
          </a:bodyPr>
          <a:lstStyle/>
          <a:p>
            <a:pPr algn="ctr"/>
            <a:r>
              <a:rPr lang="en-US" sz="2400" i="1" dirty="0">
                <a:solidFill>
                  <a:schemeClr val="bg1">
                    <a:lumMod val="65000"/>
                  </a:schemeClr>
                </a:solidFill>
              </a:rPr>
              <a:t>no-op</a:t>
            </a:r>
          </a:p>
        </p:txBody>
      </p:sp>
      <p:sp>
        <p:nvSpPr>
          <p:cNvPr id="52" name="CuadroTexto 273">
            <a:extLst>
              <a:ext uri="{FF2B5EF4-FFF2-40B4-BE49-F238E27FC236}">
                <a16:creationId xmlns:a16="http://schemas.microsoft.com/office/drawing/2014/main" id="{6EAA97AC-804B-C49B-413D-F8A373CA4C4B}"/>
              </a:ext>
            </a:extLst>
          </p:cNvPr>
          <p:cNvSpPr txBox="1"/>
          <p:nvPr/>
        </p:nvSpPr>
        <p:spPr>
          <a:xfrm>
            <a:off x="5871573" y="3880112"/>
            <a:ext cx="782266" cy="461665"/>
          </a:xfrm>
          <a:prstGeom prst="rect">
            <a:avLst/>
          </a:prstGeom>
          <a:noFill/>
        </p:spPr>
        <p:txBody>
          <a:bodyPr wrap="none" rtlCol="0" anchor="ctr" anchorCtr="1">
            <a:spAutoFit/>
          </a:bodyPr>
          <a:lstStyle/>
          <a:p>
            <a:pPr algn="ctr"/>
            <a:r>
              <a:rPr lang="en-US" sz="2400" i="1" dirty="0">
                <a:solidFill>
                  <a:schemeClr val="accent2"/>
                </a:solidFill>
              </a:rPr>
              <a:t>Bake</a:t>
            </a:r>
          </a:p>
        </p:txBody>
      </p:sp>
      <p:sp>
        <p:nvSpPr>
          <p:cNvPr id="53" name="CuadroTexto 259">
            <a:extLst>
              <a:ext uri="{FF2B5EF4-FFF2-40B4-BE49-F238E27FC236}">
                <a16:creationId xmlns:a16="http://schemas.microsoft.com/office/drawing/2014/main" id="{55D91E19-A93C-B063-07E9-84A284BE5D5C}"/>
              </a:ext>
            </a:extLst>
          </p:cNvPr>
          <p:cNvSpPr txBox="1"/>
          <p:nvPr/>
        </p:nvSpPr>
        <p:spPr>
          <a:xfrm>
            <a:off x="5975604" y="1616582"/>
            <a:ext cx="591060" cy="461665"/>
          </a:xfrm>
          <a:prstGeom prst="rect">
            <a:avLst/>
          </a:prstGeom>
          <a:noFill/>
        </p:spPr>
        <p:txBody>
          <a:bodyPr wrap="none" rtlCol="0" anchor="ctr" anchorCtr="1">
            <a:spAutoFit/>
          </a:bodyPr>
          <a:lstStyle/>
          <a:p>
            <a:pPr algn="ctr"/>
            <a:r>
              <a:rPr lang="en-US" sz="2400" i="1" dirty="0">
                <a:solidFill>
                  <a:srgbClr val="00B0F0"/>
                </a:solidFill>
              </a:rPr>
              <a:t>Eat</a:t>
            </a:r>
          </a:p>
        </p:txBody>
      </p:sp>
      <p:grpSp>
        <p:nvGrpSpPr>
          <p:cNvPr id="54" name="Group 53">
            <a:extLst>
              <a:ext uri="{FF2B5EF4-FFF2-40B4-BE49-F238E27FC236}">
                <a16:creationId xmlns:a16="http://schemas.microsoft.com/office/drawing/2014/main" id="{A47301D4-E146-91F5-3820-091E93FCC677}"/>
              </a:ext>
            </a:extLst>
          </p:cNvPr>
          <p:cNvGrpSpPr/>
          <p:nvPr/>
        </p:nvGrpSpPr>
        <p:grpSpPr>
          <a:xfrm>
            <a:off x="5084097" y="2534412"/>
            <a:ext cx="2339143" cy="219456"/>
            <a:chOff x="7512003" y="3984077"/>
            <a:chExt cx="2149704" cy="205956"/>
          </a:xfrm>
        </p:grpSpPr>
        <p:cxnSp>
          <p:nvCxnSpPr>
            <p:cNvPr id="55" name="Straight Connector 54">
              <a:extLst>
                <a:ext uri="{FF2B5EF4-FFF2-40B4-BE49-F238E27FC236}">
                  <a16:creationId xmlns:a16="http://schemas.microsoft.com/office/drawing/2014/main" id="{DD1F923C-5DDE-0122-C025-884A9CEF3DB7}"/>
                </a:ext>
              </a:extLst>
            </p:cNvPr>
            <p:cNvCxnSpPr>
              <a:cxnSpLocks/>
            </p:cNvCxnSpPr>
            <p:nvPr/>
          </p:nvCxnSpPr>
          <p:spPr>
            <a:xfrm>
              <a:off x="7512003" y="4091949"/>
              <a:ext cx="214970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6" name="Rectangle 55">
              <a:extLst>
                <a:ext uri="{FF2B5EF4-FFF2-40B4-BE49-F238E27FC236}">
                  <a16:creationId xmlns:a16="http://schemas.microsoft.com/office/drawing/2014/main" id="{CAAAB015-D1C8-28DC-0120-86F1AE57A0C2}"/>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57" name="Straight Connector 56">
            <a:extLst>
              <a:ext uri="{FF2B5EF4-FFF2-40B4-BE49-F238E27FC236}">
                <a16:creationId xmlns:a16="http://schemas.microsoft.com/office/drawing/2014/main" id="{D77E9758-0AEB-CF5F-8DF9-E33FE3FC0079}"/>
              </a:ext>
            </a:extLst>
          </p:cNvPr>
          <p:cNvCxnSpPr>
            <a:cxnSpLocks/>
            <a:endCxn id="53" idx="1"/>
          </p:cNvCxnSpPr>
          <p:nvPr/>
        </p:nvCxnSpPr>
        <p:spPr>
          <a:xfrm flipV="1">
            <a:off x="5084097" y="1847415"/>
            <a:ext cx="891507" cy="729438"/>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58" name="Straight Connector 57">
            <a:extLst>
              <a:ext uri="{FF2B5EF4-FFF2-40B4-BE49-F238E27FC236}">
                <a16:creationId xmlns:a16="http://schemas.microsoft.com/office/drawing/2014/main" id="{193848AF-8966-B49A-2A0F-888A4FE43209}"/>
              </a:ext>
            </a:extLst>
          </p:cNvPr>
          <p:cNvCxnSpPr>
            <a:cxnSpLocks/>
            <a:stCxn id="53" idx="3"/>
          </p:cNvCxnSpPr>
          <p:nvPr/>
        </p:nvCxnSpPr>
        <p:spPr>
          <a:xfrm>
            <a:off x="6566664" y="1847415"/>
            <a:ext cx="919816" cy="1398286"/>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9" name="Group 58">
            <a:extLst>
              <a:ext uri="{FF2B5EF4-FFF2-40B4-BE49-F238E27FC236}">
                <a16:creationId xmlns:a16="http://schemas.microsoft.com/office/drawing/2014/main" id="{D6792FD7-E61C-BB70-29EC-B24B467EB583}"/>
              </a:ext>
            </a:extLst>
          </p:cNvPr>
          <p:cNvGrpSpPr/>
          <p:nvPr/>
        </p:nvGrpSpPr>
        <p:grpSpPr>
          <a:xfrm>
            <a:off x="5084098" y="3228705"/>
            <a:ext cx="2402383" cy="219456"/>
            <a:chOff x="7508622" y="3653334"/>
            <a:chExt cx="2207823" cy="205956"/>
          </a:xfrm>
        </p:grpSpPr>
        <p:cxnSp>
          <p:nvCxnSpPr>
            <p:cNvPr id="60" name="Straight Connector 59">
              <a:extLst>
                <a:ext uri="{FF2B5EF4-FFF2-40B4-BE49-F238E27FC236}">
                  <a16:creationId xmlns:a16="http://schemas.microsoft.com/office/drawing/2014/main" id="{47B6B9A1-3DE7-C176-DB2A-2C2CBA3176F2}"/>
                </a:ext>
              </a:extLst>
            </p:cNvPr>
            <p:cNvCxnSpPr>
              <a:cxnSpLocks/>
            </p:cNvCxnSpPr>
            <p:nvPr/>
          </p:nvCxnSpPr>
          <p:spPr>
            <a:xfrm>
              <a:off x="7508622" y="3761206"/>
              <a:ext cx="2207823"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1" name="Rectangle 60">
              <a:extLst>
                <a:ext uri="{FF2B5EF4-FFF2-40B4-BE49-F238E27FC236}">
                  <a16:creationId xmlns:a16="http://schemas.microsoft.com/office/drawing/2014/main" id="{D894445B-C864-B63F-64BB-B52B1C285772}"/>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62" name="Straight Connector 61">
            <a:extLst>
              <a:ext uri="{FF2B5EF4-FFF2-40B4-BE49-F238E27FC236}">
                <a16:creationId xmlns:a16="http://schemas.microsoft.com/office/drawing/2014/main" id="{BD4F8496-01E3-9D83-C698-2662EF8A3393}"/>
              </a:ext>
            </a:extLst>
          </p:cNvPr>
          <p:cNvCxnSpPr>
            <a:cxnSpLocks/>
            <a:endCxn id="52" idx="1"/>
          </p:cNvCxnSpPr>
          <p:nvPr/>
        </p:nvCxnSpPr>
        <p:spPr>
          <a:xfrm>
            <a:off x="5084097" y="2291480"/>
            <a:ext cx="787476" cy="1819465"/>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3" name="Straight Connector 62">
            <a:extLst>
              <a:ext uri="{FF2B5EF4-FFF2-40B4-BE49-F238E27FC236}">
                <a16:creationId xmlns:a16="http://schemas.microsoft.com/office/drawing/2014/main" id="{C9E0C4B8-2DF7-8125-1032-294580379D67}"/>
              </a:ext>
            </a:extLst>
          </p:cNvPr>
          <p:cNvCxnSpPr>
            <a:cxnSpLocks/>
            <a:stCxn id="52" idx="3"/>
          </p:cNvCxnSpPr>
          <p:nvPr/>
        </p:nvCxnSpPr>
        <p:spPr>
          <a:xfrm flipV="1">
            <a:off x="6653839" y="2729418"/>
            <a:ext cx="868785" cy="138152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64" name="Straight Connector 63">
            <a:extLst>
              <a:ext uri="{FF2B5EF4-FFF2-40B4-BE49-F238E27FC236}">
                <a16:creationId xmlns:a16="http://schemas.microsoft.com/office/drawing/2014/main" id="{1BE10E1E-807D-5B4F-D4BF-52596B053B5C}"/>
              </a:ext>
            </a:extLst>
          </p:cNvPr>
          <p:cNvCxnSpPr>
            <a:cxnSpLocks/>
            <a:stCxn id="53" idx="3"/>
          </p:cNvCxnSpPr>
          <p:nvPr/>
        </p:nvCxnSpPr>
        <p:spPr>
          <a:xfrm>
            <a:off x="6566664" y="1847415"/>
            <a:ext cx="857898"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65" name="Straight Connector 64">
            <a:extLst>
              <a:ext uri="{FF2B5EF4-FFF2-40B4-BE49-F238E27FC236}">
                <a16:creationId xmlns:a16="http://schemas.microsoft.com/office/drawing/2014/main" id="{5081DEAE-B9A5-EDF3-1AF4-8300B7076F9D}"/>
              </a:ext>
            </a:extLst>
          </p:cNvPr>
          <p:cNvCxnSpPr>
            <a:cxnSpLocks/>
            <a:stCxn id="52" idx="3"/>
          </p:cNvCxnSpPr>
          <p:nvPr/>
        </p:nvCxnSpPr>
        <p:spPr>
          <a:xfrm flipV="1">
            <a:off x="6653839" y="3816810"/>
            <a:ext cx="664253" cy="294135"/>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66" name="Group 65">
            <a:extLst>
              <a:ext uri="{FF2B5EF4-FFF2-40B4-BE49-F238E27FC236}">
                <a16:creationId xmlns:a16="http://schemas.microsoft.com/office/drawing/2014/main" id="{57A4CFCF-2147-41FF-F76E-492487C221E7}"/>
              </a:ext>
            </a:extLst>
          </p:cNvPr>
          <p:cNvGrpSpPr/>
          <p:nvPr/>
        </p:nvGrpSpPr>
        <p:grpSpPr>
          <a:xfrm>
            <a:off x="5148538" y="2170086"/>
            <a:ext cx="2227945" cy="219456"/>
            <a:chOff x="7567844" y="3984077"/>
            <a:chExt cx="2047512" cy="205956"/>
          </a:xfrm>
        </p:grpSpPr>
        <p:cxnSp>
          <p:nvCxnSpPr>
            <p:cNvPr id="67" name="Straight Connector 66">
              <a:extLst>
                <a:ext uri="{FF2B5EF4-FFF2-40B4-BE49-F238E27FC236}">
                  <a16:creationId xmlns:a16="http://schemas.microsoft.com/office/drawing/2014/main" id="{BB53E898-CE9F-C36D-1306-9CE320BCEE97}"/>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8" name="Rectangle 67">
              <a:extLst>
                <a:ext uri="{FF2B5EF4-FFF2-40B4-BE49-F238E27FC236}">
                  <a16:creationId xmlns:a16="http://schemas.microsoft.com/office/drawing/2014/main" id="{390E1A27-FE8C-FBEB-D132-DA2E1C88B1C1}"/>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mc:AlternateContent xmlns:mc="http://schemas.openxmlformats.org/markup-compatibility/2006" xmlns:a14="http://schemas.microsoft.com/office/drawing/2010/main">
        <mc:Choice Requires="a14">
          <p:sp>
            <p:nvSpPr>
              <p:cNvPr id="73" name="Rectángulo 205">
                <a:extLst>
                  <a:ext uri="{FF2B5EF4-FFF2-40B4-BE49-F238E27FC236}">
                    <a16:creationId xmlns:a16="http://schemas.microsoft.com/office/drawing/2014/main" id="{3B425CDD-F852-C0DF-9ABA-22CF16916744}"/>
                  </a:ext>
                </a:extLst>
              </p:cNvPr>
              <p:cNvSpPr/>
              <p:nvPr/>
            </p:nvSpPr>
            <p:spPr>
              <a:xfrm>
                <a:off x="7283622" y="1683139"/>
                <a:ext cx="1321917" cy="2552733"/>
              </a:xfrm>
              <a:prstGeom prst="rect">
                <a:avLst/>
              </a:prstGeom>
              <a:solidFill>
                <a:schemeClr val="accent6">
                  <a:lumMod val="40000"/>
                  <a:lumOff val="60000"/>
                  <a:alpha val="5000"/>
                </a:schemeClr>
              </a:solidFill>
              <a:ln w="19051">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14:m>
                  <m:oMath xmlns:m="http://schemas.openxmlformats.org/officeDocument/2006/math">
                    <m:r>
                      <a:rPr lang="en-US" sz="2400" b="0" i="1" smtClean="0">
                        <a:solidFill>
                          <a:srgbClr val="00B050"/>
                        </a:solidFill>
                        <a:latin typeface="Cambria Math" panose="02040503050406030204" pitchFamily="18" charset="0"/>
                      </a:rPr>
                      <m:t>¬</m:t>
                    </m:r>
                  </m:oMath>
                </a14:m>
                <a:r>
                  <a:rPr lang="en-US" sz="2400" i="1" dirty="0">
                    <a:solidFill>
                      <a:srgbClr val="00B050"/>
                    </a:solidFill>
                  </a:rPr>
                  <a:t>Have </a:t>
                </a:r>
              </a:p>
              <a:p>
                <a:pPr algn="ctr"/>
                <a:r>
                  <a:rPr lang="en-US" sz="2400" i="1" dirty="0">
                    <a:solidFill>
                      <a:srgbClr val="00B050"/>
                    </a:solidFill>
                  </a:rPr>
                  <a:t> Have</a:t>
                </a:r>
              </a:p>
              <a:p>
                <a:pPr algn="ctr"/>
                <a:endParaRPr lang="en-US" sz="2400" i="1" dirty="0">
                  <a:solidFill>
                    <a:srgbClr val="00B050"/>
                  </a:solidFill>
                </a:endParaRPr>
              </a:p>
              <a:p>
                <a:pPr algn="ctr"/>
                <a:r>
                  <a:rPr lang="en-US" sz="2400" i="1" dirty="0">
                    <a:solidFill>
                      <a:srgbClr val="00B050"/>
                    </a:solidFill>
                  </a:rPr>
                  <a:t> Eaten</a:t>
                </a:r>
              </a:p>
              <a:p>
                <a:pPr algn="ctr"/>
                <a14:m>
                  <m:oMath xmlns:m="http://schemas.openxmlformats.org/officeDocument/2006/math">
                    <m:r>
                      <a:rPr lang="en-US" sz="2400" i="1" dirty="0" smtClean="0">
                        <a:solidFill>
                          <a:srgbClr val="00B050"/>
                        </a:solidFill>
                        <a:latin typeface="Cambria Math" panose="02040503050406030204" pitchFamily="18" charset="0"/>
                      </a:rPr>
                      <m:t>¬</m:t>
                    </m:r>
                  </m:oMath>
                </a14:m>
                <a:r>
                  <a:rPr lang="en-US" sz="2400" i="1" dirty="0">
                    <a:solidFill>
                      <a:srgbClr val="00B050"/>
                    </a:solidFill>
                  </a:rPr>
                  <a:t>Eaten </a:t>
                </a:r>
              </a:p>
            </p:txBody>
          </p:sp>
        </mc:Choice>
        <mc:Fallback xmlns="">
          <p:sp>
            <p:nvSpPr>
              <p:cNvPr id="73" name="Rectángulo 205">
                <a:extLst>
                  <a:ext uri="{FF2B5EF4-FFF2-40B4-BE49-F238E27FC236}">
                    <a16:creationId xmlns:a16="http://schemas.microsoft.com/office/drawing/2014/main" id="{3B425CDD-F852-C0DF-9ABA-22CF16916744}"/>
                  </a:ext>
                </a:extLst>
              </p:cNvPr>
              <p:cNvSpPr>
                <a:spLocks noRot="1" noChangeAspect="1" noMove="1" noResize="1" noEditPoints="1" noAdjustHandles="1" noChangeArrowheads="1" noChangeShapeType="1" noTextEdit="1"/>
              </p:cNvSpPr>
              <p:nvPr/>
            </p:nvSpPr>
            <p:spPr>
              <a:xfrm>
                <a:off x="7283622" y="1683139"/>
                <a:ext cx="1321917" cy="2552733"/>
              </a:xfrm>
              <a:prstGeom prst="rect">
                <a:avLst/>
              </a:prstGeom>
              <a:blipFill>
                <a:blip r:embed="rId8"/>
                <a:stretch>
                  <a:fillRect r="-455"/>
                </a:stretch>
              </a:blipFill>
              <a:ln w="19051">
                <a:solidFill>
                  <a:srgbClr val="00B050"/>
                </a:solidFill>
              </a:ln>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5" name="CuadroTexto 401">
                <a:extLst>
                  <a:ext uri="{FF2B5EF4-FFF2-40B4-BE49-F238E27FC236}">
                    <a16:creationId xmlns:a16="http://schemas.microsoft.com/office/drawing/2014/main" id="{C722411A-5209-3212-7CCF-4E21D0A2D75D}"/>
                  </a:ext>
                </a:extLst>
              </p:cNvPr>
              <p:cNvSpPr txBox="1"/>
              <p:nvPr/>
            </p:nvSpPr>
            <p:spPr>
              <a:xfrm>
                <a:off x="7709798" y="4278461"/>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𝑆</m:t>
                          </m:r>
                        </m:e>
                        <m:sub>
                          <m:r>
                            <a:rPr lang="en-US" sz="3200" b="0" i="1" dirty="0" smtClean="0">
                              <a:solidFill>
                                <a:srgbClr val="00B050"/>
                              </a:solidFill>
                              <a:latin typeface="Cambria Math" panose="02040503050406030204" pitchFamily="18" charset="0"/>
                            </a:rPr>
                            <m:t>2</m:t>
                          </m:r>
                        </m:sub>
                      </m:sSub>
                    </m:oMath>
                  </m:oMathPara>
                </a14:m>
                <a:endParaRPr lang="en-US" sz="3200" dirty="0">
                  <a:solidFill>
                    <a:srgbClr val="00B050"/>
                  </a:solidFill>
                </a:endParaRPr>
              </a:p>
            </p:txBody>
          </p:sp>
        </mc:Choice>
        <mc:Fallback xmlns="">
          <p:sp>
            <p:nvSpPr>
              <p:cNvPr id="75" name="CuadroTexto 401">
                <a:extLst>
                  <a:ext uri="{FF2B5EF4-FFF2-40B4-BE49-F238E27FC236}">
                    <a16:creationId xmlns:a16="http://schemas.microsoft.com/office/drawing/2014/main" id="{C722411A-5209-3212-7CCF-4E21D0A2D75D}"/>
                  </a:ext>
                </a:extLst>
              </p:cNvPr>
              <p:cNvSpPr txBox="1">
                <a:spLocks noRot="1" noChangeAspect="1" noMove="1" noResize="1" noEditPoints="1" noAdjustHandles="1" noChangeArrowheads="1" noChangeShapeType="1" noTextEdit="1"/>
              </p:cNvSpPr>
              <p:nvPr/>
            </p:nvSpPr>
            <p:spPr>
              <a:xfrm>
                <a:off x="7709798" y="4278461"/>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7" name="CuadroTexto 401">
                <a:extLst>
                  <a:ext uri="{FF2B5EF4-FFF2-40B4-BE49-F238E27FC236}">
                    <a16:creationId xmlns:a16="http://schemas.microsoft.com/office/drawing/2014/main" id="{1EEE570C-6541-0A7C-BBA8-085E527A3454}"/>
                  </a:ext>
                </a:extLst>
              </p:cNvPr>
              <p:cNvSpPr txBox="1"/>
              <p:nvPr/>
            </p:nvSpPr>
            <p:spPr>
              <a:xfrm>
                <a:off x="6040592" y="4278460"/>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00B050"/>
                              </a:solidFill>
                              <a:latin typeface="Cambria Math" panose="02040503050406030204" pitchFamily="18" charset="0"/>
                            </a:rPr>
                          </m:ctrlPr>
                        </m:sSubPr>
                        <m:e>
                          <m:r>
                            <a:rPr lang="en-US" sz="3200" b="0" i="1" dirty="0" smtClean="0">
                              <a:solidFill>
                                <a:srgbClr val="00B050"/>
                              </a:solidFill>
                              <a:latin typeface="Cambria Math" panose="02040503050406030204" pitchFamily="18" charset="0"/>
                            </a:rPr>
                            <m:t>𝐴</m:t>
                          </m:r>
                        </m:e>
                        <m:sub>
                          <m:r>
                            <a:rPr lang="en-US" sz="3200" b="0" i="1" dirty="0" smtClean="0">
                              <a:solidFill>
                                <a:srgbClr val="00B050"/>
                              </a:solidFill>
                              <a:latin typeface="Cambria Math" panose="02040503050406030204" pitchFamily="18" charset="0"/>
                            </a:rPr>
                            <m:t>1</m:t>
                          </m:r>
                        </m:sub>
                      </m:sSub>
                    </m:oMath>
                  </m:oMathPara>
                </a14:m>
                <a:endParaRPr lang="en-US" sz="3200" dirty="0">
                  <a:solidFill>
                    <a:srgbClr val="00B050"/>
                  </a:solidFill>
                </a:endParaRPr>
              </a:p>
            </p:txBody>
          </p:sp>
        </mc:Choice>
        <mc:Fallback xmlns="">
          <p:sp>
            <p:nvSpPr>
              <p:cNvPr id="77" name="CuadroTexto 401">
                <a:extLst>
                  <a:ext uri="{FF2B5EF4-FFF2-40B4-BE49-F238E27FC236}">
                    <a16:creationId xmlns:a16="http://schemas.microsoft.com/office/drawing/2014/main" id="{1EEE570C-6541-0A7C-BBA8-085E527A3454}"/>
                  </a:ext>
                </a:extLst>
              </p:cNvPr>
              <p:cNvSpPr txBox="1">
                <a:spLocks noRot="1" noChangeAspect="1" noMove="1" noResize="1" noEditPoints="1" noAdjustHandles="1" noChangeArrowheads="1" noChangeShapeType="1" noTextEdit="1"/>
              </p:cNvSpPr>
              <p:nvPr/>
            </p:nvSpPr>
            <p:spPr>
              <a:xfrm>
                <a:off x="6040592" y="4278460"/>
                <a:ext cx="727507" cy="584775"/>
              </a:xfrm>
              <a:prstGeom prst="rect">
                <a:avLst/>
              </a:prstGeom>
              <a:blipFill>
                <a:blip r:embed="rId10"/>
                <a:stretch>
                  <a:fillRect/>
                </a:stretch>
              </a:blipFill>
            </p:spPr>
            <p:txBody>
              <a:bodyPr/>
              <a:lstStyle/>
              <a:p>
                <a:r>
                  <a:rPr lang="en-US">
                    <a:noFill/>
                  </a:rPr>
                  <a:t> </a:t>
                </a:r>
              </a:p>
            </p:txBody>
          </p:sp>
        </mc:Fallback>
      </mc:AlternateContent>
      <p:cxnSp>
        <p:nvCxnSpPr>
          <p:cNvPr id="81" name="Curved Connector 30">
            <a:extLst>
              <a:ext uri="{FF2B5EF4-FFF2-40B4-BE49-F238E27FC236}">
                <a16:creationId xmlns:a16="http://schemas.microsoft.com/office/drawing/2014/main" id="{80626610-F9C6-688C-A553-743D14C891C2}"/>
              </a:ext>
            </a:extLst>
          </p:cNvPr>
          <p:cNvCxnSpPr>
            <a:cxnSpLocks/>
          </p:cNvCxnSpPr>
          <p:nvPr/>
        </p:nvCxnSpPr>
        <p:spPr>
          <a:xfrm rot="10800000" flipV="1">
            <a:off x="2501766" y="1847416"/>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3" name="Curved Connector 30">
            <a:extLst>
              <a:ext uri="{FF2B5EF4-FFF2-40B4-BE49-F238E27FC236}">
                <a16:creationId xmlns:a16="http://schemas.microsoft.com/office/drawing/2014/main" id="{8CE85588-B55C-1FF2-D333-1B0289C16E64}"/>
              </a:ext>
            </a:extLst>
          </p:cNvPr>
          <p:cNvCxnSpPr>
            <a:cxnSpLocks/>
          </p:cNvCxnSpPr>
          <p:nvPr/>
        </p:nvCxnSpPr>
        <p:spPr>
          <a:xfrm rot="10800000" flipV="1">
            <a:off x="5833972" y="1841477"/>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4" name="Curved Connector 30">
            <a:extLst>
              <a:ext uri="{FF2B5EF4-FFF2-40B4-BE49-F238E27FC236}">
                <a16:creationId xmlns:a16="http://schemas.microsoft.com/office/drawing/2014/main" id="{00C84ACA-20EA-8E2D-EDF4-B124CA448E2A}"/>
              </a:ext>
            </a:extLst>
          </p:cNvPr>
          <p:cNvCxnSpPr>
            <a:cxnSpLocks/>
          </p:cNvCxnSpPr>
          <p:nvPr/>
        </p:nvCxnSpPr>
        <p:spPr>
          <a:xfrm>
            <a:off x="6550970" y="1841477"/>
            <a:ext cx="209858" cy="1894785"/>
          </a:xfrm>
          <a:prstGeom prst="curvedConnector3">
            <a:avLst>
              <a:gd name="adj1" fmla="val 208931"/>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94" name="Curved Connector 30">
            <a:extLst>
              <a:ext uri="{FF2B5EF4-FFF2-40B4-BE49-F238E27FC236}">
                <a16:creationId xmlns:a16="http://schemas.microsoft.com/office/drawing/2014/main" id="{A215FA08-1428-CB6D-A37A-24F46B75A754}"/>
              </a:ext>
            </a:extLst>
          </p:cNvPr>
          <p:cNvCxnSpPr>
            <a:cxnSpLocks/>
          </p:cNvCxnSpPr>
          <p:nvPr/>
        </p:nvCxnSpPr>
        <p:spPr>
          <a:xfrm rot="10800000" flipV="1">
            <a:off x="5949089" y="3336369"/>
            <a:ext cx="139597" cy="799414"/>
          </a:xfrm>
          <a:prstGeom prst="curvedConnector3">
            <a:avLst>
              <a:gd name="adj1" fmla="val 263757"/>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95" name="Curved Connector 30">
            <a:extLst>
              <a:ext uri="{FF2B5EF4-FFF2-40B4-BE49-F238E27FC236}">
                <a16:creationId xmlns:a16="http://schemas.microsoft.com/office/drawing/2014/main" id="{65D61FF6-DDF4-8611-7598-7EBED74E2353}"/>
              </a:ext>
            </a:extLst>
          </p:cNvPr>
          <p:cNvCxnSpPr>
            <a:cxnSpLocks/>
          </p:cNvCxnSpPr>
          <p:nvPr/>
        </p:nvCxnSpPr>
        <p:spPr>
          <a:xfrm>
            <a:off x="6509181" y="2291480"/>
            <a:ext cx="209858" cy="1894785"/>
          </a:xfrm>
          <a:prstGeom prst="curvedConnector3">
            <a:avLst>
              <a:gd name="adj1" fmla="val 208931"/>
            </a:avLst>
          </a:prstGeom>
          <a:ln w="38100">
            <a:solidFill>
              <a:srgbClr val="FFD1D1"/>
            </a:solidFill>
          </a:ln>
        </p:spPr>
        <p:style>
          <a:lnRef idx="2">
            <a:schemeClr val="accent1"/>
          </a:lnRef>
          <a:fillRef idx="0">
            <a:schemeClr val="accent1"/>
          </a:fillRef>
          <a:effectRef idx="1">
            <a:schemeClr val="accent1"/>
          </a:effectRef>
          <a:fontRef idx="minor">
            <a:schemeClr val="tx1"/>
          </a:fontRef>
        </p:style>
      </p:cxnSp>
      <p:cxnSp>
        <p:nvCxnSpPr>
          <p:cNvPr id="85" name="Curved Connector 30">
            <a:extLst>
              <a:ext uri="{FF2B5EF4-FFF2-40B4-BE49-F238E27FC236}">
                <a16:creationId xmlns:a16="http://schemas.microsoft.com/office/drawing/2014/main" id="{15301029-6035-BB44-033E-F06A7B6EAF13}"/>
              </a:ext>
            </a:extLst>
          </p:cNvPr>
          <p:cNvCxnSpPr>
            <a:cxnSpLocks/>
            <a:stCxn id="53" idx="1"/>
            <a:endCxn id="52" idx="1"/>
          </p:cNvCxnSpPr>
          <p:nvPr/>
        </p:nvCxnSpPr>
        <p:spPr>
          <a:xfrm rot="10800000" flipV="1">
            <a:off x="5871574" y="1847415"/>
            <a:ext cx="104031" cy="2263530"/>
          </a:xfrm>
          <a:prstGeom prst="curvedConnector3">
            <a:avLst>
              <a:gd name="adj1" fmla="val 319742"/>
            </a:avLst>
          </a:prstGeom>
          <a:ln w="38100">
            <a:solidFill>
              <a:srgbClr val="C00000"/>
            </a:solidFill>
          </a:ln>
        </p:spPr>
        <p:style>
          <a:lnRef idx="2">
            <a:schemeClr val="accent1"/>
          </a:lnRef>
          <a:fillRef idx="0">
            <a:schemeClr val="accent1"/>
          </a:fillRef>
          <a:effectRef idx="1">
            <a:schemeClr val="accent1"/>
          </a:effectRef>
          <a:fontRef idx="minor">
            <a:schemeClr val="tx1"/>
          </a:fontRef>
        </p:style>
      </p:cxnSp>
      <mc:AlternateContent xmlns:mc="http://schemas.openxmlformats.org/markup-compatibility/2006" xmlns:a14="http://schemas.microsoft.com/office/drawing/2010/main">
        <mc:Choice Requires="a14">
          <p:sp>
            <p:nvSpPr>
              <p:cNvPr id="104" name="CuadroTexto 259">
                <a:extLst>
                  <a:ext uri="{FF2B5EF4-FFF2-40B4-BE49-F238E27FC236}">
                    <a16:creationId xmlns:a16="http://schemas.microsoft.com/office/drawing/2014/main" id="{F19A0698-4B86-0230-E132-5BC29F994DA6}"/>
                  </a:ext>
                </a:extLst>
              </p:cNvPr>
              <p:cNvSpPr txBox="1"/>
              <p:nvPr/>
            </p:nvSpPr>
            <p:spPr>
              <a:xfrm>
                <a:off x="4145409" y="4904959"/>
                <a:ext cx="7332322" cy="1384995"/>
              </a:xfrm>
              <a:prstGeom prst="rect">
                <a:avLst/>
              </a:prstGeom>
              <a:noFill/>
            </p:spPr>
            <p:txBody>
              <a:bodyPr wrap="square" rtlCol="0" anchor="ctr" anchorCtr="1">
                <a:spAutoFit/>
              </a:bodyPr>
              <a:lstStyle/>
              <a:p>
                <a:r>
                  <a:rPr lang="en-US" sz="2800" dirty="0">
                    <a:solidFill>
                      <a:schemeClr val="tx1"/>
                    </a:solidFill>
                  </a:rPr>
                  <a:t>In </a:t>
                </a:r>
                <a14:m>
                  <m:oMath xmlns:m="http://schemas.openxmlformats.org/officeDocument/2006/math">
                    <m:sSub>
                      <m:sSubPr>
                        <m:ctrlPr>
                          <a:rPr lang="en-US" sz="2800" i="1" dirty="0" smtClean="0">
                            <a:solidFill>
                              <a:schemeClr val="tx1"/>
                            </a:solidFill>
                            <a:latin typeface="Cambria Math" panose="02040503050406030204" pitchFamily="18" charset="0"/>
                          </a:rPr>
                        </m:ctrlPr>
                      </m:sSubPr>
                      <m:e>
                        <m:r>
                          <a:rPr lang="en-US" sz="2800" i="1" dirty="0" smtClean="0">
                            <a:solidFill>
                              <a:schemeClr val="tx1"/>
                            </a:solidFill>
                            <a:latin typeface="Cambria Math" panose="02040503050406030204" pitchFamily="18" charset="0"/>
                          </a:rPr>
                          <m:t>𝐴</m:t>
                        </m:r>
                      </m:e>
                      <m:sub>
                        <m:r>
                          <a:rPr lang="en-US" sz="2800" i="1" dirty="0" smtClean="0">
                            <a:solidFill>
                              <a:schemeClr val="tx1"/>
                            </a:solidFill>
                            <a:latin typeface="Cambria Math" panose="02040503050406030204" pitchFamily="18" charset="0"/>
                          </a:rPr>
                          <m:t>1</m:t>
                        </m:r>
                      </m:sub>
                    </m:sSub>
                  </m:oMath>
                </a14:m>
                <a:r>
                  <a:rPr lang="en-US" sz="2800" dirty="0">
                    <a:solidFill>
                      <a:schemeClr val="tx1"/>
                    </a:solidFill>
                  </a:rPr>
                  <a:t>, </a:t>
                </a:r>
                <a:r>
                  <a:rPr lang="en-US" sz="2800" i="1" dirty="0">
                    <a:solidFill>
                      <a:schemeClr val="tx1"/>
                    </a:solidFill>
                  </a:rPr>
                  <a:t>Eat</a:t>
                </a:r>
                <a:r>
                  <a:rPr lang="en-US" sz="2800" dirty="0">
                    <a:solidFill>
                      <a:schemeClr val="tx1"/>
                    </a:solidFill>
                  </a:rPr>
                  <a:t> and </a:t>
                </a:r>
                <a:r>
                  <a:rPr lang="en-US" sz="2800" i="1" dirty="0">
                    <a:solidFill>
                      <a:schemeClr val="tx1"/>
                    </a:solidFill>
                  </a:rPr>
                  <a:t>Bake</a:t>
                </a:r>
                <a:r>
                  <a:rPr lang="en-US" sz="2800" dirty="0">
                    <a:solidFill>
                      <a:schemeClr val="tx1"/>
                    </a:solidFill>
                  </a:rPr>
                  <a:t> have </a:t>
                </a:r>
              </a:p>
              <a:p>
                <a:r>
                  <a:rPr lang="en-US" sz="2800" dirty="0">
                    <a:solidFill>
                      <a:srgbClr val="C00000"/>
                    </a:solidFill>
                  </a:rPr>
                  <a:t>competing needs</a:t>
                </a:r>
                <a:r>
                  <a:rPr lang="en-US" sz="2800" dirty="0"/>
                  <a:t>  </a:t>
                </a:r>
                <a:r>
                  <a:rPr lang="en-US" sz="2800" dirty="0">
                    <a:sym typeface="Wingdings" panose="05000000000000000000" pitchFamily="2" charset="2"/>
                  </a:rPr>
                  <a:t> </a:t>
                </a:r>
                <a:r>
                  <a:rPr lang="en-US" sz="2800" i="1" dirty="0">
                    <a:sym typeface="Wingdings" panose="05000000000000000000" pitchFamily="2" charset="2"/>
                  </a:rPr>
                  <a:t>Eat</a:t>
                </a:r>
                <a:r>
                  <a:rPr lang="en-US" sz="2800" dirty="0">
                    <a:sym typeface="Wingdings" panose="05000000000000000000" pitchFamily="2" charset="2"/>
                  </a:rPr>
                  <a:t> needs </a:t>
                </a:r>
                <a:r>
                  <a:rPr lang="en-US" sz="2800" i="1" dirty="0">
                    <a:sym typeface="Wingdings" panose="05000000000000000000" pitchFamily="2" charset="2"/>
                  </a:rPr>
                  <a:t>Have and</a:t>
                </a:r>
              </a:p>
              <a:p>
                <a:r>
                  <a:rPr lang="en-US" sz="2800" dirty="0">
                    <a:sym typeface="Wingdings" panose="05000000000000000000" pitchFamily="2" charset="2"/>
                  </a:rPr>
                  <a:t>			    </a:t>
                </a:r>
                <a:r>
                  <a:rPr lang="en-US" sz="2800" i="1" dirty="0">
                    <a:sym typeface="Wingdings" panose="05000000000000000000" pitchFamily="2" charset="2"/>
                  </a:rPr>
                  <a:t>Bake</a:t>
                </a:r>
                <a:r>
                  <a:rPr lang="en-US" sz="2800" dirty="0">
                    <a:sym typeface="Wingdings" panose="05000000000000000000" pitchFamily="2" charset="2"/>
                  </a:rPr>
                  <a:t> needs </a:t>
                </a:r>
                <a14:m>
                  <m:oMath xmlns:m="http://schemas.openxmlformats.org/officeDocument/2006/math">
                    <m:r>
                      <a:rPr lang="en-US" sz="2800" b="0" i="1" smtClean="0">
                        <a:latin typeface="Cambria Math" panose="02040503050406030204" pitchFamily="18" charset="0"/>
                        <a:sym typeface="Wingdings" panose="05000000000000000000" pitchFamily="2" charset="2"/>
                      </a:rPr>
                      <m:t>¬</m:t>
                    </m:r>
                  </m:oMath>
                </a14:m>
                <a:r>
                  <a:rPr lang="en-US" sz="2800" i="1" dirty="0">
                    <a:sym typeface="Wingdings" panose="05000000000000000000" pitchFamily="2" charset="2"/>
                  </a:rPr>
                  <a:t>Have</a:t>
                </a:r>
                <a:r>
                  <a:rPr lang="en-US" sz="2800" dirty="0">
                    <a:sym typeface="Wingdings" panose="05000000000000000000" pitchFamily="2" charset="2"/>
                  </a:rPr>
                  <a:t> </a:t>
                </a:r>
                <a:endParaRPr lang="en-US" sz="2800" dirty="0"/>
              </a:p>
            </p:txBody>
          </p:sp>
        </mc:Choice>
        <mc:Fallback xmlns="">
          <p:sp>
            <p:nvSpPr>
              <p:cNvPr id="104" name="CuadroTexto 259">
                <a:extLst>
                  <a:ext uri="{FF2B5EF4-FFF2-40B4-BE49-F238E27FC236}">
                    <a16:creationId xmlns:a16="http://schemas.microsoft.com/office/drawing/2014/main" id="{F19A0698-4B86-0230-E132-5BC29F994DA6}"/>
                  </a:ext>
                </a:extLst>
              </p:cNvPr>
              <p:cNvSpPr txBox="1">
                <a:spLocks noRot="1" noChangeAspect="1" noMove="1" noResize="1" noEditPoints="1" noAdjustHandles="1" noChangeArrowheads="1" noChangeShapeType="1" noTextEdit="1"/>
              </p:cNvSpPr>
              <p:nvPr/>
            </p:nvSpPr>
            <p:spPr>
              <a:xfrm>
                <a:off x="4145409" y="4904959"/>
                <a:ext cx="7332322" cy="1384995"/>
              </a:xfrm>
              <a:prstGeom prst="rect">
                <a:avLst/>
              </a:prstGeom>
              <a:blipFill>
                <a:blip r:embed="rId11"/>
                <a:stretch>
                  <a:fillRect t="-3965" b="-12335"/>
                </a:stretch>
              </a:blipFill>
            </p:spPr>
            <p:txBody>
              <a:bodyPr/>
              <a:lstStyle/>
              <a:p>
                <a:r>
                  <a:rPr lang="en-US">
                    <a:noFill/>
                  </a:rPr>
                  <a:t> </a:t>
                </a:r>
              </a:p>
            </p:txBody>
          </p:sp>
        </mc:Fallback>
      </mc:AlternateContent>
    </p:spTree>
    <p:extLst>
      <p:ext uri="{BB962C8B-B14F-4D97-AF65-F5344CB8AC3E}">
        <p14:creationId xmlns:p14="http://schemas.microsoft.com/office/powerpoint/2010/main" val="3570172390"/>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for solution. Does </a:t>
                </a:r>
                <a14:m>
                  <m:oMath xmlns:m="http://schemas.openxmlformats.org/officeDocument/2006/math">
                    <m:sSub>
                      <m:sSubPr>
                        <m:ctrlPr>
                          <a:rPr lang="en-US" i="1" dirty="0">
                            <a:latin typeface="Cambria Math" panose="02040503050406030204" pitchFamily="18" charset="0"/>
                          </a:rPr>
                        </m:ctrlPr>
                      </m:sSubPr>
                      <m:e>
                        <m:r>
                          <a:rPr lang="en-US" i="1" dirty="0">
                            <a:latin typeface="Cambria Math" panose="02040503050406030204" pitchFamily="18" charset="0"/>
                          </a:rPr>
                          <m:t>𝑆</m:t>
                        </m:r>
                      </m:e>
                      <m:sub>
                        <m:r>
                          <a:rPr lang="en-US" b="0" i="1" dirty="0" smtClean="0">
                            <a:latin typeface="Cambria Math" panose="02040503050406030204" pitchFamily="18" charset="0"/>
                          </a:rPr>
                          <m:t>2</m:t>
                        </m:r>
                      </m:sub>
                    </m:sSub>
                  </m:oMath>
                </a14:m>
                <a:r>
                  <a:rPr lang="en-US" dirty="0"/>
                  <a:t> contain all goal predicates, </a:t>
                </a:r>
                <a:r>
                  <a:rPr lang="en-US" b="1" dirty="0" err="1">
                    <a:solidFill>
                      <a:srgbClr val="7030A0"/>
                    </a:solidFill>
                  </a:rPr>
                  <a:t>shoeL</a:t>
                </a:r>
                <a:r>
                  <a:rPr lang="en-US" b="1" dirty="0">
                    <a:solidFill>
                      <a:srgbClr val="7030A0"/>
                    </a:solidFill>
                  </a:rPr>
                  <a:t>()</a:t>
                </a:r>
                <a:r>
                  <a:rPr lang="en-US" dirty="0"/>
                  <a:t>, </a:t>
                </a:r>
                <a:r>
                  <a:rPr lang="en-US" b="1" dirty="0" err="1">
                    <a:solidFill>
                      <a:srgbClr val="7030A0"/>
                    </a:solidFill>
                  </a:rPr>
                  <a:t>shoeR</a:t>
                </a:r>
                <a:r>
                  <a:rPr lang="en-US" b="1" dirty="0">
                    <a:solidFill>
                      <a:srgbClr val="7030A0"/>
                    </a:solidFill>
                  </a:rPr>
                  <a:t>()</a:t>
                </a:r>
                <a:r>
                  <a:rPr lang="en-US" dirty="0"/>
                  <a:t>?</a:t>
                </a:r>
              </a:p>
              <a:p>
                <a:endParaRPr lang="en-US" dirty="0"/>
              </a:p>
            </p:txBody>
          </p:sp>
        </mc:Choice>
        <mc:Fallback>
          <p:sp>
            <p:nvSpPr>
              <p:cNvPr id="3" name="Content Placeholder 2">
                <a:extLst>
                  <a:ext uri="{FF2B5EF4-FFF2-40B4-BE49-F238E27FC236}">
                    <a16:creationId xmlns:a16="http://schemas.microsoft.com/office/drawing/2014/main" id="{7A31B057-AF0B-E145-4C89-5F4B03DCECBC}"/>
                  </a:ext>
                </a:extLst>
              </p:cNvPr>
              <p:cNvSpPr>
                <a:spLocks noGrp="1" noRot="1" noChangeAspect="1" noMove="1" noResize="1" noEditPoints="1" noAdjustHandles="1" noChangeArrowheads="1" noChangeShapeType="1" noTextEdit="1"/>
              </p:cNvSpPr>
              <p:nvPr>
                <p:ph idx="1"/>
              </p:nvPr>
            </p:nvSpPr>
            <p:spPr>
              <a:xfrm>
                <a:off x="552099" y="1113179"/>
                <a:ext cx="11598762" cy="455582"/>
              </a:xfrm>
              <a:blipFill>
                <a:blip r:embed="rId2"/>
                <a:stretch>
                  <a:fillRect l="-1104" t="-22973" b="-44595"/>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2" name="TextBox 11">
                <a:extLst>
                  <a:ext uri="{FF2B5EF4-FFF2-40B4-BE49-F238E27FC236}">
                    <a16:creationId xmlns:a16="http://schemas.microsoft.com/office/drawing/2014/main" id="{BEA90527-F5A4-BB97-F57C-5BA714E873BF}"/>
                  </a:ext>
                </a:extLst>
              </p:cNvPr>
              <p:cNvSpPr txBox="1"/>
              <p:nvPr/>
            </p:nvSpPr>
            <p:spPr>
              <a:xfrm>
                <a:off x="5794941" y="1591372"/>
                <a:ext cx="5722011" cy="4401205"/>
              </a:xfrm>
              <a:prstGeom prst="rect">
                <a:avLst/>
              </a:prstGeom>
              <a:noFill/>
            </p:spPr>
            <p:txBody>
              <a:bodyPr wrap="square" rtlCol="0">
                <a:spAutoFit/>
              </a:bodyPr>
              <a:lstStyle/>
              <a:p>
                <a:r>
                  <a:rPr lang="en-US" sz="2800" dirty="0"/>
                  <a:t>Are the actions leading to the goals okay (not </a:t>
                </a:r>
                <a:r>
                  <a:rPr lang="en-US" sz="2800" dirty="0">
                    <a:solidFill>
                      <a:srgbClr val="C00000"/>
                    </a:solidFill>
                  </a:rPr>
                  <a:t>exclusive</a:t>
                </a:r>
                <a:r>
                  <a:rPr lang="en-US" sz="2800" dirty="0"/>
                  <a:t>)?</a:t>
                </a:r>
              </a:p>
              <a:p>
                <a:endParaRPr lang="en-US" sz="2800" dirty="0"/>
              </a:p>
              <a:p>
                <a:r>
                  <a:rPr lang="en-US" sz="2800" dirty="0"/>
                  <a:t>If yes, we need to check the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𝑆</m:t>
                        </m:r>
                      </m:e>
                      <m:sub>
                        <m:r>
                          <a:rPr lang="en-US" sz="2800" i="1" dirty="0" smtClean="0">
                            <a:latin typeface="Cambria Math" panose="02040503050406030204" pitchFamily="18" charset="0"/>
                          </a:rPr>
                          <m:t>1</m:t>
                        </m:r>
                      </m:sub>
                    </m:sSub>
                  </m:oMath>
                </a14:m>
                <a:r>
                  <a:rPr lang="en-US" sz="2800" dirty="0"/>
                  <a:t> pre-condition predicates of those actions: </a:t>
                </a:r>
                <a:r>
                  <a:rPr lang="en-US" sz="2800" b="1" dirty="0" err="1">
                    <a:solidFill>
                      <a:srgbClr val="7030A0"/>
                    </a:solidFill>
                  </a:rPr>
                  <a:t>sockL</a:t>
                </a:r>
                <a:r>
                  <a:rPr lang="en-US" sz="2800" b="1" dirty="0">
                    <a:solidFill>
                      <a:srgbClr val="7030A0"/>
                    </a:solidFill>
                  </a:rPr>
                  <a:t>()</a:t>
                </a:r>
                <a:r>
                  <a:rPr lang="en-US" sz="2800" dirty="0"/>
                  <a:t> and </a:t>
                </a:r>
                <a:r>
                  <a:rPr lang="en-US" sz="2800" b="1" dirty="0" err="1">
                    <a:solidFill>
                      <a:srgbClr val="7030A0"/>
                    </a:solidFill>
                  </a:rPr>
                  <a:t>sockR</a:t>
                </a:r>
                <a:r>
                  <a:rPr lang="en-US" sz="2800" b="1" dirty="0">
                    <a:solidFill>
                      <a:srgbClr val="7030A0"/>
                    </a:solidFill>
                  </a:rPr>
                  <a:t>()</a:t>
                </a:r>
              </a:p>
              <a:p>
                <a:endParaRPr lang="en-US" sz="2800" b="1" dirty="0">
                  <a:solidFill>
                    <a:srgbClr val="7030A0"/>
                  </a:solidFill>
                </a:endParaRPr>
              </a:p>
              <a:p>
                <a:r>
                  <a:rPr lang="en-US" sz="2800" dirty="0"/>
                  <a:t>... and, then check the actions in </a:t>
                </a:r>
                <a14:m>
                  <m:oMath xmlns:m="http://schemas.openxmlformats.org/officeDocument/2006/math">
                    <m:sSub>
                      <m:sSubPr>
                        <m:ctrlPr>
                          <a:rPr lang="en-US" sz="2800" i="1" dirty="0" smtClean="0">
                            <a:latin typeface="Cambria Math" panose="02040503050406030204" pitchFamily="18" charset="0"/>
                          </a:rPr>
                        </m:ctrlPr>
                      </m:sSubPr>
                      <m:e>
                        <m:r>
                          <a:rPr lang="en-US" sz="2800" i="1" dirty="0" smtClean="0">
                            <a:latin typeface="Cambria Math" panose="02040503050406030204" pitchFamily="18" charset="0"/>
                          </a:rPr>
                          <m:t>𝐴</m:t>
                        </m:r>
                      </m:e>
                      <m:sub>
                        <m:r>
                          <a:rPr lang="en-US" sz="2800" i="1" dirty="0" smtClean="0">
                            <a:latin typeface="Cambria Math" panose="02040503050406030204" pitchFamily="18" charset="0"/>
                          </a:rPr>
                          <m:t>0</m:t>
                        </m:r>
                      </m:sub>
                    </m:sSub>
                  </m:oMath>
                </a14:m>
                <a:r>
                  <a:rPr lang="en-US" sz="2800" dirty="0"/>
                  <a:t>  that led us to that set of predicates...</a:t>
                </a:r>
                <a:endParaRPr lang="en-US" sz="2800" b="1" dirty="0">
                  <a:solidFill>
                    <a:srgbClr val="7030A0"/>
                  </a:solidFill>
                </a:endParaRPr>
              </a:p>
              <a:p>
                <a:endParaRPr lang="en-US" sz="2800" dirty="0"/>
              </a:p>
            </p:txBody>
          </p:sp>
        </mc:Choice>
        <mc:Fallback>
          <p:sp>
            <p:nvSpPr>
              <p:cNvPr id="12" name="TextBox 11">
                <a:extLst>
                  <a:ext uri="{FF2B5EF4-FFF2-40B4-BE49-F238E27FC236}">
                    <a16:creationId xmlns:a16="http://schemas.microsoft.com/office/drawing/2014/main" id="{BEA90527-F5A4-BB97-F57C-5BA714E873BF}"/>
                  </a:ext>
                </a:extLst>
              </p:cNvPr>
              <p:cNvSpPr txBox="1">
                <a:spLocks noRot="1" noChangeAspect="1" noMove="1" noResize="1" noEditPoints="1" noAdjustHandles="1" noChangeArrowheads="1" noChangeShapeType="1" noTextEdit="1"/>
              </p:cNvSpPr>
              <p:nvPr/>
            </p:nvSpPr>
            <p:spPr>
              <a:xfrm>
                <a:off x="5794941" y="1591372"/>
                <a:ext cx="5722011" cy="4401205"/>
              </a:xfrm>
              <a:prstGeom prst="rect">
                <a:avLst/>
              </a:prstGeom>
              <a:blipFill>
                <a:blip r:embed="rId3"/>
                <a:stretch>
                  <a:fillRect l="-2239" t="-1247" r="-1599"/>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FA294D05-19EA-59A3-F4D4-50BFA54490AD}"/>
              </a:ext>
            </a:extLst>
          </p:cNvPr>
          <p:cNvGrpSpPr/>
          <p:nvPr/>
        </p:nvGrpSpPr>
        <p:grpSpPr>
          <a:xfrm>
            <a:off x="-2823855" y="1684780"/>
            <a:ext cx="8088806" cy="5031071"/>
            <a:chOff x="598483" y="1684782"/>
            <a:chExt cx="8088806" cy="5031071"/>
          </a:xfrm>
        </p:grpSpPr>
        <mc:AlternateContent xmlns:mc="http://schemas.openxmlformats.org/markup-compatibility/2006" xmlns:a14="http://schemas.microsoft.com/office/drawing/2010/main">
          <mc:Choice Requires="a14">
            <p:sp>
              <p:nvSpPr>
                <p:cNvPr id="5" name="CuadroTexto 401">
                  <a:extLst>
                    <a:ext uri="{FF2B5EF4-FFF2-40B4-BE49-F238E27FC236}">
                      <a16:creationId xmlns:a16="http://schemas.microsoft.com/office/drawing/2014/main" id="{E95FAA4B-4D8D-D0C4-1CEE-A65815CE3FA9}"/>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5" name="CuadroTexto 401">
                  <a:extLst>
                    <a:ext uri="{FF2B5EF4-FFF2-40B4-BE49-F238E27FC236}">
                      <a16:creationId xmlns:a16="http://schemas.microsoft.com/office/drawing/2014/main" id="{E95FAA4B-4D8D-D0C4-1CEE-A65815CE3FA9}"/>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9"/>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6" name="CuadroTexto 401">
                  <a:extLst>
                    <a:ext uri="{FF2B5EF4-FFF2-40B4-BE49-F238E27FC236}">
                      <a16:creationId xmlns:a16="http://schemas.microsoft.com/office/drawing/2014/main" id="{DB400C89-E633-EB33-9A50-31619D180AFF}"/>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6" name="CuadroTexto 401">
                  <a:extLst>
                    <a:ext uri="{FF2B5EF4-FFF2-40B4-BE49-F238E27FC236}">
                      <a16:creationId xmlns:a16="http://schemas.microsoft.com/office/drawing/2014/main" id="{DB400C89-E633-EB33-9A50-31619D180AFF}"/>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10"/>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7" name="CuadroTexto 401">
                  <a:extLst>
                    <a:ext uri="{FF2B5EF4-FFF2-40B4-BE49-F238E27FC236}">
                      <a16:creationId xmlns:a16="http://schemas.microsoft.com/office/drawing/2014/main" id="{87FE1D54-86FC-6D62-7321-82D886C4F13A}"/>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7" name="CuadroTexto 401">
                  <a:extLst>
                    <a:ext uri="{FF2B5EF4-FFF2-40B4-BE49-F238E27FC236}">
                      <a16:creationId xmlns:a16="http://schemas.microsoft.com/office/drawing/2014/main" id="{87FE1D54-86FC-6D62-7321-82D886C4F13A}"/>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11"/>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8" name="CuadroTexto 401">
                  <a:extLst>
                    <a:ext uri="{FF2B5EF4-FFF2-40B4-BE49-F238E27FC236}">
                      <a16:creationId xmlns:a16="http://schemas.microsoft.com/office/drawing/2014/main" id="{8A86B69D-0E23-7E30-C9E9-0268C51B43B0}"/>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8" name="CuadroTexto 401">
                  <a:extLst>
                    <a:ext uri="{FF2B5EF4-FFF2-40B4-BE49-F238E27FC236}">
                      <a16:creationId xmlns:a16="http://schemas.microsoft.com/office/drawing/2014/main" id="{8A86B69D-0E23-7E30-C9E9-0268C51B43B0}"/>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1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9" name="CuadroTexto 401">
                  <a:extLst>
                    <a:ext uri="{FF2B5EF4-FFF2-40B4-BE49-F238E27FC236}">
                      <a16:creationId xmlns:a16="http://schemas.microsoft.com/office/drawing/2014/main" id="{C68B015A-4B99-8D39-EA0B-F1A7683F9063}"/>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9" name="CuadroTexto 401">
                  <a:extLst>
                    <a:ext uri="{FF2B5EF4-FFF2-40B4-BE49-F238E27FC236}">
                      <a16:creationId xmlns:a16="http://schemas.microsoft.com/office/drawing/2014/main" id="{C68B015A-4B99-8D39-EA0B-F1A7683F9063}"/>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13"/>
                  <a:stretch>
                    <a:fillRect/>
                  </a:stretch>
                </a:blipFill>
              </p:spPr>
              <p:txBody>
                <a:bodyPr/>
                <a:lstStyle/>
                <a:p>
                  <a:r>
                    <a:rPr lang="en-US">
                      <a:noFill/>
                    </a:rPr>
                    <a:t> </a:t>
                  </a:r>
                </a:p>
              </p:txBody>
            </p:sp>
          </mc:Fallback>
        </mc:AlternateContent>
        <p:grpSp>
          <p:nvGrpSpPr>
            <p:cNvPr id="10" name="Group 9">
              <a:extLst>
                <a:ext uri="{FF2B5EF4-FFF2-40B4-BE49-F238E27FC236}">
                  <a16:creationId xmlns:a16="http://schemas.microsoft.com/office/drawing/2014/main" id="{37554ED9-57AF-2018-1EA6-13C2CFD020E6}"/>
                </a:ext>
              </a:extLst>
            </p:cNvPr>
            <p:cNvGrpSpPr/>
            <p:nvPr/>
          </p:nvGrpSpPr>
          <p:grpSpPr>
            <a:xfrm>
              <a:off x="5182711" y="3270284"/>
              <a:ext cx="2209767" cy="219457"/>
              <a:chOff x="7598058" y="4341524"/>
              <a:chExt cx="2030807" cy="205956"/>
            </a:xfrm>
          </p:grpSpPr>
          <p:cxnSp>
            <p:nvCxnSpPr>
              <p:cNvPr id="115" name="Straight Connector 114">
                <a:extLst>
                  <a:ext uri="{FF2B5EF4-FFF2-40B4-BE49-F238E27FC236}">
                    <a16:creationId xmlns:a16="http://schemas.microsoft.com/office/drawing/2014/main" id="{AA63BA8E-9BAF-B74C-2AD0-F731308FA9D3}"/>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6" name="Rectangle 115">
                <a:extLst>
                  <a:ext uri="{FF2B5EF4-FFF2-40B4-BE49-F238E27FC236}">
                    <a16:creationId xmlns:a16="http://schemas.microsoft.com/office/drawing/2014/main" id="{C656474F-65E5-747D-43A6-78BC9812BE6F}"/>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11" name="CuadroTexto 319">
              <a:extLst>
                <a:ext uri="{FF2B5EF4-FFF2-40B4-BE49-F238E27FC236}">
                  <a16:creationId xmlns:a16="http://schemas.microsoft.com/office/drawing/2014/main" id="{1CB229BC-E369-EA7E-8983-08900BA67097}"/>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13" name="CuadroTexto 273">
              <a:extLst>
                <a:ext uri="{FF2B5EF4-FFF2-40B4-BE49-F238E27FC236}">
                  <a16:creationId xmlns:a16="http://schemas.microsoft.com/office/drawing/2014/main" id="{7977A77E-224E-E878-D71F-8BB488BA56CD}"/>
                </a:ext>
              </a:extLst>
            </p:cNvPr>
            <p:cNvSpPr txBox="1"/>
            <p:nvPr/>
          </p:nvSpPr>
          <p:spPr>
            <a:xfrm>
              <a:off x="2259850" y="4616482"/>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14" name="CuadroTexto 259">
              <a:extLst>
                <a:ext uri="{FF2B5EF4-FFF2-40B4-BE49-F238E27FC236}">
                  <a16:creationId xmlns:a16="http://schemas.microsoft.com/office/drawing/2014/main" id="{059315A9-AFB4-D591-BB03-1078DC7EBE6B}"/>
                </a:ext>
              </a:extLst>
            </p:cNvPr>
            <p:cNvSpPr txBox="1"/>
            <p:nvPr/>
          </p:nvSpPr>
          <p:spPr>
            <a:xfrm>
              <a:off x="2273473" y="2708485"/>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15" name="Rectángulo 205">
                  <a:extLst>
                    <a:ext uri="{FF2B5EF4-FFF2-40B4-BE49-F238E27FC236}">
                      <a16:creationId xmlns:a16="http://schemas.microsoft.com/office/drawing/2014/main" id="{A29B2D91-351D-F367-2673-9E8EE976FC45}"/>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endParaRPr lang="en-US" sz="2400" dirty="0">
                    <a:solidFill>
                      <a:srgbClr val="7030A0"/>
                    </a:solidFill>
                  </a:endParaRPr>
                </a:p>
              </p:txBody>
            </p:sp>
          </mc:Choice>
          <mc:Fallback xmlns="">
            <p:sp>
              <p:nvSpPr>
                <p:cNvPr id="15" name="Rectángulo 205">
                  <a:extLst>
                    <a:ext uri="{FF2B5EF4-FFF2-40B4-BE49-F238E27FC236}">
                      <a16:creationId xmlns:a16="http://schemas.microsoft.com/office/drawing/2014/main" id="{A29B2D91-351D-F367-2673-9E8EE976FC45}"/>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14"/>
                  <a:stretch>
                    <a:fillRect r="-9091"/>
                  </a:stretch>
                </a:blipFill>
                <a:ln w="19051">
                  <a:solidFill>
                    <a:srgbClr val="7030A0"/>
                  </a:solidFill>
                </a:ln>
              </p:spPr>
              <p:txBody>
                <a:bodyPr/>
                <a:lstStyle/>
                <a:p>
                  <a:r>
                    <a:rPr lang="en-US">
                      <a:noFill/>
                    </a:rPr>
                    <a:t> </a:t>
                  </a:r>
                </a:p>
              </p:txBody>
            </p:sp>
          </mc:Fallback>
        </mc:AlternateContent>
        <p:sp>
          <p:nvSpPr>
            <p:cNvPr id="16" name="Rectángulo 195">
              <a:extLst>
                <a:ext uri="{FF2B5EF4-FFF2-40B4-BE49-F238E27FC236}">
                  <a16:creationId xmlns:a16="http://schemas.microsoft.com/office/drawing/2014/main" id="{DA81B06C-A0A9-0214-1340-B75573BC267B}"/>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err="1">
                  <a:solidFill>
                    <a:srgbClr val="7030A0"/>
                  </a:solidFill>
                </a:rPr>
                <a:t>bareL</a:t>
              </a:r>
              <a:r>
                <a:rPr lang="en-US" sz="2400" dirty="0">
                  <a:solidFill>
                    <a:srgbClr val="7030A0"/>
                  </a:solidFill>
                </a:rPr>
                <a:t>()</a:t>
              </a:r>
            </a:p>
            <a:p>
              <a:pPr algn="ctr"/>
              <a:r>
                <a:rPr lang="en-US" sz="2400" dirty="0" err="1">
                  <a:solidFill>
                    <a:srgbClr val="7030A0"/>
                  </a:solidFill>
                </a:rPr>
                <a:t>bareR</a:t>
              </a:r>
              <a:r>
                <a:rPr lang="en-US" sz="2400" dirty="0">
                  <a:solidFill>
                    <a:srgbClr val="7030A0"/>
                  </a:solidFill>
                </a:rPr>
                <a:t>()</a:t>
              </a:r>
            </a:p>
            <a:p>
              <a:pPr algn="ctr"/>
              <a:endParaRPr lang="en-US" sz="2400" dirty="0">
                <a:solidFill>
                  <a:srgbClr val="7030A0"/>
                </a:solidFill>
              </a:endParaRPr>
            </a:p>
          </p:txBody>
        </p:sp>
        <p:grpSp>
          <p:nvGrpSpPr>
            <p:cNvPr id="17" name="Group 16">
              <a:extLst>
                <a:ext uri="{FF2B5EF4-FFF2-40B4-BE49-F238E27FC236}">
                  <a16:creationId xmlns:a16="http://schemas.microsoft.com/office/drawing/2014/main" id="{01961AB6-4E94-16FB-43A0-F23EF8279A82}"/>
                </a:ext>
              </a:extLst>
            </p:cNvPr>
            <p:cNvGrpSpPr/>
            <p:nvPr/>
          </p:nvGrpSpPr>
          <p:grpSpPr>
            <a:xfrm>
              <a:off x="1807468" y="3630936"/>
              <a:ext cx="2227945" cy="219456"/>
              <a:chOff x="7567844" y="3984077"/>
              <a:chExt cx="2047512" cy="205956"/>
            </a:xfrm>
          </p:grpSpPr>
          <p:cxnSp>
            <p:nvCxnSpPr>
              <p:cNvPr id="113" name="Straight Connector 112">
                <a:extLst>
                  <a:ext uri="{FF2B5EF4-FFF2-40B4-BE49-F238E27FC236}">
                    <a16:creationId xmlns:a16="http://schemas.microsoft.com/office/drawing/2014/main" id="{4D19052D-6630-96E1-C421-D37C73B1FF9A}"/>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4" name="Rectangle 113">
                <a:extLst>
                  <a:ext uri="{FF2B5EF4-FFF2-40B4-BE49-F238E27FC236}">
                    <a16:creationId xmlns:a16="http://schemas.microsoft.com/office/drawing/2014/main" id="{93B3012E-DF99-B7A3-7F31-46C2E846D6D6}"/>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8" name="Straight Connector 17">
              <a:extLst>
                <a:ext uri="{FF2B5EF4-FFF2-40B4-BE49-F238E27FC236}">
                  <a16:creationId xmlns:a16="http://schemas.microsoft.com/office/drawing/2014/main" id="{40625BD8-C710-E7AC-9786-15F0DDED3BB9}"/>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19" name="Straight Connector 18">
              <a:extLst>
                <a:ext uri="{FF2B5EF4-FFF2-40B4-BE49-F238E27FC236}">
                  <a16:creationId xmlns:a16="http://schemas.microsoft.com/office/drawing/2014/main" id="{827E20A2-928A-37D2-6A52-1C76FFE806CB}"/>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0" name="Straight Connector 19">
              <a:extLst>
                <a:ext uri="{FF2B5EF4-FFF2-40B4-BE49-F238E27FC236}">
                  <a16:creationId xmlns:a16="http://schemas.microsoft.com/office/drawing/2014/main" id="{0F86C18B-B530-B65A-ADBA-BCD64836A2B8}"/>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21" name="Straight Connector 20">
              <a:extLst>
                <a:ext uri="{FF2B5EF4-FFF2-40B4-BE49-F238E27FC236}">
                  <a16:creationId xmlns:a16="http://schemas.microsoft.com/office/drawing/2014/main" id="{801FCEF4-D7CA-B5AD-AE17-E8B933EDAD35}"/>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22" name="CuadroTexto 273">
              <a:extLst>
                <a:ext uri="{FF2B5EF4-FFF2-40B4-BE49-F238E27FC236}">
                  <a16:creationId xmlns:a16="http://schemas.microsoft.com/office/drawing/2014/main" id="{73F402DE-82E1-7EE3-2D87-4DA0784CB977}"/>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defPPr>
                <a:defRPr lang="en-US"/>
              </a:defPPr>
              <a:lvl1pPr algn="ctr">
                <a:defRPr sz="2400">
                  <a:solidFill>
                    <a:srgbClr val="00B050"/>
                  </a:solidFill>
                </a:defRPr>
              </a:lvl1pPr>
            </a:lstStyle>
            <a:p>
              <a:r>
                <a:rPr lang="en-US" dirty="0" err="1"/>
                <a:t>putShoeR</a:t>
              </a:r>
              <a:endParaRPr lang="en-US" dirty="0"/>
            </a:p>
          </p:txBody>
        </p:sp>
        <p:sp>
          <p:nvSpPr>
            <p:cNvPr id="23" name="CuadroTexto 259">
              <a:extLst>
                <a:ext uri="{FF2B5EF4-FFF2-40B4-BE49-F238E27FC236}">
                  <a16:creationId xmlns:a16="http://schemas.microsoft.com/office/drawing/2014/main" id="{35F66D27-2E71-1B14-96AE-BC83F66D654C}"/>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24" name="Straight Connector 23">
              <a:extLst>
                <a:ext uri="{FF2B5EF4-FFF2-40B4-BE49-F238E27FC236}">
                  <a16:creationId xmlns:a16="http://schemas.microsoft.com/office/drawing/2014/main" id="{94290011-7A2C-B22A-0BE8-350E8C867DFE}"/>
                </a:ext>
              </a:extLst>
            </p:cNvPr>
            <p:cNvCxnSpPr>
              <a:cxnSpLocks/>
              <a:endCxn id="22"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25" name="Straight Connector 24">
              <a:extLst>
                <a:ext uri="{FF2B5EF4-FFF2-40B4-BE49-F238E27FC236}">
                  <a16:creationId xmlns:a16="http://schemas.microsoft.com/office/drawing/2014/main" id="{F50AD238-5627-38CA-8833-94669CAAB06C}"/>
                </a:ext>
              </a:extLst>
            </p:cNvPr>
            <p:cNvCxnSpPr>
              <a:cxnSpLocks/>
              <a:endCxn id="23"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26" name="Straight Connector 25">
              <a:extLst>
                <a:ext uri="{FF2B5EF4-FFF2-40B4-BE49-F238E27FC236}">
                  <a16:creationId xmlns:a16="http://schemas.microsoft.com/office/drawing/2014/main" id="{A0F2A510-0B4C-00E0-5B49-7C2AEC1C3F14}"/>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27" name="Straight Connector 26">
              <a:extLst>
                <a:ext uri="{FF2B5EF4-FFF2-40B4-BE49-F238E27FC236}">
                  <a16:creationId xmlns:a16="http://schemas.microsoft.com/office/drawing/2014/main" id="{C105E3FB-9E67-E487-4ABF-7F1ACDAE72D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28" name="CuadroTexto 319">
              <a:extLst>
                <a:ext uri="{FF2B5EF4-FFF2-40B4-BE49-F238E27FC236}">
                  <a16:creationId xmlns:a16="http://schemas.microsoft.com/office/drawing/2014/main" id="{777E5747-31C7-6B7E-355E-80F504385861}"/>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0" name="CuadroTexto 273">
              <a:extLst>
                <a:ext uri="{FF2B5EF4-FFF2-40B4-BE49-F238E27FC236}">
                  <a16:creationId xmlns:a16="http://schemas.microsoft.com/office/drawing/2014/main" id="{D17283E6-7AA6-DCCE-5461-8C22BA22CB34}"/>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1" name="CuadroTexto 259">
              <a:extLst>
                <a:ext uri="{FF2B5EF4-FFF2-40B4-BE49-F238E27FC236}">
                  <a16:creationId xmlns:a16="http://schemas.microsoft.com/office/drawing/2014/main" id="{98686B82-1F95-190B-29F7-8211A58C10C0}"/>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 name="Rectángulo 205">
                  <a:extLst>
                    <a:ext uri="{FF2B5EF4-FFF2-40B4-BE49-F238E27FC236}">
                      <a16:creationId xmlns:a16="http://schemas.microsoft.com/office/drawing/2014/main" id="{92A4D836-B76E-B257-F65D-BCC63C7056E1}"/>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 name="Rectángulo 205">
                  <a:extLst>
                    <a:ext uri="{FF2B5EF4-FFF2-40B4-BE49-F238E27FC236}">
                      <a16:creationId xmlns:a16="http://schemas.microsoft.com/office/drawing/2014/main" id="{92A4D836-B76E-B257-F65D-BCC63C7056E1}"/>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15"/>
                  <a:stretch>
                    <a:fillRect t="-1368" r="-8597" b="-3420"/>
                  </a:stretch>
                </a:blipFill>
                <a:ln w="19051">
                  <a:solidFill>
                    <a:srgbClr val="7030A0"/>
                  </a:solidFill>
                </a:ln>
              </p:spPr>
              <p:txBody>
                <a:bodyPr/>
                <a:lstStyle/>
                <a:p>
                  <a:r>
                    <a:rPr lang="en-US">
                      <a:noFill/>
                    </a:rPr>
                    <a:t> </a:t>
                  </a:r>
                </a:p>
              </p:txBody>
            </p:sp>
          </mc:Fallback>
        </mc:AlternateContent>
        <p:grpSp>
          <p:nvGrpSpPr>
            <p:cNvPr id="33" name="Group 32">
              <a:extLst>
                <a:ext uri="{FF2B5EF4-FFF2-40B4-BE49-F238E27FC236}">
                  <a16:creationId xmlns:a16="http://schemas.microsoft.com/office/drawing/2014/main" id="{FBB19CD1-1F33-7C74-F845-83B8AACBAD7E}"/>
                </a:ext>
              </a:extLst>
            </p:cNvPr>
            <p:cNvGrpSpPr/>
            <p:nvPr/>
          </p:nvGrpSpPr>
          <p:grpSpPr>
            <a:xfrm>
              <a:off x="5181100" y="3630936"/>
              <a:ext cx="2314279" cy="219456"/>
              <a:chOff x="7567844" y="3984077"/>
              <a:chExt cx="2126855" cy="205956"/>
            </a:xfrm>
          </p:grpSpPr>
          <p:cxnSp>
            <p:nvCxnSpPr>
              <p:cNvPr id="111" name="Straight Connector 110">
                <a:extLst>
                  <a:ext uri="{FF2B5EF4-FFF2-40B4-BE49-F238E27FC236}">
                    <a16:creationId xmlns:a16="http://schemas.microsoft.com/office/drawing/2014/main" id="{0BE4F7B8-8129-7861-778A-3C9327C8DCAF}"/>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2" name="Rectangle 111">
                <a:extLst>
                  <a:ext uri="{FF2B5EF4-FFF2-40B4-BE49-F238E27FC236}">
                    <a16:creationId xmlns:a16="http://schemas.microsoft.com/office/drawing/2014/main" id="{F2664173-F25F-1818-571D-7339AAB39B10}"/>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4" name="Straight Connector 33">
              <a:extLst>
                <a:ext uri="{FF2B5EF4-FFF2-40B4-BE49-F238E27FC236}">
                  <a16:creationId xmlns:a16="http://schemas.microsoft.com/office/drawing/2014/main" id="{C3335F99-5938-255F-A569-5B6892107536}"/>
                </a:ext>
              </a:extLst>
            </p:cNvPr>
            <p:cNvCxnSpPr>
              <a:cxnSpLocks/>
              <a:stCxn id="31"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5" name="Group 34">
              <a:extLst>
                <a:ext uri="{FF2B5EF4-FFF2-40B4-BE49-F238E27FC236}">
                  <a16:creationId xmlns:a16="http://schemas.microsoft.com/office/drawing/2014/main" id="{313BB818-C96B-12D7-AC72-8075F8F43EC4}"/>
                </a:ext>
              </a:extLst>
            </p:cNvPr>
            <p:cNvGrpSpPr/>
            <p:nvPr/>
          </p:nvGrpSpPr>
          <p:grpSpPr>
            <a:xfrm>
              <a:off x="5181101" y="4003255"/>
              <a:ext cx="2314277" cy="219456"/>
              <a:chOff x="7567844" y="3653334"/>
              <a:chExt cx="2126853" cy="205956"/>
            </a:xfrm>
          </p:grpSpPr>
          <p:cxnSp>
            <p:nvCxnSpPr>
              <p:cNvPr id="109" name="Straight Connector 108">
                <a:extLst>
                  <a:ext uri="{FF2B5EF4-FFF2-40B4-BE49-F238E27FC236}">
                    <a16:creationId xmlns:a16="http://schemas.microsoft.com/office/drawing/2014/main" id="{945E9FD9-0400-1C7C-47C5-70E53177AE95}"/>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10" name="Rectangle 109">
                <a:extLst>
                  <a:ext uri="{FF2B5EF4-FFF2-40B4-BE49-F238E27FC236}">
                    <a16:creationId xmlns:a16="http://schemas.microsoft.com/office/drawing/2014/main" id="{701CD0ED-7A78-1730-60FE-107724BFABBC}"/>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6" name="Straight Connector 35">
              <a:extLst>
                <a:ext uri="{FF2B5EF4-FFF2-40B4-BE49-F238E27FC236}">
                  <a16:creationId xmlns:a16="http://schemas.microsoft.com/office/drawing/2014/main" id="{D66C5466-6436-AE01-78CE-E9D30E7DC1C5}"/>
                </a:ext>
              </a:extLst>
            </p:cNvPr>
            <p:cNvCxnSpPr>
              <a:cxnSpLocks/>
              <a:stCxn id="30"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7" name="Straight Connector 36">
              <a:extLst>
                <a:ext uri="{FF2B5EF4-FFF2-40B4-BE49-F238E27FC236}">
                  <a16:creationId xmlns:a16="http://schemas.microsoft.com/office/drawing/2014/main" id="{E7C7FB5C-60D9-F46B-5CE4-9862315D20C1}"/>
                </a:ext>
              </a:extLst>
            </p:cNvPr>
            <p:cNvCxnSpPr>
              <a:cxnSpLocks/>
              <a:stCxn id="31"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8" name="Straight Connector 37">
              <a:extLst>
                <a:ext uri="{FF2B5EF4-FFF2-40B4-BE49-F238E27FC236}">
                  <a16:creationId xmlns:a16="http://schemas.microsoft.com/office/drawing/2014/main" id="{3A14E2B3-A3DC-1E8C-AB40-BCE1685513A8}"/>
                </a:ext>
              </a:extLst>
            </p:cNvPr>
            <p:cNvCxnSpPr>
              <a:cxnSpLocks/>
              <a:stCxn id="30"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9" name="Straight Connector 38">
              <a:extLst>
                <a:ext uri="{FF2B5EF4-FFF2-40B4-BE49-F238E27FC236}">
                  <a16:creationId xmlns:a16="http://schemas.microsoft.com/office/drawing/2014/main" id="{7F4FA1BF-8180-10A7-286A-0565F69D635B}"/>
                </a:ext>
              </a:extLst>
            </p:cNvPr>
            <p:cNvCxnSpPr>
              <a:cxnSpLocks/>
              <a:stCxn id="23"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40" name="Straight Connector 39">
              <a:extLst>
                <a:ext uri="{FF2B5EF4-FFF2-40B4-BE49-F238E27FC236}">
                  <a16:creationId xmlns:a16="http://schemas.microsoft.com/office/drawing/2014/main" id="{9F57BEAB-F341-12BA-622C-E2A57EF7196A}"/>
                </a:ext>
              </a:extLst>
            </p:cNvPr>
            <p:cNvCxnSpPr>
              <a:cxnSpLocks/>
              <a:stCxn id="23"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41" name="Straight Connector 40">
              <a:extLst>
                <a:ext uri="{FF2B5EF4-FFF2-40B4-BE49-F238E27FC236}">
                  <a16:creationId xmlns:a16="http://schemas.microsoft.com/office/drawing/2014/main" id="{CF8BA954-A09F-C54D-0A7B-87E35C3C7A52}"/>
                </a:ext>
              </a:extLst>
            </p:cNvPr>
            <p:cNvCxnSpPr>
              <a:cxnSpLocks/>
              <a:stCxn id="22"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42" name="Straight Connector 41">
              <a:extLst>
                <a:ext uri="{FF2B5EF4-FFF2-40B4-BE49-F238E27FC236}">
                  <a16:creationId xmlns:a16="http://schemas.microsoft.com/office/drawing/2014/main" id="{9F9307BD-BD16-57BA-763C-1F420BCD95D7}"/>
                </a:ext>
              </a:extLst>
            </p:cNvPr>
            <p:cNvCxnSpPr>
              <a:cxnSpLocks/>
              <a:stCxn id="22"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43" name="Group 42">
              <a:extLst>
                <a:ext uri="{FF2B5EF4-FFF2-40B4-BE49-F238E27FC236}">
                  <a16:creationId xmlns:a16="http://schemas.microsoft.com/office/drawing/2014/main" id="{250509D4-57A0-AAD9-66CB-0B6E2F0B93B5}"/>
                </a:ext>
              </a:extLst>
            </p:cNvPr>
            <p:cNvGrpSpPr/>
            <p:nvPr/>
          </p:nvGrpSpPr>
          <p:grpSpPr>
            <a:xfrm>
              <a:off x="5175122" y="5092902"/>
              <a:ext cx="2377457" cy="219456"/>
              <a:chOff x="7567844" y="3948321"/>
              <a:chExt cx="2184916" cy="205956"/>
            </a:xfrm>
          </p:grpSpPr>
          <p:cxnSp>
            <p:nvCxnSpPr>
              <p:cNvPr id="107" name="Straight Connector 106">
                <a:extLst>
                  <a:ext uri="{FF2B5EF4-FFF2-40B4-BE49-F238E27FC236}">
                    <a16:creationId xmlns:a16="http://schemas.microsoft.com/office/drawing/2014/main" id="{4CF79A64-C9E0-0727-F5A3-1ECAF380E606}"/>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108" name="Rectangle 107">
                <a:extLst>
                  <a:ext uri="{FF2B5EF4-FFF2-40B4-BE49-F238E27FC236}">
                    <a16:creationId xmlns:a16="http://schemas.microsoft.com/office/drawing/2014/main" id="{49A94D31-1E9E-0DA6-E561-81EC25B3A91C}"/>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44" name="Straight Connector 43">
              <a:extLst>
                <a:ext uri="{FF2B5EF4-FFF2-40B4-BE49-F238E27FC236}">
                  <a16:creationId xmlns:a16="http://schemas.microsoft.com/office/drawing/2014/main" id="{DAFCE083-E2C3-D913-AC4F-D86A810B33FD}"/>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45" name="Rectangle 44">
              <a:extLst>
                <a:ext uri="{FF2B5EF4-FFF2-40B4-BE49-F238E27FC236}">
                  <a16:creationId xmlns:a16="http://schemas.microsoft.com/office/drawing/2014/main" id="{314D0494-407A-8E3E-7624-6DFDD05C3390}"/>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8" name="Straight Connector 47">
              <a:extLst>
                <a:ext uri="{FF2B5EF4-FFF2-40B4-BE49-F238E27FC236}">
                  <a16:creationId xmlns:a16="http://schemas.microsoft.com/office/drawing/2014/main" id="{C0B87585-F85C-F97E-8F90-67ACF1AB52BA}"/>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1" name="Rectangle 50">
              <a:extLst>
                <a:ext uri="{FF2B5EF4-FFF2-40B4-BE49-F238E27FC236}">
                  <a16:creationId xmlns:a16="http://schemas.microsoft.com/office/drawing/2014/main" id="{9F54966A-397A-5C5E-43D0-90F9DE86DFA6}"/>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2" name="Straight Connector 51">
              <a:extLst>
                <a:ext uri="{FF2B5EF4-FFF2-40B4-BE49-F238E27FC236}">
                  <a16:creationId xmlns:a16="http://schemas.microsoft.com/office/drawing/2014/main" id="{B3FDE73C-2320-77ED-C936-FFE3EB554B93}"/>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53" name="Straight Connector 52">
              <a:extLst>
                <a:ext uri="{FF2B5EF4-FFF2-40B4-BE49-F238E27FC236}">
                  <a16:creationId xmlns:a16="http://schemas.microsoft.com/office/drawing/2014/main" id="{05C8DAB7-6B02-9B04-8754-08D95C8C659F}"/>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54" name="Group 53">
              <a:extLst>
                <a:ext uri="{FF2B5EF4-FFF2-40B4-BE49-F238E27FC236}">
                  <a16:creationId xmlns:a16="http://schemas.microsoft.com/office/drawing/2014/main" id="{6DC6CE3F-BAF5-CA81-4AA8-4CED127E02AF}"/>
                </a:ext>
              </a:extLst>
            </p:cNvPr>
            <p:cNvGrpSpPr/>
            <p:nvPr/>
          </p:nvGrpSpPr>
          <p:grpSpPr>
            <a:xfrm>
              <a:off x="5182711" y="2531914"/>
              <a:ext cx="2377457" cy="219456"/>
              <a:chOff x="7567844" y="3948321"/>
              <a:chExt cx="2184916" cy="205956"/>
            </a:xfrm>
          </p:grpSpPr>
          <p:cxnSp>
            <p:nvCxnSpPr>
              <p:cNvPr id="59" name="Straight Connector 58">
                <a:extLst>
                  <a:ext uri="{FF2B5EF4-FFF2-40B4-BE49-F238E27FC236}">
                    <a16:creationId xmlns:a16="http://schemas.microsoft.com/office/drawing/2014/main" id="{A71BADC7-794F-3C79-12C3-A460475ECF35}"/>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60" name="Rectangle 59">
                <a:extLst>
                  <a:ext uri="{FF2B5EF4-FFF2-40B4-BE49-F238E27FC236}">
                    <a16:creationId xmlns:a16="http://schemas.microsoft.com/office/drawing/2014/main" id="{79094FB7-5C92-28E3-F52B-6E6B0C6AADB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55" name="Group 54">
              <a:extLst>
                <a:ext uri="{FF2B5EF4-FFF2-40B4-BE49-F238E27FC236}">
                  <a16:creationId xmlns:a16="http://schemas.microsoft.com/office/drawing/2014/main" id="{74118FAA-2204-66BE-3A45-C14ED99FF3D0}"/>
                </a:ext>
              </a:extLst>
            </p:cNvPr>
            <p:cNvGrpSpPr/>
            <p:nvPr/>
          </p:nvGrpSpPr>
          <p:grpSpPr>
            <a:xfrm>
              <a:off x="1807467" y="4003255"/>
              <a:ext cx="2227947" cy="219456"/>
              <a:chOff x="7567844" y="3653334"/>
              <a:chExt cx="2047514" cy="205956"/>
            </a:xfrm>
          </p:grpSpPr>
          <p:cxnSp>
            <p:nvCxnSpPr>
              <p:cNvPr id="56" name="Straight Connector 55">
                <a:extLst>
                  <a:ext uri="{FF2B5EF4-FFF2-40B4-BE49-F238E27FC236}">
                    <a16:creationId xmlns:a16="http://schemas.microsoft.com/office/drawing/2014/main" id="{7460B980-4957-F147-68F6-446010351822}"/>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57" name="Rectangle 56">
                <a:extLst>
                  <a:ext uri="{FF2B5EF4-FFF2-40B4-BE49-F238E27FC236}">
                    <a16:creationId xmlns:a16="http://schemas.microsoft.com/office/drawing/2014/main" id="{2C3631C5-CD91-5589-E48E-086121321D1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spTree>
    <p:extLst>
      <p:ext uri="{BB962C8B-B14F-4D97-AF65-F5344CB8AC3E}">
        <p14:creationId xmlns:p14="http://schemas.microsoft.com/office/powerpoint/2010/main" val="156947385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D3A3D4-B6FD-D9DC-7C25-A2975A665264}"/>
              </a:ext>
            </a:extLst>
          </p:cNvPr>
          <p:cNvSpPr>
            <a:spLocks noGrp="1"/>
          </p:cNvSpPr>
          <p:nvPr>
            <p:ph type="title"/>
          </p:nvPr>
        </p:nvSpPr>
        <p:spPr/>
        <p:txBody>
          <a:bodyPr/>
          <a:lstStyle/>
          <a:p>
            <a:r>
              <a:rPr lang="en-US" dirty="0"/>
              <a:t>Building a Planning Graph</a:t>
            </a:r>
          </a:p>
        </p:txBody>
      </p:sp>
      <p:sp>
        <p:nvSpPr>
          <p:cNvPr id="3" name="Content Placeholder 2">
            <a:extLst>
              <a:ext uri="{FF2B5EF4-FFF2-40B4-BE49-F238E27FC236}">
                <a16:creationId xmlns:a16="http://schemas.microsoft.com/office/drawing/2014/main" id="{7A31B057-AF0B-E145-4C89-5F4B03DCECBC}"/>
              </a:ext>
            </a:extLst>
          </p:cNvPr>
          <p:cNvSpPr>
            <a:spLocks noGrp="1"/>
          </p:cNvSpPr>
          <p:nvPr>
            <p:ph idx="1"/>
          </p:nvPr>
        </p:nvSpPr>
        <p:spPr>
          <a:xfrm>
            <a:off x="552099" y="1113179"/>
            <a:ext cx="11598762" cy="455582"/>
          </a:xfrm>
        </p:spPr>
        <p:txBody>
          <a:bodyPr/>
          <a:lstStyle/>
          <a:p>
            <a:r>
              <a:rPr lang="en-US" dirty="0">
                <a:solidFill>
                  <a:srgbClr val="C00000"/>
                </a:solidFill>
              </a:rPr>
              <a:t>Search</a:t>
            </a:r>
            <a:r>
              <a:rPr lang="en-US" dirty="0"/>
              <a:t> backwards for solution of non-exclusive predicates and actions</a:t>
            </a:r>
          </a:p>
          <a:p>
            <a:endParaRPr lang="en-US" dirty="0"/>
          </a:p>
        </p:txBody>
      </p:sp>
      <p:sp>
        <p:nvSpPr>
          <p:cNvPr id="12" name="TextBox 11">
            <a:extLst>
              <a:ext uri="{FF2B5EF4-FFF2-40B4-BE49-F238E27FC236}">
                <a16:creationId xmlns:a16="http://schemas.microsoft.com/office/drawing/2014/main" id="{BEA90527-F5A4-BB97-F57C-5BA714E873BF}"/>
              </a:ext>
            </a:extLst>
          </p:cNvPr>
          <p:cNvSpPr txBox="1"/>
          <p:nvPr/>
        </p:nvSpPr>
        <p:spPr>
          <a:xfrm>
            <a:off x="9227046" y="1640047"/>
            <a:ext cx="2818904" cy="4832092"/>
          </a:xfrm>
          <a:prstGeom prst="rect">
            <a:avLst/>
          </a:prstGeom>
          <a:noFill/>
        </p:spPr>
        <p:txBody>
          <a:bodyPr wrap="square" rtlCol="0">
            <a:spAutoFit/>
          </a:bodyPr>
          <a:lstStyle/>
          <a:p>
            <a:r>
              <a:rPr lang="en-US" sz="2800" b="1" dirty="0"/>
              <a:t>Solution found!</a:t>
            </a:r>
          </a:p>
          <a:p>
            <a:endParaRPr lang="en-US" sz="2800" dirty="0"/>
          </a:p>
          <a:p>
            <a:r>
              <a:rPr lang="en-US" sz="2800" dirty="0"/>
              <a:t>We can do </a:t>
            </a:r>
            <a:r>
              <a:rPr lang="en-US" sz="2800" dirty="0" err="1">
                <a:solidFill>
                  <a:srgbClr val="00B0F0"/>
                </a:solidFill>
              </a:rPr>
              <a:t>putSockL</a:t>
            </a:r>
            <a:r>
              <a:rPr lang="en-US" sz="2800" dirty="0"/>
              <a:t> and </a:t>
            </a:r>
            <a:r>
              <a:rPr lang="en-US" sz="2800" dirty="0" err="1">
                <a:solidFill>
                  <a:schemeClr val="accent2"/>
                </a:solidFill>
              </a:rPr>
              <a:t>putSockR</a:t>
            </a:r>
            <a:endParaRPr lang="en-US" sz="2800" dirty="0">
              <a:solidFill>
                <a:schemeClr val="accent2"/>
              </a:solidFill>
            </a:endParaRPr>
          </a:p>
          <a:p>
            <a:r>
              <a:rPr lang="en-US" sz="2800" dirty="0"/>
              <a:t>in any order, then</a:t>
            </a:r>
          </a:p>
          <a:p>
            <a:endParaRPr lang="en-US" sz="2800" dirty="0"/>
          </a:p>
          <a:p>
            <a:r>
              <a:rPr lang="en-US" sz="2800" dirty="0"/>
              <a:t>We can do </a:t>
            </a:r>
            <a:r>
              <a:rPr lang="en-US" sz="2800" dirty="0" err="1">
                <a:solidFill>
                  <a:srgbClr val="D60093"/>
                </a:solidFill>
              </a:rPr>
              <a:t>putShoeL</a:t>
            </a:r>
            <a:r>
              <a:rPr lang="en-US" sz="2800" dirty="0"/>
              <a:t> and </a:t>
            </a:r>
            <a:r>
              <a:rPr lang="en-US" sz="2800" dirty="0" err="1">
                <a:solidFill>
                  <a:srgbClr val="00B050"/>
                </a:solidFill>
              </a:rPr>
              <a:t>putShoeR</a:t>
            </a:r>
            <a:endParaRPr lang="en-US" sz="2800" dirty="0">
              <a:solidFill>
                <a:srgbClr val="00B050"/>
              </a:solidFill>
            </a:endParaRPr>
          </a:p>
          <a:p>
            <a:r>
              <a:rPr lang="en-US" sz="2800" dirty="0"/>
              <a:t>in any order</a:t>
            </a:r>
          </a:p>
        </p:txBody>
      </p:sp>
      <p:grpSp>
        <p:nvGrpSpPr>
          <p:cNvPr id="297" name="Group 296">
            <a:extLst>
              <a:ext uri="{FF2B5EF4-FFF2-40B4-BE49-F238E27FC236}">
                <a16:creationId xmlns:a16="http://schemas.microsoft.com/office/drawing/2014/main" id="{432F43B1-06FC-8F53-2FA1-BE698517C601}"/>
              </a:ext>
            </a:extLst>
          </p:cNvPr>
          <p:cNvGrpSpPr/>
          <p:nvPr/>
        </p:nvGrpSpPr>
        <p:grpSpPr>
          <a:xfrm>
            <a:off x="598483" y="1684782"/>
            <a:ext cx="8088806" cy="5031071"/>
            <a:chOff x="598483" y="1684782"/>
            <a:chExt cx="8088806" cy="5031071"/>
          </a:xfrm>
        </p:grpSpPr>
        <mc:AlternateContent xmlns:mc="http://schemas.openxmlformats.org/markup-compatibility/2006" xmlns:a14="http://schemas.microsoft.com/office/drawing/2010/main">
          <mc:Choice Requires="a14">
            <p:sp>
              <p:nvSpPr>
                <p:cNvPr id="298" name="CuadroTexto 401">
                  <a:extLst>
                    <a:ext uri="{FF2B5EF4-FFF2-40B4-BE49-F238E27FC236}">
                      <a16:creationId xmlns:a16="http://schemas.microsoft.com/office/drawing/2014/main" id="{2BAB3503-6BFD-A6B5-5838-AD786C981AE8}"/>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8" name="CuadroTexto 401">
                  <a:extLst>
                    <a:ext uri="{FF2B5EF4-FFF2-40B4-BE49-F238E27FC236}">
                      <a16:creationId xmlns:a16="http://schemas.microsoft.com/office/drawing/2014/main" id="{2BAB3503-6BFD-A6B5-5838-AD786C981AE8}"/>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CuadroTexto 401">
                  <a:extLst>
                    <a:ext uri="{FF2B5EF4-FFF2-40B4-BE49-F238E27FC236}">
                      <a16:creationId xmlns:a16="http://schemas.microsoft.com/office/drawing/2014/main" id="{0C50311E-EE61-137B-B8D9-7A6D70513FE1}"/>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9" name="CuadroTexto 401">
                  <a:extLst>
                    <a:ext uri="{FF2B5EF4-FFF2-40B4-BE49-F238E27FC236}">
                      <a16:creationId xmlns:a16="http://schemas.microsoft.com/office/drawing/2014/main" id="{0C50311E-EE61-137B-B8D9-7A6D70513FE1}"/>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CuadroTexto 401">
                  <a:extLst>
                    <a:ext uri="{FF2B5EF4-FFF2-40B4-BE49-F238E27FC236}">
                      <a16:creationId xmlns:a16="http://schemas.microsoft.com/office/drawing/2014/main" id="{F73E6B6D-1F37-28F2-4635-944925079D49}"/>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00" name="CuadroTexto 401">
                  <a:extLst>
                    <a:ext uri="{FF2B5EF4-FFF2-40B4-BE49-F238E27FC236}">
                      <a16:creationId xmlns:a16="http://schemas.microsoft.com/office/drawing/2014/main" id="{F73E6B6D-1F37-28F2-4635-944925079D49}"/>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CuadroTexto 401">
                  <a:extLst>
                    <a:ext uri="{FF2B5EF4-FFF2-40B4-BE49-F238E27FC236}">
                      <a16:creationId xmlns:a16="http://schemas.microsoft.com/office/drawing/2014/main" id="{F10D66B4-E7D2-B88B-9DB2-03E58E9B8B76}"/>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01" name="CuadroTexto 401">
                  <a:extLst>
                    <a:ext uri="{FF2B5EF4-FFF2-40B4-BE49-F238E27FC236}">
                      <a16:creationId xmlns:a16="http://schemas.microsoft.com/office/drawing/2014/main" id="{F10D66B4-E7D2-B88B-9DB2-03E58E9B8B76}"/>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CuadroTexto 401">
                  <a:extLst>
                    <a:ext uri="{FF2B5EF4-FFF2-40B4-BE49-F238E27FC236}">
                      <a16:creationId xmlns:a16="http://schemas.microsoft.com/office/drawing/2014/main" id="{9DA8DE4A-E335-736B-C8E6-4F04A7EFE37C}"/>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02" name="CuadroTexto 401">
                  <a:extLst>
                    <a:ext uri="{FF2B5EF4-FFF2-40B4-BE49-F238E27FC236}">
                      <a16:creationId xmlns:a16="http://schemas.microsoft.com/office/drawing/2014/main" id="{9DA8DE4A-E335-736B-C8E6-4F04A7EFE37C}"/>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303" name="Group 302">
              <a:extLst>
                <a:ext uri="{FF2B5EF4-FFF2-40B4-BE49-F238E27FC236}">
                  <a16:creationId xmlns:a16="http://schemas.microsoft.com/office/drawing/2014/main" id="{C3401878-C2C5-126B-D6FC-F813A0552189}"/>
                </a:ext>
              </a:extLst>
            </p:cNvPr>
            <p:cNvGrpSpPr/>
            <p:nvPr/>
          </p:nvGrpSpPr>
          <p:grpSpPr>
            <a:xfrm>
              <a:off x="5182711" y="3270284"/>
              <a:ext cx="2209767" cy="219457"/>
              <a:chOff x="7598058" y="4341524"/>
              <a:chExt cx="2030807" cy="205956"/>
            </a:xfrm>
          </p:grpSpPr>
          <p:cxnSp>
            <p:nvCxnSpPr>
              <p:cNvPr id="355" name="Straight Connector 354">
                <a:extLst>
                  <a:ext uri="{FF2B5EF4-FFF2-40B4-BE49-F238E27FC236}">
                    <a16:creationId xmlns:a16="http://schemas.microsoft.com/office/drawing/2014/main" id="{9BFAC29A-861C-6C9E-45AA-28721BBBFC6E}"/>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6" name="Rectangle 355">
                <a:extLst>
                  <a:ext uri="{FF2B5EF4-FFF2-40B4-BE49-F238E27FC236}">
                    <a16:creationId xmlns:a16="http://schemas.microsoft.com/office/drawing/2014/main" id="{CD28D11D-C6F2-2892-BC11-49854D8740D3}"/>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4" name="CuadroTexto 319">
              <a:extLst>
                <a:ext uri="{FF2B5EF4-FFF2-40B4-BE49-F238E27FC236}">
                  <a16:creationId xmlns:a16="http://schemas.microsoft.com/office/drawing/2014/main" id="{3FE46865-F6B3-0974-C908-362792A2FC8F}"/>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mc:AlternateContent xmlns:mc="http://schemas.openxmlformats.org/markup-compatibility/2006" xmlns:a14="http://schemas.microsoft.com/office/drawing/2010/main">
          <mc:Choice Requires="a14">
            <p:sp>
              <p:nvSpPr>
                <p:cNvPr id="307" name="Rectángulo 205">
                  <a:extLst>
                    <a:ext uri="{FF2B5EF4-FFF2-40B4-BE49-F238E27FC236}">
                      <a16:creationId xmlns:a16="http://schemas.microsoft.com/office/drawing/2014/main" id="{A0C704A5-6B49-3BC2-A58E-B64523AA324C}"/>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a:t>
                  </a: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b="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mc:Choice>
          <mc:Fallback xmlns="">
            <p:sp>
              <p:nvSpPr>
                <p:cNvPr id="307" name="Rectángulo 205">
                  <a:extLst>
                    <a:ext uri="{FF2B5EF4-FFF2-40B4-BE49-F238E27FC236}">
                      <a16:creationId xmlns:a16="http://schemas.microsoft.com/office/drawing/2014/main" id="{A0C704A5-6B49-3BC2-A58E-B64523AA324C}"/>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7"/>
                  <a:stretch>
                    <a:fillRect r="-8636"/>
                  </a:stretch>
                </a:blipFill>
                <a:ln w="19051">
                  <a:solidFill>
                    <a:srgbClr val="7030A0"/>
                  </a:solidFill>
                </a:ln>
              </p:spPr>
              <p:txBody>
                <a:bodyPr/>
                <a:lstStyle/>
                <a:p>
                  <a:r>
                    <a:rPr lang="en-US">
                      <a:noFill/>
                    </a:rPr>
                    <a:t> </a:t>
                  </a:r>
                </a:p>
              </p:txBody>
            </p:sp>
          </mc:Fallback>
        </mc:AlternateContent>
        <p:sp>
          <p:nvSpPr>
            <p:cNvPr id="308" name="Rectángulo 195">
              <a:extLst>
                <a:ext uri="{FF2B5EF4-FFF2-40B4-BE49-F238E27FC236}">
                  <a16:creationId xmlns:a16="http://schemas.microsoft.com/office/drawing/2014/main" id="{7819E79B-3B83-60E8-649E-31055087F6EE}"/>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4B9A41DC-9204-ADB3-2775-9DC7165BEA3D}"/>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9C828A5B-7FEC-260A-2187-E633E1E978B1}"/>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3EB05A3C-05F6-FCE2-42A2-8663EC885B2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833627D1-72C0-C3FF-977C-70D6251FC84A}"/>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E6170648-21F8-4827-8772-3689CE185D88}"/>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B0E30EE3-D2A8-9FB8-65A7-3A96BB52288B}"/>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358056B1-DB31-3C53-1FED-8996157AD73B}"/>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81702B54-1268-8968-3FAC-E3075C0BB583}"/>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4477EC3C-C60A-D70B-54F8-91785BFABE43}"/>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7D7A0C95-BA01-9EB5-79F1-E03DD4DD5043}"/>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968AC044-B7BA-B5C4-1B5B-E8D34FB020A9}"/>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68648D29-0193-C883-DB2E-2B4B690F3984}"/>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CF62F7D2-6E4E-7D51-6368-EFC71CCFEF5D}"/>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5D98F455-4275-F6E4-61C4-E618A3FD4074}"/>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2DEEDBB3-FF52-8E9E-5A12-5A3A289BDDF0}"/>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11B0DE97-DADC-58BE-8E69-7C6B34380DD9}"/>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3" name="Rectángulo 205">
                  <a:extLst>
                    <a:ext uri="{FF2B5EF4-FFF2-40B4-BE49-F238E27FC236}">
                      <a16:creationId xmlns:a16="http://schemas.microsoft.com/office/drawing/2014/main" id="{95897DFA-519F-F753-9F91-E160FADF4400}"/>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3" name="Rectángulo 205">
                  <a:extLst>
                    <a:ext uri="{FF2B5EF4-FFF2-40B4-BE49-F238E27FC236}">
                      <a16:creationId xmlns:a16="http://schemas.microsoft.com/office/drawing/2014/main" id="{95897DFA-519F-F753-9F91-E160FADF4400}"/>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8"/>
                  <a:stretch>
                    <a:fillRect t="-1368" r="-8636" b="-3420"/>
                  </a:stretch>
                </a:blipFill>
                <a:ln w="19051">
                  <a:solidFill>
                    <a:srgbClr val="7030A0"/>
                  </a:solidFill>
                </a:ln>
              </p:spPr>
              <p:txBody>
                <a:bodyPr/>
                <a:lstStyle/>
                <a:p>
                  <a:r>
                    <a:rPr lang="en-US">
                      <a:noFill/>
                    </a:rPr>
                    <a:t> </a:t>
                  </a:r>
                </a:p>
              </p:txBody>
            </p:sp>
          </mc:Fallback>
        </mc:AlternateContent>
        <p:grpSp>
          <p:nvGrpSpPr>
            <p:cNvPr id="324" name="Group 323">
              <a:extLst>
                <a:ext uri="{FF2B5EF4-FFF2-40B4-BE49-F238E27FC236}">
                  <a16:creationId xmlns:a16="http://schemas.microsoft.com/office/drawing/2014/main" id="{614CE266-A183-49BC-EB3D-F7247AE63023}"/>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A1756570-424C-691E-07A6-831B3C052397}"/>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7B627E91-80AF-2153-99F7-87DA925E5877}"/>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6DC2BA63-005B-CFEE-5F7D-25B9E7A2E60E}"/>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4D5EF1C7-61D8-18A6-D0F0-2C27461A64F2}"/>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7306A38A-A3A8-51F2-3C1C-B6417E70D3F8}"/>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CC4BDD5D-A825-FA52-9937-176986FD5D7E}"/>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F6FFED20-43DD-4CBD-5B07-5FB9852D7DC5}"/>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119C72ED-23AA-2090-A878-43B1BDBDB026}"/>
                </a:ext>
              </a:extLst>
            </p:cNvPr>
            <p:cNvCxnSpPr>
              <a:cxnSpLocks/>
              <a:stCxn id="32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D20A254C-1EEF-0F8A-A013-65E7020A924F}"/>
                </a:ext>
              </a:extLst>
            </p:cNvPr>
            <p:cNvCxnSpPr>
              <a:cxnSpLocks/>
              <a:stCxn id="32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C42CF633-D51C-9F89-8583-491BF9AA5253}"/>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3527855E-92E8-8DB9-3693-6EBB4169EF62}"/>
                </a:ext>
              </a:extLst>
            </p:cNvPr>
            <p:cNvCxnSpPr>
              <a:cxnSpLocks/>
              <a:stCxn id="315"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FAFF1C75-A6F8-3951-609F-846F71BA129F}"/>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F77E076A-EB93-3198-C22C-A127B1F7EA77}"/>
                </a:ext>
              </a:extLst>
            </p:cNvPr>
            <p:cNvCxnSpPr>
              <a:cxnSpLocks/>
              <a:stCxn id="314"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BCDCFE18-074D-52A6-2263-0EBA0CDB7609}"/>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AA60705A-61E2-7449-5C32-28C7AFFC7975}"/>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51B78D7A-D2F5-D574-BA54-1AFA55E7E8F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5" name="Straight Connector 334">
              <a:extLst>
                <a:ext uri="{FF2B5EF4-FFF2-40B4-BE49-F238E27FC236}">
                  <a16:creationId xmlns:a16="http://schemas.microsoft.com/office/drawing/2014/main" id="{BDAAFADC-3F95-20ED-DBDC-7F2BB8A84A12}"/>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6" name="Rectangle 335">
              <a:extLst>
                <a:ext uri="{FF2B5EF4-FFF2-40B4-BE49-F238E27FC236}">
                  <a16:creationId xmlns:a16="http://schemas.microsoft.com/office/drawing/2014/main" id="{E8A2357B-3460-3F90-A618-3DA13E983883}"/>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7" name="Straight Connector 336">
              <a:extLst>
                <a:ext uri="{FF2B5EF4-FFF2-40B4-BE49-F238E27FC236}">
                  <a16:creationId xmlns:a16="http://schemas.microsoft.com/office/drawing/2014/main" id="{6C1AB4D8-C526-DEB9-1F28-E26E717061B0}"/>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8" name="Rectangle 337">
              <a:extLst>
                <a:ext uri="{FF2B5EF4-FFF2-40B4-BE49-F238E27FC236}">
                  <a16:creationId xmlns:a16="http://schemas.microsoft.com/office/drawing/2014/main" id="{99F4812D-2890-7B7A-9B71-D14AA2057D9F}"/>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9" name="Straight Connector 338">
              <a:extLst>
                <a:ext uri="{FF2B5EF4-FFF2-40B4-BE49-F238E27FC236}">
                  <a16:creationId xmlns:a16="http://schemas.microsoft.com/office/drawing/2014/main" id="{90F3A6DA-8F25-F0B4-4700-2B24D55BF04D}"/>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92A366EB-56EE-7BBD-BD5A-07FC54E54E9A}"/>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0A8E0713-AA99-5C68-7E28-93F7571CECB9}"/>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9B9DD2AF-D975-A49D-4375-6FF73E7BC9EB}"/>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4D756366-973C-0373-838C-F1D79EA145E1}"/>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A51D0F8C-8C35-1A81-2A13-A4F3814C5292}"/>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A39FBBCD-29BF-753F-EB2B-1ACD016C96EF}"/>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3F48AC4C-0047-6E6E-907C-D7B29DB34B17}"/>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F33A0A02-EFB9-ABDA-CA02-00E144746363}"/>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F0FFB4A5-10F2-3835-2E0B-3D35C649463F}"/>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grpSp>
    </p:spTree>
    <p:extLst>
      <p:ext uri="{BB962C8B-B14F-4D97-AF65-F5344CB8AC3E}">
        <p14:creationId xmlns:p14="http://schemas.microsoft.com/office/powerpoint/2010/main" val="1581879047"/>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High Level Algorithm</a:t>
            </a:r>
          </a:p>
        </p:txBody>
      </p:sp>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2039539"/>
          </a:xfrm>
        </p:spPr>
        <p:txBody>
          <a:bodyPr/>
          <a:lstStyle/>
          <a:p>
            <a:pPr>
              <a:lnSpc>
                <a:spcPct val="100000"/>
              </a:lnSpc>
              <a:spcBef>
                <a:spcPts val="0"/>
              </a:spcBef>
            </a:pPr>
            <a:r>
              <a:rPr lang="en-US" altLang="en-US" sz="2400" dirty="0">
                <a:solidFill>
                  <a:srgbClr val="C00000"/>
                </a:solidFill>
              </a:rPr>
              <a:t>Initialize</a:t>
            </a:r>
            <a:r>
              <a:rPr lang="en-US" altLang="en-US" sz="2400" dirty="0">
                <a:solidFill>
                  <a:schemeClr val="tx1"/>
                </a:solidFill>
              </a:rPr>
              <a:t> first predicate layer with predicates from</a:t>
            </a:r>
            <a:r>
              <a:rPr lang="en-US" altLang="en-US" sz="2400" dirty="0"/>
              <a:t> initial state</a:t>
            </a:r>
          </a:p>
          <a:p>
            <a:pPr>
              <a:lnSpc>
                <a:spcPct val="100000"/>
              </a:lnSpc>
              <a:spcBef>
                <a:spcPts val="0"/>
              </a:spcBef>
            </a:pPr>
            <a:r>
              <a:rPr lang="en-US" altLang="en-US" sz="2400" dirty="0"/>
              <a:t>Loop</a:t>
            </a:r>
          </a:p>
          <a:p>
            <a:pPr>
              <a:lnSpc>
                <a:spcPct val="100000"/>
              </a:lnSpc>
              <a:spcBef>
                <a:spcPts val="0"/>
              </a:spcBef>
            </a:pPr>
            <a:r>
              <a:rPr lang="en-US" altLang="en-US" sz="2400" dirty="0"/>
              <a:t>	</a:t>
            </a:r>
            <a:r>
              <a:rPr lang="en-US" altLang="en-US" sz="2400" dirty="0">
                <a:solidFill>
                  <a:srgbClr val="C00000"/>
                </a:solidFill>
              </a:rPr>
              <a:t>Extend</a:t>
            </a:r>
            <a:r>
              <a:rPr lang="en-US" altLang="en-US" sz="2400" dirty="0">
                <a:solidFill>
                  <a:schemeClr val="tx1"/>
                </a:solidFill>
              </a:rPr>
              <a:t> the </a:t>
            </a:r>
            <a:r>
              <a:rPr lang="en-US" altLang="en-US" sz="2400" dirty="0" err="1">
                <a:solidFill>
                  <a:schemeClr val="tx1"/>
                </a:solidFill>
              </a:rPr>
              <a:t>GraphPlan</a:t>
            </a:r>
            <a:r>
              <a:rPr lang="en-US" altLang="en-US" sz="2400" dirty="0">
                <a:solidFill>
                  <a:schemeClr val="tx1"/>
                </a:solidFill>
              </a:rPr>
              <a:t> graph by adding an action level and</a:t>
            </a:r>
          </a:p>
          <a:p>
            <a:pPr>
              <a:lnSpc>
                <a:spcPct val="100000"/>
              </a:lnSpc>
              <a:spcBef>
                <a:spcPts val="0"/>
              </a:spcBef>
            </a:pPr>
            <a:r>
              <a:rPr lang="en-US" altLang="en-US" sz="2400" dirty="0">
                <a:solidFill>
                  <a:schemeClr val="tx1"/>
                </a:solidFill>
              </a:rPr>
              <a:t>		then a predicate level</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graph has </a:t>
            </a:r>
            <a:r>
              <a:rPr lang="en-US" altLang="en-US" sz="2400" dirty="0"/>
              <a:t>leveled off </a:t>
            </a:r>
            <a:r>
              <a:rPr lang="en-US" altLang="en-US" sz="2400" dirty="0">
                <a:solidFill>
                  <a:schemeClr val="tx1"/>
                </a:solidFill>
              </a:rPr>
              <a:t>(no new predicates added from previous level):</a:t>
            </a:r>
          </a:p>
          <a:p>
            <a:pPr>
              <a:lnSpc>
                <a:spcPct val="100000"/>
              </a:lnSpc>
              <a:spcBef>
                <a:spcPts val="0"/>
              </a:spcBef>
            </a:pPr>
            <a:r>
              <a:rPr lang="en-US" altLang="en-US" sz="2400" dirty="0">
                <a:solidFill>
                  <a:schemeClr val="tx1"/>
                </a:solidFill>
              </a:rPr>
              <a:t>		Return NO SOLUTION</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a:t>
            </a:r>
            <a:r>
              <a:rPr lang="en-US" altLang="en-US" sz="2400" dirty="0"/>
              <a:t>all predicates in the goal are present </a:t>
            </a:r>
            <a:r>
              <a:rPr lang="en-US" altLang="en-US" sz="2400" dirty="0">
                <a:solidFill>
                  <a:schemeClr val="tx1"/>
                </a:solidFill>
              </a:rPr>
              <a:t>in the added predicate level:         		</a:t>
            </a:r>
            <a:r>
              <a:rPr lang="en-US" altLang="en-US" sz="2400" dirty="0">
                <a:solidFill>
                  <a:srgbClr val="C00000"/>
                </a:solidFill>
              </a:rPr>
              <a:t>Search</a:t>
            </a:r>
            <a:r>
              <a:rPr lang="en-US" altLang="en-US" sz="2400" dirty="0">
                <a:solidFill>
                  <a:schemeClr val="tx1"/>
                </a:solidFill>
              </a:rPr>
              <a:t> for a possible plan in the planning graph</a:t>
            </a:r>
          </a:p>
          <a:p>
            <a:pPr>
              <a:lnSpc>
                <a:spcPct val="100000"/>
              </a:lnSpc>
              <a:spcBef>
                <a:spcPts val="0"/>
              </a:spcBef>
            </a:pPr>
            <a:r>
              <a:rPr lang="en-US" altLang="en-US" sz="2400" dirty="0">
                <a:solidFill>
                  <a:schemeClr val="tx1"/>
                </a:solidFill>
              </a:rPr>
              <a:t>			(see solution algorithm)</a:t>
            </a:r>
          </a:p>
          <a:p>
            <a:pPr>
              <a:lnSpc>
                <a:spcPct val="100000"/>
              </a:lnSpc>
              <a:spcBef>
                <a:spcPts val="0"/>
              </a:spcBef>
            </a:pPr>
            <a:r>
              <a:rPr lang="en-US" altLang="en-US" sz="2400" dirty="0">
                <a:solidFill>
                  <a:schemeClr val="tx1"/>
                </a:solidFill>
              </a:rPr>
              <a:t>	</a:t>
            </a:r>
          </a:p>
          <a:p>
            <a:pPr>
              <a:lnSpc>
                <a:spcPct val="100000"/>
              </a:lnSpc>
              <a:spcBef>
                <a:spcPts val="0"/>
              </a:spcBef>
            </a:pPr>
            <a:r>
              <a:rPr lang="en-US" altLang="en-US" sz="2400" dirty="0">
                <a:solidFill>
                  <a:schemeClr val="tx1"/>
                </a:solidFill>
              </a:rPr>
              <a:t>	If plan found, return with that plan</a:t>
            </a:r>
            <a:endParaRPr lang="en-US" sz="2400" dirty="0">
              <a:solidFill>
                <a:schemeClr val="tx1"/>
              </a:solidFill>
            </a:endParaRPr>
          </a:p>
        </p:txBody>
      </p:sp>
    </p:spTree>
    <p:extLst>
      <p:ext uri="{BB962C8B-B14F-4D97-AF65-F5344CB8AC3E}">
        <p14:creationId xmlns:p14="http://schemas.microsoft.com/office/powerpoint/2010/main" val="1284369216"/>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and Planning Graph Representation</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p:txBody>
          <a:bodyPr/>
          <a:lstStyle/>
          <a:p>
            <a:r>
              <a:rPr lang="en-US" dirty="0"/>
              <a:t>Planning graphs contain two types of layers</a:t>
            </a:r>
          </a:p>
          <a:p>
            <a:pPr lvl="1"/>
            <a:r>
              <a:rPr lang="en-US" dirty="0"/>
              <a:t>Predicate layers </a:t>
            </a:r>
            <a:r>
              <a:rPr lang="mr-IN" dirty="0"/>
              <a:t>–</a:t>
            </a:r>
            <a:r>
              <a:rPr lang="en-US" dirty="0"/>
              <a:t> all reachable predicates</a:t>
            </a:r>
          </a:p>
          <a:p>
            <a:pPr lvl="1"/>
            <a:r>
              <a:rPr lang="en-US" dirty="0"/>
              <a:t>Action layers </a:t>
            </a:r>
            <a:r>
              <a:rPr lang="mr-IN" dirty="0"/>
              <a:t>–</a:t>
            </a:r>
            <a:r>
              <a:rPr lang="en-US" dirty="0"/>
              <a:t> actions that could be taken</a:t>
            </a:r>
          </a:p>
          <a:p>
            <a:pPr lvl="1"/>
            <a:r>
              <a:rPr lang="en-US" dirty="0"/>
              <a:t>Both layers represent one time step</a:t>
            </a:r>
          </a:p>
          <a:p>
            <a:pPr lvl="1"/>
            <a:endParaRPr lang="en-US" dirty="0"/>
          </a:p>
          <a:p>
            <a:pPr marL="0" lvl="1" indent="0">
              <a:buNone/>
            </a:pPr>
            <a:r>
              <a:rPr lang="en-US" sz="2800" dirty="0" err="1">
                <a:solidFill>
                  <a:schemeClr val="accent1">
                    <a:lumMod val="75000"/>
                  </a:schemeClr>
                </a:solidFill>
              </a:rPr>
              <a:t>GraphPlan</a:t>
            </a:r>
            <a:r>
              <a:rPr lang="en-US" sz="2800" dirty="0">
                <a:solidFill>
                  <a:schemeClr val="accent1">
                    <a:lumMod val="75000"/>
                  </a:schemeClr>
                </a:solidFill>
              </a:rPr>
              <a:t> algorithm includes two subtasks</a:t>
            </a:r>
          </a:p>
          <a:p>
            <a:pPr lvl="1">
              <a:spcBef>
                <a:spcPct val="25000"/>
              </a:spcBef>
            </a:pPr>
            <a:r>
              <a:rPr lang="en-US" altLang="en-US" b="1" dirty="0">
                <a:ea typeface="Arial" charset="0"/>
                <a:cs typeface="Arial" charset="0"/>
              </a:rPr>
              <a:t>Extend</a:t>
            </a:r>
            <a:r>
              <a:rPr lang="en-US" altLang="en-US" dirty="0">
                <a:ea typeface="Arial" charset="0"/>
                <a:cs typeface="Arial" charset="0"/>
              </a:rPr>
              <a:t>: One time step (two layers) in the planning graph</a:t>
            </a:r>
          </a:p>
          <a:p>
            <a:pPr lvl="1">
              <a:spcBef>
                <a:spcPct val="10000"/>
              </a:spcBef>
            </a:pPr>
            <a:r>
              <a:rPr lang="en-US" altLang="en-US" b="1" dirty="0">
                <a:ea typeface="Arial" charset="0"/>
                <a:cs typeface="Arial" charset="0"/>
              </a:rPr>
              <a:t>Search</a:t>
            </a:r>
            <a:r>
              <a:rPr lang="en-US" altLang="en-US" dirty="0">
                <a:ea typeface="Arial" charset="0"/>
                <a:cs typeface="Arial" charset="0"/>
              </a:rPr>
              <a:t>: Find a valid plan in the </a:t>
            </a:r>
            <a:r>
              <a:rPr lang="en-US" altLang="en-US" dirty="0" err="1">
                <a:ea typeface="Arial" charset="0"/>
                <a:cs typeface="Arial" charset="0"/>
              </a:rPr>
              <a:t>graphplan</a:t>
            </a:r>
            <a:r>
              <a:rPr lang="en-US" altLang="en-US" dirty="0">
                <a:ea typeface="Arial" charset="0"/>
                <a:cs typeface="Arial" charset="0"/>
              </a:rPr>
              <a:t> graph</a:t>
            </a:r>
          </a:p>
          <a:p>
            <a:pPr>
              <a:spcBef>
                <a:spcPct val="10000"/>
              </a:spcBef>
            </a:pPr>
            <a:endParaRPr lang="en-US" altLang="en-US" dirty="0"/>
          </a:p>
          <a:p>
            <a:pPr>
              <a:spcBef>
                <a:spcPct val="10000"/>
              </a:spcBef>
            </a:pPr>
            <a:r>
              <a:rPr lang="en-US" altLang="en-US" dirty="0" err="1"/>
              <a:t>GraphPlan</a:t>
            </a:r>
            <a:r>
              <a:rPr lang="en-US" altLang="en-US" dirty="0"/>
              <a:t> finds a plan or proves that no plan has fewer </a:t>
            </a:r>
            <a:r>
              <a:rPr lang="en-US" altLang="ja-JP" dirty="0"/>
              <a:t>time steps</a:t>
            </a:r>
          </a:p>
          <a:p>
            <a:pPr lvl="1">
              <a:spcBef>
                <a:spcPts val="200"/>
              </a:spcBef>
            </a:pPr>
            <a:r>
              <a:rPr lang="en-US" altLang="en-US" dirty="0"/>
              <a:t>Each time step can contain multiple actions</a:t>
            </a:r>
          </a:p>
          <a:p>
            <a:pPr lvl="1">
              <a:spcBef>
                <a:spcPts val="200"/>
              </a:spcBef>
            </a:pPr>
            <a:endParaRPr lang="en-US" dirty="0"/>
          </a:p>
          <a:p>
            <a:pPr marL="0" lvl="1" indent="0">
              <a:spcBef>
                <a:spcPts val="200"/>
              </a:spcBef>
              <a:buNone/>
            </a:pPr>
            <a:r>
              <a:rPr lang="en-US" sz="2800" dirty="0">
                <a:solidFill>
                  <a:srgbClr val="C00000"/>
                </a:solidFill>
              </a:rPr>
              <a:t>Bad News... </a:t>
            </a:r>
            <a:r>
              <a:rPr lang="en-US" sz="2800" dirty="0" err="1">
                <a:solidFill>
                  <a:srgbClr val="C00000"/>
                </a:solidFill>
              </a:rPr>
              <a:t>GraphPlan</a:t>
            </a:r>
            <a:r>
              <a:rPr lang="en-US" sz="2800" dirty="0">
                <a:solidFill>
                  <a:srgbClr val="C00000"/>
                </a:solidFill>
              </a:rPr>
              <a:t> backward search is exponential</a:t>
            </a:r>
          </a:p>
          <a:p>
            <a:pPr marL="0" lvl="1" indent="0">
              <a:spcBef>
                <a:spcPct val="10000"/>
              </a:spcBef>
              <a:buNone/>
            </a:pPr>
            <a:endParaRPr lang="en-US" altLang="en-US" dirty="0">
              <a:ea typeface="Arial" charset="0"/>
              <a:cs typeface="Arial" charset="0"/>
            </a:endParaRPr>
          </a:p>
          <a:p>
            <a:pPr marL="0" lvl="1" indent="0">
              <a:buNone/>
            </a:pPr>
            <a:endParaRPr lang="en-US" dirty="0"/>
          </a:p>
          <a:p>
            <a:pPr marL="0" lvl="1" indent="0">
              <a:buNone/>
            </a:pPr>
            <a:endParaRPr lang="en-US" dirty="0"/>
          </a:p>
          <a:p>
            <a:endParaRPr lang="en-US" dirty="0"/>
          </a:p>
        </p:txBody>
      </p:sp>
    </p:spTree>
    <p:extLst>
      <p:ext uri="{BB962C8B-B14F-4D97-AF65-F5344CB8AC3E}">
        <p14:creationId xmlns:p14="http://schemas.microsoft.com/office/powerpoint/2010/main" val="304122618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9" end="9"/>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10" end="10"/>
                                            </p:txEl>
                                          </p:spTgt>
                                        </p:tgtEl>
                                        <p:attrNameLst>
                                          <p:attrName>style.visibility</p:attrName>
                                        </p:attrNameLst>
                                      </p:cBhvr>
                                      <p:to>
                                        <p:strVal val="visible"/>
                                      </p:to>
                                    </p:set>
                                  </p:childTnLst>
                                </p:cTn>
                              </p:par>
                              <p:par>
                                <p:cTn id="15" presetID="1" presetClass="entr" presetSubtype="0" fill="hold" nodeType="withEffect">
                                  <p:stCondLst>
                                    <p:cond delay="0"/>
                                  </p:stCondLst>
                                  <p:childTnLst>
                                    <p:set>
                                      <p:cBhvr>
                                        <p:cTn id="16" dur="1" fill="hold">
                                          <p:stCondLst>
                                            <p:cond delay="0"/>
                                          </p:stCondLst>
                                        </p:cTn>
                                        <p:tgtEl>
                                          <p:spTgt spid="3">
                                            <p:txEl>
                                              <p:pRg st="12" end="12"/>
                                            </p:txEl>
                                          </p:spTgt>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2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5CB4F78-C5AC-C24F-9FD3-EC3A2574261C}"/>
              </a:ext>
            </a:extLst>
          </p:cNvPr>
          <p:cNvSpPr>
            <a:spLocks noGrp="1"/>
          </p:cNvSpPr>
          <p:nvPr>
            <p:ph type="title"/>
          </p:nvPr>
        </p:nvSpPr>
        <p:spPr/>
        <p:txBody>
          <a:bodyPr/>
          <a:lstStyle/>
          <a:p>
            <a:r>
              <a:rPr lang="en-US" dirty="0" err="1"/>
              <a:t>GraphPlan</a:t>
            </a:r>
            <a:r>
              <a:rPr lang="en-US" dirty="0"/>
              <a:t> Details: Searching the Planning Graph</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71BD28F4-1609-F346-84A0-FDEC29AD061D}"/>
                  </a:ext>
                </a:extLst>
              </p:cNvPr>
              <p:cNvSpPr>
                <a:spLocks noGrp="1"/>
              </p:cNvSpPr>
              <p:nvPr>
                <p:ph idx="1"/>
              </p:nvPr>
            </p:nvSpPr>
            <p:spPr>
              <a:xfrm>
                <a:off x="552098" y="1113178"/>
                <a:ext cx="10928701" cy="5541294"/>
              </a:xfrm>
            </p:spPr>
            <p:txBody>
              <a:bodyPr/>
              <a:lstStyle/>
              <a:p>
                <a:pPr marL="342900" indent="-342900">
                  <a:buFont typeface="Wingdings" panose="05000000000000000000" pitchFamily="2" charset="2"/>
                  <a:buChar char="§"/>
                </a:pPr>
                <a:r>
                  <a:rPr lang="en-US" sz="2400" dirty="0"/>
                  <a:t>Search states:</a:t>
                </a:r>
                <a:r>
                  <a:rPr lang="en-US" sz="2400" dirty="0">
                    <a:solidFill>
                      <a:schemeClr val="tx1"/>
                    </a:solidFill>
                  </a:rPr>
                  <a:t> set of predicates in a predicate layer BUT it also includes an </a:t>
                </a:r>
                <a:r>
                  <a:rPr lang="en-US" sz="2400" dirty="0">
                    <a:solidFill>
                      <a:srgbClr val="C00000"/>
                    </a:solidFill>
                  </a:rPr>
                  <a:t>additional list of "goals" for that state</a:t>
                </a:r>
                <a:r>
                  <a:rPr lang="en-US" sz="2400" dirty="0">
                    <a:solidFill>
                      <a:schemeClr val="tx1"/>
                    </a:solidFill>
                  </a:rPr>
                  <a:t>. The "goals" for this initial state will be the set of planning goals predicates, but as you'll see below that will change as we search backwards.</a:t>
                </a:r>
              </a:p>
              <a:p>
                <a:pPr marL="342900" indent="-342900">
                  <a:buFont typeface="Wingdings" panose="05000000000000000000" pitchFamily="2" charset="2"/>
                  <a:buChar char="§"/>
                </a:pPr>
                <a:r>
                  <a:rPr lang="en-US" sz="2400" dirty="0"/>
                  <a:t>Initial search state: </a:t>
                </a:r>
                <a:r>
                  <a:rPr lang="en-US" sz="2400" dirty="0">
                    <a:solidFill>
                      <a:schemeClr val="tx1"/>
                    </a:solidFill>
                  </a:rPr>
                  <a:t>the set of predicates from the last level of the planning graph. We also keep track of the goals for this state, which are the goal predicates for the planning problem. Call this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r>
                  <a:rPr lang="en-US" sz="2400" dirty="0">
                    <a:solidFill>
                      <a:schemeClr val="tx1"/>
                    </a:solidFill>
                  </a:rPr>
                  <a:t> for now.</a:t>
                </a:r>
              </a:p>
              <a:p>
                <a:pPr marL="342900" indent="-342900">
                  <a:buFont typeface="Wingdings" panose="05000000000000000000" pitchFamily="2" charset="2"/>
                  <a:buChar char="§"/>
                </a:pPr>
                <a:r>
                  <a:rPr lang="en-US" sz="2400" dirty="0"/>
                  <a:t>Search actions: </a:t>
                </a:r>
                <a:r>
                  <a:rPr lang="en-US" sz="2400" dirty="0">
                    <a:solidFill>
                      <a:srgbClr val="C00000"/>
                    </a:solidFill>
                  </a:rPr>
                  <a:t>any subset of operators </a:t>
                </a:r>
                <a:r>
                  <a:rPr lang="en-US" sz="2400" dirty="0">
                    <a:solidFill>
                      <a:schemeClr val="tx1"/>
                    </a:solidFill>
                  </a:rPr>
                  <a:t>in the preceding action level,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𝐴</m:t>
                        </m:r>
                      </m:e>
                      <m:sub>
                        <m:r>
                          <a:rPr lang="en-US" sz="2400" i="1" dirty="0" smtClean="0">
                            <a:solidFill>
                              <a:schemeClr val="tx1"/>
                            </a:solidFill>
                            <a:latin typeface="Cambria Math" panose="02040503050406030204" pitchFamily="18" charset="0"/>
                          </a:rPr>
                          <m:t>𝑖</m:t>
                        </m:r>
                        <m:r>
                          <a:rPr lang="en-US" sz="2400" i="1" dirty="0">
                            <a:solidFill>
                              <a:schemeClr val="tx1"/>
                            </a:solidFill>
                            <a:latin typeface="Cambria Math" panose="02040503050406030204" pitchFamily="18" charset="0"/>
                          </a:rPr>
                          <m:t>−1</m:t>
                        </m:r>
                      </m:sub>
                    </m:sSub>
                  </m:oMath>
                </a14:m>
                <a:r>
                  <a:rPr lang="en-US" sz="2400" dirty="0">
                    <a:solidFill>
                      <a:schemeClr val="tx1"/>
                    </a:solidFill>
                  </a:rPr>
                  <a:t>, where none of these actions are conflicting at that level and their collective effects include the full set of goals we are considering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𝑖</m:t>
                        </m:r>
                      </m:sub>
                    </m:sSub>
                  </m:oMath>
                </a14:m>
                <a:endParaRPr lang="en-US" sz="2400" dirty="0">
                  <a:solidFill>
                    <a:schemeClr val="tx1"/>
                  </a:solidFill>
                </a:endParaRPr>
              </a:p>
              <a:p>
                <a:pPr marL="342900" indent="-342900">
                  <a:buFont typeface="Wingdings" panose="05000000000000000000" pitchFamily="2" charset="2"/>
                  <a:buChar char="§"/>
                </a:pPr>
                <a:r>
                  <a:rPr lang="en-US" sz="2400" dirty="0"/>
                  <a:t>Search transitions:</a:t>
                </a:r>
                <a:r>
                  <a:rPr lang="en-US" sz="2400" dirty="0">
                    <a:solidFill>
                      <a:schemeClr val="tx1"/>
                    </a:solidFill>
                  </a:rPr>
                  <a:t> lead to a next search state with the set of predicates in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b="0" i="1" dirty="0" smtClean="0">
                            <a:solidFill>
                              <a:schemeClr val="tx1"/>
                            </a:solidFill>
                            <a:latin typeface="Cambria Math" panose="02040503050406030204" pitchFamily="18" charset="0"/>
                          </a:rPr>
                          <m:t>𝑖</m:t>
                        </m:r>
                        <m:r>
                          <a:rPr lang="en-US" sz="2400" b="0" i="1" dirty="0" smtClean="0">
                            <a:solidFill>
                              <a:schemeClr val="tx1"/>
                            </a:solidFill>
                            <a:latin typeface="Cambria Math" panose="02040503050406030204" pitchFamily="18" charset="0"/>
                          </a:rPr>
                          <m:t>−1</m:t>
                        </m:r>
                      </m:sub>
                    </m:sSub>
                  </m:oMath>
                </a14:m>
                <a:r>
                  <a:rPr lang="en-US" sz="2400" dirty="0">
                    <a:solidFill>
                      <a:schemeClr val="tx1"/>
                    </a:solidFill>
                  </a:rPr>
                  <a:t> and the </a:t>
                </a:r>
                <a:r>
                  <a:rPr lang="en-US" sz="2400" dirty="0">
                    <a:solidFill>
                      <a:srgbClr val="C00000"/>
                    </a:solidFill>
                  </a:rPr>
                  <a:t>"goals" for this state are the preconditions for all of the operators </a:t>
                </a:r>
                <a:r>
                  <a:rPr lang="en-US" sz="2400" dirty="0">
                    <a:solidFill>
                      <a:schemeClr val="tx1"/>
                    </a:solidFill>
                  </a:rPr>
                  <a:t>in the search action that was selected.</a:t>
                </a:r>
              </a:p>
              <a:p>
                <a:pPr marL="342900" indent="-342900">
                  <a:buFont typeface="Wingdings" panose="05000000000000000000" pitchFamily="2" charset="2"/>
                  <a:buChar char="§"/>
                </a:pPr>
                <a:r>
                  <a:rPr lang="en-US" sz="2400" dirty="0"/>
                  <a:t>Search goal:</a:t>
                </a:r>
                <a:r>
                  <a:rPr lang="en-US" sz="2400" dirty="0">
                    <a:solidFill>
                      <a:schemeClr val="tx1"/>
                    </a:solidFill>
                  </a:rPr>
                  <a:t> We keep searching to try to get to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 where the "goals" of that search state are all satisfied by </a:t>
                </a:r>
                <a14:m>
                  <m:oMath xmlns:m="http://schemas.openxmlformats.org/officeDocument/2006/math">
                    <m:sSub>
                      <m:sSubPr>
                        <m:ctrlPr>
                          <a:rPr lang="en-US" sz="2400" i="1" dirty="0" smtClean="0">
                            <a:solidFill>
                              <a:schemeClr val="tx1"/>
                            </a:solidFill>
                            <a:latin typeface="Cambria Math" panose="02040503050406030204" pitchFamily="18" charset="0"/>
                          </a:rPr>
                        </m:ctrlPr>
                      </m:sSubPr>
                      <m:e>
                        <m:r>
                          <a:rPr lang="en-US" sz="2400" i="1" dirty="0" smtClean="0">
                            <a:solidFill>
                              <a:schemeClr val="tx1"/>
                            </a:solidFill>
                            <a:latin typeface="Cambria Math" panose="02040503050406030204" pitchFamily="18" charset="0"/>
                          </a:rPr>
                          <m:t>𝑆</m:t>
                        </m:r>
                      </m:e>
                      <m:sub>
                        <m:r>
                          <a:rPr lang="en-US" sz="2400" i="1" dirty="0" smtClean="0">
                            <a:solidFill>
                              <a:schemeClr val="tx1"/>
                            </a:solidFill>
                            <a:latin typeface="Cambria Math" panose="02040503050406030204" pitchFamily="18" charset="0"/>
                          </a:rPr>
                          <m:t>0</m:t>
                        </m:r>
                      </m:sub>
                    </m:sSub>
                  </m:oMath>
                </a14:m>
                <a:r>
                  <a:rPr lang="en-US" sz="2400" dirty="0">
                    <a:solidFill>
                      <a:schemeClr val="tx1"/>
                    </a:solidFill>
                  </a:rPr>
                  <a:t>.</a:t>
                </a:r>
              </a:p>
            </p:txBody>
          </p:sp>
        </mc:Choice>
        <mc:Fallback>
          <p:sp>
            <p:nvSpPr>
              <p:cNvPr id="3" name="Content Placeholder 2">
                <a:extLst>
                  <a:ext uri="{FF2B5EF4-FFF2-40B4-BE49-F238E27FC236}">
                    <a16:creationId xmlns:a16="http://schemas.microsoft.com/office/drawing/2014/main" id="{71BD28F4-1609-F346-84A0-FDEC29AD061D}"/>
                  </a:ext>
                </a:extLst>
              </p:cNvPr>
              <p:cNvSpPr>
                <a:spLocks noGrp="1" noRot="1" noChangeAspect="1" noMove="1" noResize="1" noEditPoints="1" noAdjustHandles="1" noChangeArrowheads="1" noChangeShapeType="1" noTextEdit="1"/>
              </p:cNvSpPr>
              <p:nvPr>
                <p:ph idx="1"/>
              </p:nvPr>
            </p:nvSpPr>
            <p:spPr>
              <a:xfrm>
                <a:off x="552098" y="1113178"/>
                <a:ext cx="10928701" cy="5541294"/>
              </a:xfrm>
              <a:blipFill>
                <a:blip r:embed="rId2"/>
                <a:stretch>
                  <a:fillRect l="-781" t="-1540" r="-1395" b="-2420"/>
                </a:stretch>
              </a:blipFill>
            </p:spPr>
            <p:txBody>
              <a:bodyPr/>
              <a:lstStyle/>
              <a:p>
                <a:r>
                  <a:rPr lang="en-US">
                    <a:noFill/>
                  </a:rPr>
                  <a:t> </a:t>
                </a:r>
              </a:p>
            </p:txBody>
          </p:sp>
        </mc:Fallback>
      </mc:AlternateContent>
    </p:spTree>
    <p:extLst>
      <p:ext uri="{BB962C8B-B14F-4D97-AF65-F5344CB8AC3E}">
        <p14:creationId xmlns:p14="http://schemas.microsoft.com/office/powerpoint/2010/main" val="338273981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C96A762-2C03-A346-B4CB-C044A4F9400C}"/>
              </a:ext>
            </a:extLst>
          </p:cNvPr>
          <p:cNvSpPr>
            <a:spLocks noGrp="1"/>
          </p:cNvSpPr>
          <p:nvPr>
            <p:ph type="title"/>
          </p:nvPr>
        </p:nvSpPr>
        <p:spPr/>
        <p:txBody>
          <a:bodyPr/>
          <a:lstStyle/>
          <a:p>
            <a:r>
              <a:rPr lang="en-US" dirty="0" err="1"/>
              <a:t>GraphPlan</a:t>
            </a:r>
            <a:r>
              <a:rPr lang="en-US" dirty="0"/>
              <a:t> Big Picture </a:t>
            </a:r>
          </a:p>
        </p:txBody>
      </p:sp>
      <p:sp>
        <p:nvSpPr>
          <p:cNvPr id="3" name="Content Placeholder 2">
            <a:extLst>
              <a:ext uri="{FF2B5EF4-FFF2-40B4-BE49-F238E27FC236}">
                <a16:creationId xmlns:a16="http://schemas.microsoft.com/office/drawing/2014/main" id="{38CF2454-EF49-BC4F-B93A-3B9E6AF2FAC0}"/>
              </a:ext>
            </a:extLst>
          </p:cNvPr>
          <p:cNvSpPr>
            <a:spLocks noGrp="1"/>
          </p:cNvSpPr>
          <p:nvPr>
            <p:ph idx="1"/>
          </p:nvPr>
        </p:nvSpPr>
        <p:spPr>
          <a:xfrm>
            <a:off x="552274" y="1086530"/>
            <a:ext cx="11345684" cy="4324566"/>
          </a:xfrm>
        </p:spPr>
        <p:txBody>
          <a:bodyPr/>
          <a:lstStyle/>
          <a:p>
            <a:r>
              <a:rPr lang="en-US" dirty="0"/>
              <a:t>Construct a planning graph as an </a:t>
            </a:r>
            <a:r>
              <a:rPr lang="en-US" u="sng" dirty="0"/>
              <a:t>approximation of the state space graph</a:t>
            </a:r>
          </a:p>
          <a:p>
            <a:pPr marL="457200" indent="-457200">
              <a:buFont typeface="Wingdings" panose="05000000000000000000" pitchFamily="2" charset="2"/>
              <a:buChar char="§"/>
            </a:pPr>
            <a:r>
              <a:rPr lang="en-US" dirty="0">
                <a:solidFill>
                  <a:schemeClr val="tx1"/>
                </a:solidFill>
              </a:rPr>
              <a:t>Num layers limited by num possible predicates and num possible actions</a:t>
            </a:r>
          </a:p>
          <a:p>
            <a:pPr marL="457200" indent="-457200">
              <a:buFont typeface="Wingdings" panose="05000000000000000000" pitchFamily="2" charset="2"/>
              <a:buChar char="§"/>
            </a:pPr>
            <a:r>
              <a:rPr lang="en-US" dirty="0">
                <a:solidFill>
                  <a:schemeClr val="tx1"/>
                </a:solidFill>
              </a:rPr>
              <a:t>Polynomial space and construction time</a:t>
            </a:r>
          </a:p>
          <a:p>
            <a:pPr marL="0" lvl="1" indent="0">
              <a:spcBef>
                <a:spcPct val="10000"/>
              </a:spcBef>
              <a:buNone/>
            </a:pPr>
            <a:endParaRPr lang="en-US" altLang="en-US" dirty="0">
              <a:ea typeface="Arial" charset="0"/>
              <a:cs typeface="Arial" charset="0"/>
            </a:endParaRPr>
          </a:p>
          <a:p>
            <a:pPr marL="0" lvl="1" indent="0">
              <a:spcBef>
                <a:spcPct val="10000"/>
              </a:spcBef>
              <a:buNone/>
            </a:pPr>
            <a:r>
              <a:rPr lang="en-US" altLang="en-US" sz="2800" dirty="0">
                <a:solidFill>
                  <a:schemeClr val="accent1">
                    <a:lumMod val="75000"/>
                  </a:schemeClr>
                </a:solidFill>
                <a:ea typeface="Arial" charset="0"/>
                <a:cs typeface="Arial" charset="0"/>
              </a:rPr>
              <a:t>The approximation</a:t>
            </a:r>
          </a:p>
          <a:p>
            <a:pPr marL="0" lvl="1" indent="0">
              <a:spcBef>
                <a:spcPct val="10000"/>
              </a:spcBef>
              <a:buNone/>
            </a:pPr>
            <a:r>
              <a:rPr lang="en-US" altLang="en-US" sz="2800" dirty="0">
                <a:ea typeface="Arial" charset="0"/>
                <a:cs typeface="Arial" charset="0"/>
              </a:rPr>
              <a:t>We do not delete any predicates that were EVER true since the start of the search. </a:t>
            </a:r>
            <a:r>
              <a:rPr lang="en-US" sz="2800" dirty="0"/>
              <a:t>The </a:t>
            </a:r>
            <a:r>
              <a:rPr lang="en-US" sz="2800" dirty="0">
                <a:solidFill>
                  <a:srgbClr val="C00000"/>
                </a:solidFill>
              </a:rPr>
              <a:t>planning graph</a:t>
            </a:r>
            <a:r>
              <a:rPr lang="en-US" sz="2800" dirty="0"/>
              <a:t> computes the </a:t>
            </a:r>
            <a:r>
              <a:rPr lang="en-US" sz="2800" b="1" dirty="0"/>
              <a:t>possibly reachable</a:t>
            </a:r>
            <a:r>
              <a:rPr lang="en-US" sz="2800" dirty="0"/>
              <a:t> states although they aren’t necessarily </a:t>
            </a:r>
            <a:r>
              <a:rPr lang="en-US" sz="2800" b="1" dirty="0"/>
              <a:t>feasible</a:t>
            </a:r>
          </a:p>
          <a:p>
            <a:pPr marL="0" lvl="1" indent="0">
              <a:spcBef>
                <a:spcPct val="10000"/>
              </a:spcBef>
              <a:buNone/>
            </a:pPr>
            <a:endParaRPr lang="en-US" altLang="en-US" sz="2800" b="1" dirty="0">
              <a:ea typeface="Arial" charset="0"/>
              <a:cs typeface="Arial" charset="0"/>
            </a:endParaRPr>
          </a:p>
          <a:p>
            <a:pPr marL="0" lvl="1" indent="0">
              <a:spcBef>
                <a:spcPct val="10000"/>
              </a:spcBef>
              <a:buNone/>
            </a:pPr>
            <a:r>
              <a:rPr lang="en-US" sz="2800" dirty="0">
                <a:solidFill>
                  <a:srgbClr val="C00000"/>
                </a:solidFill>
              </a:rPr>
              <a:t>The Bad News</a:t>
            </a:r>
          </a:p>
          <a:p>
            <a:pPr marL="0" lvl="1" indent="0">
              <a:spcBef>
                <a:spcPct val="10000"/>
              </a:spcBef>
              <a:buNone/>
            </a:pPr>
            <a:r>
              <a:rPr lang="en-US" sz="2800" dirty="0" err="1"/>
              <a:t>GraphPlan</a:t>
            </a:r>
            <a:r>
              <a:rPr lang="en-US" sz="2800" dirty="0"/>
              <a:t> backward search is exponential. We may have to try all the combinations of actions at each action layer</a:t>
            </a:r>
          </a:p>
          <a:p>
            <a:pPr marL="0" lvl="1" indent="0">
              <a:spcBef>
                <a:spcPct val="10000"/>
              </a:spcBef>
              <a:buNone/>
            </a:pPr>
            <a:r>
              <a:rPr lang="en-US" altLang="en-US" sz="2800" dirty="0">
                <a:solidFill>
                  <a:srgbClr val="00B050"/>
                </a:solidFill>
                <a:ea typeface="Arial" charset="0"/>
                <a:cs typeface="Arial" charset="0"/>
              </a:rPr>
              <a:t>But...</a:t>
            </a:r>
            <a:r>
              <a:rPr lang="en-US" altLang="en-US" sz="2800" dirty="0">
                <a:ea typeface="Arial" charset="0"/>
                <a:cs typeface="Arial" charset="0"/>
              </a:rPr>
              <a:t> the planning graph is still </a:t>
            </a:r>
            <a:r>
              <a:rPr lang="en-US" altLang="en-US" sz="2800" dirty="0">
                <a:solidFill>
                  <a:srgbClr val="00B050"/>
                </a:solidFill>
                <a:ea typeface="Arial" charset="0"/>
                <a:cs typeface="Arial" charset="0"/>
              </a:rPr>
              <a:t>super useful</a:t>
            </a:r>
            <a:r>
              <a:rPr lang="en-US" altLang="en-US" sz="2800" dirty="0">
                <a:ea typeface="Arial" charset="0"/>
                <a:cs typeface="Arial" charset="0"/>
              </a:rPr>
              <a:t> for more modern techniques</a:t>
            </a:r>
          </a:p>
          <a:p>
            <a:pPr marL="0" lvl="1" indent="0">
              <a:spcBef>
                <a:spcPct val="10000"/>
              </a:spcBef>
              <a:buNone/>
            </a:pPr>
            <a:endParaRPr lang="en-US" altLang="en-US" sz="2800" dirty="0">
              <a:ea typeface="Arial" charset="0"/>
              <a:cs typeface="Arial" charset="0"/>
            </a:endParaRPr>
          </a:p>
          <a:p>
            <a:pPr marL="0" lvl="1" indent="0">
              <a:spcBef>
                <a:spcPct val="10000"/>
              </a:spcBef>
              <a:buNone/>
            </a:pPr>
            <a:r>
              <a:rPr lang="en-US" altLang="en-US" sz="2800" dirty="0">
                <a:ea typeface="Arial" charset="0"/>
                <a:cs typeface="Arial" charset="0"/>
              </a:rPr>
              <a:t> </a:t>
            </a:r>
            <a:endParaRPr lang="en-US" sz="2800" b="1" dirty="0"/>
          </a:p>
          <a:p>
            <a:pPr marL="0" lvl="1" indent="0">
              <a:buNone/>
            </a:pPr>
            <a:endParaRPr lang="en-US" dirty="0"/>
          </a:p>
          <a:p>
            <a:endParaRPr lang="en-US" dirty="0"/>
          </a:p>
        </p:txBody>
      </p:sp>
    </p:spTree>
    <p:extLst>
      <p:ext uri="{BB962C8B-B14F-4D97-AF65-F5344CB8AC3E}">
        <p14:creationId xmlns:p14="http://schemas.microsoft.com/office/powerpoint/2010/main" val="2694966217"/>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AC9951B-2165-78CD-7D3D-B72C076E51D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2D9257B-B45B-3B90-6508-09BF7F9A54F5}"/>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9DF116B6-A7F8-935E-BA55-9D36597BD6CF}"/>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ü"/>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3655087096"/>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217A234A-E684-A17D-B4ED-286565FFD8D4}"/>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8AE6427-7757-A9F0-DF2E-BA50989E0CC5}"/>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Planning Heuristics</a:t>
            </a:r>
          </a:p>
        </p:txBody>
      </p:sp>
      <p:sp>
        <p:nvSpPr>
          <p:cNvPr id="3" name="Text Placeholder 2">
            <a:extLst>
              <a:ext uri="{FF2B5EF4-FFF2-40B4-BE49-F238E27FC236}">
                <a16:creationId xmlns:a16="http://schemas.microsoft.com/office/drawing/2014/main" id="{9C07874A-8E3B-B703-81E5-1E79660E4A0C}"/>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260291485"/>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2351AC-89CD-F41C-F161-B88010CC062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7EBDCC9-72A0-BB17-6600-50294505E740}"/>
              </a:ext>
            </a:extLst>
          </p:cNvPr>
          <p:cNvSpPr>
            <a:spLocks noGrp="1"/>
          </p:cNvSpPr>
          <p:nvPr>
            <p:ph type="title"/>
          </p:nvPr>
        </p:nvSpPr>
        <p:spPr/>
        <p:txBody>
          <a:bodyPr/>
          <a:lstStyle/>
          <a:p>
            <a:r>
              <a:rPr lang="en-US" dirty="0"/>
              <a:t>Delete-Relaxed Planning Graph</a:t>
            </a:r>
          </a:p>
        </p:txBody>
      </p:sp>
      <p:sp>
        <p:nvSpPr>
          <p:cNvPr id="3" name="Content Placeholder 2">
            <a:extLst>
              <a:ext uri="{FF2B5EF4-FFF2-40B4-BE49-F238E27FC236}">
                <a16:creationId xmlns:a16="http://schemas.microsoft.com/office/drawing/2014/main" id="{A169B51F-A9DC-67D6-E97A-B0C14C3156B7}"/>
              </a:ext>
            </a:extLst>
          </p:cNvPr>
          <p:cNvSpPr>
            <a:spLocks noGrp="1"/>
          </p:cNvSpPr>
          <p:nvPr>
            <p:ph idx="1"/>
          </p:nvPr>
        </p:nvSpPr>
        <p:spPr>
          <a:xfrm>
            <a:off x="552099" y="1113179"/>
            <a:ext cx="11598762" cy="455582"/>
          </a:xfrm>
        </p:spPr>
        <p:txBody>
          <a:bodyPr/>
          <a:lstStyle/>
          <a:p>
            <a:r>
              <a:rPr lang="en-US" dirty="0"/>
              <a:t>Key idea: Don't add the delete effects</a:t>
            </a:r>
          </a:p>
          <a:p>
            <a:endParaRPr lang="en-US" dirty="0"/>
          </a:p>
        </p:txBody>
      </p:sp>
      <mc:AlternateContent xmlns:mc="http://schemas.openxmlformats.org/markup-compatibility/2006" xmlns:a14="http://schemas.microsoft.com/office/drawing/2010/main">
        <mc:Choice Requires="a14">
          <p:sp>
            <p:nvSpPr>
              <p:cNvPr id="298" name="CuadroTexto 401">
                <a:extLst>
                  <a:ext uri="{FF2B5EF4-FFF2-40B4-BE49-F238E27FC236}">
                    <a16:creationId xmlns:a16="http://schemas.microsoft.com/office/drawing/2014/main" id="{5E961B31-74B9-71CF-0014-F2E300F319BB}"/>
                  </a:ext>
                </a:extLst>
              </p:cNvPr>
              <p:cNvSpPr txBox="1"/>
              <p:nvPr/>
            </p:nvSpPr>
            <p:spPr>
              <a:xfrm>
                <a:off x="1005557" y="6131076"/>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298" name="CuadroTexto 401">
                <a:extLst>
                  <a:ext uri="{FF2B5EF4-FFF2-40B4-BE49-F238E27FC236}">
                    <a16:creationId xmlns:a16="http://schemas.microsoft.com/office/drawing/2014/main" id="{5E961B31-74B9-71CF-0014-F2E300F319BB}"/>
                  </a:ext>
                </a:extLst>
              </p:cNvPr>
              <p:cNvSpPr txBox="1">
                <a:spLocks noRot="1" noChangeAspect="1" noMove="1" noResize="1" noEditPoints="1" noAdjustHandles="1" noChangeArrowheads="1" noChangeShapeType="1" noTextEdit="1"/>
              </p:cNvSpPr>
              <p:nvPr/>
            </p:nvSpPr>
            <p:spPr>
              <a:xfrm>
                <a:off x="1005557" y="6131076"/>
                <a:ext cx="667812" cy="584775"/>
              </a:xfrm>
              <a:prstGeom prst="rect">
                <a:avLst/>
              </a:prstGeom>
              <a:blipFill>
                <a:blip r:embed="rId2"/>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299" name="CuadroTexto 401">
                <a:extLst>
                  <a:ext uri="{FF2B5EF4-FFF2-40B4-BE49-F238E27FC236}">
                    <a16:creationId xmlns:a16="http://schemas.microsoft.com/office/drawing/2014/main" id="{FD752DB9-A80E-624B-F3D2-BB317AE610E5}"/>
                  </a:ext>
                </a:extLst>
              </p:cNvPr>
              <p:cNvSpPr txBox="1"/>
              <p:nvPr/>
            </p:nvSpPr>
            <p:spPr>
              <a:xfrm>
                <a:off x="4379193"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299" name="CuadroTexto 401">
                <a:extLst>
                  <a:ext uri="{FF2B5EF4-FFF2-40B4-BE49-F238E27FC236}">
                    <a16:creationId xmlns:a16="http://schemas.microsoft.com/office/drawing/2014/main" id="{FD752DB9-A80E-624B-F3D2-BB317AE610E5}"/>
                  </a:ext>
                </a:extLst>
              </p:cNvPr>
              <p:cNvSpPr txBox="1">
                <a:spLocks noRot="1" noChangeAspect="1" noMove="1" noResize="1" noEditPoints="1" noAdjustHandles="1" noChangeArrowheads="1" noChangeShapeType="1" noTextEdit="1"/>
              </p:cNvSpPr>
              <p:nvPr/>
            </p:nvSpPr>
            <p:spPr>
              <a:xfrm>
                <a:off x="4379193" y="6131078"/>
                <a:ext cx="667812" cy="584775"/>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0" name="CuadroTexto 401">
                <a:extLst>
                  <a:ext uri="{FF2B5EF4-FFF2-40B4-BE49-F238E27FC236}">
                    <a16:creationId xmlns:a16="http://schemas.microsoft.com/office/drawing/2014/main" id="{7B8DAA55-E3D9-8274-10A0-220970208EA1}"/>
                  </a:ext>
                </a:extLst>
              </p:cNvPr>
              <p:cNvSpPr txBox="1"/>
              <p:nvPr/>
            </p:nvSpPr>
            <p:spPr>
              <a:xfrm>
                <a:off x="2709987"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0</m:t>
                          </m:r>
                        </m:sub>
                      </m:sSub>
                    </m:oMath>
                  </m:oMathPara>
                </a14:m>
                <a:endParaRPr lang="en-US" sz="3200" dirty="0">
                  <a:solidFill>
                    <a:srgbClr val="7030A0"/>
                  </a:solidFill>
                </a:endParaRPr>
              </a:p>
            </p:txBody>
          </p:sp>
        </mc:Choice>
        <mc:Fallback xmlns="">
          <p:sp>
            <p:nvSpPr>
              <p:cNvPr id="300" name="CuadroTexto 401">
                <a:extLst>
                  <a:ext uri="{FF2B5EF4-FFF2-40B4-BE49-F238E27FC236}">
                    <a16:creationId xmlns:a16="http://schemas.microsoft.com/office/drawing/2014/main" id="{7B8DAA55-E3D9-8274-10A0-220970208EA1}"/>
                  </a:ext>
                </a:extLst>
              </p:cNvPr>
              <p:cNvSpPr txBox="1">
                <a:spLocks noRot="1" noChangeAspect="1" noMove="1" noResize="1" noEditPoints="1" noAdjustHandles="1" noChangeArrowheads="1" noChangeShapeType="1" noTextEdit="1"/>
              </p:cNvSpPr>
              <p:nvPr/>
            </p:nvSpPr>
            <p:spPr>
              <a:xfrm>
                <a:off x="2709987" y="6131077"/>
                <a:ext cx="727507" cy="584775"/>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1" name="CuadroTexto 401">
                <a:extLst>
                  <a:ext uri="{FF2B5EF4-FFF2-40B4-BE49-F238E27FC236}">
                    <a16:creationId xmlns:a16="http://schemas.microsoft.com/office/drawing/2014/main" id="{B5F78A17-06DF-13D8-DA59-0336C4F4C4BE}"/>
                  </a:ext>
                </a:extLst>
              </p:cNvPr>
              <p:cNvSpPr txBox="1"/>
              <p:nvPr/>
            </p:nvSpPr>
            <p:spPr>
              <a:xfrm>
                <a:off x="7752829" y="6131078"/>
                <a:ext cx="667812"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𝑆</m:t>
                          </m:r>
                        </m:e>
                        <m:sub>
                          <m:r>
                            <a:rPr lang="en-US" sz="3200" b="0" i="1" dirty="0" smtClean="0">
                              <a:solidFill>
                                <a:srgbClr val="7030A0"/>
                              </a:solidFill>
                              <a:latin typeface="Cambria Math" panose="02040503050406030204" pitchFamily="18" charset="0"/>
                            </a:rPr>
                            <m:t>2</m:t>
                          </m:r>
                        </m:sub>
                      </m:sSub>
                    </m:oMath>
                  </m:oMathPara>
                </a14:m>
                <a:endParaRPr lang="en-US" sz="3200" dirty="0">
                  <a:solidFill>
                    <a:srgbClr val="7030A0"/>
                  </a:solidFill>
                </a:endParaRPr>
              </a:p>
            </p:txBody>
          </p:sp>
        </mc:Choice>
        <mc:Fallback xmlns="">
          <p:sp>
            <p:nvSpPr>
              <p:cNvPr id="301" name="CuadroTexto 401">
                <a:extLst>
                  <a:ext uri="{FF2B5EF4-FFF2-40B4-BE49-F238E27FC236}">
                    <a16:creationId xmlns:a16="http://schemas.microsoft.com/office/drawing/2014/main" id="{B5F78A17-06DF-13D8-DA59-0336C4F4C4BE}"/>
                  </a:ext>
                </a:extLst>
              </p:cNvPr>
              <p:cNvSpPr txBox="1">
                <a:spLocks noRot="1" noChangeAspect="1" noMove="1" noResize="1" noEditPoints="1" noAdjustHandles="1" noChangeArrowheads="1" noChangeShapeType="1" noTextEdit="1"/>
              </p:cNvSpPr>
              <p:nvPr/>
            </p:nvSpPr>
            <p:spPr>
              <a:xfrm>
                <a:off x="7752829" y="6131078"/>
                <a:ext cx="667812" cy="584775"/>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xmlns:a14="http://schemas.microsoft.com/office/drawing/2010/main">
        <mc:Choice Requires="a14">
          <p:sp>
            <p:nvSpPr>
              <p:cNvPr id="302" name="CuadroTexto 401">
                <a:extLst>
                  <a:ext uri="{FF2B5EF4-FFF2-40B4-BE49-F238E27FC236}">
                    <a16:creationId xmlns:a16="http://schemas.microsoft.com/office/drawing/2014/main" id="{0349B533-FA64-E2DC-A776-1F0BB5BF396B}"/>
                  </a:ext>
                </a:extLst>
              </p:cNvPr>
              <p:cNvSpPr txBox="1"/>
              <p:nvPr/>
            </p:nvSpPr>
            <p:spPr>
              <a:xfrm>
                <a:off x="6083623" y="6131077"/>
                <a:ext cx="727507" cy="584775"/>
              </a:xfrm>
              <a:prstGeom prst="rect">
                <a:avLst/>
              </a:prstGeom>
              <a:noFill/>
            </p:spPr>
            <p:txBody>
              <a:bodyPr wrap="none" rtlCol="0" anchor="ctr" anchorCtr="1">
                <a:spAutoFit/>
              </a:bodyPr>
              <a:lstStyle/>
              <a:p>
                <a:pPr algn="ctr"/>
                <a14:m>
                  <m:oMathPara xmlns:m="http://schemas.openxmlformats.org/officeDocument/2006/math">
                    <m:oMath>
                      <m:sSub>
                        <m:sSubPr>
                          <m:ctrlPr>
                            <a:rPr lang="en-US" sz="3200" b="0" i="1" dirty="0" smtClean="0">
                              <a:solidFill>
                                <a:srgbClr val="7030A0"/>
                              </a:solidFill>
                              <a:latin typeface="Cambria Math" panose="02040503050406030204" pitchFamily="18" charset="0"/>
                            </a:rPr>
                          </m:ctrlPr>
                        </m:sSubPr>
                        <m:e>
                          <m:r>
                            <a:rPr lang="en-US" sz="3200" b="0" i="1" dirty="0" smtClean="0">
                              <a:solidFill>
                                <a:srgbClr val="7030A0"/>
                              </a:solidFill>
                              <a:latin typeface="Cambria Math" panose="02040503050406030204" pitchFamily="18" charset="0"/>
                            </a:rPr>
                            <m:t>𝐴</m:t>
                          </m:r>
                        </m:e>
                        <m:sub>
                          <m:r>
                            <a:rPr lang="en-US" sz="3200" b="0" i="1" dirty="0" smtClean="0">
                              <a:solidFill>
                                <a:srgbClr val="7030A0"/>
                              </a:solidFill>
                              <a:latin typeface="Cambria Math" panose="02040503050406030204" pitchFamily="18" charset="0"/>
                            </a:rPr>
                            <m:t>1</m:t>
                          </m:r>
                        </m:sub>
                      </m:sSub>
                    </m:oMath>
                  </m:oMathPara>
                </a14:m>
                <a:endParaRPr lang="en-US" sz="3200" dirty="0">
                  <a:solidFill>
                    <a:srgbClr val="7030A0"/>
                  </a:solidFill>
                </a:endParaRPr>
              </a:p>
            </p:txBody>
          </p:sp>
        </mc:Choice>
        <mc:Fallback xmlns="">
          <p:sp>
            <p:nvSpPr>
              <p:cNvPr id="302" name="CuadroTexto 401">
                <a:extLst>
                  <a:ext uri="{FF2B5EF4-FFF2-40B4-BE49-F238E27FC236}">
                    <a16:creationId xmlns:a16="http://schemas.microsoft.com/office/drawing/2014/main" id="{0349B533-FA64-E2DC-A776-1F0BB5BF396B}"/>
                  </a:ext>
                </a:extLst>
              </p:cNvPr>
              <p:cNvSpPr txBox="1">
                <a:spLocks noRot="1" noChangeAspect="1" noMove="1" noResize="1" noEditPoints="1" noAdjustHandles="1" noChangeArrowheads="1" noChangeShapeType="1" noTextEdit="1"/>
              </p:cNvSpPr>
              <p:nvPr/>
            </p:nvSpPr>
            <p:spPr>
              <a:xfrm>
                <a:off x="6083623" y="6131077"/>
                <a:ext cx="727507" cy="584775"/>
              </a:xfrm>
              <a:prstGeom prst="rect">
                <a:avLst/>
              </a:prstGeom>
              <a:blipFill>
                <a:blip r:embed="rId6"/>
                <a:stretch>
                  <a:fillRect/>
                </a:stretch>
              </a:blipFill>
            </p:spPr>
            <p:txBody>
              <a:bodyPr/>
              <a:lstStyle/>
              <a:p>
                <a:r>
                  <a:rPr lang="en-US">
                    <a:noFill/>
                  </a:rPr>
                  <a:t> </a:t>
                </a:r>
              </a:p>
            </p:txBody>
          </p:sp>
        </mc:Fallback>
      </mc:AlternateContent>
      <p:grpSp>
        <p:nvGrpSpPr>
          <p:cNvPr id="303" name="Group 302">
            <a:extLst>
              <a:ext uri="{FF2B5EF4-FFF2-40B4-BE49-F238E27FC236}">
                <a16:creationId xmlns:a16="http://schemas.microsoft.com/office/drawing/2014/main" id="{FEAC53C5-B379-C7B7-FA87-1F8A5038AF3F}"/>
              </a:ext>
            </a:extLst>
          </p:cNvPr>
          <p:cNvGrpSpPr/>
          <p:nvPr/>
        </p:nvGrpSpPr>
        <p:grpSpPr>
          <a:xfrm>
            <a:off x="5182711" y="3270284"/>
            <a:ext cx="2209767" cy="219457"/>
            <a:chOff x="7598058" y="4341524"/>
            <a:chExt cx="2030807" cy="205956"/>
          </a:xfrm>
        </p:grpSpPr>
        <p:cxnSp>
          <p:nvCxnSpPr>
            <p:cNvPr id="355" name="Straight Connector 354">
              <a:extLst>
                <a:ext uri="{FF2B5EF4-FFF2-40B4-BE49-F238E27FC236}">
                  <a16:creationId xmlns:a16="http://schemas.microsoft.com/office/drawing/2014/main" id="{B25F1F50-E63F-DB9B-3325-06128D9B5C59}"/>
                </a:ext>
              </a:extLst>
            </p:cNvPr>
            <p:cNvCxnSpPr>
              <a:cxnSpLocks/>
            </p:cNvCxnSpPr>
            <p:nvPr/>
          </p:nvCxnSpPr>
          <p:spPr>
            <a:xfrm>
              <a:off x="7598058" y="4449380"/>
              <a:ext cx="2030807" cy="685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6" name="Rectangle 355">
              <a:extLst>
                <a:ext uri="{FF2B5EF4-FFF2-40B4-BE49-F238E27FC236}">
                  <a16:creationId xmlns:a16="http://schemas.microsoft.com/office/drawing/2014/main" id="{87C5A315-F64E-8444-22AB-4611B8558DA7}"/>
                </a:ext>
              </a:extLst>
            </p:cNvPr>
            <p:cNvSpPr/>
            <p:nvPr/>
          </p:nvSpPr>
          <p:spPr>
            <a:xfrm>
              <a:off x="8571533" y="434152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4" name="CuadroTexto 319">
            <a:extLst>
              <a:ext uri="{FF2B5EF4-FFF2-40B4-BE49-F238E27FC236}">
                <a16:creationId xmlns:a16="http://schemas.microsoft.com/office/drawing/2014/main" id="{CB1A2539-FDEF-C6E0-A411-707E905E8288}"/>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mc:AlternateContent xmlns:mc="http://schemas.openxmlformats.org/markup-compatibility/2006" xmlns:a14="http://schemas.microsoft.com/office/drawing/2010/main">
        <mc:Choice Requires="a14">
          <p:sp>
            <p:nvSpPr>
              <p:cNvPr id="307" name="Rectángulo 205">
                <a:extLst>
                  <a:ext uri="{FF2B5EF4-FFF2-40B4-BE49-F238E27FC236}">
                    <a16:creationId xmlns:a16="http://schemas.microsoft.com/office/drawing/2014/main" id="{26964C2D-8509-3E1D-E63D-F004F3F53A87}"/>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a:t>
                </a: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b="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mc:Choice>
        <mc:Fallback xmlns="">
          <p:sp>
            <p:nvSpPr>
              <p:cNvPr id="307" name="Rectángulo 205">
                <a:extLst>
                  <a:ext uri="{FF2B5EF4-FFF2-40B4-BE49-F238E27FC236}">
                    <a16:creationId xmlns:a16="http://schemas.microsoft.com/office/drawing/2014/main" id="{26964C2D-8509-3E1D-E63D-F004F3F53A87}"/>
                  </a:ext>
                </a:extLst>
              </p:cNvPr>
              <p:cNvSpPr>
                <a:spLocks noRot="1" noChangeAspect="1" noMove="1" noResize="1" noEditPoints="1" noAdjustHandles="1" noChangeArrowheads="1" noChangeShapeType="1" noTextEdit="1"/>
              </p:cNvSpPr>
              <p:nvPr/>
            </p:nvSpPr>
            <p:spPr>
              <a:xfrm>
                <a:off x="3943034" y="1684782"/>
                <a:ext cx="1321917" cy="4434840"/>
              </a:xfrm>
              <a:prstGeom prst="rect">
                <a:avLst/>
              </a:prstGeom>
              <a:blipFill>
                <a:blip r:embed="rId7"/>
                <a:stretch>
                  <a:fillRect r="-8636"/>
                </a:stretch>
              </a:blipFill>
              <a:ln w="19051">
                <a:solidFill>
                  <a:srgbClr val="7030A0"/>
                </a:solidFill>
              </a:ln>
            </p:spPr>
            <p:txBody>
              <a:bodyPr/>
              <a:lstStyle/>
              <a:p>
                <a:r>
                  <a:rPr lang="en-US">
                    <a:noFill/>
                  </a:rPr>
                  <a:t> </a:t>
                </a:r>
              </a:p>
            </p:txBody>
          </p:sp>
        </mc:Fallback>
      </mc:AlternateContent>
      <p:sp>
        <p:nvSpPr>
          <p:cNvPr id="308" name="Rectángulo 195">
            <a:extLst>
              <a:ext uri="{FF2B5EF4-FFF2-40B4-BE49-F238E27FC236}">
                <a16:creationId xmlns:a16="http://schemas.microsoft.com/office/drawing/2014/main" id="{41A45278-554D-8E56-0436-A172912A343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AD995DF3-3F0D-8A51-A5AB-27DF2EE988A8}"/>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5D7A2064-B93C-3F0D-76FC-89A36F5762AF}"/>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54B25902-6192-1216-E4A4-CB6F6BF216F9}"/>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BBFAC46B-7F22-E9E3-95A5-25766A04381B}"/>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FFFC3443-3501-CDE1-CB81-79DA8D940C86}"/>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FD361D0E-D23B-E6B6-C7A6-B33AE7C54841}"/>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C8193DD6-C85A-C486-4478-8073636B66E3}"/>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46F1361D-E3C4-21C8-53AC-6FFFEA72A0DF}"/>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78EB206A-D0ED-B278-B88C-A8CE6A088D46}"/>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EDDF97E8-7246-9F5D-FA98-E65556A12CDE}"/>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7B428A4C-C9E9-7545-6FA8-030E09727FE1}"/>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8" name="Straight Connector 317">
            <a:extLst>
              <a:ext uri="{FF2B5EF4-FFF2-40B4-BE49-F238E27FC236}">
                <a16:creationId xmlns:a16="http://schemas.microsoft.com/office/drawing/2014/main" id="{B8EE9EA8-D0FB-2A8B-3D7E-02BF4588595E}"/>
              </a:ext>
            </a:extLst>
          </p:cNvPr>
          <p:cNvCxnSpPr>
            <a:cxnSpLocks/>
          </p:cNvCxnSpPr>
          <p:nvPr/>
        </p:nvCxnSpPr>
        <p:spPr>
          <a:xfrm>
            <a:off x="3568965" y="2939318"/>
            <a:ext cx="514526" cy="362294"/>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19" name="Straight Connector 318">
            <a:extLst>
              <a:ext uri="{FF2B5EF4-FFF2-40B4-BE49-F238E27FC236}">
                <a16:creationId xmlns:a16="http://schemas.microsoft.com/office/drawing/2014/main" id="{6A7A0192-383A-BF60-F917-CB57661B2386}"/>
              </a:ext>
            </a:extLst>
          </p:cNvPr>
          <p:cNvCxnSpPr>
            <a:cxnSpLocks/>
          </p:cNvCxnSpPr>
          <p:nvPr/>
        </p:nvCxnSpPr>
        <p:spPr>
          <a:xfrm flipV="1">
            <a:off x="3616704" y="4598283"/>
            <a:ext cx="465464" cy="249032"/>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866B6AB8-8465-659A-3905-24C824438968}"/>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3B7CCAF6-C723-69D5-5F1E-60E76B986F03}"/>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3F9F3CA5-6DDE-15EA-6574-F6327B6A31EB}"/>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mc:AlternateContent xmlns:mc="http://schemas.openxmlformats.org/markup-compatibility/2006" xmlns:a14="http://schemas.microsoft.com/office/drawing/2010/main">
        <mc:Choice Requires="a14">
          <p:sp>
            <p:nvSpPr>
              <p:cNvPr id="323" name="Rectángulo 205">
                <a:extLst>
                  <a:ext uri="{FF2B5EF4-FFF2-40B4-BE49-F238E27FC236}">
                    <a16:creationId xmlns:a16="http://schemas.microsoft.com/office/drawing/2014/main" id="{5F239EE9-1C71-02A6-E6A6-FA7706E164A6}"/>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14:m>
                  <m:oMath xmlns:m="http://schemas.openxmlformats.org/officeDocument/2006/math">
                    <m:r>
                      <a:rPr lang="en-US" sz="2400" b="0" i="1" smtClean="0">
                        <a:solidFill>
                          <a:srgbClr val="7030A0"/>
                        </a:solidFill>
                        <a:latin typeface="Cambria Math" panose="02040503050406030204" pitchFamily="18" charset="0"/>
                      </a:rPr>
                      <m:t>¬</m:t>
                    </m:r>
                  </m:oMath>
                </a14:m>
                <a:r>
                  <a:rPr lang="en-US" sz="2400" dirty="0" err="1">
                    <a:solidFill>
                      <a:srgbClr val="7030A0"/>
                    </a:solidFill>
                  </a:rPr>
                  <a:t>sockL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14:m>
                  <m:oMath xmlns:m="http://schemas.openxmlformats.org/officeDocument/2006/math">
                    <m:r>
                      <a:rPr lang="en-US" sz="2400" i="1" smtClean="0">
                        <a:solidFill>
                          <a:srgbClr val="7030A0"/>
                        </a:solidFill>
                        <a:latin typeface="Cambria Math" panose="02040503050406030204" pitchFamily="18" charset="0"/>
                      </a:rPr>
                      <m:t>¬</m:t>
                    </m:r>
                  </m:oMath>
                </a14:m>
                <a:r>
                  <a:rPr lang="en-US" sz="2400" dirty="0" err="1">
                    <a:solidFill>
                      <a:srgbClr val="7030A0"/>
                    </a:solidFill>
                  </a:rPr>
                  <a:t>bareL</a:t>
                </a: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bareR</a:t>
                </a: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14:m>
                  <m:oMath xmlns:m="http://schemas.openxmlformats.org/officeDocument/2006/math">
                    <m:r>
                      <a:rPr lang="en-US" sz="2400" i="1" dirty="0" smtClean="0">
                        <a:solidFill>
                          <a:srgbClr val="7030A0"/>
                        </a:solidFill>
                        <a:latin typeface="Cambria Math" panose="02040503050406030204" pitchFamily="18" charset="0"/>
                      </a:rPr>
                      <m:t>¬</m:t>
                    </m:r>
                  </m:oMath>
                </a14:m>
                <a:r>
                  <a:rPr lang="en-US" sz="2400" dirty="0" err="1">
                    <a:solidFill>
                      <a:srgbClr val="7030A0"/>
                    </a:solidFill>
                  </a:rPr>
                  <a:t>sockR</a:t>
                </a: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mc:Choice>
        <mc:Fallback xmlns="">
          <p:sp>
            <p:nvSpPr>
              <p:cNvPr id="323" name="Rectángulo 205">
                <a:extLst>
                  <a:ext uri="{FF2B5EF4-FFF2-40B4-BE49-F238E27FC236}">
                    <a16:creationId xmlns:a16="http://schemas.microsoft.com/office/drawing/2014/main" id="{5F239EE9-1C71-02A6-E6A6-FA7706E164A6}"/>
                  </a:ext>
                </a:extLst>
              </p:cNvPr>
              <p:cNvSpPr>
                <a:spLocks noRot="1" noChangeAspect="1" noMove="1" noResize="1" noEditPoints="1" noAdjustHandles="1" noChangeArrowheads="1" noChangeShapeType="1" noTextEdit="1"/>
              </p:cNvSpPr>
              <p:nvPr/>
            </p:nvSpPr>
            <p:spPr>
              <a:xfrm>
                <a:off x="7361409" y="1684782"/>
                <a:ext cx="1325880" cy="4434840"/>
              </a:xfrm>
              <a:prstGeom prst="rect">
                <a:avLst/>
              </a:prstGeom>
              <a:blipFill>
                <a:blip r:embed="rId8"/>
                <a:stretch>
                  <a:fillRect t="-1368" r="-8636" b="-3420"/>
                </a:stretch>
              </a:blipFill>
              <a:ln w="19051">
                <a:solidFill>
                  <a:srgbClr val="7030A0"/>
                </a:solidFill>
              </a:ln>
            </p:spPr>
            <p:txBody>
              <a:bodyPr/>
              <a:lstStyle/>
              <a:p>
                <a:r>
                  <a:rPr lang="en-US">
                    <a:noFill/>
                  </a:rPr>
                  <a:t> </a:t>
                </a:r>
              </a:p>
            </p:txBody>
          </p:sp>
        </mc:Fallback>
      </mc:AlternateContent>
      <p:grpSp>
        <p:nvGrpSpPr>
          <p:cNvPr id="324" name="Group 323">
            <a:extLst>
              <a:ext uri="{FF2B5EF4-FFF2-40B4-BE49-F238E27FC236}">
                <a16:creationId xmlns:a16="http://schemas.microsoft.com/office/drawing/2014/main" id="{63E60B69-476C-FAD9-64B5-2F515A546D25}"/>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33856899-CC62-28B7-4782-2B87C087F880}"/>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1A2891F8-B0D7-25A6-FF3F-A812054A0A0B}"/>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9F3A68EA-395B-FC73-5B5A-700931DCFA70}"/>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55B069E0-344B-D219-BB70-3BD1E1750E61}"/>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78EDACD4-60C6-3B25-1295-390AC631B3A4}"/>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C0FA3D1B-F957-3CB2-CF5C-EF89F7962B7C}"/>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F660E7C1-7AD4-89F4-DA83-20032759B3D4}"/>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28" name="Straight Connector 327">
            <a:extLst>
              <a:ext uri="{FF2B5EF4-FFF2-40B4-BE49-F238E27FC236}">
                <a16:creationId xmlns:a16="http://schemas.microsoft.com/office/drawing/2014/main" id="{EAC8DD81-A5A7-745D-23A2-94EC3443B14F}"/>
              </a:ext>
            </a:extLst>
          </p:cNvPr>
          <p:cNvCxnSpPr>
            <a:cxnSpLocks/>
            <a:stCxn id="322" idx="3"/>
          </p:cNvCxnSpPr>
          <p:nvPr/>
        </p:nvCxnSpPr>
        <p:spPr>
          <a:xfrm>
            <a:off x="7007915" y="2943867"/>
            <a:ext cx="503200" cy="373461"/>
          </a:xfrm>
          <a:prstGeom prst="line">
            <a:avLst/>
          </a:prstGeom>
          <a:solidFill>
            <a:srgbClr val="FF0000">
              <a:alpha val="5000"/>
            </a:srgbClr>
          </a:solidFill>
          <a:ln w="38100">
            <a:solidFill>
              <a:srgbClr val="00B0F0"/>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29" name="Straight Connector 328">
            <a:extLst>
              <a:ext uri="{FF2B5EF4-FFF2-40B4-BE49-F238E27FC236}">
                <a16:creationId xmlns:a16="http://schemas.microsoft.com/office/drawing/2014/main" id="{BB6EC47D-3632-8812-9056-CA13C1037BFC}"/>
              </a:ext>
            </a:extLst>
          </p:cNvPr>
          <p:cNvCxnSpPr>
            <a:cxnSpLocks/>
            <a:stCxn id="321" idx="3"/>
          </p:cNvCxnSpPr>
          <p:nvPr/>
        </p:nvCxnSpPr>
        <p:spPr>
          <a:xfrm flipV="1">
            <a:off x="7031160" y="4598283"/>
            <a:ext cx="464218" cy="230833"/>
          </a:xfrm>
          <a:prstGeom prst="line">
            <a:avLst/>
          </a:prstGeom>
          <a:solidFill>
            <a:srgbClr val="FF0000">
              <a:alpha val="5000"/>
            </a:srgbClr>
          </a:solidFill>
          <a:ln w="38100">
            <a:solidFill>
              <a:schemeClr val="accent2"/>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45FB54CC-8C9D-3A3F-4DEE-5E2EB3E41A92}"/>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1" name="Straight Connector 330">
            <a:extLst>
              <a:ext uri="{FF2B5EF4-FFF2-40B4-BE49-F238E27FC236}">
                <a16:creationId xmlns:a16="http://schemas.microsoft.com/office/drawing/2014/main" id="{FB4A5A05-2FD8-FBD7-1813-4B924B136CDE}"/>
              </a:ext>
            </a:extLst>
          </p:cNvPr>
          <p:cNvCxnSpPr>
            <a:cxnSpLocks/>
            <a:stCxn id="315" idx="3"/>
          </p:cNvCxnSpPr>
          <p:nvPr/>
        </p:nvCxnSpPr>
        <p:spPr>
          <a:xfrm>
            <a:off x="7008550" y="2240981"/>
            <a:ext cx="383931" cy="7506"/>
          </a:xfrm>
          <a:prstGeom prst="line">
            <a:avLst/>
          </a:prstGeom>
          <a:solidFill>
            <a:srgbClr val="FF0000">
              <a:alpha val="5000"/>
            </a:srgbClr>
          </a:solidFill>
          <a:ln w="38100">
            <a:solidFill>
              <a:srgbClr val="D60093"/>
            </a:solidFill>
            <a:prstDash val="solid"/>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CF88453D-1400-BD6F-8623-FFDEA07A0DE0}"/>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3" name="Straight Connector 332">
            <a:extLst>
              <a:ext uri="{FF2B5EF4-FFF2-40B4-BE49-F238E27FC236}">
                <a16:creationId xmlns:a16="http://schemas.microsoft.com/office/drawing/2014/main" id="{EF2101E3-7D67-C041-7631-149CF8DFB026}"/>
              </a:ext>
            </a:extLst>
          </p:cNvPr>
          <p:cNvCxnSpPr>
            <a:cxnSpLocks/>
            <a:stCxn id="314" idx="3"/>
          </p:cNvCxnSpPr>
          <p:nvPr/>
        </p:nvCxnSpPr>
        <p:spPr>
          <a:xfrm>
            <a:off x="7042130" y="5614024"/>
            <a:ext cx="319279" cy="0"/>
          </a:xfrm>
          <a:prstGeom prst="line">
            <a:avLst/>
          </a:prstGeom>
          <a:solidFill>
            <a:srgbClr val="FF0000">
              <a:alpha val="5000"/>
            </a:srgbClr>
          </a:solidFill>
          <a:ln w="38100">
            <a:solidFill>
              <a:srgbClr val="00B050"/>
            </a:solidFill>
            <a:prstDash val="solid"/>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45949DD0-5723-90C2-2FF5-AECDCE07AADF}"/>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31237360-3B4D-1F86-C386-97C2991D739D}"/>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34614357-70E1-1A91-3E19-4D9F948E2CDF}"/>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5" name="Straight Connector 334">
            <a:extLst>
              <a:ext uri="{FF2B5EF4-FFF2-40B4-BE49-F238E27FC236}">
                <a16:creationId xmlns:a16="http://schemas.microsoft.com/office/drawing/2014/main" id="{7FFCAD9B-8DA1-1CE4-AFD5-CC56F571D27A}"/>
              </a:ext>
            </a:extLst>
          </p:cNvPr>
          <p:cNvCxnSpPr>
            <a:cxnSpLocks/>
          </p:cNvCxnSpPr>
          <p:nvPr/>
        </p:nvCxnSpPr>
        <p:spPr>
          <a:xfrm>
            <a:off x="5182711" y="3385212"/>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6" name="Rectangle 335">
            <a:extLst>
              <a:ext uri="{FF2B5EF4-FFF2-40B4-BE49-F238E27FC236}">
                <a16:creationId xmlns:a16="http://schemas.microsoft.com/office/drawing/2014/main" id="{1474AEC3-F04B-769C-FEBF-61E135A506E5}"/>
              </a:ext>
            </a:extLst>
          </p:cNvPr>
          <p:cNvSpPr/>
          <p:nvPr/>
        </p:nvSpPr>
        <p:spPr>
          <a:xfrm>
            <a:off x="6241971" y="3270288"/>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7" name="Straight Connector 336">
            <a:extLst>
              <a:ext uri="{FF2B5EF4-FFF2-40B4-BE49-F238E27FC236}">
                <a16:creationId xmlns:a16="http://schemas.microsoft.com/office/drawing/2014/main" id="{2CFF8248-2743-DE07-E391-40E7513A406C}"/>
              </a:ext>
            </a:extLst>
          </p:cNvPr>
          <p:cNvCxnSpPr>
            <a:cxnSpLocks/>
          </p:cNvCxnSpPr>
          <p:nvPr/>
        </p:nvCxnSpPr>
        <p:spPr>
          <a:xfrm>
            <a:off x="5182711" y="4478718"/>
            <a:ext cx="2209767" cy="7308"/>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38" name="Rectangle 337">
            <a:extLst>
              <a:ext uri="{FF2B5EF4-FFF2-40B4-BE49-F238E27FC236}">
                <a16:creationId xmlns:a16="http://schemas.microsoft.com/office/drawing/2014/main" id="{73B756F7-2832-04B5-223F-F4D9F46CEB6F}"/>
              </a:ext>
            </a:extLst>
          </p:cNvPr>
          <p:cNvSpPr/>
          <p:nvPr/>
        </p:nvSpPr>
        <p:spPr>
          <a:xfrm>
            <a:off x="6241971" y="4363794"/>
            <a:ext cx="182880" cy="219457"/>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39" name="Straight Connector 338">
            <a:extLst>
              <a:ext uri="{FF2B5EF4-FFF2-40B4-BE49-F238E27FC236}">
                <a16:creationId xmlns:a16="http://schemas.microsoft.com/office/drawing/2014/main" id="{A808B79F-FE26-5D17-442A-48E38C9FA6EE}"/>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C0B7B056-10D1-62C2-5553-52EADAB05E28}"/>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2B1CEFF8-5756-B04E-C58C-8E7BFB0BBCD6}"/>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FB2AB207-7D59-A462-066D-A48707ABE7C2}"/>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4F2EB674-AE3B-B646-6BCC-370AE1BFC9A5}"/>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CE4FEA15-463F-A881-A710-9EE994A1A5B4}"/>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60D05C26-05B2-D68F-2DB0-31E9464D8742}"/>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2C18CD50-A76D-F81D-292F-185DFC10D810}"/>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D9225DDB-6E13-0A0A-AD9E-19969D46CB24}"/>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6763558A-663E-FDF1-1B88-181A41B7CBE9}"/>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Tree>
    <p:extLst>
      <p:ext uri="{BB962C8B-B14F-4D97-AF65-F5344CB8AC3E}">
        <p14:creationId xmlns:p14="http://schemas.microsoft.com/office/powerpoint/2010/main" val="2050210496"/>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E21FEA5-7D78-EE86-8E38-1F0AD3B2FEA1}"/>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C1A2DC13-9E7B-5D74-731F-E790C88E9BA5}"/>
              </a:ext>
            </a:extLst>
          </p:cNvPr>
          <p:cNvSpPr>
            <a:spLocks noGrp="1"/>
          </p:cNvSpPr>
          <p:nvPr>
            <p:ph type="title"/>
          </p:nvPr>
        </p:nvSpPr>
        <p:spPr/>
        <p:txBody>
          <a:bodyPr/>
          <a:lstStyle/>
          <a:p>
            <a:r>
              <a:rPr lang="en-US" dirty="0"/>
              <a:t>(Delete-)Relaxed Planning Graph</a:t>
            </a:r>
          </a:p>
        </p:txBody>
      </p:sp>
      <p:sp>
        <p:nvSpPr>
          <p:cNvPr id="3" name="Content Placeholder 2">
            <a:extLst>
              <a:ext uri="{FF2B5EF4-FFF2-40B4-BE49-F238E27FC236}">
                <a16:creationId xmlns:a16="http://schemas.microsoft.com/office/drawing/2014/main" id="{0259B798-0F08-9A30-C233-836EC989AC37}"/>
              </a:ext>
            </a:extLst>
          </p:cNvPr>
          <p:cNvSpPr>
            <a:spLocks noGrp="1"/>
          </p:cNvSpPr>
          <p:nvPr>
            <p:ph idx="1"/>
          </p:nvPr>
        </p:nvSpPr>
        <p:spPr>
          <a:xfrm>
            <a:off x="552099" y="1113179"/>
            <a:ext cx="11598762" cy="455582"/>
          </a:xfrm>
        </p:spPr>
        <p:txBody>
          <a:bodyPr/>
          <a:lstStyle/>
          <a:p>
            <a:r>
              <a:rPr lang="en-US" dirty="0"/>
              <a:t>Key idea: Don't add the delete effects (cheating even more than </a:t>
            </a:r>
            <a:r>
              <a:rPr lang="en-US" dirty="0" err="1"/>
              <a:t>GraphPlan</a:t>
            </a:r>
            <a:r>
              <a:rPr lang="en-US" dirty="0"/>
              <a:t>!)</a:t>
            </a:r>
          </a:p>
          <a:p>
            <a:endParaRPr lang="en-US" dirty="0"/>
          </a:p>
        </p:txBody>
      </p:sp>
      <p:sp>
        <p:nvSpPr>
          <p:cNvPr id="304" name="CuadroTexto 319">
            <a:extLst>
              <a:ext uri="{FF2B5EF4-FFF2-40B4-BE49-F238E27FC236}">
                <a16:creationId xmlns:a16="http://schemas.microsoft.com/office/drawing/2014/main" id="{BBEAC3D0-D4C6-ED02-4B78-DBF50748D39E}"/>
              </a:ext>
            </a:extLst>
          </p:cNvPr>
          <p:cNvSpPr txBox="1"/>
          <p:nvPr/>
        </p:nvSpPr>
        <p:spPr>
          <a:xfrm>
            <a:off x="1884834" y="3673341"/>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07" name="Rectángulo 205">
            <a:extLst>
              <a:ext uri="{FF2B5EF4-FFF2-40B4-BE49-F238E27FC236}">
                <a16:creationId xmlns:a16="http://schemas.microsoft.com/office/drawing/2014/main" id="{9F20B587-892B-E88A-052F-C07991D09B94}"/>
              </a:ext>
            </a:extLst>
          </p:cNvPr>
          <p:cNvSpPr/>
          <p:nvPr/>
        </p:nvSpPr>
        <p:spPr>
          <a:xfrm>
            <a:off x="3943034" y="1684782"/>
            <a:ext cx="1321917"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dirty="0">
                <a:solidFill>
                  <a:srgbClr val="7030A0"/>
                </a:solidFill>
              </a:rPr>
              <a:t> </a:t>
            </a:r>
            <a:r>
              <a:rPr lang="en-US" sz="2400" b="1" dirty="0" err="1">
                <a:solidFill>
                  <a:srgbClr val="7030A0"/>
                </a:solidFill>
              </a:rPr>
              <a:t>sockL</a:t>
            </a:r>
            <a:r>
              <a:rPr lang="en-US" sz="2400" b="1" dirty="0">
                <a:solidFill>
                  <a:srgbClr val="7030A0"/>
                </a:solidFill>
              </a:rPr>
              <a:t>()</a:t>
            </a:r>
          </a:p>
          <a:p>
            <a:pPr algn="ctr"/>
            <a:endParaRPr lang="en-US" sz="2400" dirty="0">
              <a:solidFill>
                <a:srgbClr val="7030A0"/>
              </a:solidFill>
            </a:endParaRPr>
          </a:p>
          <a:p>
            <a:pPr algn="ctr"/>
            <a:r>
              <a:rPr lang="en-US" sz="2400" b="1"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b="1" dirty="0" err="1">
                <a:solidFill>
                  <a:srgbClr val="7030A0"/>
                </a:solidFill>
              </a:rPr>
              <a:t>sockR</a:t>
            </a:r>
            <a:r>
              <a:rPr lang="en-US" sz="2400" b="1" dirty="0">
                <a:solidFill>
                  <a:srgbClr val="7030A0"/>
                </a:solidFill>
              </a:rPr>
              <a:t>()</a:t>
            </a:r>
          </a:p>
          <a:p>
            <a:pPr algn="ctr"/>
            <a:endParaRPr lang="en-US" sz="2400" dirty="0">
              <a:solidFill>
                <a:srgbClr val="7030A0"/>
              </a:solidFill>
            </a:endParaRPr>
          </a:p>
        </p:txBody>
      </p:sp>
      <p:sp>
        <p:nvSpPr>
          <p:cNvPr id="308" name="Rectángulo 195">
            <a:extLst>
              <a:ext uri="{FF2B5EF4-FFF2-40B4-BE49-F238E27FC236}">
                <a16:creationId xmlns:a16="http://schemas.microsoft.com/office/drawing/2014/main" id="{7A00BA23-43DA-8549-0AC5-DC270E9ECF95}"/>
              </a:ext>
            </a:extLst>
          </p:cNvPr>
          <p:cNvSpPr/>
          <p:nvPr/>
        </p:nvSpPr>
        <p:spPr>
          <a:xfrm>
            <a:off x="598483"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endParaRPr lang="en-US" sz="2400" dirty="0">
              <a:solidFill>
                <a:srgbClr val="7030A0"/>
              </a:solidFill>
            </a:endParaRPr>
          </a:p>
          <a:p>
            <a:pPr algn="ctr"/>
            <a:r>
              <a:rPr lang="en-US" sz="2400" b="1" dirty="0" err="1">
                <a:solidFill>
                  <a:srgbClr val="7030A0"/>
                </a:solidFill>
              </a:rPr>
              <a:t>bareL</a:t>
            </a:r>
            <a:r>
              <a:rPr lang="en-US" sz="2400" b="1" dirty="0">
                <a:solidFill>
                  <a:srgbClr val="7030A0"/>
                </a:solidFill>
              </a:rPr>
              <a:t>()</a:t>
            </a:r>
          </a:p>
          <a:p>
            <a:pPr algn="ctr"/>
            <a:r>
              <a:rPr lang="en-US" sz="2400" b="1" dirty="0" err="1">
                <a:solidFill>
                  <a:srgbClr val="7030A0"/>
                </a:solidFill>
              </a:rPr>
              <a:t>bareR</a:t>
            </a:r>
            <a:r>
              <a:rPr lang="en-US" sz="2400" b="1" dirty="0">
                <a:solidFill>
                  <a:srgbClr val="7030A0"/>
                </a:solidFill>
              </a:rPr>
              <a:t>()</a:t>
            </a:r>
          </a:p>
          <a:p>
            <a:pPr algn="ctr"/>
            <a:endParaRPr lang="en-US" sz="2400" dirty="0">
              <a:solidFill>
                <a:srgbClr val="7030A0"/>
              </a:solidFill>
            </a:endParaRPr>
          </a:p>
        </p:txBody>
      </p:sp>
      <p:grpSp>
        <p:nvGrpSpPr>
          <p:cNvPr id="309" name="Group 308">
            <a:extLst>
              <a:ext uri="{FF2B5EF4-FFF2-40B4-BE49-F238E27FC236}">
                <a16:creationId xmlns:a16="http://schemas.microsoft.com/office/drawing/2014/main" id="{BDF69D87-C59A-E31D-683C-68930F166A59}"/>
              </a:ext>
            </a:extLst>
          </p:cNvPr>
          <p:cNvGrpSpPr/>
          <p:nvPr/>
        </p:nvGrpSpPr>
        <p:grpSpPr>
          <a:xfrm>
            <a:off x="1807468" y="3630936"/>
            <a:ext cx="2227945" cy="219456"/>
            <a:chOff x="7567844" y="3984077"/>
            <a:chExt cx="2047512" cy="205956"/>
          </a:xfrm>
        </p:grpSpPr>
        <p:cxnSp>
          <p:nvCxnSpPr>
            <p:cNvPr id="353" name="Straight Connector 352">
              <a:extLst>
                <a:ext uri="{FF2B5EF4-FFF2-40B4-BE49-F238E27FC236}">
                  <a16:creationId xmlns:a16="http://schemas.microsoft.com/office/drawing/2014/main" id="{11D8F725-A8B7-ED14-D1C5-2F96887A5AF8}"/>
                </a:ext>
              </a:extLst>
            </p:cNvPr>
            <p:cNvCxnSpPr>
              <a:cxnSpLocks/>
            </p:cNvCxnSpPr>
            <p:nvPr/>
          </p:nvCxnSpPr>
          <p:spPr>
            <a:xfrm>
              <a:off x="7567844" y="4091949"/>
              <a:ext cx="2047512"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4" name="Rectangle 353">
              <a:extLst>
                <a:ext uri="{FF2B5EF4-FFF2-40B4-BE49-F238E27FC236}">
                  <a16:creationId xmlns:a16="http://schemas.microsoft.com/office/drawing/2014/main" id="{88AB5643-D272-6BE4-27A2-943D07247B94}"/>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10" name="Straight Connector 309">
            <a:extLst>
              <a:ext uri="{FF2B5EF4-FFF2-40B4-BE49-F238E27FC236}">
                <a16:creationId xmlns:a16="http://schemas.microsoft.com/office/drawing/2014/main" id="{691C102C-6BBD-30A9-B75A-52AD035273D5}"/>
              </a:ext>
            </a:extLst>
          </p:cNvPr>
          <p:cNvCxnSpPr>
            <a:cxnSpLocks/>
          </p:cNvCxnSpPr>
          <p:nvPr/>
        </p:nvCxnSpPr>
        <p:spPr>
          <a:xfrm flipV="1">
            <a:off x="1743026" y="3085911"/>
            <a:ext cx="585904" cy="58284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1" name="Straight Connector 310">
            <a:extLst>
              <a:ext uri="{FF2B5EF4-FFF2-40B4-BE49-F238E27FC236}">
                <a16:creationId xmlns:a16="http://schemas.microsoft.com/office/drawing/2014/main" id="{3E65FA61-20FC-5C10-A1E0-002A7273E801}"/>
              </a:ext>
            </a:extLst>
          </p:cNvPr>
          <p:cNvCxnSpPr>
            <a:cxnSpLocks/>
          </p:cNvCxnSpPr>
          <p:nvPr/>
        </p:nvCxnSpPr>
        <p:spPr>
          <a:xfrm flipV="1">
            <a:off x="3568965" y="2747903"/>
            <a:ext cx="550644" cy="191415"/>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2" name="Straight Connector 311">
            <a:extLst>
              <a:ext uri="{FF2B5EF4-FFF2-40B4-BE49-F238E27FC236}">
                <a16:creationId xmlns:a16="http://schemas.microsoft.com/office/drawing/2014/main" id="{EDC03681-AB3B-A9AC-D256-5D1D6FA8F713}"/>
              </a:ext>
            </a:extLst>
          </p:cNvPr>
          <p:cNvCxnSpPr>
            <a:cxnSpLocks/>
          </p:cNvCxnSpPr>
          <p:nvPr/>
        </p:nvCxnSpPr>
        <p:spPr>
          <a:xfrm>
            <a:off x="1775958" y="4190147"/>
            <a:ext cx="561350" cy="557877"/>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3" name="Straight Connector 312">
            <a:extLst>
              <a:ext uri="{FF2B5EF4-FFF2-40B4-BE49-F238E27FC236}">
                <a16:creationId xmlns:a16="http://schemas.microsoft.com/office/drawing/2014/main" id="{FDB2C27C-76F4-0C35-4686-20F3E045488F}"/>
              </a:ext>
            </a:extLst>
          </p:cNvPr>
          <p:cNvCxnSpPr>
            <a:cxnSpLocks/>
          </p:cNvCxnSpPr>
          <p:nvPr/>
        </p:nvCxnSpPr>
        <p:spPr>
          <a:xfrm>
            <a:off x="3616704" y="4847315"/>
            <a:ext cx="491721" cy="269790"/>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sp>
        <p:nvSpPr>
          <p:cNvPr id="314" name="CuadroTexto 273">
            <a:extLst>
              <a:ext uri="{FF2B5EF4-FFF2-40B4-BE49-F238E27FC236}">
                <a16:creationId xmlns:a16="http://schemas.microsoft.com/office/drawing/2014/main" id="{A78C8025-8DB2-A25B-87A2-56385F127786}"/>
              </a:ext>
            </a:extLst>
          </p:cNvPr>
          <p:cNvSpPr txBox="1"/>
          <p:nvPr/>
        </p:nvSpPr>
        <p:spPr>
          <a:xfrm>
            <a:off x="5645594" y="5383191"/>
            <a:ext cx="1396536" cy="461665"/>
          </a:xfrm>
          <a:prstGeom prst="rect">
            <a:avLst/>
          </a:prstGeom>
          <a:noFill/>
          <a:ln w="28575">
            <a:solidFill>
              <a:srgbClr val="00B050"/>
            </a:solidFill>
          </a:ln>
        </p:spPr>
        <p:txBody>
          <a:bodyPr wrap="none" rtlCol="0" anchor="ctr" anchorCtr="1">
            <a:spAutoFit/>
          </a:bodyPr>
          <a:lstStyle/>
          <a:p>
            <a:pPr algn="ctr"/>
            <a:r>
              <a:rPr lang="en-US" sz="2400" dirty="0" err="1">
                <a:solidFill>
                  <a:srgbClr val="00B050"/>
                </a:solidFill>
              </a:rPr>
              <a:t>putShoeR</a:t>
            </a:r>
            <a:endParaRPr lang="en-US" sz="2400" dirty="0">
              <a:solidFill>
                <a:srgbClr val="00B050"/>
              </a:solidFill>
            </a:endParaRPr>
          </a:p>
        </p:txBody>
      </p:sp>
      <p:sp>
        <p:nvSpPr>
          <p:cNvPr id="315" name="CuadroTexto 259">
            <a:extLst>
              <a:ext uri="{FF2B5EF4-FFF2-40B4-BE49-F238E27FC236}">
                <a16:creationId xmlns:a16="http://schemas.microsoft.com/office/drawing/2014/main" id="{7DA69A3D-E731-A903-A29F-A293BF481F00}"/>
              </a:ext>
            </a:extLst>
          </p:cNvPr>
          <p:cNvSpPr txBox="1"/>
          <p:nvPr/>
        </p:nvSpPr>
        <p:spPr>
          <a:xfrm>
            <a:off x="5648882" y="2010148"/>
            <a:ext cx="1359668" cy="461665"/>
          </a:xfrm>
          <a:prstGeom prst="rect">
            <a:avLst/>
          </a:prstGeom>
          <a:noFill/>
          <a:ln w="28575">
            <a:solidFill>
              <a:srgbClr val="D60093"/>
            </a:solidFill>
          </a:ln>
        </p:spPr>
        <p:txBody>
          <a:bodyPr wrap="none" rtlCol="0" anchor="ctr" anchorCtr="1">
            <a:spAutoFit/>
          </a:bodyPr>
          <a:lstStyle>
            <a:defPPr>
              <a:defRPr lang="en-US"/>
            </a:defPPr>
            <a:lvl1pPr algn="ctr">
              <a:defRPr sz="2400">
                <a:solidFill>
                  <a:srgbClr val="D60093"/>
                </a:solidFill>
              </a:defRPr>
            </a:lvl1pPr>
          </a:lstStyle>
          <a:p>
            <a:r>
              <a:rPr lang="en-US" dirty="0" err="1"/>
              <a:t>putShoeL</a:t>
            </a:r>
            <a:endParaRPr lang="en-US" dirty="0"/>
          </a:p>
        </p:txBody>
      </p:sp>
      <p:cxnSp>
        <p:nvCxnSpPr>
          <p:cNvPr id="316" name="Straight Connector 315">
            <a:extLst>
              <a:ext uri="{FF2B5EF4-FFF2-40B4-BE49-F238E27FC236}">
                <a16:creationId xmlns:a16="http://schemas.microsoft.com/office/drawing/2014/main" id="{C53B59B8-34A5-0315-2BD8-B564FEC9CFDE}"/>
              </a:ext>
            </a:extLst>
          </p:cNvPr>
          <p:cNvCxnSpPr>
            <a:cxnSpLocks/>
            <a:endCxn id="314" idx="1"/>
          </p:cNvCxnSpPr>
          <p:nvPr/>
        </p:nvCxnSpPr>
        <p:spPr>
          <a:xfrm>
            <a:off x="5175122" y="5253214"/>
            <a:ext cx="470472" cy="360810"/>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cxnSp>
        <p:nvCxnSpPr>
          <p:cNvPr id="317" name="Straight Connector 316">
            <a:extLst>
              <a:ext uri="{FF2B5EF4-FFF2-40B4-BE49-F238E27FC236}">
                <a16:creationId xmlns:a16="http://schemas.microsoft.com/office/drawing/2014/main" id="{B757AD80-A5D7-0464-D522-B5600644DAC0}"/>
              </a:ext>
            </a:extLst>
          </p:cNvPr>
          <p:cNvCxnSpPr>
            <a:cxnSpLocks/>
            <a:endCxn id="315" idx="1"/>
          </p:cNvCxnSpPr>
          <p:nvPr/>
        </p:nvCxnSpPr>
        <p:spPr>
          <a:xfrm flipV="1">
            <a:off x="5149836" y="2240981"/>
            <a:ext cx="499046" cy="329946"/>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sp>
        <p:nvSpPr>
          <p:cNvPr id="320" name="CuadroTexto 319">
            <a:extLst>
              <a:ext uri="{FF2B5EF4-FFF2-40B4-BE49-F238E27FC236}">
                <a16:creationId xmlns:a16="http://schemas.microsoft.com/office/drawing/2014/main" id="{714315FD-8D00-9E6A-D302-8EEEA08D3518}"/>
              </a:ext>
            </a:extLst>
          </p:cNvPr>
          <p:cNvSpPr txBox="1"/>
          <p:nvPr/>
        </p:nvSpPr>
        <p:spPr>
          <a:xfrm>
            <a:off x="5229454" y="3672096"/>
            <a:ext cx="832279" cy="461665"/>
          </a:xfrm>
          <a:prstGeom prst="rect">
            <a:avLst/>
          </a:prstGeom>
          <a:noFill/>
        </p:spPr>
        <p:txBody>
          <a:bodyPr wrap="none" rtlCol="0" anchor="ctr" anchorCtr="1">
            <a:spAutoFit/>
          </a:bodyPr>
          <a:lstStyle/>
          <a:p>
            <a:pPr algn="ctr"/>
            <a:r>
              <a:rPr lang="en-US" sz="2400" dirty="0" err="1">
                <a:solidFill>
                  <a:schemeClr val="bg1">
                    <a:lumMod val="65000"/>
                  </a:schemeClr>
                </a:solidFill>
              </a:rPr>
              <a:t>noop</a:t>
            </a:r>
            <a:endParaRPr lang="en-US" sz="2400" dirty="0">
              <a:solidFill>
                <a:schemeClr val="bg1">
                  <a:lumMod val="65000"/>
                </a:schemeClr>
              </a:solidFill>
            </a:endParaRPr>
          </a:p>
        </p:txBody>
      </p:sp>
      <p:sp>
        <p:nvSpPr>
          <p:cNvPr id="321" name="CuadroTexto 273">
            <a:extLst>
              <a:ext uri="{FF2B5EF4-FFF2-40B4-BE49-F238E27FC236}">
                <a16:creationId xmlns:a16="http://schemas.microsoft.com/office/drawing/2014/main" id="{2C3A2E89-AD99-5ACC-3EB8-09234F18EF74}"/>
              </a:ext>
            </a:extLst>
          </p:cNvPr>
          <p:cNvSpPr txBox="1"/>
          <p:nvPr/>
        </p:nvSpPr>
        <p:spPr>
          <a:xfrm>
            <a:off x="5681111" y="4598283"/>
            <a:ext cx="1350049" cy="461665"/>
          </a:xfrm>
          <a:prstGeom prst="rect">
            <a:avLst/>
          </a:prstGeom>
          <a:noFill/>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22" name="CuadroTexto 259">
            <a:extLst>
              <a:ext uri="{FF2B5EF4-FFF2-40B4-BE49-F238E27FC236}">
                <a16:creationId xmlns:a16="http://schemas.microsoft.com/office/drawing/2014/main" id="{17ACAF71-E3A9-FF94-74EB-DD8344EE3AB2}"/>
              </a:ext>
            </a:extLst>
          </p:cNvPr>
          <p:cNvSpPr txBox="1"/>
          <p:nvPr/>
        </p:nvSpPr>
        <p:spPr>
          <a:xfrm>
            <a:off x="5694734" y="2713034"/>
            <a:ext cx="1313181" cy="461665"/>
          </a:xfrm>
          <a:prstGeom prst="rect">
            <a:avLst/>
          </a:prstGeom>
          <a:noFill/>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323" name="Rectángulo 205">
            <a:extLst>
              <a:ext uri="{FF2B5EF4-FFF2-40B4-BE49-F238E27FC236}">
                <a16:creationId xmlns:a16="http://schemas.microsoft.com/office/drawing/2014/main" id="{86174835-34CC-1CBC-BA79-540C78CFC2A4}"/>
              </a:ext>
            </a:extLst>
          </p:cNvPr>
          <p:cNvSpPr/>
          <p:nvPr/>
        </p:nvSpPr>
        <p:spPr>
          <a:xfrm>
            <a:off x="7361409" y="1684782"/>
            <a:ext cx="1325880" cy="4434840"/>
          </a:xfrm>
          <a:prstGeom prst="rect">
            <a:avLst/>
          </a:prstGeom>
          <a:solidFill>
            <a:srgbClr val="7030A0">
              <a:alpha val="5000"/>
            </a:srgbClr>
          </a:solidFill>
          <a:ln w="19051">
            <a:solidFill>
              <a:srgbClr val="7030A0"/>
            </a:solidFill>
          </a:ln>
        </p:spPr>
        <p:style>
          <a:lnRef idx="2">
            <a:schemeClr val="accent1">
              <a:shade val="15000"/>
            </a:schemeClr>
          </a:lnRef>
          <a:fillRef idx="1">
            <a:schemeClr val="accent1"/>
          </a:fillRef>
          <a:effectRef idx="0">
            <a:schemeClr val="accent1"/>
          </a:effectRef>
          <a:fontRef idx="minor">
            <a:schemeClr val="lt1"/>
          </a:fontRef>
        </p:style>
        <p:txBody>
          <a:bodyPr wrap="none" rtlCol="0" anchor="ctr" anchorCtr="1">
            <a:noAutofit/>
          </a:bodyPr>
          <a:lstStyle/>
          <a:p>
            <a:pPr algn="ctr"/>
            <a:r>
              <a:rPr lang="en-US" sz="2400" b="1" dirty="0">
                <a:solidFill>
                  <a:srgbClr val="7030A0"/>
                </a:solidFill>
              </a:rPr>
              <a:t>  </a:t>
            </a:r>
            <a:r>
              <a:rPr lang="en-US" sz="2400" b="1" dirty="0" err="1">
                <a:solidFill>
                  <a:srgbClr val="7030A0"/>
                </a:solidFill>
              </a:rPr>
              <a:t>shoeL</a:t>
            </a:r>
            <a:r>
              <a:rPr lang="en-US" sz="2400" b="1" dirty="0">
                <a:solidFill>
                  <a:srgbClr val="7030A0"/>
                </a:solidFill>
              </a:rPr>
              <a:t>()</a:t>
            </a:r>
          </a:p>
          <a:p>
            <a:pPr algn="ctr"/>
            <a:endParaRPr lang="en-US" sz="2400" dirty="0">
              <a:solidFill>
                <a:srgbClr val="7030A0"/>
              </a:solidFill>
            </a:endParaRPr>
          </a:p>
          <a:p>
            <a:pPr algn="ctr"/>
            <a:r>
              <a:rPr lang="en-US" sz="2400" dirty="0">
                <a:solidFill>
                  <a:srgbClr val="7030A0"/>
                </a:solidFill>
              </a:rPr>
              <a:t> </a:t>
            </a:r>
            <a:r>
              <a:rPr lang="en-US" sz="2400" dirty="0" err="1">
                <a:solidFill>
                  <a:srgbClr val="7030A0"/>
                </a:solidFill>
              </a:rPr>
              <a:t>sockL</a:t>
            </a:r>
            <a:r>
              <a:rPr lang="en-US" sz="2400" dirty="0">
                <a:solidFill>
                  <a:srgbClr val="7030A0"/>
                </a:solidFill>
              </a:rPr>
              <a:t>()</a:t>
            </a:r>
          </a:p>
          <a:p>
            <a:pPr algn="ctr"/>
            <a:endParaRPr lang="en-US" sz="2400" dirty="0">
              <a:solidFill>
                <a:srgbClr val="7030A0"/>
              </a:solidFill>
            </a:endParaRP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bareL</a:t>
            </a:r>
            <a:r>
              <a:rPr lang="en-US" sz="2400" dirty="0">
                <a:solidFill>
                  <a:srgbClr val="7030A0"/>
                </a:solidFill>
              </a:rPr>
              <a:t>()</a:t>
            </a:r>
          </a:p>
          <a:p>
            <a:pPr algn="ctr"/>
            <a:r>
              <a:rPr lang="en-US" sz="2400" dirty="0">
                <a:solidFill>
                  <a:srgbClr val="7030A0"/>
                </a:solidFill>
              </a:rPr>
              <a:t> </a:t>
            </a:r>
            <a:r>
              <a:rPr lang="en-US" sz="2400" dirty="0" err="1">
                <a:solidFill>
                  <a:srgbClr val="7030A0"/>
                </a:solidFill>
              </a:rPr>
              <a:t>bareR</a:t>
            </a:r>
            <a:r>
              <a:rPr lang="en-US" sz="2400" dirty="0">
                <a:solidFill>
                  <a:srgbClr val="7030A0"/>
                </a:solidFill>
              </a:rPr>
              <a:t>()</a:t>
            </a:r>
          </a:p>
          <a:p>
            <a:pPr algn="ctr"/>
            <a:r>
              <a:rPr lang="en-US" sz="2400" dirty="0">
                <a:solidFill>
                  <a:srgbClr val="7030A0"/>
                </a:solidFill>
              </a:rPr>
              <a:t> </a:t>
            </a:r>
          </a:p>
          <a:p>
            <a:pPr algn="ctr"/>
            <a:r>
              <a:rPr lang="en-US" sz="2400" dirty="0">
                <a:solidFill>
                  <a:srgbClr val="7030A0"/>
                </a:solidFill>
              </a:rPr>
              <a:t> </a:t>
            </a:r>
          </a:p>
          <a:p>
            <a:pPr algn="ctr"/>
            <a:r>
              <a:rPr lang="en-US" sz="2400" dirty="0">
                <a:solidFill>
                  <a:srgbClr val="7030A0"/>
                </a:solidFill>
              </a:rPr>
              <a:t> </a:t>
            </a:r>
            <a:r>
              <a:rPr lang="en-US" sz="2400" dirty="0" err="1">
                <a:solidFill>
                  <a:srgbClr val="7030A0"/>
                </a:solidFill>
              </a:rPr>
              <a:t>sockR</a:t>
            </a:r>
            <a:r>
              <a:rPr lang="en-US" sz="2400" dirty="0">
                <a:solidFill>
                  <a:srgbClr val="7030A0"/>
                </a:solidFill>
              </a:rPr>
              <a:t>()</a:t>
            </a:r>
          </a:p>
          <a:p>
            <a:pPr algn="ctr"/>
            <a:r>
              <a:rPr lang="en-US" sz="2400" dirty="0">
                <a:solidFill>
                  <a:srgbClr val="7030A0"/>
                </a:solidFill>
              </a:rPr>
              <a:t> </a:t>
            </a:r>
          </a:p>
          <a:p>
            <a:pPr algn="ctr"/>
            <a:r>
              <a:rPr lang="en-US" sz="2400" b="1" dirty="0">
                <a:solidFill>
                  <a:srgbClr val="7030A0"/>
                </a:solidFill>
              </a:rPr>
              <a:t>  </a:t>
            </a:r>
            <a:r>
              <a:rPr lang="en-US" sz="2400" b="1" dirty="0" err="1">
                <a:solidFill>
                  <a:srgbClr val="7030A0"/>
                </a:solidFill>
              </a:rPr>
              <a:t>shoeR</a:t>
            </a:r>
            <a:r>
              <a:rPr lang="en-US" sz="2400" b="1" dirty="0">
                <a:solidFill>
                  <a:srgbClr val="7030A0"/>
                </a:solidFill>
              </a:rPr>
              <a:t>()</a:t>
            </a:r>
          </a:p>
        </p:txBody>
      </p:sp>
      <p:grpSp>
        <p:nvGrpSpPr>
          <p:cNvPr id="324" name="Group 323">
            <a:extLst>
              <a:ext uri="{FF2B5EF4-FFF2-40B4-BE49-F238E27FC236}">
                <a16:creationId xmlns:a16="http://schemas.microsoft.com/office/drawing/2014/main" id="{92CE0477-6498-849C-CC8D-5895383BF28C}"/>
              </a:ext>
            </a:extLst>
          </p:cNvPr>
          <p:cNvGrpSpPr/>
          <p:nvPr/>
        </p:nvGrpSpPr>
        <p:grpSpPr>
          <a:xfrm>
            <a:off x="5181100" y="3630936"/>
            <a:ext cx="2314279" cy="219456"/>
            <a:chOff x="7567844" y="3984077"/>
            <a:chExt cx="2126855" cy="205956"/>
          </a:xfrm>
        </p:grpSpPr>
        <p:cxnSp>
          <p:nvCxnSpPr>
            <p:cNvPr id="351" name="Straight Connector 350">
              <a:extLst>
                <a:ext uri="{FF2B5EF4-FFF2-40B4-BE49-F238E27FC236}">
                  <a16:creationId xmlns:a16="http://schemas.microsoft.com/office/drawing/2014/main" id="{BB6C7078-310F-1950-A794-07FDFC9DC0C2}"/>
                </a:ext>
              </a:extLst>
            </p:cNvPr>
            <p:cNvCxnSpPr>
              <a:cxnSpLocks/>
            </p:cNvCxnSpPr>
            <p:nvPr/>
          </p:nvCxnSpPr>
          <p:spPr>
            <a:xfrm flipV="1">
              <a:off x="7567844" y="4087055"/>
              <a:ext cx="2126855"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2" name="Rectangle 351">
              <a:extLst>
                <a:ext uri="{FF2B5EF4-FFF2-40B4-BE49-F238E27FC236}">
                  <a16:creationId xmlns:a16="http://schemas.microsoft.com/office/drawing/2014/main" id="{56D8D7CE-0674-4A74-4E45-0B526D34C66A}"/>
                </a:ext>
              </a:extLst>
            </p:cNvPr>
            <p:cNvSpPr/>
            <p:nvPr/>
          </p:nvSpPr>
          <p:spPr>
            <a:xfrm>
              <a:off x="8541320" y="3984077"/>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5" name="Straight Connector 324">
            <a:extLst>
              <a:ext uri="{FF2B5EF4-FFF2-40B4-BE49-F238E27FC236}">
                <a16:creationId xmlns:a16="http://schemas.microsoft.com/office/drawing/2014/main" id="{BBE32A2A-3A18-96D2-91AA-8EC88537D2BF}"/>
              </a:ext>
            </a:extLst>
          </p:cNvPr>
          <p:cNvCxnSpPr>
            <a:cxnSpLocks/>
            <a:stCxn id="322" idx="3"/>
          </p:cNvCxnSpPr>
          <p:nvPr/>
        </p:nvCxnSpPr>
        <p:spPr>
          <a:xfrm flipV="1">
            <a:off x="7007915" y="2723986"/>
            <a:ext cx="536248" cy="219881"/>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26" name="Group 325">
            <a:extLst>
              <a:ext uri="{FF2B5EF4-FFF2-40B4-BE49-F238E27FC236}">
                <a16:creationId xmlns:a16="http://schemas.microsoft.com/office/drawing/2014/main" id="{AE30458D-F1AC-ECB7-14E2-C8EF1FD2841A}"/>
              </a:ext>
            </a:extLst>
          </p:cNvPr>
          <p:cNvGrpSpPr/>
          <p:nvPr/>
        </p:nvGrpSpPr>
        <p:grpSpPr>
          <a:xfrm>
            <a:off x="5181101" y="4003255"/>
            <a:ext cx="2314277" cy="219456"/>
            <a:chOff x="7567844" y="3653334"/>
            <a:chExt cx="2126853" cy="205956"/>
          </a:xfrm>
        </p:grpSpPr>
        <p:cxnSp>
          <p:nvCxnSpPr>
            <p:cNvPr id="349" name="Straight Connector 348">
              <a:extLst>
                <a:ext uri="{FF2B5EF4-FFF2-40B4-BE49-F238E27FC236}">
                  <a16:creationId xmlns:a16="http://schemas.microsoft.com/office/drawing/2014/main" id="{041E5FBD-6CD2-D3D6-7AD6-EA6FF8D9C4CC}"/>
                </a:ext>
              </a:extLst>
            </p:cNvPr>
            <p:cNvCxnSpPr>
              <a:cxnSpLocks/>
            </p:cNvCxnSpPr>
            <p:nvPr/>
          </p:nvCxnSpPr>
          <p:spPr>
            <a:xfrm flipV="1">
              <a:off x="7567844" y="3756312"/>
              <a:ext cx="2126853" cy="4894"/>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50" name="Rectangle 349">
              <a:extLst>
                <a:ext uri="{FF2B5EF4-FFF2-40B4-BE49-F238E27FC236}">
                  <a16:creationId xmlns:a16="http://schemas.microsoft.com/office/drawing/2014/main" id="{D7E2CC15-C717-D53A-DD48-94A20C8BF42F}"/>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27" name="Straight Connector 326">
            <a:extLst>
              <a:ext uri="{FF2B5EF4-FFF2-40B4-BE49-F238E27FC236}">
                <a16:creationId xmlns:a16="http://schemas.microsoft.com/office/drawing/2014/main" id="{1CCA3F10-E212-D4E2-3998-FB318FB11161}"/>
              </a:ext>
            </a:extLst>
          </p:cNvPr>
          <p:cNvCxnSpPr>
            <a:cxnSpLocks/>
            <a:stCxn id="321" idx="3"/>
          </p:cNvCxnSpPr>
          <p:nvPr/>
        </p:nvCxnSpPr>
        <p:spPr>
          <a:xfrm>
            <a:off x="7031160" y="4829116"/>
            <a:ext cx="479955" cy="28798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0" name="Straight Connector 329">
            <a:extLst>
              <a:ext uri="{FF2B5EF4-FFF2-40B4-BE49-F238E27FC236}">
                <a16:creationId xmlns:a16="http://schemas.microsoft.com/office/drawing/2014/main" id="{1BD36C3D-6135-44D8-4D0E-987266B9DE1E}"/>
              </a:ext>
            </a:extLst>
          </p:cNvPr>
          <p:cNvCxnSpPr>
            <a:cxnSpLocks/>
            <a:stCxn id="315" idx="3"/>
          </p:cNvCxnSpPr>
          <p:nvPr/>
        </p:nvCxnSpPr>
        <p:spPr>
          <a:xfrm flipV="1">
            <a:off x="7008550" y="1955141"/>
            <a:ext cx="486831" cy="285840"/>
          </a:xfrm>
          <a:prstGeom prst="line">
            <a:avLst/>
          </a:prstGeom>
          <a:solidFill>
            <a:srgbClr val="FF0000">
              <a:alpha val="5000"/>
            </a:srgbClr>
          </a:solidFill>
          <a:ln w="38100">
            <a:solidFill>
              <a:srgbClr val="D60093"/>
            </a:solidFill>
            <a:tailEnd type="none" w="lg" len="lg"/>
          </a:ln>
        </p:spPr>
        <p:style>
          <a:lnRef idx="1">
            <a:schemeClr val="accent1"/>
          </a:lnRef>
          <a:fillRef idx="0">
            <a:schemeClr val="accent1"/>
          </a:fillRef>
          <a:effectRef idx="0">
            <a:schemeClr val="accent1"/>
          </a:effectRef>
          <a:fontRef idx="minor">
            <a:schemeClr val="tx1"/>
          </a:fontRef>
        </p:style>
      </p:cxnSp>
      <p:cxnSp>
        <p:nvCxnSpPr>
          <p:cNvPr id="332" name="Straight Connector 331">
            <a:extLst>
              <a:ext uri="{FF2B5EF4-FFF2-40B4-BE49-F238E27FC236}">
                <a16:creationId xmlns:a16="http://schemas.microsoft.com/office/drawing/2014/main" id="{3B895517-C447-ED14-1FB5-1CC85EB0BC1A}"/>
              </a:ext>
            </a:extLst>
          </p:cNvPr>
          <p:cNvCxnSpPr>
            <a:cxnSpLocks/>
            <a:stCxn id="314" idx="3"/>
          </p:cNvCxnSpPr>
          <p:nvPr/>
        </p:nvCxnSpPr>
        <p:spPr>
          <a:xfrm>
            <a:off x="7042130" y="5614024"/>
            <a:ext cx="453251" cy="278001"/>
          </a:xfrm>
          <a:prstGeom prst="line">
            <a:avLst/>
          </a:prstGeom>
          <a:solidFill>
            <a:srgbClr val="FF0000">
              <a:alpha val="5000"/>
            </a:srgbClr>
          </a:solidFill>
          <a:ln w="38100">
            <a:solidFill>
              <a:srgbClr val="00B05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34" name="Group 333">
            <a:extLst>
              <a:ext uri="{FF2B5EF4-FFF2-40B4-BE49-F238E27FC236}">
                <a16:creationId xmlns:a16="http://schemas.microsoft.com/office/drawing/2014/main" id="{74FDDD33-6D20-376A-9DD2-2708FD7E45F5}"/>
              </a:ext>
            </a:extLst>
          </p:cNvPr>
          <p:cNvGrpSpPr/>
          <p:nvPr/>
        </p:nvGrpSpPr>
        <p:grpSpPr>
          <a:xfrm>
            <a:off x="5175122" y="5092902"/>
            <a:ext cx="2377457" cy="219456"/>
            <a:chOff x="7567844" y="3948321"/>
            <a:chExt cx="2184916" cy="205956"/>
          </a:xfrm>
        </p:grpSpPr>
        <p:cxnSp>
          <p:nvCxnSpPr>
            <p:cNvPr id="347" name="Straight Connector 346">
              <a:extLst>
                <a:ext uri="{FF2B5EF4-FFF2-40B4-BE49-F238E27FC236}">
                  <a16:creationId xmlns:a16="http://schemas.microsoft.com/office/drawing/2014/main" id="{2610A263-C5AD-A5CE-88BA-D4BC4BDD767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8" name="Rectangle 347">
              <a:extLst>
                <a:ext uri="{FF2B5EF4-FFF2-40B4-BE49-F238E27FC236}">
                  <a16:creationId xmlns:a16="http://schemas.microsoft.com/office/drawing/2014/main" id="{A4A88D3B-FDE2-CB66-6809-9AE2032E0D3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339" name="Straight Connector 338">
            <a:extLst>
              <a:ext uri="{FF2B5EF4-FFF2-40B4-BE49-F238E27FC236}">
                <a16:creationId xmlns:a16="http://schemas.microsoft.com/office/drawing/2014/main" id="{8CB7C897-5C28-F1B8-8385-481CA9C082D5}"/>
              </a:ext>
            </a:extLst>
          </p:cNvPr>
          <p:cNvCxnSpPr>
            <a:cxnSpLocks/>
          </p:cNvCxnSpPr>
          <p:nvPr/>
        </p:nvCxnSpPr>
        <p:spPr>
          <a:xfrm>
            <a:off x="5160841" y="4208938"/>
            <a:ext cx="588002" cy="505809"/>
          </a:xfrm>
          <a:prstGeom prst="line">
            <a:avLst/>
          </a:prstGeom>
          <a:solidFill>
            <a:srgbClr val="FF0000">
              <a:alpha val="5000"/>
            </a:srgbClr>
          </a:solidFill>
          <a:ln w="38100">
            <a:solidFill>
              <a:schemeClr val="accent2"/>
            </a:solidFill>
            <a:tailEnd type="none" w="lg" len="lg"/>
          </a:ln>
        </p:spPr>
        <p:style>
          <a:lnRef idx="1">
            <a:schemeClr val="accent1"/>
          </a:lnRef>
          <a:fillRef idx="0">
            <a:schemeClr val="accent1"/>
          </a:fillRef>
          <a:effectRef idx="0">
            <a:schemeClr val="accent1"/>
          </a:effectRef>
          <a:fontRef idx="minor">
            <a:schemeClr val="tx1"/>
          </a:fontRef>
        </p:style>
      </p:cxnSp>
      <p:cxnSp>
        <p:nvCxnSpPr>
          <p:cNvPr id="340" name="Straight Connector 339">
            <a:extLst>
              <a:ext uri="{FF2B5EF4-FFF2-40B4-BE49-F238E27FC236}">
                <a16:creationId xmlns:a16="http://schemas.microsoft.com/office/drawing/2014/main" id="{36B86FC3-AD18-2BC2-4B54-899C8F656692}"/>
              </a:ext>
            </a:extLst>
          </p:cNvPr>
          <p:cNvCxnSpPr>
            <a:cxnSpLocks/>
          </p:cNvCxnSpPr>
          <p:nvPr/>
        </p:nvCxnSpPr>
        <p:spPr>
          <a:xfrm flipV="1">
            <a:off x="5127248" y="3107229"/>
            <a:ext cx="604927" cy="561527"/>
          </a:xfrm>
          <a:prstGeom prst="line">
            <a:avLst/>
          </a:prstGeom>
          <a:solidFill>
            <a:srgbClr val="FF0000">
              <a:alpha val="5000"/>
            </a:srgbClr>
          </a:solidFill>
          <a:ln w="38100">
            <a:solidFill>
              <a:srgbClr val="00B0F0"/>
            </a:solidFill>
            <a:tailEnd type="none" w="lg" len="lg"/>
          </a:ln>
        </p:spPr>
        <p:style>
          <a:lnRef idx="1">
            <a:schemeClr val="accent1"/>
          </a:lnRef>
          <a:fillRef idx="0">
            <a:schemeClr val="accent1"/>
          </a:fillRef>
          <a:effectRef idx="0">
            <a:schemeClr val="accent1"/>
          </a:effectRef>
          <a:fontRef idx="minor">
            <a:schemeClr val="tx1"/>
          </a:fontRef>
        </p:style>
      </p:cxnSp>
      <p:grpSp>
        <p:nvGrpSpPr>
          <p:cNvPr id="341" name="Group 340">
            <a:extLst>
              <a:ext uri="{FF2B5EF4-FFF2-40B4-BE49-F238E27FC236}">
                <a16:creationId xmlns:a16="http://schemas.microsoft.com/office/drawing/2014/main" id="{64EE4FFA-00CC-E2E0-B8A0-79FE80CAF680}"/>
              </a:ext>
            </a:extLst>
          </p:cNvPr>
          <p:cNvGrpSpPr/>
          <p:nvPr/>
        </p:nvGrpSpPr>
        <p:grpSpPr>
          <a:xfrm>
            <a:off x="5182711" y="2531914"/>
            <a:ext cx="2377457" cy="219456"/>
            <a:chOff x="7567844" y="3948321"/>
            <a:chExt cx="2184916" cy="205956"/>
          </a:xfrm>
        </p:grpSpPr>
        <p:cxnSp>
          <p:nvCxnSpPr>
            <p:cNvPr id="345" name="Straight Connector 344">
              <a:extLst>
                <a:ext uri="{FF2B5EF4-FFF2-40B4-BE49-F238E27FC236}">
                  <a16:creationId xmlns:a16="http://schemas.microsoft.com/office/drawing/2014/main" id="{BE911D23-AAB4-E150-DDCE-B809B4504417}"/>
                </a:ext>
              </a:extLst>
            </p:cNvPr>
            <p:cNvCxnSpPr>
              <a:cxnSpLocks/>
            </p:cNvCxnSpPr>
            <p:nvPr/>
          </p:nvCxnSpPr>
          <p:spPr>
            <a:xfrm>
              <a:off x="7567844" y="4056193"/>
              <a:ext cx="2184916"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6" name="Rectangle 345">
              <a:extLst>
                <a:ext uri="{FF2B5EF4-FFF2-40B4-BE49-F238E27FC236}">
                  <a16:creationId xmlns:a16="http://schemas.microsoft.com/office/drawing/2014/main" id="{3A565908-3E13-6D03-D600-7F3D35F5E9D4}"/>
                </a:ext>
              </a:extLst>
            </p:cNvPr>
            <p:cNvSpPr/>
            <p:nvPr/>
          </p:nvSpPr>
          <p:spPr>
            <a:xfrm>
              <a:off x="8541320" y="3948321"/>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342" name="Group 341">
            <a:extLst>
              <a:ext uri="{FF2B5EF4-FFF2-40B4-BE49-F238E27FC236}">
                <a16:creationId xmlns:a16="http://schemas.microsoft.com/office/drawing/2014/main" id="{0AABB88F-5BBC-D814-2A60-16826A02B3EF}"/>
              </a:ext>
            </a:extLst>
          </p:cNvPr>
          <p:cNvGrpSpPr/>
          <p:nvPr/>
        </p:nvGrpSpPr>
        <p:grpSpPr>
          <a:xfrm>
            <a:off x="1807467" y="4003255"/>
            <a:ext cx="2227947" cy="219456"/>
            <a:chOff x="7567844" y="3653334"/>
            <a:chExt cx="2047514" cy="205956"/>
          </a:xfrm>
        </p:grpSpPr>
        <p:cxnSp>
          <p:nvCxnSpPr>
            <p:cNvPr id="343" name="Straight Connector 342">
              <a:extLst>
                <a:ext uri="{FF2B5EF4-FFF2-40B4-BE49-F238E27FC236}">
                  <a16:creationId xmlns:a16="http://schemas.microsoft.com/office/drawing/2014/main" id="{F0CB0214-FB55-B533-A663-8F7BC33FE8F7}"/>
                </a:ext>
              </a:extLst>
            </p:cNvPr>
            <p:cNvCxnSpPr>
              <a:cxnSpLocks/>
            </p:cNvCxnSpPr>
            <p:nvPr/>
          </p:nvCxnSpPr>
          <p:spPr>
            <a:xfrm>
              <a:off x="7567844" y="3761206"/>
              <a:ext cx="2047514" cy="0"/>
            </a:xfrm>
            <a:prstGeom prst="line">
              <a:avLst/>
            </a:prstGeom>
            <a:solidFill>
              <a:srgbClr val="FF0000">
                <a:alpha val="5000"/>
              </a:srgbClr>
            </a:solidFill>
            <a:ln w="38100">
              <a:solidFill>
                <a:schemeClr val="bg1">
                  <a:lumMod val="65000"/>
                </a:schemeClr>
              </a:solidFill>
              <a:tailEnd type="none" w="lg" len="lg"/>
            </a:ln>
          </p:spPr>
          <p:style>
            <a:lnRef idx="1">
              <a:schemeClr val="accent1"/>
            </a:lnRef>
            <a:fillRef idx="0">
              <a:schemeClr val="accent1"/>
            </a:fillRef>
            <a:effectRef idx="0">
              <a:schemeClr val="accent1"/>
            </a:effectRef>
            <a:fontRef idx="minor">
              <a:schemeClr val="tx1"/>
            </a:fontRef>
          </p:style>
        </p:cxnSp>
        <p:sp>
          <p:nvSpPr>
            <p:cNvPr id="344" name="Rectangle 343">
              <a:extLst>
                <a:ext uri="{FF2B5EF4-FFF2-40B4-BE49-F238E27FC236}">
                  <a16:creationId xmlns:a16="http://schemas.microsoft.com/office/drawing/2014/main" id="{8F281FB0-B3EC-71D1-60AE-382E93940AD2}"/>
                </a:ext>
              </a:extLst>
            </p:cNvPr>
            <p:cNvSpPr/>
            <p:nvPr/>
          </p:nvSpPr>
          <p:spPr>
            <a:xfrm>
              <a:off x="8541320" y="3653334"/>
              <a:ext cx="168069" cy="205956"/>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sp>
        <p:nvSpPr>
          <p:cNvPr id="305" name="CuadroTexto 273">
            <a:extLst>
              <a:ext uri="{FF2B5EF4-FFF2-40B4-BE49-F238E27FC236}">
                <a16:creationId xmlns:a16="http://schemas.microsoft.com/office/drawing/2014/main" id="{FD8CCCB6-BFDE-203E-F7D6-6D722FF8CCFD}"/>
              </a:ext>
            </a:extLst>
          </p:cNvPr>
          <p:cNvSpPr txBox="1"/>
          <p:nvPr/>
        </p:nvSpPr>
        <p:spPr>
          <a:xfrm>
            <a:off x="2259850" y="4616482"/>
            <a:ext cx="1350049" cy="461665"/>
          </a:xfrm>
          <a:prstGeom prst="rect">
            <a:avLst/>
          </a:prstGeom>
          <a:solidFill>
            <a:schemeClr val="bg1"/>
          </a:solidFill>
          <a:ln w="28575">
            <a:solidFill>
              <a:schemeClr val="accent2"/>
            </a:solidFill>
          </a:ln>
        </p:spPr>
        <p:txBody>
          <a:bodyPr wrap="none" rtlCol="0" anchor="ctr" anchorCtr="1">
            <a:spAutoFit/>
          </a:bodyPr>
          <a:lstStyle/>
          <a:p>
            <a:pPr algn="ctr"/>
            <a:r>
              <a:rPr lang="en-US" sz="2400" dirty="0" err="1">
                <a:solidFill>
                  <a:schemeClr val="accent2"/>
                </a:solidFill>
              </a:rPr>
              <a:t>putSockR</a:t>
            </a:r>
            <a:endParaRPr lang="en-US" sz="2400" dirty="0">
              <a:solidFill>
                <a:schemeClr val="accent2"/>
              </a:solidFill>
            </a:endParaRPr>
          </a:p>
        </p:txBody>
      </p:sp>
      <p:sp>
        <p:nvSpPr>
          <p:cNvPr id="306" name="CuadroTexto 259">
            <a:extLst>
              <a:ext uri="{FF2B5EF4-FFF2-40B4-BE49-F238E27FC236}">
                <a16:creationId xmlns:a16="http://schemas.microsoft.com/office/drawing/2014/main" id="{91051CE9-8030-2E17-85E9-C0B2CA79E68D}"/>
              </a:ext>
            </a:extLst>
          </p:cNvPr>
          <p:cNvSpPr txBox="1"/>
          <p:nvPr/>
        </p:nvSpPr>
        <p:spPr>
          <a:xfrm>
            <a:off x="2273473" y="2708485"/>
            <a:ext cx="1313181" cy="461665"/>
          </a:xfrm>
          <a:prstGeom prst="rect">
            <a:avLst/>
          </a:prstGeom>
          <a:solidFill>
            <a:schemeClr val="bg1"/>
          </a:solidFill>
          <a:ln w="28575">
            <a:solidFill>
              <a:srgbClr val="00B0F0"/>
            </a:solidFill>
          </a:ln>
        </p:spPr>
        <p:txBody>
          <a:bodyPr wrap="none" rtlCol="0" anchor="ctr" anchorCtr="1">
            <a:spAutoFit/>
          </a:bodyPr>
          <a:lstStyle/>
          <a:p>
            <a:pPr algn="ctr"/>
            <a:r>
              <a:rPr lang="en-US" sz="2400" dirty="0" err="1">
                <a:solidFill>
                  <a:srgbClr val="00B0F0"/>
                </a:solidFill>
              </a:rPr>
              <a:t>putSockL</a:t>
            </a:r>
            <a:endParaRPr lang="en-US" sz="2400" dirty="0">
              <a:solidFill>
                <a:srgbClr val="00B0F0"/>
              </a:solidFill>
            </a:endParaRPr>
          </a:p>
        </p:txBody>
      </p:sp>
      <p:sp>
        <p:nvSpPr>
          <p:cNvPr id="4" name="Content Placeholder 2">
            <a:extLst>
              <a:ext uri="{FF2B5EF4-FFF2-40B4-BE49-F238E27FC236}">
                <a16:creationId xmlns:a16="http://schemas.microsoft.com/office/drawing/2014/main" id="{99DC21E9-E339-29CC-67ED-B1CCEE857822}"/>
              </a:ext>
            </a:extLst>
          </p:cNvPr>
          <p:cNvSpPr txBox="1">
            <a:spLocks/>
          </p:cNvSpPr>
          <p:nvPr/>
        </p:nvSpPr>
        <p:spPr>
          <a:xfrm>
            <a:off x="8919836" y="2240980"/>
            <a:ext cx="2969919" cy="455582"/>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Resulting </a:t>
            </a:r>
            <a:r>
              <a:rPr lang="en-US" dirty="0">
                <a:solidFill>
                  <a:srgbClr val="C00000"/>
                </a:solidFill>
              </a:rPr>
              <a:t>mutexes</a:t>
            </a:r>
            <a:r>
              <a:rPr lang="en-US" dirty="0">
                <a:solidFill>
                  <a:schemeClr val="tx1"/>
                </a:solidFill>
              </a:rPr>
              <a:t> go away too!!</a:t>
            </a:r>
          </a:p>
          <a:p>
            <a:pPr marL="457200" indent="-457200">
              <a:buFont typeface="Wingdings" panose="05000000000000000000" pitchFamily="2" charset="2"/>
              <a:buChar char="§"/>
            </a:pPr>
            <a:r>
              <a:rPr lang="en-US" dirty="0">
                <a:solidFill>
                  <a:schemeClr val="tx1"/>
                </a:solidFill>
              </a:rPr>
              <a:t>Super fast to find a solution to this relaxed problem</a:t>
            </a:r>
          </a:p>
          <a:p>
            <a:pPr marL="457200" indent="-457200">
              <a:buFont typeface="Wingdings" panose="05000000000000000000" pitchFamily="2" charset="2"/>
              <a:buChar char="§"/>
            </a:pPr>
            <a:r>
              <a:rPr lang="en-US" dirty="0">
                <a:solidFill>
                  <a:schemeClr val="tx1"/>
                </a:solidFill>
              </a:rPr>
              <a:t>Not great for an actual plan, but</a:t>
            </a:r>
          </a:p>
          <a:p>
            <a:pPr marL="457200" indent="-457200">
              <a:buFont typeface="Wingdings" panose="05000000000000000000" pitchFamily="2" charset="2"/>
              <a:buChar char="§"/>
            </a:pPr>
            <a:r>
              <a:rPr lang="en-US" dirty="0">
                <a:solidFill>
                  <a:schemeClr val="tx1"/>
                </a:solidFill>
              </a:rPr>
              <a:t>Gives us a really good heuristic!</a:t>
            </a:r>
          </a:p>
          <a:p>
            <a:endParaRPr lang="en-US" dirty="0">
              <a:solidFill>
                <a:schemeClr val="tx1"/>
              </a:solidFill>
            </a:endParaRPr>
          </a:p>
        </p:txBody>
      </p:sp>
    </p:spTree>
    <p:extLst>
      <p:ext uri="{BB962C8B-B14F-4D97-AF65-F5344CB8AC3E}">
        <p14:creationId xmlns:p14="http://schemas.microsoft.com/office/powerpoint/2010/main" val="688087057"/>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488C326-6F44-FBA4-1E7D-83D288E3F09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2A0334-F331-6A5D-DDC8-C695B4BAFC0E}"/>
              </a:ext>
            </a:extLst>
          </p:cNvPr>
          <p:cNvSpPr>
            <a:spLocks noGrp="1"/>
          </p:cNvSpPr>
          <p:nvPr>
            <p:ph type="title"/>
          </p:nvPr>
        </p:nvSpPr>
        <p:spPr/>
        <p:txBody>
          <a:bodyPr/>
          <a:lstStyle/>
          <a:p>
            <a:r>
              <a:rPr lang="en-US" dirty="0"/>
              <a:t>Planning Graph Heuristics</a:t>
            </a:r>
          </a:p>
        </p:txBody>
      </p:sp>
      <p:sp>
        <p:nvSpPr>
          <p:cNvPr id="3" name="Content Placeholder 2">
            <a:extLst>
              <a:ext uri="{FF2B5EF4-FFF2-40B4-BE49-F238E27FC236}">
                <a16:creationId xmlns:a16="http://schemas.microsoft.com/office/drawing/2014/main" id="{8530A548-2962-04BA-C615-3861834ED1E6}"/>
              </a:ext>
            </a:extLst>
          </p:cNvPr>
          <p:cNvSpPr>
            <a:spLocks noGrp="1"/>
          </p:cNvSpPr>
          <p:nvPr>
            <p:ph idx="1"/>
          </p:nvPr>
        </p:nvSpPr>
        <p:spPr>
          <a:xfrm>
            <a:off x="552099" y="1113179"/>
            <a:ext cx="11598762" cy="455582"/>
          </a:xfrm>
        </p:spPr>
        <p:txBody>
          <a:bodyPr/>
          <a:lstStyle/>
          <a:p>
            <a:r>
              <a:rPr lang="en-US" dirty="0"/>
              <a:t>The Fast Forward planning technique used planning graph heuristics to speed up planning search in </a:t>
            </a:r>
            <a:r>
              <a:rPr lang="en-US" dirty="0">
                <a:solidFill>
                  <a:srgbClr val="00B0F0"/>
                </a:solidFill>
              </a:rPr>
              <a:t>state space graphs!</a:t>
            </a:r>
          </a:p>
          <a:p>
            <a:endParaRPr lang="en-US" dirty="0"/>
          </a:p>
        </p:txBody>
      </p:sp>
      <p:pic>
        <p:nvPicPr>
          <p:cNvPr id="8" name="Picture 7">
            <a:extLst>
              <a:ext uri="{FF2B5EF4-FFF2-40B4-BE49-F238E27FC236}">
                <a16:creationId xmlns:a16="http://schemas.microsoft.com/office/drawing/2014/main" id="{61D8BDD4-8B3A-59EA-F7B4-7B6B5E02959F}"/>
              </a:ext>
            </a:extLst>
          </p:cNvPr>
          <p:cNvPicPr>
            <a:picLocks noChangeAspect="1"/>
          </p:cNvPicPr>
          <p:nvPr/>
        </p:nvPicPr>
        <p:blipFill>
          <a:blip r:embed="rId2"/>
          <a:stretch>
            <a:fillRect/>
          </a:stretch>
        </p:blipFill>
        <p:spPr>
          <a:xfrm>
            <a:off x="643247" y="2280789"/>
            <a:ext cx="4945352" cy="2805964"/>
          </a:xfrm>
          <a:prstGeom prst="rect">
            <a:avLst/>
          </a:prstGeom>
        </p:spPr>
      </p:pic>
    </p:spTree>
    <p:extLst>
      <p:ext uri="{BB962C8B-B14F-4D97-AF65-F5344CB8AC3E}">
        <p14:creationId xmlns:p14="http://schemas.microsoft.com/office/powerpoint/2010/main" val="741056306"/>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D167902-D87C-ACD3-E0FD-F45E5F55AA4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418E60A-8247-09D8-BF24-5A1848727768}"/>
              </a:ext>
            </a:extLst>
          </p:cNvPr>
          <p:cNvSpPr>
            <a:spLocks noGrp="1"/>
          </p:cNvSpPr>
          <p:nvPr>
            <p:ph type="title"/>
          </p:nvPr>
        </p:nvSpPr>
        <p:spPr/>
        <p:txBody>
          <a:bodyPr/>
          <a:lstStyle/>
          <a:p>
            <a:r>
              <a:rPr lang="en-US" dirty="0" err="1"/>
              <a:t>Solivng</a:t>
            </a:r>
            <a:r>
              <a:rPr lang="en-US" dirty="0"/>
              <a:t> Planning Problems</a:t>
            </a:r>
            <a:br>
              <a:rPr lang="en-US" dirty="0"/>
            </a:br>
            <a:r>
              <a:rPr lang="en-US" sz="4800" dirty="0">
                <a:solidFill>
                  <a:schemeClr val="accent1">
                    <a:lumMod val="75000"/>
                  </a:schemeClr>
                </a:solidFill>
              </a:rPr>
              <a:t>Fast Downward</a:t>
            </a:r>
          </a:p>
        </p:txBody>
      </p:sp>
      <p:sp>
        <p:nvSpPr>
          <p:cNvPr id="3" name="Text Placeholder 2">
            <a:extLst>
              <a:ext uri="{FF2B5EF4-FFF2-40B4-BE49-F238E27FC236}">
                <a16:creationId xmlns:a16="http://schemas.microsoft.com/office/drawing/2014/main" id="{556BCA83-B66E-52CD-D258-3987F7993CC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606328899"/>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67F0B2-BCEE-40D7-87D5-F3C919C5F98B}"/>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616582-A70B-18DE-BB27-B3D4E43F11ED}"/>
              </a:ext>
            </a:extLst>
          </p:cNvPr>
          <p:cNvSpPr>
            <a:spLocks noGrp="1"/>
          </p:cNvSpPr>
          <p:nvPr>
            <p:ph type="title"/>
          </p:nvPr>
        </p:nvSpPr>
        <p:spPr>
          <a:xfrm>
            <a:off x="552098" y="367131"/>
            <a:ext cx="11639902" cy="627812"/>
          </a:xfrm>
        </p:spPr>
        <p:txBody>
          <a:bodyPr/>
          <a:lstStyle/>
          <a:p>
            <a:r>
              <a:rPr lang="en-US" dirty="0"/>
              <a:t>Back to Searching with a State Space Graph</a:t>
            </a:r>
          </a:p>
        </p:txBody>
      </p:sp>
      <p:sp>
        <p:nvSpPr>
          <p:cNvPr id="4" name="Rectangle 3">
            <a:extLst>
              <a:ext uri="{FF2B5EF4-FFF2-40B4-BE49-F238E27FC236}">
                <a16:creationId xmlns:a16="http://schemas.microsoft.com/office/drawing/2014/main" id="{5ADE242A-59DE-CB4A-88E5-4EE150299367}"/>
              </a:ext>
            </a:extLst>
          </p:cNvPr>
          <p:cNvSpPr/>
          <p:nvPr/>
        </p:nvSpPr>
        <p:spPr>
          <a:xfrm>
            <a:off x="2785727"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 name="Straight Connector 4">
            <a:extLst>
              <a:ext uri="{FF2B5EF4-FFF2-40B4-BE49-F238E27FC236}">
                <a16:creationId xmlns:a16="http://schemas.microsoft.com/office/drawing/2014/main" id="{1E61B65E-DA87-D596-BBEE-B464421482D2}"/>
              </a:ext>
            </a:extLst>
          </p:cNvPr>
          <p:cNvCxnSpPr>
            <a:cxnSpLocks noChangeAspect="1"/>
          </p:cNvCxnSpPr>
          <p:nvPr/>
        </p:nvCxnSpPr>
        <p:spPr>
          <a:xfrm flipV="1">
            <a:off x="5353155" y="193369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6" name="Rectangle 5">
            <a:extLst>
              <a:ext uri="{FF2B5EF4-FFF2-40B4-BE49-F238E27FC236}">
                <a16:creationId xmlns:a16="http://schemas.microsoft.com/office/drawing/2014/main" id="{FE3F28E3-6348-98E2-1196-B1DB24093412}"/>
              </a:ext>
            </a:extLst>
          </p:cNvPr>
          <p:cNvSpPr>
            <a:spLocks noChangeAspect="1"/>
          </p:cNvSpPr>
          <p:nvPr/>
        </p:nvSpPr>
        <p:spPr>
          <a:xfrm>
            <a:off x="5504803" y="161141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 name="Rectangle 6">
            <a:extLst>
              <a:ext uri="{FF2B5EF4-FFF2-40B4-BE49-F238E27FC236}">
                <a16:creationId xmlns:a16="http://schemas.microsoft.com/office/drawing/2014/main" id="{113E96EF-9192-764D-D6DE-E5B347115816}"/>
              </a:ext>
            </a:extLst>
          </p:cNvPr>
          <p:cNvSpPr>
            <a:spLocks noChangeAspect="1"/>
          </p:cNvSpPr>
          <p:nvPr/>
        </p:nvSpPr>
        <p:spPr>
          <a:xfrm>
            <a:off x="5998415" y="161141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Rectangle 7">
            <a:extLst>
              <a:ext uri="{FF2B5EF4-FFF2-40B4-BE49-F238E27FC236}">
                <a16:creationId xmlns:a16="http://schemas.microsoft.com/office/drawing/2014/main" id="{98B0B586-D830-12A0-DD43-71AB59E4B1DB}"/>
              </a:ext>
            </a:extLst>
          </p:cNvPr>
          <p:cNvSpPr>
            <a:spLocks noChangeAspect="1"/>
          </p:cNvSpPr>
          <p:nvPr/>
        </p:nvSpPr>
        <p:spPr>
          <a:xfrm>
            <a:off x="6492777" y="161215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 name="Straight Connector 8">
            <a:extLst>
              <a:ext uri="{FF2B5EF4-FFF2-40B4-BE49-F238E27FC236}">
                <a16:creationId xmlns:a16="http://schemas.microsoft.com/office/drawing/2014/main" id="{0929E68B-8EAF-A957-099A-0432637B4058}"/>
              </a:ext>
            </a:extLst>
          </p:cNvPr>
          <p:cNvCxnSpPr>
            <a:cxnSpLocks noChangeAspect="1"/>
          </p:cNvCxnSpPr>
          <p:nvPr/>
        </p:nvCxnSpPr>
        <p:spPr>
          <a:xfrm flipV="1">
            <a:off x="2697784" y="2918349"/>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0" name="Rectangle 9">
            <a:extLst>
              <a:ext uri="{FF2B5EF4-FFF2-40B4-BE49-F238E27FC236}">
                <a16:creationId xmlns:a16="http://schemas.microsoft.com/office/drawing/2014/main" id="{8DE99FB6-A755-3A8C-B69F-FC51FBBB54A5}"/>
              </a:ext>
            </a:extLst>
          </p:cNvPr>
          <p:cNvSpPr>
            <a:spLocks noChangeAspect="1"/>
          </p:cNvSpPr>
          <p:nvPr/>
        </p:nvSpPr>
        <p:spPr>
          <a:xfrm>
            <a:off x="2849432" y="244440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 name="Rectangle 10">
            <a:extLst>
              <a:ext uri="{FF2B5EF4-FFF2-40B4-BE49-F238E27FC236}">
                <a16:creationId xmlns:a16="http://schemas.microsoft.com/office/drawing/2014/main" id="{2A72BCDA-D1D2-DA0E-ABA9-B22CDFEFE7B5}"/>
              </a:ext>
            </a:extLst>
          </p:cNvPr>
          <p:cNvSpPr>
            <a:spLocks noChangeAspect="1"/>
          </p:cNvSpPr>
          <p:nvPr/>
        </p:nvSpPr>
        <p:spPr>
          <a:xfrm>
            <a:off x="3343044" y="259606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 name="Rectangle 11">
            <a:extLst>
              <a:ext uri="{FF2B5EF4-FFF2-40B4-BE49-F238E27FC236}">
                <a16:creationId xmlns:a16="http://schemas.microsoft.com/office/drawing/2014/main" id="{0FFED6C8-E12B-5375-8267-A266C9FA26CC}"/>
              </a:ext>
            </a:extLst>
          </p:cNvPr>
          <p:cNvSpPr>
            <a:spLocks noChangeAspect="1"/>
          </p:cNvSpPr>
          <p:nvPr/>
        </p:nvSpPr>
        <p:spPr>
          <a:xfrm>
            <a:off x="3837406" y="2596802"/>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3" name="Straight Connector 12">
            <a:extLst>
              <a:ext uri="{FF2B5EF4-FFF2-40B4-BE49-F238E27FC236}">
                <a16:creationId xmlns:a16="http://schemas.microsoft.com/office/drawing/2014/main" id="{F7B17EB1-634F-4418-0C3D-DDB4D7D7D1D1}"/>
              </a:ext>
            </a:extLst>
          </p:cNvPr>
          <p:cNvCxnSpPr>
            <a:cxnSpLocks noChangeAspect="1"/>
          </p:cNvCxnSpPr>
          <p:nvPr/>
        </p:nvCxnSpPr>
        <p:spPr>
          <a:xfrm flipV="1">
            <a:off x="5341347" y="2915717"/>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4" name="Rectangle 13">
            <a:extLst>
              <a:ext uri="{FF2B5EF4-FFF2-40B4-BE49-F238E27FC236}">
                <a16:creationId xmlns:a16="http://schemas.microsoft.com/office/drawing/2014/main" id="{6BBB49F7-3ACF-49CA-A057-01DA95B64E3A}"/>
              </a:ext>
            </a:extLst>
          </p:cNvPr>
          <p:cNvSpPr>
            <a:spLocks noChangeAspect="1"/>
          </p:cNvSpPr>
          <p:nvPr/>
        </p:nvSpPr>
        <p:spPr>
          <a:xfrm>
            <a:off x="5492995" y="259343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5" name="Rectangle 14">
            <a:extLst>
              <a:ext uri="{FF2B5EF4-FFF2-40B4-BE49-F238E27FC236}">
                <a16:creationId xmlns:a16="http://schemas.microsoft.com/office/drawing/2014/main" id="{B503CC97-2F8F-6BFA-9B43-B73FBA9DA869}"/>
              </a:ext>
            </a:extLst>
          </p:cNvPr>
          <p:cNvSpPr>
            <a:spLocks noChangeAspect="1"/>
          </p:cNvSpPr>
          <p:nvPr/>
        </p:nvSpPr>
        <p:spPr>
          <a:xfrm>
            <a:off x="6480969" y="259417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6" name="Straight Connector 15">
            <a:extLst>
              <a:ext uri="{FF2B5EF4-FFF2-40B4-BE49-F238E27FC236}">
                <a16:creationId xmlns:a16="http://schemas.microsoft.com/office/drawing/2014/main" id="{63055D9E-B695-D4EB-2C25-995932FCDF95}"/>
              </a:ext>
            </a:extLst>
          </p:cNvPr>
          <p:cNvCxnSpPr>
            <a:cxnSpLocks noChangeAspect="1"/>
          </p:cNvCxnSpPr>
          <p:nvPr/>
        </p:nvCxnSpPr>
        <p:spPr>
          <a:xfrm flipV="1">
            <a:off x="7882229" y="2919086"/>
            <a:ext cx="1552513" cy="17062"/>
          </a:xfrm>
          <a:prstGeom prst="line">
            <a:avLst/>
          </a:prstGeom>
        </p:spPr>
        <p:style>
          <a:lnRef idx="2">
            <a:schemeClr val="accent1"/>
          </a:lnRef>
          <a:fillRef idx="0">
            <a:schemeClr val="accent1"/>
          </a:fillRef>
          <a:effectRef idx="1">
            <a:schemeClr val="accent1"/>
          </a:effectRef>
          <a:fontRef idx="minor">
            <a:schemeClr val="tx1"/>
          </a:fontRef>
        </p:style>
      </p:cxnSp>
      <p:sp>
        <p:nvSpPr>
          <p:cNvPr id="17" name="Rectangle 16">
            <a:extLst>
              <a:ext uri="{FF2B5EF4-FFF2-40B4-BE49-F238E27FC236}">
                <a16:creationId xmlns:a16="http://schemas.microsoft.com/office/drawing/2014/main" id="{80C23EAE-85C9-B29C-2FDF-4B9AB142B221}"/>
              </a:ext>
            </a:extLst>
          </p:cNvPr>
          <p:cNvSpPr>
            <a:spLocks noChangeAspect="1"/>
          </p:cNvSpPr>
          <p:nvPr/>
        </p:nvSpPr>
        <p:spPr>
          <a:xfrm>
            <a:off x="8033877" y="2596802"/>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8" name="Rectangle 17">
            <a:extLst>
              <a:ext uri="{FF2B5EF4-FFF2-40B4-BE49-F238E27FC236}">
                <a16:creationId xmlns:a16="http://schemas.microsoft.com/office/drawing/2014/main" id="{7F83F388-CE18-8EF3-F1A9-95B4EAA47305}"/>
              </a:ext>
            </a:extLst>
          </p:cNvPr>
          <p:cNvSpPr>
            <a:spLocks noChangeAspect="1"/>
          </p:cNvSpPr>
          <p:nvPr/>
        </p:nvSpPr>
        <p:spPr>
          <a:xfrm>
            <a:off x="8527489" y="2596802"/>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9" name="Straight Connector 18">
            <a:extLst>
              <a:ext uri="{FF2B5EF4-FFF2-40B4-BE49-F238E27FC236}">
                <a16:creationId xmlns:a16="http://schemas.microsoft.com/office/drawing/2014/main" id="{C066A5E1-9482-1CE4-12E2-C92E7EAFA683}"/>
              </a:ext>
            </a:extLst>
          </p:cNvPr>
          <p:cNvCxnSpPr>
            <a:cxnSpLocks noChangeAspect="1"/>
          </p:cNvCxnSpPr>
          <p:nvPr/>
        </p:nvCxnSpPr>
        <p:spPr>
          <a:xfrm flipV="1">
            <a:off x="1734410"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0" name="Rectangle 19">
            <a:extLst>
              <a:ext uri="{FF2B5EF4-FFF2-40B4-BE49-F238E27FC236}">
                <a16:creationId xmlns:a16="http://schemas.microsoft.com/office/drawing/2014/main" id="{47153055-7A94-75A0-42DD-F32AD211E9BA}"/>
              </a:ext>
            </a:extLst>
          </p:cNvPr>
          <p:cNvSpPr>
            <a:spLocks noChangeAspect="1"/>
          </p:cNvSpPr>
          <p:nvPr/>
        </p:nvSpPr>
        <p:spPr>
          <a:xfrm>
            <a:off x="1886059"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1" name="Rectangle 20">
            <a:extLst>
              <a:ext uri="{FF2B5EF4-FFF2-40B4-BE49-F238E27FC236}">
                <a16:creationId xmlns:a16="http://schemas.microsoft.com/office/drawing/2014/main" id="{8AC68326-402B-DD95-FD73-013F88615DBD}"/>
              </a:ext>
            </a:extLst>
          </p:cNvPr>
          <p:cNvSpPr>
            <a:spLocks noChangeAspect="1"/>
          </p:cNvSpPr>
          <p:nvPr/>
        </p:nvSpPr>
        <p:spPr>
          <a:xfrm>
            <a:off x="188605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2" name="Rectangle 21">
            <a:extLst>
              <a:ext uri="{FF2B5EF4-FFF2-40B4-BE49-F238E27FC236}">
                <a16:creationId xmlns:a16="http://schemas.microsoft.com/office/drawing/2014/main" id="{35F795CD-F832-31DB-085C-DF09609F4624}"/>
              </a:ext>
            </a:extLst>
          </p:cNvPr>
          <p:cNvSpPr>
            <a:spLocks noChangeAspect="1"/>
          </p:cNvSpPr>
          <p:nvPr/>
        </p:nvSpPr>
        <p:spPr>
          <a:xfrm>
            <a:off x="2399766"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3" name="Straight Connector 22">
            <a:extLst>
              <a:ext uri="{FF2B5EF4-FFF2-40B4-BE49-F238E27FC236}">
                <a16:creationId xmlns:a16="http://schemas.microsoft.com/office/drawing/2014/main" id="{8F3962CE-F57B-5E60-2BCF-C47C6FCB3C87}"/>
              </a:ext>
            </a:extLst>
          </p:cNvPr>
          <p:cNvCxnSpPr>
            <a:cxnSpLocks noChangeAspect="1"/>
          </p:cNvCxnSpPr>
          <p:nvPr/>
        </p:nvCxnSpPr>
        <p:spPr>
          <a:xfrm flipV="1">
            <a:off x="1737052"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4" name="Straight Connector 23">
            <a:extLst>
              <a:ext uri="{FF2B5EF4-FFF2-40B4-BE49-F238E27FC236}">
                <a16:creationId xmlns:a16="http://schemas.microsoft.com/office/drawing/2014/main" id="{4AD79C43-4B32-7A3D-85D2-F5D5B878044C}"/>
              </a:ext>
            </a:extLst>
          </p:cNvPr>
          <p:cNvCxnSpPr>
            <a:cxnSpLocks noChangeAspect="1"/>
          </p:cNvCxnSpPr>
          <p:nvPr/>
        </p:nvCxnSpPr>
        <p:spPr>
          <a:xfrm flipV="1">
            <a:off x="1737052"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25" name="Straight Connector 24">
            <a:extLst>
              <a:ext uri="{FF2B5EF4-FFF2-40B4-BE49-F238E27FC236}">
                <a16:creationId xmlns:a16="http://schemas.microsoft.com/office/drawing/2014/main" id="{1CCB27BD-F0D4-BDBA-F2AE-16388098A75C}"/>
              </a:ext>
            </a:extLst>
          </p:cNvPr>
          <p:cNvCxnSpPr>
            <a:cxnSpLocks noChangeAspect="1"/>
          </p:cNvCxnSpPr>
          <p:nvPr/>
        </p:nvCxnSpPr>
        <p:spPr>
          <a:xfrm flipV="1">
            <a:off x="3206955"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26" name="Rectangle 25">
            <a:extLst>
              <a:ext uri="{FF2B5EF4-FFF2-40B4-BE49-F238E27FC236}">
                <a16:creationId xmlns:a16="http://schemas.microsoft.com/office/drawing/2014/main" id="{78D20790-84CA-C061-EBA6-8D6254B7C0A9}"/>
              </a:ext>
            </a:extLst>
          </p:cNvPr>
          <p:cNvSpPr>
            <a:spLocks noChangeAspect="1"/>
          </p:cNvSpPr>
          <p:nvPr/>
        </p:nvSpPr>
        <p:spPr>
          <a:xfrm>
            <a:off x="3856362" y="346507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7" name="Rectangle 26">
            <a:extLst>
              <a:ext uri="{FF2B5EF4-FFF2-40B4-BE49-F238E27FC236}">
                <a16:creationId xmlns:a16="http://schemas.microsoft.com/office/drawing/2014/main" id="{0BDF0479-0B9D-586B-4DCC-AC7876651CEA}"/>
              </a:ext>
            </a:extLst>
          </p:cNvPr>
          <p:cNvSpPr>
            <a:spLocks noChangeAspect="1"/>
          </p:cNvSpPr>
          <p:nvPr/>
        </p:nvSpPr>
        <p:spPr>
          <a:xfrm>
            <a:off x="3361246"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28" name="Rectangle 27">
            <a:extLst>
              <a:ext uri="{FF2B5EF4-FFF2-40B4-BE49-F238E27FC236}">
                <a16:creationId xmlns:a16="http://schemas.microsoft.com/office/drawing/2014/main" id="{299ED34B-1721-2587-6C7B-66557105AFC5}"/>
              </a:ext>
            </a:extLst>
          </p:cNvPr>
          <p:cNvSpPr>
            <a:spLocks noChangeAspect="1"/>
          </p:cNvSpPr>
          <p:nvPr/>
        </p:nvSpPr>
        <p:spPr>
          <a:xfrm>
            <a:off x="3856362"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29" name="Straight Connector 28">
            <a:extLst>
              <a:ext uri="{FF2B5EF4-FFF2-40B4-BE49-F238E27FC236}">
                <a16:creationId xmlns:a16="http://schemas.microsoft.com/office/drawing/2014/main" id="{56DA1E1B-0612-38DD-7580-DFCF7128E1B5}"/>
              </a:ext>
            </a:extLst>
          </p:cNvPr>
          <p:cNvCxnSpPr>
            <a:cxnSpLocks noChangeAspect="1"/>
          </p:cNvCxnSpPr>
          <p:nvPr/>
        </p:nvCxnSpPr>
        <p:spPr>
          <a:xfrm flipV="1">
            <a:off x="3209597"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0" name="Straight Connector 29">
            <a:extLst>
              <a:ext uri="{FF2B5EF4-FFF2-40B4-BE49-F238E27FC236}">
                <a16:creationId xmlns:a16="http://schemas.microsoft.com/office/drawing/2014/main" id="{16734F5B-8C35-AA72-63F9-5450E63EDA96}"/>
              </a:ext>
            </a:extLst>
          </p:cNvPr>
          <p:cNvCxnSpPr>
            <a:cxnSpLocks noChangeAspect="1"/>
          </p:cNvCxnSpPr>
          <p:nvPr/>
        </p:nvCxnSpPr>
        <p:spPr>
          <a:xfrm flipV="1">
            <a:off x="3209597"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1" name="Straight Connector 30">
            <a:extLst>
              <a:ext uri="{FF2B5EF4-FFF2-40B4-BE49-F238E27FC236}">
                <a16:creationId xmlns:a16="http://schemas.microsoft.com/office/drawing/2014/main" id="{DC96A82D-D5CF-F434-A8CD-84154ADCE156}"/>
              </a:ext>
            </a:extLst>
          </p:cNvPr>
          <p:cNvCxnSpPr>
            <a:cxnSpLocks noChangeAspect="1"/>
          </p:cNvCxnSpPr>
          <p:nvPr/>
        </p:nvCxnSpPr>
        <p:spPr>
          <a:xfrm flipV="1">
            <a:off x="4690439"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2" name="Rectangle 31">
            <a:extLst>
              <a:ext uri="{FF2B5EF4-FFF2-40B4-BE49-F238E27FC236}">
                <a16:creationId xmlns:a16="http://schemas.microsoft.com/office/drawing/2014/main" id="{916591BA-6078-A7A2-1BA9-DC276A6BBCE1}"/>
              </a:ext>
            </a:extLst>
          </p:cNvPr>
          <p:cNvSpPr>
            <a:spLocks noChangeAspect="1"/>
          </p:cNvSpPr>
          <p:nvPr/>
        </p:nvSpPr>
        <p:spPr>
          <a:xfrm>
            <a:off x="4842088"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3" name="Rectangle 32">
            <a:extLst>
              <a:ext uri="{FF2B5EF4-FFF2-40B4-BE49-F238E27FC236}">
                <a16:creationId xmlns:a16="http://schemas.microsoft.com/office/drawing/2014/main" id="{977B984D-5560-310A-EE83-152632C46AAE}"/>
              </a:ext>
            </a:extLst>
          </p:cNvPr>
          <p:cNvSpPr>
            <a:spLocks noChangeAspect="1"/>
          </p:cNvSpPr>
          <p:nvPr/>
        </p:nvSpPr>
        <p:spPr>
          <a:xfrm>
            <a:off x="484208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4" name="Rectangle 33">
            <a:extLst>
              <a:ext uri="{FF2B5EF4-FFF2-40B4-BE49-F238E27FC236}">
                <a16:creationId xmlns:a16="http://schemas.microsoft.com/office/drawing/2014/main" id="{A4746AC2-EC71-9F67-59FA-4E8E28611AD5}"/>
              </a:ext>
            </a:extLst>
          </p:cNvPr>
          <p:cNvSpPr>
            <a:spLocks noChangeAspect="1"/>
          </p:cNvSpPr>
          <p:nvPr/>
        </p:nvSpPr>
        <p:spPr>
          <a:xfrm>
            <a:off x="5335700"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35" name="Straight Connector 34">
            <a:extLst>
              <a:ext uri="{FF2B5EF4-FFF2-40B4-BE49-F238E27FC236}">
                <a16:creationId xmlns:a16="http://schemas.microsoft.com/office/drawing/2014/main" id="{F1CECEE7-6DB9-93B2-D7ED-0DE8DF8BECF1}"/>
              </a:ext>
            </a:extLst>
          </p:cNvPr>
          <p:cNvCxnSpPr>
            <a:cxnSpLocks noChangeAspect="1"/>
          </p:cNvCxnSpPr>
          <p:nvPr/>
        </p:nvCxnSpPr>
        <p:spPr>
          <a:xfrm flipV="1">
            <a:off x="4693081"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a:extLst>
              <a:ext uri="{FF2B5EF4-FFF2-40B4-BE49-F238E27FC236}">
                <a16:creationId xmlns:a16="http://schemas.microsoft.com/office/drawing/2014/main" id="{6C732F5C-FD3F-623C-83B4-65E0B330849A}"/>
              </a:ext>
            </a:extLst>
          </p:cNvPr>
          <p:cNvCxnSpPr>
            <a:cxnSpLocks noChangeAspect="1"/>
          </p:cNvCxnSpPr>
          <p:nvPr/>
        </p:nvCxnSpPr>
        <p:spPr>
          <a:xfrm flipV="1">
            <a:off x="4693081"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7" name="Straight Connector 36">
            <a:extLst>
              <a:ext uri="{FF2B5EF4-FFF2-40B4-BE49-F238E27FC236}">
                <a16:creationId xmlns:a16="http://schemas.microsoft.com/office/drawing/2014/main" id="{1E9F1F96-F674-A8C1-3A00-0E9CC655CEB8}"/>
              </a:ext>
            </a:extLst>
          </p:cNvPr>
          <p:cNvCxnSpPr>
            <a:cxnSpLocks noChangeAspect="1"/>
          </p:cNvCxnSpPr>
          <p:nvPr/>
        </p:nvCxnSpPr>
        <p:spPr>
          <a:xfrm flipV="1">
            <a:off x="6240187"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38" name="Rectangle 37">
            <a:extLst>
              <a:ext uri="{FF2B5EF4-FFF2-40B4-BE49-F238E27FC236}">
                <a16:creationId xmlns:a16="http://schemas.microsoft.com/office/drawing/2014/main" id="{6B91A8A6-C287-864A-A494-783E6A04D22E}"/>
              </a:ext>
            </a:extLst>
          </p:cNvPr>
          <p:cNvSpPr>
            <a:spLocks noChangeAspect="1"/>
          </p:cNvSpPr>
          <p:nvPr/>
        </p:nvSpPr>
        <p:spPr>
          <a:xfrm>
            <a:off x="6391836"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39" name="Rectangle 38">
            <a:extLst>
              <a:ext uri="{FF2B5EF4-FFF2-40B4-BE49-F238E27FC236}">
                <a16:creationId xmlns:a16="http://schemas.microsoft.com/office/drawing/2014/main" id="{6B45E485-CAC9-3055-4747-9E0A53C2624D}"/>
              </a:ext>
            </a:extLst>
          </p:cNvPr>
          <p:cNvSpPr>
            <a:spLocks noChangeAspect="1"/>
          </p:cNvSpPr>
          <p:nvPr/>
        </p:nvSpPr>
        <p:spPr>
          <a:xfrm>
            <a:off x="6885448" y="34650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0" name="Rectangle 39">
            <a:extLst>
              <a:ext uri="{FF2B5EF4-FFF2-40B4-BE49-F238E27FC236}">
                <a16:creationId xmlns:a16="http://schemas.microsoft.com/office/drawing/2014/main" id="{E8B78C7B-58AD-535C-0ABE-2E543AEEA6D7}"/>
              </a:ext>
            </a:extLst>
          </p:cNvPr>
          <p:cNvSpPr>
            <a:spLocks noChangeAspect="1"/>
          </p:cNvSpPr>
          <p:nvPr/>
        </p:nvSpPr>
        <p:spPr>
          <a:xfrm>
            <a:off x="6885448" y="377219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1" name="Straight Connector 40">
            <a:extLst>
              <a:ext uri="{FF2B5EF4-FFF2-40B4-BE49-F238E27FC236}">
                <a16:creationId xmlns:a16="http://schemas.microsoft.com/office/drawing/2014/main" id="{B7A8EA0C-0C80-84F7-8530-1C85339381A9}"/>
              </a:ext>
            </a:extLst>
          </p:cNvPr>
          <p:cNvCxnSpPr>
            <a:cxnSpLocks noChangeAspect="1"/>
          </p:cNvCxnSpPr>
          <p:nvPr/>
        </p:nvCxnSpPr>
        <p:spPr>
          <a:xfrm flipV="1">
            <a:off x="6242829"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2" name="Straight Connector 41">
            <a:extLst>
              <a:ext uri="{FF2B5EF4-FFF2-40B4-BE49-F238E27FC236}">
                <a16:creationId xmlns:a16="http://schemas.microsoft.com/office/drawing/2014/main" id="{B17FDFF6-C53E-0EFE-7435-E63A1E57171B}"/>
              </a:ext>
            </a:extLst>
          </p:cNvPr>
          <p:cNvCxnSpPr>
            <a:cxnSpLocks noChangeAspect="1"/>
          </p:cNvCxnSpPr>
          <p:nvPr/>
        </p:nvCxnSpPr>
        <p:spPr>
          <a:xfrm flipV="1">
            <a:off x="6242829"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cxnSp>
        <p:nvCxnSpPr>
          <p:cNvPr id="43" name="Straight Connector 42">
            <a:extLst>
              <a:ext uri="{FF2B5EF4-FFF2-40B4-BE49-F238E27FC236}">
                <a16:creationId xmlns:a16="http://schemas.microsoft.com/office/drawing/2014/main" id="{CD2A9AA8-839C-09AC-96EB-C66C0EFA125B}"/>
              </a:ext>
            </a:extLst>
          </p:cNvPr>
          <p:cNvCxnSpPr>
            <a:cxnSpLocks noChangeAspect="1"/>
          </p:cNvCxnSpPr>
          <p:nvPr/>
        </p:nvCxnSpPr>
        <p:spPr>
          <a:xfrm flipV="1">
            <a:off x="7731688"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4" name="Rectangle 43">
            <a:extLst>
              <a:ext uri="{FF2B5EF4-FFF2-40B4-BE49-F238E27FC236}">
                <a16:creationId xmlns:a16="http://schemas.microsoft.com/office/drawing/2014/main" id="{8D3F2E24-D153-790B-9BCF-921259938208}"/>
              </a:ext>
            </a:extLst>
          </p:cNvPr>
          <p:cNvSpPr>
            <a:spLocks noChangeAspect="1"/>
          </p:cNvSpPr>
          <p:nvPr/>
        </p:nvSpPr>
        <p:spPr>
          <a:xfrm>
            <a:off x="7883337"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5" name="Rectangle 44">
            <a:extLst>
              <a:ext uri="{FF2B5EF4-FFF2-40B4-BE49-F238E27FC236}">
                <a16:creationId xmlns:a16="http://schemas.microsoft.com/office/drawing/2014/main" id="{206EDFB7-7787-42C0-1580-D9C32C36FF00}"/>
              </a:ext>
            </a:extLst>
          </p:cNvPr>
          <p:cNvSpPr>
            <a:spLocks noChangeAspect="1"/>
          </p:cNvSpPr>
          <p:nvPr/>
        </p:nvSpPr>
        <p:spPr>
          <a:xfrm>
            <a:off x="8376949"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6" name="Rectangle 45">
            <a:extLst>
              <a:ext uri="{FF2B5EF4-FFF2-40B4-BE49-F238E27FC236}">
                <a16:creationId xmlns:a16="http://schemas.microsoft.com/office/drawing/2014/main" id="{88B9DAE1-A56B-6C61-0087-5D1CBCB695AA}"/>
              </a:ext>
            </a:extLst>
          </p:cNvPr>
          <p:cNvSpPr>
            <a:spLocks noChangeAspect="1"/>
          </p:cNvSpPr>
          <p:nvPr/>
        </p:nvSpPr>
        <p:spPr>
          <a:xfrm>
            <a:off x="7883337"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47" name="Straight Connector 46">
            <a:extLst>
              <a:ext uri="{FF2B5EF4-FFF2-40B4-BE49-F238E27FC236}">
                <a16:creationId xmlns:a16="http://schemas.microsoft.com/office/drawing/2014/main" id="{223DE64A-95B5-C4C2-0EB0-B4A9E40145D7}"/>
              </a:ext>
            </a:extLst>
          </p:cNvPr>
          <p:cNvCxnSpPr>
            <a:cxnSpLocks noChangeAspect="1"/>
          </p:cNvCxnSpPr>
          <p:nvPr/>
        </p:nvCxnSpPr>
        <p:spPr>
          <a:xfrm flipV="1">
            <a:off x="7734330"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48" name="Rectangle 47">
            <a:extLst>
              <a:ext uri="{FF2B5EF4-FFF2-40B4-BE49-F238E27FC236}">
                <a16:creationId xmlns:a16="http://schemas.microsoft.com/office/drawing/2014/main" id="{D736BD41-6466-7982-BE1A-2DD27848F1A9}"/>
              </a:ext>
            </a:extLst>
          </p:cNvPr>
          <p:cNvSpPr>
            <a:spLocks noChangeAspect="1"/>
          </p:cNvSpPr>
          <p:nvPr/>
        </p:nvSpPr>
        <p:spPr>
          <a:xfrm>
            <a:off x="7885979" y="502414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49" name="Rectangle 48">
            <a:extLst>
              <a:ext uri="{FF2B5EF4-FFF2-40B4-BE49-F238E27FC236}">
                <a16:creationId xmlns:a16="http://schemas.microsoft.com/office/drawing/2014/main" id="{AC703D02-ECB9-E42A-ECB8-184516C1E758}"/>
              </a:ext>
            </a:extLst>
          </p:cNvPr>
          <p:cNvSpPr>
            <a:spLocks noChangeAspect="1"/>
          </p:cNvSpPr>
          <p:nvPr/>
        </p:nvSpPr>
        <p:spPr>
          <a:xfrm>
            <a:off x="7885979" y="4714710"/>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0" name="Straight Connector 49">
            <a:extLst>
              <a:ext uri="{FF2B5EF4-FFF2-40B4-BE49-F238E27FC236}">
                <a16:creationId xmlns:a16="http://schemas.microsoft.com/office/drawing/2014/main" id="{A1472330-601D-2DD9-44E2-27E9BE7DE088}"/>
              </a:ext>
            </a:extLst>
          </p:cNvPr>
          <p:cNvCxnSpPr>
            <a:cxnSpLocks noChangeAspect="1"/>
          </p:cNvCxnSpPr>
          <p:nvPr/>
        </p:nvCxnSpPr>
        <p:spPr>
          <a:xfrm flipV="1">
            <a:off x="7734330"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1" name="Rectangle 50">
            <a:extLst>
              <a:ext uri="{FF2B5EF4-FFF2-40B4-BE49-F238E27FC236}">
                <a16:creationId xmlns:a16="http://schemas.microsoft.com/office/drawing/2014/main" id="{E1394A0C-68EA-D04A-112B-C8DE03A2AFB7}"/>
              </a:ext>
            </a:extLst>
          </p:cNvPr>
          <p:cNvSpPr>
            <a:spLocks noChangeAspect="1"/>
          </p:cNvSpPr>
          <p:nvPr/>
        </p:nvSpPr>
        <p:spPr>
          <a:xfrm>
            <a:off x="7885979"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2" name="Rectangle 51">
            <a:extLst>
              <a:ext uri="{FF2B5EF4-FFF2-40B4-BE49-F238E27FC236}">
                <a16:creationId xmlns:a16="http://schemas.microsoft.com/office/drawing/2014/main" id="{5887ADD8-F005-C9E9-408D-664AA715CE1D}"/>
              </a:ext>
            </a:extLst>
          </p:cNvPr>
          <p:cNvSpPr>
            <a:spLocks noChangeAspect="1"/>
          </p:cNvSpPr>
          <p:nvPr/>
        </p:nvSpPr>
        <p:spPr>
          <a:xfrm>
            <a:off x="7885979"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3" name="Rectangle 52">
            <a:extLst>
              <a:ext uri="{FF2B5EF4-FFF2-40B4-BE49-F238E27FC236}">
                <a16:creationId xmlns:a16="http://schemas.microsoft.com/office/drawing/2014/main" id="{8E5378C2-7FCC-1872-9C40-7E4E5AF0C74E}"/>
              </a:ext>
            </a:extLst>
          </p:cNvPr>
          <p:cNvSpPr>
            <a:spLocks noChangeAspect="1"/>
          </p:cNvSpPr>
          <p:nvPr/>
        </p:nvSpPr>
        <p:spPr>
          <a:xfrm>
            <a:off x="7885979" y="6158876"/>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4" name="Straight Connector 53">
            <a:extLst>
              <a:ext uri="{FF2B5EF4-FFF2-40B4-BE49-F238E27FC236}">
                <a16:creationId xmlns:a16="http://schemas.microsoft.com/office/drawing/2014/main" id="{E2B2E92D-CADE-22F4-F06C-515900C93E0F}"/>
              </a:ext>
            </a:extLst>
          </p:cNvPr>
          <p:cNvCxnSpPr>
            <a:cxnSpLocks noChangeAspect="1"/>
          </p:cNvCxnSpPr>
          <p:nvPr/>
        </p:nvCxnSpPr>
        <p:spPr>
          <a:xfrm flipV="1">
            <a:off x="9158304" y="409761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5" name="Rectangle 54">
            <a:extLst>
              <a:ext uri="{FF2B5EF4-FFF2-40B4-BE49-F238E27FC236}">
                <a16:creationId xmlns:a16="http://schemas.microsoft.com/office/drawing/2014/main" id="{7FEF4997-7718-781A-EF2E-1D3B122842BF}"/>
              </a:ext>
            </a:extLst>
          </p:cNvPr>
          <p:cNvSpPr>
            <a:spLocks noChangeAspect="1"/>
          </p:cNvSpPr>
          <p:nvPr/>
        </p:nvSpPr>
        <p:spPr>
          <a:xfrm>
            <a:off x="9309953" y="377219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6" name="Rectangle 55">
            <a:extLst>
              <a:ext uri="{FF2B5EF4-FFF2-40B4-BE49-F238E27FC236}">
                <a16:creationId xmlns:a16="http://schemas.microsoft.com/office/drawing/2014/main" id="{0382CBDF-F76B-BD12-3848-D6AECA35CD81}"/>
              </a:ext>
            </a:extLst>
          </p:cNvPr>
          <p:cNvSpPr>
            <a:spLocks noChangeAspect="1"/>
          </p:cNvSpPr>
          <p:nvPr/>
        </p:nvSpPr>
        <p:spPr>
          <a:xfrm>
            <a:off x="9803565" y="377219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57" name="Rectangle 56">
            <a:extLst>
              <a:ext uri="{FF2B5EF4-FFF2-40B4-BE49-F238E27FC236}">
                <a16:creationId xmlns:a16="http://schemas.microsoft.com/office/drawing/2014/main" id="{07A12602-7CC9-3827-6CDB-442B82707F2D}"/>
              </a:ext>
            </a:extLst>
          </p:cNvPr>
          <p:cNvSpPr>
            <a:spLocks noChangeAspect="1"/>
          </p:cNvSpPr>
          <p:nvPr/>
        </p:nvSpPr>
        <p:spPr>
          <a:xfrm>
            <a:off x="9803565" y="346507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a:extLst>
              <a:ext uri="{FF2B5EF4-FFF2-40B4-BE49-F238E27FC236}">
                <a16:creationId xmlns:a16="http://schemas.microsoft.com/office/drawing/2014/main" id="{99FBB71F-6743-84A6-646A-0E603ACD5C4F}"/>
              </a:ext>
            </a:extLst>
          </p:cNvPr>
          <p:cNvCxnSpPr>
            <a:cxnSpLocks noChangeAspect="1"/>
          </p:cNvCxnSpPr>
          <p:nvPr/>
        </p:nvCxnSpPr>
        <p:spPr>
          <a:xfrm flipV="1">
            <a:off x="9160946" y="5349571"/>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59" name="Rectangle 58">
            <a:extLst>
              <a:ext uri="{FF2B5EF4-FFF2-40B4-BE49-F238E27FC236}">
                <a16:creationId xmlns:a16="http://schemas.microsoft.com/office/drawing/2014/main" id="{E6654CF2-AD1E-A25A-DC2C-A7CE7F058B4C}"/>
              </a:ext>
            </a:extLst>
          </p:cNvPr>
          <p:cNvSpPr>
            <a:spLocks noChangeAspect="1"/>
          </p:cNvSpPr>
          <p:nvPr/>
        </p:nvSpPr>
        <p:spPr>
          <a:xfrm>
            <a:off x="9806207" y="502414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0" name="Rectangle 59">
            <a:extLst>
              <a:ext uri="{FF2B5EF4-FFF2-40B4-BE49-F238E27FC236}">
                <a16:creationId xmlns:a16="http://schemas.microsoft.com/office/drawing/2014/main" id="{61980160-A28B-DA64-53CF-58EAF24F136C}"/>
              </a:ext>
            </a:extLst>
          </p:cNvPr>
          <p:cNvSpPr>
            <a:spLocks noChangeAspect="1"/>
          </p:cNvSpPr>
          <p:nvPr/>
        </p:nvSpPr>
        <p:spPr>
          <a:xfrm>
            <a:off x="9806207"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1" name="Straight Connector 60">
            <a:extLst>
              <a:ext uri="{FF2B5EF4-FFF2-40B4-BE49-F238E27FC236}">
                <a16:creationId xmlns:a16="http://schemas.microsoft.com/office/drawing/2014/main" id="{089DC2C6-D47D-8705-F61B-8701B066C7CD}"/>
              </a:ext>
            </a:extLst>
          </p:cNvPr>
          <p:cNvCxnSpPr>
            <a:cxnSpLocks noChangeAspect="1"/>
          </p:cNvCxnSpPr>
          <p:nvPr/>
        </p:nvCxnSpPr>
        <p:spPr>
          <a:xfrm flipV="1">
            <a:off x="9160946" y="6772147"/>
            <a:ext cx="1266670" cy="13921"/>
          </a:xfrm>
          <a:prstGeom prst="line">
            <a:avLst/>
          </a:prstGeom>
        </p:spPr>
        <p:style>
          <a:lnRef idx="2">
            <a:schemeClr val="accent1"/>
          </a:lnRef>
          <a:fillRef idx="0">
            <a:schemeClr val="accent1"/>
          </a:fillRef>
          <a:effectRef idx="1">
            <a:schemeClr val="accent1"/>
          </a:effectRef>
          <a:fontRef idx="minor">
            <a:schemeClr val="tx1"/>
          </a:fontRef>
        </p:style>
      </p:cxnSp>
      <p:sp>
        <p:nvSpPr>
          <p:cNvPr id="62" name="Rectangle 61">
            <a:extLst>
              <a:ext uri="{FF2B5EF4-FFF2-40B4-BE49-F238E27FC236}">
                <a16:creationId xmlns:a16="http://schemas.microsoft.com/office/drawing/2014/main" id="{5FCC2751-46FD-AF0A-E6DD-7FEED4D0EAA8}"/>
              </a:ext>
            </a:extLst>
          </p:cNvPr>
          <p:cNvSpPr>
            <a:spLocks noChangeAspect="1"/>
          </p:cNvSpPr>
          <p:nvPr/>
        </p:nvSpPr>
        <p:spPr>
          <a:xfrm>
            <a:off x="9806207"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3" name="Rectangle 62">
            <a:extLst>
              <a:ext uri="{FF2B5EF4-FFF2-40B4-BE49-F238E27FC236}">
                <a16:creationId xmlns:a16="http://schemas.microsoft.com/office/drawing/2014/main" id="{41717BBA-BAD2-B192-8B44-EEBEECABA5CA}"/>
              </a:ext>
            </a:extLst>
          </p:cNvPr>
          <p:cNvSpPr>
            <a:spLocks noChangeAspect="1"/>
          </p:cNvSpPr>
          <p:nvPr/>
        </p:nvSpPr>
        <p:spPr>
          <a:xfrm>
            <a:off x="9806207" y="644672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4" name="Rectangle 63">
            <a:extLst>
              <a:ext uri="{FF2B5EF4-FFF2-40B4-BE49-F238E27FC236}">
                <a16:creationId xmlns:a16="http://schemas.microsoft.com/office/drawing/2014/main" id="{6714AFDF-71FA-308C-06CA-F31542AD9B7F}"/>
              </a:ext>
            </a:extLst>
          </p:cNvPr>
          <p:cNvSpPr>
            <a:spLocks noChangeAspect="1"/>
          </p:cNvSpPr>
          <p:nvPr/>
        </p:nvSpPr>
        <p:spPr>
          <a:xfrm>
            <a:off x="9806207" y="6139603"/>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5" name="Rectangle 64">
            <a:extLst>
              <a:ext uri="{FF2B5EF4-FFF2-40B4-BE49-F238E27FC236}">
                <a16:creationId xmlns:a16="http://schemas.microsoft.com/office/drawing/2014/main" id="{6282FEEA-C3EE-2082-A503-889749858160}"/>
              </a:ext>
            </a:extLst>
          </p:cNvPr>
          <p:cNvSpPr>
            <a:spLocks noChangeAspect="1"/>
          </p:cNvSpPr>
          <p:nvPr/>
        </p:nvSpPr>
        <p:spPr>
          <a:xfrm>
            <a:off x="1886059" y="474925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6" name="Rectangle 65">
            <a:extLst>
              <a:ext uri="{FF2B5EF4-FFF2-40B4-BE49-F238E27FC236}">
                <a16:creationId xmlns:a16="http://schemas.microsoft.com/office/drawing/2014/main" id="{98F4EFEE-A3D0-852D-63A3-4B0D0A64A08F}"/>
              </a:ext>
            </a:extLst>
          </p:cNvPr>
          <p:cNvSpPr>
            <a:spLocks noChangeAspect="1"/>
          </p:cNvSpPr>
          <p:nvPr/>
        </p:nvSpPr>
        <p:spPr>
          <a:xfrm>
            <a:off x="1886059" y="505637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7" name="Rectangle 66">
            <a:extLst>
              <a:ext uri="{FF2B5EF4-FFF2-40B4-BE49-F238E27FC236}">
                <a16:creationId xmlns:a16="http://schemas.microsoft.com/office/drawing/2014/main" id="{085A4101-527B-71DE-3273-923956EC5E57}"/>
              </a:ext>
            </a:extLst>
          </p:cNvPr>
          <p:cNvSpPr>
            <a:spLocks noChangeAspect="1"/>
          </p:cNvSpPr>
          <p:nvPr/>
        </p:nvSpPr>
        <p:spPr>
          <a:xfrm>
            <a:off x="1886059" y="617183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8" name="Rectangle 67">
            <a:extLst>
              <a:ext uri="{FF2B5EF4-FFF2-40B4-BE49-F238E27FC236}">
                <a16:creationId xmlns:a16="http://schemas.microsoft.com/office/drawing/2014/main" id="{B810B4AB-77C1-725F-3894-39FDB4A5256C}"/>
              </a:ext>
            </a:extLst>
          </p:cNvPr>
          <p:cNvSpPr>
            <a:spLocks noChangeAspect="1"/>
          </p:cNvSpPr>
          <p:nvPr/>
        </p:nvSpPr>
        <p:spPr>
          <a:xfrm>
            <a:off x="1886059" y="6478949"/>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9" name="Rectangle 68">
            <a:extLst>
              <a:ext uri="{FF2B5EF4-FFF2-40B4-BE49-F238E27FC236}">
                <a16:creationId xmlns:a16="http://schemas.microsoft.com/office/drawing/2014/main" id="{3EFE46E4-C3F2-2778-66FC-F399AD814FAF}"/>
              </a:ext>
            </a:extLst>
          </p:cNvPr>
          <p:cNvSpPr>
            <a:spLocks noChangeAspect="1"/>
          </p:cNvSpPr>
          <p:nvPr/>
        </p:nvSpPr>
        <p:spPr>
          <a:xfrm>
            <a:off x="1889840" y="585175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0" name="Rectangle 69">
            <a:extLst>
              <a:ext uri="{FF2B5EF4-FFF2-40B4-BE49-F238E27FC236}">
                <a16:creationId xmlns:a16="http://schemas.microsoft.com/office/drawing/2014/main" id="{5B631E5A-5958-979D-C538-63EE475B4010}"/>
              </a:ext>
            </a:extLst>
          </p:cNvPr>
          <p:cNvSpPr>
            <a:spLocks noChangeAspect="1"/>
          </p:cNvSpPr>
          <p:nvPr/>
        </p:nvSpPr>
        <p:spPr>
          <a:xfrm>
            <a:off x="3856362"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1" name="Rectangle 70">
            <a:extLst>
              <a:ext uri="{FF2B5EF4-FFF2-40B4-BE49-F238E27FC236}">
                <a16:creationId xmlns:a16="http://schemas.microsoft.com/office/drawing/2014/main" id="{74C9DCCF-B924-98E1-FBD5-4EE9932FB048}"/>
              </a:ext>
            </a:extLst>
          </p:cNvPr>
          <p:cNvSpPr>
            <a:spLocks noChangeAspect="1"/>
          </p:cNvSpPr>
          <p:nvPr/>
        </p:nvSpPr>
        <p:spPr>
          <a:xfrm>
            <a:off x="3856362" y="502414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2" name="Rectangle 71">
            <a:extLst>
              <a:ext uri="{FF2B5EF4-FFF2-40B4-BE49-F238E27FC236}">
                <a16:creationId xmlns:a16="http://schemas.microsoft.com/office/drawing/2014/main" id="{25492A7F-FD84-3AC7-0517-82B567EC36FC}"/>
              </a:ext>
            </a:extLst>
          </p:cNvPr>
          <p:cNvSpPr>
            <a:spLocks noChangeAspect="1"/>
          </p:cNvSpPr>
          <p:nvPr/>
        </p:nvSpPr>
        <p:spPr>
          <a:xfrm>
            <a:off x="3856362" y="6139603"/>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3" name="Rectangle 72">
            <a:extLst>
              <a:ext uri="{FF2B5EF4-FFF2-40B4-BE49-F238E27FC236}">
                <a16:creationId xmlns:a16="http://schemas.microsoft.com/office/drawing/2014/main" id="{004674C6-1388-DD3F-74C1-AB53DFFCD940}"/>
              </a:ext>
            </a:extLst>
          </p:cNvPr>
          <p:cNvSpPr>
            <a:spLocks noChangeAspect="1"/>
          </p:cNvSpPr>
          <p:nvPr/>
        </p:nvSpPr>
        <p:spPr>
          <a:xfrm>
            <a:off x="3856362" y="5832485"/>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4" name="Rectangle 73">
            <a:extLst>
              <a:ext uri="{FF2B5EF4-FFF2-40B4-BE49-F238E27FC236}">
                <a16:creationId xmlns:a16="http://schemas.microsoft.com/office/drawing/2014/main" id="{3E719E2C-F6D7-D0B7-8D03-C85F0596E071}"/>
              </a:ext>
            </a:extLst>
          </p:cNvPr>
          <p:cNvSpPr>
            <a:spLocks noChangeAspect="1"/>
          </p:cNvSpPr>
          <p:nvPr/>
        </p:nvSpPr>
        <p:spPr>
          <a:xfrm>
            <a:off x="3856362"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5" name="Rectangle 74">
            <a:extLst>
              <a:ext uri="{FF2B5EF4-FFF2-40B4-BE49-F238E27FC236}">
                <a16:creationId xmlns:a16="http://schemas.microsoft.com/office/drawing/2014/main" id="{F1D3E6E0-DAED-F0AD-CB35-7BA70548F287}"/>
              </a:ext>
            </a:extLst>
          </p:cNvPr>
          <p:cNvSpPr>
            <a:spLocks noChangeAspect="1"/>
          </p:cNvSpPr>
          <p:nvPr/>
        </p:nvSpPr>
        <p:spPr>
          <a:xfrm>
            <a:off x="4842088" y="5021828"/>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6" name="Rectangle 75">
            <a:extLst>
              <a:ext uri="{FF2B5EF4-FFF2-40B4-BE49-F238E27FC236}">
                <a16:creationId xmlns:a16="http://schemas.microsoft.com/office/drawing/2014/main" id="{12007121-0C59-0370-244C-E8528892F71D}"/>
              </a:ext>
            </a:extLst>
          </p:cNvPr>
          <p:cNvSpPr>
            <a:spLocks noChangeAspect="1"/>
          </p:cNvSpPr>
          <p:nvPr/>
        </p:nvSpPr>
        <p:spPr>
          <a:xfrm>
            <a:off x="484208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7" name="Rectangle 76">
            <a:extLst>
              <a:ext uri="{FF2B5EF4-FFF2-40B4-BE49-F238E27FC236}">
                <a16:creationId xmlns:a16="http://schemas.microsoft.com/office/drawing/2014/main" id="{62BE0C2C-AF90-D7A4-54E5-55E8297E4618}"/>
              </a:ext>
            </a:extLst>
          </p:cNvPr>
          <p:cNvSpPr>
            <a:spLocks noChangeAspect="1"/>
          </p:cNvSpPr>
          <p:nvPr/>
        </p:nvSpPr>
        <p:spPr>
          <a:xfrm>
            <a:off x="6885448" y="4714710"/>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8" name="Rectangle 77">
            <a:extLst>
              <a:ext uri="{FF2B5EF4-FFF2-40B4-BE49-F238E27FC236}">
                <a16:creationId xmlns:a16="http://schemas.microsoft.com/office/drawing/2014/main" id="{1342E850-150C-541A-84DF-C0FC818CCFC9}"/>
              </a:ext>
            </a:extLst>
          </p:cNvPr>
          <p:cNvSpPr>
            <a:spLocks noChangeAspect="1"/>
          </p:cNvSpPr>
          <p:nvPr/>
        </p:nvSpPr>
        <p:spPr>
          <a:xfrm>
            <a:off x="6885448" y="5021828"/>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79" name="Rectangle 78">
            <a:extLst>
              <a:ext uri="{FF2B5EF4-FFF2-40B4-BE49-F238E27FC236}">
                <a16:creationId xmlns:a16="http://schemas.microsoft.com/office/drawing/2014/main" id="{136E5FB9-683E-FEE4-D548-B79665C848FD}"/>
              </a:ext>
            </a:extLst>
          </p:cNvPr>
          <p:cNvSpPr>
            <a:spLocks noChangeAspect="1"/>
          </p:cNvSpPr>
          <p:nvPr/>
        </p:nvSpPr>
        <p:spPr>
          <a:xfrm>
            <a:off x="4842088" y="6446721"/>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0" name="Rectangle 79">
            <a:extLst>
              <a:ext uri="{FF2B5EF4-FFF2-40B4-BE49-F238E27FC236}">
                <a16:creationId xmlns:a16="http://schemas.microsoft.com/office/drawing/2014/main" id="{6D1F81B5-573F-1FE2-F1E2-ED10397D0345}"/>
              </a:ext>
            </a:extLst>
          </p:cNvPr>
          <p:cNvSpPr>
            <a:spLocks noChangeAspect="1"/>
          </p:cNvSpPr>
          <p:nvPr/>
        </p:nvSpPr>
        <p:spPr>
          <a:xfrm>
            <a:off x="484208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1" name="Rectangle 80">
            <a:extLst>
              <a:ext uri="{FF2B5EF4-FFF2-40B4-BE49-F238E27FC236}">
                <a16:creationId xmlns:a16="http://schemas.microsoft.com/office/drawing/2014/main" id="{DFE656DD-FA60-CB1A-6AFE-CC2B2A492407}"/>
              </a:ext>
            </a:extLst>
          </p:cNvPr>
          <p:cNvSpPr>
            <a:spLocks noChangeAspect="1"/>
          </p:cNvSpPr>
          <p:nvPr/>
        </p:nvSpPr>
        <p:spPr>
          <a:xfrm>
            <a:off x="4842088" y="5832485"/>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2" name="Rectangle 81">
            <a:extLst>
              <a:ext uri="{FF2B5EF4-FFF2-40B4-BE49-F238E27FC236}">
                <a16:creationId xmlns:a16="http://schemas.microsoft.com/office/drawing/2014/main" id="{75CDA656-CE2A-27F5-F4D8-3FCC1DF3369D}"/>
              </a:ext>
            </a:extLst>
          </p:cNvPr>
          <p:cNvSpPr>
            <a:spLocks noChangeAspect="1"/>
          </p:cNvSpPr>
          <p:nvPr/>
        </p:nvSpPr>
        <p:spPr>
          <a:xfrm>
            <a:off x="6885448" y="5832485"/>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3" name="Rectangle 82">
            <a:extLst>
              <a:ext uri="{FF2B5EF4-FFF2-40B4-BE49-F238E27FC236}">
                <a16:creationId xmlns:a16="http://schemas.microsoft.com/office/drawing/2014/main" id="{116C8C66-3D51-5F39-6D9D-F99C5914620C}"/>
              </a:ext>
            </a:extLst>
          </p:cNvPr>
          <p:cNvSpPr>
            <a:spLocks noChangeAspect="1"/>
          </p:cNvSpPr>
          <p:nvPr/>
        </p:nvSpPr>
        <p:spPr>
          <a:xfrm>
            <a:off x="6885448" y="6139603"/>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4" name="Rectangle 83">
            <a:extLst>
              <a:ext uri="{FF2B5EF4-FFF2-40B4-BE49-F238E27FC236}">
                <a16:creationId xmlns:a16="http://schemas.microsoft.com/office/drawing/2014/main" id="{3EA57668-7B64-E602-9A03-128E7B8149C3}"/>
              </a:ext>
            </a:extLst>
          </p:cNvPr>
          <p:cNvSpPr>
            <a:spLocks noChangeAspect="1"/>
          </p:cNvSpPr>
          <p:nvPr/>
        </p:nvSpPr>
        <p:spPr>
          <a:xfrm>
            <a:off x="6885448" y="644672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5" name="Rectangle 84">
            <a:extLst>
              <a:ext uri="{FF2B5EF4-FFF2-40B4-BE49-F238E27FC236}">
                <a16:creationId xmlns:a16="http://schemas.microsoft.com/office/drawing/2014/main" id="{EB5EED2B-0138-9C36-5C7E-9CC654DCA13B}"/>
              </a:ext>
            </a:extLst>
          </p:cNvPr>
          <p:cNvSpPr/>
          <p:nvPr/>
        </p:nvSpPr>
        <p:spPr>
          <a:xfrm>
            <a:off x="5923218"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6" name="Rectangle 85">
            <a:extLst>
              <a:ext uri="{FF2B5EF4-FFF2-40B4-BE49-F238E27FC236}">
                <a16:creationId xmlns:a16="http://schemas.microsoft.com/office/drawing/2014/main" id="{0394DD74-6E55-87B1-0E5D-EE8AEDDAA0A3}"/>
              </a:ext>
            </a:extLst>
          </p:cNvPr>
          <p:cNvSpPr/>
          <p:nvPr/>
        </p:nvSpPr>
        <p:spPr>
          <a:xfrm>
            <a:off x="8962964" y="2365938"/>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7" name="Rectangle 86">
            <a:extLst>
              <a:ext uri="{FF2B5EF4-FFF2-40B4-BE49-F238E27FC236}">
                <a16:creationId xmlns:a16="http://schemas.microsoft.com/office/drawing/2014/main" id="{B4B686CF-F596-1CCE-5A99-2B74A80BD2C2}"/>
              </a:ext>
            </a:extLst>
          </p:cNvPr>
          <p:cNvSpPr>
            <a:spLocks noChangeAspect="1"/>
          </p:cNvSpPr>
          <p:nvPr/>
        </p:nvSpPr>
        <p:spPr>
          <a:xfrm>
            <a:off x="5986607" y="2444401"/>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8" name="Rectangle 87">
            <a:extLst>
              <a:ext uri="{FF2B5EF4-FFF2-40B4-BE49-F238E27FC236}">
                <a16:creationId xmlns:a16="http://schemas.microsoft.com/office/drawing/2014/main" id="{0E327662-5F83-FA42-F513-7BA9F442E40E}"/>
              </a:ext>
            </a:extLst>
          </p:cNvPr>
          <p:cNvSpPr>
            <a:spLocks noChangeAspect="1"/>
          </p:cNvSpPr>
          <p:nvPr/>
        </p:nvSpPr>
        <p:spPr>
          <a:xfrm>
            <a:off x="9021851" y="2444401"/>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9" name="Rectangle 88">
            <a:extLst>
              <a:ext uri="{FF2B5EF4-FFF2-40B4-BE49-F238E27FC236}">
                <a16:creationId xmlns:a16="http://schemas.microsoft.com/office/drawing/2014/main" id="{5FC8581A-EA1C-CE53-DC2A-7A6BB9628405}"/>
              </a:ext>
            </a:extLst>
          </p:cNvPr>
          <p:cNvSpPr/>
          <p:nvPr/>
        </p:nvSpPr>
        <p:spPr>
          <a:xfrm>
            <a:off x="234242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0" name="Rectangle 89">
            <a:extLst>
              <a:ext uri="{FF2B5EF4-FFF2-40B4-BE49-F238E27FC236}">
                <a16:creationId xmlns:a16="http://schemas.microsoft.com/office/drawing/2014/main" id="{F65B0B9E-1323-6642-1F41-F0302499FA9D}"/>
              </a:ext>
            </a:extLst>
          </p:cNvPr>
          <p:cNvSpPr/>
          <p:nvPr/>
        </p:nvSpPr>
        <p:spPr>
          <a:xfrm>
            <a:off x="527049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1" name="Rectangle 90">
            <a:extLst>
              <a:ext uri="{FF2B5EF4-FFF2-40B4-BE49-F238E27FC236}">
                <a16:creationId xmlns:a16="http://schemas.microsoft.com/office/drawing/2014/main" id="{19EB2333-8D31-4ED4-4497-06E31C107A47}"/>
              </a:ext>
            </a:extLst>
          </p:cNvPr>
          <p:cNvSpPr/>
          <p:nvPr/>
        </p:nvSpPr>
        <p:spPr>
          <a:xfrm>
            <a:off x="8301879"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2" name="Rectangle 91">
            <a:extLst>
              <a:ext uri="{FF2B5EF4-FFF2-40B4-BE49-F238E27FC236}">
                <a16:creationId xmlns:a16="http://schemas.microsoft.com/office/drawing/2014/main" id="{A82D3A31-A4B9-BFDC-A8B5-09E2434D76EB}"/>
              </a:ext>
            </a:extLst>
          </p:cNvPr>
          <p:cNvSpPr/>
          <p:nvPr/>
        </p:nvSpPr>
        <p:spPr>
          <a:xfrm>
            <a:off x="3303671"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3" name="Rectangle 92">
            <a:extLst>
              <a:ext uri="{FF2B5EF4-FFF2-40B4-BE49-F238E27FC236}">
                <a16:creationId xmlns:a16="http://schemas.microsoft.com/office/drawing/2014/main" id="{77CA5ED4-15B8-AC32-E4D0-DC45B6A371A7}"/>
              </a:ext>
            </a:extLst>
          </p:cNvPr>
          <p:cNvSpPr/>
          <p:nvPr/>
        </p:nvSpPr>
        <p:spPr>
          <a:xfrm>
            <a:off x="6334607"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4" name="Rectangle 93">
            <a:extLst>
              <a:ext uri="{FF2B5EF4-FFF2-40B4-BE49-F238E27FC236}">
                <a16:creationId xmlns:a16="http://schemas.microsoft.com/office/drawing/2014/main" id="{3E45DBE0-8AFD-75A3-A236-57DE5CE8C621}"/>
              </a:ext>
            </a:extLst>
          </p:cNvPr>
          <p:cNvSpPr/>
          <p:nvPr/>
        </p:nvSpPr>
        <p:spPr>
          <a:xfrm>
            <a:off x="9238344" y="4633823"/>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5" name="Rectangle 94">
            <a:extLst>
              <a:ext uri="{FF2B5EF4-FFF2-40B4-BE49-F238E27FC236}">
                <a16:creationId xmlns:a16="http://schemas.microsoft.com/office/drawing/2014/main" id="{2057BD67-0565-556C-E95F-B0D39C00309F}"/>
              </a:ext>
            </a:extLst>
          </p:cNvPr>
          <p:cNvSpPr>
            <a:spLocks noChangeAspect="1"/>
          </p:cNvSpPr>
          <p:nvPr/>
        </p:nvSpPr>
        <p:spPr>
          <a:xfrm>
            <a:off x="2399766"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6" name="Rectangle 95">
            <a:extLst>
              <a:ext uri="{FF2B5EF4-FFF2-40B4-BE49-F238E27FC236}">
                <a16:creationId xmlns:a16="http://schemas.microsoft.com/office/drawing/2014/main" id="{BE480E16-D8F5-3646-F6E4-CD28B2B08FF0}"/>
              </a:ext>
            </a:extLst>
          </p:cNvPr>
          <p:cNvSpPr>
            <a:spLocks noChangeAspect="1"/>
          </p:cNvSpPr>
          <p:nvPr/>
        </p:nvSpPr>
        <p:spPr>
          <a:xfrm>
            <a:off x="8379591"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7" name="Rectangle 96">
            <a:extLst>
              <a:ext uri="{FF2B5EF4-FFF2-40B4-BE49-F238E27FC236}">
                <a16:creationId xmlns:a16="http://schemas.microsoft.com/office/drawing/2014/main" id="{0B9A6AC9-CD0F-3E70-B56C-5EAA4BE72E4B}"/>
              </a:ext>
            </a:extLst>
          </p:cNvPr>
          <p:cNvSpPr>
            <a:spLocks noChangeAspect="1"/>
          </p:cNvSpPr>
          <p:nvPr/>
        </p:nvSpPr>
        <p:spPr>
          <a:xfrm>
            <a:off x="9312595" y="4714710"/>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8" name="Rectangle 97">
            <a:extLst>
              <a:ext uri="{FF2B5EF4-FFF2-40B4-BE49-F238E27FC236}">
                <a16:creationId xmlns:a16="http://schemas.microsoft.com/office/drawing/2014/main" id="{18579A47-6513-D560-8C45-F39207C00E3C}"/>
              </a:ext>
            </a:extLst>
          </p:cNvPr>
          <p:cNvSpPr>
            <a:spLocks noChangeAspect="1"/>
          </p:cNvSpPr>
          <p:nvPr/>
        </p:nvSpPr>
        <p:spPr>
          <a:xfrm>
            <a:off x="3361246" y="4717027"/>
            <a:ext cx="341212" cy="307118"/>
          </a:xfrm>
          <a:prstGeom prst="rect">
            <a:avLst/>
          </a:prstGeom>
          <a:solidFill>
            <a:schemeClr val="accent5"/>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99" name="Rectangle 98">
            <a:extLst>
              <a:ext uri="{FF2B5EF4-FFF2-40B4-BE49-F238E27FC236}">
                <a16:creationId xmlns:a16="http://schemas.microsoft.com/office/drawing/2014/main" id="{B123EE0F-3AB0-CCA7-2DD7-4EECBDB35B97}"/>
              </a:ext>
            </a:extLst>
          </p:cNvPr>
          <p:cNvSpPr>
            <a:spLocks noChangeAspect="1"/>
          </p:cNvSpPr>
          <p:nvPr/>
        </p:nvSpPr>
        <p:spPr>
          <a:xfrm>
            <a:off x="5335700" y="4717027"/>
            <a:ext cx="341212" cy="3071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0" name="Rectangle 99">
            <a:extLst>
              <a:ext uri="{FF2B5EF4-FFF2-40B4-BE49-F238E27FC236}">
                <a16:creationId xmlns:a16="http://schemas.microsoft.com/office/drawing/2014/main" id="{05186DAB-F660-F89F-AEB8-DF1FEE014608}"/>
              </a:ext>
            </a:extLst>
          </p:cNvPr>
          <p:cNvSpPr>
            <a:spLocks noChangeAspect="1"/>
          </p:cNvSpPr>
          <p:nvPr/>
        </p:nvSpPr>
        <p:spPr>
          <a:xfrm>
            <a:off x="6391836" y="4717027"/>
            <a:ext cx="341212" cy="307118"/>
          </a:xfrm>
          <a:prstGeom prst="rect">
            <a:avLst/>
          </a:prstGeom>
          <a:solidFill>
            <a:schemeClr val="accent2"/>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nvGrpSpPr>
          <p:cNvPr id="101" name="Group 100">
            <a:extLst>
              <a:ext uri="{FF2B5EF4-FFF2-40B4-BE49-F238E27FC236}">
                <a16:creationId xmlns:a16="http://schemas.microsoft.com/office/drawing/2014/main" id="{85658317-EC4B-B3CE-1986-2CA826AF91B1}"/>
              </a:ext>
            </a:extLst>
          </p:cNvPr>
          <p:cNvGrpSpPr/>
          <p:nvPr/>
        </p:nvGrpSpPr>
        <p:grpSpPr>
          <a:xfrm>
            <a:off x="5923968" y="1188458"/>
            <a:ext cx="468619" cy="394217"/>
            <a:chOff x="4399967" y="1188457"/>
            <a:chExt cx="468619" cy="394217"/>
          </a:xfrm>
        </p:grpSpPr>
        <p:sp>
          <p:nvSpPr>
            <p:cNvPr id="102" name="Rectangle 101">
              <a:extLst>
                <a:ext uri="{FF2B5EF4-FFF2-40B4-BE49-F238E27FC236}">
                  <a16:creationId xmlns:a16="http://schemas.microsoft.com/office/drawing/2014/main" id="{CC4A4083-6599-5F0E-3F0E-9729B162C90A}"/>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3" name="Rectangle 102">
              <a:extLst>
                <a:ext uri="{FF2B5EF4-FFF2-40B4-BE49-F238E27FC236}">
                  <a16:creationId xmlns:a16="http://schemas.microsoft.com/office/drawing/2014/main" id="{26A6C1F8-6237-F988-80FA-E332EFAFDD6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4" name="Group 103">
            <a:extLst>
              <a:ext uri="{FF2B5EF4-FFF2-40B4-BE49-F238E27FC236}">
                <a16:creationId xmlns:a16="http://schemas.microsoft.com/office/drawing/2014/main" id="{7985725B-F315-320A-7115-B4EF3C6E58C5}"/>
              </a:ext>
            </a:extLst>
          </p:cNvPr>
          <p:cNvGrpSpPr/>
          <p:nvPr/>
        </p:nvGrpSpPr>
        <p:grpSpPr>
          <a:xfrm>
            <a:off x="2359449" y="3362755"/>
            <a:ext cx="468619" cy="394217"/>
            <a:chOff x="4399967" y="1188457"/>
            <a:chExt cx="468619" cy="394217"/>
          </a:xfrm>
        </p:grpSpPr>
        <p:sp>
          <p:nvSpPr>
            <p:cNvPr id="105" name="Rectangle 104">
              <a:extLst>
                <a:ext uri="{FF2B5EF4-FFF2-40B4-BE49-F238E27FC236}">
                  <a16:creationId xmlns:a16="http://schemas.microsoft.com/office/drawing/2014/main" id="{D01DBC2D-81B0-575C-6954-135EE35FFB93}"/>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6" name="Rectangle 105">
              <a:extLst>
                <a:ext uri="{FF2B5EF4-FFF2-40B4-BE49-F238E27FC236}">
                  <a16:creationId xmlns:a16="http://schemas.microsoft.com/office/drawing/2014/main" id="{C084376D-F524-81F5-25D3-24F0D5B490F7}"/>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07" name="Group 106">
            <a:extLst>
              <a:ext uri="{FF2B5EF4-FFF2-40B4-BE49-F238E27FC236}">
                <a16:creationId xmlns:a16="http://schemas.microsoft.com/office/drawing/2014/main" id="{50A40F5A-F15C-E187-660A-F2CC141BFA99}"/>
              </a:ext>
            </a:extLst>
          </p:cNvPr>
          <p:cNvGrpSpPr/>
          <p:nvPr/>
        </p:nvGrpSpPr>
        <p:grpSpPr>
          <a:xfrm>
            <a:off x="5288207" y="3350168"/>
            <a:ext cx="468619" cy="394217"/>
            <a:chOff x="4399967" y="1188457"/>
            <a:chExt cx="468619" cy="394217"/>
          </a:xfrm>
        </p:grpSpPr>
        <p:sp>
          <p:nvSpPr>
            <p:cNvPr id="108" name="Rectangle 107">
              <a:extLst>
                <a:ext uri="{FF2B5EF4-FFF2-40B4-BE49-F238E27FC236}">
                  <a16:creationId xmlns:a16="http://schemas.microsoft.com/office/drawing/2014/main" id="{4F89A10A-910E-25D4-CEFE-B80A1B3EAF2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09" name="Rectangle 108">
              <a:extLst>
                <a:ext uri="{FF2B5EF4-FFF2-40B4-BE49-F238E27FC236}">
                  <a16:creationId xmlns:a16="http://schemas.microsoft.com/office/drawing/2014/main" id="{E4EDD2A5-8B93-C2E3-FC0D-D5E8BDACB01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0" name="Group 109">
            <a:extLst>
              <a:ext uri="{FF2B5EF4-FFF2-40B4-BE49-F238E27FC236}">
                <a16:creationId xmlns:a16="http://schemas.microsoft.com/office/drawing/2014/main" id="{E6D8BC7B-708C-B8D0-AD9D-F42E6F249B6F}"/>
              </a:ext>
            </a:extLst>
          </p:cNvPr>
          <p:cNvGrpSpPr/>
          <p:nvPr/>
        </p:nvGrpSpPr>
        <p:grpSpPr>
          <a:xfrm>
            <a:off x="8327176" y="3362755"/>
            <a:ext cx="468619" cy="394217"/>
            <a:chOff x="4399967" y="1188457"/>
            <a:chExt cx="468619" cy="394217"/>
          </a:xfrm>
        </p:grpSpPr>
        <p:sp>
          <p:nvSpPr>
            <p:cNvPr id="111" name="Rectangle 110">
              <a:extLst>
                <a:ext uri="{FF2B5EF4-FFF2-40B4-BE49-F238E27FC236}">
                  <a16:creationId xmlns:a16="http://schemas.microsoft.com/office/drawing/2014/main" id="{9747107E-7DB2-766B-D74D-208FB9B6B8CE}"/>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2" name="Rectangle 111">
              <a:extLst>
                <a:ext uri="{FF2B5EF4-FFF2-40B4-BE49-F238E27FC236}">
                  <a16:creationId xmlns:a16="http://schemas.microsoft.com/office/drawing/2014/main" id="{4DB8BAEC-D0F2-7895-BEC4-AA35D9BF0233}"/>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3" name="Group 112">
            <a:extLst>
              <a:ext uri="{FF2B5EF4-FFF2-40B4-BE49-F238E27FC236}">
                <a16:creationId xmlns:a16="http://schemas.microsoft.com/office/drawing/2014/main" id="{0A7EA3CA-6FA3-B6A8-338B-C7431B8A3979}"/>
              </a:ext>
            </a:extLst>
          </p:cNvPr>
          <p:cNvGrpSpPr/>
          <p:nvPr/>
        </p:nvGrpSpPr>
        <p:grpSpPr>
          <a:xfrm>
            <a:off x="3300511" y="3362755"/>
            <a:ext cx="468619" cy="394217"/>
            <a:chOff x="4399967" y="1188457"/>
            <a:chExt cx="468619" cy="394217"/>
          </a:xfrm>
        </p:grpSpPr>
        <p:sp>
          <p:nvSpPr>
            <p:cNvPr id="114" name="Rectangle 113">
              <a:extLst>
                <a:ext uri="{FF2B5EF4-FFF2-40B4-BE49-F238E27FC236}">
                  <a16:creationId xmlns:a16="http://schemas.microsoft.com/office/drawing/2014/main" id="{BF7ABFBA-F746-88F4-5327-AA98F098BC41}"/>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5" name="Rectangle 114">
              <a:extLst>
                <a:ext uri="{FF2B5EF4-FFF2-40B4-BE49-F238E27FC236}">
                  <a16:creationId xmlns:a16="http://schemas.microsoft.com/office/drawing/2014/main" id="{59367CA2-9632-6C29-4111-4AA8BC9DD6FD}"/>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6" name="Group 115">
            <a:extLst>
              <a:ext uri="{FF2B5EF4-FFF2-40B4-BE49-F238E27FC236}">
                <a16:creationId xmlns:a16="http://schemas.microsoft.com/office/drawing/2014/main" id="{EC5C0B3E-E0F1-564E-76FD-61353DE8939D}"/>
              </a:ext>
            </a:extLst>
          </p:cNvPr>
          <p:cNvGrpSpPr/>
          <p:nvPr/>
        </p:nvGrpSpPr>
        <p:grpSpPr>
          <a:xfrm>
            <a:off x="6305093" y="3350168"/>
            <a:ext cx="468619" cy="394217"/>
            <a:chOff x="4399967" y="1188457"/>
            <a:chExt cx="468619" cy="394217"/>
          </a:xfrm>
        </p:grpSpPr>
        <p:sp>
          <p:nvSpPr>
            <p:cNvPr id="117" name="Rectangle 116">
              <a:extLst>
                <a:ext uri="{FF2B5EF4-FFF2-40B4-BE49-F238E27FC236}">
                  <a16:creationId xmlns:a16="http://schemas.microsoft.com/office/drawing/2014/main" id="{E1D768A3-F497-8E53-1F3F-6C04EDE3053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18" name="Rectangle 117">
              <a:extLst>
                <a:ext uri="{FF2B5EF4-FFF2-40B4-BE49-F238E27FC236}">
                  <a16:creationId xmlns:a16="http://schemas.microsoft.com/office/drawing/2014/main" id="{AFFA10F2-19FF-13E6-E4D4-D8A387D7A6A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19" name="Group 118">
            <a:extLst>
              <a:ext uri="{FF2B5EF4-FFF2-40B4-BE49-F238E27FC236}">
                <a16:creationId xmlns:a16="http://schemas.microsoft.com/office/drawing/2014/main" id="{3F263AAB-AA27-DB2C-ABA0-FB8589B74D40}"/>
              </a:ext>
            </a:extLst>
          </p:cNvPr>
          <p:cNvGrpSpPr/>
          <p:nvPr/>
        </p:nvGrpSpPr>
        <p:grpSpPr>
          <a:xfrm>
            <a:off x="9249282" y="3343797"/>
            <a:ext cx="468619" cy="394217"/>
            <a:chOff x="4399967" y="1188457"/>
            <a:chExt cx="468619" cy="394217"/>
          </a:xfrm>
        </p:grpSpPr>
        <p:sp>
          <p:nvSpPr>
            <p:cNvPr id="120" name="Rectangle 119">
              <a:extLst>
                <a:ext uri="{FF2B5EF4-FFF2-40B4-BE49-F238E27FC236}">
                  <a16:creationId xmlns:a16="http://schemas.microsoft.com/office/drawing/2014/main" id="{7B96EDD7-88BF-DFF8-F5D8-E86C54387360}"/>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1" name="Rectangle 120">
              <a:extLst>
                <a:ext uri="{FF2B5EF4-FFF2-40B4-BE49-F238E27FC236}">
                  <a16:creationId xmlns:a16="http://schemas.microsoft.com/office/drawing/2014/main" id="{DFF6BDF2-5B7C-BEF5-646E-DB22705E0FE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2" name="Group 121">
            <a:extLst>
              <a:ext uri="{FF2B5EF4-FFF2-40B4-BE49-F238E27FC236}">
                <a16:creationId xmlns:a16="http://schemas.microsoft.com/office/drawing/2014/main" id="{7C4F0971-A592-B98B-8881-2EC5938A345F}"/>
              </a:ext>
            </a:extLst>
          </p:cNvPr>
          <p:cNvGrpSpPr/>
          <p:nvPr/>
        </p:nvGrpSpPr>
        <p:grpSpPr>
          <a:xfrm>
            <a:off x="2342427" y="5975267"/>
            <a:ext cx="468619" cy="394217"/>
            <a:chOff x="4399967" y="1188457"/>
            <a:chExt cx="468619" cy="394217"/>
          </a:xfrm>
        </p:grpSpPr>
        <p:sp>
          <p:nvSpPr>
            <p:cNvPr id="123" name="Rectangle 122">
              <a:extLst>
                <a:ext uri="{FF2B5EF4-FFF2-40B4-BE49-F238E27FC236}">
                  <a16:creationId xmlns:a16="http://schemas.microsoft.com/office/drawing/2014/main" id="{096ED2AC-4020-E1BB-F46B-CEC6C5539E13}"/>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4" name="Rectangle 123">
              <a:extLst>
                <a:ext uri="{FF2B5EF4-FFF2-40B4-BE49-F238E27FC236}">
                  <a16:creationId xmlns:a16="http://schemas.microsoft.com/office/drawing/2014/main" id="{19B87FFF-00BA-4365-328B-C3809B838095}"/>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5" name="Group 124">
            <a:extLst>
              <a:ext uri="{FF2B5EF4-FFF2-40B4-BE49-F238E27FC236}">
                <a16:creationId xmlns:a16="http://schemas.microsoft.com/office/drawing/2014/main" id="{7DD7F4F5-44C3-7470-EA24-4630A4148342}"/>
              </a:ext>
            </a:extLst>
          </p:cNvPr>
          <p:cNvGrpSpPr/>
          <p:nvPr/>
        </p:nvGrpSpPr>
        <p:grpSpPr>
          <a:xfrm>
            <a:off x="5271185" y="5962680"/>
            <a:ext cx="468619" cy="394217"/>
            <a:chOff x="4399967" y="1188457"/>
            <a:chExt cx="468619" cy="394217"/>
          </a:xfrm>
        </p:grpSpPr>
        <p:sp>
          <p:nvSpPr>
            <p:cNvPr id="126" name="Rectangle 125">
              <a:extLst>
                <a:ext uri="{FF2B5EF4-FFF2-40B4-BE49-F238E27FC236}">
                  <a16:creationId xmlns:a16="http://schemas.microsoft.com/office/drawing/2014/main" id="{8738BF8D-FF5A-8E2F-7C40-92ECCE05B07F}"/>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27" name="Rectangle 126">
              <a:extLst>
                <a:ext uri="{FF2B5EF4-FFF2-40B4-BE49-F238E27FC236}">
                  <a16:creationId xmlns:a16="http://schemas.microsoft.com/office/drawing/2014/main" id="{1CB8C033-FB96-1BAD-3760-B4E0EA777C12}"/>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28" name="Group 127">
            <a:extLst>
              <a:ext uri="{FF2B5EF4-FFF2-40B4-BE49-F238E27FC236}">
                <a16:creationId xmlns:a16="http://schemas.microsoft.com/office/drawing/2014/main" id="{331D6698-C136-50B0-E48C-5D91F2295C12}"/>
              </a:ext>
            </a:extLst>
          </p:cNvPr>
          <p:cNvGrpSpPr/>
          <p:nvPr/>
        </p:nvGrpSpPr>
        <p:grpSpPr>
          <a:xfrm>
            <a:off x="8310154" y="5975267"/>
            <a:ext cx="468619" cy="394217"/>
            <a:chOff x="4399967" y="1188457"/>
            <a:chExt cx="468619" cy="394217"/>
          </a:xfrm>
        </p:grpSpPr>
        <p:sp>
          <p:nvSpPr>
            <p:cNvPr id="129" name="Rectangle 128">
              <a:extLst>
                <a:ext uri="{FF2B5EF4-FFF2-40B4-BE49-F238E27FC236}">
                  <a16:creationId xmlns:a16="http://schemas.microsoft.com/office/drawing/2014/main" id="{E06A950A-39FE-1689-FD02-AF2F9486650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0" name="Rectangle 129">
              <a:extLst>
                <a:ext uri="{FF2B5EF4-FFF2-40B4-BE49-F238E27FC236}">
                  <a16:creationId xmlns:a16="http://schemas.microsoft.com/office/drawing/2014/main" id="{57F5327B-2E0A-AF47-C8B5-F941C9311CFE}"/>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1" name="Group 130">
            <a:extLst>
              <a:ext uri="{FF2B5EF4-FFF2-40B4-BE49-F238E27FC236}">
                <a16:creationId xmlns:a16="http://schemas.microsoft.com/office/drawing/2014/main" id="{BD6AC1D1-5236-857B-9F62-49E381B018CC}"/>
              </a:ext>
            </a:extLst>
          </p:cNvPr>
          <p:cNvGrpSpPr/>
          <p:nvPr/>
        </p:nvGrpSpPr>
        <p:grpSpPr>
          <a:xfrm>
            <a:off x="3283489" y="5975267"/>
            <a:ext cx="468619" cy="394217"/>
            <a:chOff x="4399967" y="1188457"/>
            <a:chExt cx="468619" cy="394217"/>
          </a:xfrm>
        </p:grpSpPr>
        <p:sp>
          <p:nvSpPr>
            <p:cNvPr id="132" name="Rectangle 131">
              <a:extLst>
                <a:ext uri="{FF2B5EF4-FFF2-40B4-BE49-F238E27FC236}">
                  <a16:creationId xmlns:a16="http://schemas.microsoft.com/office/drawing/2014/main" id="{2488EC55-A7CA-9E81-97F5-6240B14EFFF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3" name="Rectangle 132">
              <a:extLst>
                <a:ext uri="{FF2B5EF4-FFF2-40B4-BE49-F238E27FC236}">
                  <a16:creationId xmlns:a16="http://schemas.microsoft.com/office/drawing/2014/main" id="{E2542DD6-E13E-F878-2812-AD74DA483E8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4" name="Group 133">
            <a:extLst>
              <a:ext uri="{FF2B5EF4-FFF2-40B4-BE49-F238E27FC236}">
                <a16:creationId xmlns:a16="http://schemas.microsoft.com/office/drawing/2014/main" id="{B5FC1506-AF6B-6576-5380-B75F4C1DDACC}"/>
              </a:ext>
            </a:extLst>
          </p:cNvPr>
          <p:cNvGrpSpPr/>
          <p:nvPr/>
        </p:nvGrpSpPr>
        <p:grpSpPr>
          <a:xfrm>
            <a:off x="6288071" y="5962680"/>
            <a:ext cx="468619" cy="394217"/>
            <a:chOff x="4399967" y="1188457"/>
            <a:chExt cx="468619" cy="394217"/>
          </a:xfrm>
        </p:grpSpPr>
        <p:sp>
          <p:nvSpPr>
            <p:cNvPr id="135" name="Rectangle 134">
              <a:extLst>
                <a:ext uri="{FF2B5EF4-FFF2-40B4-BE49-F238E27FC236}">
                  <a16:creationId xmlns:a16="http://schemas.microsoft.com/office/drawing/2014/main" id="{C272560B-F19B-59EE-8C03-084ED334D59B}"/>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6" name="Rectangle 135">
              <a:extLst>
                <a:ext uri="{FF2B5EF4-FFF2-40B4-BE49-F238E27FC236}">
                  <a16:creationId xmlns:a16="http://schemas.microsoft.com/office/drawing/2014/main" id="{A8B28EF7-3619-5898-4A90-579BEC64EDBB}"/>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grpSp>
        <p:nvGrpSpPr>
          <p:cNvPr id="137" name="Group 136">
            <a:extLst>
              <a:ext uri="{FF2B5EF4-FFF2-40B4-BE49-F238E27FC236}">
                <a16:creationId xmlns:a16="http://schemas.microsoft.com/office/drawing/2014/main" id="{DAD2F61B-ADE7-2299-915D-1355A3E0BBD6}"/>
              </a:ext>
            </a:extLst>
          </p:cNvPr>
          <p:cNvGrpSpPr/>
          <p:nvPr/>
        </p:nvGrpSpPr>
        <p:grpSpPr>
          <a:xfrm>
            <a:off x="9232260" y="5956309"/>
            <a:ext cx="468619" cy="394217"/>
            <a:chOff x="4399967" y="1188457"/>
            <a:chExt cx="468619" cy="394217"/>
          </a:xfrm>
        </p:grpSpPr>
        <p:sp>
          <p:nvSpPr>
            <p:cNvPr id="138" name="Rectangle 137">
              <a:extLst>
                <a:ext uri="{FF2B5EF4-FFF2-40B4-BE49-F238E27FC236}">
                  <a16:creationId xmlns:a16="http://schemas.microsoft.com/office/drawing/2014/main" id="{B9CEA9E3-CC4A-894C-1A3C-ED95B0DEE912}"/>
                </a:ext>
              </a:extLst>
            </p:cNvPr>
            <p:cNvSpPr/>
            <p:nvPr/>
          </p:nvSpPr>
          <p:spPr>
            <a:xfrm>
              <a:off x="4399967" y="1188457"/>
              <a:ext cx="468619" cy="344613"/>
            </a:xfrm>
            <a:prstGeom prst="rect">
              <a:avLst/>
            </a:prstGeom>
            <a:noFill/>
            <a:ln w="50800">
              <a:solidFill>
                <a:schemeClr val="accent4"/>
              </a:solid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139" name="Rectangle 138">
              <a:extLst>
                <a:ext uri="{FF2B5EF4-FFF2-40B4-BE49-F238E27FC236}">
                  <a16:creationId xmlns:a16="http://schemas.microsoft.com/office/drawing/2014/main" id="{F546416A-C750-9415-3223-18CFAB7E5011}"/>
                </a:ext>
              </a:extLst>
            </p:cNvPr>
            <p:cNvSpPr/>
            <p:nvPr/>
          </p:nvSpPr>
          <p:spPr>
            <a:xfrm>
              <a:off x="4491571" y="1472946"/>
              <a:ext cx="276437" cy="109728"/>
            </a:xfrm>
            <a:prstGeom prst="rect">
              <a:avLst/>
            </a:prstGeom>
            <a:solidFill>
              <a:schemeClr val="bg1"/>
            </a:solidFill>
            <a:ln>
              <a:noFill/>
            </a:ln>
            <a:effectLst/>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grpSp>
      <p:cxnSp>
        <p:nvCxnSpPr>
          <p:cNvPr id="140" name="Straight Arrow Connector 139">
            <a:extLst>
              <a:ext uri="{FF2B5EF4-FFF2-40B4-BE49-F238E27FC236}">
                <a16:creationId xmlns:a16="http://schemas.microsoft.com/office/drawing/2014/main" id="{8C39E2A4-AE4A-759D-7783-9DAF1307761C}"/>
              </a:ext>
            </a:extLst>
          </p:cNvPr>
          <p:cNvCxnSpPr/>
          <p:nvPr/>
        </p:nvCxnSpPr>
        <p:spPr>
          <a:xfrm flipV="1">
            <a:off x="6044457" y="189357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1" name="Straight Arrow Connector 140">
            <a:extLst>
              <a:ext uri="{FF2B5EF4-FFF2-40B4-BE49-F238E27FC236}">
                <a16:creationId xmlns:a16="http://schemas.microsoft.com/office/drawing/2014/main" id="{17D5AB8F-2899-C49A-B883-D68B0D3145C4}"/>
              </a:ext>
            </a:extLst>
          </p:cNvPr>
          <p:cNvCxnSpPr/>
          <p:nvPr/>
        </p:nvCxnSpPr>
        <p:spPr>
          <a:xfrm>
            <a:off x="6273052" y="189357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2" name="Straight Arrow Connector 141">
            <a:extLst>
              <a:ext uri="{FF2B5EF4-FFF2-40B4-BE49-F238E27FC236}">
                <a16:creationId xmlns:a16="http://schemas.microsoft.com/office/drawing/2014/main" id="{5A813F3D-C991-A3D7-D95B-AA36646B4E5C}"/>
              </a:ext>
            </a:extLst>
          </p:cNvPr>
          <p:cNvCxnSpPr/>
          <p:nvPr/>
        </p:nvCxnSpPr>
        <p:spPr>
          <a:xfrm flipV="1">
            <a:off x="3703208"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3" name="Straight Arrow Connector 142">
            <a:extLst>
              <a:ext uri="{FF2B5EF4-FFF2-40B4-BE49-F238E27FC236}">
                <a16:creationId xmlns:a16="http://schemas.microsoft.com/office/drawing/2014/main" id="{028F05BF-A48C-2C32-B8C5-0FEB45E108C6}"/>
              </a:ext>
            </a:extLst>
          </p:cNvPr>
          <p:cNvCxnSpPr/>
          <p:nvPr/>
        </p:nvCxnSpPr>
        <p:spPr>
          <a:xfrm>
            <a:off x="3931803"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4" name="Straight Arrow Connector 143">
            <a:extLst>
              <a:ext uri="{FF2B5EF4-FFF2-40B4-BE49-F238E27FC236}">
                <a16:creationId xmlns:a16="http://schemas.microsoft.com/office/drawing/2014/main" id="{0AFB5930-3848-FD54-EA17-0F7AA6CB0E41}"/>
              </a:ext>
            </a:extLst>
          </p:cNvPr>
          <p:cNvCxnSpPr/>
          <p:nvPr/>
        </p:nvCxnSpPr>
        <p:spPr>
          <a:xfrm flipV="1">
            <a:off x="3706030" y="533126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5" name="Straight Arrow Connector 144">
            <a:extLst>
              <a:ext uri="{FF2B5EF4-FFF2-40B4-BE49-F238E27FC236}">
                <a16:creationId xmlns:a16="http://schemas.microsoft.com/office/drawing/2014/main" id="{EA8E7D1F-974B-E147-9022-B668060C1CFD}"/>
              </a:ext>
            </a:extLst>
          </p:cNvPr>
          <p:cNvCxnSpPr/>
          <p:nvPr/>
        </p:nvCxnSpPr>
        <p:spPr>
          <a:xfrm>
            <a:off x="3934625" y="533126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6" name="Straight Arrow Connector 145">
            <a:extLst>
              <a:ext uri="{FF2B5EF4-FFF2-40B4-BE49-F238E27FC236}">
                <a16:creationId xmlns:a16="http://schemas.microsoft.com/office/drawing/2014/main" id="{3B82344E-EFB9-1974-E1F7-FC68529165FC}"/>
              </a:ext>
            </a:extLst>
          </p:cNvPr>
          <p:cNvCxnSpPr/>
          <p:nvPr/>
        </p:nvCxnSpPr>
        <p:spPr>
          <a:xfrm flipV="1">
            <a:off x="222245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7" name="Straight Arrow Connector 146">
            <a:extLst>
              <a:ext uri="{FF2B5EF4-FFF2-40B4-BE49-F238E27FC236}">
                <a16:creationId xmlns:a16="http://schemas.microsoft.com/office/drawing/2014/main" id="{9CF304B5-F8B7-B31E-A9D5-37E1BCFF2D5C}"/>
              </a:ext>
            </a:extLst>
          </p:cNvPr>
          <p:cNvCxnSpPr/>
          <p:nvPr/>
        </p:nvCxnSpPr>
        <p:spPr>
          <a:xfrm>
            <a:off x="245105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8" name="Straight Arrow Connector 147">
            <a:extLst>
              <a:ext uri="{FF2B5EF4-FFF2-40B4-BE49-F238E27FC236}">
                <a16:creationId xmlns:a16="http://schemas.microsoft.com/office/drawing/2014/main" id="{A9C7F5B8-32C1-764C-9331-9A1BB3BB55BF}"/>
              </a:ext>
            </a:extLst>
          </p:cNvPr>
          <p:cNvCxnSpPr/>
          <p:nvPr/>
        </p:nvCxnSpPr>
        <p:spPr>
          <a:xfrm flipV="1">
            <a:off x="2259317"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49" name="Straight Arrow Connector 148">
            <a:extLst>
              <a:ext uri="{FF2B5EF4-FFF2-40B4-BE49-F238E27FC236}">
                <a16:creationId xmlns:a16="http://schemas.microsoft.com/office/drawing/2014/main" id="{009D3040-11A3-5011-E1EE-BD53D1CB90EB}"/>
              </a:ext>
            </a:extLst>
          </p:cNvPr>
          <p:cNvCxnSpPr/>
          <p:nvPr/>
        </p:nvCxnSpPr>
        <p:spPr>
          <a:xfrm>
            <a:off x="2487912"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0" name="Straight Arrow Connector 149">
            <a:extLst>
              <a:ext uri="{FF2B5EF4-FFF2-40B4-BE49-F238E27FC236}">
                <a16:creationId xmlns:a16="http://schemas.microsoft.com/office/drawing/2014/main" id="{486E3AC2-10C7-5632-E81D-5580729F068A}"/>
              </a:ext>
            </a:extLst>
          </p:cNvPr>
          <p:cNvCxnSpPr/>
          <p:nvPr/>
        </p:nvCxnSpPr>
        <p:spPr>
          <a:xfrm flipV="1">
            <a:off x="5181197"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1" name="Straight Arrow Connector 150">
            <a:extLst>
              <a:ext uri="{FF2B5EF4-FFF2-40B4-BE49-F238E27FC236}">
                <a16:creationId xmlns:a16="http://schemas.microsoft.com/office/drawing/2014/main" id="{C1FA88DE-7638-82EF-82A4-C06368AD6AD6}"/>
              </a:ext>
            </a:extLst>
          </p:cNvPr>
          <p:cNvCxnSpPr/>
          <p:nvPr/>
        </p:nvCxnSpPr>
        <p:spPr>
          <a:xfrm>
            <a:off x="5409792"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2" name="Straight Arrow Connector 151">
            <a:extLst>
              <a:ext uri="{FF2B5EF4-FFF2-40B4-BE49-F238E27FC236}">
                <a16:creationId xmlns:a16="http://schemas.microsoft.com/office/drawing/2014/main" id="{8ACF18AE-1FCF-D901-73DB-FC9FBD23AD5A}"/>
              </a:ext>
            </a:extLst>
          </p:cNvPr>
          <p:cNvCxnSpPr/>
          <p:nvPr/>
        </p:nvCxnSpPr>
        <p:spPr>
          <a:xfrm flipV="1">
            <a:off x="5181197"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3" name="Straight Arrow Connector 152">
            <a:extLst>
              <a:ext uri="{FF2B5EF4-FFF2-40B4-BE49-F238E27FC236}">
                <a16:creationId xmlns:a16="http://schemas.microsoft.com/office/drawing/2014/main" id="{B4BFA27C-6C0F-410E-8C1A-17E77E359576}"/>
              </a:ext>
            </a:extLst>
          </p:cNvPr>
          <p:cNvCxnSpPr/>
          <p:nvPr/>
        </p:nvCxnSpPr>
        <p:spPr>
          <a:xfrm>
            <a:off x="5409792"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4" name="Straight Arrow Connector 153">
            <a:extLst>
              <a:ext uri="{FF2B5EF4-FFF2-40B4-BE49-F238E27FC236}">
                <a16:creationId xmlns:a16="http://schemas.microsoft.com/office/drawing/2014/main" id="{49EB710F-C432-BF75-FEFA-54EF273E446D}"/>
              </a:ext>
            </a:extLst>
          </p:cNvPr>
          <p:cNvCxnSpPr/>
          <p:nvPr/>
        </p:nvCxnSpPr>
        <p:spPr>
          <a:xfrm flipV="1">
            <a:off x="6677072" y="5349570"/>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5" name="Straight Arrow Connector 154">
            <a:extLst>
              <a:ext uri="{FF2B5EF4-FFF2-40B4-BE49-F238E27FC236}">
                <a16:creationId xmlns:a16="http://schemas.microsoft.com/office/drawing/2014/main" id="{22B56FF8-2740-5328-28BB-A34BF67E1A47}"/>
              </a:ext>
            </a:extLst>
          </p:cNvPr>
          <p:cNvCxnSpPr/>
          <p:nvPr/>
        </p:nvCxnSpPr>
        <p:spPr>
          <a:xfrm>
            <a:off x="6905667" y="5349571"/>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6" name="Straight Arrow Connector 155">
            <a:extLst>
              <a:ext uri="{FF2B5EF4-FFF2-40B4-BE49-F238E27FC236}">
                <a16:creationId xmlns:a16="http://schemas.microsoft.com/office/drawing/2014/main" id="{5018E38D-C00B-734D-436E-55109D992A1A}"/>
              </a:ext>
            </a:extLst>
          </p:cNvPr>
          <p:cNvCxnSpPr/>
          <p:nvPr/>
        </p:nvCxnSpPr>
        <p:spPr>
          <a:xfrm flipV="1">
            <a:off x="6731904"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7" name="Straight Arrow Connector 156">
            <a:extLst>
              <a:ext uri="{FF2B5EF4-FFF2-40B4-BE49-F238E27FC236}">
                <a16:creationId xmlns:a16="http://schemas.microsoft.com/office/drawing/2014/main" id="{ABD8F7D0-D7AA-4BA7-5C73-AB687DE3BCB7}"/>
              </a:ext>
            </a:extLst>
          </p:cNvPr>
          <p:cNvCxnSpPr/>
          <p:nvPr/>
        </p:nvCxnSpPr>
        <p:spPr>
          <a:xfrm>
            <a:off x="6960499"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8" name="Straight Arrow Connector 157">
            <a:extLst>
              <a:ext uri="{FF2B5EF4-FFF2-40B4-BE49-F238E27FC236}">
                <a16:creationId xmlns:a16="http://schemas.microsoft.com/office/drawing/2014/main" id="{87AA43E0-BBDE-088A-4E72-40113F4FAF62}"/>
              </a:ext>
            </a:extLst>
          </p:cNvPr>
          <p:cNvCxnSpPr/>
          <p:nvPr/>
        </p:nvCxnSpPr>
        <p:spPr>
          <a:xfrm flipV="1">
            <a:off x="8173162" y="4079309"/>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59" name="Straight Arrow Connector 158">
            <a:extLst>
              <a:ext uri="{FF2B5EF4-FFF2-40B4-BE49-F238E27FC236}">
                <a16:creationId xmlns:a16="http://schemas.microsoft.com/office/drawing/2014/main" id="{C263CCE8-3A85-4316-F693-778B477F7676}"/>
              </a:ext>
            </a:extLst>
          </p:cNvPr>
          <p:cNvCxnSpPr/>
          <p:nvPr/>
        </p:nvCxnSpPr>
        <p:spPr>
          <a:xfrm>
            <a:off x="8401757" y="4079310"/>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0" name="Straight Arrow Connector 159">
            <a:extLst>
              <a:ext uri="{FF2B5EF4-FFF2-40B4-BE49-F238E27FC236}">
                <a16:creationId xmlns:a16="http://schemas.microsoft.com/office/drawing/2014/main" id="{33FB4D90-5505-593A-0979-E253A85113F3}"/>
              </a:ext>
            </a:extLst>
          </p:cNvPr>
          <p:cNvCxnSpPr/>
          <p:nvPr/>
        </p:nvCxnSpPr>
        <p:spPr>
          <a:xfrm flipV="1">
            <a:off x="8190184" y="5328483"/>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1" name="Straight Arrow Connector 160">
            <a:extLst>
              <a:ext uri="{FF2B5EF4-FFF2-40B4-BE49-F238E27FC236}">
                <a16:creationId xmlns:a16="http://schemas.microsoft.com/office/drawing/2014/main" id="{3452E0FC-61C1-18A1-B893-50818227A360}"/>
              </a:ext>
            </a:extLst>
          </p:cNvPr>
          <p:cNvCxnSpPr/>
          <p:nvPr/>
        </p:nvCxnSpPr>
        <p:spPr>
          <a:xfrm>
            <a:off x="8418779" y="5328484"/>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2" name="Straight Arrow Connector 161">
            <a:extLst>
              <a:ext uri="{FF2B5EF4-FFF2-40B4-BE49-F238E27FC236}">
                <a16:creationId xmlns:a16="http://schemas.microsoft.com/office/drawing/2014/main" id="{CE40D2AE-DA2D-5DBB-0406-EE6E75E69AF9}"/>
              </a:ext>
            </a:extLst>
          </p:cNvPr>
          <p:cNvCxnSpPr/>
          <p:nvPr/>
        </p:nvCxnSpPr>
        <p:spPr>
          <a:xfrm flipV="1">
            <a:off x="9658436" y="5366862"/>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3" name="Straight Arrow Connector 162">
            <a:extLst>
              <a:ext uri="{FF2B5EF4-FFF2-40B4-BE49-F238E27FC236}">
                <a16:creationId xmlns:a16="http://schemas.microsoft.com/office/drawing/2014/main" id="{83F8DA88-407C-5AB6-429A-A81E234F9D0C}"/>
              </a:ext>
            </a:extLst>
          </p:cNvPr>
          <p:cNvCxnSpPr/>
          <p:nvPr/>
        </p:nvCxnSpPr>
        <p:spPr>
          <a:xfrm>
            <a:off x="9887031" y="5366863"/>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4" name="Straight Arrow Connector 163">
            <a:extLst>
              <a:ext uri="{FF2B5EF4-FFF2-40B4-BE49-F238E27FC236}">
                <a16:creationId xmlns:a16="http://schemas.microsoft.com/office/drawing/2014/main" id="{8721C26B-5D9B-3182-7C28-B1EFA8334062}"/>
              </a:ext>
            </a:extLst>
          </p:cNvPr>
          <p:cNvCxnSpPr/>
          <p:nvPr/>
        </p:nvCxnSpPr>
        <p:spPr>
          <a:xfrm flipV="1">
            <a:off x="9621416" y="4078448"/>
            <a:ext cx="1" cy="42582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5" name="Straight Arrow Connector 164">
            <a:extLst>
              <a:ext uri="{FF2B5EF4-FFF2-40B4-BE49-F238E27FC236}">
                <a16:creationId xmlns:a16="http://schemas.microsoft.com/office/drawing/2014/main" id="{867EC5BE-94C2-B54A-1D40-72D14DAFE3C0}"/>
              </a:ext>
            </a:extLst>
          </p:cNvPr>
          <p:cNvCxnSpPr/>
          <p:nvPr/>
        </p:nvCxnSpPr>
        <p:spPr>
          <a:xfrm>
            <a:off x="9850011" y="4078449"/>
            <a:ext cx="0" cy="419287"/>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6" name="Straight Arrow Connector 165">
            <a:extLst>
              <a:ext uri="{FF2B5EF4-FFF2-40B4-BE49-F238E27FC236}">
                <a16:creationId xmlns:a16="http://schemas.microsoft.com/office/drawing/2014/main" id="{11B3D5F0-1058-F467-3FFD-068A5DA7E252}"/>
              </a:ext>
            </a:extLst>
          </p:cNvPr>
          <p:cNvCxnSpPr/>
          <p:nvPr/>
        </p:nvCxnSpPr>
        <p:spPr>
          <a:xfrm flipH="1" flipV="1">
            <a:off x="9180249" y="297259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7" name="Straight Arrow Connector 166">
            <a:extLst>
              <a:ext uri="{FF2B5EF4-FFF2-40B4-BE49-F238E27FC236}">
                <a16:creationId xmlns:a16="http://schemas.microsoft.com/office/drawing/2014/main" id="{20DF3E03-44AB-4F8E-004B-6E0D4F0EB8CD}"/>
              </a:ext>
            </a:extLst>
          </p:cNvPr>
          <p:cNvCxnSpPr/>
          <p:nvPr/>
        </p:nvCxnSpPr>
        <p:spPr>
          <a:xfrm>
            <a:off x="9463688" y="2915718"/>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8" name="Straight Arrow Connector 167">
            <a:extLst>
              <a:ext uri="{FF2B5EF4-FFF2-40B4-BE49-F238E27FC236}">
                <a16:creationId xmlns:a16="http://schemas.microsoft.com/office/drawing/2014/main" id="{9ED3A402-9689-A410-BF35-DF3B673A7917}"/>
              </a:ext>
            </a:extLst>
          </p:cNvPr>
          <p:cNvCxnSpPr/>
          <p:nvPr/>
        </p:nvCxnSpPr>
        <p:spPr>
          <a:xfrm flipH="1" flipV="1">
            <a:off x="6321358" y="2935412"/>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69" name="Straight Arrow Connector 168">
            <a:extLst>
              <a:ext uri="{FF2B5EF4-FFF2-40B4-BE49-F238E27FC236}">
                <a16:creationId xmlns:a16="http://schemas.microsoft.com/office/drawing/2014/main" id="{B4993C6F-8546-9214-CA8F-7AFD4EFD9034}"/>
              </a:ext>
            </a:extLst>
          </p:cNvPr>
          <p:cNvCxnSpPr/>
          <p:nvPr/>
        </p:nvCxnSpPr>
        <p:spPr>
          <a:xfrm>
            <a:off x="6604797" y="2935412"/>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0" name="Straight Arrow Connector 169">
            <a:extLst>
              <a:ext uri="{FF2B5EF4-FFF2-40B4-BE49-F238E27FC236}">
                <a16:creationId xmlns:a16="http://schemas.microsoft.com/office/drawing/2014/main" id="{BB67408B-A3FC-AEC7-4A51-25A0DFFEE93B}"/>
              </a:ext>
            </a:extLst>
          </p:cNvPr>
          <p:cNvCxnSpPr/>
          <p:nvPr/>
        </p:nvCxnSpPr>
        <p:spPr>
          <a:xfrm flipH="1" flipV="1">
            <a:off x="3524080" y="2936149"/>
            <a:ext cx="303342" cy="33328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1" name="Straight Arrow Connector 170">
            <a:extLst>
              <a:ext uri="{FF2B5EF4-FFF2-40B4-BE49-F238E27FC236}">
                <a16:creationId xmlns:a16="http://schemas.microsoft.com/office/drawing/2014/main" id="{ACF39A77-6277-CAE4-B7FB-D17F3FFBBC77}"/>
              </a:ext>
            </a:extLst>
          </p:cNvPr>
          <p:cNvCxnSpPr/>
          <p:nvPr/>
        </p:nvCxnSpPr>
        <p:spPr>
          <a:xfrm>
            <a:off x="3807519" y="2936149"/>
            <a:ext cx="254213" cy="33328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2" name="Straight Arrow Connector 171">
            <a:extLst>
              <a:ext uri="{FF2B5EF4-FFF2-40B4-BE49-F238E27FC236}">
                <a16:creationId xmlns:a16="http://schemas.microsoft.com/office/drawing/2014/main" id="{85241A41-3B6B-9AB2-E4C9-EE44EC7599DB}"/>
              </a:ext>
            </a:extLst>
          </p:cNvPr>
          <p:cNvCxnSpPr/>
          <p:nvPr/>
        </p:nvCxnSpPr>
        <p:spPr>
          <a:xfrm flipV="1">
            <a:off x="3724401" y="2075471"/>
            <a:ext cx="1546092"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3" name="Straight Arrow Connector 172">
            <a:extLst>
              <a:ext uri="{FF2B5EF4-FFF2-40B4-BE49-F238E27FC236}">
                <a16:creationId xmlns:a16="http://schemas.microsoft.com/office/drawing/2014/main" id="{B2A85976-DF4A-86EB-9EB7-6201EDB612C3}"/>
              </a:ext>
            </a:extLst>
          </p:cNvPr>
          <p:cNvCxnSpPr/>
          <p:nvPr/>
        </p:nvCxnSpPr>
        <p:spPr>
          <a:xfrm flipH="1">
            <a:off x="4036899" y="2075471"/>
            <a:ext cx="1602326" cy="33866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4" name="Straight Arrow Connector 173">
            <a:extLst>
              <a:ext uri="{FF2B5EF4-FFF2-40B4-BE49-F238E27FC236}">
                <a16:creationId xmlns:a16="http://schemas.microsoft.com/office/drawing/2014/main" id="{949BFF43-A852-C7B2-2625-6DDC8EBB8719}"/>
              </a:ext>
            </a:extLst>
          </p:cNvPr>
          <p:cNvCxnSpPr/>
          <p:nvPr/>
        </p:nvCxnSpPr>
        <p:spPr>
          <a:xfrm flipV="1">
            <a:off x="5448755" y="2961454"/>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5" name="Straight Arrow Connector 174">
            <a:extLst>
              <a:ext uri="{FF2B5EF4-FFF2-40B4-BE49-F238E27FC236}">
                <a16:creationId xmlns:a16="http://schemas.microsoft.com/office/drawing/2014/main" id="{4F220F02-114B-8086-46FE-339FAB0E2A53}"/>
              </a:ext>
            </a:extLst>
          </p:cNvPr>
          <p:cNvCxnSpPr/>
          <p:nvPr/>
        </p:nvCxnSpPr>
        <p:spPr>
          <a:xfrm flipH="1">
            <a:off x="5761253" y="2961454"/>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6" name="Straight Arrow Connector 175">
            <a:extLst>
              <a:ext uri="{FF2B5EF4-FFF2-40B4-BE49-F238E27FC236}">
                <a16:creationId xmlns:a16="http://schemas.microsoft.com/office/drawing/2014/main" id="{439B6C20-90CE-3085-193A-804003A43F9D}"/>
              </a:ext>
            </a:extLst>
          </p:cNvPr>
          <p:cNvCxnSpPr/>
          <p:nvPr/>
        </p:nvCxnSpPr>
        <p:spPr>
          <a:xfrm flipV="1">
            <a:off x="8014677" y="2962192"/>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7" name="Straight Arrow Connector 176">
            <a:extLst>
              <a:ext uri="{FF2B5EF4-FFF2-40B4-BE49-F238E27FC236}">
                <a16:creationId xmlns:a16="http://schemas.microsoft.com/office/drawing/2014/main" id="{902E7F43-BAA2-A785-1A75-5911A2B34865}"/>
              </a:ext>
            </a:extLst>
          </p:cNvPr>
          <p:cNvCxnSpPr/>
          <p:nvPr/>
        </p:nvCxnSpPr>
        <p:spPr>
          <a:xfrm flipH="1">
            <a:off x="8327175" y="2962192"/>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8" name="Straight Arrow Connector 177">
            <a:extLst>
              <a:ext uri="{FF2B5EF4-FFF2-40B4-BE49-F238E27FC236}">
                <a16:creationId xmlns:a16="http://schemas.microsoft.com/office/drawing/2014/main" id="{9981E6DA-4E05-26F5-E4B4-2E9EE0455A1A}"/>
              </a:ext>
            </a:extLst>
          </p:cNvPr>
          <p:cNvCxnSpPr/>
          <p:nvPr/>
        </p:nvCxnSpPr>
        <p:spPr>
          <a:xfrm flipH="1" flipV="1">
            <a:off x="6960499" y="1980683"/>
            <a:ext cx="1650114" cy="433449"/>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79" name="Straight Arrow Connector 178">
            <a:extLst>
              <a:ext uri="{FF2B5EF4-FFF2-40B4-BE49-F238E27FC236}">
                <a16:creationId xmlns:a16="http://schemas.microsoft.com/office/drawing/2014/main" id="{C1550030-8674-5A3F-DF09-E2C3FFAFF0F5}"/>
              </a:ext>
            </a:extLst>
          </p:cNvPr>
          <p:cNvCxnSpPr/>
          <p:nvPr/>
        </p:nvCxnSpPr>
        <p:spPr>
          <a:xfrm>
            <a:off x="6905667" y="2075471"/>
            <a:ext cx="1513112" cy="368930"/>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0" name="Straight Arrow Connector 179">
            <a:extLst>
              <a:ext uri="{FF2B5EF4-FFF2-40B4-BE49-F238E27FC236}">
                <a16:creationId xmlns:a16="http://schemas.microsoft.com/office/drawing/2014/main" id="{36B0FF6B-564A-F567-7278-78DBC73D0D86}"/>
              </a:ext>
            </a:extLst>
          </p:cNvPr>
          <p:cNvCxnSpPr/>
          <p:nvPr/>
        </p:nvCxnSpPr>
        <p:spPr>
          <a:xfrm flipV="1">
            <a:off x="2473228" y="2936150"/>
            <a:ext cx="312498" cy="339398"/>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1" name="Straight Arrow Connector 180">
            <a:extLst>
              <a:ext uri="{FF2B5EF4-FFF2-40B4-BE49-F238E27FC236}">
                <a16:creationId xmlns:a16="http://schemas.microsoft.com/office/drawing/2014/main" id="{D7971023-9C46-9939-2BBD-31357A9BA57A}"/>
              </a:ext>
            </a:extLst>
          </p:cNvPr>
          <p:cNvCxnSpPr/>
          <p:nvPr/>
        </p:nvCxnSpPr>
        <p:spPr>
          <a:xfrm flipH="1">
            <a:off x="2785726" y="2936150"/>
            <a:ext cx="283438" cy="338661"/>
          </a:xfrm>
          <a:prstGeom prst="straightConnector1">
            <a:avLst/>
          </a:prstGeom>
          <a:ln w="38100">
            <a:solidFill>
              <a:schemeClr val="tx1"/>
            </a:solidFill>
            <a:headEnd type="arrow"/>
            <a:tailEnd type="none"/>
          </a:ln>
        </p:spPr>
        <p:style>
          <a:lnRef idx="2">
            <a:schemeClr val="accent1"/>
          </a:lnRef>
          <a:fillRef idx="0">
            <a:schemeClr val="accent1"/>
          </a:fillRef>
          <a:effectRef idx="1">
            <a:schemeClr val="accent1"/>
          </a:effectRef>
          <a:fontRef idx="minor">
            <a:schemeClr val="tx1"/>
          </a:fontRef>
        </p:style>
      </p:cxnSp>
      <p:sp>
        <p:nvSpPr>
          <p:cNvPr id="3" name="Oval 2">
            <a:extLst>
              <a:ext uri="{FF2B5EF4-FFF2-40B4-BE49-F238E27FC236}">
                <a16:creationId xmlns:a16="http://schemas.microsoft.com/office/drawing/2014/main" id="{F253F765-1BDF-F5A4-C0AE-7537138BFFA3}"/>
              </a:ext>
            </a:extLst>
          </p:cNvPr>
          <p:cNvSpPr/>
          <p:nvPr/>
        </p:nvSpPr>
        <p:spPr>
          <a:xfrm>
            <a:off x="4626939" y="3073400"/>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2" name="Oval 181">
            <a:extLst>
              <a:ext uri="{FF2B5EF4-FFF2-40B4-BE49-F238E27FC236}">
                <a16:creationId xmlns:a16="http://schemas.microsoft.com/office/drawing/2014/main" id="{44E95343-5DFF-FF87-F8C7-E42398E0B94C}"/>
              </a:ext>
            </a:extLst>
          </p:cNvPr>
          <p:cNvSpPr/>
          <p:nvPr/>
        </p:nvSpPr>
        <p:spPr>
          <a:xfrm>
            <a:off x="7624434" y="3086109"/>
            <a:ext cx="1405561" cy="1244600"/>
          </a:xfrm>
          <a:prstGeom prst="ellipse">
            <a:avLst/>
          </a:prstGeom>
          <a:noFill/>
        </p:spPr>
        <p:style>
          <a:lnRef idx="2">
            <a:schemeClr val="accent1">
              <a:shade val="50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3" name="TextBox 182">
            <a:extLst>
              <a:ext uri="{FF2B5EF4-FFF2-40B4-BE49-F238E27FC236}">
                <a16:creationId xmlns:a16="http://schemas.microsoft.com/office/drawing/2014/main" id="{4C41417A-86F3-5615-3A83-09D405B6825B}"/>
              </a:ext>
            </a:extLst>
          </p:cNvPr>
          <p:cNvSpPr txBox="1"/>
          <p:nvPr/>
        </p:nvSpPr>
        <p:spPr>
          <a:xfrm>
            <a:off x="4407616" y="2922055"/>
            <a:ext cx="632289" cy="369332"/>
          </a:xfrm>
          <a:prstGeom prst="rect">
            <a:avLst/>
          </a:prstGeom>
          <a:noFill/>
        </p:spPr>
        <p:txBody>
          <a:bodyPr wrap="none" rtlCol="0">
            <a:spAutoFit/>
          </a:bodyPr>
          <a:lstStyle/>
          <a:p>
            <a:r>
              <a:rPr lang="en-US" dirty="0"/>
              <a:t>Start</a:t>
            </a:r>
          </a:p>
        </p:txBody>
      </p:sp>
      <p:sp>
        <p:nvSpPr>
          <p:cNvPr id="184" name="TextBox 183">
            <a:extLst>
              <a:ext uri="{FF2B5EF4-FFF2-40B4-BE49-F238E27FC236}">
                <a16:creationId xmlns:a16="http://schemas.microsoft.com/office/drawing/2014/main" id="{841484EC-E65F-CD6B-A445-A2FF480AE6FF}"/>
              </a:ext>
            </a:extLst>
          </p:cNvPr>
          <p:cNvSpPr txBox="1"/>
          <p:nvPr/>
        </p:nvSpPr>
        <p:spPr>
          <a:xfrm>
            <a:off x="7278394" y="2949672"/>
            <a:ext cx="615874" cy="369332"/>
          </a:xfrm>
          <a:prstGeom prst="rect">
            <a:avLst/>
          </a:prstGeom>
          <a:noFill/>
        </p:spPr>
        <p:txBody>
          <a:bodyPr wrap="none" rtlCol="0">
            <a:spAutoFit/>
          </a:bodyPr>
          <a:lstStyle/>
          <a:p>
            <a:r>
              <a:rPr lang="en-US" dirty="0"/>
              <a:t>Goal</a:t>
            </a:r>
          </a:p>
        </p:txBody>
      </p:sp>
      <p:cxnSp>
        <p:nvCxnSpPr>
          <p:cNvPr id="185" name="Straight Arrow Connector 184">
            <a:extLst>
              <a:ext uri="{FF2B5EF4-FFF2-40B4-BE49-F238E27FC236}">
                <a16:creationId xmlns:a16="http://schemas.microsoft.com/office/drawing/2014/main" id="{BB9AD816-2A50-C90F-0760-70DBA71585B8}"/>
              </a:ext>
            </a:extLst>
          </p:cNvPr>
          <p:cNvCxnSpPr/>
          <p:nvPr/>
        </p:nvCxnSpPr>
        <p:spPr>
          <a:xfrm flipV="1">
            <a:off x="5181197" y="4079309"/>
            <a:ext cx="1" cy="425820"/>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cxnSp>
        <p:nvCxnSpPr>
          <p:cNvPr id="186" name="Straight Arrow Connector 185">
            <a:extLst>
              <a:ext uri="{FF2B5EF4-FFF2-40B4-BE49-F238E27FC236}">
                <a16:creationId xmlns:a16="http://schemas.microsoft.com/office/drawing/2014/main" id="{AE26FE27-18D0-5E1E-15B9-66F782B0B22A}"/>
              </a:ext>
            </a:extLst>
          </p:cNvPr>
          <p:cNvCxnSpPr/>
          <p:nvPr/>
        </p:nvCxnSpPr>
        <p:spPr>
          <a:xfrm flipH="1">
            <a:off x="5761253" y="2961454"/>
            <a:ext cx="283438" cy="338661"/>
          </a:xfrm>
          <a:prstGeom prst="straightConnector1">
            <a:avLst/>
          </a:prstGeom>
          <a:ln w="38100">
            <a:solidFill>
              <a:srgbClr val="FF0000"/>
            </a:solidFill>
            <a:headEnd type="arrow"/>
            <a:tailEnd type="none"/>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3903892206"/>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62662B-FD0F-9E11-E8AC-06528842A61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00480CC6-91B8-CE3B-26B8-1AB511DD2A95}"/>
              </a:ext>
            </a:extLst>
          </p:cNvPr>
          <p:cNvSpPr>
            <a:spLocks noGrp="1"/>
          </p:cNvSpPr>
          <p:nvPr>
            <p:ph type="title"/>
          </p:nvPr>
        </p:nvSpPr>
        <p:spPr/>
        <p:txBody>
          <a:bodyPr/>
          <a:lstStyle/>
          <a:p>
            <a:r>
              <a:rPr lang="en-US" dirty="0"/>
              <a:t>Modern Planning Workhorse: Fast Downward </a:t>
            </a:r>
          </a:p>
        </p:txBody>
      </p:sp>
      <p:sp>
        <p:nvSpPr>
          <p:cNvPr id="3" name="Content Placeholder 2">
            <a:extLst>
              <a:ext uri="{FF2B5EF4-FFF2-40B4-BE49-F238E27FC236}">
                <a16:creationId xmlns:a16="http://schemas.microsoft.com/office/drawing/2014/main" id="{B7906364-9B67-EF9F-6B69-029221010C76}"/>
              </a:ext>
            </a:extLst>
          </p:cNvPr>
          <p:cNvSpPr>
            <a:spLocks noGrp="1"/>
          </p:cNvSpPr>
          <p:nvPr>
            <p:ph idx="1"/>
          </p:nvPr>
        </p:nvSpPr>
        <p:spPr>
          <a:xfrm>
            <a:off x="552099" y="1113179"/>
            <a:ext cx="11598762" cy="455582"/>
          </a:xfrm>
        </p:spPr>
        <p:txBody>
          <a:bodyPr/>
          <a:lstStyle/>
          <a:p>
            <a:r>
              <a:rPr lang="en-US" dirty="0"/>
              <a:t>The Fast Downward planning technique uses planning graph heuristics to speed up as well </a:t>
            </a:r>
            <a:r>
              <a:rPr lang="en-US" dirty="0">
                <a:solidFill>
                  <a:srgbClr val="00B0F0"/>
                </a:solidFill>
              </a:rPr>
              <a:t>as a few other tricks</a:t>
            </a:r>
            <a:r>
              <a:rPr lang="en-US" dirty="0"/>
              <a:t> while searching in state space graphs!</a:t>
            </a:r>
          </a:p>
          <a:p>
            <a:endParaRPr lang="en-US" dirty="0"/>
          </a:p>
        </p:txBody>
      </p:sp>
    </p:spTree>
    <p:extLst>
      <p:ext uri="{BB962C8B-B14F-4D97-AF65-F5344CB8AC3E}">
        <p14:creationId xmlns:p14="http://schemas.microsoft.com/office/powerpoint/2010/main" val="2181347191"/>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3198CF-A53C-39E7-53B6-D03CB107BD4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61450C67-683B-9AB1-2D9A-EFB171748AD5}"/>
              </a:ext>
            </a:extLst>
          </p:cNvPr>
          <p:cNvSpPr>
            <a:spLocks noGrp="1"/>
          </p:cNvSpPr>
          <p:nvPr>
            <p:ph type="title"/>
          </p:nvPr>
        </p:nvSpPr>
        <p:spPr/>
        <p:txBody>
          <a:bodyPr/>
          <a:lstStyle/>
          <a:p>
            <a:r>
              <a:rPr lang="en-US" dirty="0"/>
              <a:t>Today</a:t>
            </a:r>
          </a:p>
        </p:txBody>
      </p:sp>
      <p:sp>
        <p:nvSpPr>
          <p:cNvPr id="3" name="Content Placeholder 2">
            <a:extLst>
              <a:ext uri="{FF2B5EF4-FFF2-40B4-BE49-F238E27FC236}">
                <a16:creationId xmlns:a16="http://schemas.microsoft.com/office/drawing/2014/main" id="{2E3AD77B-E13D-D105-D688-6A652B56CE20}"/>
              </a:ext>
            </a:extLst>
          </p:cNvPr>
          <p:cNvSpPr>
            <a:spLocks noGrp="1"/>
          </p:cNvSpPr>
          <p:nvPr>
            <p:ph idx="1"/>
          </p:nvPr>
        </p:nvSpPr>
        <p:spPr>
          <a:xfrm>
            <a:off x="552099" y="1113178"/>
            <a:ext cx="10515600" cy="5548879"/>
          </a:xfrm>
        </p:spPr>
        <p:txBody>
          <a:bodyPr/>
          <a:lstStyle/>
          <a:p>
            <a:r>
              <a:rPr lang="en-US" dirty="0"/>
              <a:t>Solving Planning Problems:</a:t>
            </a:r>
          </a:p>
          <a:p>
            <a:pPr marL="457200" indent="-457200">
              <a:buFont typeface="Wingdings" panose="05000000000000000000" pitchFamily="2" charset="2"/>
              <a:buChar char="ü"/>
            </a:pPr>
            <a:r>
              <a:rPr lang="en-US" dirty="0">
                <a:solidFill>
                  <a:schemeClr val="tx1"/>
                </a:solidFill>
              </a:rPr>
              <a:t>State Space Search</a:t>
            </a:r>
          </a:p>
          <a:p>
            <a:pPr marL="457200" indent="-457200">
              <a:buFont typeface="Wingdings" panose="05000000000000000000" pitchFamily="2" charset="2"/>
              <a:buChar char="§"/>
            </a:pPr>
            <a:r>
              <a:rPr lang="en-US" dirty="0">
                <a:solidFill>
                  <a:schemeClr val="tx1"/>
                </a:solidFill>
              </a:rPr>
              <a:t>Planning Graphs and </a:t>
            </a:r>
            <a:r>
              <a:rPr lang="en-US" dirty="0" err="1">
                <a:solidFill>
                  <a:schemeClr val="tx1"/>
                </a:solidFill>
              </a:rPr>
              <a:t>GraphPlan</a:t>
            </a:r>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Planning Heuristics</a:t>
            </a:r>
          </a:p>
          <a:p>
            <a:pPr marL="457200" indent="-457200">
              <a:buFont typeface="Wingdings" panose="05000000000000000000" pitchFamily="2" charset="2"/>
              <a:buChar char="§"/>
            </a:pPr>
            <a:r>
              <a:rPr lang="en-US" dirty="0">
                <a:solidFill>
                  <a:schemeClr val="tx1"/>
                </a:solidFill>
              </a:rPr>
              <a:t>State Space Search (yes, back here)</a:t>
            </a:r>
          </a:p>
          <a:p>
            <a:endParaRPr lang="en-US" dirty="0">
              <a:solidFill>
                <a:schemeClr val="tx1"/>
              </a:solidFill>
            </a:endParaRPr>
          </a:p>
          <a:p>
            <a:r>
              <a:rPr lang="en-US" dirty="0"/>
              <a:t>Planning in Continuous State Space</a:t>
            </a:r>
          </a:p>
          <a:p>
            <a:pPr marL="457200" indent="-457200">
              <a:buFont typeface="Wingdings" panose="05000000000000000000" pitchFamily="2" charset="2"/>
              <a:buChar char="§"/>
            </a:pPr>
            <a:r>
              <a:rPr lang="en-US" dirty="0">
                <a:solidFill>
                  <a:schemeClr val="tx1"/>
                </a:solidFill>
              </a:rPr>
              <a:t>Motion Planning and Configuration Space</a:t>
            </a:r>
          </a:p>
          <a:p>
            <a:pPr marL="457200" indent="-457200">
              <a:buFont typeface="Wingdings" panose="05000000000000000000" pitchFamily="2" charset="2"/>
              <a:buChar char="§"/>
            </a:pPr>
            <a:r>
              <a:rPr lang="en-US" dirty="0">
                <a:solidFill>
                  <a:schemeClr val="tx1"/>
                </a:solidFill>
              </a:rPr>
              <a:t>RRT (Rapidly-Exploring Random Trees)</a:t>
            </a:r>
          </a:p>
          <a:p>
            <a:pPr marL="457200" indent="-457200">
              <a:buFont typeface="Wingdings" panose="05000000000000000000" pitchFamily="2" charset="2"/>
              <a:buChar char="§"/>
            </a:pPr>
            <a:r>
              <a:rPr lang="en-US" dirty="0">
                <a:solidFill>
                  <a:schemeClr val="tx1"/>
                </a:solidFill>
              </a:rPr>
              <a:t>RRT*</a:t>
            </a:r>
            <a:endParaRPr lang="en-US" dirty="0">
              <a:solidFill>
                <a:schemeClr val="accent1"/>
              </a:solidFill>
            </a:endParaRPr>
          </a:p>
          <a:p>
            <a:endParaRPr lang="en-US" dirty="0">
              <a:solidFill>
                <a:schemeClr val="tx1"/>
              </a:solidFill>
            </a:endParaRPr>
          </a:p>
          <a:p>
            <a:endParaRPr lang="en-US" dirty="0">
              <a:solidFill>
                <a:schemeClr val="tx1"/>
              </a:solidFill>
            </a:endParaRPr>
          </a:p>
          <a:p>
            <a:endParaRPr lang="en-US" dirty="0">
              <a:solidFill>
                <a:schemeClr val="tx1"/>
              </a:solidFill>
            </a:endParaRPr>
          </a:p>
        </p:txBody>
      </p:sp>
    </p:spTree>
    <p:extLst>
      <p:ext uri="{BB962C8B-B14F-4D97-AF65-F5344CB8AC3E}">
        <p14:creationId xmlns:p14="http://schemas.microsoft.com/office/powerpoint/2010/main" val="541282229"/>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4BBDA34-055C-4CB9-3D92-66743A7794E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7649CA41-0174-FA49-D601-F9C815415CAC}"/>
              </a:ext>
            </a:extLst>
          </p:cNvPr>
          <p:cNvSpPr>
            <a:spLocks noGrp="1"/>
          </p:cNvSpPr>
          <p:nvPr>
            <p:ph type="title"/>
          </p:nvPr>
        </p:nvSpPr>
        <p:spPr/>
        <p:txBody>
          <a:bodyPr/>
          <a:lstStyle/>
          <a:p>
            <a:r>
              <a:rPr lang="en-US" dirty="0"/>
              <a:t>Planning in Continuous State Space</a:t>
            </a:r>
            <a:br>
              <a:rPr lang="en-US" dirty="0"/>
            </a:br>
            <a:r>
              <a:rPr lang="en-US" sz="4800" dirty="0">
                <a:solidFill>
                  <a:schemeClr val="accent1">
                    <a:lumMod val="75000"/>
                  </a:schemeClr>
                </a:solidFill>
              </a:rPr>
              <a:t>Motion Planning</a:t>
            </a:r>
          </a:p>
        </p:txBody>
      </p:sp>
      <p:sp>
        <p:nvSpPr>
          <p:cNvPr id="3" name="Text Placeholder 2">
            <a:extLst>
              <a:ext uri="{FF2B5EF4-FFF2-40B4-BE49-F238E27FC236}">
                <a16:creationId xmlns:a16="http://schemas.microsoft.com/office/drawing/2014/main" id="{D235FAC8-0B21-B47A-05A5-8C645488A986}"/>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093790377"/>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5547573-96DF-818E-C951-917C6A77FA03}"/>
              </a:ext>
            </a:extLst>
          </p:cNvPr>
          <p:cNvSpPr>
            <a:spLocks noGrp="1"/>
          </p:cNvSpPr>
          <p:nvPr>
            <p:ph type="title"/>
          </p:nvPr>
        </p:nvSpPr>
        <p:spPr>
          <a:xfrm>
            <a:off x="552099" y="163024"/>
            <a:ext cx="10515600" cy="627812"/>
          </a:xfrm>
        </p:spPr>
        <p:txBody>
          <a:bodyPr/>
          <a:lstStyle/>
          <a:p>
            <a:r>
              <a:rPr lang="en-US" dirty="0"/>
              <a:t>Among Us</a:t>
            </a:r>
          </a:p>
        </p:txBody>
      </p:sp>
      <p:sp>
        <p:nvSpPr>
          <p:cNvPr id="3" name="Content Placeholder 2">
            <a:extLst>
              <a:ext uri="{FF2B5EF4-FFF2-40B4-BE49-F238E27FC236}">
                <a16:creationId xmlns:a16="http://schemas.microsoft.com/office/drawing/2014/main" id="{5FF22BF2-B07C-18B7-30E1-47479914970C}"/>
              </a:ext>
            </a:extLst>
          </p:cNvPr>
          <p:cNvSpPr>
            <a:spLocks noGrp="1"/>
          </p:cNvSpPr>
          <p:nvPr>
            <p:ph idx="1"/>
          </p:nvPr>
        </p:nvSpPr>
        <p:spPr>
          <a:xfrm>
            <a:off x="552099" y="790836"/>
            <a:ext cx="11465730" cy="2039539"/>
          </a:xfrm>
        </p:spPr>
        <p:txBody>
          <a:bodyPr/>
          <a:lstStyle/>
          <a:p>
            <a:r>
              <a:rPr lang="en-US" dirty="0"/>
              <a:t>How do we write an Among Us agent to move from one location to another?</a:t>
            </a:r>
          </a:p>
        </p:txBody>
      </p:sp>
      <p:pic>
        <p:nvPicPr>
          <p:cNvPr id="5" name="Picture 4">
            <a:extLst>
              <a:ext uri="{FF2B5EF4-FFF2-40B4-BE49-F238E27FC236}">
                <a16:creationId xmlns:a16="http://schemas.microsoft.com/office/drawing/2014/main" id="{AEE653DD-B2A8-B847-CD22-E09D2DA15FF1}"/>
              </a:ext>
            </a:extLst>
          </p:cNvPr>
          <p:cNvPicPr>
            <a:picLocks noChangeAspect="1"/>
          </p:cNvPicPr>
          <p:nvPr/>
        </p:nvPicPr>
        <p:blipFill>
          <a:blip r:embed="rId2"/>
          <a:stretch>
            <a:fillRect/>
          </a:stretch>
        </p:blipFill>
        <p:spPr>
          <a:xfrm>
            <a:off x="1618792" y="1303675"/>
            <a:ext cx="8202843" cy="5447901"/>
          </a:xfrm>
          <a:prstGeom prst="rect">
            <a:avLst/>
          </a:prstGeom>
        </p:spPr>
      </p:pic>
    </p:spTree>
    <p:extLst>
      <p:ext uri="{BB962C8B-B14F-4D97-AF65-F5344CB8AC3E}">
        <p14:creationId xmlns:p14="http://schemas.microsoft.com/office/powerpoint/2010/main" val="2333918024"/>
      </p:ext>
    </p:extLst>
  </p:cSld>
  <p:clrMapOvr>
    <a:masterClrMapping/>
  </p:clrMapOvr>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54B8A7E-5593-4B3B-A1B8-C71D83B3C736}"/>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B4AB6A9-3E0D-BEDA-2A18-FBB94CD4952E}"/>
              </a:ext>
            </a:extLst>
          </p:cNvPr>
          <p:cNvSpPr>
            <a:spLocks noGrp="1"/>
          </p:cNvSpPr>
          <p:nvPr>
            <p:ph type="title"/>
          </p:nvPr>
        </p:nvSpPr>
        <p:spPr/>
        <p:txBody>
          <a:bodyPr/>
          <a:lstStyle/>
          <a:p>
            <a:r>
              <a:rPr lang="en-US" dirty="0"/>
              <a:t>Robot Cook Environment</a:t>
            </a:r>
          </a:p>
        </p:txBody>
      </p:sp>
      <p:sp>
        <p:nvSpPr>
          <p:cNvPr id="3" name="Content Placeholder 2">
            <a:extLst>
              <a:ext uri="{FF2B5EF4-FFF2-40B4-BE49-F238E27FC236}">
                <a16:creationId xmlns:a16="http://schemas.microsoft.com/office/drawing/2014/main" id="{CF930CE8-01CF-9460-5F24-CA2177E171CF}"/>
              </a:ext>
            </a:extLst>
          </p:cNvPr>
          <p:cNvSpPr>
            <a:spLocks noGrp="1"/>
          </p:cNvSpPr>
          <p:nvPr>
            <p:ph idx="1"/>
          </p:nvPr>
        </p:nvSpPr>
        <p:spPr/>
        <p:txBody>
          <a:bodyPr/>
          <a:lstStyle/>
          <a:p>
            <a:r>
              <a:rPr lang="en-US" dirty="0">
                <a:hlinkClick r:id="rId2"/>
              </a:rPr>
              <a:t>Demo: Robot Cook</a:t>
            </a:r>
            <a:endParaRPr lang="en-US" dirty="0"/>
          </a:p>
        </p:txBody>
      </p:sp>
      <p:pic>
        <p:nvPicPr>
          <p:cNvPr id="6" name="Picture 5">
            <a:extLst>
              <a:ext uri="{FF2B5EF4-FFF2-40B4-BE49-F238E27FC236}">
                <a16:creationId xmlns:a16="http://schemas.microsoft.com/office/drawing/2014/main" id="{2612325F-17D5-8841-51EE-8BFF0E9E5FB3}"/>
              </a:ext>
            </a:extLst>
          </p:cNvPr>
          <p:cNvPicPr>
            <a:picLocks noChangeAspect="1"/>
          </p:cNvPicPr>
          <p:nvPr/>
        </p:nvPicPr>
        <p:blipFill>
          <a:blip r:embed="rId3"/>
          <a:stretch>
            <a:fillRect/>
          </a:stretch>
        </p:blipFill>
        <p:spPr>
          <a:xfrm>
            <a:off x="661307" y="1918695"/>
            <a:ext cx="11034222" cy="4378054"/>
          </a:xfrm>
          <a:prstGeom prst="rect">
            <a:avLst/>
          </a:prstGeom>
        </p:spPr>
      </p:pic>
    </p:spTree>
    <p:extLst>
      <p:ext uri="{BB962C8B-B14F-4D97-AF65-F5344CB8AC3E}">
        <p14:creationId xmlns:p14="http://schemas.microsoft.com/office/powerpoint/2010/main" val="2548109184"/>
      </p:ext>
    </p:extLst>
  </p:cSld>
  <p:clrMapOvr>
    <a:masterClrMapping/>
  </p:clrMapOvr>
</p:sld>
</file>

<file path=ppt/slides/slide3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0C8B5BF-FAF2-1B35-207C-29001C2729B8}"/>
              </a:ext>
            </a:extLst>
          </p:cNvPr>
          <p:cNvSpPr>
            <a:spLocks noGrp="1"/>
          </p:cNvSpPr>
          <p:nvPr>
            <p:ph type="title"/>
          </p:nvPr>
        </p:nvSpPr>
        <p:spPr/>
        <p:txBody>
          <a:bodyPr/>
          <a:lstStyle/>
          <a:p>
            <a:r>
              <a:rPr lang="en-US" dirty="0">
                <a:solidFill>
                  <a:srgbClr val="C00000"/>
                </a:solidFill>
              </a:rPr>
              <a:t>Poll 1 &amp; 2</a:t>
            </a:r>
          </a:p>
        </p:txBody>
      </p:sp>
      <p:sp>
        <p:nvSpPr>
          <p:cNvPr id="3" name="Content Placeholder 2">
            <a:extLst>
              <a:ext uri="{FF2B5EF4-FFF2-40B4-BE49-F238E27FC236}">
                <a16:creationId xmlns:a16="http://schemas.microsoft.com/office/drawing/2014/main" id="{4C485551-9C73-9C41-5918-8C41E5D0545D}"/>
              </a:ext>
            </a:extLst>
          </p:cNvPr>
          <p:cNvSpPr>
            <a:spLocks noGrp="1"/>
          </p:cNvSpPr>
          <p:nvPr>
            <p:ph idx="1"/>
          </p:nvPr>
        </p:nvSpPr>
        <p:spPr/>
        <p:txBody>
          <a:bodyPr/>
          <a:lstStyle/>
          <a:p>
            <a:r>
              <a:rPr lang="en-US" dirty="0"/>
              <a:t>Poll 1: What is this particular gray thing?</a:t>
            </a:r>
          </a:p>
          <a:p>
            <a:r>
              <a:rPr lang="en-US" dirty="0"/>
              <a:t>Poll 2: What action is available at this particular green thing?</a:t>
            </a:r>
          </a:p>
          <a:p>
            <a:endParaRPr lang="en-US" dirty="0"/>
          </a:p>
          <a:p>
            <a:endParaRPr lang="en-US" dirty="0"/>
          </a:p>
        </p:txBody>
      </p:sp>
      <p:sp>
        <p:nvSpPr>
          <p:cNvPr id="5" name="TextBox 4">
            <a:extLst>
              <a:ext uri="{FF2B5EF4-FFF2-40B4-BE49-F238E27FC236}">
                <a16:creationId xmlns:a16="http://schemas.microsoft.com/office/drawing/2014/main" id="{62F3A2B3-552E-24D5-6E82-C8C8A7ABC105}"/>
              </a:ext>
            </a:extLst>
          </p:cNvPr>
          <p:cNvSpPr txBox="1"/>
          <p:nvPr/>
        </p:nvSpPr>
        <p:spPr>
          <a:xfrm>
            <a:off x="2198233" y="0"/>
            <a:ext cx="6094638" cy="523220"/>
          </a:xfrm>
          <a:prstGeom prst="rect">
            <a:avLst/>
          </a:prstGeom>
          <a:noFill/>
        </p:spPr>
        <p:txBody>
          <a:bodyPr wrap="square">
            <a:spAutoFit/>
          </a:bodyPr>
          <a:lstStyle/>
          <a:p>
            <a:pPr algn="ctr"/>
            <a:r>
              <a:rPr lang="en-US" sz="2800" dirty="0"/>
              <a:t>Demo: </a:t>
            </a:r>
            <a:r>
              <a:rPr lang="en-US" sz="2800" dirty="0">
                <a:hlinkClick r:id="rId2"/>
              </a:rPr>
              <a:t>Robot Cook</a:t>
            </a:r>
            <a:r>
              <a:rPr lang="en-US" sz="2800" dirty="0"/>
              <a:t> </a:t>
            </a:r>
          </a:p>
        </p:txBody>
      </p:sp>
      <p:pic>
        <p:nvPicPr>
          <p:cNvPr id="9" name="Picture 8">
            <a:extLst>
              <a:ext uri="{FF2B5EF4-FFF2-40B4-BE49-F238E27FC236}">
                <a16:creationId xmlns:a16="http://schemas.microsoft.com/office/drawing/2014/main" id="{17000F9E-0F14-7976-665E-CBB49368FFF9}"/>
              </a:ext>
            </a:extLst>
          </p:cNvPr>
          <p:cNvPicPr>
            <a:picLocks noChangeAspect="1"/>
          </p:cNvPicPr>
          <p:nvPr/>
        </p:nvPicPr>
        <p:blipFill>
          <a:blip r:embed="rId3"/>
          <a:stretch>
            <a:fillRect/>
          </a:stretch>
        </p:blipFill>
        <p:spPr>
          <a:xfrm>
            <a:off x="677636" y="2286088"/>
            <a:ext cx="11034222" cy="4378054"/>
          </a:xfrm>
          <a:prstGeom prst="rect">
            <a:avLst/>
          </a:prstGeom>
        </p:spPr>
      </p:pic>
    </p:spTree>
    <p:extLst>
      <p:ext uri="{BB962C8B-B14F-4D97-AF65-F5344CB8AC3E}">
        <p14:creationId xmlns:p14="http://schemas.microsoft.com/office/powerpoint/2010/main" val="2061615348"/>
      </p:ext>
    </p:extLst>
  </p:cSld>
  <p:clrMapOvr>
    <a:masterClrMapping/>
  </p:clrMapOvr>
</p:sld>
</file>

<file path=ppt/slides/slide3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17A739A-1609-84E7-4A0E-1253B5DF19C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DC3FF41-0CBD-3BBF-3451-B0D70DC6D711}"/>
              </a:ext>
            </a:extLst>
          </p:cNvPr>
          <p:cNvSpPr>
            <a:spLocks noGrp="1"/>
          </p:cNvSpPr>
          <p:nvPr>
            <p:ph type="title"/>
          </p:nvPr>
        </p:nvSpPr>
        <p:spPr/>
        <p:txBody>
          <a:bodyPr/>
          <a:lstStyle/>
          <a:p>
            <a:r>
              <a:rPr lang="en-US" dirty="0">
                <a:solidFill>
                  <a:srgbClr val="C00000"/>
                </a:solidFill>
              </a:rPr>
              <a:t>Question</a:t>
            </a:r>
          </a:p>
        </p:txBody>
      </p:sp>
      <p:sp>
        <p:nvSpPr>
          <p:cNvPr id="3" name="Content Placeholder 2">
            <a:extLst>
              <a:ext uri="{FF2B5EF4-FFF2-40B4-BE49-F238E27FC236}">
                <a16:creationId xmlns:a16="http://schemas.microsoft.com/office/drawing/2014/main" id="{2638BFF4-39B4-C340-9297-D53B90DD6111}"/>
              </a:ext>
            </a:extLst>
          </p:cNvPr>
          <p:cNvSpPr>
            <a:spLocks noGrp="1"/>
          </p:cNvSpPr>
          <p:nvPr>
            <p:ph idx="1"/>
          </p:nvPr>
        </p:nvSpPr>
        <p:spPr/>
        <p:txBody>
          <a:bodyPr/>
          <a:lstStyle/>
          <a:p>
            <a:r>
              <a:rPr lang="en-US" dirty="0"/>
              <a:t>How many target are available? </a:t>
            </a:r>
          </a:p>
        </p:txBody>
      </p:sp>
      <p:sp>
        <p:nvSpPr>
          <p:cNvPr id="5" name="TextBox 4">
            <a:extLst>
              <a:ext uri="{FF2B5EF4-FFF2-40B4-BE49-F238E27FC236}">
                <a16:creationId xmlns:a16="http://schemas.microsoft.com/office/drawing/2014/main" id="{450DD02D-EB42-778C-A37A-AD19031093B5}"/>
              </a:ext>
            </a:extLst>
          </p:cNvPr>
          <p:cNvSpPr txBox="1"/>
          <p:nvPr/>
        </p:nvSpPr>
        <p:spPr>
          <a:xfrm>
            <a:off x="2198233" y="0"/>
            <a:ext cx="6094638" cy="523220"/>
          </a:xfrm>
          <a:prstGeom prst="rect">
            <a:avLst/>
          </a:prstGeom>
          <a:noFill/>
        </p:spPr>
        <p:txBody>
          <a:bodyPr wrap="square">
            <a:spAutoFit/>
          </a:bodyPr>
          <a:lstStyle/>
          <a:p>
            <a:pPr algn="ctr"/>
            <a:r>
              <a:rPr lang="en-US" sz="2800" dirty="0">
                <a:hlinkClick r:id="rId2"/>
              </a:rPr>
              <a:t>Demo: Robot Cook</a:t>
            </a:r>
            <a:endParaRPr lang="en-US" sz="2800" dirty="0"/>
          </a:p>
        </p:txBody>
      </p:sp>
      <p:pic>
        <p:nvPicPr>
          <p:cNvPr id="7" name="Picture 6">
            <a:extLst>
              <a:ext uri="{FF2B5EF4-FFF2-40B4-BE49-F238E27FC236}">
                <a16:creationId xmlns:a16="http://schemas.microsoft.com/office/drawing/2014/main" id="{623A585F-4CA7-D842-BBE3-0778C633DCA3}"/>
              </a:ext>
            </a:extLst>
          </p:cNvPr>
          <p:cNvPicPr>
            <a:picLocks noChangeAspect="1"/>
          </p:cNvPicPr>
          <p:nvPr/>
        </p:nvPicPr>
        <p:blipFill>
          <a:blip r:embed="rId3"/>
          <a:stretch>
            <a:fillRect/>
          </a:stretch>
        </p:blipFill>
        <p:spPr>
          <a:xfrm>
            <a:off x="661307" y="1918695"/>
            <a:ext cx="11034222" cy="4378054"/>
          </a:xfrm>
          <a:prstGeom prst="rect">
            <a:avLst/>
          </a:prstGeom>
        </p:spPr>
      </p:pic>
    </p:spTree>
    <p:extLst>
      <p:ext uri="{BB962C8B-B14F-4D97-AF65-F5344CB8AC3E}">
        <p14:creationId xmlns:p14="http://schemas.microsoft.com/office/powerpoint/2010/main" val="1666146469"/>
      </p:ext>
    </p:extLst>
  </p:cSld>
  <p:clrMapOvr>
    <a:masterClrMapping/>
  </p:clrMapOvr>
</p:sld>
</file>

<file path=ppt/slides/slide3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CB123F9-9FC4-C36D-A9CE-BA48C319F4F4}"/>
              </a:ext>
            </a:extLst>
          </p:cNvPr>
          <p:cNvSpPr>
            <a:spLocks noGrp="1"/>
          </p:cNvSpPr>
          <p:nvPr>
            <p:ph type="title"/>
          </p:nvPr>
        </p:nvSpPr>
        <p:spPr/>
        <p:txBody>
          <a:bodyPr/>
          <a:lstStyle/>
          <a:p>
            <a:r>
              <a:rPr lang="en-US" dirty="0"/>
              <a:t>Configuration Space</a:t>
            </a:r>
          </a:p>
        </p:txBody>
      </p:sp>
      <mc:AlternateContent xmlns:mc="http://schemas.openxmlformats.org/markup-compatibility/2006" xmlns:a14="http://schemas.microsoft.com/office/drawing/2010/main">
        <mc:Choice Requires="a14">
          <p:sp>
            <p:nvSpPr>
              <p:cNvPr id="3" name="Content Placeholder 2">
                <a:extLst>
                  <a:ext uri="{FF2B5EF4-FFF2-40B4-BE49-F238E27FC236}">
                    <a16:creationId xmlns:a16="http://schemas.microsoft.com/office/drawing/2014/main" id="{F2C89847-7D5B-CA8D-9AF4-802FB62287F6}"/>
                  </a:ext>
                </a:extLst>
              </p:cNvPr>
              <p:cNvSpPr>
                <a:spLocks noGrp="1"/>
              </p:cNvSpPr>
              <p:nvPr>
                <p:ph idx="1"/>
              </p:nvPr>
            </p:nvSpPr>
            <p:spPr/>
            <p:txBody>
              <a:bodyPr/>
              <a:lstStyle/>
              <a:p>
                <a:r>
                  <a:rPr lang="en-US" dirty="0"/>
                  <a:t>Physical space vs configuration space (C-space)</a:t>
                </a:r>
              </a:p>
              <a:p>
                <a:r>
                  <a:rPr lang="en-US" dirty="0">
                    <a:solidFill>
                      <a:schemeClr val="tx1"/>
                    </a:solidFill>
                  </a:rPr>
                  <a:t>Physical state, </a:t>
                </a:r>
                <a14:m>
                  <m:oMath xmlns:m="http://schemas.openxmlformats.org/officeDocument/2006/math">
                    <m:r>
                      <a:rPr lang="en-US" i="1" dirty="0" smtClean="0">
                        <a:solidFill>
                          <a:schemeClr val="tx1"/>
                        </a:solidFill>
                        <a:latin typeface="Cambria Math" panose="02040503050406030204" pitchFamily="18" charset="0"/>
                      </a:rPr>
                      <m:t>𝑠</m:t>
                    </m:r>
                  </m:oMath>
                </a14:m>
                <a:r>
                  <a:rPr lang="en-US" dirty="0">
                    <a:solidFill>
                      <a:schemeClr val="tx1"/>
                    </a:solidFill>
                  </a:rPr>
                  <a:t>, vs a configuration, </a:t>
                </a:r>
                <a14:m>
                  <m:oMath xmlns:m="http://schemas.openxmlformats.org/officeDocument/2006/math">
                    <m:r>
                      <a:rPr lang="en-US" b="0" i="1" smtClean="0">
                        <a:solidFill>
                          <a:schemeClr val="tx1"/>
                        </a:solidFill>
                        <a:latin typeface="Cambria Math" panose="02040503050406030204" pitchFamily="18" charset="0"/>
                      </a:rPr>
                      <m:t>𝑞</m:t>
                    </m:r>
                  </m:oMath>
                </a14:m>
                <a:endParaRPr lang="en-US" dirty="0">
                  <a:solidFill>
                    <a:schemeClr val="tx1"/>
                  </a:solidFill>
                </a:endParaRPr>
              </a:p>
            </p:txBody>
          </p:sp>
        </mc:Choice>
        <mc:Fallback xmlns="">
          <p:sp>
            <p:nvSpPr>
              <p:cNvPr id="3" name="Content Placeholder 2">
                <a:extLst>
                  <a:ext uri="{FF2B5EF4-FFF2-40B4-BE49-F238E27FC236}">
                    <a16:creationId xmlns:a16="http://schemas.microsoft.com/office/drawing/2014/main" id="{F2C89847-7D5B-CA8D-9AF4-802FB62287F6}"/>
                  </a:ext>
                </a:extLst>
              </p:cNvPr>
              <p:cNvSpPr>
                <a:spLocks noGrp="1" noRot="1" noChangeAspect="1" noMove="1" noResize="1" noEditPoints="1" noAdjustHandles="1" noChangeArrowheads="1" noChangeShapeType="1" noTextEdit="1"/>
              </p:cNvSpPr>
              <p:nvPr>
                <p:ph idx="1"/>
              </p:nvPr>
            </p:nvSpPr>
            <p:spPr>
              <a:blipFill>
                <a:blip r:embed="rId2"/>
                <a:stretch>
                  <a:fillRect l="-1217" t="-5090"/>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85373E55-B5B8-E164-7D5C-0BCE44B5DAA8}"/>
              </a:ext>
            </a:extLst>
          </p:cNvPr>
          <p:cNvPicPr>
            <a:picLocks noChangeAspect="1"/>
          </p:cNvPicPr>
          <p:nvPr/>
        </p:nvPicPr>
        <p:blipFill>
          <a:blip r:embed="rId3"/>
          <a:stretch>
            <a:fillRect/>
          </a:stretch>
        </p:blipFill>
        <p:spPr>
          <a:xfrm>
            <a:off x="661307" y="2418384"/>
            <a:ext cx="10515600" cy="4172280"/>
          </a:xfrm>
          <a:prstGeom prst="rect">
            <a:avLst/>
          </a:prstGeom>
        </p:spPr>
      </p:pic>
    </p:spTree>
    <p:extLst>
      <p:ext uri="{BB962C8B-B14F-4D97-AF65-F5344CB8AC3E}">
        <p14:creationId xmlns:p14="http://schemas.microsoft.com/office/powerpoint/2010/main" val="2397720157"/>
      </p:ext>
    </p:extLst>
  </p:cSld>
  <p:clrMapOvr>
    <a:masterClrMapping/>
  </p:clrMapOvr>
</p:sld>
</file>

<file path=ppt/slides/slide4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DB14FBA-6377-AC4A-E487-B9F7D9A94837}"/>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EB88351A-E535-3A0D-590B-437CCB4CC448}"/>
              </a:ext>
            </a:extLst>
          </p:cNvPr>
          <p:cNvSpPr>
            <a:spLocks noGrp="1"/>
          </p:cNvSpPr>
          <p:nvPr>
            <p:ph type="title"/>
          </p:nvPr>
        </p:nvSpPr>
        <p:spPr/>
        <p:txBody>
          <a:bodyPr/>
          <a:lstStyle/>
          <a:p>
            <a:r>
              <a:rPr lang="en-US" dirty="0">
                <a:solidFill>
                  <a:srgbClr val="C00000"/>
                </a:solidFill>
              </a:rPr>
              <a:t>Poll 3</a:t>
            </a:r>
          </a:p>
        </p:txBody>
      </p:sp>
      <p:sp>
        <p:nvSpPr>
          <p:cNvPr id="3" name="Content Placeholder 2">
            <a:extLst>
              <a:ext uri="{FF2B5EF4-FFF2-40B4-BE49-F238E27FC236}">
                <a16:creationId xmlns:a16="http://schemas.microsoft.com/office/drawing/2014/main" id="{9C6DD957-BF3D-A559-5A6A-F67C242BA01F}"/>
              </a:ext>
            </a:extLst>
          </p:cNvPr>
          <p:cNvSpPr>
            <a:spLocks noGrp="1"/>
          </p:cNvSpPr>
          <p:nvPr>
            <p:ph idx="1"/>
          </p:nvPr>
        </p:nvSpPr>
        <p:spPr/>
        <p:txBody>
          <a:bodyPr/>
          <a:lstStyle/>
          <a:p>
            <a:r>
              <a:rPr lang="en-US" dirty="0"/>
              <a:t>How many dimensions is the C-space in the Piano Mover environment</a:t>
            </a:r>
          </a:p>
        </p:txBody>
      </p:sp>
      <p:sp>
        <p:nvSpPr>
          <p:cNvPr id="5" name="TextBox 4">
            <a:extLst>
              <a:ext uri="{FF2B5EF4-FFF2-40B4-BE49-F238E27FC236}">
                <a16:creationId xmlns:a16="http://schemas.microsoft.com/office/drawing/2014/main" id="{A561189E-0F34-454C-FC96-F8C4FF0B3B05}"/>
              </a:ext>
            </a:extLst>
          </p:cNvPr>
          <p:cNvSpPr txBox="1"/>
          <p:nvPr/>
        </p:nvSpPr>
        <p:spPr>
          <a:xfrm>
            <a:off x="2198233" y="0"/>
            <a:ext cx="6094638" cy="523220"/>
          </a:xfrm>
          <a:prstGeom prst="rect">
            <a:avLst/>
          </a:prstGeom>
          <a:noFill/>
        </p:spPr>
        <p:txBody>
          <a:bodyPr wrap="square">
            <a:spAutoFit/>
          </a:bodyPr>
          <a:lstStyle/>
          <a:p>
            <a:pPr algn="ctr"/>
            <a:r>
              <a:rPr lang="en-US" sz="2800" dirty="0"/>
              <a:t>Demo: </a:t>
            </a:r>
            <a:r>
              <a:rPr lang="en-US" sz="2800" dirty="0">
                <a:hlinkClick r:id="rId2"/>
              </a:rPr>
              <a:t>Piano Mover</a:t>
            </a:r>
            <a:endParaRPr lang="en-US" sz="2800" dirty="0"/>
          </a:p>
        </p:txBody>
      </p:sp>
      <p:pic>
        <p:nvPicPr>
          <p:cNvPr id="7" name="Picture 6">
            <a:extLst>
              <a:ext uri="{FF2B5EF4-FFF2-40B4-BE49-F238E27FC236}">
                <a16:creationId xmlns:a16="http://schemas.microsoft.com/office/drawing/2014/main" id="{396626AA-E36D-6075-FFF8-0CAC90DA3F38}"/>
              </a:ext>
            </a:extLst>
          </p:cNvPr>
          <p:cNvPicPr>
            <a:picLocks noChangeAspect="1"/>
          </p:cNvPicPr>
          <p:nvPr/>
        </p:nvPicPr>
        <p:blipFill>
          <a:blip r:embed="rId3"/>
          <a:stretch>
            <a:fillRect/>
          </a:stretch>
        </p:blipFill>
        <p:spPr>
          <a:xfrm>
            <a:off x="2341987" y="1718417"/>
            <a:ext cx="7508026" cy="4994355"/>
          </a:xfrm>
          <a:prstGeom prst="rect">
            <a:avLst/>
          </a:prstGeom>
        </p:spPr>
      </p:pic>
    </p:spTree>
    <p:extLst>
      <p:ext uri="{BB962C8B-B14F-4D97-AF65-F5344CB8AC3E}">
        <p14:creationId xmlns:p14="http://schemas.microsoft.com/office/powerpoint/2010/main" val="2609828493"/>
      </p:ext>
    </p:extLst>
  </p:cSld>
  <p:clrMapOvr>
    <a:masterClrMapping/>
  </p:clrMapOvr>
</p:sld>
</file>

<file path=ppt/slides/slide4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9C20919-6527-9D05-DAC0-713FFFBBBF0A}"/>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F62148C4-DDED-4293-72CF-3AE283BDCF6C}"/>
              </a:ext>
            </a:extLst>
          </p:cNvPr>
          <p:cNvSpPr>
            <a:spLocks noGrp="1"/>
          </p:cNvSpPr>
          <p:nvPr>
            <p:ph type="title"/>
          </p:nvPr>
        </p:nvSpPr>
        <p:spPr/>
        <p:txBody>
          <a:bodyPr/>
          <a:lstStyle/>
          <a:p>
            <a:r>
              <a:rPr lang="en-US" dirty="0"/>
              <a:t>Motion Planning</a:t>
            </a:r>
            <a:br>
              <a:rPr lang="en-US" dirty="0"/>
            </a:br>
            <a:r>
              <a:rPr lang="en-US" sz="4800" dirty="0">
                <a:solidFill>
                  <a:schemeClr val="accent1">
                    <a:lumMod val="75000"/>
                  </a:schemeClr>
                </a:solidFill>
              </a:rPr>
              <a:t>RRT</a:t>
            </a:r>
          </a:p>
        </p:txBody>
      </p:sp>
      <p:sp>
        <p:nvSpPr>
          <p:cNvPr id="3" name="Text Placeholder 2">
            <a:extLst>
              <a:ext uri="{FF2B5EF4-FFF2-40B4-BE49-F238E27FC236}">
                <a16:creationId xmlns:a16="http://schemas.microsoft.com/office/drawing/2014/main" id="{38149E1D-1F94-13E7-CA21-8FAB3BEBF860}"/>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400882009"/>
      </p:ext>
    </p:extLst>
  </p:cSld>
  <p:clrMapOvr>
    <a:masterClrMapping/>
  </p:clrMapOvr>
</p:sld>
</file>

<file path=ppt/slides/slide4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854FA56-1C67-BA70-DA8C-4872B13E960C}"/>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3B4BF73C-D830-57B7-CCCE-2BCD928E4911}"/>
              </a:ext>
            </a:extLst>
          </p:cNvPr>
          <p:cNvSpPr>
            <a:spLocks noGrp="1"/>
          </p:cNvSpPr>
          <p:nvPr>
            <p:ph idx="1"/>
          </p:nvPr>
        </p:nvSpPr>
        <p:spPr/>
        <p:txBody>
          <a:bodyPr/>
          <a:lstStyle/>
          <a:p>
            <a:r>
              <a:rPr lang="en-US" i="1" dirty="0">
                <a:solidFill>
                  <a:schemeClr val="tx1"/>
                </a:solidFill>
              </a:rPr>
              <a:t>Catch a falling star, and</a:t>
            </a:r>
          </a:p>
          <a:p>
            <a:r>
              <a:rPr lang="en-US" i="1" dirty="0">
                <a:solidFill>
                  <a:schemeClr val="tx1"/>
                </a:solidFill>
              </a:rPr>
              <a:t>put it in your pocket;</a:t>
            </a:r>
          </a:p>
          <a:p>
            <a:r>
              <a:rPr lang="en-US" i="1" dirty="0">
                <a:solidFill>
                  <a:schemeClr val="tx1"/>
                </a:solidFill>
              </a:rPr>
              <a:t>never let it fade away</a:t>
            </a:r>
          </a:p>
        </p:txBody>
      </p:sp>
      <p:sp>
        <p:nvSpPr>
          <p:cNvPr id="5" name="TextBox 4">
            <a:extLst>
              <a:ext uri="{FF2B5EF4-FFF2-40B4-BE49-F238E27FC236}">
                <a16:creationId xmlns:a16="http://schemas.microsoft.com/office/drawing/2014/main" id="{9570F6BA-EF9C-1EA5-251F-65DA05C7406A}"/>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17BC1E96-0683-F50E-1F1F-38F88BC57B0F}"/>
              </a:ext>
            </a:extLst>
          </p:cNvPr>
          <p:cNvSpPr txBox="1"/>
          <p:nvPr/>
        </p:nvSpPr>
        <p:spPr>
          <a:xfrm>
            <a:off x="3674185" y="2202634"/>
            <a:ext cx="431650" cy="369332"/>
          </a:xfrm>
          <a:prstGeom prst="rect">
            <a:avLst/>
          </a:prstGeom>
          <a:noFill/>
        </p:spPr>
        <p:txBody>
          <a:bodyPr wrap="square">
            <a:spAutoFit/>
          </a:bodyPr>
          <a:lstStyle/>
          <a:p>
            <a:r>
              <a:rPr lang="en-US" dirty="0">
                <a:solidFill>
                  <a:srgbClr val="00B050"/>
                </a:solidFill>
              </a:rPr>
              <a:t>🎵</a:t>
            </a:r>
          </a:p>
        </p:txBody>
      </p:sp>
    </p:spTree>
    <p:extLst>
      <p:ext uri="{BB962C8B-B14F-4D97-AF65-F5344CB8AC3E}">
        <p14:creationId xmlns:p14="http://schemas.microsoft.com/office/powerpoint/2010/main" val="2286288021"/>
      </p:ext>
    </p:extLst>
  </p:cSld>
  <p:clrMapOvr>
    <a:masterClrMapping/>
  </p:clrMapOvr>
</p:sld>
</file>

<file path=ppt/slides/slide4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0A1AAD3-DA45-47F4-EBEE-CBF72D38A46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C88B282-7A45-7E9B-2D29-CBC2E79468F4}"/>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EBB60EDC-FE1D-8D6E-7A0A-125E4576D132}"/>
              </a:ext>
            </a:extLst>
          </p:cNvPr>
          <p:cNvSpPr>
            <a:spLocks noGrp="1"/>
          </p:cNvSpPr>
          <p:nvPr>
            <p:ph idx="1"/>
          </p:nvPr>
        </p:nvSpPr>
        <p:spPr/>
        <p:txBody>
          <a:bodyPr/>
          <a:lstStyle/>
          <a:p>
            <a:r>
              <a:rPr lang="en-US" i="1" dirty="0">
                <a:solidFill>
                  <a:schemeClr val="tx1"/>
                </a:solidFill>
              </a:rPr>
              <a:t>Pick a random point, and</a:t>
            </a:r>
          </a:p>
          <a:p>
            <a:r>
              <a:rPr lang="en-US" i="1" dirty="0">
                <a:solidFill>
                  <a:schemeClr val="tx1"/>
                </a:solidFill>
              </a:rPr>
              <a:t>find its nearest neighbor;</a:t>
            </a:r>
          </a:p>
          <a:p>
            <a:r>
              <a:rPr lang="en-US" i="1" dirty="0">
                <a:solidFill>
                  <a:schemeClr val="tx1"/>
                </a:solidFill>
              </a:rPr>
              <a:t>never let it get-too-far away</a:t>
            </a:r>
          </a:p>
        </p:txBody>
      </p:sp>
      <p:sp>
        <p:nvSpPr>
          <p:cNvPr id="5" name="TextBox 4">
            <a:extLst>
              <a:ext uri="{FF2B5EF4-FFF2-40B4-BE49-F238E27FC236}">
                <a16:creationId xmlns:a16="http://schemas.microsoft.com/office/drawing/2014/main" id="{52668969-0B6F-CFB3-04EE-BDD6C73A7A50}"/>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993E0C1E-5385-F6C1-A0A2-FC996FD8A6D8}"/>
              </a:ext>
            </a:extLst>
          </p:cNvPr>
          <p:cNvSpPr txBox="1"/>
          <p:nvPr/>
        </p:nvSpPr>
        <p:spPr>
          <a:xfrm>
            <a:off x="4588585" y="2186497"/>
            <a:ext cx="431650" cy="369332"/>
          </a:xfrm>
          <a:prstGeom prst="rect">
            <a:avLst/>
          </a:prstGeom>
          <a:noFill/>
        </p:spPr>
        <p:txBody>
          <a:bodyPr wrap="square">
            <a:spAutoFit/>
          </a:bodyPr>
          <a:lstStyle/>
          <a:p>
            <a:r>
              <a:rPr lang="en-US" dirty="0">
                <a:solidFill>
                  <a:srgbClr val="00B050"/>
                </a:solidFill>
              </a:rPr>
              <a:t>🎵</a:t>
            </a:r>
          </a:p>
        </p:txBody>
      </p:sp>
      <p:grpSp>
        <p:nvGrpSpPr>
          <p:cNvPr id="43" name="Group 42">
            <a:extLst>
              <a:ext uri="{FF2B5EF4-FFF2-40B4-BE49-F238E27FC236}">
                <a16:creationId xmlns:a16="http://schemas.microsoft.com/office/drawing/2014/main" id="{3023C48C-0E48-8C82-22AA-A3DC6D0DDD67}"/>
              </a:ext>
            </a:extLst>
          </p:cNvPr>
          <p:cNvGrpSpPr/>
          <p:nvPr/>
        </p:nvGrpSpPr>
        <p:grpSpPr>
          <a:xfrm>
            <a:off x="4745762" y="4126465"/>
            <a:ext cx="2365826" cy="2183111"/>
            <a:chOff x="4517162" y="3614880"/>
            <a:chExt cx="2365826" cy="2183111"/>
          </a:xfrm>
        </p:grpSpPr>
        <p:cxnSp>
          <p:nvCxnSpPr>
            <p:cNvPr id="45" name="Straight Connector 44">
              <a:extLst>
                <a:ext uri="{FF2B5EF4-FFF2-40B4-BE49-F238E27FC236}">
                  <a16:creationId xmlns:a16="http://schemas.microsoft.com/office/drawing/2014/main" id="{D345BA0B-2A9F-FE32-8342-2E0E2C71BEC1}"/>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47" name="Straight Connector 46">
              <a:extLst>
                <a:ext uri="{FF2B5EF4-FFF2-40B4-BE49-F238E27FC236}">
                  <a16:creationId xmlns:a16="http://schemas.microsoft.com/office/drawing/2014/main" id="{0343AFE7-33B4-70DF-45E4-B86F0817A234}"/>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49" name="Straight Connector 48">
              <a:extLst>
                <a:ext uri="{FF2B5EF4-FFF2-40B4-BE49-F238E27FC236}">
                  <a16:creationId xmlns:a16="http://schemas.microsoft.com/office/drawing/2014/main" id="{50AA6F2D-B011-F70F-8488-CFDB91CAE9B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1" name="Straight Connector 50">
              <a:extLst>
                <a:ext uri="{FF2B5EF4-FFF2-40B4-BE49-F238E27FC236}">
                  <a16:creationId xmlns:a16="http://schemas.microsoft.com/office/drawing/2014/main" id="{314F937C-6DE8-BE1E-FE47-0D72C3EDC78D}"/>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5" name="Straight Connector 54">
              <a:extLst>
                <a:ext uri="{FF2B5EF4-FFF2-40B4-BE49-F238E27FC236}">
                  <a16:creationId xmlns:a16="http://schemas.microsoft.com/office/drawing/2014/main" id="{567D3E7C-1CC7-EE31-5FF6-7B3B8B8CDDC1}"/>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6" name="Straight Connector 55">
              <a:extLst>
                <a:ext uri="{FF2B5EF4-FFF2-40B4-BE49-F238E27FC236}">
                  <a16:creationId xmlns:a16="http://schemas.microsoft.com/office/drawing/2014/main" id="{43F967DC-49CC-F836-B0E9-DC790DDD2E33}"/>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57" name="Straight Connector 56">
              <a:extLst>
                <a:ext uri="{FF2B5EF4-FFF2-40B4-BE49-F238E27FC236}">
                  <a16:creationId xmlns:a16="http://schemas.microsoft.com/office/drawing/2014/main" id="{0AEAD75A-8359-6319-6EF6-09C82C3963D0}"/>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1ECB030C-2159-7B34-1122-610AA557F719}"/>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9" name="Oval 58">
              <a:extLst>
                <a:ext uri="{FF2B5EF4-FFF2-40B4-BE49-F238E27FC236}">
                  <a16:creationId xmlns:a16="http://schemas.microsoft.com/office/drawing/2014/main" id="{1270D2CA-08BA-031D-829B-0DA5EA18F2DA}"/>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0" name="Oval 59">
              <a:extLst>
                <a:ext uri="{FF2B5EF4-FFF2-40B4-BE49-F238E27FC236}">
                  <a16:creationId xmlns:a16="http://schemas.microsoft.com/office/drawing/2014/main" id="{4CA9EDD9-AE73-15DB-D02F-7ABC002A8D6F}"/>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1" name="Oval 60">
              <a:extLst>
                <a:ext uri="{FF2B5EF4-FFF2-40B4-BE49-F238E27FC236}">
                  <a16:creationId xmlns:a16="http://schemas.microsoft.com/office/drawing/2014/main" id="{35D06F3E-CB4F-1EE5-D733-99C043A84051}"/>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2" name="Oval 61">
              <a:extLst>
                <a:ext uri="{FF2B5EF4-FFF2-40B4-BE49-F238E27FC236}">
                  <a16:creationId xmlns:a16="http://schemas.microsoft.com/office/drawing/2014/main" id="{93B9E46A-F81F-7848-EA40-3FFDC9D5B439}"/>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3" name="Oval 62">
              <a:extLst>
                <a:ext uri="{FF2B5EF4-FFF2-40B4-BE49-F238E27FC236}">
                  <a16:creationId xmlns:a16="http://schemas.microsoft.com/office/drawing/2014/main" id="{8F9CF5DC-CB1D-01A9-ADCC-AF3DCA337FBC}"/>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4" name="Oval 63">
              <a:extLst>
                <a:ext uri="{FF2B5EF4-FFF2-40B4-BE49-F238E27FC236}">
                  <a16:creationId xmlns:a16="http://schemas.microsoft.com/office/drawing/2014/main" id="{074E8FAD-B119-B6EA-E8D9-8F20F8E10C8A}"/>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5" name="Oval 64">
              <a:extLst>
                <a:ext uri="{FF2B5EF4-FFF2-40B4-BE49-F238E27FC236}">
                  <a16:creationId xmlns:a16="http://schemas.microsoft.com/office/drawing/2014/main" id="{49F4789C-9FD8-4238-BFB1-55764D52E21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6" name="Straight Connector 65">
              <a:extLst>
                <a:ext uri="{FF2B5EF4-FFF2-40B4-BE49-F238E27FC236}">
                  <a16:creationId xmlns:a16="http://schemas.microsoft.com/office/drawing/2014/main" id="{791D7129-1034-1140-530E-22A15A6BCAB4}"/>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67" name="Oval 66">
              <a:extLst>
                <a:ext uri="{FF2B5EF4-FFF2-40B4-BE49-F238E27FC236}">
                  <a16:creationId xmlns:a16="http://schemas.microsoft.com/office/drawing/2014/main" id="{48A0F316-0257-1EC8-B37D-0E3F6F40AAAB}"/>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68" name="Straight Connector 67">
              <a:extLst>
                <a:ext uri="{FF2B5EF4-FFF2-40B4-BE49-F238E27FC236}">
                  <a16:creationId xmlns:a16="http://schemas.microsoft.com/office/drawing/2014/main" id="{F0B92F3A-2C63-4DCC-25BD-15A43F06E4D8}"/>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69" name="Oval 68">
              <a:extLst>
                <a:ext uri="{FF2B5EF4-FFF2-40B4-BE49-F238E27FC236}">
                  <a16:creationId xmlns:a16="http://schemas.microsoft.com/office/drawing/2014/main" id="{F2B901A6-10E0-E7C3-FB67-88E619E6ACF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3096987981"/>
      </p:ext>
    </p:extLst>
  </p:cSld>
  <p:clrMapOvr>
    <a:masterClrMapping/>
  </p:clrMapOvr>
</p:sld>
</file>

<file path=ppt/slides/slide44.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D7D5F43E-93F5-B0FE-9D4C-0A19E9E54F2B}"/>
            </a:ext>
          </a:extLst>
        </p:cNvPr>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B1283178-022E-1D3B-9EE9-6A77337416E4}"/>
              </a:ext>
            </a:extLst>
          </p:cNvPr>
          <p:cNvCxnSpPr>
            <a:cxnSpLocks/>
          </p:cNvCxnSpPr>
          <p:nvPr/>
        </p:nvCxnSpPr>
        <p:spPr>
          <a:xfrm flipH="1">
            <a:off x="6264419" y="3429000"/>
            <a:ext cx="1925623" cy="792925"/>
          </a:xfrm>
          <a:prstGeom prst="lin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cxnSp>
      <p:sp>
        <p:nvSpPr>
          <p:cNvPr id="2" name="Title 1">
            <a:extLst>
              <a:ext uri="{FF2B5EF4-FFF2-40B4-BE49-F238E27FC236}">
                <a16:creationId xmlns:a16="http://schemas.microsoft.com/office/drawing/2014/main" id="{B25C5746-17CD-3781-92A6-B24D6499CC99}"/>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A7F027EB-A31A-C3A7-5F62-8A9BD66D1EE7}"/>
              </a:ext>
            </a:extLst>
          </p:cNvPr>
          <p:cNvSpPr>
            <a:spLocks noGrp="1"/>
          </p:cNvSpPr>
          <p:nvPr>
            <p:ph idx="1"/>
          </p:nvPr>
        </p:nvSpPr>
        <p:spPr/>
        <p:txBody>
          <a:bodyPr/>
          <a:lstStyle/>
          <a:p>
            <a:r>
              <a:rPr lang="en-US" i="1" dirty="0">
                <a:solidFill>
                  <a:schemeClr val="tx1"/>
                </a:solidFill>
              </a:rPr>
              <a:t>Pick a </a:t>
            </a:r>
            <a:r>
              <a:rPr lang="en-US" i="1" dirty="0">
                <a:solidFill>
                  <a:srgbClr val="00B050"/>
                </a:solidFill>
              </a:rPr>
              <a:t>random point</a:t>
            </a:r>
            <a:r>
              <a:rPr lang="en-US" i="1" dirty="0">
                <a:solidFill>
                  <a:schemeClr val="tx1"/>
                </a:solidFill>
              </a:rPr>
              <a:t>, and</a:t>
            </a:r>
          </a:p>
          <a:p>
            <a:r>
              <a:rPr lang="en-US" i="1" dirty="0">
                <a:solidFill>
                  <a:schemeClr val="tx1"/>
                </a:solidFill>
              </a:rPr>
              <a:t>find its </a:t>
            </a:r>
            <a:r>
              <a:rPr lang="en-US" i="1" dirty="0">
                <a:solidFill>
                  <a:srgbClr val="7030A0"/>
                </a:solidFill>
              </a:rPr>
              <a:t>nearest neighbor</a:t>
            </a:r>
            <a:r>
              <a:rPr lang="en-US" i="1" dirty="0">
                <a:solidFill>
                  <a:schemeClr val="tx1"/>
                </a:solidFill>
              </a:rPr>
              <a:t>;</a:t>
            </a:r>
          </a:p>
          <a:p>
            <a:r>
              <a:rPr lang="en-US" i="1" dirty="0">
                <a:solidFill>
                  <a:schemeClr val="tx1"/>
                </a:solidFill>
              </a:rPr>
              <a:t>never let it </a:t>
            </a:r>
            <a:r>
              <a:rPr lang="en-US" i="1" dirty="0">
                <a:solidFill>
                  <a:srgbClr val="D60093"/>
                </a:solidFill>
              </a:rPr>
              <a:t>get-too-far</a:t>
            </a:r>
            <a:r>
              <a:rPr lang="en-US" i="1" dirty="0">
                <a:solidFill>
                  <a:schemeClr val="tx1"/>
                </a:solidFill>
              </a:rPr>
              <a:t> away</a:t>
            </a:r>
          </a:p>
        </p:txBody>
      </p:sp>
      <p:sp>
        <p:nvSpPr>
          <p:cNvPr id="5" name="TextBox 4">
            <a:extLst>
              <a:ext uri="{FF2B5EF4-FFF2-40B4-BE49-F238E27FC236}">
                <a16:creationId xmlns:a16="http://schemas.microsoft.com/office/drawing/2014/main" id="{649E9839-6AE8-E9E6-E05D-02620CD737F4}"/>
              </a:ext>
            </a:extLst>
          </p:cNvPr>
          <p:cNvSpPr txBox="1"/>
          <p:nvPr/>
        </p:nvSpPr>
        <p:spPr>
          <a:xfrm>
            <a:off x="165399" y="1157350"/>
            <a:ext cx="431650" cy="369332"/>
          </a:xfrm>
          <a:prstGeom prst="rect">
            <a:avLst/>
          </a:prstGeom>
          <a:noFill/>
        </p:spPr>
        <p:txBody>
          <a:bodyPr wrap="square">
            <a:spAutoFit/>
          </a:bodyPr>
          <a:lstStyle/>
          <a:p>
            <a:r>
              <a:rPr lang="en-US" dirty="0">
                <a:solidFill>
                  <a:srgbClr val="00B050"/>
                </a:solidFill>
              </a:rPr>
              <a:t>🎵</a:t>
            </a:r>
          </a:p>
        </p:txBody>
      </p:sp>
      <p:sp>
        <p:nvSpPr>
          <p:cNvPr id="7" name="TextBox 6">
            <a:extLst>
              <a:ext uri="{FF2B5EF4-FFF2-40B4-BE49-F238E27FC236}">
                <a16:creationId xmlns:a16="http://schemas.microsoft.com/office/drawing/2014/main" id="{61B5BA9B-AE31-A5C3-197F-693D2BCF5190}"/>
              </a:ext>
            </a:extLst>
          </p:cNvPr>
          <p:cNvSpPr txBox="1"/>
          <p:nvPr/>
        </p:nvSpPr>
        <p:spPr>
          <a:xfrm>
            <a:off x="4588585" y="2186497"/>
            <a:ext cx="431650" cy="369332"/>
          </a:xfrm>
          <a:prstGeom prst="rect">
            <a:avLst/>
          </a:prstGeom>
          <a:noFill/>
        </p:spPr>
        <p:txBody>
          <a:bodyPr wrap="square">
            <a:spAutoFit/>
          </a:bodyPr>
          <a:lstStyle/>
          <a:p>
            <a:r>
              <a:rPr lang="en-US" dirty="0">
                <a:solidFill>
                  <a:srgbClr val="00B050"/>
                </a:solidFill>
              </a:rPr>
              <a:t>🎵</a:t>
            </a:r>
          </a:p>
        </p:txBody>
      </p:sp>
      <p:sp>
        <p:nvSpPr>
          <p:cNvPr id="9" name="Oval 8">
            <a:extLst>
              <a:ext uri="{FF2B5EF4-FFF2-40B4-BE49-F238E27FC236}">
                <a16:creationId xmlns:a16="http://schemas.microsoft.com/office/drawing/2014/main" id="{358FB780-2B73-EDFB-CDA0-4C9BA36EB862}"/>
              </a:ext>
            </a:extLst>
          </p:cNvPr>
          <p:cNvSpPr/>
          <p:nvPr/>
        </p:nvSpPr>
        <p:spPr>
          <a:xfrm>
            <a:off x="8081349" y="3326802"/>
            <a:ext cx="215153" cy="217843"/>
          </a:xfrm>
          <a:prstGeom prst="ellipse">
            <a:avLst/>
          </a:prstGeom>
          <a:solidFill>
            <a:schemeClr val="bg1"/>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B02181AF-49B2-017B-96F1-CBFF56AAB21F}"/>
              </a:ext>
            </a:extLst>
          </p:cNvPr>
          <p:cNvGrpSpPr/>
          <p:nvPr/>
        </p:nvGrpSpPr>
        <p:grpSpPr>
          <a:xfrm>
            <a:off x="3304498" y="2888977"/>
            <a:ext cx="4287212" cy="2743200"/>
            <a:chOff x="7999883" y="-279506"/>
            <a:chExt cx="4287212" cy="2743200"/>
          </a:xfrm>
        </p:grpSpPr>
        <p:grpSp>
          <p:nvGrpSpPr>
            <p:cNvPr id="13" name="Group 12">
              <a:extLst>
                <a:ext uri="{FF2B5EF4-FFF2-40B4-BE49-F238E27FC236}">
                  <a16:creationId xmlns:a16="http://schemas.microsoft.com/office/drawing/2014/main" id="{6C76ECB3-C204-B180-0DAC-FC616CD90BA5}"/>
                </a:ext>
              </a:extLst>
            </p:cNvPr>
            <p:cNvGrpSpPr/>
            <p:nvPr/>
          </p:nvGrpSpPr>
          <p:grpSpPr>
            <a:xfrm>
              <a:off x="9543895" y="-279506"/>
              <a:ext cx="2743200" cy="2743200"/>
              <a:chOff x="7266791" y="1269784"/>
              <a:chExt cx="2743200" cy="2743200"/>
            </a:xfrm>
          </p:grpSpPr>
          <p:sp>
            <p:nvSpPr>
              <p:cNvPr id="10" name="Oval 9">
                <a:extLst>
                  <a:ext uri="{FF2B5EF4-FFF2-40B4-BE49-F238E27FC236}">
                    <a16:creationId xmlns:a16="http://schemas.microsoft.com/office/drawing/2014/main" id="{FC5E01DC-64B4-6778-B3FA-AD3E11E84CB1}"/>
                  </a:ext>
                </a:extLst>
              </p:cNvPr>
              <p:cNvSpPr/>
              <p:nvPr/>
            </p:nvSpPr>
            <p:spPr>
              <a:xfrm>
                <a:off x="7266791" y="1269784"/>
                <a:ext cx="2743200" cy="2743200"/>
              </a:xfrm>
              <a:prstGeom prst="ellips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240E0220-F79D-D57B-C59E-5CE51650A475}"/>
                  </a:ext>
                </a:extLst>
              </p:cNvPr>
              <p:cNvCxnSpPr>
                <a:cxnSpLocks/>
              </p:cNvCxnSpPr>
              <p:nvPr/>
            </p:nvCxnSpPr>
            <p:spPr>
              <a:xfrm flipH="1">
                <a:off x="7273935" y="2609456"/>
                <a:ext cx="1371600" cy="0"/>
              </a:xfrm>
              <a:prstGeom prst="lin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cxnSp>
        </p:grpSp>
        <p:sp>
          <p:nvSpPr>
            <p:cNvPr id="17" name="TextBox 16">
              <a:extLst>
                <a:ext uri="{FF2B5EF4-FFF2-40B4-BE49-F238E27FC236}">
                  <a16:creationId xmlns:a16="http://schemas.microsoft.com/office/drawing/2014/main" id="{6C83ECBA-A8FB-4169-84F9-20989CA8C4F9}"/>
                </a:ext>
              </a:extLst>
            </p:cNvPr>
            <p:cNvSpPr txBox="1"/>
            <p:nvPr/>
          </p:nvSpPr>
          <p:spPr>
            <a:xfrm>
              <a:off x="7999883" y="267241"/>
              <a:ext cx="1544012" cy="461665"/>
            </a:xfrm>
            <a:prstGeom prst="rect">
              <a:avLst/>
            </a:prstGeom>
            <a:noFill/>
          </p:spPr>
          <p:txBody>
            <a:bodyPr wrap="none" rtlCol="0">
              <a:spAutoFit/>
            </a:bodyPr>
            <a:lstStyle/>
            <a:p>
              <a:r>
                <a:rPr lang="en-US" sz="2400" dirty="0" err="1">
                  <a:solidFill>
                    <a:srgbClr val="D60093"/>
                  </a:solidFill>
                  <a:latin typeface="Consolas" panose="020B0609020204030204" pitchFamily="49" charset="0"/>
                </a:rPr>
                <a:t>max_edge</a:t>
              </a:r>
              <a:endParaRPr lang="en-US" sz="2400" dirty="0">
                <a:solidFill>
                  <a:srgbClr val="D60093"/>
                </a:solidFill>
                <a:latin typeface="Consolas" panose="020B0609020204030204" pitchFamily="49" charset="0"/>
              </a:endParaRPr>
            </a:p>
          </p:txBody>
        </p:sp>
        <p:sp>
          <p:nvSpPr>
            <p:cNvPr id="18" name="Arc 17">
              <a:extLst>
                <a:ext uri="{FF2B5EF4-FFF2-40B4-BE49-F238E27FC236}">
                  <a16:creationId xmlns:a16="http://schemas.microsoft.com/office/drawing/2014/main" id="{685D4263-D349-3238-2B80-42B8989B3FA1}"/>
                </a:ext>
              </a:extLst>
            </p:cNvPr>
            <p:cNvSpPr/>
            <p:nvPr/>
          </p:nvSpPr>
          <p:spPr>
            <a:xfrm>
              <a:off x="9106924" y="557231"/>
              <a:ext cx="907254" cy="1033065"/>
            </a:xfrm>
            <a:prstGeom prst="arc">
              <a:avLst>
                <a:gd name="adj1" fmla="val 16200000"/>
                <a:gd name="adj2" fmla="val 20729467"/>
              </a:avLst>
            </a:prstGeom>
            <a:ln w="3175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8A6B71B2-5112-4A14-2891-A8B814754EF7}"/>
              </a:ext>
            </a:extLst>
          </p:cNvPr>
          <p:cNvGrpSpPr/>
          <p:nvPr/>
        </p:nvGrpSpPr>
        <p:grpSpPr>
          <a:xfrm>
            <a:off x="4745762" y="4126465"/>
            <a:ext cx="2365826" cy="2183111"/>
            <a:chOff x="4517162" y="3614880"/>
            <a:chExt cx="2365826" cy="2183111"/>
          </a:xfrm>
        </p:grpSpPr>
        <p:cxnSp>
          <p:nvCxnSpPr>
            <p:cNvPr id="8" name="Straight Connector 7">
              <a:extLst>
                <a:ext uri="{FF2B5EF4-FFF2-40B4-BE49-F238E27FC236}">
                  <a16:creationId xmlns:a16="http://schemas.microsoft.com/office/drawing/2014/main" id="{551CAC84-FE02-9ABC-FAD5-C921D8DA2CEE}"/>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6F65CF2B-53D9-C5F7-C8E1-93219A8DE633}"/>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93BB791E-549C-B162-800A-4A6471452185}"/>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63554F24-8965-1097-F20C-82AFBC08F812}"/>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ED487668-7D04-4311-5CA6-C1C45A27F244}"/>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4D57205F-8C25-8F9D-0B49-F05326BD57CA}"/>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2E49CC58-C0E1-6DE6-EB0D-0F91A62AE4A6}"/>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38" name="Oval 37">
              <a:extLst>
                <a:ext uri="{FF2B5EF4-FFF2-40B4-BE49-F238E27FC236}">
                  <a16:creationId xmlns:a16="http://schemas.microsoft.com/office/drawing/2014/main" id="{6059E62E-A7DF-47AF-4148-4AD04A430E14}"/>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629BD1A5-2106-54C8-FE80-8D193212F845}"/>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10CD5B80-D230-43E7-D815-FDCD63000AE5}"/>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D76B5BFE-6940-F03D-7430-6966AE012A24}"/>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0011291-7229-83D9-0088-DE2BAB8C1F2A}"/>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B7405DAE-B6BD-667F-11AC-F8442B780631}"/>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8A662636-CCD7-9B59-9F24-2DB4BBC58119}"/>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13C89951-F6B8-11A5-CF18-382C4E6F99E4}"/>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C16E48C6-D92C-2EE2-8045-BE8FC8890633}"/>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4" name="Oval 53">
              <a:extLst>
                <a:ext uri="{FF2B5EF4-FFF2-40B4-BE49-F238E27FC236}">
                  <a16:creationId xmlns:a16="http://schemas.microsoft.com/office/drawing/2014/main" id="{137CC19A-347F-389D-2611-468BE9BBDFEF}"/>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3CCE805F-188C-EB68-BFFA-429E1592627C}"/>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4C7DAACF-17EB-72DC-6675-08D9A4438974}"/>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896DE9F6-B823-522D-D5F3-ED62C241A9ED}"/>
              </a:ext>
            </a:extLst>
          </p:cNvPr>
          <p:cNvCxnSpPr>
            <a:cxnSpLocks/>
          </p:cNvCxnSpPr>
          <p:nvPr/>
        </p:nvCxnSpPr>
        <p:spPr>
          <a:xfrm flipV="1">
            <a:off x="6253546" y="3734533"/>
            <a:ext cx="1184900" cy="500473"/>
          </a:xfrm>
          <a:prstGeom prst="line">
            <a:avLst/>
          </a:prstGeom>
          <a:ln w="63500">
            <a:solidFill>
              <a:srgbClr val="7030A0"/>
            </a:solidFill>
          </a:ln>
        </p:spPr>
        <p:style>
          <a:lnRef idx="1">
            <a:schemeClr val="accent2"/>
          </a:lnRef>
          <a:fillRef idx="0">
            <a:schemeClr val="accent2"/>
          </a:fillRef>
          <a:effectRef idx="0">
            <a:schemeClr val="accent2"/>
          </a:effectRef>
          <a:fontRef idx="minor">
            <a:schemeClr val="tx1"/>
          </a:fontRef>
        </p:style>
      </p:cxnSp>
      <p:sp>
        <p:nvSpPr>
          <p:cNvPr id="66" name="Oval 65">
            <a:extLst>
              <a:ext uri="{FF2B5EF4-FFF2-40B4-BE49-F238E27FC236}">
                <a16:creationId xmlns:a16="http://schemas.microsoft.com/office/drawing/2014/main" id="{B40FA28F-FE7E-93BC-95D9-E7257EE8246C}"/>
              </a:ext>
            </a:extLst>
          </p:cNvPr>
          <p:cNvSpPr/>
          <p:nvPr/>
        </p:nvSpPr>
        <p:spPr>
          <a:xfrm>
            <a:off x="6152694" y="4120666"/>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C5103BF9-9F80-02EB-9657-3EDD9DBCA236}"/>
              </a:ext>
            </a:extLst>
          </p:cNvPr>
          <p:cNvSpPr/>
          <p:nvPr/>
        </p:nvSpPr>
        <p:spPr>
          <a:xfrm>
            <a:off x="8090041" y="3330168"/>
            <a:ext cx="215153" cy="217843"/>
          </a:xfrm>
          <a:prstGeom prst="ellipse">
            <a:avLst/>
          </a:prstGeom>
          <a:solidFill>
            <a:srgbClr val="00B050"/>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510368230"/>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childTnLst>
                          </p:cTn>
                        </p:par>
                      </p:childTnLst>
                    </p:cTn>
                  </p:par>
                  <p:par>
                    <p:cTn id="7" fill="hold">
                      <p:stCondLst>
                        <p:cond delay="indefinite"/>
                      </p:stCondLst>
                      <p:childTnLst>
                        <p:par>
                          <p:cTn id="8" fill="hold">
                            <p:stCondLst>
                              <p:cond delay="0"/>
                            </p:stCondLst>
                            <p:childTnLst>
                              <p:par>
                                <p:cTn id="9" presetID="1" presetClass="entr" presetSubtype="0" fill="hold" grpId="0" nodeType="clickEffect">
                                  <p:stCondLst>
                                    <p:cond delay="0"/>
                                  </p:stCondLst>
                                  <p:childTnLst>
                                    <p:set>
                                      <p:cBhvr>
                                        <p:cTn id="10" dur="1" fill="hold">
                                          <p:stCondLst>
                                            <p:cond delay="0"/>
                                          </p:stCondLst>
                                        </p:cTn>
                                        <p:tgtEl>
                                          <p:spTgt spid="66"/>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67"/>
                                        </p:tgtEl>
                                        <p:attrNameLst>
                                          <p:attrName>style.visibility</p:attrName>
                                        </p:attrNameLst>
                                      </p:cBhvr>
                                      <p:to>
                                        <p:strVal val="visible"/>
                                      </p:to>
                                    </p:set>
                                  </p:childTnLst>
                                </p:cTn>
                              </p:par>
                            </p:childTnLst>
                          </p:cTn>
                        </p:par>
                      </p:childTnLst>
                    </p:cTn>
                  </p:par>
                  <p:par>
                    <p:cTn id="13" fill="hold">
                      <p:stCondLst>
                        <p:cond delay="indefinite"/>
                      </p:stCondLst>
                      <p:childTnLst>
                        <p:par>
                          <p:cTn id="14" fill="hold">
                            <p:stCondLst>
                              <p:cond delay="0"/>
                            </p:stCondLst>
                            <p:childTnLst>
                              <p:par>
                                <p:cTn id="15" presetID="1" presetClass="entr" presetSubtype="0" fill="hold" nodeType="clickEffect">
                                  <p:stCondLst>
                                    <p:cond delay="0"/>
                                  </p:stCondLst>
                                  <p:childTnLst>
                                    <p:set>
                                      <p:cBhvr>
                                        <p:cTn id="16" dur="1" fill="hold">
                                          <p:stCondLst>
                                            <p:cond delay="0"/>
                                          </p:stCondLst>
                                        </p:cTn>
                                        <p:tgtEl>
                                          <p:spTgt spid="19"/>
                                        </p:tgtEl>
                                        <p:attrNameLst>
                                          <p:attrName>style.visibility</p:attrName>
                                        </p:attrNameLst>
                                      </p:cBhvr>
                                      <p:to>
                                        <p:strVal val="visible"/>
                                      </p:to>
                                    </p:set>
                                  </p:childTnLst>
                                </p:cTn>
                              </p:par>
                            </p:childTnLst>
                          </p:cTn>
                        </p:par>
                      </p:childTnLst>
                    </p:cTn>
                  </p:par>
                  <p:par>
                    <p:cTn id="17" fill="hold">
                      <p:stCondLst>
                        <p:cond delay="indefinite"/>
                      </p:stCondLst>
                      <p:childTnLst>
                        <p:par>
                          <p:cTn id="18" fill="hold">
                            <p:stCondLst>
                              <p:cond delay="0"/>
                            </p:stCondLst>
                            <p:childTnLst>
                              <p:par>
                                <p:cTn id="19" presetID="1" presetClass="entr" presetSubtype="0" fill="hold" grpId="0" nodeType="clickEffect">
                                  <p:stCondLst>
                                    <p:cond delay="0"/>
                                  </p:stCondLst>
                                  <p:childTnLst>
                                    <p:set>
                                      <p:cBhvr>
                                        <p:cTn id="20" dur="1" fill="hold">
                                          <p:stCondLst>
                                            <p:cond delay="0"/>
                                          </p:stCondLst>
                                        </p:cTn>
                                        <p:tgtEl>
                                          <p:spTgt spid="75"/>
                                        </p:tgtEl>
                                        <p:attrNameLst>
                                          <p:attrName>style.visibility</p:attrName>
                                        </p:attrNameLst>
                                      </p:cBhvr>
                                      <p:to>
                                        <p:strVal val="visible"/>
                                      </p:to>
                                    </p:set>
                                  </p:childTnLst>
                                </p:cTn>
                              </p:par>
                            </p:childTnLst>
                          </p:cTn>
                        </p:par>
                        <p:par>
                          <p:cTn id="21" fill="hold">
                            <p:stCondLst>
                              <p:cond delay="0"/>
                            </p:stCondLst>
                            <p:childTnLst>
                              <p:par>
                                <p:cTn id="22" presetID="42" presetClass="path" presetSubtype="0" accel="50000" decel="50000" fill="hold" grpId="1" nodeType="afterEffect">
                                  <p:stCondLst>
                                    <p:cond delay="0"/>
                                  </p:stCondLst>
                                  <p:childTnLst>
                                    <p:animMotion origin="layout" path="M 4.16667E-6 1.11111E-6 L -0.05899 0.04097 " pathEditMode="relative" rAng="0" ptsTypes="AA">
                                      <p:cBhvr>
                                        <p:cTn id="23" dur="2000" fill="hold"/>
                                        <p:tgtEl>
                                          <p:spTgt spid="75"/>
                                        </p:tgtEl>
                                        <p:attrNameLst>
                                          <p:attrName>ppt_x</p:attrName>
                                          <p:attrName>ppt_y</p:attrName>
                                        </p:attrNameLst>
                                      </p:cBhvr>
                                      <p:rCtr x="-2956" y="2037"/>
                                    </p:animMotion>
                                  </p:childTnLst>
                                </p:cTn>
                              </p:par>
                            </p:childTnLst>
                          </p:cTn>
                        </p:par>
                        <p:par>
                          <p:cTn id="24" fill="hold">
                            <p:stCondLst>
                              <p:cond delay="2000"/>
                            </p:stCondLst>
                            <p:childTnLst>
                              <p:par>
                                <p:cTn id="25" presetID="1" presetClass="entr" presetSubtype="0" fill="hold" nodeType="afterEffect">
                                  <p:stCondLst>
                                    <p:cond delay="0"/>
                                  </p:stCondLst>
                                  <p:childTnLst>
                                    <p:set>
                                      <p:cBhvr>
                                        <p:cTn id="2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6" grpId="0" animBg="1"/>
      <p:bldP spid="75" grpId="0" animBg="1"/>
      <p:bldP spid="75" grpId="1" animBg="1"/>
    </p:bldLst>
  </p:timing>
</p:sld>
</file>

<file path=ppt/slides/slide4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ABA726C3-CA45-4C17-C2AD-1BC13F5EA5F8}"/>
            </a:ext>
          </a:extLst>
        </p:cNvPr>
        <p:cNvGrpSpPr/>
        <p:nvPr/>
      </p:nvGrpSpPr>
      <p:grpSpPr>
        <a:xfrm>
          <a:off x="0" y="0"/>
          <a:ext cx="0" cy="0"/>
          <a:chOff x="0" y="0"/>
          <a:chExt cx="0" cy="0"/>
        </a:xfrm>
      </p:grpSpPr>
      <p:cxnSp>
        <p:nvCxnSpPr>
          <p:cNvPr id="67" name="Straight Connector 66">
            <a:extLst>
              <a:ext uri="{FF2B5EF4-FFF2-40B4-BE49-F238E27FC236}">
                <a16:creationId xmlns:a16="http://schemas.microsoft.com/office/drawing/2014/main" id="{C2D2A991-F591-577B-547F-1E8A0D0A3F79}"/>
              </a:ext>
            </a:extLst>
          </p:cNvPr>
          <p:cNvCxnSpPr>
            <a:cxnSpLocks/>
          </p:cNvCxnSpPr>
          <p:nvPr/>
        </p:nvCxnSpPr>
        <p:spPr>
          <a:xfrm flipH="1">
            <a:off x="9433069" y="3610293"/>
            <a:ext cx="1925623" cy="792925"/>
          </a:xfrm>
          <a:prstGeom prst="line">
            <a:avLst/>
          </a:prstGeom>
          <a:noFill/>
          <a:ln w="38100">
            <a:solidFill>
              <a:srgbClr val="7030A0"/>
            </a:solidFill>
            <a:prstDash val="dash"/>
          </a:ln>
        </p:spPr>
        <p:style>
          <a:lnRef idx="2">
            <a:schemeClr val="accent1">
              <a:shade val="15000"/>
            </a:schemeClr>
          </a:lnRef>
          <a:fillRef idx="1">
            <a:schemeClr val="accent1"/>
          </a:fillRef>
          <a:effectRef idx="0">
            <a:schemeClr val="accent1"/>
          </a:effectRef>
          <a:fontRef idx="minor">
            <a:schemeClr val="lt1"/>
          </a:fontRef>
        </p:style>
      </p:cxnSp>
      <p:sp>
        <p:nvSpPr>
          <p:cNvPr id="2" name="Title 1">
            <a:extLst>
              <a:ext uri="{FF2B5EF4-FFF2-40B4-BE49-F238E27FC236}">
                <a16:creationId xmlns:a16="http://schemas.microsoft.com/office/drawing/2014/main" id="{50F5F8B4-7846-7A92-6BFB-0369E9045F10}"/>
              </a:ext>
            </a:extLst>
          </p:cNvPr>
          <p:cNvSpPr>
            <a:spLocks noGrp="1"/>
          </p:cNvSpPr>
          <p:nvPr>
            <p:ph type="title"/>
          </p:nvPr>
        </p:nvSpPr>
        <p:spPr/>
        <p:txBody>
          <a:bodyPr/>
          <a:lstStyle/>
          <a:p>
            <a:r>
              <a:rPr lang="en-US"/>
              <a:t>RRT (Rapidly-Exploring Random Trees)</a:t>
            </a:r>
            <a:endParaRPr lang="en-US" dirty="0"/>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C4466CA5-0503-89CC-9A2D-8A715BD9A110}"/>
                  </a:ext>
                </a:extLst>
              </p:cNvPr>
              <p:cNvSpPr>
                <a:spLocks noGrp="1"/>
              </p:cNvSpPr>
              <p:nvPr>
                <p:ph idx="1"/>
              </p:nvPr>
            </p:nvSpPr>
            <p:spPr>
              <a:xfrm>
                <a:off x="552099" y="1113178"/>
                <a:ext cx="7220301" cy="4935678"/>
              </a:xfrm>
            </p:spPr>
            <p:txBody>
              <a:bodyPr/>
              <a:lstStyle/>
              <a:p>
                <a:r>
                  <a:rPr lang="en-US" dirty="0">
                    <a:solidFill>
                      <a:schemeClr val="tx1"/>
                    </a:solidFill>
                  </a:rPr>
                  <a:t>Initialize tree with node containing </a:t>
                </a:r>
                <a14:m>
                  <m:oMath xmlns:m="http://schemas.openxmlformats.org/officeDocument/2006/math">
                    <m:sSub>
                      <m:sSubPr>
                        <m:ctrlPr>
                          <a:rPr lang="en-US" b="1" i="0" dirty="0" smtClean="0">
                            <a:solidFill>
                              <a:srgbClr val="C00000"/>
                            </a:solidFill>
                            <a:latin typeface="Cambria Math" panose="02040503050406030204" pitchFamily="18" charset="0"/>
                          </a:rPr>
                        </m:ctrlPr>
                      </m:sSubPr>
                      <m:e>
                        <m:r>
                          <a:rPr lang="en-US" b="1" i="0" dirty="0" smtClean="0">
                            <a:solidFill>
                              <a:srgbClr val="C00000"/>
                            </a:solidFill>
                            <a:latin typeface="Cambria Math" panose="02040503050406030204" pitchFamily="18" charset="0"/>
                          </a:rPr>
                          <m:t>𝐪</m:t>
                        </m:r>
                      </m:e>
                      <m:sub>
                        <m:r>
                          <a:rPr lang="en-US" i="1" dirty="0" smtClean="0">
                            <a:solidFill>
                              <a:srgbClr val="C00000"/>
                            </a:solidFill>
                            <a:latin typeface="Cambria Math" panose="02040503050406030204" pitchFamily="18" charset="0"/>
                          </a:rPr>
                          <m:t>𝑖𝑛𝑖𝑡</m:t>
                        </m:r>
                      </m:sub>
                    </m:sSub>
                  </m:oMath>
                </a14:m>
                <a:endParaRPr lang="en-US" dirty="0">
                  <a:solidFill>
                    <a:srgbClr val="C00000"/>
                  </a:solidFill>
                </a:endParaRPr>
              </a:p>
              <a:p>
                <a:r>
                  <a:rPr lang="en-US" dirty="0">
                    <a:solidFill>
                      <a:schemeClr val="tx1"/>
                    </a:solidFill>
                  </a:rPr>
                  <a:t>While a </a:t>
                </a:r>
                <a14:m>
                  <m:oMath xmlns:m="http://schemas.openxmlformats.org/officeDocument/2006/math">
                    <m:sSub>
                      <m:sSubPr>
                        <m:ctrlPr>
                          <a:rPr lang="en-US" b="1" dirty="0">
                            <a:solidFill>
                              <a:srgbClr val="00B0F0"/>
                            </a:solidFill>
                            <a:latin typeface="Cambria Math" panose="02040503050406030204" pitchFamily="18" charset="0"/>
                          </a:rPr>
                        </m:ctrlPr>
                      </m:sSubPr>
                      <m:e>
                        <m:r>
                          <a:rPr lang="en-US" b="1" dirty="0">
                            <a:solidFill>
                              <a:srgbClr val="00B0F0"/>
                            </a:solidFill>
                            <a:latin typeface="Cambria Math" panose="02040503050406030204" pitchFamily="18" charset="0"/>
                          </a:rPr>
                          <m:t>𝐪</m:t>
                        </m:r>
                      </m:e>
                      <m:sub>
                        <m:r>
                          <a:rPr lang="en-US" b="0" i="1" dirty="0" smtClean="0">
                            <a:solidFill>
                              <a:srgbClr val="00B0F0"/>
                            </a:solidFill>
                            <a:latin typeface="Cambria Math" panose="02040503050406030204" pitchFamily="18" charset="0"/>
                          </a:rPr>
                          <m:t>𝑔𝑜𝑎𝑙</m:t>
                        </m:r>
                      </m:sub>
                    </m:sSub>
                  </m:oMath>
                </a14:m>
                <a:r>
                  <a:rPr lang="en-US" dirty="0">
                    <a:solidFill>
                      <a:schemeClr val="tx1"/>
                    </a:solidFill>
                  </a:rPr>
                  <a:t> has not been reached</a:t>
                </a:r>
              </a:p>
              <a:p>
                <a:pPr marL="514350" indent="-514350">
                  <a:buFont typeface="+mj-lt"/>
                  <a:buAutoNum type="arabicPeriod"/>
                </a:pPr>
                <a:r>
                  <a:rPr lang="en-US" dirty="0">
                    <a:solidFill>
                      <a:schemeClr val="tx1"/>
                    </a:solidFill>
                  </a:rPr>
                  <a:t>Sample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b="0" i="1" dirty="0" smtClean="0">
                            <a:solidFill>
                              <a:srgbClr val="92D050"/>
                            </a:solidFill>
                            <a:latin typeface="Cambria Math" panose="02040503050406030204" pitchFamily="18" charset="0"/>
                          </a:rPr>
                          <m:t>𝑟𝑎𝑛𝑑</m:t>
                        </m:r>
                      </m:sub>
                    </m:sSub>
                  </m:oMath>
                </a14:m>
                <a:r>
                  <a:rPr lang="en-US" dirty="0">
                    <a:solidFill>
                      <a:schemeClr val="tx1"/>
                    </a:solidFill>
                  </a:rPr>
                  <a:t> from configuration space</a:t>
                </a:r>
              </a:p>
              <a:p>
                <a:pPr marL="514350" indent="-514350">
                  <a:buFont typeface="+mj-lt"/>
                  <a:buAutoNum type="arabicPeriod"/>
                </a:pPr>
                <a:r>
                  <a:rPr lang="en-US" dirty="0">
                    <a:solidFill>
                      <a:schemeClr val="tx1"/>
                    </a:solidFill>
                  </a:rPr>
                  <a:t>Find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b="0" i="1" dirty="0" smtClean="0">
                            <a:solidFill>
                              <a:srgbClr val="7030A0"/>
                            </a:solidFill>
                            <a:latin typeface="Cambria Math" panose="02040503050406030204" pitchFamily="18" charset="0"/>
                          </a:rPr>
                          <m:t>𝑛𝑒𝑎𝑟</m:t>
                        </m:r>
                      </m:sub>
                    </m:sSub>
                  </m:oMath>
                </a14:m>
                <a:r>
                  <a:rPr lang="en-US" dirty="0">
                    <a:solidFill>
                      <a:schemeClr val="tx1"/>
                    </a:solidFill>
                  </a:rPr>
                  <a:t>, the node in tree closest to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b="1" dirty="0">
                  <a:solidFill>
                    <a:srgbClr val="92D050"/>
                  </a:solidFill>
                </a:endParaRPr>
              </a:p>
              <a:p>
                <a:pPr marL="514350" indent="-514350">
                  <a:buFont typeface="+mj-lt"/>
                  <a:buAutoNum type="arabicPeriod"/>
                </a:pPr>
                <a:r>
                  <a:rPr lang="en-US" dirty="0">
                    <a:solidFill>
                      <a:schemeClr val="tx1"/>
                    </a:solidFill>
                  </a:rPr>
                  <a:t>If </a:t>
                </a:r>
                <a14:m>
                  <m:oMath xmlns:m="http://schemas.openxmlformats.org/officeDocument/2006/math">
                    <m:r>
                      <a:rPr lang="en-US" b="0" i="1" smtClean="0">
                        <a:solidFill>
                          <a:schemeClr val="tx1"/>
                        </a:solidFill>
                        <a:latin typeface="Cambria Math" panose="02040503050406030204" pitchFamily="18" charset="0"/>
                      </a:rPr>
                      <m:t>𝑑𝑖𝑠𝑡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𝑛𝑒𝑎𝑟</m:t>
                            </m:r>
                          </m:sub>
                        </m:sSub>
                        <m:r>
                          <a:rPr lang="en-US" b="0" i="1" smtClean="0">
                            <a:solidFill>
                              <a:schemeClr val="tx1"/>
                            </a:solidFill>
                            <a:latin typeface="Cambria Math" panose="02040503050406030204" pitchFamily="18" charset="0"/>
                          </a:rPr>
                          <m:t>,</m:t>
                        </m:r>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e>
                    </m:d>
                    <m:r>
                      <a:rPr lang="en-US" b="0" i="1" smtClean="0">
                        <a:solidFill>
                          <a:schemeClr val="tx1"/>
                        </a:solidFill>
                        <a:latin typeface="Cambria Math" panose="02040503050406030204" pitchFamily="18" charset="0"/>
                      </a:rPr>
                      <m:t>≤</m:t>
                    </m:r>
                    <m:r>
                      <m:rPr>
                        <m:sty m:val="p"/>
                      </m:rPr>
                      <a:rPr lang="en-US" b="0" i="0" smtClean="0">
                        <a:solidFill>
                          <a:srgbClr val="D60093"/>
                        </a:solidFill>
                        <a:latin typeface="Cambria Math" panose="02040503050406030204" pitchFamily="18" charset="0"/>
                      </a:rPr>
                      <m:t>max</m:t>
                    </m:r>
                    <m:r>
                      <a:rPr lang="en-US" b="0" i="0" smtClean="0">
                        <a:solidFill>
                          <a:srgbClr val="D60093"/>
                        </a:solidFill>
                        <a:latin typeface="Cambria Math" panose="02040503050406030204" pitchFamily="18" charset="0"/>
                      </a:rPr>
                      <m:t>_</m:t>
                    </m:r>
                    <m:r>
                      <m:rPr>
                        <m:sty m:val="p"/>
                      </m:rPr>
                      <a:rPr lang="en-US" b="0" i="0" smtClean="0">
                        <a:solidFill>
                          <a:srgbClr val="D60093"/>
                        </a:solidFill>
                        <a:latin typeface="Cambria Math" panose="02040503050406030204" pitchFamily="18" charset="0"/>
                      </a:rPr>
                      <m:t>edge</m:t>
                    </m:r>
                  </m:oMath>
                </a14:m>
                <a:endParaRPr lang="en-US" dirty="0">
                  <a:solidFill>
                    <a:schemeClr val="tx1"/>
                  </a:solidFill>
                </a:endParaRPr>
              </a:p>
              <a:p>
                <a:pPr marL="1198563" lvl="3" indent="-514350">
                  <a:buFont typeface="+mj-lt"/>
                  <a:buAutoNum type="alphaLcPeriod"/>
                </a:pPr>
                <a14:m>
                  <m:oMath xmlns:m="http://schemas.openxmlformats.org/officeDocument/2006/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b="0" i="1" dirty="0" smtClean="0">
                            <a:solidFill>
                              <a:srgbClr val="00B050"/>
                            </a:solidFill>
                            <a:latin typeface="Cambria Math" panose="02040503050406030204" pitchFamily="18" charset="0"/>
                          </a:rPr>
                          <m:t>𝑛𝑒𝑤</m:t>
                        </m:r>
                      </m:sub>
                    </m:sSub>
                    <m:r>
                      <a:rPr lang="en-US" sz="2600" b="0" i="1" smtClean="0">
                        <a:solidFill>
                          <a:schemeClr val="tx1"/>
                        </a:solidFill>
                        <a:latin typeface="Cambria Math" panose="02040503050406030204" pitchFamily="18" charset="0"/>
                      </a:rPr>
                      <m:t>←</m:t>
                    </m:r>
                    <m:sSub>
                      <m:sSubPr>
                        <m:ctrlPr>
                          <a:rPr lang="en-US" sz="2600" b="1" dirty="0">
                            <a:solidFill>
                              <a:srgbClr val="92D050"/>
                            </a:solidFill>
                            <a:latin typeface="Cambria Math" panose="02040503050406030204" pitchFamily="18" charset="0"/>
                          </a:rPr>
                        </m:ctrlPr>
                      </m:sSubPr>
                      <m:e>
                        <m:r>
                          <a:rPr lang="en-US" sz="2600" b="1" dirty="0">
                            <a:solidFill>
                              <a:srgbClr val="92D050"/>
                            </a:solidFill>
                            <a:latin typeface="Cambria Math" panose="02040503050406030204" pitchFamily="18" charset="0"/>
                          </a:rPr>
                          <m:t>𝐪</m:t>
                        </m:r>
                      </m:e>
                      <m:sub>
                        <m:r>
                          <a:rPr lang="en-US" sz="2600" i="1" dirty="0">
                            <a:solidFill>
                              <a:srgbClr val="92D050"/>
                            </a:solidFill>
                            <a:latin typeface="Cambria Math" panose="02040503050406030204" pitchFamily="18" charset="0"/>
                          </a:rPr>
                          <m:t>𝑟𝑎𝑛𝑑</m:t>
                        </m:r>
                      </m:sub>
                    </m:sSub>
                  </m:oMath>
                </a14:m>
                <a:endParaRPr lang="en-US" sz="2600" dirty="0"/>
              </a:p>
              <a:p>
                <a:pPr lvl="2" indent="0">
                  <a:buNone/>
                </a:pPr>
                <a:r>
                  <a:rPr lang="en-US" sz="2800" dirty="0"/>
                  <a:t>else</a:t>
                </a:r>
                <a:endParaRPr lang="en-US" sz="2800" dirty="0">
                  <a:solidFill>
                    <a:schemeClr val="tx1"/>
                  </a:solidFill>
                </a:endParaRPr>
              </a:p>
              <a:p>
                <a:pPr marL="1198563" lvl="3" indent="-514350">
                  <a:buFont typeface="+mj-lt"/>
                  <a:buAutoNum type="alphaLcPeriod" startAt="2"/>
                </a:pPr>
                <a14:m>
                  <m:oMath xmlns:m="http://schemas.openxmlformats.org/officeDocument/2006/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i="1" dirty="0">
                            <a:solidFill>
                              <a:srgbClr val="00B050"/>
                            </a:solidFill>
                            <a:latin typeface="Cambria Math" panose="02040503050406030204" pitchFamily="18" charset="0"/>
                          </a:rPr>
                          <m:t>𝑛𝑒𝑤</m:t>
                        </m:r>
                      </m:sub>
                    </m:sSub>
                    <m:r>
                      <a:rPr lang="en-US" sz="2600" i="1">
                        <a:latin typeface="Cambria Math" panose="02040503050406030204" pitchFamily="18" charset="0"/>
                      </a:rPr>
                      <m:t>←</m:t>
                    </m:r>
                  </m:oMath>
                </a14:m>
                <a:r>
                  <a:rPr lang="en-US" sz="2600" dirty="0"/>
                  <a:t> compute </a:t>
                </a:r>
                <a14:m>
                  <m:oMath xmlns:m="http://schemas.openxmlformats.org/officeDocument/2006/math">
                    <m:r>
                      <a:rPr lang="en-US" sz="2600" b="1" i="0" smtClean="0">
                        <a:latin typeface="Cambria Math" panose="02040503050406030204" pitchFamily="18" charset="0"/>
                      </a:rPr>
                      <m:t>𝐪</m:t>
                    </m:r>
                  </m:oMath>
                </a14:m>
                <a:r>
                  <a:rPr lang="en-US" sz="2600" dirty="0"/>
                  <a:t> in direction of </a:t>
                </a:r>
                <a14:m>
                  <m:oMath xmlns:m="http://schemas.openxmlformats.org/officeDocument/2006/math">
                    <m:sSub>
                      <m:sSubPr>
                        <m:ctrlPr>
                          <a:rPr lang="en-US" sz="2600" b="1" dirty="0">
                            <a:solidFill>
                              <a:srgbClr val="92D050"/>
                            </a:solidFill>
                            <a:latin typeface="Cambria Math" panose="02040503050406030204" pitchFamily="18" charset="0"/>
                          </a:rPr>
                        </m:ctrlPr>
                      </m:sSubPr>
                      <m:e>
                        <m:r>
                          <a:rPr lang="en-US" sz="2600" b="1" dirty="0">
                            <a:solidFill>
                              <a:srgbClr val="92D050"/>
                            </a:solidFill>
                            <a:latin typeface="Cambria Math" panose="02040503050406030204" pitchFamily="18" charset="0"/>
                          </a:rPr>
                          <m:t>𝐪</m:t>
                        </m:r>
                      </m:e>
                      <m:sub>
                        <m:r>
                          <a:rPr lang="en-US" sz="2600" i="1" dirty="0">
                            <a:solidFill>
                              <a:srgbClr val="92D050"/>
                            </a:solidFill>
                            <a:latin typeface="Cambria Math" panose="02040503050406030204" pitchFamily="18" charset="0"/>
                          </a:rPr>
                          <m:t>𝑟𝑎𝑛𝑑</m:t>
                        </m:r>
                      </m:sub>
                    </m:sSub>
                  </m:oMath>
                </a14:m>
                <a:r>
                  <a:rPr lang="en-US" sz="2600" dirty="0"/>
                  <a:t> but only </a:t>
                </a:r>
                <a14:m>
                  <m:oMath xmlns:m="http://schemas.openxmlformats.org/officeDocument/2006/math">
                    <m:r>
                      <m:rPr>
                        <m:sty m:val="p"/>
                      </m:rPr>
                      <a:rPr lang="en-US" sz="2800">
                        <a:solidFill>
                          <a:srgbClr val="D60093"/>
                        </a:solidFill>
                        <a:latin typeface="Cambria Math" panose="02040503050406030204" pitchFamily="18" charset="0"/>
                      </a:rPr>
                      <m:t>max</m:t>
                    </m:r>
                    <m:r>
                      <a:rPr lang="en-US" sz="2800">
                        <a:solidFill>
                          <a:srgbClr val="D60093"/>
                        </a:solidFill>
                        <a:latin typeface="Cambria Math" panose="02040503050406030204" pitchFamily="18" charset="0"/>
                      </a:rPr>
                      <m:t>_</m:t>
                    </m:r>
                    <m:r>
                      <m:rPr>
                        <m:sty m:val="p"/>
                      </m:rPr>
                      <a:rPr lang="en-US" sz="2800">
                        <a:solidFill>
                          <a:srgbClr val="D60093"/>
                        </a:solidFill>
                        <a:latin typeface="Cambria Math" panose="02040503050406030204" pitchFamily="18" charset="0"/>
                      </a:rPr>
                      <m:t>edge</m:t>
                    </m:r>
                  </m:oMath>
                </a14:m>
                <a:r>
                  <a:rPr lang="en-US" sz="2600" dirty="0"/>
                  <a:t> away</a:t>
                </a:r>
              </a:p>
              <a:p>
                <a:pPr marL="514350" indent="-514350">
                  <a:buFont typeface="+mj-lt"/>
                  <a:buAutoNum type="arabicPeriod"/>
                </a:pPr>
                <a:r>
                  <a:rPr lang="en-US" dirty="0">
                    <a:solidFill>
                      <a:schemeClr val="tx1"/>
                    </a:solidFill>
                  </a:rPr>
                  <a:t>Add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tree with parent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m:t>
                        </m:r>
                        <m:r>
                          <a:rPr lang="en-US" b="0" i="1" dirty="0" smtClean="0">
                            <a:solidFill>
                              <a:srgbClr val="7030A0"/>
                            </a:solidFill>
                            <a:latin typeface="Cambria Math" panose="02040503050406030204" pitchFamily="18" charset="0"/>
                          </a:rPr>
                          <m:t>𝑎𝑟</m:t>
                        </m:r>
                      </m:sub>
                    </m:sSub>
                  </m:oMath>
                </a14:m>
                <a:endParaRPr lang="en-US" dirty="0">
                  <a:solidFill>
                    <a:schemeClr val="tx1"/>
                  </a:solidFill>
                </a:endParaRPr>
              </a:p>
            </p:txBody>
          </p:sp>
        </mc:Choice>
        <mc:Fallback>
          <p:sp>
            <p:nvSpPr>
              <p:cNvPr id="3" name="Content Placeholder 2">
                <a:extLst>
                  <a:ext uri="{FF2B5EF4-FFF2-40B4-BE49-F238E27FC236}">
                    <a16:creationId xmlns:a16="http://schemas.microsoft.com/office/drawing/2014/main" id="{C4466CA5-0503-89CC-9A2D-8A715BD9A110}"/>
                  </a:ext>
                </a:extLst>
              </p:cNvPr>
              <p:cNvSpPr>
                <a:spLocks noGrp="1" noRot="1" noChangeAspect="1" noMove="1" noResize="1" noEditPoints="1" noAdjustHandles="1" noChangeArrowheads="1" noChangeShapeType="1" noTextEdit="1"/>
              </p:cNvSpPr>
              <p:nvPr>
                <p:ph idx="1"/>
              </p:nvPr>
            </p:nvSpPr>
            <p:spPr>
              <a:xfrm>
                <a:off x="552099" y="1113178"/>
                <a:ext cx="7220301" cy="4935678"/>
              </a:xfrm>
              <a:blipFill>
                <a:blip r:embed="rId2"/>
                <a:stretch>
                  <a:fillRect l="-1774" t="-2101"/>
                </a:stretch>
              </a:blipFill>
            </p:spPr>
            <p:txBody>
              <a:bodyPr/>
              <a:lstStyle/>
              <a:p>
                <a:r>
                  <a:rPr lang="en-US">
                    <a:noFill/>
                  </a:rPr>
                  <a:t> </a:t>
                </a:r>
              </a:p>
            </p:txBody>
          </p:sp>
        </mc:Fallback>
      </mc:AlternateContent>
      <p:sp>
        <p:nvSpPr>
          <p:cNvPr id="9" name="Oval 8">
            <a:extLst>
              <a:ext uri="{FF2B5EF4-FFF2-40B4-BE49-F238E27FC236}">
                <a16:creationId xmlns:a16="http://schemas.microsoft.com/office/drawing/2014/main" id="{D405DA61-7C54-F48F-D035-1A18F02966C1}"/>
              </a:ext>
            </a:extLst>
          </p:cNvPr>
          <p:cNvSpPr/>
          <p:nvPr/>
        </p:nvSpPr>
        <p:spPr>
          <a:xfrm>
            <a:off x="11249999" y="3508095"/>
            <a:ext cx="215153" cy="217843"/>
          </a:xfrm>
          <a:prstGeom prst="ellipse">
            <a:avLst/>
          </a:prstGeom>
          <a:solidFill>
            <a:srgbClr val="92D050"/>
          </a:solidFill>
          <a:ln w="38100">
            <a:solidFill>
              <a:srgbClr val="92D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nvGrpSpPr>
          <p:cNvPr id="19" name="Group 18">
            <a:extLst>
              <a:ext uri="{FF2B5EF4-FFF2-40B4-BE49-F238E27FC236}">
                <a16:creationId xmlns:a16="http://schemas.microsoft.com/office/drawing/2014/main" id="{CB0773D5-4381-4DA5-07E7-4818E094B091}"/>
              </a:ext>
            </a:extLst>
          </p:cNvPr>
          <p:cNvGrpSpPr/>
          <p:nvPr/>
        </p:nvGrpSpPr>
        <p:grpSpPr>
          <a:xfrm>
            <a:off x="6473148" y="3070270"/>
            <a:ext cx="4287212" cy="2743200"/>
            <a:chOff x="7999883" y="-279506"/>
            <a:chExt cx="4287212" cy="2743200"/>
          </a:xfrm>
        </p:grpSpPr>
        <p:grpSp>
          <p:nvGrpSpPr>
            <p:cNvPr id="13" name="Group 12">
              <a:extLst>
                <a:ext uri="{FF2B5EF4-FFF2-40B4-BE49-F238E27FC236}">
                  <a16:creationId xmlns:a16="http://schemas.microsoft.com/office/drawing/2014/main" id="{9634AE97-363A-2347-C134-908D04F1BEBD}"/>
                </a:ext>
              </a:extLst>
            </p:cNvPr>
            <p:cNvGrpSpPr/>
            <p:nvPr/>
          </p:nvGrpSpPr>
          <p:grpSpPr>
            <a:xfrm>
              <a:off x="9543895" y="-279506"/>
              <a:ext cx="2743200" cy="2743200"/>
              <a:chOff x="7266791" y="1269784"/>
              <a:chExt cx="2743200" cy="2743200"/>
            </a:xfrm>
          </p:grpSpPr>
          <p:sp>
            <p:nvSpPr>
              <p:cNvPr id="10" name="Oval 9">
                <a:extLst>
                  <a:ext uri="{FF2B5EF4-FFF2-40B4-BE49-F238E27FC236}">
                    <a16:creationId xmlns:a16="http://schemas.microsoft.com/office/drawing/2014/main" id="{5923D304-D973-06D1-B2F4-5255CDEF3AC5}"/>
                  </a:ext>
                </a:extLst>
              </p:cNvPr>
              <p:cNvSpPr/>
              <p:nvPr/>
            </p:nvSpPr>
            <p:spPr>
              <a:xfrm>
                <a:off x="7266791" y="1269784"/>
                <a:ext cx="2743200" cy="2743200"/>
              </a:xfrm>
              <a:prstGeom prst="ellips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09F57957-80A3-72EA-4424-20131BAB2CC7}"/>
                  </a:ext>
                </a:extLst>
              </p:cNvPr>
              <p:cNvCxnSpPr>
                <a:cxnSpLocks/>
              </p:cNvCxnSpPr>
              <p:nvPr/>
            </p:nvCxnSpPr>
            <p:spPr>
              <a:xfrm flipH="1">
                <a:off x="7273935" y="2609456"/>
                <a:ext cx="1371600" cy="0"/>
              </a:xfrm>
              <a:prstGeom prst="line">
                <a:avLst/>
              </a:prstGeom>
              <a:noFill/>
              <a:ln w="31750">
                <a:solidFill>
                  <a:srgbClr val="D60093"/>
                </a:solidFill>
                <a:prstDash val="dash"/>
              </a:ln>
            </p:spPr>
            <p:style>
              <a:lnRef idx="2">
                <a:schemeClr val="accent1">
                  <a:shade val="15000"/>
                </a:schemeClr>
              </a:lnRef>
              <a:fillRef idx="1">
                <a:schemeClr val="accent1"/>
              </a:fillRef>
              <a:effectRef idx="0">
                <a:schemeClr val="accent1"/>
              </a:effectRef>
              <a:fontRef idx="minor">
                <a:schemeClr val="lt1"/>
              </a:fontRef>
            </p:style>
          </p:cxnSp>
        </p:grpSp>
        <p:sp>
          <p:nvSpPr>
            <p:cNvPr id="17" name="TextBox 16">
              <a:extLst>
                <a:ext uri="{FF2B5EF4-FFF2-40B4-BE49-F238E27FC236}">
                  <a16:creationId xmlns:a16="http://schemas.microsoft.com/office/drawing/2014/main" id="{04E10363-5391-F7B4-2086-414736D9542C}"/>
                </a:ext>
              </a:extLst>
            </p:cNvPr>
            <p:cNvSpPr txBox="1"/>
            <p:nvPr/>
          </p:nvSpPr>
          <p:spPr>
            <a:xfrm>
              <a:off x="7999883" y="267241"/>
              <a:ext cx="1544012" cy="461665"/>
            </a:xfrm>
            <a:prstGeom prst="rect">
              <a:avLst/>
            </a:prstGeom>
            <a:noFill/>
          </p:spPr>
          <p:txBody>
            <a:bodyPr wrap="none" rtlCol="0">
              <a:spAutoFit/>
            </a:bodyPr>
            <a:lstStyle/>
            <a:p>
              <a:r>
                <a:rPr lang="en-US" sz="2400" dirty="0" err="1">
                  <a:solidFill>
                    <a:srgbClr val="D60093"/>
                  </a:solidFill>
                  <a:latin typeface="Consolas" panose="020B0609020204030204" pitchFamily="49" charset="0"/>
                </a:rPr>
                <a:t>max_edge</a:t>
              </a:r>
              <a:endParaRPr lang="en-US" sz="2400" dirty="0">
                <a:solidFill>
                  <a:srgbClr val="D60093"/>
                </a:solidFill>
                <a:latin typeface="Consolas" panose="020B0609020204030204" pitchFamily="49" charset="0"/>
              </a:endParaRPr>
            </a:p>
          </p:txBody>
        </p:sp>
        <p:sp>
          <p:nvSpPr>
            <p:cNvPr id="18" name="Arc 17">
              <a:extLst>
                <a:ext uri="{FF2B5EF4-FFF2-40B4-BE49-F238E27FC236}">
                  <a16:creationId xmlns:a16="http://schemas.microsoft.com/office/drawing/2014/main" id="{D56AD8C1-5790-7E1C-FE11-9FCCC6E589AB}"/>
                </a:ext>
              </a:extLst>
            </p:cNvPr>
            <p:cNvSpPr/>
            <p:nvPr/>
          </p:nvSpPr>
          <p:spPr>
            <a:xfrm>
              <a:off x="9106924" y="557231"/>
              <a:ext cx="907254" cy="1033065"/>
            </a:xfrm>
            <a:prstGeom prst="arc">
              <a:avLst>
                <a:gd name="adj1" fmla="val 16200000"/>
                <a:gd name="adj2" fmla="val 20729467"/>
              </a:avLst>
            </a:prstGeom>
            <a:ln w="31750">
              <a:solidFill>
                <a:schemeClr val="tx1"/>
              </a:solidFill>
              <a:tailEnd type="stealth" w="lg" len="lg"/>
            </a:ln>
          </p:spPr>
          <p:style>
            <a:lnRef idx="1">
              <a:schemeClr val="accent1"/>
            </a:lnRef>
            <a:fillRef idx="0">
              <a:schemeClr val="accent1"/>
            </a:fillRef>
            <a:effectRef idx="0">
              <a:schemeClr val="accent1"/>
            </a:effectRef>
            <a:fontRef idx="minor">
              <a:schemeClr val="tx1"/>
            </a:fontRef>
          </p:style>
          <p:txBody>
            <a:bodyPr rtlCol="0" anchor="ctr"/>
            <a:lstStyle/>
            <a:p>
              <a:pPr algn="ctr"/>
              <a:endParaRPr lang="en-US"/>
            </a:p>
          </p:txBody>
        </p:sp>
      </p:grpSp>
      <p:grpSp>
        <p:nvGrpSpPr>
          <p:cNvPr id="64" name="Group 63">
            <a:extLst>
              <a:ext uri="{FF2B5EF4-FFF2-40B4-BE49-F238E27FC236}">
                <a16:creationId xmlns:a16="http://schemas.microsoft.com/office/drawing/2014/main" id="{54AEBB67-7A0C-0A12-266E-D15CAC192E2B}"/>
              </a:ext>
            </a:extLst>
          </p:cNvPr>
          <p:cNvGrpSpPr/>
          <p:nvPr/>
        </p:nvGrpSpPr>
        <p:grpSpPr>
          <a:xfrm>
            <a:off x="7914412" y="4307758"/>
            <a:ext cx="2365826" cy="2183111"/>
            <a:chOff x="4517162" y="3614880"/>
            <a:chExt cx="2365826" cy="2183111"/>
          </a:xfrm>
        </p:grpSpPr>
        <p:cxnSp>
          <p:nvCxnSpPr>
            <p:cNvPr id="8" name="Straight Connector 7">
              <a:extLst>
                <a:ext uri="{FF2B5EF4-FFF2-40B4-BE49-F238E27FC236}">
                  <a16:creationId xmlns:a16="http://schemas.microsoft.com/office/drawing/2014/main" id="{360D6845-6AED-059C-8BBE-811AE151FEEB}"/>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0" name="Straight Connector 19">
              <a:extLst>
                <a:ext uri="{FF2B5EF4-FFF2-40B4-BE49-F238E27FC236}">
                  <a16:creationId xmlns:a16="http://schemas.microsoft.com/office/drawing/2014/main" id="{05B4F601-204E-731B-DA32-23C65733ADEA}"/>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25" name="Straight Connector 24">
              <a:extLst>
                <a:ext uri="{FF2B5EF4-FFF2-40B4-BE49-F238E27FC236}">
                  <a16:creationId xmlns:a16="http://schemas.microsoft.com/office/drawing/2014/main" id="{C1FF093E-1C2F-B904-0158-6AB57E484A9F}"/>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1" name="Straight Connector 30">
              <a:extLst>
                <a:ext uri="{FF2B5EF4-FFF2-40B4-BE49-F238E27FC236}">
                  <a16:creationId xmlns:a16="http://schemas.microsoft.com/office/drawing/2014/main" id="{4292267E-385B-B49F-E6DA-B0DC6CB2D238}"/>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2" name="Straight Connector 31">
              <a:extLst>
                <a:ext uri="{FF2B5EF4-FFF2-40B4-BE49-F238E27FC236}">
                  <a16:creationId xmlns:a16="http://schemas.microsoft.com/office/drawing/2014/main" id="{7583755E-C863-48CB-C9C6-7C80A27B0E93}"/>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5" name="Straight Connector 34">
              <a:extLst>
                <a:ext uri="{FF2B5EF4-FFF2-40B4-BE49-F238E27FC236}">
                  <a16:creationId xmlns:a16="http://schemas.microsoft.com/office/drawing/2014/main" id="{E5B446EA-D912-CBBF-3140-34F36FF013BD}"/>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36" name="Straight Connector 35">
              <a:extLst>
                <a:ext uri="{FF2B5EF4-FFF2-40B4-BE49-F238E27FC236}">
                  <a16:creationId xmlns:a16="http://schemas.microsoft.com/office/drawing/2014/main" id="{9153BA6F-1E3E-6162-E82B-4D580509E5DF}"/>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38" name="Oval 37">
              <a:extLst>
                <a:ext uri="{FF2B5EF4-FFF2-40B4-BE49-F238E27FC236}">
                  <a16:creationId xmlns:a16="http://schemas.microsoft.com/office/drawing/2014/main" id="{540C437A-787B-E832-67ED-83AA55FA7999}"/>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0" name="Oval 39">
              <a:extLst>
                <a:ext uri="{FF2B5EF4-FFF2-40B4-BE49-F238E27FC236}">
                  <a16:creationId xmlns:a16="http://schemas.microsoft.com/office/drawing/2014/main" id="{0493C777-A746-387C-B6AF-4BAF0FE8466E}"/>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2" name="Oval 41">
              <a:extLst>
                <a:ext uri="{FF2B5EF4-FFF2-40B4-BE49-F238E27FC236}">
                  <a16:creationId xmlns:a16="http://schemas.microsoft.com/office/drawing/2014/main" id="{FFA1B5CA-D50D-B4A2-24A8-462FD125E2DC}"/>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4" name="Oval 43">
              <a:extLst>
                <a:ext uri="{FF2B5EF4-FFF2-40B4-BE49-F238E27FC236}">
                  <a16:creationId xmlns:a16="http://schemas.microsoft.com/office/drawing/2014/main" id="{5570CCFF-BDC5-91E1-48CB-C502B2815C1A}"/>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6" name="Oval 45">
              <a:extLst>
                <a:ext uri="{FF2B5EF4-FFF2-40B4-BE49-F238E27FC236}">
                  <a16:creationId xmlns:a16="http://schemas.microsoft.com/office/drawing/2014/main" id="{219589DF-0B11-E9DA-18D7-F21CC3CCB91B}"/>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48" name="Oval 47">
              <a:extLst>
                <a:ext uri="{FF2B5EF4-FFF2-40B4-BE49-F238E27FC236}">
                  <a16:creationId xmlns:a16="http://schemas.microsoft.com/office/drawing/2014/main" id="{ED8EE5B4-493B-7F44-AE76-7DD1760A5944}"/>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0" name="Oval 49">
              <a:extLst>
                <a:ext uri="{FF2B5EF4-FFF2-40B4-BE49-F238E27FC236}">
                  <a16:creationId xmlns:a16="http://schemas.microsoft.com/office/drawing/2014/main" id="{F46DF025-6A5F-A38F-81D0-17FED2C1B28D}"/>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52" name="Oval 51">
              <a:extLst>
                <a:ext uri="{FF2B5EF4-FFF2-40B4-BE49-F238E27FC236}">
                  <a16:creationId xmlns:a16="http://schemas.microsoft.com/office/drawing/2014/main" id="{C66E9F14-FC99-9C32-9C73-C85A20C0159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3" name="Straight Connector 52">
              <a:extLst>
                <a:ext uri="{FF2B5EF4-FFF2-40B4-BE49-F238E27FC236}">
                  <a16:creationId xmlns:a16="http://schemas.microsoft.com/office/drawing/2014/main" id="{E2F2EA96-DF44-1ACF-602E-C3AB5D9489E2}"/>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54" name="Oval 53">
              <a:extLst>
                <a:ext uri="{FF2B5EF4-FFF2-40B4-BE49-F238E27FC236}">
                  <a16:creationId xmlns:a16="http://schemas.microsoft.com/office/drawing/2014/main" id="{CD224CBA-F841-81C6-45F1-A41DC329C539}"/>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57" name="Straight Connector 56">
              <a:extLst>
                <a:ext uri="{FF2B5EF4-FFF2-40B4-BE49-F238E27FC236}">
                  <a16:creationId xmlns:a16="http://schemas.microsoft.com/office/drawing/2014/main" id="{CCD0B543-535C-9C02-349F-12792C310165}"/>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58" name="Oval 57">
              <a:extLst>
                <a:ext uri="{FF2B5EF4-FFF2-40B4-BE49-F238E27FC236}">
                  <a16:creationId xmlns:a16="http://schemas.microsoft.com/office/drawing/2014/main" id="{0493DAF6-0536-A36F-29F9-6A43AFC2B1AB}"/>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cxnSp>
        <p:nvCxnSpPr>
          <p:cNvPr id="70" name="Straight Connector 69">
            <a:extLst>
              <a:ext uri="{FF2B5EF4-FFF2-40B4-BE49-F238E27FC236}">
                <a16:creationId xmlns:a16="http://schemas.microsoft.com/office/drawing/2014/main" id="{2FC793CC-50C3-7336-E971-D9EDBC63328D}"/>
              </a:ext>
            </a:extLst>
          </p:cNvPr>
          <p:cNvCxnSpPr>
            <a:cxnSpLocks/>
          </p:cNvCxnSpPr>
          <p:nvPr/>
        </p:nvCxnSpPr>
        <p:spPr>
          <a:xfrm flipV="1">
            <a:off x="9422196" y="3915826"/>
            <a:ext cx="1184900" cy="500473"/>
          </a:xfrm>
          <a:prstGeom prst="line">
            <a:avLst/>
          </a:prstGeom>
          <a:ln w="63500">
            <a:solidFill>
              <a:srgbClr val="7030A0"/>
            </a:solidFill>
          </a:ln>
        </p:spPr>
        <p:style>
          <a:lnRef idx="1">
            <a:schemeClr val="accent2"/>
          </a:lnRef>
          <a:fillRef idx="0">
            <a:schemeClr val="accent2"/>
          </a:fillRef>
          <a:effectRef idx="0">
            <a:schemeClr val="accent2"/>
          </a:effectRef>
          <a:fontRef idx="minor">
            <a:schemeClr val="tx1"/>
          </a:fontRef>
        </p:style>
      </p:cxnSp>
      <p:sp>
        <p:nvSpPr>
          <p:cNvPr id="66" name="Oval 65">
            <a:extLst>
              <a:ext uri="{FF2B5EF4-FFF2-40B4-BE49-F238E27FC236}">
                <a16:creationId xmlns:a16="http://schemas.microsoft.com/office/drawing/2014/main" id="{F46E811C-3E2B-074E-C0D6-49167E4C040E}"/>
              </a:ext>
            </a:extLst>
          </p:cNvPr>
          <p:cNvSpPr/>
          <p:nvPr/>
        </p:nvSpPr>
        <p:spPr>
          <a:xfrm>
            <a:off x="9321344" y="4301959"/>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75" name="Oval 74">
            <a:extLst>
              <a:ext uri="{FF2B5EF4-FFF2-40B4-BE49-F238E27FC236}">
                <a16:creationId xmlns:a16="http://schemas.microsoft.com/office/drawing/2014/main" id="{1D6D0C12-59F5-3170-E32D-4F40F77EF622}"/>
              </a:ext>
            </a:extLst>
          </p:cNvPr>
          <p:cNvSpPr/>
          <p:nvPr/>
        </p:nvSpPr>
        <p:spPr>
          <a:xfrm>
            <a:off x="11258691" y="3511461"/>
            <a:ext cx="215153" cy="217843"/>
          </a:xfrm>
          <a:prstGeom prst="ellipse">
            <a:avLst/>
          </a:prstGeom>
          <a:solidFill>
            <a:srgbClr val="00B050"/>
          </a:solidFill>
          <a:ln w="38100">
            <a:solidFill>
              <a:srgbClr val="00B050"/>
            </a:solid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mc:AlternateContent xmlns:mc="http://schemas.openxmlformats.org/markup-compatibility/2006">
        <mc:Choice xmlns:a14="http://schemas.microsoft.com/office/drawing/2010/main" Requires="a14">
          <p:sp>
            <p:nvSpPr>
              <p:cNvPr id="6" name="TextBox 5">
                <a:extLst>
                  <a:ext uri="{FF2B5EF4-FFF2-40B4-BE49-F238E27FC236}">
                    <a16:creationId xmlns:a16="http://schemas.microsoft.com/office/drawing/2014/main" id="{F47E629F-0449-57A3-E21B-03BAFB30C570}"/>
                  </a:ext>
                </a:extLst>
              </p:cNvPr>
              <p:cNvSpPr txBox="1"/>
              <p:nvPr/>
            </p:nvSpPr>
            <p:spPr>
              <a:xfrm>
                <a:off x="10696447" y="3816673"/>
                <a:ext cx="1001768" cy="492443"/>
              </a:xfrm>
              <a:prstGeom prst="rect">
                <a:avLst/>
              </a:prstGeom>
              <a:noFill/>
            </p:spPr>
            <p:txBody>
              <a:bodyPr wrap="square">
                <a:spAutoFit/>
              </a:bodyPr>
              <a:lstStyle/>
              <a:p>
                <a:pPr/>
                <a14:m>
                  <m:oMathPara xmlns:m="http://schemas.openxmlformats.org/officeDocument/2006/math">
                    <m:oMath>
                      <m:sSub>
                        <m:sSubPr>
                          <m:ctrlPr>
                            <a:rPr lang="en-US" sz="2600" b="1" dirty="0">
                              <a:solidFill>
                                <a:srgbClr val="00B050"/>
                              </a:solidFill>
                              <a:latin typeface="Cambria Math" panose="02040503050406030204" pitchFamily="18" charset="0"/>
                            </a:rPr>
                          </m:ctrlPr>
                        </m:sSubPr>
                        <m:e>
                          <m:r>
                            <a:rPr lang="en-US" sz="2600" b="1" dirty="0">
                              <a:solidFill>
                                <a:srgbClr val="00B050"/>
                              </a:solidFill>
                              <a:latin typeface="Cambria Math" panose="02040503050406030204" pitchFamily="18" charset="0"/>
                            </a:rPr>
                            <m:t>𝐪</m:t>
                          </m:r>
                        </m:e>
                        <m:sub>
                          <m:r>
                            <a:rPr lang="en-US" sz="2600" b="0" i="1" dirty="0" smtClean="0">
                              <a:solidFill>
                                <a:srgbClr val="00B050"/>
                              </a:solidFill>
                              <a:latin typeface="Cambria Math" panose="02040503050406030204" pitchFamily="18" charset="0"/>
                            </a:rPr>
                            <m:t>𝑛𝑒𝑤</m:t>
                          </m:r>
                        </m:sub>
                      </m:sSub>
                    </m:oMath>
                  </m:oMathPara>
                </a14:m>
                <a:endParaRPr lang="en-US" dirty="0"/>
              </a:p>
            </p:txBody>
          </p:sp>
        </mc:Choice>
        <mc:Fallback>
          <p:sp>
            <p:nvSpPr>
              <p:cNvPr id="6" name="TextBox 5">
                <a:extLst>
                  <a:ext uri="{FF2B5EF4-FFF2-40B4-BE49-F238E27FC236}">
                    <a16:creationId xmlns:a16="http://schemas.microsoft.com/office/drawing/2014/main" id="{F47E629F-0449-57A3-E21B-03BAFB30C570}"/>
                  </a:ext>
                </a:extLst>
              </p:cNvPr>
              <p:cNvSpPr txBox="1">
                <a:spLocks noRot="1" noChangeAspect="1" noMove="1" noResize="1" noEditPoints="1" noAdjustHandles="1" noChangeArrowheads="1" noChangeShapeType="1" noTextEdit="1"/>
              </p:cNvSpPr>
              <p:nvPr/>
            </p:nvSpPr>
            <p:spPr>
              <a:xfrm>
                <a:off x="10696447" y="3816673"/>
                <a:ext cx="1001768" cy="492443"/>
              </a:xfrm>
              <a:prstGeom prst="rect">
                <a:avLst/>
              </a:prstGeom>
              <a:blipFill>
                <a:blip r:embed="rId3"/>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4" name="TextBox 13">
                <a:extLst>
                  <a:ext uri="{FF2B5EF4-FFF2-40B4-BE49-F238E27FC236}">
                    <a16:creationId xmlns:a16="http://schemas.microsoft.com/office/drawing/2014/main" id="{2C607D4C-A860-20D7-867B-AD9C087BFFAD}"/>
                  </a:ext>
                </a:extLst>
              </p:cNvPr>
              <p:cNvSpPr txBox="1"/>
              <p:nvPr/>
            </p:nvSpPr>
            <p:spPr>
              <a:xfrm>
                <a:off x="10484263" y="2928653"/>
                <a:ext cx="1531471" cy="523220"/>
              </a:xfrm>
              <a:prstGeom prst="rect">
                <a:avLst/>
              </a:prstGeom>
              <a:noFill/>
            </p:spPr>
            <p:txBody>
              <a:bodyPr wrap="square">
                <a:spAutoFit/>
              </a:bodyPr>
              <a:lstStyle/>
              <a:p>
                <a:pPr/>
                <a14:m>
                  <m:oMathPara xmlns:m="http://schemas.openxmlformats.org/officeDocument/2006/math">
                    <m:oMath>
                      <m:sSub>
                        <m:sSubPr>
                          <m:ctrlPr>
                            <a:rPr lang="en-US" sz="2800" b="1" dirty="0">
                              <a:solidFill>
                                <a:srgbClr val="92D050"/>
                              </a:solidFill>
                              <a:latin typeface="Cambria Math" panose="02040503050406030204" pitchFamily="18" charset="0"/>
                            </a:rPr>
                          </m:ctrlPr>
                        </m:sSubPr>
                        <m:e>
                          <m:r>
                            <a:rPr lang="en-US" sz="2800" b="1" dirty="0">
                              <a:solidFill>
                                <a:srgbClr val="92D050"/>
                              </a:solidFill>
                              <a:latin typeface="Cambria Math" panose="02040503050406030204" pitchFamily="18" charset="0"/>
                            </a:rPr>
                            <m:t>𝐪</m:t>
                          </m:r>
                        </m:e>
                        <m:sub>
                          <m:r>
                            <a:rPr lang="en-US" sz="2800" i="1" dirty="0">
                              <a:solidFill>
                                <a:srgbClr val="92D050"/>
                              </a:solidFill>
                              <a:latin typeface="Cambria Math" panose="02040503050406030204" pitchFamily="18" charset="0"/>
                            </a:rPr>
                            <m:t>𝑟𝑎𝑛𝑑</m:t>
                          </m:r>
                        </m:sub>
                      </m:sSub>
                    </m:oMath>
                  </m:oMathPara>
                </a14:m>
                <a:endParaRPr lang="en-US" dirty="0"/>
              </a:p>
            </p:txBody>
          </p:sp>
        </mc:Choice>
        <mc:Fallback>
          <p:sp>
            <p:nvSpPr>
              <p:cNvPr id="14" name="TextBox 13">
                <a:extLst>
                  <a:ext uri="{FF2B5EF4-FFF2-40B4-BE49-F238E27FC236}">
                    <a16:creationId xmlns:a16="http://schemas.microsoft.com/office/drawing/2014/main" id="{2C607D4C-A860-20D7-867B-AD9C087BFFAD}"/>
                  </a:ext>
                </a:extLst>
              </p:cNvPr>
              <p:cNvSpPr txBox="1">
                <a:spLocks noRot="1" noChangeAspect="1" noMove="1" noResize="1" noEditPoints="1" noAdjustHandles="1" noChangeArrowheads="1" noChangeShapeType="1" noTextEdit="1"/>
              </p:cNvSpPr>
              <p:nvPr/>
            </p:nvSpPr>
            <p:spPr>
              <a:xfrm>
                <a:off x="10484263" y="2928653"/>
                <a:ext cx="1531471" cy="523220"/>
              </a:xfrm>
              <a:prstGeom prst="rect">
                <a:avLst/>
              </a:prstGeom>
              <a:blipFill>
                <a:blip r:embed="rId4"/>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6" name="TextBox 15">
                <a:extLst>
                  <a:ext uri="{FF2B5EF4-FFF2-40B4-BE49-F238E27FC236}">
                    <a16:creationId xmlns:a16="http://schemas.microsoft.com/office/drawing/2014/main" id="{EE6385C7-2783-1031-3DFB-FEDA123E31CB}"/>
                  </a:ext>
                </a:extLst>
              </p:cNvPr>
              <p:cNvSpPr txBox="1"/>
              <p:nvPr/>
            </p:nvSpPr>
            <p:spPr>
              <a:xfrm>
                <a:off x="8729717" y="3709775"/>
                <a:ext cx="1302674" cy="523220"/>
              </a:xfrm>
              <a:prstGeom prst="rect">
                <a:avLst/>
              </a:prstGeom>
              <a:noFill/>
            </p:spPr>
            <p:txBody>
              <a:bodyPr wrap="square">
                <a:spAutoFit/>
              </a:bodyPr>
              <a:lstStyle/>
              <a:p>
                <a:pPr/>
                <a14:m>
                  <m:oMathPara xmlns:m="http://schemas.openxmlformats.org/officeDocument/2006/math">
                    <m:oMath>
                      <m:sSub>
                        <m:sSubPr>
                          <m:ctrlPr>
                            <a:rPr lang="en-US" sz="2800" b="1" dirty="0">
                              <a:solidFill>
                                <a:srgbClr val="7030A0"/>
                              </a:solidFill>
                              <a:latin typeface="Cambria Math" panose="02040503050406030204" pitchFamily="18" charset="0"/>
                            </a:rPr>
                          </m:ctrlPr>
                        </m:sSubPr>
                        <m:e>
                          <m:r>
                            <a:rPr lang="en-US" sz="2800" b="1" dirty="0">
                              <a:solidFill>
                                <a:srgbClr val="7030A0"/>
                              </a:solidFill>
                              <a:latin typeface="Cambria Math" panose="02040503050406030204" pitchFamily="18" charset="0"/>
                            </a:rPr>
                            <m:t>𝐪</m:t>
                          </m:r>
                        </m:e>
                        <m:sub>
                          <m:r>
                            <a:rPr lang="en-US" sz="2800" i="1" dirty="0">
                              <a:solidFill>
                                <a:srgbClr val="7030A0"/>
                              </a:solidFill>
                              <a:latin typeface="Cambria Math" panose="02040503050406030204" pitchFamily="18" charset="0"/>
                            </a:rPr>
                            <m:t>𝑛𝑒𝑎𝑟</m:t>
                          </m:r>
                        </m:sub>
                      </m:sSub>
                    </m:oMath>
                  </m:oMathPara>
                </a14:m>
                <a:endParaRPr lang="en-US" dirty="0"/>
              </a:p>
            </p:txBody>
          </p:sp>
        </mc:Choice>
        <mc:Fallback>
          <p:sp>
            <p:nvSpPr>
              <p:cNvPr id="16" name="TextBox 15">
                <a:extLst>
                  <a:ext uri="{FF2B5EF4-FFF2-40B4-BE49-F238E27FC236}">
                    <a16:creationId xmlns:a16="http://schemas.microsoft.com/office/drawing/2014/main" id="{EE6385C7-2783-1031-3DFB-FEDA123E31CB}"/>
                  </a:ext>
                </a:extLst>
              </p:cNvPr>
              <p:cNvSpPr txBox="1">
                <a:spLocks noRot="1" noChangeAspect="1" noMove="1" noResize="1" noEditPoints="1" noAdjustHandles="1" noChangeArrowheads="1" noChangeShapeType="1" noTextEdit="1"/>
              </p:cNvSpPr>
              <p:nvPr/>
            </p:nvSpPr>
            <p:spPr>
              <a:xfrm>
                <a:off x="8729717" y="3709775"/>
                <a:ext cx="1302674" cy="523220"/>
              </a:xfrm>
              <a:prstGeom prst="rect">
                <a:avLst/>
              </a:prstGeom>
              <a:blipFill>
                <a:blip r:embed="rId5"/>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2" name="TextBox 21">
                <a:extLst>
                  <a:ext uri="{FF2B5EF4-FFF2-40B4-BE49-F238E27FC236}">
                    <a16:creationId xmlns:a16="http://schemas.microsoft.com/office/drawing/2014/main" id="{FB39AAF5-949B-E545-C3F7-5B2BC09AC791}"/>
                  </a:ext>
                </a:extLst>
              </p:cNvPr>
              <p:cNvSpPr txBox="1"/>
              <p:nvPr/>
            </p:nvSpPr>
            <p:spPr>
              <a:xfrm>
                <a:off x="7785941" y="5542915"/>
                <a:ext cx="1260846" cy="523220"/>
              </a:xfrm>
              <a:prstGeom prst="rect">
                <a:avLst/>
              </a:prstGeom>
              <a:noFill/>
            </p:spPr>
            <p:txBody>
              <a:bodyPr wrap="square">
                <a:spAutoFit/>
              </a:bodyPr>
              <a:lstStyle/>
              <a:p>
                <a:pPr/>
                <a14:m>
                  <m:oMathPara xmlns:m="http://schemas.openxmlformats.org/officeDocument/2006/math">
                    <m:oMath>
                      <m:sSub>
                        <m:sSubPr>
                          <m:ctrlPr>
                            <a:rPr lang="en-US" sz="2800" b="1" i="0" dirty="0" smtClean="0">
                              <a:solidFill>
                                <a:srgbClr val="C00000"/>
                              </a:solidFill>
                              <a:latin typeface="Cambria Math" panose="02040503050406030204" pitchFamily="18" charset="0"/>
                            </a:rPr>
                          </m:ctrlPr>
                        </m:sSubPr>
                        <m:e>
                          <m:r>
                            <a:rPr lang="en-US" sz="2800" b="1" i="0" dirty="0" smtClean="0">
                              <a:solidFill>
                                <a:srgbClr val="C00000"/>
                              </a:solidFill>
                              <a:latin typeface="Cambria Math" panose="02040503050406030204" pitchFamily="18" charset="0"/>
                            </a:rPr>
                            <m:t>𝐪</m:t>
                          </m:r>
                        </m:e>
                        <m:sub>
                          <m:r>
                            <a:rPr lang="en-US" sz="2800" i="1" dirty="0" smtClean="0">
                              <a:solidFill>
                                <a:srgbClr val="C00000"/>
                              </a:solidFill>
                              <a:latin typeface="Cambria Math" panose="02040503050406030204" pitchFamily="18" charset="0"/>
                            </a:rPr>
                            <m:t>𝑖𝑛𝑖𝑡</m:t>
                          </m:r>
                        </m:sub>
                      </m:sSub>
                    </m:oMath>
                  </m:oMathPara>
                </a14:m>
                <a:endParaRPr lang="en-US" dirty="0"/>
              </a:p>
            </p:txBody>
          </p:sp>
        </mc:Choice>
        <mc:Fallback>
          <p:sp>
            <p:nvSpPr>
              <p:cNvPr id="22" name="TextBox 21">
                <a:extLst>
                  <a:ext uri="{FF2B5EF4-FFF2-40B4-BE49-F238E27FC236}">
                    <a16:creationId xmlns:a16="http://schemas.microsoft.com/office/drawing/2014/main" id="{FB39AAF5-949B-E545-C3F7-5B2BC09AC791}"/>
                  </a:ext>
                </a:extLst>
              </p:cNvPr>
              <p:cNvSpPr txBox="1">
                <a:spLocks noRot="1" noChangeAspect="1" noMove="1" noResize="1" noEditPoints="1" noAdjustHandles="1" noChangeArrowheads="1" noChangeShapeType="1" noTextEdit="1"/>
              </p:cNvSpPr>
              <p:nvPr/>
            </p:nvSpPr>
            <p:spPr>
              <a:xfrm>
                <a:off x="7785941" y="5542915"/>
                <a:ext cx="1260846" cy="523220"/>
              </a:xfrm>
              <a:prstGeom prst="rect">
                <a:avLst/>
              </a:prstGeom>
              <a:blipFill>
                <a:blip r:embed="rId6"/>
                <a:stretch>
                  <a:fillRect/>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24" name="TextBox 23">
                <a:extLst>
                  <a:ext uri="{FF2B5EF4-FFF2-40B4-BE49-F238E27FC236}">
                    <a16:creationId xmlns:a16="http://schemas.microsoft.com/office/drawing/2014/main" id="{7C66A65E-F751-A738-F87D-9A7EAC95AFE8}"/>
                  </a:ext>
                </a:extLst>
              </p:cNvPr>
              <p:cNvSpPr txBox="1"/>
              <p:nvPr/>
            </p:nvSpPr>
            <p:spPr>
              <a:xfrm>
                <a:off x="10978845" y="5705481"/>
                <a:ext cx="1306655" cy="558230"/>
              </a:xfrm>
              <a:prstGeom prst="rect">
                <a:avLst/>
              </a:prstGeom>
              <a:noFill/>
            </p:spPr>
            <p:txBody>
              <a:bodyPr wrap="square">
                <a:spAutoFit/>
              </a:bodyPr>
              <a:lstStyle/>
              <a:p>
                <a:pPr/>
                <a14:m>
                  <m:oMathPara xmlns:m="http://schemas.openxmlformats.org/officeDocument/2006/math">
                    <m:oMath>
                      <m:sSub>
                        <m:sSubPr>
                          <m:ctrlPr>
                            <a:rPr lang="en-US" sz="2800" b="1" dirty="0">
                              <a:solidFill>
                                <a:srgbClr val="00B0F0"/>
                              </a:solidFill>
                              <a:latin typeface="Cambria Math" panose="02040503050406030204" pitchFamily="18" charset="0"/>
                            </a:rPr>
                          </m:ctrlPr>
                        </m:sSubPr>
                        <m:e>
                          <m:r>
                            <a:rPr lang="en-US" sz="2800" b="1" dirty="0">
                              <a:solidFill>
                                <a:srgbClr val="00B0F0"/>
                              </a:solidFill>
                              <a:latin typeface="Cambria Math" panose="02040503050406030204" pitchFamily="18" charset="0"/>
                            </a:rPr>
                            <m:t>𝐪</m:t>
                          </m:r>
                        </m:e>
                        <m:sub>
                          <m:r>
                            <a:rPr lang="en-US" sz="2800" b="0" i="1" dirty="0" smtClean="0">
                              <a:solidFill>
                                <a:srgbClr val="00B0F0"/>
                              </a:solidFill>
                              <a:latin typeface="Cambria Math" panose="02040503050406030204" pitchFamily="18" charset="0"/>
                            </a:rPr>
                            <m:t>𝑔𝑜𝑎𝑙</m:t>
                          </m:r>
                        </m:sub>
                      </m:sSub>
                    </m:oMath>
                  </m:oMathPara>
                </a14:m>
                <a:endParaRPr lang="en-US" dirty="0"/>
              </a:p>
            </p:txBody>
          </p:sp>
        </mc:Choice>
        <mc:Fallback>
          <p:sp>
            <p:nvSpPr>
              <p:cNvPr id="24" name="TextBox 23">
                <a:extLst>
                  <a:ext uri="{FF2B5EF4-FFF2-40B4-BE49-F238E27FC236}">
                    <a16:creationId xmlns:a16="http://schemas.microsoft.com/office/drawing/2014/main" id="{7C66A65E-F751-A738-F87D-9A7EAC95AFE8}"/>
                  </a:ext>
                </a:extLst>
              </p:cNvPr>
              <p:cNvSpPr txBox="1">
                <a:spLocks noRot="1" noChangeAspect="1" noMove="1" noResize="1" noEditPoints="1" noAdjustHandles="1" noChangeArrowheads="1" noChangeShapeType="1" noTextEdit="1"/>
              </p:cNvSpPr>
              <p:nvPr/>
            </p:nvSpPr>
            <p:spPr>
              <a:xfrm>
                <a:off x="10978845" y="5705481"/>
                <a:ext cx="1306655" cy="558230"/>
              </a:xfrm>
              <a:prstGeom prst="rect">
                <a:avLst/>
              </a:prstGeom>
              <a:blipFill>
                <a:blip r:embed="rId7"/>
                <a:stretch>
                  <a:fillRect/>
                </a:stretch>
              </a:blipFill>
            </p:spPr>
            <p:txBody>
              <a:bodyPr/>
              <a:lstStyle/>
              <a:p>
                <a:r>
                  <a:rPr lang="en-US">
                    <a:noFill/>
                  </a:rPr>
                  <a:t> </a:t>
                </a:r>
              </a:p>
            </p:txBody>
          </p:sp>
        </mc:Fallback>
      </mc:AlternateContent>
      <p:sp>
        <p:nvSpPr>
          <p:cNvPr id="26" name="Oval 25">
            <a:extLst>
              <a:ext uri="{FF2B5EF4-FFF2-40B4-BE49-F238E27FC236}">
                <a16:creationId xmlns:a16="http://schemas.microsoft.com/office/drawing/2014/main" id="{3E6B6652-7964-1389-5CDC-ED8A1F300287}"/>
              </a:ext>
            </a:extLst>
          </p:cNvPr>
          <p:cNvSpPr/>
          <p:nvPr/>
        </p:nvSpPr>
        <p:spPr>
          <a:xfrm>
            <a:off x="11258691" y="5504667"/>
            <a:ext cx="215153" cy="217843"/>
          </a:xfrm>
          <a:prstGeom prst="ellipse">
            <a:avLst/>
          </a:prstGeom>
          <a:solidFill>
            <a:srgbClr val="00B0F0"/>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8" name="Oval 27">
            <a:extLst>
              <a:ext uri="{FF2B5EF4-FFF2-40B4-BE49-F238E27FC236}">
                <a16:creationId xmlns:a16="http://schemas.microsoft.com/office/drawing/2014/main" id="{B5C8BA99-8631-78CE-5BDE-DFC1198C471D}"/>
              </a:ext>
            </a:extLst>
          </p:cNvPr>
          <p:cNvSpPr/>
          <p:nvPr/>
        </p:nvSpPr>
        <p:spPr>
          <a:xfrm>
            <a:off x="8111619" y="5396607"/>
            <a:ext cx="215153" cy="217843"/>
          </a:xfrm>
          <a:prstGeom prst="ellipse">
            <a:avLst/>
          </a:prstGeom>
          <a:solidFill>
            <a:srgbClr val="C00000"/>
          </a:solidFill>
          <a:ln w="38100">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29" name="Arrow: Right 28">
            <a:extLst>
              <a:ext uri="{FF2B5EF4-FFF2-40B4-BE49-F238E27FC236}">
                <a16:creationId xmlns:a16="http://schemas.microsoft.com/office/drawing/2014/main" id="{FA8D1A4D-24A8-174F-EE6A-EA8D77A494FE}"/>
              </a:ext>
            </a:extLst>
          </p:cNvPr>
          <p:cNvSpPr/>
          <p:nvPr/>
        </p:nvSpPr>
        <p:spPr>
          <a:xfrm>
            <a:off x="165399" y="2279469"/>
            <a:ext cx="431650" cy="254725"/>
          </a:xfrm>
          <a:prstGeom prst="rightArrow">
            <a:avLst/>
          </a:prstGeom>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pic>
        <p:nvPicPr>
          <p:cNvPr id="33" name="Picture 32">
            <a:extLst>
              <a:ext uri="{FF2B5EF4-FFF2-40B4-BE49-F238E27FC236}">
                <a16:creationId xmlns:a16="http://schemas.microsoft.com/office/drawing/2014/main" id="{D952E41B-877C-F9CB-897C-5279A46B0C19}"/>
              </a:ext>
            </a:extLst>
          </p:cNvPr>
          <p:cNvPicPr>
            <a:picLocks noChangeAspect="1"/>
          </p:cNvPicPr>
          <p:nvPr/>
        </p:nvPicPr>
        <p:blipFill>
          <a:blip r:embed="rId8">
            <a:extLst>
              <a:ext uri="{28A0092B-C50C-407E-A947-70E740481C1C}">
                <a14:useLocalDpi xmlns:a14="http://schemas.microsoft.com/office/drawing/2010/main" val="0"/>
              </a:ext>
            </a:extLst>
          </a:blip>
          <a:stretch>
            <a:fillRect/>
          </a:stretch>
        </p:blipFill>
        <p:spPr>
          <a:xfrm>
            <a:off x="7426632" y="5316200"/>
            <a:ext cx="594933" cy="795072"/>
          </a:xfrm>
          <a:prstGeom prst="rect">
            <a:avLst/>
          </a:prstGeom>
        </p:spPr>
      </p:pic>
      <p:pic>
        <p:nvPicPr>
          <p:cNvPr id="37" name="Picture 36">
            <a:extLst>
              <a:ext uri="{FF2B5EF4-FFF2-40B4-BE49-F238E27FC236}">
                <a16:creationId xmlns:a16="http://schemas.microsoft.com/office/drawing/2014/main" id="{C941B57B-041F-ECB5-D72D-8F827E2CD714}"/>
              </a:ext>
            </a:extLst>
          </p:cNvPr>
          <p:cNvPicPr>
            <a:picLocks noChangeAspect="1"/>
          </p:cNvPicPr>
          <p:nvPr/>
        </p:nvPicPr>
        <p:blipFill>
          <a:blip r:embed="rId9">
            <a:extLst>
              <a:ext uri="{28A0092B-C50C-407E-A947-70E740481C1C}">
                <a14:useLocalDpi xmlns:a14="http://schemas.microsoft.com/office/drawing/2010/main" val="0"/>
              </a:ext>
            </a:extLst>
          </a:blip>
          <a:stretch>
            <a:fillRect/>
          </a:stretch>
        </p:blipFill>
        <p:spPr>
          <a:xfrm>
            <a:off x="11465152" y="4833533"/>
            <a:ext cx="652225" cy="824301"/>
          </a:xfrm>
          <a:prstGeom prst="rect">
            <a:avLst/>
          </a:prstGeom>
        </p:spPr>
      </p:pic>
    </p:spTree>
    <p:extLst>
      <p:ext uri="{BB962C8B-B14F-4D97-AF65-F5344CB8AC3E}">
        <p14:creationId xmlns:p14="http://schemas.microsoft.com/office/powerpoint/2010/main" val="151354745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9"/>
                                        </p:tgtEl>
                                        <p:attrNameLst>
                                          <p:attrName>style.visibility</p:attrName>
                                        </p:attrNameLst>
                                      </p:cBhvr>
                                      <p:to>
                                        <p:strVal val="visible"/>
                                      </p:to>
                                    </p:set>
                                  </p:childTnLst>
                                </p:cTn>
                              </p:par>
                              <p:par>
                                <p:cTn id="7" presetID="1" presetClass="entr" presetSubtype="0" fill="hold" grpId="0" nodeType="withEffect">
                                  <p:stCondLst>
                                    <p:cond delay="0"/>
                                  </p:stCondLst>
                                  <p:childTnLst>
                                    <p:set>
                                      <p:cBhvr>
                                        <p:cTn id="8" dur="1" fill="hold">
                                          <p:stCondLst>
                                            <p:cond delay="0"/>
                                          </p:stCondLst>
                                        </p:cTn>
                                        <p:tgtEl>
                                          <p:spTgt spid="14"/>
                                        </p:tgtEl>
                                        <p:attrNameLst>
                                          <p:attrName>style.visibility</p:attrName>
                                        </p:attrNameLst>
                                      </p:cBhvr>
                                      <p:to>
                                        <p:strVal val="visible"/>
                                      </p:to>
                                    </p:set>
                                  </p:childTnLst>
                                </p:cTn>
                              </p:par>
                            </p:childTnLst>
                          </p:cTn>
                        </p:par>
                        <p:par>
                          <p:cTn id="9" fill="hold">
                            <p:stCondLst>
                              <p:cond delay="0"/>
                            </p:stCondLst>
                            <p:childTnLst>
                              <p:par>
                                <p:cTn id="10" presetID="42" presetClass="path" presetSubtype="0" accel="50000" decel="50000" fill="hold" grpId="0" nodeType="afterEffect">
                                  <p:stCondLst>
                                    <p:cond delay="0"/>
                                  </p:stCondLst>
                                  <p:childTnLst>
                                    <p:animMotion origin="layout" path="M 6.93889E-18 4.07407E-6 L 6.93889E-18 0.07338 " pathEditMode="relative" rAng="0" ptsTypes="AA">
                                      <p:cBhvr>
                                        <p:cTn id="11" dur="1500" fill="hold"/>
                                        <p:tgtEl>
                                          <p:spTgt spid="29"/>
                                        </p:tgtEl>
                                        <p:attrNameLst>
                                          <p:attrName>ppt_x</p:attrName>
                                          <p:attrName>ppt_y</p:attrName>
                                        </p:attrNameLst>
                                      </p:cBhvr>
                                      <p:rCtr x="0" y="3657"/>
                                    </p:animMotion>
                                  </p:childTnLst>
                                </p:cTn>
                              </p:par>
                            </p:childTnLst>
                          </p:cTn>
                        </p:par>
                      </p:childTnLst>
                    </p:cTn>
                  </p:par>
                  <p:par>
                    <p:cTn id="12" fill="hold">
                      <p:stCondLst>
                        <p:cond delay="indefinite"/>
                      </p:stCondLst>
                      <p:childTnLst>
                        <p:par>
                          <p:cTn id="13" fill="hold">
                            <p:stCondLst>
                              <p:cond delay="0"/>
                            </p:stCondLst>
                            <p:childTnLst>
                              <p:par>
                                <p:cTn id="14" presetID="1" presetClass="entr" presetSubtype="0" fill="hold" grpId="0" nodeType="clickEffect">
                                  <p:stCondLst>
                                    <p:cond delay="0"/>
                                  </p:stCondLst>
                                  <p:childTnLst>
                                    <p:set>
                                      <p:cBhvr>
                                        <p:cTn id="15" dur="1" fill="hold">
                                          <p:stCondLst>
                                            <p:cond delay="0"/>
                                          </p:stCondLst>
                                        </p:cTn>
                                        <p:tgtEl>
                                          <p:spTgt spid="66"/>
                                        </p:tgtEl>
                                        <p:attrNameLst>
                                          <p:attrName>style.visibility</p:attrName>
                                        </p:attrNameLst>
                                      </p:cBhvr>
                                      <p:to>
                                        <p:strVal val="visible"/>
                                      </p:to>
                                    </p:set>
                                  </p:childTnLst>
                                </p:cTn>
                              </p:par>
                              <p:par>
                                <p:cTn id="16" presetID="1" presetClass="entr" presetSubtype="0" fill="hold" nodeType="withEffect">
                                  <p:stCondLst>
                                    <p:cond delay="0"/>
                                  </p:stCondLst>
                                  <p:childTnLst>
                                    <p:set>
                                      <p:cBhvr>
                                        <p:cTn id="17" dur="1" fill="hold">
                                          <p:stCondLst>
                                            <p:cond delay="0"/>
                                          </p:stCondLst>
                                        </p:cTn>
                                        <p:tgtEl>
                                          <p:spTgt spid="67"/>
                                        </p:tgtEl>
                                        <p:attrNameLst>
                                          <p:attrName>style.visibility</p:attrName>
                                        </p:attrNameLst>
                                      </p:cBhvr>
                                      <p:to>
                                        <p:strVal val="visible"/>
                                      </p:to>
                                    </p:set>
                                  </p:childTnLst>
                                </p:cTn>
                              </p:par>
                              <p:par>
                                <p:cTn id="18" presetID="1" presetClass="entr" presetSubtype="0" fill="hold" grpId="0" nodeType="withEffect">
                                  <p:stCondLst>
                                    <p:cond delay="0"/>
                                  </p:stCondLst>
                                  <p:childTnLst>
                                    <p:set>
                                      <p:cBhvr>
                                        <p:cTn id="19" dur="1" fill="hold">
                                          <p:stCondLst>
                                            <p:cond delay="0"/>
                                          </p:stCondLst>
                                        </p:cTn>
                                        <p:tgtEl>
                                          <p:spTgt spid="16"/>
                                        </p:tgtEl>
                                        <p:attrNameLst>
                                          <p:attrName>style.visibility</p:attrName>
                                        </p:attrNameLst>
                                      </p:cBhvr>
                                      <p:to>
                                        <p:strVal val="visible"/>
                                      </p:to>
                                    </p:set>
                                  </p:childTnLst>
                                </p:cTn>
                              </p:par>
                            </p:childTnLst>
                          </p:cTn>
                        </p:par>
                        <p:par>
                          <p:cTn id="20" fill="hold">
                            <p:stCondLst>
                              <p:cond delay="0"/>
                            </p:stCondLst>
                            <p:childTnLst>
                              <p:par>
                                <p:cTn id="21" presetID="42" presetClass="path" presetSubtype="0" accel="50000" decel="50000" fill="hold" grpId="1" nodeType="afterEffect">
                                  <p:stCondLst>
                                    <p:cond delay="0"/>
                                  </p:stCondLst>
                                  <p:childTnLst>
                                    <p:animMotion origin="layout" path="M 6.93889E-18 0.07338 L 6.93889E-18 0.14629 " pathEditMode="relative" rAng="0" ptsTypes="AA">
                                      <p:cBhvr>
                                        <p:cTn id="22" dur="2000" fill="hold"/>
                                        <p:tgtEl>
                                          <p:spTgt spid="29"/>
                                        </p:tgtEl>
                                        <p:attrNameLst>
                                          <p:attrName>ppt_x</p:attrName>
                                          <p:attrName>ppt_y</p:attrName>
                                        </p:attrNameLst>
                                      </p:cBhvr>
                                      <p:rCtr x="0" y="3634"/>
                                    </p:animMotion>
                                  </p:childTnLst>
                                </p:cTn>
                              </p:par>
                            </p:childTnLst>
                          </p:cTn>
                        </p:par>
                        <p:par>
                          <p:cTn id="23" fill="hold">
                            <p:stCondLst>
                              <p:cond delay="2000"/>
                            </p:stCondLst>
                            <p:childTnLst>
                              <p:par>
                                <p:cTn id="24" presetID="1" presetClass="entr" presetSubtype="0" fill="hold" nodeType="afterEffect">
                                  <p:stCondLst>
                                    <p:cond delay="0"/>
                                  </p:stCondLst>
                                  <p:childTnLst>
                                    <p:set>
                                      <p:cBhvr>
                                        <p:cTn id="25" dur="1" fill="hold">
                                          <p:stCondLst>
                                            <p:cond delay="0"/>
                                          </p:stCondLst>
                                        </p:cTn>
                                        <p:tgtEl>
                                          <p:spTgt spid="19"/>
                                        </p:tgtEl>
                                        <p:attrNameLst>
                                          <p:attrName>style.visibility</p:attrName>
                                        </p:attrNameLst>
                                      </p:cBhvr>
                                      <p:to>
                                        <p:strVal val="visible"/>
                                      </p:to>
                                    </p:set>
                                  </p:childTnLst>
                                </p:cTn>
                              </p:par>
                            </p:childTnLst>
                          </p:cTn>
                        </p:par>
                      </p:childTnLst>
                    </p:cTn>
                  </p:par>
                  <p:par>
                    <p:cTn id="26" fill="hold">
                      <p:stCondLst>
                        <p:cond delay="indefinite"/>
                      </p:stCondLst>
                      <p:childTnLst>
                        <p:par>
                          <p:cTn id="27" fill="hold">
                            <p:stCondLst>
                              <p:cond delay="0"/>
                            </p:stCondLst>
                            <p:childTnLst>
                              <p:par>
                                <p:cTn id="28" presetID="50" presetClass="path" presetSubtype="0" accel="50000" decel="50000" fill="hold" grpId="2" nodeType="clickEffect">
                                  <p:stCondLst>
                                    <p:cond delay="0"/>
                                  </p:stCondLst>
                                  <p:childTnLst>
                                    <p:animMotion origin="layout" path="M 4.16667E-7 0.14629 L 4.16667E-7 0.24236 C 4.16667E-7 0.28588 0.0151 0.33773 0.0276 0.33773 L 0.05573 0.33773 " pathEditMode="relative" rAng="16200000" ptsTypes="AAAA">
                                      <p:cBhvr>
                                        <p:cTn id="29" dur="1500" fill="hold"/>
                                        <p:tgtEl>
                                          <p:spTgt spid="29"/>
                                        </p:tgtEl>
                                        <p:attrNameLst>
                                          <p:attrName>ppt_x</p:attrName>
                                          <p:attrName>ppt_y</p:attrName>
                                        </p:attrNameLst>
                                      </p:cBhvr>
                                      <p:rCtr x="2786" y="9583"/>
                                    </p:animMotion>
                                  </p:childTnLst>
                                </p:cTn>
                              </p:par>
                            </p:childTnLst>
                          </p:cTn>
                        </p:par>
                      </p:childTnLst>
                    </p:cTn>
                  </p:par>
                  <p:par>
                    <p:cTn id="30" fill="hold">
                      <p:stCondLst>
                        <p:cond delay="indefinite"/>
                      </p:stCondLst>
                      <p:childTnLst>
                        <p:par>
                          <p:cTn id="31" fill="hold">
                            <p:stCondLst>
                              <p:cond delay="0"/>
                            </p:stCondLst>
                            <p:childTnLst>
                              <p:par>
                                <p:cTn id="32" presetID="1" presetClass="entr" presetSubtype="0" fill="hold" grpId="0" nodeType="clickEffect">
                                  <p:stCondLst>
                                    <p:cond delay="0"/>
                                  </p:stCondLst>
                                  <p:childTnLst>
                                    <p:set>
                                      <p:cBhvr>
                                        <p:cTn id="33" dur="1" fill="hold">
                                          <p:stCondLst>
                                            <p:cond delay="0"/>
                                          </p:stCondLst>
                                        </p:cTn>
                                        <p:tgtEl>
                                          <p:spTgt spid="75"/>
                                        </p:tgtEl>
                                        <p:attrNameLst>
                                          <p:attrName>style.visibility</p:attrName>
                                        </p:attrNameLst>
                                      </p:cBhvr>
                                      <p:to>
                                        <p:strVal val="visible"/>
                                      </p:to>
                                    </p:set>
                                  </p:childTnLst>
                                </p:cTn>
                              </p:par>
                            </p:childTnLst>
                          </p:cTn>
                        </p:par>
                        <p:par>
                          <p:cTn id="34" fill="hold">
                            <p:stCondLst>
                              <p:cond delay="0"/>
                            </p:stCondLst>
                            <p:childTnLst>
                              <p:par>
                                <p:cTn id="35" presetID="42" presetClass="path" presetSubtype="0" accel="50000" decel="50000" fill="hold" grpId="1" nodeType="afterEffect">
                                  <p:stCondLst>
                                    <p:cond delay="0"/>
                                  </p:stCondLst>
                                  <p:childTnLst>
                                    <p:animMotion origin="layout" path="M -1.66667E-6 2.22222E-6 L -0.05898 0.04097 " pathEditMode="relative" rAng="0" ptsTypes="AA">
                                      <p:cBhvr>
                                        <p:cTn id="36" dur="2000" fill="hold"/>
                                        <p:tgtEl>
                                          <p:spTgt spid="75"/>
                                        </p:tgtEl>
                                        <p:attrNameLst>
                                          <p:attrName>ppt_x</p:attrName>
                                          <p:attrName>ppt_y</p:attrName>
                                        </p:attrNameLst>
                                      </p:cBhvr>
                                      <p:rCtr x="-2956" y="2037"/>
                                    </p:animMotion>
                                  </p:childTnLst>
                                </p:cTn>
                              </p:par>
                            </p:childTnLst>
                          </p:cTn>
                        </p:par>
                        <p:par>
                          <p:cTn id="37" fill="hold">
                            <p:stCondLst>
                              <p:cond delay="2000"/>
                            </p:stCondLst>
                            <p:childTnLst>
                              <p:par>
                                <p:cTn id="38" presetID="1" presetClass="entr" presetSubtype="0" fill="hold" grpId="0" nodeType="afterEffect">
                                  <p:stCondLst>
                                    <p:cond delay="0"/>
                                  </p:stCondLst>
                                  <p:childTnLst>
                                    <p:set>
                                      <p:cBhvr>
                                        <p:cTn id="39" dur="1" fill="hold">
                                          <p:stCondLst>
                                            <p:cond delay="0"/>
                                          </p:stCondLst>
                                        </p:cTn>
                                        <p:tgtEl>
                                          <p:spTgt spid="6"/>
                                        </p:tgtEl>
                                        <p:attrNameLst>
                                          <p:attrName>style.visibility</p:attrName>
                                        </p:attrNameLst>
                                      </p:cBhvr>
                                      <p:to>
                                        <p:strVal val="visible"/>
                                      </p:to>
                                    </p:set>
                                  </p:childTnLst>
                                </p:cTn>
                              </p:par>
                            </p:childTnLst>
                          </p:cTn>
                        </p:par>
                      </p:childTnLst>
                    </p:cTn>
                  </p:par>
                  <p:par>
                    <p:cTn id="40" fill="hold">
                      <p:stCondLst>
                        <p:cond delay="indefinite"/>
                      </p:stCondLst>
                      <p:childTnLst>
                        <p:par>
                          <p:cTn id="41" fill="hold">
                            <p:stCondLst>
                              <p:cond delay="0"/>
                            </p:stCondLst>
                            <p:childTnLst>
                              <p:par>
                                <p:cTn id="42" presetID="42" presetClass="path" presetSubtype="0" accel="50000" decel="50000" fill="hold" grpId="3" nodeType="clickEffect">
                                  <p:stCondLst>
                                    <p:cond delay="0"/>
                                  </p:stCondLst>
                                  <p:childTnLst>
                                    <p:animMotion origin="layout" path="M 0.05547 0.33773 L -0.00195 0.46365 " pathEditMode="relative" rAng="0" ptsTypes="AA">
                                      <p:cBhvr>
                                        <p:cTn id="43" dur="2000" fill="hold"/>
                                        <p:tgtEl>
                                          <p:spTgt spid="29"/>
                                        </p:tgtEl>
                                        <p:attrNameLst>
                                          <p:attrName>ppt_x</p:attrName>
                                          <p:attrName>ppt_y</p:attrName>
                                        </p:attrNameLst>
                                      </p:cBhvr>
                                      <p:rCtr x="-2878" y="6296"/>
                                    </p:animMotion>
                                  </p:childTnLst>
                                </p:cTn>
                              </p:par>
                            </p:childTnLst>
                          </p:cTn>
                        </p:par>
                        <p:par>
                          <p:cTn id="44" fill="hold">
                            <p:stCondLst>
                              <p:cond delay="2000"/>
                            </p:stCondLst>
                            <p:childTnLst>
                              <p:par>
                                <p:cTn id="45" presetID="1" presetClass="entr" presetSubtype="0" fill="hold" nodeType="afterEffect">
                                  <p:stCondLst>
                                    <p:cond delay="0"/>
                                  </p:stCondLst>
                                  <p:childTnLst>
                                    <p:set>
                                      <p:cBhvr>
                                        <p:cTn id="46" dur="1" fill="hold">
                                          <p:stCondLst>
                                            <p:cond delay="0"/>
                                          </p:stCondLst>
                                        </p:cTn>
                                        <p:tgtEl>
                                          <p:spTgt spid="70"/>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9" grpId="0" animBg="1"/>
      <p:bldP spid="66" grpId="0" animBg="1"/>
      <p:bldP spid="75" grpId="0" animBg="1"/>
      <p:bldP spid="75" grpId="1" animBg="1"/>
      <p:bldP spid="6" grpId="0"/>
      <p:bldP spid="14" grpId="0"/>
      <p:bldP spid="16" grpId="0"/>
      <p:bldP spid="29" grpId="0" animBg="1"/>
      <p:bldP spid="29" grpId="1" animBg="1"/>
      <p:bldP spid="29" grpId="2" animBg="1"/>
      <p:bldP spid="29" grpId="3" animBg="1"/>
    </p:bldLst>
  </p:timing>
</p:sld>
</file>

<file path=ppt/slides/slide4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BCD659A-41A4-D1F8-F26C-23479CD1DAF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07BD2BF-8910-CEB4-D8B9-BD9342A8A0E5}"/>
              </a:ext>
            </a:extLst>
          </p:cNvPr>
          <p:cNvSpPr>
            <a:spLocks noGrp="1"/>
          </p:cNvSpPr>
          <p:nvPr>
            <p:ph type="title"/>
          </p:nvPr>
        </p:nvSpPr>
        <p:spPr/>
        <p:txBody>
          <a:bodyPr/>
          <a:lstStyle/>
          <a:p>
            <a:r>
              <a:rPr lang="en-US" dirty="0"/>
              <a:t>RRT (Rapidly-Exploring Random Trees)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9DA225E-ED47-896D-757F-0B657448A442}"/>
                  </a:ext>
                </a:extLst>
              </p:cNvPr>
              <p:cNvSpPr>
                <a:spLocks noGrp="1"/>
              </p:cNvSpPr>
              <p:nvPr>
                <p:ph idx="1"/>
              </p:nvPr>
            </p:nvSpPr>
            <p:spPr>
              <a:xfrm>
                <a:off x="552099" y="1113178"/>
                <a:ext cx="4559651" cy="2039539"/>
              </a:xfrm>
            </p:spPr>
            <p:txBody>
              <a:bodyPr/>
              <a:lstStyle/>
              <a:p>
                <a:r>
                  <a:rPr lang="en-US" dirty="0"/>
                  <a:t>What about collisions!</a:t>
                </a:r>
              </a:p>
              <a:p>
                <a:r>
                  <a:rPr lang="en-US" dirty="0">
                    <a:solidFill>
                      <a:schemeClr val="tx1"/>
                    </a:solidFill>
                  </a:rPr>
                  <a:t>If </a:t>
                </a:r>
                <a14:m>
                  <m:oMath xmlns:m="http://schemas.openxmlformats.org/officeDocument/2006/math">
                    <m:sSub>
                      <m:sSubPr>
                        <m:ctrlPr>
                          <a:rPr lang="en-US" b="1" i="0" dirty="0" smtClean="0">
                            <a:solidFill>
                              <a:srgbClr val="92D050"/>
                            </a:solidFill>
                            <a:latin typeface="Cambria Math" panose="02040503050406030204" pitchFamily="18" charset="0"/>
                          </a:rPr>
                        </m:ctrlPr>
                      </m:sSubPr>
                      <m:e>
                        <m:r>
                          <a:rPr lang="en-US" b="1" i="0" dirty="0" smtClean="0">
                            <a:solidFill>
                              <a:srgbClr val="92D050"/>
                            </a:solidFill>
                            <a:latin typeface="Cambria Math" panose="02040503050406030204" pitchFamily="18" charset="0"/>
                          </a:rPr>
                          <m:t>𝐪</m:t>
                        </m:r>
                      </m:e>
                      <m:sub>
                        <m:r>
                          <a:rPr lang="en-US" i="1" dirty="0" smtClean="0">
                            <a:solidFill>
                              <a:srgbClr val="92D050"/>
                            </a:solidFill>
                            <a:latin typeface="Cambria Math" panose="02040503050406030204" pitchFamily="18" charset="0"/>
                          </a:rPr>
                          <m:t>𝑟𝑎𝑛𝑑</m:t>
                        </m:r>
                      </m:sub>
                    </m:sSub>
                  </m:oMath>
                </a14:m>
                <a:r>
                  <a:rPr lang="en-US" dirty="0">
                    <a:solidFill>
                      <a:schemeClr val="tx1"/>
                    </a:solidFill>
                  </a:rPr>
                  <a:t> is infeasible, either</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Or go ahead and find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b="0" i="1" dirty="0" smtClean="0">
                            <a:solidFill>
                              <a:srgbClr val="00B050"/>
                            </a:solidFill>
                            <a:latin typeface="Cambria Math" panose="02040503050406030204" pitchFamily="18" charset="0"/>
                          </a:rPr>
                          <m:t>𝑛𝑒𝑤</m:t>
                        </m:r>
                      </m:sub>
                    </m:sSub>
                  </m:oMath>
                </a14:m>
                <a:r>
                  <a:rPr lang="en-US" dirty="0">
                    <a:solidFill>
                      <a:schemeClr val="tx1"/>
                    </a:solidFill>
                  </a:rPr>
                  <a:t> from the (infeasible)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endParaRPr lang="en-US" dirty="0">
                  <a:solidFill>
                    <a:schemeClr val="tx1"/>
                  </a:solidFill>
                </a:endParaRPr>
              </a:p>
            </p:txBody>
          </p:sp>
        </mc:Choice>
        <mc:Fallback>
          <p:sp>
            <p:nvSpPr>
              <p:cNvPr id="3" name="Content Placeholder 2">
                <a:extLst>
                  <a:ext uri="{FF2B5EF4-FFF2-40B4-BE49-F238E27FC236}">
                    <a16:creationId xmlns:a16="http://schemas.microsoft.com/office/drawing/2014/main" id="{39DA225E-ED47-896D-757F-0B657448A442}"/>
                  </a:ext>
                </a:extLst>
              </p:cNvPr>
              <p:cNvSpPr>
                <a:spLocks noGrp="1" noRot="1" noChangeAspect="1" noMove="1" noResize="1" noEditPoints="1" noAdjustHandles="1" noChangeArrowheads="1" noChangeShapeType="1" noTextEdit="1"/>
              </p:cNvSpPr>
              <p:nvPr>
                <p:ph idx="1"/>
              </p:nvPr>
            </p:nvSpPr>
            <p:spPr>
              <a:xfrm>
                <a:off x="552099" y="1113178"/>
                <a:ext cx="4559651" cy="2039539"/>
              </a:xfrm>
              <a:blipFill>
                <a:blip r:embed="rId2"/>
                <a:stretch>
                  <a:fillRect l="-2807" t="-5090" b="-44910"/>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5196A20B-2826-4CCF-387C-6FD0DAEA877F}"/>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D7D4B3F5-2175-EDCE-7847-DA7824A12CBA}"/>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F13A4B42-EF40-6CB5-7268-50934FE74FA4}"/>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EDC37C7E-5C11-5A04-9EEC-5D227160F27E}"/>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5A26EB77-18A5-34C6-C0C4-A6146354C6F9}"/>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14E3A7F8-F62F-FB9B-9B69-E854301752E5}"/>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E20D8865-79FF-DF26-480A-FA57998839FC}"/>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EB53FB69-4906-BEB1-E36D-8F7C67B6806A}"/>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A58E2AEC-E52F-01C4-E9D1-5B51AF80C168}"/>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D8C59124-F05D-7B66-C0D1-897197DD3047}"/>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96A33C73-478F-4FF2-D153-68A0BDB1D0A0}"/>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20C846E-6642-382A-8D9A-0035A54BD87A}"/>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A795E940-CAC3-45B9-9A88-9D29A4544983}"/>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6FEDF021-F304-B1B3-8288-1BDE7053D07F}"/>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FD126975-E6C6-4021-4451-9BDC85B87C76}"/>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12026713-59C7-DCC0-15ED-DA7DA66DEF5D}"/>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1EACFE67-C392-E24B-1AB1-8A46DCA2E78A}"/>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2E36751F-242B-D84F-EDBC-20EE0CF22306}"/>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200673FE-F99C-1D11-15A6-BCC8F98B2664}"/>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26D45236-2A1D-9356-65B8-D1A9E7EEBED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573831862"/>
      </p:ext>
    </p:extLst>
  </p:cSld>
  <p:clrMapOvr>
    <a:masterClrMapping/>
  </p:clrMapOvr>
</p:sld>
</file>

<file path=ppt/slides/slide4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E7FD5D4-B499-418D-D080-13D6DB71845D}"/>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5A64FE9E-C7D1-AE7C-855B-2E37D3B6CD20}"/>
              </a:ext>
            </a:extLst>
          </p:cNvPr>
          <p:cNvSpPr>
            <a:spLocks noGrp="1"/>
          </p:cNvSpPr>
          <p:nvPr>
            <p:ph type="title"/>
          </p:nvPr>
        </p:nvSpPr>
        <p:spPr/>
        <p:txBody>
          <a:bodyPr/>
          <a:lstStyle/>
          <a:p>
            <a:r>
              <a:rPr lang="en-US" dirty="0"/>
              <a:t>RRT (Rapidly-Exploring Random Trees)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9282074B-6525-60E2-6DCC-CB26DB2496BB}"/>
                  </a:ext>
                </a:extLst>
              </p:cNvPr>
              <p:cNvSpPr>
                <a:spLocks noGrp="1"/>
              </p:cNvSpPr>
              <p:nvPr>
                <p:ph idx="1"/>
              </p:nvPr>
            </p:nvSpPr>
            <p:spPr>
              <a:xfrm>
                <a:off x="552099" y="1113178"/>
                <a:ext cx="4559651" cy="5187083"/>
              </a:xfrm>
            </p:spPr>
            <p:txBody>
              <a:bodyPr/>
              <a:lstStyle/>
              <a:p>
                <a:r>
                  <a:rPr lang="en-US" dirty="0"/>
                  <a:t>What about collisions!</a:t>
                </a:r>
              </a:p>
              <a:p>
                <a:r>
                  <a:rPr lang="en-US" dirty="0">
                    <a:solidFill>
                      <a:schemeClr val="tx1"/>
                    </a:solidFill>
                  </a:rPr>
                  <a:t>If </a:t>
                </a:r>
                <a14:m>
                  <m:oMath xmlns:m="http://schemas.openxmlformats.org/officeDocument/2006/math">
                    <m:sSub>
                      <m:sSubPr>
                        <m:ctrlPr>
                          <a:rPr lang="en-US" b="1" i="0" dirty="0" smtClean="0">
                            <a:solidFill>
                              <a:srgbClr val="92D050"/>
                            </a:solidFill>
                            <a:latin typeface="Cambria Math" panose="02040503050406030204" pitchFamily="18" charset="0"/>
                          </a:rPr>
                        </m:ctrlPr>
                      </m:sSubPr>
                      <m:e>
                        <m:r>
                          <a:rPr lang="en-US" b="1" i="0" dirty="0" smtClean="0">
                            <a:solidFill>
                              <a:srgbClr val="92D050"/>
                            </a:solidFill>
                            <a:latin typeface="Cambria Math" panose="02040503050406030204" pitchFamily="18" charset="0"/>
                          </a:rPr>
                          <m:t>𝐪</m:t>
                        </m:r>
                      </m:e>
                      <m:sub>
                        <m:r>
                          <a:rPr lang="en-US" i="1" dirty="0" smtClean="0">
                            <a:solidFill>
                              <a:srgbClr val="92D050"/>
                            </a:solidFill>
                            <a:latin typeface="Cambria Math" panose="02040503050406030204" pitchFamily="18" charset="0"/>
                          </a:rPr>
                          <m:t>𝑟𝑎𝑛𝑑</m:t>
                        </m:r>
                      </m:sub>
                    </m:sSub>
                  </m:oMath>
                </a14:m>
                <a:r>
                  <a:rPr lang="en-US" dirty="0">
                    <a:solidFill>
                      <a:schemeClr val="tx1"/>
                    </a:solidFill>
                  </a:rPr>
                  <a:t> is infeasible, either:</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pPr marL="457200" indent="-457200">
                  <a:buFont typeface="Wingdings" panose="05000000000000000000" pitchFamily="2" charset="2"/>
                  <a:buChar char="§"/>
                </a:pPr>
                <a:r>
                  <a:rPr lang="en-US" dirty="0">
                    <a:solidFill>
                      <a:schemeClr val="tx1"/>
                    </a:solidFill>
                  </a:rPr>
                  <a:t>Or go ahead and find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b="0" i="1" dirty="0" smtClean="0">
                            <a:solidFill>
                              <a:srgbClr val="00B050"/>
                            </a:solidFill>
                            <a:latin typeface="Cambria Math" panose="02040503050406030204" pitchFamily="18" charset="0"/>
                          </a:rPr>
                          <m:t>𝑛𝑒𝑤</m:t>
                        </m:r>
                      </m:sub>
                    </m:sSub>
                  </m:oMath>
                </a14:m>
                <a:r>
                  <a:rPr lang="en-US" dirty="0">
                    <a:solidFill>
                      <a:schemeClr val="tx1"/>
                    </a:solidFill>
                  </a:rPr>
                  <a:t> from the (infeasible)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b="1" dirty="0">
                  <a:solidFill>
                    <a:srgbClr val="92D050"/>
                  </a:solidFill>
                </a:endParaRPr>
              </a:p>
              <a:p>
                <a:pPr marL="457200" indent="-457200">
                  <a:buFont typeface="Wingdings" panose="05000000000000000000" pitchFamily="2" charset="2"/>
                  <a:buChar char="§"/>
                </a:pPr>
                <a:endParaRPr lang="en-US" dirty="0">
                  <a:solidFill>
                    <a:schemeClr val="tx1"/>
                  </a:solidFill>
                </a:endParaRPr>
              </a:p>
              <a:p>
                <a:r>
                  <a:rPr lang="en-US" dirty="0">
                    <a:solidFill>
                      <a:schemeClr val="tx1"/>
                    </a:solidFill>
                  </a:rPr>
                  <a:t>If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is infeasible just:</a:t>
                </a:r>
              </a:p>
              <a:p>
                <a:pPr marL="457200" indent="-457200">
                  <a:buFont typeface="Wingdings" panose="05000000000000000000" pitchFamily="2" charset="2"/>
                  <a:buChar char="§"/>
                </a:pPr>
                <a:r>
                  <a:rPr lang="en-US" dirty="0">
                    <a:solidFill>
                      <a:schemeClr val="tx1"/>
                    </a:solidFill>
                  </a:rPr>
                  <a:t>Reject it and continue to sample a new </a:t>
                </a:r>
                <a14:m>
                  <m:oMath xmlns:m="http://schemas.openxmlformats.org/officeDocument/2006/math">
                    <m:sSub>
                      <m:sSubPr>
                        <m:ctrlPr>
                          <a:rPr lang="en-US" b="1" dirty="0">
                            <a:solidFill>
                              <a:srgbClr val="92D050"/>
                            </a:solidFill>
                            <a:latin typeface="Cambria Math" panose="02040503050406030204" pitchFamily="18" charset="0"/>
                          </a:rPr>
                        </m:ctrlPr>
                      </m:sSubPr>
                      <m:e>
                        <m:r>
                          <a:rPr lang="en-US" b="1" dirty="0">
                            <a:solidFill>
                              <a:srgbClr val="92D050"/>
                            </a:solidFill>
                            <a:latin typeface="Cambria Math" panose="02040503050406030204" pitchFamily="18" charset="0"/>
                          </a:rPr>
                          <m:t>𝐪</m:t>
                        </m:r>
                      </m:e>
                      <m:sub>
                        <m:r>
                          <a:rPr lang="en-US" i="1" dirty="0">
                            <a:solidFill>
                              <a:srgbClr val="92D050"/>
                            </a:solidFill>
                            <a:latin typeface="Cambria Math" panose="02040503050406030204" pitchFamily="18" charset="0"/>
                          </a:rPr>
                          <m:t>𝑟𝑎𝑛𝑑</m:t>
                        </m:r>
                      </m:sub>
                    </m:sSub>
                  </m:oMath>
                </a14:m>
                <a:endParaRPr lang="en-US" dirty="0">
                  <a:solidFill>
                    <a:schemeClr val="tx1"/>
                  </a:solidFill>
                </a:endParaRPr>
              </a:p>
              <a:p>
                <a:endParaRPr lang="en-US" dirty="0">
                  <a:solidFill>
                    <a:schemeClr val="tx1"/>
                  </a:solidFill>
                </a:endParaRPr>
              </a:p>
              <a:p>
                <a:pPr marL="457200" indent="-457200">
                  <a:buFont typeface="Wingdings" panose="05000000000000000000" pitchFamily="2" charset="2"/>
                  <a:buChar char="§"/>
                </a:pPr>
                <a:endParaRPr lang="en-US" dirty="0">
                  <a:solidFill>
                    <a:schemeClr val="tx1"/>
                  </a:solidFill>
                </a:endParaRPr>
              </a:p>
            </p:txBody>
          </p:sp>
        </mc:Choice>
        <mc:Fallback>
          <p:sp>
            <p:nvSpPr>
              <p:cNvPr id="3" name="Content Placeholder 2">
                <a:extLst>
                  <a:ext uri="{FF2B5EF4-FFF2-40B4-BE49-F238E27FC236}">
                    <a16:creationId xmlns:a16="http://schemas.microsoft.com/office/drawing/2014/main" id="{9282074B-6525-60E2-6DCC-CB26DB2496BB}"/>
                  </a:ext>
                </a:extLst>
              </p:cNvPr>
              <p:cNvSpPr>
                <a:spLocks noGrp="1" noRot="1" noChangeAspect="1" noMove="1" noResize="1" noEditPoints="1" noAdjustHandles="1" noChangeArrowheads="1" noChangeShapeType="1" noTextEdit="1"/>
              </p:cNvSpPr>
              <p:nvPr>
                <p:ph idx="1"/>
              </p:nvPr>
            </p:nvSpPr>
            <p:spPr>
              <a:xfrm>
                <a:off x="552099" y="1113178"/>
                <a:ext cx="4559651" cy="5187083"/>
              </a:xfrm>
              <a:blipFill>
                <a:blip r:embed="rId2"/>
                <a:stretch>
                  <a:fillRect l="-2807" t="-1998"/>
                </a:stretch>
              </a:blipFill>
            </p:spPr>
            <p:txBody>
              <a:bodyPr/>
              <a:lstStyle/>
              <a:p>
                <a:r>
                  <a:rPr lang="en-US">
                    <a:noFill/>
                  </a:rPr>
                  <a:t> </a:t>
                </a:r>
              </a:p>
            </p:txBody>
          </p:sp>
        </mc:Fallback>
      </mc:AlternateContent>
      <p:grpSp>
        <p:nvGrpSpPr>
          <p:cNvPr id="4" name="Group 3">
            <a:extLst>
              <a:ext uri="{FF2B5EF4-FFF2-40B4-BE49-F238E27FC236}">
                <a16:creationId xmlns:a16="http://schemas.microsoft.com/office/drawing/2014/main" id="{5B6ED6A8-409D-52CF-2A53-E6D976F8D10C}"/>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D7F7954C-AF1B-E609-3D78-633454A228D6}"/>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B3FDE4E5-061E-312A-C429-768C9943E0FE}"/>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567AB243-143A-576B-B6CB-477D71FE14F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1E1C52C0-164F-6DA0-38D0-6C2B9D2E71AF}"/>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229AB89B-4A30-D954-BCA0-EA4A440F14B4}"/>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3BB0A290-9530-4687-7E7D-26D383EED619}"/>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E798CBBC-D41F-D15C-0E49-DD7925F04F5C}"/>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CC25E959-AE19-AB13-6AC6-AA515D793474}"/>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395DA329-727B-784B-28F2-75A7DD4D196C}"/>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4CA578B-13AA-96B0-8A98-BDFBC661E88A}"/>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B4087115-6DDF-0F9D-A18E-EA4C52132741}"/>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778612C7-A4BE-8DD2-7632-3F1BABECCBEA}"/>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41D77A60-0386-0AA2-CEBA-3CC60CF75FAD}"/>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6521248-0D48-9041-9143-92B354B07253}"/>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EC58673B-7BA0-9122-5604-2BAFF0BA8C24}"/>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CA4C7166-AE38-E7C0-1FA3-AB72B58433E2}"/>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9517CD92-88FC-E785-4879-048E28097AAC}"/>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9494F242-9E80-BCFD-8967-4E1BF35BFBA3}"/>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C16CFC9A-9BDB-C44D-8E0A-FCC532C2421E}"/>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739566763"/>
      </p:ext>
    </p:extLst>
  </p:cSld>
  <p:clrMapOvr>
    <a:masterClrMapping/>
  </p:clrMapOvr>
</p:sld>
</file>

<file path=ppt/slides/slide4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EA5D79-4E29-F91F-4467-50EEBD58FC18}"/>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9662FA68-03C4-899E-EC54-EF55B9F365D6}"/>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0D0C4890-0839-968E-648F-9BEB3712B8A6}"/>
              </a:ext>
            </a:extLst>
          </p:cNvPr>
          <p:cNvSpPr>
            <a:spLocks noGrp="1"/>
          </p:cNvSpPr>
          <p:nvPr>
            <p:ph idx="1"/>
          </p:nvPr>
        </p:nvSpPr>
        <p:spPr/>
        <p:txBody>
          <a:bodyPr/>
          <a:lstStyle/>
          <a:p>
            <a:r>
              <a:rPr lang="en-US" dirty="0"/>
              <a:t>Check the whole line segment before adding a new config to the tree!</a:t>
            </a:r>
          </a:p>
        </p:txBody>
      </p:sp>
      <p:grpSp>
        <p:nvGrpSpPr>
          <p:cNvPr id="4" name="Group 3">
            <a:extLst>
              <a:ext uri="{FF2B5EF4-FFF2-40B4-BE49-F238E27FC236}">
                <a16:creationId xmlns:a16="http://schemas.microsoft.com/office/drawing/2014/main" id="{CAC8914B-B6F5-6FD1-F8D2-692F3A707A50}"/>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E126E227-21BF-5D87-49D4-B15DADB2D371}"/>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A2BEC95D-1CA7-1214-E94F-475AECD7FC2E}"/>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014530C9-02C1-457B-BD68-59BD20A7DAC0}"/>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818B7FAE-D313-2F3E-698B-EA921BD45C4F}"/>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521B6D2D-2453-9F93-A62E-750353CBF8DE}"/>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C139D5E8-4006-03C4-6F00-A79E2D8C068A}"/>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67505174-3718-FAAB-C5E5-9B7EB4D749EA}"/>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F327B993-A900-57F7-FB7D-8E8A6D9FBB36}"/>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94A598CE-5CB2-6002-B4AF-87782F6631E5}"/>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A9C09127-2CED-1775-D2FE-6CA9721B0CBA}"/>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2EEF975A-34B6-F0A7-30E4-E6F9D1D4F007}"/>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B75A3DFD-7D3A-FE70-3C12-1EF58BA530E5}"/>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8C52AC75-7EBE-5DC2-2A50-500604F56DAD}"/>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66916661-3DF1-8F8E-9909-80CE88725AFE}"/>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9A6D5FAB-E10D-E0E3-96BE-735D9CA58CDE}"/>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859B3A76-D950-1895-89F4-7FE4E48BD58A}"/>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C03ED4A8-BB9D-3443-7258-A0C05885AD52}"/>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007E6042-F1C1-69ED-9814-2D2246340D62}"/>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5BE695C6-A8AA-818D-44AC-988CBAED2E86}"/>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2988279922"/>
      </p:ext>
    </p:extLst>
  </p:cSld>
  <p:clrMapOvr>
    <a:masterClrMapping/>
  </p:clrMapOvr>
</p:sld>
</file>

<file path=ppt/slides/slide4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3C7F62AE-620F-E741-BA43-37FB64751AB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3279CB5C-4111-D9D4-0995-F309B2751931}"/>
              </a:ext>
            </a:extLst>
          </p:cNvPr>
          <p:cNvSpPr>
            <a:spLocks noGrp="1"/>
          </p:cNvSpPr>
          <p:nvPr>
            <p:ph type="title"/>
          </p:nvPr>
        </p:nvSpPr>
        <p:spPr/>
        <p:txBody>
          <a:bodyPr/>
          <a:lstStyle/>
          <a:p>
            <a:r>
              <a:rPr lang="en-US" dirty="0"/>
              <a:t>RRT (Rapidly-Exploring Random Trees)</a:t>
            </a:r>
          </a:p>
        </p:txBody>
      </p:sp>
      <p:sp>
        <p:nvSpPr>
          <p:cNvPr id="3" name="Content Placeholder 2">
            <a:extLst>
              <a:ext uri="{FF2B5EF4-FFF2-40B4-BE49-F238E27FC236}">
                <a16:creationId xmlns:a16="http://schemas.microsoft.com/office/drawing/2014/main" id="{1BA0DA97-2EE6-A17C-5617-0EE60B6E792E}"/>
              </a:ext>
            </a:extLst>
          </p:cNvPr>
          <p:cNvSpPr>
            <a:spLocks noGrp="1"/>
          </p:cNvSpPr>
          <p:nvPr>
            <p:ph idx="1"/>
          </p:nvPr>
        </p:nvSpPr>
        <p:spPr/>
        <p:txBody>
          <a:bodyPr/>
          <a:lstStyle/>
          <a:p>
            <a:r>
              <a:rPr lang="en-US" dirty="0"/>
              <a:t>Don't forget about </a:t>
            </a:r>
            <a:r>
              <a:rPr lang="en-US" dirty="0">
                <a:solidFill>
                  <a:srgbClr val="C00000"/>
                </a:solidFill>
              </a:rPr>
              <a:t>limits</a:t>
            </a:r>
            <a:r>
              <a:rPr lang="en-US" dirty="0"/>
              <a:t> of agent movement per step</a:t>
            </a:r>
          </a:p>
          <a:p>
            <a:pPr marL="457200" indent="-457200">
              <a:buFont typeface="Wingdings" panose="05000000000000000000" pitchFamily="2" charset="2"/>
              <a:buChar char="§"/>
            </a:pPr>
            <a:r>
              <a:rPr lang="en-US" dirty="0">
                <a:solidFill>
                  <a:schemeClr val="tx1"/>
                </a:solidFill>
              </a:rPr>
              <a:t>We'll need to convert the RRT path to actions</a:t>
            </a:r>
          </a:p>
          <a:p>
            <a:pPr marL="457200" indent="-457200">
              <a:buFont typeface="Wingdings" panose="05000000000000000000" pitchFamily="2" charset="2"/>
              <a:buChar char="§"/>
            </a:pPr>
            <a:r>
              <a:rPr lang="en-US" dirty="0">
                <a:solidFill>
                  <a:schemeClr val="tx1"/>
                </a:solidFill>
              </a:rPr>
              <a:t>May need to chop up segment and</a:t>
            </a:r>
          </a:p>
          <a:p>
            <a:pPr marL="457200" indent="-457200">
              <a:buFont typeface="Wingdings" panose="05000000000000000000" pitchFamily="2" charset="2"/>
              <a:buChar char="§"/>
            </a:pPr>
            <a:r>
              <a:rPr lang="en-US" dirty="0">
                <a:solidFill>
                  <a:schemeClr val="tx1"/>
                </a:solidFill>
              </a:rPr>
              <a:t>Convert config pairs to actions</a:t>
            </a:r>
          </a:p>
        </p:txBody>
      </p:sp>
      <p:grpSp>
        <p:nvGrpSpPr>
          <p:cNvPr id="4" name="Group 3">
            <a:extLst>
              <a:ext uri="{FF2B5EF4-FFF2-40B4-BE49-F238E27FC236}">
                <a16:creationId xmlns:a16="http://schemas.microsoft.com/office/drawing/2014/main" id="{BDA29CF5-6BB1-1E7E-D0AF-9AD679AAB4E7}"/>
              </a:ext>
            </a:extLst>
          </p:cNvPr>
          <p:cNvGrpSpPr/>
          <p:nvPr/>
        </p:nvGrpSpPr>
        <p:grpSpPr>
          <a:xfrm>
            <a:off x="4745762" y="4126465"/>
            <a:ext cx="2365826" cy="2183111"/>
            <a:chOff x="4517162" y="3614880"/>
            <a:chExt cx="2365826" cy="2183111"/>
          </a:xfrm>
        </p:grpSpPr>
        <p:cxnSp>
          <p:nvCxnSpPr>
            <p:cNvPr id="5" name="Straight Connector 4">
              <a:extLst>
                <a:ext uri="{FF2B5EF4-FFF2-40B4-BE49-F238E27FC236}">
                  <a16:creationId xmlns:a16="http://schemas.microsoft.com/office/drawing/2014/main" id="{E465A33E-2AAC-2A24-AA5C-39FC519F6914}"/>
                </a:ext>
              </a:extLst>
            </p:cNvPr>
            <p:cNvCxnSpPr>
              <a:cxnSpLocks/>
            </p:cNvCxnSpPr>
            <p:nvPr/>
          </p:nvCxnSpPr>
          <p:spPr>
            <a:xfrm flipH="1">
              <a:off x="5725085" y="5245423"/>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6" name="Straight Connector 5">
              <a:extLst>
                <a:ext uri="{FF2B5EF4-FFF2-40B4-BE49-F238E27FC236}">
                  <a16:creationId xmlns:a16="http://schemas.microsoft.com/office/drawing/2014/main" id="{AAA3A52C-F4E3-656C-3AF9-9CBAB5AF4BAC}"/>
                </a:ext>
              </a:extLst>
            </p:cNvPr>
            <p:cNvCxnSpPr>
              <a:cxnSpLocks/>
            </p:cNvCxnSpPr>
            <p:nvPr/>
          </p:nvCxnSpPr>
          <p:spPr>
            <a:xfrm flipH="1" flipV="1">
              <a:off x="6466914" y="5245423"/>
              <a:ext cx="383242" cy="49692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7" name="Straight Connector 6">
              <a:extLst>
                <a:ext uri="{FF2B5EF4-FFF2-40B4-BE49-F238E27FC236}">
                  <a16:creationId xmlns:a16="http://schemas.microsoft.com/office/drawing/2014/main" id="{AB93F631-5369-CCB4-BD7A-BF82A3BF93A4}"/>
                </a:ext>
              </a:extLst>
            </p:cNvPr>
            <p:cNvCxnSpPr>
              <a:cxnSpLocks/>
            </p:cNvCxnSpPr>
            <p:nvPr/>
          </p:nvCxnSpPr>
          <p:spPr>
            <a:xfrm flipH="1" flipV="1">
              <a:off x="5545791" y="4811091"/>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8" name="Straight Connector 7">
              <a:extLst>
                <a:ext uri="{FF2B5EF4-FFF2-40B4-BE49-F238E27FC236}">
                  <a16:creationId xmlns:a16="http://schemas.microsoft.com/office/drawing/2014/main" id="{7F24D343-CD37-870B-8107-90970035A2C7}"/>
                </a:ext>
              </a:extLst>
            </p:cNvPr>
            <p:cNvCxnSpPr>
              <a:cxnSpLocks/>
            </p:cNvCxnSpPr>
            <p:nvPr/>
          </p:nvCxnSpPr>
          <p:spPr>
            <a:xfrm flipH="1">
              <a:off x="5904379" y="5679755"/>
              <a:ext cx="422127"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9" name="Straight Connector 8">
              <a:extLst>
                <a:ext uri="{FF2B5EF4-FFF2-40B4-BE49-F238E27FC236}">
                  <a16:creationId xmlns:a16="http://schemas.microsoft.com/office/drawing/2014/main" id="{3863FB99-0407-1ECD-8B14-7B407A025B3E}"/>
                </a:ext>
              </a:extLst>
            </p:cNvPr>
            <p:cNvCxnSpPr>
              <a:cxnSpLocks/>
            </p:cNvCxnSpPr>
            <p:nvPr/>
          </p:nvCxnSpPr>
          <p:spPr>
            <a:xfrm flipH="1" flipV="1">
              <a:off x="5725085" y="5245423"/>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0" name="Straight Connector 9">
              <a:extLst>
                <a:ext uri="{FF2B5EF4-FFF2-40B4-BE49-F238E27FC236}">
                  <a16:creationId xmlns:a16="http://schemas.microsoft.com/office/drawing/2014/main" id="{FB15DF0F-3A3F-67BF-C2BF-539CDABFCEE2}"/>
                </a:ext>
              </a:extLst>
            </p:cNvPr>
            <p:cNvCxnSpPr>
              <a:cxnSpLocks/>
            </p:cNvCxnSpPr>
            <p:nvPr/>
          </p:nvCxnSpPr>
          <p:spPr>
            <a:xfrm flipH="1">
              <a:off x="4821962" y="4811091"/>
              <a:ext cx="741829" cy="0"/>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cxnSp>
          <p:nvCxnSpPr>
            <p:cNvPr id="11" name="Straight Connector 10">
              <a:extLst>
                <a:ext uri="{FF2B5EF4-FFF2-40B4-BE49-F238E27FC236}">
                  <a16:creationId xmlns:a16="http://schemas.microsoft.com/office/drawing/2014/main" id="{5CC8ACE0-34DF-1F4C-206F-75AA3DFBB2D7}"/>
                </a:ext>
              </a:extLst>
            </p:cNvPr>
            <p:cNvCxnSpPr>
              <a:cxnSpLocks/>
            </p:cNvCxnSpPr>
            <p:nvPr/>
          </p:nvCxnSpPr>
          <p:spPr>
            <a:xfrm flipH="1" flipV="1">
              <a:off x="4642668" y="4376759"/>
              <a:ext cx="179294" cy="434332"/>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12" name="Oval 11">
              <a:extLst>
                <a:ext uri="{FF2B5EF4-FFF2-40B4-BE49-F238E27FC236}">
                  <a16:creationId xmlns:a16="http://schemas.microsoft.com/office/drawing/2014/main" id="{18B58F19-BF10-D6CD-8A8D-320593513D0A}"/>
                </a:ext>
              </a:extLst>
            </p:cNvPr>
            <p:cNvSpPr/>
            <p:nvPr/>
          </p:nvSpPr>
          <p:spPr>
            <a:xfrm>
              <a:off x="5429285" y="470216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3" name="Oval 12">
              <a:extLst>
                <a:ext uri="{FF2B5EF4-FFF2-40B4-BE49-F238E27FC236}">
                  <a16:creationId xmlns:a16="http://schemas.microsoft.com/office/drawing/2014/main" id="{A7AD727D-8735-2712-41D1-630B0E7FB386}"/>
                </a:ext>
              </a:extLst>
            </p:cNvPr>
            <p:cNvSpPr/>
            <p:nvPr/>
          </p:nvSpPr>
          <p:spPr>
            <a:xfrm>
              <a:off x="4723315" y="470149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4" name="Oval 13">
              <a:extLst>
                <a:ext uri="{FF2B5EF4-FFF2-40B4-BE49-F238E27FC236}">
                  <a16:creationId xmlns:a16="http://schemas.microsoft.com/office/drawing/2014/main" id="{3DADEDBD-50DE-6745-D18B-B8A7FE44F736}"/>
                </a:ext>
              </a:extLst>
            </p:cNvPr>
            <p:cNvSpPr/>
            <p:nvPr/>
          </p:nvSpPr>
          <p:spPr>
            <a:xfrm>
              <a:off x="4517162" y="4234332"/>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5" name="Oval 14">
              <a:extLst>
                <a:ext uri="{FF2B5EF4-FFF2-40B4-BE49-F238E27FC236}">
                  <a16:creationId xmlns:a16="http://schemas.microsoft.com/office/drawing/2014/main" id="{670BDDA3-88A9-2462-E094-408F6BCFEE60}"/>
                </a:ext>
              </a:extLst>
            </p:cNvPr>
            <p:cNvSpPr/>
            <p:nvPr/>
          </p:nvSpPr>
          <p:spPr>
            <a:xfrm>
              <a:off x="561750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6" name="Oval 15">
              <a:extLst>
                <a:ext uri="{FF2B5EF4-FFF2-40B4-BE49-F238E27FC236}">
                  <a16:creationId xmlns:a16="http://schemas.microsoft.com/office/drawing/2014/main" id="{443014B0-4B8D-2BF0-E947-49BEB3846D62}"/>
                </a:ext>
              </a:extLst>
            </p:cNvPr>
            <p:cNvSpPr/>
            <p:nvPr/>
          </p:nvSpPr>
          <p:spPr>
            <a:xfrm>
              <a:off x="5786383"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7" name="Oval 16">
              <a:extLst>
                <a:ext uri="{FF2B5EF4-FFF2-40B4-BE49-F238E27FC236}">
                  <a16:creationId xmlns:a16="http://schemas.microsoft.com/office/drawing/2014/main" id="{5394BB13-0359-F0CD-1C94-10F21AEC6D55}"/>
                </a:ext>
              </a:extLst>
            </p:cNvPr>
            <p:cNvSpPr/>
            <p:nvPr/>
          </p:nvSpPr>
          <p:spPr>
            <a:xfrm>
              <a:off x="6218929" y="5580148"/>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8" name="Oval 17">
              <a:extLst>
                <a:ext uri="{FF2B5EF4-FFF2-40B4-BE49-F238E27FC236}">
                  <a16:creationId xmlns:a16="http://schemas.microsoft.com/office/drawing/2014/main" id="{EE6DFD53-207C-7CC1-E8F3-BB430AA6B56B}"/>
                </a:ext>
              </a:extLst>
            </p:cNvPr>
            <p:cNvSpPr/>
            <p:nvPr/>
          </p:nvSpPr>
          <p:spPr>
            <a:xfrm>
              <a:off x="6667835" y="5570833"/>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9" name="Oval 18">
              <a:extLst>
                <a:ext uri="{FF2B5EF4-FFF2-40B4-BE49-F238E27FC236}">
                  <a16:creationId xmlns:a16="http://schemas.microsoft.com/office/drawing/2014/main" id="{88052075-3E76-1E50-7A98-F0ACF8527B8C}"/>
                </a:ext>
              </a:extLst>
            </p:cNvPr>
            <p:cNvSpPr/>
            <p:nvPr/>
          </p:nvSpPr>
          <p:spPr>
            <a:xfrm>
              <a:off x="6359338" y="5139839"/>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0" name="Straight Connector 19">
              <a:extLst>
                <a:ext uri="{FF2B5EF4-FFF2-40B4-BE49-F238E27FC236}">
                  <a16:creationId xmlns:a16="http://schemas.microsoft.com/office/drawing/2014/main" id="{03EA2EB3-D643-CB6D-A4B8-5826088F64AB}"/>
                </a:ext>
              </a:extLst>
            </p:cNvPr>
            <p:cNvCxnSpPr>
              <a:cxnSpLocks/>
            </p:cNvCxnSpPr>
            <p:nvPr/>
          </p:nvCxnSpPr>
          <p:spPr>
            <a:xfrm flipH="1">
              <a:off x="5534753" y="4304306"/>
              <a:ext cx="822476" cy="497001"/>
            </a:xfrm>
            <a:prstGeom prst="line">
              <a:avLst/>
            </a:prstGeom>
            <a:ln w="50800">
              <a:solidFill>
                <a:srgbClr val="0070C0"/>
              </a:solidFill>
            </a:ln>
          </p:spPr>
          <p:style>
            <a:lnRef idx="1">
              <a:schemeClr val="accent2"/>
            </a:lnRef>
            <a:fillRef idx="0">
              <a:schemeClr val="accent2"/>
            </a:fillRef>
            <a:effectRef idx="0">
              <a:schemeClr val="accent2"/>
            </a:effectRef>
            <a:fontRef idx="minor">
              <a:schemeClr val="tx1"/>
            </a:fontRef>
          </p:style>
        </p:cxnSp>
        <p:sp>
          <p:nvSpPr>
            <p:cNvPr id="21" name="Oval 20">
              <a:extLst>
                <a:ext uri="{FF2B5EF4-FFF2-40B4-BE49-F238E27FC236}">
                  <a16:creationId xmlns:a16="http://schemas.microsoft.com/office/drawing/2014/main" id="{036EB8BF-A69B-BF37-E51D-8F9BD56778EB}"/>
                </a:ext>
              </a:extLst>
            </p:cNvPr>
            <p:cNvSpPr/>
            <p:nvPr/>
          </p:nvSpPr>
          <p:spPr>
            <a:xfrm>
              <a:off x="6251761" y="4205167"/>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22" name="Straight Connector 21">
              <a:extLst>
                <a:ext uri="{FF2B5EF4-FFF2-40B4-BE49-F238E27FC236}">
                  <a16:creationId xmlns:a16="http://schemas.microsoft.com/office/drawing/2014/main" id="{3CA080EC-6DA8-D922-23AC-08C2371B431D}"/>
                </a:ext>
              </a:extLst>
            </p:cNvPr>
            <p:cNvCxnSpPr>
              <a:cxnSpLocks/>
            </p:cNvCxnSpPr>
            <p:nvPr/>
          </p:nvCxnSpPr>
          <p:spPr>
            <a:xfrm>
              <a:off x="5983151" y="3673678"/>
              <a:ext cx="400977" cy="663641"/>
            </a:xfrm>
            <a:prstGeom prst="line">
              <a:avLst/>
            </a:prstGeom>
            <a:ln w="50800" cap="rnd">
              <a:solidFill>
                <a:srgbClr val="0070C0"/>
              </a:solidFill>
            </a:ln>
          </p:spPr>
          <p:style>
            <a:lnRef idx="1">
              <a:schemeClr val="accent2"/>
            </a:lnRef>
            <a:fillRef idx="0">
              <a:schemeClr val="accent2"/>
            </a:fillRef>
            <a:effectRef idx="0">
              <a:schemeClr val="accent2"/>
            </a:effectRef>
            <a:fontRef idx="minor">
              <a:schemeClr val="tx1"/>
            </a:fontRef>
          </p:style>
        </p:cxnSp>
        <p:sp>
          <p:nvSpPr>
            <p:cNvPr id="23" name="Oval 22">
              <a:extLst>
                <a:ext uri="{FF2B5EF4-FFF2-40B4-BE49-F238E27FC236}">
                  <a16:creationId xmlns:a16="http://schemas.microsoft.com/office/drawing/2014/main" id="{23B4BA80-C323-D773-BA53-6F88ED3A0BC1}"/>
                </a:ext>
              </a:extLst>
            </p:cNvPr>
            <p:cNvSpPr/>
            <p:nvPr/>
          </p:nvSpPr>
          <p:spPr>
            <a:xfrm>
              <a:off x="5918023" y="3614880"/>
              <a:ext cx="215153" cy="217843"/>
            </a:xfrm>
            <a:prstGeom prst="ellipse">
              <a:avLst/>
            </a:prstGeom>
            <a:solidFill>
              <a:srgbClr val="0070C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grpSp>
    </p:spTree>
    <p:extLst>
      <p:ext uri="{BB962C8B-B14F-4D97-AF65-F5344CB8AC3E}">
        <p14:creationId xmlns:p14="http://schemas.microsoft.com/office/powerpoint/2010/main" val="1958985535"/>
      </p:ext>
    </p:extLst>
  </p:cSld>
  <p:clrMapOvr>
    <a:masterClrMapping/>
  </p:clrMapOvr>
</p:sld>
</file>

<file path=ppt/slides/slide5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F834373-AD2D-5A30-C4D6-7444F7EF8D75}"/>
              </a:ext>
            </a:extLst>
          </p:cNvPr>
          <p:cNvSpPr>
            <a:spLocks noGrp="1"/>
          </p:cNvSpPr>
          <p:nvPr>
            <p:ph type="title"/>
          </p:nvPr>
        </p:nvSpPr>
        <p:spPr/>
        <p:txBody>
          <a:bodyPr/>
          <a:lstStyle/>
          <a:p>
            <a:r>
              <a:rPr lang="en-US" dirty="0"/>
              <a:t>RRT Properties</a:t>
            </a:r>
          </a:p>
        </p:txBody>
      </p:sp>
      <p:sp>
        <p:nvSpPr>
          <p:cNvPr id="3" name="Text Placeholder 2">
            <a:extLst>
              <a:ext uri="{FF2B5EF4-FFF2-40B4-BE49-F238E27FC236}">
                <a16:creationId xmlns:a16="http://schemas.microsoft.com/office/drawing/2014/main" id="{000386F5-DD9E-B956-3A82-A482928A1BE8}"/>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2838849476"/>
      </p:ext>
    </p:extLst>
  </p:cSld>
  <p:clrMapOvr>
    <a:masterClrMapping/>
  </p:clrMapOvr>
</p:sld>
</file>

<file path=ppt/slides/slide5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5518634-BA28-BA99-10F1-1E7D5CB0301E}"/>
              </a:ext>
            </a:extLst>
          </p:cNvPr>
          <p:cNvSpPr>
            <a:spLocks noGrp="1"/>
          </p:cNvSpPr>
          <p:nvPr>
            <p:ph type="title"/>
          </p:nvPr>
        </p:nvSpPr>
        <p:spPr/>
        <p:txBody>
          <a:bodyPr/>
          <a:lstStyle/>
          <a:p>
            <a:r>
              <a:rPr lang="en-US" dirty="0"/>
              <a:t>Exploring the Frontier!</a:t>
            </a:r>
          </a:p>
        </p:txBody>
      </p:sp>
      <p:sp>
        <p:nvSpPr>
          <p:cNvPr id="3" name="Content Placeholder 2">
            <a:extLst>
              <a:ext uri="{FF2B5EF4-FFF2-40B4-BE49-F238E27FC236}">
                <a16:creationId xmlns:a16="http://schemas.microsoft.com/office/drawing/2014/main" id="{664D8429-BAF6-0D1E-AEA3-19138D38948F}"/>
              </a:ext>
            </a:extLst>
          </p:cNvPr>
          <p:cNvSpPr>
            <a:spLocks noGrp="1"/>
          </p:cNvSpPr>
          <p:nvPr>
            <p:ph idx="1"/>
          </p:nvPr>
        </p:nvSpPr>
        <p:spPr/>
        <p:txBody>
          <a:bodyPr/>
          <a:lstStyle/>
          <a:p>
            <a:endParaRPr lang="en-US"/>
          </a:p>
        </p:txBody>
      </p:sp>
      <p:pic>
        <p:nvPicPr>
          <p:cNvPr id="5" name="Picture 4">
            <a:extLst>
              <a:ext uri="{FF2B5EF4-FFF2-40B4-BE49-F238E27FC236}">
                <a16:creationId xmlns:a16="http://schemas.microsoft.com/office/drawing/2014/main" id="{AA1EC476-6C10-F68B-CF75-77D329F7D512}"/>
              </a:ext>
            </a:extLst>
          </p:cNvPr>
          <p:cNvPicPr>
            <a:picLocks noChangeAspect="1"/>
          </p:cNvPicPr>
          <p:nvPr/>
        </p:nvPicPr>
        <p:blipFill>
          <a:blip r:embed="rId2"/>
          <a:srcRect l="3696" t="22762"/>
          <a:stretch>
            <a:fillRect/>
          </a:stretch>
        </p:blipFill>
        <p:spPr>
          <a:xfrm>
            <a:off x="647700" y="1679574"/>
            <a:ext cx="9099584" cy="5149874"/>
          </a:xfrm>
          <a:prstGeom prst="rect">
            <a:avLst/>
          </a:prstGeom>
        </p:spPr>
      </p:pic>
      <p:pic>
        <p:nvPicPr>
          <p:cNvPr id="7" name="Picture 6">
            <a:extLst>
              <a:ext uri="{FF2B5EF4-FFF2-40B4-BE49-F238E27FC236}">
                <a16:creationId xmlns:a16="http://schemas.microsoft.com/office/drawing/2014/main" id="{5D7F411C-90B1-F7F9-E809-232C1E4A0081}"/>
              </a:ext>
            </a:extLst>
          </p:cNvPr>
          <p:cNvPicPr>
            <a:picLocks noChangeAspect="1"/>
          </p:cNvPicPr>
          <p:nvPr/>
        </p:nvPicPr>
        <p:blipFill>
          <a:blip r:embed="rId2"/>
          <a:srcRect l="60080" r="13038" b="76380"/>
          <a:stretch>
            <a:fillRect/>
          </a:stretch>
        </p:blipFill>
        <p:spPr>
          <a:xfrm>
            <a:off x="9607550" y="104725"/>
            <a:ext cx="2540000" cy="1574849"/>
          </a:xfrm>
          <a:prstGeom prst="rect">
            <a:avLst/>
          </a:prstGeom>
        </p:spPr>
      </p:pic>
      <p:pic>
        <p:nvPicPr>
          <p:cNvPr id="9" name="Picture 8">
            <a:extLst>
              <a:ext uri="{FF2B5EF4-FFF2-40B4-BE49-F238E27FC236}">
                <a16:creationId xmlns:a16="http://schemas.microsoft.com/office/drawing/2014/main" id="{22293360-B587-4E3D-4E99-5C3A02434CCD}"/>
              </a:ext>
            </a:extLst>
          </p:cNvPr>
          <p:cNvPicPr>
            <a:picLocks noChangeAspect="1"/>
          </p:cNvPicPr>
          <p:nvPr/>
        </p:nvPicPr>
        <p:blipFill>
          <a:blip r:embed="rId2"/>
          <a:srcRect l="4301" t="1428" r="49731" b="77523"/>
          <a:stretch>
            <a:fillRect/>
          </a:stretch>
        </p:blipFill>
        <p:spPr>
          <a:xfrm>
            <a:off x="5505450" y="190451"/>
            <a:ext cx="4343400" cy="1403399"/>
          </a:xfrm>
          <a:prstGeom prst="rect">
            <a:avLst/>
          </a:prstGeom>
        </p:spPr>
      </p:pic>
    </p:spTree>
    <p:extLst>
      <p:ext uri="{BB962C8B-B14F-4D97-AF65-F5344CB8AC3E}">
        <p14:creationId xmlns:p14="http://schemas.microsoft.com/office/powerpoint/2010/main" val="699754257"/>
      </p:ext>
    </p:extLst>
  </p:cSld>
  <p:clrMapOvr>
    <a:masterClrMapping/>
  </p:clrMapOvr>
</p:sld>
</file>

<file path=ppt/slides/slide5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60AF823C-7053-32A8-9823-CC3A3637FB75}"/>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D338E5CD-4B59-0648-E69C-5E265A4197A4}"/>
              </a:ext>
            </a:extLst>
          </p:cNvPr>
          <p:cNvSpPr>
            <a:spLocks noGrp="1"/>
          </p:cNvSpPr>
          <p:nvPr>
            <p:ph type="title"/>
          </p:nvPr>
        </p:nvSpPr>
        <p:spPr/>
        <p:txBody>
          <a:bodyPr/>
          <a:lstStyle/>
          <a:p>
            <a:r>
              <a:rPr lang="en-US" dirty="0"/>
              <a:t>RRT Limitations: Completeness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1A6DAF4B-A6FF-1C56-B076-41D0B8D5F1F0}"/>
                  </a:ext>
                </a:extLst>
              </p:cNvPr>
              <p:cNvSpPr>
                <a:spLocks noGrp="1"/>
              </p:cNvSpPr>
              <p:nvPr>
                <p:ph idx="1"/>
              </p:nvPr>
            </p:nvSpPr>
            <p:spPr>
              <a:xfrm>
                <a:off x="552099" y="1113178"/>
                <a:ext cx="6242401" cy="2039539"/>
              </a:xfrm>
            </p:spPr>
            <p:txBody>
              <a:bodyPr/>
              <a:lstStyle/>
              <a:p>
                <a:r>
                  <a:rPr lang="en-US" dirty="0"/>
                  <a:t>RRT can be probabilistically complete</a:t>
                </a:r>
              </a:p>
              <a:p>
                <a:r>
                  <a:rPr lang="en-US" dirty="0">
                    <a:solidFill>
                      <a:schemeClr val="tx1"/>
                    </a:solidFill>
                  </a:rPr>
                  <a:t>(We'll get there eventually)</a:t>
                </a:r>
              </a:p>
              <a:p>
                <a:endParaRPr lang="en-US" dirty="0">
                  <a:solidFill>
                    <a:schemeClr val="tx1"/>
                  </a:solidFill>
                </a:endParaRPr>
              </a:p>
              <a:p>
                <a:r>
                  <a:rPr lang="en-US" dirty="0"/>
                  <a:t>Improvement</a:t>
                </a:r>
              </a:p>
              <a:p>
                <a:pPr marL="457200" indent="-457200">
                  <a:buFont typeface="Wingdings" panose="05000000000000000000" pitchFamily="2" charset="2"/>
                  <a:buChar char="§"/>
                </a:pPr>
                <a:r>
                  <a:rPr lang="en-US" dirty="0">
                    <a:solidFill>
                      <a:schemeClr val="tx1"/>
                    </a:solidFill>
                  </a:rPr>
                  <a:t>With some probability let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𝑟𝑎𝑛𝑑</m:t>
                        </m:r>
                      </m:sub>
                    </m:sSub>
                  </m:oMath>
                </a14:m>
                <a:r>
                  <a:rPr lang="en-US" dirty="0">
                    <a:solidFill>
                      <a:schemeClr val="tx1"/>
                    </a:solidFill>
                  </a:rPr>
                  <a:t> be the goal</a:t>
                </a:r>
              </a:p>
            </p:txBody>
          </p:sp>
        </mc:Choice>
        <mc:Fallback>
          <p:sp>
            <p:nvSpPr>
              <p:cNvPr id="3" name="Content Placeholder 2">
                <a:extLst>
                  <a:ext uri="{FF2B5EF4-FFF2-40B4-BE49-F238E27FC236}">
                    <a16:creationId xmlns:a16="http://schemas.microsoft.com/office/drawing/2014/main" id="{1A6DAF4B-A6FF-1C56-B076-41D0B8D5F1F0}"/>
                  </a:ext>
                </a:extLst>
              </p:cNvPr>
              <p:cNvSpPr>
                <a:spLocks noGrp="1" noRot="1" noChangeAspect="1" noMove="1" noResize="1" noEditPoints="1" noAdjustHandles="1" noChangeArrowheads="1" noChangeShapeType="1" noTextEdit="1"/>
              </p:cNvSpPr>
              <p:nvPr>
                <p:ph idx="1"/>
              </p:nvPr>
            </p:nvSpPr>
            <p:spPr>
              <a:xfrm>
                <a:off x="552099" y="1113178"/>
                <a:ext cx="6242401" cy="2039539"/>
              </a:xfrm>
              <a:blipFill>
                <a:blip r:embed="rId2"/>
                <a:stretch>
                  <a:fillRect l="-2051" t="-5090" b="-51198"/>
                </a:stretch>
              </a:blipFill>
            </p:spPr>
            <p:txBody>
              <a:bodyPr/>
              <a:lstStyle/>
              <a:p>
                <a:r>
                  <a:rPr lang="en-US">
                    <a:noFill/>
                  </a:rPr>
                  <a:t> </a:t>
                </a:r>
              </a:p>
            </p:txBody>
          </p:sp>
        </mc:Fallback>
      </mc:AlternateContent>
      <p:pic>
        <p:nvPicPr>
          <p:cNvPr id="5" name="Picture 4">
            <a:extLst>
              <a:ext uri="{FF2B5EF4-FFF2-40B4-BE49-F238E27FC236}">
                <a16:creationId xmlns:a16="http://schemas.microsoft.com/office/drawing/2014/main" id="{9395E3D5-BFC8-D0CA-A1F3-A6F6DF4A69F8}"/>
              </a:ext>
            </a:extLst>
          </p:cNvPr>
          <p:cNvPicPr>
            <a:picLocks noChangeAspect="1"/>
          </p:cNvPicPr>
          <p:nvPr/>
        </p:nvPicPr>
        <p:blipFill>
          <a:blip r:embed="rId3"/>
          <a:stretch>
            <a:fillRect/>
          </a:stretch>
        </p:blipFill>
        <p:spPr>
          <a:xfrm>
            <a:off x="6623038" y="1936750"/>
            <a:ext cx="4685538" cy="4738185"/>
          </a:xfrm>
          <a:prstGeom prst="rect">
            <a:avLst/>
          </a:prstGeom>
        </p:spPr>
      </p:pic>
    </p:spTree>
    <p:extLst>
      <p:ext uri="{BB962C8B-B14F-4D97-AF65-F5344CB8AC3E}">
        <p14:creationId xmlns:p14="http://schemas.microsoft.com/office/powerpoint/2010/main" val="2512066637"/>
      </p:ext>
    </p:extLst>
  </p:cSld>
  <p:clrMapOvr>
    <a:masterClrMapping/>
  </p:clrMapOvr>
</p:sld>
</file>

<file path=ppt/slides/slide5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9A41DF78-D423-0CED-AEF7-7C5C8441A1FE}"/>
            </a:ext>
          </a:extLst>
        </p:cNvPr>
        <p:cNvGrpSpPr/>
        <p:nvPr/>
      </p:nvGrpSpPr>
      <p:grpSpPr>
        <a:xfrm>
          <a:off x="0" y="0"/>
          <a:ext cx="0" cy="0"/>
          <a:chOff x="0" y="0"/>
          <a:chExt cx="0" cy="0"/>
        </a:xfrm>
      </p:grpSpPr>
      <p:pic>
        <p:nvPicPr>
          <p:cNvPr id="6" name="Picture 5">
            <a:extLst>
              <a:ext uri="{FF2B5EF4-FFF2-40B4-BE49-F238E27FC236}">
                <a16:creationId xmlns:a16="http://schemas.microsoft.com/office/drawing/2014/main" id="{7073C60D-AFA7-74D9-06B1-B0E1BBB654D6}"/>
              </a:ext>
            </a:extLst>
          </p:cNvPr>
          <p:cNvPicPr>
            <a:picLocks noChangeAspect="1"/>
          </p:cNvPicPr>
          <p:nvPr/>
        </p:nvPicPr>
        <p:blipFill>
          <a:blip r:embed="rId2"/>
          <a:stretch>
            <a:fillRect/>
          </a:stretch>
        </p:blipFill>
        <p:spPr>
          <a:xfrm>
            <a:off x="5954690" y="4011085"/>
            <a:ext cx="5811510" cy="2587734"/>
          </a:xfrm>
          <a:prstGeom prst="rect">
            <a:avLst/>
          </a:prstGeom>
        </p:spPr>
      </p:pic>
      <p:sp>
        <p:nvSpPr>
          <p:cNvPr id="2" name="Title 1">
            <a:extLst>
              <a:ext uri="{FF2B5EF4-FFF2-40B4-BE49-F238E27FC236}">
                <a16:creationId xmlns:a16="http://schemas.microsoft.com/office/drawing/2014/main" id="{984F76AB-5AE0-FEFB-C7E9-B82E2B28FAC6}"/>
              </a:ext>
            </a:extLst>
          </p:cNvPr>
          <p:cNvSpPr>
            <a:spLocks noGrp="1"/>
          </p:cNvSpPr>
          <p:nvPr>
            <p:ph type="title"/>
          </p:nvPr>
        </p:nvSpPr>
        <p:spPr/>
        <p:txBody>
          <a:bodyPr/>
          <a:lstStyle/>
          <a:p>
            <a:r>
              <a:rPr lang="en-US" dirty="0"/>
              <a:t>RRT Limitations: Completeness</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321918E6-5F81-B34C-7F08-AC5247679719}"/>
                  </a:ext>
                </a:extLst>
              </p:cNvPr>
              <p:cNvSpPr>
                <a:spLocks noGrp="1"/>
              </p:cNvSpPr>
              <p:nvPr>
                <p:ph idx="1"/>
              </p:nvPr>
            </p:nvSpPr>
            <p:spPr>
              <a:xfrm>
                <a:off x="552099" y="1113178"/>
                <a:ext cx="6242401" cy="2039539"/>
              </a:xfrm>
            </p:spPr>
            <p:txBody>
              <a:bodyPr/>
              <a:lstStyle/>
              <a:p>
                <a:r>
                  <a:rPr lang="en-US" dirty="0"/>
                  <a:t>RRT can be probabilistically complete</a:t>
                </a:r>
              </a:p>
              <a:p>
                <a:r>
                  <a:rPr lang="en-US" dirty="0">
                    <a:solidFill>
                      <a:schemeClr val="tx1"/>
                    </a:solidFill>
                  </a:rPr>
                  <a:t>(We'll get there eventually)</a:t>
                </a:r>
              </a:p>
              <a:p>
                <a:endParaRPr lang="en-US" dirty="0">
                  <a:solidFill>
                    <a:schemeClr val="tx1"/>
                  </a:solidFill>
                </a:endParaRPr>
              </a:p>
              <a:p>
                <a:r>
                  <a:rPr lang="en-US" dirty="0"/>
                  <a:t>Improvement</a:t>
                </a:r>
              </a:p>
              <a:p>
                <a:pPr marL="457200" indent="-457200">
                  <a:buFont typeface="Wingdings" panose="05000000000000000000" pitchFamily="2" charset="2"/>
                  <a:buChar char="§"/>
                </a:pPr>
                <a:r>
                  <a:rPr lang="en-US" dirty="0">
                    <a:solidFill>
                      <a:schemeClr val="tx1"/>
                    </a:solidFill>
                  </a:rPr>
                  <a:t>With some probability let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𝑟𝑎𝑛𝑑</m:t>
                        </m:r>
                      </m:sub>
                    </m:sSub>
                  </m:oMath>
                </a14:m>
                <a:r>
                  <a:rPr lang="en-US" dirty="0">
                    <a:solidFill>
                      <a:schemeClr val="tx1"/>
                    </a:solidFill>
                  </a:rPr>
                  <a:t> be the goal</a:t>
                </a:r>
              </a:p>
              <a:p>
                <a:pPr marL="457200" indent="-457200">
                  <a:buFont typeface="Wingdings" panose="05000000000000000000" pitchFamily="2" charset="2"/>
                  <a:buChar char="§"/>
                </a:pPr>
                <a:r>
                  <a:rPr lang="en-US" dirty="0">
                    <a:solidFill>
                      <a:schemeClr val="tx1"/>
                    </a:solidFill>
                  </a:rPr>
                  <a:t>RRT-Connect: Grow a tree from the goal too </a:t>
                </a:r>
              </a:p>
            </p:txBody>
          </p:sp>
        </mc:Choice>
        <mc:Fallback>
          <p:sp>
            <p:nvSpPr>
              <p:cNvPr id="3" name="Content Placeholder 2">
                <a:extLst>
                  <a:ext uri="{FF2B5EF4-FFF2-40B4-BE49-F238E27FC236}">
                    <a16:creationId xmlns:a16="http://schemas.microsoft.com/office/drawing/2014/main" id="{321918E6-5F81-B34C-7F08-AC5247679719}"/>
                  </a:ext>
                </a:extLst>
              </p:cNvPr>
              <p:cNvSpPr>
                <a:spLocks noGrp="1" noRot="1" noChangeAspect="1" noMove="1" noResize="1" noEditPoints="1" noAdjustHandles="1" noChangeArrowheads="1" noChangeShapeType="1" noTextEdit="1"/>
              </p:cNvSpPr>
              <p:nvPr>
                <p:ph idx="1"/>
              </p:nvPr>
            </p:nvSpPr>
            <p:spPr>
              <a:xfrm>
                <a:off x="552099" y="1113178"/>
                <a:ext cx="6242401" cy="2039539"/>
              </a:xfrm>
              <a:blipFill>
                <a:blip r:embed="rId3"/>
                <a:stretch>
                  <a:fillRect l="-2051" t="-5090" b="-95210"/>
                </a:stretch>
              </a:blipFill>
            </p:spPr>
            <p:txBody>
              <a:bodyPr/>
              <a:lstStyle/>
              <a:p>
                <a:r>
                  <a:rPr lang="en-US">
                    <a:noFill/>
                  </a:rPr>
                  <a:t> </a:t>
                </a:r>
              </a:p>
            </p:txBody>
          </p:sp>
        </mc:Fallback>
      </mc:AlternateContent>
    </p:spTree>
    <p:extLst>
      <p:ext uri="{BB962C8B-B14F-4D97-AF65-F5344CB8AC3E}">
        <p14:creationId xmlns:p14="http://schemas.microsoft.com/office/powerpoint/2010/main" val="5823604"/>
      </p:ext>
    </p:extLst>
  </p:cSld>
  <p:clrMapOvr>
    <a:masterClrMapping/>
  </p:clrMapOvr>
</p:sld>
</file>

<file path=ppt/slides/slide5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4244DAB2-6122-5754-3FD9-1799F69F947E}"/>
              </a:ext>
            </a:extLst>
          </p:cNvPr>
          <p:cNvSpPr>
            <a:spLocks noGrp="1"/>
          </p:cNvSpPr>
          <p:nvPr>
            <p:ph type="title"/>
          </p:nvPr>
        </p:nvSpPr>
        <p:spPr/>
        <p:txBody>
          <a:bodyPr/>
          <a:lstStyle/>
          <a:p>
            <a:r>
              <a:rPr lang="en-US" dirty="0"/>
              <a:t>RRT Limitations: Optimality</a:t>
            </a:r>
          </a:p>
        </p:txBody>
      </p:sp>
      <p:sp>
        <p:nvSpPr>
          <p:cNvPr id="3" name="Content Placeholder 2">
            <a:extLst>
              <a:ext uri="{FF2B5EF4-FFF2-40B4-BE49-F238E27FC236}">
                <a16:creationId xmlns:a16="http://schemas.microsoft.com/office/drawing/2014/main" id="{FB681827-D8BE-B197-AADE-A3E86A186E6A}"/>
              </a:ext>
            </a:extLst>
          </p:cNvPr>
          <p:cNvSpPr>
            <a:spLocks noGrp="1"/>
          </p:cNvSpPr>
          <p:nvPr>
            <p:ph idx="1"/>
          </p:nvPr>
        </p:nvSpPr>
        <p:spPr/>
        <p:txBody>
          <a:bodyPr/>
          <a:lstStyle/>
          <a:p>
            <a:r>
              <a:rPr lang="en-US" dirty="0"/>
              <a:t>A node's parent is fixed the moment the node is created, and it is never reconsidered.</a:t>
            </a:r>
          </a:p>
          <a:p>
            <a:pPr marL="457200" indent="-457200">
              <a:buFont typeface="Wingdings" panose="05000000000000000000" pitchFamily="2" charset="2"/>
              <a:buChar char="§"/>
            </a:pPr>
            <a:r>
              <a:rPr lang="en-US" dirty="0">
                <a:solidFill>
                  <a:schemeClr val="tx1"/>
                </a:solidFill>
              </a:rPr>
              <a:t>New samples can extend the tree, but they cannot repair a detour taken 500 iterations ago</a:t>
            </a:r>
          </a:p>
          <a:p>
            <a:pPr marL="457200" indent="-457200">
              <a:buFont typeface="Wingdings" panose="05000000000000000000" pitchFamily="2" charset="2"/>
              <a:buChar char="§"/>
            </a:pPr>
            <a:r>
              <a:rPr lang="en-US" dirty="0">
                <a:solidFill>
                  <a:schemeClr val="tx1"/>
                </a:solidFill>
              </a:rPr>
              <a:t>So the solution is determined by the early, sparse phase of the tree, when the samples were least informative.</a:t>
            </a:r>
          </a:p>
          <a:p>
            <a:pPr marL="457200" indent="-457200">
              <a:buFont typeface="Wingdings" panose="05000000000000000000" pitchFamily="2" charset="2"/>
              <a:buChar char="§"/>
            </a:pPr>
            <a:r>
              <a:rPr lang="en-US" dirty="0">
                <a:solidFill>
                  <a:schemeClr val="tx1"/>
                </a:solidFill>
              </a:rPr>
              <a:t>Karaman and </a:t>
            </a:r>
            <a:r>
              <a:rPr lang="en-US" dirty="0" err="1">
                <a:solidFill>
                  <a:schemeClr val="tx1"/>
                </a:solidFill>
              </a:rPr>
              <a:t>Frazzoli</a:t>
            </a:r>
            <a:r>
              <a:rPr lang="en-US" dirty="0">
                <a:solidFill>
                  <a:schemeClr val="tx1"/>
                </a:solidFill>
              </a:rPr>
              <a:t>, 2011: </a:t>
            </a:r>
            <a:r>
              <a:rPr lang="en-US" i="1" dirty="0">
                <a:solidFill>
                  <a:schemeClr val="tx1"/>
                </a:solidFill>
              </a:rPr>
              <a:t>RRT converges to a suboptimal solution with probability 1</a:t>
            </a:r>
          </a:p>
          <a:p>
            <a:endParaRPr lang="en-US" dirty="0"/>
          </a:p>
          <a:p>
            <a:r>
              <a:rPr lang="en-US" dirty="0"/>
              <a:t>The fix is not more samples. It is to allow the tree to be rewritten</a:t>
            </a:r>
          </a:p>
          <a:p>
            <a:r>
              <a:rPr lang="en-US" dirty="0">
                <a:solidFill>
                  <a:schemeClr val="tx1"/>
                </a:solidFill>
                <a:sym typeface="Wingdings" panose="05000000000000000000" pitchFamily="2" charset="2"/>
              </a:rPr>
              <a:t> RRT *</a:t>
            </a:r>
            <a:endParaRPr lang="en-US" dirty="0">
              <a:solidFill>
                <a:schemeClr val="tx1"/>
              </a:solidFill>
            </a:endParaRPr>
          </a:p>
        </p:txBody>
      </p:sp>
    </p:spTree>
    <p:extLst>
      <p:ext uri="{BB962C8B-B14F-4D97-AF65-F5344CB8AC3E}">
        <p14:creationId xmlns:p14="http://schemas.microsoft.com/office/powerpoint/2010/main" val="2129011468"/>
      </p:ext>
    </p:extLst>
  </p:cSld>
  <p:clrMapOvr>
    <a:masterClrMapping/>
  </p:clrMapOvr>
</p:sld>
</file>

<file path=ppt/slides/slide55.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CB520EEA-46AF-BAEF-8A0A-3ACD83FE742E}"/>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27ABECD1-EF95-7409-C12E-4C478B8B6A5B}"/>
              </a:ext>
            </a:extLst>
          </p:cNvPr>
          <p:cNvSpPr>
            <a:spLocks noGrp="1"/>
          </p:cNvSpPr>
          <p:nvPr>
            <p:ph type="title"/>
          </p:nvPr>
        </p:nvSpPr>
        <p:spPr/>
        <p:txBody>
          <a:bodyPr/>
          <a:lstStyle/>
          <a:p>
            <a:r>
              <a:rPr lang="en-US" dirty="0"/>
              <a:t>Motion Planning</a:t>
            </a:r>
            <a:br>
              <a:rPr lang="en-US" dirty="0"/>
            </a:br>
            <a:r>
              <a:rPr lang="en-US" sz="4800" dirty="0">
                <a:solidFill>
                  <a:schemeClr val="accent1">
                    <a:lumMod val="75000"/>
                  </a:schemeClr>
                </a:solidFill>
              </a:rPr>
              <a:t>RRT*</a:t>
            </a:r>
          </a:p>
        </p:txBody>
      </p:sp>
      <p:sp>
        <p:nvSpPr>
          <p:cNvPr id="3" name="Text Placeholder 2">
            <a:extLst>
              <a:ext uri="{FF2B5EF4-FFF2-40B4-BE49-F238E27FC236}">
                <a16:creationId xmlns:a16="http://schemas.microsoft.com/office/drawing/2014/main" id="{088A8910-CA31-E1B8-EF26-0A0428F4EB2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964714336"/>
      </p:ext>
    </p:extLst>
  </p:cSld>
  <p:clrMapOvr>
    <a:masterClrMapping/>
  </p:clrMapOvr>
</p:sld>
</file>

<file path=ppt/slides/slide56.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862F6CAF-1EAE-C1F9-796F-897D911804EC}"/>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178A82CF-F2F5-C6FB-5CAB-30C63FA2A4E2}"/>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7FDB09A2-1303-1F96-AF48-4230554DC95D}"/>
              </a:ext>
            </a:extLst>
          </p:cNvPr>
          <p:cNvSpPr>
            <a:spLocks noGrp="1"/>
          </p:cNvSpPr>
          <p:nvPr>
            <p:ph idx="1"/>
          </p:nvPr>
        </p:nvSpPr>
        <p:spPr/>
        <p:txBody>
          <a:bodyPr/>
          <a:lstStyle/>
          <a:p>
            <a:r>
              <a:rPr lang="en-US" dirty="0"/>
              <a:t>Two tricks using the tree </a:t>
            </a:r>
            <a:r>
              <a:rPr lang="en-US" b="1" dirty="0"/>
              <a:t>path cost</a:t>
            </a:r>
            <a:r>
              <a:rPr lang="en-US" dirty="0"/>
              <a:t>:</a:t>
            </a:r>
          </a:p>
          <a:p>
            <a:pPr marL="514350" indent="-514350">
              <a:buAutoNum type="arabicParenR"/>
            </a:pPr>
            <a:r>
              <a:rPr lang="en-US" dirty="0">
                <a:solidFill>
                  <a:schemeClr val="tx1"/>
                </a:solidFill>
              </a:rPr>
              <a:t>Find a better parent</a:t>
            </a:r>
          </a:p>
          <a:p>
            <a:pPr marL="514350" indent="-514350">
              <a:buAutoNum type="arabicParenR"/>
            </a:pPr>
            <a:r>
              <a:rPr lang="en-US" dirty="0">
                <a:solidFill>
                  <a:schemeClr val="tx1"/>
                </a:solidFill>
              </a:rPr>
              <a:t>Rewire </a:t>
            </a:r>
            <a:r>
              <a:rPr lang="en-US" dirty="0" err="1">
                <a:solidFill>
                  <a:schemeClr val="tx1"/>
                </a:solidFill>
              </a:rPr>
              <a:t>neighborhodd</a:t>
            </a:r>
            <a:endParaRPr lang="en-US" dirty="0">
              <a:solidFill>
                <a:schemeClr val="tx1"/>
              </a:solidFill>
            </a:endParaRPr>
          </a:p>
        </p:txBody>
      </p:sp>
      <p:pic>
        <p:nvPicPr>
          <p:cNvPr id="20" name="Picture 19">
            <a:extLst>
              <a:ext uri="{FF2B5EF4-FFF2-40B4-BE49-F238E27FC236}">
                <a16:creationId xmlns:a16="http://schemas.microsoft.com/office/drawing/2014/main" id="{C1A06DAF-614A-A084-1DCC-92F0BA69ACAC}"/>
              </a:ext>
            </a:extLst>
          </p:cNvPr>
          <p:cNvPicPr>
            <a:picLocks noChangeAspect="1"/>
          </p:cNvPicPr>
          <p:nvPr/>
        </p:nvPicPr>
        <p:blipFill>
          <a:blip r:embed="rId2"/>
          <a:stretch>
            <a:fillRect/>
          </a:stretch>
        </p:blipFill>
        <p:spPr>
          <a:xfrm>
            <a:off x="6338811" y="1711684"/>
            <a:ext cx="5581691" cy="4133880"/>
          </a:xfrm>
          <a:prstGeom prst="rect">
            <a:avLst/>
          </a:prstGeom>
        </p:spPr>
      </p:pic>
    </p:spTree>
    <p:extLst>
      <p:ext uri="{BB962C8B-B14F-4D97-AF65-F5344CB8AC3E}">
        <p14:creationId xmlns:p14="http://schemas.microsoft.com/office/powerpoint/2010/main" val="3241159841"/>
      </p:ext>
    </p:extLst>
  </p:cSld>
  <p:clrMapOvr>
    <a:masterClrMapping/>
  </p:clrMapOvr>
</p:sld>
</file>

<file path=ppt/slides/slide57.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57E7AC59-4ABE-B42A-0B06-EDDA8969A4F3}"/>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F246C3B-FC5D-82F2-0F7B-FC7FCB5B7347}"/>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C65BCC7A-6AF7-6304-0B8A-339882859863}"/>
              </a:ext>
            </a:extLst>
          </p:cNvPr>
          <p:cNvSpPr>
            <a:spLocks noGrp="1"/>
          </p:cNvSpPr>
          <p:nvPr>
            <p:ph idx="1"/>
          </p:nvPr>
        </p:nvSpPr>
        <p:spPr/>
        <p:txBody>
          <a:bodyPr/>
          <a:lstStyle/>
          <a:p>
            <a:r>
              <a:rPr lang="en-US" dirty="0"/>
              <a:t>Two tricks using the tree </a:t>
            </a:r>
            <a:r>
              <a:rPr lang="en-US" b="1" dirty="0"/>
              <a:t>path cost</a:t>
            </a:r>
            <a:r>
              <a:rPr lang="en-US" dirty="0"/>
              <a:t>: 1) Find a better parent</a:t>
            </a:r>
            <a:endParaRPr lang="en-US" dirty="0">
              <a:solidFill>
                <a:schemeClr val="tx1"/>
              </a:solidFill>
            </a:endParaRPr>
          </a:p>
        </p:txBody>
      </p:sp>
      <mc:AlternateContent xmlns:mc="http://schemas.openxmlformats.org/markup-compatibility/2006">
        <mc:Choice xmlns:a14="http://schemas.microsoft.com/office/drawing/2010/main" Requires="a14">
          <p:sp>
            <p:nvSpPr>
              <p:cNvPr id="6" name="Content Placeholder 2">
                <a:extLst>
                  <a:ext uri="{FF2B5EF4-FFF2-40B4-BE49-F238E27FC236}">
                    <a16:creationId xmlns:a16="http://schemas.microsoft.com/office/drawing/2014/main" id="{39B748BF-30F0-7774-6F94-2DC11F99559B}"/>
                  </a:ext>
                </a:extLst>
              </p:cNvPr>
              <p:cNvSpPr txBox="1">
                <a:spLocks/>
              </p:cNvSpPr>
              <p:nvPr/>
            </p:nvSpPr>
            <p:spPr>
              <a:xfrm>
                <a:off x="552099" y="1616007"/>
                <a:ext cx="5543901"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Instead of connecting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one nearest node in the tree (</a:t>
                </a:r>
                <a14:m>
                  <m:oMath xmlns:m="http://schemas.openxmlformats.org/officeDocument/2006/math">
                    <m:sSub>
                      <m:sSubPr>
                        <m:ctrlPr>
                          <a:rPr lang="en-US" b="1" dirty="0">
                            <a:solidFill>
                              <a:schemeClr val="tx1"/>
                            </a:solidFill>
                            <a:latin typeface="Cambria Math" panose="02040503050406030204" pitchFamily="18" charset="0"/>
                          </a:rPr>
                        </m:ctrlPr>
                      </m:sSubPr>
                      <m:e>
                        <m:r>
                          <a:rPr lang="en-US" b="1" dirty="0">
                            <a:solidFill>
                              <a:schemeClr val="tx1"/>
                            </a:solidFill>
                            <a:latin typeface="Cambria Math" panose="02040503050406030204" pitchFamily="18" charset="0"/>
                          </a:rPr>
                          <m:t>𝐪</m:t>
                        </m:r>
                      </m:e>
                      <m:sub>
                        <m:r>
                          <a:rPr lang="en-US" i="1" dirty="0">
                            <a:solidFill>
                              <a:schemeClr val="tx1"/>
                            </a:solidFill>
                            <a:latin typeface="Cambria Math" panose="02040503050406030204" pitchFamily="18" charset="0"/>
                          </a:rPr>
                          <m:t>𝑛𝑒</m:t>
                        </m:r>
                        <m:r>
                          <a:rPr lang="en-US" b="0" i="1" dirty="0" smtClean="0">
                            <a:solidFill>
                              <a:schemeClr val="tx1"/>
                            </a:solidFill>
                            <a:latin typeface="Cambria Math" panose="02040503050406030204" pitchFamily="18" charset="0"/>
                          </a:rPr>
                          <m:t>𝑎𝑟</m:t>
                        </m:r>
                      </m:sub>
                    </m:sSub>
                  </m:oMath>
                </a14:m>
                <a:r>
                  <a:rPr lang="en-US" dirty="0">
                    <a:solidFill>
                      <a:schemeClr val="tx1"/>
                    </a:solidFill>
                  </a:rPr>
                  <a:t>),</a:t>
                </a:r>
              </a:p>
              <a:p>
                <a:pPr marL="514350" indent="-514350">
                  <a:buFont typeface="+mj-lt"/>
                  <a:buAutoNum type="alphaLcPeriod"/>
                </a:pPr>
                <a:r>
                  <a:rPr lang="en-US" dirty="0">
                    <a:solidFill>
                      <a:schemeClr val="tx1"/>
                    </a:solidFill>
                  </a:rPr>
                  <a:t>Find </a:t>
                </a:r>
                <a:r>
                  <a:rPr lang="en-US" b="1" dirty="0">
                    <a:solidFill>
                      <a:srgbClr val="7030A0"/>
                    </a:solidFill>
                  </a:rPr>
                  <a:t>all</a:t>
                </a:r>
                <a:r>
                  <a:rPr lang="en-US" dirty="0">
                    <a:solidFill>
                      <a:srgbClr val="7030A0"/>
                    </a:solidFill>
                  </a:rPr>
                  <a:t> nearest nodes</a:t>
                </a:r>
                <a:r>
                  <a:rPr lang="en-US" dirty="0">
                    <a:solidFill>
                      <a:schemeClr val="tx1"/>
                    </a:solidFill>
                  </a:rPr>
                  <a:t> in the tree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endParaRPr lang="en-US" dirty="0">
                  <a:solidFill>
                    <a:srgbClr val="C00000"/>
                  </a:solidFill>
                </a:endParaRPr>
              </a:p>
              <a:p>
                <a:pPr marL="514350" indent="-514350">
                  <a:buFont typeface="+mj-lt"/>
                  <a:buAutoNum type="alphaLcPeriod"/>
                </a:pPr>
                <a:r>
                  <a:rPr lang="en-US" dirty="0">
                    <a:solidFill>
                      <a:schemeClr val="tx1"/>
                    </a:solidFill>
                  </a:rPr>
                  <a:t>Choose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b="0" i="1" dirty="0" smtClean="0">
                            <a:solidFill>
                              <a:srgbClr val="7030A0"/>
                            </a:solidFill>
                            <a:latin typeface="Cambria Math" panose="02040503050406030204" pitchFamily="18" charset="0"/>
                          </a:rPr>
                          <m:t>𝑝𝑎𝑟𝑒𝑛𝑡</m:t>
                        </m:r>
                      </m:sub>
                    </m:sSub>
                  </m:oMath>
                </a14:m>
                <a:r>
                  <a:rPr lang="en-US" dirty="0">
                    <a:solidFill>
                      <a:schemeClr val="tx1"/>
                    </a:solidFill>
                  </a:rPr>
                  <a:t> of</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be the </a:t>
                </a:r>
                <a:r>
                  <a:rPr lang="en-US" dirty="0">
                    <a:solidFill>
                      <a:srgbClr val="7030A0"/>
                    </a:solidFill>
                  </a:rPr>
                  <a:t>neighbor</a:t>
                </a:r>
                <a:r>
                  <a:rPr lang="en-US" dirty="0">
                    <a:solidFill>
                      <a:schemeClr val="tx1"/>
                    </a:solidFill>
                  </a:rPr>
                  <a:t> that gives the lowest </a:t>
                </a:r>
                <a:r>
                  <a:rPr lang="en-US" b="1" dirty="0"/>
                  <a:t>path cost</a:t>
                </a:r>
                <a:r>
                  <a:rPr lang="en-US" dirty="0">
                    <a:solidFill>
                      <a:schemeClr val="tx1"/>
                    </a:solidFill>
                  </a:rPr>
                  <a:t> to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a:t>
                </a:r>
              </a:p>
              <a:p>
                <a:r>
                  <a:rPr lang="en-US" dirty="0">
                    <a:solidFill>
                      <a:schemeClr val="tx1"/>
                    </a:solidFill>
                  </a:rPr>
                  <a:t> </a:t>
                </a:r>
                <a14:m>
                  <m:oMath xmlns:m="http://schemas.openxmlformats.org/officeDocument/2006/math">
                    <m:r>
                      <a:rPr lang="en-US" b="0" i="1" smtClean="0">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𝑝𝑎𝑟𝑒𝑛𝑡</m:t>
                            </m:r>
                          </m:sub>
                        </m:sSub>
                      </m:e>
                    </m:d>
                    <m:r>
                      <a:rPr lang="en-US" b="1" i="1" dirty="0" smtClean="0">
                        <a:solidFill>
                          <a:schemeClr val="tx1"/>
                        </a:solidFill>
                        <a:latin typeface="Cambria Math" panose="02040503050406030204" pitchFamily="18" charset="0"/>
                      </a:rPr>
                      <m:t>+</m:t>
                    </m:r>
                    <m:r>
                      <a:rPr lang="en-US" b="0" i="1" dirty="0" smtClean="0">
                        <a:solidFill>
                          <a:schemeClr val="tx1"/>
                        </a:solidFill>
                        <a:latin typeface="Cambria Math" panose="02040503050406030204" pitchFamily="18" charset="0"/>
                      </a:rPr>
                      <m:t>𝑐</m:t>
                    </m:r>
                    <m:r>
                      <a:rPr lang="en-US" b="0"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𝑝𝑎𝑟𝑒𝑛𝑡</m:t>
                        </m:r>
                      </m:sub>
                    </m:sSub>
                    <m:r>
                      <a:rPr lang="en-US" b="1" i="1" dirty="0" smtClean="0">
                        <a:solidFill>
                          <a:schemeClr val="tx1"/>
                        </a:solidFill>
                        <a:latin typeface="Cambria Math" panose="02040503050406030204" pitchFamily="18" charset="0"/>
                      </a:rPr>
                      <m:t>,</m:t>
                    </m:r>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oMath>
                </a14:m>
                <a:endParaRPr lang="en-US" dirty="0">
                  <a:solidFill>
                    <a:schemeClr val="tx1"/>
                  </a:solidFill>
                </a:endParaRPr>
              </a:p>
            </p:txBody>
          </p:sp>
        </mc:Choice>
        <mc:Fallback>
          <p:sp>
            <p:nvSpPr>
              <p:cNvPr id="6" name="Content Placeholder 2">
                <a:extLst>
                  <a:ext uri="{FF2B5EF4-FFF2-40B4-BE49-F238E27FC236}">
                    <a16:creationId xmlns:a16="http://schemas.microsoft.com/office/drawing/2014/main" id="{39B748BF-30F0-7774-6F94-2DC11F99559B}"/>
                  </a:ext>
                </a:extLst>
              </p:cNvPr>
              <p:cNvSpPr txBox="1">
                <a:spLocks noRot="1" noChangeAspect="1" noMove="1" noResize="1" noEditPoints="1" noAdjustHandles="1" noChangeArrowheads="1" noChangeShapeType="1" noTextEdit="1"/>
              </p:cNvSpPr>
              <p:nvPr/>
            </p:nvSpPr>
            <p:spPr>
              <a:xfrm>
                <a:off x="552099" y="1616007"/>
                <a:ext cx="5543901" cy="4034656"/>
              </a:xfrm>
              <a:prstGeom prst="rect">
                <a:avLst/>
              </a:prstGeom>
              <a:blipFill>
                <a:blip r:embed="rId2"/>
                <a:stretch>
                  <a:fillRect l="-2310" t="-2417" r="-2090"/>
                </a:stretch>
              </a:blipFill>
            </p:spPr>
            <p:txBody>
              <a:bodyPr/>
              <a:lstStyle/>
              <a:p>
                <a:r>
                  <a:rPr lang="en-US">
                    <a:noFill/>
                  </a:rPr>
                  <a:t> </a:t>
                </a:r>
              </a:p>
            </p:txBody>
          </p:sp>
        </mc:Fallback>
      </mc:AlternateContent>
      <p:pic>
        <p:nvPicPr>
          <p:cNvPr id="20" name="Picture 19">
            <a:extLst>
              <a:ext uri="{FF2B5EF4-FFF2-40B4-BE49-F238E27FC236}">
                <a16:creationId xmlns:a16="http://schemas.microsoft.com/office/drawing/2014/main" id="{CF259BB8-A6FF-F11E-5F5D-34DD8ECB9082}"/>
              </a:ext>
            </a:extLst>
          </p:cNvPr>
          <p:cNvPicPr>
            <a:picLocks noChangeAspect="1"/>
          </p:cNvPicPr>
          <p:nvPr/>
        </p:nvPicPr>
        <p:blipFill>
          <a:blip r:embed="rId3"/>
          <a:stretch>
            <a:fillRect/>
          </a:stretch>
        </p:blipFill>
        <p:spPr>
          <a:xfrm>
            <a:off x="6338811" y="1711684"/>
            <a:ext cx="5581691" cy="4133880"/>
          </a:xfrm>
          <a:prstGeom prst="rect">
            <a:avLst/>
          </a:prstGeom>
        </p:spPr>
      </p:pic>
    </p:spTree>
    <p:extLst>
      <p:ext uri="{BB962C8B-B14F-4D97-AF65-F5344CB8AC3E}">
        <p14:creationId xmlns:p14="http://schemas.microsoft.com/office/powerpoint/2010/main" val="3986079446"/>
      </p:ext>
    </p:extLst>
  </p:cSld>
  <p:clrMapOvr>
    <a:masterClrMapping/>
  </p:clrMapOvr>
</p:sld>
</file>

<file path=ppt/slides/slide58.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15902B51-D39F-1377-8AB9-A67205AD0982}"/>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56D7FF35-3AE7-8B51-BCE0-0A65754B59F3}"/>
              </a:ext>
            </a:extLst>
          </p:cNvPr>
          <p:cNvPicPr>
            <a:picLocks noChangeAspect="1"/>
          </p:cNvPicPr>
          <p:nvPr/>
        </p:nvPicPr>
        <p:blipFill>
          <a:blip r:embed="rId2"/>
          <a:stretch>
            <a:fillRect/>
          </a:stretch>
        </p:blipFill>
        <p:spPr>
          <a:xfrm>
            <a:off x="6367723" y="1722442"/>
            <a:ext cx="5638841" cy="4152930"/>
          </a:xfrm>
          <a:prstGeom prst="rect">
            <a:avLst/>
          </a:prstGeom>
        </p:spPr>
      </p:pic>
      <p:sp>
        <p:nvSpPr>
          <p:cNvPr id="2" name="Title 1">
            <a:extLst>
              <a:ext uri="{FF2B5EF4-FFF2-40B4-BE49-F238E27FC236}">
                <a16:creationId xmlns:a16="http://schemas.microsoft.com/office/drawing/2014/main" id="{98AE6210-5969-7330-2EE6-BB0E0FB5F31F}"/>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5DB95671-2032-9822-6D12-661948B5E06C}"/>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827D3FBD-3FFF-42BD-B968-9914E0589A30}"/>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p:sp>
            <p:nvSpPr>
              <p:cNvPr id="9" name="Content Placeholder 2">
                <a:extLst>
                  <a:ext uri="{FF2B5EF4-FFF2-40B4-BE49-F238E27FC236}">
                    <a16:creationId xmlns:a16="http://schemas.microsoft.com/office/drawing/2014/main" id="{827D3FBD-3FFF-42BD-B968-9914E0589A30}"/>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59478F8A-C718-D77E-3130-293ECB854485}"/>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p:sp>
            <p:nvSpPr>
              <p:cNvPr id="13" name="Content Placeholder 2">
                <a:extLst>
                  <a:ext uri="{FF2B5EF4-FFF2-40B4-BE49-F238E27FC236}">
                    <a16:creationId xmlns:a16="http://schemas.microsoft.com/office/drawing/2014/main" id="{59478F8A-C718-D77E-3130-293ECB854485}"/>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Tree>
    <p:extLst>
      <p:ext uri="{BB962C8B-B14F-4D97-AF65-F5344CB8AC3E}">
        <p14:creationId xmlns:p14="http://schemas.microsoft.com/office/powerpoint/2010/main" val="626378016"/>
      </p:ext>
    </p:extLst>
  </p:cSld>
  <p:clrMapOvr>
    <a:masterClrMapping/>
  </p:clrMapOvr>
</p:sld>
</file>

<file path=ppt/slides/slide59.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B6C5C2A3-D1D9-368F-2651-A498F313FA0A}"/>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5F308575-CB43-B943-C287-83683C2A4436}"/>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11F622D6-2474-29F2-4B3D-B8FB4AB33C55}"/>
              </a:ext>
            </a:extLst>
          </p:cNvPr>
          <p:cNvCxnSpPr/>
          <p:nvPr/>
        </p:nvCxnSpPr>
        <p:spPr>
          <a:xfrm>
            <a:off x="8830796" y="2862876"/>
            <a:ext cx="860612" cy="0"/>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94FF5496-62B6-016C-1B94-642734154F35}"/>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B0D69D94-262D-6CE5-BF9D-D971D3675E10}"/>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3C399C71-666F-74DC-503C-283B169533BA}"/>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p:sp>
            <p:nvSpPr>
              <p:cNvPr id="9" name="Content Placeholder 2">
                <a:extLst>
                  <a:ext uri="{FF2B5EF4-FFF2-40B4-BE49-F238E27FC236}">
                    <a16:creationId xmlns:a16="http://schemas.microsoft.com/office/drawing/2014/main" id="{3C399C71-666F-74DC-503C-283B169533BA}"/>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C5E12215-CF51-BD79-077D-5D8B67B236DC}"/>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p:sp>
            <p:nvSpPr>
              <p:cNvPr id="13" name="Content Placeholder 2">
                <a:extLst>
                  <a:ext uri="{FF2B5EF4-FFF2-40B4-BE49-F238E27FC236}">
                    <a16:creationId xmlns:a16="http://schemas.microsoft.com/office/drawing/2014/main" id="{C5E12215-CF51-BD79-077D-5D8B67B236DC}"/>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491D18DE-DABA-7DF5-7B66-7B4DAA73E279}"/>
              </a:ext>
            </a:extLst>
          </p:cNvPr>
          <p:cNvSpPr/>
          <p:nvPr/>
        </p:nvSpPr>
        <p:spPr>
          <a:xfrm rot="18925943">
            <a:off x="7908597" y="3111331"/>
            <a:ext cx="1049843" cy="263473"/>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8D6B6FA0-E459-88C2-2918-D3573ADE01F0}"/>
              </a:ext>
            </a:extLst>
          </p:cNvPr>
          <p:cNvSpPr/>
          <p:nvPr/>
        </p:nvSpPr>
        <p:spPr>
          <a:xfrm>
            <a:off x="8760758" y="2753955"/>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FD88001C-7A3F-A0C1-7E0B-3184FBE86E82}"/>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C37F0C68-56AF-8FB0-56F9-562885357E9B}"/>
              </a:ext>
            </a:extLst>
          </p:cNvPr>
          <p:cNvSpPr txBox="1"/>
          <p:nvPr/>
        </p:nvSpPr>
        <p:spPr>
          <a:xfrm>
            <a:off x="9043862" y="2326208"/>
            <a:ext cx="518091"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1884354987"/>
      </p:ext>
    </p:extLst>
  </p:cSld>
  <p:clrMapOvr>
    <a:masterClrMapping/>
  </p:clrMapOvr>
</p:sld>
</file>

<file path=ppt/slides/slide60.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FE3A818F-B8F1-BE1E-2333-D77C7558485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6260D2C0-5D84-F3D5-A05B-76344962ADC4}"/>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E902F991-019A-CA20-2B02-774A047744E0}"/>
              </a:ext>
            </a:extLst>
          </p:cNvPr>
          <p:cNvCxnSpPr>
            <a:cxnSpLocks/>
          </p:cNvCxnSpPr>
          <p:nvPr/>
        </p:nvCxnSpPr>
        <p:spPr>
          <a:xfrm flipV="1">
            <a:off x="8079882" y="2938183"/>
            <a:ext cx="1648443" cy="814166"/>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30D9DCC6-2F77-F164-306C-D0A8749D765B}"/>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80DCE3A0-18AF-6497-42FB-C50DE23FDE35}"/>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F5F07EB3-EFA9-8906-C9FF-90DD3288275D}"/>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p:sp>
            <p:nvSpPr>
              <p:cNvPr id="9" name="Content Placeholder 2">
                <a:extLst>
                  <a:ext uri="{FF2B5EF4-FFF2-40B4-BE49-F238E27FC236}">
                    <a16:creationId xmlns:a16="http://schemas.microsoft.com/office/drawing/2014/main" id="{F5F07EB3-EFA9-8906-C9FF-90DD3288275D}"/>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B733921E-2A20-55D9-4A89-A0192ABC240F}"/>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p:sp>
            <p:nvSpPr>
              <p:cNvPr id="13" name="Content Placeholder 2">
                <a:extLst>
                  <a:ext uri="{FF2B5EF4-FFF2-40B4-BE49-F238E27FC236}">
                    <a16:creationId xmlns:a16="http://schemas.microsoft.com/office/drawing/2014/main" id="{B733921E-2A20-55D9-4A89-A0192ABC240F}"/>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91150335-AB37-4368-FC3A-D750A1B1F617}"/>
              </a:ext>
            </a:extLst>
          </p:cNvPr>
          <p:cNvSpPr/>
          <p:nvPr/>
        </p:nvSpPr>
        <p:spPr>
          <a:xfrm rot="18925943">
            <a:off x="8450990" y="3567560"/>
            <a:ext cx="1049843" cy="263473"/>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7721862E-A0B9-ABDC-A9E1-FE96218B7883}"/>
              </a:ext>
            </a:extLst>
          </p:cNvPr>
          <p:cNvSpPr/>
          <p:nvPr/>
        </p:nvSpPr>
        <p:spPr>
          <a:xfrm>
            <a:off x="7935880" y="3596363"/>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66983ACE-108A-CDC8-DA93-07722131ABE6}"/>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E229E552-3DE5-E1AD-B23F-1D777BA5D672}"/>
              </a:ext>
            </a:extLst>
          </p:cNvPr>
          <p:cNvSpPr txBox="1"/>
          <p:nvPr/>
        </p:nvSpPr>
        <p:spPr>
          <a:xfrm>
            <a:off x="8830796" y="3238761"/>
            <a:ext cx="684803"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2644845899"/>
      </p:ext>
    </p:extLst>
  </p:cSld>
  <p:clrMapOvr>
    <a:masterClrMapping/>
  </p:clrMapOvr>
</p:sld>
</file>

<file path=ppt/slides/slide61.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7A890BFE-026B-307D-FAED-AB55B760F5E0}"/>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9F288EF3-8333-ACDD-97BF-83A48EB70B67}"/>
              </a:ext>
            </a:extLst>
          </p:cNvPr>
          <p:cNvPicPr>
            <a:picLocks noChangeAspect="1"/>
          </p:cNvPicPr>
          <p:nvPr/>
        </p:nvPicPr>
        <p:blipFill>
          <a:blip r:embed="rId2"/>
          <a:stretch>
            <a:fillRect/>
          </a:stretch>
        </p:blipFill>
        <p:spPr>
          <a:xfrm>
            <a:off x="6367723" y="1722442"/>
            <a:ext cx="5638841" cy="4152930"/>
          </a:xfrm>
          <a:prstGeom prst="rect">
            <a:avLst/>
          </a:prstGeom>
        </p:spPr>
      </p:pic>
      <p:cxnSp>
        <p:nvCxnSpPr>
          <p:cNvPr id="11" name="Straight Connector 10">
            <a:extLst>
              <a:ext uri="{FF2B5EF4-FFF2-40B4-BE49-F238E27FC236}">
                <a16:creationId xmlns:a16="http://schemas.microsoft.com/office/drawing/2014/main" id="{69862695-E2BE-1BEF-BC97-A57EAEBC470F}"/>
              </a:ext>
            </a:extLst>
          </p:cNvPr>
          <p:cNvCxnSpPr>
            <a:cxnSpLocks/>
          </p:cNvCxnSpPr>
          <p:nvPr/>
        </p:nvCxnSpPr>
        <p:spPr>
          <a:xfrm flipV="1">
            <a:off x="8860396" y="2849430"/>
            <a:ext cx="905321" cy="1704957"/>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2" name="Title 1">
            <a:extLst>
              <a:ext uri="{FF2B5EF4-FFF2-40B4-BE49-F238E27FC236}">
                <a16:creationId xmlns:a16="http://schemas.microsoft.com/office/drawing/2014/main" id="{87C956CF-EFF4-6C6C-4ECE-9A6417E13C1A}"/>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54D4373D-E0C5-81B7-0184-CD414C3CDBA1}"/>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108AA925-CFE5-FEC0-1D2C-15F3AD9A8928}"/>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p:sp>
            <p:nvSpPr>
              <p:cNvPr id="9" name="Content Placeholder 2">
                <a:extLst>
                  <a:ext uri="{FF2B5EF4-FFF2-40B4-BE49-F238E27FC236}">
                    <a16:creationId xmlns:a16="http://schemas.microsoft.com/office/drawing/2014/main" id="{108AA925-CFE5-FEC0-1D2C-15F3AD9A8928}"/>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DD3FC10F-9CE7-238F-50BF-71A225C750C0}"/>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p:sp>
            <p:nvSpPr>
              <p:cNvPr id="13" name="Content Placeholder 2">
                <a:extLst>
                  <a:ext uri="{FF2B5EF4-FFF2-40B4-BE49-F238E27FC236}">
                    <a16:creationId xmlns:a16="http://schemas.microsoft.com/office/drawing/2014/main" id="{DD3FC10F-9CE7-238F-50BF-71A225C750C0}"/>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5" name="Oval 4">
            <a:extLst>
              <a:ext uri="{FF2B5EF4-FFF2-40B4-BE49-F238E27FC236}">
                <a16:creationId xmlns:a16="http://schemas.microsoft.com/office/drawing/2014/main" id="{54559B61-BA0C-AE0F-9F29-D6815756AAAD}"/>
              </a:ext>
            </a:extLst>
          </p:cNvPr>
          <p:cNvSpPr/>
          <p:nvPr/>
        </p:nvSpPr>
        <p:spPr>
          <a:xfrm rot="2713789">
            <a:off x="7952204" y="3952132"/>
            <a:ext cx="1012964" cy="331538"/>
          </a:xfrm>
          <a:prstGeom prst="ellipse">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6" name="Oval 5">
            <a:extLst>
              <a:ext uri="{FF2B5EF4-FFF2-40B4-BE49-F238E27FC236}">
                <a16:creationId xmlns:a16="http://schemas.microsoft.com/office/drawing/2014/main" id="{91B66AC7-D377-6360-5104-89C3A02647A7}"/>
              </a:ext>
            </a:extLst>
          </p:cNvPr>
          <p:cNvSpPr/>
          <p:nvPr/>
        </p:nvSpPr>
        <p:spPr>
          <a:xfrm>
            <a:off x="8749040" y="4445465"/>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8" name="Oval 7">
            <a:extLst>
              <a:ext uri="{FF2B5EF4-FFF2-40B4-BE49-F238E27FC236}">
                <a16:creationId xmlns:a16="http://schemas.microsoft.com/office/drawing/2014/main" id="{DE0A6A23-8A9D-0A8F-F453-DCEF1EDAF8EF}"/>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767FD013-8D5A-AF83-4B2B-50ADFF36823D}"/>
              </a:ext>
            </a:extLst>
          </p:cNvPr>
          <p:cNvSpPr txBox="1"/>
          <p:nvPr/>
        </p:nvSpPr>
        <p:spPr>
          <a:xfrm>
            <a:off x="9276356" y="3551599"/>
            <a:ext cx="518091" cy="523220"/>
          </a:xfrm>
          <a:prstGeom prst="rect">
            <a:avLst/>
          </a:prstGeom>
          <a:noFill/>
        </p:spPr>
        <p:txBody>
          <a:bodyPr wrap="none" rtlCol="0">
            <a:spAutoFit/>
          </a:bodyPr>
          <a:lstStyle/>
          <a:p>
            <a:r>
              <a:rPr lang="en-US" sz="2800" dirty="0">
                <a:solidFill>
                  <a:schemeClr val="accent2"/>
                </a:solidFill>
              </a:rPr>
              <a:t>??</a:t>
            </a:r>
          </a:p>
        </p:txBody>
      </p:sp>
    </p:spTree>
    <p:extLst>
      <p:ext uri="{BB962C8B-B14F-4D97-AF65-F5344CB8AC3E}">
        <p14:creationId xmlns:p14="http://schemas.microsoft.com/office/powerpoint/2010/main" val="357750289"/>
      </p:ext>
    </p:extLst>
  </p:cSld>
  <p:clrMapOvr>
    <a:masterClrMapping/>
  </p:clrMapOvr>
</p:sld>
</file>

<file path=ppt/slides/slide62.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3493002-1E40-BB74-3EBF-222743411791}"/>
            </a:ext>
          </a:extLst>
        </p:cNvPr>
        <p:cNvGrpSpPr/>
        <p:nvPr/>
      </p:nvGrpSpPr>
      <p:grpSpPr>
        <a:xfrm>
          <a:off x="0" y="0"/>
          <a:ext cx="0" cy="0"/>
          <a:chOff x="0" y="0"/>
          <a:chExt cx="0" cy="0"/>
        </a:xfrm>
      </p:grpSpPr>
      <p:pic>
        <p:nvPicPr>
          <p:cNvPr id="17" name="Picture 16">
            <a:extLst>
              <a:ext uri="{FF2B5EF4-FFF2-40B4-BE49-F238E27FC236}">
                <a16:creationId xmlns:a16="http://schemas.microsoft.com/office/drawing/2014/main" id="{15F909BE-35D3-EE49-CBF6-DA889746D908}"/>
              </a:ext>
            </a:extLst>
          </p:cNvPr>
          <p:cNvPicPr>
            <a:picLocks noChangeAspect="1"/>
          </p:cNvPicPr>
          <p:nvPr/>
        </p:nvPicPr>
        <p:blipFill>
          <a:blip r:embed="rId2"/>
          <a:stretch>
            <a:fillRect/>
          </a:stretch>
        </p:blipFill>
        <p:spPr>
          <a:xfrm>
            <a:off x="6367723" y="1722442"/>
            <a:ext cx="5638841" cy="4152930"/>
          </a:xfrm>
          <a:prstGeom prst="rect">
            <a:avLst/>
          </a:prstGeom>
        </p:spPr>
      </p:pic>
      <p:sp>
        <p:nvSpPr>
          <p:cNvPr id="2" name="Title 1">
            <a:extLst>
              <a:ext uri="{FF2B5EF4-FFF2-40B4-BE49-F238E27FC236}">
                <a16:creationId xmlns:a16="http://schemas.microsoft.com/office/drawing/2014/main" id="{95B33A2A-3309-FFAD-21EA-28C6F6333F62}"/>
              </a:ext>
            </a:extLst>
          </p:cNvPr>
          <p:cNvSpPr>
            <a:spLocks noGrp="1"/>
          </p:cNvSpPr>
          <p:nvPr>
            <p:ph type="title"/>
          </p:nvPr>
        </p:nvSpPr>
        <p:spPr/>
        <p:txBody>
          <a:bodyPr/>
          <a:lstStyle/>
          <a:p>
            <a:r>
              <a:rPr lang="en-US" dirty="0"/>
              <a:t>RRT*</a:t>
            </a:r>
          </a:p>
        </p:txBody>
      </p:sp>
      <p:sp>
        <p:nvSpPr>
          <p:cNvPr id="3" name="Content Placeholder 2">
            <a:extLst>
              <a:ext uri="{FF2B5EF4-FFF2-40B4-BE49-F238E27FC236}">
                <a16:creationId xmlns:a16="http://schemas.microsoft.com/office/drawing/2014/main" id="{7F0E71B0-8A9E-559E-D5E6-6084941119E3}"/>
              </a:ext>
            </a:extLst>
          </p:cNvPr>
          <p:cNvSpPr>
            <a:spLocks noGrp="1"/>
          </p:cNvSpPr>
          <p:nvPr>
            <p:ph idx="1"/>
          </p:nvPr>
        </p:nvSpPr>
        <p:spPr/>
        <p:txBody>
          <a:bodyPr/>
          <a:lstStyle/>
          <a:p>
            <a:r>
              <a:rPr lang="en-US" dirty="0"/>
              <a:t>Two tricks using the tree </a:t>
            </a:r>
            <a:r>
              <a:rPr lang="en-US" b="1" dirty="0"/>
              <a:t>path cost</a:t>
            </a:r>
            <a:r>
              <a:rPr lang="en-US" dirty="0"/>
              <a:t>: 2) Rewire the neighborhood to see if the new node is a better parent</a:t>
            </a:r>
          </a:p>
        </p:txBody>
      </p:sp>
      <mc:AlternateContent xmlns:mc="http://schemas.openxmlformats.org/markup-compatibility/2006">
        <mc:Choice xmlns:a14="http://schemas.microsoft.com/office/drawing/2010/main" Requires="a14">
          <p:sp>
            <p:nvSpPr>
              <p:cNvPr id="9" name="Content Placeholder 2">
                <a:extLst>
                  <a:ext uri="{FF2B5EF4-FFF2-40B4-BE49-F238E27FC236}">
                    <a16:creationId xmlns:a16="http://schemas.microsoft.com/office/drawing/2014/main" id="{663227E9-8903-7728-50B9-4BFAA0AB008C}"/>
                  </a:ext>
                </a:extLst>
              </p:cNvPr>
              <p:cNvSpPr txBox="1">
                <a:spLocks/>
              </p:cNvSpPr>
              <p:nvPr/>
            </p:nvSpPr>
            <p:spPr>
              <a:xfrm>
                <a:off x="552099" y="2032141"/>
                <a:ext cx="5470895" cy="4034656"/>
              </a:xfrm>
              <a:prstGeom prst="rect">
                <a:avLst/>
              </a:prstGeom>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r>
                  <a:rPr lang="en-US" dirty="0">
                    <a:solidFill>
                      <a:schemeClr val="tx1"/>
                    </a:solidFill>
                  </a:rPr>
                  <a:t>After attaching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to the best neighbor,</a:t>
                </a:r>
              </a:p>
              <a:p>
                <a:r>
                  <a:rPr lang="en-US" dirty="0">
                    <a:solidFill>
                      <a:schemeClr val="tx1"/>
                    </a:solidFill>
                  </a:rPr>
                  <a:t>For each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b="0" i="1" dirty="0" smtClean="0">
                            <a:solidFill>
                              <a:srgbClr val="7030A0"/>
                            </a:solidFill>
                            <a:latin typeface="Cambria Math" panose="02040503050406030204" pitchFamily="18" charset="0"/>
                          </a:rPr>
                          <m:t>𝑒𝑖𝑔ℎ𝑏𝑜𝑟</m:t>
                        </m:r>
                      </m:sub>
                    </m:sSub>
                  </m:oMath>
                </a14:m>
                <a:r>
                  <a:rPr lang="en-US" dirty="0">
                    <a:solidFill>
                      <a:schemeClr val="tx1"/>
                    </a:solidFill>
                  </a:rPr>
                  <a:t> within a </a:t>
                </a:r>
                <a:r>
                  <a:rPr lang="en-US" dirty="0">
                    <a:solidFill>
                      <a:srgbClr val="C00000"/>
                    </a:solidFill>
                  </a:rPr>
                  <a:t>radius R</a:t>
                </a:r>
                <a:r>
                  <a:rPr lang="en-US" dirty="0">
                    <a:solidFill>
                      <a:schemeClr val="tx1"/>
                    </a:solidFill>
                  </a:rPr>
                  <a:t> of </a:t>
                </a:r>
                <a14:m>
                  <m:oMath xmlns:m="http://schemas.openxmlformats.org/officeDocument/2006/math">
                    <m:sSub>
                      <m:sSubPr>
                        <m:ctrlPr>
                          <a:rPr lang="en-US" b="1" i="0" dirty="0" smtClean="0">
                            <a:solidFill>
                              <a:srgbClr val="00B050"/>
                            </a:solidFill>
                            <a:latin typeface="Cambria Math" panose="02040503050406030204" pitchFamily="18" charset="0"/>
                          </a:rPr>
                        </m:ctrlPr>
                      </m:sSubPr>
                      <m:e>
                        <m:r>
                          <a:rPr lang="en-US" b="1" i="0" dirty="0" smtClean="0">
                            <a:solidFill>
                              <a:srgbClr val="00B050"/>
                            </a:solidFill>
                            <a:latin typeface="Cambria Math" panose="02040503050406030204" pitchFamily="18" charset="0"/>
                          </a:rPr>
                          <m:t>𝐪</m:t>
                        </m:r>
                      </m:e>
                      <m:sub>
                        <m:r>
                          <a:rPr lang="en-US" i="1" dirty="0" smtClean="0">
                            <a:solidFill>
                              <a:srgbClr val="00B050"/>
                            </a:solidFill>
                            <a:latin typeface="Cambria Math" panose="02040503050406030204" pitchFamily="18" charset="0"/>
                          </a:rPr>
                          <m:t>𝑛𝑒𝑤</m:t>
                        </m:r>
                      </m:sub>
                    </m:sSub>
                  </m:oMath>
                </a14:m>
                <a:r>
                  <a:rPr lang="en-US" i="1" dirty="0">
                    <a:solidFill>
                      <a:schemeClr val="tx1"/>
                    </a:solidFill>
                  </a:rPr>
                  <a:t>:</a:t>
                </a:r>
              </a:p>
              <a:p>
                <a:pPr marL="514350" indent="-514350">
                  <a:buFont typeface="+mj-lt"/>
                  <a:buAutoNum type="alphaLcPeriod"/>
                </a:pPr>
                <a:r>
                  <a:rPr lang="en-US" dirty="0">
                    <a:solidFill>
                      <a:schemeClr val="tx1"/>
                    </a:solidFill>
                  </a:rPr>
                  <a:t>Change parent of</a:t>
                </a:r>
                <a:r>
                  <a:rPr lang="en-US" b="1" dirty="0">
                    <a:solidFill>
                      <a:srgbClr val="7030A0"/>
                    </a:solidFill>
                  </a:rPr>
                  <a:t>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m:t>
                        </m:r>
                        <m:r>
                          <a:rPr lang="en-US" i="1" dirty="0">
                            <a:solidFill>
                              <a:srgbClr val="7030A0"/>
                            </a:solidFill>
                            <a:latin typeface="Cambria Math" panose="02040503050406030204" pitchFamily="18" charset="0"/>
                          </a:rPr>
                          <m:t>𝑒𝑖𝑔ℎ𝑏𝑜𝑟</m:t>
                        </m:r>
                      </m:sub>
                    </m:sSub>
                  </m:oMath>
                </a14:m>
                <a:r>
                  <a:rPr lang="en-US" dirty="0">
                    <a:solidFill>
                      <a:srgbClr val="00B050"/>
                    </a:solidFill>
                  </a:rPr>
                  <a:t> </a:t>
                </a:r>
                <a:r>
                  <a:rPr lang="en-US" dirty="0">
                    <a:solidFill>
                      <a:schemeClr val="tx1"/>
                    </a:solidFill>
                  </a:rPr>
                  <a:t>to</a:t>
                </a:r>
                <a:r>
                  <a:rPr lang="en-US" b="1" dirty="0">
                    <a:solidFill>
                      <a:srgbClr val="00B050"/>
                    </a:solidFill>
                  </a:rPr>
                  <a:t> </a:t>
                </a:r>
                <a14:m>
                  <m:oMath xmlns:m="http://schemas.openxmlformats.org/officeDocument/2006/math">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oMath>
                </a14:m>
                <a:r>
                  <a:rPr lang="en-US" dirty="0">
                    <a:solidFill>
                      <a:schemeClr val="tx1"/>
                    </a:solidFill>
                  </a:rPr>
                  <a:t> if it provides a better </a:t>
                </a:r>
                <a:r>
                  <a:rPr lang="en-US" b="1" dirty="0"/>
                  <a:t>path cost</a:t>
                </a:r>
                <a:r>
                  <a:rPr lang="en-US" dirty="0">
                    <a:solidFill>
                      <a:schemeClr val="tx1"/>
                    </a:solidFill>
                  </a:rPr>
                  <a:t> to </a:t>
                </a:r>
                <a14:m>
                  <m:oMath xmlns:m="http://schemas.openxmlformats.org/officeDocument/2006/math">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oMath>
                </a14:m>
                <a:r>
                  <a:rPr lang="en-US" dirty="0">
                    <a:solidFill>
                      <a:schemeClr val="tx1"/>
                    </a:solidFill>
                  </a:rPr>
                  <a:t>, i.e., if:</a:t>
                </a:r>
              </a:p>
            </p:txBody>
          </p:sp>
        </mc:Choice>
        <mc:Fallback>
          <p:sp>
            <p:nvSpPr>
              <p:cNvPr id="9" name="Content Placeholder 2">
                <a:extLst>
                  <a:ext uri="{FF2B5EF4-FFF2-40B4-BE49-F238E27FC236}">
                    <a16:creationId xmlns:a16="http://schemas.microsoft.com/office/drawing/2014/main" id="{663227E9-8903-7728-50B9-4BFAA0AB008C}"/>
                  </a:ext>
                </a:extLst>
              </p:cNvPr>
              <p:cNvSpPr txBox="1">
                <a:spLocks noRot="1" noChangeAspect="1" noMove="1" noResize="1" noEditPoints="1" noAdjustHandles="1" noChangeArrowheads="1" noChangeShapeType="1" noTextEdit="1"/>
              </p:cNvSpPr>
              <p:nvPr/>
            </p:nvSpPr>
            <p:spPr>
              <a:xfrm>
                <a:off x="552099" y="2032141"/>
                <a:ext cx="5470895" cy="4034656"/>
              </a:xfrm>
              <a:prstGeom prst="rect">
                <a:avLst/>
              </a:prstGeom>
              <a:blipFill>
                <a:blip r:embed="rId3"/>
                <a:stretch>
                  <a:fillRect l="-2341" t="-2417" r="-1003"/>
                </a:stretch>
              </a:blipFill>
            </p:spPr>
            <p:txBody>
              <a:bodyPr/>
              <a:lstStyle/>
              <a:p>
                <a:r>
                  <a:rPr lang="en-US">
                    <a:noFill/>
                  </a:rPr>
                  <a:t> </a:t>
                </a:r>
              </a:p>
            </p:txBody>
          </p:sp>
        </mc:Fallback>
      </mc:AlternateContent>
      <mc:AlternateContent xmlns:mc="http://schemas.openxmlformats.org/markup-compatibility/2006">
        <mc:Choice xmlns:a14="http://schemas.microsoft.com/office/drawing/2010/main" Requires="a14">
          <p:sp>
            <p:nvSpPr>
              <p:cNvPr id="13" name="Content Placeholder 2">
                <a:extLst>
                  <a:ext uri="{FF2B5EF4-FFF2-40B4-BE49-F238E27FC236}">
                    <a16:creationId xmlns:a16="http://schemas.microsoft.com/office/drawing/2014/main" id="{40BBB10B-61B9-A54C-0934-F7228358C47A}"/>
                  </a:ext>
                </a:extLst>
              </p:cNvPr>
              <p:cNvSpPr txBox="1">
                <a:spLocks/>
              </p:cNvSpPr>
              <p:nvPr/>
            </p:nvSpPr>
            <p:spPr>
              <a:xfrm>
                <a:off x="49279" y="5311186"/>
                <a:ext cx="8141993" cy="984170"/>
              </a:xfrm>
              <a:prstGeom prst="rect">
                <a:avLst/>
              </a:prstGeom>
              <a:solidFill>
                <a:schemeClr val="bg1"/>
              </a:solidFill>
            </p:spPr>
            <p:txBody>
              <a:bodyPr/>
              <a:lstStyle>
                <a:lvl1pPr marL="0" indent="0" algn="l" defTabSz="914400" rtl="0" eaLnBrk="1" latinLnBrk="0" hangingPunct="1">
                  <a:lnSpc>
                    <a:spcPct val="90000"/>
                  </a:lnSpc>
                  <a:spcBef>
                    <a:spcPts val="1000"/>
                  </a:spcBef>
                  <a:buFont typeface="Wingdings" panose="05000000000000000000" pitchFamily="2" charset="2"/>
                  <a:buNone/>
                  <a:defRPr sz="2800" kern="1200">
                    <a:solidFill>
                      <a:schemeClr val="accent1">
                        <a:lumMod val="75000"/>
                      </a:schemeClr>
                    </a:solidFill>
                    <a:latin typeface="+mn-lt"/>
                    <a:ea typeface="+mn-ea"/>
                    <a:cs typeface="+mn-cs"/>
                  </a:defRPr>
                </a:lvl1pPr>
                <a:lvl2pPr marL="230188" indent="-230188" algn="l" defTabSz="914400" rtl="0" eaLnBrk="1" latinLnBrk="0" hangingPunct="1">
                  <a:lnSpc>
                    <a:spcPct val="90000"/>
                  </a:lnSpc>
                  <a:spcBef>
                    <a:spcPts val="500"/>
                  </a:spcBef>
                  <a:buFont typeface="Wingdings" panose="05000000000000000000" pitchFamily="2" charset="2"/>
                  <a:buChar char="§"/>
                  <a:defRPr sz="2400" kern="1200">
                    <a:solidFill>
                      <a:schemeClr val="tx1"/>
                    </a:solidFill>
                    <a:latin typeface="+mn-lt"/>
                    <a:ea typeface="+mn-ea"/>
                    <a:cs typeface="+mn-cs"/>
                  </a:defRPr>
                </a:lvl2pPr>
                <a:lvl3pPr marL="460375" indent="-230188" algn="l" defTabSz="914400" rtl="0" eaLnBrk="1" latinLnBrk="0" hangingPunct="1">
                  <a:lnSpc>
                    <a:spcPct val="90000"/>
                  </a:lnSpc>
                  <a:spcBef>
                    <a:spcPts val="500"/>
                  </a:spcBef>
                  <a:buFont typeface="Wingdings" panose="05000000000000000000" pitchFamily="2" charset="2"/>
                  <a:buChar char="§"/>
                  <a:defRPr sz="2000" kern="1200">
                    <a:solidFill>
                      <a:schemeClr val="tx1"/>
                    </a:solidFill>
                    <a:latin typeface="+mn-lt"/>
                    <a:ea typeface="+mn-ea"/>
                    <a:cs typeface="+mn-cs"/>
                  </a:defRPr>
                </a:lvl3pPr>
                <a:lvl4pPr marL="684213" indent="-223838"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4pPr>
                <a:lvl5pPr marL="914400" indent="-228600" algn="l" defTabSz="914400" rtl="0" eaLnBrk="1" latinLnBrk="0" hangingPunct="1">
                  <a:lnSpc>
                    <a:spcPct val="90000"/>
                  </a:lnSpc>
                  <a:spcBef>
                    <a:spcPts val="500"/>
                  </a:spcBef>
                  <a:buFont typeface="Wingdings" panose="05000000000000000000" pitchFamily="2" charset="2"/>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a:lstStyle>
              <a:p>
                <a:pPr/>
                <a14:m>
                  <m:oMathPara xmlns:m="http://schemas.openxmlformats.org/officeDocument/2006/math">
                    <m:oMath>
                      <m:r>
                        <a:rPr lang="en-US" i="1" smtClean="0">
                          <a:solidFill>
                            <a:schemeClr val="tx1"/>
                          </a:solidFill>
                          <a:latin typeface="Cambria Math" panose="02040503050406030204" pitchFamily="18" charset="0"/>
                        </a:rPr>
                        <m:t>𝑐𝑜𝑠𝑡</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e>
                      </m:d>
                      <m:r>
                        <a:rPr lang="en-US" b="1" i="1" dirty="0">
                          <a:solidFill>
                            <a:schemeClr val="tx1"/>
                          </a:solidFill>
                          <a:latin typeface="Cambria Math" panose="02040503050406030204" pitchFamily="18" charset="0"/>
                        </a:rPr>
                        <m:t>+</m:t>
                      </m:r>
                      <m:r>
                        <a:rPr lang="en-US" i="1" dirty="0">
                          <a:solidFill>
                            <a:schemeClr val="tx1"/>
                          </a:solidFill>
                          <a:latin typeface="Cambria Math" panose="02040503050406030204" pitchFamily="18" charset="0"/>
                        </a:rPr>
                        <m:t>𝑐</m:t>
                      </m:r>
                      <m:d>
                        <m:dPr>
                          <m:ctrlPr>
                            <a:rPr lang="en-US" b="1" i="1" dirty="0">
                              <a:solidFill>
                                <a:srgbClr val="00B050"/>
                              </a:solidFill>
                              <a:latin typeface="Cambria Math" panose="02040503050406030204" pitchFamily="18" charset="0"/>
                            </a:rPr>
                          </m:ctrlPr>
                        </m:dPr>
                        <m:e>
                          <m:sSub>
                            <m:sSubPr>
                              <m:ctrlPr>
                                <a:rPr lang="en-US" b="1" dirty="0">
                                  <a:solidFill>
                                    <a:srgbClr val="00B050"/>
                                  </a:solidFill>
                                  <a:latin typeface="Cambria Math" panose="02040503050406030204" pitchFamily="18" charset="0"/>
                                </a:rPr>
                              </m:ctrlPr>
                            </m:sSubPr>
                            <m:e>
                              <m:r>
                                <a:rPr lang="en-US" b="1" dirty="0">
                                  <a:solidFill>
                                    <a:srgbClr val="00B050"/>
                                  </a:solidFill>
                                  <a:latin typeface="Cambria Math" panose="02040503050406030204" pitchFamily="18" charset="0"/>
                                </a:rPr>
                                <m:t>𝐪</m:t>
                              </m:r>
                            </m:e>
                            <m:sub>
                              <m:r>
                                <a:rPr lang="en-US" i="1" dirty="0">
                                  <a:solidFill>
                                    <a:srgbClr val="00B050"/>
                                  </a:solidFill>
                                  <a:latin typeface="Cambria Math" panose="02040503050406030204" pitchFamily="18" charset="0"/>
                                </a:rPr>
                                <m:t>𝑛𝑒𝑤</m:t>
                              </m:r>
                            </m:sub>
                          </m:sSub>
                          <m:r>
                            <a:rPr lang="en-US" b="1" i="1" dirty="0" smtClean="0">
                              <a:solidFill>
                                <a:schemeClr val="tx1"/>
                              </a:solidFill>
                              <a:latin typeface="Cambria Math" panose="02040503050406030204" pitchFamily="18" charset="0"/>
                            </a:rPr>
                            <m:t>,</m:t>
                          </m:r>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r>
                        <a:rPr lang="en-US" b="1" i="1" dirty="0" smtClean="0">
                          <a:solidFill>
                            <a:schemeClr val="tx1"/>
                          </a:solidFill>
                          <a:latin typeface="Cambria Math" panose="02040503050406030204" pitchFamily="18" charset="0"/>
                        </a:rPr>
                        <m:t>&lt;</m:t>
                      </m:r>
                      <m:r>
                        <a:rPr lang="en-US" i="1">
                          <a:solidFill>
                            <a:schemeClr val="tx1"/>
                          </a:solidFill>
                          <a:latin typeface="Cambria Math" panose="02040503050406030204" pitchFamily="18" charset="0"/>
                        </a:rPr>
                        <m:t>𝑐𝑜𝑠𝑡</m:t>
                      </m:r>
                      <m:d>
                        <m:dPr>
                          <m:ctrlPr>
                            <a:rPr lang="en-US" b="1" i="1" dirty="0">
                              <a:solidFill>
                                <a:srgbClr val="7030A0"/>
                              </a:solidFill>
                              <a:latin typeface="Cambria Math" panose="02040503050406030204" pitchFamily="18" charset="0"/>
                            </a:rPr>
                          </m:ctrlPr>
                        </m:dPr>
                        <m:e>
                          <m:sSub>
                            <m:sSubPr>
                              <m:ctrlPr>
                                <a:rPr lang="en-US" b="1" dirty="0">
                                  <a:solidFill>
                                    <a:srgbClr val="7030A0"/>
                                  </a:solidFill>
                                  <a:latin typeface="Cambria Math" panose="02040503050406030204" pitchFamily="18" charset="0"/>
                                </a:rPr>
                              </m:ctrlPr>
                            </m:sSubPr>
                            <m:e>
                              <m:r>
                                <a:rPr lang="en-US" b="1" dirty="0">
                                  <a:solidFill>
                                    <a:srgbClr val="7030A0"/>
                                  </a:solidFill>
                                  <a:latin typeface="Cambria Math" panose="02040503050406030204" pitchFamily="18" charset="0"/>
                                </a:rPr>
                                <m:t>𝐪</m:t>
                              </m:r>
                            </m:e>
                            <m:sub>
                              <m:r>
                                <a:rPr lang="en-US" i="1" dirty="0">
                                  <a:solidFill>
                                    <a:srgbClr val="7030A0"/>
                                  </a:solidFill>
                                  <a:latin typeface="Cambria Math" panose="02040503050406030204" pitchFamily="18" charset="0"/>
                                </a:rPr>
                                <m:t>𝑛𝑒𝑖𝑔ℎ𝑏𝑜𝑟</m:t>
                              </m:r>
                            </m:sub>
                          </m:sSub>
                        </m:e>
                      </m:d>
                    </m:oMath>
                  </m:oMathPara>
                </a14:m>
                <a:endParaRPr lang="en-US" dirty="0">
                  <a:solidFill>
                    <a:schemeClr val="tx1"/>
                  </a:solidFill>
                </a:endParaRPr>
              </a:p>
              <a:p>
                <a:endParaRPr lang="en-US" dirty="0">
                  <a:solidFill>
                    <a:schemeClr val="tx1"/>
                  </a:solidFill>
                </a:endParaRPr>
              </a:p>
            </p:txBody>
          </p:sp>
        </mc:Choice>
        <mc:Fallback>
          <p:sp>
            <p:nvSpPr>
              <p:cNvPr id="13" name="Content Placeholder 2">
                <a:extLst>
                  <a:ext uri="{FF2B5EF4-FFF2-40B4-BE49-F238E27FC236}">
                    <a16:creationId xmlns:a16="http://schemas.microsoft.com/office/drawing/2014/main" id="{40BBB10B-61B9-A54C-0934-F7228358C47A}"/>
                  </a:ext>
                </a:extLst>
              </p:cNvPr>
              <p:cNvSpPr txBox="1">
                <a:spLocks noRot="1" noChangeAspect="1" noMove="1" noResize="1" noEditPoints="1" noAdjustHandles="1" noChangeArrowheads="1" noChangeShapeType="1" noTextEdit="1"/>
              </p:cNvSpPr>
              <p:nvPr/>
            </p:nvSpPr>
            <p:spPr>
              <a:xfrm>
                <a:off x="49279" y="5311186"/>
                <a:ext cx="8141993" cy="984170"/>
              </a:xfrm>
              <a:prstGeom prst="rect">
                <a:avLst/>
              </a:prstGeom>
              <a:blipFill>
                <a:blip r:embed="rId4"/>
                <a:stretch>
                  <a:fillRect/>
                </a:stretch>
              </a:blipFill>
            </p:spPr>
            <p:txBody>
              <a:bodyPr/>
              <a:lstStyle/>
              <a:p>
                <a:r>
                  <a:rPr lang="en-US">
                    <a:noFill/>
                  </a:rPr>
                  <a:t> </a:t>
                </a:r>
              </a:p>
            </p:txBody>
          </p:sp>
        </mc:Fallback>
      </mc:AlternateContent>
      <p:sp>
        <p:nvSpPr>
          <p:cNvPr id="4" name="Rectangle 3">
            <a:extLst>
              <a:ext uri="{FF2B5EF4-FFF2-40B4-BE49-F238E27FC236}">
                <a16:creationId xmlns:a16="http://schemas.microsoft.com/office/drawing/2014/main" id="{4FD5ADBF-EF1A-7CD7-2A58-63F9C471E0AF}"/>
              </a:ext>
            </a:extLst>
          </p:cNvPr>
          <p:cNvSpPr/>
          <p:nvPr/>
        </p:nvSpPr>
        <p:spPr>
          <a:xfrm>
            <a:off x="11409759" y="3734989"/>
            <a:ext cx="65486" cy="744559"/>
          </a:xfrm>
          <a:prstGeom prst="rect">
            <a:avLst/>
          </a:prstGeom>
          <a:solidFill>
            <a:schemeClr val="bg1">
              <a:alpha val="70000"/>
            </a:schemeClr>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cxnSp>
        <p:nvCxnSpPr>
          <p:cNvPr id="11" name="Straight Connector 10">
            <a:extLst>
              <a:ext uri="{FF2B5EF4-FFF2-40B4-BE49-F238E27FC236}">
                <a16:creationId xmlns:a16="http://schemas.microsoft.com/office/drawing/2014/main" id="{6DD4FC93-04EB-439E-FC10-4A4E60D171FF}"/>
              </a:ext>
            </a:extLst>
          </p:cNvPr>
          <p:cNvCxnSpPr>
            <a:cxnSpLocks/>
          </p:cNvCxnSpPr>
          <p:nvPr/>
        </p:nvCxnSpPr>
        <p:spPr>
          <a:xfrm flipH="1" flipV="1">
            <a:off x="9772093" y="2846739"/>
            <a:ext cx="1638138" cy="848626"/>
          </a:xfrm>
          <a:prstGeom prst="line">
            <a:avLst/>
          </a:prstGeom>
          <a:ln w="50800"/>
        </p:spPr>
        <p:style>
          <a:lnRef idx="1">
            <a:schemeClr val="accent2"/>
          </a:lnRef>
          <a:fillRef idx="0">
            <a:schemeClr val="accent2"/>
          </a:fillRef>
          <a:effectRef idx="0">
            <a:schemeClr val="accent2"/>
          </a:effectRef>
          <a:fontRef idx="minor">
            <a:schemeClr val="tx1"/>
          </a:fontRef>
        </p:style>
      </p:cxnSp>
      <p:sp>
        <p:nvSpPr>
          <p:cNvPr id="6" name="Oval 5">
            <a:extLst>
              <a:ext uri="{FF2B5EF4-FFF2-40B4-BE49-F238E27FC236}">
                <a16:creationId xmlns:a16="http://schemas.microsoft.com/office/drawing/2014/main" id="{B659900C-2D09-2797-7798-7416A5DFD55C}"/>
              </a:ext>
            </a:extLst>
          </p:cNvPr>
          <p:cNvSpPr/>
          <p:nvPr/>
        </p:nvSpPr>
        <p:spPr>
          <a:xfrm>
            <a:off x="11329546" y="3602580"/>
            <a:ext cx="215153" cy="217843"/>
          </a:xfrm>
          <a:prstGeom prst="ellipse">
            <a:avLst/>
          </a:prstGeom>
          <a:solidFill>
            <a:srgbClr val="7030A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
        <p:nvSpPr>
          <p:cNvPr id="12" name="TextBox 11">
            <a:extLst>
              <a:ext uri="{FF2B5EF4-FFF2-40B4-BE49-F238E27FC236}">
                <a16:creationId xmlns:a16="http://schemas.microsoft.com/office/drawing/2014/main" id="{D56ED0D7-A646-130E-2D26-4E0EC3E1DB9E}"/>
              </a:ext>
            </a:extLst>
          </p:cNvPr>
          <p:cNvSpPr txBox="1"/>
          <p:nvPr/>
        </p:nvSpPr>
        <p:spPr>
          <a:xfrm>
            <a:off x="10461829" y="2740508"/>
            <a:ext cx="351378" cy="523220"/>
          </a:xfrm>
          <a:prstGeom prst="rect">
            <a:avLst/>
          </a:prstGeom>
          <a:noFill/>
        </p:spPr>
        <p:txBody>
          <a:bodyPr wrap="none" rtlCol="0">
            <a:spAutoFit/>
          </a:bodyPr>
          <a:lstStyle/>
          <a:p>
            <a:r>
              <a:rPr lang="en-US" sz="2800" dirty="0">
                <a:solidFill>
                  <a:schemeClr val="accent2"/>
                </a:solidFill>
              </a:rPr>
              <a:t>?</a:t>
            </a:r>
          </a:p>
        </p:txBody>
      </p:sp>
      <p:sp>
        <p:nvSpPr>
          <p:cNvPr id="8" name="Oval 7">
            <a:extLst>
              <a:ext uri="{FF2B5EF4-FFF2-40B4-BE49-F238E27FC236}">
                <a16:creationId xmlns:a16="http://schemas.microsoft.com/office/drawing/2014/main" id="{79F81E87-53C2-CD61-7725-DFCDB63D300D}"/>
              </a:ext>
            </a:extLst>
          </p:cNvPr>
          <p:cNvSpPr/>
          <p:nvPr/>
        </p:nvSpPr>
        <p:spPr>
          <a:xfrm>
            <a:off x="9654361" y="2740508"/>
            <a:ext cx="215153" cy="217843"/>
          </a:xfrm>
          <a:prstGeom prst="ellipse">
            <a:avLst/>
          </a:prstGeom>
          <a:solidFill>
            <a:srgbClr val="00B050"/>
          </a:solidFill>
          <a:ln>
            <a:noFill/>
          </a:ln>
        </p:spPr>
        <p:style>
          <a:lnRef idx="2">
            <a:schemeClr val="accent1">
              <a:shade val="15000"/>
            </a:schemeClr>
          </a:lnRef>
          <a:fillRef idx="1">
            <a:schemeClr val="accent1"/>
          </a:fillRef>
          <a:effectRef idx="0">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2684334463"/>
      </p:ext>
    </p:extLst>
  </p:cSld>
  <p:clrMapOvr>
    <a:masterClrMapping/>
  </p:clrMapOvr>
</p:sld>
</file>

<file path=ppt/slides/slide63.xml><?xml version="1.0" encoding="utf-8"?>
<p:sld xmlns:a="http://schemas.openxmlformats.org/drawingml/2006/main" xmlns:r="http://schemas.openxmlformats.org/officeDocument/2006/relationships" xmlns:p="http://schemas.openxmlformats.org/presentationml/2006/main">
  <p:cSld>
    <p:spTree>
      <p:nvGrpSpPr>
        <p:cNvPr id="1" name="">
          <a:extLst>
            <a:ext uri="{FF2B5EF4-FFF2-40B4-BE49-F238E27FC236}">
              <a16:creationId xmlns:a16="http://schemas.microsoft.com/office/drawing/2014/main" id="{EAF5365A-B14E-E124-3DA6-93CAB6E36329}"/>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8702698E-D285-4985-F88B-8699CB5BCF8B}"/>
              </a:ext>
            </a:extLst>
          </p:cNvPr>
          <p:cNvSpPr>
            <a:spLocks noGrp="1"/>
          </p:cNvSpPr>
          <p:nvPr>
            <p:ph type="title"/>
          </p:nvPr>
        </p:nvSpPr>
        <p:spPr/>
        <p:txBody>
          <a:bodyPr/>
          <a:lstStyle/>
          <a:p>
            <a:r>
              <a:rPr lang="en-US" dirty="0"/>
              <a:t>Beyond RRT</a:t>
            </a:r>
          </a:p>
        </p:txBody>
      </p:sp>
      <p:sp>
        <p:nvSpPr>
          <p:cNvPr id="3" name="Content Placeholder 2">
            <a:extLst>
              <a:ext uri="{FF2B5EF4-FFF2-40B4-BE49-F238E27FC236}">
                <a16:creationId xmlns:a16="http://schemas.microsoft.com/office/drawing/2014/main" id="{36718BC9-5953-0C93-6060-26CBF1EF36A6}"/>
              </a:ext>
            </a:extLst>
          </p:cNvPr>
          <p:cNvSpPr>
            <a:spLocks noGrp="1"/>
          </p:cNvSpPr>
          <p:nvPr>
            <p:ph idx="1"/>
          </p:nvPr>
        </p:nvSpPr>
        <p:spPr/>
        <p:txBody>
          <a:bodyPr/>
          <a:lstStyle/>
          <a:p>
            <a:r>
              <a:rPr lang="en-US" dirty="0"/>
              <a:t>Lots of extensions!</a:t>
            </a:r>
          </a:p>
          <a:p>
            <a:r>
              <a:rPr lang="en-US" dirty="0">
                <a:solidFill>
                  <a:schemeClr val="tx1"/>
                </a:solidFill>
                <a:hlinkClick r:id="rId2"/>
              </a:rPr>
              <a:t>Wikipedia list</a:t>
            </a:r>
            <a:r>
              <a:rPr lang="en-US" dirty="0">
                <a:solidFill>
                  <a:schemeClr val="tx1"/>
                </a:solidFill>
              </a:rPr>
              <a:t> </a:t>
            </a:r>
            <a:r>
              <a:rPr lang="en-US" dirty="0">
                <a:solidFill>
                  <a:schemeClr val="tx1"/>
                </a:solidFill>
                <a:sym typeface="Wingdings" panose="05000000000000000000" pitchFamily="2" charset="2"/>
              </a:rPr>
              <a:t></a:t>
            </a:r>
            <a:endParaRPr lang="en-US" dirty="0">
              <a:solidFill>
                <a:schemeClr val="tx1"/>
              </a:solidFill>
            </a:endParaRPr>
          </a:p>
        </p:txBody>
      </p:sp>
      <p:pic>
        <p:nvPicPr>
          <p:cNvPr id="5" name="Picture 4">
            <a:extLst>
              <a:ext uri="{FF2B5EF4-FFF2-40B4-BE49-F238E27FC236}">
                <a16:creationId xmlns:a16="http://schemas.microsoft.com/office/drawing/2014/main" id="{7CB972AF-A2E3-C022-48D0-77987508FA37}"/>
              </a:ext>
            </a:extLst>
          </p:cNvPr>
          <p:cNvPicPr>
            <a:picLocks noChangeAspect="1"/>
          </p:cNvPicPr>
          <p:nvPr/>
        </p:nvPicPr>
        <p:blipFill>
          <a:blip r:embed="rId3"/>
          <a:srcRect r="1699"/>
          <a:stretch>
            <a:fillRect/>
          </a:stretch>
        </p:blipFill>
        <p:spPr>
          <a:xfrm>
            <a:off x="3375213" y="1714499"/>
            <a:ext cx="8816787" cy="11129113"/>
          </a:xfrm>
          <a:prstGeom prst="rect">
            <a:avLst/>
          </a:prstGeom>
        </p:spPr>
      </p:pic>
    </p:spTree>
    <p:extLst>
      <p:ext uri="{BB962C8B-B14F-4D97-AF65-F5344CB8AC3E}">
        <p14:creationId xmlns:p14="http://schemas.microsoft.com/office/powerpoint/2010/main" val="3402407097"/>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42" presetClass="path" presetSubtype="0" accel="50000" decel="50000" fill="hold" nodeType="clickEffect">
                                  <p:stCondLst>
                                    <p:cond delay="0"/>
                                  </p:stCondLst>
                                  <p:childTnLst>
                                    <p:animMotion origin="layout" path="M -1.45833E-6 -2.59259E-6 L 0.00013 -0.9162 " pathEditMode="relative" rAng="0" ptsTypes="AA">
                                      <p:cBhvr>
                                        <p:cTn id="6" dur="5000" fill="hold"/>
                                        <p:tgtEl>
                                          <p:spTgt spid="5"/>
                                        </p:tgtEl>
                                        <p:attrNameLst>
                                          <p:attrName>ppt_x</p:attrName>
                                          <p:attrName>ppt_y</p:attrName>
                                        </p:attrNameLst>
                                      </p:cBhvr>
                                      <p:rCtr x="0" y="-45810"/>
                                    </p:animMotion>
                                  </p:childTnLst>
                                </p:cTn>
                              </p:par>
                            </p:childTnLst>
                          </p:cTn>
                        </p:par>
                      </p:childTnLst>
                    </p:cTn>
                  </p:par>
                </p:childTnLst>
              </p:cTn>
              <p:prevCondLst>
                <p:cond evt="onPrev" delay="0">
                  <p:tgtEl>
                    <p:sldTgt/>
                  </p:tgtEl>
                </p:cond>
              </p:prevCondLst>
              <p:nextCondLst>
                <p:cond evt="onNext" delay="0">
                  <p:tgtEl>
                    <p:sldTgt/>
                  </p:tgtEl>
                </p:cond>
              </p:nextCondLst>
            </p:seq>
          </p:childTnLst>
        </p:cTn>
      </p:par>
    </p:tnLst>
  </p:timing>
</p:sld>
</file>

<file path=ppt/slides/slide6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4235546-0E8C-8773-5BCE-8A310602D5E7}"/>
              </a:ext>
            </a:extLst>
          </p:cNvPr>
          <p:cNvSpPr>
            <a:spLocks noGrp="1"/>
          </p:cNvSpPr>
          <p:nvPr>
            <p:ph type="title"/>
          </p:nvPr>
        </p:nvSpPr>
        <p:spPr/>
        <p:txBody>
          <a:bodyPr/>
          <a:lstStyle/>
          <a:p>
            <a:r>
              <a:rPr lang="en-US" dirty="0"/>
              <a:t>Summary: Motion Planning</a:t>
            </a:r>
          </a:p>
        </p:txBody>
      </p:sp>
      <mc:AlternateContent xmlns:mc="http://schemas.openxmlformats.org/markup-compatibility/2006">
        <mc:Choice xmlns:a14="http://schemas.microsoft.com/office/drawing/2010/main" Requires="a14">
          <p:sp>
            <p:nvSpPr>
              <p:cNvPr id="3" name="Content Placeholder 2">
                <a:extLst>
                  <a:ext uri="{FF2B5EF4-FFF2-40B4-BE49-F238E27FC236}">
                    <a16:creationId xmlns:a16="http://schemas.microsoft.com/office/drawing/2014/main" id="{050F856F-46C1-D1E3-4F73-F7B2C1E65899}"/>
                  </a:ext>
                </a:extLst>
              </p:cNvPr>
              <p:cNvSpPr>
                <a:spLocks noGrp="1"/>
              </p:cNvSpPr>
              <p:nvPr>
                <p:ph idx="1"/>
              </p:nvPr>
            </p:nvSpPr>
            <p:spPr>
              <a:xfrm>
                <a:off x="552098" y="1113178"/>
                <a:ext cx="11366851" cy="2039539"/>
              </a:xfrm>
              <a:ln>
                <a:noFill/>
              </a:ln>
            </p:spPr>
            <p:txBody>
              <a:bodyPr/>
              <a:lstStyle/>
              <a:p>
                <a:r>
                  <a:rPr lang="en-US" dirty="0"/>
                  <a:t>Dealing with continuous configuration space</a:t>
                </a:r>
              </a:p>
              <a:p>
                <a:r>
                  <a:rPr lang="en-US" dirty="0">
                    <a:solidFill>
                      <a:schemeClr val="tx1"/>
                    </a:solidFill>
                  </a:rPr>
                  <a:t>1) Chop into discrete configuration space or 2) sample the configuration space (e.g., RRT)</a:t>
                </a:r>
              </a:p>
              <a:p>
                <a:r>
                  <a:rPr lang="en-US" dirty="0"/>
                  <a:t>RRT</a:t>
                </a:r>
              </a:p>
              <a:p>
                <a:r>
                  <a:rPr lang="en-US" dirty="0">
                    <a:solidFill>
                      <a:schemeClr val="tx1"/>
                    </a:solidFill>
                  </a:rPr>
                  <a:t>Grow a tree by randomly sample points from configuration space and adding short, feasible segments from the existing tree toward the sampled config. Stop when you've connected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𝑖𝑛𝑖𝑡</m:t>
                        </m:r>
                      </m:sub>
                    </m:sSub>
                  </m:oMath>
                </a14:m>
                <a:r>
                  <a:rPr lang="en-US" dirty="0">
                    <a:solidFill>
                      <a:schemeClr val="tx1"/>
                    </a:solidFill>
                  </a:rPr>
                  <a:t> with </a:t>
                </a:r>
                <a14:m>
                  <m:oMath xmlns:m="http://schemas.openxmlformats.org/officeDocument/2006/math">
                    <m:sSub>
                      <m:sSubPr>
                        <m:ctrlPr>
                          <a:rPr lang="en-US" b="1" i="0" dirty="0" smtClean="0">
                            <a:solidFill>
                              <a:schemeClr val="tx1"/>
                            </a:solidFill>
                            <a:latin typeface="Cambria Math" panose="02040503050406030204" pitchFamily="18" charset="0"/>
                          </a:rPr>
                        </m:ctrlPr>
                      </m:sSubPr>
                      <m:e>
                        <m:r>
                          <a:rPr lang="en-US" b="1" i="0" dirty="0" smtClean="0">
                            <a:solidFill>
                              <a:schemeClr val="tx1"/>
                            </a:solidFill>
                            <a:latin typeface="Cambria Math" panose="02040503050406030204" pitchFamily="18" charset="0"/>
                          </a:rPr>
                          <m:t>𝐪</m:t>
                        </m:r>
                      </m:e>
                      <m:sub>
                        <m:r>
                          <a:rPr lang="en-US" i="1" dirty="0" smtClean="0">
                            <a:solidFill>
                              <a:schemeClr val="tx1"/>
                            </a:solidFill>
                            <a:latin typeface="Cambria Math" panose="02040503050406030204" pitchFamily="18" charset="0"/>
                          </a:rPr>
                          <m:t>𝑔𝑜𝑎</m:t>
                        </m:r>
                        <m:r>
                          <a:rPr lang="en-US" i="1" dirty="0" err="1">
                            <a:solidFill>
                              <a:schemeClr val="tx1"/>
                            </a:solidFill>
                            <a:latin typeface="Cambria Math" panose="02040503050406030204" pitchFamily="18" charset="0"/>
                          </a:rPr>
                          <m:t>𝑙</m:t>
                        </m:r>
                      </m:sub>
                    </m:sSub>
                  </m:oMath>
                </a14:m>
                <a:r>
                  <a:rPr lang="en-US" dirty="0">
                    <a:solidFill>
                      <a:schemeClr val="tx1"/>
                    </a:solidFill>
                  </a:rPr>
                  <a:t>.</a:t>
                </a:r>
              </a:p>
              <a:p>
                <a:pPr marL="457200" indent="-457200">
                  <a:buFont typeface="Wingdings" panose="05000000000000000000" pitchFamily="2" charset="2"/>
                  <a:buChar char="§"/>
                </a:pPr>
                <a:r>
                  <a:rPr lang="en-US" dirty="0">
                    <a:solidFill>
                      <a:schemeClr val="tx1"/>
                    </a:solidFill>
                  </a:rPr>
                  <a:t>Not optimal</a:t>
                </a:r>
              </a:p>
              <a:p>
                <a:r>
                  <a:rPr lang="en-US" dirty="0"/>
                  <a:t>RRT*</a:t>
                </a:r>
              </a:p>
              <a:p>
                <a:r>
                  <a:rPr lang="en-US" dirty="0">
                    <a:solidFill>
                      <a:schemeClr val="tx1"/>
                    </a:solidFill>
                  </a:rPr>
                  <a:t>Consider minimal path cost as samples are added to the RRT, rewiring parents as needed</a:t>
                </a:r>
              </a:p>
              <a:p>
                <a:pPr marL="457200" indent="-457200">
                  <a:buFont typeface="Wingdings" panose="05000000000000000000" pitchFamily="2" charset="2"/>
                  <a:buChar char="§"/>
                </a:pPr>
                <a:r>
                  <a:rPr lang="en-US" dirty="0">
                    <a:solidFill>
                      <a:schemeClr val="tx1"/>
                    </a:solidFill>
                  </a:rPr>
                  <a:t>Converges to optimal path (path to goal keeps getting better until optimal)</a:t>
                </a:r>
              </a:p>
            </p:txBody>
          </p:sp>
        </mc:Choice>
        <mc:Fallback>
          <p:sp>
            <p:nvSpPr>
              <p:cNvPr id="3" name="Content Placeholder 2">
                <a:extLst>
                  <a:ext uri="{FF2B5EF4-FFF2-40B4-BE49-F238E27FC236}">
                    <a16:creationId xmlns:a16="http://schemas.microsoft.com/office/drawing/2014/main" id="{050F856F-46C1-D1E3-4F73-F7B2C1E65899}"/>
                  </a:ext>
                </a:extLst>
              </p:cNvPr>
              <p:cNvSpPr>
                <a:spLocks noGrp="1" noRot="1" noChangeAspect="1" noMove="1" noResize="1" noEditPoints="1" noAdjustHandles="1" noChangeArrowheads="1" noChangeShapeType="1" noTextEdit="1"/>
              </p:cNvSpPr>
              <p:nvPr>
                <p:ph idx="1"/>
              </p:nvPr>
            </p:nvSpPr>
            <p:spPr>
              <a:xfrm>
                <a:off x="552098" y="1113178"/>
                <a:ext cx="11366851" cy="2039539"/>
              </a:xfrm>
              <a:blipFill>
                <a:blip r:embed="rId2"/>
                <a:stretch>
                  <a:fillRect l="-1127" t="-5090" r="-966" b="-184731"/>
                </a:stretch>
              </a:blipFill>
              <a:ln>
                <a:noFill/>
              </a:ln>
            </p:spPr>
            <p:txBody>
              <a:bodyPr/>
              <a:lstStyle/>
              <a:p>
                <a:r>
                  <a:rPr lang="en-US">
                    <a:noFill/>
                  </a:rPr>
                  <a:t> </a:t>
                </a:r>
              </a:p>
            </p:txBody>
          </p:sp>
        </mc:Fallback>
      </mc:AlternateContent>
    </p:spTree>
    <p:extLst>
      <p:ext uri="{BB962C8B-B14F-4D97-AF65-F5344CB8AC3E}">
        <p14:creationId xmlns:p14="http://schemas.microsoft.com/office/powerpoint/2010/main" val="2277804251"/>
      </p:ext>
    </p:extLst>
  </p:cSld>
  <p:clrMapOvr>
    <a:masterClrMapping/>
  </p:clrMapOvr>
</p:sld>
</file>

<file path=ppt/slides/slide65.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C0415BFA-79F8-55BD-7A82-55B6D23B0BBF}"/>
            </a:ext>
          </a:extLst>
        </p:cNvPr>
        <p:cNvGrpSpPr/>
        <p:nvPr/>
      </p:nvGrpSpPr>
      <p:grpSpPr>
        <a:xfrm>
          <a:off x="0" y="0"/>
          <a:ext cx="0" cy="0"/>
          <a:chOff x="0" y="0"/>
          <a:chExt cx="0" cy="0"/>
        </a:xfrm>
      </p:grpSpPr>
      <p:sp>
        <p:nvSpPr>
          <p:cNvPr id="2" name="Title 1">
            <a:extLst>
              <a:ext uri="{FF2B5EF4-FFF2-40B4-BE49-F238E27FC236}">
                <a16:creationId xmlns:a16="http://schemas.microsoft.com/office/drawing/2014/main" id="{BD42A214-88A7-2B1D-CE86-710AA46FFA63}"/>
              </a:ext>
            </a:extLst>
          </p:cNvPr>
          <p:cNvSpPr>
            <a:spLocks noGrp="1"/>
          </p:cNvSpPr>
          <p:nvPr>
            <p:ph type="title"/>
          </p:nvPr>
        </p:nvSpPr>
        <p:spPr/>
        <p:txBody>
          <a:bodyPr/>
          <a:lstStyle/>
          <a:p>
            <a:r>
              <a:rPr lang="en-US" dirty="0"/>
              <a:t>Additional Slides</a:t>
            </a:r>
            <a:endParaRPr lang="en-US" sz="4800" dirty="0">
              <a:solidFill>
                <a:schemeClr val="accent1">
                  <a:lumMod val="75000"/>
                </a:schemeClr>
              </a:solidFill>
            </a:endParaRPr>
          </a:p>
        </p:txBody>
      </p:sp>
      <p:sp>
        <p:nvSpPr>
          <p:cNvPr id="3" name="Text Placeholder 2">
            <a:extLst>
              <a:ext uri="{FF2B5EF4-FFF2-40B4-BE49-F238E27FC236}">
                <a16:creationId xmlns:a16="http://schemas.microsoft.com/office/drawing/2014/main" id="{7CE40F0D-3AB6-8CD2-DE4A-AA251DFD1C67}"/>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1770104410"/>
      </p:ext>
    </p:extLst>
  </p:cSld>
  <p:clrMapOvr>
    <a:masterClrMapping/>
  </p:clrMapOvr>
</p:sld>
</file>

<file path=ppt/slides/slide66.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37F3DC82-E71C-7918-2B11-637D47E10106}"/>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9430A539-E218-E5D8-7B6C-959F9D0BB625}"/>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17469897-9205-FA2D-6DCE-B784494A8599}"/>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432158D2-EC7A-0CAD-F83C-25B784A6D3D1}"/>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BB449BE0-FF94-4C33-2CF0-B789E78FA823}"/>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FC67CAA7-8536-6C8B-11A5-481FACB71BC5}"/>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133FAECF-ED4E-7DC1-F99B-261566FDE91D}"/>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9DB833A-8FA6-2245-6378-602635FB2F74}"/>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1BDC8ADF-EA49-542A-4F4E-15880DE8FC9D}"/>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9FE4FCDF-0F4F-3C1E-2457-F2126E19E6B7}"/>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5F6F6CA9-5E83-D3AC-5585-E34B8FEE6230}"/>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1AB76F23-7604-8F91-B479-BB304531628B}"/>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FC2489D3-B5BE-4FEE-6553-20BB56EF8AB9}"/>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B663A2ED-0719-E088-20EC-53AC56378C77}"/>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355DF41C-A4C0-64E5-9395-982A5A86265B}"/>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5F9D7233-A95F-0D3B-F6E4-490154F7FB97}"/>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CBEAAD5E-70F1-468A-50A8-77AB2952C6B9}"/>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8125088B-9A33-07F6-F407-95B39486020B}"/>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7FB09413-29CA-FDDA-5A64-A779D144AB0A}"/>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B8C8442D-5864-2E9D-F8C4-3ACC370237F9}"/>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CA038AA2-D020-E52F-D54E-E8FA5111F400}"/>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483E1758-26F6-2DDD-F2A4-7EE359ADFAC8}"/>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88E35828-E660-E67A-0BF9-76DCA9051F23}"/>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CE12ADF8-EE01-819B-4D07-6E8FD39343B3}"/>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ACE4E4DD-4AC0-1844-37E1-39BB53A86035}"/>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CDCC8606-E4A0-6F0D-AC48-7B2DFE9F6F4C}"/>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DDB7F0D8-1E34-D323-61A8-9158E1B7C5F2}"/>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8DC80C8F-7A34-3E92-F8AF-29E6B6B314A2}"/>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2D6AEB6-3C2A-8362-0146-FB8C47515EAF}"/>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D0DA9010-E13B-AEC3-22F9-2F459690982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6C42FCE9-BAFF-2403-1A59-C83CF3F6CBA3}"/>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2C81DBDF-EE59-7139-C241-A768064A2C96}"/>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7A57C41C-6A26-393C-6634-F14780F9DB5C}"/>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5DF2856D-74A4-73E4-919A-739FD185D03F}"/>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CDF06433-5C33-7B39-D5A4-B9E4E01FEB74}"/>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918F3AF7-06BC-F115-3114-FF502DFDFC9C}"/>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438516BA-8AED-301C-FE2B-152A5BE6BF80}"/>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F49E13C-467F-F536-48BB-40C8A6C949A3}"/>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F41579BB-7CD4-4F7C-3D44-1E7A56771E33}"/>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5968969C-3B3E-8B4F-EF3B-43839D4E7F3F}"/>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868AC890-B19B-4ADF-D3A9-472ABAB30893}"/>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C938EAE0-61AA-4551-1835-BE6FC7F563E1}"/>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93228DC4-62E1-9F7C-3527-14F4C8AA3FB6}"/>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F023B1F0-32AC-4619-B883-96F2A6B6F58B}"/>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ED3BCB54-B16E-EC99-ACE3-18A674D5512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FBAD7577-1107-4E7F-76B8-6AB3E19812DC}"/>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9E756C0B-4290-E7E2-C74B-D78AA9B8EDAC}"/>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1EBC37EA-101C-C079-8172-79571875A064}"/>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94F62790-475F-A535-7320-04A888FB779B}"/>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17525F8A-6A26-95D6-2225-F6B72AB5135D}"/>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A406294C-3D00-FAC6-1B8C-F6EE1DDF78DA}"/>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E56D1544-5D72-19CD-C5D5-5FD4680DEA6E}"/>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F5EF4176-DF4F-A197-F96A-FC373AAC157C}"/>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CABDAAF0-B3B1-E1FB-6B75-FC370E59FE0A}"/>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274B03CE-2DB0-228F-8768-1A0C067FC6E0}"/>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74DED41C-D401-9F13-BB5D-A5AB2306E4B6}"/>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53B0DF9F-11A7-89CC-1831-B339EA167AB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8887D46C-8267-58D6-5CDB-A2C7E2F848D5}"/>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7763C557-A74A-E835-72F2-EF68DFBB9DB8}"/>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9EBB2832-4D6C-DAEB-E598-4F0F5D44D387}"/>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C622355-CB2D-C4DE-98F6-BA14BB8729FD}"/>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Calibri" charset="0"/>
                <a:cs typeface="Calibri" charset="0"/>
              </a:rPr>
              <a:t>Actions A and B are </a:t>
            </a:r>
            <a:r>
              <a:rPr lang="en-US" altLang="en-US" b="1" i="1" dirty="0">
                <a:solidFill>
                  <a:srgbClr val="C00000"/>
                </a:solidFill>
                <a:ea typeface="Calibri" charset="0"/>
                <a:cs typeface="Calibri" charset="0"/>
              </a:rPr>
              <a:t>exclusive (</a:t>
            </a:r>
            <a:r>
              <a:rPr lang="en-US" altLang="en-US" b="1" i="1" dirty="0" err="1">
                <a:solidFill>
                  <a:srgbClr val="C00000"/>
                </a:solidFill>
                <a:ea typeface="Calibri" charset="0"/>
                <a:cs typeface="Calibri" charset="0"/>
              </a:rPr>
              <a:t>mutex</a:t>
            </a:r>
            <a:r>
              <a:rPr lang="en-US" altLang="en-US" b="1" i="1" dirty="0">
                <a:solidFill>
                  <a:srgbClr val="C00000"/>
                </a:solidFill>
                <a:ea typeface="Calibri" charset="0"/>
                <a:cs typeface="Calibri" charset="0"/>
              </a:rPr>
              <a:t>) </a:t>
            </a:r>
            <a:r>
              <a:rPr lang="en-US" altLang="en-US" dirty="0">
                <a:ea typeface="Calibri" charset="0"/>
                <a:cs typeface="Calibri" charset="0"/>
              </a:rPr>
              <a:t>at action-level </a:t>
            </a:r>
            <a:r>
              <a:rPr lang="en-US" altLang="en-US" i="1" dirty="0" err="1">
                <a:ea typeface="Calibri" charset="0"/>
                <a:cs typeface="Calibri" charset="0"/>
              </a:rPr>
              <a:t>i</a:t>
            </a:r>
            <a:r>
              <a:rPr lang="en-US" altLang="en-US" dirty="0">
                <a:ea typeface="Calibri" charset="0"/>
                <a:cs typeface="Calibri" charset="0"/>
              </a:rPr>
              <a:t>, if:</a:t>
            </a:r>
          </a:p>
          <a:p>
            <a:pPr lvl="1">
              <a:spcBef>
                <a:spcPts val="600"/>
              </a:spcBef>
            </a:pPr>
            <a:r>
              <a:rPr lang="en-US" altLang="en-US" b="1" dirty="0">
                <a:solidFill>
                  <a:srgbClr val="C00000"/>
                </a:solidFill>
                <a:ea typeface="Calibri" charset="0"/>
                <a:cs typeface="Calibri" charset="0"/>
              </a:rPr>
              <a:t>Interference</a:t>
            </a:r>
            <a:r>
              <a:rPr lang="en-US" altLang="en-US" dirty="0">
                <a:solidFill>
                  <a:srgbClr val="3333FF"/>
                </a:solidFill>
                <a:ea typeface="Calibri" charset="0"/>
                <a:cs typeface="Calibri" charset="0"/>
              </a:rPr>
              <a:t>:</a:t>
            </a:r>
            <a:r>
              <a:rPr lang="en-US" altLang="en-US" dirty="0">
                <a:ea typeface="Calibri" charset="0"/>
                <a:cs typeface="Calibri" charset="0"/>
              </a:rPr>
              <a:t> one action effect deletes or negates a </a:t>
            </a:r>
            <a:r>
              <a:rPr lang="en-US" altLang="en-US" b="1" dirty="0">
                <a:ea typeface="Calibri" charset="0"/>
                <a:cs typeface="Calibri" charset="0"/>
              </a:rPr>
              <a:t>precondition</a:t>
            </a:r>
            <a:r>
              <a:rPr lang="en-US" altLang="en-US" dirty="0">
                <a:ea typeface="Calibri" charset="0"/>
                <a:cs typeface="Calibri" charset="0"/>
              </a:rPr>
              <a:t> of the other</a:t>
            </a:r>
          </a:p>
          <a:p>
            <a:pPr lvl="1">
              <a:spcBef>
                <a:spcPts val="600"/>
              </a:spcBef>
            </a:pPr>
            <a:r>
              <a:rPr lang="en-US" altLang="en-US" b="1" dirty="0">
                <a:solidFill>
                  <a:srgbClr val="C00000"/>
                </a:solidFill>
                <a:ea typeface="Calibri" charset="0"/>
                <a:cs typeface="Calibri" charset="0"/>
              </a:rPr>
              <a:t>Inconsistency</a:t>
            </a:r>
            <a:r>
              <a:rPr lang="en-US" altLang="en-US" b="1" dirty="0">
                <a:ea typeface="Calibri" charset="0"/>
                <a:cs typeface="Calibri" charset="0"/>
              </a:rPr>
              <a:t>:</a:t>
            </a:r>
            <a:r>
              <a:rPr lang="en-US" altLang="en-US" dirty="0">
                <a:ea typeface="Calibri" charset="0"/>
                <a:cs typeface="Calibri" charset="0"/>
              </a:rPr>
              <a:t> one action effect deletes or negates the </a:t>
            </a:r>
            <a:r>
              <a:rPr lang="en-US" altLang="en-US" b="1" dirty="0">
                <a:ea typeface="Calibri" charset="0"/>
                <a:cs typeface="Calibri" charset="0"/>
              </a:rPr>
              <a:t>effect</a:t>
            </a:r>
            <a:r>
              <a:rPr lang="en-US" altLang="en-US" dirty="0">
                <a:ea typeface="Calibri" charset="0"/>
                <a:cs typeface="Calibri" charset="0"/>
              </a:rPr>
              <a:t> of the other</a:t>
            </a:r>
            <a:endParaRPr lang="en-US" altLang="en-US" b="1" dirty="0">
              <a:solidFill>
                <a:srgbClr val="C00000"/>
              </a:solidFill>
              <a:ea typeface="Calibri" charset="0"/>
              <a:cs typeface="Calibri" charset="0"/>
            </a:endParaRPr>
          </a:p>
          <a:p>
            <a:pPr lvl="1">
              <a:spcBef>
                <a:spcPts val="600"/>
              </a:spcBef>
            </a:pPr>
            <a:r>
              <a:rPr lang="en-US" altLang="en-US" b="1" dirty="0">
                <a:solidFill>
                  <a:srgbClr val="C00000"/>
                </a:solidFill>
                <a:ea typeface="Calibri" charset="0"/>
                <a:cs typeface="Calibri" charset="0"/>
              </a:rPr>
              <a:t>Competing Needs</a:t>
            </a:r>
            <a:r>
              <a:rPr lang="en-US" altLang="en-US" dirty="0">
                <a:solidFill>
                  <a:srgbClr val="3333FF"/>
                </a:solidFill>
                <a:ea typeface="Calibri" charset="0"/>
                <a:cs typeface="Calibri" charset="0"/>
              </a:rPr>
              <a:t>:</a:t>
            </a:r>
            <a:r>
              <a:rPr lang="en-US" altLang="en-US" dirty="0">
                <a:ea typeface="Calibri" charset="0"/>
                <a:cs typeface="Calibri" charset="0"/>
              </a:rPr>
              <a:t> the actions have preconditions that are</a:t>
            </a:r>
            <a:r>
              <a:rPr lang="en-US" altLang="en-US" i="1" dirty="0">
                <a:ea typeface="Calibri" charset="0"/>
                <a:cs typeface="Calibri" charset="0"/>
              </a:rPr>
              <a:t> </a:t>
            </a:r>
            <a:r>
              <a:rPr lang="en-US" altLang="en-US" dirty="0">
                <a:ea typeface="Calibri" charset="0"/>
                <a:cs typeface="Calibri" charset="0"/>
              </a:rPr>
              <a:t>mutex</a:t>
            </a:r>
            <a:r>
              <a:rPr lang="en-US" altLang="en-US" i="1" dirty="0">
                <a:ea typeface="Calibri" charset="0"/>
                <a:cs typeface="Calibri" charset="0"/>
              </a:rPr>
              <a:t> </a:t>
            </a:r>
            <a:r>
              <a:rPr lang="en-US" altLang="en-US" dirty="0">
                <a:ea typeface="Calibri" charset="0"/>
                <a:cs typeface="Calibri" charset="0"/>
              </a:rPr>
              <a:t>in previous predicate-level </a:t>
            </a:r>
          </a:p>
        </p:txBody>
      </p:sp>
      <p:sp>
        <p:nvSpPr>
          <p:cNvPr id="158" name="TextBox 157">
            <a:extLst>
              <a:ext uri="{FF2B5EF4-FFF2-40B4-BE49-F238E27FC236}">
                <a16:creationId xmlns:a16="http://schemas.microsoft.com/office/drawing/2014/main" id="{706E95BB-9048-7473-CA6B-060F7D598C8C}"/>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EB11FFF1-AF8A-DBBD-6F7A-81EDC6909EE5}"/>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6C03C3B0-20D8-6D85-2CA3-3F4B9D24D4EB}"/>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2EAC568F-A856-6770-A1D1-9B78ECEAA1D9}"/>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783EA586-FFEA-1C1A-61E3-ED5FB36FD134}"/>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E8DEE191-384E-7066-E4B2-C19F15F290F0}"/>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684948C7-6CB5-23F2-D5EC-DA0AD4E79B68}"/>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27BEB039-1B56-DB5D-7796-EA609E2FA1D5}"/>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68E3CE2-B623-B186-BEC7-28219231B068}"/>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6EF6A55-D010-8257-53BA-C6921404AC85}"/>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2294795361"/>
      </p:ext>
    </p:extLst>
  </p:cSld>
  <p:clrMapOvr>
    <a:masterClrMapping/>
  </p:clrMapOvr>
</p:sld>
</file>

<file path=ppt/slides/slide67.xml><?xml version="1.0" encoding="utf-8"?>
<p:sld xmlns:a="http://schemas.openxmlformats.org/drawingml/2006/main" xmlns:r="http://schemas.openxmlformats.org/officeDocument/2006/relationships" xmlns:p="http://schemas.openxmlformats.org/presentationml/2006/main" show="0">
  <p:cSld>
    <p:spTree>
      <p:nvGrpSpPr>
        <p:cNvPr id="1" name="">
          <a:extLst>
            <a:ext uri="{FF2B5EF4-FFF2-40B4-BE49-F238E27FC236}">
              <a16:creationId xmlns:a16="http://schemas.microsoft.com/office/drawing/2014/main" id="{226CFD90-99E6-2480-A665-39F2DFC2C035}"/>
            </a:ext>
          </a:extLst>
        </p:cNvPr>
        <p:cNvGrpSpPr/>
        <p:nvPr/>
      </p:nvGrpSpPr>
      <p:grpSpPr>
        <a:xfrm>
          <a:off x="0" y="0"/>
          <a:ext cx="0" cy="0"/>
          <a:chOff x="0" y="0"/>
          <a:chExt cx="0" cy="0"/>
        </a:xfrm>
      </p:grpSpPr>
      <p:sp>
        <p:nvSpPr>
          <p:cNvPr id="41" name="TextBox 40">
            <a:extLst>
              <a:ext uri="{FF2B5EF4-FFF2-40B4-BE49-F238E27FC236}">
                <a16:creationId xmlns:a16="http://schemas.microsoft.com/office/drawing/2014/main" id="{1684572A-31C4-CD95-E798-B4D1F6DB36B7}"/>
              </a:ext>
            </a:extLst>
          </p:cNvPr>
          <p:cNvSpPr txBox="1"/>
          <p:nvPr/>
        </p:nvSpPr>
        <p:spPr>
          <a:xfrm>
            <a:off x="552099" y="1232758"/>
            <a:ext cx="8656537" cy="2677656"/>
          </a:xfrm>
          <a:prstGeom prst="rect">
            <a:avLst/>
          </a:prstGeom>
          <a:noFill/>
        </p:spPr>
        <p:txBody>
          <a:bodyPr wrap="none" rtlCol="0">
            <a:spAutoFit/>
          </a:bodyPr>
          <a:lstStyle/>
          <a:p>
            <a:r>
              <a:rPr lang="en-US" sz="2400" dirty="0"/>
              <a:t>What kind of mutex are actions to each other? (select all that apply)</a:t>
            </a:r>
          </a:p>
          <a:p>
            <a:pPr marL="457200" indent="-457200">
              <a:buAutoNum type="arabicParenR"/>
            </a:pPr>
            <a:r>
              <a:rPr lang="en-US" sz="2400" dirty="0">
                <a:solidFill>
                  <a:srgbClr val="FF0000"/>
                </a:solidFill>
              </a:rPr>
              <a:t>Pickup-pickup are interference</a:t>
            </a:r>
          </a:p>
          <a:p>
            <a:pPr marL="457200" indent="-457200">
              <a:buAutoNum type="arabicParenR"/>
            </a:pPr>
            <a:r>
              <a:rPr lang="en-US" sz="2400" dirty="0"/>
              <a:t>Pickup-pickup are inconsistent</a:t>
            </a:r>
          </a:p>
          <a:p>
            <a:pPr marL="457200" indent="-457200">
              <a:buAutoNum type="arabicParenR"/>
            </a:pPr>
            <a:r>
              <a:rPr lang="en-US" sz="2400" dirty="0"/>
              <a:t>Pickup-pickup are competing needs</a:t>
            </a:r>
          </a:p>
          <a:p>
            <a:pPr marL="457200" indent="-457200">
              <a:buAutoNum type="arabicParenR"/>
            </a:pPr>
            <a:r>
              <a:rPr lang="en-US" sz="2400" dirty="0"/>
              <a:t>Pickup-put are interference</a:t>
            </a:r>
          </a:p>
          <a:p>
            <a:pPr marL="457200" indent="-457200">
              <a:buAutoNum type="arabicParenR"/>
            </a:pPr>
            <a:r>
              <a:rPr lang="en-US" sz="2400" dirty="0">
                <a:solidFill>
                  <a:srgbClr val="FF0000"/>
                </a:solidFill>
              </a:rPr>
              <a:t>Pickup-put are inconsistent</a:t>
            </a:r>
          </a:p>
          <a:p>
            <a:pPr marL="457200" indent="-457200">
              <a:buAutoNum type="arabicParenR"/>
            </a:pPr>
            <a:r>
              <a:rPr lang="en-US" sz="2400" dirty="0"/>
              <a:t>Pickup-put are competing needs</a:t>
            </a:r>
          </a:p>
        </p:txBody>
      </p:sp>
      <p:sp>
        <p:nvSpPr>
          <p:cNvPr id="2" name="Title 1">
            <a:extLst>
              <a:ext uri="{FF2B5EF4-FFF2-40B4-BE49-F238E27FC236}">
                <a16:creationId xmlns:a16="http://schemas.microsoft.com/office/drawing/2014/main" id="{3958FD14-037C-DC1C-8689-A4E83FE32461}"/>
              </a:ext>
            </a:extLst>
          </p:cNvPr>
          <p:cNvSpPr>
            <a:spLocks noGrp="1"/>
          </p:cNvSpPr>
          <p:nvPr>
            <p:ph type="title"/>
          </p:nvPr>
        </p:nvSpPr>
        <p:spPr/>
        <p:txBody>
          <a:bodyPr/>
          <a:lstStyle/>
          <a:p>
            <a:r>
              <a:rPr lang="en-US" dirty="0">
                <a:solidFill>
                  <a:srgbClr val="C00000"/>
                </a:solidFill>
              </a:rPr>
              <a:t>Poll</a:t>
            </a:r>
          </a:p>
        </p:txBody>
      </p:sp>
      <p:cxnSp>
        <p:nvCxnSpPr>
          <p:cNvPr id="91" name="Straight Connector 90">
            <a:extLst>
              <a:ext uri="{FF2B5EF4-FFF2-40B4-BE49-F238E27FC236}">
                <a16:creationId xmlns:a16="http://schemas.microsoft.com/office/drawing/2014/main" id="{8AB2046F-4B64-13B3-1714-314B3B341242}"/>
              </a:ext>
            </a:extLst>
          </p:cNvPr>
          <p:cNvCxnSpPr/>
          <p:nvPr/>
        </p:nvCxnSpPr>
        <p:spPr>
          <a:xfrm>
            <a:off x="6869570" y="222250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2" name="Rectangle 91">
            <a:extLst>
              <a:ext uri="{FF2B5EF4-FFF2-40B4-BE49-F238E27FC236}">
                <a16:creationId xmlns:a16="http://schemas.microsoft.com/office/drawing/2014/main" id="{4D22CD11-52B7-7BDC-469D-720178AF9094}"/>
              </a:ext>
            </a:extLst>
          </p:cNvPr>
          <p:cNvSpPr/>
          <p:nvPr/>
        </p:nvSpPr>
        <p:spPr>
          <a:xfrm>
            <a:off x="8030165" y="210583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3" name="Straight Connector 92">
            <a:extLst>
              <a:ext uri="{FF2B5EF4-FFF2-40B4-BE49-F238E27FC236}">
                <a16:creationId xmlns:a16="http://schemas.microsoft.com/office/drawing/2014/main" id="{13F0A145-0A18-6E2B-9F3E-402A543024B6}"/>
              </a:ext>
            </a:extLst>
          </p:cNvPr>
          <p:cNvCxnSpPr/>
          <p:nvPr/>
        </p:nvCxnSpPr>
        <p:spPr>
          <a:xfrm>
            <a:off x="6869570" y="2776349"/>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4" name="Rectangle 93">
            <a:extLst>
              <a:ext uri="{FF2B5EF4-FFF2-40B4-BE49-F238E27FC236}">
                <a16:creationId xmlns:a16="http://schemas.microsoft.com/office/drawing/2014/main" id="{F585C624-257E-C27F-DF32-4C9041464551}"/>
              </a:ext>
            </a:extLst>
          </p:cNvPr>
          <p:cNvSpPr/>
          <p:nvPr/>
        </p:nvSpPr>
        <p:spPr>
          <a:xfrm>
            <a:off x="8030165" y="2659681"/>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5" name="Straight Connector 94">
            <a:extLst>
              <a:ext uri="{FF2B5EF4-FFF2-40B4-BE49-F238E27FC236}">
                <a16:creationId xmlns:a16="http://schemas.microsoft.com/office/drawing/2014/main" id="{73D5CEC1-3E06-A430-6742-D9D40F360D76}"/>
              </a:ext>
            </a:extLst>
          </p:cNvPr>
          <p:cNvCxnSpPr/>
          <p:nvPr/>
        </p:nvCxnSpPr>
        <p:spPr>
          <a:xfrm>
            <a:off x="6869570" y="337270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6" name="Rectangle 95">
            <a:extLst>
              <a:ext uri="{FF2B5EF4-FFF2-40B4-BE49-F238E27FC236}">
                <a16:creationId xmlns:a16="http://schemas.microsoft.com/office/drawing/2014/main" id="{583E5E89-AD0E-935A-BE02-D22204636CBB}"/>
              </a:ext>
            </a:extLst>
          </p:cNvPr>
          <p:cNvSpPr/>
          <p:nvPr/>
        </p:nvSpPr>
        <p:spPr>
          <a:xfrm>
            <a:off x="8030165" y="325603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7" name="Straight Connector 96">
            <a:extLst>
              <a:ext uri="{FF2B5EF4-FFF2-40B4-BE49-F238E27FC236}">
                <a16:creationId xmlns:a16="http://schemas.microsoft.com/office/drawing/2014/main" id="{324ECA5E-B81A-FD3B-72F4-8BD1ACA72F2A}"/>
              </a:ext>
            </a:extLst>
          </p:cNvPr>
          <p:cNvCxnSpPr/>
          <p:nvPr/>
        </p:nvCxnSpPr>
        <p:spPr>
          <a:xfrm>
            <a:off x="6869570" y="388169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98" name="Rectangle 97">
            <a:extLst>
              <a:ext uri="{FF2B5EF4-FFF2-40B4-BE49-F238E27FC236}">
                <a16:creationId xmlns:a16="http://schemas.microsoft.com/office/drawing/2014/main" id="{CE5C30A5-FF4B-F82E-64C4-48DAC2B759E2}"/>
              </a:ext>
            </a:extLst>
          </p:cNvPr>
          <p:cNvSpPr/>
          <p:nvPr/>
        </p:nvSpPr>
        <p:spPr>
          <a:xfrm>
            <a:off x="8030165" y="376502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99" name="Straight Connector 98">
            <a:extLst>
              <a:ext uri="{FF2B5EF4-FFF2-40B4-BE49-F238E27FC236}">
                <a16:creationId xmlns:a16="http://schemas.microsoft.com/office/drawing/2014/main" id="{41631E8B-82F8-DC70-B3E7-AC8FA4305DED}"/>
              </a:ext>
            </a:extLst>
          </p:cNvPr>
          <p:cNvCxnSpPr/>
          <p:nvPr/>
        </p:nvCxnSpPr>
        <p:spPr>
          <a:xfrm>
            <a:off x="6869570" y="4434964"/>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0" name="Rectangle 99">
            <a:extLst>
              <a:ext uri="{FF2B5EF4-FFF2-40B4-BE49-F238E27FC236}">
                <a16:creationId xmlns:a16="http://schemas.microsoft.com/office/drawing/2014/main" id="{36DCC6D7-53DA-7265-A14E-85E14A01745C}"/>
              </a:ext>
            </a:extLst>
          </p:cNvPr>
          <p:cNvSpPr/>
          <p:nvPr/>
        </p:nvSpPr>
        <p:spPr>
          <a:xfrm>
            <a:off x="8030165" y="4318296"/>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1" name="Straight Connector 100">
            <a:extLst>
              <a:ext uri="{FF2B5EF4-FFF2-40B4-BE49-F238E27FC236}">
                <a16:creationId xmlns:a16="http://schemas.microsoft.com/office/drawing/2014/main" id="{213AA467-D40E-8A3F-94CF-D58D53910268}"/>
              </a:ext>
            </a:extLst>
          </p:cNvPr>
          <p:cNvCxnSpPr/>
          <p:nvPr/>
        </p:nvCxnSpPr>
        <p:spPr>
          <a:xfrm>
            <a:off x="6869570" y="5002062"/>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2" name="Rectangle 101">
            <a:extLst>
              <a:ext uri="{FF2B5EF4-FFF2-40B4-BE49-F238E27FC236}">
                <a16:creationId xmlns:a16="http://schemas.microsoft.com/office/drawing/2014/main" id="{F1CF2CA8-E973-9FA8-7A9A-5E3F41F6F426}"/>
              </a:ext>
            </a:extLst>
          </p:cNvPr>
          <p:cNvSpPr/>
          <p:nvPr/>
        </p:nvSpPr>
        <p:spPr>
          <a:xfrm>
            <a:off x="8030165" y="4885394"/>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3" name="Straight Connector 102">
            <a:extLst>
              <a:ext uri="{FF2B5EF4-FFF2-40B4-BE49-F238E27FC236}">
                <a16:creationId xmlns:a16="http://schemas.microsoft.com/office/drawing/2014/main" id="{D40FAE5D-62F9-8227-65D2-F8774A1D147F}"/>
              </a:ext>
            </a:extLst>
          </p:cNvPr>
          <p:cNvCxnSpPr/>
          <p:nvPr/>
        </p:nvCxnSpPr>
        <p:spPr>
          <a:xfrm>
            <a:off x="6869570" y="5536086"/>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4" name="Rectangle 103">
            <a:extLst>
              <a:ext uri="{FF2B5EF4-FFF2-40B4-BE49-F238E27FC236}">
                <a16:creationId xmlns:a16="http://schemas.microsoft.com/office/drawing/2014/main" id="{FAA1D637-A6E4-E139-1930-2A72910239F6}"/>
              </a:ext>
            </a:extLst>
          </p:cNvPr>
          <p:cNvSpPr/>
          <p:nvPr/>
        </p:nvSpPr>
        <p:spPr>
          <a:xfrm>
            <a:off x="8030165" y="5419418"/>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5" name="Straight Connector 104">
            <a:extLst>
              <a:ext uri="{FF2B5EF4-FFF2-40B4-BE49-F238E27FC236}">
                <a16:creationId xmlns:a16="http://schemas.microsoft.com/office/drawing/2014/main" id="{E0D16199-70C0-3E7F-0176-EFE0819D5F4E}"/>
              </a:ext>
            </a:extLst>
          </p:cNvPr>
          <p:cNvCxnSpPr/>
          <p:nvPr/>
        </p:nvCxnSpPr>
        <p:spPr>
          <a:xfrm>
            <a:off x="6869570" y="6089360"/>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6" name="Rectangle 105">
            <a:extLst>
              <a:ext uri="{FF2B5EF4-FFF2-40B4-BE49-F238E27FC236}">
                <a16:creationId xmlns:a16="http://schemas.microsoft.com/office/drawing/2014/main" id="{0C58957B-BB68-F5F6-5ABA-E82A125D7CBD}"/>
              </a:ext>
            </a:extLst>
          </p:cNvPr>
          <p:cNvSpPr/>
          <p:nvPr/>
        </p:nvSpPr>
        <p:spPr>
          <a:xfrm>
            <a:off x="8030165" y="5972692"/>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07" name="Straight Connector 106">
            <a:extLst>
              <a:ext uri="{FF2B5EF4-FFF2-40B4-BE49-F238E27FC236}">
                <a16:creationId xmlns:a16="http://schemas.microsoft.com/office/drawing/2014/main" id="{819A065E-EB75-987D-90A2-7BE0EBC529D5}"/>
              </a:ext>
            </a:extLst>
          </p:cNvPr>
          <p:cNvCxnSpPr/>
          <p:nvPr/>
        </p:nvCxnSpPr>
        <p:spPr>
          <a:xfrm>
            <a:off x="6869570" y="6656458"/>
            <a:ext cx="2524390" cy="0"/>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108" name="Rectangle 107">
            <a:extLst>
              <a:ext uri="{FF2B5EF4-FFF2-40B4-BE49-F238E27FC236}">
                <a16:creationId xmlns:a16="http://schemas.microsoft.com/office/drawing/2014/main" id="{08B5D85C-25D6-3F85-F4C6-AE4C94023D8F}"/>
              </a:ext>
            </a:extLst>
          </p:cNvPr>
          <p:cNvSpPr/>
          <p:nvPr/>
        </p:nvSpPr>
        <p:spPr>
          <a:xfrm>
            <a:off x="8030165" y="6539790"/>
            <a:ext cx="203200" cy="245050"/>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110" name="Straight Connector 109">
            <a:extLst>
              <a:ext uri="{FF2B5EF4-FFF2-40B4-BE49-F238E27FC236}">
                <a16:creationId xmlns:a16="http://schemas.microsoft.com/office/drawing/2014/main" id="{618172BA-8549-93C4-9222-E3158232CB4B}"/>
              </a:ext>
            </a:extLst>
          </p:cNvPr>
          <p:cNvCxnSpPr>
            <a:cxnSpLocks/>
          </p:cNvCxnSpPr>
          <p:nvPr/>
        </p:nvCxnSpPr>
        <p:spPr>
          <a:xfrm>
            <a:off x="6856121" y="2222500"/>
            <a:ext cx="700265" cy="269123"/>
          </a:xfrm>
          <a:prstGeom prst="line">
            <a:avLst/>
          </a:prstGeom>
        </p:spPr>
        <p:style>
          <a:lnRef idx="2">
            <a:schemeClr val="accent1"/>
          </a:lnRef>
          <a:fillRef idx="0">
            <a:schemeClr val="accent1"/>
          </a:fillRef>
          <a:effectRef idx="1">
            <a:schemeClr val="accent1"/>
          </a:effectRef>
          <a:fontRef idx="minor">
            <a:schemeClr val="tx1"/>
          </a:fontRef>
        </p:style>
      </p:cxnSp>
      <p:cxnSp>
        <p:nvCxnSpPr>
          <p:cNvPr id="111" name="Straight Connector 110">
            <a:extLst>
              <a:ext uri="{FF2B5EF4-FFF2-40B4-BE49-F238E27FC236}">
                <a16:creationId xmlns:a16="http://schemas.microsoft.com/office/drawing/2014/main" id="{6ACF5E39-666F-E7BA-4C97-2259971E24F9}"/>
              </a:ext>
            </a:extLst>
          </p:cNvPr>
          <p:cNvCxnSpPr>
            <a:cxnSpLocks/>
          </p:cNvCxnSpPr>
          <p:nvPr/>
        </p:nvCxnSpPr>
        <p:spPr>
          <a:xfrm flipV="1">
            <a:off x="6510545" y="2491622"/>
            <a:ext cx="1045840" cy="142285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2" name="Straight Connector 111">
            <a:extLst>
              <a:ext uri="{FF2B5EF4-FFF2-40B4-BE49-F238E27FC236}">
                <a16:creationId xmlns:a16="http://schemas.microsoft.com/office/drawing/2014/main" id="{E4CD456E-FFD5-9B08-60F9-90E38F29D905}"/>
              </a:ext>
            </a:extLst>
          </p:cNvPr>
          <p:cNvCxnSpPr>
            <a:cxnSpLocks/>
          </p:cNvCxnSpPr>
          <p:nvPr/>
        </p:nvCxnSpPr>
        <p:spPr>
          <a:xfrm flipV="1">
            <a:off x="6486151" y="2491622"/>
            <a:ext cx="1070234" cy="2006920"/>
          </a:xfrm>
          <a:prstGeom prst="line">
            <a:avLst/>
          </a:prstGeom>
        </p:spPr>
        <p:style>
          <a:lnRef idx="2">
            <a:schemeClr val="accent1"/>
          </a:lnRef>
          <a:fillRef idx="0">
            <a:schemeClr val="accent1"/>
          </a:fillRef>
          <a:effectRef idx="1">
            <a:schemeClr val="accent1"/>
          </a:effectRef>
          <a:fontRef idx="minor">
            <a:schemeClr val="tx1"/>
          </a:fontRef>
        </p:style>
      </p:cxnSp>
      <p:cxnSp>
        <p:nvCxnSpPr>
          <p:cNvPr id="113" name="Straight Connector 112">
            <a:extLst>
              <a:ext uri="{FF2B5EF4-FFF2-40B4-BE49-F238E27FC236}">
                <a16:creationId xmlns:a16="http://schemas.microsoft.com/office/drawing/2014/main" id="{BA67A3D1-E9BF-3D18-F0ED-C5BCC901453B}"/>
              </a:ext>
            </a:extLst>
          </p:cNvPr>
          <p:cNvCxnSpPr/>
          <p:nvPr/>
        </p:nvCxnSpPr>
        <p:spPr>
          <a:xfrm flipV="1">
            <a:off x="8573130" y="2237776"/>
            <a:ext cx="820830" cy="25728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4" name="Straight Connector 113">
            <a:extLst>
              <a:ext uri="{FF2B5EF4-FFF2-40B4-BE49-F238E27FC236}">
                <a16:creationId xmlns:a16="http://schemas.microsoft.com/office/drawing/2014/main" id="{F930BF50-4CDF-A32C-0269-3ACFD593E68F}"/>
              </a:ext>
            </a:extLst>
          </p:cNvPr>
          <p:cNvCxnSpPr/>
          <p:nvPr/>
        </p:nvCxnSpPr>
        <p:spPr>
          <a:xfrm>
            <a:off x="8567820" y="2471851"/>
            <a:ext cx="819585" cy="140280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115" name="Straight Connector 114">
            <a:extLst>
              <a:ext uri="{FF2B5EF4-FFF2-40B4-BE49-F238E27FC236}">
                <a16:creationId xmlns:a16="http://schemas.microsoft.com/office/drawing/2014/main" id="{B381B186-5502-0155-358D-81D8A263FB70}"/>
              </a:ext>
            </a:extLst>
          </p:cNvPr>
          <p:cNvCxnSpPr>
            <a:cxnSpLocks/>
          </p:cNvCxnSpPr>
          <p:nvPr/>
        </p:nvCxnSpPr>
        <p:spPr>
          <a:xfrm flipV="1">
            <a:off x="8487439" y="2224738"/>
            <a:ext cx="896573" cy="850955"/>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6" name="Straight Connector 115">
            <a:extLst>
              <a:ext uri="{FF2B5EF4-FFF2-40B4-BE49-F238E27FC236}">
                <a16:creationId xmlns:a16="http://schemas.microsoft.com/office/drawing/2014/main" id="{77B0E666-F35C-823D-DB3A-218C7C401818}"/>
              </a:ext>
            </a:extLst>
          </p:cNvPr>
          <p:cNvCxnSpPr/>
          <p:nvPr/>
        </p:nvCxnSpPr>
        <p:spPr>
          <a:xfrm flipV="1">
            <a:off x="6666880" y="3113288"/>
            <a:ext cx="928374" cy="2996568"/>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7" name="Straight Connector 116">
            <a:extLst>
              <a:ext uri="{FF2B5EF4-FFF2-40B4-BE49-F238E27FC236}">
                <a16:creationId xmlns:a16="http://schemas.microsoft.com/office/drawing/2014/main" id="{D7354DEE-16F3-31EA-35B4-CBA0BBFDF22B}"/>
              </a:ext>
            </a:extLst>
          </p:cNvPr>
          <p:cNvCxnSpPr>
            <a:cxnSpLocks/>
          </p:cNvCxnSpPr>
          <p:nvPr/>
        </p:nvCxnSpPr>
        <p:spPr>
          <a:xfrm flipV="1">
            <a:off x="6498624" y="3075692"/>
            <a:ext cx="1074268" cy="2437434"/>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18" name="Straight Connector 117">
            <a:extLst>
              <a:ext uri="{FF2B5EF4-FFF2-40B4-BE49-F238E27FC236}">
                <a16:creationId xmlns:a16="http://schemas.microsoft.com/office/drawing/2014/main" id="{3A1F9FD8-2BD2-4286-3196-6205E2465F63}"/>
              </a:ext>
            </a:extLst>
          </p:cNvPr>
          <p:cNvCxnSpPr>
            <a:cxnSpLocks/>
          </p:cNvCxnSpPr>
          <p:nvPr/>
        </p:nvCxnSpPr>
        <p:spPr>
          <a:xfrm flipH="1" flipV="1">
            <a:off x="8487439" y="3075692"/>
            <a:ext cx="896573" cy="2437434"/>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19" name="Straight Connector 118">
            <a:extLst>
              <a:ext uri="{FF2B5EF4-FFF2-40B4-BE49-F238E27FC236}">
                <a16:creationId xmlns:a16="http://schemas.microsoft.com/office/drawing/2014/main" id="{F1A4BDF7-8AC5-6710-6A8C-53A572F82C32}"/>
              </a:ext>
            </a:extLst>
          </p:cNvPr>
          <p:cNvCxnSpPr>
            <a:cxnSpLocks/>
          </p:cNvCxnSpPr>
          <p:nvPr/>
        </p:nvCxnSpPr>
        <p:spPr>
          <a:xfrm>
            <a:off x="8487439" y="3075693"/>
            <a:ext cx="845879" cy="736791"/>
          </a:xfrm>
          <a:prstGeom prst="line">
            <a:avLst/>
          </a:prstGeom>
          <a:ln>
            <a:solidFill>
              <a:srgbClr val="00B0F0"/>
            </a:solidFill>
          </a:ln>
        </p:spPr>
        <p:style>
          <a:lnRef idx="2">
            <a:schemeClr val="accent1"/>
          </a:lnRef>
          <a:fillRef idx="0">
            <a:schemeClr val="accent1"/>
          </a:fillRef>
          <a:effectRef idx="1">
            <a:schemeClr val="accent1"/>
          </a:effectRef>
          <a:fontRef idx="minor">
            <a:schemeClr val="tx1"/>
          </a:fontRef>
        </p:style>
      </p:cxnSp>
      <p:cxnSp>
        <p:nvCxnSpPr>
          <p:cNvPr id="120" name="Straight Connector 119">
            <a:extLst>
              <a:ext uri="{FF2B5EF4-FFF2-40B4-BE49-F238E27FC236}">
                <a16:creationId xmlns:a16="http://schemas.microsoft.com/office/drawing/2014/main" id="{CBA48EA4-39EA-E90B-67E8-B18A7ADEE78F}"/>
              </a:ext>
            </a:extLst>
          </p:cNvPr>
          <p:cNvCxnSpPr/>
          <p:nvPr/>
        </p:nvCxnSpPr>
        <p:spPr>
          <a:xfrm flipV="1">
            <a:off x="6670474" y="3659389"/>
            <a:ext cx="886681" cy="2420835"/>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1" name="Straight Connector 120">
            <a:extLst>
              <a:ext uri="{FF2B5EF4-FFF2-40B4-BE49-F238E27FC236}">
                <a16:creationId xmlns:a16="http://schemas.microsoft.com/office/drawing/2014/main" id="{B1CAEAA0-B19D-3C1A-3035-030E914A7B6B}"/>
              </a:ext>
            </a:extLst>
          </p:cNvPr>
          <p:cNvCxnSpPr/>
          <p:nvPr/>
        </p:nvCxnSpPr>
        <p:spPr>
          <a:xfrm flipV="1">
            <a:off x="6474696" y="3621792"/>
            <a:ext cx="1060097" cy="1392442"/>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2" name="Straight Connector 121">
            <a:extLst>
              <a:ext uri="{FF2B5EF4-FFF2-40B4-BE49-F238E27FC236}">
                <a16:creationId xmlns:a16="http://schemas.microsoft.com/office/drawing/2014/main" id="{19CEF1E0-99F3-1DE2-A120-4E4047091BA3}"/>
              </a:ext>
            </a:extLst>
          </p:cNvPr>
          <p:cNvCxnSpPr/>
          <p:nvPr/>
        </p:nvCxnSpPr>
        <p:spPr>
          <a:xfrm flipV="1">
            <a:off x="8474494" y="2259263"/>
            <a:ext cx="905128" cy="142101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3" name="Straight Connector 122">
            <a:extLst>
              <a:ext uri="{FF2B5EF4-FFF2-40B4-BE49-F238E27FC236}">
                <a16:creationId xmlns:a16="http://schemas.microsoft.com/office/drawing/2014/main" id="{8CBDB2C0-8A70-6308-4ADE-6E0CF3F932EC}"/>
              </a:ext>
            </a:extLst>
          </p:cNvPr>
          <p:cNvCxnSpPr>
            <a:cxnSpLocks/>
          </p:cNvCxnSpPr>
          <p:nvPr/>
        </p:nvCxnSpPr>
        <p:spPr>
          <a:xfrm>
            <a:off x="8504874" y="3620676"/>
            <a:ext cx="882531" cy="1358427"/>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24" name="Straight Connector 123">
            <a:extLst>
              <a:ext uri="{FF2B5EF4-FFF2-40B4-BE49-F238E27FC236}">
                <a16:creationId xmlns:a16="http://schemas.microsoft.com/office/drawing/2014/main" id="{1434ECED-F9FF-DC32-BF8C-F7ADB13FBBB2}"/>
              </a:ext>
            </a:extLst>
          </p:cNvPr>
          <p:cNvCxnSpPr>
            <a:cxnSpLocks/>
          </p:cNvCxnSpPr>
          <p:nvPr/>
        </p:nvCxnSpPr>
        <p:spPr>
          <a:xfrm>
            <a:off x="8504874" y="3620675"/>
            <a:ext cx="968223" cy="553320"/>
          </a:xfrm>
          <a:prstGeom prst="line">
            <a:avLst/>
          </a:prstGeom>
          <a:ln>
            <a:solidFill>
              <a:srgbClr val="00B050"/>
            </a:solidFill>
          </a:ln>
        </p:spPr>
        <p:style>
          <a:lnRef idx="2">
            <a:schemeClr val="accent1"/>
          </a:lnRef>
          <a:fillRef idx="0">
            <a:schemeClr val="accent1"/>
          </a:fillRef>
          <a:effectRef idx="1">
            <a:schemeClr val="accent1"/>
          </a:effectRef>
          <a:fontRef idx="minor">
            <a:schemeClr val="tx1"/>
          </a:fontRef>
        </p:style>
      </p:cxnSp>
      <p:cxnSp>
        <p:nvCxnSpPr>
          <p:cNvPr id="125" name="Straight Connector 124">
            <a:extLst>
              <a:ext uri="{FF2B5EF4-FFF2-40B4-BE49-F238E27FC236}">
                <a16:creationId xmlns:a16="http://schemas.microsoft.com/office/drawing/2014/main" id="{797D2FB9-CD39-7F45-F92F-5CAF13A38A4A}"/>
              </a:ext>
            </a:extLst>
          </p:cNvPr>
          <p:cNvCxnSpPr/>
          <p:nvPr/>
        </p:nvCxnSpPr>
        <p:spPr>
          <a:xfrm flipV="1">
            <a:off x="6692975" y="4178724"/>
            <a:ext cx="839146" cy="1842907"/>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6" name="Straight Connector 125">
            <a:extLst>
              <a:ext uri="{FF2B5EF4-FFF2-40B4-BE49-F238E27FC236}">
                <a16:creationId xmlns:a16="http://schemas.microsoft.com/office/drawing/2014/main" id="{AD0EE753-B77D-685C-D47E-C1A310CEEB1C}"/>
              </a:ext>
            </a:extLst>
          </p:cNvPr>
          <p:cNvCxnSpPr/>
          <p:nvPr/>
        </p:nvCxnSpPr>
        <p:spPr>
          <a:xfrm flipV="1">
            <a:off x="8518279" y="2272966"/>
            <a:ext cx="869010" cy="1868161"/>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7" name="Straight Connector 126">
            <a:extLst>
              <a:ext uri="{FF2B5EF4-FFF2-40B4-BE49-F238E27FC236}">
                <a16:creationId xmlns:a16="http://schemas.microsoft.com/office/drawing/2014/main" id="{60FCD2B7-6811-094E-616D-34CEA2622C5E}"/>
              </a:ext>
            </a:extLst>
          </p:cNvPr>
          <p:cNvCxnSpPr/>
          <p:nvPr/>
        </p:nvCxnSpPr>
        <p:spPr>
          <a:xfrm flipV="1">
            <a:off x="8511566" y="3075693"/>
            <a:ext cx="961531" cy="1106428"/>
          </a:xfrm>
          <a:prstGeom prst="line">
            <a:avLst/>
          </a:prstGeom>
          <a:ln>
            <a:solidFill>
              <a:srgbClr val="FFC000"/>
            </a:solidFill>
          </a:ln>
        </p:spPr>
        <p:style>
          <a:lnRef idx="2">
            <a:schemeClr val="accent1"/>
          </a:lnRef>
          <a:fillRef idx="0">
            <a:schemeClr val="accent1"/>
          </a:fillRef>
          <a:effectRef idx="1">
            <a:schemeClr val="accent1"/>
          </a:effectRef>
          <a:fontRef idx="minor">
            <a:schemeClr val="tx1"/>
          </a:fontRef>
        </p:style>
      </p:cxnSp>
      <p:cxnSp>
        <p:nvCxnSpPr>
          <p:cNvPr id="128" name="Straight Connector 127">
            <a:extLst>
              <a:ext uri="{FF2B5EF4-FFF2-40B4-BE49-F238E27FC236}">
                <a16:creationId xmlns:a16="http://schemas.microsoft.com/office/drawing/2014/main" id="{69E10390-DFB0-5D3A-17AD-2FEDC5E2A0CD}"/>
              </a:ext>
            </a:extLst>
          </p:cNvPr>
          <p:cNvCxnSpPr/>
          <p:nvPr/>
        </p:nvCxnSpPr>
        <p:spPr>
          <a:xfrm>
            <a:off x="8487438" y="4130894"/>
            <a:ext cx="910148" cy="1940764"/>
          </a:xfrm>
          <a:prstGeom prst="line">
            <a:avLst/>
          </a:prstGeom>
          <a:ln>
            <a:solidFill>
              <a:srgbClr val="FFC000"/>
            </a:solidFill>
            <a:prstDash val="dash"/>
          </a:ln>
        </p:spPr>
        <p:style>
          <a:lnRef idx="2">
            <a:schemeClr val="accent1"/>
          </a:lnRef>
          <a:fillRef idx="0">
            <a:schemeClr val="accent1"/>
          </a:fillRef>
          <a:effectRef idx="1">
            <a:schemeClr val="accent1"/>
          </a:effectRef>
          <a:fontRef idx="minor">
            <a:schemeClr val="tx1"/>
          </a:fontRef>
        </p:style>
      </p:cxnSp>
      <p:cxnSp>
        <p:nvCxnSpPr>
          <p:cNvPr id="129" name="Straight Connector 128">
            <a:extLst>
              <a:ext uri="{FF2B5EF4-FFF2-40B4-BE49-F238E27FC236}">
                <a16:creationId xmlns:a16="http://schemas.microsoft.com/office/drawing/2014/main" id="{07077E97-4A68-62C2-6400-95A15983C672}"/>
              </a:ext>
            </a:extLst>
          </p:cNvPr>
          <p:cNvCxnSpPr>
            <a:cxnSpLocks/>
          </p:cNvCxnSpPr>
          <p:nvPr/>
        </p:nvCxnSpPr>
        <p:spPr>
          <a:xfrm>
            <a:off x="8504873" y="3620676"/>
            <a:ext cx="879138" cy="2400955"/>
          </a:xfrm>
          <a:prstGeom prst="line">
            <a:avLst/>
          </a:prstGeom>
          <a:ln>
            <a:solidFill>
              <a:srgbClr val="00B050"/>
            </a:solidFill>
            <a:prstDash val="dash"/>
          </a:ln>
        </p:spPr>
        <p:style>
          <a:lnRef idx="2">
            <a:schemeClr val="accent1"/>
          </a:lnRef>
          <a:fillRef idx="0">
            <a:schemeClr val="accent1"/>
          </a:fillRef>
          <a:effectRef idx="1">
            <a:schemeClr val="accent1"/>
          </a:effectRef>
          <a:fontRef idx="minor">
            <a:schemeClr val="tx1"/>
          </a:fontRef>
        </p:style>
      </p:cxnSp>
      <p:cxnSp>
        <p:nvCxnSpPr>
          <p:cNvPr id="130" name="Straight Connector 129">
            <a:extLst>
              <a:ext uri="{FF2B5EF4-FFF2-40B4-BE49-F238E27FC236}">
                <a16:creationId xmlns:a16="http://schemas.microsoft.com/office/drawing/2014/main" id="{4CAB4556-92D5-9274-CDE1-33A5721B7DC5}"/>
              </a:ext>
            </a:extLst>
          </p:cNvPr>
          <p:cNvCxnSpPr>
            <a:cxnSpLocks/>
          </p:cNvCxnSpPr>
          <p:nvPr/>
        </p:nvCxnSpPr>
        <p:spPr>
          <a:xfrm>
            <a:off x="8487438" y="3075692"/>
            <a:ext cx="889996" cy="2945938"/>
          </a:xfrm>
          <a:prstGeom prst="line">
            <a:avLst/>
          </a:prstGeom>
          <a:ln>
            <a:solidFill>
              <a:srgbClr val="00B0F0"/>
            </a:solidFill>
            <a:prstDash val="dash"/>
          </a:ln>
        </p:spPr>
        <p:style>
          <a:lnRef idx="2">
            <a:schemeClr val="accent1"/>
          </a:lnRef>
          <a:fillRef idx="0">
            <a:schemeClr val="accent1"/>
          </a:fillRef>
          <a:effectRef idx="1">
            <a:schemeClr val="accent1"/>
          </a:effectRef>
          <a:fontRef idx="minor">
            <a:schemeClr val="tx1"/>
          </a:fontRef>
        </p:style>
      </p:cxnSp>
      <p:cxnSp>
        <p:nvCxnSpPr>
          <p:cNvPr id="131" name="Straight Connector 130">
            <a:extLst>
              <a:ext uri="{FF2B5EF4-FFF2-40B4-BE49-F238E27FC236}">
                <a16:creationId xmlns:a16="http://schemas.microsoft.com/office/drawing/2014/main" id="{2BD67906-C9FB-A57A-3EAF-F0099851F123}"/>
              </a:ext>
            </a:extLst>
          </p:cNvPr>
          <p:cNvCxnSpPr>
            <a:cxnSpLocks/>
          </p:cNvCxnSpPr>
          <p:nvPr/>
        </p:nvCxnSpPr>
        <p:spPr>
          <a:xfrm>
            <a:off x="6906238" y="2272965"/>
            <a:ext cx="656839" cy="245997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2" name="Straight Connector 131">
            <a:extLst>
              <a:ext uri="{FF2B5EF4-FFF2-40B4-BE49-F238E27FC236}">
                <a16:creationId xmlns:a16="http://schemas.microsoft.com/office/drawing/2014/main" id="{26BD01D0-32C6-953F-0231-0F025FB0CCF3}"/>
              </a:ext>
            </a:extLst>
          </p:cNvPr>
          <p:cNvCxnSpPr>
            <a:cxnSpLocks/>
          </p:cNvCxnSpPr>
          <p:nvPr/>
        </p:nvCxnSpPr>
        <p:spPr>
          <a:xfrm flipV="1">
            <a:off x="6488442" y="4732941"/>
            <a:ext cx="1074634" cy="231526"/>
          </a:xfrm>
          <a:prstGeom prst="line">
            <a:avLst/>
          </a:prstGeom>
          <a:ln>
            <a:solidFill>
              <a:schemeClr val="accent4"/>
            </a:solidFill>
          </a:ln>
        </p:spPr>
        <p:style>
          <a:lnRef idx="2">
            <a:schemeClr val="accent1"/>
          </a:lnRef>
          <a:fillRef idx="0">
            <a:schemeClr val="accent1"/>
          </a:fillRef>
          <a:effectRef idx="1">
            <a:schemeClr val="accent1"/>
          </a:effectRef>
          <a:fontRef idx="minor">
            <a:schemeClr val="tx1"/>
          </a:fontRef>
        </p:style>
      </p:cxnSp>
      <p:cxnSp>
        <p:nvCxnSpPr>
          <p:cNvPr id="133" name="Straight Connector 132">
            <a:extLst>
              <a:ext uri="{FF2B5EF4-FFF2-40B4-BE49-F238E27FC236}">
                <a16:creationId xmlns:a16="http://schemas.microsoft.com/office/drawing/2014/main" id="{802A3127-9A03-68E0-443F-564E692D3FC5}"/>
              </a:ext>
            </a:extLst>
          </p:cNvPr>
          <p:cNvCxnSpPr/>
          <p:nvPr/>
        </p:nvCxnSpPr>
        <p:spPr>
          <a:xfrm flipV="1">
            <a:off x="8559817" y="2257692"/>
            <a:ext cx="837138" cy="2467735"/>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4" name="Straight Connector 133">
            <a:extLst>
              <a:ext uri="{FF2B5EF4-FFF2-40B4-BE49-F238E27FC236}">
                <a16:creationId xmlns:a16="http://schemas.microsoft.com/office/drawing/2014/main" id="{10062D51-1632-2BFB-26E2-659146D6515E}"/>
              </a:ext>
            </a:extLst>
          </p:cNvPr>
          <p:cNvCxnSpPr/>
          <p:nvPr/>
        </p:nvCxnSpPr>
        <p:spPr>
          <a:xfrm flipV="1">
            <a:off x="8510935" y="3372703"/>
            <a:ext cx="863921" cy="1328784"/>
          </a:xfrm>
          <a:prstGeom prst="line">
            <a:avLst/>
          </a:prstGeom>
          <a:ln>
            <a:solidFill>
              <a:schemeClr val="accent4"/>
            </a:solidFill>
            <a:prstDash val="dash"/>
          </a:ln>
        </p:spPr>
        <p:style>
          <a:lnRef idx="2">
            <a:schemeClr val="accent1"/>
          </a:lnRef>
          <a:fillRef idx="0">
            <a:schemeClr val="accent1"/>
          </a:fillRef>
          <a:effectRef idx="1">
            <a:schemeClr val="accent1"/>
          </a:effectRef>
          <a:fontRef idx="minor">
            <a:schemeClr val="tx1"/>
          </a:fontRef>
        </p:style>
      </p:cxnSp>
      <p:cxnSp>
        <p:nvCxnSpPr>
          <p:cNvPr id="135" name="Straight Connector 134">
            <a:extLst>
              <a:ext uri="{FF2B5EF4-FFF2-40B4-BE49-F238E27FC236}">
                <a16:creationId xmlns:a16="http://schemas.microsoft.com/office/drawing/2014/main" id="{DEFE2991-E468-32B6-6F8A-28C96610E706}"/>
              </a:ext>
            </a:extLst>
          </p:cNvPr>
          <p:cNvCxnSpPr>
            <a:cxnSpLocks/>
          </p:cNvCxnSpPr>
          <p:nvPr/>
        </p:nvCxnSpPr>
        <p:spPr>
          <a:xfrm flipV="1">
            <a:off x="6753589" y="5259253"/>
            <a:ext cx="802797" cy="1392314"/>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6" name="Straight Connector 135">
            <a:extLst>
              <a:ext uri="{FF2B5EF4-FFF2-40B4-BE49-F238E27FC236}">
                <a16:creationId xmlns:a16="http://schemas.microsoft.com/office/drawing/2014/main" id="{0B86D61C-59B3-E12B-4DBA-C28E0E2F53E3}"/>
              </a:ext>
            </a:extLst>
          </p:cNvPr>
          <p:cNvCxnSpPr/>
          <p:nvPr/>
        </p:nvCxnSpPr>
        <p:spPr>
          <a:xfrm flipV="1">
            <a:off x="8780135" y="3367099"/>
            <a:ext cx="631099" cy="1964461"/>
          </a:xfrm>
          <a:prstGeom prst="line">
            <a:avLst/>
          </a:prstGeom>
          <a:ln>
            <a:solidFill>
              <a:schemeClr val="accent6">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7" name="Straight Connector 136">
            <a:extLst>
              <a:ext uri="{FF2B5EF4-FFF2-40B4-BE49-F238E27FC236}">
                <a16:creationId xmlns:a16="http://schemas.microsoft.com/office/drawing/2014/main" id="{AD334BFF-38CB-B2F7-F443-4EE652E9AA0D}"/>
              </a:ext>
            </a:extLst>
          </p:cNvPr>
          <p:cNvCxnSpPr/>
          <p:nvPr/>
        </p:nvCxnSpPr>
        <p:spPr>
          <a:xfrm flipV="1">
            <a:off x="8767630" y="2209237"/>
            <a:ext cx="666936" cy="3122323"/>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38" name="Straight Connector 137">
            <a:extLst>
              <a:ext uri="{FF2B5EF4-FFF2-40B4-BE49-F238E27FC236}">
                <a16:creationId xmlns:a16="http://schemas.microsoft.com/office/drawing/2014/main" id="{51720BA4-CB32-A1C3-E368-03CD8395554E}"/>
              </a:ext>
            </a:extLst>
          </p:cNvPr>
          <p:cNvCxnSpPr>
            <a:cxnSpLocks/>
          </p:cNvCxnSpPr>
          <p:nvPr/>
        </p:nvCxnSpPr>
        <p:spPr>
          <a:xfrm flipV="1">
            <a:off x="6753331" y="5789610"/>
            <a:ext cx="804205" cy="853687"/>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39" name="Straight Connector 138">
            <a:extLst>
              <a:ext uri="{FF2B5EF4-FFF2-40B4-BE49-F238E27FC236}">
                <a16:creationId xmlns:a16="http://schemas.microsoft.com/office/drawing/2014/main" id="{CB2A5038-28F6-4B2D-31D3-7A0734576162}"/>
              </a:ext>
            </a:extLst>
          </p:cNvPr>
          <p:cNvCxnSpPr/>
          <p:nvPr/>
        </p:nvCxnSpPr>
        <p:spPr>
          <a:xfrm flipV="1">
            <a:off x="8441179" y="2272875"/>
            <a:ext cx="955777" cy="3545280"/>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0" name="Straight Connector 139">
            <a:extLst>
              <a:ext uri="{FF2B5EF4-FFF2-40B4-BE49-F238E27FC236}">
                <a16:creationId xmlns:a16="http://schemas.microsoft.com/office/drawing/2014/main" id="{5FF7C411-D880-0B9F-4B10-21458749E272}"/>
              </a:ext>
            </a:extLst>
          </p:cNvPr>
          <p:cNvCxnSpPr/>
          <p:nvPr/>
        </p:nvCxnSpPr>
        <p:spPr>
          <a:xfrm flipV="1">
            <a:off x="8477395" y="3603237"/>
            <a:ext cx="949105" cy="2186372"/>
          </a:xfrm>
          <a:prstGeom prst="line">
            <a:avLst/>
          </a:prstGeom>
          <a:ln>
            <a:solidFill>
              <a:schemeClr val="accent5">
                <a:lumMod val="75000"/>
              </a:schemeClr>
            </a:solidFill>
          </a:ln>
        </p:spPr>
        <p:style>
          <a:lnRef idx="2">
            <a:schemeClr val="accent1"/>
          </a:lnRef>
          <a:fillRef idx="0">
            <a:schemeClr val="accent1"/>
          </a:fillRef>
          <a:effectRef idx="1">
            <a:schemeClr val="accent1"/>
          </a:effectRef>
          <a:fontRef idx="minor">
            <a:schemeClr val="tx1"/>
          </a:fontRef>
        </p:style>
      </p:cxnSp>
      <p:cxnSp>
        <p:nvCxnSpPr>
          <p:cNvPr id="141" name="Straight Connector 140">
            <a:extLst>
              <a:ext uri="{FF2B5EF4-FFF2-40B4-BE49-F238E27FC236}">
                <a16:creationId xmlns:a16="http://schemas.microsoft.com/office/drawing/2014/main" id="{64D0E31F-035B-2515-50A4-E3720D224397}"/>
              </a:ext>
            </a:extLst>
          </p:cNvPr>
          <p:cNvCxnSpPr>
            <a:cxnSpLocks/>
          </p:cNvCxnSpPr>
          <p:nvPr/>
        </p:nvCxnSpPr>
        <p:spPr>
          <a:xfrm flipV="1">
            <a:off x="8502795" y="4444515"/>
            <a:ext cx="915451" cy="1345095"/>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2" name="Straight Connector 141">
            <a:extLst>
              <a:ext uri="{FF2B5EF4-FFF2-40B4-BE49-F238E27FC236}">
                <a16:creationId xmlns:a16="http://schemas.microsoft.com/office/drawing/2014/main" id="{3B93C100-F35C-AE82-51D5-A54A62583000}"/>
              </a:ext>
            </a:extLst>
          </p:cNvPr>
          <p:cNvCxnSpPr>
            <a:cxnSpLocks/>
          </p:cNvCxnSpPr>
          <p:nvPr/>
        </p:nvCxnSpPr>
        <p:spPr>
          <a:xfrm>
            <a:off x="8502794" y="5789609"/>
            <a:ext cx="907736" cy="908268"/>
          </a:xfrm>
          <a:prstGeom prst="line">
            <a:avLst/>
          </a:prstGeom>
          <a:ln>
            <a:solidFill>
              <a:schemeClr val="accent5">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3" name="Straight Connector 142">
            <a:extLst>
              <a:ext uri="{FF2B5EF4-FFF2-40B4-BE49-F238E27FC236}">
                <a16:creationId xmlns:a16="http://schemas.microsoft.com/office/drawing/2014/main" id="{C455A486-7FE4-C37A-1B97-D815AF779082}"/>
              </a:ext>
            </a:extLst>
          </p:cNvPr>
          <p:cNvCxnSpPr/>
          <p:nvPr/>
        </p:nvCxnSpPr>
        <p:spPr>
          <a:xfrm flipH="1" flipV="1">
            <a:off x="8774992" y="5270476"/>
            <a:ext cx="621869" cy="1451277"/>
          </a:xfrm>
          <a:prstGeom prst="line">
            <a:avLst/>
          </a:prstGeom>
          <a:ln>
            <a:solidFill>
              <a:schemeClr val="accent6">
                <a:lumMod val="75000"/>
              </a:schemeClr>
            </a:solidFill>
            <a:prstDash val="dash"/>
          </a:ln>
        </p:spPr>
        <p:style>
          <a:lnRef idx="2">
            <a:schemeClr val="accent1"/>
          </a:lnRef>
          <a:fillRef idx="0">
            <a:schemeClr val="accent1"/>
          </a:fillRef>
          <a:effectRef idx="1">
            <a:schemeClr val="accent1"/>
          </a:effectRef>
          <a:fontRef idx="minor">
            <a:schemeClr val="tx1"/>
          </a:fontRef>
        </p:style>
      </p:cxnSp>
      <p:cxnSp>
        <p:nvCxnSpPr>
          <p:cNvPr id="144" name="Straight Connector 143">
            <a:extLst>
              <a:ext uri="{FF2B5EF4-FFF2-40B4-BE49-F238E27FC236}">
                <a16:creationId xmlns:a16="http://schemas.microsoft.com/office/drawing/2014/main" id="{251DA3A1-5532-94F8-F900-0684AB4E5957}"/>
              </a:ext>
            </a:extLst>
          </p:cNvPr>
          <p:cNvCxnSpPr>
            <a:cxnSpLocks/>
          </p:cNvCxnSpPr>
          <p:nvPr/>
        </p:nvCxnSpPr>
        <p:spPr>
          <a:xfrm flipH="1" flipV="1">
            <a:off x="6477828" y="5550721"/>
            <a:ext cx="1085248" cy="83243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5" name="Straight Connector 144">
            <a:extLst>
              <a:ext uri="{FF2B5EF4-FFF2-40B4-BE49-F238E27FC236}">
                <a16:creationId xmlns:a16="http://schemas.microsoft.com/office/drawing/2014/main" id="{8E7B5883-ABA6-882C-87A3-75CDDE4AA572}"/>
              </a:ext>
            </a:extLst>
          </p:cNvPr>
          <p:cNvCxnSpPr>
            <a:cxnSpLocks/>
          </p:cNvCxnSpPr>
          <p:nvPr/>
        </p:nvCxnSpPr>
        <p:spPr>
          <a:xfrm flipH="1" flipV="1">
            <a:off x="6902694" y="2271551"/>
            <a:ext cx="660382" cy="4111606"/>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6" name="Straight Connector 145">
            <a:extLst>
              <a:ext uri="{FF2B5EF4-FFF2-40B4-BE49-F238E27FC236}">
                <a16:creationId xmlns:a16="http://schemas.microsoft.com/office/drawing/2014/main" id="{351201CF-5594-4B93-30AA-C4047BC27626}"/>
              </a:ext>
            </a:extLst>
          </p:cNvPr>
          <p:cNvCxnSpPr>
            <a:cxnSpLocks/>
          </p:cNvCxnSpPr>
          <p:nvPr/>
        </p:nvCxnSpPr>
        <p:spPr>
          <a:xfrm flipH="1" flipV="1">
            <a:off x="6866670" y="2782207"/>
            <a:ext cx="696406" cy="3600950"/>
          </a:xfrm>
          <a:prstGeom prst="line">
            <a:avLst/>
          </a:prstGeom>
          <a:ln>
            <a:solidFill>
              <a:srgbClr val="002060"/>
            </a:solidFill>
          </a:ln>
        </p:spPr>
        <p:style>
          <a:lnRef idx="2">
            <a:schemeClr val="accent1"/>
          </a:lnRef>
          <a:fillRef idx="0">
            <a:schemeClr val="accent1"/>
          </a:fillRef>
          <a:effectRef idx="1">
            <a:schemeClr val="accent1"/>
          </a:effectRef>
          <a:fontRef idx="minor">
            <a:schemeClr val="tx1"/>
          </a:fontRef>
        </p:style>
      </p:cxnSp>
      <p:cxnSp>
        <p:nvCxnSpPr>
          <p:cNvPr id="147" name="Straight Connector 146">
            <a:extLst>
              <a:ext uri="{FF2B5EF4-FFF2-40B4-BE49-F238E27FC236}">
                <a16:creationId xmlns:a16="http://schemas.microsoft.com/office/drawing/2014/main" id="{294C075E-CF4E-0C18-2D18-37F0A783B99C}"/>
              </a:ext>
            </a:extLst>
          </p:cNvPr>
          <p:cNvCxnSpPr/>
          <p:nvPr/>
        </p:nvCxnSpPr>
        <p:spPr>
          <a:xfrm flipV="1">
            <a:off x="8507773" y="2263281"/>
            <a:ext cx="899734" cy="4148128"/>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cxnSp>
        <p:nvCxnSpPr>
          <p:cNvPr id="148" name="Straight Connector 147">
            <a:extLst>
              <a:ext uri="{FF2B5EF4-FFF2-40B4-BE49-F238E27FC236}">
                <a16:creationId xmlns:a16="http://schemas.microsoft.com/office/drawing/2014/main" id="{3B51D100-43B2-BFA6-E39B-452AB540E313}"/>
              </a:ext>
            </a:extLst>
          </p:cNvPr>
          <p:cNvCxnSpPr/>
          <p:nvPr/>
        </p:nvCxnSpPr>
        <p:spPr>
          <a:xfrm flipV="1">
            <a:off x="8509807" y="2789681"/>
            <a:ext cx="915153" cy="3672102"/>
          </a:xfrm>
          <a:prstGeom prst="line">
            <a:avLst/>
          </a:prstGeom>
          <a:ln>
            <a:solidFill>
              <a:srgbClr val="002060"/>
            </a:solidFill>
            <a:prstDash val="dash"/>
          </a:ln>
        </p:spPr>
        <p:style>
          <a:lnRef idx="2">
            <a:schemeClr val="accent1"/>
          </a:lnRef>
          <a:fillRef idx="0">
            <a:schemeClr val="accent1"/>
          </a:fillRef>
          <a:effectRef idx="1">
            <a:schemeClr val="accent1"/>
          </a:effectRef>
          <a:fontRef idx="minor">
            <a:schemeClr val="tx1"/>
          </a:fontRef>
        </p:style>
      </p:cxnSp>
      <p:sp>
        <p:nvSpPr>
          <p:cNvPr id="149" name="TextBox 148">
            <a:extLst>
              <a:ext uri="{FF2B5EF4-FFF2-40B4-BE49-F238E27FC236}">
                <a16:creationId xmlns:a16="http://schemas.microsoft.com/office/drawing/2014/main" id="{5D62691A-6CEE-04C2-FFED-EE5FCE7ACF32}"/>
              </a:ext>
            </a:extLst>
          </p:cNvPr>
          <p:cNvSpPr txBox="1"/>
          <p:nvPr/>
        </p:nvSpPr>
        <p:spPr>
          <a:xfrm>
            <a:off x="690566" y="3923482"/>
            <a:ext cx="4836682" cy="2816156"/>
          </a:xfrm>
          <a:prstGeom prst="rect">
            <a:avLst/>
          </a:prstGeom>
          <a:noFill/>
        </p:spPr>
        <p:txBody>
          <a:bodyPr wrap="square" rtlCol="0">
            <a:spAutoFit/>
          </a:bodyPr>
          <a:lstStyle/>
          <a:p>
            <a:pPr>
              <a:spcBef>
                <a:spcPct val="40000"/>
              </a:spcBef>
            </a:pPr>
            <a:r>
              <a:rPr lang="en-US" altLang="en-US" dirty="0">
                <a:ea typeface="Calibri" charset="0"/>
                <a:cs typeface="Calibri" charset="0"/>
              </a:rPr>
              <a:t>Actions A and B are </a:t>
            </a:r>
            <a:r>
              <a:rPr lang="en-US" altLang="en-US" b="1" i="1" dirty="0">
                <a:solidFill>
                  <a:srgbClr val="C00000"/>
                </a:solidFill>
                <a:ea typeface="Calibri" charset="0"/>
                <a:cs typeface="Calibri" charset="0"/>
              </a:rPr>
              <a:t>exclusive (</a:t>
            </a:r>
            <a:r>
              <a:rPr lang="en-US" altLang="en-US" b="1" i="1" dirty="0" err="1">
                <a:solidFill>
                  <a:srgbClr val="C00000"/>
                </a:solidFill>
                <a:ea typeface="Calibri" charset="0"/>
                <a:cs typeface="Calibri" charset="0"/>
              </a:rPr>
              <a:t>mutex</a:t>
            </a:r>
            <a:r>
              <a:rPr lang="en-US" altLang="en-US" b="1" i="1" dirty="0">
                <a:solidFill>
                  <a:srgbClr val="C00000"/>
                </a:solidFill>
                <a:ea typeface="Calibri" charset="0"/>
                <a:cs typeface="Calibri" charset="0"/>
              </a:rPr>
              <a:t>) </a:t>
            </a:r>
            <a:r>
              <a:rPr lang="en-US" altLang="en-US" dirty="0">
                <a:ea typeface="Calibri" charset="0"/>
                <a:cs typeface="Calibri" charset="0"/>
              </a:rPr>
              <a:t>at action-level </a:t>
            </a:r>
            <a:r>
              <a:rPr lang="en-US" altLang="en-US" i="1" dirty="0" err="1">
                <a:ea typeface="Calibri" charset="0"/>
                <a:cs typeface="Calibri" charset="0"/>
              </a:rPr>
              <a:t>i</a:t>
            </a:r>
            <a:r>
              <a:rPr lang="en-US" altLang="en-US" dirty="0">
                <a:ea typeface="Calibri" charset="0"/>
                <a:cs typeface="Calibri" charset="0"/>
              </a:rPr>
              <a:t>, if:</a:t>
            </a:r>
          </a:p>
          <a:p>
            <a:pPr lvl="1">
              <a:spcBef>
                <a:spcPts val="600"/>
              </a:spcBef>
            </a:pPr>
            <a:r>
              <a:rPr lang="en-US" altLang="en-US" b="1" dirty="0">
                <a:solidFill>
                  <a:srgbClr val="C00000"/>
                </a:solidFill>
                <a:ea typeface="Calibri" charset="0"/>
                <a:cs typeface="Calibri" charset="0"/>
              </a:rPr>
              <a:t>Interference</a:t>
            </a:r>
            <a:r>
              <a:rPr lang="en-US" altLang="en-US" dirty="0">
                <a:solidFill>
                  <a:srgbClr val="3333FF"/>
                </a:solidFill>
                <a:ea typeface="Calibri" charset="0"/>
                <a:cs typeface="Calibri" charset="0"/>
              </a:rPr>
              <a:t>:</a:t>
            </a:r>
            <a:r>
              <a:rPr lang="en-US" altLang="en-US" dirty="0">
                <a:ea typeface="Calibri" charset="0"/>
                <a:cs typeface="Calibri" charset="0"/>
              </a:rPr>
              <a:t> one action effect deletes or negates a </a:t>
            </a:r>
            <a:r>
              <a:rPr lang="en-US" altLang="en-US" b="1" dirty="0">
                <a:ea typeface="Calibri" charset="0"/>
                <a:cs typeface="Calibri" charset="0"/>
              </a:rPr>
              <a:t>precondition</a:t>
            </a:r>
            <a:r>
              <a:rPr lang="en-US" altLang="en-US" dirty="0">
                <a:ea typeface="Calibri" charset="0"/>
                <a:cs typeface="Calibri" charset="0"/>
              </a:rPr>
              <a:t> of the other</a:t>
            </a:r>
          </a:p>
          <a:p>
            <a:pPr lvl="1">
              <a:spcBef>
                <a:spcPts val="600"/>
              </a:spcBef>
            </a:pPr>
            <a:r>
              <a:rPr lang="en-US" altLang="en-US" b="1" dirty="0">
                <a:solidFill>
                  <a:srgbClr val="C00000"/>
                </a:solidFill>
                <a:ea typeface="Calibri" charset="0"/>
                <a:cs typeface="Calibri" charset="0"/>
              </a:rPr>
              <a:t>Inconsistency</a:t>
            </a:r>
            <a:r>
              <a:rPr lang="en-US" altLang="en-US" b="1" dirty="0">
                <a:ea typeface="Calibri" charset="0"/>
                <a:cs typeface="Calibri" charset="0"/>
              </a:rPr>
              <a:t>:</a:t>
            </a:r>
            <a:r>
              <a:rPr lang="en-US" altLang="en-US" dirty="0">
                <a:ea typeface="Calibri" charset="0"/>
                <a:cs typeface="Calibri" charset="0"/>
              </a:rPr>
              <a:t> one action effect deletes or negates the </a:t>
            </a:r>
            <a:r>
              <a:rPr lang="en-US" altLang="en-US" b="1" dirty="0">
                <a:ea typeface="Calibri" charset="0"/>
                <a:cs typeface="Calibri" charset="0"/>
              </a:rPr>
              <a:t>effect</a:t>
            </a:r>
            <a:r>
              <a:rPr lang="en-US" altLang="en-US" dirty="0">
                <a:ea typeface="Calibri" charset="0"/>
                <a:cs typeface="Calibri" charset="0"/>
              </a:rPr>
              <a:t> of the other</a:t>
            </a:r>
            <a:endParaRPr lang="en-US" altLang="en-US" b="1" dirty="0">
              <a:solidFill>
                <a:srgbClr val="C00000"/>
              </a:solidFill>
              <a:ea typeface="Calibri" charset="0"/>
              <a:cs typeface="Calibri" charset="0"/>
            </a:endParaRPr>
          </a:p>
          <a:p>
            <a:pPr lvl="1">
              <a:spcBef>
                <a:spcPts val="600"/>
              </a:spcBef>
            </a:pPr>
            <a:r>
              <a:rPr lang="en-US" altLang="en-US" b="1" dirty="0">
                <a:solidFill>
                  <a:srgbClr val="C00000"/>
                </a:solidFill>
                <a:ea typeface="Calibri" charset="0"/>
                <a:cs typeface="Calibri" charset="0"/>
              </a:rPr>
              <a:t>Competing Needs</a:t>
            </a:r>
            <a:r>
              <a:rPr lang="en-US" altLang="en-US" dirty="0">
                <a:solidFill>
                  <a:srgbClr val="3333FF"/>
                </a:solidFill>
                <a:ea typeface="Calibri" charset="0"/>
                <a:cs typeface="Calibri" charset="0"/>
              </a:rPr>
              <a:t>:</a:t>
            </a:r>
            <a:r>
              <a:rPr lang="en-US" altLang="en-US" dirty="0">
                <a:ea typeface="Calibri" charset="0"/>
                <a:cs typeface="Calibri" charset="0"/>
              </a:rPr>
              <a:t> the actions have preconditions that are</a:t>
            </a:r>
            <a:r>
              <a:rPr lang="en-US" altLang="en-US" i="1" dirty="0">
                <a:ea typeface="Calibri" charset="0"/>
                <a:cs typeface="Calibri" charset="0"/>
              </a:rPr>
              <a:t> </a:t>
            </a:r>
            <a:r>
              <a:rPr lang="en-US" altLang="en-US" dirty="0">
                <a:ea typeface="Calibri" charset="0"/>
                <a:cs typeface="Calibri" charset="0"/>
              </a:rPr>
              <a:t>mutex</a:t>
            </a:r>
            <a:r>
              <a:rPr lang="en-US" altLang="en-US" i="1" dirty="0">
                <a:ea typeface="Calibri" charset="0"/>
                <a:cs typeface="Calibri" charset="0"/>
              </a:rPr>
              <a:t> </a:t>
            </a:r>
            <a:r>
              <a:rPr lang="en-US" altLang="en-US" dirty="0">
                <a:ea typeface="Calibri" charset="0"/>
                <a:cs typeface="Calibri" charset="0"/>
              </a:rPr>
              <a:t>in previous predicate-level </a:t>
            </a:r>
          </a:p>
        </p:txBody>
      </p:sp>
      <p:sp>
        <p:nvSpPr>
          <p:cNvPr id="158" name="TextBox 157">
            <a:extLst>
              <a:ext uri="{FF2B5EF4-FFF2-40B4-BE49-F238E27FC236}">
                <a16:creationId xmlns:a16="http://schemas.microsoft.com/office/drawing/2014/main" id="{54B03B84-A9FB-BECD-60C1-ED5C6266D02E}"/>
              </a:ext>
            </a:extLst>
          </p:cNvPr>
          <p:cNvSpPr txBox="1"/>
          <p:nvPr/>
        </p:nvSpPr>
        <p:spPr>
          <a:xfrm>
            <a:off x="7556386" y="2306956"/>
            <a:ext cx="1101584" cy="369332"/>
          </a:xfrm>
          <a:prstGeom prst="rect">
            <a:avLst/>
          </a:prstGeom>
          <a:noFill/>
        </p:spPr>
        <p:txBody>
          <a:bodyPr wrap="none" rtlCol="0">
            <a:spAutoFit/>
          </a:bodyPr>
          <a:lstStyle/>
          <a:p>
            <a:r>
              <a:rPr lang="en-US" dirty="0"/>
              <a:t>Pickup(B)</a:t>
            </a:r>
          </a:p>
        </p:txBody>
      </p:sp>
      <p:sp>
        <p:nvSpPr>
          <p:cNvPr id="159" name="TextBox 158">
            <a:extLst>
              <a:ext uri="{FF2B5EF4-FFF2-40B4-BE49-F238E27FC236}">
                <a16:creationId xmlns:a16="http://schemas.microsoft.com/office/drawing/2014/main" id="{B8400023-7862-8D5D-ADFE-3D1B0453F33F}"/>
              </a:ext>
            </a:extLst>
          </p:cNvPr>
          <p:cNvSpPr txBox="1"/>
          <p:nvPr/>
        </p:nvSpPr>
        <p:spPr>
          <a:xfrm>
            <a:off x="7563077" y="4548275"/>
            <a:ext cx="1106393" cy="369332"/>
          </a:xfrm>
          <a:prstGeom prst="rect">
            <a:avLst/>
          </a:prstGeom>
          <a:noFill/>
        </p:spPr>
        <p:txBody>
          <a:bodyPr wrap="none" rtlCol="0">
            <a:spAutoFit/>
          </a:bodyPr>
          <a:lstStyle/>
          <a:p>
            <a:r>
              <a:rPr lang="en-US" dirty="0"/>
              <a:t>Pickup(G)</a:t>
            </a:r>
          </a:p>
        </p:txBody>
      </p:sp>
      <p:sp>
        <p:nvSpPr>
          <p:cNvPr id="160" name="TextBox 159">
            <a:extLst>
              <a:ext uri="{FF2B5EF4-FFF2-40B4-BE49-F238E27FC236}">
                <a16:creationId xmlns:a16="http://schemas.microsoft.com/office/drawing/2014/main" id="{F3CDBCD3-AF3E-C418-4E57-DCF1C501DDA8}"/>
              </a:ext>
            </a:extLst>
          </p:cNvPr>
          <p:cNvSpPr txBox="1"/>
          <p:nvPr/>
        </p:nvSpPr>
        <p:spPr>
          <a:xfrm>
            <a:off x="7563077" y="6198491"/>
            <a:ext cx="1124026" cy="369332"/>
          </a:xfrm>
          <a:prstGeom prst="rect">
            <a:avLst/>
          </a:prstGeom>
          <a:noFill/>
        </p:spPr>
        <p:txBody>
          <a:bodyPr wrap="none" rtlCol="0">
            <a:spAutoFit/>
          </a:bodyPr>
          <a:lstStyle/>
          <a:p>
            <a:r>
              <a:rPr lang="en-US" dirty="0"/>
              <a:t>Pickup(O)</a:t>
            </a:r>
          </a:p>
        </p:txBody>
      </p:sp>
      <p:sp>
        <p:nvSpPr>
          <p:cNvPr id="161" name="TextBox 160">
            <a:extLst>
              <a:ext uri="{FF2B5EF4-FFF2-40B4-BE49-F238E27FC236}">
                <a16:creationId xmlns:a16="http://schemas.microsoft.com/office/drawing/2014/main" id="{146D9B6A-AD4B-0240-3238-D9D805998C0F}"/>
              </a:ext>
            </a:extLst>
          </p:cNvPr>
          <p:cNvSpPr txBox="1"/>
          <p:nvPr/>
        </p:nvSpPr>
        <p:spPr>
          <a:xfrm>
            <a:off x="7572892" y="2891026"/>
            <a:ext cx="990977" cy="369332"/>
          </a:xfrm>
          <a:prstGeom prst="rect">
            <a:avLst/>
          </a:prstGeom>
          <a:noFill/>
        </p:spPr>
        <p:txBody>
          <a:bodyPr wrap="none" rtlCol="0">
            <a:spAutoFit/>
          </a:bodyPr>
          <a:lstStyle/>
          <a:p>
            <a:r>
              <a:rPr lang="en-US" dirty="0"/>
              <a:t>Put(B,O)</a:t>
            </a:r>
          </a:p>
        </p:txBody>
      </p:sp>
      <p:sp>
        <p:nvSpPr>
          <p:cNvPr id="162" name="TextBox 161">
            <a:extLst>
              <a:ext uri="{FF2B5EF4-FFF2-40B4-BE49-F238E27FC236}">
                <a16:creationId xmlns:a16="http://schemas.microsoft.com/office/drawing/2014/main" id="{0B79601C-D3E6-3FC6-858A-7B7243C90861}"/>
              </a:ext>
            </a:extLst>
          </p:cNvPr>
          <p:cNvSpPr txBox="1"/>
          <p:nvPr/>
        </p:nvSpPr>
        <p:spPr>
          <a:xfrm>
            <a:off x="7563077" y="3436009"/>
            <a:ext cx="968598" cy="369332"/>
          </a:xfrm>
          <a:prstGeom prst="rect">
            <a:avLst/>
          </a:prstGeom>
          <a:noFill/>
        </p:spPr>
        <p:txBody>
          <a:bodyPr wrap="none" rtlCol="0">
            <a:spAutoFit/>
          </a:bodyPr>
          <a:lstStyle/>
          <a:p>
            <a:r>
              <a:rPr lang="en-US" dirty="0"/>
              <a:t>Put(B,G)</a:t>
            </a:r>
          </a:p>
        </p:txBody>
      </p:sp>
      <p:sp>
        <p:nvSpPr>
          <p:cNvPr id="163" name="TextBox 162">
            <a:extLst>
              <a:ext uri="{FF2B5EF4-FFF2-40B4-BE49-F238E27FC236}">
                <a16:creationId xmlns:a16="http://schemas.microsoft.com/office/drawing/2014/main" id="{02A3D4F7-6A55-70D5-89F7-35032F576BD3}"/>
              </a:ext>
            </a:extLst>
          </p:cNvPr>
          <p:cNvSpPr txBox="1"/>
          <p:nvPr/>
        </p:nvSpPr>
        <p:spPr>
          <a:xfrm>
            <a:off x="7563077" y="3966820"/>
            <a:ext cx="1383712" cy="369332"/>
          </a:xfrm>
          <a:prstGeom prst="rect">
            <a:avLst/>
          </a:prstGeom>
          <a:noFill/>
        </p:spPr>
        <p:txBody>
          <a:bodyPr wrap="none" rtlCol="0">
            <a:spAutoFit/>
          </a:bodyPr>
          <a:lstStyle/>
          <a:p>
            <a:r>
              <a:rPr lang="en-US" dirty="0"/>
              <a:t>Put-Table(B)</a:t>
            </a:r>
          </a:p>
        </p:txBody>
      </p:sp>
      <p:sp>
        <p:nvSpPr>
          <p:cNvPr id="164" name="TextBox 163">
            <a:extLst>
              <a:ext uri="{FF2B5EF4-FFF2-40B4-BE49-F238E27FC236}">
                <a16:creationId xmlns:a16="http://schemas.microsoft.com/office/drawing/2014/main" id="{C30B2662-DCF0-F843-2B03-95B53BD858BD}"/>
              </a:ext>
            </a:extLst>
          </p:cNvPr>
          <p:cNvSpPr txBox="1"/>
          <p:nvPr/>
        </p:nvSpPr>
        <p:spPr>
          <a:xfrm>
            <a:off x="7556385" y="5074587"/>
            <a:ext cx="1388522" cy="369332"/>
          </a:xfrm>
          <a:prstGeom prst="rect">
            <a:avLst/>
          </a:prstGeom>
          <a:noFill/>
        </p:spPr>
        <p:txBody>
          <a:bodyPr wrap="none" rtlCol="0">
            <a:spAutoFit/>
          </a:bodyPr>
          <a:lstStyle/>
          <a:p>
            <a:r>
              <a:rPr lang="en-US" dirty="0"/>
              <a:t>Put-Table(G)</a:t>
            </a:r>
          </a:p>
        </p:txBody>
      </p:sp>
      <p:sp>
        <p:nvSpPr>
          <p:cNvPr id="165" name="TextBox 164">
            <a:extLst>
              <a:ext uri="{FF2B5EF4-FFF2-40B4-BE49-F238E27FC236}">
                <a16:creationId xmlns:a16="http://schemas.microsoft.com/office/drawing/2014/main" id="{A77B1DB7-44A4-9E66-2BC6-E97C3379E538}"/>
              </a:ext>
            </a:extLst>
          </p:cNvPr>
          <p:cNvSpPr txBox="1"/>
          <p:nvPr/>
        </p:nvSpPr>
        <p:spPr>
          <a:xfrm>
            <a:off x="7557536" y="5604943"/>
            <a:ext cx="971741" cy="369332"/>
          </a:xfrm>
          <a:prstGeom prst="rect">
            <a:avLst/>
          </a:prstGeom>
          <a:noFill/>
        </p:spPr>
        <p:txBody>
          <a:bodyPr wrap="none" rtlCol="0">
            <a:spAutoFit/>
          </a:bodyPr>
          <a:lstStyle/>
          <a:p>
            <a:r>
              <a:rPr lang="en-US" dirty="0"/>
              <a:t>Put(G,B)</a:t>
            </a:r>
          </a:p>
        </p:txBody>
      </p:sp>
      <p:sp>
        <p:nvSpPr>
          <p:cNvPr id="166" name="Rectangle 165">
            <a:extLst>
              <a:ext uri="{FF2B5EF4-FFF2-40B4-BE49-F238E27FC236}">
                <a16:creationId xmlns:a16="http://schemas.microsoft.com/office/drawing/2014/main" id="{AFBD541F-ECEB-5F12-E674-6465B865FD69}"/>
              </a:ext>
            </a:extLst>
          </p:cNvPr>
          <p:cNvSpPr/>
          <p:nvPr/>
        </p:nvSpPr>
        <p:spPr>
          <a:xfrm>
            <a:off x="9418245" y="2043857"/>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r>
              <a:rPr lang="en-US" dirty="0"/>
              <a:t>On-Table(B)</a:t>
            </a:r>
          </a:p>
          <a:p>
            <a:r>
              <a:rPr lang="en-US" dirty="0"/>
              <a:t>On-Table(G) </a:t>
            </a:r>
          </a:p>
          <a:p>
            <a:r>
              <a:rPr lang="en-US" dirty="0"/>
              <a:t>On(G,B)</a:t>
            </a:r>
          </a:p>
          <a:p>
            <a:r>
              <a:rPr lang="en-US" dirty="0"/>
              <a:t>On(B,O) </a:t>
            </a:r>
          </a:p>
          <a:p>
            <a:r>
              <a:rPr lang="en-US" dirty="0"/>
              <a:t>On(B,G)</a:t>
            </a:r>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
        <p:nvSpPr>
          <p:cNvPr id="167" name="Rectangle 166">
            <a:extLst>
              <a:ext uri="{FF2B5EF4-FFF2-40B4-BE49-F238E27FC236}">
                <a16:creationId xmlns:a16="http://schemas.microsoft.com/office/drawing/2014/main" id="{988D939F-19CE-090C-B890-B433491F8ED0}"/>
              </a:ext>
            </a:extLst>
          </p:cNvPr>
          <p:cNvSpPr/>
          <p:nvPr/>
        </p:nvSpPr>
        <p:spPr>
          <a:xfrm>
            <a:off x="5620611" y="2067732"/>
            <a:ext cx="1445976" cy="4801314"/>
          </a:xfrm>
          <a:prstGeom prst="rect">
            <a:avLst/>
          </a:prstGeom>
        </p:spPr>
        <p:txBody>
          <a:bodyPr wrap="square">
            <a:spAutoFit/>
          </a:bodyPr>
          <a:lstStyle/>
          <a:p>
            <a:r>
              <a:rPr lang="en-US" dirty="0" err="1"/>
              <a:t>HandEmpty</a:t>
            </a:r>
            <a:endParaRPr lang="en-US" dirty="0"/>
          </a:p>
          <a:p>
            <a:endParaRPr lang="en-US" dirty="0"/>
          </a:p>
          <a:p>
            <a:r>
              <a:rPr lang="en-US" dirty="0"/>
              <a:t>On-Table(O) </a:t>
            </a:r>
          </a:p>
          <a:p>
            <a:endParaRPr lang="en-US" dirty="0"/>
          </a:p>
          <a:p>
            <a:r>
              <a:rPr lang="en-US" dirty="0"/>
              <a:t>On-Table(G) </a:t>
            </a:r>
          </a:p>
          <a:p>
            <a:endParaRPr lang="en-US" dirty="0"/>
          </a:p>
          <a:p>
            <a:r>
              <a:rPr lang="en-US" dirty="0"/>
              <a:t>On(B,O) </a:t>
            </a:r>
          </a:p>
          <a:p>
            <a:endParaRPr lang="en-US" dirty="0"/>
          </a:p>
          <a:p>
            <a:r>
              <a:rPr lang="en-US" dirty="0"/>
              <a:t>Clear(B) </a:t>
            </a:r>
          </a:p>
          <a:p>
            <a:endParaRPr lang="en-US" dirty="0"/>
          </a:p>
          <a:p>
            <a:r>
              <a:rPr lang="en-US" dirty="0"/>
              <a:t>Clear(G)</a:t>
            </a:r>
          </a:p>
          <a:p>
            <a:endParaRPr lang="en-US" dirty="0"/>
          </a:p>
          <a:p>
            <a:r>
              <a:rPr lang="en-US" dirty="0"/>
              <a:t>Clear(O)</a:t>
            </a:r>
          </a:p>
          <a:p>
            <a:endParaRPr lang="en-US" dirty="0"/>
          </a:p>
          <a:p>
            <a:r>
              <a:rPr lang="en-US" dirty="0"/>
              <a:t>In-Hand(B)</a:t>
            </a:r>
          </a:p>
          <a:p>
            <a:endParaRPr lang="en-US" dirty="0"/>
          </a:p>
          <a:p>
            <a:r>
              <a:rPr lang="en-US" dirty="0"/>
              <a:t>In-Hand(G)</a:t>
            </a:r>
          </a:p>
        </p:txBody>
      </p:sp>
    </p:spTree>
    <p:extLst>
      <p:ext uri="{BB962C8B-B14F-4D97-AF65-F5344CB8AC3E}">
        <p14:creationId xmlns:p14="http://schemas.microsoft.com/office/powerpoint/2010/main" val="903948649"/>
      </p:ext>
    </p:extLst>
  </p:cSld>
  <p:clrMapOvr>
    <a:masterClrMapping/>
  </p:clrMapOvr>
</p:sld>
</file>

<file path=ppt/slides/slide6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a:xfrm>
            <a:off x="552099" y="1113178"/>
            <a:ext cx="10515600" cy="2727302"/>
          </a:xfrm>
        </p:spPr>
        <p:txBody>
          <a:bodyPr/>
          <a:lstStyle/>
          <a:p>
            <a:r>
              <a:rPr lang="en-US" dirty="0"/>
              <a:t>In the programming assignment, you will create the representation, which will be passed into our </a:t>
            </a:r>
            <a:r>
              <a:rPr lang="en-US" dirty="0" err="1"/>
              <a:t>GraphPlan</a:t>
            </a:r>
            <a:r>
              <a:rPr lang="en-US" dirty="0"/>
              <a:t> implementation</a:t>
            </a:r>
          </a:p>
          <a:p>
            <a:endParaRPr lang="en-US" dirty="0"/>
          </a:p>
          <a:p>
            <a:r>
              <a:rPr lang="en-US" dirty="0"/>
              <a:t>In written assignments, you’ll be asked to build graph plan graphs and assess the graph plan graph for mutexes, goals, leveling off, and solutions.</a:t>
            </a:r>
          </a:p>
        </p:txBody>
      </p:sp>
    </p:spTree>
    <p:extLst>
      <p:ext uri="{BB962C8B-B14F-4D97-AF65-F5344CB8AC3E}">
        <p14:creationId xmlns:p14="http://schemas.microsoft.com/office/powerpoint/2010/main" val="894031903"/>
      </p:ext>
    </p:extLst>
  </p:cSld>
  <p:clrMapOvr>
    <a:masterClrMapping/>
  </p:clrMapOvr>
</p:sld>
</file>

<file path=ppt/slides/slide6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7B29563-5C47-9F29-D5C0-FCEBB05BD09A}"/>
              </a:ext>
            </a:extLst>
          </p:cNvPr>
          <p:cNvSpPr>
            <a:spLocks noGrp="1"/>
          </p:cNvSpPr>
          <p:nvPr>
            <p:ph type="title"/>
          </p:nvPr>
        </p:nvSpPr>
        <p:spPr/>
        <p:txBody>
          <a:bodyPr/>
          <a:lstStyle/>
          <a:p>
            <a:r>
              <a:rPr lang="en-US" dirty="0"/>
              <a:t>Implementation</a:t>
            </a:r>
          </a:p>
        </p:txBody>
      </p:sp>
      <p:sp>
        <p:nvSpPr>
          <p:cNvPr id="3" name="Text Placeholder 2">
            <a:extLst>
              <a:ext uri="{FF2B5EF4-FFF2-40B4-BE49-F238E27FC236}">
                <a16:creationId xmlns:a16="http://schemas.microsoft.com/office/drawing/2014/main" id="{A6553A04-840E-28E0-239B-D3A301548E93}"/>
              </a:ext>
            </a:extLst>
          </p:cNvPr>
          <p:cNvSpPr>
            <a:spLocks noGrp="1"/>
          </p:cNvSpPr>
          <p:nvPr>
            <p:ph type="body" idx="1"/>
          </p:nvPr>
        </p:nvSpPr>
        <p:spPr/>
        <p:txBody>
          <a:bodyPr/>
          <a:lstStyle/>
          <a:p>
            <a:endParaRPr lang="en-US"/>
          </a:p>
        </p:txBody>
      </p:sp>
    </p:spTree>
    <p:extLst>
      <p:ext uri="{BB962C8B-B14F-4D97-AF65-F5344CB8AC3E}">
        <p14:creationId xmlns:p14="http://schemas.microsoft.com/office/powerpoint/2010/main" val="3054713865"/>
      </p:ext>
    </p:extLst>
  </p:cSld>
  <p:clrMapOvr>
    <a:masterClrMapping/>
  </p:clrMapOvr>
</p:sld>
</file>

<file path=ppt/slides/slide7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p:txBody>
          <a:bodyPr/>
          <a:lstStyle/>
          <a:p>
            <a:r>
              <a:rPr lang="en-US" dirty="0"/>
              <a:t>Literals: Each thing/object in our model</a:t>
            </a:r>
          </a:p>
          <a:p>
            <a:r>
              <a:rPr lang="en-US" dirty="0"/>
              <a:t>		</a:t>
            </a:r>
            <a:r>
              <a:rPr lang="en-US" dirty="0" err="1">
                <a:solidFill>
                  <a:schemeClr val="accent5">
                    <a:lumMod val="75000"/>
                  </a:schemeClr>
                </a:solidFill>
              </a:rPr>
              <a:t>i</a:t>
            </a:r>
            <a:r>
              <a:rPr lang="en-US" dirty="0">
                <a:solidFill>
                  <a:schemeClr val="accent5">
                    <a:lumMod val="75000"/>
                  </a:schemeClr>
                </a:solidFill>
              </a:rPr>
              <a:t> = Instance(“</a:t>
            </a:r>
            <a:r>
              <a:rPr lang="en-US" dirty="0" err="1">
                <a:solidFill>
                  <a:schemeClr val="accent5">
                    <a:lumMod val="75000"/>
                  </a:schemeClr>
                </a:solidFill>
              </a:rPr>
              <a:t>name”,TYPE</a:t>
            </a:r>
            <a:r>
              <a:rPr lang="en-US" dirty="0">
                <a:solidFill>
                  <a:schemeClr val="accent5">
                    <a:lumMod val="75000"/>
                  </a:schemeClr>
                </a:solidFill>
              </a:rPr>
              <a:t>)</a:t>
            </a:r>
          </a:p>
          <a:p>
            <a:r>
              <a:rPr lang="en-US" dirty="0"/>
              <a:t>Variables: Can take on any TYPE thing </a:t>
            </a:r>
          </a:p>
          <a:p>
            <a:r>
              <a:rPr lang="en-US" dirty="0"/>
              <a:t>		</a:t>
            </a:r>
            <a:r>
              <a:rPr lang="en-US" dirty="0">
                <a:solidFill>
                  <a:schemeClr val="accent5">
                    <a:lumMod val="75000"/>
                  </a:schemeClr>
                </a:solidFill>
              </a:rPr>
              <a:t>v = Variable(“</a:t>
            </a:r>
            <a:r>
              <a:rPr lang="en-US" dirty="0" err="1">
                <a:solidFill>
                  <a:schemeClr val="accent5">
                    <a:lumMod val="75000"/>
                  </a:schemeClr>
                </a:solidFill>
              </a:rPr>
              <a:t>v_name”,TYPE</a:t>
            </a:r>
            <a:r>
              <a:rPr lang="en-US" dirty="0">
                <a:solidFill>
                  <a:schemeClr val="accent5">
                    <a:lumMod val="75000"/>
                  </a:schemeClr>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4" name="TextBox 3">
            <a:extLst>
              <a:ext uri="{FF2B5EF4-FFF2-40B4-BE49-F238E27FC236}">
                <a16:creationId xmlns:a16="http://schemas.microsoft.com/office/drawing/2014/main" id="{1BE3A84C-53DC-3847-8735-B89EF468F0F1}"/>
              </a:ext>
            </a:extLst>
          </p:cNvPr>
          <p:cNvSpPr txBox="1"/>
          <p:nvPr/>
        </p:nvSpPr>
        <p:spPr>
          <a:xfrm>
            <a:off x="6316653" y="4204558"/>
            <a:ext cx="5677134" cy="2246769"/>
          </a:xfrm>
          <a:prstGeom prst="rect">
            <a:avLst/>
          </a:prstGeom>
          <a:noFill/>
        </p:spPr>
        <p:txBody>
          <a:bodyPr wrap="square" rtlCol="0">
            <a:spAutoFit/>
          </a:bodyPr>
          <a:lstStyle/>
          <a:p>
            <a:r>
              <a:rPr lang="en-US" sz="2800" dirty="0">
                <a:solidFill>
                  <a:srgbClr val="C00000"/>
                </a:solidFill>
              </a:rPr>
              <a:t>Instances: “A”, “B”, “C” of type BLOCK</a:t>
            </a:r>
          </a:p>
          <a:p>
            <a:r>
              <a:rPr lang="en-US" sz="2800" dirty="0">
                <a:solidFill>
                  <a:srgbClr val="C00000"/>
                </a:solidFill>
              </a:rPr>
              <a:t>Variable: “b” of type BLOCK</a:t>
            </a:r>
          </a:p>
          <a:p>
            <a:endParaRPr lang="en-US" sz="2800" dirty="0">
              <a:solidFill>
                <a:srgbClr val="C00000"/>
              </a:solidFill>
            </a:endParaRPr>
          </a:p>
          <a:p>
            <a:r>
              <a:rPr lang="en-US" sz="2800" dirty="0">
                <a:solidFill>
                  <a:srgbClr val="C00000"/>
                </a:solidFill>
              </a:rPr>
              <a:t>In this operator, b can take on the value of any block instance</a:t>
            </a:r>
          </a:p>
        </p:txBody>
      </p:sp>
    </p:spTree>
    <p:extLst>
      <p:ext uri="{BB962C8B-B14F-4D97-AF65-F5344CB8AC3E}">
        <p14:creationId xmlns:p14="http://schemas.microsoft.com/office/powerpoint/2010/main" val="3781833983"/>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5" end="5"/>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6" end="6"/>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7" end="7"/>
                                            </p:txEl>
                                          </p:spTgt>
                                        </p:tgtEl>
                                        <p:attrNameLst>
                                          <p:attrName>style.visibility</p:attrName>
                                        </p:attrNameLst>
                                      </p:cBhvr>
                                      <p:to>
                                        <p:strVal val="visible"/>
                                      </p:to>
                                    </p:set>
                                  </p:childTnLst>
                                </p:cTn>
                              </p:par>
                              <p:par>
                                <p:cTn id="11" presetID="1" presetClass="entr" presetSubtype="0" fill="hold" nodeType="withEffect">
                                  <p:stCondLst>
                                    <p:cond delay="0"/>
                                  </p:stCondLst>
                                  <p:childTnLst>
                                    <p:set>
                                      <p:cBhvr>
                                        <p:cTn id="12" dur="1" fill="hold">
                                          <p:stCondLst>
                                            <p:cond delay="0"/>
                                          </p:stCondLst>
                                        </p:cTn>
                                        <p:tgtEl>
                                          <p:spTgt spid="3">
                                            <p:txEl>
                                              <p:pRg st="8" end="8"/>
                                            </p:txEl>
                                          </p:spTgt>
                                        </p:tgtEl>
                                        <p:attrNameLst>
                                          <p:attrName>style.visibility</p:attrName>
                                        </p:attrNameLst>
                                      </p:cBhvr>
                                      <p:to>
                                        <p:strVal val="visible"/>
                                      </p:to>
                                    </p:set>
                                  </p:childTnLst>
                                </p:cTn>
                              </p:par>
                              <p:par>
                                <p:cTn id="13" presetID="1" presetClass="entr" presetSubtype="0" fill="hold" nodeType="withEffect">
                                  <p:stCondLst>
                                    <p:cond delay="0"/>
                                  </p:stCondLst>
                                  <p:childTnLst>
                                    <p:set>
                                      <p:cBhvr>
                                        <p:cTn id="14"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5" fill="hold">
                      <p:stCondLst>
                        <p:cond delay="indefinite"/>
                      </p:stCondLst>
                      <p:childTnLst>
                        <p:par>
                          <p:cTn id="16" fill="hold">
                            <p:stCondLst>
                              <p:cond delay="0"/>
                            </p:stCondLst>
                            <p:childTnLst>
                              <p:par>
                                <p:cTn id="17" presetID="1" presetClass="entr" presetSubtype="0" fill="hold" grpId="0" nodeType="clickEffect">
                                  <p:stCondLst>
                                    <p:cond delay="0"/>
                                  </p:stCondLst>
                                  <p:childTnLst>
                                    <p:set>
                                      <p:cBhvr>
                                        <p:cTn id="18" dur="1" fill="hold">
                                          <p:stCondLst>
                                            <p:cond delay="0"/>
                                          </p:stCondLst>
                                        </p:cTn>
                                        <p:tgtEl>
                                          <p:spTgt spid="4"/>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4" grpId="0"/>
    </p:bldLst>
  </p:timing>
</p:sld>
</file>

<file path=ppt/slides/slide7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8" y="1113178"/>
            <a:ext cx="11421365"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endParaRPr lang="en-US" dirty="0">
              <a:solidFill>
                <a:schemeClr val="accent5">
                  <a:lumMod val="75000"/>
                </a:schemeClr>
              </a:solidFill>
            </a:endParaRPr>
          </a:p>
          <a:p>
            <a:r>
              <a:rPr lang="en-US" dirty="0">
                <a:solidFill>
                  <a:schemeClr val="tx1"/>
                </a:solidFill>
              </a:rPr>
              <a:t>Block World Example:</a:t>
            </a:r>
          </a:p>
          <a:p>
            <a:r>
              <a:rPr lang="en-US" sz="2400" dirty="0" err="1">
                <a:solidFill>
                  <a:schemeClr val="tx1"/>
                </a:solidFill>
              </a:rPr>
              <a:t>Pickup_from_Table</a:t>
            </a:r>
            <a:r>
              <a:rPr lang="en-US" sz="2400" dirty="0">
                <a:solidFill>
                  <a:schemeClr val="tx1"/>
                </a:solidFill>
              </a:rPr>
              <a:t>(b):</a:t>
            </a:r>
          </a:p>
          <a:p>
            <a:pPr marL="460375" indent="-460375"/>
            <a:r>
              <a:rPr lang="en-US" sz="2400" dirty="0">
                <a:solidFill>
                  <a:schemeClr val="tx1"/>
                </a:solidFill>
              </a:rPr>
              <a:t>		Pre: </a:t>
            </a:r>
            <a:r>
              <a:rPr lang="en-US" sz="2400" dirty="0" err="1">
                <a:solidFill>
                  <a:schemeClr val="tx1"/>
                </a:solidFill>
              </a:rPr>
              <a:t>HandEmpty</a:t>
            </a:r>
            <a:r>
              <a:rPr lang="en-US" sz="2400" dirty="0">
                <a:solidFill>
                  <a:schemeClr val="tx1"/>
                </a:solidFill>
              </a:rPr>
              <a:t>(), Clear(</a:t>
            </a:r>
            <a:r>
              <a:rPr lang="en-US" sz="2400" dirty="0">
                <a:solidFill>
                  <a:srgbClr val="C00000"/>
                </a:solidFill>
              </a:rPr>
              <a:t>b</a:t>
            </a:r>
            <a:r>
              <a:rPr lang="en-US" sz="2400" dirty="0">
                <a:solidFill>
                  <a:schemeClr val="tx1"/>
                </a:solidFill>
              </a:rPr>
              <a:t>), On-Table(</a:t>
            </a:r>
            <a:r>
              <a:rPr lang="en-US" sz="2400" dirty="0">
                <a:solidFill>
                  <a:srgbClr val="C00000"/>
                </a:solidFill>
              </a:rPr>
              <a:t>b</a:t>
            </a:r>
            <a:r>
              <a:rPr lang="en-US" sz="2400" dirty="0">
                <a:solidFill>
                  <a:schemeClr val="tx1"/>
                </a:solidFill>
              </a:rPr>
              <a:t>)</a:t>
            </a:r>
          </a:p>
          <a:p>
            <a:pPr marL="460375" indent="-460375"/>
            <a:r>
              <a:rPr lang="en-US" sz="2400" dirty="0">
                <a:solidFill>
                  <a:schemeClr val="tx1"/>
                </a:solidFill>
              </a:rPr>
              <a:t>		Add: In-Hand(</a:t>
            </a:r>
            <a:r>
              <a:rPr lang="en-US" sz="2400" dirty="0">
                <a:solidFill>
                  <a:srgbClr val="C00000"/>
                </a:solidFill>
              </a:rPr>
              <a:t>b</a:t>
            </a:r>
            <a:r>
              <a:rPr lang="en-US" sz="2400" dirty="0">
                <a:solidFill>
                  <a:schemeClr val="tx1"/>
                </a:solidFill>
              </a:rPr>
              <a:t>)</a:t>
            </a:r>
          </a:p>
          <a:p>
            <a:r>
              <a:rPr lang="en-US" sz="2400" dirty="0">
                <a:solidFill>
                  <a:schemeClr val="tx1"/>
                </a:solidFill>
              </a:rPr>
              <a:t>        	Delete: </a:t>
            </a:r>
            <a:r>
              <a:rPr lang="en-US" sz="2400" dirty="0" err="1">
                <a:solidFill>
                  <a:schemeClr val="tx1"/>
                </a:solidFill>
              </a:rPr>
              <a:t>HandEmpty</a:t>
            </a:r>
            <a:r>
              <a:rPr lang="en-US" sz="2400" dirty="0">
                <a:solidFill>
                  <a:schemeClr val="tx1"/>
                </a:solidFill>
              </a:rPr>
              <a:t>(), On-Table(</a:t>
            </a:r>
            <a:r>
              <a:rPr lang="en-US" sz="2400" dirty="0">
                <a:solidFill>
                  <a:srgbClr val="C00000"/>
                </a:solidFill>
              </a:rPr>
              <a:t>b</a:t>
            </a:r>
            <a:r>
              <a:rPr lang="en-US" sz="2400" dirty="0">
                <a:solidFill>
                  <a:schemeClr val="tx1"/>
                </a:solidFill>
              </a:rPr>
              <a:t>)</a:t>
            </a:r>
          </a:p>
          <a:p>
            <a:endParaRPr lang="en-US" dirty="0"/>
          </a:p>
        </p:txBody>
      </p:sp>
      <p:sp>
        <p:nvSpPr>
          <p:cNvPr id="5" name="TextBox 4">
            <a:extLst>
              <a:ext uri="{FF2B5EF4-FFF2-40B4-BE49-F238E27FC236}">
                <a16:creationId xmlns:a16="http://schemas.microsoft.com/office/drawing/2014/main" id="{3867AC21-CD60-1A4B-BF6C-0B961ED44677}"/>
              </a:ext>
            </a:extLst>
          </p:cNvPr>
          <p:cNvSpPr txBox="1"/>
          <p:nvPr/>
        </p:nvSpPr>
        <p:spPr>
          <a:xfrm>
            <a:off x="7266326" y="2321720"/>
            <a:ext cx="4917056" cy="830997"/>
          </a:xfrm>
          <a:prstGeom prst="rect">
            <a:avLst/>
          </a:prstGeom>
          <a:noFill/>
        </p:spPr>
        <p:txBody>
          <a:bodyPr wrap="square" rtlCol="0">
            <a:spAutoFit/>
          </a:bodyPr>
          <a:lstStyle/>
          <a:p>
            <a:r>
              <a:rPr lang="en-US" sz="2400" dirty="0">
                <a:solidFill>
                  <a:srgbClr val="7030A0"/>
                </a:solidFill>
              </a:rPr>
              <a:t>ALERT: no two literals nor variables can have the same string name!!</a:t>
            </a:r>
          </a:p>
        </p:txBody>
      </p:sp>
    </p:spTree>
    <p:extLst>
      <p:ext uri="{BB962C8B-B14F-4D97-AF65-F5344CB8AC3E}">
        <p14:creationId xmlns:p14="http://schemas.microsoft.com/office/powerpoint/2010/main" val="4224940219"/>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grpId="0" nodeType="clickEffect">
                                  <p:stCondLst>
                                    <p:cond delay="0"/>
                                  </p:stCondLst>
                                  <p:childTnLst>
                                    <p:set>
                                      <p:cBhvr>
                                        <p:cTn id="6"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1644C64-F64A-6A42-9017-09408913D99C}"/>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7D1B5FAE-149B-0145-9F39-4CC607890BA9}"/>
              </a:ext>
            </a:extLst>
          </p:cNvPr>
          <p:cNvSpPr>
            <a:spLocks noGrp="1"/>
          </p:cNvSpPr>
          <p:nvPr>
            <p:ph idx="1"/>
          </p:nvPr>
        </p:nvSpPr>
        <p:spPr>
          <a:xfrm>
            <a:off x="552099" y="1113178"/>
            <a:ext cx="11073844" cy="2039539"/>
          </a:xfrm>
        </p:spPr>
        <p:txBody>
          <a:bodyPr/>
          <a:lstStyle/>
          <a:p>
            <a:r>
              <a:rPr lang="en-US" dirty="0"/>
              <a:t>Literals: Each thing/object in our model</a:t>
            </a:r>
          </a:p>
          <a:p>
            <a:r>
              <a:rPr lang="en-US" dirty="0"/>
              <a:t>		</a:t>
            </a:r>
            <a:r>
              <a:rPr lang="en-US" dirty="0" err="1">
                <a:solidFill>
                  <a:srgbClr val="C00000"/>
                </a:solidFill>
              </a:rPr>
              <a:t>i_a</a:t>
            </a:r>
            <a:r>
              <a:rPr lang="en-US" dirty="0">
                <a:solidFill>
                  <a:srgbClr val="C00000"/>
                </a:solidFill>
              </a:rPr>
              <a:t> = Instance(“A”,BLOCK), </a:t>
            </a:r>
            <a:r>
              <a:rPr lang="en-US" dirty="0" err="1">
                <a:solidFill>
                  <a:srgbClr val="C00000"/>
                </a:solidFill>
              </a:rPr>
              <a:t>i_b</a:t>
            </a:r>
            <a:r>
              <a:rPr lang="en-US" dirty="0">
                <a:solidFill>
                  <a:srgbClr val="C00000"/>
                </a:solidFill>
              </a:rPr>
              <a:t> = Instance(“B”,BLOCK)</a:t>
            </a:r>
          </a:p>
          <a:p>
            <a:r>
              <a:rPr lang="en-US" dirty="0"/>
              <a:t>Variables: Can take on any TYPE thing </a:t>
            </a:r>
          </a:p>
          <a:p>
            <a:r>
              <a:rPr lang="en-US" dirty="0"/>
              <a:t>		</a:t>
            </a:r>
            <a:r>
              <a:rPr lang="en-US" dirty="0" err="1">
                <a:solidFill>
                  <a:srgbClr val="C00000"/>
                </a:solidFill>
              </a:rPr>
              <a:t>v_block</a:t>
            </a:r>
            <a:r>
              <a:rPr lang="en-US" dirty="0">
                <a:solidFill>
                  <a:srgbClr val="C00000"/>
                </a:solidFill>
              </a:rPr>
              <a:t> = Variable(“</a:t>
            </a:r>
            <a:r>
              <a:rPr lang="en-US" dirty="0" err="1">
                <a:solidFill>
                  <a:srgbClr val="C00000"/>
                </a:solidFill>
              </a:rPr>
              <a:t>b”,BLOCK</a:t>
            </a:r>
            <a:r>
              <a:rPr lang="en-US" dirty="0">
                <a:solidFill>
                  <a:srgbClr val="C00000"/>
                </a:solidFill>
              </a:rPr>
              <a:t>)</a:t>
            </a:r>
          </a:p>
          <a:p>
            <a:r>
              <a:rPr lang="en-US" dirty="0"/>
              <a:t>Propositions: Predicate Relationships</a:t>
            </a:r>
          </a:p>
          <a:p>
            <a:r>
              <a:rPr lang="en-US" dirty="0"/>
              <a:t>		</a:t>
            </a:r>
            <a:r>
              <a:rPr lang="en-US" dirty="0">
                <a:solidFill>
                  <a:srgbClr val="C00000"/>
                </a:solidFill>
              </a:rPr>
              <a:t>p1 = proposition(“relation”, </a:t>
            </a:r>
            <a:r>
              <a:rPr lang="en-US" dirty="0" err="1">
                <a:solidFill>
                  <a:srgbClr val="C00000"/>
                </a:solidFill>
              </a:rPr>
              <a:t>v_a</a:t>
            </a:r>
            <a:r>
              <a:rPr lang="en-US" dirty="0">
                <a:solidFill>
                  <a:srgbClr val="C00000"/>
                </a:solidFill>
              </a:rPr>
              <a:t>, </a:t>
            </a:r>
            <a:r>
              <a:rPr lang="en-US" dirty="0" err="1">
                <a:solidFill>
                  <a:srgbClr val="C00000"/>
                </a:solidFill>
              </a:rPr>
              <a:t>i</a:t>
            </a:r>
            <a:r>
              <a:rPr lang="en-US" dirty="0">
                <a:solidFill>
                  <a:srgbClr val="C00000"/>
                </a:solidFill>
              </a:rPr>
              <a:t>, …)</a:t>
            </a:r>
          </a:p>
          <a:p>
            <a:endParaRPr lang="en-US" dirty="0">
              <a:solidFill>
                <a:schemeClr val="accent5">
                  <a:lumMod val="75000"/>
                </a:schemeClr>
              </a:solidFill>
            </a:endParaRPr>
          </a:p>
          <a:p>
            <a:r>
              <a:rPr lang="en-US" dirty="0">
                <a:solidFill>
                  <a:schemeClr val="tx1"/>
                </a:solidFill>
              </a:rPr>
              <a:t>Block World Example:</a:t>
            </a:r>
          </a:p>
          <a:p>
            <a:r>
              <a:rPr lang="en-US" dirty="0" err="1">
                <a:solidFill>
                  <a:schemeClr val="tx1"/>
                </a:solidFill>
              </a:rPr>
              <a:t>HandEmpty</a:t>
            </a:r>
            <a:r>
              <a:rPr lang="en-US" dirty="0">
                <a:solidFill>
                  <a:schemeClr val="tx1"/>
                </a:solidFill>
              </a:rPr>
              <a:t>(), Clear(</a:t>
            </a:r>
            <a:r>
              <a:rPr lang="en-US" dirty="0">
                <a:solidFill>
                  <a:srgbClr val="C00000"/>
                </a:solidFill>
              </a:rPr>
              <a:t>b</a:t>
            </a:r>
            <a:r>
              <a:rPr lang="en-US" dirty="0">
                <a:solidFill>
                  <a:schemeClr val="tx1"/>
                </a:solidFill>
              </a:rPr>
              <a:t>), On-Table(</a:t>
            </a:r>
            <a:r>
              <a:rPr lang="en-US" dirty="0">
                <a:solidFill>
                  <a:srgbClr val="C00000"/>
                </a:solidFill>
              </a:rPr>
              <a:t>b</a:t>
            </a:r>
            <a:r>
              <a:rPr lang="en-US" dirty="0">
                <a:solidFill>
                  <a:schemeClr val="tx1"/>
                </a:solidFill>
              </a:rPr>
              <a:t>), On-Block(b1,b2)</a:t>
            </a:r>
          </a:p>
          <a:p>
            <a:pPr marL="460375" indent="-460375"/>
            <a:r>
              <a:rPr lang="en-US" dirty="0">
                <a:solidFill>
                  <a:srgbClr val="C00000"/>
                </a:solidFill>
              </a:rPr>
              <a:t>Proposition(“</a:t>
            </a:r>
            <a:r>
              <a:rPr lang="en-US" dirty="0" err="1">
                <a:solidFill>
                  <a:srgbClr val="C00000"/>
                </a:solidFill>
              </a:rPr>
              <a:t>handempty</a:t>
            </a:r>
            <a:r>
              <a:rPr lang="en-US" dirty="0">
                <a:solidFill>
                  <a:srgbClr val="C00000"/>
                </a:solidFill>
              </a:rPr>
              <a:t>”), Proposition(“clear”,</a:t>
            </a:r>
            <a:r>
              <a:rPr lang="en-US" dirty="0" err="1">
                <a:solidFill>
                  <a:srgbClr val="C00000"/>
                </a:solidFill>
              </a:rPr>
              <a:t>v_block</a:t>
            </a:r>
            <a:r>
              <a:rPr lang="en-US" dirty="0">
                <a:solidFill>
                  <a:srgbClr val="C00000"/>
                </a:solidFill>
              </a:rPr>
              <a:t>), 		       Proposition(“on-table”,</a:t>
            </a:r>
            <a:r>
              <a:rPr lang="en-US" dirty="0" err="1">
                <a:solidFill>
                  <a:srgbClr val="C00000"/>
                </a:solidFill>
              </a:rPr>
              <a:t>v_block</a:t>
            </a:r>
            <a:r>
              <a:rPr lang="en-US" dirty="0">
                <a:solidFill>
                  <a:srgbClr val="C00000"/>
                </a:solidFill>
              </a:rPr>
              <a:t>), Proposition(“on-block”,</a:t>
            </a:r>
            <a:r>
              <a:rPr lang="en-US" dirty="0" err="1">
                <a:solidFill>
                  <a:srgbClr val="C00000"/>
                </a:solidFill>
              </a:rPr>
              <a:t>v_block</a:t>
            </a:r>
            <a:r>
              <a:rPr lang="en-US" dirty="0">
                <a:solidFill>
                  <a:srgbClr val="C00000"/>
                </a:solidFill>
              </a:rPr>
              <a:t>, </a:t>
            </a:r>
            <a:r>
              <a:rPr lang="en-US" dirty="0" err="1">
                <a:solidFill>
                  <a:srgbClr val="C00000"/>
                </a:solidFill>
              </a:rPr>
              <a:t>i_a</a:t>
            </a:r>
            <a:r>
              <a:rPr lang="en-US" dirty="0">
                <a:solidFill>
                  <a:srgbClr val="C00000"/>
                </a:solidFill>
              </a:rPr>
              <a:t>)</a:t>
            </a:r>
          </a:p>
          <a:p>
            <a:endParaRPr lang="en-US" dirty="0">
              <a:solidFill>
                <a:schemeClr val="accent5">
                  <a:lumMod val="75000"/>
                </a:schemeClr>
              </a:solidFill>
            </a:endParaRPr>
          </a:p>
          <a:p>
            <a:endParaRPr lang="en-US" dirty="0"/>
          </a:p>
        </p:txBody>
      </p:sp>
      <p:sp>
        <p:nvSpPr>
          <p:cNvPr id="5" name="TextBox 4">
            <a:extLst>
              <a:ext uri="{FF2B5EF4-FFF2-40B4-BE49-F238E27FC236}">
                <a16:creationId xmlns:a16="http://schemas.microsoft.com/office/drawing/2014/main" id="{7937526C-ABAA-3C4C-A901-7AB813503385}"/>
              </a:ext>
            </a:extLst>
          </p:cNvPr>
          <p:cNvSpPr txBox="1"/>
          <p:nvPr/>
        </p:nvSpPr>
        <p:spPr>
          <a:xfrm>
            <a:off x="6979456" y="4222237"/>
            <a:ext cx="4917056" cy="830997"/>
          </a:xfrm>
          <a:prstGeom prst="rect">
            <a:avLst/>
          </a:prstGeom>
          <a:noFill/>
        </p:spPr>
        <p:txBody>
          <a:bodyPr wrap="square" rtlCol="0">
            <a:spAutoFit/>
          </a:bodyPr>
          <a:lstStyle/>
          <a:p>
            <a:r>
              <a:rPr lang="en-US" sz="2400" dirty="0">
                <a:solidFill>
                  <a:srgbClr val="7030A0"/>
                </a:solidFill>
              </a:rPr>
              <a:t>NOTE: variables and instances do not have to start with </a:t>
            </a:r>
            <a:r>
              <a:rPr lang="en-US" sz="2400" dirty="0" err="1">
                <a:solidFill>
                  <a:srgbClr val="7030A0"/>
                </a:solidFill>
              </a:rPr>
              <a:t>i</a:t>
            </a:r>
            <a:r>
              <a:rPr lang="en-US" sz="2400" dirty="0">
                <a:solidFill>
                  <a:srgbClr val="7030A0"/>
                </a:solidFill>
              </a:rPr>
              <a:t>_ and v_</a:t>
            </a:r>
          </a:p>
        </p:txBody>
      </p:sp>
    </p:spTree>
    <p:extLst>
      <p:ext uri="{BB962C8B-B14F-4D97-AF65-F5344CB8AC3E}">
        <p14:creationId xmlns:p14="http://schemas.microsoft.com/office/powerpoint/2010/main" val="2937486375"/>
      </p:ext>
    </p:extLst>
  </p:cSld>
  <p:clrMapOvr>
    <a:masterClrMapping/>
  </p:clrMapOvr>
  <p:timing>
    <p:tnLst>
      <p:par>
        <p:cTn id="1" dur="indefinite" restart="never" nodeType="tmRoot">
          <p:childTnLst>
            <p:seq concurrent="1" nextAc="seek">
              <p:cTn id="2" dur="indefinite" nodeType="mainSeq">
                <p:childTnLst>
                  <p:par>
                    <p:cTn id="3" fill="hold">
                      <p:stCondLst>
                        <p:cond delay="indefinite"/>
                      </p:stCondLst>
                      <p:childTnLst>
                        <p:par>
                          <p:cTn id="4" fill="hold">
                            <p:stCondLst>
                              <p:cond delay="0"/>
                            </p:stCondLst>
                            <p:childTnLst>
                              <p:par>
                                <p:cTn id="5" presetID="1" presetClass="entr" presetSubtype="0" fill="hold" nodeType="clickEffect">
                                  <p:stCondLst>
                                    <p:cond delay="0"/>
                                  </p:stCondLst>
                                  <p:childTnLst>
                                    <p:set>
                                      <p:cBhvr>
                                        <p:cTn id="6" dur="1" fill="hold">
                                          <p:stCondLst>
                                            <p:cond delay="0"/>
                                          </p:stCondLst>
                                        </p:cTn>
                                        <p:tgtEl>
                                          <p:spTgt spid="3">
                                            <p:txEl>
                                              <p:pRg st="7" end="7"/>
                                            </p:txEl>
                                          </p:spTgt>
                                        </p:tgtEl>
                                        <p:attrNameLst>
                                          <p:attrName>style.visibility</p:attrName>
                                        </p:attrNameLst>
                                      </p:cBhvr>
                                      <p:to>
                                        <p:strVal val="visible"/>
                                      </p:to>
                                    </p:set>
                                  </p:childTnLst>
                                </p:cTn>
                              </p:par>
                              <p:par>
                                <p:cTn id="7" presetID="1" presetClass="entr" presetSubtype="0" fill="hold" nodeType="withEffect">
                                  <p:stCondLst>
                                    <p:cond delay="0"/>
                                  </p:stCondLst>
                                  <p:childTnLst>
                                    <p:set>
                                      <p:cBhvr>
                                        <p:cTn id="8" dur="1" fill="hold">
                                          <p:stCondLst>
                                            <p:cond delay="0"/>
                                          </p:stCondLst>
                                        </p:cTn>
                                        <p:tgtEl>
                                          <p:spTgt spid="3">
                                            <p:txEl>
                                              <p:pRg st="8" end="8"/>
                                            </p:txEl>
                                          </p:spTgt>
                                        </p:tgtEl>
                                        <p:attrNameLst>
                                          <p:attrName>style.visibility</p:attrName>
                                        </p:attrNameLst>
                                      </p:cBhvr>
                                      <p:to>
                                        <p:strVal val="visible"/>
                                      </p:to>
                                    </p:set>
                                  </p:childTnLst>
                                </p:cTn>
                              </p:par>
                              <p:par>
                                <p:cTn id="9" presetID="1" presetClass="entr" presetSubtype="0" fill="hold" nodeType="withEffect">
                                  <p:stCondLst>
                                    <p:cond delay="0"/>
                                  </p:stCondLst>
                                  <p:childTnLst>
                                    <p:set>
                                      <p:cBhvr>
                                        <p:cTn id="10" dur="1" fill="hold">
                                          <p:stCondLst>
                                            <p:cond delay="0"/>
                                          </p:stCondLst>
                                        </p:cTn>
                                        <p:tgtEl>
                                          <p:spTgt spid="3">
                                            <p:txEl>
                                              <p:pRg st="9" end="9"/>
                                            </p:txEl>
                                          </p:spTgt>
                                        </p:tgtEl>
                                        <p:attrNameLst>
                                          <p:attrName>style.visibility</p:attrName>
                                        </p:attrNameLst>
                                      </p:cBhvr>
                                      <p:to>
                                        <p:strVal val="visible"/>
                                      </p:to>
                                    </p:set>
                                  </p:childTnLst>
                                </p:cTn>
                              </p:par>
                            </p:childTnLst>
                          </p:cTn>
                        </p:par>
                      </p:childTnLst>
                    </p:cTn>
                  </p:par>
                  <p:par>
                    <p:cTn id="11" fill="hold">
                      <p:stCondLst>
                        <p:cond delay="indefinite"/>
                      </p:stCondLst>
                      <p:childTnLst>
                        <p:par>
                          <p:cTn id="12" fill="hold">
                            <p:stCondLst>
                              <p:cond delay="0"/>
                            </p:stCondLst>
                            <p:childTnLst>
                              <p:par>
                                <p:cTn id="13" presetID="1" presetClass="entr" presetSubtype="0" fill="hold" grpId="0" nodeType="clickEffect">
                                  <p:stCondLst>
                                    <p:cond delay="0"/>
                                  </p:stCondLst>
                                  <p:childTnLst>
                                    <p:set>
                                      <p:cBhvr>
                                        <p:cTn id="14" dur="1" fill="hold">
                                          <p:stCondLst>
                                            <p:cond delay="0"/>
                                          </p:stCondLst>
                                        </p:cTn>
                                        <p:tgtEl>
                                          <p:spTgt spid="5"/>
                                        </p:tgtEl>
                                        <p:attrNameLst>
                                          <p:attrName>style.visibility</p:attrName>
                                        </p:attrNameLst>
                                      </p:cBhvr>
                                      <p:to>
                                        <p:strVal val="visible"/>
                                      </p:to>
                                    </p:set>
                                  </p:childTnLst>
                                </p:cTn>
                              </p:par>
                            </p:childTnLst>
                          </p:cTn>
                        </p:par>
                      </p:childTnLst>
                    </p:cTn>
                  </p:par>
                </p:childTnLst>
              </p:cTn>
              <p:prevCondLst>
                <p:cond evt="onPrev" delay="0">
                  <p:tgtEl>
                    <p:sldTgt/>
                  </p:tgtEl>
                </p:cond>
              </p:prevCondLst>
              <p:nextCondLst>
                <p:cond evt="onNext" delay="0">
                  <p:tgtEl>
                    <p:sldTgt/>
                  </p:tgtEl>
                </p:cond>
              </p:nextCondLst>
            </p:seq>
          </p:childTnLst>
        </p:cTn>
      </p:par>
    </p:tnLst>
    <p:bldLst>
      <p:bldP spid="5" grpId="0"/>
    </p:bldLst>
  </p:timing>
</p:sld>
</file>

<file path=ppt/slides/slide7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BFAFDA3-8C38-E043-A547-C86DCBB301BF}"/>
              </a:ext>
            </a:extLst>
          </p:cNvPr>
          <p:cNvSpPr>
            <a:spLocks noGrp="1"/>
          </p:cNvSpPr>
          <p:nvPr>
            <p:ph type="title"/>
          </p:nvPr>
        </p:nvSpPr>
        <p:spPr/>
        <p:txBody>
          <a:bodyPr/>
          <a:lstStyle/>
          <a:p>
            <a:r>
              <a:rPr lang="en-US" dirty="0"/>
              <a:t>Initial State and Goal State</a:t>
            </a:r>
          </a:p>
        </p:txBody>
      </p:sp>
      <p:sp>
        <p:nvSpPr>
          <p:cNvPr id="3" name="Content Placeholder 2">
            <a:extLst>
              <a:ext uri="{FF2B5EF4-FFF2-40B4-BE49-F238E27FC236}">
                <a16:creationId xmlns:a16="http://schemas.microsoft.com/office/drawing/2014/main" id="{2281F861-74A1-7E46-A44E-77712826C82F}"/>
              </a:ext>
            </a:extLst>
          </p:cNvPr>
          <p:cNvSpPr>
            <a:spLocks noGrp="1"/>
          </p:cNvSpPr>
          <p:nvPr>
            <p:ph idx="1"/>
          </p:nvPr>
        </p:nvSpPr>
        <p:spPr>
          <a:xfrm>
            <a:off x="552099" y="1113178"/>
            <a:ext cx="10355388" cy="4389551"/>
          </a:xfrm>
        </p:spPr>
        <p:txBody>
          <a:bodyPr/>
          <a:lstStyle/>
          <a:p>
            <a:r>
              <a:rPr lang="en-US" dirty="0"/>
              <a:t>Create lists of Propositions as the initial state and goal state</a:t>
            </a:r>
          </a:p>
          <a:p>
            <a:endParaRPr lang="en-US" dirty="0"/>
          </a:p>
          <a:p>
            <a:r>
              <a:rPr lang="en-US" dirty="0">
                <a:solidFill>
                  <a:schemeClr val="tx1"/>
                </a:solidFill>
              </a:rPr>
              <a:t>initial = [ Proposition(“</a:t>
            </a:r>
            <a:r>
              <a:rPr lang="en-US" dirty="0" err="1">
                <a:solidFill>
                  <a:schemeClr val="tx1"/>
                </a:solidFill>
              </a:rPr>
              <a:t>handempty</a:t>
            </a:r>
            <a:r>
              <a:rPr lang="en-US" dirty="0">
                <a:solidFill>
                  <a:schemeClr val="tx1"/>
                </a:solidFill>
              </a:rPr>
              <a:t>”), Proposition(“on-table”, </a:t>
            </a:r>
            <a:r>
              <a:rPr lang="en-US" dirty="0" err="1">
                <a:solidFill>
                  <a:schemeClr val="tx1"/>
                </a:solidFill>
              </a:rPr>
              <a:t>i_c</a:t>
            </a:r>
            <a:r>
              <a:rPr lang="en-US" dirty="0">
                <a:solidFill>
                  <a:schemeClr val="tx1"/>
                </a:solidFill>
              </a:rPr>
              <a:t>),	  	     Proposition(“on-table”, </a:t>
            </a:r>
            <a:r>
              <a:rPr lang="en-US" dirty="0" err="1">
                <a:solidFill>
                  <a:schemeClr val="tx1"/>
                </a:solidFill>
              </a:rPr>
              <a:t>i_b</a:t>
            </a:r>
            <a:r>
              <a:rPr lang="en-US" dirty="0">
                <a:solidFill>
                  <a:schemeClr val="tx1"/>
                </a:solidFill>
              </a:rPr>
              <a:t>), Proposition(“on-block”, </a:t>
            </a:r>
            <a:r>
              <a:rPr lang="en-US" dirty="0" err="1">
                <a:solidFill>
                  <a:schemeClr val="tx1"/>
                </a:solidFill>
              </a:rPr>
              <a:t>i_a</a:t>
            </a:r>
            <a:r>
              <a:rPr lang="en-US" dirty="0">
                <a:solidFill>
                  <a:schemeClr val="tx1"/>
                </a:solidFill>
              </a:rPr>
              <a:t>, </a:t>
            </a:r>
            <a:r>
              <a:rPr lang="en-US" dirty="0" err="1">
                <a:solidFill>
                  <a:schemeClr val="tx1"/>
                </a:solidFill>
              </a:rPr>
              <a:t>i_b</a:t>
            </a:r>
            <a:r>
              <a:rPr lang="en-US" dirty="0">
                <a:solidFill>
                  <a:schemeClr val="tx1"/>
                </a:solidFill>
              </a:rPr>
              <a:t>), 	     Proposition(“clear”, </a:t>
            </a:r>
            <a:r>
              <a:rPr lang="en-US" dirty="0" err="1">
                <a:solidFill>
                  <a:schemeClr val="tx1"/>
                </a:solidFill>
              </a:rPr>
              <a:t>i_a</a:t>
            </a:r>
            <a:r>
              <a:rPr lang="en-US" dirty="0">
                <a:solidFill>
                  <a:schemeClr val="tx1"/>
                </a:solidFill>
              </a:rPr>
              <a:t>), Proposition(“clear”, </a:t>
            </a:r>
            <a:r>
              <a:rPr lang="en-US" dirty="0" err="1">
                <a:solidFill>
                  <a:schemeClr val="tx1"/>
                </a:solidFill>
              </a:rPr>
              <a:t>i_c</a:t>
            </a:r>
            <a:r>
              <a:rPr lang="en-US" dirty="0">
                <a:solidFill>
                  <a:schemeClr val="tx1"/>
                </a:solidFill>
              </a:rPr>
              <a:t>)]</a:t>
            </a:r>
          </a:p>
          <a:p>
            <a:endParaRPr lang="en-US" dirty="0">
              <a:solidFill>
                <a:schemeClr val="tx1"/>
              </a:solidFill>
            </a:endParaRPr>
          </a:p>
          <a:p>
            <a:pPr>
              <a:spcBef>
                <a:spcPts val="0"/>
              </a:spcBef>
              <a:defRPr/>
            </a:pPr>
            <a:r>
              <a:rPr lang="en-US" dirty="0">
                <a:solidFill>
                  <a:schemeClr val="tx1"/>
                </a:solidFill>
              </a:rPr>
              <a:t>Goal = [Proposition(“on-table”,</a:t>
            </a:r>
            <a:r>
              <a:rPr lang="en-US" dirty="0" err="1">
                <a:solidFill>
                  <a:schemeClr val="tx1"/>
                </a:solidFill>
              </a:rPr>
              <a:t>i_b</a:t>
            </a:r>
            <a:r>
              <a:rPr lang="en-US" dirty="0">
                <a:solidFill>
                  <a:schemeClr val="tx1"/>
                </a:solidFill>
              </a:rPr>
              <a:t>), Proposition(“on-table”,</a:t>
            </a:r>
            <a:r>
              <a:rPr lang="en-US" dirty="0" err="1">
                <a:solidFill>
                  <a:schemeClr val="tx1"/>
                </a:solidFill>
              </a:rPr>
              <a:t>i_c</a:t>
            </a:r>
            <a:r>
              <a:rPr lang="en-US" dirty="0">
                <a:solidFill>
                  <a:schemeClr val="tx1"/>
                </a:solidFill>
              </a:rPr>
              <a:t>),			  Proposition(“on-block”,</a:t>
            </a:r>
            <a:r>
              <a:rPr lang="en-US" dirty="0" err="1">
                <a:solidFill>
                  <a:schemeClr val="tx1"/>
                </a:solidFill>
              </a:rPr>
              <a:t>i_a</a:t>
            </a:r>
            <a:r>
              <a:rPr lang="en-US" dirty="0">
                <a:solidFill>
                  <a:schemeClr val="tx1"/>
                </a:solidFill>
              </a:rPr>
              <a:t>, </a:t>
            </a:r>
            <a:r>
              <a:rPr lang="en-US" dirty="0" err="1">
                <a:solidFill>
                  <a:schemeClr val="tx1"/>
                </a:solidFill>
              </a:rPr>
              <a:t>i_c</a:t>
            </a:r>
            <a:r>
              <a:rPr lang="en-US" dirty="0">
                <a:solidFill>
                  <a:schemeClr val="tx1"/>
                </a:solidFill>
              </a:rPr>
              <a:t>), Proposition(“clear”,</a:t>
            </a:r>
            <a:r>
              <a:rPr lang="en-US" dirty="0" err="1">
                <a:solidFill>
                  <a:schemeClr val="tx1"/>
                </a:solidFill>
              </a:rPr>
              <a:t>i_a</a:t>
            </a:r>
            <a:r>
              <a:rPr lang="en-US" dirty="0">
                <a:solidFill>
                  <a:schemeClr val="tx1"/>
                </a:solidFill>
              </a:rPr>
              <a:t>),		Proposition(“</a:t>
            </a:r>
            <a:r>
              <a:rPr lang="en-US" dirty="0" err="1">
                <a:solidFill>
                  <a:schemeClr val="tx1"/>
                </a:solidFill>
              </a:rPr>
              <a:t>clear”,”c</a:t>
            </a:r>
            <a:r>
              <a:rPr lang="en-US" dirty="0">
                <a:solidFill>
                  <a:schemeClr val="tx1"/>
                </a:solidFill>
              </a:rPr>
              <a:t>”)]</a:t>
            </a:r>
          </a:p>
        </p:txBody>
      </p:sp>
    </p:spTree>
    <p:extLst>
      <p:ext uri="{BB962C8B-B14F-4D97-AF65-F5344CB8AC3E}">
        <p14:creationId xmlns:p14="http://schemas.microsoft.com/office/powerpoint/2010/main" val="3363352"/>
      </p:ext>
    </p:extLst>
  </p:cSld>
  <p:clrMapOvr>
    <a:masterClrMapping/>
  </p:clrMapOvr>
</p:sld>
</file>

<file path=ppt/slides/slide7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56A7F59-223C-4647-9F82-7BD75DC369E9}"/>
              </a:ext>
            </a:extLst>
          </p:cNvPr>
          <p:cNvSpPr>
            <a:spLocks noGrp="1"/>
          </p:cNvSpPr>
          <p:nvPr>
            <p:ph type="title"/>
          </p:nvPr>
        </p:nvSpPr>
        <p:spPr/>
        <p:txBody>
          <a:bodyPr/>
          <a:lstStyle/>
          <a:p>
            <a:r>
              <a:rPr lang="en-US" dirty="0"/>
              <a:t>Implementing Symbolic Representations</a:t>
            </a:r>
          </a:p>
        </p:txBody>
      </p:sp>
      <p:sp>
        <p:nvSpPr>
          <p:cNvPr id="3" name="Content Placeholder 2">
            <a:extLst>
              <a:ext uri="{FF2B5EF4-FFF2-40B4-BE49-F238E27FC236}">
                <a16:creationId xmlns:a16="http://schemas.microsoft.com/office/drawing/2014/main" id="{F7BE5782-7EA5-7D40-B4E1-99550734D5A5}"/>
              </a:ext>
            </a:extLst>
          </p:cNvPr>
          <p:cNvSpPr>
            <a:spLocks noGrp="1"/>
          </p:cNvSpPr>
          <p:nvPr>
            <p:ph idx="1"/>
          </p:nvPr>
        </p:nvSpPr>
        <p:spPr>
          <a:xfrm>
            <a:off x="552098" y="1113178"/>
            <a:ext cx="11388889" cy="2039539"/>
          </a:xfrm>
        </p:spPr>
        <p:txBody>
          <a:bodyPr/>
          <a:lstStyle/>
          <a:p>
            <a:r>
              <a:rPr lang="en-US" dirty="0"/>
              <a:t>Operators: the actions we take change state</a:t>
            </a:r>
          </a:p>
          <a:p>
            <a:r>
              <a:rPr lang="en-US" dirty="0"/>
              <a:t>	</a:t>
            </a:r>
            <a:r>
              <a:rPr lang="en-US" dirty="0" err="1">
                <a:solidFill>
                  <a:schemeClr val="accent5">
                    <a:lumMod val="75000"/>
                  </a:schemeClr>
                </a:solidFill>
              </a:rPr>
              <a:t>pickup_table</a:t>
            </a:r>
            <a:r>
              <a:rPr lang="en-US" dirty="0">
                <a:solidFill>
                  <a:schemeClr val="accent5">
                    <a:lumMod val="75000"/>
                  </a:schemeClr>
                </a:solidFill>
              </a:rPr>
              <a:t> = Operator(“</a:t>
            </a:r>
            <a:r>
              <a:rPr lang="en-US" dirty="0" err="1">
                <a:solidFill>
                  <a:schemeClr val="accent5">
                    <a:lumMod val="75000"/>
                  </a:schemeClr>
                </a:solidFill>
              </a:rPr>
              <a:t>pick_table</a:t>
            </a:r>
            <a:r>
              <a:rPr lang="en-US" dirty="0">
                <a:solidFill>
                  <a:schemeClr val="accent5">
                    <a:lumMod val="75000"/>
                  </a:schemeClr>
                </a:solidFill>
              </a:rPr>
              <a:t>”, </a:t>
            </a:r>
            <a:r>
              <a:rPr lang="en-US" dirty="0">
                <a:solidFill>
                  <a:schemeClr val="accent6">
                    <a:lumMod val="75000"/>
                  </a:schemeClr>
                </a:solidFill>
              </a:rPr>
              <a:t>#name</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#preconditions</a:t>
            </a:r>
          </a:p>
          <a:p>
            <a:r>
              <a:rPr lang="en-US" dirty="0">
                <a:solidFill>
                  <a:schemeClr val="accent5">
                    <a:lumMod val="75000"/>
                  </a:schemeClr>
                </a:solidFill>
              </a:rPr>
              <a:t>				  Proposition(“clear”, </a:t>
            </a:r>
            <a:r>
              <a:rPr lang="en-US" dirty="0" err="1">
                <a:solidFill>
                  <a:schemeClr val="accent5">
                    <a:lumMod val="75000"/>
                  </a:schemeClr>
                </a:solidFill>
              </a:rPr>
              <a:t>v_block</a:t>
            </a:r>
            <a:r>
              <a:rPr lang="en-US" dirty="0">
                <a:solidFill>
                  <a:schemeClr val="accent5">
                    <a:lumMod val="75000"/>
                  </a:schemeClr>
                </a:solidFill>
              </a:rPr>
              <a:t>),</a:t>
            </a: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 	</a:t>
            </a:r>
          </a:p>
          <a:p>
            <a:r>
              <a:rPr lang="en-US" dirty="0">
                <a:solidFill>
                  <a:schemeClr val="accent5">
                    <a:lumMod val="75000"/>
                  </a:schemeClr>
                </a:solidFill>
              </a:rPr>
              <a:t>				[ Proposition(“in-hand”, </a:t>
            </a:r>
            <a:r>
              <a:rPr lang="en-US" dirty="0" err="1">
                <a:solidFill>
                  <a:schemeClr val="accent5">
                    <a:lumMod val="75000"/>
                  </a:schemeClr>
                </a:solidFill>
              </a:rPr>
              <a:t>v_block</a:t>
            </a:r>
            <a:r>
              <a:rPr lang="en-US" dirty="0">
                <a:solidFill>
                  <a:schemeClr val="accent5">
                    <a:lumMod val="75000"/>
                  </a:schemeClr>
                </a:solidFill>
              </a:rPr>
              <a:t>) ], </a:t>
            </a:r>
            <a:r>
              <a:rPr lang="en-US" dirty="0">
                <a:solidFill>
                  <a:schemeClr val="accent6">
                    <a:lumMod val="75000"/>
                  </a:schemeClr>
                </a:solidFill>
              </a:rPr>
              <a:t>#add effects</a:t>
            </a:r>
          </a:p>
          <a:p>
            <a:r>
              <a:rPr lang="en-US" dirty="0">
                <a:solidFill>
                  <a:schemeClr val="accent5">
                    <a:lumMod val="75000"/>
                  </a:schemeClr>
                </a:solidFill>
              </a:rPr>
              <a:t>				[ Proposition(“</a:t>
            </a:r>
            <a:r>
              <a:rPr lang="en-US" dirty="0" err="1">
                <a:solidFill>
                  <a:schemeClr val="accent5">
                    <a:lumMod val="75000"/>
                  </a:schemeClr>
                </a:solidFill>
              </a:rPr>
              <a:t>handempty</a:t>
            </a:r>
            <a:r>
              <a:rPr lang="en-US" dirty="0">
                <a:solidFill>
                  <a:schemeClr val="accent5">
                    <a:lumMod val="75000"/>
                  </a:schemeClr>
                </a:solidFill>
              </a:rPr>
              <a:t>”), </a:t>
            </a:r>
            <a:r>
              <a:rPr lang="en-US" dirty="0">
                <a:solidFill>
                  <a:schemeClr val="accent6">
                    <a:lumMod val="75000"/>
                  </a:schemeClr>
                </a:solidFill>
              </a:rPr>
              <a:t>#delete effects</a:t>
            </a:r>
            <a:endParaRPr lang="en-US" dirty="0">
              <a:solidFill>
                <a:schemeClr val="accent5">
                  <a:lumMod val="75000"/>
                </a:schemeClr>
              </a:solidFill>
            </a:endParaRPr>
          </a:p>
          <a:p>
            <a:r>
              <a:rPr lang="en-US" dirty="0">
                <a:solidFill>
                  <a:schemeClr val="accent5">
                    <a:lumMod val="75000"/>
                  </a:schemeClr>
                </a:solidFill>
              </a:rPr>
              <a:t>				  Proposition(“on-table”, </a:t>
            </a:r>
            <a:r>
              <a:rPr lang="en-US" dirty="0" err="1">
                <a:solidFill>
                  <a:schemeClr val="accent5">
                    <a:lumMod val="75000"/>
                  </a:schemeClr>
                </a:solidFill>
              </a:rPr>
              <a:t>v_block</a:t>
            </a:r>
            <a:r>
              <a:rPr lang="en-US" dirty="0">
                <a:solidFill>
                  <a:schemeClr val="accent5">
                    <a:lumMod val="75000"/>
                  </a:schemeClr>
                </a:solidFill>
              </a:rPr>
              <a:t> ]</a:t>
            </a:r>
          </a:p>
          <a:p>
            <a:r>
              <a:rPr lang="en-US" dirty="0">
                <a:solidFill>
                  <a:schemeClr val="accent5">
                    <a:lumMod val="75000"/>
                  </a:schemeClr>
                </a:solidFill>
              </a:rPr>
              <a:t>			)</a:t>
            </a:r>
          </a:p>
          <a:p>
            <a:endParaRPr lang="en-US" dirty="0"/>
          </a:p>
        </p:txBody>
      </p:sp>
      <p:sp>
        <p:nvSpPr>
          <p:cNvPr id="4" name="TextBox 3">
            <a:extLst>
              <a:ext uri="{FF2B5EF4-FFF2-40B4-BE49-F238E27FC236}">
                <a16:creationId xmlns:a16="http://schemas.microsoft.com/office/drawing/2014/main" id="{CA86E63E-24C2-1447-8009-942ECD919549}"/>
              </a:ext>
            </a:extLst>
          </p:cNvPr>
          <p:cNvSpPr txBox="1"/>
          <p:nvPr/>
        </p:nvSpPr>
        <p:spPr>
          <a:xfrm>
            <a:off x="152050" y="2516827"/>
            <a:ext cx="2963825" cy="461665"/>
          </a:xfrm>
          <a:prstGeom prst="rect">
            <a:avLst/>
          </a:prstGeom>
          <a:noFill/>
        </p:spPr>
        <p:txBody>
          <a:bodyPr wrap="none" rtlCol="0">
            <a:spAutoFit/>
          </a:bodyPr>
          <a:lstStyle/>
          <a:p>
            <a:r>
              <a:rPr lang="en-US" sz="2400" dirty="0">
                <a:solidFill>
                  <a:srgbClr val="7030A0"/>
                </a:solidFill>
              </a:rPr>
              <a:t>Lists are conjunctions!</a:t>
            </a:r>
          </a:p>
        </p:txBody>
      </p:sp>
      <p:sp>
        <p:nvSpPr>
          <p:cNvPr id="5" name="TextBox 4">
            <a:extLst>
              <a:ext uri="{FF2B5EF4-FFF2-40B4-BE49-F238E27FC236}">
                <a16:creationId xmlns:a16="http://schemas.microsoft.com/office/drawing/2014/main" id="{BA4A943B-B6E5-8E46-8816-BEAFA94F9AD5}"/>
              </a:ext>
            </a:extLst>
          </p:cNvPr>
          <p:cNvSpPr txBox="1"/>
          <p:nvPr/>
        </p:nvSpPr>
        <p:spPr>
          <a:xfrm>
            <a:off x="152049" y="3161328"/>
            <a:ext cx="3285565" cy="1200329"/>
          </a:xfrm>
          <a:prstGeom prst="rect">
            <a:avLst/>
          </a:prstGeom>
          <a:noFill/>
        </p:spPr>
        <p:txBody>
          <a:bodyPr wrap="square" rtlCol="0">
            <a:spAutoFit/>
          </a:bodyPr>
          <a:lstStyle/>
          <a:p>
            <a:r>
              <a:rPr lang="en-US" sz="2400" dirty="0">
                <a:solidFill>
                  <a:srgbClr val="7030A0"/>
                </a:solidFill>
              </a:rPr>
              <a:t>All propositions with a variable must take on the same instance!</a:t>
            </a:r>
          </a:p>
        </p:txBody>
      </p:sp>
      <p:sp>
        <p:nvSpPr>
          <p:cNvPr id="6" name="TextBox 5">
            <a:extLst>
              <a:ext uri="{FF2B5EF4-FFF2-40B4-BE49-F238E27FC236}">
                <a16:creationId xmlns:a16="http://schemas.microsoft.com/office/drawing/2014/main" id="{9CB2FEEA-032B-A149-B572-7C3F32D4C920}"/>
              </a:ext>
            </a:extLst>
          </p:cNvPr>
          <p:cNvSpPr txBox="1"/>
          <p:nvPr/>
        </p:nvSpPr>
        <p:spPr>
          <a:xfrm>
            <a:off x="152048" y="4544493"/>
            <a:ext cx="2729753" cy="1938992"/>
          </a:xfrm>
          <a:prstGeom prst="rect">
            <a:avLst/>
          </a:prstGeom>
          <a:noFill/>
        </p:spPr>
        <p:txBody>
          <a:bodyPr wrap="square" rtlCol="0">
            <a:spAutoFit/>
          </a:bodyPr>
          <a:lstStyle/>
          <a:p>
            <a:r>
              <a:rPr lang="en-US" sz="2400" dirty="0">
                <a:solidFill>
                  <a:srgbClr val="7030A0"/>
                </a:solidFill>
              </a:rPr>
              <a:t>Variables that don’t match name don’t have to be the same but can be unless otherwise specified!</a:t>
            </a:r>
          </a:p>
        </p:txBody>
      </p:sp>
    </p:spTree>
    <p:extLst>
      <p:ext uri="{BB962C8B-B14F-4D97-AF65-F5344CB8AC3E}">
        <p14:creationId xmlns:p14="http://schemas.microsoft.com/office/powerpoint/2010/main" val="3016304416"/>
      </p:ext>
    </p:extLst>
  </p:cSld>
  <p:clrMapOvr>
    <a:masterClrMapping/>
  </p:clrMapOvr>
</p:sld>
</file>

<file path=ppt/slides/slide7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063B850-08B6-6841-B1FC-117CBAB1C15A}"/>
              </a:ext>
            </a:extLst>
          </p:cNvPr>
          <p:cNvSpPr>
            <a:spLocks noGrp="1"/>
          </p:cNvSpPr>
          <p:nvPr>
            <p:ph type="title"/>
          </p:nvPr>
        </p:nvSpPr>
        <p:spPr/>
        <p:txBody>
          <a:bodyPr/>
          <a:lstStyle/>
          <a:p>
            <a:r>
              <a:rPr lang="en-US" dirty="0"/>
              <a:t>We provide the </a:t>
            </a:r>
            <a:r>
              <a:rPr lang="en-US" dirty="0" err="1"/>
              <a:t>GraphPlan</a:t>
            </a:r>
            <a:r>
              <a:rPr lang="en-US" dirty="0"/>
              <a:t> implementation</a:t>
            </a:r>
          </a:p>
        </p:txBody>
      </p:sp>
      <p:sp>
        <p:nvSpPr>
          <p:cNvPr id="3" name="Content Placeholder 2">
            <a:extLst>
              <a:ext uri="{FF2B5EF4-FFF2-40B4-BE49-F238E27FC236}">
                <a16:creationId xmlns:a16="http://schemas.microsoft.com/office/drawing/2014/main" id="{3C40D543-B9A7-C74D-A5A4-C0B57B1BEE6E}"/>
              </a:ext>
            </a:extLst>
          </p:cNvPr>
          <p:cNvSpPr>
            <a:spLocks noGrp="1"/>
          </p:cNvSpPr>
          <p:nvPr>
            <p:ph idx="1"/>
          </p:nvPr>
        </p:nvSpPr>
        <p:spPr/>
        <p:txBody>
          <a:bodyPr/>
          <a:lstStyle/>
          <a:p>
            <a:r>
              <a:rPr lang="en-US" dirty="0"/>
              <a:t>You will create the representation, which will be passed into our </a:t>
            </a:r>
            <a:r>
              <a:rPr lang="en-US" dirty="0" err="1"/>
              <a:t>GraphPlan</a:t>
            </a:r>
            <a:r>
              <a:rPr lang="en-US" dirty="0"/>
              <a:t> implementation</a:t>
            </a:r>
          </a:p>
        </p:txBody>
      </p:sp>
    </p:spTree>
    <p:extLst>
      <p:ext uri="{BB962C8B-B14F-4D97-AF65-F5344CB8AC3E}">
        <p14:creationId xmlns:p14="http://schemas.microsoft.com/office/powerpoint/2010/main" val="1926364467"/>
      </p:ext>
    </p:extLst>
  </p:cSld>
  <p:clrMapOvr>
    <a:masterClrMapping/>
  </p:clrMapOvr>
</p:sld>
</file>

<file path=ppt/slides/slide7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737876504"/>
      </p:ext>
    </p:extLst>
  </p:cSld>
  <p:clrMapOvr>
    <a:masterClrMapping/>
  </p:clrMapOvr>
</p:sld>
</file>

<file path=ppt/slides/slide7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a:t>
            </a:r>
          </a:p>
          <a:p>
            <a:pPr marL="0" indent="0" defTabSz="914400">
              <a:spcBef>
                <a:spcPts val="0"/>
              </a:spcBef>
              <a:buNone/>
              <a:defRPr/>
            </a:pPr>
            <a:endParaRPr lang="en-US"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4245946043"/>
      </p:ext>
    </p:extLst>
  </p:cSld>
  <p:clrMapOvr>
    <a:masterClrMapping/>
  </p:clrMapOvr>
</p:sld>
</file>

<file path=ppt/slides/slide7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p:txBody>
          <a:bodyPr/>
          <a:lstStyle/>
          <a:p>
            <a:pPr marL="0" indent="0" defTabSz="914400">
              <a:spcBef>
                <a:spcPts val="0"/>
              </a:spcBef>
              <a:buNone/>
              <a:defRPr/>
            </a:pPr>
            <a:r>
              <a:rPr lang="en-US" dirty="0"/>
              <a:t>Suppose we have a rocket ship that can only be used once. </a:t>
            </a:r>
          </a:p>
          <a:p>
            <a:pPr marL="0" indent="0" defTabSz="914400">
              <a:spcBef>
                <a:spcPts val="0"/>
              </a:spcBef>
              <a:buNone/>
              <a:defRPr/>
            </a:pPr>
            <a:r>
              <a:rPr lang="en-US" dirty="0"/>
              <a:t>It has to carry two payloads.</a:t>
            </a:r>
          </a:p>
          <a:p>
            <a:pPr marL="0" indent="0" defTabSz="914400">
              <a:spcBef>
                <a:spcPts val="0"/>
              </a:spcBef>
              <a:buNone/>
              <a:defRPr/>
            </a:pPr>
            <a:endParaRPr lang="en-US" dirty="0"/>
          </a:p>
          <a:p>
            <a:pPr marL="0" indent="0" defTabSz="914400">
              <a:spcBef>
                <a:spcPts val="0"/>
              </a:spcBef>
              <a:buNone/>
              <a:defRPr/>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endParaRPr lang="en-US" sz="2400" dirty="0"/>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Tree>
    <p:extLst>
      <p:ext uri="{BB962C8B-B14F-4D97-AF65-F5344CB8AC3E}">
        <p14:creationId xmlns:p14="http://schemas.microsoft.com/office/powerpoint/2010/main" val="1887126692"/>
      </p:ext>
    </p:extLst>
  </p:cSld>
  <p:clrMapOvr>
    <a:masterClrMapping/>
  </p:clrMapOvr>
</p:sld>
</file>

<file path=ppt/slides/slide7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48386" y="1147018"/>
            <a:ext cx="8686800" cy="4525963"/>
          </a:xfrm>
        </p:spPr>
        <p:txBody>
          <a:bodyPr/>
          <a:lstStyle/>
          <a:p>
            <a:pPr marL="0" indent="0" defTabSz="914400">
              <a:spcBef>
                <a:spcPts val="0"/>
              </a:spcBef>
              <a:buNone/>
              <a:defRPr/>
            </a:pPr>
            <a:r>
              <a:rPr lang="en-US" dirty="0"/>
              <a:t>Suppose we have a rocket ship that can only be used once. It has to carry two payloads.</a:t>
            </a:r>
          </a:p>
          <a:p>
            <a:pPr marL="0" indent="0" defTabSz="914400">
              <a:spcBef>
                <a:spcPts val="0"/>
              </a:spcBef>
              <a:buNone/>
              <a:defRPr/>
            </a:pPr>
            <a:endParaRPr lang="en-US" dirty="0"/>
          </a:p>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p:txBody>
      </p:sp>
      <p:pic>
        <p:nvPicPr>
          <p:cNvPr id="4" name="Picture 3"/>
          <p:cNvPicPr>
            <a:picLocks noChangeAspect="1"/>
          </p:cNvPicPr>
          <p:nvPr/>
        </p:nvPicPr>
        <p:blipFill>
          <a:blip r:embed="rId2"/>
          <a:stretch>
            <a:fillRect/>
          </a:stretch>
        </p:blipFill>
        <p:spPr>
          <a:xfrm rot="18968427">
            <a:off x="2119500" y="5335396"/>
            <a:ext cx="1317928" cy="1339284"/>
          </a:xfrm>
          <a:prstGeom prst="rect">
            <a:avLst/>
          </a:prstGeom>
        </p:spPr>
      </p:pic>
      <p:sp>
        <p:nvSpPr>
          <p:cNvPr id="5" name="Rectangle 4"/>
          <p:cNvSpPr>
            <a:spLocks noChangeAspect="1"/>
          </p:cNvSpPr>
          <p:nvPr/>
        </p:nvSpPr>
        <p:spPr>
          <a:xfrm>
            <a:off x="3324403" y="6044366"/>
            <a:ext cx="597576" cy="528718"/>
          </a:xfrm>
          <a:prstGeom prst="rect">
            <a:avLst/>
          </a:prstGeom>
          <a:solidFill>
            <a:srgbClr val="00B050"/>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6" name="Rectangle 5"/>
          <p:cNvSpPr>
            <a:spLocks noChangeAspect="1"/>
          </p:cNvSpPr>
          <p:nvPr/>
        </p:nvSpPr>
        <p:spPr>
          <a:xfrm>
            <a:off x="4126363" y="6044366"/>
            <a:ext cx="597576" cy="528718"/>
          </a:xfrm>
          <a:prstGeom prst="rect">
            <a:avLst/>
          </a:prstGeom>
          <a:solidFill>
            <a:schemeClr val="accent6"/>
          </a:solidFill>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sp>
        <p:nvSpPr>
          <p:cNvPr id="8" name="TextBox 7">
            <a:extLst>
              <a:ext uri="{FF2B5EF4-FFF2-40B4-BE49-F238E27FC236}">
                <a16:creationId xmlns:a16="http://schemas.microsoft.com/office/drawing/2014/main" id="{9932BC2A-2342-DD4F-97A8-17261664ED5A}"/>
              </a:ext>
            </a:extLst>
          </p:cNvPr>
          <p:cNvSpPr txBox="1"/>
          <p:nvPr/>
        </p:nvSpPr>
        <p:spPr>
          <a:xfrm>
            <a:off x="7356909" y="2098331"/>
            <a:ext cx="4286705" cy="1323439"/>
          </a:xfrm>
          <a:prstGeom prst="rect">
            <a:avLst/>
          </a:prstGeom>
          <a:noFill/>
        </p:spPr>
        <p:txBody>
          <a:bodyPr wrap="square" rtlCol="0">
            <a:spAutoFit/>
          </a:bodyPr>
          <a:lstStyle/>
          <a:p>
            <a:r>
              <a:rPr lang="en-US" sz="2000" dirty="0">
                <a:solidFill>
                  <a:srgbClr val="C00000"/>
                </a:solidFill>
              </a:rPr>
              <a:t>I create literals and variables as I go through the problem. In order to create the start state and the goal state, I need the literals defined.</a:t>
            </a:r>
          </a:p>
        </p:txBody>
      </p:sp>
    </p:spTree>
    <p:extLst>
      <p:ext uri="{BB962C8B-B14F-4D97-AF65-F5344CB8AC3E}">
        <p14:creationId xmlns:p14="http://schemas.microsoft.com/office/powerpoint/2010/main" val="2682299994"/>
      </p:ext>
    </p:extLst>
  </p:cSld>
  <p:clrMapOvr>
    <a:masterClrMapping/>
  </p:clrMapOvr>
</p:sld>
</file>

<file path=ppt/slides/slide8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Load:			Unload:</a:t>
            </a:r>
          </a:p>
        </p:txBody>
      </p:sp>
      <p:sp>
        <p:nvSpPr>
          <p:cNvPr id="4" name="TextBox 3">
            <a:extLst>
              <a:ext uri="{FF2B5EF4-FFF2-40B4-BE49-F238E27FC236}">
                <a16:creationId xmlns:a16="http://schemas.microsoft.com/office/drawing/2014/main" id="{32BF6E9A-8415-2D4E-831D-AABB7E8111FB}"/>
              </a:ext>
            </a:extLst>
          </p:cNvPr>
          <p:cNvSpPr txBox="1"/>
          <p:nvPr/>
        </p:nvSpPr>
        <p:spPr>
          <a:xfrm>
            <a:off x="7353196" y="1363226"/>
            <a:ext cx="4286705" cy="707886"/>
          </a:xfrm>
          <a:prstGeom prst="rect">
            <a:avLst/>
          </a:prstGeom>
          <a:noFill/>
        </p:spPr>
        <p:txBody>
          <a:bodyPr wrap="square" rtlCol="0">
            <a:spAutoFit/>
          </a:bodyPr>
          <a:lstStyle/>
          <a:p>
            <a:r>
              <a:rPr lang="en-US" sz="2000" dirty="0">
                <a:solidFill>
                  <a:srgbClr val="C00000"/>
                </a:solidFill>
              </a:rPr>
              <a:t>As I create my operators, I will add variables.</a:t>
            </a:r>
          </a:p>
        </p:txBody>
      </p:sp>
    </p:spTree>
    <p:extLst>
      <p:ext uri="{BB962C8B-B14F-4D97-AF65-F5344CB8AC3E}">
        <p14:creationId xmlns:p14="http://schemas.microsoft.com/office/powerpoint/2010/main" val="3840647694"/>
      </p:ext>
    </p:extLst>
  </p:cSld>
  <p:clrMapOvr>
    <a:masterClrMapping/>
  </p:clrMapOvr>
</p:sld>
</file>

<file path=ppt/slides/slide8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2471561787"/>
      </p:ext>
    </p:extLst>
  </p:cSld>
  <p:clrMapOvr>
    <a:masterClrMapping/>
  </p:clrMapOvr>
</p:sld>
</file>

<file path=ppt/slides/slide8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solidFill>
                  <a:srgbClr val="C00000"/>
                </a:solidFill>
              </a:rPr>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a:t>
            </a:r>
            <a:r>
              <a:rPr lang="en-US" sz="2400" dirty="0" err="1">
                <a:solidFill>
                  <a:srgbClr val="FF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7CE79E4-2345-AC47-8B59-C541EC2B076D}"/>
              </a:ext>
            </a:extLst>
          </p:cNvPr>
          <p:cNvSpPr txBox="1"/>
          <p:nvPr/>
        </p:nvSpPr>
        <p:spPr>
          <a:xfrm>
            <a:off x="7353196" y="1363226"/>
            <a:ext cx="4286705" cy="1015663"/>
          </a:xfrm>
          <a:prstGeom prst="rect">
            <a:avLst/>
          </a:prstGeom>
          <a:noFill/>
        </p:spPr>
        <p:txBody>
          <a:bodyPr wrap="square" rtlCol="0">
            <a:spAutoFit/>
          </a:bodyPr>
          <a:lstStyle/>
          <a:p>
            <a:r>
              <a:rPr lang="en-US" sz="2000" dirty="0">
                <a:solidFill>
                  <a:srgbClr val="C00000"/>
                </a:solidFill>
              </a:rPr>
              <a:t>The rocket starts at a location, and it could be either location. I need to add a location variable</a:t>
            </a:r>
          </a:p>
        </p:txBody>
      </p:sp>
    </p:spTree>
    <p:extLst>
      <p:ext uri="{BB962C8B-B14F-4D97-AF65-F5344CB8AC3E}">
        <p14:creationId xmlns:p14="http://schemas.microsoft.com/office/powerpoint/2010/main" val="2663547885"/>
      </p:ext>
    </p:extLst>
  </p:cSld>
  <p:clrMapOvr>
    <a:masterClrMapping/>
  </p:clrMapOvr>
</p:sld>
</file>

<file path=ppt/slides/slide8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a:t>
            </a: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960823205"/>
      </p:ext>
    </p:extLst>
  </p:cSld>
  <p:clrMapOvr>
    <a:masterClrMapping/>
  </p:clrMapOvr>
</p:sld>
</file>

<file path=ppt/slides/slide84.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solidFill>
                  <a:srgbClr val="C00000"/>
                </a:solidFill>
              </a:rPr>
              <a:t>Dest</a:t>
            </a:r>
            <a:endParaRPr lang="en-US" sz="2400" dirty="0">
              <a:solidFill>
                <a:srgbClr val="C00000"/>
              </a:solidFill>
            </a:endParaRPr>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solidFill>
                  <a:srgbClr val="C00000"/>
                </a:solidFill>
              </a:rPr>
              <a:t>Dest</a:t>
            </a:r>
            <a:endParaRPr lang="en-US" sz="2400" dirty="0">
              <a:solidFill>
                <a:srgbClr val="C00000"/>
              </a:solidFill>
            </a:endParaRPr>
          </a:p>
          <a:p>
            <a:pPr marL="0" indent="0" defTabSz="914400">
              <a:spcBef>
                <a:spcPts val="0"/>
              </a:spcBef>
              <a:buNone/>
              <a:defRPr/>
            </a:pPr>
            <a:r>
              <a:rPr lang="en-US" sz="2400" dirty="0"/>
              <a:t>A: At(</a:t>
            </a:r>
            <a:r>
              <a:rPr lang="en-US" sz="2400" dirty="0" err="1"/>
              <a:t>Rocket,</a:t>
            </a:r>
            <a:r>
              <a:rPr lang="en-US" sz="2400" dirty="0" err="1">
                <a:solidFill>
                  <a:srgbClr val="C00000"/>
                </a:solidFill>
              </a:rPr>
              <a:t>Dest</a:t>
            </a:r>
            <a:r>
              <a:rPr lang="en-US" sz="2400" dirty="0"/>
              <a:t>)</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80220F8C-2C1D-A74E-8A54-55D64B602C19}"/>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go to a destination, which needs to be different from the start location. We need to define a </a:t>
            </a:r>
            <a:r>
              <a:rPr lang="en-US" sz="2000" dirty="0" err="1">
                <a:solidFill>
                  <a:srgbClr val="C00000"/>
                </a:solidFill>
              </a:rPr>
              <a:t>dest</a:t>
            </a:r>
            <a:r>
              <a:rPr lang="en-US" sz="2000" dirty="0">
                <a:solidFill>
                  <a:srgbClr val="C00000"/>
                </a:solidFill>
              </a:rPr>
              <a:t> variable. </a:t>
            </a:r>
          </a:p>
        </p:txBody>
      </p:sp>
    </p:spTree>
    <p:extLst>
      <p:ext uri="{BB962C8B-B14F-4D97-AF65-F5344CB8AC3E}">
        <p14:creationId xmlns:p14="http://schemas.microsoft.com/office/powerpoint/2010/main" val="541414381"/>
      </p:ext>
    </p:extLst>
  </p:cSld>
  <p:clrMapOvr>
    <a:masterClrMapping/>
  </p:clrMapOvr>
</p:sld>
</file>

<file path=ppt/slides/slide85.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Move:			</a:t>
            </a:r>
          </a:p>
          <a:p>
            <a:pPr marL="0" indent="0" defTabSz="914400">
              <a:spcBef>
                <a:spcPts val="0"/>
              </a:spcBef>
              <a:buNone/>
              <a:defRPr/>
            </a:pPr>
            <a:r>
              <a:rPr lang="en-US" sz="2400" dirty="0"/>
              <a:t>P: At(</a:t>
            </a:r>
            <a:r>
              <a:rPr lang="en-US" sz="2400" dirty="0" err="1"/>
              <a:t>Rocket,L</a:t>
            </a:r>
            <a:r>
              <a:rPr lang="en-US" sz="2400" dirty="0"/>
              <a:t>), Has-Fuel(), L!=</a:t>
            </a:r>
            <a:r>
              <a:rPr lang="en-US" sz="2400" dirty="0" err="1"/>
              <a:t>Dest</a:t>
            </a:r>
            <a:endParaRPr lang="en-US" sz="2400" dirty="0"/>
          </a:p>
          <a:p>
            <a:pPr marL="0" indent="0" defTabSz="914400">
              <a:spcBef>
                <a:spcPts val="0"/>
              </a:spcBef>
              <a:buNone/>
              <a:defRPr/>
            </a:pPr>
            <a:r>
              <a:rPr lang="en-US" sz="2400" dirty="0"/>
              <a:t>A: At(</a:t>
            </a:r>
            <a:r>
              <a:rPr lang="en-US" sz="2400" dirty="0" err="1"/>
              <a:t>Rocket,Dest</a:t>
            </a:r>
            <a:r>
              <a:rPr lang="en-US" sz="2400" dirty="0"/>
              <a:t>)</a:t>
            </a:r>
          </a:p>
          <a:p>
            <a:pPr marL="0" indent="0" defTabSz="914400">
              <a:spcBef>
                <a:spcPts val="0"/>
              </a:spcBef>
              <a:buNone/>
              <a:defRPr/>
            </a:pPr>
            <a:r>
              <a:rPr lang="en-US" sz="2400" dirty="0"/>
              <a:t>D: Has-Fuel(),At(</a:t>
            </a:r>
            <a:r>
              <a:rPr lang="en-US" sz="2400" dirty="0" err="1"/>
              <a:t>Rocket,L</a:t>
            </a:r>
            <a:r>
              <a:rPr lang="en-US" sz="2400" dirty="0"/>
              <a:t>)</a:t>
            </a:r>
          </a:p>
        </p:txBody>
      </p:sp>
    </p:spTree>
    <p:extLst>
      <p:ext uri="{BB962C8B-B14F-4D97-AF65-F5344CB8AC3E}">
        <p14:creationId xmlns:p14="http://schemas.microsoft.com/office/powerpoint/2010/main" val="2709173428"/>
      </p:ext>
    </p:extLst>
  </p:cSld>
  <p:clrMapOvr>
    <a:masterClrMapping/>
  </p:clrMapOvr>
</p:sld>
</file>

<file path=ppt/slides/slide86.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Tree>
    <p:extLst>
      <p:ext uri="{BB962C8B-B14F-4D97-AF65-F5344CB8AC3E}">
        <p14:creationId xmlns:p14="http://schemas.microsoft.com/office/powerpoint/2010/main" val="3409555928"/>
      </p:ext>
    </p:extLst>
  </p:cSld>
  <p:clrMapOvr>
    <a:masterClrMapping/>
  </p:clrMapOvr>
</p:sld>
</file>

<file path=ppt/slides/slide87.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a:solidFill>
                  <a:srgbClr val="C00000"/>
                </a:solidFill>
              </a:rPr>
              <a:t>Pkg</a:t>
            </a:r>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a:t>
            </a:r>
            <a:r>
              <a:rPr lang="en-US" sz="2400" dirty="0" err="1">
                <a:solidFill>
                  <a:srgbClr val="C00000"/>
                </a:solidFill>
              </a:rPr>
              <a:t>L</a:t>
            </a:r>
            <a:r>
              <a:rPr lang="en-US" sz="2400" dirty="0"/>
              <a:t>), Unloaded(</a:t>
            </a:r>
            <a:r>
              <a:rPr lang="en-US" sz="2400" dirty="0" err="1">
                <a:solidFill>
                  <a:srgbClr val="C00000"/>
                </a:solidFill>
              </a:rPr>
              <a:t>Pkg</a:t>
            </a:r>
            <a:r>
              <a:rPr lang="en-US" sz="2400" dirty="0" err="1"/>
              <a:t>,</a:t>
            </a:r>
            <a:r>
              <a:rPr lang="en-US" sz="2400" dirty="0" err="1">
                <a:solidFill>
                  <a:srgbClr val="C00000"/>
                </a:solidFill>
              </a:rPr>
              <a:t>L</a:t>
            </a:r>
            <a:r>
              <a:rPr lang="en-US" sz="2400" dirty="0"/>
              <a:t>)</a:t>
            </a:r>
          </a:p>
          <a:p>
            <a:pPr marL="0" indent="0" defTabSz="914400">
              <a:spcBef>
                <a:spcPts val="0"/>
              </a:spcBef>
              <a:buNone/>
              <a:defRPr/>
            </a:pPr>
            <a:r>
              <a:rPr lang="en-US" sz="2400" dirty="0"/>
              <a:t>A:</a:t>
            </a:r>
          </a:p>
          <a:p>
            <a:pPr marL="0" indent="0" defTabSz="914400">
              <a:spcBef>
                <a:spcPts val="0"/>
              </a:spcBef>
              <a:buNone/>
              <a:defRPr/>
            </a:pPr>
            <a:r>
              <a:rPr lang="en-US" sz="2400" dirty="0"/>
              <a:t>D:</a:t>
            </a:r>
          </a:p>
        </p:txBody>
      </p:sp>
      <p:sp>
        <p:nvSpPr>
          <p:cNvPr id="4" name="TextBox 3">
            <a:extLst>
              <a:ext uri="{FF2B5EF4-FFF2-40B4-BE49-F238E27FC236}">
                <a16:creationId xmlns:a16="http://schemas.microsoft.com/office/drawing/2014/main" id="{C30846E5-D35A-BE40-8F86-190092558ABB}"/>
              </a:ext>
            </a:extLst>
          </p:cNvPr>
          <p:cNvSpPr txBox="1"/>
          <p:nvPr/>
        </p:nvSpPr>
        <p:spPr>
          <a:xfrm>
            <a:off x="7353196" y="1363226"/>
            <a:ext cx="4286705" cy="1323439"/>
          </a:xfrm>
          <a:prstGeom prst="rect">
            <a:avLst/>
          </a:prstGeom>
          <a:noFill/>
        </p:spPr>
        <p:txBody>
          <a:bodyPr wrap="square" rtlCol="0">
            <a:spAutoFit/>
          </a:bodyPr>
          <a:lstStyle/>
          <a:p>
            <a:r>
              <a:rPr lang="en-US" sz="2000" dirty="0">
                <a:solidFill>
                  <a:srgbClr val="C00000"/>
                </a:solidFill>
              </a:rPr>
              <a:t>The rocket needs to load a specific package G or O. The load action doesn’t care which package it is. We need a variable pkg to use.</a:t>
            </a:r>
          </a:p>
        </p:txBody>
      </p:sp>
    </p:spTree>
    <p:extLst>
      <p:ext uri="{BB962C8B-B14F-4D97-AF65-F5344CB8AC3E}">
        <p14:creationId xmlns:p14="http://schemas.microsoft.com/office/powerpoint/2010/main" val="609903079"/>
      </p:ext>
    </p:extLst>
  </p:cSld>
  <p:clrMapOvr>
    <a:masterClrMapping/>
  </p:clrMapOvr>
</p:sld>
</file>

<file path=ppt/slides/slide88.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Load:</a:t>
            </a:r>
          </a:p>
          <a:p>
            <a:pPr marL="0" indent="0" defTabSz="914400">
              <a:spcBef>
                <a:spcPts val="0"/>
              </a:spcBef>
              <a:buNone/>
              <a:defRPr/>
            </a:pPr>
            <a:r>
              <a:rPr lang="en-US" sz="2400" dirty="0"/>
              <a:t>P: At(</a:t>
            </a:r>
            <a:r>
              <a:rPr lang="en-US" sz="2400" dirty="0" err="1"/>
              <a:t>Rocket,L</a:t>
            </a:r>
            <a:r>
              <a:rPr lang="en-US" sz="2400" dirty="0"/>
              <a:t>), Unloaded(</a:t>
            </a:r>
            <a:r>
              <a:rPr lang="en-US" sz="2400" dirty="0" err="1"/>
              <a:t>Pkg,L</a:t>
            </a:r>
            <a:r>
              <a:rPr lang="en-US" sz="2400" dirty="0"/>
              <a:t>)</a:t>
            </a:r>
          </a:p>
          <a:p>
            <a:pPr marL="0" indent="0" defTabSz="914400">
              <a:spcBef>
                <a:spcPts val="0"/>
              </a:spcBef>
              <a:buNone/>
              <a:defRPr/>
            </a:pPr>
            <a:r>
              <a:rPr lang="en-US" sz="2400" dirty="0"/>
              <a:t>A: Loaded(</a:t>
            </a:r>
            <a:r>
              <a:rPr lang="en-US" sz="2400" dirty="0" err="1"/>
              <a:t>Pkg,Rocket</a:t>
            </a:r>
            <a:r>
              <a:rPr lang="en-US" sz="2400" dirty="0"/>
              <a:t>)</a:t>
            </a:r>
          </a:p>
          <a:p>
            <a:pPr marL="0" indent="0" defTabSz="914400">
              <a:spcBef>
                <a:spcPts val="0"/>
              </a:spcBef>
              <a:buNone/>
              <a:defRPr/>
            </a:pPr>
            <a:r>
              <a:rPr lang="en-US" sz="2400" dirty="0"/>
              <a:t>D: Unloaded(</a:t>
            </a:r>
            <a:r>
              <a:rPr lang="en-US" sz="2400" dirty="0" err="1"/>
              <a:t>Pkg,L</a:t>
            </a:r>
            <a:r>
              <a:rPr lang="en-US" sz="2400" dirty="0"/>
              <a:t>)</a:t>
            </a:r>
          </a:p>
        </p:txBody>
      </p:sp>
    </p:spTree>
    <p:extLst>
      <p:ext uri="{BB962C8B-B14F-4D97-AF65-F5344CB8AC3E}">
        <p14:creationId xmlns:p14="http://schemas.microsoft.com/office/powerpoint/2010/main" val="1978652009"/>
      </p:ext>
    </p:extLst>
  </p:cSld>
  <p:clrMapOvr>
    <a:masterClrMapping/>
  </p:clrMapOvr>
</p:sld>
</file>

<file path=ppt/slides/slide89.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Another Example - Rocket Ship</a:t>
            </a:r>
          </a:p>
        </p:txBody>
      </p:sp>
      <p:sp>
        <p:nvSpPr>
          <p:cNvPr id="3" name="Content Placeholder 2"/>
          <p:cNvSpPr>
            <a:spLocks noGrp="1"/>
          </p:cNvSpPr>
          <p:nvPr>
            <p:ph idx="1"/>
          </p:nvPr>
        </p:nvSpPr>
        <p:spPr>
          <a:xfrm>
            <a:off x="552099" y="1166018"/>
            <a:ext cx="8686800" cy="4525963"/>
          </a:xfrm>
        </p:spPr>
        <p:txBody>
          <a:bodyPr/>
          <a:lstStyle/>
          <a:p>
            <a:pPr marL="0" indent="0" defTabSz="914400">
              <a:spcBef>
                <a:spcPts val="0"/>
              </a:spcBef>
              <a:buNone/>
            </a:pPr>
            <a:r>
              <a:rPr lang="en-US" sz="2400" dirty="0"/>
              <a:t>Literals: Rocket, G, O, </a:t>
            </a:r>
            <a:r>
              <a:rPr lang="en-US" sz="2400" dirty="0" err="1"/>
              <a:t>LocA</a:t>
            </a:r>
            <a:r>
              <a:rPr lang="en-US" sz="2400" dirty="0"/>
              <a:t>, </a:t>
            </a:r>
            <a:r>
              <a:rPr lang="en-US" sz="2400" dirty="0" err="1"/>
              <a:t>LocB</a:t>
            </a:r>
            <a:endParaRPr lang="en-US" sz="2400" dirty="0"/>
          </a:p>
          <a:p>
            <a:pPr marL="0" indent="0" defTabSz="914400">
              <a:spcBef>
                <a:spcPts val="0"/>
              </a:spcBef>
              <a:buNone/>
              <a:defRPr/>
            </a:pPr>
            <a:r>
              <a:rPr lang="en-US" sz="2400" dirty="0"/>
              <a:t>Start state: </a:t>
            </a:r>
          </a:p>
          <a:p>
            <a:pPr marL="0" indent="0" defTabSz="914400">
              <a:spcBef>
                <a:spcPts val="0"/>
              </a:spcBef>
              <a:buNone/>
            </a:pPr>
            <a:r>
              <a:rPr lang="en-US" sz="2400" dirty="0"/>
              <a:t>	At(Rocket, </a:t>
            </a:r>
            <a:r>
              <a:rPr lang="en-US" sz="2400" dirty="0" err="1"/>
              <a:t>LocA</a:t>
            </a:r>
            <a:r>
              <a:rPr lang="en-US" sz="2400" dirty="0"/>
              <a:t>), Has-Fuel(),</a:t>
            </a:r>
          </a:p>
          <a:p>
            <a:pPr marL="0" indent="0" defTabSz="914400">
              <a:spcBef>
                <a:spcPts val="0"/>
              </a:spcBef>
              <a:buNone/>
              <a:defRPr/>
            </a:pPr>
            <a:r>
              <a:rPr lang="en-US" sz="2400" dirty="0"/>
              <a:t>	Unloaded(</a:t>
            </a:r>
            <a:r>
              <a:rPr lang="en-US" sz="2400" dirty="0" err="1"/>
              <a:t>G,LocA</a:t>
            </a:r>
            <a:r>
              <a:rPr lang="en-US" sz="2400" dirty="0"/>
              <a:t>), Unloaded(</a:t>
            </a:r>
            <a:r>
              <a:rPr lang="en-US" sz="2400" dirty="0" err="1"/>
              <a:t>O,LocA</a:t>
            </a:r>
            <a:r>
              <a:rPr lang="en-US" sz="2400" dirty="0"/>
              <a:t>) </a:t>
            </a:r>
          </a:p>
          <a:p>
            <a:pPr marL="0" indent="0" defTabSz="914400">
              <a:spcBef>
                <a:spcPts val="0"/>
              </a:spcBef>
              <a:buNone/>
              <a:defRPr/>
            </a:pPr>
            <a:r>
              <a:rPr lang="en-US" sz="2400" dirty="0"/>
              <a:t>Goal state: </a:t>
            </a:r>
          </a:p>
          <a:p>
            <a:pPr marL="0" indent="0" defTabSz="914400">
              <a:spcBef>
                <a:spcPts val="0"/>
              </a:spcBef>
              <a:buNone/>
              <a:defRPr/>
            </a:pPr>
            <a:r>
              <a:rPr lang="en-US" sz="2400" dirty="0"/>
              <a:t>	At(Rocket, </a:t>
            </a:r>
            <a:r>
              <a:rPr lang="en-US" sz="2400" dirty="0" err="1"/>
              <a:t>LocB</a:t>
            </a:r>
            <a:r>
              <a:rPr lang="en-US" sz="2400" dirty="0"/>
              <a:t>), Unloaded(</a:t>
            </a:r>
            <a:r>
              <a:rPr lang="en-US" sz="2400" dirty="0" err="1"/>
              <a:t>G,LocB</a:t>
            </a:r>
            <a:r>
              <a:rPr lang="en-US" sz="2400" dirty="0"/>
              <a:t>), Unloaded(</a:t>
            </a:r>
            <a:r>
              <a:rPr lang="en-US" sz="2400" dirty="0" err="1"/>
              <a:t>O,LocB</a:t>
            </a:r>
            <a:r>
              <a:rPr lang="en-US" sz="2400" dirty="0"/>
              <a:t>)</a:t>
            </a:r>
          </a:p>
          <a:p>
            <a:pPr marL="0" indent="0" defTabSz="914400">
              <a:spcBef>
                <a:spcPts val="0"/>
              </a:spcBef>
              <a:buNone/>
              <a:defRPr/>
            </a:pPr>
            <a:r>
              <a:rPr lang="en-US" sz="2400" dirty="0"/>
              <a:t>Variables: L, </a:t>
            </a:r>
            <a:r>
              <a:rPr lang="en-US" sz="2400" dirty="0" err="1"/>
              <a:t>Dest</a:t>
            </a:r>
            <a:r>
              <a:rPr lang="en-US" sz="2400" dirty="0"/>
              <a:t>, </a:t>
            </a:r>
            <a:r>
              <a:rPr lang="en-US" sz="2400" dirty="0" err="1"/>
              <a:t>Pkg</a:t>
            </a:r>
            <a:endParaRPr lang="en-US" sz="2400" dirty="0"/>
          </a:p>
          <a:p>
            <a:pPr marL="0" indent="0" defTabSz="914400">
              <a:spcBef>
                <a:spcPts val="0"/>
              </a:spcBef>
              <a:buNone/>
              <a:defRPr/>
            </a:pPr>
            <a:endParaRPr lang="en-US" sz="2400" dirty="0"/>
          </a:p>
          <a:p>
            <a:pPr marL="0" indent="0" defTabSz="914400">
              <a:spcBef>
                <a:spcPts val="0"/>
              </a:spcBef>
              <a:buNone/>
              <a:defRPr/>
            </a:pPr>
            <a:r>
              <a:rPr lang="en-US" sz="2400" dirty="0"/>
              <a:t>Unload:</a:t>
            </a:r>
          </a:p>
          <a:p>
            <a:pPr marL="0" indent="0" defTabSz="914400">
              <a:spcBef>
                <a:spcPts val="0"/>
              </a:spcBef>
              <a:buNone/>
              <a:defRPr/>
            </a:pPr>
            <a:r>
              <a:rPr lang="en-US" sz="2400" dirty="0"/>
              <a:t>P: At(</a:t>
            </a:r>
            <a:r>
              <a:rPr lang="en-US" sz="2400" dirty="0" err="1"/>
              <a:t>Rocket,Dest</a:t>
            </a:r>
            <a:r>
              <a:rPr lang="en-US" sz="2400" dirty="0"/>
              <a:t>), Loaded(</a:t>
            </a:r>
            <a:r>
              <a:rPr lang="en-US" sz="2400" dirty="0" err="1"/>
              <a:t>Pkg,Rocket</a:t>
            </a:r>
            <a:r>
              <a:rPr lang="en-US" sz="2400" dirty="0"/>
              <a:t>)</a:t>
            </a:r>
          </a:p>
          <a:p>
            <a:pPr marL="0" indent="0" defTabSz="914400">
              <a:spcBef>
                <a:spcPts val="0"/>
              </a:spcBef>
              <a:buNone/>
              <a:defRPr/>
            </a:pPr>
            <a:r>
              <a:rPr lang="en-US" sz="2400" dirty="0"/>
              <a:t>A: Unloaded(</a:t>
            </a:r>
            <a:r>
              <a:rPr lang="en-US" sz="2400" dirty="0" err="1"/>
              <a:t>Pkg,Dest</a:t>
            </a:r>
            <a:r>
              <a:rPr lang="en-US" sz="2400" dirty="0"/>
              <a:t>)</a:t>
            </a:r>
          </a:p>
          <a:p>
            <a:pPr marL="0" indent="0" defTabSz="914400">
              <a:spcBef>
                <a:spcPts val="0"/>
              </a:spcBef>
              <a:buNone/>
              <a:defRPr/>
            </a:pPr>
            <a:r>
              <a:rPr lang="en-US" sz="2400" dirty="0"/>
              <a:t>D: Loaded(</a:t>
            </a:r>
            <a:r>
              <a:rPr lang="en-US" sz="2400" dirty="0" err="1"/>
              <a:t>Pkg,Rocket</a:t>
            </a:r>
            <a:r>
              <a:rPr lang="en-US" sz="2400" dirty="0"/>
              <a:t>)</a:t>
            </a:r>
          </a:p>
        </p:txBody>
      </p:sp>
      <p:sp>
        <p:nvSpPr>
          <p:cNvPr id="4" name="TextBox 3">
            <a:extLst>
              <a:ext uri="{FF2B5EF4-FFF2-40B4-BE49-F238E27FC236}">
                <a16:creationId xmlns:a16="http://schemas.microsoft.com/office/drawing/2014/main" id="{53AA9321-A08B-6446-ADAE-43C15264BF78}"/>
              </a:ext>
            </a:extLst>
          </p:cNvPr>
          <p:cNvSpPr txBox="1"/>
          <p:nvPr/>
        </p:nvSpPr>
        <p:spPr>
          <a:xfrm>
            <a:off x="7353196" y="1363226"/>
            <a:ext cx="4286705" cy="400110"/>
          </a:xfrm>
          <a:prstGeom prst="rect">
            <a:avLst/>
          </a:prstGeom>
          <a:noFill/>
        </p:spPr>
        <p:txBody>
          <a:bodyPr wrap="square" rtlCol="0">
            <a:spAutoFit/>
          </a:bodyPr>
          <a:lstStyle/>
          <a:p>
            <a:r>
              <a:rPr lang="en-US" sz="2000" dirty="0">
                <a:solidFill>
                  <a:srgbClr val="C00000"/>
                </a:solidFill>
              </a:rPr>
              <a:t>No new variables needed for unload.</a:t>
            </a:r>
          </a:p>
        </p:txBody>
      </p:sp>
    </p:spTree>
    <p:extLst>
      <p:ext uri="{BB962C8B-B14F-4D97-AF65-F5344CB8AC3E}">
        <p14:creationId xmlns:p14="http://schemas.microsoft.com/office/powerpoint/2010/main" val="2907278920"/>
      </p:ext>
    </p:extLst>
  </p:cSld>
  <p:clrMapOvr>
    <a:masterClrMapping/>
  </p:clrMapOvr>
</p:sld>
</file>

<file path=ppt/slides/slide90.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sp>
        <p:nvSpPr>
          <p:cNvPr id="4" name="TextBox 3">
            <a:extLst>
              <a:ext uri="{FF2B5EF4-FFF2-40B4-BE49-F238E27FC236}">
                <a16:creationId xmlns:a16="http://schemas.microsoft.com/office/drawing/2014/main" id="{3C67ABC4-1CFC-7949-A902-D6085C33D96A}"/>
              </a:ext>
            </a:extLst>
          </p:cNvPr>
          <p:cNvSpPr txBox="1"/>
          <p:nvPr/>
        </p:nvSpPr>
        <p:spPr>
          <a:xfrm>
            <a:off x="1981200" y="1291229"/>
            <a:ext cx="1144865" cy="369332"/>
          </a:xfrm>
          <a:prstGeom prst="rect">
            <a:avLst/>
          </a:prstGeom>
          <a:noFill/>
        </p:spPr>
        <p:txBody>
          <a:bodyPr wrap="none" rtlCol="0">
            <a:spAutoFit/>
          </a:bodyPr>
          <a:lstStyle/>
          <a:p>
            <a:r>
              <a:rPr lang="en-US" dirty="0">
                <a:solidFill>
                  <a:srgbClr val="C00000"/>
                </a:solidFill>
              </a:rPr>
              <a:t>Start state</a:t>
            </a:r>
          </a:p>
        </p:txBody>
      </p:sp>
      <p:sp>
        <p:nvSpPr>
          <p:cNvPr id="23" name="TextBox 22">
            <a:extLst>
              <a:ext uri="{FF2B5EF4-FFF2-40B4-BE49-F238E27FC236}">
                <a16:creationId xmlns:a16="http://schemas.microsoft.com/office/drawing/2014/main" id="{7DEBFE46-69B4-5543-9063-AA9848025F26}"/>
              </a:ext>
            </a:extLst>
          </p:cNvPr>
          <p:cNvSpPr txBox="1"/>
          <p:nvPr/>
        </p:nvSpPr>
        <p:spPr>
          <a:xfrm>
            <a:off x="3917960" y="1260457"/>
            <a:ext cx="1512850" cy="369332"/>
          </a:xfrm>
          <a:prstGeom prst="rect">
            <a:avLst/>
          </a:prstGeom>
          <a:noFill/>
        </p:spPr>
        <p:txBody>
          <a:bodyPr wrap="none" rtlCol="0">
            <a:spAutoFit/>
          </a:bodyPr>
          <a:lstStyle/>
          <a:p>
            <a:r>
              <a:rPr lang="en-US" dirty="0">
                <a:solidFill>
                  <a:srgbClr val="C00000"/>
                </a:solidFill>
              </a:rPr>
              <a:t>Action Layer 1</a:t>
            </a:r>
          </a:p>
        </p:txBody>
      </p:sp>
      <p:sp>
        <p:nvSpPr>
          <p:cNvPr id="24" name="TextBox 23">
            <a:extLst>
              <a:ext uri="{FF2B5EF4-FFF2-40B4-BE49-F238E27FC236}">
                <a16:creationId xmlns:a16="http://schemas.microsoft.com/office/drawing/2014/main" id="{4B28EE79-2FD6-714F-868C-11BA6E54C370}"/>
              </a:ext>
            </a:extLst>
          </p:cNvPr>
          <p:cNvSpPr txBox="1"/>
          <p:nvPr/>
        </p:nvSpPr>
        <p:spPr>
          <a:xfrm>
            <a:off x="5764377" y="1260457"/>
            <a:ext cx="1788631" cy="369332"/>
          </a:xfrm>
          <a:prstGeom prst="rect">
            <a:avLst/>
          </a:prstGeom>
          <a:noFill/>
        </p:spPr>
        <p:txBody>
          <a:bodyPr wrap="none" rtlCol="0">
            <a:spAutoFit/>
          </a:bodyPr>
          <a:lstStyle/>
          <a:p>
            <a:r>
              <a:rPr lang="en-US" dirty="0">
                <a:solidFill>
                  <a:srgbClr val="C00000"/>
                </a:solidFill>
              </a:rPr>
              <a:t>Predicate Layer 1</a:t>
            </a:r>
          </a:p>
        </p:txBody>
      </p:sp>
    </p:spTree>
    <p:extLst>
      <p:ext uri="{BB962C8B-B14F-4D97-AF65-F5344CB8AC3E}">
        <p14:creationId xmlns:p14="http://schemas.microsoft.com/office/powerpoint/2010/main" val="1537637061"/>
      </p:ext>
    </p:extLst>
  </p:cSld>
  <p:clrMapOvr>
    <a:masterClrMapping/>
  </p:clrMapOvr>
</p:sld>
</file>

<file path=ppt/slides/slide91.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98120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435812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435585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66141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66141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699760"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435585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98894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98894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98894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66053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67929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65913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65913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517370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517370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515607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515607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71381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44531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70820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43970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70820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43970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70259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43409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435585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435585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50599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49396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67353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59683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2230550" y="4620748"/>
            <a:ext cx="5613909" cy="1754326"/>
          </a:xfrm>
          <a:prstGeom prst="rect">
            <a:avLst/>
          </a:prstGeom>
          <a:noFill/>
        </p:spPr>
        <p:txBody>
          <a:bodyPr wrap="none" rtlCol="0">
            <a:spAutoFit/>
          </a:bodyPr>
          <a:lstStyle/>
          <a:p>
            <a:r>
              <a:rPr lang="en-US" dirty="0" err="1">
                <a:solidFill>
                  <a:srgbClr val="C00000"/>
                </a:solidFill>
                <a:ea typeface="Calibri" charset="0"/>
                <a:cs typeface="Calibri" charset="0"/>
              </a:rPr>
              <a:t>Mutex</a:t>
            </a:r>
            <a:r>
              <a:rPr lang="en-US" dirty="0">
                <a:solidFill>
                  <a:srgbClr val="C00000"/>
                </a:solidFill>
                <a:ea typeface="Calibri" charset="0"/>
                <a:cs typeface="Calibri" charset="0"/>
              </a:rPr>
              <a:t> Actions</a:t>
            </a:r>
          </a:p>
          <a:p>
            <a:r>
              <a:rPr lang="en-US" dirty="0">
                <a:solidFill>
                  <a:srgbClr val="C00000"/>
                </a:solidFill>
                <a:ea typeface="Calibri" charset="0"/>
                <a:cs typeface="Calibri" charset="0"/>
              </a:rPr>
              <a:t>Interference: </a:t>
            </a:r>
          </a:p>
          <a:p>
            <a:r>
              <a:rPr lang="en-US" dirty="0">
                <a:solidFill>
                  <a:srgbClr val="C00000"/>
                </a:solidFill>
                <a:ea typeface="Calibri" charset="0"/>
                <a:cs typeface="Calibri" charset="0"/>
              </a:rPr>
              <a:t>	Move deletes At which is a precondition of Load</a:t>
            </a:r>
          </a:p>
          <a:p>
            <a:r>
              <a:rPr lang="en-US" dirty="0">
                <a:solidFill>
                  <a:srgbClr val="C00000"/>
                </a:solidFill>
                <a:ea typeface="Calibri" charset="0"/>
                <a:cs typeface="Calibri" charset="0"/>
              </a:rPr>
              <a:t>Inconsistent:</a:t>
            </a:r>
          </a:p>
          <a:p>
            <a:r>
              <a:rPr lang="en-US" dirty="0">
                <a:solidFill>
                  <a:srgbClr val="C00000"/>
                </a:solidFill>
                <a:ea typeface="Calibri" charset="0"/>
                <a:cs typeface="Calibri" charset="0"/>
              </a:rPr>
              <a:t>	Move deletes At but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adds it</a:t>
            </a:r>
          </a:p>
          <a:p>
            <a:r>
              <a:rPr lang="en-US" dirty="0">
                <a:solidFill>
                  <a:srgbClr val="C00000"/>
                </a:solidFill>
                <a:ea typeface="Calibri" charset="0"/>
                <a:cs typeface="Calibri" charset="0"/>
              </a:rPr>
              <a:t>	Move deletes Has-Fuel but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adds it </a:t>
            </a:r>
          </a:p>
        </p:txBody>
      </p:sp>
      <p:cxnSp>
        <p:nvCxnSpPr>
          <p:cNvPr id="53" name="Curved Connector 52"/>
          <p:cNvCxnSpPr/>
          <p:nvPr/>
        </p:nvCxnSpPr>
        <p:spPr>
          <a:xfrm rot="5400000">
            <a:off x="6374644" y="1991872"/>
            <a:ext cx="440465" cy="2"/>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54" name="TextBox 53"/>
          <p:cNvSpPr txBox="1"/>
          <p:nvPr/>
        </p:nvSpPr>
        <p:spPr>
          <a:xfrm>
            <a:off x="8523203" y="4620748"/>
            <a:ext cx="3101375" cy="1754326"/>
          </a:xfrm>
          <a:prstGeom prst="rect">
            <a:avLst/>
          </a:prstGeom>
          <a:noFill/>
        </p:spPr>
        <p:txBody>
          <a:bodyPr wrap="square" rtlCol="0">
            <a:spAutoFit/>
          </a:bodyPr>
          <a:lstStyle/>
          <a:p>
            <a:r>
              <a:rPr lang="en-US" dirty="0">
                <a:solidFill>
                  <a:srgbClr val="C00000"/>
                </a:solidFill>
                <a:ea typeface="Calibri" charset="0"/>
                <a:cs typeface="Calibri" charset="0"/>
              </a:rPr>
              <a:t>Mutex Predicates:</a:t>
            </a:r>
          </a:p>
          <a:p>
            <a:r>
              <a:rPr lang="en-US" dirty="0">
                <a:solidFill>
                  <a:srgbClr val="C00000"/>
                </a:solidFill>
                <a:ea typeface="Calibri" charset="0"/>
                <a:cs typeface="Calibri" charset="0"/>
              </a:rPr>
              <a:t>- At(</a:t>
            </a:r>
            <a:r>
              <a:rPr lang="en-US" dirty="0" err="1">
                <a:solidFill>
                  <a:srgbClr val="C00000"/>
                </a:solidFill>
                <a:ea typeface="Calibri" charset="0"/>
                <a:cs typeface="Calibri" charset="0"/>
              </a:rPr>
              <a:t>Rocket,LocB</a:t>
            </a:r>
            <a:r>
              <a:rPr lang="en-US" dirty="0">
                <a:solidFill>
                  <a:srgbClr val="C00000"/>
                </a:solidFill>
                <a:ea typeface="Calibri" charset="0"/>
                <a:cs typeface="Calibri" charset="0"/>
              </a:rPr>
              <a:t>) and </a:t>
            </a:r>
          </a:p>
          <a:p>
            <a:r>
              <a:rPr lang="en-US" dirty="0">
                <a:solidFill>
                  <a:srgbClr val="C00000"/>
                </a:solidFill>
                <a:ea typeface="Calibri" charset="0"/>
                <a:cs typeface="Calibri" charset="0"/>
              </a:rPr>
              <a:t>At(</a:t>
            </a:r>
            <a:r>
              <a:rPr lang="en-US" dirty="0" err="1">
                <a:solidFill>
                  <a:srgbClr val="C00000"/>
                </a:solidFill>
                <a:ea typeface="Calibri" charset="0"/>
                <a:cs typeface="Calibri" charset="0"/>
              </a:rPr>
              <a:t>Rocket,LocA</a:t>
            </a:r>
            <a:r>
              <a:rPr lang="en-US" dirty="0">
                <a:solidFill>
                  <a:srgbClr val="C00000"/>
                </a:solidFill>
                <a:ea typeface="Calibri" charset="0"/>
                <a:cs typeface="Calibri" charset="0"/>
              </a:rPr>
              <a:t>) because </a:t>
            </a:r>
          </a:p>
          <a:p>
            <a:r>
              <a:rPr lang="en-US" dirty="0">
                <a:solidFill>
                  <a:srgbClr val="C00000"/>
                </a:solidFill>
                <a:ea typeface="Calibri" charset="0"/>
                <a:cs typeface="Calibri" charset="0"/>
              </a:rPr>
              <a:t>Move and </a:t>
            </a:r>
            <a:r>
              <a:rPr lang="en-US" dirty="0" err="1">
                <a:solidFill>
                  <a:srgbClr val="C00000"/>
                </a:solidFill>
                <a:ea typeface="Calibri" charset="0"/>
                <a:cs typeface="Calibri" charset="0"/>
              </a:rPr>
              <a:t>noop</a:t>
            </a:r>
            <a:r>
              <a:rPr lang="en-US" dirty="0">
                <a:solidFill>
                  <a:srgbClr val="C00000"/>
                </a:solidFill>
                <a:ea typeface="Calibri" charset="0"/>
                <a:cs typeface="Calibri" charset="0"/>
              </a:rPr>
              <a:t> are </a:t>
            </a:r>
            <a:r>
              <a:rPr lang="en-US" dirty="0" err="1">
                <a:solidFill>
                  <a:srgbClr val="C00000"/>
                </a:solidFill>
                <a:ea typeface="Calibri" charset="0"/>
                <a:cs typeface="Calibri" charset="0"/>
              </a:rPr>
              <a:t>mutex</a:t>
            </a:r>
            <a:r>
              <a:rPr lang="en-US" dirty="0">
                <a:solidFill>
                  <a:srgbClr val="C00000"/>
                </a:solidFill>
                <a:ea typeface="Calibri" charset="0"/>
                <a:cs typeface="Calibri" charset="0"/>
              </a:rPr>
              <a:t> actions</a:t>
            </a:r>
          </a:p>
          <a:p>
            <a:r>
              <a:rPr lang="en-US" dirty="0">
                <a:solidFill>
                  <a:srgbClr val="C00000"/>
                </a:solidFill>
                <a:ea typeface="Calibri" charset="0"/>
                <a:cs typeface="Calibri" charset="0"/>
              </a:rPr>
              <a:t>- What else?</a:t>
            </a:r>
          </a:p>
        </p:txBody>
      </p:sp>
      <p:cxnSp>
        <p:nvCxnSpPr>
          <p:cNvPr id="64" name="Curved Connector 63"/>
          <p:cNvCxnSpPr/>
          <p:nvPr/>
        </p:nvCxnSpPr>
        <p:spPr>
          <a:xfrm rot="5400000">
            <a:off x="6230999" y="2135521"/>
            <a:ext cx="846101" cy="118345"/>
          </a:xfrm>
          <a:prstGeom prst="curvedConnector3">
            <a:avLst>
              <a:gd name="adj1" fmla="val 50000"/>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1158561628"/>
      </p:ext>
    </p:extLst>
  </p:cSld>
  <p:clrMapOvr>
    <a:masterClrMapping/>
  </p:clrMapOvr>
</p:sld>
</file>

<file path=ppt/slides/slide92.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86" name="TextBox 85">
            <a:extLst>
              <a:ext uri="{FF2B5EF4-FFF2-40B4-BE49-F238E27FC236}">
                <a16:creationId xmlns:a16="http://schemas.microsoft.com/office/drawing/2014/main" id="{CC3E1E9F-082D-F140-83EF-2278E1FBB2EE}"/>
              </a:ext>
            </a:extLst>
          </p:cNvPr>
          <p:cNvSpPr txBox="1"/>
          <p:nvPr/>
        </p:nvSpPr>
        <p:spPr>
          <a:xfrm>
            <a:off x="1550611" y="1219523"/>
            <a:ext cx="1144865" cy="369332"/>
          </a:xfrm>
          <a:prstGeom prst="rect">
            <a:avLst/>
          </a:prstGeom>
          <a:noFill/>
        </p:spPr>
        <p:txBody>
          <a:bodyPr wrap="none" rtlCol="0">
            <a:spAutoFit/>
          </a:bodyPr>
          <a:lstStyle/>
          <a:p>
            <a:r>
              <a:rPr lang="en-US" dirty="0">
                <a:solidFill>
                  <a:srgbClr val="C00000"/>
                </a:solidFill>
              </a:rPr>
              <a:t>Start state</a:t>
            </a:r>
          </a:p>
        </p:txBody>
      </p:sp>
      <p:sp>
        <p:nvSpPr>
          <p:cNvPr id="87" name="TextBox 86">
            <a:extLst>
              <a:ext uri="{FF2B5EF4-FFF2-40B4-BE49-F238E27FC236}">
                <a16:creationId xmlns:a16="http://schemas.microsoft.com/office/drawing/2014/main" id="{1D7A4722-0756-9542-935F-A13319A6870F}"/>
              </a:ext>
            </a:extLst>
          </p:cNvPr>
          <p:cNvSpPr txBox="1"/>
          <p:nvPr/>
        </p:nvSpPr>
        <p:spPr>
          <a:xfrm>
            <a:off x="3487371" y="1188751"/>
            <a:ext cx="1512850" cy="369332"/>
          </a:xfrm>
          <a:prstGeom prst="rect">
            <a:avLst/>
          </a:prstGeom>
          <a:noFill/>
        </p:spPr>
        <p:txBody>
          <a:bodyPr wrap="none" rtlCol="0">
            <a:spAutoFit/>
          </a:bodyPr>
          <a:lstStyle/>
          <a:p>
            <a:r>
              <a:rPr lang="en-US" dirty="0">
                <a:solidFill>
                  <a:srgbClr val="C00000"/>
                </a:solidFill>
              </a:rPr>
              <a:t>Action Layer 1</a:t>
            </a:r>
          </a:p>
        </p:txBody>
      </p:sp>
      <p:sp>
        <p:nvSpPr>
          <p:cNvPr id="88" name="TextBox 87">
            <a:extLst>
              <a:ext uri="{FF2B5EF4-FFF2-40B4-BE49-F238E27FC236}">
                <a16:creationId xmlns:a16="http://schemas.microsoft.com/office/drawing/2014/main" id="{91CDE1DA-9A25-DA4F-8AD0-84D41D118D9C}"/>
              </a:ext>
            </a:extLst>
          </p:cNvPr>
          <p:cNvSpPr txBox="1"/>
          <p:nvPr/>
        </p:nvSpPr>
        <p:spPr>
          <a:xfrm>
            <a:off x="5333788" y="1188751"/>
            <a:ext cx="1788631" cy="369332"/>
          </a:xfrm>
          <a:prstGeom prst="rect">
            <a:avLst/>
          </a:prstGeom>
          <a:noFill/>
        </p:spPr>
        <p:txBody>
          <a:bodyPr wrap="none" rtlCol="0">
            <a:spAutoFit/>
          </a:bodyPr>
          <a:lstStyle/>
          <a:p>
            <a:r>
              <a:rPr lang="en-US" dirty="0">
                <a:solidFill>
                  <a:srgbClr val="C00000"/>
                </a:solidFill>
              </a:rPr>
              <a:t>Predicate Layer 1</a:t>
            </a:r>
          </a:p>
        </p:txBody>
      </p:sp>
      <p:sp>
        <p:nvSpPr>
          <p:cNvPr id="89" name="TextBox 88">
            <a:extLst>
              <a:ext uri="{FF2B5EF4-FFF2-40B4-BE49-F238E27FC236}">
                <a16:creationId xmlns:a16="http://schemas.microsoft.com/office/drawing/2014/main" id="{71132F11-F9EC-EF4D-972A-F5FBB7910B11}"/>
              </a:ext>
            </a:extLst>
          </p:cNvPr>
          <p:cNvSpPr txBox="1"/>
          <p:nvPr/>
        </p:nvSpPr>
        <p:spPr>
          <a:xfrm>
            <a:off x="7432651" y="1197817"/>
            <a:ext cx="1512850" cy="369332"/>
          </a:xfrm>
          <a:prstGeom prst="rect">
            <a:avLst/>
          </a:prstGeom>
          <a:noFill/>
        </p:spPr>
        <p:txBody>
          <a:bodyPr wrap="none" rtlCol="0">
            <a:spAutoFit/>
          </a:bodyPr>
          <a:lstStyle/>
          <a:p>
            <a:r>
              <a:rPr lang="en-US" dirty="0">
                <a:solidFill>
                  <a:srgbClr val="C00000"/>
                </a:solidFill>
              </a:rPr>
              <a:t>Action Layer 2</a:t>
            </a:r>
          </a:p>
        </p:txBody>
      </p:sp>
      <p:sp>
        <p:nvSpPr>
          <p:cNvPr id="90" name="TextBox 89">
            <a:extLst>
              <a:ext uri="{FF2B5EF4-FFF2-40B4-BE49-F238E27FC236}">
                <a16:creationId xmlns:a16="http://schemas.microsoft.com/office/drawing/2014/main" id="{15642125-95F8-1F4A-9A9A-CD447B73B0BF}"/>
              </a:ext>
            </a:extLst>
          </p:cNvPr>
          <p:cNvSpPr txBox="1"/>
          <p:nvPr/>
        </p:nvSpPr>
        <p:spPr>
          <a:xfrm>
            <a:off x="9279068" y="1197817"/>
            <a:ext cx="1788631" cy="369332"/>
          </a:xfrm>
          <a:prstGeom prst="rect">
            <a:avLst/>
          </a:prstGeom>
          <a:noFill/>
        </p:spPr>
        <p:txBody>
          <a:bodyPr wrap="none" rtlCol="0">
            <a:spAutoFit/>
          </a:bodyPr>
          <a:lstStyle/>
          <a:p>
            <a:r>
              <a:rPr lang="en-US" dirty="0">
                <a:solidFill>
                  <a:srgbClr val="C00000"/>
                </a:solidFill>
              </a:rPr>
              <a:t>Predicate Layer 2</a:t>
            </a:r>
          </a:p>
        </p:txBody>
      </p:sp>
    </p:spTree>
    <p:extLst>
      <p:ext uri="{BB962C8B-B14F-4D97-AF65-F5344CB8AC3E}">
        <p14:creationId xmlns:p14="http://schemas.microsoft.com/office/powerpoint/2010/main" val="1202318646"/>
      </p:ext>
    </p:extLst>
  </p:cSld>
  <p:clrMapOvr>
    <a:masterClrMapping/>
  </p:clrMapOvr>
</p:sld>
</file>

<file path=ppt/slides/slide93.xml><?xml version="1.0" encoding="utf-8"?>
<p:sld xmlns:a="http://schemas.openxmlformats.org/drawingml/2006/main" xmlns:r="http://schemas.openxmlformats.org/officeDocument/2006/relationships" xmlns:p="http://schemas.openxmlformats.org/presentationml/2006/main" show="0">
  <p:cSld>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dirty="0"/>
              <a:t>Rocket Ship </a:t>
            </a:r>
            <a:r>
              <a:rPr lang="en-US" dirty="0" err="1"/>
              <a:t>GraphPlan</a:t>
            </a:r>
            <a:r>
              <a:rPr lang="en-US" dirty="0"/>
              <a:t> Graph</a:t>
            </a:r>
          </a:p>
        </p:txBody>
      </p:sp>
      <p:sp>
        <p:nvSpPr>
          <p:cNvPr id="3" name="Content Placeholder 2"/>
          <p:cNvSpPr>
            <a:spLocks noGrp="1"/>
          </p:cNvSpPr>
          <p:nvPr>
            <p:ph idx="1"/>
          </p:nvPr>
        </p:nvSpPr>
        <p:spPr>
          <a:xfrm>
            <a:off x="1604010" y="1600200"/>
            <a:ext cx="2152185" cy="4689088"/>
          </a:xfrm>
        </p:spPr>
        <p:txBody>
          <a:bodyPr>
            <a:normAutofit/>
          </a:bodyPr>
          <a:lstStyle/>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At(</a:t>
            </a:r>
            <a:r>
              <a:rPr lang="en-US" sz="1500" dirty="0" err="1">
                <a:ea typeface="Calibri" charset="0"/>
                <a:cs typeface="Calibri" charset="0"/>
              </a:rPr>
              <a:t>Rocket,LocA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Has-Fuel()</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G,LocA</a:t>
            </a:r>
            <a:r>
              <a:rPr lang="en-US" sz="1500" dirty="0">
                <a:ea typeface="Calibri" charset="0"/>
                <a:cs typeface="Calibri" charset="0"/>
              </a:rPr>
              <a:t>)</a:t>
            </a:r>
          </a:p>
          <a:p>
            <a:pPr marL="0" indent="0" defTabSz="914400">
              <a:spcBef>
                <a:spcPts val="0"/>
              </a:spcBef>
              <a:buNone/>
              <a:defRPr/>
            </a:pPr>
            <a:endParaRPr lang="en-US" sz="1500" dirty="0">
              <a:ea typeface="Calibri" charset="0"/>
              <a:cs typeface="Calibri" charset="0"/>
            </a:endParaRPr>
          </a:p>
          <a:p>
            <a:pPr marL="0" indent="0" defTabSz="914400">
              <a:spcBef>
                <a:spcPts val="0"/>
              </a:spcBef>
              <a:buNone/>
              <a:defRPr/>
            </a:pPr>
            <a:r>
              <a:rPr lang="en-US" sz="1500" dirty="0">
                <a:ea typeface="Calibri" charset="0"/>
                <a:cs typeface="Calibri" charset="0"/>
              </a:rPr>
              <a:t>Unloaded(</a:t>
            </a:r>
            <a:r>
              <a:rPr lang="en-US" sz="1500" dirty="0" err="1">
                <a:ea typeface="Calibri" charset="0"/>
                <a:cs typeface="Calibri" charset="0"/>
              </a:rPr>
              <a:t>O,LocA</a:t>
            </a:r>
            <a:r>
              <a:rPr lang="en-US" sz="1500" dirty="0">
                <a:ea typeface="Calibri" charset="0"/>
                <a:cs typeface="Calibri" charset="0"/>
              </a:rPr>
              <a:t>)</a:t>
            </a:r>
          </a:p>
        </p:txBody>
      </p:sp>
      <p:sp>
        <p:nvSpPr>
          <p:cNvPr id="5" name="TextBox 4"/>
          <p:cNvSpPr txBox="1"/>
          <p:nvPr/>
        </p:nvSpPr>
        <p:spPr>
          <a:xfrm>
            <a:off x="3980936"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6" name="TextBox 5"/>
          <p:cNvSpPr txBox="1"/>
          <p:nvPr/>
        </p:nvSpPr>
        <p:spPr>
          <a:xfrm>
            <a:off x="3978663"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8" name="Straight Connector 7"/>
          <p:cNvCxnSpPr/>
          <p:nvPr/>
        </p:nvCxnSpPr>
        <p:spPr>
          <a:xfrm flipV="1">
            <a:off x="3284220"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9" name="Straight Connector 8"/>
          <p:cNvCxnSpPr/>
          <p:nvPr/>
        </p:nvCxnSpPr>
        <p:spPr>
          <a:xfrm flipV="1">
            <a:off x="3284220"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12" name="Content Placeholder 2"/>
          <p:cNvSpPr txBox="1">
            <a:spLocks/>
          </p:cNvSpPr>
          <p:nvPr/>
        </p:nvSpPr>
        <p:spPr>
          <a:xfrm>
            <a:off x="5322570" y="1600201"/>
            <a:ext cx="2152185" cy="3520723"/>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13" name="TextBox 12"/>
          <p:cNvSpPr txBox="1"/>
          <p:nvPr/>
        </p:nvSpPr>
        <p:spPr>
          <a:xfrm>
            <a:off x="3978662"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19" name="Straight Connector 18"/>
          <p:cNvCxnSpPr>
            <a:endCxn id="5" idx="3"/>
          </p:cNvCxnSpPr>
          <p:nvPr/>
        </p:nvCxnSpPr>
        <p:spPr>
          <a:xfrm flipH="1">
            <a:off x="4611750" y="1780663"/>
            <a:ext cx="710820" cy="292943"/>
          </a:xfrm>
          <a:prstGeom prst="line">
            <a:avLst/>
          </a:prstGeom>
        </p:spPr>
        <p:style>
          <a:lnRef idx="2">
            <a:schemeClr val="accent1"/>
          </a:lnRef>
          <a:fillRef idx="0">
            <a:schemeClr val="accent1"/>
          </a:fillRef>
          <a:effectRef idx="1">
            <a:schemeClr val="accent1"/>
          </a:effectRef>
          <a:fontRef idx="minor">
            <a:schemeClr val="tx1"/>
          </a:fontRef>
        </p:style>
      </p:cxnSp>
      <p:cxnSp>
        <p:nvCxnSpPr>
          <p:cNvPr id="22" name="Straight Connector 21"/>
          <p:cNvCxnSpPr>
            <a:endCxn id="5" idx="3"/>
          </p:cNvCxnSpPr>
          <p:nvPr/>
        </p:nvCxnSpPr>
        <p:spPr>
          <a:xfrm flipH="1" flipV="1">
            <a:off x="4611750" y="2073606"/>
            <a:ext cx="709938" cy="147521"/>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5" name="Straight Connector 24"/>
          <p:cNvCxnSpPr>
            <a:endCxn id="5" idx="3"/>
          </p:cNvCxnSpPr>
          <p:nvPr/>
        </p:nvCxnSpPr>
        <p:spPr>
          <a:xfrm flipH="1" flipV="1">
            <a:off x="4611750" y="2073606"/>
            <a:ext cx="709938"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28" name="Straight Connector 27"/>
          <p:cNvCxnSpPr>
            <a:endCxn id="6" idx="1"/>
          </p:cNvCxnSpPr>
          <p:nvPr/>
        </p:nvCxnSpPr>
        <p:spPr>
          <a:xfrm>
            <a:off x="3283340" y="2235187"/>
            <a:ext cx="695323" cy="587989"/>
          </a:xfrm>
          <a:prstGeom prst="line">
            <a:avLst/>
          </a:prstGeom>
        </p:spPr>
        <p:style>
          <a:lnRef idx="2">
            <a:schemeClr val="accent1"/>
          </a:lnRef>
          <a:fillRef idx="0">
            <a:schemeClr val="accent1"/>
          </a:fillRef>
          <a:effectRef idx="1">
            <a:schemeClr val="accent1"/>
          </a:effectRef>
          <a:fontRef idx="minor">
            <a:schemeClr val="tx1"/>
          </a:fontRef>
        </p:style>
      </p:cxnSp>
      <p:cxnSp>
        <p:nvCxnSpPr>
          <p:cNvPr id="29" name="Straight Connector 28"/>
          <p:cNvCxnSpPr>
            <a:endCxn id="6" idx="1"/>
          </p:cNvCxnSpPr>
          <p:nvPr/>
        </p:nvCxnSpPr>
        <p:spPr>
          <a:xfrm flipV="1">
            <a:off x="3302106" y="2823176"/>
            <a:ext cx="676557"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33" name="Straight Connector 32"/>
          <p:cNvCxnSpPr>
            <a:endCxn id="13" idx="1"/>
          </p:cNvCxnSpPr>
          <p:nvPr/>
        </p:nvCxnSpPr>
        <p:spPr>
          <a:xfrm>
            <a:off x="3281945" y="2235187"/>
            <a:ext cx="696717" cy="1302299"/>
          </a:xfrm>
          <a:prstGeom prst="line">
            <a:avLst/>
          </a:prstGeom>
        </p:spPr>
        <p:style>
          <a:lnRef idx="2">
            <a:schemeClr val="accent1"/>
          </a:lnRef>
          <a:fillRef idx="0">
            <a:schemeClr val="accent1"/>
          </a:fillRef>
          <a:effectRef idx="1">
            <a:schemeClr val="accent1"/>
          </a:effectRef>
          <a:fontRef idx="minor">
            <a:schemeClr val="tx1"/>
          </a:fontRef>
        </p:style>
      </p:cxnSp>
      <p:cxnSp>
        <p:nvCxnSpPr>
          <p:cNvPr id="36" name="Straight Connector 35"/>
          <p:cNvCxnSpPr/>
          <p:nvPr/>
        </p:nvCxnSpPr>
        <p:spPr>
          <a:xfrm flipV="1">
            <a:off x="3281944"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38" name="Straight Connector 37"/>
          <p:cNvCxnSpPr>
            <a:endCxn id="6" idx="3"/>
          </p:cNvCxnSpPr>
          <p:nvPr/>
        </p:nvCxnSpPr>
        <p:spPr>
          <a:xfrm flipH="1" flipV="1">
            <a:off x="4796516" y="2823176"/>
            <a:ext cx="525173" cy="292941"/>
          </a:xfrm>
          <a:prstGeom prst="line">
            <a:avLst/>
          </a:prstGeom>
        </p:spPr>
        <p:style>
          <a:lnRef idx="2">
            <a:schemeClr val="accent1"/>
          </a:lnRef>
          <a:fillRef idx="0">
            <a:schemeClr val="accent1"/>
          </a:fillRef>
          <a:effectRef idx="1">
            <a:schemeClr val="accent1"/>
          </a:effectRef>
          <a:fontRef idx="minor">
            <a:schemeClr val="tx1"/>
          </a:fontRef>
        </p:style>
      </p:cxnSp>
      <p:cxnSp>
        <p:nvCxnSpPr>
          <p:cNvPr id="39" name="Straight Connector 38"/>
          <p:cNvCxnSpPr>
            <a:endCxn id="6" idx="3"/>
          </p:cNvCxnSpPr>
          <p:nvPr/>
        </p:nvCxnSpPr>
        <p:spPr>
          <a:xfrm flipH="1" flipV="1">
            <a:off x="4796516" y="2823176"/>
            <a:ext cx="537273"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40" name="Straight Connector 39"/>
          <p:cNvCxnSpPr>
            <a:endCxn id="13" idx="3"/>
          </p:cNvCxnSpPr>
          <p:nvPr/>
        </p:nvCxnSpPr>
        <p:spPr>
          <a:xfrm flipH="1">
            <a:off x="4778881" y="3537485"/>
            <a:ext cx="554907" cy="1"/>
          </a:xfrm>
          <a:prstGeom prst="line">
            <a:avLst/>
          </a:prstGeom>
        </p:spPr>
        <p:style>
          <a:lnRef idx="2">
            <a:schemeClr val="accent1"/>
          </a:lnRef>
          <a:fillRef idx="0">
            <a:schemeClr val="accent1"/>
          </a:fillRef>
          <a:effectRef idx="1">
            <a:schemeClr val="accent1"/>
          </a:effectRef>
          <a:fontRef idx="minor">
            <a:schemeClr val="tx1"/>
          </a:fontRef>
        </p:style>
      </p:cxnSp>
      <p:cxnSp>
        <p:nvCxnSpPr>
          <p:cNvPr id="41" name="Straight Connector 40"/>
          <p:cNvCxnSpPr>
            <a:endCxn id="13" idx="3"/>
          </p:cNvCxnSpPr>
          <p:nvPr/>
        </p:nvCxnSpPr>
        <p:spPr>
          <a:xfrm flipH="1" flipV="1">
            <a:off x="4778881" y="3537486"/>
            <a:ext cx="554907"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0" name="Straight Connector 49"/>
          <p:cNvCxnSpPr/>
          <p:nvPr/>
        </p:nvCxnSpPr>
        <p:spPr>
          <a:xfrm>
            <a:off x="3336624"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1" name="Rectangle 50"/>
          <p:cNvSpPr/>
          <p:nvPr/>
        </p:nvSpPr>
        <p:spPr>
          <a:xfrm>
            <a:off x="4068126"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58" name="Straight Connector 57"/>
          <p:cNvCxnSpPr/>
          <p:nvPr/>
        </p:nvCxnSpPr>
        <p:spPr>
          <a:xfrm>
            <a:off x="3331014"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59" name="Rectangle 58"/>
          <p:cNvSpPr/>
          <p:nvPr/>
        </p:nvSpPr>
        <p:spPr>
          <a:xfrm>
            <a:off x="4062516"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0" name="Straight Connector 59"/>
          <p:cNvCxnSpPr/>
          <p:nvPr/>
        </p:nvCxnSpPr>
        <p:spPr>
          <a:xfrm>
            <a:off x="3331014"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1" name="Rectangle 60"/>
          <p:cNvSpPr/>
          <p:nvPr/>
        </p:nvSpPr>
        <p:spPr>
          <a:xfrm>
            <a:off x="4062516"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62" name="Straight Connector 61"/>
          <p:cNvCxnSpPr/>
          <p:nvPr/>
        </p:nvCxnSpPr>
        <p:spPr>
          <a:xfrm>
            <a:off x="3325405"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63" name="Rectangle 62"/>
          <p:cNvSpPr/>
          <p:nvPr/>
        </p:nvSpPr>
        <p:spPr>
          <a:xfrm>
            <a:off x="4056907"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 name="Curved Connector 6"/>
          <p:cNvCxnSpPr>
            <a:stCxn id="5" idx="1"/>
            <a:endCxn id="6" idx="1"/>
          </p:cNvCxnSpPr>
          <p:nvPr/>
        </p:nvCxnSpPr>
        <p:spPr>
          <a:xfrm rot="10800000" flipV="1">
            <a:off x="3978664" y="2073606"/>
            <a:ext cx="2273" cy="749570"/>
          </a:xfrm>
          <a:prstGeom prst="curvedConnector3">
            <a:avLst>
              <a:gd name="adj1" fmla="val 10157193"/>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1" name="Curved Connector 30"/>
          <p:cNvCxnSpPr>
            <a:stCxn id="5" idx="1"/>
            <a:endCxn id="13" idx="1"/>
          </p:cNvCxnSpPr>
          <p:nvPr/>
        </p:nvCxnSpPr>
        <p:spPr>
          <a:xfrm rot="10800000" flipV="1">
            <a:off x="3978662" y="2073606"/>
            <a:ext cx="2274" cy="146388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34" name="Curved Connector 33"/>
          <p:cNvCxnSpPr>
            <a:endCxn id="61" idx="3"/>
          </p:cNvCxnSpPr>
          <p:nvPr/>
        </p:nvCxnSpPr>
        <p:spPr>
          <a:xfrm rot="5400000">
            <a:off x="4128808"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2" name="Curved Connector 41"/>
          <p:cNvCxnSpPr>
            <a:endCxn id="63" idx="2"/>
          </p:cNvCxnSpPr>
          <p:nvPr/>
        </p:nvCxnSpPr>
        <p:spPr>
          <a:xfrm rot="10800000" flipV="1">
            <a:off x="4116779"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3" name="Curved Connector 42"/>
          <p:cNvCxnSpPr>
            <a:stCxn id="5" idx="3"/>
            <a:endCxn id="5" idx="2"/>
          </p:cNvCxnSpPr>
          <p:nvPr/>
        </p:nvCxnSpPr>
        <p:spPr>
          <a:xfrm flipH="1">
            <a:off x="4296343" y="2073606"/>
            <a:ext cx="315407" cy="161582"/>
          </a:xfrm>
          <a:prstGeom prst="curvedConnector4">
            <a:avLst>
              <a:gd name="adj1" fmla="val -72478"/>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46" name="Curved Connector 45"/>
          <p:cNvCxnSpPr>
            <a:stCxn id="5" idx="3"/>
          </p:cNvCxnSpPr>
          <p:nvPr/>
        </p:nvCxnSpPr>
        <p:spPr>
          <a:xfrm flipH="1">
            <a:off x="4219640" y="2073606"/>
            <a:ext cx="392110" cy="621179"/>
          </a:xfrm>
          <a:prstGeom prst="curvedConnector4">
            <a:avLst>
              <a:gd name="adj1" fmla="val -58300"/>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
        <p:nvSpPr>
          <p:cNvPr id="37" name="TextBox 36"/>
          <p:cNvSpPr txBox="1"/>
          <p:nvPr/>
        </p:nvSpPr>
        <p:spPr>
          <a:xfrm>
            <a:off x="342833" y="5257389"/>
            <a:ext cx="11719731" cy="1477328"/>
          </a:xfrm>
          <a:prstGeom prst="rect">
            <a:avLst/>
          </a:prstGeom>
          <a:noFill/>
        </p:spPr>
        <p:txBody>
          <a:bodyPr wrap="square" rtlCol="0">
            <a:spAutoFit/>
          </a:bodyPr>
          <a:lstStyle/>
          <a:p>
            <a:r>
              <a:rPr lang="en-US" dirty="0">
                <a:solidFill>
                  <a:srgbClr val="C00000"/>
                </a:solidFill>
                <a:ea typeface="Calibri" charset="0"/>
                <a:cs typeface="Calibri" charset="0"/>
              </a:rPr>
              <a:t>At time 1: Move can be performed OR both Load actions </a:t>
            </a:r>
          </a:p>
          <a:p>
            <a:r>
              <a:rPr lang="en-US" dirty="0">
                <a:solidFill>
                  <a:srgbClr val="C00000"/>
                </a:solidFill>
                <a:ea typeface="Calibri" charset="0"/>
                <a:cs typeface="Calibri" charset="0"/>
              </a:rPr>
              <a:t>At time 2: Possible plans include:</a:t>
            </a:r>
          </a:p>
          <a:p>
            <a:r>
              <a:rPr lang="en-US" dirty="0">
                <a:solidFill>
                  <a:srgbClr val="C00000"/>
                </a:solidFill>
                <a:ea typeface="Calibri" charset="0"/>
                <a:cs typeface="Calibri" charset="0"/>
              </a:rPr>
              <a:t>			Load(G), Load(O),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 </a:t>
            </a:r>
            <a:r>
              <a:rPr lang="en-US" dirty="0">
                <a:solidFill>
                  <a:srgbClr val="C00000"/>
                </a:solidFill>
                <a:ea typeface="Calibri" charset="0"/>
                <a:cs typeface="Calibri" charset="0"/>
                <a:sym typeface="Wingdings" pitchFamily="2" charset="2"/>
              </a:rPr>
              <a:t> reachable goal in two steps but feasible in three</a:t>
            </a:r>
            <a:endParaRPr lang="en-US" dirty="0">
              <a:solidFill>
                <a:srgbClr val="C00000"/>
              </a:solidFill>
              <a:ea typeface="Calibri" charset="0"/>
              <a:cs typeface="Calibri" charset="0"/>
            </a:endParaRPr>
          </a:p>
          <a:p>
            <a:r>
              <a:rPr lang="en-US" dirty="0">
                <a:solidFill>
                  <a:srgbClr val="C00000"/>
                </a:solidFill>
                <a:ea typeface="Calibri" charset="0"/>
                <a:cs typeface="Calibri" charset="0"/>
              </a:rPr>
              <a:t>			Load(G),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a:t>
            </a:r>
          </a:p>
          <a:p>
            <a:r>
              <a:rPr lang="en-US" dirty="0">
                <a:solidFill>
                  <a:srgbClr val="C00000"/>
                </a:solidFill>
                <a:ea typeface="Calibri" charset="0"/>
                <a:cs typeface="Calibri" charset="0"/>
              </a:rPr>
              <a:t>			Load(O), Move(</a:t>
            </a:r>
            <a:r>
              <a:rPr lang="en-US" dirty="0" err="1">
                <a:solidFill>
                  <a:srgbClr val="C00000"/>
                </a:solidFill>
                <a:ea typeface="Calibri" charset="0"/>
                <a:cs typeface="Calibri" charset="0"/>
              </a:rPr>
              <a:t>LocB</a:t>
            </a:r>
            <a:r>
              <a:rPr lang="en-US" dirty="0">
                <a:solidFill>
                  <a:srgbClr val="C00000"/>
                </a:solidFill>
                <a:ea typeface="Calibri" charset="0"/>
                <a:cs typeface="Calibri" charset="0"/>
              </a:rPr>
              <a:t>)</a:t>
            </a:r>
          </a:p>
        </p:txBody>
      </p:sp>
      <p:sp>
        <p:nvSpPr>
          <p:cNvPr id="47" name="TextBox 46"/>
          <p:cNvSpPr txBox="1"/>
          <p:nvPr/>
        </p:nvSpPr>
        <p:spPr>
          <a:xfrm>
            <a:off x="7725571" y="1912023"/>
            <a:ext cx="630814" cy="323165"/>
          </a:xfrm>
          <a:prstGeom prst="rect">
            <a:avLst/>
          </a:prstGeom>
          <a:noFill/>
        </p:spPr>
        <p:txBody>
          <a:bodyPr wrap="none" rtlCol="0">
            <a:spAutoFit/>
          </a:bodyPr>
          <a:lstStyle/>
          <a:p>
            <a:r>
              <a:rPr lang="en-US" sz="1500" dirty="0">
                <a:ea typeface="Calibri" charset="0"/>
                <a:cs typeface="Calibri" charset="0"/>
              </a:rPr>
              <a:t>Move</a:t>
            </a:r>
          </a:p>
        </p:txBody>
      </p:sp>
      <p:sp>
        <p:nvSpPr>
          <p:cNvPr id="48" name="TextBox 47"/>
          <p:cNvSpPr txBox="1"/>
          <p:nvPr/>
        </p:nvSpPr>
        <p:spPr>
          <a:xfrm>
            <a:off x="7723298" y="2661593"/>
            <a:ext cx="817853" cy="323165"/>
          </a:xfrm>
          <a:prstGeom prst="rect">
            <a:avLst/>
          </a:prstGeom>
          <a:noFill/>
        </p:spPr>
        <p:txBody>
          <a:bodyPr wrap="none" rtlCol="0">
            <a:spAutoFit/>
          </a:bodyPr>
          <a:lstStyle/>
          <a:p>
            <a:r>
              <a:rPr lang="en-US" sz="1500" dirty="0">
                <a:ea typeface="Calibri" charset="0"/>
                <a:cs typeface="Calibri" charset="0"/>
              </a:rPr>
              <a:t>Load(G)</a:t>
            </a:r>
          </a:p>
        </p:txBody>
      </p:sp>
      <p:cxnSp>
        <p:nvCxnSpPr>
          <p:cNvPr id="49" name="Straight Connector 48"/>
          <p:cNvCxnSpPr/>
          <p:nvPr/>
        </p:nvCxnSpPr>
        <p:spPr>
          <a:xfrm flipV="1">
            <a:off x="7028855" y="2131949"/>
            <a:ext cx="695836" cy="80157"/>
          </a:xfrm>
          <a:prstGeom prst="line">
            <a:avLst/>
          </a:prstGeom>
        </p:spPr>
        <p:style>
          <a:lnRef idx="2">
            <a:schemeClr val="accent1"/>
          </a:lnRef>
          <a:fillRef idx="0">
            <a:schemeClr val="accent1"/>
          </a:fillRef>
          <a:effectRef idx="1">
            <a:schemeClr val="accent1"/>
          </a:effectRef>
          <a:fontRef idx="minor">
            <a:schemeClr val="tx1"/>
          </a:fontRef>
        </p:style>
      </p:cxnSp>
      <p:cxnSp>
        <p:nvCxnSpPr>
          <p:cNvPr id="52" name="Straight Connector 51"/>
          <p:cNvCxnSpPr/>
          <p:nvPr/>
        </p:nvCxnSpPr>
        <p:spPr>
          <a:xfrm flipV="1">
            <a:off x="7028855" y="2131948"/>
            <a:ext cx="695836" cy="529646"/>
          </a:xfrm>
          <a:prstGeom prst="line">
            <a:avLst/>
          </a:prstGeom>
        </p:spPr>
        <p:style>
          <a:lnRef idx="2">
            <a:schemeClr val="accent1"/>
          </a:lnRef>
          <a:fillRef idx="0">
            <a:schemeClr val="accent1"/>
          </a:fillRef>
          <a:effectRef idx="1">
            <a:schemeClr val="accent1"/>
          </a:effectRef>
          <a:fontRef idx="minor">
            <a:schemeClr val="tx1"/>
          </a:fontRef>
        </p:style>
      </p:cxnSp>
      <p:sp>
        <p:nvSpPr>
          <p:cNvPr id="53" name="Content Placeholder 2"/>
          <p:cNvSpPr txBox="1">
            <a:spLocks/>
          </p:cNvSpPr>
          <p:nvPr/>
        </p:nvSpPr>
        <p:spPr>
          <a:xfrm>
            <a:off x="8979095" y="1600200"/>
            <a:ext cx="2152185" cy="4689088"/>
          </a:xfrm>
          <a:prstGeom prst="rect">
            <a:avLst/>
          </a:prstGeom>
        </p:spPr>
        <p:txBody>
          <a:bodyPr vert="horz" lIns="91440" tIns="45720" rIns="91440" bIns="45720" rtlCol="0">
            <a:normAutofit/>
          </a:bodyPr>
          <a:lstStyle>
            <a:lvl1pPr marL="342900" indent="-342900" algn="l" defTabSz="457200" rtl="0" eaLnBrk="1" latinLnBrk="0" hangingPunct="1">
              <a:spcBef>
                <a:spcPct val="20000"/>
              </a:spcBef>
              <a:buFont typeface="Arial"/>
              <a:buChar char="•"/>
              <a:defRPr sz="3200" kern="1200">
                <a:solidFill>
                  <a:schemeClr val="tx1"/>
                </a:solidFill>
                <a:latin typeface="Calibri"/>
                <a:ea typeface="+mn-ea"/>
                <a:cs typeface="Calibri"/>
              </a:defRPr>
            </a:lvl1pPr>
            <a:lvl2pPr marL="742950" indent="-285750" algn="l" defTabSz="457200" rtl="0" eaLnBrk="1" latinLnBrk="0" hangingPunct="1">
              <a:spcBef>
                <a:spcPct val="20000"/>
              </a:spcBef>
              <a:buFont typeface="Arial"/>
              <a:buChar char="–"/>
              <a:defRPr sz="2800" kern="1200">
                <a:solidFill>
                  <a:schemeClr val="tx1"/>
                </a:solidFill>
                <a:latin typeface="Calibri"/>
                <a:ea typeface="+mn-ea"/>
                <a:cs typeface="Calibri"/>
              </a:defRPr>
            </a:lvl2pPr>
            <a:lvl3pPr marL="1143000" indent="-228600" algn="l" defTabSz="457200" rtl="0" eaLnBrk="1" latinLnBrk="0" hangingPunct="1">
              <a:spcBef>
                <a:spcPct val="20000"/>
              </a:spcBef>
              <a:buFont typeface="Arial"/>
              <a:buChar char="•"/>
              <a:defRPr sz="2400" kern="1200">
                <a:solidFill>
                  <a:schemeClr val="tx1"/>
                </a:solidFill>
                <a:latin typeface="Calibri"/>
                <a:ea typeface="+mn-ea"/>
                <a:cs typeface="Calibri"/>
              </a:defRPr>
            </a:lvl3pPr>
            <a:lvl4pPr marL="16002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4pPr>
            <a:lvl5pPr marL="2057400" indent="-228600" algn="l" defTabSz="457200" rtl="0" eaLnBrk="1" latinLnBrk="0" hangingPunct="1">
              <a:spcBef>
                <a:spcPct val="20000"/>
              </a:spcBef>
              <a:buFont typeface="Arial"/>
              <a:buChar char="»"/>
              <a:defRPr sz="2000" kern="1200">
                <a:solidFill>
                  <a:schemeClr val="tx1"/>
                </a:solidFill>
                <a:latin typeface="Calibri"/>
                <a:ea typeface="+mn-ea"/>
                <a:cs typeface="Calibri"/>
              </a:defRPr>
            </a:lvl5pPr>
            <a:lvl6pPr marL="2514600" indent="-228600" algn="l" defTabSz="457200" rtl="0" eaLnBrk="1" latinLnBrk="0" hangingPunct="1">
              <a:spcBef>
                <a:spcPct val="20000"/>
              </a:spcBef>
              <a:buFont typeface="Arial"/>
              <a:buChar char="•"/>
              <a:defRPr sz="2000" kern="1200">
                <a:solidFill>
                  <a:schemeClr val="tx1"/>
                </a:solidFill>
                <a:latin typeface="+mn-lt"/>
                <a:ea typeface="+mn-ea"/>
                <a:cs typeface="+mn-cs"/>
              </a:defRPr>
            </a:lvl6pPr>
            <a:lvl7pPr marL="2971800" indent="-228600" algn="l" defTabSz="457200" rtl="0" eaLnBrk="1" latinLnBrk="0" hangingPunct="1">
              <a:spcBef>
                <a:spcPct val="20000"/>
              </a:spcBef>
              <a:buFont typeface="Arial"/>
              <a:buChar char="•"/>
              <a:defRPr sz="2000" kern="1200">
                <a:solidFill>
                  <a:schemeClr val="tx1"/>
                </a:solidFill>
                <a:latin typeface="+mn-lt"/>
                <a:ea typeface="+mn-ea"/>
                <a:cs typeface="+mn-cs"/>
              </a:defRPr>
            </a:lvl7pPr>
            <a:lvl8pPr marL="3429000" indent="-228600" algn="l" defTabSz="457200" rtl="0" eaLnBrk="1" latinLnBrk="0" hangingPunct="1">
              <a:spcBef>
                <a:spcPct val="20000"/>
              </a:spcBef>
              <a:buFont typeface="Arial"/>
              <a:buChar char="•"/>
              <a:defRPr sz="2000" kern="1200">
                <a:solidFill>
                  <a:schemeClr val="tx1"/>
                </a:solidFill>
                <a:latin typeface="+mn-lt"/>
                <a:ea typeface="+mn-ea"/>
                <a:cs typeface="+mn-cs"/>
              </a:defRPr>
            </a:lvl8pPr>
            <a:lvl9pPr marL="3886200" indent="-228600" algn="l" defTabSz="457200" rtl="0" eaLnBrk="1" latinLnBrk="0" hangingPunct="1">
              <a:spcBef>
                <a:spcPct val="20000"/>
              </a:spcBef>
              <a:buFont typeface="Arial"/>
              <a:buChar char="•"/>
              <a:defRPr sz="2000" kern="1200">
                <a:solidFill>
                  <a:schemeClr val="tx1"/>
                </a:solidFill>
                <a:latin typeface="+mn-lt"/>
                <a:ea typeface="+mn-ea"/>
                <a:cs typeface="+mn-cs"/>
              </a:defRPr>
            </a:lvl9pPr>
          </a:lstStyle>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Rocket,LocB</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At(</a:t>
            </a:r>
            <a:r>
              <a:rPr lang="en-US" sz="1500" dirty="0" err="1">
                <a:latin typeface="+mn-lt"/>
                <a:ea typeface="Calibri" charset="0"/>
                <a:cs typeface="Calibri" charset="0"/>
              </a:rPr>
              <a:t>Rocket,LocA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Has-Fuel()</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G,LocA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Unloaded(</a:t>
            </a:r>
            <a:r>
              <a:rPr lang="en-US" sz="1500" dirty="0" err="1">
                <a:latin typeface="+mn-lt"/>
                <a:ea typeface="Calibri" charset="0"/>
                <a:cs typeface="Calibri" charset="0"/>
              </a:rPr>
              <a:t>O,LocA</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G,Rocket</a:t>
            </a:r>
            <a:r>
              <a:rPr lang="en-US" sz="1500" dirty="0">
                <a:latin typeface="+mn-lt"/>
                <a:ea typeface="Calibri" charset="0"/>
                <a:cs typeface="Calibri" charset="0"/>
              </a:rPr>
              <a:t>)</a:t>
            </a:r>
          </a:p>
          <a:p>
            <a:pPr marL="0" indent="0" defTabSz="914400">
              <a:spcBef>
                <a:spcPts val="0"/>
              </a:spcBef>
              <a:buNone/>
            </a:pPr>
            <a:endParaRPr lang="en-US" sz="1500" dirty="0">
              <a:latin typeface="+mn-lt"/>
              <a:ea typeface="Calibri" charset="0"/>
              <a:cs typeface="Calibri" charset="0"/>
            </a:endParaRPr>
          </a:p>
          <a:p>
            <a:pPr marL="0" indent="0" defTabSz="914400">
              <a:spcBef>
                <a:spcPts val="0"/>
              </a:spcBef>
              <a:buNone/>
            </a:pPr>
            <a:r>
              <a:rPr lang="en-US" sz="1500" dirty="0">
                <a:latin typeface="+mn-lt"/>
                <a:ea typeface="Calibri" charset="0"/>
                <a:cs typeface="Calibri" charset="0"/>
              </a:rPr>
              <a:t>Loaded(</a:t>
            </a:r>
            <a:r>
              <a:rPr lang="en-US" sz="1500" dirty="0" err="1">
                <a:latin typeface="+mn-lt"/>
                <a:ea typeface="Calibri" charset="0"/>
                <a:cs typeface="Calibri" charset="0"/>
              </a:rPr>
              <a:t>O,Rocket</a:t>
            </a:r>
            <a:r>
              <a:rPr lang="en-US" sz="1500" dirty="0">
                <a:latin typeface="+mn-lt"/>
                <a:ea typeface="Calibri" charset="0"/>
                <a:cs typeface="Calibri" charset="0"/>
              </a:rPr>
              <a:t>)</a:t>
            </a:r>
          </a:p>
        </p:txBody>
      </p:sp>
      <p:sp>
        <p:nvSpPr>
          <p:cNvPr id="54" name="TextBox 53"/>
          <p:cNvSpPr txBox="1"/>
          <p:nvPr/>
        </p:nvSpPr>
        <p:spPr>
          <a:xfrm>
            <a:off x="7723297" y="3375903"/>
            <a:ext cx="800219" cy="323165"/>
          </a:xfrm>
          <a:prstGeom prst="rect">
            <a:avLst/>
          </a:prstGeom>
          <a:noFill/>
        </p:spPr>
        <p:txBody>
          <a:bodyPr wrap="none" rtlCol="0">
            <a:spAutoFit/>
          </a:bodyPr>
          <a:lstStyle/>
          <a:p>
            <a:r>
              <a:rPr lang="en-US" sz="1500" dirty="0">
                <a:ea typeface="Calibri" charset="0"/>
                <a:cs typeface="Calibri" charset="0"/>
              </a:rPr>
              <a:t>Load(O)</a:t>
            </a:r>
          </a:p>
        </p:txBody>
      </p:sp>
      <p:cxnSp>
        <p:nvCxnSpPr>
          <p:cNvPr id="55" name="Straight Connector 54"/>
          <p:cNvCxnSpPr>
            <a:endCxn id="52" idx="3"/>
          </p:cNvCxnSpPr>
          <p:nvPr/>
        </p:nvCxnSpPr>
        <p:spPr>
          <a:xfrm flipH="1">
            <a:off x="8395947" y="1780663"/>
            <a:ext cx="671258"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56" name="Straight Connector 55"/>
          <p:cNvCxnSpPr>
            <a:endCxn id="52" idx="3"/>
          </p:cNvCxnSpPr>
          <p:nvPr/>
        </p:nvCxnSpPr>
        <p:spPr>
          <a:xfrm flipH="1" flipV="1">
            <a:off x="8395947" y="2073605"/>
            <a:ext cx="670376" cy="147522"/>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57" name="Straight Connector 56"/>
          <p:cNvCxnSpPr>
            <a:endCxn id="52" idx="3"/>
          </p:cNvCxnSpPr>
          <p:nvPr/>
        </p:nvCxnSpPr>
        <p:spPr>
          <a:xfrm flipH="1" flipV="1">
            <a:off x="8395947" y="2073606"/>
            <a:ext cx="670376" cy="602047"/>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64" name="Straight Connector 63"/>
          <p:cNvCxnSpPr/>
          <p:nvPr/>
        </p:nvCxnSpPr>
        <p:spPr>
          <a:xfrm>
            <a:off x="7027975" y="2235187"/>
            <a:ext cx="695323" cy="587988"/>
          </a:xfrm>
          <a:prstGeom prst="line">
            <a:avLst/>
          </a:prstGeom>
        </p:spPr>
        <p:style>
          <a:lnRef idx="2">
            <a:schemeClr val="accent1"/>
          </a:lnRef>
          <a:fillRef idx="0">
            <a:schemeClr val="accent1"/>
          </a:fillRef>
          <a:effectRef idx="1">
            <a:schemeClr val="accent1"/>
          </a:effectRef>
          <a:fontRef idx="minor">
            <a:schemeClr val="tx1"/>
          </a:fontRef>
        </p:style>
      </p:cxnSp>
      <p:cxnSp>
        <p:nvCxnSpPr>
          <p:cNvPr id="65" name="Straight Connector 64"/>
          <p:cNvCxnSpPr/>
          <p:nvPr/>
        </p:nvCxnSpPr>
        <p:spPr>
          <a:xfrm flipV="1">
            <a:off x="7046741" y="2823176"/>
            <a:ext cx="676556" cy="309721"/>
          </a:xfrm>
          <a:prstGeom prst="line">
            <a:avLst/>
          </a:prstGeom>
        </p:spPr>
        <p:style>
          <a:lnRef idx="2">
            <a:schemeClr val="accent1"/>
          </a:lnRef>
          <a:fillRef idx="0">
            <a:schemeClr val="accent1"/>
          </a:fillRef>
          <a:effectRef idx="1">
            <a:schemeClr val="accent1"/>
          </a:effectRef>
          <a:fontRef idx="minor">
            <a:schemeClr val="tx1"/>
          </a:fontRef>
        </p:style>
      </p:cxnSp>
      <p:cxnSp>
        <p:nvCxnSpPr>
          <p:cNvPr id="66" name="Straight Connector 65"/>
          <p:cNvCxnSpPr>
            <a:endCxn id="66" idx="1"/>
          </p:cNvCxnSpPr>
          <p:nvPr/>
        </p:nvCxnSpPr>
        <p:spPr>
          <a:xfrm>
            <a:off x="7026580" y="2235187"/>
            <a:ext cx="696716" cy="1302298"/>
          </a:xfrm>
          <a:prstGeom prst="line">
            <a:avLst/>
          </a:prstGeom>
        </p:spPr>
        <p:style>
          <a:lnRef idx="2">
            <a:schemeClr val="accent1"/>
          </a:lnRef>
          <a:fillRef idx="0">
            <a:schemeClr val="accent1"/>
          </a:fillRef>
          <a:effectRef idx="1">
            <a:schemeClr val="accent1"/>
          </a:effectRef>
          <a:fontRef idx="minor">
            <a:schemeClr val="tx1"/>
          </a:fontRef>
        </p:style>
      </p:cxnSp>
      <p:cxnSp>
        <p:nvCxnSpPr>
          <p:cNvPr id="67" name="Straight Connector 66"/>
          <p:cNvCxnSpPr/>
          <p:nvPr/>
        </p:nvCxnSpPr>
        <p:spPr>
          <a:xfrm flipV="1">
            <a:off x="7026579" y="3537485"/>
            <a:ext cx="696718" cy="47434"/>
          </a:xfrm>
          <a:prstGeom prst="line">
            <a:avLst/>
          </a:prstGeom>
        </p:spPr>
        <p:style>
          <a:lnRef idx="2">
            <a:schemeClr val="accent1"/>
          </a:lnRef>
          <a:fillRef idx="0">
            <a:schemeClr val="accent1"/>
          </a:fillRef>
          <a:effectRef idx="1">
            <a:schemeClr val="accent1"/>
          </a:effectRef>
          <a:fontRef idx="minor">
            <a:schemeClr val="tx1"/>
          </a:fontRef>
        </p:style>
      </p:cxnSp>
      <p:cxnSp>
        <p:nvCxnSpPr>
          <p:cNvPr id="68" name="Straight Connector 67"/>
          <p:cNvCxnSpPr/>
          <p:nvPr/>
        </p:nvCxnSpPr>
        <p:spPr>
          <a:xfrm flipH="1" flipV="1">
            <a:off x="8582829" y="2823175"/>
            <a:ext cx="483495" cy="292942"/>
          </a:xfrm>
          <a:prstGeom prst="line">
            <a:avLst/>
          </a:prstGeom>
        </p:spPr>
        <p:style>
          <a:lnRef idx="2">
            <a:schemeClr val="accent1"/>
          </a:lnRef>
          <a:fillRef idx="0">
            <a:schemeClr val="accent1"/>
          </a:fillRef>
          <a:effectRef idx="1">
            <a:schemeClr val="accent1"/>
          </a:effectRef>
          <a:fontRef idx="minor">
            <a:schemeClr val="tx1"/>
          </a:fontRef>
        </p:style>
      </p:cxnSp>
      <p:cxnSp>
        <p:nvCxnSpPr>
          <p:cNvPr id="69" name="Straight Connector 68"/>
          <p:cNvCxnSpPr/>
          <p:nvPr/>
        </p:nvCxnSpPr>
        <p:spPr>
          <a:xfrm flipH="1" flipV="1">
            <a:off x="8582829" y="2823176"/>
            <a:ext cx="495595" cy="1257335"/>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0" name="Straight Connector 69"/>
          <p:cNvCxnSpPr>
            <a:endCxn id="66" idx="3"/>
          </p:cNvCxnSpPr>
          <p:nvPr/>
        </p:nvCxnSpPr>
        <p:spPr>
          <a:xfrm flipH="1">
            <a:off x="8594047" y="3537485"/>
            <a:ext cx="484376" cy="0"/>
          </a:xfrm>
          <a:prstGeom prst="line">
            <a:avLst/>
          </a:prstGeom>
        </p:spPr>
        <p:style>
          <a:lnRef idx="2">
            <a:schemeClr val="accent1"/>
          </a:lnRef>
          <a:fillRef idx="0">
            <a:schemeClr val="accent1"/>
          </a:fillRef>
          <a:effectRef idx="1">
            <a:schemeClr val="accent1"/>
          </a:effectRef>
          <a:fontRef idx="minor">
            <a:schemeClr val="tx1"/>
          </a:fontRef>
        </p:style>
      </p:cxnSp>
      <p:cxnSp>
        <p:nvCxnSpPr>
          <p:cNvPr id="71" name="Straight Connector 70"/>
          <p:cNvCxnSpPr>
            <a:endCxn id="66" idx="3"/>
          </p:cNvCxnSpPr>
          <p:nvPr/>
        </p:nvCxnSpPr>
        <p:spPr>
          <a:xfrm flipH="1" flipV="1">
            <a:off x="8594047" y="3537486"/>
            <a:ext cx="484376" cy="964393"/>
          </a:xfrm>
          <a:prstGeom prst="line">
            <a:avLst/>
          </a:prstGeom>
          <a:ln>
            <a:prstDash val="dash"/>
          </a:ln>
        </p:spPr>
        <p:style>
          <a:lnRef idx="2">
            <a:schemeClr val="accent1"/>
          </a:lnRef>
          <a:fillRef idx="0">
            <a:schemeClr val="accent1"/>
          </a:fillRef>
          <a:effectRef idx="1">
            <a:schemeClr val="accent1"/>
          </a:effectRef>
          <a:fontRef idx="minor">
            <a:schemeClr val="tx1"/>
          </a:fontRef>
        </p:style>
      </p:cxnSp>
      <p:cxnSp>
        <p:nvCxnSpPr>
          <p:cNvPr id="72" name="Straight Connector 71"/>
          <p:cNvCxnSpPr/>
          <p:nvPr/>
        </p:nvCxnSpPr>
        <p:spPr>
          <a:xfrm>
            <a:off x="7081259" y="2250825"/>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3" name="Rectangle 72"/>
          <p:cNvSpPr/>
          <p:nvPr/>
        </p:nvSpPr>
        <p:spPr>
          <a:xfrm>
            <a:off x="7812761" y="2193128"/>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4" name="Straight Connector 73"/>
          <p:cNvCxnSpPr/>
          <p:nvPr/>
        </p:nvCxnSpPr>
        <p:spPr>
          <a:xfrm>
            <a:off x="7075649" y="2675437"/>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5" name="Rectangle 74"/>
          <p:cNvSpPr/>
          <p:nvPr/>
        </p:nvSpPr>
        <p:spPr>
          <a:xfrm>
            <a:off x="7807151" y="2617740"/>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6" name="Straight Connector 75"/>
          <p:cNvCxnSpPr/>
          <p:nvPr/>
        </p:nvCxnSpPr>
        <p:spPr>
          <a:xfrm>
            <a:off x="7075649" y="3193343"/>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7" name="Rectangle 76"/>
          <p:cNvSpPr/>
          <p:nvPr/>
        </p:nvSpPr>
        <p:spPr>
          <a:xfrm>
            <a:off x="7807151" y="3135646"/>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78" name="Straight Connector 77"/>
          <p:cNvCxnSpPr/>
          <p:nvPr/>
        </p:nvCxnSpPr>
        <p:spPr>
          <a:xfrm>
            <a:off x="7070040" y="3665750"/>
            <a:ext cx="1932361" cy="4131"/>
          </a:xfrm>
          <a:prstGeom prst="line">
            <a:avLst/>
          </a:prstGeom>
          <a:ln>
            <a:solidFill>
              <a:schemeClr val="bg1">
                <a:lumMod val="65000"/>
              </a:schemeClr>
            </a:solidFill>
          </a:ln>
        </p:spPr>
        <p:style>
          <a:lnRef idx="2">
            <a:schemeClr val="accent1"/>
          </a:lnRef>
          <a:fillRef idx="0">
            <a:schemeClr val="accent1"/>
          </a:fillRef>
          <a:effectRef idx="1">
            <a:schemeClr val="accent1"/>
          </a:effectRef>
          <a:fontRef idx="minor">
            <a:schemeClr val="tx1"/>
          </a:fontRef>
        </p:style>
      </p:cxnSp>
      <p:sp>
        <p:nvSpPr>
          <p:cNvPr id="79" name="Rectangle 78"/>
          <p:cNvSpPr/>
          <p:nvPr/>
        </p:nvSpPr>
        <p:spPr>
          <a:xfrm>
            <a:off x="7801542" y="3608053"/>
            <a:ext cx="119740" cy="145058"/>
          </a:xfrm>
          <a:prstGeom prst="rect">
            <a:avLst/>
          </a:prstGeom>
          <a:solidFill>
            <a:schemeClr val="bg1">
              <a:lumMod val="65000"/>
            </a:schemeClr>
          </a:solidFill>
          <a:ln>
            <a:noFill/>
          </a:ln>
        </p:spPr>
        <p:style>
          <a:lnRef idx="1">
            <a:schemeClr val="accent1"/>
          </a:lnRef>
          <a:fillRef idx="3">
            <a:schemeClr val="accent1"/>
          </a:fillRef>
          <a:effectRef idx="2">
            <a:schemeClr val="accent1"/>
          </a:effectRef>
          <a:fontRef idx="minor">
            <a:schemeClr val="lt1"/>
          </a:fontRef>
        </p:style>
        <p:txBody>
          <a:bodyPr rtlCol="0" anchor="ctr"/>
          <a:lstStyle/>
          <a:p>
            <a:pPr algn="ctr"/>
            <a:endParaRPr lang="en-US"/>
          </a:p>
        </p:txBody>
      </p:sp>
      <p:cxnSp>
        <p:nvCxnSpPr>
          <p:cNvPr id="80" name="Curved Connector 79"/>
          <p:cNvCxnSpPr>
            <a:stCxn id="52" idx="1"/>
          </p:cNvCxnSpPr>
          <p:nvPr/>
        </p:nvCxnSpPr>
        <p:spPr>
          <a:xfrm rot="10800000" flipV="1">
            <a:off x="7723297" y="2073605"/>
            <a:ext cx="2274" cy="749570"/>
          </a:xfrm>
          <a:prstGeom prst="curvedConnector3">
            <a:avLst>
              <a:gd name="adj1" fmla="val 10152770"/>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1" name="Curved Connector 80"/>
          <p:cNvCxnSpPr>
            <a:stCxn id="52" idx="1"/>
            <a:endCxn id="66" idx="1"/>
          </p:cNvCxnSpPr>
          <p:nvPr/>
        </p:nvCxnSpPr>
        <p:spPr>
          <a:xfrm rot="10800000" flipV="1">
            <a:off x="7723298" y="2073605"/>
            <a:ext cx="2275" cy="1463880"/>
          </a:xfrm>
          <a:prstGeom prst="curvedConnector3">
            <a:avLst>
              <a:gd name="adj1" fmla="val 1014835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2" name="Curved Connector 81"/>
          <p:cNvCxnSpPr/>
          <p:nvPr/>
        </p:nvCxnSpPr>
        <p:spPr>
          <a:xfrm rot="5400000">
            <a:off x="7873443" y="2873945"/>
            <a:ext cx="387681" cy="280781"/>
          </a:xfrm>
          <a:prstGeom prst="curvedConnector2">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3" name="Curved Connector 82"/>
          <p:cNvCxnSpPr/>
          <p:nvPr/>
        </p:nvCxnSpPr>
        <p:spPr>
          <a:xfrm rot="10800000" flipV="1">
            <a:off x="7861414" y="3512368"/>
            <a:ext cx="366941" cy="240743"/>
          </a:xfrm>
          <a:prstGeom prst="curvedConnector4">
            <a:avLst>
              <a:gd name="adj1" fmla="val 41842"/>
              <a:gd name="adj2" fmla="val 85757"/>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4" name="Curved Connector 83"/>
          <p:cNvCxnSpPr>
            <a:stCxn id="52" idx="3"/>
            <a:endCxn id="52" idx="2"/>
          </p:cNvCxnSpPr>
          <p:nvPr/>
        </p:nvCxnSpPr>
        <p:spPr>
          <a:xfrm flipH="1">
            <a:off x="8060759" y="2073605"/>
            <a:ext cx="335188" cy="161582"/>
          </a:xfrm>
          <a:prstGeom prst="curvedConnector4">
            <a:avLst>
              <a:gd name="adj1" fmla="val -68201"/>
              <a:gd name="adj2" fmla="val 241476"/>
            </a:avLst>
          </a:prstGeom>
          <a:ln>
            <a:solidFill>
              <a:srgbClr val="FF0000"/>
            </a:solidFill>
          </a:ln>
        </p:spPr>
        <p:style>
          <a:lnRef idx="2">
            <a:schemeClr val="accent1"/>
          </a:lnRef>
          <a:fillRef idx="0">
            <a:schemeClr val="accent1"/>
          </a:fillRef>
          <a:effectRef idx="1">
            <a:schemeClr val="accent1"/>
          </a:effectRef>
          <a:fontRef idx="minor">
            <a:schemeClr val="tx1"/>
          </a:fontRef>
        </p:style>
      </p:cxnSp>
      <p:cxnSp>
        <p:nvCxnSpPr>
          <p:cNvPr id="85" name="Curved Connector 84"/>
          <p:cNvCxnSpPr>
            <a:stCxn id="52" idx="3"/>
          </p:cNvCxnSpPr>
          <p:nvPr/>
        </p:nvCxnSpPr>
        <p:spPr>
          <a:xfrm flipH="1">
            <a:off x="7964275" y="2073605"/>
            <a:ext cx="431672" cy="621180"/>
          </a:xfrm>
          <a:prstGeom prst="curvedConnector4">
            <a:avLst>
              <a:gd name="adj1" fmla="val -52957"/>
              <a:gd name="adj2" fmla="val 63006"/>
            </a:avLst>
          </a:prstGeom>
          <a:ln>
            <a:solidFill>
              <a:srgbClr val="FF0000"/>
            </a:solidFill>
          </a:ln>
        </p:spPr>
        <p:style>
          <a:lnRef idx="2">
            <a:schemeClr val="accent1"/>
          </a:lnRef>
          <a:fillRef idx="0">
            <a:schemeClr val="accent1"/>
          </a:fillRef>
          <a:effectRef idx="1">
            <a:schemeClr val="accent1"/>
          </a:effectRef>
          <a:fontRef idx="minor">
            <a:schemeClr val="tx1"/>
          </a:fontRef>
        </p:style>
      </p:cxnSp>
    </p:spTree>
    <p:extLst>
      <p:ext uri="{BB962C8B-B14F-4D97-AF65-F5344CB8AC3E}">
        <p14:creationId xmlns:p14="http://schemas.microsoft.com/office/powerpoint/2010/main" val="642816710"/>
      </p:ext>
    </p:extLst>
  </p:cSld>
  <p:clrMapOvr>
    <a:masterClrMapping/>
  </p:clrMapOvr>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1.potx" id="{DA11FA2B-8FCA-4322-93DA-6C8F53468DA7}" vid="{856CF231-596A-4CB8-93D6-B29F8EE2888E}"/>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50350</TotalTime>
  <Words>6178</Words>
  <Application>Microsoft Office PowerPoint</Application>
  <PresentationFormat>Widescreen</PresentationFormat>
  <Paragraphs>1274</Paragraphs>
  <Slides>93</Slides>
  <Notes>4</Notes>
  <HiddenSlides>31</HiddenSlides>
  <MMClips>0</MMClips>
  <ScaleCrop>false</ScaleCrop>
  <HeadingPairs>
    <vt:vector size="6" baseType="variant">
      <vt:variant>
        <vt:lpstr>Fonts Used</vt:lpstr>
      </vt:variant>
      <vt:variant>
        <vt:i4>5</vt:i4>
      </vt:variant>
      <vt:variant>
        <vt:lpstr>Theme</vt:lpstr>
      </vt:variant>
      <vt:variant>
        <vt:i4>1</vt:i4>
      </vt:variant>
      <vt:variant>
        <vt:lpstr>Slide Titles</vt:lpstr>
      </vt:variant>
      <vt:variant>
        <vt:i4>93</vt:i4>
      </vt:variant>
    </vt:vector>
  </HeadingPairs>
  <TitlesOfParts>
    <vt:vector size="99" baseType="lpstr">
      <vt:lpstr>Calibri</vt:lpstr>
      <vt:lpstr>Consolas</vt:lpstr>
      <vt:lpstr>Arial</vt:lpstr>
      <vt:lpstr>Wingdings</vt:lpstr>
      <vt:lpstr>Cambria Math</vt:lpstr>
      <vt:lpstr>Office Theme</vt:lpstr>
      <vt:lpstr>07-380 AI &amp; ML II </vt:lpstr>
      <vt:lpstr>Today</vt:lpstr>
      <vt:lpstr>Solivng Planning Problems State-space Search</vt:lpstr>
      <vt:lpstr>Search with a State Space Graph</vt:lpstr>
      <vt:lpstr>Size of the State-Space Tree</vt:lpstr>
      <vt:lpstr>Solivng Planning Problems Planning Graphs &amp; Graph Plan</vt:lpstr>
      <vt:lpstr>Planning Graph</vt:lpstr>
      <vt:lpstr>GraphPlan</vt:lpstr>
      <vt:lpstr>Building a Planning Graph</vt:lpstr>
      <vt:lpstr>Building a Planning Graph</vt:lpstr>
      <vt:lpstr>Building a Planning Graph</vt:lpstr>
      <vt:lpstr>Building a Planning Graph</vt:lpstr>
      <vt:lpstr>Building a Planning Graph</vt:lpstr>
      <vt:lpstr>Building a Planning Graph</vt:lpstr>
      <vt:lpstr>Building a Planning Graph</vt:lpstr>
      <vt:lpstr>Planning Graph Mutexes</vt:lpstr>
      <vt:lpstr>Planning Graph Mutexes</vt:lpstr>
      <vt:lpstr>Planning Graph Mutexes</vt:lpstr>
      <vt:lpstr>Building a Planning Graph</vt:lpstr>
      <vt:lpstr>Building a Planning Graph</vt:lpstr>
      <vt:lpstr>GraphPlan High Level Algorithm</vt:lpstr>
      <vt:lpstr>GraphPlan and Planning Graph Representation</vt:lpstr>
      <vt:lpstr>GraphPlan Details: Searching the Planning Graph</vt:lpstr>
      <vt:lpstr>GraphPlan Big Picture </vt:lpstr>
      <vt:lpstr>Today</vt:lpstr>
      <vt:lpstr>Solivng Planning Problems Planning Heuristics</vt:lpstr>
      <vt:lpstr>Delete-Relaxed Planning Graph</vt:lpstr>
      <vt:lpstr>(Delete-)Relaxed Planning Graph</vt:lpstr>
      <vt:lpstr>Planning Graph Heuristics</vt:lpstr>
      <vt:lpstr>Solivng Planning Problems Fast Downward</vt:lpstr>
      <vt:lpstr>Back to Searching with a State Space Graph</vt:lpstr>
      <vt:lpstr>Modern Planning Workhorse: Fast Downward </vt:lpstr>
      <vt:lpstr>Today</vt:lpstr>
      <vt:lpstr>Planning in Continuous State Space Motion Planning</vt:lpstr>
      <vt:lpstr>Among Us</vt:lpstr>
      <vt:lpstr>Robot Cook Environment</vt:lpstr>
      <vt:lpstr>Poll 1 &amp; 2</vt:lpstr>
      <vt:lpstr>Question</vt:lpstr>
      <vt:lpstr>Configuration Space</vt:lpstr>
      <vt:lpstr>Poll 3</vt:lpstr>
      <vt:lpstr>Motion Planning RRT</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(Rapidly-Exploring Random Trees)</vt:lpstr>
      <vt:lpstr>RRT Properties</vt:lpstr>
      <vt:lpstr>Exploring the Frontier!</vt:lpstr>
      <vt:lpstr>RRT Limitations: Completeness</vt:lpstr>
      <vt:lpstr>RRT Limitations: Completeness</vt:lpstr>
      <vt:lpstr>RRT Limitations: Optimality</vt:lpstr>
      <vt:lpstr>Motion Planning RRT*</vt:lpstr>
      <vt:lpstr>RRT*</vt:lpstr>
      <vt:lpstr>RRT*</vt:lpstr>
      <vt:lpstr>RRT*</vt:lpstr>
      <vt:lpstr>RRT*</vt:lpstr>
      <vt:lpstr>RRT*</vt:lpstr>
      <vt:lpstr>RRT*</vt:lpstr>
      <vt:lpstr>RRT*</vt:lpstr>
      <vt:lpstr>Beyond RRT</vt:lpstr>
      <vt:lpstr>Summary: Motion Planning</vt:lpstr>
      <vt:lpstr>Additional Slides</vt:lpstr>
      <vt:lpstr>Poll</vt:lpstr>
      <vt:lpstr>Poll</vt:lpstr>
      <vt:lpstr>We provide the GraphPlan implementation</vt:lpstr>
      <vt:lpstr>Implementation</vt:lpstr>
      <vt:lpstr>Implementing Symbolic Representations</vt:lpstr>
      <vt:lpstr>Implementing Symbolic Representations</vt:lpstr>
      <vt:lpstr>Implementing Symbolic Representations</vt:lpstr>
      <vt:lpstr>Initial State and Goal State</vt:lpstr>
      <vt:lpstr>Implementing Symbolic Representations</vt:lpstr>
      <vt:lpstr>We provide the GraphPlan implementation</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Another Example - Rocket Ship</vt:lpstr>
      <vt:lpstr>Rocket Ship GraphPlan Graph</vt:lpstr>
      <vt:lpstr>Rocket Ship GraphPlan Graph</vt:lpstr>
      <vt:lpstr>Rocket Ship GraphPlan Graph</vt:lpstr>
      <vt:lpstr>Rocket Ship GraphPlan Graph</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Lecture</dc:title>
  <dc:creator>Pat Virtue</dc:creator>
  <cp:lastModifiedBy>Pat Virtue</cp:lastModifiedBy>
  <cp:revision>1049</cp:revision>
  <cp:lastPrinted>2018-11-27T13:42:27Z</cp:lastPrinted>
  <dcterms:created xsi:type="dcterms:W3CDTF">2018-10-11T11:39:27Z</dcterms:created>
  <dcterms:modified xsi:type="dcterms:W3CDTF">2026-09-04T18:45:56Z</dcterms:modified>
</cp:coreProperties>
</file>