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2.xml" ContentType="application/vnd.openxmlformats-officedocument.presentationml.notesSlide+xml"/>
  <Override PartName="/ppt/ink/ink13.xml" ContentType="application/inkml+xml"/>
  <Override PartName="/ppt/ink/ink14.xml" ContentType="application/inkml+xml"/>
  <Override PartName="/ppt/ink/ink15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notesSlides/notesSlide5.xml" ContentType="application/vnd.openxmlformats-officedocument.presentationml.notesSlide+xml"/>
  <Override PartName="/ppt/ink/ink2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3"/>
  </p:notesMasterIdLst>
  <p:sldIdLst>
    <p:sldId id="663" r:id="rId2"/>
    <p:sldId id="937" r:id="rId3"/>
    <p:sldId id="918" r:id="rId4"/>
    <p:sldId id="921" r:id="rId5"/>
    <p:sldId id="920" r:id="rId6"/>
    <p:sldId id="922" r:id="rId7"/>
    <p:sldId id="925" r:id="rId8"/>
    <p:sldId id="919" r:id="rId9"/>
    <p:sldId id="792" r:id="rId10"/>
    <p:sldId id="924" r:id="rId11"/>
    <p:sldId id="940" r:id="rId12"/>
    <p:sldId id="928" r:id="rId13"/>
    <p:sldId id="926" r:id="rId14"/>
    <p:sldId id="790" r:id="rId15"/>
    <p:sldId id="941" r:id="rId16"/>
    <p:sldId id="793" r:id="rId17"/>
    <p:sldId id="929" r:id="rId18"/>
    <p:sldId id="930" r:id="rId19"/>
    <p:sldId id="931" r:id="rId20"/>
    <p:sldId id="932" r:id="rId21"/>
    <p:sldId id="909" r:id="rId22"/>
    <p:sldId id="796" r:id="rId23"/>
    <p:sldId id="942" r:id="rId24"/>
    <p:sldId id="944" r:id="rId25"/>
    <p:sldId id="800" r:id="rId26"/>
    <p:sldId id="799" r:id="rId27"/>
    <p:sldId id="802" r:id="rId28"/>
    <p:sldId id="803" r:id="rId29"/>
    <p:sldId id="797" r:id="rId30"/>
    <p:sldId id="804" r:id="rId31"/>
    <p:sldId id="805" r:id="rId32"/>
    <p:sldId id="516" r:id="rId33"/>
    <p:sldId id="911" r:id="rId34"/>
    <p:sldId id="807" r:id="rId35"/>
    <p:sldId id="527" r:id="rId36"/>
    <p:sldId id="943" r:id="rId37"/>
    <p:sldId id="934" r:id="rId38"/>
    <p:sldId id="933" r:id="rId39"/>
    <p:sldId id="935" r:id="rId40"/>
    <p:sldId id="809" r:id="rId41"/>
    <p:sldId id="808" r:id="rId42"/>
    <p:sldId id="834" r:id="rId43"/>
    <p:sldId id="938" r:id="rId44"/>
    <p:sldId id="936" r:id="rId45"/>
    <p:sldId id="866" r:id="rId46"/>
    <p:sldId id="939" r:id="rId47"/>
    <p:sldId id="897" r:id="rId48"/>
    <p:sldId id="895" r:id="rId49"/>
    <p:sldId id="898" r:id="rId50"/>
    <p:sldId id="896" r:id="rId51"/>
    <p:sldId id="901" r:id="rId52"/>
  </p:sldIdLst>
  <p:sldSz cx="12192000" cy="6858000"/>
  <p:notesSz cx="7010400" cy="9296400"/>
  <p:embeddedFontLst>
    <p:embeddedFont>
      <p:font typeface="Cambria Math" panose="02040503050406030204" pitchFamily="18" charset="0"/>
      <p:regular r:id="rId54"/>
    </p:embeddedFont>
    <p:embeddedFont>
      <p:font typeface="Consolas" panose="020B0609020204030204" pitchFamily="49" charset="0"/>
      <p:regular r:id="rId55"/>
      <p:bold r:id="rId56"/>
      <p:italic r:id="rId57"/>
      <p:boldItalic r:id="rId5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8CDC"/>
    <a:srgbClr val="009242"/>
    <a:srgbClr val="007434"/>
    <a:srgbClr val="D60093"/>
    <a:srgbClr val="0000FF"/>
    <a:srgbClr val="EA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23" autoAdjust="0"/>
    <p:restoredTop sz="95510" autoAdjust="0"/>
  </p:normalViewPr>
  <p:slideViewPr>
    <p:cSldViewPr snapToGrid="0">
      <p:cViewPr varScale="1">
        <p:scale>
          <a:sx n="89" d="100"/>
          <a:sy n="89" d="100"/>
        </p:scale>
        <p:origin x="87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31T15:05:26.5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1429 4722 3679 0</inkml:trace>
  <inkml:trace contextRef="#ctx0" brushRef="#br0" timeOffset="780.11">1447 4623 4415 0,'-3'-6'192'0,"0"1"48"0,-1 0-240 0,1 3 0 0,1-1 0 0,2 2 0 16,0-1 1408-16,0-2 224 15,0-2 48-15,1-4 32 0,4 1-688 0,3-3-128 16,5-4-16-16,4 3-16 15,2 0-1056-15,1 1-224 0,-2 2-32 0,2 1-16 16,0-1-224-16,-3 0-32 0,-3 4-16 0,-4 0 0 0,-4 3 368 0,-4 0 80 0,0 0 16 16,-5 1 0-16,-1 2 976 0,-4 2 208 0,-2 1 48 15,-3-2 0-15,1 1 704 0,-4 2 128 0,-4 1 48 0,-2-1 0 16,5-2 144-16,-2-2 16 0,-3 1 16 0,-2-1 0 16,1-1-160-16,-2 1-48 0,-1-2 0 0,1-2 0 15,3 2-416-15,-3 2-96 0,-4-3-16 0,-5 2 0 16,-3 1-592-16,-1 0-128 0,-4 0-32 0,-1 4 0 15,-1-4-224-15,4 2-48 0,6-1-16 0,-5 4 0 16,-6 5-96-16,-1 0-16 16,2 2 0-16,4 2 0 0,6 1-128 0,3-3 0 0,4 2 0 0,2 1 0 0,3-4 0 15,1 1 0-15,2-1 0 0,3 3 0 0,2-4 0 0,4 1 0 16,3-1 0-16,1 0 0 0,3-2 0 16,1 2 0-16,2-2 192 0,1 0-64 0,0 2 16 0,2-1 0 15,1 2 0-15,0 4 0 0,4-2-144 0,1 5 192 16,3 4-192-16,3 4 192 0,2 0 0 0,0 1 0 15,2 2 0-15,1 3 0 0,1 8 16 0,0 5 16 16,-3 8 0-16,1 11 0 0,-3 16-224 0,-2 7 0 16,-5-11 128-16,-1 9-128 0,-3 13 0 0,0 7 0 15,-3 5 0-15,2-21 0 0,0-20 0 0,-1 4 0 16,5 13 0-16,0-1 0 0,2-3 0 0,-1-10 0 16,0-11 0-16,-2-4 0 0,-1-3 336 0,-1 0 32 0,-1-1 0 0,-3 1 0 15,-1 3-48-15,-2 0-16 16,-2-4 0-16,0-2 0 0,0 1-176 0,0 7-128 0,-1 10 144 0,0 4-144 15,1 5 0-15,0-1 0 0,1-14 0 0,-1 6 0 16,1 14 0-16,2 2 0 0,1 7 0 0,0-9 0 16,1-12 0-16,2-14 0 0,-1-6 0 0,1-4 0 15,-1-2 0-15,-1-1 0 0,-1-2 0 0,0 1 0 16,0-2 416-16,-1 0-16 16,-1-1 0-16,-3-1 0 0,-1-4-224 0,-2 1-48 0,0 4-128 0,-2-1 192 15,-1 2-192-15,1-1 0 0,-1 2 0 0,1-2 0 0,0 2 128 0,1-1-128 16,3-5 0-16,0 1 144 0,0 1-144 0,2 3 0 15,1-3 0-15,3-1 0 0,2 2 0 0,0 2 0 16,2 3 0-16,2 3 0 0,0 0 0 0,-1 1 0 16,-1-4 0-16,1-2 0 0,-2-4 0 0,1-1 0 15,0-1 144-15,-2-2-144 16,0 0 0-16,-2-6 128 0,1-2-128 0,-1-1 0 0,-1 3 0 0,1 2 0 16,0-1 0-16,1-1 128 0,0 3-128 0,3-3 176 15,-1 1-176-15,5-3 192 0,3 2-192 0,1 1 0 16,0-5 0-16,-1 2 0 0,1 8 0 0,0-1 0 0,1 7 0 0,-1-2 0 15,0 3 0-15,0 0 0 0,-3 1 0 0,0-4 0 16,-1 0 0-16,-4-3 0 16,1-2 0-16,-2-4 0 0,-2-3 0 0,-1-4 0 0,-1-3 0 0,-3-7 0 15,2 0-336-15,-3-8 0 0</inkml:trace>
  <inkml:trace contextRef="#ctx0" brushRef="#br0" timeOffset="1863.62">1204 10226 26719 0,'-14'-1'2368'0,"1"1"-1888"31,5 0-480-31,3 0 0 0,1 0 784 0,-5 0 64 0,-7 0 16 0,-11 0 0 15,-9 0-400-15,-1 0-80 0,0 0 0 0,4 0-16 0,0 4 320 0,6-2 64 0,1 2 16 0,3-1 0 16,2 0 16-16,2 1 16 16,6-1 0-16,-1 0 0 0,3 0 176 0,1 0 48 0,1 0 0 0,3 1 0 31,1 2-672-31,3-5-128 0,2 4-32 0,2-4 0 16,4 2 64-16,5-1 16 0,7-2 0 0,3 0 0 15,3 0-80-15,10-2 0 0,9-2-16 0,7-2 0 16,3 0-16-16,2-3 0 0,2-1 0 0,1 0 0 15,4-2-160-15,1-1 0 0,-1 1 0 0,-1 0 0 16,-1 1-368-16,2-4-96 0</inkml:trace>
  <inkml:trace contextRef="#ctx0" brushRef="#br0" timeOffset="59014.93">2345 10459 35935 0,'-7'-5'3200'0,"0"1"-2560"0,2 4-512 0,1 0-128 16,2 0-400-16,-3 0-112 0,-3 0 0 0,-5-3-16 31,-7 0-1728-31,-7 1-352 0,-4 0-64 0,-2 2-16 0,-2 4 1728 0,-2-1 352 0,-3 3 64 0,-3-3 16 0,-2 5 208 0,0-2 32 16,3 3 16-16,-10-1 0 15,-9 4 80-15,-6 2 32 0,1 2 0 0,0-2 0 0,0 1 1216 0,1-2 240 16,12-1 48-16,-5-2 16 0,-4-2 432 0,1 2 64 15,8-4 32-15,6 4 0 0,9-4-544 0,7-2-96 16,6 2-32-16,3-2 0 0,2 2-640 0,2 0-144 16,1 3-32-16,3-3 0 0,1 4-400 0,3-3 128 15,0 2-128-15,2 3 0 0,0 1 0 0,2-1-224 16,-1 2 32-16,-1 1 0 0,2 1-96 0,0-3-16 16,0 6 0-16,0-1 0 0,1-2 160 0,0 7 144 0,0 1-208 0,0 5 80 15,1-1 128-15,3 5 176 0,0 7-48 0,1 1 0 16,2 7 224-16,1-1 32 0,0 4 16 0,0 0 0 15,-1-3-144-15,1 5-16 0,-2 2-16 0,-1 10 0 16,-1 11-224-16,-2-1 0 0,-2 2 0 0,2-7 0 16,0-4-176-1,1-9-16-15,0-3-16 0,0-7 0 0,2-6 208 0,0-7 0 0,1-3 0 0,0-2-144 16,-1-2 656-16,-1-2 128 0,1-1 16 0,0-4 16 16,-1-1-416-16,1-1-64 0,0 1-32 0,-1-3 0 0,-1 2-160 15,-1-1 160-15,-1-1-160 16,0 0 160-16,-1 0-160 0,0 0 0 15,-1 0 0-15,0 1 0 0,0-1 0 0,-2 3 0 0,1-3-160 0,0 1 160 0,-1 2 0 0,2-3 0 16,0 0 0-16,0-1 0 16,2-3 0-16,-1 1 192 0,3-4-48 0,-1 0 0 15,3-2 48-15,1-3 16 0,3 1 0 0,2-1 0 16,4-2 112-16,5 3 32 0,6 1 0 0,6 3 0 0,5-3 32 0,7 3 0 16,6 1 0-16,2-3 0 0,2 3-176 15,-1 1-16-15,0-1-16 0,4-1 0 16,4 1-176-16,4-7 0 0,7 1 0 0,1-4 0 0,4 0 0 0,-2-4 0 15,1-2 0-15,0-4 0 16,1 0-576-16,9-6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31T15:13:43.9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30376 10845 24879 0,'-36'1'2208'0,"10"-2"-1760"0,3 1-448 0,6-3 0 0,9 3 2800 0,3-2 464 32,0 1 112-32,-5-2 16 0,-6-1-2288 0,-3-4-448 0,1 0-80 0,4 0-32 15,6-2-32-15,3 0 0 0,5 1 0 0,5 1 0 16,2 3-304-16,4-2-64 0,5 3-16 0,4 0 0 16,5 0-128-16,4-1 0 0,5 1 0 0,4 1 0 15,4-3 256-15,4 2-16 0,7-5-16 0,2 2 0 16,-1 1-48-16,4-3-16 0,4 0 0 0,0 2 0 15,-4 1-160-15,2-1 0 0,3-1 144 0,3 3-144 16,1-4 128-16,0 1-128 0,1 0 160 0,-2 2-160 16,-1 0 0-16,-5 2 0 0,0-2-176 0,-1 2 176 0,3 2-128 15,-4 2 128-15,-1-3 0 0,-7 6 0 0,-4-2 0 0,-5 4 0 16,-5 1 0-16,-4 0 0 0,-2 4 0 0,-6 0 0 16,-1 0-144-16,-6 1 144 0,-2 3 0 0,-5-2 0 15,-2 0 0-15,-1 1 0 0,-4 3 0 0,-1 0 0 16,-4 2 0-16,0 2 0 0,-2 5 192 0,-1 1 0 15,-2 5 0-15,-1 3 0 0,0 7-48 0,-3 1-16 16,-1 9 0-16,0 2 0 0,-2 8-128 0,1-1 0 16,-2 6 0-16,-1 3 0 0,0 4 0 0,-1 4 0 15,2 4 0-15,-1 7 0 0,1 2 128 0,1 2 64 0,2-2 0 16,1 3 0-16,0 1 112 0,3 1 16 0,1-3 16 0,1 3 0 16,1-1-144-16,3-5-16 0,2 2-16 0,4-4 0 15,1 1-160-15,1 0 192 0,3 1-192 0,1-2 192 16,0-1 0-16,1-3 0 15,0-2 0-15,0 2 0 0,1 2-64 0,2 1 0 0,1-1 0 0,-4-6 0 16,0-7-128-16,0 7 0 0,3 6 0 0,-1 1 0 16,1-2 0-16,0-6 0 0,-1-5 0 0,1-7-176 15,-1 4 176-15,1-5 0 0,1-4 0 0,-2-4 0 16,0-7 0-16,-2-6 0 0,1-2 0 0,-2-5 128 0,-1-5 0 16,0 0 0-16,-2 3 0 0,-1-4 0 0,0-3 0 0,-1 1 0 15,-2-3 0-15,-2-2 0 0,-2-1-128 0,-2-1 176 16,0-2-176-16,-5 1 192 0,2-4-48 0,-4 4 0 15,-1-5 0-15,-1 3 0 0,-2-1 112 0,-1-1 0 16,2 2 16-16,-2 0 0 0,0-3 0 0,1 2 0 16,-1-2 0-16,3-1 0 0,1-1 128 0,1-2 32 15,0 0 0-15,1-2 0 0,3-1-16 0,1-2 0 16,2 2 0-16,-1-3 0 0,1-1-176 0,2 0-48 16,0-1 0-16,1 0 0 0,-1-2-192 0,1 0 176 15,-1 2-176-15,1-1 160 0,-2-2-160 0,1 1 0 0,0 2 0 0,0 0 128 16,-2 1-128-16,-1-2 0 0,2 0 0 15,-2 3 0-15,2-2 0 0,-2 0 0 0,2 2 0 0,-2-3 0 16,0 4 160-16,2-2-160 0,-1 1 192 0,1-1-192 16,-1 0 288-16,1 1-48 15,1-2-16-15,-2 2 0 0,1 0-224 0,-1-2 144 0,-1 2-144 0,-1 0 128 16,1 0-128-16,-5 0 0 0,0 2 0 0,-2 0 128 16,-1 0-128-16,-3 0 0 0,-1 1 0 0,-2-1 128 15,1 0 256-15,-4 2 32 0,-4-1 16 0,-1-2 0 16,0 2-432-16,-2-3 0 0,0 0 128 0,-1-2-80 15,3-3-48-15,1-2 0 0,3-5 0 0,1-13-26224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31T15:15:18.0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29499 14825 6447 0,'10'0'576'0,"-5"-2"-576"0,0 1 0 0,-3 1 0 16,0 0 5200-16,-1 0 944 0,-1 0 176 0,1 0 32 16,2-3-4464-16,-1 3-896 0,1-4-176 0,-2 4-48 15,-1 0-400-15,-3 0-96 0,3 0-16 0,0 0 0 0,0 0 16 0,-24 4 0 16,12-1 0-16,-2 0 0 0,-2 4 16 0,-5-1 0 16,-3 0 0-16,-4 4 0 0,-3-3-96 0,-4 2 0 15,0 0-16-15,-2 0 0 0,-2-2-352 0,-3-1-64 16,-2 0-16-16,-3 0 0 0,-6-2 256 0,-2 2-144 15,-6 0 144-15,-2-2-128 0,-1-2 448 0,-4 0 112 16,-3 0 16-16,-2-2 0 0,-1 3 384 0,-3-3 96 16,2 3 16-16,0-3 0 0,4 4-448 0,-2-1-96 15,-2 0-16-15,-1 0 0 0,6 0-224 0,2 4-160 16,0-4 192-16,0 3-192 0,-2-3 0 0,4 1 0 16,0 2 0-16,4-2 0 0,4 1 128 0,5-2-128 0,5 1 0 0,1-2 0 15,-1-2 208-15,-1 2-16 0,2-2 0 0,0 0 0 16,2-2 16-16,4 2 0 0,4 0 0 0,2-2 0 15,2-1-208-15,3 2 176 0,4-1-176 16,5-1 160-16,1 2-160 0,3-3 128 16,3 4-128-16,4-2 128 0,2-2-128 0,2 2 0 0,2 2 0 0,3-4 0 15,1 4 0-15,2-3 0 0,2 0 0 0,2 0 0 16,3 0 0-16,1 0 0 0,1 2 128 0,4-4-128 16,-1 1 0-16,1 1 0 0,3-2 0 0,-2 0 0 0,1 0-144 15,1 1 144-15,2-2 0 0,0-3 0 0,0 2 0 0,2-3 0 16,0 1 0-16,3-1 0 0,1-2 0 0,-1 0 192 15,2 2-48-15,-1-3-16 0,1 0 0 0,-1 0-128 16,1 1 192-16,1 0-64 0,-3-4-128 0,-1 1 0 16,-1 1 144-16,-1-2-144 0,-3 4 0 0,0-3 0 15,-3 4 0-15,-1-2 0 0,-2 2 0 0,-2 1 0 16,-1 3 0-16,-3 1 0 0,-2-1 0 0,-3 4 0 16,0 0-144-16,-3 1 144 0,-2 1 0 0,-2-2 0 0,-3 3-144 15,-3 3 144-15,-1-3-160 0,-3 1 32 0,-1 4 0 16,-3-2 0-16,-1 5 128 0,-2 1 0 15,-1-1-144-15,-2 2 144 0,0 0 0 0,-2 4 0 16,-3 0 0-16,-2 3 0 0,-1-1 0 0,-2 0 0 0,-2 1 0 0,1-3 0 16,2 2 0-16,-2 0-144 15,-1 2 144-15,0-2 0 0,2 5 0 0,1-3 0 0,2 0 0 0,1 1 0 16,3-1 384-16,0 1-32 0,2-2 0 16,3 1 0-16,5-1-96 0,4 1-32 0,4-3 0 0,5 1 0 15,5 0 144-15,4 0 16 0,3-1 16 0,7 1 0 16,5 4 32-16,7 0 0 15,3 1 0-15,6 1 0 0,4 0-240 0,6-2-64 0,-1 1 0 16,6-2 0-16,7-3-128 0,3 2 0 0,3 2 0 0,4-1 128 16,3 3-128-16,2-2 0 0,-2-2 0 0,10-3 0 31,9 1-352-31,13-3-48 0</inkml:trace>
  <inkml:trace contextRef="#ctx0" brushRef="#br0" timeOffset="2545.8">4870 14765 33167 0,'-8'-6'2944'0,"1"-1"-2352"0,2 4-464 0,1 1-128 16,2 1-832-16,-5-2-176 0,-5-4-32 0,-9-5-16 15,-5-3 32-15,-5-1 16 0,-1 0 0 0,-3 1 0 0,2 2 816 0,0 0 192 16,-1 3 0-16,7 0 0 0,7 4 848 0,-3 0 224 16,-7 0 32-16,-7 0 16 0,-1-1 304 0,-3-1 64 15,0 3 16-15,-1-1 0 0,-5 1-928 0,-3 4-192 16,4 1-48-16,-1 0 0 0,-4 3-336 0,-2 3-160 15,-1 1 16-15,-4-1 0 0,-6 4-208 0,-6 2-32 16,-3-2-16-16,-3 5 0 0,1 1 208 0,-3 1 32 0,-3 4 16 0,0-1 0 16,-1 5 144-16,3-1 192 0,5-1-32 0,-3 1-16 15,-1-1 224-15,3 3 32 0,3 0 16 0,4 2 0 16,6 3-416-16,7-3 0 0,10-3 0 0,-1 1 0 16,-1 6 128-16,3 2-128 0,7-2 0 0,-1 2 128 15,2 5-128-15,1 2 0 0,3-1 0 16,5-1 0-16,3 2 0 0,4-1 0 0,6-1 0 0,4-5 0 15,5-2 0-15,5 3 0 0,5 0 0 0,7 3 0 16,4-1 256-16,5-1 80 0,5 1 16 0,6-2 0 16,7-6 96-16,6 2 0 0,10-2 16 0,8-1 0 0,7-2-208 15,4-5-64-15,-3-5 0 0,11-2 0 16,9-5 32-16,1-2 0 0,-15-2 0 0,14-4 0 0,9-5-224 0,-6-2 0 16,-22 3-192-16,13-6 192 0,21-4 0 0,15-4 0 15,1-5 0-15,-5 1 0 0,-3 1 0 0,-5-5 0 16,-4-1 0-16,-1-2 0 0,-2-3 0 0,-4-1 128 15,-3-3-128-15,-12 3 0 0,-14 4 0 0,4-6 0 16,5-4 0-16,-7 0 0 0,-8-3 0 0,-9-1 0 16,-6 1 0-16,-8-4 0 0,-7 5 160 0,-9-5 32 15,-6 2 16-15,-8-4 0 0,-6 6 48 0,-5-1 0 0,-7 1 0 16,-5-1 0-16,-7-2-80 0,-6 3-16 0,1 6 0 0,-7 2 0 16,-9-1-160-16,-8 1 0 15,-6 3 0-15,-3 2 128 0,0 3-128 0,-10 4 0 16,-6 1 0-16,-5 4-176 0,-3 6 16 0,-3 2 0 15,-2 5 0-15,2 3 0 0,3 2-112 0,-2 2-32 0,4 5 0 0,4 3 0 32,6 2-720-32,7 1-128 0,6 1-48 0,5-1-15760 0</inkml:trace>
  <inkml:trace contextRef="#ctx0" brushRef="#br0" timeOffset="4643.87">9664 15581 16575 0,'-3'-4'1472'0,"-1"2"-1168"0,1 2-304 0,0-3 0 0,2 2 2176 0,-3 1 384 15,-1-2 80-15,-6-5 16 0,-4 1-2352 0,-3 0-480 16,-4 0-80-16,-3 2-32 16,-2 0-704-16,-4-1-144 0,-4 4-16 0,-3 1-16 0,-4 0 1168 0,-5 0 0 15,-4 0 224-15,-3 1-32 0,-1 1 1280 0,-2 1 240 16,1-1 48-16,0 0 16 0,1 1-240 0,-9 0-64 15,-8 0 0-15,-4 1 0 0,-5-1-864 0,-4 3-176 16,-1 1-48-16,-8-1 0 0,-5 2-560 0,0 0-112 0,1-2-32 0,-1 4 0 31,3 0-640-31,-2 1-128 0,-2 1-16 0,0-1-16 0,1 4 736 0,2-1 160 16,4 1 32-16,2-2 0 0,2 2 192 0,5-1 0 16,6-2 0-16,5-2 0 0,4 1 0 0,8-1 0 15,6 0 0-15,9-1 0 0,7-3 0 0,9-1 0 0,5 0 0 0,7-5 0 16,6 0 0-16,7 0 0 0,4-3 0 0,7-1 0 31,6 1-640-31,8-3-48 0,7-1 0 0,11-2 0 16,4-3-336-16,10 2-64 0,9-3 0 0,10-2-16 0,7 1 1232 0,8 0 240 0,8-2 48 0,6-1 16 15,4 1 272-15,5 0 64 0,4-2 16 0,0 2 0 16,4 1-176-16,6-1-32 0,7 0-16 0,-2 0 0 0,-10 1 464 0,-4 2 112 16,0 1 16-16,-3 1 0 0,-3-1-112 0,-4-1-16 15,-3 3 0-15,-7-1 0 0,-9 4-656 0,-7-3-144 16,-6-1-32-16,-5 1-16608 0</inkml:trace>
  <inkml:trace contextRef="#ctx0" brushRef="#br0" timeOffset="6549.48">14615 14788 42383 0,'-31'-17'3776'0,"2"2"-3024"16,8 5-608-16,5 7-144 0,-1-2 0 0,-15-5 0 15,-26-9 0-15,-37-7 0 0,-27-2-384 0,-15-1 0 0,1 11 0 0,9 10 0 31,19 6-304-31,-12 6-64 0,-18 10-16 0,-8 6 0 16,4 6 272-16,4 4 48 0,5 3 16 0,5 1 0 0,10 0 432 0,-2-2 0 0,-3 3 0 0,11 0 0 16,15-3 320-16,-4 6-16 15,-4 5 0-15,5-1 0 0,8 2 32 0,13-2 16 0,14 5 0 0,13-3 0 16,12 3-112-16,12-6-32 0,8-5 0 0,12 7 0 16,15 8 0-16,12 2 0 15,16 2 0-15,16-1 0 0,10-1-208 0,21-5 0 0,15-1 0 0,13-6-160 16,7-6-400-16,10-4-80 15,8-5 0-15,6-7-16 0,6 2 256 0,-19-4 48 0,-21-5 16 0,21-6 0 16,27-2 112-16,11-4 32 0,0-3 0 0,-14-4 0 0,-15-3 560 16,-1-5 112-16,1-1 32 0,-3-6 0 0,-5-4 176 0,-2-3 32 15,-1-2 16-15,-10-3 0 16,-9-3-448-16,-10-3-96 0,-5-1 0 0,-10-3-16 16,-10-6-176-16,-7-4 128 0,-11-3-128 0,-12-6 128 15,-8 0-128-15,-16 0 0 0,-9 0 0 0,-15-1 0 0,-12 0 0 0,-14-4 0 16,-12 2 0-16,-16 1 0 0,-11 2 0 0,-17 3 128 0,-14 2-128 15,-13 1 128-15,-12 0-128 0,-16 1 0 0,-14 4 0 0,-9 4-18576 32</inkml:trace>
  <inkml:trace contextRef="#ctx0" brushRef="#br0" timeOffset="10890.54">21902 15091 35935 0,'-3'-3'3200'0,"2"-1"-2560"0,1 4-512 0,0 0-128 16,0 0 0-16,0 0-240 0,0-3 64 0,-1 0 16 15,-2 0-224-15,1-1-32 0,1 2-16 16,-3 2 0-16,1 2 432 0,-1 0 0 0,0 3 0 0,0 0-128 16,0 1 608-16,1 2 128 0,-1 5 32 0,3-1 0 0,1 4 128 0,1 3 48 15,3 1 0-15,2-2 0 0,3 2-432 0,-1 1-64 16,2-1-32-16,2 1 0 0,1 1-128 0,0 4-32 16,1-1 0-16,0-2 0 0,-3-2-128 0,-1 1 0 15,-2-2 0-15,-2-1 0 0,1-1 0 0,-4-2 0 16,0-6 0-16,-2 3 0 15,-1-3 176-15,-1-1 0 0,0 0 0 0,-2 0 0 0,2-5 112 0,0-1 32 16,-1 0 0-16,2-6 0 0,2 2-48 0,0-5 0 16,3-5 0-16,1-3 0 0,2-2 80 0,3-6 16 15,4-7 0-15,1-4 0 0,5-3 128 0,0-2 16 16,4-3 16-16,0-4 0 0,4-4-208 0,-2-3-64 16,2-4 0-16,-2-1 0 0,0-1-256 0,1-4 0 15,6 2 128-15,-2-3-128 0,1 3-192 0,1-1-112 16,-6 5-16-16,2-7-13568 0,1-4-2704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31T15:16:46.8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3034 7056 17503 0,'-8'-1'1552'0,"2"1"-1232"16,2 0-320-16,4 0 0 0,1 0 992 0,-1 0 144 0,-1-3 16 0,0 3 16 15,1-2-1168-15,2 0-352 0,6-1-16 0,1 0 0 16,5 1 368-16,3 1 160 0,4-4-16 0,4 3 0 15,4-4-144-15,2 4 160 0,2-2-160 0,2-1 160 16,2 4 352-16,0-2 80 0,2 3 16 0,2 0 0 16,4 3 416-16,2-1 64 0,3 2 32 0,5-4 0 15,-1 1-288-15,5-1-48 0,6-1-16 0,4 1 0 0,4 0-80 16,2 0-32-16,5 0 0 0,-3 0 0 16,-6 0-304-16,8 0-64 0,5 0-16 0,3 0 0 0,1 1-272 0,-1-1 128 31,5 0-128-31,1-1 0 0,-9 1 0 0,6 0 0 0,6 0 0 0,2-2 0 0,-5 0 0 0,0 1 0 15,1 2 0 1,-2 1 0-16,1 0 0 0,-4-2 0 0,-2 4 0 0,-5-2 0 0,-2 2 0 0,1-2-144 16,4 0 144-16,-3 0 0 0,-13-2 0 0,8 3 0 15,11-3 0-15,2 1 0 0,-1-2 0 0,-4 1 0 0,-5-3 0 16,2 1 0 0,10 0 0-16,-3 0 0 0,-4-1 0 0,-3 0 0 0,-3 0 0 0,-2 2 0 0,2 1 0 0,-5-2-128 15,-5 0 128-15,-7 1-192 16,-5 0 192-16,0-2-192 15,1 2-96-15,-2 1-32 0,-4 0 0 0,-3-2 0 32,-1 2-128-32,-4-4-48 0,-7 4 0 0,1-3 0 0,0 0 496 0,-2 0-144 0,-1 3 144 0,-4-2 0 15,-3 2 0-15,-2 0 0 0,-1 2 0 0,-3-2-128 16,-3 0 128-16,-2 3-128 0,2-3 128 0,-3 0-128 16,-3 0-832-1,-2 0-144-15,-1-3-48 0,-2 1 0 0,-3 1-288 0,-3-2-64 0,-2 1-16 16,-1 0 0-16,-4-1 224 0,-3-2 32 0,-1 1 16 0,-4 0 0 15,0 2 368-15,-3-4 80 0,-3 2 16 0,-1 0 0 0,-1 2 784 16,-2-2 0-16,-2 4 0 0,0-2 0 0,2 2 224 0,-2-3-48 16,1 6-16-16,2-3-6080 0</inkml:trace>
  <inkml:trace contextRef="#ctx0" brushRef="#br0" timeOffset="2151.59">11267 6925 23951 0,'-6'-3'2128'0,"3"1"-1696"0,1 1-432 0,2-2 0 0,2 3-192 0,-1-4-128 0,-1 2-32 0,0-5 0 16,1 0-208-16,2-4-32 0,1 1-16 0,3 3 0 0,0 1 784 0,0 0 144 15,2-1 48-15,0 1 0 0,2 2 272 0,-1-1 48 0,3 2 16 0,0-1 0 32,-1 2-112-32,2-1-16 0,-2 2 0 0,2-2 0 0,1 3-96 0,-1-1-32 0,5 1 0 0,-1 0 0 15,4-2-48-15,1-2-16 16,3-1 0-16,2 1 0 16,2-2 0-16,0-1-16 0,2 1 0 0,1-1 0 0,-1 2 336 0,3 2 80 0,1-1 16 0,1 0 0 0,1 2-32 0,4 2 0 15,5 0 0-15,3 0 0 16,3 2-288-16,4 0-64 15,2 0-16-15,3 2 0 0,1-4-272 0,-1 0-128 0,-1 2 128 0,7-4-128 0,7 2 0 0,3-3 0 32,1 2 128-32,-1-3-128 0,0 4 0 0,2-5 192 15,3 4-192-15,0-4 192 0,1 4-32 0,0-2 0 0,-1 3 0 0,1 0 0 16,6 0-16-16,-1 0 0 0,0 0 0 0,2 3 0 16,-2-2 96-16,5 2 16 0,6-1 0 15,0 4 0-15,-2-2-256 0,4 0 144 0,3-2-144 0,1 2 128 16,-1 2-128-16,-3 0 0 0,3-2 0 0,-2 2 0 15,0 0 0-15,-4 1 0 0,-3-4 0 0,-1 3 0 16,2 1 0-16,-3-1 0 0,-3 0 144 0,-3-4-144 16,-3 2 0-16,1-4-320 0,0 6 64 0,-2-2 16 15,-2-1 48-15,-3-3 0 0,-2-3 0 0,-6 3 0 16,0-2-368 0,-4 0-64-16,-4 0-16 0,-3-2-16192 0</inkml:trace>
  <inkml:trace contextRef="#ctx0" brushRef="#br0" timeOffset="6102.99">20680 5054 7359 0,'3'-4'656'0,"-2"-1"-528"0,0 1-128 0,-1 4 0 0,3-2 880 0,-3 1 144 16,0-4 16-16,0-1 16 0,0-2 32 0,-2-2 16 15,-1-1 0-15,-5 4 0 0,-1-3 16 0,-3 1 0 0,-4 2 0 0,-3 1 0 16,-4-1-592-16,-5 1-112 0,-6 3-32 0,-4 0 0 16,-4 1-32-16,-5 0-16 0,-5 2 0 0,0 0 0 15,1 0 320-15,1-2 64 0,-1-2 16 0,-1 2 0 16,-1-2-96-16,-5-2 0 0,-4 2-16 0,-3 2 0 15,2-1-208-15,2 2-32 0,1-5-16 0,0 3 0 0,0 0 112 0,-5-2 32 16,-4 3 0-16,-2 2 0 0,2 4-320 0,1-4-48 16,3 0-16-16,1 0 0 15,2 3-128-15,-2-3 0 0,-4 3 0 0,1 1 0 0,3 2 0 0,3-1 0 16,9-1 0-16,-4-1 0 0,-8 0-224 0,-2 1 32 16,-2-1 0-16,2 2 0 31,3-1-256-31,3 0-32 0,4-2-16 0,3-2 0 0,4-2 144 0,0 2 32 0,-2 0 0 0,-1 0 0 15,3 0 576-15,1 2 128 0,3-2 32 0,2 4 0 16,3-4 288-16,2 2 48 0,0 0 16 0,1 0 0 0,-1 2-448 0,3 1-64 0,-1-2-32 0,1 1 0 16,2 2-224-16,2-2-128 0,2 1 128 0,3 1-208 31,3-2 208-31,2-2-192 0,1 2 192 0,2-3-192 16,1 2 0-16,3-3 0 0,0 2 0 0,0-2 0 0,3 0 192 15,-1 0 0-15,1 2 0 0,0-2 0 0,0 0 0 0,-1 2 0 16,0-2 0-16,1 0 0 0,1 0 0 0,0 2 0 15,0-2 0-15,2 0 0 0,0 0 224 0,1 0-64 16,-1 0-16-16,2 0 0 0,0 0 80 0,1 0 16 16,1-2 0-16,1 2 0 0,0-2 16 0,1 0 0 15,-1 0 0-15,1-1 0 0,0 2 32 0,0-3 16 16,1 2 0-16,0-1 0 0,-2 2-48 0,2-1 0 16,0-2 0-16,-2 2 0 0,2-1-32 0,-3 2-16 15,2-2 0-15,-1 1 0 0,0 1 144 0,1 1 32 16,-3 0 0-16,0-3 0 0,0 3-112 0,0 0-16 15,1 3 0-15,-1-3 0 0,0 1-112 0,0 1-16 16,0-2-128-16,1 3 192 0,-1-2 32 0,1 2 0 0,1-1 0 0,0 2 0 16,0-2-32-16,0-1-16 0,1 3 0 0,-1 1 0 15,2 1-176-15,-2 0 0 0,1 1 0 0,-1 3 0 16,1-1 0-16,-1 4 0 0,1-1 0 0,-2 1 0 16,2 3 0-16,-2-4 0 0,0 2 0 0,2 0 0 15,-1 0 0-15,1-2 0 0,0 1-176 0,-1-3 176 16,1 2 0-16,0 0 0 0,0 1 0 0,1-3-128 15,-1 2 128-15,0-1 0 0,1 1 0 0,-2 0 0 0,2-1 0 0,-2 0 128 16,2-1-128-16,-1 0 0 0,1 0 0 0,-2-2 0 16,2 0 0-16,0 0 0 0,-2-2 0 0,2 1 0 15,-2-1 0-15,1 0 0 0,-1-2 0 0,1-1 0 16,-2 1 0-16,1-1 0 0,-1-1 0 0,0 2 128 16,0-2-128-16,0-2 0 0,-1 2 128 0,0 0-128 15,0-2 128-15,0 0-128 0,0-2 224 0,0 0-32 16,1 2 0-16,-1-2 0 0,0-2 0 0,2 2-16 15,-2-1 0-15,1-2 0 0,0 3-32 0,0-4 0 16,-1-1 0-16,2 0 0 0,-2 1 16 0,1-3 0 0,-1-1 0 16,0-2 0-16,0 2-32 0,0-5-128 15,2 3 192-15,-2 1-64 0,1-4 0 0,0-1-128 16,1 1 192-16,-1-1-64 0,1 2-128 0,1-1 0 0,-1-1 144 0,1-4-144 16,-2 4 0-16,2-2 0 0,-1-1 0 0,0 1 128 15,0 4-128-15,-1 2 0 16,2-1 0-16,-2 4 0 0,2 2 0 0,-2 1 0 0,2 2 0 0,-2 0 128 15,1 2-128-15,1 2 0 0,-2 2 0 0,2 0 128 16,-1 2-128-16,1 1 128 0,-1 1-128 0,2 1 128 0,0 3-128 16,0 0-192-16,-1 1 64 0,1 2 0 0,1-2 128 0,0 4 0 15,1 1 0-15,1-2 0 0,-1 2-128 0,1 1 0 16,2-1 0-16,0-3 0 16,1 5 128-16,0-5 0 0,1 3 0 0,-1 0 0 0,1 2 0 0,0-2 0 15,0 0 0-15,-1-3 0 0,0 2 0 0,0-2 0 16,0 0 0-16,-1 0 0 15,1-4 0-15,-2 1 0 0,1 1 0 0,1-3 0 0,-1-2 0 0,0 0 0 16,-1-2 0-16,0-2 0 16,0 2 0-16,0-1 0 0,1-3-144 0,-2 2 144 15,2-2 0-15,-1 0 0 0,2 0 192 0,0 0-64 0,2 0 0 0,-1 0 0 16,2-2 0-16,2 2 0 0,3 0 0 0,-1 0 0 0,2-3 0 16,2 2 0-16,1-2 64 0,4 1 0 0,1 1 0 15,2-2 0-15,2 0-192 0,1-2 0 0,1 1 0 16,1 0 0-16,1 0 0 0,-2 2 0 0,-1-2 0 0,0-1 0 15,-1 2 0-15,-3-1 0 0,-1 0 0 0,-2-1 0 16,-3 2-240-16,-2-4-16 0,-3 4-16 0,-3-4-19280 16</inkml:trace>
  <inkml:trace contextRef="#ctx0" brushRef="#br0" timeOffset="9883.5">21301 4753 5519 0,'4'-6'496'0,"-3"2"-496"0,1-1 0 0,1 2 0 16,-1 3 480-16,-1-3 0 0,1 2 0 0,0-4 0 0,3 1-480 0,1-3-160 15,0 1 0-15,2-3 0 16,-3 3 704-16,0 0 144 0,0 2 16 0,-3-2 16 0,-1 2 624 0,1 2 112 16,-2-2 16-16,0-1 16 0,-2 4-128 0,0-3-16 15,-1 2-16-15,0-1 0 0,-1 2-304 0,-1-2-64 16,1 3-16-16,-2-3 0 0,1 3-80 0,-1-3-16 16,1 3 0-16,0-3 0 0,-1 0-128 0,1 1-16 15,1 0-16-15,-2-1 0 0,1 0 208 0,-1-1 32 16,0 2 16-16,0 2 0 0,-2 0-192 0,0 2-48 0,0 2 0 0,-2 2 0 15,-1 4-448-15,-1 5-112 0,-2 1-16 16,-1 4 0-16,1-2-128 0,-3 5 0 16,4 1 0-16,0-1 0 0,4-1 0 0,0-2 0 0,2-2 0 0,3 1 0 15,1-3 0-15,3-2 128 0,2 0-128 0,1-1 0 16,2-1 0-16,3-2 0 16,0-3 0-16,0 0 0 0,2-2 0 0,0-2 0 0,1-3 128 0,1 0-128 15,0-3 144-15,2-2 0 0,0-2 0 0,-1 0 0 16,1-3-144-16,-1-1 192 0,1 0-192 15,0-4 192-15,-2 1-192 0,0 0 0 0,-1-2 144 0,-1-1-144 0,-1 1 0 16,-2 0 128-16,0 1-128 0,-2-1 0 0,-1 2 272 0,-1 2-16 16,-1 0 0-16,0 3 0 0,-1 3 224 0,-2 2 32 15,-1 2 16-15,0 1 0 16,-2 2-96-16,1 1-32 0,-2 2 0 0,0 2 0 0,1 3-192 0,0 1-32 16,2 2-16-16,1 1 0 0,-1 0-160 0,2 2 192 15,2-1-192-15,0 1 192 16,2-2-192-16,1-3 0 0,0 1 0 0,1-1 0 0,1-3 0 0,2 2 0 15,-1-1-192-15,0 0 192 0,-1-2-256 0,1 1 80 16,-2-4 16-16,0 1 0 16,0 1-816-16,-1-1-176 0,-1-2-16 0,0 2-16 15,-2-2-1456-15,-1 0-304 0</inkml:trace>
  <inkml:trace contextRef="#ctx0" brushRef="#br0" timeOffset="10297.08">21437 4788 15663 0,'-3'0'1392'0,"2"0"-1120"16,1 1-272-16,0 2 0 0,0-1 1760 0,1-1 288 15,1 2 64-15,-1 3 16 0,1 0-336 0,3 0-80 16,0 4-16-16,1-2 0 0,2 0-864 0,-1 1-192 16,1 1-16-16,0-4-16 0,0 1-128 0,-1 2-32 15,1-3 0-15,-2 2 0 0,1-2 0 0,-2-1-16 0,0 0 0 0,0 0 0 0,-3-5-112 0,2 1-32 16,-1-2 0-16,-1-2 0 0,1 0 176 0,-1-1 48 31,-1-5 0-31,2 1 0 0,-3-2-320 0,1 0-48 0,-1-3-16 0,-1 1 0 16,1-2-128-16,0-2 0 0,-1-2 0 0,-1-1 128 0,2-3-128 0,0 0 128 15,2 2-128-15,0-1 128 0,3 1-128 0,1 4 0 16,0 4 0-16,2-1 0 0,0 5 320 0,0 0-32 16,-1 2 0-1,2 2 0-15,1-1 80 0,0 4 16 0,1-1 0 16,0-1 0-16,3 3-112 0,-2 0-16 0,3 3 0 0,-2-1 0 0,1 2-256 0,0 2 160 15,-1 2-160-15,1 3 128 16,1-1-128-16,-2 3 0 0,0 2 0 0,-2-1 128 16,1 2-128-16,-1 1 0 0,-1 3 0 0,0-4 0 15,0 5 0-15,-1-4 0 0,-2 2 0 0,0-1 0 0,0 1 0 0,-1-3 0 0,0 2 0 0,0-1 0 32,2-1-560-32,-2-4-32 0,2 0-16 0,1-2 0 0,0 0-2096 0,1-6-432 0</inkml:trace>
  <inkml:trace contextRef="#ctx0" brushRef="#br0" timeOffset="10716.32">22307 4767 7359 0,'4'-6'320'0,"-1"2"80"15,-1 0-400-15,1-1 0 0,-2 4 0 0,0 1 0 0,1-2 1280 0,1-2 192 0,2 0 16 0,0-2 16 0,1 0 960 0,-1-3 192 16,-1 3 32-16,-2 0 16 0,-1-2-336 0,-2 3-64 15,0 1 0-15,-3-3-16 0,-1 1-720 0,-2 0-144 16,-2 0-16-16,-1 0-16 0,-1-1-800 0,-1 1-144 0,-2 3-48 0,-2-1 0 16,0 3-400-16,-3 2 0 0,0 3-224 0,-1 2 80 15,1 0-416-15,-2 1-80 0,0 6 0 0,-2-1-16 0,-1 0 656 0,2 2 0 16,2 1 0-16,3-2 0 16,2 2 672-16,3-2 160 0,2 0 48 15,2 0 0-15,4-1-288 0,1-2-48 0,3-1-16 0,3 0 0 0,0-2-320 0,3 0-64 16,2-1-16-16,3 0 0 0,0 1-128 0,3-5 0 15,2 2 0-15,2-4 0 0,2 0-192 0,1-3 192 16,3 0-192-16,-2-4 192 16,1 0 0-16,0-4 0 0,0 0 0 0,-1-7 0 0,-1 2 128 0,-1-2 64 0,0 0 0 0,-1-4 0 15,-1 1 64-15,-2 1 32 0,-1-1 0 0,-1-1 0 16,-1-1 0-16,1-6 0 0,-3 1 0 0,-1-3 0 16,-2 2-96-16,-1 1 0 0,-2 3-16 0,-2-1 0 15,-3-2-176 1,-1-1 0-16,-3 3 0 0,-2 2-176 15,-1 5-592-15,-2-1-128 0,-1 6-32 0,-1 4-17168 0</inkml:trace>
  <inkml:trace contextRef="#ctx0" brushRef="#br0" timeOffset="11520.92">23668 4641 24879 0,'-2'0'2208'0,"2"-1"-1760"0,2 1-448 0,-1 0 0 15,0 0 0-15,0 0-224 0,1 0 32 0,1-3 0 16,1 3 192-16,1 0 256 15,0 3-48-15,0-2-16 0,0 4 64 0,-2 2 16 16,0 2 0-16,-1 1 0 0,1 2 320 0,-2 2 64 0,-1 3 16 0,0-1 0 16,-1 4 400-16,0-4 80 0,-1 2 0 0,0-3 16 15,1 1-208-15,-1-3-64 0,1-3 0 0,1-3 0 16,0-1-64-16,0-1-32 0,1-1 0 0,-1-3 0 16,2 2-368-16,-1-3-80 0,0-3-16 0,-1 2 0 15,3-2-336-15,-2 2 0 0,0-4 0 0,2 2 128 16,-1-1-128-16,1-2 0 0,0-3 0 0,0 2 0 0,0-5 0 0,1 1 0 15,1-1 0-15,-1-3 0 0,2-1 0 0,0 0 128 16,0-3-128-16,1 0 0 0,0 0 0 0,0-2 0 16,2 1 0-16,0 2 0 0,-1 4 0 0,1-1 0 15,0 5 0-15,1 0 0 0,-1 1 0 0,1 2 0 16,-1 2 0-16,0 1 0 0,-1 1 0 0,2 3 0 16,3 0 192-16,-2 1-64 0,1 4 0 0,0 1 0 0,1 4 0 0,-2 0 0 31,1 3-128-31,-1 0 0 0,1 2 0 0,-3 0 0 0,1 1 0 0,0-2 0 15,-1 0 128-15,-2 2-128 0,1-2 0 0,-2 1 0 16,0 1 0-16,-1-4 128 0,0 4-128 0,-1-3 0 16,-2-1 0-16,2-2 0 0,-3 2 0 0,2-2 0 15,-2-2 0-15,0 0 0 16,1 1-576-16,0-2-96 0,-1 2-16 0,1-3-11024 16,0 0-2192-16</inkml:trace>
  <inkml:trace contextRef="#ctx0" brushRef="#br0" timeOffset="12037.96">24393 4656 14735 0,'0'-7'640'0,"0"4"160"0,0 0-640 0,2 1-160 0,-1 1 0 0,-1 1 0 16,1 0 0-16,-1-4 128 0,1 1-128 0,1 1 128 16,-2-2 688-16,1 2 128 0,-1 0 16 0,-1 0 16 0,-2 2 48 0,-1 0 16 15,1 0 0-15,-2 0 0 0,-1 2-64 0,-1 2-16 16,0 2 0-16,0 1 0 0,-2 0-64 0,0 4 0 15,1-1-16-15,-2 2 0 0,0-1-368 0,1 4-64 16,2-1 0-16,-1 3-16 0,1-1-304 0,2 0-128 16,0 3 0-16,3-3 128 0,-1 0-128 0,3-2 0 15,1 1 144-15,1-6-144 0,3 4 0 0,-1-5 0 16,1 2 0-16,3-2 0 0,0 0 0 0,1-1 128 16,0-4-128-16,2 0 0 0,1 0 0 0,1-3-320 15,0 0 64-15,1-3 16 0,1-2-96 0,0 0-32 16,-1-4 0-16,2 1 0 0,2-2 208 0,-1 0 160 15,-1-3-208-15,0 1 80 0,0 0 352 0,-1-2 80 0,-1 2 16 0,-1-4 0 16,-2 0 144-16,-1-3 48 0,-1 3 0 16,-2-3 0-16,-2 1-192 0,-2 1-16 0,-1-4-16 0,-3 4 0 15,-1 1-288-15,-2 0 0 0,-4 1 0 0,0 3 0 32,-5 2-512-32,1 3 0 0,2 2 0 0,-3 1 0 0,-3 4-592 15,-3 0-128-15,-2 4-32 0,0 1-10944 0</inkml:trace>
  <inkml:trace contextRef="#ctx0" brushRef="#br0" timeOffset="12318.89">24882 4349 35935 0,'-4'2'1600'0,"-1"2"320"0,0 2-1536 0,3 0-384 0,1-2 0 0,-1 0 0 0,2 1 144 0,-1 2-144 15,0 8 192-15,0 2-192 0,-1 8 224 0,2 4-64 16,3-1-16-16,-1 3 0 0,1-3-144 0,-1 2 0 16,1 1 0-16,-2 0 0 0,1-3 0 0,0 1-192 0,-1-1 32 0,0-2 16 31,0-1-1120-31,1-5-208 0,0 1-64 0,1-4 0 0,-1 2-928 15,1-5-192-15</inkml:trace>
  <inkml:trace contextRef="#ctx0" brushRef="#br0" timeOffset="12525.3">24717 4605 31327 0,'10'-10'2784'0,"-4"4"-2224"0,1 0-560 0,-1 2 0 0,0 3 2064 0,-1-1 304 16,1 0 64-16,3 1 16 15,6-5-1936-15,7-1-512 0,5 1 128 0,5-4-128 16,0 4-192-16,-3-3-80 0,-3 6-16 0,-4-3-17296 16</inkml:trace>
  <inkml:trace contextRef="#ctx0" brushRef="#br0" timeOffset="13936.67">25192 4121 14735 0,'-1'0'1312'0,"1"0"-1056"15,1 0-256-15,-1 0 0 0,1 0 992 0,1 0 144 16,-1 0 16-16,0 0 16 0,2 0 352 0,-1 3 64 16,2 1 16-16,0 2 0 15,-1 0-256-15,0 6-64 0,0 2 0 0,-1 4 0 16,0 5-208-16,-2 1-48 0,0 5-16 0,0 1 0 0,-1 0-288 0,-2 5-48 0,0 1-16 0,-1 4 0 16,-1-2-144-16,0 0-16 0,0-1-16 0,0-1 0 31,0-4-352-31,2-1-128 0,0-5 0 0,1-4 144 0,-1 2-144 0,3-7 160 0,-1-1-160 0,1-1 160 31,0-1 160-31,-1-3 16 0,1-4 16 0,0 0 0 0,0-4-176 16,0 0-48-16,1-3 0 0,-1 0 0 0,0 0-128 0,0-4 0 0,1 0 0 0,-1-2 128 0,1-3-128 15,-1 0 0 1,2-1 0-16,-2-5 0 0,0 1 0 0,0-3 0 16,0 0 0-16,1-2 0 0,0-2 0 0,2 4 0 0,-1-2 0 15,2 1 0-15,-1 4 0 0,2 2 0 16,-2 3 128-16,2 2-128 0,2 0 144 0,2 2 0 0,1 4 0 0,0-1 0 0,1 4 48 0,-1 2 16 31,0-2 0-31,0 5 0 0,1-1-80 0,0 1 0 16,0 3-128-16,0 1 192 0,0-1-192 0,0 0 0 15,0 0 0-15,-1 2 0 0,-1-2 0 0,0 0 0 16,-1 1 0-16,0-3 0 0,-3 0-128 0,1 0-32 16,-2 0 0-16,-1-4 0 15,2 2-736-15,-2-2-160 0,-1 1-32 0,-1-4 0 16,1 2-672-16,0-1-144 0</inkml:trace>
  <inkml:trace contextRef="#ctx0" brushRef="#br0" timeOffset="14522.76">25681 4521 30399 0,'-2'5'2704'0,"1"-2"-2160"0,2 0-544 0,1 1 0 0,-1-2 672 0,0 2 32 16,0 0 0-16,2 5 0 0,2 6 352 0,-1 4 80 16,0-1 16-16,3 2 0 0,-2 2-704 0,0-3-128 0,-2 1-16 0,1-2-16 15,-2-2-288-15,1-1 0 16,-1 1 0-16,-2-2-11344 16,2 1-2176-16</inkml:trace>
  <inkml:trace contextRef="#ctx0" brushRef="#br0" timeOffset="14753.77">25877 4337 39615 0,'-2'0'1760'0,"-1"2"352"0,1-2-1680 0,2 4-432 16,0-2 0-16,0-1 0 31,1 4-704-31,0-1-208 0,1 6-48 0,-1 2-16 16,-1 2-2352-16,0 3-448 0,0-1-112 0,-4 4-16 0,0 1 3104 0,1-1 608 0,-1 2 192 0,0-2 0 15</inkml:trace>
  <inkml:trace contextRef="#ctx0" brushRef="#br0" timeOffset="15050.91">25893 4763 11967 0,'4'-4'528'0,"-1"2"112"0,-1 0-512 0,1 0-128 0,-1 0 0 0,-1 2 0 0,0-4 768 0,2 2 128 0,1-2 32 0,1-5 0 31,0 2 736-31,1-3 160 0,-1-1 32 0,-2 1 0 0,1 0-48 0,1-2 0 16,-1 2 0-16,1 0 0 16,0-2-256-16,0 2-48 0,1 1-16 0,0-1 0 15,0 0-592-15,0 4-112 0,-1 0-16 0,0 0-16 0,3-3-496 0,-2 2-80 16,0 2-32-16,0 1 0 0,2-3-144 0,-1 0 160 15,2 2-160-15,-2 2 160 0,2 0-160 0,-1 2 128 16,2 1-128-16,-1 0 128 0,1 4 240 0,-2 2 32 16,1 0 16-16,1 4 0 0,1 5-144 0,-1-2-16 15,0 3-16-15,0 3 0 0,0-3-240 0,0 0 176 16,-2 3-176-16,1-4 160 0,1-2-160 0,0 2 0 16,-2-1 0-16,0-2 0 15,-1 0-448-15,1-2-64 0,-1 0 0 0,0-1-16 16,0 1-1968-16,0-4-384 0</inkml:trace>
  <inkml:trace contextRef="#ctx0" brushRef="#br0" timeOffset="15665.83">26550 4599 16575 0,'4'-15'1472'0,"-3"5"-1168"0,0 0-304 0,0 4 0 0,1 2 2912 0,-1 2 528 15,0-1 96-15,-1-2 32 16,1-1-2752-16,2-3-560 0,-2-3-96 0,-1 2-32 0,-1 4 160 0,-3 2 32 16,-1 4 0-16,-2 0 0 0,-4 7-320 0,-5 0-272 15,-3 4 48-15,-1 3 16 0,-2 2 32 0,-2 0 16 16,1 2 0-16,-1-2 0 0,3 3 352 0,3-3 80 16,1-1 16-16,3 1 0 0,3-4 352 0,3-2 80 15,3 0 16-15,4-4 0 0,2 0-480 0,3 1-112 0,2-6-16 0,2 1 0 31,3 1-576-31,1-3-112 0,2-3-16 0,2 0-16 16,3-1-368-16,-1 1-80 0,3-3-16 0,1 0 0 16,-1 2 416-16,2-2 96 0,-1 0 16 0,-1 0 0 0,0-3 528 0,-1 2 144 15,-3-2 16-15,-1 2 0 0,-4 1 400 0,0-4 80 0,-1 1 0 0,-4-1 16 16,1-2-176-16,-2 3-32 0,-3 2-16 16,0-3 0-16,-2-3 16 0,-2 1 0 0,-2 0 0 0,0 2 0 15,-2 0 0-15,-1 1 16 16,-1 3 0-16,0 0 0 0,0 3-144 0,-3 2-48 0,0 1 0 15,0 1 0-15,0 4-144 0,1-1-128 0,1 2 144 16,0 3-144-16,2 1 0 0,0 0 0 0,2 0-176 0,2 2 176 16,1 0-128-16,2 1 128 0,1-1 0 0,2 0 0 0,2 4 0 0,2 2-176 15,0 3 176-15,2-3-128 16,1 5 128-16,0-1 0 0,2 0 0 0,-2 0 0 0,1 3 0 0,-1-3 176 16,0 2-16-16,-1 1 0 0,0-1 288 0,-1 2 64 15,0 2 16-15,-2-1 0 0,0 0-160 0,-2 1-48 16,-1 1 0-16,0-3 0 0,-2 1-320 0,-2-1 0 15,0 2 0-15,-1-3 0 0,-3 4 0 0,1-3 0 16,-4 2-160-16,0-3 160 16,0-3-736-16,-5 0-32 0,-1 0-16 0,-3-3 0 0,-3 1 784 0,-2-2 0 0,-1 1 0 0,-2-3 192 15,-2-2-192-15,-2 0 128 0,-5 0-128 0,-4-2 0 32,-3 1-1216-32,-1-7-352 0</inkml:trace>
  <inkml:trace contextRef="#ctx0" brushRef="#br0" timeOffset="16313.97">27836 4583 22111 0,'1'-5'1968'0,"0"1"-1584"0,1 3-384 0,0-2 0 0,-1 1 0 0,2-2 0 16,-1 0 0-16,3-4 0 0,3-2 480 0,-1-6 16 16,3 1 0-16,-3-1 0 0,1 0 80 0,-2 0 32 15,0 0 0-15,-2 0 0 0,0 3 112 0,-3-2 32 16,1 5 0-16,-2 1 0 0,0-4 256 0,-1 7 48 15,-1-3 16-15,-3 6 0 0,0 1-256 0,-3 2-48 16,1 4-16-16,-4 0 0 0,-3 6-368 0,-1 2-80 0,-2 4-16 0,-3 5 0 16,-1 1-96-16,-1 3 0 0,1 1-16 0,1 3 0 15,-1-1-176-15,3 0 192 0,-1 3-192 0,2 2 192 32,1-1 0-32,2-1 0 0,3-3 0 0,2 0 0 0,4-2-192 0,3-1 128 0,2-3-128 0,2-3 128 15,3 1-128-15,0-2-224 0,4-2 48 0,1 0 16 16,2-3-1568-16,1-1-304 0</inkml:trace>
  <inkml:trace contextRef="#ctx0" brushRef="#br0" timeOffset="16852.73">28253 4499 15663 0,'-10'-2'1392'0,"2"0"-1120"15,1 2-272-15,1 0 0 0,2 2 2176 0,2-2 368 0,0 0 80 0,-4 2 0 16,-2 0-1488-16,-6 1-304 0,-5 0-64 0,-2 1-16 16,0 2 432-16,-3 3 96 0,-1 3 0 0,0-1 16 15,-2 7-656-15,0-2-128 0,1 2-16 0,-1 4-16 16,2-2-320-16,3 3-160 0,1-2 160 0,2-2-160 15,5 0 0-15,3-3 0 0,4 0 0 0,2-1 0 16,4-4 0-16,1 0 0 0,1-1 0 0,3-3-160 0,1 0-112 16,0-1-32-16,2-1 0 0,2-2 0 0,2 1 64 0,1-4 16 15,2 0 0-15,1 0 0 0,2-2 480 0,3 0 80 16,-2-1 32-16,3-3 0 0,4-1-160 0,2 1-16 16,-1-4-16-16,0 2 0 0,0-5-368 0,-1 1-80 15,-2 2-16-15,-2-4 0 16,0 0-240-16,-2 0-48 0,-2-1-16 0,-2-1 0 0,0 1 176 0,-4-1 32 15,0 3 16-15,-3-4 0 16,-1 1 192-16,-3 2 48 0,-1-3 0 0,-1 1 0 0,-1 0 464 0,-2 5 112 16,-1 4 0-16,0 1 16 15,-2 3 336-15,-1 3 64 0,-1 4 16 0,-1 2 0 0,-2 5 16 0,0 0 16 0,-1 4 0 16,1 4 0-16,-1 0-400 0,0 4-64 0,1 1-32 0,0 2 0 16,2 2-112-16,0-2-32 15,0 0 0-15,1 1 0 0,3-4-144 0,-1 1-128 0,1-4 192 0,2-2-192 16,2-2 0-16,1-3-176 0,1 0 0 0,1-1 0 31,0-3-1568-31,-1-3-320 0,2-2-64 0,0 0-13360 0</inkml:trace>
  <inkml:trace contextRef="#ctx0" brushRef="#br0" timeOffset="17325.18">28495 4465 35935 0,'-6'0'1600'0,"1"0"320"0,0 1-1536 0,1 2-384 0,2 1 0 0,1-1 0 16,-2 2-704-16,-1 1-192 0,-1 6-64 0,-2 2 0 0,-2 9 1712 0,-2 1 336 16,1 5 64-16,-1-3 0 0,3 0-592 15,-2-3-128-15,1 3-32 0,3-4 0 0,0-2-272 0,1 1-128 16,2-5 0-16,1 0 128 0,1-1-128 0,-1-1 0 15,4-5 0-15,0 0 0 16,2 1-480-16,1-6-32 0,2-1 0 0,2-1 0 16,1-2-784-16,0-2-176 0,3-2-16 0,-1-1-16 15,3 1 512-15,0-3 96 0,0-2 32 0,1-1 0 0,0 0 864 0,0-2 160 0,-1 1 32 0,0 0 16 16,-1-2 800-16,-2-2 144 0,0 2 48 0,1-3 0 16,-3 1-480-16,-1-1-80 0,0-3-32 0,-2 0 0 31,0 0-416-31,-2-1-192 0,0-5 160 0,-3 3-160 0,0 1 0 15,0 4 0-15,-1 2-176 0,-1 5 176 0,0 0-384 0,-1 8 32 16,-1-2 16-16,0 5 0 0,0 4 752 0,-2 1 160 16,0 4 16-16,-1 3 16 0,1 4-48 0,0 2-16 15,-1 3 0-15,0 3 0 0,0 1-112 0,1 1-32 16,3 1 0-16,-2-2 0 0,3 0-208 0,0-1-32 16,3 0-16-16,0-3 0 0,2-4-144 0,0 2 0 15,3-1 0-15,-1-6 128 0,1 2-896 0,0-2-192 0,1-4-48 16,0 0 0-16,0-2-2000 15,0-3-384-15</inkml:trace>
  <inkml:trace contextRef="#ctx0" brushRef="#br0" timeOffset="17752.52">29185 4431 12895 0,'1'-3'1152'0,"-2"-1"-928"0,0 4-224 0,1-2 0 0,0 2 2432 0,-1 2 448 0,1-2 96 0,-3 0 16 15,1 2-2032-15,-3 0-384 0,-3 1-96 0,-2 0-16 16,-2 3 544-16,-2 1 96 0,-2-1 32 0,0 0 0 0,-2 1-192 0,-3 2-48 16,-2 1 0-16,1-1 0 0,-1 2 48 0,2-3 0 15,0 2 0-15,3-1 0 0,4-3-544 0,1 0-96 16,3-2-32-16,4-1 0 0,2 0-272 0,3-3 0 15,2 0 0-15,2 0 0 0,1 0 0 0,2-3 0 16,0 3 0-16,1-2-144 0,2 1 144 0,1 1 0 16,0-2 128-16,1 4-128 0,0-2 416 0,0 3 16 15,0 0 0-15,2 3 0 0,-2 1-80 0,1 0-16 16,-1 2 0-16,2 1 0 0,-2-1-208 0,-1 1-128 16,1 1 128-16,-3-1-128 0,2-2 0 0,-2 0-240 15,-2 1 48-15,-1-1 0 0,-1 0 32 0,-2 0 16 16,-1 0 0-16,-2 2 0 0,0-1 144 0,-3 1 0 15,-1 0 0-15,-2 2 0 0,-1 0 320 0,-2 1-16 16,1-2 0-16,-4 0 0 0,2 1-144 0,-1-1-32 0,-1 1 0 0,0-5 0 31,2 2-448-31,-2 1-80 0,2-4-32 0,1 0-17136 0</inkml:trace>
  <inkml:trace contextRef="#ctx0" brushRef="#br0" timeOffset="18117.45">29321 4675 23951 0,'6'-3'2128'0,"-1"-1"-1696"0,0 2-432 0,-2-1 0 0,-1 2 1424 0,1-2 208 0,4 0 32 0,4-6 16 0,3-2 112 0,2-2 0 16,2 1 16-16,0-4 0 0,-3 1-1360 0,-1 2-256 15,1-3-64-15,-1 3-128 16,-1-2-384-16,-3 3-192 0,1 0-48 0,-2 0 0 16,-1 1-272-16,-2 1-48 0,-1 3-16 0,-3-2 0 0,-1 3 608 0,-1 2 112 15,-2 1 32-15,-2 3 0 0,-2 0 656 0,-4 0 128 16,-1 3 16-16,-3 4 16 0,1-1 32 0,-5 1 16 0,1 6 0 0,-3-1 0 16,1 4-16-16,-1-1-16 0,0 5 0 0,-1-2 0 15,1 2-96-15,0 1-16 0,2 1 0 0,3-2 0 16,1-1-80-16,3-1-32 0,3 2 0 0,1-4 0 15,2 0-192-15,3-1-32 0,2 1-16 0,0-1 0 16,2-2-160-16,2 0-176 0,2-1 48 0,1-2 0 16,1-4-1744-16,2 2-352 0</inkml:trace>
  <inkml:trace contextRef="#ctx0" brushRef="#br0" timeOffset="18576.82">29949 4649 13823 0,'3'-9'1216'0,"-3"-1"-960"16,1 1-256-16,-1 3 0 0,0 2 2384 0,0 2 432 0,0-1 96 0,-1-2 16 15,-2-3-928-15,0-5-176 0,-2 0-32 0,-3 0-16 16,-2 1-1008-16,-2 2-192 0,-2 4-32 0,-2 1-16 15,-2 1-400-15,-2 3-128 0,-1 1 0 0,-1 4 0 16,-2-2 224-16,2 5-16 0,-3 0 0 0,-1 3 0 16,-1 2 624-16,-1 3 112 0,-3 1 16 0,0 2 16 15,0 5-304-15,1-4-64 0,3 4-16 0,1-1 0 16,4 0-448-16,3-1-144 0,4-3 0 0,4-1 0 0,4-1 0 16,3-2 0-1,3-2 0-15,3-2 0 0,3 0 160 0,4-2-160 16,3-4 128-16,4 1-128 0,4-4 0 0,2-1 0 15,6-1 0-15,0-1 0 0,2-2 0 0,1-2 0 16,2-1 0-16,2-2-176 0,-2-4 48 0,-1-2 0 0,0-1 0 0,-2-2 0 0,-3 0 256 0,-1 0 48 31,0-4 16-31,-1-1 0 0,0 1 176 0,-2-5 32 0,-1-2 16 0,-2 0 0 0,-1-2-176 16,-4-4-48-16,-3 1 0 0,-2-2 0 0,-3 1 16 0,-3 0 0 31,-3 2 0-31,-5 3 0 16,1 2-496-16,-5 1-96 0,0 7-32 0,-3 4 0 15,-1 4-416-15,1 3-64 0,-1 4-32 0,0 2-16288 0</inkml:trace>
  <inkml:trace contextRef="#ctx0" brushRef="#br0" timeOffset="18847.14">30465 4583 29487 0,'2'1'1296'0,"0"1"288"0,-1 2-1264 0,0 1-320 0,0-1 0 0,1-2 0 0,-1 2 1216 0,0 0 192 16,2 6 48-16,-1 1 0 0,0 5 112 0,1 0 32 0,-1 2 0 0,-2-2 0 15,0 0-1024-15,0 1-192 0,0-3-32 0,0 0-16 16,0-2-336-16,2 1 0 0,-1-1 0 0,1-2 0 31,2 0-1136-31,-1-4-192 0,0 0-32 0,2-2-15744 0</inkml:trace>
  <inkml:trace contextRef="#ctx0" brushRef="#br0" timeOffset="19037.24">30680 4290 18431 0,'-5'-2'1632'0,"-1"2"-1312"0,0 0-320 0,2 0 0 0,2 0 4672 0,0 0 848 16,1 2 176-16,-1-2 48 15,-3 2-4112-15,-3 1-816 0,1 0-176 0,-1 1-16 0,2 0-624 0,0 1 0 16,2 1 0-16,1 0-12272 16,0 1-2336-16</inkml:trace>
  <inkml:trace contextRef="#ctx0" brushRef="#br0" timeOffset="19258.16">30910 4381 38703 0,'-2'0'1712'0,"-2"3"352"0,0 0-1648 0,3 0-416 0,0 0 0 0,1 0 0 16,0 1 416-16,-2 2 0 0,0 4 0 0,0 5 0 15,-3 2-224-15,1 5-64 0,-1 0 0 0,0 2 0 16,0-2-128-16,0 2 0 16,1 0 0-16,1-1 0 15,-1 1-624-15,1-1-48 0,1-1-16 0,1 0 0 16,0-3-1712-16,-1-1-352 0,1 0-64 0,1-1-11264 0</inkml:trace>
  <inkml:trace contextRef="#ctx0" brushRef="#br0" timeOffset="19464.04">30678 4617 33343 0,'-7'-8'736'0,"2"1"160"0,2 4 16 0,2-1 16 0,1 2-736 0,1-1-192 0,1 2 0 16,1-2 0-16,2-4 1776 0,1 1 320 0,4-5 64 0,3 0 16 16,3 2-1440-16,2-1-288 15,0-1-48-15,2 3-16 0,-1 2-384 0,0 0 0 0,2 2 0 0,0 2 0 31,2 1-512-31,-1 1-48 0,1 0 0 0,0 3-11664 16,-1-1-2320-16</inkml:trace>
  <inkml:trace contextRef="#ctx0" brushRef="#br0" timeOffset="19875.62">31752 4295 39615 0,'1'3'1760'0,"-1"1"352"0,2 0-1680 0,-1 1-432 0,0-2 0 0,0 0 0 16,1 0 320-16,-1 4-32 0,1 3 0 0,2 4 0 0,0 6 240 0,-1 2 48 15,1 3 16-15,-1-1 0 0,-1 0-464 0,-1 1-128 16,-2 0 0-16,0-2 0 16,-2 2-400-16,-2 0-112 0,0-2 0 0,-1 1-16 15,0-2-1616-15,-3-5-320 0,1 2-64 0,-3-4-13104 16</inkml:trace>
  <inkml:trace contextRef="#ctx0" brushRef="#br0" timeOffset="20099.9">31528 4544 34847 0,'8'-11'768'0,"-3"4"144"0,0-2 48 0,1 5 16 0,-1 1-784 0,0 0-192 0,1 1 0 16,3-2 0-16,5-3 1200 0,6-2 192 0,7-3 32 0,3-1 16 16,0 1-1216-16,-2 1-224 0,-1 2 0 0,1-1-144 31,-4 2-1008-31,0 1-208 0,-2 4-48 0,-1-1 0 15,0 4-1536-15,-2 0-304 0,-1 1-64 0,-2 4-16 0</inkml:trace>
  <inkml:trace contextRef="#ctx0" brushRef="#br0" timeOffset="20412.8">32063 4516 5519 0,'1'4'496'0,"-1"-4"-496"0,1 2 0 0,0-1 0 0,0 2 3456 0,-1-2 608 0,2 1 112 0,-2 1 32 0,1 1-1264 0,-1 2-240 0,0 1-48 0,-1 2-16 0,-2 1-784 0,0 0-176 16,-2 1-16-16,-2-1-16 0,-1 2-464 0,-1-2-96 15,-2 2 0-15,-1 1-16 0,-1-1-640 0,1 2-128 16,0-2-32-16,0 0 0 0,1-2-272 0,3 3-176 16,-1-3 32-16,3-2 0 0,1 2-160 0,2-4-16 15,2 2-16-15,1-3 0 0,3 1 16 0,2-2 0 16,2-1 0-16,3-3 0 0,1 3-32 0,3-3 0 16,2 0 0-16,1-3 0 0,3 1 32 0,1 1 0 15,-1-3 0-15,-1 1 0 0,2 0 192 0,0-4 128 0,0 1-160 0,-1 0 160 16,-1 0 288-1,-2-3 160-15,-1 2 16 0,-1-3 16 0,-1 1 16 0,-3-1 0 0,-1 1 0 0,-2 0 0 16,-2-3-112-16,-2 2-32 0,0-3 0 0,-4 0 0 16,0-2-96-16,-3 1 0 0,-2-4-16 0,-1-1 0 15,-1 1-240-15,-4-2 128 16,-2-2-128-16,-2-1 0 0,-2 2 0 0,-1 1 0 0,-2 2 0 0,0 2 0 16,-1 3-1488-1,0 5-192-15</inkml:trace>
  <inkml:trace contextRef="#ctx0" brushRef="#br0" timeOffset="21397.39">27639 5474 8287 0,'3'-3'736'0,"-2"-2"-592"0,2 3-144 0,-1-3 0 0,-1 4 1840 0,1 1 336 0,-1-2 64 0,1-2 0 16,2-1-288-16,1 0-64 0,2-4-16 0,-1 1 0 15,-1 0-176-15,2 0-32 0,-2 0-16 0,-2 2 0 16,1 0-464-16,-2 0-96 0,0 0 0 0,-1-1-16 16,-1 1-176-16,-1 2-16 0,-1 1-16 0,0 0 0 15,-2 0-224-15,-1 0-32 0,0 3-16 0,-2 0 0 16,0 3-592-16,-3 0 0 0,0 1 0 0,0 5-128 0,-2-3-176 0,-2 4-16 16,0 2-16-16,1 2 0 0,-2 2 336 15,0 2 0-15,-1 3 0 0,0 2 0 0,2-1 0 0,-1 0 160 16,2 0-160-16,0 3 160 15,2-3 352-15,4 1 64 0,1 0 0 0,2 1 16 0,4-5-304 0,2 4-64 16,5-5-16-16,0-2 0 0,4 0-48 0,3-3-16 16,3-1 0-16,0-2 0 0,3-1-416 0,1-4-96 15,3 0-16-15,0-2 0 16,1 0-528-16,0-2-112 0,1-2-32 0,-1-4-15264 16</inkml:trace>
  <inkml:trace contextRef="#ctx0" brushRef="#br0" timeOffset="21872.09">27920 5050 31327 0,'-4'0'1392'0,"2"0"272"0,1 4-1328 0,-1-2-336 0,2 2 0 0,2 2 0 15,-1 0 320-15,1 1 0 0,1 6 0 0,2 6 0 16,1 7 576-16,3 5 128 0,-1 3 0 0,2-2 16 0,-1 0-384 0,-1-1-80 16,1 0 0-16,-1-2-16 15,-1-1 48-15,-1-2 16 0,0 0 0 0,-1-1 0 16,0 1-304-16,-1-1-64 0,0-1-16 0,-2-1 0 0,2-5-240 0,0 2 144 16,-2-2-144-16,1-4 128 0,-1-2-128 0,-1-2 0 15,0-1 0-15,1-5 0 16,0-2 0-16,-1 1 0 0,2-3 0 0,-1-5 0 0,1-2 0 0,1 0-224 0,-1-3 80 15,1-1 16 1,1-1 128-16,0-4-192 0,1-2 192 0,0 0-192 0,0-5 192 0,2 1 0 0,0 0 0 0,1 1-128 16,1 2 128-16,0 6-128 0,-1-2 128 0,-1 5-128 31,1 3 128-31,-2 0 0 0,1 1-144 0,-1 4 144 0,-1-1 0 0,2 6 208 16,-1-1-16-16,-1 4-16 15,3 2 16-15,-2 2 16 0,3 2 0 0,0 3 0 0,0 1-64 0,2-2-16 0,1 3 0 0,-1-1 0 16,1-4-128-16,-1 4 0 15,3-2 144-15,0 1-144 0,-1-3 0 0,1 2 0 0,0-5 0 0,-1 0 0 16,-1 1 0-16,0-3-192 0,-2-1 64 0,0-3 0 16,-1 0-1040-1,-2-3-208-15,1 1-32 0,0-2-15712 0</inkml:trace>
  <inkml:trace contextRef="#ctx0" brushRef="#br0" timeOffset="22320.88">28734 5464 23951 0,'2'-2'1056'0,"-2"-2"224"0,1 2-1024 0,1-2-256 0,-1 2 0 15,0 0 0-15,0 1 864 0,1-3 112 0,1 1 32 0,1-4 0 16,0-1 288-16,1 0 64 0,-2-2 16 0,0 4 0 16,-2 0-608-16,-1 0-128 0,-4 3-32 0,-1 2 0 15,-2 1-128-15,-3 1-32 0,-1 4 0 0,-3 0 0 16,-2 2-448-16,-1 1-208 0,-4 5 16 0,0-1 0 15,0 0 192-15,-3 4-144 0,1 4 144 0,1 0-128 16,3-2 416-16,2 3 96 0,1-1 0 0,2 1 16 16,6-3 192-16,1-2 48 0,5-1 0 0,2-6 0 15,1 1-320-15,4-1-64 0,1-3-16 0,3 0 0 0,2-2-240 16,0-1-192-16,3-3 48 0,-1 0 0 16,1-3-400-16,2-1-80 0,1-2-16 0,-1-3 0 15,2 2-80-15,-2-2-32 0,1 0 0 0,-1-4 0 16,0 1 400-16,-2-2 80 0,-3 2 16 0,-1-4 0 0,0 1 256 0,-3-1 0 15,-1 2 0-15,-1 2 144 0,-1 0 176 0,-3 5 16 16,2 1 16-16,-3 2 0 0,1 2 528 0,-2 4 96 16,1 0 32-16,-1 3 0 0,-1 1-304 0,1 1-48 15,0-1-16-15,1 4 0 0,0 3-448 0,1 1-192 16,0 6 176-16,3-1-176 0,0-1 0 0,2 0 0 0,0-1 0 16,1-1 0-16,2-2 0 0,-1-2 0 0,1 0-192 15,0-3 192 1,-1-2-1056-16,-1 0-96 0,-1-5-32 0,0-1-10224 0,-1 2-2048 0</inkml:trace>
  <inkml:trace contextRef="#ctx0" brushRef="#br0" timeOffset="22742.05">29106 5550 42383 0,'6'6'1872'0,"-3"-2"400"0,-2 2-1824 0,0-3-448 0,0 1 0 0,1-1 0 16,-1 0-848-16,0 2-272 0,1 3-48 0,2 0-16 16,0 2 1184-16,0 3 176 0,1-3 64 0,-2-2 16 15,2-3-256-15,-2 0-128 0,0 1 128 0,0-6-208 16,-1 4-752-16,1-4-160 0,-1 0-32 0,1-3 0 16,-1 0 128-16,2-1 32 0,-2-2 0 0,2 0 0 0,0-4 1392 15,0 1 288-15,-2-3 48 0,2-1 16 0,-1 0 480 0,1-3 112 16,0-5 0-16,0 1 16 0,-1-2-576 0,1-1-112 15,0-1-32-15,1-1 0 0,1 5-416 0,0 0-96 0,0 6 0 0,2-1-128 16,-2 5 128-16,1 2-128 0,2 3 0 0,-2 4 0 16,1-1 160-16,-1 4-160 0,1-2 128 0,-1 4-128 15,0-2 0-15,2 5 128 0,0-4-128 0,1 1 0 16,-1 0 0-16,1 1 0 0,3-2 0 0,-2 0 0 16,2 1 0-16,1 2 0 0,1 0 0 0,0 1 0 15,-2 4 0-15,1 1 0 0,0 2 0 0,-1 0 128 16,0 3 128-16,0 1 32 15,-2 0 0-15,2 3 0 0,-2-3-128 0,0-1-32 0,0 3 0 0,-1-4 0 16,0-4-128-16,-3 2-256 0,1-3 64 16,-1-1 16-16,-1 0-768 0,0-4-144 0,-1-3-48 0,-1 0-16672 15</inkml:trace>
  <inkml:trace contextRef="#ctx0" brushRef="#br0" timeOffset="23453.88">29996 5431 18431 0,'-1'-1'1632'0,"1"-2"-1312"0,0 1-320 0,0 2 0 0,0 0 1392 0,0 0 208 0,0-1 32 0,-1-3 16 16,1 1-1456-16,-1 0-192 16,-1-4-208-16,1 3 32 0,-1 0 176 0,0 0-192 15,0-1 192-15,-2 1-192 0,2 1 336 0,-2-1 64 0,0 2 16 0,-1-2 0 0,-1 1 896 0,0 1 176 32,-1 2 48-32,-2 0 0 0,-1 2-288 0,0 2-48 0,-1 1-16 0,-1-1 0 15,-1 2-192-15,0 1-32 0,-2 2-16 0,1 0 0 16,1 1-16-16,-1 2 0 0,2-2 0 0,2 2 0 0,1-2-304 15,2 2-64-15,2 1-16 0,0 0 0 0,2 0-352 0,2 0 128 16,2 0-128-16,2-1 0 16,1-2-160-16,0-1-96 0,4-1-32 0,-1 0 0 15,3-5-448-15,0 0-96 0,0-1 0 0,2-2-16 16,-1-2 192-16,2-1 32 0,0 2 16 0,0-5 0 16,-1 2 32-16,1-2 0 0,-1 0 0 0,-1-3 0 0,0-1 304 0,-1 2 64 0,-1-2 16 15,-1 0 0 1,0 0 640-16,-2-2 144 0,0 2 32 0,-2-3 0 0,0 4 272 0,-3-4 64 0,0 3 16 0,0-1 0 31,-1 1-464-31,-2 3-112 0,1 1-16 0,-3-1 0 16,0 3-144-16,0 2-48 0,-2 2 0 0,1 0 0 0,-1 0-192 0,1 4 0 0,0-2 0 0,2 2 0 15,-1-1 0-15,0 2 0 0,2 1 0 0,0 2-160 32,1 1 288-32,2 1 64 0,1 2 16 0,0 1 0 15,3 3 112-15,1 0 32 0,3 4 0 0,2 2 0 0,3 0-160 16,-1 3-48-16,5 0 0 0,-2 1 0 0,1-2-144 0,-3 1 0 15,-1 1 0-15,-2-4 0 0,0 1 0 16,-3-1 0-16,-2-2 0 0,-1 1 0 0,0 1 128 0,-3-2 0 16,2 1 0-16,-3-3 0 0,2 2-128 0,-3-4 0 15,0 3 0-15,-3-3 0 0,1-1 0 0,-3 1 0 16,0 0 0-16,-4-3 0 0,1 5 0 0,-4-5 0 16,1 0 0-16,0-1 128 0,1-5-128 0,-2 2 0 15,-3-3 0-15,-3 2 0 0,-2-2-304 0,-2-1-32 16,-2 0-16-16,-2 0 0 15,-1-4-1504-15,-3 1-320 0,-2-2-48 0,0-3-13200 0</inkml:trace>
  <inkml:trace contextRef="#ctx0" brushRef="#br0" timeOffset="23962.98">30178 5550 24879 0,'-7'-3'2208'0,"2"3"-1760"0,0 0-448 0,1 0 0 0,4 0 3248 0,0 0 560 15,0 0 112-15,0-2 32 0,1 0-2864 0,-1 2-560 16,3-4-112-16,0 0-32 0,2-4-384 0,3 2 128 15,-1-2-128-15,3 1 0 0,1 0-224 0,0-2-128 16,0 1-32-16,2 0 0 0,0 2 144 0,0-3 32 16,0 2 0-16,2-2 0 0,0 2 336 0,0-2 80 15,1 1 16-15,0 0 0 0,1-2 224 0,2-1 32 16,1 1 16-16,1 0 0 0,-1 0-208 0,-1 1-32 16,0-3-16-16,-2 5 0 0,-1-2-112 0,-3 2-128 0,-3 2 176 0,-3-1-176 15,-2 2 224-15,-1 0-64 0,-4 1-16 0,-3 0 0 16,-2 1-144-16,-3 1 0 0,-5 2 0 0,-3 4 0 15,-1-2-272-15,-4 5-96 0,-3 0-16 0,-3 2 0 16,0 3 384-16,-2 2-176 0,2-3 176 0,0 4-128 16,2 1 128-16,4 1 0 0,3-2 160 0,2 1-160 0,3 0 256 15,2 1-64-15,2 3 0 0,3-3 0 0,3 2 0 0,3 0 0 16,1 1 0-16,4-3 0 0,3-2 96 0,5 3 16 16,2-3 0-16,4 0 0 0,2 0-128 0,3-1-32 15,2-4 0-15,0 0 0 0,2-1-400 0,3 0-96 16,3-1-16-16,-1-4 0 31,2 0-288-31,-1-2-64 0,0 0-16 0,0-3-17696 0</inkml:trace>
  <inkml:trace contextRef="#ctx0" brushRef="#br0" timeOffset="29841.99">10809 8607 36863 0,'-9'-3'3264'0,"3"1"-2608"0,5 0-528 0,2 2-128 0,3 0 0 0,-2-2 192 0,2-1-192 0,3 0 192 15,4-5-192-15,8 2-144 0,6 0 144 0,7-3-208 16,6 2 16-16,3 1 0 0,3 1 0 0,3 1 0 16,0-2 192-16,4 3 0 0,5 2 0 0,4 1-144 15,3-2 144-15,8 2 192 0,7 2-32 0,7-2-16 16,5 1 624-16,7 2 128 0,-2-3 32 0,13 0 0 0,9 2-240 15,8-2-48-15,6 2-16 0,5-2 0 0,6 0-336 0,5-2-64 16,4 2-16-16,0-2 0 0,-3-1-208 0,5 2 0 16,1 1 0-16,-1-2 0 0,0-1 0 0,-4 2 0 15,1 1 0-15,-5 0 0 0,-14-3 0 0,2 2 0 16,2 2 0-16,-4-2 0 0,-9 1-224 0,-4 0-32 16,-8 0-16-16,-5 0 0 0,-5 0 128 0,-6 0 144 15,-5 1-208-15,-7 2 80 0,-8-3 128 0,-6 1 0 16,-6 0 0-16,-5-1 0 0,-3 4 0 0,-7-4 0 0,-5 4 0 31,-6-4 0-31,-4 2 0 0,-8-2 0 0,-6 0 0 0,-4 0 0 16,-6 0 0-16,-4 0 0 0,-3 0 0 0,-3-2 0 15,-2 2 144-15,-3-4 16 0,-3 2 0 0,-2-1 0 0,-2 2 48 0,-1-3 16 16,-1 2 0-16,-2-1 0 0,0 2-96 0,0-1 0 0,0-1-128 0,1 2 192 16,0 1-192-16,1 0 0 0,-2 0 128 0,1 0-128 15,0 0 0-15,1 0 0 16,2 1 0-16,0 2 0 0,3-3-160 0,0 2 32 0,1-2 0 0,2 1 0 31,1 2-384-31,1-1-80 0,1-1-16 0,0 2-11712 16,2-1-2336-16</inkml:trace>
  <inkml:trace contextRef="#ctx0" brushRef="#br0" timeOffset="33202.92">20190 8576 35007 0,'-55'-9'3120'0,"2"2"-2496"0,12 4-496 16,17 2-128-16,6 0 736 0,-23-1 128 0,-39-6 32 0,-44-2 0 16,-38-4-1728-16,-11 2-320 0,15 2-80 0,15-1-16 15,17 5 544-15,12 2 128 0,11 4 0 0,7 0 16 0,11-3 304 0,2 2 64 0,2 2 16 0,3 2 0 16,3 1 176-16,10 1 0 0,8-2-144 0,4 1 144 16,5 1-352-16,2-4 0 0,3 5 0 0,7-3 0 31,6 1-336-31,5-1-64 0,7 2-16 15,5-4 0-15,8 2-80 0,5-2-32 0,5 0 0 0,8-1 0 0,7 2 880 0,7 0 320 0,2-2-16 0,11 1 0 16,13 2 208-16,9-1 64 16,6 0 0-16,5 0 0 0,-4 0-208 0,15 2-48 15,20 0 0-15,1 1 0 0,-5 2-512 0,4-1-96 0,8 1-32 0,-1 0 0 32,-1-1-192-32,-2 3-64 0,-3-3 0 0,5 0 0 0,6 0 368 0,-5 1 64 0,-9 0 16 0,-5-2 0 15,3 0 304-15,-1 0 64 0,-2-1 16 0,-6-2 0 16,-8 2 144-16,-2-1 48 0,0 0 0 0,-8-1 0 0,-7-2 176 0,-14 0 32 15,-9 0 16-15,-11-2 0 0,-5 2-192 16,-8 0-32-16,-6-3-16 0,-5 2 0 16,-6 1 224-16,-4-2 48 0,-6-1 16 0,-5 0 0 0,-7-1 48 0,-10-2 16 15,-6 0 0-15,-8 2 0 0,-4-2-784 0,-20-1 0 16,-25 1-144-16,-12-2 16 16,-5 0-384-16,-13 2-64 0,-14 0 0 0,-3 2-16 0,2 2 336 0,-8-2 64 0,-6 4 0 0,7 1 16 15,12 4 176-15,-1-4 0 0,-2 3 0 0,10 1-9824 16,11 1-1936-16</inkml:trace>
  <inkml:trace contextRef="#ctx0" brushRef="#br0" timeOffset="37889.21">21288 9833 6447 0,'-17'0'576'0,"4"-2"-576"15,0 2 0-15,2 0 0 0,2 0 6928 0,2 2 1280 16,-2-2 256-16,-7 0 48 0,-8 0-6672 0,-12 1-1344 0,-9-1-272 0,-4 0-48 31,-3 3-960-31,-3-6-192 0,2 3-48 0,1-1 0 0,2-1 576 0,0-2 128 0,3-2 0 0,0 1 16 16,-1 0 304-16,-3-1 0 0,2 3 0 0,-2 0 0 15,2 0 992-15,2 1 160 0,2 2 16 0,3-2 16 16,2 4-512-16,2 0-96 0,0 1-32 0,-2-3 0 16,1 3-544-16,-3 1 0 0,-2 1 0 0,2 0-144 15,0 0-368 1,3 1-80-16,-1 0-16 0,4 0 0 0,4 2 240 0,1-2 48 0,-1-2 16 0,0 1 0 0,1-2 304 15,-2 4 256-15,-6-4-64 0,-3 3 0 0,0 1 432 0,1-1 80 16,5-2 0-16,3 2 16 0,2 0-240 0,4 0-48 16,3 0-16-16,3-2 0 0,4 0-256 0,1-2-160 15,2 1 192-15,3 0-192 0,0-3 128 0,3 0-128 16,1 0 0-16,1-2 0 0,2 1 128 0,1-4-128 16,0 3 0-16,1-1 0 0,1 0 160 0,-1-3-32 15,1 2 0-15,0-2 0 0,0 1 128 0,1 0 32 16,0-1 0-16,0-3 0 0,0 0 96 0,1-1 0 15,0 1 16-15,0-3 0 0,2-2 0 0,-1-2 0 16,2-1 0-16,0-1 0 0,-2-3-144 0,1 2-48 16,-1-4 0-16,-1 1 0 0,1-3-80 0,-1-3 0 0,-1-4-128 15,-1-8 192-15,-1 2-48 0,-1-1-16 0,-1 5 0 0,-2 2 0 16,0-3 48-16,-2 3 0 0,2 3 0 0,-1 1 0 16,-1 0-176-16,1 3 0 0,-1 3 144 0,1-1-144 15,1 5 0-15,1 2 0 0,0 0 0 0,0 0 0 16,1 3 0-16,0 1 0 0,1-1 0 0,0 0 128 15,0 2-128-15,0 0 0 0,1-2 0 0,-1 2 0 16,2 0 0-16,0-1 0 0,-1 2 0 0,2 1 0 16,0 0 0-16,0 2 0 0,0-2 0 0,0 3 0 0,0 0 0 15,2 2 0-15,-2 1 0 0,0-4 0 0,0 5 0 0,0 1 0 16,0 1 0-16,0-3 0 0,0 3 0 0,-2 0 0 16,2 0 0-16,-1 3 0 0,1-3 0 0,-1 1-160 15,1 1 160-15,-1 1-208 0,-1-2 208 0,2 3 0 16,-1 1-160-16,1-2 160 15,-1 1 0-15,1 1 0 0,0-1 0 0,0 0 0 16,1-2 0-16,-1 2 0 0,1-2 0 0,1 2 0 0,-2-2 0 0,2-2 0 16,-1 2 0-16,2 0 0 0,-1-2 0 0,1 0 0 15,-1 0 0-15,1 0 0 0,-1 3 0 0,-1-3 0 16,2 0 0-16,-3 0 0 0,1 0 0 0,0 0 0 16,-1 0 0-16,-1 1 0 0,1 1 0 0,-1-2 0 0,1 0 0 0,0 0 0 15,0 0 0-15,0 0 0 0,0 0 0 0,-20 13 0 16,14-10 0-16,1 0 0 0,-1 1 0 0,0 2 0 15,0-3 0-15,-2 6 0 0,-1 1 0 0,1 0 0 16,-3 5 0-16,-2-3 0 0,0 5 0 0,-3 2 0 16,0 1-144-16,-3 3 144 0,-1-3-192 0,2 0 192 15,0 1 0-15,3-5-128 0,3-4 128 0,2-2 0 16,4-1 0-16,2-6 0 16,3 0 0-16,0-3 0 0,1 0 0 0,0 0 0 0,2-3 0 0,1 0 0 0,1-3 0 15,-1 1 0-15,1-2 128 0,-4 7-128 0,10-17 0 0,-6 8 0 31,0 0 0-31,0-1 0 0,0-3 0 0,0 1 176 0,-1 0-176 16,1-2 160-16,0-3-160 0,-1 1 0 0,1 2 0 0,0-2 0 16,0 0 0-16,-1 1 0 0,2-1-128 0,0 0 128 15,0-3 0-15,1 3 0 0,2 0 0 0,-1 0 128 16,1 4-128-16,0-1 0 0,0 1 0 0,0 2 0 16,0 4 0-16,-1 0 0 0,-1 2 0 0,2 2 0 15,-2-2 0-15,0 4 0 0,0 1 0 16,0 2 0-16,1-1 0 15,0 2 0-15,1 2 0 0,-1-2 0 0,3 2 0 0,0 2-144 16,2 2 144-16,0-2-208 0,2 3 208 0,0-1 0 0,-2 0 0 0,2 0 0 0,-2-1 0 0,2 0 0 16,-1 1 0-16,2-1 0 15,1 1-752 1,1-4-48-16,2 2-16 0,2-1-19232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31T15:18:40.6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2298 8032 31327 0,'-14'-13'2784'0,"4"5"-2224"0,4 4-560 0,2 0 0 0,3 2 464 0,-4-2-16 0,-5-6 0 0,-8-2 0 15,-6-7 400-15,-6-1 80 0,-2-1 16 0,-1 1 0 16,-1 2-464-16,0-1-96 0,-5 3 0 0,-3 6-16 16,-2 1-368-16,-7 2 0 0,-2 5 0 0,-3 2-192 31,-3 6-944-31,1 4-192 0,3 2-32 0,2 4-16 0,4-1 208 0,-1 5 32 0,1-1 16 0,1 3 0 15,6 3 816-15,0 1 176 16,1 6 128-16,2 1-192 0,6 3 192 0,1 1 144 16,0 5-16-16,0 5-128 0,3 0 400 0,3-5-16 0,5-1-16 15,5-6 0-15,4-7-112 0,-1 4-32 0,5 6 0 0,0 8 0 16,3 5 144-16,3 3 16 0,2 3 16 0,2 3 0 16,3 0-112-16,2 4-32 0,1 4 0 0,3 12 0 15,3 9-64-15,1 5-32 0,0-9 0 0,2 16 0 16,4 24-32-16,0 13-128 0,-3 1 192 0,0 5-64 0,-1 13 0 0,-5-6-128 15,-2-18 192-15,-3 12-64 0,-3 11 48 0,-4 11 0 16,-2 7 0-16,-7-7 0 0,-3-11-32 0,-3-2 0 16,-2 5 0-1,-4-7 0-15,-4-1 720 0,-2 1 144 0,-2 2 16 0,2-2 16 16,1 0-416-16,-1 3-96 0,4 3-16 0,-1 4 0 16,7 9-128-16,-1 11-48 0,2 12 0 0,-1 4 0 15,1-8 112-15,0 7 0 0,1 7 16 0,1-5 0 16,3-24-128-16,-1 11-16 0,0 3-16 0,1-5 0 15,3-7-304-15,-1-12 0 0,3-7-208 0,1-7 80 16,3-11-272-16,-2-8-48 0,3-8-16 16,0-4 0-16,2 1 304 0,-1-5 160 0,0-2-160 0,-3-8 160 0,0-7 128 15,-2-4 128-15,0-3 32 0,-4-11 0 16,0-11 64-16,-3-1 16 0,-1 1 0 0,-2 0 0 0,-3-4-208 0,1-3-32 16,0-3-128-16,1-6 192 0,1-1-192 0,-2-7 0 15,-2-3 128-15,0-4-128 0,2-8 0 0,0-5 0 16,-1-2 0-16,2-10 0 0,4-3 0 0,1-4 0 15,1-3 0-15,4-1 0 0,1-3 192 0,2 0 0 16,2 0 0-16,1-3 0 0,1 2-192 0,1 1 144 16,1 0-144-16,2 0 128 0,3 4-128 0,-1-2-176 15,2 4 48-15,1 1 0 0,1-3 128 0,0 5 0 16,4 0 0-16,1 1-128 0,1 0 128 0,1-2 0 0,0 0 0 16,2-2 0-16,0 2 0 0,4-1 0 15,6-2 0-15,5 0-128 0,4-4 128 0,5-2 0 16,1 1 0-16,8-4 0 0,6 1 0 0,2 0 0 15,5 0 0-15,-1-1 0 0,0 4 0 0,-3 0 0 0,-3 0 0 0,5 2-128 16,3-2 128-16,0 2 0 0,-3-4 0 0,-5-2 0 16,-4 0-288-16,-1-8-32 0,3 0 0 0,4-14-19648 15</inkml:trace>
  <inkml:trace contextRef="#ctx0" brushRef="#br0" timeOffset="1382.89">16106 2720 13823 0,'-31'-2'1216'0,"9"-2"-960"0,1 2-256 0,7-1 0 0,6 3 384 0,3 0 48 16,-1-1 0-16,-6 1 0 0,-4-2 624 0,-5-2 128 15,0 0 32-15,1-1 0 0,6 1-176 0,3-2-16 16,6 0-16-16,3 0 0 0,6 0-288 16,5 2-48-16,6-2-16 0,3 2 0 0,4-1-416 0,7 4-96 15,4 1-16-15,3 2 0 0,5 3 304 0,2 2 48 0,4 1 16 0,5 5 0 16,9-4 160-16,9 4 48 16,13-3 0-16,10-2 0 0,3-1-80 0,9-3-16 15,9-1 0-15,10-1 0 0,7-4 32 0,8-1 0 0,7 0 0 0,3-1 0 16,-1-2-256-16,5-4-32 0,5 4-16 0,-4-3 0 15,-1 3-112-15,7-1-32 0,6-3 0 0,3 1 0 16,5-1-192-16,-7 0 0 0,-6 2 0 0,2-2 0 16,3 0-592-16,2 4-176 0,3-1-16 0,-7 1-16 15,-8 0-1504-15,2 4-320 0</inkml:trace>
  <inkml:trace contextRef="#ctx0" brushRef="#br0" timeOffset="103052.38">3665 9742 30399 0,'22'-6'2704'0,"2"1"-2160"0,-2 3-544 0,-6-1 0 31,0 3-832-31,8-3-288 0,20-5-48 0,29-4-16 0,21-2-608 0,11-3-128 0,2 1-32 0,-5 0 0 15,-6 4 96-15,-9-3 32 0,-5 5 0 0,-7-2 0 16,-7 4 1104-16,3 0 208 0,4 2 64 0,-1-2 0 16,-5 3 1712-16,-5 2 336 0,-2-4 80 0,-5 4 16 0,-4 0-448 0,2-1-96 15,5 1 0-15,-1 0-16 0,-1 3-560 0,-7-3-96 16,-7-4-32-16,-7 1 0 0,-4 0-176 0,-9 0-32 16,-4 0-16-16,-9-1 0 15,-3 0 400-15,-8 1 80 0,-4 3 0 0,-8-3 16 0,-7 3 176 0,-9-2 16 16,-11 1 16-16,-6 0 0 0,6 2-528 0,-15 0-96 15,-20 0-32-15,-18 2 0 0,-11 4 272 16,-7-1 48-16,7 2 16 0,-11-1 0 0,-10 2 160 0,0 3 16 16,13-5 16-16,-3 2 0 0,-4 1-304 0,1 2-64 15,14-1-16-15,-4 2 0 0,-2 0-224 0,7-4-64 16,8 7 0-16,11-6 0 0,19-1-128 0,-1 1 0 0,-1-4 0 0,1 2 0 16,6-1-192-16,8-2 0 0,9-2-16 0,8 0 0 15,5 0-928 1,9-2-176-16,7 0-32 0,5-2-8704 0,7-2-1744 0</inkml:trace>
  <inkml:trace contextRef="#ctx0" brushRef="#br0" timeOffset="107047.76">4496 10950 37775 0,'-7'-9'3360'0,"-2"4"-2688"16,2 3-544-16,3-1-128 0,-1 3 832 0,-1-1 144 15,-5-5 32-15,-8 0 0 0,-4-7-1008 0,-8 3-208 16,-4-2-48-16,-1 0 0 0,-2-1 64 0,-3 3 16 16,3 4 0-16,-2-2 0 0,2 1-16 0,-3 3 0 15,0-3 0-15,-1 2 0 0,-2 4 192 0,-5-1 0 16,-1-2 0-16,0 2-128 0,2 2 128 0,4-4 192 0,0 4-32 15,3-4-16-15,4 2 96 0,1-2 16 0,-1-1 0 16,-3 1 0-16,0 1-112 0,-5 0-16 0,-3-1 0 16,-2 2 0-16,1 1-128 0,5-2 0 15,3 3 0-15,4-2 128 0,5 0-128 0,0 2 0 0,2 0 0 0,0 0 0 16,3 2 0-16,0 0 0 0,-2 1 0 0,1 0 0 16,1 1 0-16,0 2 0 0,1-2 0 0,2 1 0 15,2 1 0-15,1-1 0 0,2 4 0 0,1-3 0 16,2 0 0-16,1 0 0 0,1 0 0 0,2 1 0 15,-1-1 0-15,2 0 0 0,1-2 128 0,1 2-128 16,-1-2 144-16,1 2 0 0,0-4 0 0,2 4 0 16,0-2 112-16,0 0 32 0,2 2 0 0,0 0 0 0,2 0-32 15,-1-2 0-15,0 5 0 0,1-3 0 16,0 0-128-16,1 0-128 0,-1 2 192 0,1 0-192 16,0 0 176-16,0 0-176 0,1 2 160 0,0 3-160 0,-2-3 128 0,2 2-128 15,0-3 0-15,1 4 144 0,-2 2-144 0,1 5 0 16,1 2 0-16,0 4 0 0,1 3 0 0,-1 1 0 15,2 5 128-15,-1 1-128 0,0 1 0 0,0 0 0 16,2-1 0-16,-2 5 0 0,3 7 0 0,-2 4 0 16,2 4 0-16,-2 3 0 0,1 2 0 0,-2 0 0 15,-1 6 144-15,-1 2-144 0,0-6 128 0,-2 10-128 16,-1 13 160-16,-1 3-160 0,2-4 192 0,-2 7-48 0,1 3-16 16,2-1 0-16,-1-3-128 0,2-4 0 0,1-9 0 15,-1-2 128-15,-1 6-128 0,1 1 192 0,-1 0-192 0,-1 1 192 16,1-5-48-16,-2 1 0 0,0 11 0 0,-1 4 0 15,-2 9-144-15,-2-9 0 0,1-7 0 0,-3-3 0 16,-1 8 0-16,1-5 0 0,0-9 0 16,0-12 0-16,4-13 224 0,-1-3 16 0,2 2 0 0,0 0 0 15,1-5 224-15,1 2 48 0,1-2 16 0,0-4 0 16,2-3-528-16,1-4 0 0,0-8 0 0,0-1 0 16,1-6 0-16,-1-2 0 0,1-1 0 0,1-1 0 0,-1-4 0 0,0 1 0 15,1-2 0-15,1 0 0 16,-1-1 0-16,1 1 0 0,1 3 0 0,-2-4 0 15,1 4 0-15,0 0 0 0,0 3 0 0,0-1 0 0,1 2 0 0,-1 2 0 16,0 3 0-16,1 3 0 0,0-2 0 16,-1-1 0-16,1-3 0 0,-3-2 0 0,2 1 0 0,-2-5 0 15,0 3 0-15,-1-3 0 0,0 0 0 0,0-4 0 16,0 2 0-16,-1-3 0 0,-1 0 240 0,0 2 32 16,0-1 16-16,-1 0 0 0,2 1-288 0,-1 3 128 0,0 0-128 15,1 2 0-15,0 5 160 16,1-5-160-16,0-2 128 0,0 3-128 0,1 4 0 0,0 2 0 15,2 1 0-15,-1-1 0 0,1-4 0 0,-2-1 0 16,2-4 0-16,-2-4 0 0,-1-2 0 0,1 0 0 0,-1-2 128 0,0-1-128 16,1-1 0-16,-1-3 0 0,0 1 0 0,2 1 0 15,-2-4 0 1,0 2 0-16,0 1 0 0,0-2 0 0,0 1 128 0,0 0 0 0,-2 1 0 0,2 0 0 0,-1 1-128 16,1 1 0-16,-1 0 0 0,0 4 0 15,1-4 0-15,0 0 0 16,-2 4 0-16,2 0 0 0,0 2 0 0,0 4 0 0,0 3 0 0,2 0 0 0,0-3 128 0,1-4-128 15,2 2 192-15,2-6-64 0,3 0 176 0,2 0 16 16,4-2 16-16,4-2 0 16,2-1 64-16,6-3 16 15,1 0 0-15,5-3 0 0,5-1-272 0,7-2-144 0,8-4 160 0,-2-1-160 0,-2 0-128 0,3-1-128 16,3-3-32-16,5-5 0 16,5-8-1152-16,7-7-224 0,8-9-64 0,-6-19 0 0</inkml:trace>
  <inkml:trace contextRef="#ctx0" brushRef="#br0" timeOffset="-162614.99">11569 5657 28559 0,'-15'-2'2544'0,"3"-2"-2032"0,6 4-512 0,3 0 0 16,5 1 1808-16,-4-1 272 0,-4 0 48 0,-4-1 16 15,-3 1-1808-15,0 0-336 0,2 4 0 0,2-2-192 16,5-1 192-16,1 4-176 0,4-1 176 0,4 2-160 15,3 1-80-15,3-1-16 0,5 0 0 0,5 0 0 32,5 1-256-32,5 0-48 0,5-1-16 0,2 0 0 0,3 0 736 0,3 0 144 0,3-2 16 0,4 2 16 0,2-3 288 15,4 0 48-15,4-1 16 0,3-1 0 0,4 0-112 0,4-1-32 16,4 3 0-16,3-6 0 0,7 2-112 0,4-2-32 16,5 3 0-16,4 0 0 0,-4 0-240 0,7 0-160 15,4 2 192-15,2-1-192 16,2 3 192-16,2-3-192 0,2 4 192 0,2-1-192 0,3-1 176 0,2 2-176 15,4-4 160-15,2 2-160 0,1-1 128 0,0 2-128 16,-3-4 0-16,3 1 144 0,0 2-144 0,3-3 128 16,3 2-128-16,4-2 128 0,6-2 0 0,4 2 0 15,6 0 0-15,-2-3 0 0,-4 3 64 0,-1-1 16 16,2 1 0-16,-4-4 0 0,3 2-48 0,-6-1-16 16,-1 0 0-16,-1 0 0 0,-2 2-144 0,-1-1 0 0,2 2 0 0,-2 0 0 15,-1 0 144-15,-4 0 0 0,-3 0 0 0,-3-4 0 16,0 1-144-16,-5 1 160 0,-4 1-160 0,-1-3 160 15,1 1-160-15,-5-3 0 0,-6 3 0 0,-7-2 0 16,-3 1 0-16,-2 0 0 0,-1-2 0 0,-8 0 128 16,-7 2-400-16,-5-2-96 0,-6 0-16 0,-8-4-18656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31T15:19:10.2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27857 10574 41471 0,'-33'-1'3680'0,"8"1"-2944"0,11 0-592 0,11 1-144 0,3-1 400 0,-5 0 48 15,-8 2 16-15,-8-2 0 16,-3 0-160-16,1 0-48 0,10 0 0 0,8 0 0 0,10 0-256 0,8 0 0 16,10 0-208-16,7 0 80 0,8 0 128 0,9-2-208 15,11 4 80-15,8-2 128 0,9-2-304 0,5 1 64 16,10-2 16-16,7 0 0 0,8-4-128 0,6 1-32 16,4-2 0-16,3-2 0 0,-3 0 0 0,6 0 0 15,9-3 0-15,3 1 0 0,2-4 208 16,0 1 48-16,1 3 0 0,-3-2 0 0,-3 2 128 0,1 0 0 15,-1 4 0-15,-5 3 0 0,-8 1 0 0,-2 2 224 0,-2 7-48 0,-12 1-16 16,-9 2 192-16,-7 4 32 0,-2 0 16 0,-8 2 0 16,-8 2-176-16,-9 1-32 0,-6 3-16 0,-10-1 0 15,-7-1-176-15,-9-1 160 0,-6 2-160 0,-5 2 160 16,-7-1-32-16,-4 5 0 0,-5 0 0 0,-4 4 0 16,-3 8 176-16,-4 5 16 0,-2 8 16 0,-2 4 0 15,-2 13-112-15,-1 8-32 0,-2 10 0 0,3 11 0 16,0 1-192-16,1 11 128 0,3 12-128 0,2 6 0 0,2 4 0 15,1 16 0-15,2 12-128 0,0 13 128 32,0 8-704-32,0 8-48 0,-2 9 0 0,-1 10 0 15,-1 6-528-15,-1 12-96 0,-2 12-32 0,-2 2 0 0,1-4-816 0,1-7-160 0,-2-6-48 0,-1-12 0 16,3-13 3248-16,0-12 640 0,4-10 128 0,1-4 16 0,6-6 624 0,-3 4 112 16,1 6 32-16,-2-9 0 0,1-10-1360 15,-2-1-272-15,-2-5-48 0,-1-3-16 0,-3-4-432 0,2-6-96 16,-4-1-16-16,-2-2 0 0,1 3 16 0,-3-3 0 15,2-7 0-15,-2-3 0 0,1-9-16 0,2-10 0 0,1-5 0 16,-1-7 0-16,2-5 64 0,-1-4 0 16,0-6 0-16,1-12 0 15,1-11-512-15,4-12-112 0,-1-11-16 0,1-19-19856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31T15:24:16.0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28693 1975 16575 0,'0'0'1472'0,"0"0"-1168"16,0 0-304-16,0 0 0 0,1 1 128 0,-1 1-128 15,1-2 144-15,1 3-144 0,0 1 720 0,1 2 48 0,0 0 16 0,1 1 0 16,0 4-64-16,-1-1-16 0,0 0 0 0,-1 3 0 16,2-1 80-16,-1 4 16 15,0 3 0-15,0 0 0 0,-1 6-48 0,1 0-16 16,-1 7 0-16,2 4 0 0,0 5-160 0,-1 2-48 15,2 4 0-15,0 1 0 0,1 5-368 0,2 2-160 0,-2 2 128 0,0 6-128 16,2 4 0-16,-2 2 0 0,0 1 0 0,-2 4 0 16,-1 1-176-16,-1 3 176 0,-4 1-128 0,0 4 128 0,-3 2 0 15,-1 3-128-15,-3 1 128 0,-1 2 0 16,2 1 0-16,-2-1-128 0,1 1 128 0,0-7 0 0,1-6 256 0,-1-8 128 16,0-5 16-16,1 0 16 0,-1-5 656 0,0-2 128 15,1-2 16-15,2 0 16 0,-1 0-400 0,0-1-96 16,1-1-16-16,0 1 0 0,1-5-528 0,1 3-192 15,1-1 144-15,1-5-144 0,1 0 0 0,1 2 0 16,0 0 0-16,1-3 0 0,-1-5 0 0,0 2 0 16,0 3 0-16,1-5 0 15,0-1 0-15,-1-6 0 0,0 0 128 0,0-4-128 16,0-3-416-16,2-8-112 0,-2-2-32 0,1-5 0 16,0-7-336-16,0-3-80 0,1-6-16 0,-2 0-14016 0</inkml:trace>
  <inkml:trace contextRef="#ctx0" brushRef="#br0" timeOffset="1129.56">28564 5363 13823 0,'-8'-3'1216'0,"0"1"-960"0,3 1-256 0,2-2 0 0,1 3 192 0,2 0 0 15,-1 0 0-15,0-2 0 0,0 1 512 0,-1 1 80 0,0-3 32 0,1 1 0 16,1 0 464-16,1 0 112 16,-1 2 16-16,0 0 0 0,0 0-528 0,0 0-112 15,0 0 0-15,0 0-16 0,23 6-176 0,-16-3-48 0,0-2 0 0,3 1 0 16,2-2 96-16,2 3 16 0,3-6 0 0,3 3 0 16,5-3 112-16,2 0 16 0,6-1 16 0,3-2 0 15,-1 1-432-15,6-2-96 0,4 1 0 0,5-3-16 16,4 3-80-16,3 1-16 0,2-1 0 0,2 3 0 15,2 1-144-15,-2 1 0 0,-2-2 0 0,0-1 0 0,4 4 0 16,-1 0 0-16,0 0 0 0,1 2 0 0,-1-2 0 0,-3 0 0 31,-3 0 0-31,0-2 0 0,1 2 0 0,1-2 128 0,0-2-128 0,-1 0 128 0,-3-1 80 0,-2 2 16 16,-4-6 0-16,-4 2 0 0,-4 1-224 0,-4-1 0 16,-1 4 128-16,-3-4-128 0,-4 4 304 0,-2-2 16 15,-3 1 0-15,-4 0 0 0,-1 2-64 16,-5 2-16-16,-2-3 0 0,-1 2 0 15,-3 2-384-15,-3-1-80 0,-1 3-16 0,-3-3 0 16,0 2-784-16,-1 2-144 16,-2-1-48-16,0 0 0 0,-1 0 144 0,-1 0 32 0,0-1 0 15,0 0 0-15,0 1 352 0,1-3 80 0,-1 1 16 0,0 1 0 16,0-2-640 0,1 3-128-16,0-6-32 0,1 3-8640 0</inkml:trace>
  <inkml:trace contextRef="#ctx0" brushRef="#br0" timeOffset="2239.46">30507 5263 18431 0,'-3'-4'1632'0,"1"-1"-1312"0,1 4-320 0,1-3 0 16,0 2 832-16,0-2 80 0,-1-1 32 0,-2-5 0 0,-1-3 656 0,1-6 128 16,-1-6 16-16,-1 1 16 0,3 0-880 0,-2-4-176 15,1-3-48-15,1-1 0 0,-1-3-112 0,1-3-32 16,-1-3 0-16,1-3 0 0,-2 0 16 0,-1-3 0 15,0-1 0-15,-1-5 0 0,1 2 0 0,-1-2 0 16,1-2 0-16,0 1 0 0,1 1-64 0,1 0-16 16,0-2 0-16,1 1 0 0,1 3-48 0,-1-2-16 15,2 0 0-15,0 1 0 0,3 2-32 0,-1 2-16 16,1 1 0-16,-1-4 0 0,1 7-176 0,-1-1-32 0,2 2-128 16,0 1 192-16,-2 1-64 0,1 0-128 0,0 3 176 0,1-3-176 15,0 3 160-15,-1-2-160 0,1 2 128 0,-1 2-128 16,-1 2 160-16,0-5-160 15,1 0 192-15,-1-2-192 0,1 1 128 0,-1-1-128 16,2 1 0-16,-1-1 0 0,0 6 0 0,1-1 0 0,0-3 0 0,-1-2 0 16,2 1 0-16,-2 1 0 0,1-1 0 0,-2 1 0 15,2 0 0-15,-2 3 0 0,2 2 128 0,-2-4-128 16,2 0 0-16,0 0 0 16,0 1 0-16,-2 1 0 0,2 5 0 0,-3 0 0 0,0 3 0 15,0 2 0-15,-2 0 0 0,0 4 0 0,-2-3 0 0,1 4 0 16,0 4 0-16,-2-2 0 0,0 0 0 0,0 0 0 15,-1 3 0-15,2 1 0 0,-1-1 0 0,2 0 0 0,-2 3 0 0,0 1 0 16,0-2 0-16,1-1 0 0,-1 2 0 0,0 0-144 16,2 1 144-16,-2-3 0 0,3 5 0 0,-2-3-128 15,0 0 128-15,0 4 0 0,2-3 0 0,0 3 0 16,-1-1 0-16,0 1-128 0,1 2 128 0,-2-2 0 16,1 1 0-16,-1 2 0 0,2-2 0 0,-1 0 0 0,-1 0 0 15,1 1 0-15,0 1 0 0,0 0 0 0,1 2 0 16,0 1 0-16,-1-2 0 0,1 3 0 0,0 0 0 0,0-2 0 15,1 4 0-15,-2 0-160 0,1-2 160 0,0 2-160 16,-2 0 160-16,1 2 0 0,-1-2-144 0,1 1 144 16,0 2 0-16,-1-1 0 15,1-2 0-15,-2 4 0 0,1-1 0 0,0-3 0 0,0 3 0 0,2 0 0 16,-2-2 0-16,1 1 0 16,0 1 0-16,-1 1 0 0,-1-3 0 0,2 1 0 0,-3 1 0 0,0 1 0 15,-1-2 0-15,0 2 0 0,-3-2 0 0,-1 2 0 0,-2-3 0 0,-3 4 0 31,-1-1 0-31,-3 0 0 0,-1 0 0 0,-2 0 0 0,-4 2 0 0,-3-2 0 16,-2 0 0-16,-3 1 0 0,0 1 0 0,-3-2 0 0,1 2 0 0,-1 0 0 16,-3-2 0-16,-1 2 0 0,0-4 0 0,-1 0 0 15,2 0 0-15,-1-2 0 0,0 0 0 0,0 0 0 16,3 0 0-16,1 0 0 0,0 0 0 0,0 3 0 31,-2-2 0-31,1 2 0 0,0 0 0 0,-1 1 128 0,3 1-128 0,2-2 0 0,0 0 0 0,2 0 0 16,-1 0 0-1,2 1 0-15,-1 2 0 0,0 0 0 0,-4 0 0 0,0 0 0 0,1 2 0 0,1 0 0 0,0 0 0 16,3 1 0-16,2-3 0 0,1 0 0 0,6 0 0 0,2-2 0 16,2 2 0-16,2-2 0 0,0-2 0 0,3 2 0 47,2 0-720-47,1 1-128 0,4-2-32 0,1 0-10768 0,1 0-2176 0</inkml:trace>
  <inkml:trace contextRef="#ctx0" brushRef="#br0" timeOffset="2873.54">28618 3732 12895 0,'1'-3'1152'0,"1"1"-928"0,1 1-224 0,-1-2 0 0,2 3 560 0,0 0 64 15,3-3 16-15,3 0 0 0,6-3 688 0,4 2 144 0,4-2 16 16,2 2 16-16,2 2-608 0,-1-2-128 0,3 4-32 16,-1-2 0-16,3 2 16 0,3 0 0 0,1 0 0 0,0 0 0 15,0 0-48-15,-1 0 0 16,4 0 0-16,-1-3 0 0,2 2-32 0,0-3-16 15,3-1 0-15,1 2 0 0,2-1 144 0,3 1 32 0,4 0 0 16,6 0 0-16,4 1-224 0,2 0-32 0,3-1-16 0,-2 3 0 16,-8 0-400-16,-1 0-160 0,1 0 128 0,-5 1-128 15,-5 1 0-15,-3 2 0 0,-6-1 0 0,-3 3 0 16,-1-2-192-16,-4-1-112 0,-3 3-16 0,-3 1-16 16,-2 1-1584-16,-3 0-304 0,-1 0-64 15,-4-1-10912-15</inkml:trace>
  <inkml:trace contextRef="#ctx0" brushRef="#br0" timeOffset="5253.85">29283 2373 11967 0,'-5'0'1072'0,"1"0"-864"16,0 1-208-16,3 2 0 0,0-3 848 0,1 0 128 16,0 0 32-16,0 0 0 0,1 2 592 0,-1 2 112 0,1-1 16 0,1 2 16 15,1-1-528-15,-1 2-96 0,0 0-32 0,1 2 0 16,-1 2-448-16,-1 1-80 0,2 1-32 0,-1 4 0 15,1 2 320-15,-1 0 64 0,-1 3 16 0,2 2 0 16,-1 2-32-16,1 0 0 0,-1 4 0 0,0 0 0 16,1 5-320-16,0-2-64 0,-1 2 0 0,-1 1-16 15,2 0-272-15,-1-3-48 0,1 3-16 0,-1-3 0 16,1 0-160-16,-1-1 160 0,1 0-160 0,-1-2 160 0,2 0 128 0,0-1 32 16,-1-1 0-16,0-1 0 0,0-5-32 0,0 2 0 15,-1-4 0-15,0 1 0 0,-1-1-32 0,-1-1-16 16,0-3 0-16,0-1 0 0,0-1-80 0,0-1-16 15,-1-5 0-15,1-1 0 0,0-1-16 0,-2-1-128 16,2-4 192-16,-1 1-64 16,1-2-128-16,0-2 160 0,-1 0-160 0,1-4 160 15,1 1-160-15,0-4 0 0,-1-2 144 0,0-3-144 0,2-1 0 0,-2-1 0 16,1-2 0-16,0-3 128 16,0 0-128-16,1-3 0 0,-1 0 0 0,0 3 0 0,2 0 0 0,-1-1 0 0,1 5 0 15,0-1 0-15,2 3 0 0,0 3 0 16,0 0 0-16,0 1 0 0,2-2 0 0,2 2 0 15,1 0 0-15,1-3 0 0,0 2 0 0,2 2 0 16,-2 0 0-16,2 1 0 16,0 3 0-16,0 1 0 0,0 1 0 0,-1 1 0 15,0 3 0-15,1-2 0 0,-2 3 0 0,0 3 0 0,-1-3 0 0,0 0 0 16,0 3 0-16,0-1 0 0,-1 0 0 0,1 1 0 0,-2 0 0 0,-2 1-128 31,1-1 128-31,-2 0 0 0,0 1-144 0,0 1 144 16,0-1 0-16,-1 2 0 0,1 0 0 0,-1 0 0 0,0 2 0 15,0 0 0-15,0 5 0 0,0-1 0 0,-1 0 0 0,1 2 0 0,-1 1 0 0,-1 1 0 0,0 0 0 16,1-2 0 0,-2 0 0-16,-1 2 0 0,1-2 0 0,-2 1 0 0,0-3 0 0,0 1 0 0,-3-1 0 0,0-1 0 31,2 0 0-31,-4-1 0 0,-1 0 0 0,-1-1 0 0,0-2 0 16,-2 2 0-16,1 1 0 0,-1-2 0 15,-1 0 0-15,-1-2 0 0,1 3 0 0,1-3 0 16,1-1 0-16,-3 0 0 0,4 1 0 0,-2-2 0 15,0-1 160-15,1 1-160 0,1-2 0 0,-2 1 0 16,0-3 0-16,-3 1 0 0,0 2 0 0,-2-3 0 16,-1 2 0-16,-4-2 0 0,0 1 0 0,-2-1 0 15,-4 3 0-15,-1-3 0 0,0 2 0 0,1-4 0 0,0 2-144 16,1-3 144-16,4 3-384 0,1-1 16 0,3 1 0 0,1-2 0 31,4 2-1808-31,2 2-352 0</inkml:trace>
  <inkml:trace contextRef="#ctx0" brushRef="#br0" timeOffset="5781.24">30021 2917 35935 0,'-2'2'3200'0,"2"0"-2560"0,0 0-512 0,0-2-128 16,1 0-560-16,1 1-128 0,-1 4-16 0,2-1-16 0,-1 5 1424 0,3-2 304 16,0 8 48-16,0-1 16 0,0 4-720 0,-1 2-144 15,0 5-16-15,-3 1-16 16,1 5-48-16,-2 1-128 0,-2 5 192 0,-2-3-64 0,-1 5-128 0,-1-2 0 16,-3-3 0-16,1-1 0 0,-1-4 0 15,0 0 0-15,1-1 0 0,-1-3 0 16,3 0-912-16,1-7-176 0,2-2-16 0,2-3-14752 15</inkml:trace>
  <inkml:trace contextRef="#ctx0" brushRef="#br0" timeOffset="7334.91">29201 4124 6447 0,'-1'-3'576'0,"0"3"-576"15,-1 0 0-15,1 0 0 0,1-2 464 0,-1 2-16 0,-1-1 0 0,-2 1 0 16,0-3 224-16,-2 1 32 0,1 1 16 0,1-4 0 0,1 3 320 0,-1-3 64 16,0 2 16-16,2-1 0 15,-1 0 352-15,1 2 80 0,-1-1 16 0,2 2 0 16,0-1-192-16,1 2-32 0,-1 0-16 0,1 0 0 15,-2 0-576-15,1 2-112 0,1 2-32 0,-2-2 0 16,0 2 224-16,1 2 64 0,0 0 0 0,-2 2 0 0,2 3 80 0,-1-1 32 16,-1 0 0-16,1 3 0 0,-1 2-304 0,2 1-64 15,-1 3-16-15,-1-3 0 0,2 4-208 0,-2 1-32 16,3 1-16-16,-1 0 0 0,0 0-96 0,1 1-16 16,-1 1 0-16,-1 2 0 0,2 2-96 0,-2-2-32 15,1 4 0-15,-2 5 0 0,0 3 0 0,-2 3 0 0,0 1 0 16,-2-1 0-16,1 1-128 0,-1-5 0 15,-1 0 0-15,2-5 0 0,1-3 0 16,0-3 0-16,0-1 0 0,0-3 0 0,2-2 192 0,0-2 64 0,1-3 16 0,1-1 0 16,-1-4-128-16,1-2-16 0,1-2-128 0,0 1 192 15,0-4-64-15,1-3-128 0,1 0 176 0,-1 0-176 16,0-3 128-16,2-4-128 0,-1 1 0 0,0-4 0 16,1-1 0-16,1-2 0 0,-1-2 0 0,0-3 0 15,1 2 0-15,-1-5 0 16,0 2 0-16,0-6 0 0,0 0 0 0,1 2-144 15,-1-6 144-15,2 4-128 0,1 1 0 0,-1 4 0 0,3-2 0 0,-1 6 0 16,1 1 128-16,0-1-192 0,2 3 192 0,1 3-192 16,0-2 192-16,1 2 0 0,1 1 0 0,0 2 0 0,-1 1 0 0,2 0 0 15,-2-1 0-15,3 1 0 16,-2 0 0-16,2 2 0 0,0 2 0 0,-3-2 0 0,-3 2 0 0,2 1 0 16,0 1 0-16,3 1-128 0,-1 1-64 0,1 4-16 15,-2 2 0-15,0 2 0 16,0 2-224-16,-2 3-32 0,-1 1-16 0,-1 3 0 0,-2-1 256 0,-1-2 48 15,-1 4 16-15,0-2 0 0,-2 1 160 0,-1-3 0 16,1 0 0-16,-2 0 0 0,0-3 0 0,0-1 0 0,-3 0 0 0,1 1 0 16,-1-3 0-16,-2 0 0 0,0-2 0 0,-1 0 0 15,0-2 0-15,0 0 128 0,-2 0-128 0,0 0 0 16,-1 1 128-16,0-4-128 0,-2 3 160 0,0-3-160 31,0 1 144-31,-3-1-144 0,0 0 128 0,-4 0-128 16,0 0 224-16,-2-3-32 0,-1 1-16 0,-1-1 0 15,1 0 16-15,-3-1 0 0,-1 1 0 0,1-3 0 0,0 0-192 16,-1 0 0-16,2 0 0 0,1-1 0 16,1 1-768-16,1 0-64 0,4 0-32 0,1 0 0 15,3 0-800-15,2-1-144 0,2 2-48 0,2 1-7632 16,2 1-1536-16</inkml:trace>
  <inkml:trace contextRef="#ctx0" brushRef="#br0" timeOffset="8392.41">29645 4849 13823 0,'-4'-4'1216'0,"2"1"-960"0,-1 1-256 0,2 1 0 16,2 1 816-16,-1 0 112 0,2-3 32 0,-1 3 0 0,1-4 64 15,2 1 32-15,1-2 0 0,1-1 0 16,2-2 176-16,-1 2 48 0,2-3 0 0,-1 2 0 0,1-2-192 0,0 2-48 15,-1-2 0-15,1 3 0 0,0-3-96 0,1 2-32 16,-2 1 0-16,1-3 0 0,1 3-176 0,0 1-32 16,-2-1-16-16,1 1 0 0,0 1-368 0,-1-2-64 15,2 2 0-15,0 1-16 0,-1 0-240 0,1-1 0 16,-2 2 0-16,2 2 0 0,0-3 160 0,0 2-16 16,0 1 0-16,0 0 0 0,0 0 144 0,-2 4 32 0,1-2 0 15,-2 5 0-15,0-3-112 0,-3 5-16 0,1 0 0 0,-2 2 0 16,-2 1-192-16,-1 1 0 0,-1 1 128 0,-2 0-128 15,1 1 0-15,-4 1 0 0,0 0 0 0,-3 0 0 16,0-1 0-16,-1 1 0 16,-1 3 0-16,-1-3 0 0,-1 1 0 0,1 0 0 0,-3-1 0 0,2 0 0 15,-2 1 0-15,0-4-128 16,-1 2 128-16,1-5 0 0,-1 2 0 0,4-6 0 0,1 3 0 0,-1-5 0 16,-1 2 0-16,-1-2 0 0,-1-2 0 0,2-1 0 15,-1-1 224-15,2 0 0 0,1-1 0 0,0-1 0 16,3-4 0-16,1 2 0 0,1-2 0 0,2-1 0 0,1 1-224 0,2 0 0 15,2 2 0-15,1-2 0 16,0 2 0-16,3 2 0 0,0 2 0 0,2-2 0 16,2 2 0-16,3 2 0 0,1 0 0 0,2 2 0 0,1 0 256 15,3 2-32-15,4 3-16 0,0-3 0 0,2 0 0 0,2 2 0 16,2-2 0-16,1 0 0 0,5 0-80 0,2 1 0 16,4 5-128-16,2-5 192 0,1 2-192 0,-2 1-160 15,0-4 32-15,0-3 0 16,-3 2-944-16,1-3-176 0</inkml:trace>
  <inkml:trace contextRef="#ctx0" brushRef="#br0" timeOffset="12170.04">10261 4241 13823 0,'-5'-3'1216'0,"1"0"-960"0,2-1-256 0,1 4 0 0,1-2 736 0,0 0 96 15,-3 0 32-15,-1-4 0 0,1-3 160 0,-2 2 16 16,2-2 16-16,1 2 0 0,1 1-336 0,1 3-64 15,0 0-16-15,0 0 0 0,1 3-224 0,-1 0-48 16,0 0-16-16,1 0 0 0,-1 3-96 0,0-2 0 16,1 1-16-16,0 1 0 0,-1-3 144 0,0 0 16 15,0 0 16-15,0 0 0 0,18 17-144 0,-12-12-16 0,1-1-16 16,3-2 0-16,1 3 336 0,2 0 80 16,2 1 16-16,1 0 0 0,1 1-128 0,4-4-32 0,4 4 0 15,6-1 0-15,3 0 0 0,5-2 0 0,5 2 0 16,4 0 0-16,4 0 0 0,3-2 0 0,3 2 0 0,4 0 0 15,2 0-128-15,4 4-48 0,1-1 0 0,5 1 0 16,4 2 16-16,-2-6 0 0,-10 2 0 0,9-2 0 16,6 3 0-16,7-3 0 15,4 4 0-15,-1-4 0 0,-4-2 0 0,5-1 0 0,6 2 0 0,2-1 0 16,0 0-352-16,-1-4 0 0,3 2 0 0,2-1 0 16,2 4 128-16,0-1-128 0,-4-1 128 0,-2-3-128 0,2 6 0 15,-3-5 144-15,-3 1-144 0,-10-2 0 0,-5 4 0 0,-1-4 0 16,0 4 0-16,-4 1-12032 15,-5-4-2496-15</inkml:trace>
  <inkml:trace contextRef="#ctx0" brushRef="#br0" timeOffset="57815.28">3053 6878 4607 0,'1'-4'400'0,"1"2"-400"0,-1-2 0 0,-1 4 0 15,0 0 880-15,0-3 80 0,1 0 32 0,0-3 0 16,0 1-320-16,-1-3-64 0,0-1-16 0,0 3 0 15,-2 0-112-15,0 1-32 0,-2 3 0 0,0-2 0 16,-1-1 256-16,-1 1 64 0,0 2 0 0,-2 1 0 16,1-2 192-16,-2 3 64 0,-1 0 0 0,-1 0 0 15,0 3-576-15,-1-2-96 0,-2 4-32 0,-1-1 0 0,-1 2-144 16,0 0-48-16,-1 1 0 0,-2 2 0 0,1 0 256 16,-1 1 64-16,1-3 0 0,-1 4 0 15,2 0-256-15,1 2-64 0,1 1 0 0,1-1 0 16,2 3 16-16,2 0 0 0,0 0 0 0,1 3 0 15,3-1-144-15,0 4 192 0,1-2-192 0,1 0 192 0,1 3 80 0,2 0 32 16,1 3 0-16,1-4 0 0,2 3 32 0,2-6 16 16,3 4 0-16,0-2 0 15,2-4-224-15,2 0-128 0,-1-3 128 0,1-2-128 0,0-3-208 16,2 1-112-16,-2-3-32 0,2-2 0 0,1 0 0 0,-2 0 0 16,1-4 0-16,0-1 0 0,-1-1 352 0,2-1 0 15,-1-2 0-15,0 0 0 0,3-4 336 0,0 1 96 0,0-3 16 16,2-2 0-16,-1-1-448 0,2-2 0 0,0-4 0 0,-2-1 0 15,1 2 0-15,-1-2 0 0,1-2 0 0,-3 1 0 16,-1 1 0-16,-1-1 0 0,-3 4-128 16,-1-2 128-16,1-3 0 15,-1-3 0-15,-3 0 0 0,-1 2 0 0,-1 2 368 0,-1-1 144 0,-3 2 16 0,-2-1 16 16,0 2 288-16,-3 2 48 16,-1 0 16-16,-1 3 0 0,-2-2-496 0,0 4-80 0,-2-1-32 0,0 0 0 15,0 4-288-15,-1-1 0 0,0 1 0 0,0 2 0 16,-2 2-336-16,2 1 16 0,-1 4 16 0,-2 0 0 15,2 3-368-15,-1 0-80 0,2 1-16 16,0 1 0-16,1 1-768 0,0 2-176 0,2-2-16 0,0 0-8336 16</inkml:trace>
  <inkml:trace contextRef="#ctx0" brushRef="#br0" timeOffset="58555.98">3352 6884 14735 0,'-1'-3'1312'16,"-1"0"-1056"-16,0 3-256 0,1 0 0 0,0 1 1472 0,1 1 256 15,0-2 32-15,-1 3 16 0,-1 3-1168 0,1 0-224 16,0 2-64-16,0 4 0 0,1-2-96 0,0 2-32 16,2 1 0-1,-1-1 0-15,3 4-192 0,0-2 176 0,1 1-176 0,0 1 160 0,-2 0-160 0,2 0 0 0,-1 2 0 0,1 1 0 32,-3-1 0-32,1-1-176 0,-2 1 176 0,0-2-128 0,-1-2 128 0,0 1 192 0,-1-3-32 0,1 2-16 15,0-6 496-15,0-2 112 0,0 1 16 0,0-4 0 16,0 1 16-16,1-4 16 0,2 0 0 0,-2 0 0 15,3-4-48-15,-2 1-16 0,2-4 0 0,0-1 0 16,-2 2-128-16,2-4-32 16,-2-3 0-16,1 1 0 0,-1-2-432 15,1-2-144-15,-2-1 0 0,-1 0 0 0,1-1 128 0,-1 1-128 16,0-5 0-16,0 1 0 0,2-1 256 0,0 2-48 16,0-1-16-16,2 1 0 0,2 1-192 0,1 1 144 15,0 1-144-15,2 2 128 0,1 1-128 0,1 2 0 16,1-1 0-16,2 3-176 0,-1 2-16 0,1 2-16 15,1-2 0-15,-2 3 0 0,1 2 208 0,-2 3 0 16,1 0-160-16,-1 0 160 0,0 3 0 0,-1 2 0 16,1-1-144-16,-1 2 144 0,0 0 0 0,0 2-128 15,0 0 128-15,0-1 0 0,-1 2 0 0,1 0 0 16,-1 2 128-16,0 0-128 0,-1-1 144 0,-1 3-144 16,1 3 128-16,0-3-128 0,-2 2 0 0,2 1 0 15,-2 0 0-15,-1-1 0 0,1 1 0 0,-1-2 0 0,-3 4 0 0,2-3 0 31,-1 1-704-31,-1-2 0 0,-1-2-16 0,0-3 0 16,0 1-560-16,-1-3-96 0,-1-1-32 0,1-1 0 0,-1-1-816 16,0 0-160-16</inkml:trace>
  <inkml:trace contextRef="#ctx0" brushRef="#br0" timeOffset="59186.86">4975 6059 12895 0,'0'-6'576'0,"-2"2"112"0,1-1-560 0,1 4-128 0,0-1 0 0,0-1 0 16,-1 3 368-16,1-1 32 0,-1-3 16 0,-1-1 0 0,0 2-416 0,0-1 0 15,-1 1 128-15,1 0-128 0,-2 0 0 0,0 3 0 16,-1-2 0-16,-1 2 0 16,0 2 0-16,-2 1 208 0,0-2-16 0,-1 4-16 0,-1-1 192 0,0 2 32 15,-2 0 16-15,0 1 0 0,-2 2 256 0,-2 3 48 16,-1 1 16-16,-2-1 0 16,1 4-160-16,-4 0-48 0,1 0 0 0,-1 4 0 0,0 1 0 0,-2 3 0 15,1 3 0-15,-2 1 0 0,2 1 48 0,-1-1 16 16,3 1 0-16,0-1 0 15,1 2-80-15,-1 3-32 0,3 2 0 0,-2 3 0 0,-1 3 0 0,1 5 0 16,-1 3 0-16,1-1 0 0,2 2-192 0,1-3-32 0,2-8-16 0,1 2 0 16,2 2-240-16,1 2 128 15,2-1-128-15,2 3 0 0,2 0 368 0,1-2-32 16,3-3 0-16,1-1 0 0,2-7-32 0,2-3-16 0,1-2 0 0,1-3 0 16,4 0-288-16,0-2 0 0,2 1 0 0,2-3 0 15,1 2-272 1,1-1-176-1,2 0-16-15,2-1-16 0,2 0-720 0,1-3-144 0,1 1-16 0,0-4-6736 0,0 0-1344 0</inkml:trace>
  <inkml:trace contextRef="#ctx0" brushRef="#br0" timeOffset="59988.53">5386 6344 13823 0,'2'-7'1216'0,"-2"4"-960"0,0 0-256 0,0 1 0 16,0 0 1360-16,-2 2 240 0,2 0 32 0,-1 0 16 0,0 0-496 0,-2 2-112 16,0 0-16-16,3-2 0 0,0 0-816 0,-20 16-208 15,13-7 0-15,-2 1 0 0,-1 3 128 0,0 2-128 16,0 4 176-16,-1 3-176 0,-1 0 0 0,-1 4 0 16,0 3 0-16,-2 2-192 0,0 3 192 0,-1 2 0 0,-1 4 144 15,-1 2-144-15,1 0 272 0,0-3-32 0,-1 2-16 0,1-5 0 16,1-5 64-16,-1 4 16 0,-1-1 0 0,2-4 0 15,3-3 16-15,-1 2 16 0,-1 3 0 0,0-3 0 16,1 2-128-16,0-5-16 16,2-2-16-16,2-4 0 0,1-2-176 0,2-4 0 0,2-4 0 0,1-2 0 15,2-4-144-15,0-2-64 16,2-2-16-16,0 0-7776 16,2-3-1568-16</inkml:trace>
  <inkml:trace contextRef="#ctx0" brushRef="#br0" timeOffset="60427.75">5433 6255 12895 0,'-2'-3'1152'0,"-2"-1"-928"0,1 4-224 0,0-2 0 0,3 2 3616 0,-1 2 672 0,1-2 144 0,-1 0 32 16,-2 2-3072-16,-1 0-624 0,2 2-112 0,-2-1-16 16,2 2-640-16,-1 2 0 0,2-1-144 0,0 1 144 15,1 2 128-15,0 1 160 16,1 0 32-16,0 4 0 0,3 0-64 0,-2 5 0 0,3-1 0 0,0 4 0 15,0 1-96-15,1 1-32 16,2 9 0-16,-1-1 0 0,1 2-128 0,-1 1 128 16,2 2-128-16,1 1 128 0,0-2 208 0,-2 4 48 0,3-7 0 15,-1 1 0-15,0-5-64 0,0-1-16 0,0 0 0 0,0-5 0 0,0 1-304 0,1-2 0 16,1 0 128-16,-2-4-128 0,-1-3 0 0,1 1 0 16,1-1 0-16,-1-2 0 0,1 2-320 15,-1-1 0-15,-2-2-16 16,0-2 0-1,-2 2-496-15,-1-3-80 0,-1 1-32 0,-2-3 0 16,-1 2-432-16,-1 1-96 0,-1-2 0 0,-1-1-16 16,-1 0-496-16,-2 2-112 0</inkml:trace>
  <inkml:trace contextRef="#ctx0" brushRef="#br0" timeOffset="60746.67">5075 6900 31327 0,'-4'-4'1392'0,"2"-1"272"0,0 2-1328 0,2 0-336 0,2 3 0 0,-1 0 0 0,1-1 384 0,2 1 16 15,1-3 0-15,5 0 0 0,2-1-144 0,4 2-48 16,3-1 0-16,3 2 0 0,4 1 96 0,1 0 16 16,3 1 0-16,1 2 0 0,2-1-320 0,2-1 0 0,0 3-208 0,-2 1 80 31,-1-1-544-31,-2 2-96 0,-3-2-32 0,-5 1 0 16,-1-2-720-16,-3 1-144 0,-4 0-16 0,0 1-16 15,0-4-832-15,-3 1-160 0</inkml:trace>
  <inkml:trace contextRef="#ctx0" brushRef="#br0" timeOffset="61190.4">6143 7207 31327 0,'8'3'1392'0,"-3"0"272"0,-1 1-1328 0,0-2-336 0,-1 2 0 0,-1 0 0 0,2 0 0 0,1 3 0 16,3 4 0-16,5 6-192 0,-1 0-624 0,2 4-128 0,-4 2-16 0,-2-1-16 0,-1 0 656 0,-5 0 128 16,0 1 16-1,-4 1 16 1,0 1-352-16,-5 2-64 0,0 1 0 0,-3-2-16 16,-1 2 0-16,-3-1 0 0,1 2 0 0,-2-1 0 0,-1-4 336 0,-2 0 64 15,1-1 0-15,-1-1 16 0,-1-1 48 0,2-1 0 16,-1-2 0-16,1-5 0 0,1-2-112 0,0-3-16 15,2-1 0-15,1-5 0 16,0-1-400-16,4-1-96 0,0-1-16 0,0-5 0 0</inkml:trace>
  <inkml:trace contextRef="#ctx0" brushRef="#br0" timeOffset="61621.25">6842 6449 24879 0,'-1'-4'2208'0,"-1"0"-1760"0,1-1-448 0,0 4 0 0,1 1 2016 0,0 0 320 0,0 0 64 16,-1 1 16-16,-1 2-1856 0,0-1-368 16,-1 4-192-16,3-6 192 15,-11 18-1280-15,4-6-256 0,-2 4-64 0,-1 0 0 16,0 5 128-16,1-2 32 0,-4 3 0 0,2 0 0 15,-1 1 640-15,-1-1 128 0,1 3 32 0,0 1 0 0,-1 2 448 0,1 0 0 0,1 1 0 0,0-1 160 16,-2 1 304-16,2 2 64 0,0-3 16 0,-1 4 0 16,-2 3 224-16,0 1 64 0,2-3 0 0,0-1 0 15,-1 3-640-15,1-3-192 0,1-3 128 0,0-5-128 16,3-4-896-16,1-5-256 16,3-3-32-16,0-6-10144 0</inkml:trace>
  <inkml:trace contextRef="#ctx0" brushRef="#br0" timeOffset="61968.75">6827 6323 10127 0,'4'-2'896'0,"-2"0"-704"0,-1 2-192 0,1 2 0 16,-1-2 2752-16,1 4 528 15,0-2 112-15,0 5 0 0,3-1-2192 0,2 5-448 0,1 6-96 0,2 3-16 16,0 2-480-16,0 1-160 0,1 3 0 0,0 4 0 16,1 1 192-16,-1 2-192 0,3 4 192 0,-2-1-192 15,2 1 0-15,-1-2 0 0,0 3 0 0,-1-4 0 16,-1-2 0-16,-1-1 0 0,-1-2 0 0,-3-3 0 0,0 0 0 0,-2 1 0 15,0-1 0-15,-2-1 0 0,1-1 0 16,-3 2 0-16,-3-3 0 0,1 1 0 16,-2-4 0-16,-1-1 0 15,0-1 0-15,-2-4 0 16,0 1-896-16,0-6-128 0</inkml:trace>
  <inkml:trace contextRef="#ctx0" brushRef="#br0" timeOffset="62223.46">6675 6926 43311 0,'2'-1'1920'0,"0"1"384"0,0-3-1840 0,1 3-464 0,-1 0 0 0,2 0 0 31,1-2-1056-31,2 2-304 0,4-1-64 0,4-2-16 0,5 3 736 0,3-4 128 0,1 2 48 0,1-2 0 32,-1 4-16-32,1-3 0 0,0 3 0 0,0 0 0 15,-1 0-1440-15,0 1-272 0,-1 1-64 0,1 2-6432 16,-3 0-1280-16</inkml:trace>
  <inkml:trace contextRef="#ctx0" brushRef="#br0" timeOffset="62839.65">7024 5839 35935 0,'-2'-1'3200'0,"1"1"-2560"15,1 0-512-15,1 0-128 16,1 0-1232-16,-1 0-272 0,3 0-48 0,-1 0-16 16,5 1 80-16,0 2 16 0,5 0 0 0,2 2 0 0,2 1 896 0,1 4 192 0,5 0 48 0,0-1 0 15,4 4 176-15,2 0 160 0,2 0-208 0,1 5 80 16,0 1 0-16,1 1 0 0,2 5 0 0,0 3 0 15,-1 3 128-15,0 1 0 0,-3 3-144 0,-4 2 144 16,-1 2 0-16,-2 3 0 0,0 5 0 0,-4-3 0 16,-2 6 0-16,-3-2 128 0,-2 2 0 0,-4 0 0 15,0 1 192-15,-2-3 48 0,-2 3 0 0,-1-1 0 16,-3-5 288-16,1-2 64 16,-4-8 16-16,0-1 0 0,-1 0-144 0,-3-1-16 0,1 2-16 0,-2-3 0 0,-1-1 176 15,-1-3 32-15,-1-2 16 0,-1-4 0 0,-1 1-288 0,0-5-64 16,-2 2-16-16,2-4 0 15,-2 1-96-15,1-3 0 0,-1-2-16 0,-1-2 0 16,1 3-304-16,-4-5-176 0,0 0 32 0,-2-2 0 16,0 0-1568-16,2 0-304 0,-2-2-64 0,1-2-10976 0</inkml:trace>
  <inkml:trace contextRef="#ctx0" brushRef="#br0" timeOffset="63439.09">8634 6811 32255 0,'0'0'2864'0,"0"1"-2288"0,0 2-576 16,0-3 0-16,0 2 672 0,1 2 32 16,0 0 0-16,0 4 0 31,2 2-1408-31,0 4-256 0,1 3-64 0,1-1-16 0,1 4 96 0,1-4 32 0,-1 5 0 0,0-1 0 16,1-2 336-1,-1 1 80-15,1-3 16 0,-2 3 0 16,1-2 16-16,-2-1 0 0,-1-1 0 0,0-3 0 0,-1 0 464 0,1-2 0 0,-1-3 0 0,1-1 0 15,-1-3 384-15,2 0-48 0,-2-3 0 0,1 0 0 16,2-3 736-16,-2 0 144 0,2-2 16 0,0-3 16 0,3 0-224 0,0-5-32 16,3-3-16-16,1-1 0 0,0-4-416 0,2-1-96 15,0-4-16-15,4-1 0 0,0-3-448 0,2-1 0 16,2-1 0-16,2-3 0 0,1-2 0 0,0-1 0 16,0-4-128-16,0-3 128 15,-2 2-608-15,3-5-16 0,4-3 0 0,1 4 0 16,0 0-16-16,2 6-16 0,4 0 0 0,0 7 0 0,2 2 384 15,-1 3 80-15,0 1 0 0,-2-1 16 16,-2 3-208-16,0-1-64 0,0 1 0 0,-2-2 0 16,-1-1-944-16,0 4-192 0</inkml:trace>
  <inkml:trace contextRef="#ctx0" brushRef="#br0" timeOffset="64349.47">3015 8754 30399 0,'-5'2'2704'0,"1"1"-2160"0,2-3-544 0,0 1 0 16,1 1-768-16,-3 1-256 0,-1 3-48 0,-4 1-16 15,-5 3-1472-15,-3 3-288 0,-2 2-64 0,2 1-16 16,-1-3 1136-16,2 2 240 0,3-1 32 0,0 0 16 0,2-1 1088 0,3 3 224 0,0-2 32 0,3 2 16 16,2 1 1136-16,0 0 224 0,2 1 64 0,1 1 0 15,0 4-400-15,1-4-80 16,0 5-16-16,1-2 0 0,0-2-912 0,2 0-192 0,1-2-48 0,2 1 0 15,2-4-496-15,2-4-96 16,1 1-32-16,2-2 0 0,2-1 432 0,1-6 96 0,1 0 16 0,0-3 0 16,-1-4 832-16,1-2 192 15,-1-4 16-15,-1 1 16 0,0 0 352 0,2-4 80 0,-2 1 16 0,-2-2 0 0,1-3 176 0,1 0 48 16,-1-2 0-16,-1-3 0 0,-3 3-672 0,-1-1-128 16,0-1-32-16,-4 2 0 0,-1-4-320 0,-3 1-128 15,-2 1 0 1,-3 1 0-16,-2 2 336 0,-4-2-16 0,-1 3-16 0,-1-1 0 0,-3 1 48 0,1 3 16 0,-2 0 0 15,0 2 0 1,1 4-224-16,-2 2-144 0,0-2 192 0,0 6-192 16,0-1-192-16,0 3-160 0,-1 3-32 0,1 0 0 31,0 4-256-31,1-4-64 0,1 2-16 0,3 1-6160 0,0 1-1232 0</inkml:trace>
  <inkml:trace contextRef="#ctx0" brushRef="#br0" timeOffset="64937.56">3394 8835 28559 0,'0'3'2544'0,"0"-3"-2032"0,0 3-512 0,0 1 0 0,2 1 1392 0,-1-4 176 0,1 2 32 0,1 3 16 16,2 4-2384-16,1 2-496 0,1 4-80 15,2 0-32-15,1 3 176 0,-1 0 48 0,-2-3 0 0,-1 2 0 16,-1 2 304-16,-2-1 64 0,-2-1 16 0,-1 1 0 0,-1-3 304 0,-1 0 64 16,1-3 16-16,-1 2 0 15,-1-5 624-15,1-1 128 0,0-2 16 0,2-1 16 0,-1-3 880 0,1-3 192 16,0 0 16-16,0-3 16 16,1 0-544-16,-1-4-96 0,2-2-32 0,-2-3 0 0,1-1-704 0,0-3-128 15,0-3 0-15,1-3-128 31,-1 0-704-31,1-1-128 0,1-1-16 0,-1 1-16 0,1-3 544 0,2 4 96 0,0 4 32 0,1-1 0 16,0 3 320-16,1 4 0 0,2 2 0 0,-2 4 0 16,2-1 592-16,-1 5 48 0,0 2 0 15,2 2 0-15,-1 2 448 0,2 1 80 16,0 5 32-16,4 0 0 0,0 2-864 0,1-2-160 16,1 2-48-16,-1-2 0 0,1 3 192 0,0-5 48 15,-3 2 0-15,2 0 0 0,1 3-144 0,-1-1-32 0,0 0 0 16,0 4 0-16,-4-5-192 0,2 4 0 0,-2-1 0 0,0 3-160 15,1-1-416 1,-2 3-64-16,-2-3-32 0,-1 4 0 0,-2-5-1440 0,-1 1-304 0,-2 0-48 0,-1-4-9568 0</inkml:trace>
  <inkml:trace contextRef="#ctx0" brushRef="#br0" timeOffset="65446.57">4767 8145 2751 0,'-4'-5'256'0,"0"2"-256"0,2-1 0 0,0 1 0 0,0 2 5040 0,2 1 960 0,-1-2 192 0,0-1 32 16,0 0-4800-16,-3-4-960 0,0 1-192 0,-1-1-32 16,0 1-560-16,-1-1-128 0,0 5 0 0,-2-1-16 15,1 3 464-15,-2 3 0 0,0-1 208 0,-3 5-64 0,0 2-16 0,-2 1 0 16,-3 5 0-16,-1 1 0 0,0 0 0 0,1 3 0 15,-2 3 0-15,0 2 0 0,0 4 624 0,-1-1 112 16,2 2 32-16,0-1 0 0,2-2-400 0,-1 5-80 16,0 4-16-16,-1 3 0 0,2 3 112 0,-1 1 32 15,3 5 0-15,-2 0 0 0,2 0-224 0,1-1-32 16,3-3-16-16,2-5 0 0,3-3-272 0,1-1 160 0,1 1-160 16,2 3 128-16,1 3 0 0,3 0 0 0,-1 0 0 15,3-3 0-15,0-2-128 0,1-1 0 0,3-2 0 16,2-3 0-16,1-3-192 0,3-5 192 15,1 0-192-15,3-2 192 0,1-1-256 0,3-1 64 0,3 0 0 0,0-3 16 32,-1 1-832-32,-3-7-160 0,0 0-48 0,1-1-12176 0</inkml:trace>
  <inkml:trace contextRef="#ctx0" brushRef="#br0" timeOffset="65843.06">5192 8368 33167 0,'-2'-4'1472'0,"-1"2"304"0,1 0-1424 0,-1 0-352 15,2 4 0-15,1-2 0 0,-1 0 176 0,0 2-48 0,-2 0 0 0,1 4 0 16,-2-2-768 0,0 5-176-16,-1-2-16 0,2 4-16 0,-2 3 560 0,0 1 112 15,-3 4 32-15,1 6 0 0,-2 0 144 0,1 3 0 0,-2 6 0 0,-1 3 0 16,-2 0 192-16,0 5-48 0,-1-1 0 0,-1-3 0 15,3 3-144-15,-1-4 192 0,2-4-192 0,1 1 192 0,2-2-192 16,0-1 0-16,2-3 0 0,0-5 128 16,2-1-320-16,1-4-80 0,-1 0-16 0,1-3 0 15,2-3-1168-15,-1-2-224 0,0-8-48 0,1 0-6144 16,0-4-1232-16</inkml:trace>
  <inkml:trace contextRef="#ctx0" brushRef="#br0" timeOffset="66143.81">5124 8259 39615 0,'-1'-5'1760'0,"0"4"352"0,0 1-1680 0,1 0-432 15,0 0 0-15,1 1 0 0,1 4 288 0,1-1-32 16,3 6 0-16,1 5 0 0,3 1-768 0,3 6-144 15,1 3-48-15,1 1 0 0,1 2 320 0,2 3 64 0,-6-8 16 0,3 8 0 16,1 5 160-16,1 5 144 16,1 2-208-16,-1-2 80 0,0 1-176 0,-1-4-16 0,-1 0-16 0,-1-8 0 15,-1 3 80-15,0-2 0 0,-1-3 16 0,-1 0 0 16,0-2 32-16,-1-3 0 0,0-1 0 0,-2-4 0 16,-2 1-432-16,-3-5-64 15,1 0-32-15,-3-2 0 0,-1-1-1152 0,-1-4-224 0,-1-1-64 0,-2 0-9440 16</inkml:trace>
  <inkml:trace contextRef="#ctx0" brushRef="#br0" timeOffset="66389.45">5066 8838 7359 0,'0'1'656'0,"0"-1"-528"0,-1-1-128 0,1 1 0 16,1 0 6912-16,0 0 1360 0,2 0 272 0,1 0 48 15,2 0-6928-15,2 0-1376 0,4-4-288 0,2 2 0 16,2-1-688-16,1 2-80 0,1-4-32 0,1 1 0 16,0 2 80-16,2-2 16 0,0 4 0 0,2-4 0 15,-1 4-1712-15,0-2-336 0,3 1-64 0,-2 1-8896 16</inkml:trace>
  <inkml:trace contextRef="#ctx0" brushRef="#br0" timeOffset="66674.02">5921 9089 11967 0,'7'11'1072'0,"-3"-4"-864"0,-2 0-208 0,1-1 0 16,-2-4 5920-16,0 2 1136 0,2 0 240 0,-1 2 32 16,3 6-6528-16,1 4-1312 0,3 3-256 0,-2 1-48 15,1 1-1088-15,-2-3-208 0,-1 2-64 0,-3-4 0 16,1-1 512-16,-3-2 112 0,0 0 16 0,-3-3 0 15,0 0-320-15,-1-2-64 0,-2 1-16 0,0 1-5936 16</inkml:trace>
  <inkml:trace contextRef="#ctx0" brushRef="#br0" timeOffset="67040.59">6601 8442 39615 0,'1'4'3520'0,"-1"3"-2816"0,-1 2-560 0,1-3-144 0,1 1 448 0,0 5 64 15,0 4 16-15,3 12 0 16,1 7-1232-16,0 9-240 0,1 1-48 0,0-1-16 31,-1-3-720-31,0-4-160 0,-1-5-32 0,0 0 0 0,-1-3 544 0,1-4 96 0,-1 1 32 0,0 0 0 16,-1-3-544-16,0 1-96 0,-1 0-32 0,-1-5-7936 0</inkml:trace>
  <inkml:trace contextRef="#ctx0" brushRef="#br0" timeOffset="67750.3">6503 8310 39615 0,'5'-6'1760'0,"-1"-1"352"0,-2 4-1680 0,2 0-432 0,0 3 0 0,-1-2 0 0,2 1 0 0,5-2 0 16,5-1 0-16,5-2 0 15,1 2-1024-15,2-2-96 0,4 1-16 0,2 2 0 0,2-1 736 0,-2 0 144 16,4 2 16-16,-1 2 16 15,1 1-160-15,-1 1-48 0,0 2 0 0,1 2 0 16,-5 0-144-16,-1 3-16 0,-1-1-16 0,-5 0 0 16,-2 5-16-16,-4-4 0 0,-3 0 0 0,-1 1 0 0,-1 0 304 0,-3 2 64 0,-2-2 16 15,-1-1 0-15,-3 1 576 0,1 0 112 0,-4 2 32 0,0 0 0 16,-3 1 240-16,-1-1 48 0,0-1 16 0,-3 2 0 16,0-1-384-16,1-3-80 0,-1 0 0 0,2-2-16 15,0-4-160-15,1 0-16 0,0 1-128 0,-1-4 192 16,-2 2 0-16,-1-2-16 0,-1 0 0 0,0 0 0 15,-2-2-400-15,0-1-80 0,2 2-16 0,0-2 0 16,1 0-272 0,2 0-64-16,1 2-16 0,2-2 0 0,1 1 224 0,0 1 32 0,3-2 16 0,0 3 0 15,1 0 144-15,0 0 48 0,1 0 0 0,0 0 0 0,2 0 208 16,-1 0 0-16,-2 0 0 0,0 0 0 0,0 0 0 16,16 13 0-16,-9-7 128 0,-1 0-128 0,0 0-160 15,1-1-96-15,2 4 0 0,0-1-16 16,1 2-208-16,0 0-32 0,1 3-16 0,1-1 0 0,0 2 272 15,1-2 64-15,-2 0 16 0,0 1 0 0,0 0 176 0,0 2 0 16,2-2 0-16,-3 0 0 0,-2-1 0 0,1 1 0 16,-2-1 0-16,-1 1 0 0,-1-4 0 0,-1 4 0 15,0-1 0-15,-3-1 0 0,0 2 0 0,-1-1 0 16,0 0 0-16,-1-3 0 0,-1 1 0 0,-1 0 0 16,-1-1 144-16,-1-2-144 0,0 2 576 0,1-3 16 0,-3 0 0 0,0-2 0 15,0 2 128-15,-3 0 32 0,0-2 0 0,-1-1 0 16,-1 2-464-16,1-1-96 0,-1 0 0 0,-4 2-16 15,-4-2-176-15,0 1 0 0,-1-2 0 0,-1 4 128 16,-3-4-128-16,1 3 0 0,-1-2 144 0,3 1-144 16,-1-1 256-16,1 2 0 0,-1 0-16 0,-1-2 0 15,3 2-240-15,1 0 0 16,3 0 0-16,3-2 0 0,4-1 0 0,1 0 0 0,-1 0 0 0,1-3 0 16,3 0-640-16,1 0 0 0,1-3-16 15,2 0-8432-15,0 0-1696 0</inkml:trace>
  <inkml:trace contextRef="#ctx0" brushRef="#br0" timeOffset="68367.93">7089 7810 19343 0,'3'1'1728'0,"-2"-1"-1392"0,0 3-336 0,0-3 0 0,1 2 2240 0,0-2 384 15,1 4 80-15,1 2 16 0,5 0-2160 0,3 7-432 16,3 0-128-16,4 3 0 0,-1 3-176 0,3-3-80 0,3 3 0 0,3 3-16 15,2 0 96-15,3 3 32 0,1 1 0 0,1 2 0 47,1 1-240-47,1-1-64 0,1 3 0 0,0 1 0 16,-2 0-144-16,-2 2-48 0,0 0 0 0,-5-1 0 0,-3-1 640 0,-2-1 0 0,-1 1 0 0,0 5 0 16,-4 1 592-16,-2 3 48 0,-3-1 0 0,-4 9 0 15,-2 2 64-15,-4-3 32 0,-4 1 0 0,-1-4 0 16,-3-8-400-16,-3-1-80 0,1-1 0 0,-2-5-16 0,-1 0 320 15,0-5 64-15,3-3 16 0,-2-3 0 0,1-1-112 0,-2-2-16 16,-1 0 0-16,1-3 0 0,-1-3-304 0,-1 2-64 16,0-5-16-16,-2 2 0 15,1 0-528-15,-2-2-112 0,0-1-32 0,-1 1 0 16,0-1-1360-16,1-3-272 0,2 1-48 0,-1 1-16 16,-1-1-512-16,2-4-96 0,-1 2-32 0,3-2 0 0</inkml:trace>
  <inkml:trace contextRef="#ctx0" brushRef="#br0" timeOffset="68848.36">8415 8708 31327 0,'2'1'2784'0,"1"2"-2224"0,-2-1-560 0,-1-2 0 0,1 4 1856 0,2-2 272 16,-1 3 48-16,3 4 16 16,2 1-1792-16,1 5-400 0,-1 1 0 0,1 0 0 0,-2-1 0 0,-1-2-192 15,0 0 192-15,0-1-192 0,0 2 192 0,0-2-208 16,0 3 80-16,1-4 128 15,-1 4-336-15,1-3 48 0,-1 0 16 0,-1 1 0 0,-1-2 144 16,1 0 128-16,0-3-192 0,-2-2 192 16,1 0 0-16,-2-2 144 0,1-2 16 0,1 1 0 15,-1-6 304-15,2-1 64 0,0-2 16 0,1 0 0 16,1-4-224-16,0-2-32 0,4-3-16 0,0-1 0 0,2-3-128 0,1-1-16 16,1-2-128-16,2-3 192 15,1 1-192-15,0-2 0 0,-2-3 128 0,0 3-128 0,-1-1 0 0,2-2 0 16,3-5 0-16,1-4 0 0,1-3 0 0,1-1 0 15,0 5 0-15,3 1 0 0,0 3 0 0,1-1 0 0,2 6 0 0,2-1 0 16,2 1 0-16,1 3-208 0,2-3 64 0,1 5 16 16,-6 5-336-1,3 2-64-15,5 0-16 0,6 0 0 16,1 3-1344-16,4 1-272 0</inkml:trace>
  <inkml:trace contextRef="#ctx0" brushRef="#br0" timeOffset="98252.93">13483 6601 20271 0,'-5'-4'1792'0,"0"0"-1424"0,1 4-368 0,0 0 0 0,0 0 1184 0,-1 0 160 16,-4-2 48-16,-5 1 0 0,-9-2-688 0,-4-1-128 0,-6 4-16 0,-3-2-16 16,1 2-160-16,-1 0-16 0,1 0-16 0,-1 2 0 15,2-2-352-15,-4 2-128 0,-3 0 0 0,-5 2 0 16,1 0-144-16,-6 1-32 0,-3-2 0 0,-3 0 0 15,-3 3 112-15,-4 0 32 0,0-1 0 0,-1 0 0 16,6-1-160-16,-4-1-48 0,-4 2 0 0,-2-5 0 31,-1 4-336-31,-2-4-80 0,4 4-16 0,-1-2 0 0,1 2 496 0,0 0 112 0,2-2 0 0,0 1 16 0,3-2 1136 0,2 4 240 16,1-1 32-16,5-1 16 0,1 3-160 0,0 1-16 16,1-1-16-16,0 0 0 0,1 0-736 0,2-2-128 15,5 2-48-15,1 0 0 16,5 0 64-16,2-2 16 0,2 0 0 0,3 1 0 0,2-2-96 0,3 0-128 15,0-2 176-15,2 2-176 16,1-1 0-16,3-2 0 0,3 1-240 0,2-1 80 16,3 0-320-16,4 0-64 0,4-1-16 0,2 1 0 15,4-2-192-15,4-1-32 0,4-1-16 0,2 1 0 16,3-2 144-16,4 0 16 0,6 0 16 0,2 1 0 16,1-2-96-16,4 0-32 0,3-4 0 0,2 4 0 15,4-3-160-15,-2 2-48 0,3 1 0 0,-1-3 0 16,-2 3-176-16,-2 1-32 0,0 0-16 0,-2 1 0 15,0-2 480-15,-3 0 112 0,0 0 16 0,-2-2 0 0,1 2 576 0,-2 0 0 0,0-3 192 0,-4 2-64 16,-2 0 128-16,-2 1 0 0,-2-2 16 0,-4 1 0 16,-4 4 0-16,-2-3 0 0,-5 2 0 0,-1 1 0 15,-4 1 192-15,-4 1 48 0,-2-3 0 16,-6 3 0-16,-2-1-64 0,-5 2-16 16,-5 0 0-16,-4 0 0 0,-3 2-432 0,-5-1-304 0,-4 3 48 0,-4-1 16 0,-5 1 80 15,-2 2 16-15,-3 0 0 0,1 1 0 0,0 1 144 0,3-2 0 16,5 1 0-16,0-1 0 0,-2 1 448 0,1 2 112 15,-1-2 16-15,4 2 16 0,1 1 144 0,5-4 32 16,3 0 0-16,3 0 0 16,5 2-496-16,4-3-80 0,3 1-32 0,3-1 0 15,6 0 448-15,2-1 96 0,1-2 0 0,3 2 16 16,2-2-144-16,2-2-48 0,1 4 0 0,1-2 0 0,2 0-528 0,3 0-304 16,3-1 48-16,3 2 0 0,6-1 592 0,5 0 128 15,4 0 32-15,5 2 0 0,4 1 480 0,4 1 112 16,2 1 0-1,1 2 16-15,0 1-512 0,0 0-96 0,0-2-32 0,-2 2 0 0,-3 3-336 0,0-3-128 0,-1 3 0 0,-3 2 0 16,-2-3 0-16,-2 1 0 0,-3-1 0 16,-3 2 0-16,-3-6 0 0,-2 2 0 15,0 0 0-15,-3-1 0 0,-2-4-240 0,-2 1 64 0,-1 0 16 0,-2-1 0 16,-1-1-96-16,-1 2 0 0,-2-4-16 0,0 2-8928 31,-1 0-1776-31</inkml:trace>
  <inkml:trace contextRef="#ctx0" brushRef="#br0" timeOffset="163224.56">19214 6116 27647 0,'-2'-4'2448'0,"0"2"-1952"15,1 4-496-15,-1-2 0 0,1 4 896 0,0-4 96 16,0 3 16-16,-3 0 0 0,-1 3-160 0,-1 4-16 0,-4 4-16 0,-1 4 0 16,0 5 176-16,0 1 32 0,-2 5 16 0,1-1 0 15,1 3-464-15,0 1-80 0,-1 7-32 0,1 2 0 16,0 3-224-16,1 3-48 15,-1 1-16-15,1 2 0 0,0-5-176 0,-1 1 0 16,3-4 0-16,-2-5 0 0,2-4 0 0,1-1-144 0,-2 1 144 0,-1-3-208 16,0 2-816-1,0-1-144-15,1 0-48 0,-3-2 0 0,4-1-1488 0,-1-5-304 16</inkml:trace>
  <inkml:trace contextRef="#ctx0" brushRef="#br0" timeOffset="163549.31">19195 5842 39615 0,'-16'-4'1760'0,"7"0"352"0,3 2-1680 0,4 2-432 16,2 0 0-16,1 0 0 0,1 2 384 0,2-2 0 0,0 4 0 0,1 2 0 15,3 0-176-15,3 7-32 0,2 0-16 0,0 6 0 16,2 5-160-16,1 5 0 0,3 9 0 0,3 3 0 16,2 4 0-16,2 0 0 0,1 2 0 0,2 0 0 15,1-3 0-15,0 0 0 0,2 7 0 16,0 3 0-16,2 3 0 0,-5 2 0 16,0 2 0-16,-1 0 0 0,-2-2 0 0,0-5 0 0,-2-3 0 0,-2-4 0 15,-1 0 0-15,-3-6 0 16,-2-7 0-16,0 5 0 0,3-1-448 0,-2 0-80 0,-2 0-16 15,-2-9 0 1,-4 0-2304-16,-4-6-464 0</inkml:trace>
  <inkml:trace contextRef="#ctx0" brushRef="#br0" timeOffset="163824.72">19096 6774 40543 0,'-4'-10'1792'0,"6"4"384"0,1 0-1744 0,3 2-432 0,1-1 0 0,-1 4 0 32,3-4 272-32,2 0-16 0,7-1-16 0,9-5 0 15,8 1 32-15,8-4 16 0,4 4 0 0,1 2 0 16,-1 1-288-16,-1 4 0 0,0 0 0 0,-3 3 0 15,-4 0-208-15,-6 0-112 0,-2 4 0 0,-4 1-16 16,-2 1-448-16,-3 0-96 16,0 2-16-16,-2-2 0 0,1 0-2224 0,1 1-448 0</inkml:trace>
  <inkml:trace contextRef="#ctx0" brushRef="#br0" timeOffset="164343.23">20569 5937 28559 0,'4'2'2544'0,"0"2"-2032"0,1 1-512 0,-1-1 0 0,0-1 816 0,0 1 64 0,0 5 16 16,6 3 0-16,5 8 608 0,3 7 128 15,3 8 32-15,0 0 0 0,1 4-640 0,-1-1-128 16,-1 2-32-16,-1-2 0 0,0-1-560 0,-2 1-112 0,1 3-32 0,-1 1 0 15,-1 3-160-15,0 2 0 16,-2-5 0-16,-1 1 0 0,1-1 0 0,-2-2-256 0,-1-2 64 0,-1-6 16 31,-1-1-816-31,-2-7-160 0,-1-1-48 0,-2-6-10176 0,-1 0-2032 0</inkml:trace>
  <inkml:trace contextRef="#ctx0" brushRef="#br0" timeOffset="165009.84">20481 5750 35935 0,'-21'-14'3200'0,"9"3"-2560"0,2 4-512 0,5 3-128 0,5 2 480 0,1 2 80 0,0 0 16 0,2-4 0 15,-1 1-16-15,2-3 0 0,1 3 0 0,4-6 0 16,0 2-352-16,5 0-64 16,1-1-16-16,3 0 0 15,3 2-128-15,3 0 0 0,1 2 0 0,2-2 0 0,3 4 0 0,3-1 0 0,2 3 0 0,2 3 0 16,2-1 0-16,6 4 0 0,3-1 0 0,3 4 0 16,1 1 0-16,-1 2 0 0,-2 0 0 0,-5 1 0 15,-2-1-208-15,-6 1 80 0,-5 0 128 0,-5-1-208 16,-5 1-240-16,-4-1-64 0,-3-2 0 31,-5 2 0-31,-4-2-192 0,-7 0-32 0,-1 3-16 0,-6-1 0 0,-3 0 304 16,-4-1 64-16,-3 2 16 0,-3-2 0 0,-5 0 368 0,-3 0 128 15,-5-1 0-15,-3 2 0 0,-5 1 32 0,-4 0 0 16,-3 2 0-16,1 1 0 0,4 0-160 0,4 1 0 16,6-1 0-16,5-2 0 0,5 3 0 0,5-5 0 15,5-2 0-15,3 0 0 0,5-2 0 0,2 0 0 16,2-2 0-16,3 0 0 0,3 0 0 0,0 0 0 0,5-2 0 15,2 2 0-15,2-2 0 0,3 1 160 0,4 1-32 0,0-2-128 16,6 0 512-16,3 2 0 0,7-2 0 0,5 2 0 16,4 2-256-16,2 0-48 0,2 0-16 0,0 2 0 15,-2 3-192-15,-3-3 0 0,-4 2 0 0,-3 3 0 16,-2-2 0-16,-2 2 0 0,-1-1 0 0,-4-2 0 16,1 2 240-16,-5 1-48 0,-1 3-16 0,-1-2 0 15,-2 3 192-15,-4 1 32 0,-3-2 16 0,-3 4 0 16,-3 1-192-16,-3-5-32 0,-3 1-16 0,-4 1 0 15,-1-2-32-15,-4 1 0 0,-3-3 0 0,-2 1 0 0,-3-2 32 16,-3 1 0-16,-2-1 0 0,-2-2 0 0,-2 0 16 16,-1 0 16-16,0-2 0 0,-1-1 0 0,-2 3-80 15,-2-3 0-15,-2-2-128 0,-3 2 192 0,-2-2-192 0,-2 0 0 16,-1-2 0-16,0 1 0 16,1 0-448-16,1-2-16 0,5 1-16 0,2-2 0 15,6 0-1440-15,3-4-272 0,4 2-64 0,4-2-13808 16</inkml:trace>
  <inkml:trace contextRef="#ctx0" brushRef="#br0" timeOffset="165549.76">23830 5844 30399 0,'-8'-6'2704'0,"2"0"-2160"16,4 3-544-16,0 2 0 0,1 1 1168 0,-1-3 128 0,-2 1 32 0,-4-2 0 16,-1-4-448-16,-6 0-96 15,-4-2-16-15,-2 4 0 0,-2 1-304 0,-5 1-64 0,-2 4-16 0,-5 3 0 16,-3-1-256-16,-4 6-128 0,-2 0 128 0,1 0-128 15,2 7 256-15,2-2-16 0,0 6-16 0,2 3 0 16,3 3 48-16,0 1 16 0,1 6 0 0,-1 5 0 16,0 1-128-16,-2 6-32 0,-1 1 0 0,1 1 0 15,3-1-128-15,3-7 0 16,5-1 0-16,5-3 0 0,4-1 256 0,6-3-48 0,3 1 0 0,6 1 0 0,3 1 16 16,6-3 0-16,4 1 0 0,5-3 0 15,7-3-32-15,2-2 0 0,6 0 0 0,4-2 0 16,2-2-320-16,2-3-80 0,2 1-16 0,1-5 0 15,2 0-288-15,0-2-64 0,6 1-16 0,3-3-18096 16</inkml:trace>
  <inkml:trace contextRef="#ctx0" brushRef="#br0" timeOffset="166089.31">25119 5775 35935 0,'-6'3'3200'0,"1"2"-2560"0,1 3-512 0,3 0-128 0,2-1 448 0,2-1 80 0,1 1 16 0,-1 6 0 16,2 5-96-16,3 11 0 0,0 9-16 0,5 10 0 15,-1 5-16-15,0 2 0 0,1 0 0 0,-2-4 0 16,-1-3-208-16,-3-1-32 0,-1-2-16 0,-2-2 0 0,0 2-160 15,-3-5 0-15,-1 5 0 0,-1-4 128 0,0-2-128 0,-3 1 0 16,1-8 0-16,1-1 0 16,0-5-384-1,-2-1-48-15,0-6-16 0,0-2-11600 0,1-3-2336 0</inkml:trace>
  <inkml:trace contextRef="#ctx0" brushRef="#br0" timeOffset="166531.53">24842 5391 40543 0,'-12'-1'1792'0,"3"0"384"0,3 1-1744 0,2 0-432 0,3 2 0 0,2 0 0 0,1 0 208 0,0 2-32 16,2-2-16-16,0 2 0 0,3 5-160 0,5-2 0 0,4 5 0 0,7 1 0 16,4 5 0-16,6 2 0 0,4 2 0 0,3 4 0 15,1 2 0-15,1 0 0 0,0 0 0 0,0 1 0 16,-3-4 0-16,2 1 0 0,7 2 0 0,3-3 0 16,5-3 0-16,1 4 0 15,0-1 0-15,-2 1 0 0,-2-2-160 0,-7 5 160 0,-5-1 0 0,-5 1-144 0,-3 3 144 0,-1 0 0 16,0 5 0-16,-2 1 0 0,0 0 0 0,-5-4 0 15,-3 0 0-15,-4-1 0 0,-3-5 0 0,-6-2 0 16,-3-1 0-16,-5-3 0 0,-2 1 192 0,-4-1-48 16,-4 3 0-16,-2 1 0 0,-1-2-16 0,-4 5-128 15,1-4 192-15,-4 0-64 0,1 0 64 0,-3-3 0 16,0 1 0-16,-1-1 0 0,1-3 16 0,-2-3 16 16,0 0 0-16,-1-3 0 0,1 2-32 0,-4-5 0 0,-4-1 0 0,-3-3 0 15,-1-2-48-15,-4-1-16 0,0-3 0 0,-1-3 0 31,0-4-624-31,3-3-128 0</inkml:trace>
  <inkml:trace contextRef="#ctx0" brushRef="#br0" timeOffset="178426.89">5360 10402 24879 0,'-8'4'2208'0,"0"0"-1760"0,5-1-448 0,1 0 0 16,1-1 176-16,-1 2-48 0,-3 2-128 0,-5 4 192 16,-4 5-192-16,-2 1 0 0,-2 6 0 0,-1 0 0 0,1 3 128 0,-1 1 0 15,2 3-128-15,-1 1 192 0,2 3 384 0,0 7 64 16,-1 1 0-16,-2 4 16 0,2-3-224 0,-3 2-48 16,0 3-16-16,-2-2 0 0,1-2-240 0,-2 2-128 15,-3 2 160-15,0-2-160 0,1-1 0 0,2-4-208 16,0-4 16-16,5-5 0 15,4-6-1200-15,4-9-224 0,3-2-48 0,3-5-16 0</inkml:trace>
  <inkml:trace contextRef="#ctx0" brushRef="#br0" timeOffset="178734.71">5334 10286 35935 0,'-17'-4'1600'0,"6"2"320"0,1-1-1536 0,4 3-384 16,5 3 0-16,2-3 0 0,0 2 0 0,-1 4 0 0,0 0 0 0,3 4-128 0,2 6 128 0,1 3-160 15,4 1 160-15,2 5-160 0,3 1 160 0,1 2 0 16,1 7 0-16,2 2 0 0,2 5 0 0,-1 5 0 15,-1 6 0-15,0 1 0 0,-2 3 0 0,-1 3-160 16,-1-4 160-16,-2-1 0 0,-1-2-400 0,-2-5 16 16,-2-1 16-16,1-2 0 15,-3-4-1360-15,-1-3-288 0,-1-1-48 0,-3-1-16 16,-1-5 128-16,-2-5 32 0,-3-2 0 0,0-5-7888 16</inkml:trace>
  <inkml:trace contextRef="#ctx0" brushRef="#br0" timeOffset="178958.01">4855 11061 43311 0,'-9'-4'1920'0,"5"1"384"15,3 0-1840-15,2 2-464 16,2 0 0-16,2 0 0 15,2 1-1200-15,4-4-336 0,8 1-64 0,9-3 0 0,12-2 896 0,11-2 176 0,5 0 32 0,4 0 16 0,2 0 336 0,-1 1 144 16,3 3-128-16,-4 0-10448 16,-3 5-2096-16</inkml:trace>
  <inkml:trace contextRef="#ctx0" brushRef="#br0" timeOffset="179322.04">6042 11452 37775 0,'6'10'1664'0,"-1"-3"368"0,1 4-1632 0,-1-3-400 0,0 0 0 0,-1-1 0 0,2-1 0 0,3 7-304 15,7 12 48-15,3 6 16 0,5 5 32 0,-2 2 0 16,-2-1 0-16,-5-1 0 0,-2-2 208 0,-4-2-176 15,-3-4 176-15,-3 1-160 16,-3-1-1008-16,-3 3-208 0,-3-3-32 0,-1 2-16 16,-5 1-672-16,0 0-128 0,-1-3-16 0,-4-2-9184 0</inkml:trace>
  <inkml:trace contextRef="#ctx0" brushRef="#br0" timeOffset="180717.09">7108 10377 35935 0,'-5'-12'3200'0,"1"2"-2560"0,0 5-512 0,2 1-128 15,1 3-224-15,-3-5-64 0,-4-6-16 0,-4-4 0 16,-4-5-336-16,-4 1-64 0,-1 4 0 0,-1 5-16 0,0 7 464 16,-1 6 80-16,0 5 32 0,-1 6 0 0,1 6 144 15,-1 0 0-15,1 6 0 0,0 4 0 0,1 2 0 0,4 1 304 16,2-1-48-16,1 9-16 0,0 5 784 0,4 7 176 16,1 7 16-16,4 2 16 0,2 2-352 0,2 0-80 15,3 2-16-15,4 0 0 0,2 0-560 0,5-2-224 16,4 4 176-16,5-6-176 0,2-6 0 0,3-9 0 15,1-5 0-15,4-4 0 0,5-5 0 0,2-6-240 16,2-4 80-16,1-4 16 16,-2-5-224-16,1-6-32 0,-2-5-16 0,-1-2 0 15,-3-2-1456-15,0-8-304 0,1 0-48 0,3-9-12400 0</inkml:trace>
  <inkml:trace contextRef="#ctx0" brushRef="#br0" timeOffset="181161.36">5076 12268 35935 0,'0'-4'3200'0,"0"2"-2560"0,3 2-512 0,-2 2-128 0,-1-2 0 0,1 2-240 0,0 0 64 0,0 2 16 16,3 4-352-16,-1 5-80 0,-1 4-16 0,-1 7 0 15,1 2 304-15,-4 5 64 16,-1 4 16-16,-4 6 0 0,-1 6 384 0,-6 4 80 16,-2 3 16-16,-4 6 0 0,-4 0-256 0,-2-3 0 0,-3 0 0 0,0-4 0 31,-4 4-416-31,1-3-176 0,0-3-48 0,4-6 0 0,4-4-576 0,3-7-112 0,4-9-16 0,3-7-7040 31,6-8-1408-31</inkml:trace>
  <inkml:trace contextRef="#ctx0" brushRef="#br0" timeOffset="181431.23">4892 12253 39615 0,'-1'-5'3520'0,"-1"3"-2816"0,2 2-560 0,2 0-144 16,0 0 592-16,3 4 96 0,1 1 16 0,5 4 0 15,7 5-704-15,6 8-224 0,6 9 0 0,5 5 0 16,0 4 96-16,1 0 128 0,-1 5-208 0,0 1 80 16,0 1 128-16,0 0 0 0,0-3 0 0,-1 1 0 15,0-4-128-15,-5-7 0 0,-1 1 0 0,0-1 0 16,0 1-1376-16,-2-3-272 15,-3-1-48-15,-4-2-16 0,0 0-608 0,-3 0-128 0,-2-1-32 0,-4-3 0 16,-3-4-176-16,-3-1-32 0</inkml:trace>
  <inkml:trace contextRef="#ctx0" brushRef="#br0" timeOffset="181652.57">4842 12985 50687 0,'-5'7'2240'0,"3"-1"464"0,1 0-2160 0,2-2-544 16,3-2 0-16,1-1 0 16,2 2-1872-16,4 0-496 0,6 1-80 0,8 2-32 15,10-1 368-15,6-3 80 0,3-2 16 0,4-4 0 16,4 0-1952-16,0-2-400 0,3-4-80 0,-2 1-16 0</inkml:trace>
  <inkml:trace contextRef="#ctx0" brushRef="#br0" timeOffset="181874.86">6100 13162 40543 0,'-1'10'3600'0,"-1"0"-2880"16,2-4-576-16,0 0-144 0,2 3 368 0,-2-2 32 15,0 9 16-15,1 9 0 16,-1 6-896-16,1 4-176 0,0 1-48 0,-1-5 0 16,0-3-768-16,0-2-144 0,-2-4-48 0,-1-3-9040 0,0-3-1824 0</inkml:trace>
  <inkml:trace contextRef="#ctx0" brushRef="#br0" timeOffset="182161.66">6815 12553 42383 0,'1'9'3776'0,"-2"1"-3024"0,-1 1-608 0,2 1-144 0,0 0 1440 0,3-2 256 16,1 1 48-16,1 9 16 0,3 12-1760 0,3 11-240 16,4 4-96-16,1 4-32 31,2 0-624-31,-1-4-128 0,0-2-32 0,-2 0 0 15,0-2 480-15,-3-1 96 0,-1-2 0 0,0-6-11904 16,-2 1-2368-16</inkml:trace>
  <inkml:trace contextRef="#ctx0" brushRef="#br0" timeOffset="182608.01">6763 12258 45151 0,'-8'-8'2000'0,"2"4"416"0,-1-2-1936 0,3 2-480 16,3 1 0-16,1 3 0 0,0-2 0 0,0 1-208 15,1-4 16-15,0 0 0 16,4 0-368-16,4 1-64 0,2 4-16 0,3 0 0 0,2 3 640 0,3 3 0 0,5 1 0 0,2 6 0 15,4 2 0-15,3 4 0 0,2 1 0 0,0 5 0 16,4 1-192-16,0 2 192 0,2 1-160 0,4-2 160 16,-2-1-176-16,4-1 176 0,4-1-192 15,4 2 192-15,3 3-176 0,-1-1 176 0,-2-2-160 0,-8 1 160 16,-7 2 0-16,-5-3-144 0,-6 2 144 0,-5-3 0 16,-2 1 0-16,-4-1-160 0,-3 1 160 0,-4-2 0 15,0 2-144-15,-5 3 144 0,-1-5 0 0,-2 2-144 16,-2-1 144-16,-4 4 0 0,-3 5 0 0,-5 1 128 15,-1-1 32-15,-6-1 16 0,0-5 0 0,-2-6 0 0,-4 1-176 16,-2-5 0-16,-2 1 0 0,-3-6 0 0,-1-3 128 0,-1-1-128 16,-4-3 128-16,-4-2-128 0,-9-2 128 0,-3-2-128 15,-3-2 128-15,1-2-128 0,-2 0 0 0,2-4 0 16,5-5-144-16,0 0-18480 16</inkml:trace>
  <inkml:trace contextRef="#ctx0" brushRef="#br0" timeOffset="185599.69">2035 13312 23951 0,'-8'-10'2128'0,"0"4"-1696"16,1 0-432-16,2 2 0 0,4 4 3328 0,-1 0 576 0,1-3 112 0,-1 3 16 0,-2 3-2720 0,-1-3-544 16,3 2-128-16,-1 0 0 0,6 4-400 0,2-3-80 15,3 4-16-15,6-1 0 0,7-1-16 0,5 2 0 16,3-1 0-16,7 1 0 0,8-1-128 0,14 4 128 15,18-1-128-15,17 6 128 0,9 1 32 0,11 0 0 16,13 1 0-16,12 1 0 0,11 1-16 0,11-7 0 0,-3-5 0 16,11-8 0-16,10-10-144 15,6-3 192-15,2-4-192 0,17-8 192 0,14-5-192 0,12-4 128 0,3-3-128 16,6 0 128-16,3-1 16 0,-2 2 0 0,-13 3 0 0,-8-2 0 16,-6 2-16-16,-5 6-128 0,-6 2 192 0,-4 4-64 15,-8 6 176-15,-5 3 16 0,-2 10 16 0,-12 4 0 16,-21 5-112-16,-3 6-32 0,-5 7 0 0,-11 7 0 0,-15 2-192 15,-6 5 0 1,-4 6 0-16,-11 3 0 0,-10 1 0 0,-10-1 0 0,-11-7 0 0,-1 0 0 0,-4 3 0 0,-7-7 0 16,-8-5 0-16,-7-8 0 0,-4-5 0 0,-6-7-128 15,-5-2 128-15,-1-7 0 0,-2 0 0 0,-1-6 0 16,-3-1 0-16,-1 0 0 0,-2-3-288 0,-3 0 48 16,-1 1 16-16,-2-1 0 31,-4 1-192-31,-1-2-32 0,-1 2-16 0,-3 2 0 0,0-2 272 0,-2 3 48 0,-1-1 16 0,-3 4 0 0,-1 0 128 0,-3 2 0 0,0-1 0 15,0 4 0-15,-3-1-176 0,1 2 0 0,-1 0 0 0,-1 0 0 32,0 2-80-32,0-2 0 0,0 1-16 0,0 2 0 31,1-3-624-31,-2 0-128 0,0 0-32 0,1 0-16400 0</inkml:trace>
  <inkml:trace contextRef="#ctx0" brushRef="#br0" timeOffset="186977.03">4964 14064 42383 0,'2'18'3776'0,"3"-4"-3024"0,2-2-608 0,0-3-144 0,0-5 0 0,2 4 0 16,4 9 0-16,8 14 0 15,10 10-608-15,6 6 0 0,3 5 0 0,-1 4 0 16,0-2-320-16,-6-3-64 0,-3 2-16 0,-4-5 0 16,-6-1-336-16,-6-2-64 0,-4-7 0 0,-5 0-16 0,-5-3 1424 0,-3-2 400 15,-4 0 32-15,-3-2 0 0,-2 1 16 0,-2-4 16 16,0-3 0-16,-1-5-15520 0</inkml:trace>
  <inkml:trace contextRef="#ctx0" brushRef="#br0" timeOffset="187641.83">5116 13836 45151 0,'-5'-2'4016'0,"0"2"-3216"0,1 2-640 0,3-2-160 16,1 3 320-16,-1-3 48 0,-2 3 0 0,-1 0 0 15,-2 0-1232-15,0 4-240 0,0-4-48 0,1 4-16 0,2-1 656 0,1-3 128 16,1 2 16-16,1-1 16 0,1 0 352 0,1-2 0 16,3-2 0-16,0 2 0 0,3 0 160 0,0 0 48 15,2-2 16-15,3 4 0 0,0-1 32 0,5 0 0 16,0 0 0-16,2 1 0 0,5 2-256 16,1 0 144-16,2 1-144 0,3 3 128 0,-1 3-128 0,-1-1 128 15,-2 0-128-15,2 4 128 0,-1-1-128 0,-2 3-176 16,-2-1 48-16,-2 0 0 0,-2-1 128 0,-3-1 0 15,-2-1 0-15,-1 1 0 0,-1-3 0 0,-3-2 0 0,0 0 0 0,-3 0 0 16,0-2 0-16,-4 1-128 0,0 1 128 0,-2 0 0 16,-3 0-336-16,-3 2 16 15,-3 0 0-15,-2 1 0 0,-2 0 48 0,-4 0 16 0,-4-1 0 0,-2-3 0 16,-3 1 256-16,-5-1 0 0,-3 1 0 0,-4 3 144 16,-5-3 32-16,-1 2 0 0,1 0 0 0,3 1 0 15,3-1-176-15,8 0 0 0,4-2-160 0,7-2 160 16,5 0 0-16,4-1 0 15,3-4-128-15,5 0 128 0,2-2-160 0,3 1 16 16,1-2 0-16,2 0 0 0,5 0-64 0,4 0-16 0,2-2 0 0,4 2 0 0,7-1 352 0,3 1 64 16,6 0 0-16,3 0 16 15,3 0-64-15,-1 3-16 0,-1 0 0 0,-4 1 0 0,-3 2-128 0,-4 0 0 16,-3 0 0-16,-3 2 0 0,-3 3 0 0,1-1 0 16,1 2 0-16,1-1 0 15,0 4 0-15,-2 1 0 0,1 3 0 0,-2-3 0 16,-2 3 0-16,-1 2 0 0,-2-1 0 0,-2 1 0 0,-4 2 0 0,-3-1 0 15,-3-2 0-15,-2 1 0 0,-4-2 0 0,-3 4 128 16,-3-1-128-16,-4 3 128 0,-4-1 48 0,0-1 0 16,0-5 0-16,-6 4 0 0,-5 2 80 15,-4 1 0-15,-3 1 16 0,-3-2 0 16,2-3-96-16,-1-3-32 0,2-2 0 0,0-4 0 0,0-2 0 0,-2-4 0 0,-1-1 0 0,-3-5 0 31,0-2-144-31,-4-7 0 0,-1-2 0 0,-2-8-12912 0,1-3-2688 0</inkml:trace>
  <inkml:trace contextRef="#ctx0" brushRef="#br0" timeOffset="189749.18">6555 14870 43311 0,'4'4'3840'0,"-1"1"-3072"0,0 1-608 0,-2-1-160 15,0 0-384-15,1 2-128 0,1 5 0 0,3 9-16 16,2 5-112-16,-1 7-32 0,1 4 0 0,-3-1 0 0,-4 1 224 0,-2-2 64 15,-3 3 0-15,-5-8 0 0,-3 3 384 0,-3-5 272 16,-1 1-32-16,-4-5-16 0,-2 2 336 0,-2-1 64 16,-3 1 16-16,-1-1 0 0,-1-2-368 0,2 1-64 15,2-7-16-15,-1 0 0 16,2-1-688-16,0-2-144 0,2-2-16 0,1-5-17072 0</inkml:trace>
  <inkml:trace contextRef="#ctx0" brushRef="#br0" timeOffset="190091.59">7299 14076 42383 0,'-2'-4'3776'0,"-1"2"-3024"15,1 2-608-15,1 0-144 0,1 2 0 0,-2-2 0 16,1 0-160-16,-2 2 160 0,-1 0-416 0,0 2 16 16,-1 2 0-16,0 4 0 0,0 5 400 0,-1 3-160 15,0 8 160-15,-2-1 0 0,1 7 0 0,0 0 0 16,-3 7 192-16,0 5-48 0,0 8-144 0,-1 5 0 15,1 0 0-15,-1 3 0 0,0 3 0 0,-2 0 128 16,2-6-128-16,1-5 128 0,2-1-128 0,-1-5 0 0,3-1 0 0,0-4 0 16,1-6 0-16,0-7-272 0,2-5 64 0,1-7-11888 15,1-5-2368-15</inkml:trace>
  <inkml:trace contextRef="#ctx0" brushRef="#br0" timeOffset="190406.01">7376 14019 35935 0,'-1'0'3200'0,"-3"0"-2560"0,0 0-512 0,1 0-128 0,-1 1 2256 0,3 2 432 16,1-1 96-16,-2 0 16 0,0 2-2432 0,0 3-368 15,0-1-320-15,1 4 64 16,4 0-256-16,0 2-64 0,5 2-16 0,0 0 0 0,5 5 416 0,2 3 176 15,2 2-128-15,4 3 128 0,0-1 0 0,1 5 0 16,0 1 0-16,-1 3 0 0,0 5 0 0,-2 2 0 16,0 5 0-16,-2 0 0 0,-4-2 0 0,2-3 0 15,-2 1 0-15,-1-6 0 0,0-1 0 0,1-5 0 0,0-2 0 0,1-6 0 16,0-2 0-16,2 1 0 0,2-3-144 0,1-2 144 31,-1-2-448-31,0-3-32 0,0 1 0 0,-2-6 0 0,-2-1-1904 16,-2-2-384-16,-2 1-80 0,-4-5-16 15</inkml:trace>
  <inkml:trace contextRef="#ctx0" brushRef="#br0" timeOffset="190613.51">7223 14696 39615 0,'-11'3'3520'0,"3"1"-2816"16,3-2-560-16,4-2-144 15,1 0 896-15,0 0 160 0,-3 3 32 0,-1-3 0 16,0 1-1216-16,3-2-256 0,6 1-32 0,6-6-16 0,6 1 432 0,8-3-160 16,4-2 160-16,7-1 0 0,5 0 0 0,5-1-128 0,3-3 128 15,1 1 0 1,-2-2-464-16,-1 1-48 0,-4 2 0 0,1-2-11552 0,-5 1-2320 0</inkml:trace>
  <inkml:trace contextRef="#ctx0" brushRef="#br0" timeOffset="194557.02">1312 6527 43311 0,'-6'-3'3840'0,"1"1"-3072"0,2 0-608 0,2 2-160 31,1 2-304-31,0 0-80 0,-4-2-32 0,-1 3 0 0,-1-2 128 0,-1 5 32 0,-1 4 0 0,1 2 0 0,1 7 256 0,0 1 0 16,1 7-128-16,1 2 128 0,3 9 0 0,1 5 0 15,1 8 0-15,1 5 0 0,3 9 0 0,3 8 0 16,1 12 0-16,2 5 0 15,0-9 208-15,2 10-48 0,3 13-16 16,2 12 0-16,3 12 64 0,0 8 16 0,1 3 0 0,-1 4 0 16,0 5-224-16,-2 7 128 0,-2 5-128 0,-5-1 0 15,-3 1 128-15,-5 0-128 0,-6 1 0 0,-2 2 0 16,-3-11 432-16,-1 3-16 0,-2-1 0 0,0 2 0 0,1 2 96 0,2-9 32 0,4-11 0 0,3-7 0 16,3 0-224-16,5-9-32 0,5-9-16 0,4-5 0 15,3-4-272-15,3-9 0 0,7-4 0 0,2-5 0 16,4-5-720-16,9 2-160 0,12 3-16 0,7-1-19072 31</inkml:trace>
  <inkml:trace contextRef="#ctx0" brushRef="#br0" timeOffset="-207772.46">2894 5760 42383 0,'-8'-4'3776'0,"2"2"-3024"0,1 0-608 0,3 2-144 0,0 0 192 0,0-2 0 0,-3 1 0 0,-5-2 0 0,-5 0-192 0,-3-2 0 15,-6 1 144-15,-3-2-144 0,-2 0 0 0,-1-1-128 16,-3 4 0-16,0-4 0 0,-2 1-208 0,1 0-48 0,-2 2 0 16,-1-2 0-16,-2 3 384 0,0-2-144 15,-6 0 144-15,0 2 0 0,-4-1 192 0,2 4 128 16,2-2 48-16,0 4 0 0,3 0-112 0,0 3-32 0,2-2 0 0,1 4 0 16,-1-4-96-16,0 3-128 0,-4 1 176 0,1-1-176 15,0-3 272-15,2 4-48 0,1-5-16 0,4 2 0 16,3 0 48-16,2-1 16 0,3 2 0 0,2-1 0 15,1-2-48-15,0 2-16 16,1 0 0-16,0 1 0 0,-1-2-80 0,2 1 0 16,1 0-128-16,1 1 192 0,1-1-64 0,1-2-128 0,4-1 176 0,2 2-176 0,2-1 320 0,2 2-64 15,3-3 0-15,1 4 0 0,1-1-96 0,2 0-32 16,0 2 0-16,1 0 0 0,2-1-128 0,-1 2 0 16,3 2-160-16,-2-3 160 0,2 4 0 0,-1 0 0 15,2-1 0-15,-2 2 0 16,2 0 0-16,-2 2 0 0,2 0 0 0,-1 5 0 15,0 1 128-15,0 1-128 0,-2 4 0 0,0 0 0 0,1 3 128 0,-1-1-128 16,0 2 144-16,1 1-144 0,1-1 336 0,1 1-16 16,1-3-16-16,1 1 0 0,1-2-48 0,3-2 0 15,-1-2 0-15,1 1 0 0,2 1-96 0,0 3-32 0,2 2 0 16,1 1 0-16,-2 5-128 0,1 3 0 0,0 2 0 0,-3-1 0 16,-1 3 0-16,-2 0 0 15,0 1 0-15,-3-2 0 0,-3-1 0 0,-1-2 0 0,-1-2 0 0,-2 3 0 31,-2 4 0-31,-2 4 0 0,1-7 0 0,-1 5 128 0,-3 0-128 0,1-1 128 0,-4 2-128 0,1-3 128 16,1-4-128-16,1-1 192 16,0-2-192-16,0 3 192 0,2 6-192 0,1 0 192 0,2 4-192 0,3-3 192 0,1-1-192 15,3 0 192-15,2-4-192 0,2-1 192 0,1-5-192 16,1 1 0 0,-1 0 144-16,0-1-144 0,1 6 0 0,-2 3 0 0,0 8 0 0,0-3 0 0,-4 1 0 0,0 0 0 15,-2 0 0-15,-2-2 128 0,0-5-128 0,-3 5 0 16,0 0 0-16,-1 5 0 0,-1 4 0 0,0-2 0 15,0 3 0-15,-1-4 0 0,2-2 0 0,2-7 0 16,0-3 0-16,2-2 0 16,1-1 0-16,1 3 0 0,3 6 0 15,1 0 128-15,0 1-128 0,1-1 0 0,0 1 0 0,2-1 128 0,-2-2-128 0,1-2 128 16,-1 1-128-16,1 1 128 0,-1 7-128 0,0 4 0 16,-1-3 0-16,0 4 128 0,1-3-128 0,-1 3 0 15,1-4 0-15,-1-2 0 0,1-3 0 0,1 3 0 16,-1 6 0-16,1-1 0 0,1 4 0 0,-2-3 0 0,2-3 0 0,-1-3 128 15,0-4-128-15,2 0 0 16,-2 4 0-16,0-1 0 0,1 3 0 0,-1 2 0 0,2 2 0 0,0-4 0 16,-2-1 0-16,0-3 0 0,0-4 0 0,-1 2 0 31,-1 3 0-31,0 7 0 0,0 4 0 0,-2 0 128 16,2 2-128-16,-2-4 0 0,1-5 0 0,-3 1 0 15,0-2 0-15,0 6 0 0,-1 4 0 0,1 0 0 16,2 4 0-16,-1-4 0 0,2-5 0 0,1 2 128 0,0-12-128 0,1 5 0 15,0 7 0-15,3 0 0 0,1 1 0 0,0-2 128 16,1-2-128-16,-1-4 0 0,0-7 0 0,0 3 0 16,0 8 0-16,-2 0 0 0,2 6 0 0,-3 0 0 15,2 0 0-15,-3-2 0 0,-2-4 0 0,-1 3 0 16,-2 1 0-16,-1 7 0 0,-1-1 0 0,-1 2 0 16,-1-1 0-16,-1-2 0 0,0-7 0 0,-1 2 0 15,1 3 0-15,0 8 0 0,-1-1 0 0,1 0 0 16,-2-4 0-16,1-2 0 0,0-2 0 0,-1 4 0 0,1 0 0 15,-1 4 0-15,1 2 0 0,-2-3 0 0,2-9 0 16,-1 1 0-16,3-5 0 0,-1 0 0 0,0 6 0 16,3 1 0-16,-2 2 0 0,2-5 0 0,1-5 0 0,-1-2 0 15,1-4 0-15,0 5 0 0,0 2 0 0,0 2 0 16,1 2 0-16,0-2 0 0,2-2 0 0,-1 0 0 16,2-7 0-16,-1-1 0 0,0 4 0 0,0-1 0 15,-1 1 0-15,2 3 0 0,0 2 0 0,1-1 0 16,-2-4 0-16,1-3 0 0,1-1 0 0,-3 1 0 15,2 6 0-15,-1-2 0 0,-1 3 0 0,1-2 0 0,-2 0 0 16,0-6 0-16,-2-2 0 0,0-4 0 16,-2 5 0-16,-2-1 0 0,0 7 0 0,-1 0 0 0,1-6 0 15,-1 3 0-15,0-2 0 0,-1-1 0 0,3-7 0 0,-1 0 0 16,0-6 0-16,1-1 128 0,1 1-128 0,1 1 0 16,2 1 0-16,-1-1 0 0,0 2 0 0,-1 1 0 15,2 0 0-15,-1-5 0 0,1 1 0 16,-1-3 0-16,1-3 0 0,-1-5 0 0,-1-1 0 0,1 0 0 15,0 1 0-15,-2-2 0 0,1 4 0 0,-2-1 0 0,-1 4 0 16,-1 2 0-16,1 1 0 0,-1 0 0 16,0-1 0-16,0-2 0 0,-1-2 0 0,1-1 0 15,0-1 0-15,1-5 0 0,0-1 0 0,0-1 0 16,1-1 0-16,1-2 128 0,-1 1-128 0,2-4 0 16,-1 1 0-16,2-4 0 0,0 1 0 0,-1 0 0 15,2-1 0-15,0 1 0 0,0-2 0 0,2 2 0 16,-1-2 0-16,0 0 0 0,0 1 0 0,2 1 0 15,-2 0 0-15,2 0 0 0,0 2 128 0,0 1-128 0,2 3 128 0,0-2-128 16,-2 3 160-16,2-4-32 0,1 6-128 0,1-3 192 16,0 0 48-16,2 0 0 0,-2-1 0 0,2-3 0 15,1 0 128-15,1-2 16 0,0-2 16 0,3-2 0 0,2 0 128 0,1-1 32 16,4-1 0-16,2-1 0 0,3-3-416 0,3 3-144 16,2-6 0-16,1 1 0 0,1 1 0 0,2-3 0 15,-2 2 0-15,1-2 0 0,-1 1 0 0,2 3 0 16,1-2 0-16,3 1 0 0,7 1 0 0,1 1 0 15,-4-1 0-15,0 0 0 0,2 0 0 0,-3 0 0 16,-9 0 0-16,0 0 0 0,-3-1 0 0,1 1 0 16,-2 0 0-16,2-5 0 15,1 1-1024-15,2-3-128 0,5-4-48 16,3-7-23792-16</inkml:trace>
  <inkml:trace contextRef="#ctx0" brushRef="#br0" timeOffset="-192997.33">15592 11332 29487 0,'-7'0'2624'0,"1"-2"-2112"0,3 2-512 0,1 0 0 16,2 0 1360-16,0 0 176 0,-2-2 16 0,-2 2 16 15,-1-2-1568-15,0-1-192 0,2 2-112 0,1-1-16 16,1-2-144-1,1 1-48-15,1 1 0 0,1 2 0 0,-1-1 512 0,0 1 0 0,0 0 0 0,1 0 0 16,-1 0 960-16,0 1 224 0,0 1 48 0,-1-2 16 16,0 0-192-16,0 0-32 0,0 0-16 0,0 0 0 0,0 0-432 15,16 15-96-15,-11-13-16 0,0 0 0 0,0-2-80 0,1 1 0 16,2-1-16-16,0 0 0 0,1 0-176 0,1 0-48 16,0 0 0-16,1-1 0 0,0 1-144 0,1 0 160 15,1 0-160-15,0 0 160 0,0 0-160 0,0 0 0 16,2 0 0-16,1 0 0 0,-1 0 0 0,1 0 0 15,3 1 0-15,-2 2 0 0,2-3 0 0,-1 2 0 16,-2-2 0-16,0 0 0 0,0 1 0 0,0-1 0 16,2 0 0-16,-1-1 0 0,2 1 192 0,-1-2-32 15,2 2-16-15,0-3 0 0,0 2 16 0,-2-3 0 0,2 2 0 16,-2-2 0-16,1 2-160 0,-2-2 160 0,-2 1-160 0,-1 0 160 16,-1 0-160-16,0 0 0 0,-1 0 0 0,0-1 0 15,-2 2 144-15,0 1-144 0,0-2 160 0,-2 1-160 16,0 0 0-16,-2 0 0 0,1 0 0 0,-1 0 0 15,-1 2 0-15,0 0 0 0,0-2 0 0,0 2 0 16,1-3 160-16,0 2-16 0,1 1 0 16,2-2 0-16,0 0-144 0,2 0 0 0,0-1 0 0,2 2 128 15,2-4-128-15,0 4 0 0,0-4 0 0,0 1 0 16,-2 1 0-16,1-1 0 0,1 1 0 0,-2 0 0 16,-1-2 0-16,-1 4 0 0,-1-2 0 0,-3 1 0 15,-1 0 0-15,-1 2 0 0,0 0 0 0,-1 0 0 0,-2 0 0 16,1 0 0-16,-2 0 0 0,0 0 0 0,0 0 0 0,1 0 0 15,-1 0 0-15,0 0 0 0,0 0 0 0,-1 0 0 16,0 0 0-16,0 0 0 0,0 0 128 0,0 0 64 16,0 0 0-16,0 0 0 0,0 0-64 0,0 0-128 15,0 0 192-15,0 0-64 0,0 0-128 0,0 0 192 16,0 0-192-16,0 0 192 0,0 0-192 0,0 0 0 16,0 0 0-16,0 0 0 0,8 23 0 0,-9-20 0 0,-2 4 0 15,1 1 128-15,-1-2-128 0,1 4 160 0,-2 0-160 0,2 0 160 16,-2 0-160-16,0 5 0 0,-1-2 0 0,0 5 128 15,-1 4 0-15,0 0-128 16,0 2 192-16,1-2-64 0,0-1-128 0,0 1 0 0,-1 3 0 0,-2 3 0 16,2-2 0-16,1-1 0 0,0-3 0 0,1-2 0 15,1-1 0-15,0-3 0 16,1-1 0-16,1-5 0 0,2-1-272 0,0-2-96 16,2-5-16-16,3-2-13824 15,2-2-2784-15</inkml:trace>
  <inkml:trace contextRef="#ctx0" brushRef="#br0" timeOffset="-191872.4">17642 11259 17503 0,'-1'-2'1552'0,"-2"-2"-1232"15,2 1-320-15,0 3 0 0,1-2 2320 0,-2 1 416 0,1-3 80 0,-1-1 0 16,-2-1-2496-16,0-2-512 0,1 2-112 0,-2-2-16 15,0 1 464-15,0 4 96 0,0-3 16 0,0 3 0 16,-1-1 336-16,-2 3 80 0,1-1 16 0,-1 2 0 16,1 0 400-16,-2 0 96 0,-1 2 16 0,-1-1 0 15,0 3-144-15,-1 1-32 0,-3 1 0 16,-2 0 0-16,-2 4-352 0,-2 3-80 0,-1-1-16 0,0 2 0 0,-3 2-352 16,0 2-80-16,3 2-16 0,1 2 0 15,1 2-128-15,3 2 128 0,2-2-128 0,4 2 128 0,2 0-128 0,3 2 192 16,2 0-192-16,4-2 192 15,3-1-48-15,2-3 0 0,2 0 0 0,2 0 0 16,1-5-144-16,2-1 192 0,2-2-192 0,2-1 192 0,0-3-192 0,1-4 0 16,3 0 0-16,0-2 0 15,-1-2 0-15,1 0 0 0,1-2 0 0,-1-2 0 16,0 0 0-16,-2-2 0 0,2-2 0 0,0-3 0 0,0-1 0 0,1-2 0 16,-1-4 0-16,-3 0 0 0,-2 3 0 15,0-5 240-15,2-2-64 0,-2-5-16 0,-2 6-160 0,0-5 128 16,-1-3-128-16,-1 0 128 0,-1 1-128 0,-1-1 0 15,-2 3 0-15,-3-1 0 0,-2 3 160 0,0 2-160 16,-4 2 192-16,-1 2-192 0,-2 1 224 0,-2 1-64 16,-2 2-16-16,-1-1 0 0,0 1-16 0,-3 2 0 15,1 2 0-15,-2 0 0 0,1 2-128 0,-1 0-144 0,1 0 144 0,0 2-208 16,1-1-288 0,0 1-48-16,2 1-16 0,1-2 0 15,2 3-848-15,2-1-160 0</inkml:trace>
  <inkml:trace contextRef="#ctx0" brushRef="#br0" timeOffset="-191223.14">18234 11240 12895 0,'-4'7'1152'0,"1"-6"-928"0,-1 4-224 0,2-1 0 0,0-2 5984 0,1 2 1152 0,1-1 224 0,-2 6 64 15,-1 3-6176-15,-1 5-1248 0,2 2-208 0,-2 6-64 16,2 1-160-16,-1 1-16 0,1 2-16 0,-1-3 0 16,2 2 464-16,-1-2 0 15,2-4 0-15,-2 1 0 0,2-2 128 0,0-3 128 16,0-1 32-16,0-2 0 0,2-2 240 0,-1-3 48 0,0-2 16 0,0-4 0 0,-1 0-272 0,2-2-64 16,-1-2-16-16,-1-2 0 0,0-2-48 0,0 0 0 31,0-4 0-31,0-1 0 0,0-1 128 0,-1-2 32 0,1-2 0 0,-2-4 0 0,1-5-160 0,0-1-16 15,1-2-16-15,0-3 0 0,0 1-160 0,2 2 0 16,1 3 144-16,1-1-144 0,2 1 0 0,1 2 128 16,3 2-128-16,0 3 0 0,2-3 192 15,1 3-48-15,0 4 0 0,3-2 0 0,0 2-16 0,1 0-128 0,0 3 192 16,1 1-64-16,0 0-128 0,-1 0 0 16,0 2 0-16,-1 0 0 15,-3 3 0-15,-1 3 0 0,0-2 0 0,2 4 0 16,-2 2-176-16,0 1 176 0,0 2-128 0,-1 2 128 15,0 1 0-15,0-1-128 0,0 2 128 0,1 1 0 16,-3 3 0-16,3-2 0 0,-3 4 0 0,-1 0 0 16,1 0 0-16,-3 2 0 0,0-1 0 0,0 1 128 15,2-2-128-15,-2 2 0 0,0-1 0 0,0 1 128 16,0-1-128-16,0 0 0 0,-1-2 0 0,0-1 0 16,0-2 0-16,-1 0 0 0,1-2 0 0,-3-4 0 15,2 2-384-15,0-6-32 0,0 1-16 0,-1-1 0 16,2-3-848-16,0-3-192 0</inkml:trace>
  <inkml:trace contextRef="#ctx0" brushRef="#br0" timeOffset="-190524.81">20130 10201 29487 0,'-3'-4'2624'0,"2"1"-2112"0,1 3-512 0,-1 0 0 0,1 0-432 0,-1 0-192 0,-2 0-32 0,-1 0-16 0,-2 0 304 0,-1 0 64 0,-4 3 16 0,-2-2 0 15,1 4 1152-15,-3-1 224 16,0 2 64-16,-3-2 0 0,-1 2 736 0,-1 2 160 0,1 0 16 0,-2 1 16 16,-2 0-848-16,2 1-160 0,-1 3-48 0,1-1 0 15,0 4-832-15,-1-1-192 0,1 5 0 0,0-2 0 16,-2 2 0-16,1 5 0 0,-1 1 0 0,0 1 0 15,2 1 0-15,-2 6 0 0,-4 3 0 16,-2 4 0-16,2 1 144 0,-1 1-16 0,-1-1-128 0,2-1 192 16,4 0 80-16,0-1 16 0,1 3 0 0,1 4 0 15,1 3-288-15,2 3 160 0,3-2-160 0,0-3 128 0,1-2-128 0,3-4 0 16,3-1 0-16,-1-3 0 0,3-3 0 0,0 2 0 16,1-4 0-16,0 4 128 15,0 1 64-15,1-4 16 0,0 5 0 0,2-1 0 0,-1-4 16 0,2-1 0 16,1-2 0-16,1-3 0 0,4 0-224 0,0-3 144 15,3-1-144-15,0-2 128 0,3-1-128 16,2-2 0-16,2-2 0 0,2-1 0 0,4 1-128 0,5-1-64 16,5 0-16-16,2-2 0 15,1-2-496-15,2-2-80 0,2 1-32 0,-1-4-18000 16</inkml:trace>
  <inkml:trace contextRef="#ctx0" brushRef="#br0" timeOffset="-189471.53">20272 10776 25791 0,'0'-7'2304'0,"1"1"-1856"0,0 2-448 0,1 4 0 15,-2-2 0-15,1 0 0 16,0-2-128-16,0-2 128 0,1-2 128 0,-1 0 144 0,-2 4 32 0,-2 1 0 16,-1 3 1200-16,-2 4 240 0,0 5 48 15,-3 3 16-15,1 0-416 0,-3 6-96 0,0 3-16 0,-2 1 0 31,0 4-304-31,-1 5-64 0,0 0-16 0,-2 7 0 0,0-2-544 0,-4 7-112 0,-2 4-32 0,-3-2 0 0,-2 3 96 16,-1-5 16-16,-2-4 0 0,0-3 0 0,1 1-160 16,-1-3-32-16,5-5 0 0,-1 3 0 15,2 2-128-15,1-1 0 16,5-2 0-16,3-3 0 0,4-6 0 0,2-3 0 0,4-3 0 0,2-7 0 16,3-2-448-16,1-5 0 0,1-2-16 0,3-6 0 15,1-4-1840-15,3-2-352 0,1-7-80 0,4-3-12944 0</inkml:trace>
  <inkml:trace contextRef="#ctx0" brushRef="#br0" timeOffset="-189208.48">20111 10855 21183 0,'6'-16'944'0,"-2"3"192"0,0 3-912 0,-2 4-224 0,0 0 0 16,-1 4 0-16,0-2 1856 0,0-2 336 0,3-4 64 0,0-3 16 16,1-1-560-16,0 1-112 0,0 3-32 0,-1 3 0 15,1 4-496-15,0 1-112 0,2 2 0 0,-2 5-16 16,2 1-336-16,0 4-64 15,2 0-16-15,0 5 0 0,3 2-192 0,0 4-32 0,1 1-16 0,2 3 0 16,-1 1-160-16,3 6-128 0,0 6 192 0,-1 6-192 31,1 0 0-31,-3-1 0 0,-2 0 0 0,-3-1 0 0,-1 3 0 16,-3-3 0-16,-2-5 0 0,-3-1 0 0,-3-1 144 0,1 0-144 16,-1-3 0-16,0-1 144 0,-1 0-144 0,3-3 0 15,0 0 0-15,1-5 128 0,0-1-128 0,2-2 0 16,1-4 0-16,0-1 0 15,1-5-832-15,1-2-112 0,0-2-16 0,-1-2-16688 0</inkml:trace>
  <inkml:trace contextRef="#ctx0" brushRef="#br0" timeOffset="-189001.15">20061 11383 50687 0,'-15'1'2240'0,"2"0"464"0,1 3-2160 0,5-4-544 0,4 1 0 0,3 2 0 16,0-3-1536-16,-1 2-432 0,-2 2-80 0,3-1 0 31,3 4 1072-31,3-4 208 0,5 2 64 0,5-3 0 0,5 0 416 0,2-2 96 0,4 0 0 0,0-2 16 16,4 0-640-1,0-1-128-15,1 0-16 0,1-1-10336 0,-1 2-2064 0</inkml:trace>
  <inkml:trace contextRef="#ctx0" brushRef="#br0" timeOffset="-188725.32">20796 11616 43311 0,'-10'13'1920'0,"4"-7"384"0,1 1-1840 0,3-3-464 0,2 1 0 0,1-1 0 16,2-2-336-16,-1 4-176 0,2 6-16 0,1 2-16 16,1 5-480-16,3 3-80 0,-1 0-32 0,0 1 0 31,-2-1-928-31,-4 0-192 0,-2 3-48 0,-2-2 0 0,-3 5 624 0,-4 0 112 0,-1 1 32 0,-2-1 0 16,-2 0 1792-16,-2-2 384 0,0-1 64 15,0-5 0-15,1 1 0 0,-1-5-16 0,1 0 0 0,2-7-12960 16</inkml:trace>
  <inkml:trace contextRef="#ctx0" brushRef="#br0" timeOffset="-188424.82">21422 10865 34095 0,'0'0'3024'0,"-1"0"-2416"0,1 0-480 0,1 2-128 0,0 2 1216 0,0-1 240 0,3 6 32 0,0 1 16 16,3 9-1632-16,2 7-336 0,2 8-64 16,0 3-16-16,0 3 544 0,-2 1 304 15,0-1-48-15,-4 1 0 0,-2-2 144 0,-3-2 32 16,-1-8 0-16,-3 2 0 0,-3 0-48 0,-2 1 0 0,-1-1 0 0,-2 1 0 0,0-1-384 0,-1-1 0 31,3-5 0-31,1-1 0 0,0-4-224 0,1-1-128 0,4-6-32 0,0-1-17632 16</inkml:trace>
  <inkml:trace contextRef="#ctx0" brushRef="#br0" timeOffset="-187778.15">21308 10826 48831 0,'-5'-3'2176'0,"2"0"432"0,1 3-2096 0,4-2-512 0,0 0 0 0,3 2 0 31,1-2-512-31,4-2-224 0,6-1-32 0,8-1-16 16,5-1-96-16,7-2-16 0,0 2 0 0,-1-3 0 0,-2 3 592 0,-2 1 112 0,-4 0 32 0,-3 4 0 15,-3-1 160-15,-5 3-208 0,-1 3 80 0,-4-1 128 16,-3 2-128-16,0 4 128 0,-2 0 0 0,-2 2 0 16,-1 2 0-16,-1 1 0 0,-2 1 0 0,-3 0 128 0,2 2-128 0,-3-1 160 15,-1 1-160-15,0 0 160 16,-1 3-16-16,0-3 0 0,0 0 0 0,0-1 0 0,-1-2-144 0,0 0 0 16,1-1 0-16,-2-2 0 0,0 0 0 0,-1 0 0 15,-1-2 0-15,0-2-176 0,2 2 176 0,-3-2-208 16,-2 0 80-16,2-1 128 0,0 1-192 0,0-2 192 15,3-2-160-15,1 2 160 0,3-3 0 0,1 2 0 16,1-3 128-16,4 0-128 0,-1 2 336 0,2-2-32 16,4 2-16-16,0 0 0 0,2 1-288 0,1-2-144 15,1 1 16-15,1 2 0 0,0 0-32 0,1 1 0 16,-2 1 0-16,1-2 0 0,-1 2 160 0,-1 1-128 16,1 2 128-16,-2-1-128 0,0 0 128 0,-1 1 0 0,1 0 0 0,-1 0 0 15,-1 1 0-15,0 0 0 0,2-1 0 0,-2 0 0 16,1 4 0-16,-1-3 0 0,2 2 144 0,0-2-144 15,-2 2 0-15,2 1 0 0,-2-2 0 0,1 1 0 16,-2-1 0-16,0 0 0 0,-2 2 0 0,-2-1 0 16,-2 1 0-16,0-1 0 0,-2 1 0 0,-2 2 0 15,-1-2 0-15,-2 3 160 0,-2-3-160 0,-1 2 192 16,-1 1 128-16,0-2 48 0,-3 1 0 0,2-3 0 16,-2 0-48-16,2 0 0 0,-2-1 0 0,1-4 0 0,-1 2-128 15,2-3-48-15,-2 0 0 0,0 0 0 0,0-2-144 16,-1-1 0-16,0-2 0 0,-2 1 0 0,0-2 0 0,-1 0 0 15,-2-3-144-15,-1 0 144 16,1 3-496-16,1-4 16 0,-2-1 0 0,1 2 0 16,1-3-144-16,3-4-16 0,3 1-16 0,0-3 0 15,6 2-1072-15,1-3-192 0</inkml:trace>
  <inkml:trace contextRef="#ctx0" brushRef="#br0" timeOffset="-187274.38">21734 10208 31327 0,'-19'-10'1392'0,"4"3"272"0,3-2-1328 0,2 5-336 0,5 1 0 0,1 0 0 0,1 1 0 0,-4-2 0 16,-4-6 0-16,-2 0 0 16,-1-1-576-1,0 1-16-15,3 3-16 0,4 0 0 0,1 3 608 0,2 0 0 0,3 4 0 0,2 0 0 16,0 0 736-16,3 2 272 0,2 4 48 0,2 1 16 0,0 3 16 0,3 2 16 15,2 4 0-15,0 3 0 0,3 0-288 0,2 4-64 0,3 1-16 16,1 2 0-16,2 1-288 0,1 3-64 0,5 1-16 16,1 4 0-16,4 3-160 0,-1 0-16 15,2 6-16-15,3 4 0 0,-1 3-176 0,0-1 0 0,1 1 0 0,-5 0-176 16,-4-2 176-16,-5-1 0 0,-3 2 0 0,-5 1 0 16,-5-1 0-16,-2 1 176 0,-3 0-176 0,-4-4 192 15,-1-3 64-15,-4-3 32 0,-1-3 0 0,-4-3 0 16,1 0 112-16,-2-3 32 0,-4 2 0 0,0-2 0 15,0 3-256-15,-4 0-48 0,-2-1-128 0,-3 1 192 16,-2-3-64-16,-4-1 0 16,-6-3-128-16,-2-4 192 0,-5-2-192 0,-5-1 0 0,-3-5 0 0,-4-2-20016 31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31T15:29:42.6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1875 6822 21183 0,'-35'9'1888'0,"7"-1"-1504"16,10-1-384-16,11-4 0 0,4-1 1104 0,-5 3 160 0,-12 2 16 0,-13 8 16 15,-8 1-512-15,-3 0-96 16,6 2-32-16,10-5 0 0,9-3-656 0,8-4 0 15,7-2 0-15,9-2 0 0,8 2-352 0,5-4 48 0,3-3 16 0,10 2 0 16,12-3 608-16,17-1 128 0,16 2 32 0,12-3 0 16,6-3 400-16,11 1 80 0,7 2 0 0,6 0 16 15,7 4-544-15,4-2-112 0,2 0-32 0,-3 2 0 16,-1 1-288-16,-1-2 0 0,1-1 0 0,-2 2 0 16,2-1-288-16,-4 2 32 0,-14-4 16 0,2 4 0 15,4 1-608-15,-6 4-128 0,-8-2-32 0,-1 2 0 0</inkml:trace>
  <inkml:trace contextRef="#ctx0" brushRef="#br0" timeOffset="3048.49">5804 7099 6447 0,'5'-6'576'0,"-1"2"-576"0,0-2 0 0,-2 4 0 0,-1-1 1648 0,1 2 208 0,-1 1 64 0,1-4 0 16,1 2-432-16,1-2-80 0,1-2 0 0,-1 0-16 16,1 1-160-16,-2 0-16 0,1 2-16 0,-3 0 0 15,1-2 512-15,0 3 96 0,-2 0 32 0,1-2 0 16,-2 4-320-16,1 0-64 0,-3 0-16 0,1 1 0 0,-1 2-432 0,1-1-96 15,-2 2-16-15,0 2 0 0,1 0-320 0,-4 1-80 16,0 3-16-16,-2 2 0 0,1 4-160 0,-2 0-16 16,-1 3-16-16,-2 3 0 0,1 0-128 0,-3 3-32 15,-4 3 0-15,1 4 0 0,-2 3 0 0,-1 0-128 16,0 3 192-16,-2 5-64 0,-1 8 0 0,-1 0-128 16,1-1 192-16,-2 1-64 0,0-3 16 0,-1-3 0 0,-1-2 0 0,2-8 0 15,3-1 0-15,1-4 0 0,2 1 0 16,-1 0 0-16,1 1-144 0,1 0 0 0,1 3 0 15,2-3 0-15,1-1-160 0,1-3-64 0,2-2-16 0,2-1 0 32,0-3-496-32,3-3-96 0,-1-3-32 0,3-3 0 15,2 0-1808-15,-1-4-352 0</inkml:trace>
  <inkml:trace contextRef="#ctx0" brushRef="#br0" timeOffset="3461.03">5662 7026 41471 0,'-5'-2'1840'0,"2"2"368"0,0 0-1760 0,2 0-448 0,0 2 0 0,1-1 0 31,0 2 0-31,0 1 0 0,1 1 0 0,-1 4 0 0,1 4 0 0,2 0-144 0,1 2 0 0,0 1 0 16,2 0 144-16,3 0 0 0,2 3 0 0,3 0 0 15,3 0 0-15,3 0-128 0,3-1 128 0,2 5 0 16,1-4 0-16,0 0 0 0,-3 0 0 0,2 3 0 16,0 1 0-16,-2 2 0 0,1 4 0 0,-3 3 0 15,-2 5 0-15,-3 4 144 0,-3 1-144 16,-2 1 0-16,-3 4 368 0,-5-5-48 0,0 1 0 0,-2-4 0 15,0-5-16-15,1-2-16 0,-2-3 0 0,1 2 0 16,0-2-144-16,2 2-16 0,-2 4-128 0,1-5 192 16,2 0-192-16,-2-1 0 0,2-3 0 0,0-1 0 15,0-1 0-15,-1-4-208 0,1-1 16 0,-2-4 0 16,2-2-512-16,-3-4-112 0,2 1-16 0,-2-7-17472 16</inkml:trace>
  <inkml:trace contextRef="#ctx0" brushRef="#br0" timeOffset="3728.5">5480 7908 42383 0,'-6'-3'3776'0,"1"3"-3024"0,3 0-608 0,2 0-144 15,1 3 640-15,0-3 80 16,2 0 32-16,-2 1 0 0,1-1-752 0,3 3 0 0,4-3-192 0,2 0 32 31,3 0 160-31,2 0-160 0,4 0 160 0,-1-3-160 16,5 2 160-16,-1-2 0 0,3 0 0 0,3 0 0 16,2-1-448-16,2 2-48 0,4-2-16 0,2 1 0 15,0 0-944-15,1 1-192 0</inkml:trace>
  <inkml:trace contextRef="#ctx0" brushRef="#br0" timeOffset="4613.89">7670 7238 23951 0,'-3'-3'2128'0,"0"-1"-1696"0,1 2-432 15,0 2 0-15,2 0 3600 0,0 0 640 0,0 2 128 0,2-2 32 16,-2 4-3440-16,1 0-672 0,1 5-144 0,-2-9-16 15,12 22-288-15,-5-6-48 0,2 2-16 0,-1 2 0 16,3 5 224-16,0 5 0 0,1 7 0 0,0 6 0 16,0 8 0-16,1 3 0 15,-2 3 0-15,-1 0 0 0,-2-3 0 0,0-1-192 0,-3-8 192 0,0 2-192 16,0-3-352 0,-3 0-64-16,2-6-16 0,-3 0 0 0,2-3-128 15,-3-3-16-15,1-1-16 0,-2-6 0 16,1 1-720-16,-3-8-144 0,1 0-16 0,-2-3-7408 0,1-6-1472 0</inkml:trace>
  <inkml:trace contextRef="#ctx0" brushRef="#br0" timeOffset="5294.11">7545 7203 37775 0,'-9'-6'3360'0,"0"0"-2688"0,1 1-544 0,5 3-128 16,2 0 1216-16,1 1 224 15,1 1 32-15,-1-3 16 0,0 1-1488 0,0-2-256 0,1 0-80 0,1-1-16 16,2 2 176-16,1-1 48 0,3 0 0 0,0 2 0 16,3 2 128-16,2 0 0 15,2 2 0-15,1 0 0 0,1 4 0 0,3 0-128 16,1 3 128-16,0 0-128 0,1 4 128 0,1-3-128 15,1 2 128-15,1 0-128 0,2 2-112 0,-2 1-16 0,-1-4 0 0,0 4 0 32,-4-3-160-32,-2 1-32 0,-2-4-16 0,-2 4 0 0,-2-3 208 0,-2 2 32 0,-2 0 16 0,-3 0 0 0,-4 2 64 0,-2-1 16 15,-2-1 0-15,-3 1 0 16,-3 0 128-16,-1-3 224 0,-1 2-48 0,-2 1-16 16,-1-5-160-16,-1 2 0 15,0 0 144-15,-1-4-144 0,1 2 0 0,1-2 144 16,1-1-144-16,3-1 0 0,2-1 128 0,0 0-128 0,5-3 0 0,0 2 0 0,2-2-160 0,1 0-144 15,4 0-16-15,-1 0-16 32,5 0-160-32,0 0-16 0,3 2-16 0,3 1 0 0,0 2 400 0,3 1 128 0,1 1 0 0,4 2 0 0,-1 1 0 0,2 3 0 0,1-3 192 15,-2 4-48-15,0-2-144 16,-2 0 0-16,1 3 0 0,-3-3-176 16,1 1-144-16,-1 3-48 0,1-4 0 0,-2 4 0 31,1-2-528-31,-1 2-128 0,0 0 0 0,1-1-16 0,-2 1 576 0,0-1 112 0,-3 1 32 0,0 0 0 15,-1 0 480-15,0 2 96 0,0 1 32 0,-1 1 0 16,-1 2 416-16,-1 0 96 0,0 0 16 0,0 1 0 16,-3-5 96-16,-2-2 32 0,-1 3 0 0,-1-6 0 15,-2 2-336-15,-3-2-64 0,-1 0-16 0,-4-2 0 0,-1 1-144 16,-3-4-48-16,-3 2 0 0,-4-1 0 0,-2 1-80 0,-1-2-32 16,-3 0 0-16,-1 0 0 0,-1-1-224 0,-1-3 128 15,-1 3-128-15,0-2 0 0,1 1 208 0,-1-2-48 16,-1-1-16-16,-2 1 0 0,0 1-144 0,-2-1 0 15,1-1 144-15,-2 2-144 0,1 1 0 0,0-2-208 16,2 2 16-16,1 2 16 16,3 0-1648-16,1 1-336 0,3 1-64 0,2-4-13520 0</inkml:trace>
  <inkml:trace contextRef="#ctx0" brushRef="#br0" timeOffset="6009.5">10023 7418 35935 0,'0'-6'3200'0,"2"0"-2560"0,-2 2-512 0,1 2-128 16,-1-1 448-16,1-1 80 0,0-2 16 0,1-7 0 15,-1-2 0-15,0-5 0 0,-1-2 0 0,0 0 0 16,-2 0-256-16,-2 3-48 0,0 0-16 0,-3-2 0 16,-1 4-224-16,-3-2 0 0,-1 1-144 0,-2 2 144 0,-2 3-272 0,-1 3 32 15,-2 4 16-15,-3 2 0 16,-1 6 48-16,-6 3 16 0,-2 6 0 0,-3 6 0 16,-1 3 464-16,0 5 80 0,-2 7 32 0,0 0 0 0,4 3-160 0,1-3-48 15,2-1 0-15,-2 6 0 16,-4 7 48-16,1 7 16 0,3 0 0 0,1-1 0 0,4 1-144 0,5-1-128 15,2-2 192-15,6-4-192 16,6-5 256-16,4-2-48 0,7-3-16 0,3 1 0 16,4-3 64-16,6-1 0 0,6 4 0 0,5-6 0 0,4 2-32 0,5-6 0 15,4 1 0-15,2-4 0 0,1-3-64 0,4-6-16 16,1-3 0-16,5-1 0 0,7-7-144 0,9-4 0 0,10-4 0 16,4-8 128-1,1-4-512-15,1-5-128 0,2-5 0 0,6-10-19248 0</inkml:trace>
  <inkml:trace contextRef="#ctx0" brushRef="#br0" timeOffset="23106.46">5971 10314 43311 0,'0'-2'3840'0,"0"2"-3072"0,2 0-608 0,-1 0-160 16,0 0-384-16,0 0-128 0,2 2 0 0,0-2-16 0,4 3 336 0,-1 0 64 0,0 1 128 0,1 5-208 15,1 1 208-15,-2 2 0 0,0 4-160 0,-2 6 160 32,-2 4-416-32,0 5-16 0,-2 4 0 0,-2 6 0 15,-1 0-144-15,-2 3-48 0,-3 1 0 0,0 2 0 0,-2-3 224 0,1-2 32 0,0-5 16 0,2-2 0 16,0-1 32-16,0-5 0 0,2-1 0 0,2-2 0 31,0-3-304-31,1-7-48 0,1-1-16 0,-1-8-14016 0</inkml:trace>
  <inkml:trace contextRef="#ctx0" brushRef="#br0" timeOffset="23330.12">6010 9862 50687 0,'-13'-6'4496'0,"5"3"-3600"16,1 3-704-16,6 0-192 16,2 3-704-16,1-3-160 0,-5 0-32 0,-1 0-16 15,-2-3-416-15,0 3-80 0,1 3 0 0,3 0-16 16,2 1-432-16,0 1-96 0,2 2-16 0,1 2-14864 16</inkml:trace>
  <inkml:trace contextRef="#ctx0" brushRef="#br0" timeOffset="23933.77">6336 10479 43311 0,'-6'-3'1920'0,"1"3"384"0,0 0-1840 0,4 3-464 15,1-1 0-15,1-1 0 16,0 4-240-16,0 0-144 0,1 4-16 0,1 1-16 15,1 5-368-15,1 3-80 0,3 5-16 0,-2-1 0 0,-1 4 640 0,0 0 240 16,-2 1-176-16,-1 1 176 0,-1-2 0 0,-4-1 0 0,1-1-128 0,-3-1 128 16,1-3 0-16,-1-2 256 0,2 1-48 0,-2-3-16 15,1-2 384-15,1-2 80 0,1-3 16 0,1-3 0 16,-1-2-336-16,2-3-64 0,2-2-16 0,0-3 0 16,2-2-96-16,0-7-32 0,-1 1 0 0,2-7 0 15,1-3-128-15,-1 0 0 16,0-3 0-16,0-1 0 0,-1 0 0 0,-2-1-192 0,2-3 32 0,-1-3 16 0,0-3 144 0,2 1 192 15,1-2-32-15,3 5-16 16,1 4-144-16,0 2 0 16,2 5 0-16,2 5 0 0,-1 2 128 0,1 3 0 15,1 4 0-15,1 0 0 0,-1 4-128 0,1-2 0 0,1 3 0 0,-1 0 0 0,0 2 0 0,-1-2 0 32,1 4 0-32,-1 0 0 0,0 2 0 0,-1 2 0 0,0 4 0 15,1 3 0-15,0 5 0 0,1 2-176 0,0 6 176 0,-1 5-128 16,-1 0 128-16,0 3 0 0,0 5 0 0,-2-1-128 15,0-1 128-15,-3-2 0 0,0-3 0 0,0-4 0 16,-3 1-128-16,0-7 0 0,0-2 0 0,1 1 0 16,-1-3-208-16,1-2-48 0,1 1 0 0,-1-5 0 15,2-2-1344-15,-2-4-288 16</inkml:trace>
  <inkml:trace contextRef="#ctx0" brushRef="#br0" timeOffset="24463.12">7257 9754 12895 0,'0'-6'1152'0,"0"1"-928"0,-1 4-224 0,1-2 0 0,0 3 3200 0,0 3 576 16,0-3 128-16,0 3 32 16,-1 0-1504-16,1 4-288 0,-1 3-64 0,1 5-16 0,0 4-464 0,0 0-80 15,0 6-32-15,0 6 0 0,1 7-720 0,0 7-128 16,0 6-48-16,2 2 0 0,1 7-192 0,-1-3-32 15,1 0-16-15,0 0 0 0,-1 1-352 0,1 2 0 16,-1 5 0-16,-2 2 0 0,-1 2 0 0,-1-2-128 16,-2-4 0-16,-2-2 0 0,0-2 0 0,-1-2 0 0,-3 0 0 15,1-5 0 1,-1-5-320-16,2-7-48 0,-2-7-16 0,2-9 0 16,0-5-752-16,1-7-144 15</inkml:trace>
  <inkml:trace contextRef="#ctx0" brushRef="#br0" timeOffset="24756.38">7114 10485 41471 0,'0'0'1840'0,"0"0"368"0,0 0-1760 0,0 0-448 0,2 0 0 0,1 0 0 15,1 0 0-15,-1 0-224 0,5 0 32 0,3 0 0 0,1 0 192 0,4 2 208 16,0-2-32-16,2 2-16 0,0 1 240 0,-1 0 48 16,2-1 16-16,0 2 0 0,0-2-16 0,2 0 0 15,4 0 0-15,0-2 0 0,5 0-256 0,-3 0-48 16,2-4-16-16,-1 0 0 0,-1 0-128 0,-4-4 0 16,0 0 0-16,-4-1 0 15,1-1-176-15,-3 0-64 0,0-2-16 0,-3 2 0 16,1-2-448-16,-2-1-112 0,-1 1-16 0,-2-2-17968 0</inkml:trace>
  <inkml:trace contextRef="#ctx0" brushRef="#br0" timeOffset="25071.72">7705 9701 46991 0,'-11'4'2080'0,"1"-2"432"0,0 2-2000 0,5-2-512 0,3-2 0 0,2 4 0 16,0 2-144-16,-2 0-128 0,0 7-32 0,-3 3 0 31,2 4-576-31,0 2-112 0,2 5-32 0,-1 3 0 0,1 7 768 0,1 4 256 0,0 6-192 0,-1 3 192 16,1 5 0-16,-1 4 0 15,-1 2-128-15,0-2 128 0,-1 2 0 0,0-1 0 16,-1 6 0-16,-2 1 0 0,1 3 0 0,0-4 0 15,0-2 0-15,0-5 0 0,3-12 0 0,0-5 0 0,2 2 0 0,2-6 0 0,1-1 0 0,2-4 0 0,3-2 0 32,0-5 0-32,3-5 0 0,1-5-176 0,0-3 32 0,2-7-12208 0,0-2-2448 0</inkml:trace>
  <inkml:trace contextRef="#ctx0" brushRef="#br0" timeOffset="25672.62">8302 10529 40543 0,'-11'-3'1792'0,"2"-2"384"0,1 1-1744 0,2 3-432 0,2-2 0 0,1 3 0 15,1 0-352-15,-3-2-160 0,-4 1-16 0,-3 1-16 31,-4 0-288-31,-1 1-48 0,-3 4-16 0,0 5 0 0,0 0 736 0,0 6 160 0,1 2 0 0,-2 7 0 16,1 1 0-16,-1 2-256 0,1 3 80 0,3-2 16 16,1 3 1024-16,3-2 208 0,3 1 32 0,3-3 16 15,4 3-416-15,2-3-64 0,1 4-32 0,4-3 0 16,1-1-416-16,2-2-192 0,2 2 160 0,3-6-160 0,1-2 0 16,2-4-192-16,-1-2 16 0,1-4 0 0,1-3-16 0,-1-5-16 15,1-2 0-15,0-5 0 0,-1-1 208 0,0-4 128 16,-1 0 0-16,0-5-128 0,0-2 256 0,2-5-48 15,-1-1-16-15,0 0 0 0,-2-1-64 0,1-3-128 16,0-1 176-16,-2-2-176 16,-1 2 0-16,-2-4 0 0,-3 3-192 0,-2-2 48 0,-1 3 144 0,0-1 0 15,-1 1 0-15,2 3 0 0,-2 3 0 0,2 3 0 16,-1 6 192-16,-1 3-64 0,1 4 128 0,-2 3 16 16,-1 6 16-16,0 3 0 0,0 4-288 0,-1 3 160 15,-1 8-160-15,1 3 128 0,0 3-128 0,1 1 0 16,-1 1 0-16,2-1 128 0,-1 1 32 0,2-3 0 0,1 1 0 15,1-1 0-15,0 0-160 0,3 1 0 0,-1-5 0 0,0 1 0 32,0-7-448-32,0 2-128 0,2-4-32 0,-3-2-18016 0</inkml:trace>
  <inkml:trace contextRef="#ctx0" brushRef="#br0" timeOffset="26147.17">8599 10802 46991 0,'-4'9'2080'0,"-1"0"432"0,0-2-2000 0,3 2-512 0,1-5 0 0,1 1 0 16,1 1-384-16,-1 4-192 0,0 6-16 0,0 6-16 15,1 3-368-15,0 1-80 0,2-4-16 0,-2 0 0 0,0 1 816 0,1-5 256 16,-1 1 0-16,-1-3-160 15,-1 0-240-15,-1-4-48 0,1-3-16 0,0 1 0 0,-2-4 464 0,2-5 256 16,1 2-16-16,-1-3-16 0,1-3 320 0,0 0 64 16,1-4 16-16,-1-3 0 0,1-6-272 0,2-2-48 0,-2-4-16 0,2-7 0 15,0 1-64-15,0-1-16 0,-1-3 0 0,1-3 0 16,0 2-80-16,1 1 0 0,1 0-128 0,0 1 192 16,0 5-192-16,0 4 0 0,0 3 0 0,0 3 0 15,1 4 0-15,-1-1 0 0,0 6 0 0,0 1 0 16,1 0 448-16,-1 3-16 0,1-1 0 0,2 4 0 15,1 0-144-15,1 0-32 16,3 2 0-16,2 0 0 0,2 2-256 0,4 1 0 16,2 2 0-16,3 3 0 0,3 1 0 0,-1 3 0 0,2 2-192 0,-2 2 48 0,1 2 16 0,-3 1 0 31,-2 1 0-31,-3 1 0 0,-3 1-16 0,-2 2 0 0,-4 0 0 0,-1 2 0 16,-1 0 144-16,-2-3-160 0,-2 1 160 0,0-2-160 0,-1 0-16 0,0-3 0 15,-1-5 0-15,-1 0 0 0,1-4-128 0,0-4-16 16,-2 1-16-16,1-7 0 15,-1-1-368-15,2-2-64 0</inkml:trace>
  <inkml:trace contextRef="#ctx0" brushRef="#br0" timeOffset="26842.95">9866 10773 35007 0,'0'-2'3120'0,"0"-2"-2496"0,-1 3-496 0,1-2-128 0,0 3-208 0,0-4-64 0,0 0-16 0,-1-4 0 16,0-2 432-16,-2-2 96 0,1-1 16 16,-3-3 0-16,-1 0 160 0,-3 1 32 0,-1-1 16 0,-2-2 0 15,-3 2-80-15,-1 1-32 0,-4 1 0 0,-1 4 0 16,-1 4-32-16,-3 3 0 0,-1 3 0 0,-2 4 0 16,0 5 0-16,-1 4 0 0,-1 3 0 0,-2 3 0 15,-3 5 0-15,1-1-16 0,-1 5 0 0,3-2 0 16,1-2-112-16,4 2 0 0,5-1-16 0,3 1 0 15,2-1-176-15,4 3 0 0,2 1 0 0,4 0-176 0,3 2 176 16,2-2 176-16,2-5-48 0,2 1 0 0,4 1 32 0,4-1 0 16,4-3 0-16,1-2 0 0,3-5-160 0,3 1 192 15,4-6-192-15,2-3 192 0,4-2 0 0,1-5 0 16,2-2 0-16,0-5 0 0,0-3-192 0,-4-2 0 16,1-6 0-16,-2 0 0 0,-2-5 256 0,-2-1-48 15,-2-4 0-15,-3-1 0 0,0 5 128 0,-2-7 32 16,2-1 0-16,-3-3 0 0,0 0-48 0,-4-1-16 15,-1-2 0-15,-5-3 0 0,-2 4 160 0,-3-10 48 16,-3-11 0-16,-4-7 0 0,0-2-208 0,-2 0-48 16,-3 4 0-16,-1 0 0 0,-2 6-16 0,2 3-16 0,-1 0 0 15,-1-3 0-15,0 1-224 0,0-1 0 16,2 4 0-16,1 6 0 0,2 2-192 0,0 7-96 16,3 3-16-16,0 3 0 15,2 0-640-15,-1 1-128 0,3 2-16 0,1-1-19776 0</inkml:trace>
  <inkml:trace contextRef="#ctx0" brushRef="#br0" timeOffset="27840.84">10695 9743 8287 0,'-3'-1'736'0,"1"-4"-592"0,1 4-144 0,1-3 0 16,2 1 2432-16,1 1 448 0,-1 1 80 0,3-4 32 0,3-3-2336 0,3-2-464 31,5-2-192-31,1-4 176 0,3 1-176 0,-2-1 0 16,0 0 0-16,-1 4-176 0,-1-3 176 0,-2 4 256 15,-3 2-64-15,-4 3-16 0,-1 0 656 0,-3 2 128 16,-1 4 16-16,-3 0 16 0,0 4 816 0,-2-2 176 16,0 2 16-16,-1 2 16 0,-1 0-176 0,-2 4-48 15,0-1 0-15,-1 1 0 0,-1-1-576 0,-1 4-128 16,-1-1-32-16,-1 1 0 0,-1-1-432 0,-1 2-96 15,-1 0-16-15,0 0 0 0,0 0-64 0,-1 0-32 16,1 5 0-16,-1-3 0 0,0 3-112 0,0-2-32 0,1 4 0 16,-1 1 0-16,-3 7-144 0,0 2-128 0,-4 7 192 0,0 3-192 15,-1 1 0-15,-4 5 0 0,-3 6 0 0,-2-1 0 16,-1-1 0-16,3-4 0 0,5 0 0 0,2-3 0 16,3 6 128-16,3 1-128 0,3 3 0 0,4-1 0 15,3 1 320-15,2-1 0 0,2-4 0 0,1-2 0 16,3-3 32-16,0-1 16 0,3 6 0 0,-1-2 0 15,3-3-240-15,1-2-128 0,3 1 160 0,1-2-160 16,4-2 128-16,3-5-128 0,1-5 0 0,3-1 144 16,2-8-144-16,3 1 0 0,6 1 0 0,4 0 0 15,3-3 0-15,2-3 0 0,2-2 0 0,1-4 0 16,-1-2-768-16,5-5-16 0,5-3-16 16,5-3 0-16,4-3-560 0,3-3-112 0</inkml:trace>
  <inkml:trace contextRef="#ctx0" brushRef="#br0" timeOffset="36298">11322 9932 17503 0,'-8'3'1552'0,"3"0"-1232"0,3 0-320 0,2-3 0 16,0 1 1280-16,0-1 192 0,0 3 32 0,-2-1 16 16,0 4-752-16,0-2-128 0,2 2-48 0,0-2 0 15,0 2 176-15,1-4 48 0,2 5 0 0,-3-4 0 16,1 1-32-16,-1 2 0 0,-1 0 0 0,-2 3 0 15,-1-2 80-15,-2 3 16 0,0 2 0 0,-3-1 0 16,-1 1 64-16,-1 4 16 0,-1 1 0 0,-2 3 0 16,0 0-208-16,-1 5-48 0,-3-1 0 0,1 5 0 15,1 1-320-15,-1 3-64 0,2-5 0 0,0 2-16 0,1 3-96 16,1 0-16-16,0 5 0 0,2-3 0 0,3-5-64 0,-1 3-128 16,0 1 176-16,-1 1-176 0,-1-3 160 0,0 3-160 15,-1-1 128-15,-3-3-128 0,0 1 0 0,-1-3 0 16,0-1 0-16,0-2 0 15,0 1 128-15,0-4-128 0,1-4 0 0,3 0 128 0,0-7-128 0,3-1 0 16,2-2 0-16,4-6 0 16,-1-2-192-16,4-2 16 0,1-8 16 0,3-1-18544 15</inkml:trace>
  <inkml:trace contextRef="#ctx0" brushRef="#br0" timeOffset="36932.36">11306 9928 8287 0,'-1'-3'736'0,"-1"0"-592"0,1 3-144 0,1 0 0 0,-1 0 2160 0,0-2 400 15,-1 2 64-15,-1-1 32 0,-1-2 160 0,-1-1 48 16,-1 2 0-16,-2-1 0 0,3 3-384 16,-1-1-80-16,1 1-16 0,0 0 0 0,3 0-944 0,-1 0-192 0,2 0-32 0,1 1-16 31,1-1-528-31,2 3-96 0,1-1-32 0,1 0 0 0,0 0-352 0,2 2-64 0,-1 2 0 0,3 0-128 16,-2 3 0-16,1 1 0 0,-1 0 0 0,0 4 0 15,0 0 0-15,-2 2 0 0,-2 3 128 0,2 0-128 16,-1 5 0-16,1 2 0 0,2 5 0 0,1-3 0 15,0 4 160 1,4 1-32-16,2-5 0 0,1 3 0 0,1-3 160 0,2 2 32 16,1 1 0-16,1 1 0 0,2 3-192 0,-1-1-128 15,-2 1 192-15,0 0-192 0,-1-1 128 0,1 5-128 16,-2-2 0-16,0-3 0 0,-2 1 128 0,0-2-128 16,0 1 0-16,-3-2 0 0,-1-1 0 0,-2-2 160 15,1 2-160-15,-3 0 128 0,-1-2-128 0,-1 0 0 16,0 2-160-16,-2-2 160 0,-2-3 0 0,0-2-144 15,-1-1 144-15,-1-5 0 16,0 2-448-16,-2-4 0 0,0-1 0 0,0-5 0 0,-1-4 80 0,2-2 16 0,-1-2 0 16,1-4 0-16,1 1 32 0,-2-6 0 0,1 1 0 0,-2-2 0 31,2-5-896-31,-2 0-192 0</inkml:trace>
  <inkml:trace contextRef="#ctx0" brushRef="#br0" timeOffset="37392.05">10908 10649 7359 0,'-7'0'656'0,"2"-2"-528"16,1 1-128-16,1 1 0 0,2-3 5440 0,1 3 1072 0,0 0 208 0,-1 0 32 16,-1 0-5184-16,1 0-1040 0,1-2-208 0,-1 1-32 15,1 1-288-15,1 0 0 0,0 0 0 0,1 0 0 16,-2 0 1040-16,0 0 304 0,0 0 64 0,0 0 16 15,19 3-400-15,-12-3-96 16,-1 0-16-16,2 0 0 0,4 3-512 0,1-3-96 0,4-3-32 0,2 3 0 16,6-2-96-16,-1 1-32 0,2-4 0 0,2 1 0 15,-1 1-16-15,0 2 0 0,1-1 0 0,1 2 0 0,2 2-128 16,0-1 0-16,0 2 0 0,0-1 0 16,2 5 144-16,0-4-144 0,-1 1 160 0,-1 1-160 15,-1 1 0-15,-3-1-160 0,-3 0 0 0,-2-1 0 0,-3-2-128 0,-2 2-32 16,-3-4 0-16,-2 0 0 15,-1 0-688-15,-4-4-144 0</inkml:trace>
  <inkml:trace contextRef="#ctx0" brushRef="#br0" timeOffset="38532.18">11709 9410 22111 0,'-12'0'1968'0,"2"0"-1584"0,1 0-384 0,4 0 0 16,4 0 1776-16,0 0 272 0,1 0 48 0,-3 0 16 16,-1 0-2768-16,1 0-560 0,-1 0-96 0,1-2-32 15,1 2 384-15,0 0 80 0,0 0 16 0,1 0 0 0,0 2 864 0,-2 1 192 16,2-3 16-16,-1 4 16 0,-1-2 560 0,2 2 112 16,-2 2 32-16,2-2 0 0,0 2 416 0,1-3 96 15,1 4 16-15,0-1 0 0,3 3-80 0,1-3-16 16,3 1 0-16,0 2 0 0,3-3-144 0,2 0-48 15,-1 0 0-15,4 2 0 0,4 2-592 0,3 1-128 16,0-1-32-16,1 0 0 0,6 6-208 0,3 0-32 16,3 5-16-16,3 5 0 0,1-2-160 0,0 9 0 15,1-3 0-15,-3 5 128 0,-2-2-128 0,-4 2 0 16,-2-1 0-16,-2 0 0 0,0 4 0 0,0 5 0 16,-1 3 0-16,-1 4 0 0,-1 1 0 0,-2-3 0 15,-2 0 224-15,-1-1-64 0,-5-4-32 0,-1 2 0 16,-3 2 0-16,-1 4 0 0,-3-1-128 0,-2-1 0 0,-1 1 0 0,-3-3 0 15,-1 0 272-15,-3-6 32 0,1-1 0 0,-3 0 0 16,-1-3-16-16,-3 6 0 0,-3 4 0 0,-2 2 0 16,-1-3-288-16,-1-2 128 0,-1 2-128 0,0-4 0 15,-1-5 208-15,1-2-64 0,2-9-16 16,0-4 0-16,3-2-128 0,0-5 0 0,2-2 0 0,1-2 0 16,3-3 0-16,0-3 128 0,2 0 0 0,2-3 0 0,-1-2-128 0,2-2 0 15,0 0 0-15,1-1-176 0,-2 0 176 0,1-3 0 16,0 0-144-16,0 0 144 15,-1-4-496-15,0 4-16 0,-1-4-16 0,0 0 0 16,0 1-416-16,1 1-80 16,-1-4 0-16,1 1-17536 0</inkml:trace>
  <inkml:trace contextRef="#ctx0" brushRef="#br0" timeOffset="41127.18">15870 10248 18431 0,'4'-5'1632'0,"-3"3"-1312"0,-1 0-320 0,0 1 0 0,0 1 2032 0,0 0 336 16,0-2 64-16,0-1 0 0,-1-1-1792 0,-3 0-352 16,-1-1-80-16,-2 2-16 0,-3-1 576 0,-1 0 96 15,-3 2 32-15,-1-1 0 0,-2 2-576 0,-4-1-96 16,0-1-32-16,-4 2 0 0,-2 1-192 0,-3 1-240 15,-1 2 48-15,-2-1 16 16,-3 2 176-16,-4-1 176 0,-4 4-48 0,-3-1 0 0,-5-3 144 0,-5 2 32 16,-4 2 0-16,-2 0 0 0,-2-1-304 0,-4 0 0 15,-3 1 0-15,-2-1 0 0,-2 0 208 0,0 0-16 16,-1 0 0-16,3-2 0 0,4-2 768 0,1 0 160 0,-1 0 32 0,-1-2 0 16,1 4-288-16,2-2-48 0,3 2-16 0,2-1 0 15,3-3-544-15,-1 1-96 0,2 4-32 0,0-2 0 16,3 4-128-16,5-1 0 0,4 1 0 0,4-1 0 15,3 1 0-15,2-1 0 0,1-2-176 0,1 0 176 16,-1 3 0-16,2 0 0 0,4-1 0 0,1-2 176 16,2 2-176-16,2-1 0 0,4 0 0 0,2 0 0 15,4-1 0-15,3-2 0 0,3 2-160 0,1-4 160 0,3 0 0 16,2 0 0-16,2 0 0 0,-1 0 0 0,3 0 128 16,0-3-128-16,0 3 192 0,1-1-192 0,3-1 192 0,0-1-192 15,1 0 192-15,0-1-192 0,2 0 224 0,1 2-64 16,-1-2-16-16,0-2 0 0,1 3-144 0,1-3 192 15,-2 2-192-15,2 1 192 16,-3-4-192-16,1 5 160 0,-1-2-160 0,-1-1 160 0,2 2 48 0,-1-1 16 16,-1 0 0-16,1-1 0 15,0 2-32-15,0-4-16 0,0 1 0 0,1 2 0 0,-1-2-176 0,-1 0 192 0,1 0-192 16,-2-2 192-16,1 2-192 0,-3-2 0 0,-1 1 0 0,-1-1 128 16,0 0-128-16,-2-1 160 0,-2 0-160 0,-1-1 160 15,0 0 32-15,-2-1 0 16,-2 0 0-16,0 2 0 0,1-1-192 0,-1 0 192 15,2 2-192-15,-1 0 192 0,2 2-48 0,0 0 0 0,2-3 0 0,2 3 0 16,-1 0-144-16,3-2 0 0,0 2 0 0,3 0 0 16,-1 0 0-16,1 2 0 0,-1-2 0 15,2 1 0-15,0 1 0 0,-1 1 0 0,0-1-176 0,-1 4 176 16,1 0-192-16,-3 1 64 0,-2 2 0 0,0 3 0 16,-3 0-64-16,-1 4-16 0,0 0 0 0,-3 0 0 15,-1 2 208-15,0 3 0 0,-1 1 0 0,1 0 0 0,-1 0 0 0,1 3 0 16,2-1 0-16,-2 2 0 0,1-1 0 0,0 0 240 15,-1 2-48-15,2-1-16 0,-1 1-176 0,0-1 128 16,1 2-128-16,-2 1 128 0,1 1-128 0,2-4 128 16,-1 1-128-16,1-1 128 0,1 5-128 0,-2-2 0 31,2 1 0-31,1-2 0 0,2 0 128 0,-1-5 0 16,3 2 0-16,2-3 0 0,1-4 208 0,5-2 48 15,2-1 0-15,5-3 0 0,1-2-208 0,6-2-48 0,6-5 0 0,9-4 0 16,5-3-352-16,7-2-80 0</inkml:trace>
  <inkml:trace contextRef="#ctx0" brushRef="#br0" timeOffset="61225.07">2301 10657 23039 0,'-18'-11'2048'0,"4"5"-1648"0,2-1-400 0,4 1 0 0,5 4-192 15,0 0-128-15,1 0-32 0,-3-4 0 0,-3 0 928 16,-2-3 192-16,-1-1 48 0,0 0 0 0,1 1 16 0,2 5 0 16,3-3 0-16,0 5 0 0,1-2-160 0,1 2-32 15,1 2 0-15,1 0 0 0,1 2-192 0,1-2-64 16,0 4 0-16,2 0 0 0,2 1-384 0,1-1 0 16,1 1 0-16,4-1 0 0,3 0-320 0,2-2 64 15,5 1 16-15,4-3 0 0,5 0 368 0,3-3 64 16,2 1 0-16,3-2 16 0,5 0 224 0,2 1 32 0,2 0 16 15,2 1 0-15,-1 2 96 16,4 0 0-16,3 2 16 0,2-1 0 0,1 4-64 0,5-1-16 0,5 0 0 0,3 1 0 0,1-1-352 0,2 2-160 16,1-4 128-16,1 2-128 0,6-3 0 15,-1-1 0-15,4-1 0 16,-3-2 0-16,-7 2 0 0,-1-1 0 0,4-4 0 0,-3-1 0 16,-2 1 0-16,-2-1 0 0,-3 1 0 15,-2-1 0-15,-1-1-176 0,-4 0 176 0,1 2-128 16,-5-3 128-16,-4 3 0 0,-3 0 0 0,-3-1 0 15,1 0 0-15,-1 1 0 0,1 0 0 0,2 0 0 0,-2 0 0 16,-2 2 0-16,-2-2 0 0,-1 0 0 0,-2-1 0 16,-2 1 0-16,-5 0 0 0,-2-3 0 0,-4 2 0 15,-5 1 0-15,-3-3 0 0,-3 3 0 0,-2-1 0 16,-3 0-128-16,-2 1 128 0,-1 0-128 0,-3 0 128 16,-1 2 0-16,-1-2 192 0,-2 2 0 0,-1-2-16 15,-2 0 128-15,0 0 16 0,-3 2 16 0,-2-2 0 0,-1 0-208 0,-4-1-128 16,-2 1 128-16,-4 0-128 0,-2 0-128 0,-2 0-112 15,-1 2-16-15,-5 2 0 0,-2 0 112 0,0 2 16 16,-3 0 0-16,-2 0 0 0,1 0 128 0,-2 0 0 16,1-2 0-16,0-1 0 0,6 2 0 0,-2-4 0 15,4 1 144-15,0-2-144 0,4 3 256 0,1-4-48 0,4 1-16 0,-1 0 0 16,5 2-64-16,0-2-128 0,3 2 176 0,4 2-176 16,0-2 0-16,1 2 0 0,3-2 0 0,2 2 0 15,0-2-464-15,1 0 0 0,1 2 0 0,3-1 0 16,1 2-240-16,2 1-64 0,3 0 0 0,1 0 0 0,2 1 384 0,2 2 64 31,1-1 0-31,2 2 16 0,-2-3 304 0,2 2 0 16,-1-1 0-16,0 2 144 0,1-2-144 0,0 2 0 15,-2-2 0-15,2 2 0 0,-3 0 0 0,1 0 0 0,-1 1 0 0,-1-2 0 0,0 3 240 0,0 1 64 0,-2 0 16 16,0 4 0 0,-3-1 384-16,0 2 64 0,-2-2 32 0,0 3 0 15,-2-1-384-15,-1 2-80 0,0-2-16 16,-3 4 0-16,1-1-192 0,-3 1-128 0,0 0 128 0,-2 3-128 15,1-3 192-15,0-3-16 0,0 2-16 0,-1-1 0 16,0 1 96-16,-2-3 32 0,1 0 0 0,-2-1 0 16,0 1-32-16,-2-5-16 0,0 2 0 15,-3 1 0-15,-1-2-112 0,-3 2 0 0,1 0-128 0,-4-3 192 16,-3 2-192-16,-3 0 0 0,-1 1 0 0,-2-1 0 16,0 0 0-16,-3 1 0 0,-3 0 0 0,-4-1-18176 15</inkml:trace>
  <inkml:trace contextRef="#ctx0" brushRef="#br0" timeOffset="78528.22">5897 13200 35935 0,'-1'-2'3200'0,"1"1"-2560"16,1-2-512-16,0 3-128 0,1 0 720 0,-1 0 128 0,1-2 32 0,3 1 0 16,0 1-640-16,3 0-240 0,0 3 176 0,1 3-176 15,0 4 128-15,-2 3-128 0,0 3 0 0,0 2 0 16,-2 5 0-16,-3 1 0 0,-1 2 0 0,-2-1 0 16,-1 1-304-16,-2-1 48 0,-2 7 16 0,-2 0 0 0,1 1 368 0,-2 2 64 15,2-3 0-15,-1-3 16 0,2-1 0 0,1-3 0 16,1-3 0-16,2-2 0 15,1-4-912-15,1-1-176 0,0-5-32 16,1-4-15904-16</inkml:trace>
  <inkml:trace contextRef="#ctx0" brushRef="#br0" timeOffset="78734.5">5916 12837 43311 0,'-11'-9'3840'0,"1"6"-3072"0,0-1-608 0,4 1-160 15,2 3 416-15,3 0 48 0,-1 0 16 0,0 0 0 16,-3 3-784-16,-1-2-144 16,2 2-48-16,3-1 0 0,1 2-1104 0,2-2-240 0,2 2-32 0,1 2-16 15,0 0-864-15,1-2-192 0</inkml:trace>
  <inkml:trace contextRef="#ctx0" brushRef="#br0" timeOffset="79700.92">6299 13327 28559 0,'-1'-5'2544'0,"-2"1"-2032"0,1 3-512 0,1 1 0 0,1-3 2112 0,0 3 320 31,0 0 64-31,0-2 0 0,-2 1-1904 0,2-2-384 15,0 3-80-15,2-2 0 0,-1 2-128 0,0 2 0 16,2 2 128-16,-1 2-128 0,0 3 0 0,1 3 0 16,-2 2 0-16,0 4 128 0,-1 1-128 0,0 3 0 15,-1 4 128-15,-1 2-128 0,0 1 432 0,-1-1 16 16,0 1 0-16,0-3 0 0,0 1-256 0,-1-4-64 0,1 1 0 16,0-7 0-16,1 2-128 0,0-4 0 0,1-6 0 15,0 1 0-15,1-6 0 0,0 1 0 0,2-5 0 0,0 0 0 16,0-5 144-16,2 1-144 0,1-6 160 0,1 1-160 15,0-4 0-15,2-2 0 0,2-1 0 0,2-6-160 16,4 0 16-16,1-4 0 0,2-3 0 0,1 1 0 31,1-1-384-31,0-1-80 0,0 1-16 0,-2 1 0 0,2 2 336 0,-1 1 64 0,0 3 16 0,0 3 0 16,0 1 336-16,-2 4 64 0,-1 2 0 0,0 2 16 16,-3 0 464-16,1 1 96 0,0 5 0 0,-1 0 16 15,-1 2-448-15,0 2-80 0,-1 4-32 0,0 5 0 0,1 1-224 0,-1-1 0 16,0 6 0-16,1 1 0 0,-2 4 0 0,1 2 0 15,1 4 0-15,-2 2 0 0,-1 0 0 0,-2 0 0 16,0-2-160-16,-2 5 160 0,0 2-144 0,-1-1 144 16,-1 1-160-16,-3-5 160 15,0 1-464-15,-1-7 0 0,0 0 0 0,-1-3 0 16,-1-5-528-16,0-2-96 0,1-3-32 0,-1-4-15168 0</inkml:trace>
  <inkml:trace contextRef="#ctx0" brushRef="#br0" timeOffset="80064.88">7335 12654 40479 0,'0'-3'896'0,"-1"2"176"0,-1 1 32 0,-1 0 48 0,2 0-928 0,1 0-224 0,0 0 0 0,-1 4 0 0,-1 0 256 0,0 2 0 15,1 2 0-15,-1 5 0 0,1-1-416 0,0 4-80 16,0 3-16-16,-1 3 0 0,1 0 256 0,1 4 160 16,0-1-32-16,0 3 0 0,1 7 96 0,2 0 16 15,1 3 0-15,-1 0 0 0,1 4 0 0,2 2 0 16,-1 0 0-16,1 1 0 0,-1-2-64 0,0-5-16 15,0 1 0-15,0-5 0 0,-1 1-160 0,1-3 0 16,-1 5 0-16,-1-2-176 16,0-1-336-16,0-1-64 0,0-2 0 0,-1-3-16 15,1-6-640-15,-1-2-128 0,1-5-32 0,-2-4-9888 16,1-2-1984-16</inkml:trace>
  <inkml:trace contextRef="#ctx0" brushRef="#br0" timeOffset="80332.63">7333 13290 50687 0,'-10'2'2240'0,"2"-1"464"0,1 2-2160 0,3-3-544 0,3 0 0 0,1 0 0 31,1 0-1536-31,1-3-432 0,0 2-80 0,3-3 0 0,4-1 816 0,3-2 160 0,5-2 48 0,1 2 0 15,1-2 704-15,2 1 128 0,-1 0 48 0,0 2 0 16,-3 0-48-16,1 2-16 0,-1-1 0 0,-2 1 0 0,0 2 336 0,-2 1 80 16,0-3 16-16,-1 1 0 0,0 1-96 0,-1-2 0 15,1 1-128-15,-3-4 192 16,1 1-752-16,-1-4-144 0,2 2-48 0,0-2-16064 0</inkml:trace>
  <inkml:trace contextRef="#ctx0" brushRef="#br0" timeOffset="80616.67">7690 12480 36863 0,'-1'0'3264'0,"-2"0"-2608"0,1 1-528 0,-1 1-128 0,3 2 1664 0,0 1 288 0,2 1 64 0,-2 4 16 15,2 6-2032-15,2 4-368 0,1 11-80 0,2 0-32 16,3 3-32-16,-1 1-16 0,-1 3 0 0,0 1 0 0,-1 1 400 0,-1 1 128 15,-2 5 0-15,-1 3 0 0,-2 2 0 0,-1 2 0 16,0 2 0-16,0-2 0 0,-1-2 176 0,-1-1 32 16,2-3 16-16,-2-2 0 0,1-3 32 0,-1 2 0 15,1 1 0 1,0-2 0-16,0-1-256 0,1-2 0 0,0-6 0 0,1-5 0 0,1-7-192 0,2-2-144 16,1-5-32-16,1-5 0 15,3-3-1344-15,2-2-272 0,0-5-48 0,3-2-14144 0</inkml:trace>
  <inkml:trace contextRef="#ctx0" brushRef="#br0" timeOffset="81139.48">8373 13311 43311 0,'-4'-3'3840'0,"-1"-1"-3072"0,1-1-608 0,3 4-160 15,1 1-704-15,-2-2-160 0,-2-2-32 0,-2-5-16 16,-2 2-1200-16,-2-2-224 0,-1 3-48 0,-2 2-16 16,-1 2 752-16,-2 2 160 0,-3 5 16 0,0 2 16 15,-2 3 32-15,0 5 0 0,0 1 0 0,0 3 0 0,1 3 2960 0,1 0 576 16,2 3 128-16,1 1 32 0,2-4 448 0,3 3 96 15,1-3 0-15,2 2 16 0,1-1-1872 0,1-1-368 16,3-2-80-16,1 0 0 0,2 1-512 0,3-5 0 16,-1 3 0-16,3-7-160 15,1 2-432-15,1-5-96 0,1 0-16 0,1-3 0 0,1-2 256 0,0-2 32 16,1-2 16-16,1 0 0 0,-1-3 400 0,0-3 0 16,2-3 0-16,-2-1 0 0,1-2 256 0,-1-1 48 15,0 0 0-15,2-5 0 0,-2 1 112 0,-1-4 32 0,1 1 0 0,-2 2 0 16,-2-2-304-16,1 1-144 0,-2-3 160 0,0 1-160 15,0 4 0-15,-1-2 0 0,0 4 0 0,-1 3 0 16,-1 5 192-16,-1-2-48 0,0 5-16 0,-2 2 0 16,1 2-128-16,-1 0 0 0,0 2 0 0,0 2 0 15,-1 1 128-15,0 1 0 0,0 1 0 0,-2 3 0 16,1 2 80-16,-1 1 16 0,2-1 0 0,0 1 0 16,-1 0-16-16,2 2 0 0,0-2 0 0,2 0 0 15,0 0-208-15,3 0 0 0,0 2-144 0,1-3 144 16,2 1-480-16,-2-2 0 0,3 1 0 0,-2-1 0 15,0 1-1664-15,1-4-336 0</inkml:trace>
  <inkml:trace contextRef="#ctx0" brushRef="#br0" timeOffset="82202.89">8504 13304 4607 0,'-3'-8'400'0,"2"0"-400"0,-1 3 0 0,0 2 0 0,1 3 1664 0,1-3 240 0,-1 3 48 0,0-1 16 15,-2-2 528-15,1 0 128 0,-1 0 0 0,1 3 16 16,1 0-608-16,1 0-128 0,1 6-32 0,2 1 0 0,4 1-224 0,0 2-48 16,2 6-16-16,1 0 0 0,2 4-400 0,2 5-80 15,-2 1-16-15,2 2 0 0,-2 1-576 0,-1 0-128 16,1 4-32-16,-2-4 0 0,-2-2-352 0,-1-1 0 16,-2-1 0-16,-1-3 0 0,-2-2 0 0,-1-1 0 15,-1-7 0-15,-2 0 0 0,0-2 0 0,-1-6 304 16,1 1-48-16,-1-5-16 0,1-2 80 0,-1-2 32 15,-1-2 0-15,2-4 0 0,1-3-224 0,0-1-128 16,-1-3 160-16,1-1-160 0,1-1 0 0,0-3 128 16,0-1-128-16,0-6 0 0,1 4 0 0,1-3 0 15,0-4 0-15,-1 1 0 0,3 0 0 0,0 1 128 0,2 3-128 16,1 4 0-16,1 4 0 0,-1 1 0 16,3 4 0-16,-1 3 0 0,1 3 128 0,-1 2 0 0,1 2-128 0,1 2 192 15,1 2-64-15,0 2 0 0,0 2-128 0,2 5 192 16,0-2-192-16,0 3 0 0,-1 1 0 0,0 5 0 15,2 0 0-15,-1 1 0 0,-2 1-144 0,2-1 144 16,-1 7 0-16,0-2 0 0,-2 2 0 0,0 0 0 16,0 1 0-16,-1-1-144 0,0 3 144 0,-1-2-128 15,-1-3-208-15,1 0-48 0,-1 0 0 0,1-3 0 16,-1-2-1616-16,0-2-336 0</inkml:trace>
  <inkml:trace contextRef="#ctx0" brushRef="#br0" timeOffset="82724.95">9620 13532 32255 0,'0'-3'1424'0,"-1"-3"304"0,0 3-1392 0,1-4-336 0,0 5 0 0,0-2 0 0,-1 0 0 0,-1-2 0 0,1-6 0 0,-1-4 0 15,-1-3 0-15,-2-3 0 0,0 3-192 0,-3 0 64 16,-1 0 512-16,-2 3 128 0,-1 4 0 0,-3-1 16 16,-1 5-528-16,-3 3-144 0,-1 2-16 0,-1 3 0 15,-1 3 304-15,-3 4 64 0,-2 2 16 0,0-2 0 16,2 6 448-16,-3-1 96 0,-3 4 0 0,-1 4 16 16,1 1-272-16,4 1-64 15,4 0-16-15,3 1 0 0,4 1-224 0,4 2-32 0,3 2-16 0,4-3 0 0,4 1-32 16,4-1 0-16,-1-3 0 0,2 1 0 0,3 1-128 0,2 1 0 15,1-1 0-15,0-6 0 0,2 1-160 0,-1-7-16 16,3 1 0-16,1-4 0 0,-1 1 176 0,3-6 144 16,2-2-16-16,2 0-128 0,-1-4 512 0,2-4 0 15,2 0 0-15,1-4 0 0,1-2-256 0,-2-3-64 16,1-1-16-16,-1-4 0 16,-2-1 16-16,0-2 0 0,0-2 0 0,-3-4 0 0,-1 1-32 0,-1-7 0 15,-1-3 0-15,-2-6 0 0,-1-1 0 0,-3-4 0 16,0-2 0-16,-4-2 0 0,-4 1 32 0,-1-1 0 15,-2 2 0-15,-2 0 0 0,-2 0-64 0,-3-4 0 0,-1-1 0 16,1 3 0-16,-2 4-128 0,-1 3 192 16,1 3-192-16,0 0 192 0,0 6-192 0,1 5 0 15,2 0 144-15,0 4-144 0,-1 3 0 0,1 3-288 0,1 3 48 0,-1 3 16 32,1 1-272-32,1 5-48 0,0 3-16 0,0 1 0 15,2 1-1040-15,0 3-224 0</inkml:trace>
  <inkml:trace contextRef="#ctx0" brushRef="#br0" timeOffset="83280.93">10837 12323 26719 0,'-6'-2'2368'0,"0"2"-1888"0,2 0-480 0,3 0 0 0,0 0 304 16,-2 0-48-16,-3 0 0 0,-4 0 0 0,-4 0-256 0,0 0 0 15,-1 4 0-15,-1-2 0 0,2 5 288 0,-1 0 48 16,2 2 16-16,-2 3 0 0,-1-1 288 0,0 7 48 15,-3-1 16-15,-2 4 0 0,1 1 320 0,-3 7 64 16,-1 0 0-16,-3 5 16 0,-3 1-80 0,1 5-32 16,-2 2 0-16,1 5 0 0,4 0-448 0,5 1-96 15,3-1 0-15,2 5-16 0,3 5-240 0,3 5-32 16,3 1-16-16,3 0 0 0,2-2 112 0,2-1 0 16,2-7 16-16,1 1 0 0,2 1-144 0,1 2-128 0,1 5 192 0,1-5-192 15,-2 0 128-15,1-5-128 0,1-3 0 0,-1-2 0 16,0-6 0-16,2-3 0 0,2 3 0 0,2-8 0 15,1 2 192-15,4-6-192 0,2-2 192 0,4-9-192 32,6-2-240-32,5-6-144 0,5-7-48 0,4-6-18160 0</inkml:trace>
  <inkml:trace contextRef="#ctx0" brushRef="#br0" timeOffset="84674.76">11213 12792 16575 0,'-2'-2'1472'0,"-1"-2"-1168"0,2 1-304 0,0 0 0 31,-1 1-624-31,-1 0-176 0,-5-6-32 0,-3-2-16 0,-2 0 848 0,-4-2 0 16,1 3 0-16,2 3 0 0</inkml:trace>
  <inkml:trace contextRef="#ctx0" brushRef="#br0" timeOffset="85141.93">11322 12881 15663 0,'2'-3'1392'0,"1"-2"-1120"15,-2 4-272-15,0 1 0 0,-1-3 0 0,2 2 0 0,-1-2 0 0,1-3 0 16,-1 0-160-16,-1-3 0 0,-2 2 0 0</inkml:trace>
  <inkml:trace contextRef="#ctx0" brushRef="#br0" timeOffset="85203.01">11259 12790 6447 0,'-13'-14'576'0,"8"8"-576"0,4 4 0 0,1 2 0 0,0 0 1296 0,-1-3 160 0,0 0 16 0,-3-7 16 16,2-3-1216-16,-2-3-272 16,0-2 0-16</inkml:trace>
  <inkml:trace contextRef="#ctx0" brushRef="#br0" timeOffset="85772.21">11197 12629 15663 0,'-1'3'1392'0,"-1"-3"-1120"0,1 0-272 0,1 0 0 16,0 2 2816-16,1-2 496 0,1 4 96 0,-1-2 32 15,0 2-2176-15,2 2-432 0,2 2-96 0,0 3-16 0,0 0-544 0,-1 1-176 16,0 1 0-16,-1 1 0 0,0 3 560 0,-1 1 0 16,-2 4 0-16,1-2 0 0,-1 5-16 0,0 1 0 15,-1 2 0-15,2 7 0 0,0 2-80 0,0-1-16 16,1 2 0-16,0 5 0 0,0 2 112 15,2 2 16-15,-1-3 0 0,-1 1 0 0,1-4-128 0,-1-3-32 16,1-3 0-16,-2-3 0 0,1 1-224 0,1-3-64 16,-2 1 0-16,1-3 0 0,0-3 0 0,-2-3 0 0,1-2 0 15,-2-5 0-15,1-1 32 0,-3-6 0 0,2 0 0 0,-3-2 0 16,2-4 32-16,-1 2 0 0,1-2 0 0,-1-2 0 16,1-2-32-16,-1-2 0 0,1-2 0 0,-1 0 0 15,1-4 48-15,0-1 16 0,-1 0 0 0,2-4 0 16,1 3-32-16,0-2 0 0,1-1 0 0,2 2 0 15,1-2-192-15,1 1 0 16,0 4 0-16,2 2 0 0,0-1 0 0,2 1 0 16,-2 5 0-16,3-3-160 0,1 3 0 0,1-3 0 15,2 2 0-15,1 1 0 0,0 0 0 0,2-1 0 0,2 4 0 0,0-2 0 16,2-1 160-16,2 3 0 16,0 0 0-16,-1 3 0 0,-1-1-208 0,-1 2-16 0,-4 2 0 0,-1 2 0 15,-3 3 80-15,-2-1 16 0,-1 2 0 0,-2 4 0 16,-2-2-16-16,0 1 0 0,-1 1 0 0,0-3 0 15,-1 0-48-15,1-1 0 0,-1-2 0 0,-2 1 0 0,-1-4 192 16,0 0 0-16,-1-1 0 0,-1-3 0 0,0 2 0 0,-1-3 192 16,0 0-32-16,-2 2-16 0,0-4 16 0,-3 2 0 15,0-2 0-15,-1 0 0 16,-1 0 0-16,-1 2 0 0,-1-2 0 0,-4 0 0 0,0 0-160 0,-2-2 160 0,0 2-160 16,0-2 160-16,0-2-160 0,1-2 0 0,-2 2 0 0,0-4 0 15,3 1-144-15,0 0-64 0,1-2-16 0,2-1 0 31,1-2-752-31,-1 2-160 0,2-2-16 0,2 3-16128 0</inkml:trace>
  <inkml:trace contextRef="#ctx0" brushRef="#br0" timeOffset="86389.5">11966 12616 35935 0,'-1'0'3200'0,"0"0"-2560"15,1 1-512-15,0 0-128 16,0 3-704-16,0-1-176 0,1 4-16 0,-1 1-16 0,0 3 480 0,0 8 112 16,1 6 0-16,0 1 16 0,2 5 704 0,1 3 144 15,-1 5 32-15,2 4 0 0,1 5-320 0,-1 3-48 16,0 3-16-16,0 2 0 0,-1 1-192 0,0-3 0 0,-2-1 0 16,-1-2 0-16,2-6 0 0,-2-3 0 0,0 1 0 15,-1-1 0-15,0 1 0 0,0-1 0 0,-1-5 0 0,0 0 0 16,-2-3-272-16,1-3-48 0,1-3-16 0,-1-3 0 15,2-9-1568 1,0-2-304-16,3-3-64 0,-3-5-10144 0</inkml:trace>
  <inkml:trace contextRef="#ctx0" brushRef="#br0" timeOffset="86832.58">12338 13317 40543 0,'0'0'1792'0,"-1"0"384"0,0 0-1744 0,0 0-432 16,-1-3 0-16,1 3 0 0,1 0 256 0,-1 0-48 15,-2 0 0-15,1-2 0 16,1 2-1808-16,1 0-352 0,0 0-80 0,0 0-16 16,0 0 384-16,-13 25 64 0,8-13 0 0,0 1 16 15,1 4 496-15,-3 4 80 0,0 3 32 0,1 2 0 0,0-1 976 0,-1 3 368 16,1 1-16-16,1-3 0 0,3-4 1056 0,-1 0 192 0,2-1 64 0,0-5 0 15,3-2-864-15,1-2-160 16,2-2-48-16,2-1 0 0,2-5-352 0,1-1-80 0,3 0-16 0,1-3 0 16,-1 0-144-16,5-4 0 0,-1-1 0 0,3-2 0 15,0-2 0-15,1-1 0 0,-3 0 0 0,1-4 0 16,-1 0-368-16,0 2 48 0,-4-5 16 0,0 3 0 16,0-2 304-16,-4-2 0 0,-2 3 0 0,-2-3 0 0,-1 2 416 0,-2-3 144 15,-2 2 16-15,-2-2 16 0,0 3 480 0,-3-5 80 16,-1 3 32-16,0 0 0 0,-2 0-576 0,0 2-112 31,0 1-32-31,0 1 0 0,-2 3-256 0,0 1-48 0,1 3-16 0,-1-2 0 0,0 3-144 0,2 2 0 16,-1 2 0-16,1 1 0 15,0 1-256-15,-1 1-128 0,0 1-16 0,0 1-16 32,1 1-1520-32,1-1-304 0,-1 1-64 0,2 1-13376 0</inkml:trace>
  <inkml:trace contextRef="#ctx0" brushRef="#br0" timeOffset="87308.46">12965 13311 32255 0,'-2'-3'2864'0,"-1"3"-2288"0,1-2-576 0,1 0 0 0,-1 2 1696 0,1-2 224 16,-1-1 64-16,-2 0 0 15,-1-5-1776-15,0 0-336 0,-1-1-80 0,1-1-16 16,0 3-192-16,0 0-32 0,1 3-16 0,-2 0 0 31,0 4-64-31,-1 2-16 0,-2 2 0 0,-1 2 0 0,0 3 176 0,-2 4 48 0,1 2 0 0,-1 1 0 16,0 4 320-16,0 2 128 0,-2 4 0 0,1 3 0 16,-2 2 144-16,2 3 32 0,1-3 0 15,2-1 0-15,3 1-304 0,0-5 128 0,5 1-128 0,1-1 0 16,3-4 576-16,2-1 16 0,3-1 0 0,2-1 0 15,3-3-336-15,4 0-64 0,3-4 0 0,3-2-16 16,1-1-176-16,5-3 0 0,4-2 0 0,4-2 128 16,1 2-400-16,0-4-96 0,1 0-16 0,0-4 0 15,-4 2-1488-15,-2-5-304 0,-2 1-64 16,-3-4-11968-16</inkml:trace>
  <inkml:trace contextRef="#ctx0" brushRef="#br0" timeOffset="87751.64">13271 12686 40543 0,'-2'5'1792'0,"0"-1"384"0,-1 2-1744 0,2-4-432 0,0 2 0 0,1 0 0 0,0 2 368 16,-1 3-16-16,0 4 0 0,-1 3 0 15,1 7-352-15,1 1-160 0,0 1 16 0,0-1 0 0,1 3 144 0,-1 1-128 16,2 4 128-16,0 5-128 0,0-1 128 0,1 5 0 16,1 1 0-16,-1 4-128 0,2 2 128 0,0-3 0 15,-1 2 0-15,0-7 0 0,1 1-128 0,-2-2 128 16,1-1-128-16,-1-1 128 0,-1-1-240 0,-1-3 48 16,0-1 0-16,-1-3 0 15,0-3-368-15,0-1-64 0,0-3-16 0,0-2 0 16,0-6-1248-16,0-1-256 0,3-6-48 0,-1-2-12336 0</inkml:trace>
  <inkml:trace contextRef="#ctx0" brushRef="#br0" timeOffset="88196.36">13675 13219 26719 0,'-4'0'2368'0,"2"1"-1888"15,-1 2-480-15,2-3 0 0,0 0 2080 0,0 2 320 16,-3 2 64-16,-2 0 16 16,-3 2-3568-16,-1 2-720 0,0 2-144 0,-1 0-32 15,-1 3-144-15,-3-3-48 0,0 2 0 0,-3 0 0 31,-1 1 1216-31,-1-1 224 0,0 2 48 0,-1-2 16 0,2 0 2096 0,-1 1 432 0,0-3 64 0,3 2 32 0,1-5 512 0,1 2 96 0,1-2 32 16,3 2 0-16,0-3-1600 0,1 2-320 0,1-2-64 0,2 3-16 16,1-3-592-16,1 0-368 0,1 0 48 0,2-2 16 31,-1 2-1040-31,3 0-192 0,0-2-64 16,0 1 0-16,2-1 800 0,0 2 160 0,2-3 16 0,1 4 16 0,1-1 1360 0,1-2 272 0,3 2 48 0,2 0 16 15,0 0 320-15,1 0 80 0,3 0 16 0,3 1 0 16,2-1-928-1,1 0-176-15,2 1-32 0,-1 0-16 0,2 1-352 0,1-2 0 16,0 2-160-16,0-2 160 0,0 0-752 0,-2 0-32 0,1 1-16 16,-1-1 0-1,-1 4-1952-15,-1-4-384 0,-1 4-64 0,0-2-32 0</inkml:trace>
  <inkml:trace contextRef="#ctx0" brushRef="#br0" timeOffset="88790.8">13439 12185 43311 0,'-1'0'3840'0,"1"0"-3072"15,0 1-608-15,1 2-160 16,3-1-496-16,-1 2-128 0,3 4-16 0,4 3-16 15,6 5-304-15,7 6-48 0,4 3-16 0,4 1 0 0,3 5 752 0,5 2 144 0,3 4 128 0,2 0-192 16,3 2 192-16,4 1-192 0,3 6 192 0,5 1-192 16,2 4 192-16,1 4 0 0,-1 2 128 0,-4 0-128 15,-5-2 128-15,-8-2-128 0,-3-5 128 0,0 11-128 16,0 4 0-16,-4 2 0 0,-5-2 0 0,-9-6 128 16,-3-3 640-16,-6-2 144 0,-4-4 32 0,-4 5 0 0,-3 6-560 0,-5 0-128 15,-4-2 0-15,-4-4-16 0,-2-7 0 0,-3-3 0 16,-3-5 0-16,-3-1 0 0,-3 2-64 0,-1-5-16 15,3-5 0-15,-3-3 0 16,-1-4-432-16,0-7-96 0,2-9-16 0,1-8-18240 16</inkml:trace>
  <inkml:trace contextRef="#ctx0" brushRef="#br0" timeOffset="108059.52">15665 15451 43311 0,'0'-5'3840'0,"1"0"-3072"15,0 3-608-15,0-2-160 0,-1 2 0 0,2-2 0 16,-1-2 0-16,0-4 0 15,0-5-400-15,-1-4-112 0,-3 2-32 0,-6-4 0 16,-3 2-144-16,-11 2-16 0,-6-1-16 0,-11-1 0 16,-8 4 16-16,-9 2 16 0,-9 3 0 0,-4 0 0 0,-1 4 336 0,-2 3 64 0,-1 7 16 0,-2 2 0 15,-2 3 736-15,-1 1 160 0,-2 3 16 0,6 2 16 16,6-1 64-16,-1 3 16 0,-3-1 0 0,2 3 0 16,6 0-544-16,0 4-192 0,-3 5 0 0,2 3 144 15,3 1-144-15,1-1-176 0,2 1 48 0,-7 4 0 16,-7 7-128-16,1-1-32 0,6 4 0 0,4-4 0 15,5 2 288-15,10-6-192 0,7-6 192 0,-1 5-160 16,-5 14 160-16,-1 7 192 0,-1 11-32 0,9 3-16 16,6 2 288-16,12 0 48 0,8 3 16 0,12-2 0 0,10 6-240 15,15-2-32-15,9-1-16 0,15-9 0 0,10-6-208 0,13 0-240 16,14 1 48-16,5 0 16 0,5-5 176 0,13-5-160 16,10-3 160-16,2-8-160 15,1-1 160-15,7-5 0 0,5-2 0 0,3-2 0 16,-4 1-688-16,8-2-48 0,6-7-16 0,-27-9 0 15,-18-4-80-15,17-6-32 0,25-6 0 0,4-6 0 0,-9-6 864 0,0-10 288 16,3-3 0-16,-8-11 0 0,-9-4 416 0,-1-2 96 16,2-2 16-16,-12-3 0 0,-13-6-528 0,-5-5-96 15,0-12-32-15,-8-3 0 0,-9-2 96 0,-12-1 0 16,-13 4 16-16,-10-8 0 0,-10-2 224 0,-10 0 32 0,-7 0 16 16,-13-6 0-16,-8 2-224 0,-10 1-32 0,-6 5-16 0,-9 3 0 15,-7 0-272-15,-13 4 160 0,-11 4-160 0,-11-1 128 16,-10 6 64-16,-2 1 0 0,-2 1 0 0,-3 5 0 15,-1 7-192-15,-11 4 0 0,-8 11 144 0,0 2-144 32,4 7-192-32,-8 4-96 0,-11 6-32 0,-2 1-12672 15,1 5-2560-15</inkml:trace>
  <inkml:trace contextRef="#ctx0" brushRef="#br0" timeOffset="110389.27">15790 12987 1839 0,'-9'0'160'0,"1"0"-160"0,2 0 0 16,1 0 0-16,3 2 3136 0,1-2 576 0,-2 0 128 0,-2 3 32 15,-2 0-2000-15,-2 0-400 0,-2 0-64 0,0 4-32 16,0-4 96-16,1 1 0 0,2 1 16 0,2-1 0 16,1-2 176-16,2-2 48 0,0 1 0 0,2-1 0 15,0 0-160-15,1-1-16 0,1-1-16 0,0-1 0 16,3-1-656-16,0 1-128 0,2-2-32 0,1 0 0 16,4-1-384-16,4 0-64 15,2-6-32-15,7 2 0 0,2 1-48 0,6-5-16 16,6 2 0-16,8-4 0 0,6 1-160 0,2 1 192 15,3-3-192-15,0-1 192 0,-1 2-64 0,2-1-128 16,5 1 192-16,3 0-64 0,5 0 96 0,0 1 16 0,-1 1 0 0,-3 1 0 0,-3 0-240 0,3-1 176 16,7 0-176-16,0 2 160 0,-1-1 16 0,3-3 0 15,-2 1 0 1,2 2 0-16,-5 0-176 0,0 1 0 0,0 2 0 0,6-5 128 0,3 2-128 0,1 0 0 16,-6 0 0-16,-2 0 0 15,-8 2 0-15,4 4 0 0,5-3 0 0,-2 1 0 16,-7 2 0-16,-5-2 0 0,-4 3 0 0,-1-4 0 0,-4 4 0 0,1 0 0 0,-2 0 0 0,1-1 128 15,-5 1-128-15,-3 2 0 0,-6-2 0 0,-4 0 0 16,-3 0 0-16,-1-1 0 0,-2-2 0 0,1 3 0 16,1-3 0-16,-3 4 0 0,0-1 0 0,-2 0 0 15,0 1 0-15,-4 1 0 0,-2 0 176 16,-4 1-176-16,-2 0 0 0,-3-1 0 0,-2 2 0 0,-2 0 0 31,-2 0 0-31,-2 0 176 0,0-1 0 0,-2 2 0 16,-2-3 176-16,0 2 32 0,-2-2 16 0,-3-2 0 15,2 4-16-15,-3-2 0 0,0-2 0 0,-1 2 0 0,0-1-384 0,0 1 0 16,0 1 0-16,1-4 0 0,1 5 0 0,-1-4 0 16,2 2 0-16,-1 0 0 0,1-2 0 0,1 1 0 15,-1 1 0-15,1-2 0 0,0 3 0 0,-1-1 0 16,0-2-224-16,1 3 80 0,-1 0 144 0,-1-2 0 16,1 1 0-16,-2 0 0 0,1 0 0 0,-1-1 0 15,0 2 0-15,1-3 0 0,-2 2 0 0,0-2 0 16,0 0 0-16,-1 2 0 0,0-2 0 0,0-1 0 15,1 4 0-15,0-3 0 0,1 1 0 0,1 1 0 0,0 0 0 16,1 2 0-16,1-2 0 0,1 2-160 0,0 0 160 0,1 0-160 16,0 2 160-16,2-3 0 0,0 2 0 0,1 1 0 15,1 0 0-15,1 0-160 0,1 0 160 0,1-2 0 16,2 2-320-16,-5 0 64 0,0 0 0 0,20 2 0 16,-10-2 112-16,2 1 144 0,2 2-208 0,2-1 80 15,0 2 128-15,1 0-128 0,2-1 128 0,1 2-128 16,1-1 128-16,1 2-128 0,2-2 128 0,-2 2-128 15,0 0 128-15,-1 3 0 0,-1-3 0 0,-4 4 0 16,0 0 0-16,-5-1 0 0,-1 1 0 0,-4 2 0 16,-2-1 0-16,-3 0 0 0,-2 2 0 0,-3-2 0 0,1 0 0 15,-4 0 176-15,0 1-48 0,0-1 0 0,-3 3-128 0,0-2 192 16,-3 2-192-16,1 1 192 0,-2-3 64 0,0 4 32 16,-2-2 0-16,-2 4 0 0,1 1-288 0,-2-1 0 15,2 2 0-15,0-1 0 16,-1 3-320-16,2-2-112 0,-1 2-16 0,0 0-19968 0</inkml:trace>
  <inkml:trace contextRef="#ctx0" brushRef="#br0" timeOffset="111868.71">19973 12100 7359 0,'-3'-11'656'0,"1"3"-528"15,-2-2-128-15,2 4 0 0,0 1 6160 0,1 4 1200 16,1-1 256-16,-1-2 32 15,-2 0-4896-15,1-2-960 0,1 0-208 0,0 1-48 0,2 4-1088 0,0 4-208 0,1 6-48 0,2 3-16 16,0 4-400-16,1 2-80 0,-1 5-16 16,-2 0 0-1,0 3-320-15,0 2-64 0,-2 0 0 0,-3-2-16 0,0 2 272 0,-2-2 64 0,-2-2 16 0,0-1 0 16,0 0 128-16,-2 1 32 0,0-2 0 0,2-2 0 31,-1-2-512-31,2-2-112 16,3-3 0-16,0-6-14016 0</inkml:trace>
  <inkml:trace contextRef="#ctx0" brushRef="#br0" timeOffset="112047.8">19965 11629 43311 0,'-14'-13'3840'0,"1"4"-3072"15,1 2-608-15,4 1-160 0,6 6 1440 0,2 0 256 16,1 0 48-16,-1-2 16 16,0 2-2528-16,4-4-512 0,6 4-112 0,6 0-19264 0</inkml:trace>
  <inkml:trace contextRef="#ctx0" brushRef="#br0" timeOffset="112579.75">20407 12123 19343 0,'-8'-1'1728'0,"2"-5"-1392"16,0 2-336-16,2-1 0 0,3 4 4768 0,2-1 880 16,1-1 176-16,-2-1 48 15,1 1-7232-15,-1-3-1456 0,2-1-272 0,1 5-64 16,0 4 304-16,0 1 64 0,-2 4 16 0,0 6 0 0,-1 3 2768 0,-1 5 768 16,-1-1 64-16,-2 4 0 0,0-1 1024 0,-2-1 192 15,0 0 64-15,-3 0 0 0,3-3 128 0,-3-3 48 16,2 0 0-16,0 0 0 0,0-1-1008 0,2-5-208 0,2-4-48 0,-1 0 0 15,3 0-384-15,0-4-64 0,1 0-32 0,0-2 0 16,2-2-352-16,2-2-192 0,2-2 192 0,0-4-192 16,3 0 0-16,1-5 0 0,1 1-192 0,1-2 48 15,2 2 144-15,-1-6 0 0,1 1 0 0,0-3-128 16,-3 3 128-16,0 0 0 0,1 0 0 16,1-3-128-16,-2 3 128 0,0 4 0 0,-3 4 0 0,0 3 0 15,-2 4 0-15,0 4 0 0,-1 0 0 0,3 4 0 16,-1 2 0-16,3 0 176 0,1 4-48 0,1-1 0 0,2-2-128 15,0 2 0-15,-1-2 0 0,1 2 0 0,-2-3 0 0,-1 1 0 16,-1 2 0-16,0-2 0 16,0 5 0-16,-1-3 0 0,-2 4 0 0,-1-1 0 0,2 2-128 0,-2 1-16 15,0 1 0-15,0 0 0 16,0 0-528-16,1 0-96 0,1 2-32 0,0-5-17568 0</inkml:trace>
  <inkml:trace contextRef="#ctx0" brushRef="#br0" timeOffset="112865.64">21267 11250 43311 0,'-3'-3'1920'0,"-1"-1"384"0,2-1-1840 0,-1 4-464 0,3 1 0 0,0 0 0 16,1 1 208-16,1 1-48 0,0 1-16 15,3 1 0-15,1 2-368 0,-6-6-80 0,21 22-16 0,-8-6 0 16,-1 0 320-16,0 9-160 16,-1 3 160-16,-2 8-128 0,-2 5 128 0,0 10 0 0,-4 12 0 0,-3 6 0 0,-2 0 0 0,-4 1 0 15,-3-1 0-15,-1 1-128 16,-1 0-64-16,-1-4 0 16,1-6 0-16,-2-8 0 0,2-3-448 0,-1-7-80 0,1-5-32 0,-1-5 0 31,1-4-976-31,4-6-208 0</inkml:trace>
  <inkml:trace contextRef="#ctx0" brushRef="#br0" timeOffset="113088.26">21295 11917 37775 0,'-4'-9'3360'0,"1"3"-2688"0,1 2-544 0,2 1-128 16,0-1 1648-16,2 1 288 15,2 3 64-15,2-6 16 0,3 0-1600 0,6-3-416 0,7-2 0 0,4 0 128 16,4 1-320-16,1 0-48 16,-2 1-16-16,0 0 0 0,-2 1-96 0,-2 2-32 0,-2 0 0 0,-3 1 0 15,-3 0 16-15,-2 3 0 0,-1-2 0 0,-4 2 0 16,-3-2-944-16,-1 1-192 0</inkml:trace>
  <inkml:trace contextRef="#ctx0" brushRef="#br0" timeOffset="113374.33">21721 11218 48831 0,'-3'-6'2176'0,"-1"-3"432"0,0 6-2096 0,3-1-512 15,1 2 0-15,0 2 0 16,1 2-928-16,0-2-288 0,2 0-64 0,-1 1-16 15,3 4 320-15,1 3 64 0,2 6 16 0,-1 2 0 0,-1 4 608 0,-2 7 128 0,0 2 32 0,-4 6 0 16,-1 9 128-16,-6 7 0 0,0 9 0 0,-4 3 0 16,0 4 160-16,-4 0 64 0,-1-1 16 0,1-3 0 15,-1-5-80-15,1 1-16 0,0-2 0 0,0-3 0 16,2-4-144-16,2-6 0 0,1-5 0 0,4-6 0 16,1-3 0-16,3-3 0 0,2-1 0 0,4-4 0 15,0 0-384-15,2-3-96 16,0-3-32-16,2-2-11584 0,-1 0-2304 0</inkml:trace>
  <inkml:trace contextRef="#ctx0" brushRef="#br0" timeOffset="114040.03">22160 11952 11967 0,'-7'-3'1072'0,"-1"-1"-864"0,5 4-208 0,-1-2 0 0,3 2 1488 0,-3-1 256 15,-3 1 48-15,-6-3 16 0,-3-1-1008 0,-4 2-208 16,-2 0-32-16,0 0-16 0,0 4 1152 0,-1 0 224 16,1 2 64-16,1 1 0 0,1 2-672 0,-1 3-128 15,1 1-32-15,2 3 0 0,-1 1-352 0,3 1-80 16,3 0-16-16,0 2 0 0,2 2-16 0,4 0-16 15,1 3 0-15,1 0 0 16,2-4-352-16,2 4-80 0,2-5-16 0,3 1 0 16,1-2-624-16,2-2-128 0,2-3-32 0,2-2 0 15,1-1-368-15,2-4-80 0,0 1-16 0,0-4 0 0,3-2 800 0,-1 0 224 0,1-3 0 16,-1 0 0-16,-1-1 448 0,0 1 192 16,0-3 64-16,-1-1 0 0,-1-1 160 0,-1 0 32 0,-1-3 16 0,0 0 0 15,-1 2-272-15,0-5-48 0,0 0-16 0,-1-2 0 16,-1-3-160-16,1 0-32 0,-2-2-16 15,1 1 0-15,-2 1-112 0,-1 1-32 0,-1 4 0 0,-1-1 0 0,0 8-32 16,-2-2-16-16,0 7 0 0,-1 0 0 16,-1 6-48-16,0 2 0 0,-2 3 0 0,1 1 0 0,-1 2-128 0,2 2 0 31,0 2 0-31,0 0 0 0,1 1 0 0,-2 3 0 0,2-4-144 0,0 3 144 16,2-6 0-16,-2 2 0 0,1 1 0 0,1-3 0 0,0 0-160 0,0-2 160 15,1 3-128-15,-1-5 128 31,1 0-416-31,0-1 0 0,0 1 0 0,-1-3 0 0,1 0-688 0,0 0-144 0,0 0-32 0,-1-2-15552 0</inkml:trace>
  <inkml:trace contextRef="#ctx0" brushRef="#br0" timeOffset="114485.03">22552 12075 4607 0,'-11'19'400'0,"0"-7"-400"0,1-1 0 0,3 0 0 0,2-1 6816 15,2-7 1280-15,2 4 256 0,-4 2 48 0,-2 7-6752 0,-3 2-1360 16,1 5-288-16,2-4 0 0,0-4 0 0,5-4 0 16,0-2 0-16,0-3 0 0,2-2 480 0,2-2 112 15,-1-4 32-15,0 1 0 0,1-2 272 0,2-3 64 16,0 0 16-16,1-3 0 0,-1 2-624 0,2-6-128 0,0 1-32 16,1-1 0-16,1-4-192 0,2-1 0 0,1-3 0 0,1-3-160 15,2-4 32-15,2-3 0 0,2 0 0 0,1 1 0 16,-2 3 0-16,2 4 0 0,-1 4 0 0,-2 3 0 15,-1 7 128-15,-2 3-192 0,-1 6 192 0,-1 3-192 16,0 0 544-16,0 6 96 0,0 1 32 0,1 0 0 16,1 6-288-16,0 0-48 0,1 1-16 0,1-1 0 15,3 3 0-15,0 1-128 0,-1-2 192 0,2-2-64 16,-3 3 0-16,1-3-128 0,-2-2 192 0,0 0-64 0,-1 3-128 0,-2-5 0 16,2 0 0-16,-2-1 128 15,-1 1-608-15,0-3-128 0,-1 0-32 0,-1-2-17728 16</inkml:trace>
  <inkml:trace contextRef="#ctx0" brushRef="#br0" timeOffset="114992.9">23565 12163 28559 0,'6'-15'1264'0,"-2"3"272"0,1-1-1232 0,-1 4-304 0,-1 1 0 0,0 2 0 32,-1 0-768-32,2-9-192 0,3-5-64 0,2-8 0 0,0-4 400 0,-3 1 80 15,-4 5 16-15,-3 2 0 0,-5 7 1360 0,-7 2 288 0,-3 8 48 0,-5 0 16 16,-3 2 768-16,-6 8 160 0,-2-1 16 0,-3 2 16 0,-1 5-592 16,-1 1-112-16,4 2-32 0,-1 0 0 0,5 4-800 0,0 2-160 15,3 0-48-15,4 1 0 0,1 1-400 0,3 1 0 31,0 3 0-31,3-1 0 0,2 3 0 0,0 0-192 16,2 1 32-16,4-1 16 0,1-1-112 0,1-3-32 0,4 0 0 0,1-2 0 16,2-2 48-16,3-3 16 0,1-1 0 0,2-6 0 0,0 4 224 0,2-4 0 15,2-2 0-15,1-3 0 16,0-2 448-16,1-2 0 0,2-4-16 0,-1-2 0 0,2-3-64 0,1-3-16 0,0-2 0 16,2-1 0-16,-2 0 32 0,2-6 16 0,1 0 0 15,0-3 0 1,2-1-96-16,-1-5-32 0,0-5 0 0,2-5 0 0,-1-6 208 0,1-3 32 0,-2-1 16 0,-1-2 0 15,-3 6-80-15,0-1-32 16,-2 1 0-16,-4 0 0 0,-2-4-48 0,-4 4-16 0,-1 5 0 0,-2-5 0 16,-3-1-80-16,-4-2-16 0,-2 5 0 0,-2-1 0 31,0 4-64-31,-3 3-32 0,1 1 0 0,-3 1 0 16,0 2-416-16,-1 1-96 0,-1 2-16 0,-1 1 0 0,-1 5-352 15,1 1-80-15,1 5-16 0,-1 5 0 0,2 3-368 0,1 2-80 0,0 3-16 16,2 0-18048-16</inkml:trace>
  <inkml:trace contextRef="#ctx0" brushRef="#br0" timeOffset="115736.37">24401 11007 25791 0,'-15'-3'2304'0,"4"2"-1856"16,0 1-448-16,3 0 0 0,5 0 2672 0,0 0 432 0,1 1 96 0,-4 2 0 16,-3-1-2144-16,-2 4-432 0,-2-1-96 0,1 4-16 0,2-3-256 15,1 4-48-15,2 0-16 0,1 1 0 0,-2 3-192 0,2 1 144 16,-1 2-144-16,-3 4 128 16,1 1-128-16,-4 3 0 0,-2 5 0 0,-2 3 128 0,-4 3 16 15,-5 2 0-15,-3 9 0 0,-1-2 0 0,4-1 32 16,-4 9 0-16,-4 7 0 0,0 3 0 0,1 0-176 0,5-5 0 15,6-2 0-15,3-6-176 0,4-1 320 0,5-2 64 16,3 0 16-16,3-3 0 0,3-3-32 0,2 1 0 16,3-4 0-16,2-1 0 0,3-2-192 0,2 0 0 15,3-3 0-15,-1 2 0 0,2-1 0 0,2-3-192 16,1-1 16-16,0-1 0 0,3-2-80 0,0-5-32 16,4-1 0-16,1-1 0 15,2-3-176-15,2-4-48 0,3-2 0 0,2-4 0 16,2-2-784-16,4-4-176 0</inkml:trace>
  <inkml:trace contextRef="#ctx0" brushRef="#br0" timeOffset="118022">24860 11602 36863 0,'-3'0'3264'0,"2"-2"-2608"0,1 0-528 0,0 2-128 0,1 0-160 16,-1-3-64-1,0 2-16-15,0-1 0 0,1-2-336 0,-1-2-80 0,0-4-16 0,-1 1 0 0,0-3 1248 0,-2 2 256 32,1-2 64-32,-3-2 0 0,1 2-256 0,-2-1-32 15,1-2-16-15,-2 4 0 0,1-1-80 0,-3 2 0 0,0 1-16 0,-2 3 0 0,0 4-304 0,-4 1-64 16,-1 2-128-16,-1 4 192 16,-3 2-192-16,-2 3 0 0,-5 7 0 0,-3 3 0 0,-1 2 0 0,-4 7 0 15,-4 3 0-15,-2 5 0 16,1 1 0-16,1 3 0 0,0 4 0 0,6-2 0 0,3-1 0 0,4-1 0 0,7 0 0 15,4-3 0-15,4-1 240 0,3-1-48 0,5-1-16 0,4-5 0 16,3-1 112-16,3-3 32 0,3-1 0 0,3-3 0 16,2-4-16-16,4-4 0 0,3 1 0 0,7-5 0 15,4-3-80-15,5-2-16 16,6-1 0-16,1-4 0 16,2 0-80-16,-1 0-128 0,1-4 176 0,-4 2-176 15,-3-5 0-15,-6 4-320 0,1-6 32 0,-2 3 16 16,0-1-336-1,-2 0-64-15,-1-1-16 0,-1 0 0 0,-4 2-1488 0,-2-3-320 16</inkml:trace>
  <inkml:trace contextRef="#ctx0" brushRef="#br0" timeOffset="118582.52">24883 10879 35007 0,'-6'2'3120'0,"2"0"-2496"0,3-2-496 0,1 1-128 0,0 2 384 0,1-3 48 0,-2 2 16 0,0 4 0 0,1 1-32 0,2 0 0 16,4 5 0-16,3-2 0 0,5 5 192 0,2-1 32 16,5 4 16-16,5 1 0 0,3 3-240 0,4 3-48 0,2 3-16 0,4 1 0 15,-1-1-176-15,0 4-48 0,1 1 0 0,-1-1 0 16,-1 1-128-16,2 2 128 0,0-1-128 0,1 2 128 16,-2 5-128-16,-5 0 0 0,-2 6 0 0,-4 1 128 15,-2 0-128-15,-3 3 0 0,-4 1 0 0,-5-4 0 16,-1-1 0-16,-5 4-144 0,-2-3 144 0,-1 5 0 15,-3-2 0-15,-1 0 0 0,-3 3 0 0,-2-5 0 16,0-2 0-16,-4-2 0 0,-3-4 0 0,-1-3 0 16,-1 0 0-16,-4 0 0 0,-3 4 0 0,-5-2 0 0,-1 7-288 15,-4-5 0-15,0-1 0 16,-3-6-12080-16,3-7-2416 0</inkml:trace>
  <inkml:trace contextRef="#ctx0" brushRef="#br0" timeOffset="195729.24">8891 11373 19343 0,'-8'-13'1728'0,"3"1"-1392"15,4 6-336-15,1 2 0 0,1 2 576 0,-1-2 32 16,0-8 16-16,-1-7 0 16,0-7-880-16,0-5-192 0,1-1-16 0,-2 4-16 15,2 3-256-15,-2 5-48 0,0 4-16 0,-2 4 0 0,-1 2 512 0,-5 1 96 16,-2 3 32-16,-4 3 0 0,-5 6 160 0,-3 3 224 16,-4 3-48-16,-5 7-16 15,-4 4-976-15,-6 4-192 0,-5 9-32 0,-7 1-5456 0</inkml:trace>
  <inkml:trace contextRef="#ctx0" brushRef="#br0" timeOffset="195988.16">8085 11541 2751 0,'-130'99'256'0,"106"-81"-256"0,21-13 0 0,3-5 0 16,-7 4 2176-16,-4 6 400 0,-10 9 80 0,-11 15 16 16,-8 8-208-16,-2 11-32 0,3 4-16 0,5 0 0 15,10-2-1552-15,6-6-304 0,7 2-64 0,6-4-16 16,5-2-480-16,4-1-160 0,3 0 0 0,5-5 0 16,0-5-112-16,2-5-32 0,-1-7 0 0,7 3 0 15,6-1 16-15,6 2 0 0,8-6 0 0,5-1 0 0,5-7 928 16,3-6 192-16,3-3 48 0,1-8 0 0,4-5-320 0,4-6-64 15,-1-3-16-15,5-7 0 0,4-5-208 0,0-1-32 16,-4-2-16-16,-4-7 0 0,-6 0 288 0,-5-1 48 16,-7-1 16-16,-2 1 0 0,-3-5 192 0,-4-8 64 15,-1-2 0-15,-6 0 0 0,-6 1-336 0,-8-4-64 16,-3 6-16-16,-9-3 0 0,-4 7-416 0,-5 2 0 16,-7-2 0-16,-8-4 0 15,-9 0-1024-15,-7 3-256 0,-9 4-32 0,-9 6-11728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31T15:34:03.2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2985 2968 29487 0,'-6'-4'2624'0,"1"4"-2112"15,2-3-512-15,1 3 0 0,1 0 144 0,-3 0-144 0,-3 0 0 16,-5-3 144-16,-4 3-144 0,-5-4 0 0,-5 2 0 0,-3 2 128 16,-3 0 240-16,-4 0 32 15,-4 0 16-15,-4 2 0 0,-5 2-240 0,-1-1-48 0,-5 0-128 0,-2 1 192 16,-1-4-384-16,0 2-96 0,-2-1-16 0,-3 2 0 15,-2 1 16-15,1-2 0 0,1-4 0 0,4 0 0 16,3 0 288-16,3-2 192 16,1 4-16-16,2-2-16 0,5 4 480 15,0-1 80-15,4 4 32 0,2 2 0 0,3 0 80 0,4-3 32 0,3 1 0 0,1 1 0 16,-1-3-336-16,1 4-64 0,3-1-16 0,2 0 0 0,0-2-208 16,2 2-48-16,2 0-16 0,0 0 0 15,3 0-176-15,-1-2 0 0,3 2 0 0,0-3 0 16,3 1 0-16,1-1 128 0,2 0-128 0,0 0 192 15,2 0 80-15,1 1 32 0,2-2 0 0,-1-1 0 16,3 6-304-16,1-4 160 16,1 3-160-16,1 3 128 0,2 1 64 0,1 0 0 0,1 5 0 0,2 1 0 0,-2 0-192 0,0 5 0 15,1 1 144-15,-1 7-144 0,1 0 128 0,-1 5-128 16,-1-1 160-16,-1 4-160 0,-1 6 0 0,0 2 128 16,-1-1-128-16,-1 11 0 0,1 17 0 0,-2 7 0 0,0 4 0 15,-3 4 0-15,-1 9 0 0,1 5 0 0,-1 4 0 16,0 1 0-16,2-8 0 0,1-3 0 0,3-2 0 0,4-5 0 31,2 0 0-31,0-12 0 0,0-6 0 0,-2-1 0 16,0 8 0-16,-1 2 192 0,-2 5-48 0,-5 0-16 15,0-3 0-15,-4 11 0 0,-3 12 0 0,-5 0 0 0,-2 3-128 0,-3 1 0 0,-2-1 0 0,-2-3 0 32,1 4 0-32,1-17 0 0,5-18 0 0,1-10 0 15,3-11 0-15,-1-2 0 0,3-6 0 0,1-5 0 0,1-5 0 16,2-5 0-16,0-5 128 0,0-1-128 0,-1-1 448 0,2-3 16 15,1 0 0-15,-1 0 0 0,0-1-272 0,0-1-48 16,1 1-16-16,0-1 0 0,1 2 112 0,1-1 16 16,1-1 0-16,0 2 0 0,0 2-256 0,1-1 0 15,0 1 0-15,1 1 0 0,0 1 0 0,0-4 0 16,1 2 0-16,-1 2 0 0,-1-1 0 0,1 0 0 16,-1 1 0-16,0-5 0 0,0 1 0 0,-1-3 0 15,1 0 0-15,-1-6 0 0,1-2 0 0,-2-4 0 0,2 0 0 16,0-2 0-16,0-2 0 0,2 0 0 0,-1 0 0 15,1-2 0-15,1 1 288 0,0-2 16 0,4-1 0 0,0-1 0 16,3 2 48-16,1-1 16 16,3-1 0-16,3 1 0 0,0 1 16 0,6 3 16 0,1-3 0 0,5 3 0 15,3 3-144-15,4-1-48 0,5 2 0 0,4-1 0 16,4 1-208-16,1 1 0 0,2-1 0 0,0-2 0 16,-1-2 0-16,1-2-208 0,1-1 32 0,4 0-21760 15</inkml:trace>
  <inkml:trace contextRef="#ctx0" brushRef="#br0" timeOffset="8092.03">29217 5755 35935 0,'-1'-1'3200'0,"1"-1"-2560"0,0 2-512 0,0 0-128 16,1 0-320-16,0 0-96 0,1-2-16 0,0 1 0 0,2-2 688 0,0 1 144 16,2 1 32-16,0-2 0 0,0-1-432 0,0 4-256 15,-1-2 48-15,0 2 0 0,-1 0 208 0,-2-3-192 16,-2 6 192-16,-1-3-192 0,-1 0 784 0,-3 0 176 15,-3 2 16-15,-2 0 16 0,-2 0 0 0,-5 2 0 16,-3 1 0-16,-2-2 0 0,-3 0-464 0,-2 1-80 16,1-1-32-16,1 1 0 0,2-1-224 0,2-1 0 15,3 2 0-15,3-4 0 0,6 2 0 0,1-2-160 16,4 1 32-16,3 2 0 16,2-3-320-16,3 1-48 0,4 0-16 0,0 1 0 15,5-2 80-15,0 2 16 0,4-2 0 0,1 1 0 0,-1 2 416 0,-1-3 128 16,1 2 0-16,0-2 0 0,-5 2 192 0,-2-2 32 0,-3 0 16 15,-6 0 0-15,-2-2 176 0,-6 2 32 0,-7 0 16 0,-7-2 0 16,-6-1 16-16,-6 2 0 0,-3 1 0 0,-4-2 0 16,1 0-256-16,-6 0-48 0,1 2-16 0,-1-3 0 15,2 2-160-15,-1-1-128 0,1 2 192 0,5-3-20160 16</inkml:trace>
  <inkml:trace contextRef="#ctx0" brushRef="#br0" timeOffset="10144.99">26721 3884 23951 0,'1'0'2128'0,"1"-2"-1696"0,1 2-432 0,1 0 0 0,-1 2 528 0,1-2 32 16,3-2 0-16,6-1 0 0,3 2 784 0,5-3 144 16,1 2 48-16,0-1 0 0,1 2-1008 0,0-2-192 15,-1 1-32-15,2-2-16 0,-1 2-288 0,2-3 0 0,1 0 0 0,0 1 0 16,0-2 0-16,1 0 0 0,0-3 0 0,2 2 0 15,-1-2 0-15,-1-1-144 0,1 0 144 0,-2-2-192 16,-2-2 192-16,-1-1 0 0,-5 3 0 16,-1 0-128-16,-2-1 128 0,-2 0 0 0,-2 0 0 0,-4 0-128 15,-1 2 128-15,-4 0 0 0,-2-2 0 0,-3 1 0 16,-2 2 0-16,-2 1 0 0,-2-1 0 0,-1 4 128 16,0 0 0-16,-2 2 0 0,-4 2 0 0,-1-1 0 15,-3 6-128-15,-1-1 192 0,0 2-64 0,-1 2 0 0,1 3-128 0,-2 1 0 16,-1 2 128-16,-2 2-128 0,1 4 0 0,-2 1 0 15,-1 3 0-15,1-2 0 0,0 5 0 0,-1-3 0 16,2 3 0-16,0-2 0 0,1 4-160 0,4-1 160 16,0 3-192-16,5-3 192 0,2 1 0 0,4-4 0 15,3 1 0-15,3-2 0 0,3-6 512 0,5 0 48 16,2 0 16-16,4-3 0 0,2-1-128 0,2-2 0 16,4-1-16-16,3 1 0 0,4-4-288 0,2 1-144 15,4-1 160-15,4 0-160 0,1 1 0 0,1-1 0 0,2 0-208 16,0 0 64-1,1 0-2096-15,-3 1-400 0</inkml:trace>
  <inkml:trace contextRef="#ctx0" brushRef="#br0" timeOffset="10813.1">27655 3691 6447 0,'-2'-5'576'0,"0"4"-576"0,-1-3 0 0,2 4 0 0,1 0 1280 0,0-2 128 0,0 2 48 0,0 0 0 16,1 0-256-16,0 0-48 16,1 0-16-16,-2 0 0 15,0 0 224-15,0 0 48 0,0 0 16 0,17 16 0 0,-13-8-528 0,-1 2-96 16,1 3-32-16,0 0 0 0,-2 3-448 0,1 3-112 0,-1-1-16 0,-1 5 0 15,-1-3 592-15,-1 1 112 0,0 1 32 0,-2-2 0 16,0 1-624-16,-1-4-128 0,1 0-32 0,1-3 0 16,0-4-144-16,-1-2 0 0,1-1 144 0,0-4-144 0,2 0 0 15,0-6 144-15,2 0-144 0,0-4 0 16,1-1 432-16,-1-2-32 16,3-4 0-16,0-3 0 0,1 0-192 0,0-4-32 0,2-2-16 0,-1 0 0 15,1-2-160-15,-1-2 0 16,0-2 0-16,0 3 0 0,0 4 0 0,0-4 0 15,1 4 0-15,0 0 0 0,1 3 128 0,0-2 32 16,1 4 16-16,1 2 0 0,1-1 528 0,1 4 128 16,0-2 0-16,2 2 16 0,0-1-80 0,1 5 0 15,1 0-16-15,-1 2 0 0,-1 1-240 0,0 4-64 0,-3 2 0 0,1 4 0 16,-3 2-288-16,-1 5-160 0,-1 1 160 0,-2 6-160 16,-1 3 0-16,-1 3 0 0,-1 3 0 0,0 4 0 15,-1-1 0-15,0 1 0 0,0 0 0 0,1-1 0 16,-1-2 0-16,2-3 0 0,-1-5 0 0,1 1 0 15,1 0 0-15,1-2 0 0,-1-4 0 0,1 0 0 16,2-1-192-16,-1-5-96 0,-1 0-16 0,2-1 0 16,-2-3-2144-16,-1-3-432 0</inkml:trace>
  <inkml:trace contextRef="#ctx0" brushRef="#br0" timeOffset="11181.87">28389 3642 4607 0,'5'5'400'0,"-3"-4"-400"0,1 4 0 0,-2-2 0 0,0 1 2816 0,0-1 496 16,1 3 80-16,-1 0 32 0,1 8-816 0,3 7-176 15,0 5-16-15,0 3-16 0,0 5-864 0,0-5-160 0,0 0-32 0,0-1-16 16,0-1-624-16,-1-4-112 0,1-4-16 0,-1 0-16 15,3-3-304-15,0-1-48 0,0-5-16 0,2 0 0 16,1-4 16-16,1 0 0 0,-1-3 0 0,1-3 0 16,-1 0 48-16,0-3 0 0,2-3 0 0,1-3 0 15,2-1 112-15,-1-2 16 0,1-2 16 0,1-2 0 16,4-5 192-16,1-2 48 0,1-2 0 0,3-10 0 0,0 1-160 16,1-5-32-16,0-1 0 0,0-4 0 0,0 2-176 0,2 0-32 15,4-5-16-15,0 4 0 0,3 7-224 0,0 2 128 16,1 3-128-16,-2 5 0 0,2 3 0 0,0 5 0 15,0 2 0-15,-2-3 0 16,3 4-544-16,1 2-160 0</inkml:trace>
  <inkml:trace contextRef="#ctx0" brushRef="#br0" timeOffset="63339.5">2561 14112 13823 0,'-17'-8'1216'0,"1"2"-960"15,-2 0-256-15,3 2 0 0,5 4 5456 0,3-2 1056 0,-3 2 208 0,-8 0 32 31,-13-4-7008-31,-14-1-1392 0,-10 4-272 0,-5-3-64 16,3 2 864-16,-1-2 176 0,1 2 48 0,0 2 0 0,1-3 576 0,0 2 128 16,5 1 32-16,-6-3 0 0,-5 3 912 0,-3 0 176 0,2 0 32 0,-1 0 16 15,-1 4 208-15,2 2 32 16,1 3 16-16,3-2 0 0,7 2-752 0,-1 1-160 0,1 2-16 0,3 1-16 0,6 0-288 16,5 2 0-16,4-2 0 0,1 0 0 0,7 2 256 0,0 1 80 31,2 0 32-31,1 3 0 0,2-3-80 0,2 2-16 0,1 2 0 0,0 1 0 0,2-1-272 0,1 2 0 15,5-3 0-15,-1 3 0 0,1 6 0 0,0 3-256 16,0 5 80-16,3-1 16 16,1-1-224-1,-1 5-64-15,1 8 0 0,1 3 0 0,2 7 192 16,0 3 48-16,1 0 0 0,0 3 0 0,4-6 208 0,0 8 0 0,3 6 0 0,-1-2 0 16,-1-8 0-16,2-2 192 0,-1 2-64 0,1 6-128 15,1 5 0-15,-1 7 0 0,0 4 0 0,-2-7 0 0,-1-2-144 0,-1-1-48 16,-2-2 0-16,0 1 0 0,-2 1 192 0,0-1 0 0,-1-2 0 15,-1-3-128-15,0-4 448 0,0-7 80 16,0-1 32-16,-1 1 0 0,1 0 464 0,-1 0 112 0,1 1 16 0,1-5 0 16,0-6-624-16,1 1-112 15,0 0-32-15,2-7 0 0,1-1-64 0,0-3-32 0,0-3 0 0,0-1 0 16,0 0-160-16,-1 2 0 0,0 0 0 0,-2-2 128 16,1 1-128-16,-2-2 0 0,-2 1 0 0,0-1 0 15,1-2 0-15,-2-2 0 16,1-1 0-16,-2 3 0 0,-2-1 0 0,-1 1 0 15,3-7 0-15,1-1 128 0,-2 5 0 0,0 2-128 0,1-3 192 0,2-3-64 16,-1 1 128-16,2-4 0 16,3-4 16-16,0-1 0 0,3-4-16 0,1 1 0 15,4-4 0-15,1 2 0 0,1-3-256 0,2 2 0 0,5 0 128 0,1-2-128 16,3 4 0-16,2-2 0 0,0 0 128 0,2-1-128 16,-1 0 0-16,1 2 0 0,-1-3 0 0,1 4 0 15,6 2 144-15,1-2-144 0,-2 1 0 0,0 3 144 0,1-6-144 0,-3 0 0 16,1 2 0-16,-1-2 0 0,-4-1 0 0,0-1 0 15,3 0 0-15,-1 0 0 0,-2 2-128 0,-1-2 128 0,-5 0 0 16,1-4 0-16,1 2 0 0,3-1-176 16,6 0 176-16,3 0-128 0,1 0 0 0,1-1 0 0,0-2 0 0,2-2-19392 31</inkml:trace>
  <inkml:trace contextRef="#ctx0" brushRef="#br0" timeOffset="66783.39">4593 17013 14735 0,'-13'-3'1312'0,"5"0"-1056"0,1 0-256 0,4 2 0 0,1-1 1728 0,4-1 272 15,-1 2 64-15,1-5 16 16,2-1-2080-16,5-1-576 0,3-2-48 0,5 0 0 0,3 1 624 0,2 2 0 16,6 1 0-16,3-3 0 0,3 2 0 0,6 1-224 15,3 1 80-15,3 1 16 0,1 0-128 0,0 2 0 0,2 0-16 0,1 2 0 16,-1-2 720-16,2-2 128 0,4 2 48 0,5-4 0 15,-5 3 336-15,7 2 80 16,9 1 16-16,4 0 0 0,3 0-64 0,5-4-16 16,6 2 0-16,3-1 0 0,-10 6-96 0,9-3-32 0,6 2 0 0,8-2 0 15,5 1-592-15,3 2-112 0,2 3-16 0,0 0-128 16,-7-2 224-16,5 0-64 0,4 4-16 0,0-4 0 16,-3 2-336-16,0-3-80 0,2 4-16 0,-5-2 0 31,-1-1-608-31,0-1-128 0,4 4-32 0,-2-5 0 0,-5-1 384 15,7 2 80-15,8-3 16 0,4 0 0 0,-2-4 256 0,3 2 48 0</inkml:trace>
  <inkml:trace contextRef="#ctx0" brushRef="#br0" timeOffset="73620">26271 15435 34095 0,'-13'-6'3024'0,"3"1"-2416"16,4 4-480-16,4-3-128 0,0 3 0 0,0-1 0 15,-3-1 0-15,-4-6 128 16,-3 0-1472-16,2-2-304 0,1 3-48 0,6-2-16 16,3 4 752-16,3-1 160 0,4 1 32 0,2 0 0 0,4 4 1584 0,3-2 320 0,4 3 64 0,2 1 16 15,3 0 320-15,3 1 64 16,6 1 0-16,4 2 16 0,5 2-688 0,7-2-144 0,4 2-16 0,4 3-16 15,3-3-336-15,-1 0-64 0,0-2-16 0,5-2 0 16,4 2-128-16,3-3-16 0,0 4-16 0,1-1 0 16,0 2-176-16,-1 0 0 0,-3-2 0 0,-1 2 0 15,1 3 0-15,-3-3 0 0,-5 4 0 0,-1 2 0 16,-5-2 0-16,-4 0 0 0,-6 0 0 0,-3-1 0 0,-3-1 0 0,0 0-192 16,-5 0 32-16,-3-1 16 0,-4-1 144 0,-2-1 0 15,-2 1 0-15,-3-1 0 16,-2 1 0-16,-4-2 176 0,-4 2-48 0,-1-2 0 15,-2-2 0-15,-2 2 0 0,-2 2 0 0,-2-2 0 0,-5 8-128 16,-1-6 0-16,-2 0 0 0,-3 4 192 0,-2-1 16 16,-4 1 0-16,-3 0 0 0,-2 2-64 0,-1-2-16 15,-2 2 0-15,0 1 0 16,1-1 0-16,2 4-128 0,0-2 192 0,3 3-64 16,0 3-128-16,4-2 128 0,1 5-128 0,5-1 128 15,0 3-128-15,3 1 0 0,4-2 0 0,2 5 0 16,2 0 0-16,4 2 0 0,3 0 0 0,2 3 0 0,4-1 0 0,2-1-224 0,2-1 80 0,-1-2 16 15,1-1 128-15,0 0 0 0,-2-2 0 0,0 0-128 16,-2 2 128-16,-1-2 0 16,-2-2 0-16,0 5 0 0,-1-3 0 0,-1 2 0 15,1 1 0-15,1-1-128 0,-2 0 128 0,0-2-208 0,0 2 80 0,0-5 128 16,-1 1 0-16,0-1 0 16,-1 2 0-16,-2-3 0 0,1-1 0 0,-3-1 0 0,0-1 0 0,-2-3 0 0,0 0 0 15,-3 0 208-15,-2-4-16 0,0 2-16 16,-3-3 128-16,-1 1 16 0,-4-1 16 0,-1 0 0 0,-4-1-48 0,-4 0-16 15,-4 3 0-15,-4-4 0 0,-5 0 112 0,-4 1 32 16,-3-3 0-16,-3 0 0 0,-1-1-32 0,-4 0-16 16,-2-1 0-16,-3 2 0 15,0-3 80-15,-4 1 0 0,-3 1 16 0,-2-2 0 0,1 2-304 0,1-2-160 16,3 0 160-16,4-2-160 0,3 0 0 0,6-4 0 16,4-2-176-16,-1-4-21408 0</inkml:trace>
  <inkml:trace contextRef="#ctx0" brushRef="#br0" timeOffset="90047.49">2788 7873 5519 0,'-17'-12'496'0,"1"6"-496"0,0 0 0 0,4 2 0 0,3 4 4544 0,2-3 800 31,-3 3 160-31,-9 0 48 16,-11-3-4864-16,-13 0-976 0,-8 1-192 0,-7 2-32 16,-4 0-864-16,-3 5-160 0,-4-2-48 0,-3 4 0 0,3-1-48 15,2 1-16-15,3 2 0 0,1-3 0 0,7-2 1312 0,2 2 336 0,2 2 0 0,0 2 0 16,0 3 720-16,2 3 256 0,6 2 48 15,2-2 16-15,6 3 128 0,5-3 32 0,4 3 0 16,2-3 0-16,0 0-832 0,2 2-176 0,1 0-16 0,2 3-16 16,2 1-160-16,5 0 0 0,2 0-192 0,3 3 192 15,3 1 0-15,3 0 0 0,1 1 192 0,1-1-64 16,1 0-128-16,3 5 0 0,1 4 0 0,1 6 0 16,1 1-384-1,3 3-96-15,2 4-32 0,-1-5 0 0,1-1-96 16,-2-1-32-16,1-3 0 0,-3-2 0 0,2-2 416 0,-4-3 80 0,1 2 16 0,-5-3 0 15,1 1 768-15,-2-1 144 0,-2 5 48 0,-1-5 0 16,0-2 704-16,-1-4 128 0,0 0 48 0,-1-3 0 0,1-3-240 16,0-5-64-16,0-2 0 0,2-2 0 0,1 2-576 15,0 1-112-15,2-1-16 0,2-2-16 0,0 2-384 0,1-2-80 16,1 2-16-16,1 1 0 0,1 0-16 0,1 2 0 16,-1-2 0-16,5 0 0 0,0 2-64 0,6-4-128 15,4 0 176-15,1-3-176 0,-6-3 368 0,9-4-48 16,12-1 0-16,11-4 0 0,12 1 192 0,6-6 48 15,7 3 0-15,-1-4 0 0,-4 1-560 0,-2-1-144 16,-2 2-16-16,-2 0-16448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2T12:13:20.7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21327 821 11055 0,'-6'0'976'0,"1"2"-784"0,2-2-192 0,2 2 0 0,1-2 848 16,-1 2 128-16,-2-2 32 0,0 4 0 0,-4 0 1008 0,0 0 208 15,1 3 32-15,0-1 16 0,1-1-848 0,1 1-160 16,1 0-48-16,1 3 0 0,-1-3-576 0,2 1-128 15,0 5-32-15,0-3 0 0,0 5 32 0,-3 2 0 16,1 5 0-16,-2 1 0 0,-1 1-64 0,-1 8 0 16,-3 4 0-16,-4 9 0 0,-2 1-208 0,-5 7-48 15,-2 4-16-15,-2 1 0 0,2-8-176 0,-2 2 0 16,-4 8 0-16,-2 2 0 0,-2 2 0 0,-3 4 0 0,2-4 128 16,-1-4-128-16,5-8 0 0,3-6 0 0,4-5 0 0,2-8 0 31,3-1-320-31,5-8-80 0,3-1-32 0,4-8-9136 0,2-2-1824 0</inkml:trace>
  <inkml:trace contextRef="#ctx0" brushRef="#br0" timeOffset="1">21196 800 14735 0,'-9'-1'640'0,"4"-2"160"0,1 3-640 0,2 0-160 16,1 3 0-16,1-2 0 0,0 1 976 0,0 1 176 15,0 3 16-15,1 0 16 0,0 4 352 0,2 2 64 16,0 1 0-16,2 0 16 0,1 2-464 0,2 1-80 0,1 0-32 0,0 3 0 15,3 3-96-15,-1 1-32 0,0 2 0 0,1 4 0 16,-1 2-16-16,0 3 0 0,2 5 0 0,-1 3 0 16,1 7-176-16,-1 2-32 0,-2-6-16 0,-2-3 0 15,0 3-336-15,-1 4-64 0,1 7-16 0,0 4 0 16,2 3-256-16,0-5 160 0,3 1-160 0,-2-7 128 16,0-2-128-16,-1-8 0 0,0-1 0 0,-2-1 0 15,1-3 0-15,0-1 0 0,0-2 0 0,-1-2 0 31,1-6-368-31,-3-1-48 0,0-7-16 0,-2-2-10736 0,-1-3-2144 0</inkml:trace>
  <inkml:trace contextRef="#ctx0" brushRef="#br0" timeOffset="2">20900 1763 24879 0,'-10'-3'1088'0,"4"0"256"0,4 1-1088 0,0 0-256 0,2 2 0 0,0 0 0 15,3 0 1408-15,-1-2 240 0,3 2 32 0,3-1 16 0,3 1 32 0,4 0 16 0,2-2 0 0,2 1 0 16,3-1-816-16,1 0-160 0,3-3-48 0,3 2 0 16,-1-1-480-16,2-2-112 15,2 1 0-15,1 0-128 0,0-1-192 0,-1 1-128 0,1 1-48 0,0-2 0 31,0 2-2048-31,1-2-400 0</inkml:trace>
  <inkml:trace contextRef="#ctx0" brushRef="#br0" timeOffset="3">21783 1687 21183 0,'-10'6'944'0,"3"1"192"0,1 2-912 0,1-3-224 15,2-1 0-15,1 0 0 16,0 2 1184-16,-1 4 192 0,-3 9 32 0,-2 5 16 0,-1 3 256 0,2 5 48 16,2-3 16-16,0 0 0 15,3-1-848-15,2-2-160 0,0 1-32 0,2-2-16 16,2-4-416-16,1 1-80 0,2-1 0 0,2-3-16 15,1-3-176-15,2-2-144 0,2-2 144 0,1-4-208 0,1-2-48 0,0-3-16 0,0-3 0 0,0-3 0 16,-1 0 272-16,0-3-192 16,1-1 192-16,1-5-160 0,2-3 160 0,2-2 0 0,-2-2 128 0,1-2-128 15,-3-1 0-15,1 0 0 16,-2-1 0-16,-3 1 0 0,0 0 0 0,-3 2 0 0,-2-2 0 0,0 0 0 16,-2 1 0-16,-1 5 0 15,-1 2 0-15,-2 5 0 0,-1 3 0 0,-1 4 0 0,0 4 0 0,-1 1 0 0,-1 3 128 16,-1 1 96-16,-1 6 32 0,-1-1 0 15,2 2 0-15,-1 4 16 16,2 1 0-16,-1-1 0 0,2-1-80 0,0 2 0 0,2 2-16 0,0-1 0 0,3-2 16 0,0 1 0 16,2 1 0-16,1-2 0 0,1-2-192 0,0-2 0 15,3 1 0-15,0-3 0 0,2 1 0 0,0-4 0 32,1-2-224-32,0-1 80 15,-1-3-864-15,1 0-160 0,-2-3-48 0,1 0-13968 0</inkml:trace>
  <inkml:trace contextRef="#ctx0" brushRef="#br0" timeOffset="4">22647 1089 29487 0,'-11'0'2624'0,"3"6"-2112"0,1 2-512 0,5 1 0 0,0-3 144 0,-1 0-144 16,-3 7 0-16,-5 6 144 0,-4 12 1072 0,-2 7 192 16,-1 7 64-16,5 2 0 0,3 1-672 0,2 5-128 15,5 4-32-15,0 1 0 0,4 4-256 0,1-1-48 16,1 2-16-16,1-5 0 0,2-3-320 0,0-6 0 15,2-2 0-15,1-3 0 0,-1-3 0 0,2 0-240 16,0-7 48-16,1-1 0 16,-1-2-704-16,0-6-144 0,-1-4-32 0,0-1-14624 0</inkml:trace>
  <inkml:trace contextRef="#ctx0" brushRef="#br0" timeOffset="5">22305 1674 17503 0,'-1'-6'1552'0,"2"4"-1232"0,1 2-320 0,1 2 0 0,1-2 0 16,-1 0 0-16,2 0 0 0,3 0 0 16,2-2 624-16,3 2 16 0,3 0 0 0,2 2 0 15,-1-1-128-15,-1 2-32 0,1-1 0 0,1 2 0 31,-1-2-1120-31,0 2-208 0</inkml:trace>
  <inkml:trace contextRef="#ctx0" brushRef="#br0" timeOffset="6">22703 1713 1839 0,'21'-3'0'0,"-12"3"160"0,-2 0-160 0,-4 0 0 0,-2 0 0 0,0-1 0 0,3 1 960 0,1 0 144 16,3 0 48-16,4-3 0 0,-4 3 480 0,1 0 96 16,-3 0 32-16,-2 3 0 0,-2 1 608 0,-4 2 112 15,-2 1 16-15,-2 2 16 0,-3 1-272 0,-1 2-64 0,-1 3-16 16,-1 1 0-16,-3 2-640 0,1 2-128 0,0-1-32 0,0-2 0 15,0 4-704-15,2-2-144 0,2 1-16 0,0 1-16 16,2 1-480-16,1 0 128 0,2 0-128 0,4 1 0 16,1-5 0-16,4 2 0 15,1-2-144-15,3 1 144 0,4-3-304 0,1-2 48 0,3-2 0 0,3 0 0 16,1-2 64-16,2-1 0 0,-1-5 16 0,1-1 0 16,3 0 352-16,-2-3 64 15,1-3 16-15,-2 0 0 0,0-4 208 0,1-1 48 0,1-3 16 0,0-4 0 16,1-1-16-16,-2-4-16 0,-1-2 0 0,-1-2 0 15,-1 1-176-15,-3-2-16 0,-2-1-16 0,-4 1 0 16,-1-3-112-16,-3-1-32 0,-4 1 0 16,-3-3 0-16,-1 1-144 0,-4 2 128 0,-1 1-128 0,-2 3 128 0,0 3-128 0,-5 3 0 15,0 2 0-15,-2 2 128 0,0 4-128 0,-2 4 0 16,-3 0 0-16,-1 6 0 0,-1 0-224 0,1 3-80 16,-2 6-16-16,2-3 0 15,0 4-1728-15,3 3-368 0,2-4-64 0,1 4-12496 0</inkml:trace>
  <inkml:trace contextRef="#ctx0" brushRef="#br0" timeOffset="7">23473 1693 24879 0,'-3'-3'2208'0,"-2"1"-1760"0,2 2-448 0,2 0 0 0,1 2 1072 0,-1-2 128 16,0 3 16-16,-3 0 16 0,-1 1-64 0,-1 5-16 31,0 2 0-31,1 6 0 0,0 3-896 0,2 0-256 15,1 3 0-15,-1 1 128 0,3 1-128 0,-2 1 0 16,2 1 0-16,-3 1 0 0,2 1 176 0,-1-1 0 16,0 0 0-16,0 1 0 0,-1-3-176 0,1-4 0 15,1-1 0-15,-2-5 0 0,2-5 256 0,0-2-16 16,0-5-16-16,2-2 0 0,-1-5 272 0,2-4 48 0,2-3 16 16,2-4 0-16,2-5-224 0,1-4-32 0,3-2-16 0,1-4 0 15,5-5-544-15,1-1-96 0,4-3-32 0,1-3 0 31,0-4-96-31,-1 2-32 0,1 1 0 0,-2 4 0 16,0 3 64-16,-2 7 0 0,0 3 0 0,-3 5 0 0,-2 8 448 0,-1 6 0 0,-3 3 128 0,0 7-128 16,-1 2 944-16,-3 5 80 0,2 3 0 0,-2 2 16 15,2 2-512-15,-2 2-96 0,1 1-32 0,-1 2 0 16,2-1-192-16,-2 0-32 0,1-1-16 0,-1 1 0 16,2-4-160-16,-2 0 0 0,1-2 0 0,-1 3 0 0,0-3 0 15,0 2 0-15,0-1 0 0,0 1 0 16,1 1 0-16,1-2-320 0,-1 1 48 0,2 1 16 15,2-4-2160-15,1-2-416 0</inkml:trace>
  <inkml:trace contextRef="#ctx0" brushRef="#br0" timeOffset="8">24421 1688 16575 0,'-11'-4'1472'0,"1"4"-1168"0,1 0-304 0,2 0 0 0,2 3 2672 0,1-2 464 0,0 1 112 0,-3 4 16 16,-6 2-1664-16,-4 4-320 0,-5 7-64 0,-3 3 0 16,0 3-320-16,1 3-48 0,0 1-16 0,1 0 0 15,-1 5-592-15,2-2-240 0,1 2 176 0,4 1-176 16,0-3 0-16,4 3 0 0,2 0 0 0,3-1 0 16,6-4 0-16,4-3-128 0,7-2 128 0,3-5-208 15,6-7-400-15,3-2-80 0,5-3-16 0,1-6 0 31,3-6-64-31,0-2 0 0,3-5-16 0,-2 0 0 0,-1-1 464 0,0-4 80 0,1-3 32 0,1-6 0 16,3-1 480-16,-3-5 112 0,-2 0 0 0,-4-2 16 0,-7 2 480 0,-3-1 80 16,-3-5 32-16,-8 1 0 0,-4-5 32 0,-5 2 16 15,-4 3 0-15,-3 1 0 0,-3 3-464 0,-5 1-80 16,-3 3-32-16,-4 2 0 0,-2 7-208 0,-1 3-64 16,2 6 0-16,-1 2 0 0,-2 5-192 0,-1 3 0 15,1 3 0-15,4 3-160 16,0 0-624-16,4 4-128 0,4-2-32 0,3 2-16016 0</inkml:trace>
  <inkml:trace contextRef="#ctx0" brushRef="#br0" timeOffset="9">24813 1785 11055 0,'5'10'976'0,"-2"-1"-784"0,1 1-192 0,0-1 0 15,-2-3 2160-15,-1-3 384 16,2 4 80-16,-1-1 0 0,3 7-1616 0,1 6-336 0,1 3-64 0,-1 1-16 0,-2-1 768 0,-3-1 160 16,-1-5 16-16,-1 0 16 0,-3 0-720 0,-1-6-160 15,0 0-32-15,0-4 0 16,-1-1-144-16,1-1-48 0,-1-4 0 0,0-4 0 16,-1-1 0-16,2-2 0 0,0-2 0 0,1-1 0 0,0-4 112 0,0-3 16 15,0 0 0-15,2-5 0 0,1 1-352 0,2-5-64 16,0 1-16-16,2-4 0 0,0 3-144 0,4 2 0 15,-1 1-192-15,0 5 192 0,0 4 0 0,1 2 0 16,0 2 0-16,-1 4 128 16,0 3 400-16,-1 3 80 0,-1 3 16 0,1 3 0 0,0-1-112 0,0 6 0 15,-1-1-16-15,3 0 0 0,-1 5-496 0,1-3 0 0,-1 2 0 16,2-1 0-16,-3 0 128 0,0-2-128 0,1 0 0 0,-1 0 0 31,-1-4 144-31,1 2-144 0,-1-3 128 0,1 0-128 0,0 1 128 0,0-6-128 0,0 1 128 0,0 0-128 16,1-2 192-16,1-2-64 0,0 0 0 0,2-2 0 15,1-4-128-15,1 0 0 16,1-2 0-16,3-5 0 0,2 2 0 0,0-6 0 0,1 1 0 0,0-2 0 16,2-5 0-16,1-2 0 0,-1-3 0 0,1 2 0 0,-1-1 0 15,-2 3 0 1,0-1 0-16,-1 7 0 0,-3 2 0 0,-2 2 0 0,-1 3 0 0,-1 4 0 0,-3 2 0 0,1 1 0 16,-2 4 0-16,-1 0 0 0,1 2 0 0,0 2 128 31,0 0-128-31,1 2 192 0,0 2-192 0,-1 0 0 15,4 4 144-15,-2 3-144 0,0-1 0 0,1 6 0 16,-1 1 0-16,2 4 0 0,0 5 0 0,-1 0 0 16,0 4 0-16,-2-3 0 0,0-1 0 0,0 1 0 15,-2-5 0-15,0-1 0 0,-2-4-144 0,2 0 144 16,0-1-160-16,1-1 160 16,2-4-1456-16,0 2-192 0,3-5-32 0,2-1-15024 0</inkml:trace>
  <inkml:trace contextRef="#ctx0" brushRef="#br0" timeOffset="10">25963 1611 33167 0,'-15'-4'1472'0,"4"2"304"0,1 2-1424 0,2 2-352 0,3 0 0 0,2 0 0 15,-1 2-624-15,-2-2-192 0,-4 4-32 0,-4 4-16 0,-3 3 1424 0,-4 5 272 16,0 2 64-16,-3 5 16 0,1 1-528 0,-2 5-96 15,1 1-32-15,-1 0 0 0,0 0-256 0,2 2 0 16,-1-2 0-16,4 0 0 0,3 1 0 0,5-4 208 16,4-3-32-16,6 0-16 0,4-2 16 0,7-4 0 15,6-3 0-15,3-3 0 16,4-5-528-16,3-3-96 0,2-5-32 16,2-2 0-16,-2-4-48 0,1-1-16 0,2-4 0 0,1-3 0 0,0-3 544 15,1-2 0-15,-5 1 0 0,1-2 0 0,-2-2 640 0,-1-1 64 16,4-4 32-16,-2 0 0 0,-2-3-160 0,-3 1-16 15,-3-3-16-15,-6-1 0 0,-3-3 16 0,-5 1 0 16,-2 1 0-16,-6-1 0 0,-2 3-224 0,-3 0-32 16,-5 3-16-16,-2 4 0 0,0 5-96 0,-3 3 0 15,-2 7-16-15,-3 0 0 0,-1 6-48 0,-2 6 0 0,-1-1 0 0,0 6 0 16,1 0-128-16,1 2-176 0,2-1 48 0,2 1 0 16,3 0-1456-1,3-2-272-15</inkml:trace>
  <inkml:trace contextRef="#ctx0" brushRef="#br0" timeOffset="11">26327 1652 25791 0,'-1'-3'1152'0,"0"3"224"0,0 0-1104 16,-2 0-272-16,2 3 0 0,0-3 0 0,1 4 1152 0,-3-2 160 0,1 4 32 0,-2 2 16 0,-2 2 320 0,-3 4 64 0,1 5 16 0,-1 1 0 16,-1 2-1184-16,1 0-256 15,0 3-32-15,0 0-16 0,-1 1-272 0,1-2 0 0,1 5 128 0,0-3-128 16,2-4 0-16,2 0 0 0,1 3 0 0,0-5 0 16,3 1 0-16,1-1 0 0,1-4 0 0,1-1 0 15,4-3 0-15,-1-2 0 0,2-3 0 0,2-2 0 16,1-1 0-16,2-7 0 0,0 3 0 0,1-3 0 15,1-1 0-15,0-5 0 0,1 2 0 0,-1-5 0 16,1-1 0-16,0-2 0 0,0-1 0 0,-1 0 0 16,-1-4 0-16,0 2 0 0,1-4 0 0,0-1 0 15,0-1 0-15,-1-5 0 16,0 3 0-16,-2-2 0 0,-1 3-176 0,-1 3 176 0,-1 3-192 0,-3 6 192 0,-1 2-256 0,-1 3 48 16,-3 4 16-16,0 4 0 0,-1 2 416 0,-2 1 96 31,-1 6 0-31,0 1 16 0,-1 2 256 0,0 3 48 0,1 1 16 0,-1 0 0 0,1 3-320 0,1-3-64 15,-1 2-16-15,2 2 0 0,1 3-256 0,0 1 0 16,3-2 0-16,2 3 0 16,0-1 0-16,1-2 0 0,2 3 0 0,2-4-144 31,3 1-400-31,-2-2-80 0,1-2-16 0,1 1 0 0,-2-3-1920 0,0-4-400 0</inkml:trace>
  <inkml:trace contextRef="#ctx0" brushRef="#br0" timeOffset="12">27325 1555 30399 0,'-1'-1'2704'0,"-1"1"-2160"0,-1 1-544 0,1 2 0 0,0-1 800 0,0-2 48 15,-3 4 16-15,-2 0 0 0,-5 2 560 0,-2 3 112 32,-6 3 32-32,-5 2 0 0,0 0-1008 0,-3 3-208 0,-1-1-32 0,-1 0-16 0,-3-1-304 0,0-2-256 15,2 0 64-15,0-1 0 32,5-5-736-32,4-1-144 0,3-1-16 0,6-3-16 0,4 0 16 15,5-2 0-15,4-2 0 0,4 0 0 0,2 0-128 0,5-2-32 0,2 2 0 0,4-4 0 31,3-1 480-31,1 4 80 0,5-3 32 0,2 2 0 0,1-1 960 0,0 4 192 16,5 1 32-16,-1 1 16 0,1 4 416 0,-2 1 96 0,0 4 16 0,-2 2 0 16,-1-1 0-16,1 7 0 0,2-2 0 0,0 2 0 15,-2 2-304-15,-2-1-48 0,-2-1-16 0,0 2 0 16,0-1-256-16,-2 0-48 0,-3 2-16 0,-4-1 0 16,-4 0-256-16,-6 1-128 0,-2-3 0 0,-4 2 128 15,-5 1-128-15,-2-5 0 0,-2 4 0 0,-4-4 128 16,0 0 112-16,-4-1 16 0,-1 1 0 0,-3-2 0 15,-1 1 144-15,-3-5 48 0,2 2 0 0,-3-2 0 16,1-2-240-16,-1 0-32 0,-1-2-16 0,1-1 0 0,0-1-160 16,1-4 0-16,-1 0 0 0,0 0-18560 15</inkml:trace>
  <inkml:trace contextRef="#ctx0" brushRef="#br0" timeOffset="13">28809 998 7359 0,'0'0'656'0,"0"0"-528"31,0 3-128-31,0 1 0 0,0 2 4736 0,1 1 928 15,1 1 176-15,-1 2 48 0,4 9-4544 0,1 7-912 0,1 8-176 0,5 10-48 0,0 1 608 0,0 5 112 32,3-2 32-32,-1 3 0 0,2 2-512 0,0 4-80 15,1 3-32-15,2 6 0 0,-2-2-336 0,0 3 0 0,-1-5 0 16,-2-5 0 0,-3-9-1088-16,-1-1-224 0,0-6-48 0,-3-3-16 15,0-3-1648-15,-2-7-336 0,-2-3-64 0,0-5-6016 0</inkml:trace>
  <inkml:trace contextRef="#ctx0" brushRef="#br0" timeOffset="14">28459 799 35935 0,'-23'-13'3200'0,"7"7"-2560"0,2 0-512 0,7 3-128 0,4 2 192 0,3 1 32 16,1 0 0-16,-1-2 0 0,0 1 528 0,2-4 96 15,3 1 32-15,4 0 0 0,5-2-480 0,2 3-80 16,5 0-32-16,3-1 0 0,2 4-288 0,3 0 160 16,2 0-160-16,1 4 128 0,3-3-128 0,1 4 0 0,-2-1 0 0,2 2 128 15,-1 0-128-15,3 4 0 0,4-1 0 0,5 3 0 16,7 2 0-16,0-2 0 15,4 2 0-15,-1 3 0 0,0-1-224 0,-2 0 32 0,-4 0 0 0,0 0 0 16,-2-1-96-16,4 5-16 0,3 0 0 0,-3 2 0 16,-4 5 64-16,-6-2 16 0,-6 7 0 0,-6-4 0 15,-6 1 224-15,-7-3 0 0,-6 1 0 0,-3-1 0 16,-5-1 160-16,-4-3-32 0,-4 0 0 0,-3 0 0 0,-4-2 48 16,-4-1 0-16,-3-1 0 0,-4 1 0 15,-3-6-176-15,-4 2 0 0,-7 1 0 0,-4-3 0 16,-4 0-160-16,-6 2-64 0,0-1-16 0,-4-2 0 31,3-2-416-31,-1-1-96 0,1-3-16 0,4-2 0 0,2-2-288 0,0 2-64 0,-1-4-16 0,3 1 0 16,3-1-240-16,4 3-48 0,5-6-16 0,7 3-7200 15,3-1-1456-15</inkml:trace>
  <inkml:trace contextRef="#ctx0" brushRef="#br0" timeOffset="15">29938 809 35935 0,'-10'2'1600'0,"3"2"320"0,1 2-1536 0,1-2-384 0,3-1 0 0,2 2 0 0,-2 1 0 0,1 4-128 16,0 4 0-16,-2 8 0 0,-1 12 128 0,1 6-128 15,1 6 128-15,1 5-128 16,1 6 128-16,1 2 0 0,2-2 0 0,-1 4 0 16,1-2-144-16,-2 0 144 0,0 2-160 0,-1 2 160 15,-1-2-1056-15,0-2-112 0,-4-1-32 16,-1-2 0-16,-2-6-1152 0,0-1-224 0,-1-2-48 0,0-7-4864 15,3-1-960-15</inkml:trace>
  <inkml:trace contextRef="#ctx0" brushRef="#br0" timeOffset="16">30420 1615 28559 0,'-7'-4'1264'0,"1"0"272"0,1 2-1232 0,1 2-304 16,2 0 0-16,-1 0 0 0,1 2 528 0,-2-2 48 16,-1 4 16-16,-4 0 0 0,-2 2 688 0,-2 3 144 31,-3 4 32-31,-2 2 0 0,1 1-1008 0,0 1-192 15,-1 2-32-15,0 2-16 0,3 1-208 0,-1 1 0 16,1-1 0-16,1 0 0 0,2 0 0 0,2 1 0 16,3-2 0-16,-1-2 0 0,5 0-208 0,1-3-48 0,2 0 0 15,3-1 0 1,2-1-720-16,1-6-160 0,3 2-16 0,1-6-16 16,2-2 240-16,2-2 48 0,0 0 16 0,4-6 0 0,0-3 416 0,2 0 64 0,0-5 32 15,-2 2 0-15,2-4 176 0,0-2 48 0,1-2 0 0,-1 1 0 16,0-2 256-16,-2-4 48 0,-1 1 16 0,-2 0 0 15,-1-2 608-15,-2 3 128 0,-1-1 32 0,-2 1 0 16,0 5 176-16,-3 2 32 0,0 0 16 0,-2 3 0 16,-2 7-80-16,-1 0-16 0,-2 4 0 0,-3 4 0 15,1 0-416-15,-3 5-96 0,-1 4 0 0,0 1-16 0,-2 4-400 16,2 2-160-16,-1-1 128 0,2 4-128 0,1-3 0 0,2 2 0 16,0-1 128-16,4-1-128 0,2-2 0 0,1 0 0 15,1-3 0-15,2 0 0 0,2 2-192 0,0-2 0 16,4-2-16-16,-1 0 0 15,3 3-1056-15,0-2-208 0,2-2-32 0,2 2-9568 16,-1-2-1920-16</inkml:trace>
  <inkml:trace contextRef="#ctx0" brushRef="#br0" timeOffset="17">30837 1649 30399 0,'-1'3'2704'0,"0"3"-2160"0,-1 0-544 0,2-2 0 16,2 0 208-16,-2 2-64 0,1 3-16 0,-1 7 0 16,0 6 352-16,-1 3 64 0,1 7 16 0,-2 0 0 0,1-1 384 0,-1-3 80 15,0 2 0-15,-1-3 16 0,0-1-544 0,1-6-112 16,1 1-32-16,-1-5 0 0,1-4-160 0,1-2-48 15,1-4 0-15,1 1 0 0,0-5-144 0,1-4 0 16,0-2 0-16,1-2-176 0,2 0-128 0,-1-7-16 16,1 1-16-16,0-4 0 0,1-3 48 0,-1 1 16 15,1-2 0-15,-1-5 0 0,3 2 656 0,-2-6 128 16,2 1 16-16,0-7 16 0,-1 2 128 0,2-3 32 16,1-5 0-16,1 0 0 15,0 3-512-15,0 3-192 0,1 3 176 0,-1 4-176 0,2 3 240 0,-1 3-48 0,0 3-16 16,-2 7 0-16,-1 2-48 0,0 4 0 0,-1 3 0 15,1 3 0-15,0 1 0 0,0 4 0 16,0 2 0-16,1 1 0 0,0 5-128 0,2-1 0 0,1 4 0 0,1 4 128 16,0 2-128-16,1 5 0 0,2 3 0 0,-2 3 0 15,1 1 0-15,0 3 0 0,-1 0 0 16,0-4 0-16,-1 4 0 0,0-6 0 0,0 2 0 0,0-3 0 16,-2 0 0-16,0-1 0 0,-1-1 0 0,-1-1 0 15,0-1 0-15,-2-1 0 0,1-3-128 0,-3-3 128 16,-2-3-624-1,-1-3-48-15,-2 0-16 0,0-7-17392 0</inkml:trace>
  <inkml:trace contextRef="#ctx0" brushRef="#br0" timeOffset="18">31518 1555 3679 0,'3'3'320'0,"-2"-1"-320"0,2 2 0 0,-1 0 0 0,2 1 4160 0,-2-2 752 31,1 0 144-31,0 4 48 0,4 6-3568 0,0 3-720 16,2 9-144-16,1 3-32 0,-2 4 48 0,-2-3 0 15,-1 2 0-15,-3-3 0 0,-2 0-304 0,-3-2-64 16,-2-6-16-16,0 1 0 0,-2-1-176 0,-1-1-128 16,1-5 192-16,0 0-192 0,-2-2 224 0,2-2-64 15,0-1-16-15,1-3 0 0,1-5-144 0,2 2 0 0,-1-3-160 16,1-4 160-16,2-1 0 0,0-2 0 0,1 0 0 0,0-5 0 16,0 0 0-16,0-2 192 0,0-2-16 0,1-2 0 15,0-3 752-15,1-2 160 0,0 0 16 0,2-6 16 16,-1 2-224-16,4-1-32 0,0-4-16 15,2-1 0-15,-1 0-608 0,3 1-240 0,2 1 176 0,-1 2-176 16,1 6 0-16,-1 4-240 0,0 5 32 0,-1 2 0 16,1 6 208-16,-1 4 192 0,-1-2-48 0,1 4 0 15,0 4 352-15,2-2 64 0,1 4 16 0,0 1 0 16,1 0-272-16,-1 2-48 0,0 1-16 0,0 2 0 16,-1 2-112-16,0 2-128 0,0 2 176 0,-2 4-176 0,0 3 128 15,-1 4-128-15,0-1 0 0,-2 3 0 0,-2 1 0 16,-1-2-144-16,-4 1-16 0,-1 0 0 15,-1-3-1168 1,-3 1-224-16</inkml:trace>
  <inkml:trace contextRef="#ctx0" brushRef="#br0" timeOffset="19">32179 1652 35935 0,'-6'6'3200'0,"1"4"-2560"0,0 0-512 0,1 0-128 0,3-2 1152 0,1-1 224 15,0-1 32-15,-1 4 16 0,-1 8-1424 0,0 6-176 0,-1 4-80 0,2 6-32 16,0-6-944-16,1 0-192 0,0-4-48 0,1-3-14848 15</inkml:trace>
  <inkml:trace contextRef="#ctx0" brushRef="#br0" timeOffset="20">32229 1168 43311 0,'-3'-6'3840'0,"-1"3"-3072"0,3 3-608 0,1 0-160 31,0 1-704-31,0-1-160 0,0 0-32 0,-1 0-16 0,-2 0 912 0,1 2 224 0,-1-1 32 0,3-1 0 32,0 0-704-32,-4 21-144 0,3-11-32 0,1 3-16960 0</inkml:trace>
  <inkml:trace contextRef="#ctx0" brushRef="#br0" timeOffset="21">32342 1861 26719 0,'-4'4'2368'0,"2"-4"-1888"16,1 2-480-16,1-2 0 15,1 0 320-15,-1 0-48 0,0 0 0 0,0 0 0 0,0 1 816 0,0-1 144 16,1 0 48-16,-1 0 0 0,0 0-704 0,0 0-144 16,0 0-32-16,12-23 0 0,-8 12-80 0,0 0 0 15,1-2-16-15,1-2 0 0,-1-1-64 0,2-2-16 16,0 0 0-16,1-4 0 0,1 1 128 0,-1-1 32 0,2 0 0 0,0 2 0 31,1 5-160-31,1-1-32 0,-4 6 0 0,2 4 0 0,-1 0 144 0,-2 3 32 0,2 6 0 0,-2 0 0 31,2 4 16-31,-2 1 16 0,2 3 0 0,-2 0 0 16,2 6-400-16,0-4 0 0,-1 3 0 0,1 3 0 0,1 2 0 0,0-1 0 0,0 1 0 0,0 1 0 16,-1 0-384-16,1-2-176 15,0-2-16-15</inkml:trace>
  <inkml:trace contextRef="#ctx0" brushRef="#br0" timeOffset="22">33081 1751 23039 0,'3'-14'1024'0,"-2"2"192"0,0 2-960 0,-1 4-256 15,0 0 0-15,0 3 0 0,0-1 1216 0,-1-2 192 0,0-2 32 0,-3-2 16 16,-1-6 672-16,-3 0 144 0,-4-1 32 0,-1 5 0 15,-1 2-1184-15,-2 2-224 0,0 4-64 0,-2 1 0 16,-1 3-512-16,-1 3-128 0,-1 1 0 0,1 2-16 16,-2 6-176-16,1 0 0 0,1 2 0 0,1 5 0 15,3-3-240-15,1 2-80 0,1 1 0 0,2 1-16 32,2 1-288-32,1 1-48 0,2-2-16 0,2-2 0 0,2 2-128 15,2-1-16-15,2-3-16 0,2 0 0 0,3-1 64 0,1-3 16 0,3-2 0 16,3 0 0-16,1-4 400 0,4-4 96 0,0 2 16 0,3-6 0 15,2 0-656-15,1-4-128 0,5-2-32 0,0-2 0 16,2 0-640-16,0-5-128 0,0 3-16 0,-4-2-16 16,-2-1 432-16,-5-1 96 0,-5-3 0 0,-3 0 16 15,-3-1 2480-15,-4-5 512 0,-2 0 80 0,-1-1 32 0,-1-2 1200 0,-4 0 240 16,1-3 48-16,-2 2 16 0,-1 4-1568 0,0 3-320 16,0 6-64-16,1 4-16 0,-3 4-544 0,1 5-128 15,0 0 0-15,0 6-16 0,0 2-304 0,-2 3-48 16,2 5-16-16,-1 3 0 0,-1 2-256 0,1 4 0 15,1 3 0-15,-1 1 0 0,4 5 0 0,0-1 0 0,2 3 0 16,1 3 0-16,1-1 0 0,2-1 0 0,0-3 0 0,1 5 0 16,2 1 0-16,0 4 0 15,3 1 0-15,0 3 0 0,1 2 0 0,0-3 0 0,-2 3 0 0,0-6 0 16,-3 0 0-16,-4-3 0 0,-2-6 0 0,-4 0 0 16,-4-3 0-16,-6 2 0 0,-5 0 0 0,-4 1 0 31,-5-3-304-31,-7 5-112 0,-7-2-32 0,-8 3 0 0,-7-1-1136 15,-14 1-224-15</inkml:trace>
  <inkml:trace contextRef="#ctx0" brushRef="#br0" timeOffset="23">22724 3447 23039 0,'-6'0'2048'0,"1"0"-1648"0,1 2-400 0,3 0 0 0,0-2 1072 0,0 0 128 0,-2 0 16 0,-2 3 16 0,0-3 672 0,-1 1 128 15,2 1 16-15,2-2 16 0,2 2-960 0,2-2-192 31,6-2-32-31,0 0-16 0,5 1-592 0,3-4-112 16,5 3-32-16,5-4 0 0,5 1-128 0,3 0-176 0,7 0 48 0,11 2 0 31,14-1-1360-31,9 2-272 0</inkml:trace>
  <inkml:trace contextRef="#ctx0" brushRef="#br0" timeOffset="24">23953 3774 27647 0,'-3'-4'2448'0,"1"1"-1952"15,2 3-496-15,2-2 0 0,-1 1 896 0,1 1 64 16,1-4 32-16,2-2 0 0,1-3-336 0,4-3-64 16,1-1-16-16,2-2 0 0,4-1-128 0,1-4-48 0,1-2 0 15,2-3 0-15,0-1-256 0,-2-1-144 0,2 1 160 0,-2-3-160 16,-3 1 0-16,1-3 0 0,1 1-128 0,-1-1 128 15,-1-1 0-15,0-2 0 0,-1-1 0 0,0 3 144 16,0-3-144-16,0 4 128 0,-1 3-128 16,1 2 128-16,0 4-128 0,-3 3 0 0,0 7 0 0,-4 2 0 15,0 5 288-15,-5 4 32 16,1 4 0-16,-1 3 0 0,-1 3 0 0,0 5 16 16,1 4 0-16,-1 4 0 0,1 1-336 0,1 1 0 0,2 2 0 0,-1-1 0 15,1 1 0-15,0-4 0 0,3-1 0 0,-2-3 0 16,3-2 0-16,0-1 0 0,0-3 0 0,0-2 0 0,0-1 0 15,1-3 0-15,-1-3 0 0,1 0 0 0,-1-3 0 0,0 0 0 16,-1-3 0-16,3 0 128 0,-3-3-128 0,1-3 128 16,0-1-128-16,0-2 128 15,0-2-128-15,1-1 144 0,0-5-144 0,0-1 160 0,2-1-32 0,0-4-128 16,2-2 192-16,-1-3-64 0,1-1-128 0,0 0 0 16,1-2 0-16,0 2 0 0,1 1-128 0,2 5-16 15,-2 1 0-15,-1 6 0 0,0 3 144 0,-4 3 0 0,1 3 0 16,-3 4 0-16,0 0 256 0,-3 3 64 15,0 1 32-15,0 3 0 0,-1 0 0 0,-1 3 0 0,1 2 0 16,-1 3 0-16,0 3-176 0,0 7-48 0,-2 1 0 0,1 4 0 31,0 2-128-31,-2 5 0 0,2 8 0 0,-2 1 0 0,2 2 0 0,0 2 0 16,1 0 0-16,1-5 128 0,-1-2-128 0,2-3 192 0,1-2-192 0,0-2 192 16,2 0-192-16,1 0-176 15,1-2 48-15,0-3 0 0,0-3-672 0,-1-4-128 16,2 0-32-1,-1-3-10592-15,1-5-2128 0</inkml:trace>
  <inkml:trace contextRef="#ctx0" brushRef="#br0" timeOffset="25">25600 2895 14735 0,'0'0'1312'0,"0"0"-1056"0,0 2-256 0,0 2 0 0,0 2 2400 0,2-2 416 0,-1 2 96 0,0 4 16 15,0 8-1616-15,2 7-320 0,2 7-64 0,-2 9-16 16,1 4 624-16,-1-3 112 0,-1 3 16 0,-1-3 16 16,2-1-704-16,-2 0-144 0,1-5-16 0,1-1-16 15,-1-1-608-15,1-3-192 0,1-2 128 0,-3-1-128 16,1 0 0-16,1 2-144 0,-2-3 16 0,0-1 0 15,-1-5-1072 1,1-3-208-16,-1-4-32 0,0-1-16 0,0-6-1392 0,-1-1-288 0</inkml:trace>
  <inkml:trace contextRef="#ctx0" brushRef="#br0" timeOffset="26">25592 2785 16575 0,'-11'-8'1472'0,"2"6"-1168"16,3-2-304-16,1 4 0 0,4 0 3520 0,1 0 640 15,0 0 128-15,0 0 16 0,0 0-2768 0,1 4-544 0,0-2-112 16,3 2-32-16,2-2-352 0,-6-2-80 0,0 0-16 0,27 16 0 16,-16-9-208-16,2 0-32 0,0 3-16 0,1 2 0 15,1 3-144-15,-1-1 0 0,1 2 0 0,1 1 0 16,0 3-192-16,2 0 16 0,-2 1 16 15,1-1 0-15,-1 1-144 0,3 1-16 0,2 4-16 0,1 0 0 16,2 1 48-16,0 3 16 0,6 3 0 0,0-1 0 16,-1-1 80-16,-1-2 0 0,-1 0 16 0,-4-2 0 15,1-3 176-15,-3 1 0 0,-3-1-144 0,-2-1 144 16,-2 0 0-16,-3 1 0 0,-1-2 0 16,-4-2 0-16,-1 2 256 0,-2-1-48 0,-3-1 0 0,-3-2 0 0,-1 1 288 15,-2-6 48-15,-1 2 16 0,-4-1 0 16,-2-2-64-16,-3 1-16 0,-2-3 0 0,-2-2 0 0,-4 0-304 0,0-2-176 15,-2-3 192-15,-3 2-192 16,1 0 128-16,-2-2-128 0,0-1 0 0,2-2 0 0,1 0-224 0,2-3-96 16,2 0-32-16,2-3 0 15,1-3-1520-15,2-1-304 0</inkml:trace>
  <inkml:trace contextRef="#ctx0" brushRef="#br0" timeOffset="27">26573 2879 26719 0,'4'10'1184'0,"-3"-1"240"0,1 4-1136 0,-1-1-288 0,0-4 0 0,0-2 0 15,2 5 560-15,1 2 48 0,1 16 16 0,2 8 0 0,2 8 528 0,0 2 128 16,0 3 0-16,0-5 16 0,-1-1-752 0,-1-5-160 15,-2-5-16-15,-2 1-16 0,0-10-352 0,-1 3 0 16,-1 0-192 0,-1 1 64-1,-1-3-1280-15,-1-1-240 0,-1-3-48 0,0-4-11936 0</inkml:trace>
  <inkml:trace contextRef="#ctx0" brushRef="#br0" timeOffset="28">26377 2762 11055 0,'-8'-10'976'0,"4"7"-784"0,1-3-192 0,2 3 0 16,1 1 5808-16,1 0 1104 0,2 2 240 0,-1-2 32 15,3-2-5168-15,1 1-1040 0,5-4-208 0,3 1-32 16,3 0-384-16,2 0-80 0,4 0-16 0,2-1 0 15,1 1-256-15,4 0 0 16,2-1 0-16,0 0 0 0,1 1 0 0,-1 0-144 16,-1 4 16-16,0 0 0 0,-4 4-16 0,-1 1 0 15,0 2 0-15,-1 5 0 0,1 3 144 0,-1 3 0 16,1 0-144-16,-1 2 144 0,0 2-160 0,-2 2 160 16,-1-3-208-16,-3-1 80 0,-2 1 128 0,-4 1-192 0,1-4 192 0,-3 2-192 15,-1 2 192-15,-3-1 0 16,-2-1-144-16,-1 1 144 0,-3-1-144 0,-1 2 144 15,-3-1-192-15,-4-1 192 0,0-2 0 0,-4 0 0 16,-1-2 0-16,-6 1 0 0,1-2 0 0,-4 2 0 16,-3-5 192-16,0 2-48 0,-2-4-144 0,-3 1 0 15,5-3 0-15,-4-3 0 16,0 2-512-16,-2-5 32 0,1 0 0 0,-1-2-10592 0,1-1-2128 16</inkml:trace>
  <inkml:trace contextRef="#ctx0" brushRef="#br0" timeOffset="29">22748 4981 27647 0,'-5'1'2448'0,"1"2"-1952"0,3-3-496 0,2 0 0 0,0 0 624 0,2 0 16 15,-2 3 16-15,3 0 0 0,1 0 80 0,3 2 16 16,7 0 0-16,2 0 0 0,6-1-272 0,4 0-48 16,5-2-16-16,4 1 0 0,3 0-416 0,6-3 0 15,2 0-192-15,4 0 192 16,-1 2-1344-16,1-4-160 0</inkml:trace>
  <inkml:trace contextRef="#ctx0" brushRef="#br0" timeOffset="30">24299 4470 35935 0,'-8'15'1600'0,"2"-1"320"0,1 0-1536 0,1-1-384 0,3-3 0 0,1-4 0 0,-1 4 288 0,-1 8-16 16,0 8 0-16,-1 11 0 0,2 8 208 0,0 2 32 16,1 0 16-16,0-5 0 0,0-1-384 0,0-5-144 15,1 1 0-15,-1-6 144 0,0-2-272 0,-1 0-64 16,0-5-16-16,1-1 0 16,-2-2-672-16,1-4-128 0,0-2-16 0,1-3-16 15,0-6-1328-15,0-2-256 0</inkml:trace>
  <inkml:trace contextRef="#ctx0" brushRef="#br0" timeOffset="31">24162 4298 35007 0,'-2'-10'3120'0,"1"4"-2496"16,1 1-496-16,1 4-128 0,0-1 512 0,0-2 64 15,2-2 32-15,0-7 0 0,4-3 96 0,2-2 0 0,3-2 16 16,2 1 0-16,3 4-336 16,-1 2-64-16,2 0 0 0,1 1-16 0,0 2-304 0,4 4 160 15,3 0-160-15,0 3 128 0,0 3-128 16,1 3 0-16,3 3 0 0,-1 3 0 0,-2 1 0 16,1 2-144-16,-2 2 144 0,-2 2-160 0,0 1-112 0,-4 0-32 15,-3 2 0-15,-2-3 0 0,-3 5 144 0,-1-4 32 16,-1 2 0-16,-2-1 0 0,-1 1-48 0,-2-3 0 15,-1 0 0-15,-3-1 0 0,0-2 176 0,-1 0-128 16,-1-3 128-16,0 0-128 0,-3-2 128 0,-1 2 0 16,-1-1 0-16,-2-3 0 0,0 1 0 0,-2 2 0 15,0-3 128-15,-1 0-128 0,-2-1 0 0,0 0 0 0,-2 2 0 0,0-1 0 16,0-3 0-16,-1 0 0 0,0 1 0 0,-1-1 0 16,0 1 0-16,-1-2 0 0,0 1 0 0,0-3 128 15,2 1-128-15,-1 2 0 0,1-3 0 0,-1 0 0 16,1 0 0-16,-1 0 0 0,4 0 0 0,-1 0 0 15,3 0 128-15,0 0-128 0,2 0 128 0,1-3-128 16,1 3 160-16,0-1-32 0,2 1-128 0,0-3 192 0,3 3-64 16,-2-2-128-16,0 2 176 0,2-1-176 0,-1 1 160 0,1 0-160 15,1 0 128-15,-1 0-128 0,1 0 0 0,0 0 0 16,1 0 0-16,-1 1 0 0,1-1 0 0,0 0 0 16,0 0 128-16,0 0-128 0,0 0 160 0,0 0 0 15,0 0 0-15,0 0 0 0,0 0-32 0,0 0-128 16,0 0 192-16,0 0-64 0,0 0-128 0,0 0 0 15,0 0 144-15,0 0-144 16,0 0 0-16,24-1 128 0,-17-2-128 0,-1 6 0 0,2 0 0 0,0 0 0 16,0 1 0-16,4 4 128 0,-1 0-128 0,2 2 0 15,3 4 0-15,2 0 128 0,-1 5-128 0,0-1 0 16,2 1 0-16,-1 3 128 0,1-2-128 0,-2 2 0 16,1 3 0-16,-1-3 128 0,0 0-128 0,-1-1 0 0,2 2 0 0,-1-4 0 15,-1 0 0-15,1-1 0 0,1 0 0 0,-1-1 0 16,0 0 0-16,-1 2 0 0,0-3 0 0,-1 0 0 15,0-1 0-15,-3 1 0 0,1-4 0 0,-3 1 0 16,1 0 0-16,0 2 0 0,-4-2 0 0,0 0 0 16,-1 0-256-16,-3-1-64 0,0 0 0 0,-1-2-16 15,1 2-2352-15,-2-4-480 0</inkml:trace>
  <inkml:trace contextRef="#ctx0" brushRef="#br0" timeOffset="32">25375 4225 35935 0,'-5'-6'1600'0,"2"1"320"0,0 1-1536 0,1 3-384 0,0 1 0 0,2 1 0 16,-1 2-256-16,0-2-112 16,-2 4-16-16,-1 1-16 0,-1 4 1104 0,-2 6 240 0,1 0 32 0,-1 5 16 15,1 2-640-15,-1 0-128 0,0 4-32 0,1 2 0 16,0-1-192-16,-2 4 0 0,3-1 0 0,-1 1 0 16,0 3 0-16,0-3 0 0,1 3 0 0,0-4 144 15,0 1-144-15,-1-1 128 16,0-2-128-16,-2 2 128 0,2-2-128 0,0-1 0 0,1 1 0 0,-1-5 0 15,1 2 0-15,0-1 0 16,1-3 0-16,2 2 0 0,0-2 208 0,2-1-32 0,2 1-16 0,1-3 0 0,5 0 64 0,-1-3 16 16,4-3 0-16,3 0 0 0,3-1-48 0,3 0-16 15,2-2 0-15,5-1 0 0,4-2 16 0,1 2 0 16,6-3 0-16,2-2 0 16,7 2 32-16,5-5 16 0,4 2 0 0,-2-3 0 0,0-3-240 0,-3 3-208 15,3 0 32-15,1-1 16 16,0-1-256-16,0 0-48 0,-2-3-16 0,-2-1-11744 15,-4 0-2336-15</inkml:trace>
  <inkml:trace contextRef="#ctx0" brushRef="#br0" timeOffset="33">22775 6616 30399 0,'-3'-4'2704'0,"2"4"-2160"0,2-3-544 0,1 3 0 0,0 0 880 0,1 0 64 16,1 0 16-16,3-2 0 0,1 1-128 15,6 1 0-15,4-3-16 0,3 3 0 0,4 0-352 0,5 0-64 16,3 0-16-16,3 0 0 0,4 0-256 0,0-2-128 16,4 1 0-16,0 1 128 15,3-3-1216-15,-1 2-256 0,-1-2-64 0,-2 3-14224 0</inkml:trace>
  <inkml:trace contextRef="#ctx0" brushRef="#br0" timeOffset="34">24747 5872 23951 0,'-7'0'2128'0,"-1"0"-1696"0,5 0-432 0,-1 0 0 0,1 0 768 0,0 2 64 16,-6 0 0-16,-6-2 16 0,-3 3 496 0,-7 0 80 16,-4 1 32-16,0 1 0 0,-1 2-368 0,-2 0-80 15,0 1-16-15,-3 2 0 0,-1 2-464 0,2 1-80 16,2-2-32-16,2 1 0 0,5 1-416 0,4-3 0 15,3 1 128-15,4-1-128 0,4-3 128 0,4 2 0 16,2-3 0-16,4 0 0 0,1-2 176 0,4 2 16 16,3 0 16-16,2-2 0 0,2 2-16 0,3 0-16 0,2 3 0 0,4 1 0 15,0 0-160-15,4 2-16 16,6 4-128-16,2 3 192 0,2-3-192 0,0 2 0 0,0 2 0 16,2 1 0-16,2-1-320 15,-2 0-64-15,0 1-16 0,-4-3 0 16,-2 0-432-16,-2-1-64 0,0-4-32 0,0 2 0 15,-2-1 416-15,-2 1 64 0,-4-4 32 0,-5 1 0 0,-1 1 416 0,-3 1 128 0,-2 3 0 0,-3 1 0 16,-2 2 448-16,-2 0 112 0,-4 2 16 0,-3-1 0 16,-4 1-160-16,-1-3-32 0,-5-2 0 0,-1 0 0 15,-2-1-80-15,-2-3-32 0,-1 0 0 0,-1 0 0 0,-3-1-400 16,-3 0 0-16,-3 1 0 0,-4-2 0 0,-1 1 0 16,-5-2 0-16,-3 1 0 0,-2-1 0 31,1 0-400-31,-2-4-16 0,0 1 0 0,3-4 0 15,2 2-1264-15,5-5-256 0</inkml:trace>
  <inkml:trace contextRef="#ctx0" brushRef="#br0" timeOffset="35">25262 6442 13823 0,'0'-1'1216'0,"0"1"-960"0,1 0-256 0,-1 0 0 15,0 0 0-15,1-2 0 0,-1 2 128 0,0 0-128 16,1-3-384-16,0 2-112 0,1-1-16 0,-2 2-16 16,0 0-992-16,0 0-192 15,0 0-32-15,0 0-16 0,0 0 1520 0,0 0 240 0,0 0 192 0,0 0-48 16,0 0-144-16,0 0 0 0,19-3 0 0,-17 3 0 15,0 3 0-15,-1-3 0 0,1 2 0 0,-2-1 0 16,-2 2 0-16,1 0 0 0</inkml:trace>
  <inkml:trace contextRef="#ctx0" brushRef="#br0" timeOffset="36">25448 6055 6447 0,'0'-8'576'0,"0"2"-576"0,-1 2 0 0,1 1 0 0,0 3 1792 0,-1-1 240 16,0-1 48-16,-1-4 16 0,0-3-48 0,-1 3-16 16,-2 1 0-16,0 5 0 0,0 1-368 0,-1 5-80 15,0 4-16-15,0 5 0 0,-1 1-1040 0,2 6-208 16,0 4-32-16,1 5-16 0,1 0 112 0,2 4 0 15,2 3 16-15,1-2 0 0,-1 3 464 0,3-3 96 16,-2-1 0-16,1 0 16 0,0 2-560 0,1 1-112 16,-2-6-32-16,0 3 0 0,-1 1-272 0,-1 1-272 0,-1-3 48 15,-2 1 16 1,0 0-1456-16,-2-7-272 0,0-3-64 0,0-3-16 16,0-5-768-16,-1 1-160 0</inkml:trace>
  <inkml:trace contextRef="#ctx0" brushRef="#br0" timeOffset="37">25207 6436 4607 0,'-2'-3'400'0,"-1"0"-400"0,2 2 0 0,1-2 0 0,2 3 6016 0,1-1 1104 16,-1 1 240-16,3-2 32 0,3 2-5152 0,2-4-1040 31,2 2-208-31,3-2-32 0,1-1 112 0,-1 4 16 16,2-2 16-16,-1 1 0 0,0 0-608 0,1 2-128 15,2-2-32-15,-2 1 0 0,2 1-336 0,-2 0 0 0,1 0 0 0,-1 0 0 16,1 1-256-16,2-1-64 0,-1 0 0 0,-2 0-16 31,2 0-1856-31,-1-1-368 0</inkml:trace>
  <inkml:trace contextRef="#ctx0" brushRef="#br0" timeOffset="38">25947 6435 911 0,'0'-2'0'0,"-2"-2"0"0,2 0 0 0,-1 4 0 0,1-2 4032 0,-1 2 704 16,1 0 160-16,-1 0 32 0,-2-4-2496 0,-1 2-512 15,-1-1-80-15,-1-1-32 0,1 2-448 0,-5 1-80 0,1-2-32 0,-4 1 0 16,1 2-528-16,-3 2-96 0,-1 1-32 0,-1 0 0 16,-2 4-352-16,-1-1-80 0,0 1-16 0,-1 4 0 15,3-1-144-15,-2 3 0 0,3-1 0 0,0 4 0 16,-1 1 0-16,2 1 0 0,0 1 0 0,2 1 0 15,1 1 144-15,2 1-144 0,1-3 160 0,4 1-160 16,1-2 352-16,2-2-32 0,4 0 0 0,3-1 0 0,2-2-128 16,2-2-48-16,2-3 0 0,2 1 0 0,2-3-144 0,2-2-272 15,2-4 64-15,2 0 16 16,1-4-192 0,1-2-16-16,2 0-16 0,-2-3 0 0,-1-1-96 0,1-2-32 0,1-4 0 0,-2 0 0 15,-2 0-112 1,0-2-32-16,-2 1 0 0,-2-1 0 0,-1-2 512 0,-2 1 176 0,-2 1 0 0,0-3-144 0,-1 1 784 0,-1 0 176 15,-2 2 16-15,-2 2 16 0,0 1 48 0,-3 1 0 16,0 2 0-16,-3 2 0 0,-1-1-80 0,0 6-16 16,-1 0 0-16,-1 4 0 0,0-2-144 0,1 6-16 0,1-2-16 15,-1 4 0-15,1-2-400 0,1 1-80 16,1 2-16-16,1 1 0 0,0 1-128 0,1 2 0 0,3 2 144 16,-1 0-144-16,2 2 176 0,1-1-48 0,1-1 0 15,1 2 0-15,2 1 0 0,1 1 0 0,0-3 0 0,1 2 0 16,0 1-128-16,-1-2-176 0,0 1 48 0,-1-3 0 31,0 0-608-31,0-2-112 0,-1 3-32 0,0-6 0 0,-1 2-1360 0,-2-3-288 16,0 0-48-16,-1-2-11216 0</inkml:trace>
  <inkml:trace contextRef="#ctx0" brushRef="#br0" timeOffset="39">26439 5885 39615 0,'-8'0'1760'0,"2"0"352"0,1 1-1680 0,3 4-432 0,0-1 0 0,4 2 0 0,-1 0 160 0,-1 4-160 0,1 6 192 0,0 6-192 16,3 9 128-16,0 5-128 0,1 7 0 0,1-1 0 15,-1 2 160-15,2-2-32 16,1-1 0-16,-2-3 0 0,1-1-128 0,1-2-176 15,-1-3 48-15,-1 0 0 16,1 1-368-16,-3 2-64 0,1-2-16 0,0 1 0 16,0-2-1280-16,-1-1-272 0,-2-3-48 0,1-2-12512 0</inkml:trace>
  <inkml:trace contextRef="#ctx0" brushRef="#br0" timeOffset="40">26263 6353 28559 0,'-13'-9'2544'0,"4"5"-2032"0,3-1-512 0,3 1 0 16,4 4 2656-16,2-4 432 0,-1 2 96 0,1-2 16 16,2-2-2432-16,1-3-464 0,1 2-112 0,3-4 0 15,3 4-192-15,-2-2 192 0,2 3-192 0,2 1 192 16,1 2-192-16,2 1 0 0,1 1-192 0,4 2 192 31,1 1-1472-31,2 2-160 0,2 2-32 0,0 0-14768 0</inkml:trace>
  <inkml:trace contextRef="#ctx0" brushRef="#br0" timeOffset="41">26889 6404 34095 0,'-1'-2'1504'0,"-1"0"320"0,2 2-1456 0,2 0-368 0,-1 0 0 0,1-2 0 0,1 1 512 0,0 1 48 16,4-3 0-16,1 1 0 0,2-2 16 0,3 0 16 16,0-2 0-16,1 0 0 0,-1 0-432 0,1 0-160 15,-2-3 0-15,1 3 144 0,-1-2-144 0,0 0 0 16,1 0 0-16,-2 2 0 0,0-4 0 0,0 2-224 16,-1-1 48-16,-1 2 16 0,-3-3-112 0,-1 1-32 15,-3 2 0-15,0-2 0 16,-4-1-96-16,-1 4-32 0,-4 0 0 0,-1-1 0 0,-2 1 80 0,-4 3 16 15,-2 3 0-15,-2 0 0 0,-2 1 336 0,-1 4 256 16,-3 1-32-16,0 0-16 0,0 4-64 0,2 2-16 0,2-1 0 16,2 4 0-16,1-1-128 0,4 3 128 0,1-1-128 0,2 3 128 15,2-2 352-15,2 4 64 0,1 1 16 0,3 1 0 16,0-1 32-16,2 0 16 0,2 3 0 0,1-3 0 16,2 0-304-16,3 1-64 15,0-5-16-15,2 0 0 0,3-1-224 0,1-5 128 0,2 2-128 0,2-2 0 16,2 1-128-16,-1-3-128 0,4-4-32 0,-1 0 0 31,4 0-992-31,-1-2-208 0,2-2-48 0,1-2-14512 0</inkml:trace>
  <inkml:trace contextRef="#ctx0" brushRef="#br0" timeOffset="42">28077 6220 911 0,'3'-5'0'0,"-2"1"0"0,1 1 0 0,0-1 0 16,-1 3 3008-16,-1 1 528 0,1-2 112 0,0 0 0 16,2-2-2048-16,-1 0-432 0,2-2-80 0,-2 1 0 15,1 0 240-15,-3 0 48 0,-1 2 16 0,-2-1 0 16,-1 2-128-16,-2 2-32 0,-1-3 0 0,-2 6 0 0,-3-3-336 0,-2 2-80 0,-1 2-16 16,-1-1 0-16,-2 2-48 0,-3 3-16 0,-2-2 0 0,1 3 0 15,0 2-416-15,1 0-96 0,0 0-16 0,1 0 0 16,4 2-208-1,1-4 0-15,4-1 0 0,2 1 0 0,3-3 0 0,3 0 0 16,0-2 0-16,4-1 0 0,1 2 0 0,2-4 176 16,3 2-48-16,1-1-128 15,2-2 160-15,4 0-160 0,2 0 128 0,2 0-128 0,3 0 192 0,2 0-64 0,1 4 0 0,0-3 0 16,1 4-128-16,-2-1 0 0,-1 2 0 0,1 0 0 31,-1 2 0-31,-1 0 0 0,0 2 0 0,-2-1 0 0,-3 1 0 0,0-1 0 0,0 2-176 0,-3 0 176 31,1-1-544-31,-3 2-32 0,-2 0 0 0,-3 2 0 16,-1-2 80-16,-4 1 16 0,-2-3 0 0,-2 2 0 0,-2-2 480 0,-2 0 240 16,0 1-32-16,-2-1 0 0,-1 0 304 0,0-3 64 15,-1 2 16-15,-1-1 0 0,-1-1-160 0,0 0-48 16,-1-1 0-16,1 0 0 0,-2 1-608 0,0-4-128 16,-1 4-32-16,1-1 0 15,1-4-2048-15,1 2-432 0</inkml:trace>
  <inkml:trace contextRef="#ctx0" brushRef="#br0" timeOffset="43">28389 6329 19343 0,'6'-2'848'0,"-1"0"192"0,0 2-832 0,0 0-208 0,-2 2 0 0,0 0 0 16,-1 3 528-16,3-2 64 0,4 5 16 0,1 3 0 15,2 5 544-15,1 4 96 0,-2 5 32 0,-1-1 0 16,-3 2-704-16,-2 3-144 0,-1 2-32 0,-3 1 0 16,-2 2 240-16,-2 2 32 0,-2 4 16 0,0 2 0 0,-2-5 0 0,-2-2 0 15,1-3 0-15,-1-4 0 0,-1 1-176 0,-1-5-16 16,0 2-16-16,-2-3 0 0,2-1-16 0,-1-4 0 16,1 5 0-16,0-7 0 0,2 2-80 0,0-5-32 15,1-1 0-15,2-6 0 0,1-1-96 0,1-2 0 16,0-3-16-16,3-7 0 0,-2 0 80 0,3-4 0 15,2-3 16-15,-1-4 0 0,0-2-112 0,2-5-32 0,0-3 0 16,2-3 0-16,2-4-192 0,-1-3 128 16,1-4-128-16,1-1 0 0,0 2 192 0,1-7-64 0,2-9-128 0,3-4 192 15,2-2-192-15,1 4 176 0,2-1-176 0,-2 3 160 16,1 7-160-16,0 4 0 0,-1 1 0 0,-1 5 0 16,3 0 0-16,-2 4 0 0,-1 4 0 0,-1 5 0 15,1 5 0-15,-2 3 0 0,0 5 0 0,0 2 0 16,1 2 0-16,-2 1 0 15,1 6 0-15,0-1 0 0,0 4 0 0,0 4-144 0,1-1 144 0,0 6-160 0,-2 1-160 16,2 2-16-16,0 4-16 0,1 4 0 0,0 4 48 16,1-1 16-16,2 4 0 0,0 3 0 15,0 2 32-15,0-2 0 0,-4-4 0 0,-2-1 0 16,2 1 256-16,-5-2-160 0,-3-1 160 0,-3-5-128 16,-3 2 128-16,-3-4 176 0,-2-4-48 0,-1 2 0 15,-2-3 256-15,-3 3 64 0,-1-2 0 0,-1-2 0 16,-3 0-224-16,-1-1-32 0,-3 0-16 0,-1 0 0 0,-1-3-176 0,-1 2 0 15,-2-2 0-15,2 0 128 0,0-3-128 0,0-3 0 16,1 0 0-16,1-3 0 0,1-1 0 0,1 1-144 16,0-4 144-16,1 1-208 15,2 0-1392-15,2 1-256 0,3 0-64 0,1 0-16 16,3 2-1776-16,1 0-336 0,3 2-80 16,0-2-6176-16</inkml:trace>
  <inkml:trace contextRef="#ctx0" brushRef="#br0" timeOffset="44">29554 6142 24879 0,'-3'-4'2208'0,"2"1"-1760"0,0 0-448 0,-1 3 0 0,2 0 1536 0,-2 0 208 15,-1-4 48-15,-1 2 16 0,-4-4-336 0,-2 2-80 16,-3-2-16-16,-3 0 0 16,-3 3-608-16,-1 2-128 0,-1 1-32 0,-1 4 0 0,-2 2-384 0,0 1-80 15,-1 4-16-15,-1 3 0 0,1 2-128 0,1 1 0 16,0 3 0-16,2 0 0 0,0 2 0 0,-1 0 0 0,3 2 0 16,2-2 0-16,2 0 0 0,2 1 240 0,3-5-48 0,2 2 0 15,3-4 64-15,3-1 0 0,1 1 0 16,4-4 0-16,0-2-256 0,4-2 0 15,2-2 0-15,2-1 0 0,3-1 0 0,2-4 0 0,2 0-192 0,3-4 192 32,1-2-448-32,1 0 32 0,2-4 0 0,-1-3 0 0,-2 1 0 15,0 0 0-15,-3-3 0 0,-1 1 0 16,-1-2 288-16,-2-3 128 0,-2 3-128 0,-1 0 128 16,-1 0 240-16,-1-2 128 0,-2 2 16 0,-1 0 16 0,-1 1 240 15,0 5 64-15,-2 1 0 0,-2 3 0 16,0 5-384-16,-1-2-80 0,-1 7-16 0,-2 1 0 0,2 5-80 15,-1 2-16-15,-1 1 0 0,2 0 0 0,-1 2-128 0,2 1 0 16,0 0 0-16,0 3 0 0,1-3 0 0,1 2 0 16,1 0 0-16,0 0 0 0,1-3 0 0,1 2 0 15,1 1 0-15,0-5 0 0,2 3-352 0,1 0 0 16,-1-1 0-16,1-1 0 16,-2-3-1120-16,2 0-208 0,0 0-48 0,-2-3-14656 0</inkml:trace>
  <inkml:trace contextRef="#ctx0" brushRef="#br0" timeOffset="45">30244 6100 22111 0,'0'-6'1968'0,"0"2"-1584"0,1 2-384 0,-1-1 0 0,0 3 2528 0,0-1 416 0,0-2 96 0,0-3 16 0,0-2-1136 0,-1-2-240 16,-2 0-32-16,-1-4-16 0,-1 3-928 0,-2-1-192 16,0 1-48-16,-5-1 0 0,1 3-464 0,-3 1 128 15,-3 2-128-15,-1 3 0 0,-3 3 0 0,-1 4-256 16,-3 2 48-16,-2 7 16 0,-2 3 48 0,0 5 16 16,0 2 0-16,-1 5 0 15,3 6 128-15,-2 1 0 0,0 3 0 0,2 3 0 0,3-2 128 0,3-1 16 16,3-4 0-16,4-5 0 0,3-1 160 0,2 1 16 15,3-7 16-15,3 3 0 0,1-3-96 0,4 0-32 16,0 0 0-16,4-3 0 0,2-3-208 0,2 0 0 16,1-4 0-16,2 1 0 0,2-6-208 0,0-1-144 15,3 1-32-15,1-5 0 16,1-1-2048-16,2-1-400 0,4-1-96 0,1-4-16 0</inkml:trace>
  <inkml:trace contextRef="#ctx0" brushRef="#br0" timeOffset="46">30330 6419 11343 0,'0'-2'240'16,"0"-2"48"-16,1 1 16 0,-1 3 32 0,2-2-336 0,-1 2 0 0,-1 0 0 0,1 0 0 0,0-1 2048 0,1 1 320 15,0 0 80-15,-2 0 16 0,0 0-160 0,0 0-16 16,0 0-16-16,0 0 0 0,0 0-1456 0,0 0-304 15,20-7-48-15,-16 7-16 16,-1 0-736 0,1-2-160-16,0 2-16 0,-1-1-16 0,1-2-96 0,0 3-32 15,1-3 0-15,-2 0 0 0,2-1 1680 0,2 2 336 0,0-4 64 0,0-2 0 16,2 2 304-16,1-3 48 0,1 1 16 0,1-3 0 0,3 2-944 0,0-5-176 16,1 2-32-16,2 0-16 15,1-3-528-15,0 1-144 0,-2-1 0 0,-1 2 0 0,-1-2 0 0,0 1-320 16,-1 0 64-16,-2 0 16 0,-2 2-48 0,-2-2-16 0,0 2 0 15,-3 0 0-15,-2 1 304 0,0 0 0 0,-3 1 0 0,-1 0 0 16,-3 4 160-16,-1-2 32 0,-2 3 16 0,-3 2 0 16,-4 3-208-16,-2 0 0 0,-1 3 0 0,-3 4 0 15,-4 3 0-15,-3 5-192 0,-1 3 192 0,-2 2-160 0,-1 5 160 16,3-2 0-16,1 5 0 0,2 0 0 0,4 0 0 0,1 1 0 16,4-1 0-16,2 1 0 15,3-1 256-15,3-2 96 16,0-1 16-16,3 0 0 0,3 1-144 0,3-4-32 15,1-2 0-15,5-2 0 0,0-2-192 0,3-3 0 0,2-1 0 0,3-3 0 32,4-3-912-32,3-2-128 0,6-1-32 0,5-3-16032 0</inkml:trace>
  <inkml:trace contextRef="#ctx0" brushRef="#br0" timeOffset="47">31669 6005 26719 0,'0'-3'2368'0,"2"0"-1888"0,-1 3-480 0,0-3 0 16,0 3 848-16,0-2 80 0,2-2 16 0,1 0 0 16,2-2 672-16,0-3 144 0,3-1 32 0,-2 2 0 15,1 0-1168-15,-1 0-240 0,-1 0-32 0,0 2-16 16,-1 2-16-16,-1-2 0 0,-2 4 0 0,1-2 0 15,-3 4-16-15,0-2-16 0,-1 2 0 0,-2 2 0 16,0-1-48-16,-4 4-16 0,0-1 0 0,-3 2 0 16,-1 2-96-16,-4 0-128 0,0 2 176 0,-3 2-176 15,-1 1 160-15,-2-1-160 0,-1 4 128 0,0-3-128 0,3 0 144 0,-2 2-144 16,-4-1 160-16,2 1-160 16,2-2 0-16,1 2 128 0,4-5-128 0,2-1 0 0,3 0 0 0,4-2 0 15,1-1 0-15,2-1 0 0,1 0 0 0,2 1 0 16,1-2 0-16,1-1 0 0,1 2 0 0,0-1-208 15,1 0 32-15,0-1 16 0,2 2 32 0,0-1 0 16,3 0 0-16,-1 1 0 0,2-2 128 0,1 4 0 16,1 0-144-16,1 2 144 0,2-2-176 0,0 4 48 15,1-1 0-15,1 2 0 0,2 1 128 0,-2-1 0 0,0 2 0 0,-3-2 0 16,0 2-336-16,-2-2-48 0,-1 3 0 0,-3-3 0 16,-1-1 64-16,-1 2 0 15,-1-1 0-15,-3 1 0 0,1-1 320 0,-4-2 0 16,1 0 160-16,-1 0-160 0,-2 1 352 0,0-1-32 0,-2-3-16 0,0 2 0 15,-2-1-304-15,0-3 128 16,-2 4-128-16,-1-3 0 0,-3 0 0 0,-2 0 0 0,0 1-240 0,-3-1 80 31,2 0-704-31,-1-2-144 0,-2 2-16 0,1-5-9792 0,2 2-1936 0</inkml:trace>
  <inkml:trace contextRef="#ctx0" brushRef="#br0" timeOffset="48">31795 6309 30399 0,'2'-4'2704'0,"-1"-1"-2160"0,1 4-544 0,0 1 0 0,0 0 1280 0,2-2 160 0,1-1 32 0,1-1 0 15,4-3-400-15,2 1-80 0,3-3-16 0,1-1 0 16,0 0-656-16,0-1-128 0,0 1-16 0,0 0-16 31,0 1-160-31,-1-4 0 0,0 3 144 0,0-2-144 0,-3 2 0 0,1-1 0 16,-2 1-192-16,-2 3 64 15,-2-2-288-15,-2-1-48 0,-1 4-16 0,-3-3 0 0,-1 5 160 0,-3-3 48 16,-3 1 0-16,-1 1 0 0,-1 1 272 0,-3-2 0 0,-2 4 0 0,-5 0 0 16,0 2 0-16,-2 0-128 0,-1 2-16 0,-1 3 0 15,-1 1 144-15,1 4 0 0,0-1 0 16,1 6-128-16,1-1 128 0,0 1 0 0,4 2 0 0,0 0 0 15,3 1 0-15,-2 3 0 0,1-1 0 0,1 1 0 16,-1 1 0-16,0 0 0 0,1 2 0 0,2-2 0 16,-1 1 208-16,4 3 80 15,0-1 16-15,3-2 0 0,3 2-304 0,2-3 0 0,4 3 0 0,2-5-11024 16,3 1-2304-16</inkml:trace>
  <inkml:trace contextRef="#ctx0" brushRef="#br0" timeOffset="49">32337 6195 27647 0,'0'-6'2448'0,"1"2"-1952"0,1-2-496 0,-1 4 0 0,-1 0 480 0,1 0 0 16,-1-2 0-16,1-4 0 0,-1-5 608 0,0 3 112 0,-1-2 16 16,-3 2 16-16,-2 1-656 0,-3 6-144 0,-2 3-32 0,-2 3 0 15,-2 6-400-15,-1 1-176 0,-4 5 16 0,0 1 0 16,-2 4 160-16,0 2 0 0,-1 5-144 0,0-1 144 16,2 0 0-16,1 1 0 0,3-1 0 0,3-4 128 15,3 3 64-15,4-5 0 0,1 1 0 0,2-1 0 16,3-4-192-16,2-1 0 0,3-2 0 0,2 0 0 15,0-5-192-15,1-3-80 0,3 0-16 0,0-1 0 16,1-2-32-16,3-2 0 0,-1-2 0 0,3-2 0 16,1-1-208-16,0-2-48 0,0 1-16 0,-1-4 0 15,2-3-560-15,-2 4-128 0,0-6 0 0,-1 1-16 16,-2-2 416-16,0 1 96 0,-2-3 16 0,-1 0 0 0,-2 1 1120 0,0 3 224 16,-1 0 64-16,-2 2 0 0,0 4 1008 0,-3 2 208 15,1-2 32-15,-2 6 16 0,0-2-160 0,-1 2-16 16,0-1-16-16,0 2 0 0,-1 1-992 0,0 0-192 15,1 1-32-15,-1 2-16 0,-1-1-336 0,2 2-144 16,0-4 128-16,0 0-128 0,0 0 0 0,0 24 0 16,0-14 128-16,2 0-128 0,-1-1 0 0,0 4 0 0,0 0 0 15,2-1 0-15,-2 1 0 0,2 0 0 16,-1 0 0-16,0 0 0 16,1-1-400-16,1 1-16 0,-1-1 0 0,1-2 0 15,0 0-1680-15,0-1-336 0</inkml:trace>
  <inkml:trace contextRef="#ctx0" brushRef="#br0" timeOffset="50">32556 6274 28559 0,'-5'9'2544'0,"0"1"-2032"0,3-4-512 0,0 0 0 0,2-2 608 0,-1 2 32 0,-3 4 0 0,-1 9 0 0,-1 0 384 0,0 9 64 16,-1 0 32-16,2 0 0 0,0-2-688 0,1-1-144 15,2-3-32-15,0-2 0 16,1-1-80-16,1-3-32 0,0-4 0 0,1 1 0 0,1-4 112 0,-1 0 0 0,0-3 16 0,0-1 0 16,2-2 496-16,-2-1 80 0,1-2 32 0,0-2 0 15,0-2-304-15,1-2-64 16,-1 0-16-16,1-4 0 0,0-3-32 0,1-1 0 0,1-4 0 0,0-5 0 15,2-1-144-15,0-4-16 0,1-3-16 16,0-1 0-16,0 0-96 0,1-3-32 0,1 2 0 0,0-1 0 16,-2 3-160-16,1 3 0 0,-2-1-192 0,2 1 192 31,-2 2-240-31,0 5 80 0,-2 5 16 0,0-4 0 0,1 2 144 16,0-7-208-16,1 3 80 0,2-1 128 0,-2 2-192 0,2 4 192 0,0 1-160 0,-1 3 160 0,0 1-384 0,-1 3 32 15,1 2 0-15,-2 2 0 16,0 4-384-16,-1 1-80 0,0 4-16 0</inkml:trace>
  <inkml:trace contextRef="#ctx0" brushRef="#br0" timeOffset="51">33100 6226 5519 0,'0'-12'496'0,"0"2"-496"0,0 1 0 0,-1 1 0 0,1 4 5504 16,0 0 1024-16,0 2 192 0,-1-2 32 0,-1-6-4288 15,0-1-864-15,-2 0-160 0,-1-2-32 0,-3 5-1120 0,-2 0-288 16,-3 3 0-16,0 2 0 16,-2 5-256-16,-1-2-160 0,-3 6-32 0,-1-1 0 0,1 6 304 0,-4-1 144 15,2 6-160-15,-1 0 160 0,-1 5 192 0,-1 2 144 16,2-1 32-16,1 1 0 0,2 2-16 0,1 0 0 16,2 0 0-16,0-3 0 0,3 0 160 0,2 0 16 15,4 1 16-15,2-1 0 0,2-3-272 0,4-1-48 16,2 2-16-16,2-4 0 0,2 0-208 0,3-1 0 0,0 1 0 15,4-4-160 1,-1-2-640-16,3-1-128 0,2-2-32 0,0-1 0 16,1 1-1984-16,1-5-416 0</inkml:trace>
  <inkml:trace contextRef="#ctx0" brushRef="#br0" timeOffset="52">33394 5595 26719 0,'-3'9'2368'0,"-1"1"-1888"0,0 0-480 0,3-1 0 0,2-3 288 0,-2 1-32 16,0 8-16-16,-3 7 0 0,-1 9 688 0,-1 10 144 15,-2 7 16-15,1 3 16 0,0 0-736 0,0-3-160 16,1 4-16-16,1-2-16 0,2-1-176 0,0-1 0 0,2 1 0 16,1 0 0-16,0-5 0 0,1-4 0 0,0-4 0 15,1-2 128-15,0-3 0 0,1-5 0 0,-1 0 0 0,0-2 0 16,1-5 384-16,-1 1 80 0,1-3 16 0,-2-1 0 16,0-2 112-16,1-2 32 0,-2-3 0 0,0-5 0 15,1-2-96-15,-1-2-16 0,0-1 0 0,0-4 0 16,0-1-256-16,0-6-48 0,0-1-16 0,0-3 0 15,1 0-192-15,0-6-128 16,2-3 128-16,-1-1-128 0,2-5 0 0,-2 3 0 16,3-4 0-16,0 3 0 0,2 4 0 0,-1 4 0 0,1 5 0 0,-1 4-128 0,0 5 128 0,2 3 128 15,-1 4-128-15,2 0 176 16,0 4 144-16,1 2 16 0,1 1 16 0,0 2 0 16,1-1-64-16,2 2-16 0,-2 0 0 0,2 0 0 0,1 0-272 0,-2-1 0 15,2 1 0-15,-1-2 0 16,-2 0 0-16,0 0 0 0,1-4 0 0,-3 2 0 0,-1-3-240 0,3 0-96 15,0 0-32-15</inkml:trace>
  <inkml:trace contextRef="#ctx0" brushRef="#br0" timeOffset="53">22843 8281 7359 0,'-19'0'656'0,"7"-2"-528"0,1-1-128 0,3 3 0 0,5 0 5040 31,1 0 976-31,1 0 192 0,-1-1 32 0,-2 1-3872 0,-2-2-768 16,1 0-144-16,0 0-48 0,2 2-640 0,5-3-144 15,1 2-32-15,5-1 0 0,3 2-464 0,4-3-128 16,5 2 0-16,4-1 0 0,8-2 0 0,6 0 0 16,4 2 0-16,2-2 0 0,4-1 0 0,2 1-160 15,-1-2 160-15,-2 2-208 16,-1-2-944-16,-2 3-192 0,-1 0-48 0,1 1-13520 0</inkml:trace>
  <inkml:trace contextRef="#ctx0" brushRef="#br0" timeOffset="54">24844 7792 35935 0,'-3'-7'3200'0,"2"1"-2560"16,1 3-512-16,1 0-128 0,0 2 560 0,1-2 80 15,-1-5 32-15,1-2 0 0,1-6-480 0,0-4-192 16,1-4 128-16,0 1-128 0,0 1 0 0,-3-3-304 16,0 3 48-16,-2-3 16 15,-2 3-272-15,-2 2-48 0,-2 1-16 0,0 0 0 16,-3 4 16-16,0 0 0 0,-1 4 0 0,-2 2 0 0,1 2 816 0,0 4 176 0,0 0 16 15,0 3 16-15,-4 1 32 0,-3 2 0 0,-2 6 0 0,0 4 0 16,-2-1-368-16,-3 6-128 0,0 5 0 16,-1 0 0-16,1 8 0 0,-3 4 0 0,0 3 0 0,0 5-160 15,2 3 160-15,2-1 0 0,3 0 0 0,2 4-128 16,3-5 128-16,3 1 0 0,4-5 0 0,4 7 0 16,1 0 0-16,4 0 176 0,1 2-48 0,4-5 0 0,2-3 0 0,1-3 0 15,3-3 0-15,3-4 0 16,0-3-128-16,2-2 0 0,1-4 0 0,1 0 0 15,4-3 0-15,1 0-144 0,0-6 144 0,1 2-208 0,1-5 48 0,-2-2 16 0,2 0 0 0,-2-5 0 32,0 0-1296-32,-1-3-256 0,-1-2-48 0,0-2-12848 15</inkml:trace>
  <inkml:trace contextRef="#ctx0" brushRef="#br0" timeOffset="55">25268 7529 24879 0,'0'-19'1088'0,"0"4"256"0,0 2-1088 0,0 6-256 0,1 5 0 0,-1-2 0 0,1 1 736 16,0 0 96-16,1-6 0 0,0-1 16 0,-1 0-16 0,2 4-16 16,-2 0 0-16,-1 2 0 0,-1 4 144 0,1 1 16 15,-1 8 16-15,-2 1 0 0,1 6-432 0,-2 6-96 31,0 7-16-31,-1 4 0 0,0 5-64 0,0 3 0 0,0 4-16 0,-1 2 0 0,0-1-80 0,-1 3-16 0,-1-4 0 32,1 1 0-32,-1 3-64 0,1 0-16 0,0 2 0 0,-1 0 0 15,1-1-192-15,1-1 0 0,1-2 0 0,0-3 0 16,0-3 0-16,0 0 0 0,1-3 0 0,2-3 0 31,0-3-304-31,2-4-96 0,2-3-32 0,1-9-10880 0,2-4-2176 0</inkml:trace>
  <inkml:trace contextRef="#ctx0" brushRef="#br0" timeOffset="56">25650 8086 23951 0,'-3'-6'2128'0,"2"2"-1696"16,0 0-432-16,0 4 0 0,1-2 1904 0,-2 2 288 15,1-4 64-15,-3-1 16 0,1-1-1008 0,-5 1-208 16,0 0-32-16,-5 4-16 0,0 2-352 0,-3 5-64 16,-3 3-16-16,-2 5 0 0,-2 2-432 0,-1 5-144 15,-1-2 0-15,2 6 0 0,-1 0 0 0,1-2 0 16,2 2 0-16,2 0 0 0,3-5 0 0,4 1 0 0,1-4 0 0,2 0 0 16,3-3 320-16,2 1-32 0,2-5-16 0,2 0 0 15,1-2-144-15,1-4-128 0,3 0 192 0,0-2-192 16,3-2 208-16,0-2-64 0,3-2-16 0,1 0 0 15,0-2-128-15,2-3 0 0,2-1 0 0,1 1 128 16,0-4 48-16,-1 1 0 0,0-1 0 0,-2 4 0 16,1-4-176-16,-4 3 0 0,0 0 0 0,-1 2 0 15,0-1 128-15,-1 2 0 0,-3 3 0 0,0 2 0 0,-1-2 16 16,-1 4 0-16,1 1 0 0,-2 2 0 0,1 3-144 0,0-3 160 16,1 6-160-16,0 1 160 15,2 0-160-15,-2 2 0 0,2-2 0 0,0 2 0 0,0 1 0 0,0-3 0 16,1 2 128-16,-1-2-128 0,1 2 0 0,-1-3 0 15,2 1 0-15,-2 0 0 16,1-2 0-16,-1 0 0 0,0-2 0 0,1-2 0 0,-3 1-352 0,1-5 0 16,0 1 0-16,2-1 0 15,-1-1-1184-15,-1-4-256 0</inkml:trace>
  <inkml:trace contextRef="#ctx0" brushRef="#br0" timeOffset="57">26266 7975 31327 0,'7'-13'1392'0,"-3"5"272"0,-1 0-1328 0,1 6-336 0,-1-2 0 0,-2 4 0 0,0-2 528 0,2 0 48 0,-1 0 0 0,2-4 0 0,-1 2-288 16,-1-1-48-16,-1 4-16 0,-4-2 0 0,-2 6 48 0,-2-2 16 31,-2 4 0-31,-3 1 0 0,-3 0 16 0,-1 2 0 16,-2 2 0-16,-3 1 0 0,-3-1 96 0,-1 2 32 15,1-2 0-15,-1 2 0 0,-1 1-32 0,5-3 0 0,4-3 0 0,-2 2 0 16,2-2-160-16,1 2-48 0,1-3 0 0,5 0 0 0,3-3-48 0,2-2-16 16,2 1 0-16,2-2 0 15,2 0-128-15,0-2-176 0,4 1 48 0,0 1 0 16,3-3-304-16,0 3-48 0,1 0-16 0,2 0 0 16,3 0 336-16,2 0 160 0,1 0-160 0,0 3 160 0,-2-3 0 0,1 1 0 15,4 2 0-15,-1 0 0 0,-1-1 0 0,-2 0 0 0,-2 3 0 16,-2-2 0-16,-2 3 0 0,0 2 0 0,-3 1 0 0,0-1 0 15,-1 3 0-15,-3 2 0 0,-1-1 0 0,-2 0 0 16,-2 2 0-16,0 1 0 0,0-2 0 0,-3 2 0 16,-2 0 0-16,0 1 0 0,0-2 0 0,-5 1 0 15,1-2 208-15,-1 2 48 0,-2-1 0 0,-2-2 0 16,0 0 64-16,-1-2 32 0,1 3 0 0,-1-1 0 16,-3-2-128-16,1 0-32 0,4-1 0 0,-1-3 0 31,0 0-400-31,0 0-96 0,1-5-16 0,3-1-11616 15,3-1-2336-15</inkml:trace>
  <inkml:trace contextRef="#ctx0" brushRef="#br0" timeOffset="58">26784 7861 35935 0,'-4'-5'1600'0,"0"1"320"0,1 1-1536 0,0 3-384 0,1 0 0 0,-1 0 0 15,2 0 352-15,-4 0 0 0,-1 2 0 0,-4-1 0 16,-4 3-352-16,-2 1 0 0,-4 2-160 0,-1 2 160 31,-3 1-960-31,-1 0-64 0,-1 2-32 0,-1 0 0 16,0 1 208-16,1-1 32 0,0 1 16 0,2-4 0 0,3 1 800 0,1-1 0 0,4 1 144 0,1-4-16 15,4 0 432-15,3 0 80 0,0 1 0 0,2-4 16 16,1 1-384-16,3-1-80 0,0 0 0 0,1 0-16 16,2 0-544-16,2 0-96 0,1 1-32 0,1-2 0 15,-1 2-16-15,4 2 0 0,1 0 0 0,0 0 0 0,3 1 512 0,1 0 208 16,2 3-16-16,2 1 0 0,2-1-48 0,-1 2-16 16,2 2 0-16,-3-2 0 0,-2 1-128 0,-1-1 160 15,0 0-160-15,-3 4 160 0,0-2 512 0,-4 2 96 16,-2 0 32-16,-2 1 0 0,-2-3 144 0,-2 2 16 15,-1 3 16-15,0-1 0 0,-2-4-592 0,-1 4-112 16,-2-2-16-16,-1 3-16 0,-1 1-240 0,-3 1 0 0,1-3 0 16,-2 0 0-1,0-1-496-15,1-3 16 0,1-5 0 0,-2 0-10656 16,2-3-2112-16</inkml:trace>
  <inkml:trace contextRef="#ctx0" brushRef="#br0" timeOffset="59">27067 8127 43311 0,'0'2'3840'0,"-1"2"-3072"0,-2 3-608 16,1 0-160-16,0-3-192 0,2 0-64 0,0 4 0 0,-2 3-16 0,0 2 80 0,-2 10 0 15,-2 4 16-15,-2 1 0 16,-2-2-512-16,2-1-96 0,-2-3-32 0,0-3 0 15,0-2-1360-15,0-2-288 0,1-1-48 0,0-6-12192 0</inkml:trace>
  <inkml:trace contextRef="#ctx0" brushRef="#br0" timeOffset="60">26923 7741 29487 0,'2'-19'2624'0,"-1"6"-2112"15,0 0-512-15,0 4 0 0,1 4 2336 16,-1 3 352-16,1 0 80 0,1-4 16 0,2-4-1824 0,2-3-352 16,2 1-80-16,-1-2-16 0,2 3-512 0,0 4-272 0,0 3 16 0,-1 2-17888 15</inkml:trace>
  <inkml:trace contextRef="#ctx0" brushRef="#br0" timeOffset="61">27623 8003 25791 0,'0'-2'2304'0,"0"-2"-1856"0,0 4-448 0,0-3 0 0,2 3 1920 0,-2-1 304 0,1 1 48 0,0-2 16 31,0-1-2496-31,2 2-496 0,-2-5-112 0,0 0-16 0,-1-1 832 0,-1 1 320 0,0 0 0 0,0-3-16 16,-3 3 688-16,1 1 144 0,-2-1 16 0,-1 1 16 31,0 1-16-31,-1 1 0 0,-2-2 0 0,-2 4 0 16,0-3-768-16,-3 4-144 0,-1 0-48 0,-3 4 0 15,-1-1-192-15,-1 3 128 0,-2 4-128 0,-1 3 0 16,0 3 0-16,1 2 0 0,1 5 0 0,1-1 0 16,0 5 0-16,3-1 0 0,1 2-144 0,1 1 144 15,2-1-320-15,0 2 16 0,3-2 16 0,2 1 0 0,2-2 96 16,1-1 32-16,2-1 0 0,2 0 0 0,3-3-32 0,2 0 0 15,1-3 0-15,4 0 0 16,-1-3-544-16,5-1-112 0,-1-1-32 0,3-5-10064 16,1-3-2000-16</inkml:trace>
  <inkml:trace contextRef="#ctx0" brushRef="#br0" timeOffset="62">28025 8127 35007 0,'3'-16'1552'0,"-2"6"320"0,1 1-1488 0,0 0-384 0,-1 6 0 0,-1 2 0 16,0-2 416-16,0-1 16 0,1-2 0 0,-1-5 0 15,-1 1 320-15,-3 0 64 0,-1 0 16 0,-2 4 0 16,-3 4-704-16,-2 2-128 0,-2 5 0 0,-21 6-496 31,17 0 0-31,-3 2 0 0,-2 2 0 0,6-1 336 0,-3 4 160 0,-1 2-160 0,0 5 160 16,3-3 256-16,0 3 160 0,2 1 32 0,3-1 0 0,2 1-128 15,2-2 0-15,2-1-16 0,2-1 0 0,1-2-304 0,1-3 0 16,3 0 128-16,0-2-128 0,4-2 0 0,0-1 0 16,2-2-208-16,1-4 80 0,2-2-144 0,1-2-32 15,1-2 0-15,2-2 0 16,-1-2 48-16,1-2 0 0,2-4 0 0,-1 1 0 16,0-3-256-16,-1-2-64 0,1 2 0 0,-2-4 0 0,-1 0 240 0,0-2 32 15,-1 1 16-15,-2 1 0 0,-1 4 128 0,-1-1 32 16,-1 5 0-16,-4 1 0 0,2 4 496 0,-4 3 96 15,-1 0 32-15,1 2 0 0,-2 2 272 0,-1 3 64 16,1 5 16-16,1 0 0 0,-1-1-608 0,2 4-240 16,1-3 176-16,1 2-176 0,1 1 0 0,1-5 0 0,1 2 0 0,0 0 0 15,1-4 0-15,0 0 0 0,2 0 0 0,0-2 0 32,2-1-592-32,1-1-112 0,2-4-32 0,2 0-10432 0,0 0-2080 0</inkml:trace>
  <inkml:trace contextRef="#ctx0" brushRef="#br0" timeOffset="63">28556 7276 35935 0,'-4'-3'3200'0,"0"1"-2560"0,1 4-512 0,0 1-128 16,2 1 496-16,0 2 80 0,1 0 0 0,-3 4 16 0,1 6-592 0,-3 6-336 15,0 9 32-15,-3 8 16 0,2 4 288 0,-1 5-160 0,-2 3 160 16,3-1-128-16,0 4 128 0,0-1 128 16,1-3-128-16,1-1 176 15,-1-2 368-15,0 1 80 0,0 1 16 0,-1-4 0 0,1-3-224 0,-3 1-32 0,0 2-16 0,-2-3 0 16,0-1-368-16,0-4 144 0,-1-3-144 16,1-4 0-1,1 1-336-15,1-6-176 0,0 1-48 0,1-2-17088 16</inkml:trace>
  <inkml:trace contextRef="#ctx0" brushRef="#br0" timeOffset="64">29426 7542 30399 0,'-5'-19'1344'0,"2"6"288"0,0 4-1312 0,1 2-320 0,2 5 0 0,0 2 0 16,1 0 704-16,-1 0 64 0,1-1 0 0,0 2 16 0,2 4-144 16,-1 5-16-16,1 6-16 0,-2 7 0 0,1 7 48 0,-2 5 16 15,0 6 0-15,0 3 0 0,-2 3-384 0,0 4-80 16,-2 0-16-16,-1 3 0 0,-1 3-192 0,-2 0 0 15,1 2 0-15,-1-2 0 16,0-5 0-16,2-2 0 0,-2-5 0 0,2-5 0 0,1-5 0 16,1-7 0-16,2-2-160 0,-1-4 160 0,2-6-384 0,1-1 0 15,-1-2 0-15,1-6-10720 16,0-3-2144-16</inkml:trace>
  <inkml:trace contextRef="#ctx0" brushRef="#br0" timeOffset="65">29267 7402 35935 0,'-4'-12'3200'0,"0"1"-2560"16,3 6-512-16,2 5-128 0,1 0 768 0,0-3 144 0,0-5 32 0,1-4 0 16,2-2-560-16,2-5-128 0,3 3 0 0,1 0-16 15,2 1-112-15,0 4 0 0,2 0-128 0,1 3 192 16,2 2-192-16,0 0 176 0,3 2-176 0,1 2 160 15,2-1-16-15,2 6 0 0,0-1 0 0,0 4 0 16,-2 1-144-16,0 0 128 0,-3 3-128 0,-1 1 128 16,-2 3-128-16,-2 1 0 0,-2-2 0 0,-2 3 0 0,-1 3 0 15,-2-3 0-15,0 2 0 0,-2 2 0 16,-1 1 0-16,1-1 0 0,-2 1 0 0,-3-1 0 16,3 2 0-16,-3-3-144 0,0 3 144 0,-2-4 0 0,0 0 0 0,-2-1-128 15,0 0 128-15,-2 1 0 0,-1-2 0 0,-1-3 0 16,-1 2 0-16,-3-2 0 0,-1 0 128 0,-2-1 0 15,-2 1-128-15,-1-3 192 0,-2 2-192 0,-4-2 144 16,-1-1-144-16,0 1 128 0,-2-4-128 0,0 0 160 0,-1 0-160 16,0-2 160-16,0 0-160 0,1-1 0 0,-1 2-160 0,1-1 160 15,3-2-288-15,-1 2 32 0,4-1 16 0,1-2 0 32,3 1-912-32,3-2-192 0,1 3-48 0,3-2-15520 0</inkml:trace>
  <inkml:trace contextRef="#ctx0" brushRef="#br0" timeOffset="66">29942 7318 29487 0,'-4'-1'2624'0,"0"1"-2112"0,3 3-512 0,0-1 0 0,1 0 768 0,-1 2 64 0,-1 2 0 0,-1 3 0 0,-2 7-576 0,-1 2-96 16,-2 8-32-16,1 6 0 0,-1 3 336 0,2 5 64 0,0 2 16 0,0 1 0 15,-2 5 208-15,2 0 32 0,-1 3 16 0,-1 1 0 16,1-1-304-16,0-1-64 15,-2 7-16-15,0-2 0 0,1-5-416 0,0 1 0 0,0-1 0 0,0-2 0 32,1-4-512-32,1 0-128 0,-1-6-16 0,4-6-10560 0,0-1-2112 0</inkml:trace>
  <inkml:trace contextRef="#ctx0" brushRef="#br0" timeOffset="67">30209 7966 23039 0,'1'-10'2048'0,"-1"4"-1648"16,0 0-400-16,0 2 0 0,0 2 3520 0,0 0 640 16,0 2 112-16,-1 0 16 0,0-2-3344 0,-2-1-688 0,-2 2-128 15,-2 1-128-15,-3 1 0 0,-2 4 0 0,-6 3 0 0,-3 0 0 16,-2 8-160-16,-3 3 16 15,-3 3 0-15,0 1 0 0,0 2 144 0,1 1 0 0,2 2 0 0,2 0 0 16,3-3 336-16,4-2 0 0,2 2 0 0,4 0 0 16,2-5-208-16,4-1-128 0,3 0 128 0,2-4-128 15,2-3 0-15,3-2-128 0,2 0 0 0,1-4 0 16,2-3-320-16,2 0-48 16,2-3-16-16,1-2 0 0,1 1 112 0,1-6 16 0,2 1 0 0,1-2 0 15,-1-2 208-15,1-3 176 0,0 1-208 0,-3-2 80 16,-1-1 128-16,-1-1 0 0,-1 0 128 0,-2 0-128 0,-2-2 288 0,0-1-16 15,-1 2 0-15,-3 4 0 16,-1 2 464-16,-2 4 96 0,1 1 0 0,-1 0 16 0,-1 3-272 0,-1 3-64 16,-1 3-16-16,2 0 0 0,-2 3-160 0,0 3-16 15,0 1-16-15,1 0 0 0,1 5-304 0,0-3 0 16,0 2 0-16,2-2 0 0,-1 0 0 0,1 1 0 16,1-3 0-16,0 0 0 15,1-1-368-15,0 0-128 0,2-1-16 0,-1-2-16 16,2-1-1024-16,-2-2-208 0,2 0-32 0,-2-3-14592 0</inkml:trace>
  <inkml:trace contextRef="#ctx0" brushRef="#br0" timeOffset="68">30496 8015 39615 0,'-3'4'1760'0,"2"-1"352"0,0 2-1680 0,0 0-432 0,2 1 0 0,-1-5 0 15,0 4 272-15,0 1-16 0,0 4-16 0,-1 4 0 16,-2 4-240-16,1 4 128 0,-1 1-128 0,-2-1 0 0,2 0 160 0,-2-1-160 16,1-5 160-16,-1 0-160 0,1-2 0 0,1-3 0 15,-1-1 0-15,0-3 0 0,3-2 0 0,-2-1 0 16,2-1 0-16,1-3 0 16,0 0 0-16,0 0 0 0,3-3 128 0,-2-3-128 0,1 0 240 0,1-2-48 15,1 0-16-15,-1-2 0 0,2-5-48 0,0 1-128 16,1-2 192-16,2-6-64 15,-1 0 16-15,1-3 0 0,1-4 0 0,1 1 0 16,3 2-144-16,-2-1 0 0,1 5 144 0,1 2-144 0,-2 5 0 0,-1 3 0 16,0 2 0-16,-1 2 0 0,0 2 0 0,-2 0 0 15,2 0 0-15,0 3-128 0,-2 0 128 0,2-1 0 16,0 1 0-16,-1 1 0 0,0 2 0 0,-2 2 0 16,0 1 0-16,0-2 0 0,0 5 0 0,1 0 0 0,-3 3 0 15,1 5 176-15,0-2-176 0,0 7 0 0,0-1 144 0,0 4-144 16,1 1 128-16,-1 0-128 0,2 4 160 0,-3-3-160 15,3 3 0-15,-2-5 0 0,0 1 0 0,-2-1 0 16,2-2 0-16,-1-2 0 0,0 1 0 0,-2-3 0 16,1-1-224-16,-1-3-96 0,-1 2 0 0,0-2-16 31,-1-2-640-31,0-1-128 0,0 0-32 0,-2-5-16400 0</inkml:trace>
  <inkml:trace contextRef="#ctx0" brushRef="#br0" timeOffset="69">30956 7918 3679 0,'-4'0'320'0,"2"1"-320"0,-1 1 0 0,3 1 0 0,0-2 6672 0,1 2 1264 0,1 3 256 0,-2 0 64 0,1 4-6256 0,0 5-1232 0,2 5-256 0,-2 6-64 31,0 2-16-31,-1 3-16 0,0 0 0 0,0-2 0 0,-1 2 0 0,1-6 0 0,-1 1 0 0,-1-6 0 15,1 1-256 1,0-5-160-16,0 0 192 0,1-4-192 0,-2-3 0 0,2-2 0 0,-1 0 0 0,1-5 0 16,0-1 320-16,1-1-64 0,1-1 0 0,-1-4 0 15,1-1 96-15,2-1 16 0,1-3 0 0,-1-5 0 16,2 1-224-16,-1-4-144 0,1-5 192 0,1-1-192 16,0-5 0-1,0-3 0-15,2-5 0 0,1-1 0 0,1-3 128 16,0 3-128-16,0 5 0 0,0 5 0 0,1 6 144 0,0-1-16 15,-2 9-128-15,-1 1 192 0,0 6 64 0,-2 2 0 16,1 4 0-16,-2-2 0 0,0 3 0 0,0 3 0 16,1 0 0-16,-1 4 0 0,0-1-112 0,0 1-16 15,0 4 0-15,1-1 0 0,-1 2-128 0,0 5 0 16,0 1 0-16,-1 4 0 0,0 1 0 0,0 3-176 16,0-2 48-16,-1 6 0 0,1 1 128 0,-2-3 0 0,1 1 0 15,1-3 0-15,-1 1-288 0,-1-4-32 0,0 2 0 16,0-3 0-1,1 0-1024-15,-1-5-224 0,0 0-32 0,1-6-15504 0</inkml:trace>
  <inkml:trace contextRef="#ctx0" brushRef="#br0" timeOffset="70">31489 8013 35999 0,'-1'6'784'0,"1"0"176"0,0 1 16 0,0-4 48 0,1 3-832 0,0-2-192 0,0 1 0 0,2 2 0 0,-1 6 624 0,3 3 80 16,-1 5 0-16,1 2 16 0,-1 5-144 0,-1-5-48 15,0 2 0-15,-2-7 0 0,-1 1-528 0,0-3 0 16,-1 0 0-16,-2-2 0 16,1 1-1024-16,-2-6-304 0,2 0-64 0,-2-3-15184 0</inkml:trace>
  <inkml:trace contextRef="#ctx0" brushRef="#br0" timeOffset="71">31663 7596 38703 0,'0'0'3440'0,"0"0"-2752"0,0 3-560 0,0-1-128 15,0 2 608-15,1 0 96 0,-1-1 0 0,2 4 16 16,-1 4-384-16,0 2-80 15,0 3 0-15,1 3-16 0,-1 1-240 0,0 1-256 0,-1 1 48 0,0 0-12176 16,0 0-2432 0</inkml:trace>
  <inkml:trace contextRef="#ctx0" brushRef="#br0" timeOffset="72">31800 8249 35935 0,'2'-12'1600'0,"-1"1"320"0,1 3-1536 0,0 0-384 16,0 1 0-16,-1 1 0 0,1 0-432 0,0-4-144 16,2-6-48-16,1-4 0 15,1-4 816-15,1-2 144 0,1 1 48 0,-1-1 0 0,1 4-384 0,0 3 0 16,1 1-160-16,-1 1 160 0,1 5 0 0,0 0-128 0,-1 2 128 0,1 0 0 16,0 4 544-16,-1 0 160 0,1-1 48 0,0 1 0 15,1 0 32-15,-2 2 16 0,2-1 0 0,0 2 0 16,-1 1-464-16,1 0-80 15,-2-1-32-15,1 3 0 0,-2 3-80 0,1-1-16 16,-1 5 0-16,2 2 0 0,-2 4 80 0,1 0 16 16,-1 6 0-16,2 0 0 0,-2 0-80 0,2 1-16 0,1 4 0 0,0-2 0 15,1 1-128-15,0 2 0 16,1-3 0-16,1-2-176 0,-1 1 176 0,0-2 0 16,1-6 0-16,-2 2-128 0,1-2-192 0,-1-4-16 0,-1 1-16 0,0-3 0 15,0-1-960-15,0-4-192 0</inkml:trace>
  <inkml:trace contextRef="#ctx0" brushRef="#br0" timeOffset="73">32782 7972 11807 0,'13'-20'1040'0,"-6"2"-832"0,0 3-208 0,-2 4 0 15,-2 5 0-15,-2 3 0 0,0-3-192 0,1-1 192 16,-1-6 2672-16,0-3 592 0,0-2 128 0,-3 2 32 16,-2 1-352-16,-2 5-64 0,-3 1 0 0,-2 5 16 15,-3 1-1056-15,-2 3-224 0,-2 1-32 0,-3 1 16 16,-4 5-992-16,-2-1-208 0,-3 4-32 0,-3 0 16 16,1 2-512-16,-2 3 0 0,1 1-160 0,0 2 160 0,-1 2 0 0,1 5 0 15,1 1 0-15,2-1 128 0,4 1-128 16,4 0 192-16,2-2-64 0,5 1 32 0,3-3-160 0,3-2 160 15,4 1-160-15,3-5 192 0,2 0-336 0,3-1-80 16,2-5-16-16,4 0 48 16,2-4-640-16,3-3-128 0,2 0-32 0,2-3 32 15,1-3-448-15,-1 0-80 0,5-3-32 0,0 0 0 16,2-4 496-16,1-3 112 0,0 1 16 0,0-2 32 0,2-3 992 0,-1-3 192 16,1 1 32-16,-2-6 32 0,-3 0 448 0,-1-1 64 15,-2 0 32-15,-1-2 0 0,-2-3-64 0,-2 2-16 16,0-2 0-16,-4 2 0 0,0 2-272 0,-2 3-48 0,-2 2-16 15,-1 5 0-15,-2 3-128 0,-2 4-48 0,1 1 0 16,-3 6 0-16,0-1 80 0,0 4 16 0,-1 0 0 0,-2 0 0 16,1 1-192-16,-2 3-48 0,0 1 0 0,-1 2 0 15,0 2-192-15,0 1 0 0,0 2 0 0,1 2 0 16,-1 1 0-16,0 3-128 0,0-1 128 0,2 5-208 16,1-3 16-16,1 6 0 0,1 0 0 0,1 1 0 15,1-2 16-15,2 5 16 0,2 3 0 0,0 3 0 16,4 2 160-16,0-1 0 0,1 2 0 0,2-1 0 0,0-1 0 15,1 1 0-15,-1-6 0 0,2 1 0 0,-2-3 0 0,1 1 0 16,0 3 0-16,2 1 0 0,0 2 0 0,-1 4 0 16,-3-2 0-16,1 0 0 0,-1-1 0 0,2 2 0 15,-2-5 144-15,0 1-144 0,-2 0 320 0,-3-3-64 16,-5-7 0-16,-4 0 0 0,-3-2-256 0,-4-1-192 16,-3 0 16-16,-5-1 16 0,-1 2 352 0,-4-4 80 15,-4 4 16-15,-4-5 0 0,-3 1 32 0,-4-3 0 16,-7-3 0-16,-8 0 0 0,-7-5-16 0,-8 0 0 15,-5-3 0-15,0-2 0 0,-4-5-560 0,-7-2-128 0,-6-2 0 16,-7-6-16-16</inkml:trace>
  <inkml:trace contextRef="#ctx0" brushRef="#br0" timeOffset="74">3780 14649 43311 0,'-7'0'3840'0,"2"-3"-3072"0,2 3-608 0,2-1-160 16,1 1-704-16,-4-3-160 0,-1 1-32 0,-6-4-16 15,-4-2-48-15,-3-1-16 0,-3-4 0 0,-4 1 0 16,-3-2 432-16,-4 2 96 0,-4-4 0 0,-6 3 16 0,-5-3 64 0,-5 4 16 0,-4 3 0 0,-2 3 0 16,1 0 512-16,-11 2 96 0,-10 2 32 0,-7 4 0 15,-2 2 400-15,-4 5 80 0,-4 4 0 16,-2 3 16-16,-2 2-496 0,3-1-96 0,5 4-32 0,9-5 0 15,7 3-160-15,9-3 0 0,8-3 0 0,6 2 0 16,10-3 432-16,4 1 96 0,8-6 32 0,2 2 0 16,7-3-256-16,2-2-48 0,1 3-16 0,2-2 0 0,3 1-240 15,1-2 0-15,4 0 0 0,0 1 0 16,3-4 0-16,2 1 0 0,1 2 0 0,1-1 0 0,1 0 0 0,1 0 176 16,3 3-48-16,0-2-128 0,2 2 224 0,0 4-64 15,2 0-16-15,2 2 0 0,-1 4-144 0,1 0 128 16,0 3-128-16,0 2 128 0,0 2-128 0,-1 4 0 15,-1 2 0-15,1-1 128 0,-3 4-128 0,0 1 0 16,-1 4 0-16,-1 3 0 0,0 6 0 0,-1 0 0 0,0-4 0 16,1 5 128-16,-2 10-128 0,-2 6 192 0,0 6-192 0,-2 2 192 15,-3 2-192-15,-3-2 0 16,1 2 0-16,-4-3 128 0,1 0-128 0,-4-4 160 0,1 0-160 0,-5-3 160 16,1 1 32-16,-2-6 0 15,2 1 0-15,0-8 0 0,2-3-32 0,-2 1 0 0,1-2 0 0,-3-2 0 16,0-3 144-16,2-5 16 15,1-6 16-15,3-4 0 0,3-3 48 0,1-2 16 16,4-2 0-16,3-1 0 0,4-1-112 0,5-2-32 0,6 0 0 0,9-2 0 16,5-2-256-16,13 0 0 0,13-2 0 0,8 1 0 0,7 3 176 0,10-5-32 15,9 0 0-15,13-2 0 0,9-4-144 0,1-3 0 16,-3-6 0-16,-3-4 128 16,-2 0-128-16,6-6 160 0,3-7-160 0,-3-7-14336 15,-5-5-2976-15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31T15:38:18.9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1795 4288 21183 0,'-2'0'1888'0,"1"0"-1504"15,1 0-384-15,2 0 0 0,1 2 144 0,-1-2-144 16,3 2 192-16,0-2-192 0,5 0-192 0,1 3-128 0,4-3-48 0,2 0 0 15,2-3 368-15,-1 3 0 0,2-2 0 0,1 0 0 16,0 0-256-16,-2-2 80 0,-1 2 16 0,1-2 0 16,-2 2 16-16,-1 2 0 0,-1-2 0 0,0 2 0 15,0 0 144-15,0 0 0 16,1 2 0-16,0-2 0 0,0 0 160 0,1 0 16 0,3 0 0 0,0-2 0 16,2 1 464-16,1 0 112 0,2-2 16 0,0 2 0 15,1-1 96-15,0-1 32 0,1 2 0 0,1-2 0 16,1 0-240-16,-2 3-32 0,-1-3-16 0,-1 1 0 15,1 1-160-15,-2 1-48 0,1 0 0 0,1-3 0 16,0 3-176-16,0 0-32 16,3-1-16-16,0 0 0 0,2-1-176 0,4-1 192 0,1 0-192 0,1-1 192 15,1-2 0-15,-2 0 0 0,-1 1 0 0,-3 1 0 0,-1 1 16 0,-3 0 16 32,-1 2 0-32,0 2 0 0,-2 2-80 0,1-3-16 0,1 2 0 0,1 2 0 0,-1 0-128 0,1-2 0 15,1 2 144-15,0-4-144 0,0 2 0 16,-1-2 128-16,1 0-128 0,-3 0 0 15,-2 0 0-15,-1 0 0 0,-1 0 0 0,-1 0 0 0,-1 2 0 0,-2-2 256 16,2 2-48-16,0-2 0 0,0 2-32 0,-1-2-16 16,2 4 0-16,2-4 0 15,0 3-16-15,1 0 0 0,2 1 0 0,0 0 0 0,1 2 32 0,0 0 0 0,0 0 0 0,0 3 0 16,-1-3-176-16,-1 0 0 0,-1 2 0 0,-3 0 0 16,-2-1 0-16,0-1 0 0,-1 0 0 0,1-2 0 15,-2-3 0-15,2 1 0 0,2-4 128 0,1 1-128 16,2-3 192-16,0 1 0 0,5-3 0 0,1 0 0 15,-1 2-16 1,2-2 0-16,-2 0 0 0,-1 2 0 0,0-2-48 0,0 0 0 16,-5 1 0-16,-1 1 0 0,-1 3-128 0,-1-1 0 0,-1-1 0 0,-1 2 0 0,-2 1 0 0,2 0 128 31,0 1-128-31,1 2 128 0,-1-3-128 0,2 2 128 0,2-2-128 0,1 1 128 0,0 2-128 0,2-3 0 16,2 0 0-16,1 0 0 0,2 0 0 0,-1 0 0 15,0-4 0-15,-2 2 0 16,1-1 0-16,-4 2 0 15,0-4 0-15,-3 4 0 0,-1-2 0 0,-2 3 0 16,0 0 0-16,-1 0 0 0,0 0-128 0,2 0 128 16,-1 0 0-16,2 0 0 0,2 0 0 0,2 0 0 15,1 0 0-15,1 0 128 0,2 0-128 0,2 0 0 16,-1 0 0-16,1-3 0 0,1 3 128 0,0-3-128 0,-1 1 128 16,-2 0-128-16,-1 0 144 0,-1 1-144 0,0 1 160 0,-2-3-160 15,0 3 144-15,1 3-144 0,1-2 128 0,0 1-128 16,0 2 0-16,4 0 0 0,1 1 0 0,-1-2 0 15,3 4 0-15,-1-1 0 0,1-2 0 0,-2 2 0 16,0-3 0-16,-3 2 0 0,0-1 0 0,-1-1 0 16,-2-3 0-16,-1 0 0 0,0 0 0 0,-1 0 0 15,1-3 304-15,2 3-32 0,1 0 0 0,3-2 0 16,-1 0 112-16,1 0 0 0,2-1 16 0,-1 2 0 0,1-1-400 0,-1-2 0 16,0 0 0-16,-3 2 0 0,0-1 0 0,-4 2 160 15,0 1-32-15,-2 0-128 0,-1 0 160 0,0 1-160 16,1 2 128-16,1-1-128 0,-1 2 176 0,0 0-48 15,3-2-128-15,0 2 192 0,1-2-192 0,0 2 0 16,1-1 0-16,1-2 0 0,1 1 0 0,0-2 0 16,0 0 0-16,-1 0 0 0,-1-3 0 0,1 0 0 15,-4-1-192-15,1 2 192 0,-1-4 0 0,-1 2 0 16,1 0 0-16,-1 2 144 0,2-2-16 0,-2 2 0 16,3-1 0-16,-1 2 0 0,0 1 16 0,-2 0 0 0,1 0 0 15,-2 0 0-15,2 0-144 0,-3 0 0 0,1 1 0 0,-1 2 0 16,0-3 0-16,-1 2 0 0,-1-1 0 0,0 2 0 15,-2-2 0-15,1 0 0 0,-1 1 0 0,0 0 0 16,1-2 0-16,0 1 0 0,1 2 0 0,-1-3 0 16,2 0 0-16,0 0 0 0,1 0 0 0,-1 0 0 15,1 0 0-15,0-3 0 0,0 2 0 0,-2 1 0 16,1 0 128-16,0-2 0 0,0 2 0 0,0-2 0 16,-2 2-128-16,1-1 0 0,-2 1 0 0,0-1 0 15,-2 1 0-15,1-4 0 0,0 4 0 16,0-2 192-16,0-1-192 0,2 2 128 0,-2-2-128 0,1 0 128 15,-2 3-128-15,2-3 128 0,1 0-128 0,0 0 128 0,2 1-128 0,0 0 0 16,2 0 0-16,-2 1 0 0,-1-2 128 0,1 3-128 16,0 0 128-16,0-2-128 15,-2 2 0-15,1 0 0 0,-1 0-224 0,1 0 80 0,-2 0 144 0,-1 0 0 16,-1 0 0-16,-1-2 0 0,-1 2 0 0,-1 2 0 16,-1-2 0-16,-1 0 0 0,0 2 0 0,-2-2 0 0,1 0 0 15,-1 3 0-15,1-3-208 0,1 0 32 0,1 0 16 0,-1 0 0 16,1 0-192-16,0 0-32 0,2 0-16 0,-2 0 0 31,1 0-240-31,1 0-64 0,0 0 0 0,2 3-16896 0</inkml:trace>
  <inkml:trace contextRef="#ctx0" brushRef="#br0" timeOffset="196017.11">1673 4546 6447 0,'1'0'576'0,"1"0"-576"0,-1 0 0 0,-1 0 0 0,1 0 192 0,-1 0-192 16,2 0 192-16,1 0-192 0,1 0 128 0,1-2-128 15,1 2 0-15,0 0 0 0,1-2 0 0,1-1 128 16,-1 2-128-16,1-4 0 16,0 4-432-16,1-4-192 0,0 1-32 0,1 1-16 0,-2-1 512 0,2-1 160 15,0 1 0-15,-1 2 0 0,-2 1 512 0,0-2 224 16,2 3 32-16,-3 0 16 0,0 0 240 0,-1 0 32 16,0 0 16-16,0 0 0 0,-1 3-192 0,1-3-48 15,0 3 0-15,0-3 0 0,2 3-448 0,1-2-80 0,0 1-32 0,2 1 0 16,0-2-272-16,2 2-144 0,2-2 16 15,0 0 0-15,-1 0 128 0,1 2 0 0,-2-3-144 0,1 0 144 16,-1 0 448-16,-1 0 176 0,1 0 16 0,1 0 16 16,-2 0 224-16,-1-3 32 0,-3 3 16 0,2-1 0 15,1 1-80-15,0-1-16 0,1 1 0 0,1-1 0 16,1 1-336-16,0-3-80 16,-3 3-16-16,1-1 0 0,4 1-400 0,1-3 0 15,1 1 128-15,2 1-128 0,0-2 0 0,0 1 0 0,1 1 0 0,-1 1 128 0,-2 0-128 0,-1-3 0 16,-1 3 0-16,-2 3 0 15,0-3 128-15,-3 1 0 0,0 1 0 0,-3 1 0 0,0-2 336 0,1 4 64 16,-2-4 16-16,0 2 0 0,2-1-48 0,-1 2-16 16,1-3 0-16,-1 1 0 0,2 1-32 0,-1 1-16 15,3-2 0-15,-1-1 0 0,-1 2-176 0,1-1-48 16,2-2 0-16,2 4 0 0,-1-4-208 0,1 0 0 16,-3 1 0-16,0-2 0 0,0 1 128 0,1 0-128 15,2-2 176-15,1 0-176 0,2 0 0 0,0 2 0 0,0-4 0 16,0 4 0-16,-1-2 0 0,0 2 0 0,2-3 0 0,-1 2 0 15,0 1 128-15,2 0-128 0,-2 0 0 0,2-3 0 16,-1 3 192-16,2 0-64 0,-1 0 0 0,0-2-128 16,1 2 224-16,0-1-64 0,0 1-16 0,-1 0 0 15,1 0-16-15,0 0-128 0,1-3 192 0,1 2-64 32,1 1-128-32,0-1 160 0,-1 0-160 0,3 1 160 0,2 0-160 0,2-3 0 15,-3 3 0-15,0 0 128 0,1 0-128 0,-1 3 160 16,-1-3-160-16,-2 0 160 0,1 0-32 0,-3 0 0 0,-3 1 0 0,1-1 0 0,-1 1 112 0,0 0 16 31,-2-1 0-31,0 3 0 0,1-3-16 0,0 0 0 0,3 0 0 0,-1 0 0 0,-3-3 16 0,1 3 16 16,4-1 0-16,3-1 0 15,0 2-272-15,1-4 0 0,0 4 0 0,-1-3 0 0,1 3 0 0,0-3 0 16,-2 3 0-16,-2 0 0 0,0 0 128 0,-1 0-128 16,-2 0 0-16,-4 0 0 0,1 0 176 0,0 1-32 15,-1-1 0-15,-2 2 0 0,-1-2-16 16,0 0 0-16,0 0 0 0,1 0 0 0,-1-2-128 0,1 2 0 15,0-1 144-15,-2 1-144 0,0-3 240 0,0 3-32 0,1-2 0 16,2 1 0-16,0 1-48 0,2-3-16 0,1 3 0 31,1-2 0-31,-2 0 0 0,0 0 0 0,2 1 0 16,2-1 0-16,1 1-16 0,0 1 0 0,-1 0 0 0,0 0 0 16,-1 0-128-16,1 0-176 0,0 0 48 0,-1 0 0 15,1 1 128-15,-2 1 0 0,-1-1 0 0,1 1 0 16,-1-2 0-16,0 0 0 0,2 2 0 0,-2-2 0 15,1 0 0-15,-1 0 0 0,0 0 0 0,2-2 0 16,-1 2 0-16,-1 0 0 0,0 0 0 0,1 0 0 16,3 0 0-16,2-2 0 0,3 2 0 0,0 0 0 0,-2 0 0 15,0 0 0-15,-2 2 0 0,1-2 0 0,-1 0 0 0,1 0 0 16,-2 0 0-16,0 2 0 0,0 0 0 0,-3-2 0 16,-1 3 0-16,0-3 0 0,-1 0 0 0,1 0 0 15,-1 0 0-15,2 0 0 0,0-3 0 0,1 3 0 16,-1-4 0-16,-1 4 0 0,0-3 0 0,1 0 128 15,3 1-128-15,0 0 128 0,0 0-128 0,1-1 0 16,-1 2 128-16,-1 1-128 0,1-2 0 0,0 2 0 16,1-3 0-16,-1 3 0 0,1 0 0 0,0 0 144 15,-4 0-144-15,2 0 0 0,0 0 128 0,0 0-128 16,1 0 0-16,-3 0 0 0,-1-1 0 0,2 1 0 16,0-2 0-16,1 2 0 0,-1-4 0 0,-1 1 0 15,1 2 0-15,2-1 0 0,3-2 128 0,2 4-128 0,-4-2 0 0,0-1 0 16,2 2 0-16,2 1 128 0,1 0-128 0,-1-3 0 15,1 3 128-15,0 0-128 0,-3 0 0 0,1 0 0 16,-3 0 0-16,0 0 0 0,-1-2 0 0,-2 2 0 16,-1 0 0-16,1-1 0 0,-2 1 0 0,1-3 0 15,-1 3 0-15,0-2 0 0,3 0 0 0,-1 2 0 16,3-2 0-16,-1 1 0 0,0 1 0 0,0-3 0 0,1 3 0 16,1 0 0-16,1 0 0 0,3-2 0 0,2 2 0 0,-1-1 0 15,0 1 0-15,-1 0 0 0,0 0 0 0,-1 0 0 16,-2 0 0-16,-1 0 0 0,-1 0 0 0,-1-3 0 15,0 3 0-15,1-2 0 0,1 0 128 0,1 0-128 16,-4-1 144-16,2 2-144 0,3-1 0 0,-2 2 128 16,-1-3-128-16,0 2 0 0,1 1 0 0,2 0 0 15,1 0 0-15,-2 0 0 0,1 1 0 0,-1-1 0 16,-2 3 0-16,0-3 0 0,0 0 0 0,0 2 0 16,-2-2 0-16,-1 0 0 0,-2 0 0 0,2-2 0 15,-1-1 0-15,3 2 0 0,1-3 0 0,0 4 0 0,0-2 0 16,2-2 0-16,1 4 0 0,2-2 0 0,-1-1 0 0,1 2 0 15,0 1 144-15,-1 0-16 0,3 0 0 16,-1 0 0-16,-1 1-128 0,0 2 0 0,-1-3 0 0,-2 2 0 16,1-2 0-16,-2 1 0 0,-1-1 0 0,0 0 0 15,0-1 0-15,1 1 0 0,0 0 0 0,2 0 0 16,-4 0 0-16,-1-2 0 0,2 2 0 0,2 0 0 16,-1 0 0-16,-2-3 0 0,-2 3 0 0,2-1 0 15,2 1 0-15,1-3 0 0,-1 1 0 0,0 1 0 0,0 1 128 16,1-3-128-16,-1 3 128 0,-2-3-128 0,-2 3 144 0,1-3-144 15,1 2 160-15,-2-2-160 0,-1 1 144 0,1 1-144 16,2-2 128-16,-2 3-128 0,1-2 128 0,0 0-128 16,2 2 128-16,0-2-128 0,3 0 160 0,-2 0-160 15,0 2 192 1,-1-2-192-16,-2 2 0 0,1-3 0 0,1 2 0 0,-3 1 0 0,1-2 0 0,-2 0 0 16,2 2 0-16,-2 0 0 0,2-2 192 0,-2 2-192 15,-1 0 192-15,0-3-192 0,-1 2 0 0,0 1 0 16,-2 0 0-16,1-2 0 15,0-1 0-15,-1 2 0 0,0 1 0 0,-1 0 0 0,2-2 0 0,-3 2 128 16,0 0-128-16,-1 0 0 0,-2 0 0 0,1 0 0 0,0 2-192 0,-2-2-12704 16,1 0-2528-16</inkml:trace>
  <inkml:trace contextRef="#ctx0" brushRef="#br0" timeOffset="-90137.63">1575 6132 31327 0,'2'4'2784'0,"-1"2"-2224"0,0 0-560 0,0 0 0 15,1-3 288-15,0 3-48 0,0 6-16 0,3 8 0 16,2 9 16-16,0 3 0 0,0 5 0 0,0-1 0 0,0 1-240 0,-1-1 0 16,0-3 0-16,2-1 0 0,-1-1 0 0,2-5 128 15,1-1-128-15,1-3 0 0,1-6 384 0,3-3 48 31,0-4 0-31,0-2 0 0,1-5 736 0,1-4 160 16,5-7 16-16,2-2 16 0,2-4-672 0,1-7-144 16,2-4-32-16,1-5 0 0,3-6-192 0,-1-3-64 15,0-3 0-15,3-5 0 0,-2-3-16 0,0 0-16 16,1-2 0-16,2-6 0 0,3-6 48 0,6-4 16 16,4-3 0-16,3 2 0 0,1 1-160 0,-1-1-128 15,-2 6 192-15,-5 2-192 0,0 8 0 0,-1 1 0 16,2 8 0-16,-4 3 0 0,-1 8 0 0,-5 5 0 0,-5 7 0 15,-6 3-192 1,-7 7-576-16,-6 2-96 0</inkml:trace>
  <inkml:trace contextRef="#ctx0" brushRef="#br0" timeOffset="-88876.83">1481 8961 39615 0,'3'-2'3520'0,"-1"2"-2816"16,1 2-560-16,-2-2-144 0,2 3-128 0,0 1-64 16,3 2-16-16,3 4 0 15,1 2-384-15,1 4-80 0,1 4-16 0,-2 5 0 16,-1 6-272-16,-3-3-64 0,-2 4-16 0,-3-3 0 15,-1 2 192-15,-1-3 32 0,0 0 16 0,-1-5 0 0,1-5 1664 0,1 0 336 0,1-4 64 0,1-4 16 16,0-4 288-16,1-3 64 0,2 1 16 0,1-8 0 16,4 1-848-16,2-6-160 0,3-4-48 0,3-3 0 15,6-6 208-15,2-3 32 0,4-6 16 0,-1 2 0 16,3-2-144-16,7-10-48 0,6-11 0 0,5-7 0 16,-1-2-272-16,1 2-48 0,-1 2-16 0,4 0 0 15,-1 6-320-15,4 3 144 0,2-4-144 16,9-5 0-16,5-1-128 0,-2-3-144 0,-4 4-32 0,-3 7 0 15,-1 3-416-15,-3 3-96 0,-2 6-16 0,-7 0 0 16,-3-3-64-16,-9 4 0 0</inkml:trace>
  <inkml:trace contextRef="#ctx0" brushRef="#br0" timeOffset="-87518.74">1585 13306 38703 0,'-3'0'3440'0,"0"2"-2752"0,2 1-560 0,0 0-128 16,1 0-2640-16,0 0-560 15,-2 4-128-15,0 5 0 0,-1 2-1712 0,1 4-336 0,2 2-64 16,-1 1 0-16,2-2 6976 0,1 0 1408 0,1 1 288 0,1 1 48 16,1 3 560-16,-1 3 128 0,1-2 0 0,2 0 16 0,-2 4-2336 15,0-3-480-15,-1 2-80 0,0 3-32 0,-1 0-608 0,-1-2-128 16,-1-3-32-16,1-4 0 0,-1-4-160 0,0-5-128 15,2-2 192-15,-2-2-192 0,2-3 640 0,0-4 32 16,1 2 0-16,-1-8 0 0,5-2-80 0,0-6-16 16,4-4 0-16,1-3 0 0,4-3 128 0,5-7 0 15,2-5 16-15,5-5 0 0,-8 8-48 0,6-7-16 16,10-15 0-16,6-11 0 0,6-8-192 0,1-5-32 16,5-2-16-16,8-3 0 0,8-5-128 0,11 0-32 15,0 8 0-15,8 1 0 0,4 5-496 0,10 0-96 0,7 4-32 16,0 2 0-1,-3 7-560-15,-7 0-112 0,-5 3-32 0,-1 3-19616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2T12:15:29.3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11659 16706 35935 0,'2'-4'3200'0,"-1"0"-2560"0,0 1-512 0,0 3-128 0,1 0 560 0,-1 0 80 0,1-2 32 0,2-3 0 16,0 4 96-16,-2-1 0 0,1 4 16 0,-2 1 0 0,-1 2-336 0,-1 5-80 0,-1-2-16 0,2 6 0 16,-1 3-352-16,0 3 0 15,-3 3 0-15,-1 3 0 0,2 3 0 0,-4 4 0 0,1 4 128 0,0 5-128 16,1 2 192-16,0 1-48 15,-1 6 0-15,-1 2 0 0,-1 4-16 0,0-2 0 16,-1-4 0-16,-1-2 0 0,0-2-128 0,-1-3 0 0,-1 1 0 0,-1-6 0 31,0-4 0-31,0-2 0 0,1-4 0 0,0-6 0 16,-1 0 0-16,1-7 0 0,-1-4 0 0,1-1 0 16,2-3-400-16,0-5-176 0,-1-5-16 0,1-2-18176 15</inkml:trace>
  <inkml:trace contextRef="#ctx0" brushRef="#br0" timeOffset="372.81">11115 16831 39615 0,'-13'-5'1760'0,"3"2"352"0,4-2-1680 0,2 3-432 0,4 1 0 0,0 1 0 31,1-2-1600-31,-1 1-416 0,0-4-80 0,1 0-16 0,-1 0 1424 0,3 0 288 0,-2 3 48 0,3-3 16 16,1 4 2272-16,2-2 464 0,3 2 96 0,4 1 0 15,2 0-1248-15,2-1-256 0,6 1-48 0,4 0-16 16,7-4-240-16,6-1-48 0,8-1-16 0,6-1 0 15,1 0-432-15,6-4-64 0,3-4-128 0,-1-1 176 0,0-1-176 16,-2 2 192-16,-1-2-192 0,-2 1 192 16,-1-2-192-16,-1 1 192 0,-3-5-192 0,-2 2 192 0,-3 2-192 0,-5 0-176 15,-2 0 48-15,-5 2 0 0,-2 3 128 0,-2-2 0 16,-3 2 0-16,-3 2 0 0,-3 1-304 0,-3 2 32 16,-4 2 0-16,-2 4-13184 15,-3 0-2640-15</inkml:trace>
  <inkml:trace contextRef="#ctx0" brushRef="#br0" timeOffset="989.06">12441 17361 6415 0,'2'-6'576'0,"0"4"-576"0,-2-3 0 0,1 3 0 0,-1-1 176 0,0 1-176 0,0 0 160 0,-1-2-160 0,-1-2 2016 0,1-1 288 15,-1-2 64-15,-2-1 32 16,-1 3-736-16,-1-3-128 0,-2 4-48 0,1-1 0 0,-2 4 544 0,-1 0 96 15,-1 3 32-15,0 1 0 0,-1 3-432 0,-1 0-96 16,0 2-16-16,-1 3 0 0,2 1-720 0,-2-2-128 0,1 3-48 0,-1 4 0 16,1-2 64-16,-1 0 16 0,2 3 0 0,-1 2 0 15,3-1-416-15,0 0-64 0,1 3-32 0,-1 2 0 16,1-2-80-16,0 1-16 16,3 1 0-16,1 1 0 0,1-2-16 0,3 0-16 15,2 0 0-15,3-4 0 0,1-3-160 0,3-1 160 16,0-4-160-16,2-3 160 0,1-1-160 0,2-1 0 0,0-7 0 0,3-1 0 15,2-3 0-15,0-2 0 16,2-2 0-16,-2-1 0 0,0-3 0 0,-1-1 0 0,-1 1 0 0,-1-3 0 16,-1 3 0-16,-2-3 0 0,0 1 0 0,-1-4 0 15,1 3 0-15,-3-2 160 16,0 0 16-16,0 3 0 0,-3 1-48 0,0 3 0 0,-1 5 0 0,0 0 0 0,-2 4 0 0,-1 2 0 16,-1 2 0-16,0 2 0 0,2 2 0 0,-2 1 0 15,2 3 0-15,-1 1 0 16,1 3 0-16,-1 0 0 0,1 0 0 0,-1 3 0 0,0-1 0 0,1 2 0 15,1 0 0-15,-1-3 0 16,2 0 112-16,-1 0 16 0,1-1 0 0,-1-4 0 16,1 1-256-16,-2-2 0 0,2-1-192 0,-2-1 192 15,0 0-160-15,0 0 160 0,-1-3-128 0,1 3 128 16,-1-4-688-16,1 0-48 0,1 1-16 0,0-4 0 16,3 0-848-1,1-3-192-15</inkml:trace>
  <inkml:trace contextRef="#ctx0" brushRef="#br0" timeOffset="1315.3">13002 16273 46991 0,'-11'2'2080'0,"1"2"432"0,-1 2-2000 0,4 1-512 0,3-1 0 0,4 0 0 0,0 3-224 0,-1 2-144 0,-2 8-16 0,2 7-16 16,2 5-512-16,3 2-112 0,2 1 0 0,0 1-16 0,1 3 832 0,-1 4 208 15,-1 3 0-15,-3 4 0 0,1-1 272 0,-3 7 112 16,-3-1 0-16,1 3 16 0,-1-4-16 0,0 4-16 16,-2 2 0-16,0 1 0 0,1-3 0 0,0-3 0 15,2-3 0-15,-2-3 0 0,0-5-368 0,2 6 128 16,-2 1-128-16,0-4 0 0,1-5 0 0,-2-3 0 0,2-6 0 0,0-3 0 15,-1-5 0-15,0-5-240 0,-1-3 48 0,2-5 0 32,-2-3-416-32,0-5-80 0,1-3-16 0,-1-3-18736 0</inkml:trace>
  <inkml:trace contextRef="#ctx0" brushRef="#br0" timeOffset="1805.13">13288 17035 41471 0,'0'0'3680'0,"0"0"-2944"16,1 0-592-16,0 0-144 0,2 0 0 0,-1 0 0 15,2 1-192-15,1 3 192 16,0-3-1456-16,1 4-160 0,-1 0-48 0,-2 2 0 15,-3 3 800-15,-4 1 160 0,-1 2 16 0,-2 3 16 0,-5-1 1792 0,1 2 352 16,-2 0 80-16,-3 2 16 0,1 0-480 0,-1 3-80 16,1-4-32-16,-1 1 0 0,0 0-480 0,1-1-112 15,-1-1 0-15,0 2-16 0,0 0-368 0,0-4 0 0,-1 5 0 0,4-6 128 16,-1 0-128-16,3-2-240 0,2-4 64 0,2 1 16 16,0-2 160-16,0-1 0 0,1-1 0 0,3-1-128 15,-1 0 128-15,0-2 0 0,3 3 0 0,0-4 0 16,1 4-192-16,0-2 64 0,2 1 0 0,1-2 0 15,0 2 128-15,2-2 0 16,1 2 0-16,2 0 0 0,1 2 0 0,2-1 0 0,1 1 128 0,2 0-128 16,3 2 208-16,1 2-16 0,2 1-16 0,3 1 0 15,0 2-48-15,1-1-128 0,0 3 192 0,1-3-64 16,0 0 0-16,-1 0 0 0,1-2 0 0,0-1 0 16,-3 0 0-16,-2-6-128 0,0 0 192 0,-3 0-64 15,0 0-128-15,-3-3 0 0,0-1 0 0,-3-1 0 16,-3-2 0-16,1 1-176 0,-2-2 48 0,1 1 0 15,-2 0-784-15,0-1-160 0,-1 3-16 0,-1 0-17248 16</inkml:trace>
  <inkml:trace contextRef="#ctx0" brushRef="#br0" timeOffset="2215.77">13639 17484 22111 0,'0'0'1968'0,"-1"0"-1584"0,0 0-384 0,-1 0 0 0,2 0 4208 0,0 0 752 0,2-2 160 0,-2 0 16 0,1 1-4368 0,0-1-768 0,3-3-352 0,-4 5 32 16,0 0 320-16,20-14-176 15,-10 6 176-15,-1 1-128 0,3-1 368 0,-1 0 80 16,1-3 0-16,0-1 16 0,0 3-112 0,-3-3-32 0,-1 4 0 0,1-3 0 16,-2-3 64-16,-1 2 16 0,0-1 0 0,-2 1 0 15,-3 1-80-15,-1 0-32 0,-1 2 0 0,-3 0 0 16,1-2-32-16,-4 0-128 0,1 1 192 0,-1 2-64 0,-1 0-128 0,0 2 0 15,-2 0 0-15,-3 3 0 16,0 0-208-16,-2 1 80 0,-2 2 128 0,-1 2-208 16,1 4-48-16,1 2 0 0,1 4 0 0,2 1 0 15,1 2 128-15,3 0 128 0,-1 1-208 0,1 2 80 0,0 1 128 0,1 5 0 16,0 2 160-16,0 1-160 16,-1 0 192-16,2 3-64 0,-1 4-128 0,2 1 192 0,1 2-32 0,3-4-16 15,0-4 0-15,4-1 0 16,1 3 208-16,3 0 32 0,3-3 16 0,2-4 0 0,4-2-144 0,1-3-48 15,3-3 0-15,0-4 0 16,1-2-208-16,4-4 0 0,4-3 0 0,1-4 0 16,2-3 0-16,-1-2-160 0,3-3 32 0,0-2 0 15,-1-1-608-15,2-5-112 0</inkml:trace>
  <inkml:trace contextRef="#ctx0" brushRef="#br0" timeOffset="2674.82">14459 16233 25791 0,'-1'0'2304'0,"1"2"-1856"0,0-1-448 0,0 1 0 0,1 0 1520 0,-1 3 208 0,1 0 32 0,0 2 16 15,2 5-192-15,-1 4-48 0,1 2 0 0,-1 3 0 16,1 2-192-16,-1 6-64 0,2 2 0 0,0 6 0 16,1 7-480-16,1 6-96 0,1 5-32 0,3 6 0 15,1 4-400-15,3 0-80 0,-3-6 0 0,3 3-16 16,0 5-176-16,1 1 0 0,0 0 0 0,-2-5 128 16,-1-1-128-16,-1-10 0 0,-2-4 144 0,-1-4-144 0,-2-3 192 15,-1-3-48-15,0-2 0 0,-2-4 0 0,-2-3-144 0,-1-2 128 16,-1-5-128-16,0-3 128 15,-1-3-448-15,0-9-80 0,-1-2-32 0,0-3-19776 16</inkml:trace>
  <inkml:trace contextRef="#ctx0" brushRef="#br0" timeOffset="3087.59">15169 16886 43311 0,'-3'0'3840'0,"0"0"-3072"0,-1 0-608 0,1 2-160 0,2-2 1120 0,1 0 192 0,0 0 32 0,-1-2 16 0,0 2-1040 0,-1 0-192 15,4-2-128-15,-2 2 128 16,0 0-832-16,0 0-176 0,0 0-16 0,18-9-16 16,-14 7 320-16,-3 1 64 0,2-1 16 0,-2 2 0 15,0 0-624-15,-1 0-112 0,0 2-32 0,0-1-16688 0</inkml:trace>
  <inkml:trace contextRef="#ctx0" brushRef="#br0" timeOffset="3324.18">15100 17471 46079 0,'-5'6'2048'0,"0"-1"400"0,0-2-1952 0,2-2-496 0,2-1 0 0,2-1 0 0,0 0 0 0,-1 1-320 15,2-2 64-15,-1-3 0 16,0 3-960-16,3-2-176 0,0-1-32 0,-2-1-16 16,2 1-176-16,-2-1-48 0</inkml:trace>
  <inkml:trace contextRef="#ctx0" brushRef="#br0" timeOffset="10637.09">15765 17098 27647 0,'0'0'2448'0,"0"0"-1952"0,0 1-496 0,0-1 0 0,1 0 1248 0,0 0 160 0,1 1 16 0,0-1 16 0,2-1-784 0,1 0-144 16,1 0-48-16,2-4 0 0,1-2 240 0,0 1 32 16,2-2 16-16,0 0 0 0,1-3-208 0,0 0-32 15,1 0-16-15,0 0 0 0,-1 0-304 0,0-1-64 16,-1 3-128-16,2 0 192 0,-2 0 96 0,1 1 16 0,1 1 0 0,-1 2 0 16,0-1-304-16,1 0 128 0,-3 2-128 0,1 1 0 15,-1-1 144-15,-1 1-144 0,-1 2 0 0,1 0 144 16,-3 1-144-16,1 0 0 0,-1 0 0 0,1 0 0 15,0 1 0-15,-1-1 208 16,0 1-48-16,-1 2-16 0,3-2-144 0,-2 2 0 16,0 0 0-16,0 4 0 0,0 0 0 0,-1 2 0 0,0 0 0 0,-1 3 0 15,0 0 0-15,-3 2 0 0,1 2 0 0,-2 1 0 16,2 0 0-16,-4 1 0 0,1 1 0 0,0-4 0 0,-2 3 256 0,1-2-48 16,0-2 0-16,-1-1 0 0,2-2 16 0,1 0 0 15,2-2 0-15,1-2 0 0,2-1-96 0,0-3 0 16,2-1-128-16,1-2 192 0,1 0-192 0,1-3 0 15,0-4 0-15,0 1 0 0,0 0 0 0,0-3 0 16,-1 2 0-16,-2 1-160 0,-1 1 0 0,-1 0 0 16,0 1 0-16,-1 0 0 0,-1 1 160 0,2 0-128 15,-1 0 128-15,0-2-128 0,0 2 128 0,0-2-128 16,0-1 128-16,1 1-128 31,1 0-320-31,-1 0-48 0,1 0-16 0,-1-1-11632 0,2 0-2320 0</inkml:trace>
  <inkml:trace contextRef="#ctx0" brushRef="#br0" timeOffset="11345.9">16813 16602 6447 0,'0'-4'576'0,"0"3"-576"0,2 1 0 0,-2 0 0 0,0 0 0 0,0 1 0 0,0 0 0 0,0 2-144 0,-3-3 144 0,1 2 128 15,-2 2-128-15,4-4 176 16,0 0-176-16,0 0 0 0,-16 17 0 0,13-15 0 0,1 1 2512 0,1 0 528 0,1-2 96 0,0 2 32 31,1-2 480-31,1 0 112 0,1-1 16 0,1 3 0 16,-2-2-2048-16,1 1-384 0,-1 2-96 0,-2 1-16 15,0 0-560-15,-1 1-112 0,-3 0-32 0,-1 5 0 16,-1-2-272-16,-4 5-48 0,0-2-16 0,-1 0 0 16,-1 3-416-16,1-2-96 0,-2-1 0 0,2-1-16 15,1-1 208-15,1-1 128 0,3-1-160 0,1-2 160 0,3 1 144 16,1-4 128-16,2-1 32 0,0-2 0 0,3 0 144 0,1-2 48 16,0 0 0-16,2 1 0 0,1-1-336 0,1 0-160 15,3 1 160-15,-1-1-160 0,0 4 0 0,-1-1 0 16,1 1 0-16,0-2 0 0,0 3 0 0,0 1-128 15,-1 0 128-15,1 3 0 0,0 0 0 0,-1 3 0 16,1-1 0-16,-1 1 0 0,0 1 0 0,1-1 0 16,0 1 0-16,2 0 0 0,-2 0 0 0,-1-4 0 15,0 3 0-15,1-1 0 0,0 4 240 0,0 0-48 16,-1 3-16-16,-1-1 0 0,-1 2-16 0,0 3 0 16,-2 0 0-16,-1 1 0 0,-3 1-160 0,0 0 0 0,-4-3 144 15,1-1-144-15,-4 1 0 0,-1-2 128 0,-3 0-128 0,-3 1 0 16,0-3 192-16,-3-1-48 0,-1 3 0 0,-2-4 0 15,2-1-144-15,-2 2 0 0,-3 1 0 0,-2-1 0 16,2 0 128-16,-1-2-128 0,2-3 0 0,1 0 128 16,1-3-128-16,0-2-144 0,0-2 144 0,1 0-208 31,0-2-432-31,0-4-64 0,0 0-32 0,1-1-11232 0,2-1-2240 0</inkml:trace>
  <inkml:trace contextRef="#ctx0" brushRef="#br0" timeOffset="11676.47">16692 16722 30399 0,'0'0'2704'0,"0"-3"-2160"0,0 2-544 0,0-1 0 0,3-1 2624 0,0 1 400 0,2 2 96 0,3-5 16 16,4-1-3776-16,4-3-736 0,5 0-160 0,1-2-16 16,-1 0 528-16,-1 1 128 0,-1 3 0 0,-2 1 16 0,-2-3 1952 0,-1 4 384 0,-1 1 80 0,0 1 0 15,-1 1-448-15,2 1-112 0,-2 1-16 0,3 0 0 16,1 0-464-16,1 0-112 0,4 0 0 0,0-2-16 16,4 2-240-16,-2-2-128 0,1 1 128 15,1-3-128-15,-2 3 0 0,2 0-240 0,0 1 48 0,-2-4 0 31,-1 3-448-31,-1-1-96 0,-1 0-16 0,0 1 0 16,0 1-2080-16,-2 1-432 0,0 3-64 0,-4-4-11136 0</inkml:trace>
  <inkml:trace contextRef="#ctx0" brushRef="#br0" timeOffset="12175.06">17532 16580 1839 0,'8'0'0'0,"-1"0"160"0,-1-3-160 0,-2 2 0 0,-1 1 0 0,0-1 0 15,0-1 192-15,4 2 16 0,4-3 0 0,2-2 0 0,5 0-80 0,-2-1-128 16,0 0 176-16,-4 1-176 0,1 0 0 0,-4 1 0 15,-1-1 0-15,-3 5 0 0,-3-3 576 0,0 3 0 16,-4 3 0-16,0-2 0 0,-3 3 4064 0,0-2 816 16,0 2 176-16,-2 1 16 15,-2 2-2416-15,0 0-480 0,2-1-112 0,-3 2-16 0,-4 5-1520 0,1-2-304 16,-3 5-64-16,0-1-16 0,-2 2-336 0,1 3-64 16,0 2 0-16,-2-2-16 15,2 2 144-15,-3 4 16 0,0-1 16 0,2 2 0 0,0 2-128 0,0 0-32 0,0 5 0 0,2 0 0 16,0-2-320-16,2 4 0 0,-1 3 0 0,2-3-192 15,1 2 368-15,3-3 64 0,2-2 16 0,1 0 0 16,4-3 0-16,2-5 0 0,4 1 0 0,0-4 0 16,2-1-256-16,1-3 0 0,2 0 0 0,1-5 0 15,0 2 0-15,2-4 0 16,2 2 0-16,1-7 0 0,1 4 0 0,1-8-128 16,0 2 128-16,3-4 0 0,0 0 0 0,1-5 176 0,2 0-32 0,2-2 0 15,1-3-144-15,1-3 0 0,2 2 144 0,-3-4-144 0,0-1 0 16,-3-1 0-1,2-1 0-15,-3-4 0 0,1 3 0 0,-2-4 0 0,-2 0 0 0,0-3 0 0,-3 2 0 0,-2 0 144 16,-2-2-144-16,-2 0 0 0,-2-5 176 0,-1 0-176 16,-4-4 160-16,0 0-160 0,-4-1 256 0,-2 0-32 15,-2 1-16-15,-1-1 0 0,-3 4-32 0,-1 0-16 16,2 4 0-16,-3 4 0 0,2 2-160 0,-1 3 0 16,0 4 0-16,2 2 0 0,-1 2 0 0,-1 0 0 15,0-1 0-15,-1 4 0 0,-1 0-272 0,-1 3-48 0,2 3 0 16,-1-2 0-1,1 3-416-15,1 1-96 16,1-2 0-16,2 2-16 16,0 0-1680-16,3 0-336 0</inkml:trace>
  <inkml:trace contextRef="#ctx0" brushRef="#br0" timeOffset="13182.75">18290 16598 12895 0,'-3'1'1152'0,"1"-2"-928"0,-1 0-224 0,1 1 0 0,1 0 2240 0,-1 0 384 0,1 0 96 0,-1-2 16 16,-3-1-2192-16,-1 2-544 0,-1-4 0 0,0 0 0 16,1 1 1792-16,0 0 256 0,1 1 64 0,-1-2 0 15,1 4-400-15,0-3-80 0,-2 1-16 0,0 1 0 16,1 1-752-16,-3 2-160 0,-2 3-16 0,-1 2-16 15,-3 4-544-15,-1 2-128 0,-2 3 0 0,1 2 0 16,0 2 0-16,1-1-176 0,1 0 48 0,0 1 0 0,1-1 128 16,3-2-160-16,1-1 160 0,3 0-160 0,1 1 160 0,1-2 0 15,2 0 128-15,2 1-128 0,1-2 0 0,1 0-128 16,2-1 0-16,1-2 0 0,2-1 128 0,0-2 0 16,4-3 0-16,0 0 0 0,3-2-320 0,1-3 0 15,1-2 16-15,1-2 0 0,1-1 304 0,-1 0 0 16,2-4 0-16,-1-1 0 0,-1-1 144 0,0-1-144 15,0 0 128-15,-2-1-128 0,-1-1 384 0,0 2-16 16,-2-3 0-16,-4 1 0 0,1 0-368 0,-3-2 128 16,-3-1-128-16,-1 2 0 0,-1 0 128 0,-2 0-128 15,-2 2 128-15,-1-2-128 0,-1 4 256 0,-1 0 0 0,-2-2-16 16,-1 3 0-16,1 2 48 0,0 3 16 0,0 2 0 0,-1 1 0 16,1 1-304-16,-1 2 0 15,1 2 0-15,0 0 0 0,0-1 0 0,1 3 0 0,0 0 0 0,1-1 0 16,-1 2 0-16,1 0 0 0,-1 2 0 0,1-3 0 15,1 3 0-15,1-5 0 0,1 3 0 0,0-1 0 16,3-2 144-16,0 2 32 0,1 1 0 0,2-3 0 16,2 2 48-16,1 1 16 0,1-4 0 0,3 2 0 15,2-1-240-15,3 1 144 0,-1 0-144 0,3-3 128 16,3 2-128-16,1-1 192 0,1 1-192 0,1-2 192 16,1 2-192-16,3-1 128 0,2 3-128 0,1-4 128 15,2 0-128-15,-1 1 0 0,1 0 0 0,-1-1 128 0,0 3-128 0,0-2 0 16,-1-1 0-16,-3 1 0 0,-4 0 0 0,-2 2 0 15,-2-3 0-15,-3 1 0 0,-3-1 0 0,-1 1 0 16,-1-2 0-16,-2 1 0 0,0 1 0 0,-1 0 0 16,-1-1 0-16,0 3 0 0,-1-3 0 0,0 1 128 15,-1 3-128-15,1-2 0 16,-2 2 0-16,2 1 0 0,-1-1 128 0,0 1-128 0,-2 1 0 0,-1 0-224 16,-1 1 48-16,-1 1 16 0,0 2 160 0,-4 1-192 15,-1 1 192-15,-3 2-192 0,0 1 192 0,-2 1 0 0,-2 1 0 16,-3 2 0-16,0-1 128 0,-1 2-128 15,1-3 160-15,-1 2-160 0,-3 3 192 0,-1 2-48 0,-1 3-16 16,-2 0 0-16,2 1 0 0,0 1 0 16,1-1 0-16,-1-3 0 0,-1 3-128 0,2 0 0 0,-1-5 0 0,1 2 0 15,0 0-128-15,0-2 128 0,0-1 0 0,1 2 0 16,3-1 0-16,0 1 0 0,-1-1 0 0,4-2 0 16,1 0 0-16,3-3 0 0,2-5 0 0,0-2 0 15,3-1-176-15,2-1 48 0,0-5 0 0,2 1 0 16,2-5-592-16,0 0-112 0,2 0-32 0,0-2-17296 31</inkml:trace>
  <inkml:trace contextRef="#ctx0" brushRef="#br0" timeOffset="13659">18761 17233 30399 0,'-5'1'1344'0,"0"-1"288"0,0-1-1312 0,1 1-320 0,3 1 0 0,-1 0 0 0,-1 0-1712 0,-2 2-400 0,-3-1-96 0,-6 3-16 16,-1 1-1472-16,-1 3-288 0,-1-2-64 0,1 3-16 0,0-1 3600 0,0 1 720 16,-1 1 128-16,4 1 48 0,-1 3 2880 0,2-1 576 15,2 1 112-15,1 0 32 0,4-1-960 0,2 2-192 16,1-2-48-16,4-2 0 0,1 2-1488 0,4-3-288 16,0-3-64-16,0-1-16 15,3 2-1488-15,1-4-288 0,1-2-64 0,-3 1-16 16,1-3-144-16,0 2-16 0,0-3-16 0,0-3 0 0,-1 2 736 0,-1-3 128 15,0 1 48-15,0-1 0 0,1-1 736 0,-1 0 160 16,1 1 16-16,1-3 16 0,1 1-144 0,-1-2-16 0,1 1-16 16,1-4 0-16,-1 0-608 0,-1-1 0 0,0 1 0 0,-2-1 0 31,1-3-528-31,-2 3-32 0,-1 1 0 0,-2-2 0 0,0 3 368 0,-3 0 192 0,-1 2-192 0,-2-2 192 16,-2 4 480-16,-2 0 208 0,-2 1 32 0,0 1 16 15,-1 1-352-15,-2 2-80 0,-2-1-16 0,0 2 0 31,-1 2-992-31,-2-1-192 0,1-1-32 0,-2 0-14208 0</inkml:trace>
  <inkml:trace contextRef="#ctx0" brushRef="#br0" timeOffset="15010.96">20234 16923 4607 0,'0'-5'400'0,"0"2"-400"16,0 0 0-16,-2 1 0 0,2 2 704 0,0-1 48 0,0 1 16 0,0-4 0 0,-1 3-768 0,1-6 0 0,-1 3 0 0,0-3 0 0,0 2 0 0,-2 2 0 0,-1 0 0 16,2-2 0-16,-2 4 1296 0,0-1 336 0,2 0 64 0,-1 1 32 15,3 1 2864-15,-1-2 576 16,1 2 112-16,0-2 32 0,1 1-3008 0,-1 0-608 15,0 1-112-15,-1 0-32 0,1-3-848 0,0 3-192 0,0 0-16 0,0 0-16 16,0 0-480-16,0 0 0 0,-26-1 0 0,16 2 0 16,0 2-336-16,-4-2-16 0,-4 4 0 0,1-2 0 15,0 3 160-15,-2 1 16 0,-1 1 16 0,1 1 0 16,-1 3 160-16,1 0 0 0,1 0 0 0,2 1 0 16,2-1 0-16,0-1 0 0,3 3 0 0,1-3 0 15,3-2 0-15,2-1 0 0,1 0-144 0,2-3 144 16,2 0 0-16,0 0 0 0,1-3 192 0,2 2-64 15,0-3-128-15,2 0 0 0,3 0 144 0,0 2-144 0,2-3 192 0,1 0-16 16,0 1-16-16,3 0 0 16,1 2-160-16,0-3 0 0,2 1 0 0,0 0 0 0,1 3-160 0,0-3 160 15,1 4 0-15,-3 0-144 16,0 1-240-16,-2-1-64 0,-2 4 0 0,-2 0 0 16,-3 2 0-16,-1 0-16 0,1 1 0 0,-2-1 0 0,-2 0 144 0,0 2 48 15,-2-2 0-15,0 0 0 16,-1 1 272-16,-1-2 0 0,0-1 0 0,-1 0 0 0,0-1 464 0,0 1 112 15,-1-3 0-15,-1 2 16 0,2-3-336 0,-2-1-64 16,3 1 0-16,-2-2-16 0,1 1-176 0,-1 1 192 16,0-4-192-16,-1 2 192 0,0 0-192 0,-1 1 0 0,0-2 0 0,-2 2-176 15,0 1-32-15,-2-2-16 16,-1 2 0-16,-1 0 0 16,-1 0-352-16,-2 0-80 0,2 0-16 0,-1 1 0 15,2-3-848-15,1 1-160 0,-1 1-48 0,1-4-11568 0</inkml:trace>
  <inkml:trace contextRef="#ctx0" brushRef="#br0" timeOffset="15565.11">20467 17153 35935 0,'-3'-2'3200'0,"0"0"-2560"0,2 0-512 0,1 2-128 0,0-2-976 0,1 1-224 0,-1-1-32 0,1-4-16 16,1 1-3008-16,1-1-608 0,2 0-112 0,3 1-16 15,-1 0 5184-15,1 0 1056 0,0 1 208 0,0 1 32 0,-1 0 1072 0,-1 1 192 16,2 2 64-16,-2-4 0 0,0 4-544 0,0-1-96 15,0-1-32-15,2 0 0 0,-1 1-992 0,1-2-192 16,0 1-32-16,1-1-16 0,3-3-720 0,1 0-192 0,2-3 0 0,-1 2 0 16,1-4 0-16,0 0-272 15,1-1 32-15,-2 0 16 0,1-1 224 0,-3 0 0 0,0 0 0 0,-2-1-144 16,-2 2-176-16,-2-1-48 16,-2 2 0-16,-3 0 0 0,-1 0 176 0,-3 2 48 15,0 1 0-15,-2 1 0 0,-4 4 576 0,-1 1 112 0,-2 2 32 0,-1 4 0 16,0-1-352-16,-1 3-64 15,-1 1-16-15,2-1 0 16,-1 2-528-16,-1-1-128 0,2 3 0 0,-1 0-16 16,0 1-672-16,1 0-128 0,1 2-16 0,-2 3-16 15,3-3 400-15,0 2 96 0,1 4 16 0,-1 2 0 0,1 1 544 0,1 1 112 16,2 0 32-16,0 0 0 0,4 1 608 0,2-1 112 16,1 1 16-16,1-3 16 0,1 0-144 0,3-4-16 0,1 0-16 0,4-2 0 15,0-1-416-15,4-2 0 0,3-2-192 0,0 0 192 16,3-3-384-16,0-3 64 0,1-1 0 0,0-2 0 31,2-2-640-31,1-2-112 0,1 1-16 0,-1-3-11824 0</inkml:trace>
  <inkml:trace contextRef="#ctx0" brushRef="#br0" timeOffset="16055.61">21105 16245 43311 0,'-4'1'1920'0,"-1"-1"384"0,1 1-1840 0,3 2-464 0,-1-2 0 0,2 0 0 0,2 3-448 0,-2-3-176 0,1 5-32 0,1 4-16 15,1-1-912-15,2 4-176 0,0 1-32 0,1 2-16 16,1 1 1312-16,-1 4 272 0,2 3 48 0,-2 2 16 0,0 5 160 0,0 0 0 16,1 6 160-16,-1 0-160 0,0 5 416 0,0-1-16 15,-2 3 0-15,0-2 0 0,-2 3-272 0,-1 0-128 16,-1 2 0-16,-1 2 128 0,-1-1-320 0,-2 1-80 16,0-2-16-16,-1-3 0 15,-2 0-592-15,-1-3-112 0,1-1-32 0,1-5 0 16,1-2 336-16,0-5 64 0,2-3 16 0,3-4 0 15,2-4-1216-15,-1-3-240 0,3-4-48 0,-3-3-16 0</inkml:trace>
  <inkml:trace contextRef="#ctx0" brushRef="#br0" timeOffset="16530.02">21269 17083 39615 0,'-2'0'1760'0,"2"-1"352"0,0 1-1680 0,0-2-432 0,2 2 0 0,0-1 0 31,2 1-3104-31,1-3-704 0,3-1-144 0,2 0-16 16,4-2 976-16,1-3 208 0,-2 2 32 0,0 1 16 0,-1 1 3760 0,-1-1 768 0,-1-1 128 0,-1 0 48 15,-1 1 656-15,0 0 128 0,2-2 16 0,0-2 16 0,0 3-1136 0,-1-4-240 16,3 0-32-16,-1-2-16 16,0 2-1168-16,-1 0-192 0,0-1-144 0,-2 0 144 15,0 1-432-15,-2-2 48 0,0 4 0 0,-2-2 0 16,-1-1-32-16,-1 2 0 0,-2 0 0 0,0 1 0 16,-3 2 560-16,0 3 112 0,-2-1 32 0,-4 1 0 0,-1 7-432 0,-4-2-96 15,0 2-16-15,-4 1 0 16,0 5-384-16,-2-3-64 0,0 5-32 0,2 2 0 15,0 0 160-15,2 1 48 16,4 3 0-16,1-2 0 0,1 2 1040 0,2 3 192 0,3 3 64 0,1-4 0 0,0 4-224 0,1 0-32 16,0 2-16-16,0 3 0 15,1-2-496-15,-1 1 0 0,2 1-176 0,0-1 176 0,1-4-192 16,1 1 192-16,3-2-192 0,1-5 192 0,1-1-672 0,2-3-16 0,2-2 0 16,2-5 0-16,0 0-1248 0,3-2-256 0,1 0-48 15,1-4-16-15</inkml:trace>
  <inkml:trace contextRef="#ctx0" brushRef="#br0" timeOffset="17003.06">21860 16965 28559 0,'0'0'2544'0,"-1"-2"-2032"0,1 0-512 0,0-1 0 0,0 2 1520 0,1 0 208 0,1-1 32 0,1-3 16 16,-1-1-5776-16,3-4-1152 0,0-1-224 0,0-1-64 16,-1-1 4096-16,-1 2 800 0,0 0 160 0,-2 0 48 15,-1 0 2640-15,-2 0 512 0,-1 0 128 0,-1-2 0 0,0 2-1072 16,-1 0-208-16,-2 5-64 0,1 0 0 16,0 1-1120-16,-1 5-224 0,-1 0-64 0,0 2 0 0,-2 4-368 0,1 3-80 15,-2 2 0-15,1 2-16 0,0 3 400 0,-1 2 64 16,0 3 32-16,1 1 0 0,0 2 528 0,1-2 96 15,1 3 32-15,0 1 0 0,2 0 80 0,1 1 0 16,0 0 16-16,2-1 0 0,0 0-640 0,-1 1-128 16,3-3-16-16,-1-2-16 0,0 2-176 0,1-2 128 15,2-5-128-15,1 1 128 0,0-2-128 0,1-3 0 16,2 0 0-16,-1-5 0 16,4 0-448-16,2-2-160 0,1 0-32 0,3-2-16 15,-1-1-880-15,3-3-160 0,3 0-32 0,3-3-12688 0</inkml:trace>
  <inkml:trace contextRef="#ctx0" brushRef="#br0" timeOffset="17462.75">22190 16557 23951 0,'2'2'2128'0,"0"-4"-1696"0,-1 2-432 0,-1 0 0 0,0 0 3312 0,1 0 576 0,2 0 112 0,-1-2 32 15,3 1-4368-15,0 1-880 0,1 0-160 0,-1 3-32 0,0 4 1584 0,-3 2 320 16,1 6 64-16,-3 3 16 0,0 6 320 0,-3 5 64 0,1 3 0 0,0 5 16 16,-2 4-656-16,1 0-144 0,2 2-32 0,0 1 0 15,1-3 176-15,1 1 16 0,0 3 16 0,2-4 0 16,1 1-144-16,0-6-16 0,0-3-16 0,-1-3 0 15,-1-2-176-15,1-2 0 0,-2-2 0 0,-1-2 0 16,-1-5-192-16,-1-2-64 0,0-1 0 0,1-6-16 16,-2 1-1472-16,1-8-304 0,-2 0-48 15,-1-2-13728-15</inkml:trace>
  <inkml:trace contextRef="#ctx0" brushRef="#br0" timeOffset="17699.8">21995 16884 50687 0,'-8'4'2240'0,"3"-3"464"0,1 0-2160 0,3-1-544 0,2 0 0 0,2 0 0 32,2-1-1344-32,0 0-368 0,6-3-80 0,4 0 0 15,6-4 608-15,5-2 128 0,2 0 32 0,1-1 0 16,-2-1 368-16,-2 4 80 0,-1 0 0 0,-3 3 16 0,-2 2 240 0,-3-1 32 15,-1 4 16-15,-2-2 0 0,1 4-448 0,-2-1-96 0,0 4-16 0,0-2-14992 16</inkml:trace>
  <inkml:trace contextRef="#ctx0" brushRef="#br0" timeOffset="18069.06">22481 17000 21183 0,'1'6'1888'0,"-1"-3"-1504"0,0-1-384 0,0-1 0 0,1-1 4528 0,1 0 832 31,2 0 160-31,1 0 48 0,4-1-6144 0,3-1-1216 0,4-1-240 0,3-3-48 32,1 0 480-32,-2-1 112 0,1-1 16 0,-2 1 0 0,-2-3 1696 0,-2 0 352 0,0 1 64 0,-2-2 0 0,-1 0 704 0,-2 0 144 15,1 0 32-15,-3-2 0 16,0 2-608-16,-1 0-112 0,-1 0-32 0,-1 0 0 0,-2 1-768 0,0 3-400 0,-2 2 32 0,0 0 16 31,-2 2-480-31,-1-1-112 0,1 3-16 0,-1-1 0 16,-1 0 192-16,-1 2 48 0,0-1 0 0,-2 1 0 0,1 3 592 0,-3-1 128 0,0-2 0 0,-1 3 0 31,0 0 144-31,0 2 32 0,0 2 0 0,-2 4 0 16,2 0 272-16,0 0 64 0,0 4 16 0,-2 1 0 0,2 4 96 15,0-2 16-15,-2 9 0 0,-1-1 0 16,2 3-896-16,-2 2-192 0,2-3-16 0,2 2-16 15,4-3-304-15,2-1-64 0,5-4-16 0,3-2 0 0,1-3 864 0,1 1 160 16,4-6 32-16,2 2 16 16,3-1-1072-16,1-5-224 0,3 2-32 0,0-6-12192 15</inkml:trace>
  <inkml:trace contextRef="#ctx0" brushRef="#br0" timeOffset="18682.16">23251 16961 11295 0,'-6'0'496'0,"1"-3"112"0,0 2-480 0,1 1-128 0,2 0 0 0,-1 0 0 0,-1 1 160 0,-2 2 16 0,-2-3 0 0,-6 1 0 0,0 0 2272 0,-3 1 464 15,1 0 96-15,0-1 48 0,0-1-2288 0,1 0-448 16,0 0-80-16,2 0-32 0,-2-1-208 0,-1 1 0 16,0 0 0-16,-3 1 0 0,0 0 0 0,1 4 0 15,-2 0 0-15,2 3 0 0,0 1 176 0,1 3-16 16,1 0 0-16,1 3 0 0,3-3 208 0,-1 4 32 15,1 0 16-15,2-1 0 16,1 1-672-16,1-1-144 0,3 0-32 0,0-2 0 0,1 1 432 0,2-2 224 16,2 2-32-16,0-3 0 0,2 2 752 0,3-2 144 15,1 0 16-15,3 0 16 0,-2-2-96 0,5-1 0 0,1 0-16 0,2-2 0 16,1-1-1008-16,1 0-208 16,2 0-48-16,-1-4 0 15,2 0-304-15,0-1-64 0,-1-1-16 0,0 0 0 0,0-4 1056 0,-2 1 208 16,0-2 32-16,0 0 16 0,-4-1 288 0,1 0 48 0,1-3 16 0,-3-1 0 15,0 0 0-15,-1-1 0 0,1-1 0 0,-3-2 0 16,0 2-384-16,0-7-80 0,1 0-16 0,0-2 0 16,-1-5-144-16,1-3-16 0,-1-1-16 0,-3-1 0 15,-1-5-80-15,-2-2-16 0,-1 2 0 0,-2-3 0 0,-2 1 0 0,-1 0 0 16,1-1 0-16,-2-1 0 0,0 2-16 0,-1-2-16 16,2 1 0-16,-1 1 0 15,0-1-80-15,-1 3-16 0,2 1 0 0,-2 2 0 16,0 3-144-16,0 1 0 0,0 3 0 0,1 3 0 0,2 5-224 0,-2 1-80 15,1 5-16-15,1 0 0 16,1 6-544-16,-1 1-112 0,2-1-32 0,-1 4-17776 0</inkml:trace>
  <inkml:trace contextRef="#ctx0" brushRef="#br0" timeOffset="19695.33">24215 16915 911 0,'-2'-4'0'0,"-2"3"0"0,2 0 0 0,-1 1 0 0,2-3 576 0,0 3 48 0,-2-1 0 0,0 0 0 0,-1 1 2496 0,-4-5 496 15,2 3 96-15,-1-2 32 0,1 0 144 0,0 1 16 16,1-2 16-16,0 4 0 0,0-4-1712 0,0 2-352 0,1-2-64 0,-2 2 0 16,1-2-1024-16,-1 1-192 0,0 2-32 0,-3 2-16 15,0 0-528-15,1 0 0 0,-2 2 0 0,-1 2 0 16,-2 2 0-16,1 4 0 0,-2-1 0 0,-1 4 0 16,2 5 0-16,-2-1 0 0,3 5 0 0,-2 2 160 15,3 3-160-15,-2 2-272 0,2 0 64 0,3-2 16 16,0-6 16-16,3-1 16 0,2 0 0 0,0-4 0 15,3-1 160-15,1-2 0 0,3-1 0 0,1-2 128 16,1-2-128-16,2 0 128 0,0-5-128 0,3 0 128 31,2-2-640-31,0 0-128 0,3-2-32 0,-1 0 0 16,1 1-144-16,0-5-16 0,-1 4-16 0,-1-4 0 0,-1-2 848 0,0 3 256 0,-2-3 16 0,0-3 0 16,-2 3 320-16,-1-3 64 0,-1 0 16 0,-1-1 0 15,0-1-96-15,0-1 0 0,0 1-16 0,-1-4 0 0,0 4-112 0,-1-6 0 16,-2 2-16-16,2-1 0 0,-1-4-32 0,-2 2 0 15,-1-3 0-15,1 1 0 0,0 2-80 0,-1 1-32 16,2 2 0-16,-2 1 0 0,1 4-112 0,0 2-32 16,1 3 0-16,0 2 0 0,-1 3-144 0,-1 1 0 15,0 0-192-15,-1 3 192 0,1 2-272 0,-2 3 64 16,1 2 16-16,0 4 0 0,-1-2-16 0,0 5 0 16,1 6 0-16,0 1 0 0,0 7 208 0,2-2 0 0,0-1 0 0,3-2 0 15,1 1 0-15,0-1 0 0,1-2 0 0,0-2 0 16,1-2 0-16,2 0 0 0,0-3 0 0,-2-5 0 15,1 1-1056 1,-2-3-160-16,0-4-48 0,-1-1-15680 0</inkml:trace>
  <inkml:trace contextRef="#ctx0" brushRef="#br0" timeOffset="20124.23">24576 16165 40543 0,'0'-6'1792'0,"0"3"384"0,0 0-1744 0,0 3-432 0,2-2 0 0,-1 0 0 0,0 2-544 0,2-1-192 0,2 1-32 0,1-2-16 16,1 0-576-16,2 2-112 0,-1 0-32 0,-1 2 0 0,-1 0 1632 0,-1 1 320 16,-1 2 64-16,-2 4 0 0,0 3 112 0,-2 5 16 0,-1 1 0 0,0 10 0 15,0 0 96-15,-2 7 32 0,2 4 0 0,0 3 0 16,1 3-352-16,0 4-64 0,0 8-16 0,1 1 0 15,2 0-336-15,-1-1 0 0,0-1 0 0,1-5-128 16,-1-4 128-16,0 2 0 16,-1 8 0-16,-1-3 0 0,-1 1 0 0,-2-5 0 0,1-4-144 0,-2-2 144 15,0-10-1024-15,1 0-144 0,-1-6-32 16,0 0 0 0,2-5 96-16,-1-6 16 0,1-3 0 0,0-6 0 15,2-2 496-15,0-6 96 0,2 0 32 0,-1-3-13232 0</inkml:trace>
  <inkml:trace contextRef="#ctx0" brushRef="#br0" timeOffset="20468.47">24858 16113 23951 0,'0'-2'1056'0,"0"0"224"0,2 2-1024 0,-1-3-256 16,0 3 0-16,2 3 0 16,-1-3-2304-16,3 2-512 0,1 2-96 0,4 2-32 0,0 4-144 0,0 1-48 0,-1 3 0 0,-5 2 0 0,1 1 5888 0,-3 4 1152 31,-4 4 256-31,2 3 32 0,-2 4 672 0,-1 4 128 16,2 5 16-16,-1 7 16 0,1 4-2736 0,-1 2-560 15,4 6-96-15,-2-1-32 0,2-3-1136 0,0 1-224 16,2-3-48-16,-1 1-16 0,-1-4-176 0,2 4 0 15,-2-2 0-15,1 0 0 0,-2-5 0 0,0 1 0 16,-2-7 0-16,1-3 0 0,-1-5 0 0,0-1 0 16,-1-3 0-16,1-3 0 0,-1-2-192 0,2-3 48 15,-2-6 0-15,2-5-18208 0</inkml:trace>
  <inkml:trace contextRef="#ctx0" brushRef="#br0" timeOffset="23021.9">25827 17017 11055 0,'-2'0'976'0,"1"-2"-784"0,1 1-192 0,0-1 0 0,1 2 1216 0,-1-1 192 0,0 1 32 0,0-3 16 0,0 0 592 0,-1-2 128 15,1 1 32-15,-1 2 0 0,0-2 352 0,-1 3 80 16,1-1 16-16,1 0 0 0,-1 1-1056 0,2 0-192 16,-1 1-64-16,3 0 0 0,0-3-784 0,1 3-176 15,2 0-16-15,2 3-16 0,2-3-224 0,2 1-128 16,5 2 160-16,2-1-160 0,3 0 240 0,3 2-48 16,6 2-16-16,3-1 0 0,2 0-16 0,4 1 0 15,3-3 0-15,2 1 0 0,2-2-16 0,0-2 0 16,0 3 0-16,2-3 0 0,4-3-144 0,3 3 128 15,-1-1-128-15,0-2 128 0,-4 3-128 0,-3-3 0 0,-2 1 0 16,-6-1 0-16,-4 0 0 0,-2 1 0 0,-4 1 128 16,-1-1-128-16,-3-1 0 0,-3 1 0 0,-3 1 0 0,-3-1 0 15,-2 0 144-15,-2 1 0 0,-5 0 0 0,0 1 0 16,-2 0-144-16,-1-3 0 0,-1 3 0 0,-2-1 0 16,-1 0 128-16,1 1 0 0,-2 0 0 0,0 0 0 15,-2-2-128-15,1 2 0 0,0-2 0 0,0 1-176 16,-2 0 176-16,1-2 0 0,2 3 128 0,0 0-128 15,0 0 176-15,0 0-48 0,0 0 0 0,0 0 0 16,-15-15 0-16,14 12 0 0,1 2 0 0,-2-3 0 16,2 1-128-16,0 0 0 0,3-1 0 0,-3 0 0 0,1-1 128 15,0 2 0-15,-1-2 0 0,0 1 0 0,2 0-128 0,-2 0 0 16,-2 2 0-16,2-2 0 0,-1 2 128 0,0 1 0 16,-2-3 0-16,1 3 0 0,1-2 0 0,-2 1 0 15,1 0 0-15,0-1 0 0,0 2-128 0,-2-4 160 16,2 3-160-16,-2-3 160 0,-1 0-160 0,1 2 0 15,1-1 0-15,-2-1 0 0,-1 0 0 0,-3-1 0 16,0 1 0-16,-1-2 0 0,1 2 0 0,-4-4 0 16,0 2 0-16,-2-1 128 0,0 1 48 0,0-1 0 15,-1 1 0-15,1 1 0 0,2 1-176 0,-1-1 160 16,3 3-160-16,0 1 160 0,1 2-160 0,0 0 0 16,2 0 0-16,2 0 0 0,1 0-160 0,3 1-16 0,-1-1 0 15,2 1 0-15,1 2-80 0,0-3 0 0,0 0-16 0,1 0 0 16,2 0 272-16,-1 1-192 0,1-1 192 0,-3 0-160 15,0 0 160-15,0 0 0 0,20-1 0 0,-13-3 0 16,2 3 0-16,1-2 0 0,2 2 0 0,0 0 0 16,3-1 0-16,1 2 0 0,3 0 0 0,-1 2 0 15,2 0 0-15,1 3-128 0,0 1 128 0,-1 2-128 16,0 0-16-16,-2 1 0 0,-2 2 0 0,-1 0 0 16,-2-1 144-16,-4 1 0 0,0 0 0 0,-2 1 0 15,1 1 0-15,-1 0 0 0,-1-2 0 0,-1 1 0 16,2 2 0-16,-2-1 0 0,1 1 0 0,-3 1 128 0,1-4-128 0,-1 1 0 15,-1 1 0-15,-1-1 128 0,-1 2-128 0,-1-2 0 16,0 0 0-16,-2 2 0 0,0 1 0 0,-3 1 128 16,1 0-128-16,-4-1 128 0,-1 1 32 0,-1 0 16 15,-1 0 0-15,-2-1 0 0,-2-2-16 0,0 0 0 16,0-2 0-16,0 0 0 0,1-4-160 0,1 2 0 16,3-5 0-16,1 1 0 15,4-2-368-15,1-3-144 0,4 0-48 0,1 0 0 16,4-1-496-16,0-4-96 0,5-1-32 0,5-3-17168 0</inkml:trace>
  <inkml:trace contextRef="#ctx0" brushRef="#br0" timeOffset="23511.17">27796 16484 15663 0,'2'-6'688'0,"-2"3"144"0,1 0-656 0,-1 3-176 0,1-2 0 0,-1 2 0 0,0 0 544 0,1 0 80 0,1 0 16 0,0 0 0 0,1 0 560 0,-1 0 112 16,2 0 32-16,-1 0 0 0,1 0 1008 0,0 2 208 0,0-2 32 0,-1 0 16 16,1 1-576-16,-2 1-112 15,2 3-32-15,-1 1 0 0,-1 2-896 0,-1 5-176 16,2 3-48-16,-3 4 0 0,0 6-160 0,-1 2-32 0,-2 8-16 0,1 2 0 15,-1 3-160-15,2 4-16 0,-2 1-16 0,1 4 0 16,1 1-192-16,-2 2-48 0,1 2 0 0,-2 1 0 16,-1-5-128-16,1 1 0 15,1-5 0-15,-1-1 0 0,0-3-128 0,-1-2 128 0,3-2 0 0,-1 0 0 16,2-7-320-16,1-1 16 0,-1-5 0 16,1-4 0-16,1-5-304 0,-1-3-64 0,1-8-16 0,-1-2 0 31,0-4-1104-31,0-4-240 0</inkml:trace>
  <inkml:trace contextRef="#ctx0" brushRef="#br0" timeOffset="23875.32">27338 16488 29487 0,'-5'-5'1296'0,"1"3"288"0,2 1-1264 0,0-1-320 0,2 1 0 0,0 1 0 0,2 0 1792 0,-1-2 288 16,1 0 64-16,2 1 16 0,3-4-784 0,3 1-160 0,4 2-16 0,3-4-16 16,4 2-480-16,4 2-80 15,3-3-32-15,6-2 0 0,2 3-48 0,4-1-16 0,4 0 0 0,3 0 0 0,0 2-272 16,0-3-64-16,-2 1-16 0,2-4 0 15,4 3-16-15,1-1 0 0,4 1 0 0,-2 1 0 16,-3 0-160-16,-4 2 0 0,-8-2 144 0,-3 3-144 16,-5 2 0-16,-6-1-160 0,-4 1 16 0,-5 1 0 31,-2 1-432-31,-5 3-96 0,-1-2-16 0,-4 2 0 16,-1 2-288-16,0 2-64 0,-2-1-16 0,-1 2-11328 15,-2 3-2272-15</inkml:trace>
  <inkml:trace contextRef="#ctx0" brushRef="#br0" timeOffset="24475.81">27430 17586 29487 0,'-7'0'2624'0,"1"1"-2112"0,3-1-512 0,2 2 0 0,1-2 0 0,-1 0 0 0,-2 2 0 0,-2-2 0 15,-1 0 144-15,0 1-144 0,2 1 0 0,2-2 144 16,3 0 880-16,3 0 192 0,2-2 16 0,4 1 16 0,1 1 416 16,5-2 64-16,3-1 32 0,3 0 0 0,3 0-800 0,1-2-144 15,2 1-48-15,2 1 0 16,1-1-256-16,2-1-48 0,0 3-16 0,2-3 0 0,-2 1-320 0,0 1-128 15,-2 0 0-15,-2 0 144 0,1 0-144 0,0-1-144 16,-1 0 144-16,-2 2-208 16,1-1-240-16,-6 1-64 0,-2 0 0 0,-5 0 0 15,-2 2-304-15,-4-4-64 0,-2 3-16 0,-2 0-17216 16</inkml:trace>
  <inkml:trace contextRef="#ctx0" brushRef="#br0" timeOffset="25028.76">28358 17097 25791 0,'-3'1'1152'0,"2"0"224"0,0 3-1104 0,0-3-272 0,-1 0 0 0,2 2 0 15,2-1 2288-15,-2 2 400 0,1 1 64 0,0 2 32 16,2 3-1072-16,2 1-224 0,-1 2-32 0,1-2-16 16,3 2-816-16,-2 2-176 0,3-2-16 0,-2 0-16 15,-1 2-208-15,2 1-32 0,-2 1-16 0,0 1 0 16,-1 0-160-16,-3 2 160 0,0 1-160 0,-4 0 160 0,1 0-16 0,-1 1 0 16,-2-2 0-16,0 1 0 15,1-5-144-15,-2 2 160 0,1-5-160 0,0 0 160 0,2-5 0 0,-1 0 0 16,1-3 0-16,1-2 0 15,1 0 32-15,-2-3 0 0,2-1 0 0,2-1 0 16,-2-3-48-16,1-1 0 0,0-3 0 0,2-3 0 0,-1 0 128 0,2-6 32 16,-1-1 0-16,2-4 0 15,2 2-48-15,-2-5-16 0,1 2 0 0,1-5 0 0,2-2-96 0,-1 0-16 16,1 2 0-16,1-5 0 16,0 6-128-16,0 3 0 0,0 4 0 0,-2 1 0 0,0 7 0 0,-1 2-224 15,1 1 80-15,-2 4 16 0,0 2 0 0,0 3 0 16,0-1 0-16,1 4 0 0,-1 1 128 0,0 2 0 0,0-2 0 0,-1 5 0 15,1-1-128-15,-1 1 0 0,0 1 0 0,1 2 0 16,0 1 128-16,-1 2 0 16,2 2 0-16,-1 1 0 0,0 1 144 0,0 1-144 15,2 1 192-15,-2 0-192 0,0 1 0 0,0 1 0 16,-1-1 0-16,1 0 0 0,-1 0 0 0,-1-1-144 0,1 0 144 0,-1 0-128 16,-1-4-288-16,0-4-48 0,-1-1-16 0,-1-2 0 15,1 0-160-15,-2-7-16 0,0 1-16 0,0-2 0 16,0-2-592-16,-2-2-112 0</inkml:trace>
  <inkml:trace contextRef="#ctx0" brushRef="#br0" timeOffset="25501.98">29094 17043 19343 0,'5'-3'848'16,"-2"-2"192"-16,1 0-832 0,-2 4-208 0,1-3 0 0,-2 3 0 0,2-1 1728 0,-1 0 288 0,3-1 64 0,1-3 16 0,2 0 480 0,0-3 112 0,0 2 0 0,-2 1 16 15,-1 1-1184-15,0-1-240 0,-2-1-64 0,1 3 0 16,-1-1-656-16,-1 1-144 0,-1 1-32 0,1 0 0 0,-2 0-80 0,-2 1-32 16,1 1 0-16,-1-1 0 0,-1 1 16 0,-1 1 0 15,0 0 0-15,-3 0 0 0,1 1-80 0,-1 2-16 16,-2-1 0-16,-1 4 0 0,0 1-192 0,-1 2 0 16,-2 4 0-16,-1 3 0 0,0 4 0 0,-2 2 0 15,0 5 0-15,0 3 0 0,1 2 0 0,2-1 0 16,0 1-128-16,5-1 128 0,0 0-144 0,5-3 144 15,1 1-208-15,4-1 80 0,0-2-144 0,2 0-32 16,2 1 0-16,1-3 0 0,3-2 112 0,0 3 32 16,2-3 0-16,2 0 0 0,0 1-64 0,-1-1-16 15,2-2 0-15,-1-1 0 16,1-1-592-16,-2-6-112 0,2 1-16 0,-1-4-16 16,0-4-1920-16,3-1-384 0,-1-1-80 0,1-7-10336 0</inkml:trace>
  <inkml:trace contextRef="#ctx0" brushRef="#br0" timeOffset="25962.26">29570 17160 28559 0,'0'-4'2544'0,"-2"1"-2032"16,2 3-512-16,0-2 0 0,0 2 1600 0,0-1 240 15,0 0 32-15,0-1 16 16,0 0-2416-16,-1-1-496 0,1 1-80 0,-1 1-32 0,-2-1 992 0,0 4 144 15,-2-1 128-15,-3 1-128 0,0 3 1200 0,-3 1 144 16,-1 3 16-16,0 0 16 0,-1 2-224 0,-4 1-64 16,0 4 0-16,-1 2 0 0,0-1-656 0,0 3-144 15,0 4-32-15,1-3 0 0,2 4-256 0,2-3 128 16,2 2-128-16,1-2 0 0,2-2 0 0,3 0 0 16,3-3 0-16,1 0 0 0,3-3-144 0,2 1 16 15,2-2 0-15,1 0 0 0,3-3 0 0,1 0 0 0,3-2 0 16,1 0 0-16,2-2 128 0,3-4 0 0,2 0 0 0,3-4 0 15,0 0 0-15,1-2 192 0,1-3-64 0,-1 1 0 16,-2-6-128-16,0-1 0 0,-2-2 128 0,-1 1-128 16,-5 0 256-16,0-3-32 0,-2 0 0 0,-3 0 0 15,-2-3 32-15,-3 2 16 0,-2-1 0 0,-2 2 0 16,-2-3 128-16,-2 3 32 0,-3-1 0 0,-1 1 0 16,-2 3-112-16,-2 0 0 0,-1 0-16 0,-1 3 0 15,-3 0-304-15,0 0 0 0,-3-1 0 0,0 2 0 16,1 4-256-16,-2 1-48 0,2 3-16 0,1-2 0 15,1 3-112-15,0 0-16 0,3-2-16 0,2 2 0 16,3 1-112-16,0-1-32 0,2 1 0 0,3-4 0 31,1 3-1376-31,1 0-256 0,1 1-64 0,3 0-16 0</inkml:trace>
  <inkml:trace contextRef="#ctx0" brushRef="#br0" timeOffset="26427.25">29880 17307 15423 0,'2'7'336'0,"0"-1"80"0,-1 1 16 0,0-2 0 0,-1-2-432 0,0 1 0 0,1 0 0 0,1 2 0 0,-1 4 3168 0,1 3 544 0,1 3 128 0,1 3 0 0,-2 0-1248 0,1-2-256 15,-1-4-48-15,0 2-16 0,0-2-1024 0,0-2-208 0,-1 0-32 0,1-2-16 16,-1-1-640-16,0-2-128 0,0 1-32 0,-1-2 0 16,2-1 64-16,-2-1 16 0,1 1 0 0,-1-3 0 0,1 3 16 0,-1-4 0 15,0 1 0-15,0 0 0 0,0-1-32 0,0 1 0 16,-1-2 0-16,0 1 0 0,-1-1 192 0,0 0 16 16,1-3 16-16,-2 0 0 0,3 4 80 0,0 0 16 15,-5-23 0-15,4 10 0 0,0 0-128 0,1-3 0 16,1-4-16-16,1-1 0 0,1-5-240 0,2 1-64 15,0-3 0-15,1-1 0 16,1-2-128-16,1 0-224 0,1 3 48 0,-2-4 16 0,2 1-128 0,-2 2-32 16,0 2 0-16,0 4 0 0,-1 2 32 0,-1 3 0 15,-2 2 0-15,0 4 0 0,-2 1-48 0,0 1-16 16,1 1 0-16,-2 3 0 16,1 0 128-16,-1 1 32 0,2 1 0 0,0-1 0 15,1 3-96-15,1-4-16 0,0 2 0 0,2 1 0 16,0-1-80-16,3 0 0 0,-1 1-16 0,1 1 0 15,1 1-176-15,-1 2-48 0,0 1 0 0,1 1 0 16,-1 2-384-16,0 2-80 0,-2 4 0 0,1 0-10400 16,-2 4-2080-16</inkml:trace>
  <inkml:trace contextRef="#ctx0" brushRef="#br0" timeOffset="26925.89">30303 17458 35007 0,'-4'6'1552'0,"1"-2"320"0,0-1-1488 0,1 0-384 0,0 0 0 0,2-1 0 0,-1 1 880 0,0-1 96 0,0 3 32 0,-1 1 0 0,0 0-368 0,-1 0-64 15,3 0 0-15,0-1-16 16,0 0-384-16,2-2-176 0,-1-1 160 0,0-1-160 16,2 1 160-16,-2-2-160 0,3 1 160 0,-2-2-160 15,1 1 320-15,-1-2-48 0,-1 1 0 0,2-1 0 16,-1-1 176-16,-1-1 16 0,1 2 16 0,-1-3 0 16,0-1 64-16,-1 0 16 0,0-2 0 0,1 0 0 15,-1-4 32-15,0 1 16 0,2-1 0 0,-2-5 0 16,2-1-80-16,-1-4-16 0,2 0 0 0,-1 0 0 15,3-2-288-15,0 1-64 0,0 0-16 0,1-1 0 0,0 3-144 16,1 1 0-16,-1 1 0 0,0 3 0 0,0 3 0 0,-1-1 0 16,0 3 0-16,-1 0 0 0,-2 2 0 0,2 3 0 15,-2-3 0-15,1 3 0 0,-1-1 0 0,1 0 0 16,-1 1 0-16,1-1 0 0,1 1 0 0,-1-2 0 16,2 2-192-16,-1 0 192 15,2 0-576-15,0 1 0 0,0-1 0 0,1 2 0 16,0 1-256-16,0 1-32 0,1 4-16 0,-1 0 0 15,2 3-48-15,0 2-16 0,-1 5 0 0,1 3 0 16,0 1-1552-16,-2 2-304 0,-2 1-64 0,-1 2-16 0</inkml:trace>
  <inkml:trace contextRef="#ctx0" brushRef="#br0" timeOffset="27368.18">30594 17313 9215 0,'1'-5'400'0,"0"1"96"0,0 2-496 0,-1 1 0 0,1-2 0 0,1 2 0 16,-1 0 1824-16,0 1 272 0,2-4 48 0,0 1 16 16,1 0 1440-16,1 2 304 0,1-3 48 0,-1 3 16 0,1 1-1168 0,1 0-240 15,0 0-32-15,0 0-16 16,2-2-1488-16,1 2-288 0,0 0-64 0,2-2-16 0,-1 1-272 0,2-2-64 16,0-2-16-16,0 0 0 0,-1-1-112 0,0 0 0 15,1 0-16-15,-1-4 0 0,-2 1 80 0,0 1 0 16,0-2 16-16,-2 2 0 15,1-3-32-15,-3 1-16 0,0-1 0 0,-1 1 0 0,-1 0-224 0,-1-1 0 16,-2 1 0-16,-1 0 0 0,-1 2-176 0,-2-3 32 16,-1 4 0-16,-1-1 0 15,-1 3-96-15,-2 2-16 0,-1 1 0 0,-3 2 0 0,-1 2 64 0,0 1 16 16,-1 5 0-16,-1 1 0 0,0 2 176 0,-1 3-208 16,0 3 80-16,0 0 128 0,1 3-208 0,2 0 80 0,-1 0 128 0,3 1-208 15,0 1 208-15,2 0 0 0,2-2 0 0,1 2 0 16,1-1 0-16,1 2 0 0,1-4 0 15,2 2 0-15,1 2 0 0,1 0 0 16,2-1 160-16,1 1-160 0,1-3 0 0,1-1 0 0,2 0-224 0,2-2 80 16,1-1-176-16,2-3-48 0,2-2 0 0,-1-1 0 15,1-5-80 1,3 1-32-16,0-5 0 0,1 0 0 0,2-1-1152 0,1-1-224 0,-1 0-64 16,1-4-8768-16,2 0-1744 0</inkml:trace>
  <inkml:trace contextRef="#ctx0" brushRef="#br0" timeOffset="30233.57">31327 17225 13823 0,'0'-4'1216'0,"0"0"-960"0,1-3-256 0,0 4 0 0,0 0 2496 0,-1 1 448 0,2-1 80 0,0-1 32 0,1-2-800 0,-1-1-144 15,2-4-48-15,0 0 0 0,-2-2-320 0,1 2-64 0,-2 0-16 0,-1 0 0 16,0 1-608-16,-1 0-128 0,-1 1-32 0,0 0 0 15,-1-1-384-15,0 1-64 0,-2 0-32 0,0 2 0 16,-1 1-80-16,-1 1-16 0,1 1 0 0,-2 3 0 16,-1 1-160-16,0 4-32 0,-2-2-128 0,1 4 192 15,-1 3-192-15,-1 2 0 0,-2 3 0 0,-1 3-160 16,0 3 32-16,-1 1 0 0,3 1 0 0,-2 0 0 0,3 2 128 0,-1-2 128 16,5-1-128-16,3 1 176 15,1-2-176-15,5 0 0 0,3 0 0 0,2-1 0 0,3 0 128 0,1 0 0 16,1-1 0-16,1-1 0 0,2 1-128 0,-1-1 0 15,1-2 0-15,-1 0 0 0,1 1 0 0,2-5 0 16,-2 1 0-16,1-1 0 0,-2-1-192 0,0-2 48 16,0-2 0-16,-1-1 0 15,1-3-320-15,-1-2-64 16,1-1-16-16,0-1 0 0,1-2-736 0,1-2-160 0,1-2-32 0,0 0-10096 16,1-2-2016-16</inkml:trace>
  <inkml:trace contextRef="#ctx0" brushRef="#br0" timeOffset="30799.84">31857 16679 16575 0,'-3'-3'1472'0,"0"-1"-1168"16,1 3-304-16,2-3 0 0,0 3 2832 0,0 1 512 0,0 0 112 0,0-1 0 15,0 1-1472-15,1-4-288 0,-1 2-64 0,0 2-16 16,0 0-32-16,1 0-16 0,-1 0 0 0,0 2 0 15,-1 4-672-15,1 3-128 0,0 2-16 0,-1 2-16 0,1 4-32 0,0 3-16 16,0 4 0-16,1 2 0 0,0 7-272 0,2 0-48 16,-1 4-16-16,2 3 0 0,-1 2-352 0,1-2 0 15,1 3 0-15,-1-1 128 0,2-2-128 0,-1-1 0 16,-1-2 0-16,1 0 0 0,-2-5 0 0,0 1 0 16,-1 2 0-16,-1-3 0 0,1 2-144 0,-2-1 0 15,-3 2 0-15,1-2 0 16,-2-2-496-16,-1 1-80 0,-2-3-32 0,-1-2 0 15,1-4-32-15,-1-3-16 0,1 0 0 0,0-5 0 16,2-4-1200-16,0-3-240 0,0-3-64 0,2-3-13536 0</inkml:trace>
  <inkml:trace contextRef="#ctx0" brushRef="#br0" timeOffset="31162.75">31551 16893 36575 0,'-10'0'800'0,"2"0"160"0,1 0 48 0,3-3 16 0,2 3-816 0,0 0-208 0,2 0 0 0,-2 0 0 0,0 3 1264 0,-3-3 208 0,1 0 32 0,1 0 16 0,5-3-432 0,0 2-96 16,6 0-16-16,3-3 0 0,5 1-128 0,5-2-16 15,5 1-16-15,6-3 0 0,4 0 48 0,5-3 16 0,4 0 0 0,2-2 0 16,4 1-432-16,5-1-64 16,4 0-32-16,3 5 0 0,2-2-352 0,-4 4-128 0,-1 3 0 0,-6-3 0 31,-4 3-928-31,-5-2-176 0,1 0-48 0,-1-1-20752 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2T12:21:59.8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8218 13286 17503 0,'-4'-4'1552'0,"1"2"-1232"0,-1 2-320 0,2-3 0 0,-1 2 1152 0,-1 1 192 15,-3-3 16-15,-7 1 16 16,-4 1-1856-16,-7-2-368 0,-3 3-80 0,-5 3-16 16,-4-2 32-16,-3 1 0 0,-5 1 0 0,-6-2 0 0,-6 2 1504 0,-3 0 304 15,-3 2 64-15,-3-1 16 0,-2-3 1728 0,-7 2 352 16,-9-3 64-16,-5 2 16 0,-4-1-832 0,0 2-144 16,3-1-48-16,-7 0 0 0,-1 0-1504 0,-5 4-304 0,-2 0-64 0,0-2-16 31,6-1-752-31,-8 0-160 0,-3 4-16 0,4-1-16 15,8 0-1136-15,-4 4-208 0,-11-2-48 0,-1 4-16 16,2 0 240-16,-2 0 48 0,0 1 16 0,2-1 0 0,1 4 304 16,3 0 64-16,8-1 16 0,-2 1 0 0,-1 0 1152 0,9-3 288 0,11 0 0 0,4-3 0 15,4-1 0-15,2-1 0 0,3-1 0 0,6-3 0 16,11 1 160-16,6-5-160 0,7-2 160 0,7-1-160 16,7 2 368-16,2-2-32 0,2 0 0 0,3-1 0 15,3 2 432-15,4-2 64 0,3 2 32 0,2-2 0 16,2-1-464-16,1 1-80 0,2 3-32 0,-1-1 0 0,3-2-48 0,0 1-16 15,3 0 0-15,-2 3 0 0,1-3-16 0,1 3 0 16,-1 0 0-16,2 3 0 16,1-3 48-16,1 3 0 0,0 4 0 0,3-1 0 0,-2 0-112 0,2 1-16 15,1 5 0-15,0 4 0 0,0 0-128 0,-2 2 160 16,1 4-160-16,-2 4 160 0,-2 3-160 0,-1-1 0 16,-1 9-160-16,-5-1 160 15,1 3-576-15,-3 0 0 0,1 1-16 0,-3 1 0 0,-1-3 208 0,0 1 32 16,-3 2 16-16,-1-1 0 0,0-3 1104 0,-4-2 240 0,0-4 32 0,-2-2 16 15,-2-2 528-15,1-1 96 0,-1-1 32 0,-3 1 0 16,-2-1-848-16,0 1-160 0,-1-2-48 0,4-4 0 16,4-1-320-16,-1-1-64 0,2-2-16 0,0 3 0 15,4-5 128-15,1-5 0 16,3 0 16-16,3-3 0 0,2-2-80 0,1-1 0 16,2-2-16-16,3-2 0 0,0 1-112 0,5-3 0 0,1 1-16 0,4-2 0 15,4 0-176-15,5-2 0 16,1 2 144-16,9-2-144 0,9 0 192 0,8 0-48 0,10-3 0 0,0 2 0 0,1 0-144 0,1 1-176 15,-2 0 48-15,11-4 0 16,11 0 128-16,8 2 0 0,5-2 0 0,2 0-128 0,-5-3 128 0,4 1 0 16,5 2 0-16,8-2 0 0,2 0 0 0,9-1 128 15,6 0-128-15,2 1 128 0,2 5-128 0,3-3 0 16,5 1 0-16,0 0 128 16,-2 4-128-16,9 0 0 0,8-2 0 0,-4 1 0 0,-4 0 0 0,6 1 0 15,10 4-144-15,-1-2 144 0,-6 0 0 0,-1-1 0 16,1 4 0-16,4 0 0 0,5 0 0 0,-7 0 0 0,-8 1 192 15,2 2-64-15,6 3-128 0,-5-4-144 0,-8 2 144 16,-1 2-208-16,0 0 208 0,2 1 0 0,5-2-160 0,-5 1 160 16,-10 2-160-16,6 1 160 0,4 1-208 0,-7-3 80 31,-11 2 128-31,6 1-160 0,9-1 160 0,-13-2-160 16,-13 2 160-16,4-3 0 0,5 1 0 0,-8-1-128 0,-12-1 128 0,-1-1-160 0,-3 0 160 0,0-2-160 15,-4 4 160-15,-7-4 0 0,-9 0 0 0,2-2-128 16,4 3 128-16,-7-3 0 15,-6 1 0-15,-10-1 0 0,-8 0 0 16,-3-4 0-16,-4 0 0 0,-2 0 0 0,1 0-144 0,-4-2 0 16,-2 2 0-16,-4-2 0 0,-5 0-80 0,-3 2-16 0,-5-2 0 0,-1 0 0 0,-5-1 48 0,-4 1 0 31,0 0 0-31,-3-1 0 0,-2 0 192 0,-1-1-144 16,-3-1 144-16,0 2-128 0,-1-3 320 0,-2-1 64 15,-1-1 0-15,0 0 16 0,0 0 352 0,0-1 64 16,1-3 16-16,0-2 0 0,1 2-224 0,0 0-32 15,2-5-16-15,2 1 0 0,0-5-288 0,3 2-144 16,-2-2 160-16,2-1-160 0,2-3 128 0,0-2-128 16,3 3 0-16,-2-3 0 0,3 1 128 0,0 2-128 15,0-3 0-15,-2 3 144 0,3-3 64 0,-3 1 16 16,-1-1 0-16,-1-1 0 0,0-3-224 0,-1-3 144 0,0-2-144 0,-1 1 128 16,-2-2-128-16,-2 3 0 0,0 7 0 0,-2 2 0 15,-2 5-336-15,-2 4 48 0,-2 1 16 0,-2 3 0 16,-1 6-112-16,-3-1 0 0,-1 4-16 0,-2 1 0 15,-2-1-176 1,-3 4-48-16,-1-2 0 0,-2 4 0 0,-3 1 112 16,-1 0 32-16,0 0 0 0,2 1 0 0,0 1 224 0,1 1 64 0,1-2 0 0,1 1 0 15,1-2 192-15,2 0 0 0,0 0 0 0,-3 0 0 0,-1 0 0 16,-3 0 0-16,1-2 0 0,-6 1 0 0,-3-2 144 16,-3 1-144-16,-3 1 0 0,-3-2 144 0,-2 2-144 0,-4-4 0 15,1 1 0-15,-4 2 0 0,2-2 0 0,-4 0 0 16,-5 2 0-16,-6-1 0 0,-7 2 0 0,-3-3 0 15,-3 4 128-15,-1-2-128 0,3-1 0 0,-5 2 0 16,-8-1 0-16,-7-2 0 0,-2-1 0 0,0 1 0 16,2 1 0-16,-6-4 128 0,-11 1 0 0,1 0-128 15,2 0 192-15,-5 0-64 0,-3 2 224 0,-6-2 32 16,-1-3 16-16,-7 3 0 0,-1 1-144 0,-1-1-48 16,2 0 0-16,-7-3 0 0,-7 2-208 0,3 0 128 15,6 1-128-15,-7 0 0 0,-8 0 0 0,4 0 0 16,9 0 0-16,-6-1 0 0,-7 1 0 0,-3 0-160 0,11 2 160 15,0 1-192 1,-4 0-400-16,-7 1-96 0,-10 2-16 0,5 2-15360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31T15:47:35.99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23211 4440 13823 0,'-13'-3'1216'0,"0"-3"-960"0,6 3-256 0,4 1 0 0,2 0 1856 0,-1 0 336 16,-4-2 64-16,-7-2 16 0,0-4-1680 0,-2-2-336 0,4 2-64 0,4 1 0 15,6 1-192-15,4 1-144 0,3 2 144 0,5 3-208 16,5-2 368-16,4 2 80 0,6-1 16 0,6 2 0 15,4-1 240-15,8-1 48 0,10 2 16 0,10 1 0 16,12 0-176-16,10 0-16 0,5 0-16 0,12-3 0 31,8 0-640-31,9-4-128 0,8-1-32 0,4 0 0 0,-2-1 448 0,3 0 304 0,4-1-48 16,1 0-16-16,-1 1 720 0,0 0 160 0,2-1 32 0,4-1 0 16,6 3 160-16,-6 3 32 0,-6 1 16 0,4 1 0 15,5 3-416-15,-5-3-96 0,-7 3-16 0,0 3 0 0,4-3-256 16,-8 2-48-16,-17-1-16 0,10 3 0 0,7 1-192 0,1 1-64 15,-4 4 0-15,-2-4 0 0,-4 1-256 0,-7 0-192 16,-5 2 16-16,-1-3 16 16,6 0-352-16,-10 0-80 0,-7 0-16 0,-3-2 0 15,2-1-640-15,-3-2-128 0,-4 1-32 0,-4-2-13952 0</inkml:trace>
  <inkml:trace contextRef="#ctx0" brushRef="#br0" timeOffset="2218.77">10171 12470 34095 0,'-8'1'3024'0,"1"1"-2416"0,3 1-480 0,2 1-128 0,0-3 368 0,-1 1 48 16,-2 4 16-16,-5 3 0 15,-5 2-1472-15,-1 4-304 0,0 1-48 0,0-1-16 16,0 1 448-16,0 0 96 0,0 0 16 0,-1 0 0 15,0 0-48-15,0 3-16 0,0-4 0 0,-2 1 0 0,2-3 1056 0,-1 2 224 0,2-2 32 0,1-2 16 16,3 0 1088-16,1-5 224 0,2 2 32 0,3-2 16 16,2 0-1120-16,3-2-208 0,2 1-64 0,2-5 0 15,2 1-528-15,2-1-112 0,4-1-32 0,4-2 0 32,3-1-144-32,3-1-16 0,2 2-16 0,5-3 0 0,5-2 464 0,0 2 0 0,4 1 0 0,1 4 0 15,0-2 0-15,-3 3 0 0,2 3 0 0,-2-2 0 16,-3 4 0-16,-3-1-256 0,-5 2 80 15,-1 0 16-15,-2 0 160 0,-4 2-160 0,-1 0 160 0,-2 0-160 0,-2 3 160 0,-3 0 0 16,-3 0 128-16,-1 1-128 16,-1 4 688-16,-2 1 64 0,-2-1 16 0,0 2 0 0,0 1 96 0,-1 1 32 31,0-2 0-31,-1 4 0 0,1 1-480 0,0-4-96 16,-2 2 0-16,1-1-16 0,-1 1-304 0,0-5 0 0,-1 2-176 0,-2-4 176 15,0 0-432-15,-3 1 32 0,-1-3 0 16,-3 1 0-1,-2-4-112-15,-3 4 0 0,-1-1-16 0,-4-2 0 0,-4 2-160 0,0 1-16 0,-2-2-16 0,2 0 0 32,-1-3-416-32,1-2-80 0,1 0 0 0,2-4-16 15,3 0-1200-15,5-4-224 0</inkml:trace>
  <inkml:trace contextRef="#ctx0" brushRef="#br0" timeOffset="2850.36">10695 12774 13823 0,'2'2'1216'0,"0"-2"-960"0,-1 4-256 0,-1-1 0 0,0 0 4128 0,1-2 784 16,0 4 144-16,1 3 48 0,0 4-4080 0,2 3-800 16,2 5-224-16,0 1 0 15,2 2-960-15,0 2-272 0,0 0-48 0,-1 1-16 0,0-1 848 0,0-3 160 0,-1 3 32 0,-1-2 16 16,2-1 240-16,-2 3 0 0,-1 1 0 0,0 1 0 15,-2-5 0-15,1 2 0 0,-2-3 0 0,-1 1 0 32,1-2-352-32,-1-1-80 0,0-1-16 0,1-2-11008 0</inkml:trace>
  <inkml:trace contextRef="#ctx0" brushRef="#br0" timeOffset="3317.05">10929 13119 35935 0,'-3'5'1600'0,"1"-1"320"0,-1-3-1536 0,2-1-384 0,1 0 0 0,0-1 0 16,1 1 0-16,2-4-208 0,0 1 16 0,4 0 16 15,2-6-1824-15,5 0-368 0,2-1-80 0,1-2-16 16,1 1 1520-16,-1-1 304 0,-1 0 64 0,0 1 16 16,0-1 128-16,-3 1 32 0,-1 1 0 0,-2 3 0 0,-1-3 400 0,-3 1 176 15,-3 3-16-15,0 0 0 16,-2-2 528-16,-2 2 96 0,-2 0 32 0,0 0 0 0,-1-1-160 0,-2 1-16 16,0-2-16-16,0 1 0 0,-1 1-192 0,-1 1-48 15,-1-3 0-15,-1-5 0 0,1 3-256 0,0 0-128 16,1 4 0-16,1 4 128 0,2 4-320 0,-1 0-80 15,-1 2-16-15,1 0 0 16,0 5-656-16,0 1-128 0,0 2-16 0,1 2-16 16,1 1 208-16,0 2 32 0,1 5 16 0,0-1 0 0,1-2 848 0,0 0 0 0,2 4 0 15,0-1 128-15,3-1 736 0,-1-4 144 0,2 1 16 0,0-2 16 16,2 0-192-16,1 0-32 0,1 0-16 0,0-1 0 16,2-2 208-16,0 0 32 0,1-1 16 0,2-2 0 15,-1 0-208-15,1-4-32 0,0 0-16 0,2 0 0 16,0-6-1312-1,0 0-272-15,-1-3-48 0,3 0-16 0,-1-4-1840 0,0 1-384 0</inkml:trace>
  <inkml:trace contextRef="#ctx0" brushRef="#br0" timeOffset="3778.59">11651 12337 27647 0,'-15'-10'1216'0,"1"2"256"0,2-1-1168 0,2 4-304 0,5-1 0 0,0 4 0 31,0-2-496-31,-6-6-144 0,-6-2-48 0,-5-7 0 0,-1 3-48 16,2 0-16-16,1 4 0 0,3-1 0 0,1 7 1024 0,2 0 208 16,1 0 32-16,1 6 16 0,0 0 192 0,3 2 48 0,-1 2 0 0,1 2 0 15,0 0 544-15,1 2 112 16,0 3 32-16,1-1 0 0,1 2-432 0,-1 2-64 0,2 0-32 0,1 2 0 0,1 1-704 0,-1 1-224 31,2 1 128-31,1 3-128 0,-1-2 0 0,2 2 0 0,2 3 0 16,-2 3 0-16,2-2 0 0,-1-1 0 0,2-3 0 0,1 7 160 15,0 3-32-15,1 2 0 0,3 5 0 0,-1 0 0 16,1 0 32-16,2-5 0 0,-1-4 0 0,3 1 0 0,0-5-160 0,2 1 0 16,0-1 0-16,0-1 128 0,0-6-128 0,-2 2-144 15,-1-1 144-15,-2-4-208 16,-2-1-624-16,2-1-112 0,0 2-16 0,-2 0-16 31,2 1-624-31,-2-3-112 0,-1-4-16 0,0 0-7072 0,-1-2-1408 0</inkml:trace>
  <inkml:trace contextRef="#ctx0" brushRef="#br0" timeOffset="4073.44">11194 12879 40543 0,'-6'0'1792'0,"1"0"384"0,0 2-1744 0,3-2-432 0,1 0 0 0,1 0 0 0,0 0-144 0,0 0-112 15,1 3-32-15,0-3 0 16,3 0-816-16,1 0-176 0,2-3-16 0,2 1-16 0,2-2 1104 0,0 1 208 16,3-4 0-16,-2 1 0 0,3 0 144 0,0 0-144 15,1-4 0-15,-3 4 144 0,2 0 48 0,0-1 0 0,-1 0 0 16,1 1 0-16,-1-3-192 0,4 0-272 0,-1-2 64 0,2 0 16 31,-2 4-1232-31,3-3-240 0,1-1-64 0,1 0-12176 0</inkml:trace>
  <inkml:trace contextRef="#ctx0" brushRef="#br0" timeOffset="4407.12">11760 12441 43311 0,'-3'0'3840'0,"1"1"-3072"16,-1 2-608-16,2-3-160 0,1 2-224 0,0 2-80 15,1 0-16-15,-1 4 0 16,3 5-1216-16,2 3-256 0,2 1-64 0,2 4 0 16,2-1 176-16,0 2 16 0,1 3 16 0,1 0 0 15,0-3 816-15,1 4 176 0,-1 1 16 0,2-1 16 0,0 0 448 0,-2 1 176 16,-2-1-128-16,0-1 128 0,-3-1 656 0,-1 0 224 16,0-3 32-16,-2 2 16 0,-1-4-800 0,-2-3-128 15,1-1 0-15,-1-2-13536 0</inkml:trace>
  <inkml:trace contextRef="#ctx0" brushRef="#br0" timeOffset="4614.3">11672 12723 42383 0,'-4'3'1872'0,"0"0"400"0,1 0-1824 0,0-2-448 16,3-2 0-16,0-2 0 0,1 1 256 0,1 2-32 15,1 0-16-15,2-1 0 0,5-2-208 0,3-3-288 0,1 0 64 0,5-4 16 16,2 0 208-16,4-1 0 0,3-3 0 0,6-2 0 31,3 0 0-31,1-5 0 0,4-1 0 0,6-4-12656 16,10-9-2416-16</inkml:trace>
  <inkml:trace contextRef="#ctx0" brushRef="#br0" timeOffset="6411.17">28896 10377 17503 0,'1'-3'1552'0,"-1"-2"-1232"0,0 3-320 0,0 2 0 0,0 0 2016 16,-1-2 352-16,1 0 64 0,-2-2 0 0,0-2-640 0,-3-1-144 15,0 0-32-15,-4 1 0 0,2 0-784 0,-3 1-176 16,-1 0-16-16,-3 2-16 0,0 0-256 0,-2 0-48 16,-3 1-16-16,-2 2 0 15,-1 2-160-15,-3-2-16 0,-1 3-128 0,0 0 192 0,0 3-64 0,-4 1 0 16,-3 3-128-16,-2-2 192 0,2 3 96 0,0 0 16 16,0 1 0-16,4-1 0 0,3 1-32 15,2-1 0-15,5-2 0 0,2 1 0 0,5-2-272 0,2-1 128 16,4 0-128-16,2-1 0 0,3 0 0 0,1 1 0 15,3-4-192-15,0 2 48 16,3-1-224-16,3 0-32 0,1 2-16 0,2-4 0 0,3 4 272 0,1-2 144 0,4-1-160 0,2 0 160 16,2 4-240-16,1-4 48 0,0 6 16 0,1-3 0 15,0 4-112-15,-1 0-32 0,-1 2 0 0,-2 1 0 16,-2-1 320-16,-1 4-128 0,1-4 128 0,-1 2 0 16,-2-2 0-16,0 1 0 0,-3-1 0 0,-2 2 0 15,0 1 160-15,-5-3-160 0,-1 2 160 0,-3-1-160 16,-2 0 224-16,-2-2-48 0,-3 2-16 0,-1-4 0 0,-1-2 224 15,-2 2 64-15,-3-3 0 0,-1 0 0 0,-1 1 128 0,-1-4 16 32,-2 1 16-32,-3 2 0 0,-1-3-272 0,-2 0-48 0,-2 1-16 15,0-2 0-15,-2 2-48 0,-1 0-16 0,1 1 0 16,-2-4 0-16,2 4-208 0,-2 1-256 0,1-2 48 0,-2 2 16 16,1 0-656-1,-1-2-128-15,1 2-32 0,0-2 0 0,0 1-976 0,2 0-208 0,2 0-48 0,1 1-7264 16,2 0-1456-16</inkml:trace>
  <inkml:trace contextRef="#ctx0" brushRef="#br0" timeOffset="7218.39">29134 10919 30399 0,'-2'2'2704'0,"1"-2"-2160"0,1 3-544 0,0-3 0 16,1 0 608-16,-1 1 16 0,0 2 0 0,0 0 0 16,0 4 208-16,0 1 32 0,0 5 16 0,0-2 0 0,-1 4-304 0,-1 1-64 15,1 2-16-15,-3 1 0 0,1 3-192 0,-3 0-48 16,-2 0 0-16,0 3 0 0,-2-1-256 0,-1 0 128 15,-1-1-128-15,0-4 0 0,2 2 128 0,-1-4-128 16,0-3 0-16,1 0 0 0,1-5 384 0,2-3-48 16,1 1 0-16,1-4 0 0,1 0 0 0,0-3 0 0,2-2 0 15,-1 1 0-15,2-2-208 0,0-4-128 0,1 1 160 0,0-5-160 16,1 1 128-16,0-3-128 0,1 0 0 0,-1-6 0 16,0 3 160-16,2-2-160 0,-1-1 160 0,2-1-160 15,-1-6 208-15,1-1-48 0,2 1-16 0,-1 0 0 16,1 3-144-16,2 3 0 0,-1 0 0 0,2 3 0 15,1 3 0-15,0 2 0 0,1 4 0 0,1 0 128 16,2-1-128-16,2 2 128 0,1 0-128 0,2 1 128 16,2 0-128-16,0 0 128 15,0 2-128-15,0-2 128 0,0 2-128 0,-1 2 0 16,-3 2 0-16,-2-3 0 0,-2 6 0 0,-1-1 0 0,-4-1 0 0,0 4 0 0,-1-1 0 16,-2 2 0-16,-1-2 0 0,-1 2 0 0,1 0-240 0,-1 1 80 15,-1-1 16-15,1 0 0 16,-1 0-160-16,-1 0-16 0,2 2-16 0,-1-2 0 15,2 0-352-15,-2 1-64 0,1 2-16 0,-1-3 0 16,1 3-1136-16,-2 1-224 0,2 0-48 0,-3 0-7872 16,0 2-1584-16</inkml:trace>
  <inkml:trace contextRef="#ctx0" brushRef="#br0" timeOffset="7537.88">29542 11171 28559 0,'-2'4'2544'0,"0"-2"-2032"0,0 1-512 0,1-2 0 0,1 2 1872 0,-1 0 288 16,0 4 48-16,-2 1 16 16,-1 5-1776-16,-1 4-448 0,-1 1 0 0,1 1 0 15,0-1-848-15,0-1-256 0,0-1-48 0,-1-3-16 16,1 2 256-16,-1 1 48 0,0-3 16 0,1-1 0 16,-1 0 80-16,1-2 32 0,1-2 0 0,0-2-11552 0</inkml:trace>
  <inkml:trace contextRef="#ctx0" brushRef="#br0" timeOffset="7701.58">29682 10918 43311 0,'-5'0'3840'0,"2"1"-3072"0,0 1-608 0,3 1-160 15,1-3 0-15,1 4 0 0,-2-2 0 0,0 2 0 16,0 2-528-16,1 1-96 0,0 2-16 0,1 0 0 0</inkml:trace>
  <inkml:trace contextRef="#ctx0" brushRef="#br0" timeOffset="8312.45">30141 11287 23039 0,'4'-2'1024'0,"-1"-2"192"0,1 2-960 0,-1-2-256 0,-1 4 0 0,-1-4 0 31,0 2-928-31,2-2-224 0,1-1-64 0,1-2 0 16,-2-3-368-16,1 1-80 0,-1-1 0 0,-5 2-16 0,0 2 528 0,-3 2 96 0,-4 0 32 0,-2 4 0 0,-1 0 2608 0,-4 4 528 15,-4 2 96-15,-1 0 32 0,-4 2 400 0,-2 3 96 16,0-1 16-16,-2 2 0 0,2 0-768 0,-1 2-128 15,0 1-48-15,4-2 0 0,-1 4-976 0,3-1-208 16,-1 0-48-16,2-1 0 0,3-2-448 0,2-1-128 16,0 1 0-16,2-1 0 0,2-3 0 0,1 1 0 15,2-3 0-15,4-1 0 0,3 1 240 0,2-4-32 0,2 2 0 16,3-5 0-16,2 0-208 0,3 0 0 0,1-4 0 0,3 2 0 31,2-2-880-31,0-2-208 0,3 0-64 0,0-3 0 16,1 2-288-16,1-4-64 0,2 0-16 0,0-2 0 0,2 1 944 0,-2 0 176 0,1-1 32 0,-1 0 16 31,-2 1 672-31,-2 1 128 0,-1 0 16 0,-2 1 16 0,-1 0 336 0,-1 0 64 0,-2 2 16 0,-2 0 0 16,0 0 304-16,-1 2 64 15,-2-1 16-15,1 4 0 0,-2-1-496 0,-1 4-80 16,-2 0-32-16,0 0 0 0,-2 4-208 0,-2-1-32 0,1 4-16 0,-3 1 0 0,1 0-272 0,-2 0-144 31,0 5 160-31,1-3-160 0,-1 2 0 0,0 0 128 16,-1 2-128-16,2-1 0 0,-1-1 208 0,-1 4 0 15,-1 0 0-15,0 2 0 0,-2 1-48 0,1 1-16 16,-1-1 0-16,0 2 0 0,-2 2 96 0,0-1 16 16,-2 0 0-16,-1-2 0 0,0 1-256 0,-1 1 0 15,0-2 128-15,-2 1-128 0,0-1 0 0,-1 1 128 16,1-1-128-16,-3-1 0 0,1 3 0 0,-2 0 0 0,0-4 0 16,-1 1 0-16,-1-2 0 0,1-1 0 0,-1-1 0 0,1-3 0 15,-2-2 0-15,1-3 0 0,1-1 0 0,0-3-160 31,0 0-496-31,3-6-112 0,0 0 0 0,2-3-11040 0,1-1-2208 0</inkml:trace>
  <inkml:trace contextRef="#ctx0" brushRef="#br0" timeOffset="8909.19">30676 10773 35935 0,'5'0'1600'0,"-1"-4"320"0,-2 1-1536 0,1 0-384 0,-1 3 0 0,0 0 0 0,0 0 544 0,1-2 32 16,0 0 16-16,1 0 0 0,1 0-400 0,-4 2-192 0,0 2 160 0,-4 4-160 15,-3 4 256-15,-4 2-32 16,-4 7-16-16,-3 3 0 0,-4 7 224 0,-3 5 32 0,-3 7 16 0,0 4 0 16,-3 2-176-16,2 1-48 0,1-1 0 0,1-3 0 15,1-3-48-15,0 0-16 0,3-3 0 0,1-3 0 16,2-3-192-16,1-3 0 16,2-1 128-16,0-3-128 0,2-3 0 0,2-5 144 0,-1 1-144 15,3-2 128-15,3-4 16 0,-1-2 0 0,4-3 0 0,0 0 0 16,1-3 32-16,2-4 0 0,1 0 0 0,1-2 0 15,2-4-176-15,1-2 192 0,-1 0-192 0,3-2 192 0,2-3-192 16,-1-1 0-16,2-2 0 0,2-1 128 0,0-1-128 0,3 1 0 16,-1-1 0-16,2 5 0 0,-1 0 0 0,1 3 0 15,1 1 0-15,-1 2 0 0,1 1 0 0,1 4 0 16,0-2 0-16,2 2 0 0,-1 0 0 0,1 2 0 16,-1 0 0-16,0 2 0 0,-1 0 0 0,-1 4 0 15,-2-2 176-15,-1 2-176 0,-1 0 0 0,-1 4 0 16,-1 0 0-16,-2 1 0 0,0 3 160 0,-2 2-160 15,-1 2 160-15,0 5-160 16,-3-1 304-16,1 0-48 0,-3 3 0 0,0 1 0 16,-2-1-80-16,1-1-32 0,-3 2 0 0,2-1 0 0,0-1-144 15,-2-3 0-15,1-2 0 0,1 0 0 0,-1-1 0 0,1-4 0 16,-1-3 0-16,2-1 128 0,1-3-400 0,-1 0-96 16,1-2-16-16,0-2 0 15,0-3-336-15,0 0-80 0,0 0-16 0,0-2-12048 0,1-1-2432 0</inkml:trace>
  <inkml:trace contextRef="#ctx0" brushRef="#br0" timeOffset="9210.94">31199 11186 26719 0,'-1'4'2368'0,"0"0"-1888"0,0-1-480 0,1 0 0 0,0-1 2112 0,0 2 320 16,0 2 64-16,0 4 0 15,-2 2-1648-15,0 7-336 0,-2 3-64 0,1 0 0 16,-1 3 240-16,-1 4 48 0,-1-1 16 0,0 0 0 16,-3 5-400-16,-1 1-80 0,0 1-16 0,-2 1 0 15,-2 1-96-15,-1-3-32 0,0 1 0 0,-1 0 0 0,2-6-128 0,-3-1 0 16,4 0 0-16,-1-6 0 0,3 1-272 0,3-5-96 0,0-2-16 0,3-2 0 31,1-4-2192-31,2-2-448 0</inkml:trace>
  <inkml:trace contextRef="#ctx0" brushRef="#br0" timeOffset="9416.67">30781 11430 47919 0,'4'0'2112'0,"0"1"448"0,1 1-2048 0,2-2-512 16,3 3 0-16,0-3 0 0,4 0 384 0,8 1-48 16,15 2 0-16,17-1 0 0,17 2-32 0,14-3-16 0,4 1 0 15,5-4 0 1,8 1-944-16,3-4-192 0,4 4-48 0,-1-3-20496 0</inkml:trace>
  <inkml:trace contextRef="#ctx0" brushRef="#br0" timeOffset="10814.64">27324 11048 28559 0,'9'-4'2544'0,"1"-1"-2032"0,0 5-512 0,-1 2 0 0,1 2 544 0,5 1 16 16,10 2 0-16,17 2 0 16,17 7-1168-16,17 9-224 0,13 7-64 0,10 4 0 15,11 8-96-15,5 6-32 0,-2 3 0 0,0 4 0 16,-2 0-1440-16,3 6-288 0,1 4-64 0,-2-1-16 16,-7 4 1072-1,6-1 224-15,6 1 32 0,-1 3 16 0,-4 3 2128 0,9 3 448 0,13 3 64 0,1-6 32 0,-6-4 416 0,6 1 96 0,10 0 16 0,-4 0 0 31,-5-3-1920-31,-1-2-384 0,0-3-80 0,-6-6-6880 0</inkml:trace>
  <inkml:trace contextRef="#ctx0" brushRef="#br0" timeOffset="11805.75">13494 12404 21183 0,'3'-4'1888'0,"-3"2"-1504"15,0-1-384-15,0 3 0 0,-1 3 1344 0,-1-3 192 16,1 0 32-16,-2 0 16 0,-4 2-176 0,-4 0-16 0,-4 4-16 0,-4 2 0 15,-5 2-336-15,-3 3-64 0,-9 3-16 0,-2 5 0 16,-3-1-288-16,-5 4-64 0,-5 2-16 0,-7 3 0 16,-5 3-64-16,-11 5-16 0,0-2 0 0,-13 3 0 0,-8 3-64 0,-12 6-32 15,-10 1 0-15,-6 9 0 0,-7 8-224 0,-6 6-32 16,1-2-16-16,-6 4 0 0,-4-1-144 0,-4 1 0 16,0-5 0-16,34-11 0 15,20-5 0-15,-14 6 0 0,-28 13 0 0,-14 9 0 0,11-7 0 0,7-7 0 16,6-3 0-16,8-2-12192 0,6 1-2480 15</inkml:trace>
  <inkml:trace contextRef="#ctx0" brushRef="#br0" timeOffset="126349.16">3533 8305 41471 0,'-6'1'3680'0,"-1"0"-2944"0,3 2-592 0,0-3-144 0,1 3 0 0,-2 0-144 16,-5-2 144-16,-7 4-208 0,-5 1-96 0,-8 2-16 16,-11 2 0-16,-7 1 0 15,-5 0-384-15,-4 0-64 0,-2-1-32 0,-3-3 0 16,-4 0-848-16,-5-3-160 0,3-2-48 0,-10 0 0 0,-10 1 2336 0,-5-3 464 0,3-3 80 0,-4-1 32 15,-7-2 352-15,-2 0 80 0,2 0 16 0,3-3 0 16,5 2-864-16,7-2-160 0,5 3-32 0,0 2-16 16,1 4-240-16,10-2-32 0,16 1-16 0,-1 4 0 15,-4 0 144-15,-2 7 32 16,2 0 0-16,3 3 0 0,6 4-320 0,7 1 128 0,13-1-128 0,4 0 0 16,3 2 0-16,6 2 0 0,3 1 0 0,3-2 0 15,4 2-192-15,2-1-32 0,2 2-16 0,3 3 0 0,2-2-16 0,3 5 0 16,1 3 0-16,2 0 0 15,1 3 256-15,1 3-144 0,-3 2 144 0,1-1-128 0,-1 4 128 0,-1 11 0 16,2 7 0-16,-1 7 0 0,0 2 0 0,-1-6 0 16,0-1 0-16,-2-6 0 0,-1-9 0 0,0 2 0 15,-2 3 0-15,-1-3 0 16,0-8 0-16,-2-1 0 0,-2 0 128 0,-1-5-128 0,-3-3 320 0,1 0 0 16,0-5 0-16,-2-2 0 15,-1 1 32-15,-1-3 0 0,2-2 0 0,-1-1 0 0,0-1-32 0,1-2 0 16,0 1 0-16,0-6 0 0,1 2-320 0,0-1 0 15,3-3 0-15,-1-4 0 0,-1 3 0 0,-2 1 128 0,0-1-128 16,-1-2 0-16,1 3 0 0,-1-6 0 0,1 1 0 16,2-1 128-16,2-1 16 0,1-2 16 15,3-1 0-15,1-1 0 0,3-1 416 0,5-1 96 0,4-2 16 16,4-2 0-16,8-4-176 0,4 1-16 0,2-1-16 0,8 0 0 16,8-2-64-16,13-4-16 0,9 1 0 0,13 2 0 15,13-2-400-15,7-4 128 0,2 3-128 0,8 0 0 16,11 1 0-16,1 2 0 0,-3-4 0 0,7 5 0 15,1-2-128-15,0 2-64 0,-2 1-16 0,5-3 0 16,0 2-592-16,-3-2-112 0,-6 2-32 0,8-4 0 16,10-1-400-16,-3-1-96 0</inkml:trace>
  <inkml:trace contextRef="#ctx0" brushRef="#br1" timeOffset="167593.6">14772 7568 34095 0,'-1'-4'3024'0,"1"0"-2416"15,0 2-480-15,0 2-128 0,1 0 768 0,-1 0 144 0,2-3 32 0,0 2 0 16,1-1-1072-16,2-1-224 0,1 2-32 0,3 1-16 15,-2 1 400-15,2 2 0 0,0-1 0 0,2 2-128 0,0 2 128 0,0-2 0 16,3 1 0-16,-1 0-128 0,1 1 128 0,1-1 0 16,0 1 0-16,-1 1 0 0,0 2 528 0,2-1 96 15,-1 3 16-15,1 2 0 0,1 6-64 0,2-1-16 16,1 2 0-16,-2 2 0 0,0 1-176 0,1 4-48 16,2 5 0-16,2 0 0 0,-2 3-96 0,-2-1-32 15,1 1 0-15,0 0 0 0,-1-3-208 0,-2-1 176 16,-1-5-176-16,0 2 160 0,1-2-160 0,-1 1 0 15,-1 2 0-15,-1-3 0 0,-2-4 0 0,-1-1 0 0,0-1 0 16,-1 0 0-16,-1-3 0 0,-2 0 160 0,1 2-160 0,-2-4 160 31,-1 1-160-31,0-4 0 0,0 4 0 0,0-4 0 0,-1 2 0 0,-1-4 0 0,1 1 0 0,-2-4 0 16,1 0 0-16,-1-4 0 16,1 2 0-16,-2-1-176 0,2-1 176 0,-3-2 176 15,1 1-48-15,-1-1 0 0,0 2-128 0,0-3 192 16,-1 0-192-16,-1 0 192 0,1 0-192 15,0 0 192-15,-2 0-192 0,1-3 192 0,-1 3-64 0,1-1 0 0,2 1 0 0,0 0 0 16,0 0-128-16,0 0 0 0,0 0 0 0,0 0 0 0,0 0 176 16,0 0-48-16,-19-8-128 0,16 6 192 0,-2 0-192 0,0-2 0 15,-1 2 0-15,-1-1 0 0,0 2 0 16,0-2 0-16,-2 0 0 0,-1 0 0 16,-1 2 0-16,0 1 0 0,2-2-144 0,-1 2 144 15,0 0-128-15,0 0 128 16,2-3 0-16,-1 2-144 0,3 1 144 0,0-3 0 15,1 1 0-15,-1 1 0 0,2-2 0 0,-1 0 0 16,1 0 0-16,1-1 0 0,-2 2 0 0,1 1 0 16,0-2 0-16,1 1 0 0,-1 2 0 0,-1-2 0 0,1 2 0 15,0 0 0-15,-1 0 0 0,2 0 0 0,-2 0 0 16,0 0 0-16,1 0 0 0,0 0 0 0,1-2 0 0,0 2 0 16,1 0 0-16,-1 0 0 0,2 0 0 0,-1 0 0 15,0 0 0-15,2 0 0 0,-1 0 0 0,0-4 0 16,0 2 0-16,-1-1 0 0,0 0 0 0,-3-1 0 15,1-2 0-15,-2 2 0 0,-1-2 0 0,-2-3 0 16,-1 3 0-16,-1-1 0 0,0-2 0 0,-3-1 0 16,1 0 208-16,-2-2-16 0,0-1-16 0,0 1 0 15,3 0-32-15,-2 2 0 0,3 0 0 0,-1-2 0 16,1 2-144-16,1 0 0 0,1 4 144 0,2-1-144 0,2 5 0 16,0-1 0-16,2 2 0 0,2 1 0 0,0 1 0 0,1 2 0 15,1-1 0-15,3 2 0 0,-1 0 0 0,2 2 0 16,3 3 0-16,2 1 0 0,2-1 0 0,2 4 0 15,4-1 0-15,2 1-128 0,1 0 128 0,0-1 0 16,4 1 0-16,-3-1 0 0,-1-2 0 0,3-1 0 16,0 1 0-16,0-3 0 0,-6 2 0 0,2-3 0 15,2 4 0-15,2-2 0 0,-1 6 0 0,-2-2 0 16,-1-2 0-16,-3 3 0 0,-2-1 0 0,1 0 0 16,0 1 0-16,-1-2 0 0,-2 0 0 0,-1-1 0 15,-1-4 0-15,2 2 0 0,-2-2 0 0,0-1 0 16,0-2 0-16,-1-3 0 0,-2 0 0 0,1-3 0 0,0 0 0 0,-3-3 0 15,1 0 0-15,-2-2 0 0,2 0 0 0,-3-2 128 16,0 0 0-16,0-2 16 0,-2-3 0 0,0 1 0 16,0-2-16-16,1-1-128 0,-2 1 192 0,0-3-64 15,1-1-128-15,1-2 160 0,-2-3-160 0,2-1 160 16,0 0-160-16,1-1 160 0,0-1-160 0,0 2 160 16,0 1-160-16,1-3 0 0,2-2 144 0,0-5-144 15,-1 2 0-15,2-2 0 0,-1 3 0 0,2 1 0 0,-2 2 0 16,2-2 0-16,-1 2 0 0,0 1 0 15,-2 2 0-15,0 1 0 0,0 3 0 0,1 2 0 0,-2 4 0 0,-1 4-192 16,0 3 192-16,-1-1-192 16,-1 6-592-16,-2-1-128 0,0 4-32 0,0 1-18896 15</inkml:trace>
  <inkml:trace contextRef="#ctx0" brushRef="#br1" timeOffset="168213.34">14790 7544 33167 0,'-6'-11'1472'0,"1"4"304"0,2 1-1424 0,0 2-352 0,2 1 0 0,1 3 0 15,0-2-464-15,-1-2-176 0,1 0-16 0,-2-5-16 16,1 0 16-16,0-1 0 0,1 0 0 0,-1 2 0 0,1-2 224 0,0 3 48 0,0 1 16 0,1 0 0 0,-1 2 112 0,0 2 0 16,-1 2 16-16,-1 0 0 15,1 4 1072-15,-1 2 192 0,-2 2 64 0,0 6 0 0,-2 5-352 0,-1 0-64 16,-1 2-16-16,0 2 0 15,-4 5-144-15,-1 4-16 0,-3 2-16 0,-2-1 0 0,0 4-320 16,-1-5-160-16,1 2 160 0,1-6-160 0,0-2 0 0,4-4 128 16,0-3-128-16,6-7 0 0,1-1 256 0,3-2 16 0,2-3 0 0,1-3 0 15,1 0 288-15,3-5 48 16,0 1 16-16,2-6 0 0,0 1-400 0,2-4-80 0,0-4-16 0,2-2 0 31,1-1-128-31,0-4 160 0,1-1-160 0,-3-1 160 0,3 0 80 0,-1-1 16 0,2-4 0 0,1 2 0 31,0 1-32-31,-1-3 0 0,2 0 0 0,0-1 0 0,1 3-32 0,-1 0-16 0,-2 2 0 0,2 2 0 32,-1 2-176-32,1 1 0 0,1 3 0 0,-1-1 0 0,-1 6 192 0,0-2-64 15,1 5 0-15,-3 1 0 0,1 4-128 0,-1 3 0 16,-1 0 0-16,0 0 0 0,2 3 128 0,-1 1 0 16,0 1 0-16,3-1 0 0,0 2-128 0,2 0 128 15,1-2-128-15,1 1 128 0,0-1 16 0,1-1 0 16,1 1 0-16,1-2 0 0,1 1-144 0,2-3 128 15,1 0-128-15,1-3 128 0,2 0-128 0,2 0 0 16,3 0 0-16,2-4 128 0,1 4-128 0,2-2 0 16,0 1 0-16,2 0 0 15,1 2-352-15,-2-2-160 0</inkml:trace>
  <inkml:trace contextRef="#ctx0" brushRef="#br1" timeOffset="170891.72">9383 8462 40543 0,'1'-10'3600'0,"0"0"-2880"16,1 1-576-16,-1 6-144 0,0 0 224 0,-1 0 16 15,1-7 0-15,-1-5 0 0,-2-7-240 0,-4-1 0 0,-5 1-192 0,-7 1 192 0,-6 5-400 16,-7 4 16 0,-8 2 16-16,-6 3 0 15,-7 4-576-15,-9 0-112 0,-5 3-32 0,-5 0 0 0,-5 3 336 0,-2-1 64 0,-1 2 16 0,-2-2 0 0,-1 2 480 16,0-4 192-16,2 1-176 0,-4-1 176 0,-3 0 384 0,-3 0 160 16,2-1 32-16,1 1 16 15,-2-4 64 1,-8 4 16-16,-4 0 0 0,-4 2 0 0,-1 0-288 15,4-2-64-15,0 3-16 0,-4 0 0 0,-5 1-48 0,-4 2-16 16,1 0 0-16,0 1 0 0,2 2-240 0,-2 0 128 16,4-1-128-16,-5 1 0 0,-3 4 0 0,3-1 0 0,12-2 0 15,-7 2 0-15,-4 3 0 0,1-1 0 0,4-4 0 0,4 1 0 16,4-1 0-16,2-4 0 0,5 1 0 0,3-2 0 16,2-1 0-16,4-1 0 0,3-2 0 0,4 1 0 15,6-2 0-15,1 0 0 0,5 0 0 0,4-3 0 16,7 3 144-16,0-3-144 0,-2 3 128 0,4-4-128 15,2 4 256-15,3-5-16 0,1 4-16 0,4-5 0 0,2 3-96 0,-1-3 0 16,-4 3-128-16,0-1 192 0,5-1-192 0,6 4 0 16,4 1 0-16,-4-3 0 0,-5 1 0 0,-3-2 0 0,0 0 0 15,1-4 0-15,2 2 0 16,3-2 0-16,3-1 0 0,0 3 0 0,3 0 0 16,2 2 128-16,0-2-128 0,2 2 0 0,2 2 0 15,2 1 0-15,2 1 0 0,1 0 0 0,5 3 0 0,0-1 128 0,4 3-128 0,0-2 144 16,4 1-144-16,-1 1 128 15,3 1-128-15,0 2 128 0,3 0-128 0,-2 0 160 0,2 4-160 0,0-2 160 16,1 1-160-16,1 3 0 16,0 1 0-16,0-2 0 0,1 2 0 0,-1 2 0 15,3 2 128-15,-2 3-128 0,0 3 0 0,2 1 0 16,-1 2 144-16,-1 6-144 0,2 5 0 0,-3 6 144 0,-1 4-144 0,-2 4 0 16,-2 2 160-16,-2 2-160 0,-2 3 128 0,-1 0-128 15,2-6 0-15,0-1 0 0,1-2 128 0,1-7-128 16,2-3 0-16,0-4 0 0,2-1 0 0,-1-4 0 15,2-1 304-15,-1 0-32 0,0 4 0 0,-1 1 0 16,-1 1-48-16,0-3-16 0,-1 1 0 0,-1-3 0 0,-1-2-80 16,-1-2-128-16,1-1 176 0,-1-3-176 0,1-6 240 15,1 4-64-15,-2-5-16 0,2 1 0 0,0 1-160 0,1-3 0 16,1-1 0-16,2-3 0 0,1-2-176 0,-1-4 176 16,2 0-128-16,0-2 128 15,2-1 0-15,0-2 0 0,3-1 0 0,-1-1 0 0,2-2 0 0,1-1 128 16,3 0-128-16,1-3 176 0,3 1 64 15,0-1 16-15,3 1 0 0,1-4 0 16,3 3-256-16,2-2 0 0,1 0 0 0,4 0 0 0,0 2 0 0,3-3 128 16,0 1-128-16,6 2 0 0,4-2 160 0,3 1-160 0,6 0 160 15,3-1-160-15,5 3 0 0,-2 0 0 16,-2 0-128-16,-1 1 128 0,3-4 0 0,1 1 0 0,3 0 0 0,4 0 0 16,2 1 0-16,1 1 0 15,-3 1 128-15,-2 0-128 0,-6 2 0 0,2-1 0 16,0 1-128-16,3 1 128 0,3 1 0 0,-2-2 0 15,-2 0 128-15,1-1-128 0,2 1 0 0,1 0 0 16,2 0-128-16,1-1 128 0,2 2 0 0,0-2 0 0,-2-1 128 16,-2 4-128-16,0 1 0 0,0 1 0 15,3 2-128-15,0 1 128 0,-2 0 0 0,-2 0 0 0,2 2 128 0,-1 1-128 16,3-1 0 0,3 0 0-16,0 0-128 0,2-1 128 0,0 1 0 0,-1-1 0 0,-1-1 128 0,2-4-128 15,1 2 0-15,2-2 0 0,5 4 0 0,-1-4 0 0,3 3 0 0,4-3 0 16,0 0 0-1,2 0-160-15,3 0 160 0,-4 0 0 16,-4-3 160-16,-1 3-160 0,-3 0 0 0,0-2 0 0,2 4 0 0,-3-2 0 16,-3 0 0-16,0 0 0 0,1 0 0 15,1 3 0-15,1-3 0 0,-1 3 0 0,0 3 0 16,-3-2 0-16,-2 0 0 0,1 1 0 0,4-1 0 0,1 2 0 0,3 4 0 0,-7-4 0 16,-4 0 0-1,6-2 0-15,4 1 0 0,2 0 0 0,4 3 0 0,-5-5 0 16,-2 0 0-16,-5-3 0 0,-2 0 0 0,2 3 0 15,4 1 0-15,-2-4 0 0,-5 3 0 0,-2-3 0 0,-3 3 0 0,-1-3 0 16,-1 0 0-16,1 3 0 0,1 0 0 0,-2 1 0 16,-2-2 0-16,0-2 0 0,0 0 192 15,6 0-48-15,9 0-16 0,0 0 0 0,1 1-128 0,-2-2 0 16,0-4-192-16,-3 4 192 0,3-4 0 0,-2 4 0 16,0 1 0-16,-3-4 0 0,-1 2 0 0,-5-1 0 0,2-1 0 0,-1 2 0 15,0 1 0-15,0 1 0 0,-3 0 0 0,-1 0 0 16,-2-3 0-16,-2 1 0 15,3 1 0-15,3 1 0 0,5 0 0 0,-1 3 0 16,0 0 0-16,-1-2 0 0,-1 1 0 16,0-2 0-16,1 0 0 0,0 0-176 0,2 0 176 0,-3 3 0 15,-5-3 160-15,0 0-160 0,-4-3 0 0,-1 0 0 0,-4 3 0 0,-4-3-160 16,-2 3 160-16,-3 0 0 16,-2 3 160-16,-4-2-160 0,-2-1 0 0,-4 0 0 15,-2 0 0-15,-1-1-160 0,3 1 160 0,1-3 0 16,-2 0 0-16,-1 3 0 0,-1-3 0 0,-2 1 0 0,0 0 0 0,-1 2 0 0,-1 0 0 0,-1-2 0 15,-1 2 0-15,-2 0 0 0,-2 2 0 0,-3 0 0 16,-2-2 0-16,-1 2-128 0,-2-2 128 0,-1 0 0 0,0 0 0 16,-3 0 0-16,3 3 0 0,-3-3 0 0,2 0 0 15,-1 0 0-15,-1-3 0 16,0 3 0-16,1 0 0 0,-2 0 0 16,-1 0 0-16,0-2 0 0,0 2 0 15,-1-2 0-15,-1 2 0 0,1-2 0 0,-2 1 0 0,1-2 0 16,-1 1 0-16,0-2 144 0,0 0-16 0,1-2-128 15,-2 0 192-15,1-3-192 0,2-1 192 0,-2 0-192 16,3-2 160-16,-1-4-160 0,1 0 128 0,0-3-128 16,0 1 0-16,1-4 128 0,2-4-128 0,-1-5 0 15,0-1 0-15,0-7 128 0,-1 2-128 0,-1-4 0 16,0 3 128-16,-3 1-128 0,1 5 0 0,-2-4 128 0,-1-1-128 0,1-4 0 16,-2-6 0-16,1-1 128 0,-1 1-128 0,1-4 0 15,0-3 0-15,1 0 0 0,1 4 0 0,1 5 0 16,1 4 144-16,-3 3-144 0,1 3 128 0,-1 3-128 15,-1 4 128-15,0-1-128 0,-1 5 0 16,0-1 0-16,0 3 0 0,0-1 0 0,-1 4 0 0,1 0-128 16,0 1 0-16,1 1 0 0,-1 5 128 0,1-1 0 15,0 1 0-15,0 2 0 0,1 3 0 0,-1 1 0 16,0 0 0-16,0 0-128 0,1 3 128 0,-2-1 0 16,1 2 0-16,-1-2 0 0,-2 7 0 0,-2-3 0 0,0 3 0 15,-3 4 0-15,-2 0 0 0,-4 4 0 0,-1-1 0 0,-2 2-128 16,0 2 128-16,-2-2 0 0,-1 1 0 0,-3-1-128 15,-3-1 128-15,-4 0 0 0,0 2 0 0,-2-6 0 16,3 2 0-16,-6-3 0 0,-7 0 0 0,-3-2 0 16,5 0 0-16,-6-2 0 0,-6-2 0 0,-1 0 0 15,2 0 0-15,3-4 0 0,-3 2 0 0,-1-2 0 16,-2-1 0-16,-3 1 0 0,-5-2 0 0,0-1 0 16,4 1 0-16,-6 1 0 0,-4 1 0 0,-1-2 0 15,4 2 0-15,-8 0 0 0,-6 2 0 0,-6-2 0 0,-5 4 0 16,-3-2 0-16,3-2 0 0,12 2 0 0,7 2 0 0,-10-3 0 15,-15 2 0-15,-11-5-128 0,-6 2 128 0,6-2 0 16,5 1 0-16,10-1 0 0,3-2 0 0,2 2 0 16,3-4 0-16,0 4 0 15,2 0 0-15,1 0 0 0,3-3 0 0,2 2 0 16,3 0 0-16,-5 1 0 0,-2 0 0 0,0 2 0 0,0-2 0 0,3-3 0 16,-1 2 0-16,0 1 0 0,4 1 0 0,-1 1 0 15,5-3 0-15,2-4 0 0,5 1 0 0,2-3 0 16,2 3 0-16,0 1-128 0,-3-4 128 0,4 0 0 0,3 0 0 15,3 1 0-15,3-3 0 0,5 5-160 16,7 0 160-16,-1 2 0 0,0 0-128 0,-3 0 128 0,-2 0 0 0,-2 2 0 16,2 0-176-16,0 3 176 0,1 0-160 0,1 0 160 15,2 6-336-15,1-3 16 0,0 3 16 0,2 0 0 32,2 0-576-32,4 4-112 0,0-1-32 0,-1 0-18400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31T15:54:12.828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3126 3015 24879 0,'-22'-10'2208'0,"3"4"-1760"15,1 1-448-15,2 3 0 0,3 2 448 16,2 2 16-16,-4 0 0 0,-9 1 0 16,-17 0-1808-16,-19 5-352 0,-16 0-80 0,-10 2-16 15,6 0 1024-15,-4-1 192 0,0-1 32 0,-4 0 16 0,-5 2 1072 0,-2 1 224 0,2-1 32 0,-2-3 16 16,2 4-144-16,-2-1-32 0,-3-2 0 0,3 3 0 31,3 0-192-31,2 0-32 0,6-1-16 0,3 2 0 16,0-2-80-16,6 4 0 0,8 1-16 0,8-3 0 15,8 2-304-15,8-2 0 0,6 0 128 0,5-3-128 0,4 2 0 0,5 1 0 16,3 1 0-16,3 2 0 0,2-2-160 0,4 3-32 16,1 3-16-16,1-1 0 0,2 2-144 0,2 5-32 15,0 1 0-15,4 2 0 0,0 3 192 0,2 8 48 16,2 5 0-16,2 9 0 0,3 4 144 0,-2 3-208 15,1-10 80-15,1 8 128 0,2 10-128 0,0 12 128 16,-2 12 0-16,2 6 0 16,-2-9-672-16,-1 12-64 0,0 16-16 0,-2 3 0 0,0-15 304 15,-2 15 48-15,-1 18 16 0,0 11 0 0,-2 3 96 0,-2 8 32 16,0 9 0-16,-3-2 0 0,1-3 256 0,-1-3 144 0,-2-2-16 16,1 11 0-16,-2 7 144 0,2 1 32 0,2-16 0 15,-2 3 0-15,0 0-304 0,1 0-304 0,1 2 64 16,2-8 16-16,1-15 224 0,-2 5-192 0,3 7 192 0,0-2-192 15,-2 1 64-15,-1-6 128 0,2-4-208 0,0 5 80 16,1 7 128-16,-2-19 0 0,2-29 0 0,0 13 0 16,0 17 208-16,3 3-16 0,2-6-16 0,0-5 0 15,0-1-176-15,2-11 0 0,3-10 0 0,1-3 0 16,-1-2 0-16,1-5 128 0,2-5-128 0,-1-9 0 16,2 0 288-16,0 4-32 0,2-2 0 0,1-5 0 15,-3-9 320-15,1-2 64 0,0-1 16 0,-1-4 0 0,-1-1 592 0,1-2 112 16,-1 2 32-16,-1-4 0 0,-1-4-896 0,-4-3-176 15,1-2-48-15,-4-4 0 0,1-3-144 0,-1 4-128 16,0 3 144-16,-2 1-144 0,0-6 208 0,-1-5-48 16,-1 2-16-16,0-10 0 0,0-2-144 0,0-1 0 15,-1 2 0-15,1-5 0 0,1 0 128 0,0-2-128 16,2-1 192-16,-1-3-64 0,0-6 400 0,2-1 80 16,2-1 16-16,1-2 0 0,0-2 128 0,2-1 16 0,2-2 16 15,1-2 0-15,2-5-448 0,2 0-80 0,0-2-32 0,5-2 0 16,5-5 432-16,5-1 96 0,3-2 16 0,5 2 0 15,-1-2-768-15,4 2 0 0,5-5 0 0,7 2-16800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31T15:57:03.232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18836 4501 911 0,'-6'-4'0'0,"-1"-2"0"0,1 2 0 0,1-1 0 0,2 4 4144 0,2-1 736 0,0-1 160 0,-2 0 16 0,0-5-4032 0,-4 0-832 16,1-2-192-16,-1-3 0 0,-1 1 144 0,0 0-16 16,-2-1 0-16,-3 3 0 0,0 0 576 0,-3 2 128 15,-4 4 0-15,-4-2 16 0,-2-2 304 0,-4 6 64 16,-6-2 16-16,-3 2 0 0,-1-2-720 0,-5 4-160 15,-1 0-32-15,-1 0 0 16,2 4 288-16,3-2 48 0,4-1 16 0,6 4 0 0,9-3 816 0,2 1 176 16,3 2 16-16,5-1 16 0,4 0-848 0,5 1-160 0,6 1-48 15,5-2 0 1,8 2-880-16,5-3-176 0,1 0-32 0,12-2-16 16,15 2-176-16,17-3-48 0,18 0 0 0,8 0 0 0,8 0 336 0,10-3 64 0,7-1 16 0,6 1 0 15,8-2 272-15,3 0 0 16,-5-1 0-16,5-3 0 0,4 0 560 0,2-1 112 0,4-2 32 0,-6-2 0 15,-5-2 128-15,3 4 16 0,-5-4 16 0,-4-3 0 16,-7 1-288-16,-9-1-64 0,-9 2-16 0,-2 1 0 16,-5-1-304-16,-12 1-64 0,-16 2-128 0,-11 2 192 0,-9 2-448 15</inkml:trace>
  <inkml:trace contextRef="#ctx0" brushRef="#br0" timeOffset="2050.92">4553 5275 28559 0,'16'-2'2544'16,"0"0"-2032"-16,-4 2-512 0,-3 0 0 0,0 0 192 0,3-2-64 16,12-2-128-16,12-2 192 0,8 0-192 0,3-3-160 0,-4 2 32 0,-9-2 0 0,-7 2-192 0,-10 2-48 15,-4 1 0-15,-6-2 0 0,-5 2 528 0,-4-1 96 16,-2 0 32-16,-4 3 0 0,1-2 336 0,-4-1 64 16,-2 4 16-16,-3 1 0 0,-2 0-240 0,-4 0-32 15,-4 0-16-15,-6 4 0 16,-4-2-240-16,-6 4-48 0,-4-1-128 0,-2 1 192 0,-3 1-64 0,-1-1-128 15,-2 0 176-15,-2 0-176 0,-3 0 512 0,-9 1-16 16,-10 1 0 0,-6 0 0-16,-6 0 32 0,-4 2 16 0,-5 3 0 0,-4-1 0 15,-1-2-80-15,-1 0-16 0,4-4 0 16,-7 0 0-16,-3 4-176 0,-4-8-32 0,2 0-16 0,-5 0 0 16,-5 1-224-16,0 0 144 0,0-5-144 0,1 4 128 15,-1 1-384-15,3-3-96 0,7 0-16 0,-1 0-16784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1T18:47:36.29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1052 264 24575,'-5'-1'0,"-1"0"0,1 0 0,0 0 0,0-1 0,0 1 0,0-1 0,0 0 0,0-1 0,0 0 0,-5-3 0,-33-15 0,-3 9 0,-2 1 0,1 3 0,-1 2 0,-77-1 0,98 8 0,0 1 0,0 0 0,0 2 0,1 1 0,0 2 0,0 0 0,0 1 0,1 2 0,-45 24 0,52-22 0,2 0 0,0 1 0,0 0 0,2 1 0,-1 1 0,2 1 0,0 0 0,-21 34 0,1 10 0,-34 83 0,55-113 0,2 1 0,1 0 0,-9 57 0,-1 100 0,16-154 0,2 0 0,5 49 0,-3-70 0,1-1 0,1 0 0,0 0 0,0-1 0,1 1 0,1-1 0,0 1 0,0-2 0,1 1 0,10 13 0,11 8 0,1-1 0,1-2 0,2-1 0,1-1 0,1-2 0,1-1 0,57 30 0,-7-12 0,1-3 0,113 33 0,-111-45 0,2-4 0,0-3 0,1-5 0,98 5 0,-123-18 0,1-3 0,-1-2 0,0-3 0,0-3 0,0-3 0,91-29 0,-133 33 0,0-2 0,-1 0 0,-1-1 0,1-2 0,-2 0 0,0-1 0,0-1 0,-2-1 0,1 0 0,-2-2 0,-1 0 0,0-1 0,-1 0 0,-1-1 0,-1-1 0,-1 0 0,14-32 0,-14 22 0,0 0 0,-3-1 0,0 0 0,-2 0 0,-2-1 0,0 0 0,-3 0 0,0 0 0,-2 0 0,-2 0 0,-1 0 0,-10-46 0,-9-14 0,-44-118 0,51 175 0,0-1 0,-3 2 0,-1 1 0,-1 0 0,-2 1 0,-26-30 0,9 24 0,-1 3 0,-2 0 0,-2 3 0,-1 2 0,-93-49 0,106 64 0,-1 2 0,0 2 0,0 0 0,-1 3 0,-66-11 0,-180 1 0,259 18 0,1 2 0,-1 0 0,0 1 0,-37 9 0,48-7 0,-1-1 0,1 1 0,-1 1 0,1 0 0,0 0 0,1 1 0,0 1 0,0-1 0,0 1 0,-12 14 0,-52 63 0,-117 179 0,169-227-455,2 0 0,-25 68 0,34-76-6371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1T18:47:43.44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1258 61 24575,'-121'-1'0,"-134"3"0,154 12 0,70-8 0,-49 3 0,65-7 0,0 1 0,0 0 0,0 1 0,1 0 0,-1 2 0,1 0 0,0 0 0,1 1 0,-25 17 0,-37 18 0,58-34 0,-50 21 0,2 4 0,-108 71 0,164-97 0,1 0 0,0 0 0,0 1 0,1 0 0,0 0 0,1 1 0,-1-1 0,2 2 0,-1-1 0,1 0 0,1 1 0,-6 17 0,6-12 0,1 0 0,0 0 0,1 0 0,1 0 0,0 0 0,1 0 0,1 1 0,3 20 0,0-15 0,0-1 0,2 1 0,0-1 0,1-1 0,1 1 0,1-1 0,1-1 0,0 0 0,2 0 0,0-1 0,1 0 0,0-1 0,20 17 0,16 7 0,77 46 0,-3-4 0,-107-69 0,1-1 0,1-1 0,0-1 0,1 0 0,0-1 0,0-1 0,1-1 0,32 7 0,-25-7 0,-1 1 0,40 17 0,-37-13 0,46 12 0,-23-12 0,1-2 0,80 4 0,-104-13 0,0-1 0,0-2 0,0-1 0,-1-1 0,0-1 0,39-13 0,-11 0 0,-19 7 0,62-28 0,-87 33 0,0-1 0,0 0 0,-1-1 0,0 0 0,0-1 0,-1 0 0,0 0 0,16-21 0,14-26 0,56-102 0,-91 146 0,0 1 0,-1-1 0,-1 1 0,0-1 0,0 0 0,-1 0 0,0-19 0,-4-93 0,-1 61 0,3 23 0,-5-74 0,3 101 0,-1 1 0,1 0 0,-2 0 0,0 0 0,0 0 0,-1 0 0,-7-11 0,-15-23 0,-64-81 0,75 108 0,-1 0 0,-2 2 0,0 0 0,0 0 0,-1 2 0,-26-15 0,29 20 0,0 0 0,-1 1 0,0 1 0,0 1 0,0 0 0,-1 2 0,0 0 0,-1 1 0,-21-2 0,-99 5-97,95 3-1171,21-2-5558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1T18:47:47.36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1409 269 24575,'-1'-2'0,"-1"0"0,1 0 0,0 1 0,-1-1 0,1 0 0,-1 0 0,0 1 0,1-1 0,-1 1 0,0-1 0,0 1 0,0 0 0,0-1 0,0 1 0,0 0 0,0 1 0,-1-1 0,-1-1 0,-14-6 0,-6-7 0,-47-19 0,18 9 0,-121-48 0,-7 16 0,154 49 0,0 2 0,0 0 0,-1 2 0,-34 0 0,-116 6 0,70 1 0,97-2 0,0-1 0,0 1 0,-1 1 0,1 0 0,0 1 0,0 0 0,0 0 0,1 1 0,-1 1 0,1 0 0,-13 8 0,4 1 0,1 0 0,0 1 0,1 1 0,-21 27 0,3-6 0,16-18 0,-30 43 0,44-55 0,0 0 0,1 1 0,0 0 0,0 0 0,1 0 0,0 1 0,1-1 0,0 1 0,-2 17 0,2-7 0,1 0 0,1 0 0,1 1 0,0-1 0,7 27 0,-5-36 0,0 0 0,1 0 0,0 0 0,0-1 0,1 1 0,0-1 0,1 0 0,0-1 0,1 1 0,0-1 0,12 11 0,23 18 0,2-2 0,88 53 0,106 40 0,4 3 0,-213-115 0,1-2 0,1 0 0,0-2 0,0-2 0,1 0 0,1-3 0,0 0 0,0-2 0,0-2 0,0-1 0,1-1 0,35-4 0,-59 2 0,0-1 0,0 1 0,0-2 0,-1 1 0,1-1 0,-1-1 0,1 0 0,-1 0 0,0-1 0,-1 0 0,1 0 0,-1-1 0,0 0 0,0-1 0,-1 1 0,0-1 0,0-1 0,-1 0 0,0 0 0,0 0 0,0 0 0,-1-1 0,6-16 0,1 3 0,1 1 0,16-20 0,-15 21 0,0-1 0,13-25 0,-14 21 0,-2-1 0,0 1 0,-2-2 0,-1 1 0,-1-1 0,-1-1 0,-2 1 0,-1-1 0,1-33 0,-5 29 0,2 10 0,-2 0 0,0 1 0,-7-37 0,6 50 0,-1 1 0,1-1 0,-2 1 0,1 0 0,-1-1 0,0 2 0,0-1 0,0 0 0,-1 1 0,0 0 0,-1 0 0,1 0 0,-13-8 0,-3 0 0,-1 0 0,0 2 0,-1 1 0,-36-13 0,0-1 0,46 21 17,0 0-1,0 0 1,-1 2 0,1-1-1,0 2 1,-26-1 0,-34-4-1499,48 0-5344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31T16:04:31.388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13075 9065 17503 0,'27'-18'1552'0,"-8"4"-1232"0,0 6-320 0,-6-1 0 16,-3 5 1008-16,-2 0 144 0,1-1 16 0,7 1 16 0,10-9-992 0,8-2-192 0,5-1 0 0,2 0 0 16,-2 0-224-16,-7 0 32 15,-4 4 0-15,-6-1 0 0,-6 3 192 0,-3 1 0 16,-3 2 0-16,-7-1 0 15,-1 1 240-15,-6 1 144 0,-1 3 16 0,-5-1 16 0,-1-1 448 0,-5 4 96 0,-3 1 0 0,-5 0 16 32,-5 3-640-32,-4 1-128 0,-4 2-16 0,-4 3-16 15,-4 3-560 1,0-2-128-16,-1 0 0 0,-5 2-16 0,-4 1 528 0,-4 0 192 0,3 2 0 0,-4 4 0 0,-3 4 608 16,3 2 112-16,3 1 32 0,3 1 0 0,7-1-224 0,-2-1-32 15,1-2-16-15,0 2 0 0,3-4-528 0,5-3-144 16,7-2 0-16,6-5 0 0,6-1 336 0,7-4 0 15,6 0 0-15,4-2 0 0,5-2 112 0,7-1 32 16,4-2 0-16,6 1 0 0,10-2-480 0,6-5 0 16,10-2-208-16,5-1 64 0,5-3 144 0,6-3 0 15,3-6 0-15,5 0 128 16,5 1-512-16,6-5-80 0,6 1-32 0,2-1 0 16,-1-1-704-16,-1 3-144 0,-5 0-16 0,-3 4-7296 15,-8 5-1456-15</inkml:trace>
  <inkml:trace contextRef="#ctx0" brushRef="#br0" timeOffset="5978.28">16943 8752 23039 0,'0'-3'2048'0,"1"-3"-1648"0,1 3-400 0,-2 1 0 16,1 0-128-16,0 0-128 16,2-4 0-16,-1-2-16 0,2-4 928 0,1-4 192 15,1-3 48-15,0 1 0 0,2-2 0 0,-1-1 0 0,2 1 0 0,1-2 0 16,2-3-128-16,1-1-32 0,2-2 0 0,1 1 0 0,0 1 288 0,-2 0 48 15,0 1 16-15,-2 0 0 0,0 3-352 0,-3 2-64 16,-2-1-16-16,-3 3 0 16,-1 0 0-16,-3 2 0 0,-3 1 0 0,-1-1 0 0,-2 0-208 0,-2 0-64 15,-3 1 0-15,-3-1 0 0,-3 1-112 0,1 2-16 16,-2 3-16-16,0 0 0 0,-1-1-32 0,-6 3 0 16,-6-1 0-16,-6 2 0 15,-2 5-208-15,-1 2 0 0,1 2 0 0,-1 8 0 0,1 3 0 0,-4 3 0 16,0 2 0-16,-4 2 0 0,0 2 144 0,-3-1-144 15,-5 3 128-15,-3 1-128 0,-3 3 0 0,3 3 0 0,4 1 0 0,4-2 0 16,10-2 0-16,0 3 0 0,-2 6 0 0,0 4 0 16,2 3 224-16,0 5-32 0,3 0-16 0,-1 2 0 31,4-3-48-31,2-1-128 0,6 0 192 0,2 1-64 0,3 3-128 0,1 2 0 0,4-5 0 0,0 3 0 16,1 5 0-16,1-4 0 0,0-3 0 0,3 2 0 15,2-7 0-15,3 1 0 0,2-1 0 0,3 3 128 16,3 4 16-16,3 0 0 15,5-1 0-15,4-6 0 0,3-6-144 0,4-6 192 0,2-7-192 0,2-5 192 0,3-4-192 16,1-5 192-16,5-6-192 16,3-3 192-16,4-2-192 0,2-3 128 0,5-1-128 0,0-7 128 0,1 0-128 0,-4-4 128 15,-1-4-128-15,-4 0 128 16,-1-4 16-16,3-1 0 0,7-9 0 0,4-5 0 0,1-1 80 0,1-4 16 16,2-6 0-16,-2 1 0 15,-5 1-112-15,-3 0-128 0,-1 1 176 0,-6 6-176 0,-6 8 256 0,5-6-48 16,6-9-16-16,6-7 0 0,2-6-16 0,-2 2-16 31,-4 2 0-31,-5 8 0 0,-6 1 32 0,-3 5 0 16,-3-1 0-16,-4 5 0 0,-1-3 64 0,-3-3 32 0,-1 2 0 15,-4 0 0-15,-1 3-128 0,-3-2-32 0,-2 3 0 0,-5-1 0 16,-1 5 96-16,-5-2 16 0,-3 5 0 0,0 3 0 16,-5-1 16-16,0 3 0 0,-5-1 0 0,-2 2 0 15,-1-1-80-15,-4 4-16 0,1 2 0 0,-2 2 0 16,-2 2-32-16,0 3 0 0,-1 1 0 0,-2 6 0 15,-2-1-128-15,-4 6 0 0,-4 5 0 0,0 0 128 16,0 2-128-16,-7 2 128 0,-6 6-128 0,-5 1 128 16,1 5-416-16,3 2-96 0,5-1 0 0,-1 1-16 15,-6 4-816-15,-2 3-144 0,-3-1-48 0,0 3-20656 16</inkml:trace>
  <inkml:trace contextRef="#ctx0" brushRef="#br0" timeOffset="6517.41">14512 12136 17503 0,'3'-4'1552'0,"-2"0"-1232"0,0 2-320 0,0 2 0 32,1 0-1712-32,0 0-400 0,2-4-64 0,1 2-32 0,2-4 1856 0,2-1 352 0,2 1 0 0,-1 0 224 15</inkml:trace>
  <inkml:trace contextRef="#ctx0" brushRef="#br0" timeOffset="7276.88">14664 12230 4607 0,'8'22'400'0,"-6"-12"-400"0,-1-4 0 0,-1-3 0 0,0-2 1232 0,0 1 176 31,2 4 16-31,-4 4 16 16,2 6-1584-16,-1 3-320 0,-3-3-64 0,1 3-16 0,-3-7 2640 0,-2 0 528 0,1-1 96 0,-2 1 32 16,-1-5 320-16,3 2 80 0,-1-6 16 0,3 1 0 0,2-1-800 0,-1-1-176 0,3-4-16 0,1-2-16 15,2-1-816-15,1-3-144 16,0-1-48-16,2-6 0 15,0 1-576-15,1-4-128 0,1-1-32 0,0-3 0 16,0 0 96-16,1-1 0 0,1-3 16 0,-2-2 0 0,2-1 0 0,-3-1 0 16,1-1 0-16,-2-2 0 0,-1-4-48 0,0-2-16 0,-3-7 0 0,-2-2 0 15,-1 0-80-15,-3-3 0 0,-1-1-16 0,-1-4 0 16,-1-7-112-16,0-2 0 0,-1-8-16 0,0 3 0 16,2 4-240-16,1 3 176 0,1 9-176 0,0 6 160 15,-1 4-32-15,1 3-128 0,0 3 192 0,0-2-64 16,-1 4 144-16,0-1 32 0,-2 7 0 0,1 3 0 0,-2 1-48 31,-2 4-16-31,0 1 0 0,-3 1 0 0,1 4-112 0,-2 0-128 0,-1 4 176 0,0 2-176 0,0 1 144 0,-2 2-144 31,0 2 0-31,-1 1 144 0,-1 2-144 0,-1 2 0 16,2 2 0-16,-3 4 0 0,4 0-160 0,-1 4 160 16,1 3 0-16,2 3-144 0,0 2 144 0,1 2 0 15,0 5 0-15,-1 6-128 0,0 11 128 0,0 5 0 16,1 6 0-16,-2 1-128 0,-1 7 128 0,0 2 0 15,-1-2 0-15,-2 10 0 0,-1 12 0 0,-2 11 0 0,0 4 0 16,-1 1 0-16,2-8 0 0,-1 11 0 0,2 8 0 16,1-6-128-16,5-13 128 0,2-11 0 0,5-4-144 0,4-7 144 15,4 0 0-15,4-2 0 0,3-4 0 0,1-6 0 16,3-10 0-16,1-5 0 0,-1-4 0 0,1 0 0 16,3 2 0-16,1-1 0 0,1-1 0 0,0-1 0 15,4-2 0-15,1-1 0 0,2-1 0 0,1-5 0 16,0-6 0-16,2-6 0 0,-1 0 0 0,0-7 0 15,-2-5 0-15,2-2 0 0,-1-1 0 0,2-2 0 16,-2-5 0-16,4-3 0 0,2-4 0 0,0-5 0 0,-1 1 0 16,0-5 128-16,3-7 32 0,1-5 0 0,0-6 48 0,-1-4 16 15,-4-1 0-15,-2 1 0 0,-3-1-32 0,-3 2-16 16,-4 3 0-16,-2 0 0 0,-1-5 0 0,-3-2 0 16,-2-6 0-16,0-5 0 0,-3-5 80 0,-2 0 0 15,-1 0 16-15,-2 2 0 0,-2-1 48 0,0-2 16 16,-1-5 0-16,1-1 0 0,1 4 112 0,0 2 0 15,2 10 16-15,-1 8 0 0,1 8-336 0,0 2-128 16,-1-3 0-16,0-4 0 0,0 5 0 0,-1-1 0 16,-1-6 0-16,-2 1 0 0,0 2 0 0,-1 2 0 15,-1 4 0-15,-3 1 0 0,-1 3 0 0,-2-2 0 0,-2 2 0 0,-2 1 0 16,0-2 0-16,-5-1 0 0,-7-7 0 0,-4-6 0 16,-2 5 0-16,-4-1 0 0,-3 1 0 0,-2 1 0 31,0 0-528-31,2 3-112 0,4-3 0 0,2-4-24928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31T16:10:04.369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2733 10393 39615 0,'-22'-9'3520'0,"0"-1"-2816"0,6 5-560 0,5 1-144 0,0 0 0 0,-9-4 0 0,-17-6 0 0,-21-7-176 0,-22-5-1504 0,-18-6-304 0,-8 1-64 0,-1 5-16 0,4 1 1680 0,-3 7 384 15,-1-2 0-15,-2 5 0 0,3 1 288 0,-2 6 16 16,-1 2 0-16,3 2 0 0,7-2 832 0,8 2 160 16,5 4 48-16,5 0 0 0,-1 4-480 0,3-2-96 15,6 2 0-15,4 0-16 0,4 2-560 0,10 2-192 16,10-1 0-16,7 3 144 0,7 2-144 0,2 0 0 15,4 2 0-15,4 2 0 0,6 3 0 0,4 0 0 0,6 4 0 16,2 0 128-16,7 3-128 0,3-1 0 0,3 3 0 0,6-2 128 16,3 0-128-16,3 3 128 0,2 4-128 0,4 0 128 15,3 7-128-15,2-2-224 16,3-2 48-16,-2 1 16 0,-4-2 160 0,-1 3-192 0,-1 5 192 0,-3-4-192 16,-6-7 192-16,0 5 0 0,2 11 0 0,-2 7 0 15,-4-2 192-15,-4 4-48 0,-1 8 0 0,-4 2 0 16,-4 6 256-16,-3-6 48 15,-1-5 16-15,-4 8 0 0,-3 15-272 0,-3 3-48 0,-1-1-16 0,2-3 0 16,1-1-128-16,0-4 0 0,3-4 0 0,-2-4 0 0,2-2 0 0,1-10 0 16,2-10-160-16,0 0 160 0,2-3 256 15,-1-3 128-15,2-2 48 0,0-3 0 16,0 1-240-16,-1-8-64 0,2-3 0 0,-1-2 0 16,1-1 32-16,-1-3 0 0,0-2 0 0,1-2 0 0,-2 5-32 0,2-5-128 15,-1-2 192-15,0-1-64 0,0-1-128 0,-1-5 0 16,2 4 0-16,2-5 0 0,-1 2 128 0,1-2 64 15,2 0 0-15,2-4 0 0,3 1 0 0,1-4 16 16,3 2 0-16,6-3 0 0,6 0 48 0,8 0 16 16,13 0 0-16,9-4 0 0,11-1-272 0,4-2 0 15,3-6 0-15,10 1 0 0,11-2 0 0,8 0 0 0,5-5 0 16,3-4-14256 0,0-6-2912-16</inkml:trace>
  <inkml:trace contextRef="#ctx0" brushRef="#br0" timeOffset="6217.07">13959 12922 28559 0,'-3'-3'2544'0,"0"0"-2032"0,3 3-512 0,1-2 0 0,2 0 1344 0,-2 2 192 0,3-2 16 0,2-2 16 0,4-2-576 0,5 0-112 0,5 0-32 0,4-3 0 0,5 3-592 0,4 1-112 0,4-1-16 0,3-1-128 16,4 1 368-16,7-2-48 0,6 4 0 0,6-2 0 15,5 2 128-15,2 2 0 0,2 2 16 0,0 0 0 16,2-4-272-16,4 4-48 0,-1 1-16 0,6 4 0 16,4 5 32-16,0-6 0 0,-13-2 0 0,10 2 0 15,15 0 48-15,6 0 16 0,0 3 0 0,4-1 0 16,0-2-224-16,7-1 0 0,9 3 0 0,7-3-160 0,-7 1 160 15,8-2 0-15,5-1 160 0,7 2-160 16,6-3 192-16,-7 0-64 0,-8 0-128 0,7 0 192 16,10-3-192-16,-7 2 0 0,-13-1 0 0,2 2 0 15,7-3 0-15,-6 2 0 0,-10 1 0 0,3-3 0 0,6 3 0 0,-10-2 0 16,-9 1 0-16,-1 1 0 0,6 0 0 0,-11 1 0 16,-11 1 0-16,-1 1 0 0,2-3 0 0,-6 4 0 15,-8 2 0-15,-8-4 0 0,-10 2 0 0,0-3 0 16,3 4 0-16,-1-4 0 0,-2 4-144 0,-6-1-32 15,-7 2 0-15,-7 0 0 16,-6-2-816-16,-1 0-160 0,-3-2-48 0,-1 1 0 0</inkml:trace>
  <inkml:trace contextRef="#ctx0" brushRef="#br0" timeOffset="17118.47">27225 10024 18431 0,'-4'0'1632'0,"2"0"-1312"0,-1 0-320 0,1 0 0 0,1 2 1360 0,1-2 208 0,0 1 32 0,0 2 16 0,-3-1-1488 0,1 5-320 0,-2 0-48 0,-1 2-16 0,-1 3 544 0,-1-1 96 0,-2 4 32 0,-2 3 0 16,-3 2 304-16,-1 3 64 0,-2 2 16 0,-2 4 0 15,-2 2 240-15,-2 1 48 0,-2 5 16 0,-1 0 0 16,0 2-432-16,2-1-96 0,-2 3 0 0,0 3-16 16,1-2-384-16,-1 4-176 15,1-1 160-15,0 1-160 0,2 3 0 0,-2-5 0 16,3-3 0-16,0-3 0 0,-1-3 144 0,4 0-16 16,-4 0 0-16,1 0 0 0,0-1 464 0,1-2 96 0,-1 2 16 0,1-3 0 15,0 1-320-15,1-6-48 0,3 2-16 0,-1-6 0 0,3 1-64 0,2-2 0 16,-1-2-16-16,2-3 0 15,1 0-240-15,0-2 0 0,2 0 0 0,0-1 0 0,2-6 0 0,1 2 128 16,-1-3-128-16,1-2 0 0,1 2 208 0,0-4 0 16,2 2 0-16,-1-3 0 0,1 1 32 0,0-2 0 15,-1-2 0-15,2 1 0 0,-1-3-80 0,1-2-16 16,-1 0 0-16,-1 0 0 0,2-3-16 0,-1 2 0 16,1-4 0-16,0 1 0 0,-2 0-128 0,0-4 192 15,0 2-192-15,1 0 192 0,-1-5-192 0,0 1 0 0,2 2 144 16,-2-5-144-16,0 3 0 0,1 0 144 0,-1-3-144 0,0 3 0 15,1 3 160-15,0-5-160 0,-1 5 128 0,2-2-128 16,-2 1 0-16,2 2 128 16,-2 0-128-16,-1 2 0 0,1 0 0 0,-1 4 0 15,2-3 0-15,-2 3 0 0,1 0 0 0,-1 1 0 16,1 2 128-16,1-1-128 0,-1 2 0 0,0-1 0 0,1 2 0 0,-1-1 0 16,1 2 0-16,1 2 0 15,1-1 128-15,-1 4-128 0,1 2 0 0,0 3 0 0,1-1 0 0,1 4 0 0,2 3 0 16,-1 0 0-1,2 4 0-15,0 1 0 0,1 1 0 0,-1 0 0 0,1 3 0 0,0 1 0 16,0-1 0-16,-1-1 0 0,0-1 0 0,-2-1 0 16,2 0 0-16,0-2 0 15,-2-1 0-15,1-3 0 0,0-2 0 0,2-2 0 16,0-1 0-16,1-4 0 0,1 2 0 0,1-6 0 16,1 0 128-16,2-3-128 0,1-3 224 0,1 0-32 15,3-6-16-15,1-1 0 0,4-2 176 0,3-2 32 16,3-1 16-16,0-1 0 0,1 0-144 0,0 0-16 15,0 0-16-15,-1-1 0 0,-1 3-224 0,-2-1 0 0,-1 2 0 16,-1-2 0-16,1 1 0 0,-2-2 0 0,-1 1 0 16,-1 2 0-16,0-3-176 0,1-3-16 0,-2 1-16 15,1-2 0 1,-1-2-624-16,2-1-112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706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283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769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498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customXml" Target="../ink/ink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0" Type="http://schemas.openxmlformats.org/officeDocument/2006/relationships/customXml" Target="../ink/ink3.xml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customXml" Target="../ink/ink1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9.xml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8.xml"/><Relationship Id="rId5" Type="http://schemas.openxmlformats.org/officeDocument/2006/relationships/image" Target="../media/image27.png"/><Relationship Id="rId4" Type="http://schemas.openxmlformats.org/officeDocument/2006/relationships/customXml" Target="../ink/ink17.xml"/><Relationship Id="rId9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0.png"/><Relationship Id="rId4" Type="http://schemas.openxmlformats.org/officeDocument/2006/relationships/image" Target="../media/image20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3.png"/><Relationship Id="rId7" Type="http://schemas.openxmlformats.org/officeDocument/2006/relationships/image" Target="../media/image38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3.png"/><Relationship Id="rId7" Type="http://schemas.openxmlformats.org/officeDocument/2006/relationships/image" Target="../media/image38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07-380 AI &amp; ML II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Classical Planning</a:t>
            </a:r>
          </a:p>
          <a:p>
            <a:pPr eaLnBrk="1" hangingPunct="1"/>
            <a:r>
              <a:rPr lang="en-US" sz="4267" dirty="0"/>
              <a:t>or Symbolic Planning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Mohammad Salameh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CDBE588-2D97-C14A-8763-ED725E703709}"/>
              </a:ext>
            </a:extLst>
          </p:cNvPr>
          <p:cNvGrpSpPr/>
          <p:nvPr/>
        </p:nvGrpSpPr>
        <p:grpSpPr>
          <a:xfrm>
            <a:off x="5161695" y="2957418"/>
            <a:ext cx="1794665" cy="1323197"/>
            <a:chOff x="4032557" y="3312320"/>
            <a:chExt cx="1266670" cy="953582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CB17C6D-638B-BE4B-BF6F-AD4902B976E3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4032557" y="4251981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9D73A0A-0677-EB4E-85B5-5F143BFF86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79322" y="3619438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BDE8D33-5E99-8349-A64C-E3D3AAA31B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79322" y="3312320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884AE22-9F4D-0948-B7AB-AD33CEC1ED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79322" y="3926556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EB62EB2-A03D-3A45-83B4-7C3DD483301F}"/>
                </a:ext>
              </a:extLst>
            </p:cNvPr>
            <p:cNvGrpSpPr/>
            <p:nvPr/>
          </p:nvGrpSpPr>
          <p:grpSpPr>
            <a:xfrm>
              <a:off x="4106448" y="3455101"/>
              <a:ext cx="468619" cy="394217"/>
              <a:chOff x="4399967" y="1188457"/>
              <a:chExt cx="468619" cy="394217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B1FAB59-995A-F147-9AEB-0D06D69C5F64}"/>
                  </a:ext>
                </a:extLst>
              </p:cNvPr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64BED01-B4BF-B941-AFF0-C1156F0C1AF5}"/>
                  </a:ext>
                </a:extLst>
              </p:cNvPr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6F90C-6CC4-BC96-44D4-CC56F8AA0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07CE7-E27E-7AC9-2F40-60E11ECDD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Polls covering Pre-reading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Planning with Propositional Logic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From Propositional Logic to Classical Planning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Classical Planning Representation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Solving Planning Problems: State space search</a:t>
            </a:r>
          </a:p>
          <a:p>
            <a:r>
              <a:rPr lang="en-US" dirty="0">
                <a:solidFill>
                  <a:schemeClr val="accent1"/>
                </a:solidFill>
              </a:rPr>
              <a:t>New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Solving Planning Problems: Planning Graphs and </a:t>
            </a:r>
            <a:r>
              <a:rPr lang="en-US" dirty="0" err="1">
                <a:solidFill>
                  <a:schemeClr val="tx1"/>
                </a:solidFill>
              </a:rPr>
              <a:t>GraphPlan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accent1"/>
                </a:solidFill>
              </a:rPr>
              <a:t>Next time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From </a:t>
            </a:r>
            <a:r>
              <a:rPr lang="en-US" dirty="0" err="1">
                <a:solidFill>
                  <a:schemeClr val="tx1"/>
                </a:solidFill>
              </a:rPr>
              <a:t>GraphPlan</a:t>
            </a:r>
            <a:r>
              <a:rPr lang="en-US" dirty="0">
                <a:solidFill>
                  <a:schemeClr val="tx1"/>
                </a:solidFill>
              </a:rPr>
              <a:t> to Modern Planning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Planning with Continuous States</a:t>
            </a:r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C66E535-C4B5-6037-CAFA-FC6BBF339551}"/>
                  </a:ext>
                </a:extLst>
              </p14:cNvPr>
              <p14:cNvContentPartPr/>
              <p14:nvPr/>
            </p14:nvContentPartPr>
            <p14:xfrm>
              <a:off x="178560" y="1599120"/>
              <a:ext cx="666000" cy="2990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C66E535-C4B5-6037-CAFA-FC6BBF33955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9200" y="1589760"/>
                <a:ext cx="684720" cy="3009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24309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304CB-5DCD-8F5B-DC3C-3F21A432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A1C051-859D-9CF5-4E6A-D48B22934D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Planning with Propositional Logic</a:t>
            </a:r>
          </a:p>
        </p:txBody>
      </p:sp>
    </p:spTree>
    <p:extLst>
      <p:ext uri="{BB962C8B-B14F-4D97-AF65-F5344CB8AC3E}">
        <p14:creationId xmlns:p14="http://schemas.microsoft.com/office/powerpoint/2010/main" val="1791399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85B1E-AC32-0A92-5493-8CC1AC06E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9D83F-6484-C636-1E02-D8867E028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8296FC-3059-D83A-26C9-C5CE9EABA0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sz="1200" dirty="0"/>
              </a:p>
              <a:p>
                <a:r>
                  <a:rPr lang="en-US" dirty="0"/>
                  <a:t>Which models satisfy the following sentence?</a:t>
                </a:r>
              </a:p>
              <a:p>
                <a:endParaRPr lang="en-US" sz="40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𝐻𝑎𝑣𝑒𝑇𝑟𝑎𝑝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∧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𝑈𝑠𝑒𝑇𝑟𝑎𝑝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⇒¬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𝐻𝑎𝑣𝑒𝑇𝑟𝑎𝑝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8296FC-3059-D83A-26C9-C5CE9EABA0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712F120-41E1-CD9A-81BC-095A963A7C67}"/>
              </a:ext>
            </a:extLst>
          </p:cNvPr>
          <p:cNvGrpSpPr/>
          <p:nvPr/>
        </p:nvGrpSpPr>
        <p:grpSpPr>
          <a:xfrm flipH="1">
            <a:off x="9850953" y="367131"/>
            <a:ext cx="1836422" cy="873509"/>
            <a:chOff x="9866737" y="367131"/>
            <a:chExt cx="1834885" cy="87350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4DDD179-FB16-CE36-88FA-3D32FF378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66737" y="367131"/>
              <a:ext cx="952368" cy="87350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2302BCF-ADAB-7172-2999-13911F653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40761" y="367131"/>
              <a:ext cx="960861" cy="87350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1C9236F-AC02-F235-E15E-61F829E65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905195" y="383459"/>
              <a:ext cx="859917" cy="791866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C263166-5152-C68A-19DF-7DA56D0C4AD3}"/>
              </a:ext>
            </a:extLst>
          </p:cNvPr>
          <p:cNvGrpSpPr/>
          <p:nvPr/>
        </p:nvGrpSpPr>
        <p:grpSpPr>
          <a:xfrm flipH="1">
            <a:off x="5861959" y="367131"/>
            <a:ext cx="1836422" cy="873509"/>
            <a:chOff x="5877743" y="367131"/>
            <a:chExt cx="1834885" cy="87350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8572CED-DFD5-92CB-EDD4-B8C5CC7C6F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77743" y="367131"/>
              <a:ext cx="952368" cy="873509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FFE564C-02B8-C7DD-B8FE-CA4D3AFAB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51767" y="367131"/>
              <a:ext cx="960861" cy="873509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AD38CBF-C95C-61B4-C884-232DDFEBC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74294" y="737057"/>
              <a:ext cx="364684" cy="364684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3F70A72-73E4-B0E2-7960-27C62AE25834}"/>
                  </a:ext>
                </a:extLst>
              </p:cNvPr>
              <p:cNvSpPr txBox="1"/>
              <p:nvPr/>
            </p:nvSpPr>
            <p:spPr>
              <a:xfrm>
                <a:off x="7883161" y="363521"/>
                <a:ext cx="172062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𝑈𝑠𝑒𝑇𝑟𝑎𝑝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3F70A72-73E4-B0E2-7960-27C62AE258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3161" y="363521"/>
                <a:ext cx="1720623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5593520-2D3A-C6BE-38FC-1F11EDD70581}"/>
              </a:ext>
            </a:extLst>
          </p:cNvPr>
          <p:cNvCxnSpPr/>
          <p:nvPr/>
        </p:nvCxnSpPr>
        <p:spPr>
          <a:xfrm>
            <a:off x="7912746" y="903071"/>
            <a:ext cx="1720623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7C8A407A-AD91-C5F4-A93F-43DB4AE5435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1547265"/>
                  </p:ext>
                </p:extLst>
              </p:nvPr>
            </p:nvGraphicFramePr>
            <p:xfrm>
              <a:off x="705267" y="2662766"/>
              <a:ext cx="3997362" cy="295742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09183">
                      <a:extLst>
                        <a:ext uri="{9D8B030D-6E8A-4147-A177-3AD203B41FA5}">
                          <a16:colId xmlns:a16="http://schemas.microsoft.com/office/drawing/2014/main" val="1394607817"/>
                        </a:ext>
                      </a:extLst>
                    </a:gridCol>
                    <a:gridCol w="1608364">
                      <a:extLst>
                        <a:ext uri="{9D8B030D-6E8A-4147-A177-3AD203B41FA5}">
                          <a16:colId xmlns:a16="http://schemas.microsoft.com/office/drawing/2014/main" val="4126910629"/>
                        </a:ext>
                      </a:extLst>
                    </a:gridCol>
                    <a:gridCol w="1779815">
                      <a:extLst>
                        <a:ext uri="{9D8B030D-6E8A-4147-A177-3AD203B41FA5}">
                          <a16:colId xmlns:a16="http://schemas.microsoft.com/office/drawing/2014/main" val="2618272880"/>
                        </a:ext>
                      </a:extLst>
                    </a:gridCol>
                  </a:tblGrid>
                  <a:tr h="591485">
                    <a:tc>
                      <a:txBody>
                        <a:bodyPr/>
                        <a:lstStyle/>
                        <a:p>
                          <a:pPr algn="ctr"/>
                          <a:endParaRPr lang="en-US" sz="24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𝐻𝑎𝑣𝑒𝑇𝑟𝑎𝑝</m:t>
                                </m:r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𝑈𝑠𝑒𝑇𝑟𝑎𝑝</m:t>
                                </m:r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37411074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A.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3619952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B.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19395364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C.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49238708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D.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37183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7C8A407A-AD91-C5F4-A93F-43DB4AE5435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1547265"/>
                  </p:ext>
                </p:extLst>
              </p:nvPr>
            </p:nvGraphicFramePr>
            <p:xfrm>
              <a:off x="705267" y="2662766"/>
              <a:ext cx="3997362" cy="295742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09183">
                      <a:extLst>
                        <a:ext uri="{9D8B030D-6E8A-4147-A177-3AD203B41FA5}">
                          <a16:colId xmlns:a16="http://schemas.microsoft.com/office/drawing/2014/main" val="1394607817"/>
                        </a:ext>
                      </a:extLst>
                    </a:gridCol>
                    <a:gridCol w="1608364">
                      <a:extLst>
                        <a:ext uri="{9D8B030D-6E8A-4147-A177-3AD203B41FA5}">
                          <a16:colId xmlns:a16="http://schemas.microsoft.com/office/drawing/2014/main" val="4126910629"/>
                        </a:ext>
                      </a:extLst>
                    </a:gridCol>
                    <a:gridCol w="1779815">
                      <a:extLst>
                        <a:ext uri="{9D8B030D-6E8A-4147-A177-3AD203B41FA5}">
                          <a16:colId xmlns:a16="http://schemas.microsoft.com/office/drawing/2014/main" val="2618272880"/>
                        </a:ext>
                      </a:extLst>
                    </a:gridCol>
                  </a:tblGrid>
                  <a:tr h="591485">
                    <a:tc>
                      <a:txBody>
                        <a:bodyPr/>
                        <a:lstStyle/>
                        <a:p>
                          <a:pPr algn="ctr"/>
                          <a:endParaRPr lang="en-US" sz="24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38258" t="-1031" r="-112500" b="-4134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124573" t="-1031" r="-1365" b="-4134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37411074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A.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3619952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B.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19395364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C.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49238708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D.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37183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49160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908AE-6C02-2086-D86F-96B5E7074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3A0F7A-10C3-ABA3-24CE-E8416F1A386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sz="1200" dirty="0"/>
              </a:p>
              <a:p>
                <a:r>
                  <a:rPr lang="en-US" dirty="0"/>
                  <a:t>Which models satisfy the following sentence?</a:t>
                </a:r>
              </a:p>
              <a:p>
                <a:endParaRPr lang="en-US" sz="40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𝐻𝑎𝑣𝑒𝑇𝑟𝑎𝑝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∧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𝑈𝑠𝑒𝑇𝑟𝑎𝑝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⇒¬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𝐻𝑎𝑣𝑒𝑇𝑟𝑎𝑝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3A0F7A-10C3-ABA3-24CE-E8416F1A38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0B97AA2C-A864-DD10-8782-890B622C6D99}"/>
              </a:ext>
            </a:extLst>
          </p:cNvPr>
          <p:cNvGrpSpPr/>
          <p:nvPr/>
        </p:nvGrpSpPr>
        <p:grpSpPr>
          <a:xfrm flipH="1">
            <a:off x="9850953" y="367131"/>
            <a:ext cx="1836422" cy="873509"/>
            <a:chOff x="9866737" y="367131"/>
            <a:chExt cx="1834885" cy="87350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DBABD8F-C425-6A27-3B3F-18ACCC82B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66737" y="367131"/>
              <a:ext cx="952368" cy="87350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D0D6A95-4116-DBD2-0BD8-55FE76032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40761" y="367131"/>
              <a:ext cx="960861" cy="87350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2EC5999-D54E-623E-65AE-6F1D6BF0D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905195" y="383459"/>
              <a:ext cx="859917" cy="791866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DDD559D-A7AF-F779-64FD-ECA2CEA33B0A}"/>
              </a:ext>
            </a:extLst>
          </p:cNvPr>
          <p:cNvGrpSpPr/>
          <p:nvPr/>
        </p:nvGrpSpPr>
        <p:grpSpPr>
          <a:xfrm flipH="1">
            <a:off x="5861959" y="367131"/>
            <a:ext cx="1836422" cy="873509"/>
            <a:chOff x="5877743" y="367131"/>
            <a:chExt cx="1834885" cy="87350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CD1A62C-68D4-EE85-44FD-473F90CF6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77743" y="367131"/>
              <a:ext cx="952368" cy="873509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5390078-BC10-BA86-B667-9B749C31B5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51767" y="367131"/>
              <a:ext cx="960861" cy="873509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FC8B49C-F320-1252-BE10-02BAFA29B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74294" y="737057"/>
              <a:ext cx="364684" cy="364684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6A851BC-7896-DC5D-A340-28EB231F554C}"/>
                  </a:ext>
                </a:extLst>
              </p:cNvPr>
              <p:cNvSpPr txBox="1"/>
              <p:nvPr/>
            </p:nvSpPr>
            <p:spPr>
              <a:xfrm>
                <a:off x="7883161" y="363521"/>
                <a:ext cx="172062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𝑈𝑠𝑒𝑇𝑟𝑎𝑝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6A851BC-7896-DC5D-A340-28EB231F5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3161" y="363521"/>
                <a:ext cx="1720623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6BC0799-CCD7-5DD3-BDF5-7C20D8F3FC39}"/>
              </a:ext>
            </a:extLst>
          </p:cNvPr>
          <p:cNvCxnSpPr/>
          <p:nvPr/>
        </p:nvCxnSpPr>
        <p:spPr>
          <a:xfrm>
            <a:off x="7912746" y="903071"/>
            <a:ext cx="1720623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6D28402D-46B1-05B6-4B1B-6699BFB9F0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4910"/>
                  </p:ext>
                </p:extLst>
              </p:nvPr>
            </p:nvGraphicFramePr>
            <p:xfrm>
              <a:off x="705267" y="2662766"/>
              <a:ext cx="10651254" cy="295742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09183">
                      <a:extLst>
                        <a:ext uri="{9D8B030D-6E8A-4147-A177-3AD203B41FA5}">
                          <a16:colId xmlns:a16="http://schemas.microsoft.com/office/drawing/2014/main" val="1394607817"/>
                        </a:ext>
                      </a:extLst>
                    </a:gridCol>
                    <a:gridCol w="1608364">
                      <a:extLst>
                        <a:ext uri="{9D8B030D-6E8A-4147-A177-3AD203B41FA5}">
                          <a16:colId xmlns:a16="http://schemas.microsoft.com/office/drawing/2014/main" val="4126910629"/>
                        </a:ext>
                      </a:extLst>
                    </a:gridCol>
                    <a:gridCol w="1779815">
                      <a:extLst>
                        <a:ext uri="{9D8B030D-6E8A-4147-A177-3AD203B41FA5}">
                          <a16:colId xmlns:a16="http://schemas.microsoft.com/office/drawing/2014/main" val="2618272880"/>
                        </a:ext>
                      </a:extLst>
                    </a:gridCol>
                    <a:gridCol w="3167742">
                      <a:extLst>
                        <a:ext uri="{9D8B030D-6E8A-4147-A177-3AD203B41FA5}">
                          <a16:colId xmlns:a16="http://schemas.microsoft.com/office/drawing/2014/main" val="2776598706"/>
                        </a:ext>
                      </a:extLst>
                    </a:gridCol>
                    <a:gridCol w="1934936">
                      <a:extLst>
                        <a:ext uri="{9D8B030D-6E8A-4147-A177-3AD203B41FA5}">
                          <a16:colId xmlns:a16="http://schemas.microsoft.com/office/drawing/2014/main" val="4015598226"/>
                        </a:ext>
                      </a:extLst>
                    </a:gridCol>
                    <a:gridCol w="1551214">
                      <a:extLst>
                        <a:ext uri="{9D8B030D-6E8A-4147-A177-3AD203B41FA5}">
                          <a16:colId xmlns:a16="http://schemas.microsoft.com/office/drawing/2014/main" val="2756264167"/>
                        </a:ext>
                      </a:extLst>
                    </a:gridCol>
                  </a:tblGrid>
                  <a:tr h="591485">
                    <a:tc>
                      <a:txBody>
                        <a:bodyPr/>
                        <a:lstStyle/>
                        <a:p>
                          <a:pPr algn="ctr"/>
                          <a:endParaRPr lang="en-US" sz="24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𝐻𝑎𝑣𝑒𝑇𝑟𝑎𝑝</m:t>
                                </m:r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𝑈𝑠𝑒𝑇𝑟𝑎𝑝</m:t>
                                </m:r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𝐻𝑎𝑣𝑒𝑇𝑟𝑎𝑝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∧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𝑈𝑠𝑒𝑇𝑟𝑎𝑝</m:t>
                                </m:r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¬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𝐻𝑎𝑣𝑒𝑇𝑟𝑎𝑝</m:t>
                                </m:r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37411074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A.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3619952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B.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19395364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C.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49238708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D.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37183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6D28402D-46B1-05B6-4B1B-6699BFB9F0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4910"/>
                  </p:ext>
                </p:extLst>
              </p:nvPr>
            </p:nvGraphicFramePr>
            <p:xfrm>
              <a:off x="705267" y="2662766"/>
              <a:ext cx="10651254" cy="295742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09183">
                      <a:extLst>
                        <a:ext uri="{9D8B030D-6E8A-4147-A177-3AD203B41FA5}">
                          <a16:colId xmlns:a16="http://schemas.microsoft.com/office/drawing/2014/main" val="1394607817"/>
                        </a:ext>
                      </a:extLst>
                    </a:gridCol>
                    <a:gridCol w="1608364">
                      <a:extLst>
                        <a:ext uri="{9D8B030D-6E8A-4147-A177-3AD203B41FA5}">
                          <a16:colId xmlns:a16="http://schemas.microsoft.com/office/drawing/2014/main" val="4126910629"/>
                        </a:ext>
                      </a:extLst>
                    </a:gridCol>
                    <a:gridCol w="1779815">
                      <a:extLst>
                        <a:ext uri="{9D8B030D-6E8A-4147-A177-3AD203B41FA5}">
                          <a16:colId xmlns:a16="http://schemas.microsoft.com/office/drawing/2014/main" val="2618272880"/>
                        </a:ext>
                      </a:extLst>
                    </a:gridCol>
                    <a:gridCol w="3167742">
                      <a:extLst>
                        <a:ext uri="{9D8B030D-6E8A-4147-A177-3AD203B41FA5}">
                          <a16:colId xmlns:a16="http://schemas.microsoft.com/office/drawing/2014/main" val="2776598706"/>
                        </a:ext>
                      </a:extLst>
                    </a:gridCol>
                    <a:gridCol w="1934936">
                      <a:extLst>
                        <a:ext uri="{9D8B030D-6E8A-4147-A177-3AD203B41FA5}">
                          <a16:colId xmlns:a16="http://schemas.microsoft.com/office/drawing/2014/main" val="4015598226"/>
                        </a:ext>
                      </a:extLst>
                    </a:gridCol>
                    <a:gridCol w="1551214">
                      <a:extLst>
                        <a:ext uri="{9D8B030D-6E8A-4147-A177-3AD203B41FA5}">
                          <a16:colId xmlns:a16="http://schemas.microsoft.com/office/drawing/2014/main" val="2756264167"/>
                        </a:ext>
                      </a:extLst>
                    </a:gridCol>
                  </a:tblGrid>
                  <a:tr h="591485">
                    <a:tc>
                      <a:txBody>
                        <a:bodyPr/>
                        <a:lstStyle/>
                        <a:p>
                          <a:pPr algn="ctr"/>
                          <a:endParaRPr lang="en-US" sz="24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38258" t="-1031" r="-526136" b="-4134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125000" t="-1031" r="-375685" b="-4134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126346" t="-1031" r="-110962" b="-4134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371293" t="-1031" r="-82019" b="-4134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585882" t="-1031" r="-1961" b="-4134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37411074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A.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3619952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B.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19395364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C.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49238708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D.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37183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84B7AC6-202F-4D2D-5106-8172D36C5FFE}"/>
                  </a:ext>
                </a:extLst>
              </p14:cNvPr>
              <p14:cNvContentPartPr/>
              <p14:nvPr/>
            </p14:nvContentPartPr>
            <p14:xfrm>
              <a:off x="10859760" y="3814560"/>
              <a:ext cx="717840" cy="1838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84B7AC6-202F-4D2D-5106-8172D36C5FF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50640" y="3456720"/>
                <a:ext cx="11236320" cy="220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25144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5DF03-A04D-DDC5-CB41-CB6F4C206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AD90B-FFAC-4564-61F9-506477C10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Fluents</a:t>
            </a:r>
            <a:r>
              <a:rPr lang="en-US" dirty="0"/>
              <a:t> &amp; Effect Axioms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7E153B-F995-590E-5735-8B632720335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9"/>
                <a:ext cx="10515600" cy="1028794"/>
              </a:xfrm>
            </p:spPr>
            <p:txBody>
              <a:bodyPr/>
              <a:lstStyle/>
              <a:p>
                <a:r>
                  <a:rPr lang="en-US" dirty="0"/>
                  <a:t>Effect axioms are super fragile</a:t>
                </a:r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endParaRPr lang="en-US" sz="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 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𝐻𝑎𝑣𝑒𝑇𝑟𝑎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∧ 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𝑈𝑠𝑒𝑇𝑟𝑎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⇒¬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𝐻𝑎𝑣𝑒𝑇𝑟𝑎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7E153B-F995-590E-5735-8B63272033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9"/>
                <a:ext cx="10515600" cy="1028794"/>
              </a:xfrm>
              <a:blipFill>
                <a:blip r:embed="rId2"/>
                <a:stretch>
                  <a:fillRect l="-1217" t="-10119" b="-7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779D00-8C65-E163-B0A3-130138FED0CF}"/>
              </a:ext>
            </a:extLst>
          </p:cNvPr>
          <p:cNvGrpSpPr/>
          <p:nvPr/>
        </p:nvGrpSpPr>
        <p:grpSpPr>
          <a:xfrm flipH="1">
            <a:off x="9850953" y="367131"/>
            <a:ext cx="1836422" cy="873509"/>
            <a:chOff x="9866737" y="367131"/>
            <a:chExt cx="1834885" cy="87350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26DA69A-F223-E080-6805-6D4A023FFE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66737" y="367131"/>
              <a:ext cx="952368" cy="87350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DA2F993-1E3A-5E9B-B2D9-34D1A9D685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40761" y="367131"/>
              <a:ext cx="960861" cy="87350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739C195-968D-5038-F18C-138A4A9264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905195" y="383459"/>
              <a:ext cx="859917" cy="791866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5D857F1-2E9E-C1D3-1552-1971E8A43E6B}"/>
              </a:ext>
            </a:extLst>
          </p:cNvPr>
          <p:cNvGrpSpPr/>
          <p:nvPr/>
        </p:nvGrpSpPr>
        <p:grpSpPr>
          <a:xfrm flipH="1">
            <a:off x="5861959" y="367131"/>
            <a:ext cx="1836422" cy="873509"/>
            <a:chOff x="5877743" y="367131"/>
            <a:chExt cx="1834885" cy="87350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5F7C90A-E08D-D03B-C765-EB4D276CB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77743" y="367131"/>
              <a:ext cx="952368" cy="873509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84B9A59-23A4-905A-685B-85F896E5B0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51767" y="367131"/>
              <a:ext cx="960861" cy="873509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BA33B66-F0F0-AD8D-DB53-9E5CC7A4D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74294" y="737057"/>
              <a:ext cx="364684" cy="364684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E5C5043-FD45-490C-B780-928DC130D9E6}"/>
                  </a:ext>
                </a:extLst>
              </p:cNvPr>
              <p:cNvSpPr txBox="1"/>
              <p:nvPr/>
            </p:nvSpPr>
            <p:spPr>
              <a:xfrm>
                <a:off x="7883161" y="363521"/>
                <a:ext cx="172062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𝑈𝑠𝑒𝑇𝑟𝑎𝑝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E5C5043-FD45-490C-B780-928DC130D9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3161" y="363521"/>
                <a:ext cx="1720623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D0131D6-ADCD-D550-C4F2-122A398DE21D}"/>
              </a:ext>
            </a:extLst>
          </p:cNvPr>
          <p:cNvCxnSpPr/>
          <p:nvPr/>
        </p:nvCxnSpPr>
        <p:spPr>
          <a:xfrm>
            <a:off x="7912746" y="903071"/>
            <a:ext cx="1720623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B46241EE-5EB1-DD8E-8F66-F0757356035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41479166"/>
                  </p:ext>
                </p:extLst>
              </p:nvPr>
            </p:nvGraphicFramePr>
            <p:xfrm>
              <a:off x="603070" y="2479887"/>
              <a:ext cx="7384483" cy="4114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61415">
                      <a:extLst>
                        <a:ext uri="{9D8B030D-6E8A-4147-A177-3AD203B41FA5}">
                          <a16:colId xmlns:a16="http://schemas.microsoft.com/office/drawing/2014/main" val="4126910629"/>
                        </a:ext>
                      </a:extLst>
                    </a:gridCol>
                    <a:gridCol w="1559859">
                      <a:extLst>
                        <a:ext uri="{9D8B030D-6E8A-4147-A177-3AD203B41FA5}">
                          <a16:colId xmlns:a16="http://schemas.microsoft.com/office/drawing/2014/main" val="2618272880"/>
                        </a:ext>
                      </a:extLst>
                    </a:gridCol>
                    <a:gridCol w="2140771">
                      <a:extLst>
                        <a:ext uri="{9D8B030D-6E8A-4147-A177-3AD203B41FA5}">
                          <a16:colId xmlns:a16="http://schemas.microsoft.com/office/drawing/2014/main" val="4195416300"/>
                        </a:ext>
                      </a:extLst>
                    </a:gridCol>
                    <a:gridCol w="1059629">
                      <a:extLst>
                        <a:ext uri="{9D8B030D-6E8A-4147-A177-3AD203B41FA5}">
                          <a16:colId xmlns:a16="http://schemas.microsoft.com/office/drawing/2014/main" val="3950195708"/>
                        </a:ext>
                      </a:extLst>
                    </a:gridCol>
                    <a:gridCol w="962809">
                      <a:extLst>
                        <a:ext uri="{9D8B030D-6E8A-4147-A177-3AD203B41FA5}">
                          <a16:colId xmlns:a16="http://schemas.microsoft.com/office/drawing/2014/main" val="944662820"/>
                        </a:ext>
                      </a:extLst>
                    </a:gridCol>
                  </a:tblGrid>
                  <a:tr h="35925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𝐻𝑎𝑣𝑒𝑇𝑟𝑎</m:t>
                                </m:r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𝑈𝑠𝑒𝑇𝑟𝑎</m:t>
                                </m:r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𝐻𝑎𝑣𝑒𝑇𝑟𝑎</m:t>
                                </m:r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/>
                            <a:t>LHS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37411074"/>
                      </a:ext>
                    </a:extLst>
                  </a:tr>
                  <a:tr h="3592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3619952"/>
                      </a:ext>
                    </a:extLst>
                  </a:tr>
                  <a:tr h="3592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19395364"/>
                      </a:ext>
                    </a:extLst>
                  </a:tr>
                  <a:tr h="3592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  <a:endParaRPr lang="en-US" sz="2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49238708"/>
                      </a:ext>
                    </a:extLst>
                  </a:tr>
                  <a:tr h="3592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  <a:endParaRPr lang="en-US" sz="2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371831"/>
                      </a:ext>
                    </a:extLst>
                  </a:tr>
                  <a:tr h="3592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652160855"/>
                      </a:ext>
                    </a:extLst>
                  </a:tr>
                  <a:tr h="3592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  <a:endPara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  <a:endPara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93365544"/>
                      </a:ext>
                    </a:extLst>
                  </a:tr>
                  <a:tr h="3592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  <a:endPara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  <a:endPara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832088900"/>
                      </a:ext>
                    </a:extLst>
                  </a:tr>
                  <a:tr h="3592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1861678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B46241EE-5EB1-DD8E-8F66-F0757356035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41479166"/>
                  </p:ext>
                </p:extLst>
              </p:nvPr>
            </p:nvGraphicFramePr>
            <p:xfrm>
              <a:off x="603070" y="2479887"/>
              <a:ext cx="7384483" cy="4114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61415">
                      <a:extLst>
                        <a:ext uri="{9D8B030D-6E8A-4147-A177-3AD203B41FA5}">
                          <a16:colId xmlns:a16="http://schemas.microsoft.com/office/drawing/2014/main" val="4126910629"/>
                        </a:ext>
                      </a:extLst>
                    </a:gridCol>
                    <a:gridCol w="1559859">
                      <a:extLst>
                        <a:ext uri="{9D8B030D-6E8A-4147-A177-3AD203B41FA5}">
                          <a16:colId xmlns:a16="http://schemas.microsoft.com/office/drawing/2014/main" val="2618272880"/>
                        </a:ext>
                      </a:extLst>
                    </a:gridCol>
                    <a:gridCol w="2140771">
                      <a:extLst>
                        <a:ext uri="{9D8B030D-6E8A-4147-A177-3AD203B41FA5}">
                          <a16:colId xmlns:a16="http://schemas.microsoft.com/office/drawing/2014/main" val="4195416300"/>
                        </a:ext>
                      </a:extLst>
                    </a:gridCol>
                    <a:gridCol w="1059629">
                      <a:extLst>
                        <a:ext uri="{9D8B030D-6E8A-4147-A177-3AD203B41FA5}">
                          <a16:colId xmlns:a16="http://schemas.microsoft.com/office/drawing/2014/main" val="3950195708"/>
                        </a:ext>
                      </a:extLst>
                    </a:gridCol>
                    <a:gridCol w="962809">
                      <a:extLst>
                        <a:ext uri="{9D8B030D-6E8A-4147-A177-3AD203B41FA5}">
                          <a16:colId xmlns:a16="http://schemas.microsoft.com/office/drawing/2014/main" val="944662820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366" t="-9333" r="-345788" b="-83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107031" t="-9333" r="-268750" b="-83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150568" t="-9333" r="-95455" b="-83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/>
                            <a:t>LHS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668354" t="-9333" r="-2532" b="-83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3741107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3619952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1939536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  <a:endParaRPr lang="en-US" sz="2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4923870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  <a:endParaRPr lang="en-US" sz="2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37183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65216085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  <a:endPara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  <a:endPara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9336554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  <a:endPara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  <a:endPara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83208890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18616789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9EEF310D-49EF-9645-628A-AC244EDDCE5D}"/>
              </a:ext>
            </a:extLst>
          </p:cNvPr>
          <p:cNvSpPr/>
          <p:nvPr/>
        </p:nvSpPr>
        <p:spPr>
          <a:xfrm>
            <a:off x="510988" y="2920701"/>
            <a:ext cx="7524974" cy="51098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BF044789-8DE4-54C4-5ED3-F7A6FF80C7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52192513"/>
                  </p:ext>
                </p:extLst>
              </p:nvPr>
            </p:nvGraphicFramePr>
            <p:xfrm>
              <a:off x="8095129" y="2479887"/>
              <a:ext cx="3926542" cy="4114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26542">
                      <a:extLst>
                        <a:ext uri="{9D8B030D-6E8A-4147-A177-3AD203B41FA5}">
                          <a16:colId xmlns:a16="http://schemas.microsoft.com/office/drawing/2014/main" val="1245211575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1111718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N/A (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oMath>
                          </a14:m>
                          <a:r>
                            <a:rPr lang="en-US" sz="2400" dirty="0"/>
                            <a:t> is not satisfied)</a:t>
                          </a: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6514406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009242"/>
                              </a:solidFill>
                            </a:rPr>
                            <a:t>Correct</a:t>
                          </a: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823224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Illegal and magic</a:t>
                          </a: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2707659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Magic (trap appears!)</a:t>
                          </a: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4052244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009242"/>
                              </a:solidFill>
                            </a:rPr>
                            <a:t>Correct</a:t>
                          </a:r>
                          <a:endParaRPr lang="en-US" sz="24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5428597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Lost trap?</a:t>
                          </a: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6237756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Illegal (trap without a trap)</a:t>
                          </a: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4512171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009242"/>
                              </a:solidFill>
                            </a:rPr>
                            <a:t>Correct</a:t>
                          </a:r>
                          <a:endParaRPr lang="en-US" sz="24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92511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BF044789-8DE4-54C4-5ED3-F7A6FF80C7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52192513"/>
                  </p:ext>
                </p:extLst>
              </p:nvPr>
            </p:nvGraphicFramePr>
            <p:xfrm>
              <a:off x="8095129" y="2479887"/>
              <a:ext cx="3926542" cy="4114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26542">
                      <a:extLst>
                        <a:ext uri="{9D8B030D-6E8A-4147-A177-3AD203B41FA5}">
                          <a16:colId xmlns:a16="http://schemas.microsoft.com/office/drawing/2014/main" val="1245211575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1111718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9"/>
                          <a:stretch>
                            <a:fillRect l="-155" t="-101333" r="-619" b="-73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514406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009242"/>
                              </a:solidFill>
                            </a:rPr>
                            <a:t>Correct</a:t>
                          </a: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823224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Illegal and magic</a:t>
                          </a: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2707659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Magic (trap appears!)</a:t>
                          </a: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4052244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009242"/>
                              </a:solidFill>
                            </a:rPr>
                            <a:t>Correct</a:t>
                          </a:r>
                          <a:endParaRPr lang="en-US" sz="24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5428597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Lost trap?</a:t>
                          </a: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6237756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Illegal (trap without a trap)</a:t>
                          </a: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4512171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009242"/>
                              </a:solidFill>
                            </a:rPr>
                            <a:t>Correct</a:t>
                          </a:r>
                          <a:endParaRPr lang="en-US" sz="24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925113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8034704-19F4-97CF-1AE4-1C7F63C6F377}"/>
                  </a:ext>
                </a:extLst>
              </p14:cNvPr>
              <p14:cNvContentPartPr/>
              <p14:nvPr/>
            </p14:nvContentPartPr>
            <p14:xfrm>
              <a:off x="754200" y="5191560"/>
              <a:ext cx="9878400" cy="5569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8034704-19F4-97CF-1AE4-1C7F63C6F37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44840" y="5182200"/>
                <a:ext cx="9897120" cy="575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00021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68DB8-C510-C438-BDA3-E8247EB56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27B3E-F9CE-1187-8C88-E00C9286D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Successor State Axioms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168BC7-684B-A5EE-FD3F-99326EE6C0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9"/>
                <a:ext cx="10515600" cy="5563846"/>
              </a:xfrm>
            </p:spPr>
            <p:txBody>
              <a:bodyPr/>
              <a:lstStyle/>
              <a:p>
                <a:endParaRPr lang="en-US" sz="400" dirty="0"/>
              </a:p>
              <a:p>
                <a:r>
                  <a:rPr lang="en-US" dirty="0"/>
                  <a:t>More robust solution to frame problem</a:t>
                </a:r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endParaRPr lang="en-US" sz="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:¬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𝐻𝑎𝑣𝑒𝑇𝑟𝑎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⇔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¬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𝐻𝑎𝑣𝑒𝑇𝑟𝑎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b="0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			    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𝐻𝑎𝑣𝑒𝑇𝑟𝑎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𝑈𝑠𝑒𝑇𝑟𝑎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168BC7-684B-A5EE-FD3F-99326EE6C0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9"/>
                <a:ext cx="10515600" cy="5563846"/>
              </a:xfrm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9021A50-80B1-E0BB-359A-0CE413FC383C}"/>
              </a:ext>
            </a:extLst>
          </p:cNvPr>
          <p:cNvGrpSpPr/>
          <p:nvPr/>
        </p:nvGrpSpPr>
        <p:grpSpPr>
          <a:xfrm flipH="1">
            <a:off x="9850953" y="367131"/>
            <a:ext cx="1836422" cy="873509"/>
            <a:chOff x="9866737" y="367131"/>
            <a:chExt cx="1834885" cy="87350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D6B93B1-310B-08F1-FB93-C960343B3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66737" y="367131"/>
              <a:ext cx="952368" cy="87350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6257990-122E-4156-A012-F490CD156C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40761" y="367131"/>
              <a:ext cx="960861" cy="87350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CC1198A-1AE9-B5D3-22D1-4732BC34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905195" y="383459"/>
              <a:ext cx="859917" cy="791866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3DD9E34-3B3F-0284-7CA4-E4F64B472A83}"/>
              </a:ext>
            </a:extLst>
          </p:cNvPr>
          <p:cNvGrpSpPr/>
          <p:nvPr/>
        </p:nvGrpSpPr>
        <p:grpSpPr>
          <a:xfrm flipH="1">
            <a:off x="5861959" y="367131"/>
            <a:ext cx="1836422" cy="873509"/>
            <a:chOff x="5877743" y="367131"/>
            <a:chExt cx="1834885" cy="87350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BECA978-7EF2-2889-5E4E-3F55B3521E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77743" y="367131"/>
              <a:ext cx="952368" cy="873509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A46E602-33D0-3F9E-03EA-C88A582A1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51767" y="367131"/>
              <a:ext cx="960861" cy="873509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730AC92-CF15-54A8-63E3-BD28D273D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74294" y="737057"/>
              <a:ext cx="364684" cy="364684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D201FDB-4131-7455-C40D-7BAD192FA475}"/>
                  </a:ext>
                </a:extLst>
              </p:cNvPr>
              <p:cNvSpPr txBox="1"/>
              <p:nvPr/>
            </p:nvSpPr>
            <p:spPr>
              <a:xfrm>
                <a:off x="7883161" y="363521"/>
                <a:ext cx="172062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𝑈𝑠𝑒𝑇𝑟𝑎𝑝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D201FDB-4131-7455-C40D-7BAD192FA4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3161" y="363521"/>
                <a:ext cx="1720623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3E98B4A-0154-DB98-3C33-619C1929E05D}"/>
              </a:ext>
            </a:extLst>
          </p:cNvPr>
          <p:cNvCxnSpPr/>
          <p:nvPr/>
        </p:nvCxnSpPr>
        <p:spPr>
          <a:xfrm>
            <a:off x="7912746" y="903071"/>
            <a:ext cx="1720623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FA232AC-90D3-5EFE-C35C-C584E54800E5}"/>
                  </a:ext>
                </a:extLst>
              </p14:cNvPr>
              <p14:cNvContentPartPr/>
              <p14:nvPr/>
            </p14:nvContentPartPr>
            <p14:xfrm>
              <a:off x="1085400" y="1483560"/>
              <a:ext cx="10539000" cy="20944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FA232AC-90D3-5EFE-C35C-C584E54800E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76040" y="1474200"/>
                <a:ext cx="10557720" cy="2113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83741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425E6-3484-C983-ED33-6B6745FA7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with Propositional Logic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211DCA-7F1B-A607-70A6-F0BF9CC0057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11392251" cy="4963772"/>
              </a:xfrm>
            </p:spPr>
            <p:txBody>
              <a:bodyPr/>
              <a:lstStyle/>
              <a:p>
                <a:r>
                  <a:rPr lang="en-US" dirty="0">
                    <a:solidFill>
                      <a:srgbClr val="7030A0"/>
                    </a:solidFill>
                  </a:rPr>
                  <a:t>The Frame Problem: </a:t>
                </a:r>
                <a:r>
                  <a:rPr lang="en-US" i="1" dirty="0">
                    <a:solidFill>
                      <a:srgbClr val="7030A0"/>
                    </a:solidFill>
                  </a:rPr>
                  <a:t>how do we deal with time?</a:t>
                </a:r>
              </a:p>
              <a:p>
                <a:pPr marL="342900" indent="-342900"/>
                <a:r>
                  <a:rPr lang="en-US" dirty="0" err="1"/>
                  <a:t>Fluents</a:t>
                </a:r>
                <a:r>
                  <a:rPr lang="en-US" dirty="0"/>
                  <a:t>: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Any symbols that may need to change over time: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𝐻𝑎𝑣𝑒𝑇𝑟𝑎</m:t>
                    </m:r>
                    <m:sSub>
                      <m:sSubPr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i="1" dirty="0" err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𝐻𝑎𝑣𝑒𝑇𝑟𝑎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i="1" dirty="0" err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Number of symbols scales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, number of models scales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 marL="342900" indent="-342900"/>
                <a:r>
                  <a:rPr lang="en-US" dirty="0"/>
                  <a:t>Effect Axioms: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Super fragile, even with proper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fluents</a:t>
                </a:r>
                <a:endParaRPr lang="en-US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𝑃𝑅𝐸</m:t>
                    </m:r>
                    <m:r>
                      <a:rPr lang="en-US" sz="2400" i="1" dirty="0" err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𝐶𝑂𝑁𝐷𝐼𝑇𝐼𝑂</m:t>
                    </m:r>
                    <m:sSub>
                      <m:sSubPr>
                        <m:ctrlPr>
                          <a:rPr lang="en-US" sz="2400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400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∧ </m:t>
                    </m:r>
                    <m:r>
                      <a:rPr lang="en-US" sz="2400" i="1" dirty="0" err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𝐴𝐶𝑇𝐼𝑂</m:t>
                    </m:r>
                    <m:sSub>
                      <m:sSubPr>
                        <m:ctrlPr>
                          <a:rPr lang="en-US" sz="2400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400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⇒ 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𝐸𝐹𝐹𝐸𝐶</m:t>
                    </m:r>
                    <m:sSub>
                      <m:sSubPr>
                        <m:ctrlP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 marL="342900" indent="-342900"/>
                <a:r>
                  <a:rPr lang="en-US" sz="2400" dirty="0"/>
                  <a:t>One solution: Successor state axioms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More robust, but verbose and difficult to read/write</a:t>
                </a:r>
              </a:p>
              <a:p>
                <a:pPr marL="342900" lvl="1" indent="-342900"/>
                <a:r>
                  <a:rPr lang="en-US" dirty="0"/>
                  <a:t>For fluent </a:t>
                </a:r>
                <a:r>
                  <a:rPr lang="en-US" dirty="0" err="1"/>
                  <a:t>X</a:t>
                </a:r>
                <a:r>
                  <a:rPr lang="en-US" baseline="-25000" dirty="0" err="1"/>
                  <a:t>t</a:t>
                </a:r>
                <a:r>
                  <a:rPr lang="en-US" dirty="0"/>
                  <a:t>:</a:t>
                </a:r>
              </a:p>
              <a:p>
                <a:pPr marL="0" lvl="1" indent="0">
                  <a:buNone/>
                </a:pPr>
                <a:r>
                  <a:rPr lang="en-US" dirty="0"/>
                  <a:t>	</a:t>
                </a:r>
                <a:r>
                  <a:rPr lang="en-US" dirty="0" err="1"/>
                  <a:t>X</a:t>
                </a:r>
                <a:r>
                  <a:rPr lang="en-US" baseline="-25000" dirty="0" err="1"/>
                  <a:t>t</a:t>
                </a:r>
                <a:r>
                  <a:rPr lang="en-US" dirty="0"/>
                  <a:t> </a:t>
                </a:r>
                <a:r>
                  <a:rPr lang="en-US" dirty="0">
                    <a:sym typeface="Symbol"/>
                  </a:rPr>
                  <a:t> [   </a:t>
                </a:r>
                <a:r>
                  <a:rPr lang="en-US" dirty="0"/>
                  <a:t>X</a:t>
                </a:r>
                <a:r>
                  <a:rPr lang="en-US" baseline="-25000" dirty="0"/>
                  <a:t>t-1</a:t>
                </a:r>
                <a:r>
                  <a:rPr lang="en-US" dirty="0"/>
                  <a:t> </a:t>
                </a:r>
                <a:r>
                  <a:rPr lang="en-US" dirty="0">
                    <a:sym typeface="Symbol"/>
                  </a:rPr>
                  <a:t> (some action</a:t>
                </a:r>
                <a:r>
                  <a:rPr lang="en-US" baseline="-25000" dirty="0"/>
                  <a:t>t-1</a:t>
                </a:r>
                <a:r>
                  <a:rPr lang="en-US" dirty="0"/>
                  <a:t> </a:t>
                </a:r>
                <a:r>
                  <a:rPr lang="en-US" dirty="0">
                    <a:sym typeface="Symbol"/>
                  </a:rPr>
                  <a:t>made it false)] v</a:t>
                </a:r>
              </a:p>
              <a:p>
                <a:pPr marL="457165" lvl="1" indent="0">
                  <a:buNone/>
                </a:pPr>
                <a:r>
                  <a:rPr lang="en-US" dirty="0">
                    <a:sym typeface="Symbol"/>
                  </a:rPr>
                  <a:t>                 [</a:t>
                </a:r>
                <a:r>
                  <a:rPr lang="en-US" dirty="0"/>
                  <a:t>X</a:t>
                </a:r>
                <a:r>
                  <a:rPr lang="en-US" baseline="-25000" dirty="0"/>
                  <a:t>t-1</a:t>
                </a:r>
                <a:r>
                  <a:rPr lang="en-US" dirty="0"/>
                  <a:t> </a:t>
                </a:r>
                <a:r>
                  <a:rPr lang="en-US" dirty="0">
                    <a:sym typeface="Symbol"/>
                  </a:rPr>
                  <a:t> (some action</a:t>
                </a:r>
                <a:r>
                  <a:rPr lang="en-US" baseline="-25000" dirty="0"/>
                  <a:t>t-1</a:t>
                </a:r>
                <a:r>
                  <a:rPr lang="en-US" dirty="0"/>
                  <a:t> </a:t>
                </a:r>
                <a:r>
                  <a:rPr lang="en-US" dirty="0">
                    <a:sym typeface="Symbol"/>
                  </a:rPr>
                  <a:t>made it true)]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endParaRPr lang="en-US" sz="240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211DCA-7F1B-A607-70A6-F0BF9CC0057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11392251" cy="4963772"/>
              </a:xfrm>
              <a:blipFill>
                <a:blip r:embed="rId2"/>
                <a:stretch>
                  <a:fillRect l="-1124" t="-2088" b="-119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828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as Satisfiability: </a:t>
            </a:r>
            <a:r>
              <a:rPr lang="en-US" dirty="0" err="1"/>
              <a:t>SATPlan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a hyper-efficient SAT solver, can we use it to make plans?</a:t>
            </a:r>
          </a:p>
          <a:p>
            <a:r>
              <a:rPr lang="en-US" dirty="0"/>
              <a:t>Yes, for fully observable, deterministic case: planning problem is solvable </a:t>
            </a:r>
            <a:r>
              <a:rPr lang="en-US" dirty="0" err="1"/>
              <a:t>iff</a:t>
            </a:r>
            <a:r>
              <a:rPr lang="en-US" dirty="0"/>
              <a:t> there is some satisfying assignment for actions etc.</a:t>
            </a:r>
          </a:p>
          <a:p>
            <a:endParaRPr lang="en-US" dirty="0"/>
          </a:p>
          <a:p>
            <a:r>
              <a:rPr lang="en-US" dirty="0"/>
              <a:t>For T = 1 to infinity, set up the KB as follows and run SAT solver:</a:t>
            </a:r>
          </a:p>
          <a:p>
            <a:pPr marL="457200" lvl="1" indent="-457200"/>
            <a:r>
              <a:rPr lang="en-US" sz="2800" dirty="0"/>
              <a:t>Initial state, domain constraints</a:t>
            </a:r>
          </a:p>
          <a:p>
            <a:pPr marL="457200" lvl="1" indent="-457200"/>
            <a:r>
              <a:rPr lang="en-US" sz="2800" dirty="0"/>
              <a:t>For t=1 to T</a:t>
            </a:r>
          </a:p>
          <a:p>
            <a:pPr marL="911225" lvl="3" indent="-457200"/>
            <a:r>
              <a:rPr lang="en-US" sz="2800" dirty="0"/>
              <a:t>Successor state axioms for time t</a:t>
            </a:r>
          </a:p>
          <a:p>
            <a:pPr marL="911225" lvl="3" indent="-457200"/>
            <a:r>
              <a:rPr lang="en-US" sz="2800" dirty="0"/>
              <a:t>Precondition axioms: </a:t>
            </a:r>
            <a:r>
              <a:rPr lang="en-US" sz="2800" dirty="0">
                <a:solidFill>
                  <a:srgbClr val="7030A0"/>
                </a:solidFill>
              </a:rPr>
              <a:t>At_1,1_0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 N_0    Wall_1,2 </a:t>
            </a:r>
            <a:r>
              <a:rPr lang="en-US" sz="2800" dirty="0">
                <a:sym typeface="Symbol"/>
              </a:rPr>
              <a:t>etc.</a:t>
            </a:r>
          </a:p>
          <a:p>
            <a:pPr marL="911225" lvl="3" indent="-457200"/>
            <a:r>
              <a:rPr lang="en-US" sz="2800" dirty="0"/>
              <a:t>Action exclusion axioms: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(N</a:t>
            </a:r>
            <a:r>
              <a:rPr lang="en-US" sz="2800" dirty="0">
                <a:solidFill>
                  <a:srgbClr val="7030A0"/>
                </a:solidFill>
              </a:rPr>
              <a:t>_0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 W</a:t>
            </a:r>
            <a:r>
              <a:rPr lang="en-US" sz="2800" dirty="0">
                <a:solidFill>
                  <a:srgbClr val="7030A0"/>
                </a:solidFill>
              </a:rPr>
              <a:t>_0)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 (</a:t>
            </a:r>
            <a:r>
              <a:rPr lang="en-US" sz="2800" dirty="0">
                <a:solidFill>
                  <a:srgbClr val="7030A0"/>
                </a:solidFill>
              </a:rPr>
              <a:t>N_0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2800" dirty="0">
                <a:solidFill>
                  <a:srgbClr val="7030A0"/>
                </a:solidFill>
              </a:rPr>
              <a:t>S_0)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 .. </a:t>
            </a:r>
            <a:r>
              <a:rPr lang="en-US" sz="2800" dirty="0">
                <a:sym typeface="Symbol"/>
              </a:rPr>
              <a:t>etc.</a:t>
            </a:r>
            <a:endParaRPr lang="en-US" sz="2200" dirty="0"/>
          </a:p>
          <a:p>
            <a:pPr marL="457200" lvl="1" indent="-457200"/>
            <a:r>
              <a:rPr lang="en-US" sz="2800" dirty="0"/>
              <a:t>Goal is true at time 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11CF8A3-AB96-BA26-6201-6F56AC9AE31C}"/>
                  </a:ext>
                </a:extLst>
              </p14:cNvPr>
              <p14:cNvContentPartPr/>
              <p14:nvPr/>
            </p14:nvContentPartPr>
            <p14:xfrm>
              <a:off x="109440" y="930960"/>
              <a:ext cx="7251480" cy="56304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11CF8A3-AB96-BA26-6201-6F56AC9AE31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0080" y="921600"/>
                <a:ext cx="7270200" cy="5649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07478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C41CA-74D9-7029-FCD3-3C3A42358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8245B-FD31-CEB3-B3F1-238D2938E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as Satisfiability: </a:t>
            </a:r>
            <a:r>
              <a:rPr lang="en-US" dirty="0" err="1"/>
              <a:t>SATPlan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E930B-9459-A3FB-7C93-66674A7FB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299" y="4104028"/>
            <a:ext cx="10515600" cy="2039539"/>
          </a:xfrm>
        </p:spPr>
        <p:txBody>
          <a:bodyPr/>
          <a:lstStyle/>
          <a:p>
            <a:r>
              <a:rPr lang="en-US" sz="1400" dirty="0">
                <a:latin typeface="Consolas" panose="020B0609020204030204" pitchFamily="49" charset="0"/>
              </a:rPr>
              <a:t>(P[4,3,0] &amp; (~P[1,1,0] | ~P[1,2,0]) &amp; (~P[1,1,0] | ~P[1,3,0]) &amp; (~P[1,1,0] | ~P[1,5,0]) &amp; (~P[1,1,0] | ~P[2,3,0]) &amp; (~P[1,1,0] | ~P[2,5,0]) &amp; (~P[1,1,0] | ~P[3,1,0]) &amp; (~P[1,1,0] | ~P[3,3,0]) &amp; (~P[1,1,0] | ~P[3,5,0]) &amp; (~P[1,1,0] | ~P[4,1,0]) &amp; (~P[1,1,0] | ~P[4,2,0]) &amp; (~P[1,1,0] | ~P[4,3,0]) &amp; (~P[1,1,0] | ~P[4,4,0]) &amp; (~P[1,1,0] | ~P[4,5,0]) &amp; (~P[1,1,0] | ~P[5,1,0]) &amp; (~P[1,1,0] | ~P[5,3,0]) &amp; (~P[1,1,0] | ~P[5,5,0]) &amp; (~P[1,1,0] | ~P[6,1,0]) &amp; (~P[1,1,0] | ~P[6,3,0]) &amp; (~P[1,1,0] | ~P[6,5,0]) &amp; (~P[1,1,0] | ~P[7,1,0]) &amp; (~P[1,1,0] | ~P[7,2,0]) &amp; (~P[1,1,0] | ~P[7,3,0]) &amp; (~P[1,1,0] | ~P[7,4,0]) &amp; (~P[1,1,0] | ~P[7,5,0]) &amp; (~P[1,2,0] | ~P[1,3,0]) &amp; (~P[1,2,0] | ~P[1,5,0]) &amp; (~P[1,2,0] | ~P[2,3,0]) &amp; (~P[1,2,0] | ~P[2,5,0]) &amp; (~P[1,2,0] | ~P[3,1,0]) &amp; (~P[1,2,0] | ~P[3,3,0]) &amp; (~P[1,2,0] | ~P[3,5,0]) &amp; (~P[1,2,0] | ~P[4,1,0]) &amp; (~P[1,2,0] | ~P[4,2,0]) &amp; (~P[1,2,0] | ~P[4,3,0]) &amp; (~P[1,2,0] | ~P[4,4,0]) &amp; (~P[1,2,0] | ~P[4,5,0]) &amp; (~P[1,2,0] | ~P[5,1,0]) &amp; (~P[1,2,0] | ~P[5,3,0]) &amp; (~P[1,2,0] | ~P[5,5,0]) &amp; (~P[1,2,0] | ~P[6,1,0]) &amp; (~P[1,2,0] | ~P[6,3,0]) &amp; (~P[1,2,0] | ~P[6,5,0]) &amp; (~P[1,2,0] | ~P[7,1,0]) &amp; (~P[1,2,0] | ~P[7,2,0]) &amp; (~P[1,2,0] | ~P[7,3,0]) &amp; (~P[1,2,0] | ~P[7,4,0]) &amp; (~P[1,2,0] | ~P[7,5,0]) &amp; (~P[1,3,0] | ~P[1,5,0]) &amp; (~P[1,3,0] | ~P[2,3,0]) &amp; (~P[1,3,0] | ~P[2,5,0]) &amp; (~P[1,3,0] | ~P[3,1,0]) &amp; (~P[1,3,0] | ~P[3,3,0]) &amp; (~P[1,3,0] | ~P[3,5,0]) &amp; (~P[1,3,0] | ~P[4,1,0]) &amp; (~P[1,3,0] | ~P[4,2,0]) &amp; (~P[1,3,0] | ~P[4,3,0]) &amp; (~P[1,3,0] | ~P[4,4,0]) &amp; (~P[1,3,0] | ~P[4,5,0]) &amp; (~P[1,3,0] | ~P[5,1,0]) &amp; (~P[1,3,0] | ~P[5,3,0]) &amp; (~P[1,3,0] | ~P[5,5,0]) &amp; (~P[1,3,0] | ~P[6,1,0]) &amp; (~P[1,3,0] | ~P[6,3,0]) &amp; (~P[1,3,0] | ~P[6,5,0]) &amp; (~P[1,3,0] | ~P[7,1,0]) &amp; (~P[1,3,0] | ~P[7,2,0]) &amp; (~P[1,3,0] | ~P[7,3,0]) &amp; (~P[1,3,0] | ~P[7,4,0]) &amp; (~P[1,3,0] | ~P[7,5,0]) &amp; (~P[1,5,0] | ~P[2,3,0]) &amp; (~P[1,5,0] | ~P[2,5,0]) &amp; (~P[1,5,0] | ~P[3,1,0]) &amp; (~P[1,5,0] | ~P[3,3,0]) &amp; (~P[1,5,0] | ~P[3,5,0]) &amp; (~P[1,5,0] | ~P[4,1,0]) &amp; (~P[1,5,0] | ~P[4,2,0]) &amp; (~P[1,5,0] | ~P[4,3,0]) &amp; (~P[1,5,0] | ~P[4,4,0]) &amp; (~P[1,5,0] | ~P[4,5,0]) &amp; (~P[1,5,0] | ~P[5,1,0]) &amp; (~P[1,5,0] | ~P[5,3,0]) &amp; (~P[1,5,0] | ~P[5,5,0]) &amp; (~P[1,5,0] | ~P[6,1,0]) &amp; (~P[1,5,0] | ~P[6,3,0]) &amp; (~P[1,5,0] | ~P[6,5,0]) &amp; (~P[1,5,0] | ~P[7,1,0]) &amp; (~P[1,5,0] | ~P[7,2,0]) &amp; (~P[1,5,0] | ~P[7,3,0]) &amp; (~P[1,5,0] | ~P[7,4,0]) &amp; (~P[1,5,0] | ~P[7,5,0]) &amp; (~P[2,3,0] | ~P[2,5,0]) &amp; (~P[2,3,0] | ~P[3,1,0]) &amp; (~P[2,3,0] | ~P[3,3,0]) &amp; (~P[2,3,0] | ~P[3,5,0]) &amp; (~P[2,3,0] | ~P[4,1,0]) &amp; (~P[2,3,0] | ~P[4,2,0]) &amp; (~P[2,3,0] | ~P[4,3,0]) &amp; (~P[2,3,0] | ~P[4,4,0]) &amp; (~P[2,3,0] | ~P[4,5,0]) &amp; (~P[2,3,0] | ~P[5,1,0]) &amp; (~P[2,3,0] | ~P[5,3,0]) &amp; (~P[2,3,0] | ~P[5,5,0]) &amp; (~P[2,3,0] | ~P[6,1,0]) &amp; (~P[2,3,0] | ~P[6,3,0]) &amp; (~P[2,3,0] | ~P[6,5,0]) &amp; (~P[2,3,0] | ~P[7,1,0]) &amp; (~P[2,3,0] | ~P[7,2,0]) &amp; (~P[2,3,0] | ~P[7,3,0]) &amp; (~P[2,3,0] | ~P[7,4,0]) &amp; (~P[2,3,0] | ~P[7,5,0]) &amp; (~P[2,5,0] | ~P[3,1,0]) &amp; (~P[2,5,0] | ~P[3,3,0]) &amp; (~P[2,5,0] | ~P[3,5,0]) &amp; (~P[2,5,0] | ~P[4,1,0]) &amp; (~P[2,5,0] | ~P[4,2,0]) &amp; (~P[2,5,0] | ~P[4,3,0]) &amp; (~P[2,5,0] | ~P[4,4,0]) &amp; (~P[2,5,0] | ~P[4,5,0]) &amp; (~P[2,5,0] | ~P[5,1,0]) &amp; (~P[2,5,0] | ~P[5,3,0]) &amp; (~P[2,5,0] | ~P[5,5,0]) &amp; (~P[2,5,0] | ~P[6,1,0]) &amp; (~P[2,5,0] | ~P[6,3,0]) &amp; (~P[2,5,0] | ~P[6,5,0]) &amp; (~P[2,5,0] | ~P[7,1,0]) &amp; (~P[2,5,0] | ~P[7,2,0]) &amp; (~P[2,5,0] | ~P[7,3,0]) &amp; (~P[2,5,0] | ~P[7,4,0]) &amp; (~P[2,5,0] | ~P[7,5,0]) &amp; (~P[3,1,0] | ~P[3,3,0]) &amp; (~P[3,1,0] | ~P[3,5,0]) &amp; (~P[3,1,0] | ~P[4,1,0]) &amp; (~P[3,1,0] | ~P[4,2,0]) &amp; (~P[3,1,0] | ~P[4,3,0]) &amp; (~P[3,1,0] | ~P[4,4,0]) &amp; (~P[3,1,0] | ~P[4,5,0]) &amp; (~P[3,1,0] | ~P[5,1,0]) &amp; (~P[3,1,0] | ~P[5,3,0]) &amp; (~P[3,1,0] | ~P[5,5,0]) &amp; (~P[3,1,0] | ~P[6,1,0]) &amp; (~P[3,1,0] | ~P[6,3,0]) &amp; (~P[3,1,0] | ~P[6,5,0]) &amp; (~P[3,1,0] | ~P[7,1,0]) &amp; (~P[3,1,0] | ~P[7,2,0]) &amp; (~P[3,1,0] | ~P[7,3,0]) &amp; (~P[3,1,0] | ~P[7,4,0]) &amp; (~P[3,1,0] | ~P[7,5,0]) &amp; (~P[3,3,0] | ~P[3,5,0]) &amp; (~P[3,3,0] | ~P[4,1,0]) &amp; (~P[3,3,0] | ~P[4,2,0]) &amp; (~P[3,3,0] | ~P[4,3,0]) &amp; (~P[3,3,0] | ~P[4,4,0]) &amp; (~P[3,3,0] | ~P[4,5,0]) &amp; (~P[3,3,0] | ~P[5,1,0]) &amp; (~P[3,3,0] | ~P[5,3,0]) &amp; (~P[3,3,0] | ~P[5,5,0]) &amp; (~P[3,3,0] | ~P[6,1,0]) &amp; (~P[3,3,0] | ~P[6,3,0]) &amp; (~P[3,3,0] | ~P[6,5,0]) &amp; (~P[3,3,0] | ~P[7,1,0]) &amp; (~P[3,3,0] | ~P[7,2,0]) &amp; (~P[3,3,0] | ~P[7,3,0]) &amp; (~P[3,3,0] | ~P[7,4,0]) &amp; (~P[3,3,0] | ~P[7,5,0]) &amp; (~P[3,5,0] | ~P[4,1,0]) &amp; (~P[3,5,0] | ~P[4,2,0]) &amp; (~P[3,5,0] | ~P[4,3,0]) &amp; (~P[3,5,0] | ~P[4,4,0]) &amp; (~P[3,5,0] | ~P[4,5,0]) &amp; (~P[3,5,0] | ~P[5,1,0]) &amp; (~P[3,5,0] | ~P[5,3,0]) &amp; (~P[3,5,0] | ~P[5,5,0]) &amp; (~P[3,5,0] | ~P[6,1,0]) &amp; (~P[3,5,0] | ~P[6,3,0]) &amp; (~P[3,5,0] | ~P[6,5,0]) &amp; (~P[3,5,0] | ~P[7,1,0]) &amp; (~P[3,5,0] | ~P[7,2,0]) &amp; (~P[3,5,0] | ~P[7,3,0]) &amp; (~P[3,5,0] | ~P[7,4,0]) &amp; (~P[3,5,0] | ~P[7,5,0]) &amp; (~P[4,1,0] | ~P[4,2,0]) &amp; (~P[4,1,0] | ~P[4,3,0]) &amp; (~P[4,1,0] | ~P[4,4,0]) &amp; (~P[4,1,0] | ~P[4,5,0]) &amp; (~P[4,1,0] | ~P[5,1,0]) &amp; (~P[4,1,0] | ~P[5,3,0]) &amp; (~P[4,1,0] | ~P[5,5,0]) &amp; (~P[4,1,0] | ~P[6,1,0]) &amp; (~P[4,1,0] | ~P[6,3,0]) &amp; (~P[4,1,0] | ~P[6,5,0]) &amp; (~P[4,1,0] | ~P[7,1,0]) &amp; (~P[4,1,0] | ~P[7,2,0]) &amp; (~P[4,1,0] | ~P[7,3,0]) &amp; (~P[4,1,0] | ~P[7,4,0]) &amp; (~P[4,1,0] | ~P[7,5,0]) &amp; (~P[4,2,0] | ~P[4,3,0]) &amp; (~P[4,2,0] | ~P[4,4,0]) &amp; (~P[4,2,0] | ~P[4,5,0]) &amp; (~P[4,2,0] | ~P[5,1,0]) &amp; (~P[4,2,0] | ~P[5,3,0]) &amp; (~P[4,2,0] | ~P[5,5,0]) &amp; (~P[4,2,0] | ~P[6,1,0]) &amp; (~P[4,2,0] | ~P[6,3,0]) &amp; (~P[4,2,0] | ~P[6,5,0]) &amp; (~P[4,2,0] | ~P[7,1,0]) &amp; (~P[4,2,0] | ~P[7,2,0]) &amp; (~P[4,2,0] | ~P[7,3,0]) &amp; (~P[4,2,0] | ~P[7,4,0]) &amp; (~P[4,2,0] | ~P[7,5,0]) &amp; (~P[4,3,0] | ~P[4,4,0]) &amp; (~P[4,3,0] | ~P[4,5,0]) &amp; (~P[4,3,0] | ~P[5,1,0]) &amp; (~P[4,3,0] | ~P[5,3,0]) &amp; (~P[4,3,0] | ~P[5,5,0]) &amp; (~P[4,3,0] | ~P[6,1,0]) &amp; (~P[4,3,0] | ~P[6,3,0]) &amp; (~P[4,3,0] | ~P[6,5,0]) &amp; (~P[4,3,0] | ~P[7,1,0]) &amp; (~P[4,3,0] | ~P[7,2,0]) &amp; (~P[4,3,0] | ~P[7,3,0]) &amp; (~P[4,3,0] | ~P[7,4,0]) &amp; (~P[4,3,0] | ~P[7,5,0]) &amp; (~P[4,4,0] | ~P[4,5,0]) &amp; (~P[4,4,0] | ~P[5,1,0]) &amp; (~P[4,4,0] | ~P[5,3,0]) &amp; (~P[4,4,0] | ~P[5,5,0]) &amp; (~P[4,4,0] | ~P[6,1,0]) &amp; (~P[4,4,0] | ~P[6,3,0]) &amp; (~P[4,4,0] | ~P[6,5,0]) &amp; (~P[4,4,0] | ~P[7,1,0]) &amp; (~P[4,4,0] | ~P[7,2,0]) &amp; (~P[4,4,0] | ~P[7,3,0]) &amp; (~P[4,4,0] | ~P[7,4,0]) &amp; (~P[4,4,0] | ~P[7,5,0]) &amp; (~P[4,5,0] | ~P[5,1,0]) &amp; (~P[4,5,0] | ~P[5,3,0]) &amp; (~P[4,5,0] | ~P[5,5,0]) &amp; (~P[4,5,0] | ~P[6,1,0]) &amp; (~P[4,5,0] | ~P[6,3,0]) &amp; (~P[4,5,0] | ~P[6,5,0]) &amp; (~P[4,5,0] | ~P[7,1,0]) &amp; (~P[4,5,0] | ~P[7,2,0]) &amp; (~P[4,5,0] | ~P[7,3,0]) &amp; (~P[4,5,0] | ~P[7,4,0]) &amp; (~P[4,5,0] | ~P[7,5,0]) &amp; (~P[5,1,0] | ~P[5,3,0]) &amp; (~P[5,1,0] | ~P[5,5,0]) &amp; (~P[5,1,0] | ~P[6,1,0]) &amp; (~P[5,1,0] | ~P[6,3,0]) &amp; (~P[5,1,0] | ~P[6,5,0]) &amp; (~P[5,1,0] | ~P[7,1,0]) &amp; (~P[5,1,0] | ~P[7,2,0]) &amp; (~P[5,1,0] | ~P[7,3,0]) &amp; (~P[5,1,0] | ~P[7,4,0]) &amp; (~P[5,1,0] | ~P[7,5,0]) &amp; (~P[5,3,0] | ~P[5,5,0]) &amp; (~P[5,3,0] | ~P[6,1,0]) &amp; (~P[5,3,0] | ~P[6,3,0]) &amp; (~P[5,3,0] | ~P[6,5,0]) &amp; (~P[5,3,0] | ~P[7,1,0]) &amp; (~P[5,3,0] | ~P[7,2,0]) &amp; (~P[5,3,0] | ~P[7,3,0]) &amp; (~P[5,3,0] | ~P[7,4,0]) &amp; (~P[5,3,0] | ~P[7,5,0]) &amp; (~P[5,5,0] | ~P[6,1,0]) &amp; (~P[5,5,0] | ~P[6,3,0]) &amp; (~P[5,5,0] | ~P[6,5,0]) &amp; (~P[5,5,0] | ~P[7,1,0]) &amp; (~P[5,5,0] | ~P[7,2,0]) &amp; (~P[5,5,0] | ~P[7,3,0]) &amp; (~P[5,5,0] | ~P[7,4,0]) &amp; (~P[5,5,0] | ~P[7,5,0]) &amp; (~P[6,1,0] | ~P[6,3,0]) &amp; (~P[6,1,0] | ~P[6,5,0]) &amp; (~P[6,1,0] | ~P[7,1,0]) &amp; (~P[6,1,0] | ~P[7,2,0]) &amp; (~P[6,1,0] | ~P[7,3,0]) &amp; (~P[6,1,0] | ~P[7,4,0]) &amp; (~P[6,1,0] | ~P[7,5,0]) &amp; (~P[6,3,0] | ~P[6,5,0]) &amp; (~P[6,3,0] | ~P[7,1,0]) &amp; (~P[6,3,0] | ~P[7,2,0]) &amp; (~P[6,3,0] | ~P[7,3,0]) &amp; (~P[6,3,0] | ~P[7,4,0]) &amp; (~P[6,3,0] | ~P[7,5,0]) &amp; (~P[6,5,0] | ~P[7,1,0]) &amp; (~P[6,5,0] | ~P[7,2,0]) &amp; (~P[6,5,0] | ~P[7,3,0]) &amp; (~P[6,5,0] | ~P[7,4,0]) &amp; (~P[6,5,0] | ~P[7,5,0]) &amp; (~P[7,1,0] | ~P[7,2,0]) &amp; (~P[7,1,0] | ~P[7,3,0]) &amp; (~P[7,1,0] | ~P[7,4,0]) &amp; (~P[7,1,0] | ~P[7,5,0]) &amp; (~P[7,2,0] | ~P[7,3,0]) &amp; (~P[7,2,0] | ~P[7,4,0]) &amp; (~P[7,2,0] | ~P[7,5,0]) &amp; (~P[7,3,0] | ~P[7,4,0]) &amp; (~P[7,3,0] | ~P[7,5,0]) &amp; (~P[7,4,0] | ~P[7,5,0]) &amp; (North[0] | South[0] | East[0] | West[0]) &amp; (~North[0] | ~South[0]) &amp; (~North[0] | ~East[0]) &amp; (~North[0] | ~West[0]) &amp; (~South[0] | ~East[0]) &amp; (~South[0] | ~West[0]) &amp; (~East[0] | ~West[0]) &amp; (P[1,1,1] &lt;=&gt; (P[1,2,0] &amp; South[0])) &amp; (P[1,2,1] &lt;=&gt; ((P[1,3,0] &amp; South[0]) | (P[1,1,0] &amp; North[0]))) &amp; (P[1,3,1] &lt;=&gt; ((P[1,2,0] &amp; North[0]) | (P[2,3,0] &amp; West[0]))) &amp; (P[1,5,1] &lt;=&gt; (P[2,5,0] &amp; West[0])) &amp; (P[2,3,1] &lt;=&gt; ((P[3,3,0] &amp; West[0]) | (P[1,3,0] &amp; East[0]))) &amp; (P[2,5,1] &lt;=&gt; ((P[3,5,0] &amp; West[0]) | (P[1,5,0] &amp; East[0]))) &amp; (P[3,1,1] &lt;=&gt; (P[4,1,0] &amp; West[0])) &amp; (P[3,3,1] &lt;=&gt; ((P[4,3,0] &amp; West[0]) | (P[2,3,0] &amp; East[0]))) &amp; (P[3,5,1] &lt;=&gt; ((P[4,5,0] &amp; West[0]) | (P[2,5,0] &amp; East[0]))) &amp; (P[4,1,1] &lt;=&gt; ((P[4,2,0] &amp; South[0]) | (P[5,1,0] &amp; West[0]) | (P[3,1,0] &amp; East[0]))) &amp; (P[4,2,1] &lt;=&gt; ((P[4,3,0] &amp; South[0]) | (P[4,1,0] &amp; North[0]))) &amp; (P[4,3,1] &lt;=&gt; ((P[4,4,0] &amp; South[0]) | (P[4,2,0] &amp; North[0]) | (P[5,3,0] &amp; West[0]) | (P[3,3,0] &amp; East[0]))) &amp; (P[4,4,1] &lt;=&gt; ((P[4,5,0] &amp; South[0]) | (P[4,3,0] &amp; North[0]))) &amp; (P[4,5,1] &lt;=&gt; ((P[4,4,0] &amp; North[0]) | (P[5,5,0] &amp; West[0]) | (P[3,5,0] &amp; East[0]))) &amp; (P[5,1,1] &lt;=&gt; ((P[6,1,0] &amp; West[0]) | (P[4,1,0] &amp; East[0]))) &amp; (P[5,3,1] &lt;=&gt; ((P[6,3,0] &amp; West[0]) | (P[4,3,0] &amp; East[0]))) &amp; (P[5,5,1] &lt;=&gt; ((P[6,5,0] &amp; West[0]) | (P[4,5,0] &amp; East[0]))) &amp; (P[6,1,1] &lt;=&gt; ((P[7,1,0] &amp; West[0]) | (P[5,1,0] &amp; East[0]))) &amp; (P[6,3,1] &lt;=&gt; ((P[7,3,0] &amp; West[0]) | (P[5,3,0] &amp; East[0]))) &amp; (P[6,5,1] &lt;=&gt; ((P[7,5,0] &amp; West[0]) | (P[5,5,0] &amp; East[0]))) &amp; (P[7,1,1] &lt;=&gt; ((P[7,2,0] &amp; South[0]) | (P[6,1,0] &amp; East[0]))) &amp; (P[7,2,1] &lt;=&gt; ((P[7,3,0] &amp; South[0]) | (P[7,1,0] &amp; North[0]))) &amp; (P[7,3,1] &lt;=&gt; ((P[7,4,0] &amp; South[0]) | (P[7,2,0] &amp; North[0]) | (P[6,3,0] &amp; East[0]))) &amp; (P[7,4,1] &lt;=&gt; ((P[7,5,0] &amp; South[0]) | (P[7,3,0] &amp; North[0]))) &amp; (P[7,5,1] &lt;=&gt; ((P[7,4,0] &amp; North[0]) | (P[6,5,0] &amp; East[0]))) &amp; (North[1] | South[1] | East[1] | West[1]) &amp; (~North[1] | ~South[1]) &amp; (~North[1] | ~East[1]) &amp; (~North[1] | ~West[1]) &amp; (~South[1] | ~East[1]) &amp; (~South[1] | ~West[1]) &amp; (~East[1] | ~West[1]) &amp; (P[1,1,2] &lt;=&gt; (P[1,2,1] &amp; South[1])) &amp; (P[1,2,2] &lt;=&gt; ((P[1,3,1] &amp; South[1]) | (P[1,1,1] &amp; North[1]))) &amp; (P[1,3,2] &lt;=&gt; ((P[1,2,1] &amp; North[1]) | (P[2,3,1] &amp; West[1]))) &amp; (P[1,5,2] &lt;=&gt; (P[2,5,1] &amp; West[1])) &amp; (P[2,3,2] &lt;=&gt; ((P[3,3,1] &amp; West[1]) | (P[1,3,1] &amp; East[1]))) &amp; (P[2,5,2] &lt;=&gt; ((P[3,5,1] &amp; West[1]) | (P[1,5,1] &amp; East[1]))) &amp; (P[3,1,2] &lt;=&gt; (P[4,1,1] &amp; West[1])) &amp; (P[3,3,2] &lt;=&gt; ((P[4,3,1] &amp; West[1]) | (P[2,3,1] &amp; East[1]))) &amp; (P[3,5,2] &lt;=&gt; ((P[4,5,1] &amp; West[1]) | (P[2,5,1] &amp; East[1]))) &amp; (P[4,1,2] &lt;=&gt; ((P[4,2,1] &amp; South[1]) | (P[5,1,1] &amp; West[1]) | (P[3,1,1] &amp; East[1]))) &amp; (P[4,2,2] &lt;=&gt; ((P[4,3,1] &amp; South[1]) | (P[4,1,1] &amp; North[1]))) &amp; (P[4,3,2] &lt;=&gt; ((P[4,4,1] &amp; South[1]) | (P[4,2,1] &amp; North[1]) | (P[5,3,1] &amp; West[1]) | (P[3,3,1] &amp; East[1]))) &amp; (P[4,4,2] &lt;=&gt; ((P[4,5,1] &amp; South[1]) | (P[4,3,1] &amp; North[1]))) &amp; (P[4,5,2] &lt;=&gt; ((P[4,4,1] &amp; North[1]) | (P[5,5,1] &amp; West[1]) | (P[3,5,1] &amp; East[1]))) &amp; (P[5,1,2] &lt;=&gt; ((P[6,1,1] &amp; West[1]) | (P[4,1,1] &amp; East[1]))) &amp; (P[5,3,2] &lt;=&gt; ((P[6,3,1] &amp; West[1]) | (P[4,3,1] &amp; East[1]))) &amp; (P[5,5,2] &lt;=&gt; ((P[6,5,1] &amp; West[1]) | (P[4,5,1] &amp; East[1]))) &amp; (P[6,1,2] &lt;=&gt; ((P[7,1,1] &amp; West[1]) | (P[5,1,1] &amp; East[1]))) &amp; (P[6,3,2] &lt;=&gt; ((P[7,3,1] &amp; West[1]) | (P[5,3,1] &amp; East[1]))) &amp; (P[6,5,2] &lt;=&gt; ((P[7,5,1] &amp; West[1]) | (P[5,5,1] &amp; East[1]))) &amp; (P[7,1,2] &lt;=&gt; ((P[7,2,1] &amp; South[1]) | (P[6,1,1] &amp; East[1]))) &amp; (P[7,2,2] &lt;=&gt; ((P[7,3,1] &amp; South[1]) | (P[7,1,1] &amp; North[1]))) &amp; (P[7,3,2] &lt;=&gt; ((P[7,4,1] &amp; South[1]) | (P[7,2,1] &amp; North[1]) | (P[6,3,1] &amp; East[1]))) &amp; (P[7,4,2] &lt;=&gt; ((P[7,5,1] &amp; South[1]) | (P[7,3,1] &amp; North[1]))) &amp; (P[7,5,2] &lt;=&gt; ((P[7,4,1] &amp; North[1]) | (P[6,5,1] &amp; East[1]))) &amp; (North[2] | South[2] | East[2] | West[2]) &amp; (~North[2] | ~South[2]) &amp; (~North[2] | ~East[2]) &amp; (~North[2] | ~West[2]) &amp; (~South[2] | ~East[2]) &amp; (~South[2] | ~West[2]) &amp; (~East[2] | ~West[2]) &amp; (P[1,1,3] &lt;=&gt; (P[1,2,2] &amp; South[2])) &amp; (P[1,2,3] &lt;=&gt; ((P[1,3,2] &amp; South[2]) | (P[1,1,2] &amp; North[2]))) &amp; (P[1,3,3] &lt;=&gt; ((P[1,2,2] &amp; North[2]) | (P[2,3,2] &amp; West[2]))) &amp; (P[1,5,3] &lt;=&gt; (P[2,5,2] &amp; West[2])) &amp; (P[2,3,3] &lt;=&gt; ((P[3,3,2] &amp; West[2]) | (P[1,3,2] &amp; East[2]))) &amp; (P[2,5,3] &lt;=&gt; ((P[3,5,2] &amp; West[2]) | (P[1,5,2] &amp; East[2]))) &amp; (P[3,1,3] &lt;=&gt; (P[4,1,2] &amp; West[2])) &amp; (P[3,3,3] &lt;=&gt; ((P[4,3,2] &amp; West[2]) | (P[2,3,2] &amp; East[2]))) &amp; (P[3,5,3] &lt;=&gt; ((P[4,5,2] &amp; West[2]) | (P[2,5,2] &amp; East[2]))) &amp; (P[4,1,3] &lt;=&gt; ((P[4,2,2] &amp; South[2]) | (P[5,1,2] &amp; West[2]) | (P[3,1,2] &amp; East[2]))) &amp; (P[4,2,3] &lt;=&gt; ((P[4,3,2] &amp; South[2]) | (P[4,1,2] &amp; North[2]))) &amp; (P[4,3,3] &lt;=&gt; ((P[4,4,2] &amp; South[2]) | (P[4,2,2] &amp; North[2]) | (P[5,3,2] &amp; West[2]) | (P[3,3,2] &amp; East[2]))) &amp; (P[4,4,3] &lt;=&gt; ((P[4,5,2] &amp; South[2]) | (P[4,3,2] &amp; North[2]))) &amp; (P[4,5,3] &lt;=&gt; ((P[4,4,2] &amp; North[2]) | (P[5,5,2] &amp; West[2]) | (P[3,5,2] &amp; East[2]))) &amp; (P[5,1,3] &lt;=&gt; ((P[6,1,2] &amp; West[2]) | (P[4,1,2] &amp; East[2]))) &amp; (P[5,3,3] &lt;=&gt; ((P[6,3,2] &amp; West[2]) | (P[4,3,2] &amp; East[2]))) &amp; (P[5,5,3] &lt;=&gt; ((P[6,5,2] &amp; West[2]) | (P[4,5,2] &amp; East[2]))) &amp; (P[6,1,3] &lt;=&gt; ((P[7,1,2] &amp; West[2]) | (P[5,1,2] &amp; East[2]))) &amp; (P[6,3,3] &lt;=&gt; ((P[7,3,2] &amp; West[2]) | (P[5,3,2] &amp; East[2]))) &amp; (P[6,5,3] &lt;=&gt; ((P[7,5,2] &amp; West[2]) | (P[5,5,2] &amp; East[2]))) &amp; (P[7,1,3] &lt;=&gt; ((P[7,2,2] &amp; South[2]) | (P[6,1,2] &amp; East[2]))) &amp; (P[7,2,3] &lt;=&gt; ((P[7,3,2] &amp; South[2]) | (P[7,1,2] &amp; North[2]))) &amp; (P[7,3,3] &lt;=&gt; ((P[7,4,2] &amp; South[2]) | (P[7,2,2] &amp; North[2]) | (P[6,3,2] &amp; East[2]))) &amp; (P[7,4,3] &lt;=&gt; ((P[7,5,2] &amp; South[2]) | (P[7,3,2] &amp; North[2]))) &amp; (P[7,5,3] &lt;=&gt; ((P[7,4,2] &amp; North[2]) | (P[6,5,2] &amp; East[2]))) &amp; (North[3] | South[3] | East[3] | West[3]) &amp; (~North[3] | ~South[3]) &amp; (~North[3] | ~East[3]) &amp; (~North[3] | ~West[3]) &amp; (~South[3] | ~East[3]) &amp; (~South[3] | ~West[3]) &amp; (~East[3] | ~West[3]) &amp; (P[1,1,4] &lt;=&gt; (P[1,2,3] &amp; South[3])) &amp; (P[1,2,4] &lt;=&gt; ((P[1,3,3] &amp; South[3]) | (P[1,1,3] &amp; North[3]))) &amp; (P[1,3,4] &lt;=&gt; ((P[1,2,3] &amp; North[3]) | (P[2,3,3] &amp; West[3]))) &amp; (P[1,5,4] &lt;=&gt; (P[2,5,3] &amp; West[3])) &amp; (P[2,3,4] &lt;=&gt; ((P[3,3,3] &amp; West[3]) | (P[1,3,3] &amp; East[3]))) &amp; (P[2,5,4] &lt;=&gt; ((P[3,5,3] &amp; West[3]) | (P[1,5,3] &amp; East[3]))) &amp; (P[3,1,4] &lt;=&gt; (P[4,1,3] &amp; West[3])) &amp; (P[3,3,4] &lt;=&gt; ((P[4,3,3] &amp; West[3]) | (P[2,3,3] &amp; East[3]))) &amp; (P[3,5,4] &lt;=&gt; ((P[4,5,3] &amp; West[3]) | (P[2,5,3] &amp; East[3]))) &amp; (P[4,1,4] &lt;=&gt; ((P[4,2,3] &amp; South[3]) | (P[5,1,3] &amp; West[3]) | (P[3,1,3] &amp; East[3]))) &amp; (P[4,2,4] &lt;=&gt; ((P[4,3,3] &amp; South[3]) | (P[4,1,3] &amp; North[3]))) &amp; (P[4,3,4] &lt;=&gt; ((P[4,4,3] &amp; South[3]) | (P[4,2,3] &amp; North[3]) | (P[5,3,3] &amp; West[3]) | (P[3,3,3] &amp; East[3]))) &amp; (P[4,4,4] &lt;=&gt; ((P[4,5,3] &amp; South[3]) | (P[4,3,3] &amp; North[3]))) &amp; (P[4,5,4] &lt;=&gt; ((P[4,4,3] &amp; North[3]) | (P[5,5,3] &amp; West[3]) | (P[3,5,3] &amp; East[3]))) &amp; (P[5,1,4] &lt;=&gt; ((P[6,1,3] &amp; West[3]) | (P[4,1,3] &amp; East[3]))) &amp; (P[5,3,4] &lt;=&gt; ((P[6,3,3] &amp; West[3]) | (P[4,3,3] &amp; East[3]))) &amp; (P[5,5,4] &lt;=&gt; ((P[6,5,3] &amp; West[3]) | (P[4,5,3] &amp; East[3]))) &amp; (P[6,1,4] &lt;=&gt; ((P[7,1,3] &amp; West[3]) | (P[5,1,3] &amp; East[3]))) &amp; (P[6,3,4] &lt;=&gt; ((P[7,3,3] &amp; West[3]) | (P[5,3,3] &amp; East[3]))) &amp; (P[6,5,4] &lt;=&gt; ((P[7,5,3] &amp; West[3]) | (P[5,5,3] &amp; East[3]))) &amp; (P[7,1,4] &lt;=&gt; ((P[7,2,3] &amp; South[3]) | (P[6,1,3] &amp; East[3]))) &amp; (P[7,2,4] &lt;=&gt; ((P[7,3,3] &amp; South[3]) | (P[7,1,3] &amp; North[3]))) &amp; (P[7,3,4] &lt;=&gt; ((P[7,4,3] &amp; South[3]) | (P[7,2,3] &amp; North[3]) | (P[6,3,3] &amp; East[3]))) &amp; (P[7,4,4] &lt;=&gt; ((P[7,5,3] &amp; South[3]) | (P[7,3,3] &amp; North[3]))) &amp; (P[7,5,4] &lt;=&gt; ((P[7,4,3] &amp; North[3]) | (P[6,5,3] &amp; East[3]))) &amp; (North[4] | South[4] | East[4] | West[4]) &amp; (~North[4] | ~South[4]) &amp; (~North[4] | ~East[4]) &amp; (~North[4] | ~West[4]) &amp; (~South[4] | ~East[4]) &amp; (~South[4] | ~West[4]) &amp; (~East[4] | ~West[4]) &amp; (P[1,1,5] &lt;=&gt; (P[1,2,4] &amp; South[4])) &amp; (P[1,2,5] &lt;=&gt; ((P[1,3,4] &amp; South[4]) | (P[1,1,4] &amp; North[4]))) &amp; (P[1,3,5] &lt;=&gt; ((P[1,2,4] &amp; North[4]) | (P[2,3,4] &amp; West[4]))) &amp; (P[1,5,5] &lt;=&gt; (P[2,5,4] &amp; West[4])) &amp; (P[2,3,5] &lt;=&gt; ((P[3,3,4] &amp; West[4]) | (P[1,3,4] &amp; East[4]))) &amp; (P[2,5,5] &lt;=&gt; ((P[3,5,4] &amp; West[4]) | (P[1,5,4] &amp; East[4]))) &amp; (P[3,1,5] &lt;=&gt; (P[4,1,4] &amp; West[4])) &amp; (P[3,3,5] &lt;=&gt; ((P[4,3,4] &amp; West[4]) | (P[2,3,4] &amp; East[4]))) &amp; (P[3,5,5] &lt;=&gt; ((P[4,5,4] &amp; West[4]) | (P[2,5,4] &amp; East[4]))) &amp; (P[4,1,5] &lt;=&gt; ((P[4,2,4] &amp; South[4]) | (P[5,1,4] &amp; West[4]) | (P[3,1,4] &amp; East[4]))) &amp; (P[4,2,5] &lt;=&gt; ((P[4,3,4] &amp; South[4]) | (P[4,1,4] &amp; North[4]))) &amp; (P[4,3,5] &lt;=&gt; ((P[4,4,4] &amp; South[4]) | (P[4,2,4] &amp; North[4]) | (P[5,3,4] &amp; West[4]) | (P[3,3,4] &amp; East[4]))) &amp; (P[4,4,5] &lt;=&gt; ((P[4,5,4] &amp; South[4]) | (P[4,3,4] &amp; North[4]))) &amp; (P[4,5,5] &lt;=&gt; ((P[4,4,4] &amp; North[4]) | (P[5,5,4] &amp; West[4]) | (P[3,5,4] &amp; East[4]))) &amp; (P[5,1,5] &lt;=&gt; ((P[6,1,4] &amp; West[4]) | (P[4,1,4] &amp; East[4]))) &amp; (P[5,3,5] &lt;=&gt; ((P[6,3,4] &amp; West[4]) | (P[4,3,4] &amp; East[4]))) &amp; (P[5,5,5] &lt;=&gt; ((P[6,5,4] &amp; West[4]) | (P[4,5,4] &amp; East[4]))) &amp; (P[6,1,5] &lt;=&gt; ((P[7,1,4] &amp; West[4]) | (P[5,1,4] &amp; East[4]))) &amp; (P[6,3,5] &lt;=&gt; ((P[7,3,4] &amp; West[4]) | (P[5,3,4] &amp; East[4]))) &amp; (P[6,5,5] &lt;=&gt; ((P[7,5,4] &amp; West[4]) | (P[5,5,4] &amp; East[4]))) &amp; (P[7,1,5] &lt;=&gt; ((P[7,2,4] &amp; South[4]) | (P[6,1,4] &amp; East[4]))) &amp; (P[7,2,5] &lt;=&gt; ((P[7,3,4] &amp; South[4]) | (P[7,1,4] &amp; North[4]))) &amp; (P[7,3,5] &lt;=&gt; ((P[7,4,4] &amp; South[4]) | (P[7,2,4] &amp; North[4]) | (P[6,3,4] &amp; East[4]))) &amp; (P[7,4,5] &lt;=&gt; ((P[7,5,4] &amp; South[4]) | (P[7,3,4] &amp; North[4]))) &amp; (P[7,5,5] &lt;=&gt; ((P[7,4,4] &amp; North[4]) | (P[6,5,4] &amp; East[4]))) &amp; (North[5] | South[5] | East[5] | West[5]) &amp; (~North[5] | ~South[5]) &amp; (~North[5] | ~East[5]) &amp; (~North[5] | ~West[5]) &amp; (~South[5] | ~East[5]) &amp; (~South[5] | ~West[5]) &amp; (~East[5] | ~West[5]) &amp; (P[1,1,6] &lt;=&gt; (P[1,2,5] &amp; South[5])) &amp; (P[1,2,6] &lt;=&gt; ((P[1,3,5] &amp; South[5]) | (P[1,1,5] &amp; North[5]))) &amp; (P[1,3,6] &lt;=&gt; ((P[1,2,5] &amp; North[5]) | (P[2,3,5] &amp; West[5]))) &amp; (P[1,5,6] &lt;=&gt; (P[2,5,5] &amp; West[5])) &amp; (P[2,3,6] &lt;=&gt; ((P[3,3,5] &amp; West[5]) | (P[1,3,5] &amp; East[5]))) &amp; (P[2,5,6] &lt;=&gt; ((P[3,5,5] &amp; West[5]) | (P[1,5,5] &amp; East[5]))) &amp; (P[3,1,6] &lt;=&gt; (P[4,1,5] &amp; West[5])) &amp; (P[3,3,6] &lt;=&gt; ((P[4,3,5] &amp; West[5]) | (P[2,3,5] &amp; East[5]))) &amp; (P[3,5,6] &lt;=&gt; ((P[4,5,5] &amp; West[5]) | (P[2,5,5] &amp; East[5]))) &amp; (P[4,1,6] &lt;=&gt; ((P[4,2,5] &amp; South[5]) | (P[5,1,5] &amp; West[5]) | (P[3,1,5] &amp; East[5]))) &amp; (P[4,2,6] &lt;=&gt; ((P[4,3,5] &amp; South[5]) | (P[4,1,5] &amp; North[5]))) &amp; (P[4,3,6] &lt;=&gt; ((P[4,4,5] &amp; South[5]) | (P[4,2,5] &amp; North[5]) | (P[5,3,5] &amp; West[5]) | (P[3,3,5] &amp; East[5]))) &amp; (P[4,4,6] &lt;=&gt; ((P[4,5,5] &amp; South[5]) | (P[4,3,5] &amp; North[5]))) &amp; (P[4,5,6] &lt;=&gt; ((P[4,4,5] &amp; North[5]) | (P[5,5,5] &amp; West[5]) | (P[3,5,5] &amp; East[5]))) &amp; (P[5,1,6] &lt;=&gt; ((P[6,1,5] &amp; West[5]) | (P[4,1,5] &amp; East[5]))) &amp; (P[5,3,6] &lt;=&gt; ((P[6,3,5] &amp; West[5]) | (P[4,3,5] &amp; East[5]))) &amp; (P[5,5,6] &lt;=&gt; ((P[6,5,5] &amp; West[5]) | (P[4,5,5] &amp; East[5]))) &amp; (P[6,1,6] &lt;=&gt; ((P[7,1,5] &amp; West[5]) | (P[5,1,5] &amp; East[5]))) &amp; (P[6,3,6] &lt;=&gt; ((P[7,3,5] &amp; West[5]) | (P[5,3,5] &amp; East[5]))) &amp; (P[6,5,6] &lt;=&gt; ((P[7,5,5] &amp; West[5]) | (P[5,5,5] &amp; East[5]))) &amp; (P[7,1,6] &lt;=&gt; ((P[7,2,5] &amp; South[5]) | (P[6,1,5] &amp; East[5]))) &amp; (P[7,2,6] &lt;=&gt; ((P[7,3,5] &amp; South[5]) | (P[7,1,5] &amp; North[5]))) &amp; (P[7,3,6] &lt;=&gt; ((P[7,4,5] &amp; South[5]) | (P[7,2,5] &amp; North[5]) | (P[6,3,5] &amp; East[5]))) &amp; (P[7,4,6] &lt;=&gt; ((P[7,5,5] &amp; South[5]) | (P[7,3,5] &amp; North[5]))) &amp; (P[7,5,6] &lt;=&gt; ((P[7,4,5] &amp; North[5]) | (P[6,5,5] &amp; East[5]))) &amp; (North[6] | South[6] | East[6] | West[6]) &amp; (~North[6] | ~South[6]) &amp; (~North[6] | ~East[6]) &amp; (~North[6] | ~West[6]) &amp; (~South[6] | ~East[6]) &amp; (~South[6] | ~West[6]) &amp; (~East[6] | ~West[6]) &amp; (P[1,1,7] &lt;=&gt; (P[1,2,6] &amp; South[6])) &amp; (P[1,2,7] &lt;=&gt; ((P[1,3,6] &amp; South[6]) | (P[1,1,6] &amp; North[6]))) &amp; (P[1,3,7] &lt;=&gt; ((P[1,2,6] &amp; North[6]) | (P[2,3,6] &amp; West[6]))) &amp; (P[1,5,7] &lt;=&gt; (P[2,5,6] &amp; West[6])) &amp; (P[2,3,7] &lt;=&gt; ((P[3,3,6] &amp; West[6]) | (P[1,3,6] &amp; East[6]))) &amp; (P[2,5,7] &lt;=&gt; ((P[3,5,6] &amp; West[6]) | (P[1,5,6] &amp; East[6]))) &amp; (P[3,1,7] &lt;=&gt; (P[4,1,6] &amp; West[6])) &amp; (P[3,3,7] &lt;=&gt; ((P[4,3,6] &amp; West[6]) | (P[2,3,6] &amp; East[6]))) &amp; (P[3,5,7] &lt;=&gt; ((P[4,5,6] &amp; West[6]) | (P[2,5,6] &amp; East[6]))) &amp; (P[4,1,7] &lt;=&gt; ((P[4,2,6] &amp; South[6]) | (P[5,1,6] &amp; West[6]) | (P[3,1,6] &amp; East[6]))) &amp; (P[4,2,7] &lt;=&gt; ((P[4,3,6] &amp; South[6]) | (P[4,1,6] &amp; North[6]))) &amp; (P[4,3,7] &lt;=&gt; ((P[4,4,6] &amp; South[6]) | (P[4,2,6] &amp; North[6]) | (P[5,3,6] &amp; West[6]) | (P[3,3,6] &amp; East[6]))) &amp; (P[4,4,7] &lt;=&gt; ((P[4,5,6] &amp; South[6]) | (P[4,3,6] &amp; North[6]))) &amp; (P[4,5,7] &lt;=&gt; ((P[4,4,6] &amp; North[6]) | (P[5,5,6] &amp; West[6]) | (P[3,5,6] &amp; East[6]))) &amp; (P[5,1,7] &lt;=&gt; ((P[6,1,6] &amp; West[6]) | (P[4,1,6] &amp; East[6]))) &amp; (P[5,3,7] &lt;=&gt; ((P[6,3,6] &amp; West[6]) | (P[4,3,6] &amp; East[6]))) &amp; (P[5,5,7] &lt;=&gt; ((P[6,5,6] &amp; West[6]) | (P[4,5,6] &amp; East[6]))) &amp; (P[6,1,7] &lt;=&gt; ((P[7,1,6] &amp; West[6]) | (P[5,1,6] &amp; East[6]))) &amp; (P[6,3,7] &lt;=&gt; ((P[7,3,6] &amp; West[6]) | (P[5,3,6] &amp; East[6]))) &amp; (P[6,5,7] &lt;=&gt; ((P[7,5,6] &amp; West[6]) | (P[5,5,6] &amp; East[6]))) &amp; (P[7,1,7] &lt;=&gt; ((P[7,2,6] &amp; South[6]) | (P[6,1,6] &amp; East[6]))) &amp; (P[7,2,7] &lt;=&gt; ((P[7,3,6] &amp; South[6]) | (P[7,1,6] &amp; North[6]))) &amp; (P[7,3,7] &lt;=&gt; ((P[7,4,6] &amp; South[6]) | (P[7,2,6] &amp; North[6]) | (P[6,3,6] &amp; East[6]))) &amp; (P[7,4,7] &lt;=&gt; ((P[7,5,6] &amp; South[6]) | (P[7,3,6] &amp; North[6]))) &amp; (P[7,5,7] &lt;=&gt; ((P[7,4,6] &amp; North[6]) | (P[6,5,6] &amp; East[6]))) &amp; (North[7] | South[7] | East[7] | West[7]) &amp; (~North[7] | ~South[7]) &amp; (~North[7] | ~East[7]) &amp; (~North[7] | ~West[7]) &amp; (~South[7] | ~East[7]) &amp; (~South[7] | ~West[7]) &amp; (~East[7] | ~West[7]) &amp; (P[1,1,8] &lt;=&gt; (P[1,2,7] &amp; South[7])) &amp; (P[1,2,8] &lt;=&gt; ((P[1,3,7] &amp; South[7]) | (P[1,1,7] &amp; North[7]))) &amp; (P[1,3,8] &lt;=&gt; ((P[1,2,7] &amp; North[7]) | (P[2,3,7] &amp; West[7]))) &amp; (P[1,5,8] &lt;=&gt; (P[2,5,7] &amp; West[7])) &amp; (P[2,3,8] &lt;=&gt; ((P[3,3,7] &amp; West[7]) | (P[1,3,7] &amp; East[7]))) &amp; (P[2,5,8] &lt;=&gt; ((P[3,5,7] &amp; West[7]) | (P[1,5,7] &amp; East[7]))) &amp; (P[3,1,8] &lt;=&gt; (P[4,1,7] &amp; West[7])) &amp; (P[3,3,8] &lt;=&gt; ((P[4,3,7] &amp; West[7]) | (P[2,3,7] &amp; East[7]))) &amp; (P[3,5,8] &lt;=&gt; ((P[4,5,7] &amp; West[7]) | (P[2,5,7] &amp; East[7]))) &amp; (P[4,1,8] &lt;=&gt; ((P[4,2,7] &amp; South[7]) | (P[5,1,7] &amp; West[7]) | (P[3,1,7] &amp; East[7]))) &amp; (P[4,2,8] &lt;=&gt; ((P[4,3,7] &amp; South[7]) | (P[4,1,7] &amp; North[7]))) &amp; (P[4,3,8] &lt;=&gt; ((P[4,4,7] &amp; South[7]) | (P[4,2,7] &amp; North[7]) | (P[5,3,7] &amp; West[7]) | (P[3,3,7] &amp; East[7]))) &amp; (P[4,4,8] &lt;=&gt; ((P[4,5,7] &amp; South[7]) | (P[4,3,7] &amp; North[7]))) &amp; (P[4,5,8] &lt;=&gt; ((P[4,4,7] &amp; North[7]) | (P[5,5,7] &amp; West[7]) | (P[3,5,7] &amp; East[7]))) &amp; (P[5,1,8] &lt;=&gt; ((P[6,1,7] &amp; West[7]) | (P[4,1,7] &amp; East[7]))) &amp; (P[5,3,8] &lt;=&gt; ((P[6,3,7] &amp; West[7]) | (P[4,3,7] &amp; East[7]))) &amp; (P[5,5,8] &lt;=&gt; ((P[6,5,7] &amp; West[7]) | (P[4,5,7] &amp; East[7]))) &amp; (P[6,1,8] &lt;=&gt; ((P[7,1,7] &amp; West[7]) | (P[5,1,7] &amp; East[7]))) &amp; (P[6,3,8] &lt;=&gt; ((P[7,3,7] &amp; West[7]) | (P[5,3,7] &amp; East[7]))) &amp; (P[6,5,8] &lt;=&gt; ((P[7,5,7] &amp; West[7]) | (P[5,5,7] &amp; East[7]))) &amp; (P[7,1,8] &lt;=&gt; ((P[7,2,7] &amp; South[7]) | (P[6,1,7] &amp; East[7]))) &amp; (P[7,2,8] &lt;=&gt; ((P[7,3,7] &amp; South[7]) | (P[7,1,7] &amp; North[7]))) &amp; (P[7,3,8] &lt;=&gt; ((P[7,4,7] &amp; South[7]) | (P[7,2,7] &amp; North[7]) | (P[6,3,7] &amp; East[7]))) &amp; (P[7,4,8] &lt;=&gt; ((P[7,5,7] &amp; South[7]) | (P[7,3,7] &amp; North[7]))) &amp; (P[7,5,8] &lt;=&gt; ((P[7,4,7] &amp; North[7]) | (P[6,5,7] &amp; East[7]))) &amp; (North[8] | South[8] | East[8] | West[8]) &amp; (~North[8] | ~South[8]) &amp; (~North[8] | ~East[8]) &amp; (~North[8] | ~West[8]) &amp; (~South[8] | ~East[8]) &amp; (~South[8] | ~West[8]) &amp; (~East[8] | ~West[8]) &amp; (P[1,1,9] &lt;=&gt; (P[1,2,8] &amp; South[8])) &amp; (P[1,2,9] &lt;=&gt; ((P[1,3,8] &amp; South[8]) | (P[1,1,8] &amp; North[8]))) &amp; (P[1,3,9] &lt;=&gt; ((P[1,2,8] &amp; North[8]) | (P[2,3,8] &amp; West[8]))) &amp; (P[1,5,9] &lt;=&gt; (P[2,5,8] &amp; West[8])) &amp; (P[2,3,9] &lt;=&gt; ((P[3,3,8] &amp; West[8]) | (P[1,3,8] &amp; East[8]))) &amp; (P[2,5,9] &lt;=&gt; ((P[3,5,8] &amp; West[8]) | (P[1,5,8] &amp; East[8]))) &amp; (P[3,1,9] &lt;=&gt; (P[4,1,8] &amp; West[8])) &amp; (P[3,3,9] &lt;=&gt; ((P[4,3,8] &amp; West[8]) | (P[2,3,8] &amp; East[8]))) &amp; (P[3,5,9] &lt;=&gt; ((P[4,5,8] &amp; West[8]) | (P[2,5,8] &amp; East[8]))) &amp; (P[4,1,9] &lt;=&gt; ((P[4,2,8] &amp; South[8]) | (P[5,1,8] &amp; West[8]) | (P[3,1,8] &amp; East[8]))) &amp; (P[4,2,9] &lt;=&gt; ((P[4,3,8] &amp; South[8]) | (P[4,1,8] &amp; North[8]))) &amp; (P[4,3,9] &lt;=&gt; ((P[4,4,8] &amp; South[8]) | (P[4,2,8] &amp; North[8]) | (P[5,3,8] &amp; West[8]) | (P[3,3,8] &amp; East[8]))) &amp; (P[4,4,9] &lt;=&gt; ((P[4,5,8] &amp; South[8]) | (P[4,3,8] &amp; North[8]))) &amp; (P[4,5,9] &lt;=&gt; ((P[4,4,8] &amp; North[8]) | (P[5,5,8] &amp; West[8]) | (P[3,5,8] &amp; East[8]))) &amp; (P[5,1,9] &lt;=&gt; ((P[6,1,8] &amp; West[8]) | (P[4,1,8] &amp; East[8]))) &amp; (P[5,3,9] &lt;=&gt; ((P[6,3,8] &amp; West[8]) | (P[4,3,8] &amp; East[8]))) &amp; (P[5,5,9] &lt;=&gt; ((P[6,5,8] &amp; West[8]) | (P[4,5,8] &amp; East[8]))) &amp; (P[6,1,9] &lt;=&gt; ((P[7,1,8] &amp; West[8]) | (P[5,1,8] &amp; East[8]))) &amp; (P[6,3,9] &lt;=&gt; ((P[7,3,8] &amp; West[8]) | (P[5,3,8] &amp; East[8]))) &amp; (P[6,5,9] &lt;=&gt; ((P[7,5,8] &amp; West[8]) | (P[5,5,8] &amp; East[8]))) &amp; (P[7,1,9] &lt;=&gt; ((P[7,2,8] &amp; South[8]) | (P[6,1,8] &amp; East[8]))) &amp; (P[7,2,9] &lt;=&gt; ((P[7,3,8] &amp; South[8]) | (P[7,1,8] &amp; North[8]))) &amp; (P[7,3,9] &lt;=&gt; ((P[7,4,8] &amp; South[8]) | (P[7,2,8] &amp; North[8]) | (P[6,3,8] &amp; East[8]))) &amp; (P[7,4,9] &lt;=&gt; ((P[7,5,8] &amp; South[8]) | (P[7,3,8] &amp; North[8]))) &amp; (P[7,5,9] &lt;=&gt; ((P[7,4,8] &amp; North[8]) | (P[6,5,8] &amp; East[8]))) &amp; (North[9] | South[9] | East[9] | West[9]) &amp; (~North[9] | ~South[9]) &amp; (~North[9] | ~East[9]) &amp; (~North[9] | ~West[9]) &amp; (~South[9] | ~East[9]) &amp; (~South[9] | ~West[9]) &amp; (~East[9] | ~West[9]) &amp; (P[1,1,10] &lt;=&gt; (P[1,2,9] &amp; South[9])) &amp; (P[1,2,10] &lt;=&gt; ((P[1,3,9] &amp; South[9]) | (P[1,1,9] &amp; North[9]))) &amp; (P[1,3,10] &lt;=&gt; ((P[1,2,9] &amp; North[9]) | (P[2,3,9] &amp; West[9]))) &amp; (P[1,5,10] &lt;=&gt; (P[2,5,9] &amp; West[9])) &amp; (P[2,3,10] &lt;=&gt; ((P[3,3,9] &amp; West[9]) | (P[1,3,9] &amp; East[9]))) &amp; (P[2,5,10] &lt;=&gt; ((P[3,5,9] &amp; West[9]) | (P[1,5,9] &amp; East[9]))) &amp; (P[3,1,10] &lt;=&gt; (P[4,1,9] &amp; West[9])) &amp; (P[3,3,10] &lt;=&gt; ((P[4,3,9] &amp; West[9]) | (P[2,3,9] &amp; East[9]))) &amp; (P[3,5,10] &lt;=&gt; ((P[4,5,9] &amp; West[9]) | (P[2,5,9] &amp; East[9]))) &amp; (P[4,1,10] &lt;=&gt; ((P[4,2,9] &amp; South[9]) | (P[5,1,9] &amp; West[9]) | (P[3,1,9] &amp; East[9]))) &amp; (P[4,2,10] &lt;=&gt; ((P[4,3,9] &amp; South[9]) | (P[4,1,9] &amp; North[9]))) &amp; (P[4,3,10] &lt;=&gt; ((P[4,4,9] &amp; South[9]) | (P[4,2,9] &amp; North[9]) | (P[5,3,9] &amp; West[9]) | (P[3,3,9] &amp; East[9]))) &amp; (P[4,4,10] &lt;=&gt; ((P[4,5,9] &amp; South[9]) | (P[4,3,9] &amp; North[9]))) &amp; (P[4,5,10] &lt;=&gt; ((P[4,4,9] &amp; North[9]) | (P[5,5,9] &amp; West[9]) | (P[3,5,9] &amp; East[9]))) &amp; (P[5,1,10] &lt;=&gt; ((P[6,1,9] &amp; West[9]) | (P[4,1,9] &amp; East[9]))) &amp; (P[5,3,10] &lt;=&gt; ((P[6,3,9] &amp; West[9]) | (P[4,3,9] &amp; East[9]))) &amp; (P[5,5,10] &lt;=&gt; ((P[6,5,9] &amp; West[9]) | (P[4,5,9] &amp; East[9]))) &amp; (P[6,1,10] &lt;=&gt; ((P[7,1,9] &amp; West[9]) | (P[5,1,9] &amp; East[9]))) &amp; (P[6,3,10] &lt;=&gt; ((P[7,3,9] &amp; West[9]) | (P[5,3,9] &amp; East[9]))) &amp; (P[6,5,10] &lt;=&gt; ((P[7,5,9] &amp; West[9]) | (P[5,5,9] &amp; East[9]))) &amp; (P[7,1,10] &lt;=&gt; ((P[7,2,9] &amp; South[9]) | (P[6,1,9] &amp; East[9]))) &amp; (P[7,2,10] &lt;=&gt; ((P[7,3,9] &amp; South[9]) | (P[7,1,9] &amp; North[9]))) &amp; (P[7,3,10] &lt;=&gt; ((P[7,4,9] &amp; South[9]) | (P[7,2,9] &amp; North[9]) | (P[6,3,9] &amp; East[9]))) &amp; (P[7,4,10] &lt;=&gt; ((P[7,5,9] &amp; South[9]) | (P[7,3,9] &amp; North[9]))) &amp; (P[7,5,10] &lt;=&gt; ((P[7,4,9] &amp; North[9]) | (P[6,5,9] &amp; East[9]))) &amp; (North[10] | South[10] | East[10] | West[10]) &amp; (~North[10] | ~South[10]) &amp; (~North[10] | ~East[10]) &amp; (~North[10] | ~West[10]) &amp; (~South[10] | ~East[10]) &amp; (~South[10] | ~West[10]) &amp; (~East[10] | ~West[10]) &amp; (P[1,1,11] &lt;=&gt; (P[1,2,10] &amp; South[10])) &amp; (P[1,2,11] &lt;=&gt; ((P[1,3,10] &amp; South[10]) | (P[1,1,10] &amp; North[10]))) &amp; (P[1,3,11] &lt;=&gt; ((P[1,2,10] &amp; North[10]) | (P[2,3,10] &amp; West[10]))) &amp; (P[1,5,11] &lt;=&gt; (P[2,5,10] &amp; West[10])) &amp; (P[2,3,11] &lt;=&gt; ((P[3,3,10] &amp; West[10]) | (P[1,3,10] &amp; East[10]))) &amp; (P[2,5,11] &lt;=&gt; ((P[3,5,10] &amp; West[10]) | (P[1,5,10] &amp; East[10]))) &amp; (P[3,1,11] &lt;=&gt; (P[4,1,10] &amp; West[10])) &amp; (P[3,3,11] &lt;=&gt; ((P[4,3,10] &amp; West[10]) | (P[2,3,10] &amp; East[10]))) &amp; (P[3,5,11] &lt;=&gt; ((P[4,5,10] &amp; West[10]) | (P[2,5,10] &amp; East[10]))) &amp; (P[4,1,11] &lt;=&gt; ((P[4,2,10] &amp; South[10]) | (P[5,1,10] &amp; West[10]) | (P[3,1,10] &amp; East[10]))) &amp; (P[4,2,11] &lt;=&gt; ((P[4,3,10] &amp; South[10]) | (P[4,1,10] &amp; North[10]))) &amp; (P[4,3,11] &lt;=&gt; ((P[4,4,10] &amp; South[10]) | (P[4,2,10] &amp; North[10]) | (P[5,3,10] &amp; West[10]) | (P[3,3,10] &amp; East[10]))) &amp; (P[4,4,11] &lt;=&gt; ((P[4,5,10] &amp; South[10]) | (P[4,3,10] &amp; North[10]))) &amp; (P[4,5,11] &lt;=&gt; ((P[4,4,10] &amp; North[10]) | (P[5,5,10] &amp; West[10]) | (P[3,5,10] &amp; East[10]))) &amp; (P[5,1,11] &lt;=&gt; ((P[6,1,10] &amp; West[10]) | (P[4,1,10] &amp; East[10]))) &amp; (P[5,3,11] &lt;=&gt; ((P[6,3,10] &amp; West[10]) | (P[4,3,10] &amp; East[10]))) &amp; (P[5,5,11] &lt;=&gt; ((P[6,5,10] &amp; West[10]) | (P[4,5,10] &amp; East[10]))) &amp; (P[6,1,11] &lt;=&gt; ((P[7,1,10] &amp; West[10]) | (P[5,1,10] &amp; East[10]))) &amp; (P[6,3,11] &lt;=&gt; ((P[7,3,10] &amp; West[10]) | (P[5,3,10] &amp; East[10]))) &amp; (P[6,5,11] &lt;=&gt; ((P[7,5,10] &amp; West[10]) | (P[5,5,10] &amp; East[10]))) &amp; (P[7,1,11] &lt;=&gt; ((P[7,2,10] &amp; South[10]) | (P[6,1,10] &amp; East[10]))) &amp; (P[7,2,11] &lt;=&gt; ((P[7,3,10] &amp; South[10]) | (P[7,1,10] &amp; North[10]))) &amp; (P[7,3,11] &lt;=&gt; ((P[7,4,10] &amp; South[10]) | (P[7,2,10] &amp; North[10]) | (P[6,3,10] &amp; East[10]))) &amp; (P[7,4,11] &lt;=&gt; ((P[7,5,10] &amp; South[10]) | (P[7,3,10] &amp; North[10]))) &amp; (P[7,5,11] &lt;=&gt; ((P[7,4,10] &amp; North[10]) | (P[6,5,10] &amp; East[10]))) &amp; (North[11] | South[11] | East[11] | West[11]) &amp; (~North[11] | ~South[11]) &amp; (~North[11] | ~East[11]) &amp; (~North[11] | ~West[11]) &amp; (~South[11] | ~East[11]) &amp; (~South[11] | ~West[11]) &amp; (~East[11] | ~West[11]) &amp; (P[1,1,12] &lt;=&gt; (P[1,2,11] &amp; South[11])) &amp; (P[1,2,12] &lt;=&gt; ((P[1,3,11] &amp; South[11]) | (P[1,1,11] &amp; North[11]))) &amp; (P[1,3,12] &lt;=&gt; ((P[1,2,11] &amp; North[11]) | (P[2,3,11] &amp; West[11]))) &amp; (P[1,5,12] &lt;=&gt; (P[2,5,11] &amp; West[11])) &amp; (P[2,3,12] &lt;=&gt; ((P[3,3,11] &amp; West[11]) | (P[1,3,11] &amp; East[11]))) &amp; (P[2,5,12] &lt;=&gt; ((P[3,5,11] &amp; West[11]) | (P[1,5,11] &amp; East[11]))) &amp; (P[3,1,12] &lt;=&gt; (P[4,1,11] &amp; West[11])) &amp; (P[3,3,12] &lt;=&gt; ((P[4,3,11] &amp; West[11]) | (P[2,3,11] &amp; East[11]))) &amp; (P[3,5,12] &lt;=&gt; ((P[4,5,11] &amp; West[11]) | (P[2,5,11] &amp; East[11]))) &amp; (P[4,1,12] &lt;=&gt; ((P[4,2,11] &amp; South[11]) | (P[5,1,11] &amp; West[11]) | (P[3,1,11] &amp; East[11]))) &amp; (P[4,2,12] &lt;=&gt; ((P[4,3,11] &amp; South[11]) | (P[4,1,11] &amp; North[11]))) &amp; (P[4,3,12] &lt;=&gt; ((P[4,4,11] &amp; South[11]) | (P[4,2,11] &amp; North[11]) | (P[5,3,11] &amp; West[11]) | (P[3,3,11] &amp; East[11]))) &amp; (P[4,4,12] &lt;=&gt; ((P[4,5,11] &amp; South[11]) | (P[4,3,11] &amp; North[11]))) &amp; (P[4,5,12] &lt;=&gt; ((P[4,4,11] &amp; North[11]) | (P[5,5,11] &amp; West[11]) | (P[3,5,11] &amp; East[11]))) &amp; (P[5,1,12] &lt;=&gt; ((P[6,1,11] &amp; West[11]) | (P[4,1,11] &amp; East[11]))) &amp; (P[5,3,12] &lt;=&gt; ((P[6,3,11] &amp; West[11]) | (P[4,3,11] &amp; East[11]))) &amp; (P[5,5,12] &lt;=&gt; ((P[6,5,11] &amp; West[11]) | (P[4,5,11] &amp; East[11]))) &amp; (P[6,1,12] &lt;=&gt; ((P[7,1,11] &amp; West[11]) | (P[5,1,11] &amp; East[11]))) &amp; (P[6,3,12] &lt;=&gt; ((P[7,3,11] &amp; West[11]) | (P[5,3,11] &amp; East[11]))) &amp; (P[6,5,12] &lt;=&gt; ((P[7,5,11] &amp; West[11]) | (P[5,5,11] &amp; East[11]))) &amp; (P[7,1,12] &lt;=&gt; ((P[7,2,11] &amp; South[11]) | (P[6,1,11] &amp; East[11]))) &amp; (P[7,2,12] &lt;=&gt; ((P[7,3,11] &amp; South[11]) | (P[7,1,11] &amp; North[11]))) &amp; (P[7,3,12] &lt;=&gt; ((P[7,4,11] &amp; South[11]) | (P[7,2,11] &amp; North[11]) | (P[6,3,11] &amp; East[11]))) &amp; (P[7,4,12] &lt;=&gt; ((P[7,5,11] &amp; South[11]) | (P[7,3,11] &amp; North[11]))) &amp; (P[7,5,12] &lt;=&gt; ((P[7,4,11] &amp; North[11]) | (P[6,5,11] &amp; East[11]))) &amp; (North[12] | South[12] | East[12] | West[12]) &amp; (~North[12] | ~South[12]) &amp; (~North[12] | ~East[12]) &amp; (~North[12] | ~West[12]) &amp; (~South[12] | ~East[12]) &amp; (~South[12] | ~West[12]) &amp; (~East[12] | ~West[12]) &amp; (P[1,1,13] &lt;=&gt; (P[1,2,12] &amp; South[12])) &amp; (P[1,2,13] &lt;=&gt; ((P[1,3,12] &amp; South[12]) | (P[1,1,12] &amp; North[12]))) &amp; (P[1,3,13] &lt;=&gt; ((P[1,2,12] &amp; North[12]) | (P[2,3,12] &amp; West[12]))) &amp; (P[1,5,13] &lt;=&gt; (P[2,5,12] &amp; West[12])) &amp; (P[2,3,13] &lt;=&gt; ((P[3,3,12] &amp; West[12]) | (P[1,3,12] &amp; East[12]))) &amp; (P[2,5,13] &lt;=&gt; ((P[3,5,12] &amp; West[12]) | (P[1,5,12] &amp; East[12]))) &amp; (P[3,1,13] &lt;=&gt; (P[4,1,12] &amp; West[12])) &amp; (P[3,3,13] &lt;=&gt; ((P[4,3,12] &amp; West[12]) | (P[2,3,12] &amp; East[12]))) &amp; (P[3,5,13] &lt;=&gt; ((P[4,5,12] &amp; West[12]) | (P[2,5,12] &amp; East[12]))) &amp; (P[4,1,13] &lt;=&gt; ((P[4,2,12] &amp; South[12]) | (P[5,1,12] &amp; West[12]) | (P[3,1,12] &amp; East[12]))) &amp; (P[4,2,13] &lt;=&gt; ((P[4,3,12] &amp; South[12]) | (P[4,1,12] &amp; North[12]))) &amp; (P[4,3,13] &lt;=&gt; ((P[4,4,12] &amp; South[12]) | (P[4,2,12] &amp; North[12]) | (P[5,3,12] &amp; West[12]) | (P[3,3,12] &amp; East[12]))) &amp; (P[4,4,13] &lt;=&gt; ((P[4,5,12] &amp; South[12]) | (P[4,3,12] &amp; North[12]))) &amp; (P[4,5,13] &lt;=&gt; ((P[4,4,12] &amp; North[12]) | (P[5,5,12] &amp; West[12]) | (P[3,5,12] &amp; East[12]))) &amp; (P[5,1,13] &lt;=&gt; ((P[6,1,12] &amp; West[12]) | (P[4,1,12] &amp; East[12]))) &amp; (P[5,3,13] &lt;=&gt; ((P[6,3,12] &amp; West[12]) | (P[4,3,12] &amp; East[12]))) &amp; (P[5,5,13] &lt;=&gt; ((P[6,5,12] &amp; West[12]) | (P[4,5,12] &amp; East[12]))) &amp; (P[6,1,13] &lt;=&gt; ((P[7,1,12] &amp; West[12]) | (P[5,1,12] &amp; East[12]))) &amp; (P[6,3,13] &lt;=&gt; ((P[7,3,12] &amp; West[12]) | (P[5,3,12] &amp; East[12]))) &amp; (P[6,5,13] &lt;=&gt; ((P[7,5,12] &amp; West[12]) | (P[5,5,12] &amp; East[12]))) &amp; (P[7,1,13] &lt;=&gt; ((P[7,2,12] &amp; South[12]) | (P[6,1,12] &amp; East[12]))) &amp; (P[7,2,13] &lt;=&gt; ((P[7,3,12] &amp; South[12]) | (P[7,1,12] &amp; North[12]))) &amp; (P[7,3,13] &lt;=&gt; ((P[7,4,12] &amp; South[12]) | (P[7,2,12] &amp; North[12]) | (P[6,3,12] &amp; East[12]))) &amp; (P[7,4,13] &lt;=&gt; ((P[7,5,12] &amp; South[12]) | (P[7,3,12] &amp; North[12]))) &amp; (P[7,5,13] &lt;=&gt; ((P[7,4,12] &amp; North[12]) | (P[6,5,12] &amp; East[12]))) &amp; (North[13] | South[13] | East[13] | West[13]) &amp; (~North[13] | ~South[13]) &amp; (~North[13] | ~East[13]) &amp; (~North[13] | ~West[13]) &amp; (~South[13] | ~East[13]) &amp; (~South[13] | ~West[13]) &amp; (~East[13] | ~West[13]) &amp; (P[1,1,14] &lt;=&gt; (P[1,2,13] &amp; South[13])) &amp; (P[1,2,14] &lt;=&gt; ((P[1,3,13] &amp; South[13]) | (P[1,1,13] &amp; North[13]))) &amp; (P[1,3,14] &lt;=&gt; ((P[1,2,13] &amp; North[13]) | (P[2,3,13] &amp; West[13]))) &amp; (P[1,5,14] &lt;=&gt; (P[2,5,13] &amp; West[13])) &amp; (P[2,3,14] &lt;=&gt; ((P[3,3,13] &amp; West[13]) | (P[1,3,13] &amp; East[13]))) &amp; (P[2,5,14] &lt;=&gt; ((P[3,5,13] &amp; West[13]) | (P[1,5,13] &amp; East[13]))) &amp; (P[3,1,14] &lt;=&gt; (P[4,1,13] &amp; West[13])) &amp; (P[3,3,14] &lt;=&gt; ((P[4,3,13] &amp; West[13]) | (P[2,3,13] &amp; East[13]))) &amp; (P[3,5,14] &lt;=&gt; ((P[4,5,13] &amp; West[13]) | (P[2,5,13] &amp; East[13]))) &amp; (P[4,1,14] &lt;=&gt; ((P[4,2,13] &amp; South[13]) | (P[5,1,13] &amp; West[13]) | (P[3,1,13] &amp; East[13]))) &amp; (P[4,2,14] &lt;=&gt; ((P[4,3,13] &amp; South[13]) | (P[4,1,13] &amp; North[13]))) &amp; (P[4,3,14] &lt;=&gt; ((P[4,4,13] &amp; South[13]) | (P[4,2,13] &amp; North[13]) | (P[5,3,13] &amp; West[13]) | (P[3,3,13] &amp; East[13]))) &amp; (P[4,4,14] &lt;=&gt; ((P[4,5,13] &amp; South[13]) | (P[4,3,13] &amp; North[13]))) &amp; (P[4,5,14] &lt;=&gt; ((P[4,4,13] &amp; North[13]) | (P[5,5,13] &amp; West[13]) | (P[3,5,13] &amp; East[13]))) &amp; (P[5,1,14] &lt;=&gt; ((P[6,1,13] &amp; West[13]) | (P[4,1,13] &amp; East[13]))) &amp; (P[5,3,14] &lt;=&gt; ((P[6,3,13] &amp; West[13]) | (P[4,3,13] &amp; East[13]))) &amp; (P[5,5,14] &lt;=&gt; ((P[6,5,13] &amp; West[13]) | (P[4,5,13] &amp; East[13]))) &amp; (P[6,1,14] &lt;=&gt; ((P[7,1,13] &amp; West[13]) | (P[5,1,13] &amp; East[13]))) &amp; (P[6,3,14] &lt;=&gt; ((P[7,3,13] &amp; West[13]) | (P[5,3,13] &amp; East[13]))) &amp; (P[6,5,14] &lt;=&gt; ((P[7,5,13] &amp; West[13]) | (P[5,5,13] &amp; East[13]))) &amp; (P[7,1,14] &lt;=&gt; ((P[7,2,13] &amp; South[13]) | (P[6,1,13] &amp; East[13]))) &amp; (P[7,2,14] &lt;=&gt; ((P[7,3,13] &amp; South[13]) | (P[7,1,13] &amp; North[13]))) &amp; (P[7,3,14] &lt;=&gt; ((P[7,4,13] &amp; South[13]) | (P[7,2,13] &amp; North[13]) | (P[6,3,13] &amp; East[13]))) &amp; (P[7,4,14] &lt;=&gt; ((P[7,5,13] &amp; South[13]) | (P[7,3,13] &amp; North[13]))) &amp; (P[7,5,14] &lt;=&gt; ((P[7,4,13] &amp; North[13]) | (P[6,5,13] &amp; East[13]))) &amp; (North[14] | South[14] | East[14] | West[14]) &amp; (~North[14] | ~South[14]) &amp; (~North[14] | ~East[14]) &amp; (~North[14] | ~West[14]) &amp; (~South[14] | ~East[14]) &amp; (~South[14] | ~West[14]) &amp; (~East[14] | ~West[14]) &amp; (P[1,1,15] &lt;=&gt; (P[1,2,14] &amp; South[14])) &amp; (P[1,2,15] &lt;=&gt; ((P[1,3,14] &amp; South[14]) | (P[1,1,14] &amp; North[14]))) &amp; (P[1,3,15] &lt;=&gt; ((P[1,2,14] &amp; North[14]) | (P[2,3,14] &amp; West[14]))) &amp; (P[1,5,15] &lt;=&gt; (P[2,5,14] &amp; West[14])) &amp; (P[2,3,15] &lt;=&gt; ((P[3,3,14] &amp; West[14]) | (P[1,3,14] &amp; East[14]))) &amp; (P[2,5,15] &lt;=&gt; ((P[3,5,14] &amp; West[14]) | (P[1,5,14] &amp; East[14]))) &amp; (P[3,1,15] &lt;=&gt; (P[4,1,14] &amp; West[14])) &amp; (P[3,3,15] &lt;=&gt; ((P[4,3,14] &amp; West[14]) | (P[2,3,14] &amp; East[14]))) &amp; (P[3,5,15] &lt;=&gt; ((P[4,5,14] &amp; West[14]) | (P[2,5,14] &amp; East[14]))) &amp; (P[4,1,15] &lt;=&gt; ((P[4,2,14] &amp; South[14]) | (P[5,1,14] &amp; West[14]) | (P[3,1,14] &amp; East[14]))) &amp; (P[4,2,15] &lt;=&gt; ((P[4,3,14] &amp; South[14]) | (P[4,1,14] &amp; North[14]))) &amp; (P[4,3,15] &lt;=&gt; ((P[4,4,14] &amp; South[14]) | (P[4,2,14] &amp; North[14]) | (P[5,3,14] &amp; West[14]) | (P[3,3,14] &amp; East[14]))) &amp; (P[4,4,15] &lt;=&gt; ((P[4,5,14] &amp; South[14]) | (P[4,3,14] &amp; North[14]))) &amp; (P[4,5,15] &lt;=&gt; ((P[4,4,14] &amp; North[14]) | (P[5,5,14] &amp; West[14]) | (P[3,5,14] &amp; East[14]))) &amp; (P[5,1,15] &lt;=&gt; ((P[6,1,14] &amp; West[14]) | (P[4,1,14] &amp; East[14]))) &amp; (P[5,3,15] &lt;=&gt; ((P[6,3,14] &amp; West[14]) | (P[4,3,14] &amp; East[14]))) &amp; (P[5,5,15] &lt;=&gt; ((P[6,5,14] &amp; West[14]) | (P[4,5,14] &amp; East[14]))) &amp; (P[6,1,15] &lt;=&gt; ((P[7,1,14] &amp; West[14]) | (P[5,1,14] &amp; East[14]))) &amp; (P[6,3,15] &lt;=&gt; ((P[7,3,14] &amp; West[14]) | (P[5,3,14] &amp; East[14]))) &amp; (P[6,5,15] &lt;=&gt; ((P[7,5,14] &amp; West[14]) | (P[5,5,14] &amp; East[14]))) &amp; (P[7,1,15] &lt;=&gt; ((P[7,2,14] &amp; South[14]) | (P[6,1,14] &amp; East[14]))) &amp; (P[7,2,15] &lt;=&gt; ((P[7,3,14] &amp; South[14]) | (P[7,1,14] &amp; North[14]))) &amp; (P[7,3,15] &lt;=&gt; ((P[7,4,14] &amp; South[14]) | (P[7,2,14] &amp; North[14]) | (P[6,3,14] &amp; East[14]))) &amp; (P[7,4,15] &lt;=&gt; ((P[7,5,14] &amp; South[14]) | (P[7,3,14] &amp; North[14]))) &amp; (P[7,5,15] &lt;=&gt; ((P[7,4,14] &amp; North[14]) | (P[6,5,14] &amp; East[14]))) &amp; (North[15] | South[15] | East[15] | West[15]) &amp; (~North[15] | ~South[15]) &amp; (~North[15] | ~East[15]) &amp; (~North[15] | ~West[15]) &amp; (~South[15] | ~East[15]) &amp; (~South[15] | ~West[15]) &amp; (~East[15] | ~West[15]) &amp; (P[1,1,16] &lt;=&gt; (P[1,2,15] &amp; South[15])) &amp; (P[1,2,16] &lt;=&gt; ((P[1,3,15] &amp; South[15]) | (P[1,1,15] &amp; North[15]))) &amp; (P[1,3,16] &lt;=&gt; ((P[1,2,15] &amp; North[15]) | (P[2,3,15] &amp; West[15]))) &amp; (P[1,5,16] &lt;=&gt; (P[2,5,15] &amp; West[15])) &amp; (P[2,3,16] &lt;=&gt; ((P[3,3,15] &amp; West[15]) | (P[1,3,15] &amp; East[15]))) &amp; (P[2,5,16] &lt;=&gt; ((P[3,5,15] &amp; West[15]) | (P[1,5,15] &amp; East[15]))) &amp; (P[3,1,16] &lt;=&gt; (P[4,1,15] &amp; West[15])) &amp; (P[3,3,16] &lt;=&gt; ((P[4,3,15] &amp; West[15]) | (P[2,3,15] &amp; East[15]))) &amp; (P[3,5,16] &lt;=&gt; ((P[4,5,15] &amp; West[15]) | (P[2,5,15] &amp; East[15]))) &amp; (P[4,1,16] &lt;=&gt; ((P[4,2,15] &amp; South[15]) | (P[5,1,15] &amp; West[15]) | (P[3,1,15] &amp; East[15]))) &amp; (P[4,2,16] &lt;=&gt; ((P[4,3,15] &amp; South[15]) | (P[4,1,15] &amp; North[15]))) &amp; (P[4,3,16] &lt;=&gt; ((P[4,4,15] &amp; South[15]) | (P[4,2,15] &amp; North[15]) | (P[5,3,15] &amp; West[15]) | (P[3,3,15] &amp; East[15]))) &amp; (P[4,4,16] &lt;=&gt; ((P[4,5,15] &amp; South[15]) | (P[4,3,15] &amp; North[15]))) &amp; (P[4,5,16] &lt;=&gt; ((P[4,4,15] &amp; North[15]) | (P[5,5,15] &amp; West[15]) | (P[3,5,15] &amp; East[15]))) &amp; (P[5,1,16] &lt;=&gt; ((P[6,1,15] &amp; West[15]) | (P[4,1,15] &amp; East[15]))) &amp; (P[5,3,16] &lt;=&gt; ((P[6,3,15] &amp; West[15]) | (P[4,3,15] &amp; East[15]))) &amp; (P[5,5,16] &lt;=&gt; ((P[6,5,15] &amp; West[15]) | (P[4,5,15] &amp; East[15]))) &amp; (P[6,1,16] &lt;=&gt; ((P[7,1,15] &amp; West[15]) | (P[5,1,15] &amp; East[15]))) &amp; (P[6,3,16] &lt;=&gt; ((P[7,3,15] &amp; West[15]) | (P[5,3,15] &amp; East[15]))) &amp; (P[6,5,16] &lt;=&gt; ((P[7,5,15] &amp; West[15]) | (P[5,5,15] &amp; East[15]))) &amp; (P[7,1,16] &lt;=&gt; ((P[7,2,15] &amp; South[15]) | (P[6,1,15] &amp; East[15]))) &amp; (P[7,2,16] &lt;=&gt; ((P[7,3,15] &amp; South[15]) | (P[7,1,15] &amp; North[15]))) &amp; (P[7,3,16] &lt;=&gt; ((P[7,4,15] &amp; South[15]) | (P[7,2,15] &amp; North[15]) | (P[6,3,15] &amp; East[15]))) &amp; (P[7,4,16] &lt;=&gt; ((P[7,5,15] &amp; South[15]) | (P[7,3,15] &amp; North[15]))) &amp; (P[7,5,16] &lt;=&gt; ((P[7,4,15] &amp; North[15]) | (P[6,5,15] &amp; East[15]))) &amp; (North[16] | South[16] | East[16] | West[16]) &amp; (~North[16] | ~South[16]) &amp; (~North[16] | ~East[16]) &amp; (~North[16] | ~West[16]) &amp; (~South[16] | ~East[16]) &amp; (~South[16] | ~West[16]) &amp; (~East[16] | ~West[16]) &amp; (P[1,1,17] &lt;=&gt; (P[1,2,16] &amp; South[16])) &amp; (P[1,2,17] &lt;=&gt; ((P[1,3,16] &amp; South[16]) | (P[1,1,16] &amp; North[16]))) &amp; (P[1,3,17] &lt;=&gt; ((P[1,2,16] &amp; North[16]) | (P[2,3,16] &amp; West[16]))) &amp; (P[1,5,17] &lt;=&gt; (P[2,5,16] &amp; West[16])) &amp; (P[2,3,17] &lt;=&gt; ((P[3,3,16] &amp; West[16]) | (P[1,3,16] &amp; East[16]))) &amp; (P[2,5,17] &lt;=&gt; ((P[3,5,16] &amp; West[16]) | (P[1,5,16] &amp; East[16]))) &amp; (P[3,1,17] &lt;=&gt; (P[4,1,16] &amp; West[16])) &amp; (P[3,3,17] &lt;=&gt; ((P[4,3,16] &amp; West[16]) | (P[2,3,16] &amp; East[16]))) &amp; (P[3,5,17] &lt;=&gt; ((P[4,5,16] &amp; West[16]) | (P[2,5,16] &amp; East[16]))) &amp; (P[4,1,17] &lt;=&gt; ((P[4,2,16] &amp; South[16]) | (P[5,1,16] &amp; West[16]) | (P[3,1,16] &amp; East[16]))) &amp; (P[4,2,17] &lt;=&gt; ((P[4,3,16] &amp; South[16]) | (P[4,1,16] &amp; North[16]))) &amp; (P[4,3,17] &lt;=&gt; ((P[4,4,16] &amp; South[16]) | (P[4,2,16] &amp; North[16]) | (P[5,3,16] &amp; West[16]) | (P[3,3,16] &amp; East[16]))) &amp; (P[4,4,17] &lt;=&gt; ((P[4,5,16] &amp; South[16]) | (P[4,3,16] &amp; North[16]))) &amp; (P[4,5,17] &lt;=&gt; ((P[4,4,16] &amp; North[16]) | (P[5,5,16] &amp; West[16]) | (P[3,5,16] &amp; East[16]))) &amp; (P[5,1,17] &lt;=&gt; ((P[6,1,16] &amp; West[16]) | (P[4,1,16] &amp; East[16]))) &amp; (P[5,3,17] &lt;=&gt; ((P[6,3,16] &amp; West[16]) | (P[4,3,16] &amp; East[16]))) &amp; (P[5,5,17] &lt;=&gt; ((P[6,5,16] &amp; West[16]) | (P[4,5,16] &amp; East[16]))) &amp; (P[6,1,17] &lt;=&gt; ((P[7,1,16] &amp; West[16]) | (P[5,1,16] &amp; East[16]))) &amp; (P[6,3,17] &lt;=&gt; ((P[7,3,16] &amp; West[16]) | (P[5,3,16] &amp; East[16]))) &amp; (P[6,5,17] &lt;=&gt; ((P[7,5,16] &amp; West[16]) | (P[5,5,16] &amp; East[16]))) &amp; (P[7,1,17] &lt;=&gt; ((P[7,2,16] &amp; South[16]) | (P[6,1,16] &amp; East[16]))) &amp; (P[7,2,17] &lt;=&gt; ((P[7,3,16] &amp; South[16]) | (P[7,1,16] &amp; North[16]))) &amp; (P[7,3,17] &lt;=&gt; ((P[7,4,16] &amp; South[16]) | (P[7,2,16] &amp; North[16]) | (P[6,3,16] &amp; East[16]))) &amp; (P[7,4,17] &lt;=&gt; ((P[7,5,16] &amp; South[16]) | (P[7,3,16] &amp; North[16]))) &amp; (P[7,5,17] &lt;=&gt; ((P[7,4,16] &amp; North[16]) | (P[6,5,16] &amp; East[16]))) &amp; (North[17] | South[17] | East[17] | West[17]) &amp; (~North[17] | ~South[17]) &amp; (~North[17] | ~East[17]) &amp; (~North[17] | ~West[17]) &amp; (~South[17] | ~East[17]) &amp; (~South[17] | ~West[17]) &amp; (~East[17] | ~West[17]) &amp; (P[1,1,18] &lt;=&gt; (P[1,2,17] &amp; South[17])) &amp; (P[1,2,18] &lt;=&gt; ((P[1,3,17] &amp; South[17]) | (P[1,1,17] &amp; North[17]))) &amp; (P[1,3,18] &lt;=&gt; ((P[1,2,17] &amp; North[17]) | (P[2,3,17] &amp; West[17]))) &amp; (P[1,5,18] &lt;=&gt; (P[2,5,17] &amp; West[17])) &amp; (P[2,3,18] &lt;=&gt; ((P[3,3,17] &amp; West[17]) | (P[1,3,17] &amp; East[17]))) &amp; (P[2,5,18] &lt;=&gt; ((P[3,5,17] &amp; West[17]) | (P[1,5,17] &amp; East[17]))) &amp; (P[3,1,18] &lt;=&gt; (P[4,1,17] &amp; West[17])) &amp; (P[3,3,18] &lt;=&gt; ((P[4,3,17] &amp; West[17]) | (P[2,3,17] &amp; East[17]))) &amp; (P[3,5,18] &lt;=&gt; ((P[4,5,17] &amp; West[17]) | (P[2,5,17] &amp; East[17]))) &amp; (P[4,1,18] &lt;=&gt; ((P[4,2,17] &amp; South[17]) | (P[5,1,17] &amp; West[17]) | (P[3,1,17] &amp; East[17]))) &amp; (P[4,2,18] &lt;=&gt; ((P[4,3,17] &amp; South[17]) | (P[4,1,17] &amp; North[17]))) &amp; (P[4,3,18] &lt;=&gt; ((P[4,4,17] &amp; South[17]) | (P[4,2,17] &amp; North[17]) | (P[5,3,17] &amp; West[17]) | (P[3,3,17] &amp; East[17]))) &amp; (P[4,4,18] &lt;=&gt; ((P[4,5,17] &amp; South[17]) | (P[4,3,17] &amp; North[17]))) &amp; (P[4,5,18] &lt;=&gt; ((P[4,4,17] &amp; North[17]) | (P[5,5,17] &amp; West[17]) | (P[3,5,17] &amp; East[17]))) &amp; (P[5,1,18] &lt;=&gt; ((P[6,1,17] &amp; West[17]) | (P[4,1,17] &amp; East[17]))) &amp; (P[5,3,18] &lt;=&gt; ((P[6,3,17] &amp; West[17]) | (P[4,3,17] &amp; East[17]))) &amp; (P[5,5,18] &lt;=&gt; ((P[6,5,17] &amp; West[17]) | (P[4,5,17] &amp; East[17]))) &amp; (P[6,1,18] &lt;=&gt; ((P[7,1,17] &amp; West[17]) | (P[5,1,17] &amp; East[17]))) &amp; (P[6,3,18] &lt;=&gt; ((P[7,3,17] &amp; West[17]) | (P[5,3,17] &amp; East[17]))) &amp; (P[6,5,18] &lt;=&gt; ((P[7,5,17] &amp; West[17]) | (P[5,5,17] &amp; East[17]))) &amp; (P[7,1,18] &lt;=&gt; ((P[7,2,17] &amp; South[17]) | (P[6,1,17] &amp; East[17]))) &amp; (P[7,2,18] &lt;=&gt; ((P[7,3,17] &amp; South[17]) | (P[7,1,17] &amp; North[17]))) &amp; (P[7,3,18] &lt;=&gt; ((P[7,4,17] &amp; South[17]) | (P[7,2,17] &amp; North[17]) | (P[6,3,17] &amp; East[17]))) &amp; (P[7,4,18] &lt;=&gt; ((P[7,5,17] &amp; South[17]) | (P[7,3,17] &amp; North[17]))) &amp; (P[7,5,18] &lt;=&gt; ((P[7,4,17] &amp; North[17]) | (P[6,5,17] &amp; East[17]))) &amp; (North[18] | South[18] | East[18] | West[18]) &amp; (~North[18] | ~South[18]) &amp; (~North[18] | ~East[18]) &amp; (~North[18] | ~West[18]) &amp; (~South[18] | ~East[18]) &amp; (~South[18] | ~West[18]) &amp; (~East[18] | ~West[18]) &amp; (P[1,1,19] &lt;=&gt; (P[1,2,18] &amp; South[18])) &amp; (P[1,2,19] &lt;=&gt; ((P[1,3,18] &amp; South[18]) | (P[1,1,18] &amp; North[18]))) &amp; (P[1,3,19] &lt;=&gt; ((P[1,2,18] &amp; North[18]) | (P[2,3,18] &amp; West[18]))) &amp; (P[1,5,19] &lt;=&gt; (P[2,5,18] &amp; West[18])) &amp; (P[2,3,19] &lt;=&gt; ((P[3,3,18] &amp; West[18]) | (P[1,3,18] &amp; East[18]))) &amp; (P[2,5,19] &lt;=&gt; ((P[3,5,18] &amp; West[18]) | (P[1,5,18] &amp; East[18]))) &amp; (P[3,1,19] &lt;=&gt; (P[4,1,18] &amp; West[18])) &amp; (P[3,3,19] &lt;=&gt; ((P[4,3,18] &amp; West[18]) | (P[2,3,18] &amp; East[18]))) &amp; (P[3,5,19] &lt;=&gt; ((P[4,5,18] &amp; West[18]) | (P[2,5,18] &amp; East[18]))) &amp; (P[4,1,19] &lt;=&gt; ((P[4,2,18] &amp; South[18]) | (P[5,1,18] &amp; West[18]) | (P[3,1,18] &amp; East[18]))) &amp; (P[4,2,19] &lt;=&gt; ((P[4,3,18] &amp; South[18]) | (P[4,1,18] &amp; North[18]))) &amp; (P[4,3,19] &lt;=&gt; ((P[4,4,18] &amp; South[18]) | (P[4,2,18] &amp; North[18]) | (P[5,3,18] &amp; West[18]) | (P[3,3,18] &amp; East[18]))) &amp; (P[4,4,19] &lt;=&gt; ((P[4,5,18] &amp; South[18]) | (P[4,3,18] &amp; North[18]))) &amp; (P[4,5,19] &lt;=&gt; ((P[4,4,18] &amp; North[18]) | (P[5,5,18] &amp; West[18]) | (P[3,5,18] &amp; East[18]))) &amp; (P[5,1,19] &lt;=&gt; ((P[6,1,18] &amp; West[18]) | (P[4,1,18] &amp; East[18]))) &amp; (P[5,3,19] &lt;=&gt; ((P[6,3,18] &amp; West[18]) | (P[4,3,18] &amp; East[18]))) &amp; (P[5,5,19] &lt;=&gt; ((P[6,5,18] &amp; West[18]) | (P[4,5,18] &amp; East[18]))) &amp; (P[6,1,19] &lt;=&gt; ((P[7,1,18] &amp; West[18]) | (P[5,1,18] &amp; East[18]))) &amp; (P[6,3,19] &lt;=&gt; ((P[7,3,18] &amp; West[18]) | (P[5,3,18] &amp; East[18]))) &amp; (P[6,5,19] &lt;=&gt; ((P[7,5,18] &amp; West[18]) | (P[5,5,18] &amp; East[18]))) &amp; (P[7,1,19] &lt;=&gt; ((P[7,2,18] &amp; South[18]) | (P[6,1,18] &amp; East[18]))) &amp; (P[7,2,19] &lt;=&gt; ((P[7,3,18] &amp; South[18]) | (P[7,1,18] &amp; North[18]))) &amp; (P[7,3,19] &lt;=&gt; ((P[7,4,18] &amp; South[18]) | (P[7,2,18] &amp; North[18]) | (P[6,3,18] &amp; East[18]))) &amp; (P[7,4,19] &lt;=&gt; ((P[7,5,18] &amp; South[18]) | (P[7,3,18] &amp; North[18]))) &amp; (P[7,5,19] &lt;=&gt; ((P[7,4,18] &amp; North[18]) | (P[6,5,18] &amp; East[18]))) &amp; (North[19] | South[19] | East[19] | West[19]) &amp; (~North[19] | ~South[19]) &amp; (~North[19] | ~East[19]) &amp; (~North[19] | ~West[19]) &amp; (~South[19] | ~East[19]) &amp; (~South[19] | ~West[19]) &amp; (~East[19] | ~West[19]) &amp; (P[1,1,20] &lt;=&gt; (P[1,2,19] &amp; South[19])) &amp; (P[1,2,20] &lt;=&gt; ((P[1,3,19] &amp; South[19]) | (P[1,1,19] &amp; North[19]))) &amp; (P[1,3,20] &lt;=&gt; ((P[1,2,19] &amp; North[19]) | (P[2,3,19] &amp; West[19]))) &amp; (P[1,5,20] &lt;=&gt; (P[2,5,19] &amp; West[19])) &amp; (P[2,3,20] &lt;=&gt; ((P[3,3,19] &amp; West[19]) | (P[1,3,19] &amp; East[19]))) &amp; (P[2,5,20] &lt;=&gt; ((P[3,5,19] &amp; West[19]) | (P[1,5,19] &amp; East[19]))) &amp; (P[3,1,20] &lt;=&gt; (P[4,1,19] &amp; West[19])) &amp; (P[3,3,20] &lt;=&gt; ((P[4,3,19] &amp; West[19]) | (P[2,3,19] &amp; East[19]))) &amp; (P[3,5,20] &lt;=&gt; ((P[4,5,19] &amp; West[19]) | (P[2,5,19] &amp; East[19]))) &amp; (P[4,1,20] &lt;=&gt; ((P[4,2,19] &amp; South[19]) | (P[5,1,19] &amp; West[19]) | (P[3,1,19] &amp; East[19]))) &amp; (P[4,2,20] &lt;=&gt; ((P[4,3,19] &amp; South[19]) | (P[4,1,19] &amp; North[19]))) &amp; (P[4,3,20] &lt;=&gt; ((P[4,4,19] &amp; South[19]) | (P[4,2,19] &amp; North[19]) | (P[5,3,19] &amp; West[19]) | (P[3,3,19] &amp; East[19]))) &amp; (P[4,4,20] &lt;=&gt; ((P[4,5,19] &amp; South[19]) | (P[4,3,19] &amp; North[19]))) &amp; (P[4,5,20] &lt;=&gt; ((P[4,4,19] &amp; North[19]) | (P[5,5,19] &amp; West[19]) | (P[3,5,19] &amp; East[19]))) &amp; (P[5,1,20] &lt;=&gt; ((P[6,1,19] &amp; West[19]) | (P[4,1,19] &amp; East[19]))) &amp; (P[5,3,20] &lt;=&gt; ((P[6,3,19] &amp; West[19]) | (P[4,3,19] &amp; East[19]))) &amp; (P[5,5,20] &lt;=&gt; ((P[6,5,19] &amp; West[19]) | (P[4,5,19] &amp; East[19]))) &amp; (P[6,1,20] &lt;=&gt; ((P[7,1,19] &amp; West[19]) | (P[5,1,19] &amp; East[19]))) &amp; (P[6,3,20] &lt;=&gt; ((P[7,3,19] &amp; West[19]) | (P[5,3,19] &amp; East[19]))) &amp; (P[6,5,20] &lt;=&gt; ((P[7,5,19] &amp; West[19]) | (P[5,5,19] &amp; East[19]))) &amp; (P[7,1,20] &lt;=&gt; ((P[7,2,19] &amp; South[19]) | (P[6,1,19] &amp; East[19]))) &amp; (P[7,2,20] &lt;=&gt; ((P[7,3,19] &amp; South[19]) | (P[7,1,19] &amp; North[19]))) &amp; (P[7,3,20] &lt;=&gt; ((P[7,4,19] &amp; South[19]) | (P[7,2,19] &amp; North[19]) | (P[6,3,19] &amp; East[19]))) &amp; (P[7,4,20] &lt;=&gt; ((P[7,5,19] &amp; South[19]) | (P[7,3,19] &amp; North[19]))) &amp; (P[7,5,20] &lt;=&gt; ((P[7,4,19] &amp; North[19]) | (P[6,5,19] &amp; East[19]))) &amp; (North[20] | South[20] | East[20] | West[20]) &amp; (~North[20] | ~South[20]) &amp; (~North[20] | ~East[20]) &amp; (~North[20] | ~West[20]) &amp; (~South[20] | ~East[20]) &amp; (~South[20] | ~West[20]) &amp; (~East[20] | ~West[20]) &amp; (P[1,1,21] &lt;=&gt; (P[1,2,20] &amp; South[20])) &amp; (P[1,2,21] &lt;=&gt; ((P[1,3,20] &amp; South[20]) | (P[1,1,20] &amp; North[20]))) &amp; (P[1,3,21] &lt;=&gt; ((P[1,2,20] &amp; North[20]) | (P[2,3,20] &amp; West[20]))) &amp; (P[1,5,21] &lt;=&gt; (P[2,5,20] &amp; West[20])) &amp; (P[2,3,21] &lt;=&gt; ((P[3,3,20] &amp; West[20]) | (P[1,3,20] &amp; East[20]))) &amp; (P[2,5,21] &lt;=&gt; ((P[3,5,20] &amp; West[20]) | (P[1,5,20] &amp; East[20]))) &amp; (P[3,1,21] &lt;=&gt; (P[4,1,20] &amp; West[20])) &amp; (P[3,3,21] &lt;=&gt; ((P[4,3,20] &amp; West[20]) | (P[2,3,20] &amp; East[20]))) &amp; (P[3,5,21] &lt;=&gt; ((P[4,5,20] &amp; West[20]) | (P[2,5,20] &amp; East[20]))) &amp; (P[4,1,21] &lt;=&gt; ((P[4,2,20] &amp; South[20]) | (P[5,1,20] &amp; West[20]) | (P[3,1,20] &amp; East[20]))) &amp; (P[4,2,21] &lt;=&gt; ((P[4,3,20] &amp; South[20]) | (P[4,1,20] &amp; North[20]))) &amp; (P[4,3,21] &lt;=&gt; ((P[4,4,20] &amp; South[20]) | (P[4,2,20] &amp; North[20]) | (P[5,3,20] &amp; West[20]) | (P[3,3,20] &amp; East[20]))) &amp; (P[4,4,21] &lt;=&gt; ((P[4,5,20] &amp; South[20]) | (P[4,3,20] &amp; North[20]))) &amp; (P[4,5,21] &lt;=&gt; ((P[4,4,20] &amp; North[20]) | (P[5,5,20] &amp; West[20]) | (P[3,5,20] &amp; East[20]))) &amp; (P[5,1,21] &lt;=&gt; ((P[6,1,20] &amp; West[20]) | (P[4,1,20] &amp; East[20]))) &amp; (P[5,3,21] &lt;=&gt; ((P[6,3,20] &amp; West[20]) | (P[4,3,20] &amp; East[20]))) &amp; (P[5,5,21] &lt;=&gt; ((P[6,5,20] &amp; West[20]) | (P[4,5,20] &amp; East[20]))) &amp; (P[6,1,21] &lt;=&gt; ((P[7,1,20] &amp; West[20]) | (P[5,1,20] &amp; East[20]))) &amp; (P[6,3,21] &lt;=&gt; ((P[7,3,20] &amp; West[20]) | (P[5,3,20] &amp; East[20]))) &amp; (P[6,5,21] &lt;=&gt; ((P[7,5,20] &amp; West[20]) | (P[5,5,20] &amp; East[20]))) &amp; (P[7,1,21] &lt;=&gt; ((P[7,2,20] &amp; South[20]) | (P[6,1,20] &amp; East[20]))) &amp; (P[7,2,21] &lt;=&gt; ((P[7,3,20] &amp; South[20]) | (P[7,1,20] &amp; North[20]))) &amp; (P[7,3,21] &lt;=&gt; ((P[7,4,20] &amp; South[20]) | (P[7,2,20] &amp; North[20]) | (P[6,3,20] &amp; East[20]))) &amp; (P[7,4,21] &lt;=&gt; ((P[7,5,20] &amp; South[20]) | (P[7,3,20] &amp; North[20]))) &amp; (P[7,5,21] &lt;=&gt; ((P[7,4,20] &amp; North[20]) | (P[6,5,20] &amp; East[20]))) &amp; (North[21] | South[21] | East[21] | West[21]) &amp; (~North[21] | ~South[21]) &amp; (~North[21] | ~East[21]) &amp; (~North[21] | ~West[21]) &amp; (~South[21] | ~East[21]) &amp; (~South[21] | ~West[21]) &amp; (~East[21] | ~West[21]) &amp; (P[1,1,22] &lt;=&gt; (P[1,2,21] &amp; South[21])) &amp; (P[1,2,22] &lt;=&gt; ((P[1,3,21] &amp; South[21]) | (P[1,1,21] &amp; North[21]))) &amp; (P[1,3,22] &lt;=&gt; ((P[1,2,21] &amp; North[21]) | (P[2,3,21] &amp; West[21]))) &amp; (P[1,5,22] &lt;=&gt; (P[2,5,21] &amp; West[21])) &amp; (P[2,3,22] &lt;=&gt; ((P[3,3,21] &amp; West[21]) | (P[1,3,21] &amp; East[21]))) &amp; (P[2,5,22] &lt;=&gt; ((P[3,5,21] &amp; West[21]) | (P[1,5,21] &amp; East[21]))) &amp; (P[3,1,22] &lt;=&gt; (P[4,1,21] &amp; West[21])) &amp; (P[3,3,22] &lt;=&gt; ((P[4,3,21] &amp; West[21]) | (P[2,3,21] &amp; East[21]))) &amp; (P[3,5,22] &lt;=&gt; ((P[4,5,21] &amp; West[21]) | (P[2,5,21] &amp; East[21]))) &amp; (P[4,1,22] &lt;=&gt; ((P[4,2,21] &amp; South[21]) | (P[5,1,21] &amp; West[21]) | (P[3,1,21] &amp; East[21]))) &amp; (P[4,2,22] &lt;=&gt; ((P[4,3,21] &amp; South[21]) | (P[4,1,21] &amp; North[21]))) &amp; (P[4,3,22] &lt;=&gt; ((P[4,4,21] &amp; South[21]) | (P[4,2,21] &amp; North[21]) | (P[5,3,21] &amp; West[21]) | (P[3,3,21] &amp; East[21]))) &amp; (P[4,4,22] &lt;=&gt; ((P[4,5,21] &amp; South[21]) | (P[4,3,21] &amp; North[21]))) &amp; (P[4,5,22] &lt;=&gt; ((P[4,4,21] &amp; North[21]) | (P[5,5,21] &amp; West[21]) | (P[3,5,21] &amp; East[21]))) &amp; (P[5,1,22] &lt;=&gt; ((P[6,1,21] &amp; West[21]) | (P[4,1,21] &amp; East[21]))) &amp; (P[5,3,22] &lt;=&gt; ((P[6,3,21] &amp; West[21]) | (P[4,3,21] &amp; East[21]))) &amp; (P[5,5,22] &lt;=&gt; ((P[6,5,21] &amp; West[21]) | (P[4,5,21] &amp; East[21]))) &amp; (P[6,1,22] &lt;=&gt; ((P[7,1,21] &amp; West[21]) | (P[5,1,21] &amp; East[21]))) &amp; (P[6,3,22] &lt;=&gt; ((P[7,3,21] &amp; West[21]) | (P[5,3,21] &amp; East[21]))) &amp; (P[6,5,22] &lt;=&gt; ((P[7,5,21] &amp; West[21]) | (P[5,5,21] &amp; East[21]))) &amp; (P[7,1,22] &lt;=&gt; ((P[7,2,21] &amp; South[21]) | (P[6,1,21] &amp; East[21]))) &amp; (P[7,2,22] &lt;=&gt; ((P[7,3,21] &amp; South[21]) | (P[7,1,21] &amp; North[21]))) &amp; (P[7,3,22] &lt;=&gt; ((P[7,4,21] &amp; South[21]) | (P[7,2,21] &amp; North[21]) | (P[6,3,21] &amp; East[21]))) &amp; (P[7,4,22] &lt;=&gt; ((P[7,5,21] &amp; South[21]) | (P[7,3,21] &amp; North[21]))) &amp; (P[7,5,22] &lt;=&gt; ((P[7,4,21] &amp; North[21]) | (P[6,5,21] &amp; East[21]))) &amp; (North[22] | South[22] | East[22] | West[22]) &amp; (~North[22] | ~South[22]) &amp; (~North[22] | ~East[22]) &amp; (~North[22] | ~West[22]) &amp; (~South[22] | ~East[22]) &amp; (~South[22] | ~West[22]) &amp; (~East[22] | ~West[22]) &amp; (P[1,1,23] &lt;=&gt; (P[1,2,22] &amp; South[22])) &amp; (P[1,2,23] &lt;=&gt; ((P[1,3,22] &amp; South[22]) | (P[1,1,22] &amp; North[22]))) &amp; (P[1,3,23] &lt;=&gt; ((P[1,2,22] &amp; North[22]) | (P[2,3,22] &amp; West[22]))) &amp; (P[1,5,23] &lt;=&gt; (P[2,5,22] &amp; West[22])) &amp; (P[2,3,23] &lt;=&gt; ((P[3,3,22] &amp; West[22]) | (P[1,3,22] &amp; East[22]))) &amp; (P[2,5,23] &lt;=&gt; ((P[3,5,22] &amp; West[22]) | (P[1,5,22] &amp; East[22]))) &amp; (P[3,1,23] &lt;=&gt; (P[4,1,22] &amp; West[22])) &amp; (P[3,3,23] &lt;=&gt; ((P[4,3,22] &amp; West[22]) | (P[2,3,22] &amp; East[22]))) &amp; (P[3,5,23] &lt;=&gt; ((P[4,5,22] &amp; West[22]) | (P[2,5,22] &amp; East[22]))) &amp; (P[4,1,23] &lt;=&gt; ((P[4,2,22] &amp; South[22]) | (P[5,1,22] &amp; West[22]) | (P[3,1,22] &amp; East[22]))) &amp; (P[4,2,23] &lt;=&gt; ((P[4,3,22] &amp; South[22]) | (P[4,1,22] &amp; North[22]))) &amp; (P[4,3,23] &lt;=&gt; ((P[4,4,22] &amp; South[22]) | (P[4,2,22] &amp; North[22]) | (P[5,3,22] &amp; West[22]) | (P[3,3,22] &amp; East[22]))) &amp; (P[4,4,23] &lt;=&gt; ((P[4,5,22] &amp; South[22]) | (P[4,3,22] &amp; North[22]))) &amp; (P[4,5,23] &lt;=&gt; ((P[4,4,22] &amp; North[22]) | (P[5,5,22] &amp; West[22]) | (P[3,5,22] &amp; East[22]))) &amp; (P[5,1,23] &lt;=&gt; ((P[6,1,22] &amp; West[22]) | (P[4,1,22] &amp; East[22]))) &amp; (P[5,3,23] &lt;=&gt; ((P[6,3,22] &amp; West[22]) | (P[4,3,22] &amp; East[22]))) &amp; (P[5,5,23] &lt;=&gt; ((P[6,5,22] &amp; West[22]) | (P[4,5,22] &amp; East[22]))) &amp; (P[6,1,23] &lt;=&gt; ((P[7,1,22] &amp; West[22]) | (P[5,1,22] &amp; East[22]))) &amp; (P[6,3,23] &lt;=&gt; ((P[7,3,22] &amp; West[22]) | (P[5,3,22] &amp; East[22]))) &amp; (P[6,5,23] &lt;=&gt; ((P[7,5,22] &amp; West[22]) | (P[5,5,22] &amp; East[22]))) &amp; (P[7,1,23] &lt;=&gt; ((P[7,2,22] &amp; South[22]) | (P[6,1,22] &amp; East[22]))) &amp; (P[7,2,23] &lt;=&gt; ((P[7,3,22] &amp; South[22]) | (P[7,1,22] &amp; North[22]))) &amp; (P[7,3,23] &lt;=&gt; ((P[7,4,22] &amp; South[22]) | (P[7,2,22] &amp; North[22]) | (P[6,3,22] &amp; East[22]))) &amp; (P[7,4,23] &lt;=&gt; ((P[7,5,22] &amp; South[22]) | (P[7,3,22] &amp; North[22]))) &amp; (P[7,5,23] &lt;=&gt; ((P[7,4,22] &amp; North[22]) | (P[6,5,22] &amp; East[22]))) &amp; (North[23] | South[23] | East[23] | West[23]) &amp; (~North[23] | ~South[23]) &amp; (~North[23] | ~East[23]) &amp; (~North[23] | ~West[23]) &amp; (~South[23] | ~East[23]) &amp; (~South[23] | ~West[23]) &amp; (~East[23] | ~West[23]) &amp; (P[1,1,24] &lt;=&gt; (P[1,2,23] &amp; South[23])) &amp; (P[1,2,24] &lt;=&gt; ((P[1,3,23] &amp; South[23]) | (P[1,1,23] &amp; North[23]))) &amp; (P[1,3,24] &lt;=&gt; ((P[1,2,23] &amp; North[23]) | (P[2,3,23] &amp; West[23]))) &amp; (P[1,5,24] &lt;=&gt; (P[2,5,23] &amp; West[23])) &amp; (P[2,3,24] &lt;=&gt; ((P[3,3,23] &amp; West[23]) | (P[1,3,23] &amp; East[23]))) &amp; (P[2,5,24] &lt;=&gt; ((P[3,5,23] &amp; West[23]) | (P[1,5,23] &amp; East[23]))) &amp; (P[3,1,24] &lt;=&gt; (P[4,1,23] &amp; West[23])) &amp; (P[3,3,24] &lt;=&gt; ((P[4,3,23] &amp; West[23]) | (P[2,3,23] &amp; East[23]))) &amp; (P[3,5,24] &lt;=&gt; ((P[4,5,23] &amp; West[23]) | (P[2,5,23] &amp; East[23]))) &amp; (P[4,1,24] &lt;=&gt; ((P[4,2,23] &amp; South[23]) | (P[5,1,23] &amp; West[23]) | (P[3,1,23] &amp; East[23]))) &amp; (P[4,2,24] &lt;=&gt; ((P[4,3,23] &amp; South[23]) | (P[4,1,23] &amp; North[23]))) &amp; (P[4,3,24] &lt;=&gt; ((P[4,4,23] &amp; South[23]) | (P[4,2,23] &amp; North[23]) | (P[5,3,23] &amp; West[23]) | (P[3,3,23] &amp; East[23]))) &amp; (P[4,4,24] &lt;=&gt; ((P[4,5,23] &amp; South[23]) | (P[4,3,23] &amp; North[23]))) &amp; (P[4,5,24] &lt;=&gt; ((P[4,4,23] &amp; North[23]) | (P[5,5,23] &amp; West[23]) | (P[3,5,23] &amp; East[23]))) &amp; (P[5,1,24] &lt;=&gt; ((P[6,1,23] &amp; West[23]) | (P[4,1,23] &amp; East[23]))) &amp; (P[5,3,24] &lt;=&gt; ((P[6,3,23] &amp; West[23]) | (P[4,3,23] &amp; East[23]))) &amp; (P[5,5,24] &lt;=&gt; ((P[6,5,23] &amp; West[23]) | (P[4,5,23] &amp; East[23]))) &amp; (P[6,1,24] &lt;=&gt; ((P[7,1,23] &amp; West[23]) | (P[5,1,23] &amp; East[23]))) &amp; (P[6,3,24] &lt;=&gt; ((P[7,3,23] &amp; West[23]) | (P[5,3,23] &amp; East[23]))) &amp; (P[6,5,24] &lt;=&gt; ((P[7,5,23] &amp; West[23]) | (P[5,5,23] &amp; East[23]))) &amp; (P[7,1,24] &lt;=&gt; ((P[7,2,23] &amp; South[23]) | (P[6,1,23] &amp; East[23]))) &amp; (P[7,2,24] &lt;=&gt; ((P[7,3,23] &amp; South[23]) | (P[7,1,23] &amp; North[23]))) &amp; (P[7,3,24] &lt;=&gt; ((P[7,4,23] &amp; South[23]) | (P[7,2,23] &amp; North[23]) | (P[6,3,23] &amp; East[23]))) &amp; (P[7,4,24] &lt;=&gt; ((P[7,5,23] &amp; South[23]) | (P[7,3,23] &amp; North[23]))) &amp; (P[7,5,24] &lt;=&gt; ((P[7,4,23] &amp; North[23]) | (P[6,5,23] &amp; East[23]))) &amp; (North[24] | South[24] | East[24] | West[24]) &amp; (~North[24] | ~South[24]) &amp; (~North[24] | ~East[24]) &amp; (~North[24] | ~West[24]) &amp; (~South[24] | ~East[24]) &amp; (~South[24] | ~West[24]) &amp; (~East[24] | ~West[24]) &amp; (P[1,1,25] &lt;=&gt; (P[1,2,24] &amp; South[24])) &amp; (P[1,2,25] &lt;=&gt; ((P[1,3,24] &amp; South[24]) | (P[1,1,24] &amp; North[24]))) &amp; (P[1,3,25] &lt;=&gt; ((P[1,2,24] &amp; North[24]) | (P[2,3,24] &amp; West[24]))) &amp; (P[1,5,25] &lt;=&gt; (P[2,5,24] &amp; West[24])) &amp; (P[2,3,25] &lt;=&gt; ((P[3,3,24] &amp; West[24]) | (P[1,3,24] &amp; East[24]))) &amp; (P[2,5,25] &lt;=&gt; ((P[3,5,24] &amp; West[24]) | (P[1,5,24] &amp; East[24]))) &amp; (P[3,1,25] &lt;=&gt; (P[4,1,24] &amp; West[24])) &amp; (P[3,3,25] &lt;=&gt; ((P[4,3,24] &amp; West[24]) | (P[2,3,24] &amp; East[24]))) &amp; (P[3,5,25] &lt;=&gt; ((P[4,5,24] &amp; West[24]) | (P[2,5,24] &amp; East[24]))) &amp; (P[4,1,25] &lt;=&gt; ((P[4,2,24] &amp; South[24]) | (P[5,1,24] &amp; West[24]) | (P[3,1,24] &amp; East[24]))) &amp; (P[4,2,25] &lt;=&gt; ((P[4,3,24] &amp; South[24]) | (P[4,1,24] &amp; North[24]))) &amp; (P[4,3,25] &lt;=&gt; ((P[4,4,24] &amp; South[24]) | (P[4,2,24] &amp; North[24]) | (P[5,3,24] &amp; West[24]) | (P[3,3,24] &amp; East[24]))) &amp; (P[4,4,25] &lt;=&gt; ((P[4,5,24] &amp; South[24]) | (P[4,3,24] &amp; North[24]))) &amp; (P[4,5,25] &lt;=&gt; ((P[4,4,24] &amp; North[24]) | (P[5,5,24] &amp; West[24]) | (P[3,5,24] &amp; East[24]))) &amp; (P[5,1,25] &lt;=&gt; ((P[6,1,24] &amp; West[24]) | (P[4,1,24] &amp; East[24]))) &amp; (P[5,3,25] &lt;=&gt; ((P[6,3,24] &amp; West[24]) | (P[4,3,24] &amp; East[24]))) &amp; (P[5,5,25] &lt;=&gt; ((P[6,5,24] &amp; West[24]) | (P[4,5,24] &amp; East[24]))) &amp; (P[6,1,25] &lt;=&gt; ((P[7,1,24] &amp; West[24]) | (P[5,1,24] &amp; East[24]))) &amp; (P[6,3,25] &lt;=&gt; ((P[7,3,24] &amp; West[24]) | (P[5,3,24] &amp; East[24]))) &amp; (P[6,5,25] &lt;=&gt; ((P[7,5,24] &amp; West[24]) | (P[5,5,24] &amp; East[24]))) &amp; (P[7,1,25] &lt;=&gt; ((P[7,2,24] &amp; South[24]) | (P[6,1,24] &amp; East[24]))) &amp; (P[7,2,25] &lt;=&gt; ((P[7,3,24] &amp; South[24]) | (P[7,1,24] &amp; North[24]))) &amp; (P[7,3,25] &lt;=&gt; ((P[7,4,24] &amp; South[24]) | (P[7,2,24] &amp; North[24]) | (P[6,3,24] &amp; East[24]))) &amp; (P[7,4,25] &lt;=&gt; ((P[7,5,24] &amp; South[24]) | (P[7,3,24] &amp; North[24]))) &amp; (P[7,5,25] &lt;=&gt; ((P[7,4,24] &amp; North[24]) | (P[6,5,24] &amp; East[24]))) &amp; (North[25] | South[25] | East[25] | West[25]) &amp; (~North[25] | ~South[25]) &amp; (~North[25] | ~East[25]) &amp; (~North[25] | ~West[25]) &amp; (~South[25] | ~East[25]) &amp; (~South[25] | ~West[25]) &amp; (~East[25] | ~West[25]) &amp; (P[1,1,26] &lt;=&gt; (P[1,2,25] &amp; South[25])) &amp; (P[1,2,26] &lt;=&gt; ((P[1,3,25] &amp; South[25]) | (P[1,1,25] &amp; North[25]))) &amp; (P[1,3,26] &lt;=&gt; ((P[1,2,25] &amp; North[25]) | (P[2,3,25] &amp; West[25]))) &amp; (P[1,5,26] &lt;=&gt; (P[2,5,25] &amp; West[25])) &amp; (P[2,3,26] &lt;=&gt; ((P[3,3,25] &amp; West[25]) | (P[1,3,25] &amp; East[25]))) &amp; (P[2,5,26] &lt;=&gt; ((P[3,5,25] &amp; West[25]) | (P[1,5,25] &amp; East[25]))) &amp; (P[3,1,26] &lt;=&gt; (P[4,1,25] &amp; West[25])) &amp; (P[3,3,26] &lt;=&gt; ((P[4,3,25] &amp; West[25]) | (P[2,3,25] &amp; East[25]))) &amp; (P[3,5,26] &lt;=&gt; ((P[4,5,25] &amp; West[25]) | (P[2,5,25] &amp; East[25]))) &amp; (P[4,1,26] &lt;=&gt; ((P[4,2,25] &amp; South[25]) | (P[5,1,25] &amp; West[25]) | (P[3,1,25] &amp; East[25]))) &amp; (P[4,2,26] &lt;=&gt; ((P[4,3,25] &amp; South[25]) | (P[4,1,25] &amp; North[25]))) &amp; (P[4,3,26] &lt;=&gt; ((P[4,4,25] &amp; South[25]) | (P[4,2,25] &amp; North[25]) | (P[5,3,25] &amp; West[25]) | (P[3,3,25] &amp; East[25]))) &amp; (P[4,4,26] &lt;=&gt; ((P[4,5,25] &amp; South[25]) | (P[4,3,25] &amp; North[25]))) &amp; (P[4,5,26] &lt;=&gt; ((P[4,4,25] &amp; North[25]) | (P[5,5,25] &amp; West[25]) | (P[3,5,25] &amp; East[25]))) &amp; (P[5,1,26] &lt;=&gt; ((P[6,1,25] &amp; West[25]) | (P[4,1,25] &amp; East[25]))) &amp; (P[5,3,26] &lt;=&gt; ((P[6,3,25] &amp; West[25]) | (P[4,3,25] &amp; East[25]))) &amp; (P[5,5,26] &lt;=&gt; ((P[6,5,25] &amp; West[25]) | (P[4,5,25] &amp; East[25]))) &amp; (P[6,1,26] &lt;=&gt; ((P[7,1,25] &amp; West[25]) | (P[5,1,25] &amp; East[25]))) &amp; (P[6,3,26] &lt;=&gt; ((P[7,3,25] &amp; West[25]) | (P[5,3,25] &amp; East[25]))) &amp; (P[6,5,26] &lt;=&gt; ((P[7,5,25] &amp; West[25]) | (P[5,5,25] &amp; East[25]))) &amp; (P[7,1,26] &lt;=&gt; ((P[7,2,25] &amp; South[25]) | (P[6,1,25] &amp; East[25]))) &amp; (P[7,2,26] &lt;=&gt; ((P[7,3,25] &amp; South[25]) | (P[7,1,25] &amp; North[25]))) &amp; (P[7,3,26] &lt;=&gt; ((P[7,4,25] &amp; South[25]) | (P[7,2,25] &amp; North[25]) | (P[6,3,25] &amp; East[25]))) &amp; (P[7,4,26] &lt;=&gt; ((P[7,5,25] &amp; South[25]) | (P[7,3,25] &amp; North[25]))) &amp; (P[7,5,26] &lt;=&gt; ((P[7,4,25] &amp; North[25]) | (P[6,5,25] &amp; East[25]))) &amp; (North[26] | South[26] | East[26] | West[26]) &amp; (~North[26] | ~South[26]) &amp; (~North[26] | ~East[26]) &amp; (~North[26] | ~West[26]) &amp; (~South[26] | ~East[26]) &amp; (~South[26] | ~West[26]) &amp; (~East[26] | ~West[26]) &amp; (P[1,1,27] &lt;=&gt; (P[1,2,26] &amp; South[26])) &amp; (P[1,2,27] &lt;=&gt; ((P[1,3,26] &amp; South[26]) | (P[1,1,26] &amp; North[26]))) &amp; (P[1,3,27] &lt;=&gt; ((P[1,2,26] &amp; North[26]) | (P[2,3,26] &amp; West[26]))) &amp; (P[1,5,27] &lt;=&gt; (P[2,5,26] &amp; West[26])) &amp; (P[2,3,27] &lt;=&gt; ((P[3,3,26] &amp; West[26]) | (P[1,3,26] &amp; East[26]))) &amp; (P[2,5,27] &lt;=&gt; ((P[3,5,26] &amp; West[26]) | (P[1,5,26] &amp; East[26]))) &amp; (P[3,1,27] &lt;=&gt; (P[4,1,26] &amp; West[26])) &amp; (P[3,3,27] &lt;=&gt; ((P[4,3,26] &amp; West[26]) | (P[2,3,26] &amp; East[26]))) &amp; (P[3,5,27] &lt;=&gt; ((P[4,5,26] &amp; West[26]) | (P[2,5,26] &amp; East[26]))) &amp; (P[4,1,27] &lt;=&gt; ((P[4,2,26] &amp; South[26]) | (P[5,1,26] &amp; West[26]) | (P[3,1,26] &amp; East[26]))) &amp; (P[4,2,27] &lt;=&gt; ((P[4,3,26] &amp; South[26]) | (P[4,1,26] &amp; North[26]))) &amp; (P[4,3,27] &lt;=&gt; ((P[4,4,26] &amp; South[26]) | (P[4,2,26] &amp; North[26]) | (P[5,3,26] &amp; West[26]) | (P[3,3,26] &amp; East[26]))) &amp; (P[4,4,27] &lt;=&gt; ((P[4,5,26] &amp; South[26]) | (P[4,3,26] &amp; North[26]))) &amp; (P[4,5,27] &lt;=&gt; ((P[4,4,26] &amp; North[26]) | (P[5,5,26] &amp; West[26]) | (P[3,5,26] &amp; East[26]))) &amp; (P[5,1,27] &lt;=&gt; ((P[6,1,26] &amp; West[26]) | (P[4,1,26] &amp; East[26]))) &amp; (P[5,3,27] &lt;=&gt; ((P[6,3,26] &amp; West[26]) | (P[4,3,26] &amp; East[26]))) &amp; (P[5,5,27] &lt;=&gt; ((P[6,5,26] &amp; West[26]) | (P[4,5,26] &amp; East[26]))) &amp; (P[6,1,27] &lt;=&gt; ((P[7,1,26] &amp; West[26]) | (P[5,1,26] &amp; East[26]))) &amp; (P[6,3,27] &lt;=&gt; ((P[7,3,26] &amp; West[26]) | (P[5,3,26] &amp; East[26]))) &amp; (P[6,5,27] &lt;=&gt; ((P[7,5,26] &amp; West[26]) | (P[5,5,26] &amp; East[26]))) &amp; (P[7,1,27] &lt;=&gt; ((P[7,2,26] &amp; South[26]) | (P[6,1,26] &amp; East[26]))) &amp; (P[7,2,27] &lt;=&gt; ((P[7,3,26] &amp; South[26]) | (P[7,1,26] &amp; North[26]))) &amp; (P[7,3,27] &lt;=&gt; ((P[7,4,26] &amp; South[26]) | (P[7,2,26] &amp; North[26]) | (P[6,3,26] &amp; East[26]))) &amp; (P[7,4,27] &lt;=&gt; ((P[7,5,26] &amp; South[26]) | (P[7,3,26] &amp; North[26]))) &amp; (P[7,5,27] &lt;=&gt; ((P[7,4,26] &amp; North[26]) | (P[6,5,26] &amp; East[26]))) &amp; (North[27] | South[27] | East[27] | West[27]) &amp; (~North[27] | ~South[27]) &amp; (~North[27] | ~East[27]) &amp; (~North[27] | ~West[27]) &amp; (~South[27] | ~East[27]) &amp; (~South[27] | ~West[27]) &amp; (~East[27] | ~West[27]) &amp; (P[1,1,28] &lt;=&gt; (P[1,2,27] &amp; South[27])) &amp; (P[1,2,28] &lt;=&gt; ((P[1,3,27] &amp; South[27]) | (P[1,1,27] &amp; North[27]))) &amp; (P[1,3,28] &lt;=&gt; ((P[1,2,27] &amp; North[27]) | (P[2,3,27] &amp; West[27]))) &amp; (P[1,5,28] &lt;=&gt; (P[2,5,27] &amp; West[27])) &amp; (P[2,3,28] &lt;=&gt; ((P[3,3,27] &amp; West[27]) | (P[1,3,27] &amp; East[27]))) &amp; (P[2,5,28] &lt;=&gt; ((P[3,5,27] &amp; West[27]) | (P[1,5,27] &amp; East[27]))) &amp; (P[3,1,28] &lt;=&gt; (P[4,1,27] &amp; West[27])) &amp; (P[3,3,28] &lt;=&gt; ((P[4,3,27] &amp; West[27]) | (P[2,3,27] &amp; East[27]))) &amp; (P[3,5,28] &lt;=&gt; ((P[4,5,27] &amp; West[27]) | (P[2,5,27] &amp; East[27]))) &amp; (P[4,1,28] &lt;=&gt; ((P[4,2,27] &amp; South[27]) | (P[5,1,27] &amp; West[27]) | (P[3,1,27] &amp; East[27]))) &amp; (P[4,2,28] &lt;=&gt; ((P[4,3,27] &amp; South[27]) | (P[4,1,27] &amp; North[27]))) &amp; (P[4,3,28] &lt;=&gt; ((P[4,4,27] &amp; South[27]) | (P[4,2,27] &amp; North[27]) | (P[5,3,27] &amp; West[27]) | (P[3,3,27] &amp; East[27]))) &amp; (P[4,4,28] &lt;=&gt; ((P[4,5,27] &amp; South[27]) | (P[4,3,27] &amp; North[27]))) &amp; (P[4,5,28] &lt;=&gt; ((P[4,4,27] &amp; North[27]) | (P[5,5,27] &amp; West[27]) | (P[3,5,27] &amp; East[27]))) &amp; (P[5,1,28] &lt;=&gt; ((P[6,1,27] &amp; West[27]) | (P[4,1,27] &amp; East[27]))) &amp; (P[5,3,28] &lt;=&gt; ((P[6,3,27] &amp; West[27]) | (P[4,3,27] &amp; East[27]))) &amp; (P[5,5,28] &lt;=&gt; ((P[6,5,27] &amp; West[27]) | (P[4,5,27] &amp; East[27]))) &amp; (P[6,1,28] &lt;=&gt; ((P[7,1,27] &amp; West[27]) | (P[5,1,27] &amp; East[27]))) &amp; (P[6,3,28] &lt;=&gt; ((P[7,3,27] &amp; West[27]) | (P[5,3,27] &amp; East[27]))) &amp; (P[6,5,28] &lt;=&gt; ((P[7,5,27] &amp; West[27]) | (P[5,5,27] &amp; East[27]))) &amp; (P[7,1,28] &lt;=&gt; ((P[7,2,27] &amp; South[27]) | (P[6,1,27] &amp; East[27]))) &amp; (P[7,2,28] &lt;=&gt; ((P[7,3,27] &amp; South[27]) | (P[7,1,27] &amp; North[27]))) &amp; (P[7,3,28] &lt;=&gt; ((P[7,4,27] &amp; South[27]) | (P[7,2,27] &amp; North[27]) | (P[6,3,27] &amp; East[27]))) &amp; (P[7,4,28] &lt;=&gt; ((P[7,5,27] &amp; South[27]) | (P[7,3,27] &amp; North[27]))) &amp; (P[7,5,28] &lt;=&gt; ((P[7,4,27] &amp; North[27]) | (P[6,5,27] &amp; East[27]))) &amp; (P[1,1,0] | P[1,1,1] | P[1,1,2] | P[1,1,3] | P[1,1,4] | P[1,1,5] | P[1,1,6] | P[1,1,7] | P[1,1,8] | P[1,1,9] | P[1,1,10] | P[1,1,11] | P[1,1,12] | P[1,1,13] | P[1,1,14] | P[1,1,15] | P[1,1,16] | P[1,1,17] | P[1,1,18] | P[1,1,19] | P[1,1,20] | P[1,1,21] | P[1,1,22] | P[1,1,23] | P[1,1,24] | P[1,1,25] | P[1,1,26] | P[1,1,27]) &amp; (P[1,2,0] | P[1,2,1] | P[1,2,2] | P[1,2,3] | P[1,2,4] | P[1,2,5] | P[1,2,6] | P[1,2,7] | P[1,2,8] | P[1,2,9] | P[1,2,10] | P[1,2,11] | P[1,2,12] | P[1,2,13] | P[1,2,14] | P[1,2,15] | P[1,2,16] | P[1,2,17] | P[1,2,18] | P[1,2,19] | P[1,2,20] | P[1,2,21] | P[1,2,22] | P[1,2,23] | P[1,2,24] | P[1,2,25] | P[1,2,26] | P[1,2,27]) &amp; (P[1,5,0] | P[1,5,1] | P[1,5,2] | P[1,5,3] | P[1,5,4] | P[1,5,5] | P[1,5,6] | P[1,5,7] | P[1,5,8] | P[1,5,9] | P[1,5,10] | P[1,5,11] | P[1,5,12] | P[1,5,13] | P[1,5,14] | P[1,5,15] | P[1,5,16] | P[1,5,17] | P[1,5,18] | P[1,5,19] | P[1,5,20] | P[1,5,21] | P[1,5,22] | P[1,5,23] | P[1,5,24] | P[1,5,25] | P[1,5,26] | P[1,5,27]) &amp; (P[2,5,0] | P[2,5,1] | P[2,5,2] | P[2,5,3] | P[2,5,4] | P[2,5,5] | P[2,5,6] | P[2,5,7] | P[2,5,8] | P[2,5,9] | P[2,5,10] | P[2,5,11] | P[2,5,12] | P[2,5,13] | P[2,5,14] | P[2,5,15] | P[2,5,16] | P[2,5,17] | P[2,5,18] | P[2,5,19] | P[2,5,20] | P[2,5,21] | P[2,5,22] | P[2,5,23] | P[2,5,24] | P[2,5,25] | P[2,5,26] | P[2,5,27]) &amp; (P[3,1,0] | P[3,1,1] | P[3,1,2] | P[3,1,3] | P[3,1,4] | P[3,1,5] | P[3,1,6] | P[3,1,7] | P[3,1,8] | P[3,1,9] | P[3,1,10] | P[3,1,11] | P[3,1,12] | P[3,1,13] | P[3,1,14] | P[3,1,15] | P[3,1,16] | P[3,1,17] | P[3,1,18] | P[3,1,19] | P[3,1,20] | P[3,1,21] | P[3,1,22] | P[3,1,23] | P[3,1,24] | P[3,1,25] | P[3,1,26] | P[3,1,27]) &amp; (P[4,4,0] | P[4,4,1] | P[4,4,2] | P[4,4,3] | P[4,4,4] | P[4,4,5] | P[4,4,6] | P[4,4,7] | P[4,4,8] | P[4,4,9] | P[4,4,10] | P[4,4,11] | P[4,4,12] | P[4,4,13] | P[4,4,14] | P[4,4,15] | P[4,4,16] | P[4,4,17] | P[4,4,18] | P[4,4,19] | P[4,4,20] | P[4,4,21] | P[4,4,22] | P[4,4,23] | P[4,4,24] | P[4,4,25] | P[4,4,26] | P[4,4,27]) &amp; (P[6,5,0] | P[6,5,1] | P[6,5,2] | P[6,5,3] | P[6,5,4] | P[6,5,5] | P[6,5,6] | P[6,5,7] | P[6,5,8] | P[6,5,9] | P[6,5,10] | P[6,5,11] | P[6,5,12] | P[6,5,13] | P[6,5,14] | P[6,5,15] | P[6,5,16] | P[6,5,17] | P[6,5,18] | P[6,5,19] | P[6,5,20] | P[6,5,21] | P[6,5,22] | P[6,5,23] | P[6,5,24] | P[6,5,25] | P[6,5,26] | P[6,5,27]) &amp; (P[7,1,0] | P[7,1,1] | P[7,1,2] | P[7,1,3] | P[7,1,4] | P[7,1,5] | P[7,1,6] | P[7,1,7] | P[7,1,8] | P[7,1,9] | P[7,1,10] | P[7,1,11] | P[7,1,12] | P[7,1,13] | P[7,1,14] | P[7,1,15] | P[7,1,16] | P[7,1,17] | P[7,1,18] | P[7,1,19] | P[7,1,20] | P[7,1,21] | P[7,1,22] | P[7,1,23] | P[7,1,24] | P[7,1,25] | P[7,1,26] | P[7,1,27]) &amp; (P[7,2,0] | P[7,2,1] | P[7,2,2] | P[7,2,3] | P[7,2,4] | P[7,2,5] | P[7,2,6] | P[7,2,7] | P[7,2,8] | P[7,2,9] | P[7,2,10] | P[7,2,11] | P[7,2,12] | P[7,2,13] | P[7,2,14] | P[7,2,15] | P[7,2,16] | P[7,2,17] | P[7,2,18] | P[7,2,19] | P[7,2,20] | P[7,2,21] | P[7,2,22] | P[7,2,23] | P[7,2,24] | P[7,2,25] | P[7,2,26] | P[7,2,27]) &amp; (P[7,5,0] | P[7,5,1] | P[7,5,2] | P[7,5,3] | P[7,5,4] | P[7,5,5] | P[7,5,6] | P[7,5,7] | P[7,5,8] | P[7,5,9] | P[7,5,10] | P[7,5,11] | P[7,5,12] | P[7,5,13] | P[7,5,14] | P[7,5,15] | P[7,5,16] | P[7,5,17] | P[7,5,18] | P[7,5,19] | P[7,5,20] | P[7,5,21] | P[7,5,22] | P[7,5,23] | P[7,5,24] | P[7,5,25] | P[7,5,26] | P[7,5,27]))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CB174E-E0B4-56E8-E3B4-7BC1FDBA76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23" t="5268"/>
          <a:stretch>
            <a:fillRect/>
          </a:stretch>
        </p:blipFill>
        <p:spPr>
          <a:xfrm>
            <a:off x="3924299" y="1162702"/>
            <a:ext cx="3533775" cy="258263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E718DFF-99B8-1937-9FED-F534804270AA}"/>
                  </a:ext>
                </a:extLst>
              </p14:cNvPr>
              <p14:cNvContentPartPr/>
              <p14:nvPr/>
            </p14:nvContentPartPr>
            <p14:xfrm>
              <a:off x="9964080" y="3740760"/>
              <a:ext cx="1344240" cy="3008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E718DFF-99B8-1937-9FED-F534804270A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54720" y="3731400"/>
                <a:ext cx="1362960" cy="3027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07672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accel="40000" decel="6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06AB4-4BE6-A27C-9FB6-F7E6D4E23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8DCDE-1B77-68ED-E8A8-8FB763B77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4ACCF3-4BCC-27EF-4E73-47F7CFFDB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6809921" cy="1500187"/>
          </a:xfrm>
        </p:spPr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From Propositional Logic to Classical Planning</a:t>
            </a:r>
          </a:p>
        </p:txBody>
      </p:sp>
    </p:spTree>
    <p:extLst>
      <p:ext uri="{BB962C8B-B14F-4D97-AF65-F5344CB8AC3E}">
        <p14:creationId xmlns:p14="http://schemas.microsoft.com/office/powerpoint/2010/main" val="2311823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6E5A5-9DB0-02AD-EE43-10F91A6D7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48EBA-7B0E-20F4-8086-742C83294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FA226E-8C0B-B46C-4E37-2652CB1F030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For the blocks world predicate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𝑜𝑛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𝑏𝑙𝑜𝑐𝑘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𝑏𝑙𝑜𝑐𝑘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2)</m:t>
                    </m:r>
                  </m:oMath>
                </a14:m>
                <a:r>
                  <a:rPr lang="en-US" dirty="0"/>
                  <a:t> how many grounded atoms (facts), do we have with 4 block objects?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FA226E-8C0B-B46C-4E37-2652CB1F03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47B9071-6699-37D3-8E54-317C1BD7A34D}"/>
                  </a:ext>
                </a:extLst>
              </p14:cNvPr>
              <p14:cNvContentPartPr/>
              <p14:nvPr/>
            </p14:nvContentPartPr>
            <p14:xfrm>
              <a:off x="445680" y="650880"/>
              <a:ext cx="10578600" cy="5871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47B9071-6699-37D3-8E54-317C1BD7A34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6320" y="641520"/>
                <a:ext cx="10597320" cy="5889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25283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FD402-7DA7-9AC5-EECE-64B6A076E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First-Order Logic and Grounding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8C6279-01E0-0C7E-8523-082D3E16C48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</p:spPr>
            <p:txBody>
              <a:bodyPr/>
              <a:lstStyle/>
              <a:p>
                <a:r>
                  <a:rPr lang="en-US" dirty="0"/>
                  <a:t>We're not going to get into first order logic, but it has some ideas that we'll use in planning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Objects (things not Boolean symbols)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Predicate functions (input objects, evaluate to Boolean)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Variables and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∀ 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Solving first-order logic problems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Not magic 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 Still need to </a:t>
                </a:r>
                <a:r>
                  <a:rPr lang="en-US" dirty="0">
                    <a:solidFill>
                      <a:srgbClr val="7030A0"/>
                    </a:solidFill>
                    <a:sym typeface="Wingdings" panose="05000000000000000000" pitchFamily="2" charset="2"/>
                  </a:rPr>
                  <a:t>ground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predicates and objects into propositional logic symbols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8C6279-01E0-0C7E-8523-082D3E16C48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  <a:blipFill>
                <a:blip r:embed="rId2"/>
                <a:stretch>
                  <a:fillRect l="-1217" t="-5090" b="-1703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2FB8627-4984-2018-7AAC-3556132A9202}"/>
                  </a:ext>
                </a:extLst>
              </p14:cNvPr>
              <p14:cNvContentPartPr/>
              <p14:nvPr/>
            </p14:nvContentPartPr>
            <p14:xfrm>
              <a:off x="553680" y="2455920"/>
              <a:ext cx="8678880" cy="3837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2FB8627-4984-2018-7AAC-3556132A920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4320" y="2446560"/>
                <a:ext cx="8697600" cy="3855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06252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F9D31-3903-3841-AD9B-44285D627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Search, Logic, and Classical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C9F4E2-1B8C-9640-87A7-1F295994F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1209841" cy="2039539"/>
          </a:xfrm>
        </p:spPr>
        <p:txBody>
          <a:bodyPr/>
          <a:lstStyle/>
          <a:p>
            <a:r>
              <a:rPr lang="en-US" dirty="0"/>
              <a:t>State-space Search Planning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Assumes actions and transitions are provided for you, s’ = result(s, a)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State changes as you take actions</a:t>
            </a:r>
          </a:p>
          <a:p>
            <a:endParaRPr lang="en-US" sz="800" dirty="0"/>
          </a:p>
          <a:p>
            <a:r>
              <a:rPr lang="en-US" dirty="0"/>
              <a:t>Propositional Logic Planning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Can reason about what actions are possible and their effects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Represent world with only Boolean symbols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Different symbols for different time points</a:t>
            </a:r>
          </a:p>
          <a:p>
            <a:endParaRPr lang="en-US" sz="800" dirty="0">
              <a:solidFill>
                <a:schemeClr val="tx1"/>
              </a:solidFill>
            </a:endParaRPr>
          </a:p>
          <a:p>
            <a:r>
              <a:rPr lang="en-US" dirty="0"/>
              <a:t>Classical Planning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Can reason about what actions are possible and their effects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State changes as you take actions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315B217-4416-4325-DAA1-65603DAE0564}"/>
                  </a:ext>
                </a:extLst>
              </p14:cNvPr>
              <p14:cNvContentPartPr/>
              <p14:nvPr/>
            </p14:nvContentPartPr>
            <p14:xfrm>
              <a:off x="181800" y="1062720"/>
              <a:ext cx="10367640" cy="5427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315B217-4416-4325-DAA1-65603DAE056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2440" y="1053360"/>
                <a:ext cx="10386360" cy="544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258022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3D13A-DB0F-63C2-E9B7-582399289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F2920-11C6-8F20-1493-9D02D5F68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AE8DDB-AB37-0D9E-FA3D-17E9A3D710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851243" cy="1500187"/>
          </a:xfrm>
        </p:spPr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Classical Planning (or Symbolic Planning)</a:t>
            </a:r>
            <a:br>
              <a:rPr lang="en-US" sz="4800" dirty="0">
                <a:solidFill>
                  <a:schemeClr val="accent1"/>
                </a:solidFill>
              </a:rPr>
            </a:br>
            <a:r>
              <a:rPr lang="en-US" sz="4800" dirty="0">
                <a:solidFill>
                  <a:schemeClr val="accent1"/>
                </a:solidFill>
              </a:rPr>
              <a:t>Representation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0CFD17B-96B3-C5DD-EB91-A81B1F8AC420}"/>
                  </a:ext>
                </a:extLst>
              </p14:cNvPr>
              <p14:cNvContentPartPr/>
              <p14:nvPr/>
            </p14:nvContentPartPr>
            <p14:xfrm>
              <a:off x="578520" y="265680"/>
              <a:ext cx="11536920" cy="58240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0CFD17B-96B3-C5DD-EB91-A81B1F8AC4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9160" y="256320"/>
                <a:ext cx="11555640" cy="584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25095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1BAB3-3B63-304E-B966-852DB7BF3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of Classical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DAFF5-5739-F24D-AD64-7EB217E6A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204472" cy="2039539"/>
          </a:xfrm>
        </p:spPr>
        <p:txBody>
          <a:bodyPr/>
          <a:lstStyle/>
          <a:p>
            <a:r>
              <a:rPr lang="en-US" dirty="0"/>
              <a:t>Represent objects/values separately from the state </a:t>
            </a:r>
            <a:r>
              <a:rPr lang="en-US" dirty="0">
                <a:solidFill>
                  <a:srgbClr val="7030A0"/>
                </a:solidFill>
              </a:rPr>
              <a:t>(instances)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Define </a:t>
            </a:r>
            <a:r>
              <a:rPr lang="en-US" dirty="0">
                <a:solidFill>
                  <a:srgbClr val="7030A0"/>
                </a:solidFill>
              </a:rPr>
              <a:t>predicates</a:t>
            </a:r>
            <a:r>
              <a:rPr lang="en-US" dirty="0"/>
              <a:t> as true/false functions over the objects </a:t>
            </a:r>
            <a:r>
              <a:rPr lang="en-US" dirty="0">
                <a:solidFill>
                  <a:srgbClr val="7030A0"/>
                </a:solidFill>
              </a:rPr>
              <a:t>(propositions)</a:t>
            </a:r>
          </a:p>
          <a:p>
            <a:endParaRPr lang="en-US" dirty="0"/>
          </a:p>
          <a:p>
            <a:r>
              <a:rPr lang="en-US" dirty="0"/>
              <a:t>States are conjunctions of predicates</a:t>
            </a:r>
          </a:p>
          <a:p>
            <a:endParaRPr lang="en-US" dirty="0"/>
          </a:p>
          <a:p>
            <a:r>
              <a:rPr lang="en-US" dirty="0"/>
              <a:t>Goals are conjunctions of predicates</a:t>
            </a:r>
          </a:p>
          <a:p>
            <a:endParaRPr lang="en-US" dirty="0"/>
          </a:p>
          <a:p>
            <a:r>
              <a:rPr lang="en-US" dirty="0"/>
              <a:t>Operators </a:t>
            </a:r>
            <a:r>
              <a:rPr lang="en-US" dirty="0">
                <a:solidFill>
                  <a:srgbClr val="7030A0"/>
                </a:solidFill>
              </a:rPr>
              <a:t>(actions)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2BB2C7E-4848-FE46-8018-3DA3659A298C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7733114" y="6490869"/>
            <a:ext cx="38851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57FE54DC-BB47-DE4F-AD11-9E81A0957961}"/>
              </a:ext>
            </a:extLst>
          </p:cNvPr>
          <p:cNvSpPr>
            <a:spLocks noChangeAspect="1"/>
          </p:cNvSpPr>
          <p:nvPr/>
        </p:nvSpPr>
        <p:spPr>
          <a:xfrm>
            <a:off x="8126903" y="5524697"/>
            <a:ext cx="835945" cy="902673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800228-564F-DA4F-A121-38E9F98307F7}"/>
              </a:ext>
            </a:extLst>
          </p:cNvPr>
          <p:cNvSpPr>
            <a:spLocks noChangeAspect="1"/>
          </p:cNvSpPr>
          <p:nvPr/>
        </p:nvSpPr>
        <p:spPr>
          <a:xfrm>
            <a:off x="9336217" y="5524697"/>
            <a:ext cx="835945" cy="902673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2EAF80-CE2B-4041-881C-0654F1FAB90F}"/>
              </a:ext>
            </a:extLst>
          </p:cNvPr>
          <p:cNvSpPr>
            <a:spLocks noChangeAspect="1"/>
          </p:cNvSpPr>
          <p:nvPr/>
        </p:nvSpPr>
        <p:spPr>
          <a:xfrm>
            <a:off x="10547369" y="5526863"/>
            <a:ext cx="835945" cy="902673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A3DE684-E0F2-F449-9C52-399C82531F53}"/>
              </a:ext>
            </a:extLst>
          </p:cNvPr>
          <p:cNvGrpSpPr/>
          <p:nvPr/>
        </p:nvGrpSpPr>
        <p:grpSpPr>
          <a:xfrm>
            <a:off x="9153825" y="4281549"/>
            <a:ext cx="1148083" cy="1158672"/>
            <a:chOff x="4399967" y="1188457"/>
            <a:chExt cx="468619" cy="39421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E69B306-F4C4-004A-B143-60D96D11AF2B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B57717C-C22D-EF4E-B143-4AFA86E9AE83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BC2871F-0913-CD47-8836-4D9BE5899176}"/>
              </a:ext>
            </a:extLst>
          </p:cNvPr>
          <p:cNvSpPr txBox="1"/>
          <p:nvPr/>
        </p:nvSpPr>
        <p:spPr>
          <a:xfrm>
            <a:off x="8371219" y="582870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C15FE7-50A8-974D-8975-F65D4FB564DA}"/>
              </a:ext>
            </a:extLst>
          </p:cNvPr>
          <p:cNvSpPr txBox="1"/>
          <p:nvPr/>
        </p:nvSpPr>
        <p:spPr>
          <a:xfrm>
            <a:off x="9615819" y="582973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18CD57-51E1-3A41-BA3D-042414E99420}"/>
              </a:ext>
            </a:extLst>
          </p:cNvPr>
          <p:cNvSpPr txBox="1"/>
          <p:nvPr/>
        </p:nvSpPr>
        <p:spPr>
          <a:xfrm>
            <a:off x="10809619" y="5829736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A0872A-ABCD-224C-A59B-D8E5CE1DB5D2}"/>
              </a:ext>
            </a:extLst>
          </p:cNvPr>
          <p:cNvSpPr txBox="1"/>
          <p:nvPr/>
        </p:nvSpPr>
        <p:spPr>
          <a:xfrm>
            <a:off x="10396541" y="4622204"/>
            <a:ext cx="1202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Robot Arm</a:t>
            </a:r>
          </a:p>
        </p:txBody>
      </p:sp>
    </p:spTree>
    <p:extLst>
      <p:ext uri="{BB962C8B-B14F-4D97-AF65-F5344CB8AC3E}">
        <p14:creationId xmlns:p14="http://schemas.microsoft.com/office/powerpoint/2010/main" val="823371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8E1A-240A-3462-A5B8-23316D4D9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C854A-C59D-4FF4-E06A-4A00677C8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33282D-8512-EE84-C901-1123D6FEDA3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</p:spPr>
            <p:txBody>
              <a:bodyPr/>
              <a:lstStyle/>
              <a:p>
                <a:r>
                  <a:rPr lang="en-US" dirty="0"/>
                  <a:t>Classical planning for blocks world. For the start state below, which facts are part of the state representation? Select all that apply</a:t>
                </a:r>
                <a:endParaRPr lang="en-US" dirty="0">
                  <a:solidFill>
                    <a:srgbClr val="7030A0"/>
                  </a:solidFill>
                </a:endParaRPr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     1) In-Hand(C)</a:t>
                </a:r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     2)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dirty="0" err="1">
                    <a:solidFill>
                      <a:srgbClr val="7030A0"/>
                    </a:solidFill>
                  </a:rPr>
                  <a:t>On</a:t>
                </a:r>
                <a:r>
                  <a:rPr lang="en-US" dirty="0">
                    <a:solidFill>
                      <a:srgbClr val="7030A0"/>
                    </a:solidFill>
                  </a:rPr>
                  <a:t>-Table(A)</a:t>
                </a:r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     3) On-Table(B)</a:t>
                </a:r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     4)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dirty="0" err="1">
                    <a:solidFill>
                      <a:srgbClr val="7030A0"/>
                    </a:solidFill>
                  </a:rPr>
                  <a:t>On</a:t>
                </a:r>
                <a:r>
                  <a:rPr lang="en-US" dirty="0">
                    <a:solidFill>
                      <a:srgbClr val="7030A0"/>
                    </a:solidFill>
                  </a:rPr>
                  <a:t>-Table(C)</a:t>
                </a:r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     5)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On-Block(B,C) </a:t>
                </a:r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     6) On-Block(A,B)</a:t>
                </a:r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     7)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dirty="0" err="1">
                    <a:solidFill>
                      <a:srgbClr val="7030A0"/>
                    </a:solidFill>
                  </a:rPr>
                  <a:t>HandEmpty</a:t>
                </a:r>
                <a:r>
                  <a:rPr lang="en-US" dirty="0">
                    <a:solidFill>
                      <a:srgbClr val="7030A0"/>
                    </a:solidFill>
                  </a:rPr>
                  <a:t>()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33282D-8512-EE84-C901-1123D6FEDA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  <a:blipFill>
                <a:blip r:embed="rId2"/>
                <a:stretch>
                  <a:fillRect l="-1217" t="-5090" b="-126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6C2BED34-2F5C-1CDA-FFF0-E2541F5BAFBD}"/>
              </a:ext>
            </a:extLst>
          </p:cNvPr>
          <p:cNvGrpSpPr>
            <a:grpSpLocks noChangeAspect="1"/>
          </p:cNvGrpSpPr>
          <p:nvPr/>
        </p:nvGrpSpPr>
        <p:grpSpPr>
          <a:xfrm>
            <a:off x="7658740" y="2190215"/>
            <a:ext cx="3752211" cy="2161473"/>
            <a:chOff x="5274359" y="1800434"/>
            <a:chExt cx="1266670" cy="72966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39BE09C-9666-D989-409D-AE078398C574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5274359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929A9E7-2E51-8CF3-1A0C-130B89A2A2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1915867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55F7B08-F190-78D2-63F3-C55A2D2281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222298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3750579-CAD9-4FAA-D6C0-0A8B9AE53068}"/>
                </a:ext>
              </a:extLst>
            </p:cNvPr>
            <p:cNvSpPr/>
            <p:nvPr/>
          </p:nvSpPr>
          <p:spPr>
            <a:xfrm>
              <a:off x="5879733" y="1800434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6525FAF-7544-EB7D-F448-045CD2761A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37073" y="1883639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A8BB059-2440-0BBE-3B40-2743E386C982}"/>
              </a:ext>
            </a:extLst>
          </p:cNvPr>
          <p:cNvSpPr txBox="1"/>
          <p:nvPr/>
        </p:nvSpPr>
        <p:spPr>
          <a:xfrm>
            <a:off x="8439081" y="2728013"/>
            <a:ext cx="317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1621A9-7D64-F631-3CCE-4BF686D62CE6}"/>
              </a:ext>
            </a:extLst>
          </p:cNvPr>
          <p:cNvSpPr txBox="1"/>
          <p:nvPr/>
        </p:nvSpPr>
        <p:spPr>
          <a:xfrm>
            <a:off x="8451781" y="3592645"/>
            <a:ext cx="3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FA37F5-C353-6EA7-CD0C-0DF47B59C1C3}"/>
              </a:ext>
            </a:extLst>
          </p:cNvPr>
          <p:cNvSpPr txBox="1"/>
          <p:nvPr/>
        </p:nvSpPr>
        <p:spPr>
          <a:xfrm>
            <a:off x="9963081" y="2640145"/>
            <a:ext cx="308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86C5ECB-F9B4-2A7E-A0D0-7E04ACF48FEA}"/>
                  </a:ext>
                </a:extLst>
              </p14:cNvPr>
              <p14:cNvContentPartPr/>
              <p14:nvPr/>
            </p14:nvContentPartPr>
            <p14:xfrm>
              <a:off x="457920" y="1567105"/>
              <a:ext cx="2644920" cy="348300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86C5ECB-F9B4-2A7E-A0D0-7E04ACF48FE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8560" y="1557745"/>
                <a:ext cx="2663640" cy="350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54781994-E2A9-F98D-C698-1337326685FA}"/>
                  </a:ext>
                </a:extLst>
              </p14:cNvPr>
              <p14:cNvContentPartPr/>
              <p14:nvPr/>
            </p14:nvContentPartPr>
            <p14:xfrm>
              <a:off x="3989520" y="5798160"/>
              <a:ext cx="7691040" cy="63216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54781994-E2A9-F98D-C698-1337326685F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80160" y="5788800"/>
                <a:ext cx="7709760" cy="650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434268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18A00-34E5-94E7-EFF5-8DE870D9A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Factored State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F6C73-A9F0-421B-946C-CD166A056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pre-reading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296EB3-7F0B-D49A-2005-10A9D9461C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5710" y="1113178"/>
            <a:ext cx="4143050" cy="16997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C692EB-2069-9529-26D8-648D088EC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387" y="2975373"/>
            <a:ext cx="9305226" cy="368068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13289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4A9D3-67DE-5308-69EB-EDC80A7F2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0273F-5D61-35F4-553A-82CB0894D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Closed World Assumption (CWA)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10E8-8D40-361E-E2D3-B3048F658F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Closed world assumption (CWA):</a:t>
            </a:r>
          </a:p>
          <a:p>
            <a:r>
              <a:rPr lang="en-US" dirty="0">
                <a:solidFill>
                  <a:schemeClr val="tx1"/>
                </a:solidFill>
              </a:rPr>
              <a:t>Any fact not listed in a state is false in that state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7D14FEF-2AB8-ABFE-12C6-F81387D70196}"/>
              </a:ext>
            </a:extLst>
          </p:cNvPr>
          <p:cNvSpPr txBox="1">
            <a:spLocks/>
          </p:cNvSpPr>
          <p:nvPr/>
        </p:nvSpPr>
        <p:spPr>
          <a:xfrm>
            <a:off x="552099" y="1538105"/>
            <a:ext cx="11268426" cy="20395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>
              <a:solidFill>
                <a:srgbClr val="7030A0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(Factored) State representation:</a:t>
            </a:r>
          </a:p>
          <a:p>
            <a:r>
              <a:rPr lang="en-US" sz="2400" dirty="0">
                <a:solidFill>
                  <a:srgbClr val="C00000"/>
                </a:solidFill>
              </a:rPr>
              <a:t>	In-Hand(C)</a:t>
            </a:r>
          </a:p>
          <a:p>
            <a:r>
              <a:rPr lang="en-US" sz="2400" dirty="0">
                <a:solidFill>
                  <a:srgbClr val="C00000"/>
                </a:solidFill>
              </a:rPr>
              <a:t>	On-Table(B)</a:t>
            </a:r>
          </a:p>
          <a:p>
            <a:r>
              <a:rPr lang="en-US" sz="2400" dirty="0">
                <a:solidFill>
                  <a:srgbClr val="C00000"/>
                </a:solidFill>
              </a:rPr>
              <a:t>	On-Block(A,B)</a:t>
            </a:r>
          </a:p>
          <a:p>
            <a:r>
              <a:rPr lang="en-US" sz="2400" dirty="0">
                <a:solidFill>
                  <a:srgbClr val="C00000"/>
                </a:solidFill>
              </a:rPr>
              <a:t>	Clear(A)</a:t>
            </a:r>
          </a:p>
          <a:p>
            <a:r>
              <a:rPr lang="en-US" sz="2400" dirty="0">
                <a:solidFill>
                  <a:srgbClr val="C00000"/>
                </a:solidFill>
              </a:rPr>
              <a:t>	Clear(C)</a:t>
            </a:r>
          </a:p>
          <a:p>
            <a:r>
              <a:rPr lang="en-US" sz="2400" dirty="0">
                <a:solidFill>
                  <a:srgbClr val="C00000"/>
                </a:solidFill>
              </a:rPr>
              <a:t>	</a:t>
            </a:r>
            <a:r>
              <a:rPr lang="en-US" sz="2400" dirty="0">
                <a:solidFill>
                  <a:schemeClr val="tx1"/>
                </a:solidFill>
              </a:rPr>
              <a:t>Not explicitly included:</a:t>
            </a:r>
          </a:p>
          <a:p>
            <a:r>
              <a:rPr lang="en-US" sz="2400" dirty="0">
                <a:solidFill>
                  <a:schemeClr val="tx1"/>
                </a:solidFill>
              </a:rPr>
              <a:t>		</a:t>
            </a:r>
            <a:r>
              <a:rPr lang="en-US" sz="2400" dirty="0">
                <a:solidFill>
                  <a:srgbClr val="C00000"/>
                </a:solidFill>
              </a:rPr>
              <a:t>~</a:t>
            </a:r>
            <a:r>
              <a:rPr lang="en-US" sz="2400" dirty="0" err="1">
                <a:solidFill>
                  <a:srgbClr val="C00000"/>
                </a:solidFill>
              </a:rPr>
              <a:t>HandEmpty</a:t>
            </a:r>
            <a:r>
              <a:rPr lang="en-US" sz="2400" dirty="0">
                <a:solidFill>
                  <a:srgbClr val="C00000"/>
                </a:solidFill>
              </a:rPr>
              <a:t>(), ~On-Table(C), ~On-Table(A), ~On-Block(B,A),    				~On-Block(C,A), ~On-Block(B,C), ~On-Block(C,B), ~On-Block(A,C), 		    	    	~Clear(B), ~In-Hand(A), ~In-Hand(B)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17BFA39-A4D7-45AF-CA80-4135A6974BCA}"/>
              </a:ext>
            </a:extLst>
          </p:cNvPr>
          <p:cNvGrpSpPr>
            <a:grpSpLocks noChangeAspect="1"/>
          </p:cNvGrpSpPr>
          <p:nvPr/>
        </p:nvGrpSpPr>
        <p:grpSpPr>
          <a:xfrm>
            <a:off x="6458590" y="2925604"/>
            <a:ext cx="3752211" cy="2161473"/>
            <a:chOff x="5274359" y="1800434"/>
            <a:chExt cx="1266670" cy="729669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D0F8BF7-2CE5-A634-41AD-86D6C5AA3CE8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5274359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8F3FE75-1AF5-CEE1-D4AE-1B43035A9B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1915867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46CDB14-C136-0A9F-E955-2E00AF668D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222298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CBEF973-FB25-FBB6-0F44-39E0CE63FB28}"/>
                </a:ext>
              </a:extLst>
            </p:cNvPr>
            <p:cNvSpPr/>
            <p:nvPr/>
          </p:nvSpPr>
          <p:spPr>
            <a:xfrm>
              <a:off x="5879733" y="1800434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BA67B52-4D7B-9D7B-D78E-0B3A0B5B8E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37073" y="1883639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65BF234-E617-3E14-F085-05F20B8DEE07}"/>
              </a:ext>
            </a:extLst>
          </p:cNvPr>
          <p:cNvSpPr txBox="1"/>
          <p:nvPr/>
        </p:nvSpPr>
        <p:spPr>
          <a:xfrm>
            <a:off x="7267506" y="358722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AA9AB2-5F91-4F34-B1B7-573DE1A97812}"/>
              </a:ext>
            </a:extLst>
          </p:cNvPr>
          <p:cNvSpPr txBox="1"/>
          <p:nvPr/>
        </p:nvSpPr>
        <p:spPr>
          <a:xfrm>
            <a:off x="7280206" y="4451859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9FAF5E-B056-88F8-870D-98B8BFEFE9F8}"/>
              </a:ext>
            </a:extLst>
          </p:cNvPr>
          <p:cNvSpPr txBox="1"/>
          <p:nvPr/>
        </p:nvSpPr>
        <p:spPr>
          <a:xfrm>
            <a:off x="8791506" y="349935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F5AA81A4-60B7-BC82-588F-D746A233B936}"/>
                  </a:ext>
                </a:extLst>
              </p14:cNvPr>
              <p14:cNvContentPartPr/>
              <p14:nvPr/>
            </p14:nvContentPartPr>
            <p14:xfrm>
              <a:off x="1297080" y="5122927"/>
              <a:ext cx="3362400" cy="54432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F5AA81A4-60B7-BC82-588F-D746A233B93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87720" y="5113567"/>
                <a:ext cx="3381120" cy="56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258095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46519-1F59-1BAF-1460-B9687B2B7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DB40B-D4F6-C856-E63E-9BBA20BA6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6F4D50-ECB8-E17F-4BF1-8258EA25931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</p:spPr>
            <p:txBody>
              <a:bodyPr/>
              <a:lstStyle/>
              <a:p>
                <a:r>
                  <a:rPr lang="en-US" dirty="0"/>
                  <a:t>Classical planning for blocks world. When we take an action to move from the left state to the right state what do we do?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chemeClr val="tx1"/>
                    </a:solidFill>
                  </a:rPr>
                  <a:t>Change current state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𝑙𝑒𝑓𝑡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𝑟𝑖𝑔ℎ𝑡</m:t>
                        </m:r>
                      </m:sub>
                    </m:sSub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chemeClr val="tx1"/>
                    </a:solidFill>
                  </a:rPr>
                  <a:t>Add On(C, A), </a:t>
                </a:r>
                <a:r>
                  <a:rPr lang="en-US" dirty="0" err="1">
                    <a:solidFill>
                      <a:schemeClr val="tx1"/>
                    </a:solidFill>
                  </a:rPr>
                  <a:t>HandEmpty</a:t>
                </a:r>
                <a:r>
                  <a:rPr lang="en-US" dirty="0">
                    <a:solidFill>
                      <a:schemeClr val="tx1"/>
                    </a:solidFill>
                  </a:rPr>
                  <a:t>()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chemeClr val="tx1"/>
                    </a:solidFill>
                  </a:rPr>
                  <a:t>Delete Clear(A), </a:t>
                </a:r>
                <a:r>
                  <a:rPr lang="en-US" dirty="0" err="1">
                    <a:solidFill>
                      <a:schemeClr val="tx1"/>
                    </a:solidFill>
                  </a:rPr>
                  <a:t>InHand</a:t>
                </a:r>
                <a:r>
                  <a:rPr lang="en-US" dirty="0">
                    <a:solidFill>
                      <a:schemeClr val="tx1"/>
                    </a:solidFill>
                  </a:rPr>
                  <a:t>(C) and Add On(C, A), </a:t>
                </a:r>
                <a:r>
                  <a:rPr lang="en-US" dirty="0" err="1">
                    <a:solidFill>
                      <a:schemeClr val="tx1"/>
                    </a:solidFill>
                  </a:rPr>
                  <a:t>HandEmpty</a:t>
                </a:r>
                <a:r>
                  <a:rPr lang="en-US" dirty="0">
                    <a:solidFill>
                      <a:schemeClr val="tx1"/>
                    </a:solidFill>
                  </a:rPr>
                  <a:t>()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chemeClr val="tx1"/>
                    </a:solidFill>
                  </a:rPr>
                  <a:t>Call </a:t>
                </a:r>
                <a:r>
                  <a:rPr lang="en-US" dirty="0" err="1">
                    <a:solidFill>
                      <a:schemeClr val="tx1"/>
                    </a:solidFill>
                  </a:rPr>
                  <a:t>env.result</a:t>
                </a:r>
                <a:r>
                  <a:rPr lang="en-US" dirty="0">
                    <a:solidFill>
                      <a:schemeClr val="tx1"/>
                    </a:solidFill>
                  </a:rPr>
                  <a:t>(</a:t>
                </a:r>
                <a:r>
                  <a:rPr lang="en-US" dirty="0" err="1">
                    <a:solidFill>
                      <a:schemeClr val="tx1"/>
                    </a:solidFill>
                  </a:rPr>
                  <a:t>s_left</a:t>
                </a:r>
                <a:r>
                  <a:rPr lang="en-US" dirty="0">
                    <a:solidFill>
                      <a:schemeClr val="tx1"/>
                    </a:solidFill>
                  </a:rPr>
                  <a:t>, stack(C, A))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6F4D50-ECB8-E17F-4BF1-8258EA2593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  <a:blipFill>
                <a:blip r:embed="rId2"/>
                <a:stretch>
                  <a:fillRect l="-1217" t="-5090" b="-52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01418A07-5027-9546-E4EF-E350677453E4}"/>
              </a:ext>
            </a:extLst>
          </p:cNvPr>
          <p:cNvGrpSpPr>
            <a:grpSpLocks noChangeAspect="1"/>
          </p:cNvGrpSpPr>
          <p:nvPr/>
        </p:nvGrpSpPr>
        <p:grpSpPr>
          <a:xfrm>
            <a:off x="3772540" y="4495265"/>
            <a:ext cx="3752211" cy="2161473"/>
            <a:chOff x="5274359" y="1800434"/>
            <a:chExt cx="1266670" cy="72966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B52C5E99-AA76-7554-16AB-FC55C8F21FBD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5274359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51138A8-CB61-FEED-B663-E7E0669EA8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1915867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B1A8E12-CEC4-0FB8-E5A0-D05D68E86C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222298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3B61A79-8902-79E6-59CF-1E89A77E24A2}"/>
                </a:ext>
              </a:extLst>
            </p:cNvPr>
            <p:cNvSpPr/>
            <p:nvPr/>
          </p:nvSpPr>
          <p:spPr>
            <a:xfrm>
              <a:off x="5879733" y="1800434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FAE478D-B3D9-7028-A200-5F62ADFA0C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37073" y="1883639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F45A9D7-08BF-3971-F707-1379E4C53153}"/>
              </a:ext>
            </a:extLst>
          </p:cNvPr>
          <p:cNvSpPr txBox="1"/>
          <p:nvPr/>
        </p:nvSpPr>
        <p:spPr>
          <a:xfrm>
            <a:off x="4552881" y="5033063"/>
            <a:ext cx="317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DD1FE2-72E0-81BF-B67A-B7F2750F2FB2}"/>
              </a:ext>
            </a:extLst>
          </p:cNvPr>
          <p:cNvSpPr txBox="1"/>
          <p:nvPr/>
        </p:nvSpPr>
        <p:spPr>
          <a:xfrm>
            <a:off x="4565581" y="5897695"/>
            <a:ext cx="3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81E120-FC54-1B73-4709-06007A682EDA}"/>
              </a:ext>
            </a:extLst>
          </p:cNvPr>
          <p:cNvSpPr txBox="1"/>
          <p:nvPr/>
        </p:nvSpPr>
        <p:spPr>
          <a:xfrm>
            <a:off x="6076881" y="4945195"/>
            <a:ext cx="308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846A7A4-D55D-AE3B-EED8-CD2815491095}"/>
              </a:ext>
            </a:extLst>
          </p:cNvPr>
          <p:cNvGrpSpPr>
            <a:grpSpLocks noChangeAspect="1"/>
          </p:cNvGrpSpPr>
          <p:nvPr/>
        </p:nvGrpSpPr>
        <p:grpSpPr>
          <a:xfrm>
            <a:off x="8087433" y="3894239"/>
            <a:ext cx="3752211" cy="2721261"/>
            <a:chOff x="5274359" y="1611461"/>
            <a:chExt cx="1266670" cy="918642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994CF2E-A149-FDAA-C523-53BF37F95B9B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5274359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D055241-E95C-EE1A-1BA3-6355F8570C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1915867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906FBA8-94C5-9745-F02C-6A89F14CCC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222298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780EC2D-2D74-E42E-3C99-9379928A404F}"/>
                </a:ext>
              </a:extLst>
            </p:cNvPr>
            <p:cNvSpPr/>
            <p:nvPr/>
          </p:nvSpPr>
          <p:spPr>
            <a:xfrm>
              <a:off x="5879733" y="1800434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D8958C5-A509-AF32-5F8C-D97F916788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161146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DA04CB5B-3658-4A97-8B61-5B9647B79849}"/>
              </a:ext>
            </a:extLst>
          </p:cNvPr>
          <p:cNvSpPr txBox="1"/>
          <p:nvPr/>
        </p:nvSpPr>
        <p:spPr>
          <a:xfrm>
            <a:off x="8867774" y="4991825"/>
            <a:ext cx="317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5015E8C-B4FA-E35A-F0A9-2E3B7029080A}"/>
              </a:ext>
            </a:extLst>
          </p:cNvPr>
          <p:cNvSpPr txBox="1"/>
          <p:nvPr/>
        </p:nvSpPr>
        <p:spPr>
          <a:xfrm>
            <a:off x="8880474" y="5856457"/>
            <a:ext cx="3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248BEE2-E046-6E68-4380-5B544B553310}"/>
              </a:ext>
            </a:extLst>
          </p:cNvPr>
          <p:cNvSpPr txBox="1"/>
          <p:nvPr/>
        </p:nvSpPr>
        <p:spPr>
          <a:xfrm>
            <a:off x="8877392" y="4161886"/>
            <a:ext cx="308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4B6509C-AFDB-F8DD-4A94-C219FBA44804}"/>
              </a:ext>
            </a:extLst>
          </p:cNvPr>
          <p:cNvSpPr/>
          <p:nvPr/>
        </p:nvSpPr>
        <p:spPr>
          <a:xfrm>
            <a:off x="10172700" y="5092568"/>
            <a:ext cx="819150" cy="613167"/>
          </a:xfrm>
          <a:prstGeom prst="rect">
            <a:avLst/>
          </a:prstGeom>
          <a:solidFill>
            <a:schemeClr val="bg1"/>
          </a:solidFill>
          <a:ln w="508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D1C6F3E4-404C-402E-536A-A1E39BD7C2D2}"/>
                  </a:ext>
                </a:extLst>
              </p14:cNvPr>
              <p14:cNvContentPartPr/>
              <p14:nvPr/>
            </p14:nvContentPartPr>
            <p14:xfrm>
              <a:off x="315720" y="1513440"/>
              <a:ext cx="11100600" cy="35427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D1C6F3E4-404C-402E-536A-A1E39BD7C2D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6360" y="1504080"/>
                <a:ext cx="11119320" cy="356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33363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96B42-BF18-70C6-5517-99D0EF5F7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FCD1E-0EC8-F57D-F5EF-C0325FB62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STRIPS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0B7582-4FDD-C13C-3354-DC81EE167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1426541" cy="2039539"/>
          </a:xfrm>
        </p:spPr>
        <p:txBody>
          <a:bodyPr/>
          <a:lstStyle/>
          <a:p>
            <a:pPr>
              <a:defRPr sz="2000"/>
            </a:pPr>
            <a:r>
              <a:rPr sz="2400" dirty="0"/>
              <a:t>STRIPS = Stanford Research Institute Problem Solver (1970s system)</a:t>
            </a:r>
          </a:p>
          <a:p>
            <a:pPr>
              <a:defRPr sz="2000"/>
            </a:pPr>
            <a:r>
              <a:rPr sz="2400" dirty="0"/>
              <a:t>Actions defined by: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  <a:defRPr sz="2000"/>
            </a:pPr>
            <a:r>
              <a:rPr sz="2400" dirty="0">
                <a:solidFill>
                  <a:schemeClr val="tx1"/>
                </a:solidFill>
              </a:rPr>
              <a:t>Preconditions</a:t>
            </a:r>
            <a:r>
              <a:rPr lang="en-US" sz="2400" dirty="0">
                <a:solidFill>
                  <a:schemeClr val="tx1"/>
                </a:solidFill>
              </a:rPr>
              <a:t> (only positive facts)</a:t>
            </a:r>
          </a:p>
          <a:p>
            <a:pPr marL="342900" indent="-342900">
              <a:buFont typeface="Wingdings" panose="05000000000000000000" pitchFamily="2" charset="2"/>
              <a:buChar char="§"/>
              <a:defRPr sz="2000"/>
            </a:pPr>
            <a:r>
              <a:rPr sz="2400" dirty="0">
                <a:solidFill>
                  <a:schemeClr val="tx1"/>
                </a:solidFill>
              </a:rPr>
              <a:t>Add effects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  <a:defRPr sz="2000"/>
            </a:pPr>
            <a:r>
              <a:rPr sz="2400" dirty="0">
                <a:solidFill>
                  <a:schemeClr val="tx1"/>
                </a:solidFill>
              </a:rPr>
              <a:t>Delete effects</a:t>
            </a:r>
          </a:p>
          <a:p>
            <a:pPr>
              <a:defRPr sz="2000"/>
            </a:pPr>
            <a:endParaRPr lang="en-US" sz="2400" dirty="0"/>
          </a:p>
          <a:p>
            <a:pPr>
              <a:defRPr sz="2000"/>
            </a:pPr>
            <a:r>
              <a:rPr sz="2400" dirty="0"/>
              <a:t>Convention: all other facts remain unchanged → avoids frame axioms</a:t>
            </a:r>
          </a:p>
          <a:p>
            <a:pPr>
              <a:defRPr sz="2000"/>
            </a:pP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40007455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C7520-ACEF-DE47-9507-E7E9AD61A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141A9-77F2-2840-AD60-26BD9C8F7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0865201" cy="2039539"/>
          </a:xfrm>
        </p:spPr>
        <p:txBody>
          <a:bodyPr/>
          <a:lstStyle/>
          <a:p>
            <a:r>
              <a:rPr lang="en-US" dirty="0"/>
              <a:t>Actions </a:t>
            </a:r>
            <a:r>
              <a:rPr lang="en-US" dirty="0">
                <a:solidFill>
                  <a:srgbClr val="C00000"/>
                </a:solidFill>
              </a:rPr>
              <a:t>change</a:t>
            </a:r>
            <a:r>
              <a:rPr lang="en-US" dirty="0"/>
              <a:t> the state by adding/deleting predicates</a:t>
            </a:r>
          </a:p>
          <a:p>
            <a:r>
              <a:rPr lang="en-US" dirty="0"/>
              <a:t>Preconditions:</a:t>
            </a:r>
          </a:p>
          <a:p>
            <a:r>
              <a:rPr lang="en-US" dirty="0"/>
              <a:t>	</a:t>
            </a:r>
            <a:r>
              <a:rPr lang="en-US" dirty="0">
                <a:solidFill>
                  <a:schemeClr val="tx1"/>
                </a:solidFill>
              </a:rPr>
              <a:t>Actions can be applied only if all precondition predicates are true in 	the current state</a:t>
            </a:r>
          </a:p>
          <a:p>
            <a:r>
              <a:rPr lang="en-US" dirty="0"/>
              <a:t>Effects:</a:t>
            </a:r>
          </a:p>
          <a:p>
            <a:r>
              <a:rPr lang="en-US" dirty="0"/>
              <a:t>	</a:t>
            </a:r>
            <a:r>
              <a:rPr lang="en-US" dirty="0">
                <a:solidFill>
                  <a:schemeClr val="tx1"/>
                </a:solidFill>
              </a:rPr>
              <a:t>New state is a copy of the current predicates with the addition or 	deletion of specified predicates</a:t>
            </a:r>
          </a:p>
          <a:p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Unlike the successor-state axioms, we do not explicitly represent time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F58402E-405B-3EF1-65C8-FB6318766863}"/>
                  </a:ext>
                </a:extLst>
              </p14:cNvPr>
              <p14:cNvContentPartPr/>
              <p14:nvPr/>
            </p14:nvContentPartPr>
            <p14:xfrm>
              <a:off x="247680" y="1077120"/>
              <a:ext cx="878040" cy="3494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F58402E-405B-3EF1-65C8-FB631876686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8320" y="1067760"/>
                <a:ext cx="896760" cy="3512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57028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EA65-568A-ED28-1C32-12E4E30EA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Frame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0E004-AEDF-F2E1-61A4-86F653739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Frame problem: how to specify what remains unchanged after actions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Frame axioms (logic): one per unaffected predicate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Successor-State Axiom: combines persistence + change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STRIPS convention: actions only list what changes (preconditions, add, delete)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1004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77829-9AAE-9D02-9823-70CA98D32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E8634-E106-353D-DB73-425AB98A9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6A639B-2017-764B-6F0B-C2452D0D3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851243" cy="1500187"/>
          </a:xfrm>
        </p:spPr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Blocks World Predicates and Operators</a:t>
            </a:r>
          </a:p>
        </p:txBody>
      </p:sp>
    </p:spTree>
    <p:extLst>
      <p:ext uri="{BB962C8B-B14F-4D97-AF65-F5344CB8AC3E}">
        <p14:creationId xmlns:p14="http://schemas.microsoft.com/office/powerpoint/2010/main" val="36876535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61915-5BE3-714C-A9BA-A278F5AA1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of Blocks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F29B2-D7B1-A046-A80C-340436189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Blocks are picked up and put down by the hand</a:t>
            </a:r>
          </a:p>
          <a:p>
            <a:r>
              <a:rPr lang="en-US" dirty="0"/>
              <a:t>Blocks can be picked up only if they are clear</a:t>
            </a:r>
          </a:p>
          <a:p>
            <a:r>
              <a:rPr lang="en-US" dirty="0"/>
              <a:t>Hand can pick up a block only if the hand is empty</a:t>
            </a:r>
          </a:p>
          <a:p>
            <a:r>
              <a:rPr lang="en-US" dirty="0"/>
              <a:t>Hand can pick up and put down blocks on blocks or on the table </a:t>
            </a:r>
          </a:p>
        </p:txBody>
      </p:sp>
    </p:spTree>
    <p:extLst>
      <p:ext uri="{BB962C8B-B14F-4D97-AF65-F5344CB8AC3E}">
        <p14:creationId xmlns:p14="http://schemas.microsoft.com/office/powerpoint/2010/main" val="40138809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1A51C-91A0-0A44-9142-D22FF6194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Pickup Block C from Table (State Transition)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CFBC7-9CDA-3540-A77F-A6934C3E5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5699" y="1113178"/>
            <a:ext cx="10515600" cy="2039539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D5B4D46-7A6D-0A47-A8FE-EB2C38E70E9B}"/>
              </a:ext>
            </a:extLst>
          </p:cNvPr>
          <p:cNvGrpSpPr>
            <a:grpSpLocks noChangeAspect="1"/>
          </p:cNvGrpSpPr>
          <p:nvPr/>
        </p:nvGrpSpPr>
        <p:grpSpPr>
          <a:xfrm>
            <a:off x="7080890" y="1713277"/>
            <a:ext cx="1900005" cy="1094504"/>
            <a:chOff x="5274359" y="1800434"/>
            <a:chExt cx="1266670" cy="72966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676F10C-F2FC-294C-973B-C0D4322BEEAC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5274359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7381870-CD6B-8D48-8E2E-1342428800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1915867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33A0C53-705E-6442-9290-F32D18D9D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222298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57D6288-3661-A349-B66E-3CA20709BF9B}"/>
                </a:ext>
              </a:extLst>
            </p:cNvPr>
            <p:cNvSpPr/>
            <p:nvPr/>
          </p:nvSpPr>
          <p:spPr>
            <a:xfrm>
              <a:off x="5879733" y="1800434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401283A-3826-F14F-9829-19FCC6D641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37073" y="1883639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ABC3E97-F9B1-1E49-AC0D-01DA5B89CFB1}"/>
              </a:ext>
            </a:extLst>
          </p:cNvPr>
          <p:cNvGrpSpPr>
            <a:grpSpLocks noChangeAspect="1"/>
          </p:cNvGrpSpPr>
          <p:nvPr/>
        </p:nvGrpSpPr>
        <p:grpSpPr>
          <a:xfrm>
            <a:off x="4341981" y="1705489"/>
            <a:ext cx="1900005" cy="1123175"/>
            <a:chOff x="1897512" y="1781320"/>
            <a:chExt cx="1266670" cy="748783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C83F62D-B740-1D49-9E95-9B86A7D6EA6F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1897512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A651DF3-896A-E24C-9CE0-1731B69A65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49161" y="1883639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520716-8E89-B844-BE1F-6E2049BEFA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49161" y="2190757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13A257E-4F9F-F847-9A27-9517AC8EC6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62868" y="2190757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2EF7166-99FC-7640-9873-66D11D1FB2B6}"/>
                </a:ext>
              </a:extLst>
            </p:cNvPr>
            <p:cNvGrpSpPr/>
            <p:nvPr/>
          </p:nvGrpSpPr>
          <p:grpSpPr>
            <a:xfrm>
              <a:off x="2522550" y="1781320"/>
              <a:ext cx="468619" cy="394217"/>
              <a:chOff x="4399967" y="1188457"/>
              <a:chExt cx="468619" cy="394217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69B8D9F-DCB8-6241-90EF-6FABB0946162}"/>
                  </a:ext>
                </a:extLst>
              </p:cNvPr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DCA4F81-3D07-BD4E-AF67-B25C4A142A42}"/>
                  </a:ext>
                </a:extLst>
              </p:cNvPr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7A4D5136-24EA-4C4C-97EE-A4EF55717753}"/>
              </a:ext>
            </a:extLst>
          </p:cNvPr>
          <p:cNvSpPr/>
          <p:nvPr/>
        </p:nvSpPr>
        <p:spPr>
          <a:xfrm>
            <a:off x="655533" y="1886427"/>
            <a:ext cx="2640723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Instances: </a:t>
            </a:r>
          </a:p>
          <a:p>
            <a:r>
              <a:rPr lang="en-US" sz="2400" dirty="0"/>
              <a:t>Blocks A, B, C</a:t>
            </a:r>
          </a:p>
          <a:p>
            <a:endParaRPr lang="en-US" sz="2400" dirty="0">
              <a:solidFill>
                <a:srgbClr val="7030A0"/>
              </a:solidFill>
            </a:endParaRPr>
          </a:p>
          <a:p>
            <a:r>
              <a:rPr lang="en-US" sz="2400" dirty="0">
                <a:solidFill>
                  <a:srgbClr val="7030A0"/>
                </a:solidFill>
              </a:rPr>
              <a:t>Possible Predicates:</a:t>
            </a:r>
          </a:p>
          <a:p>
            <a:r>
              <a:rPr lang="en-US" sz="2400" dirty="0" err="1"/>
              <a:t>HandEmpty</a:t>
            </a:r>
            <a:r>
              <a:rPr lang="en-US" sz="2400" dirty="0"/>
              <a:t>()</a:t>
            </a:r>
          </a:p>
          <a:p>
            <a:r>
              <a:rPr lang="en-US" sz="2400" dirty="0"/>
              <a:t>On-Table(block)</a:t>
            </a:r>
          </a:p>
          <a:p>
            <a:r>
              <a:rPr lang="en-US" sz="2400" dirty="0"/>
              <a:t>On-Block(b1,b2)</a:t>
            </a:r>
          </a:p>
          <a:p>
            <a:r>
              <a:rPr lang="en-US" sz="2400" dirty="0"/>
              <a:t>Clear(block)</a:t>
            </a:r>
          </a:p>
          <a:p>
            <a:r>
              <a:rPr lang="en-US" sz="2400" dirty="0"/>
              <a:t>In-Hand(block)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D0AEBC-FE4E-7241-B7C7-C8E369765E98}"/>
              </a:ext>
            </a:extLst>
          </p:cNvPr>
          <p:cNvSpPr/>
          <p:nvPr/>
        </p:nvSpPr>
        <p:spPr>
          <a:xfrm>
            <a:off x="4357546" y="3065435"/>
            <a:ext cx="1922962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u="sng" dirty="0"/>
              <a:t>State:</a:t>
            </a:r>
          </a:p>
          <a:p>
            <a:r>
              <a:rPr lang="en-US" sz="2400" dirty="0" err="1"/>
              <a:t>HandEmpty</a:t>
            </a:r>
            <a:r>
              <a:rPr lang="en-US" sz="2400" dirty="0"/>
              <a:t>()</a:t>
            </a:r>
          </a:p>
          <a:p>
            <a:r>
              <a:rPr lang="en-US" sz="2400" dirty="0"/>
              <a:t>On-Table(B)</a:t>
            </a:r>
          </a:p>
          <a:p>
            <a:r>
              <a:rPr lang="en-US" sz="2400" dirty="0"/>
              <a:t>On-Table(C)</a:t>
            </a:r>
          </a:p>
          <a:p>
            <a:r>
              <a:rPr lang="en-US" sz="2400" dirty="0"/>
              <a:t>On-Block(A,B)</a:t>
            </a:r>
          </a:p>
          <a:p>
            <a:r>
              <a:rPr lang="en-US" sz="2400" dirty="0"/>
              <a:t>Clear(A)</a:t>
            </a:r>
          </a:p>
          <a:p>
            <a:r>
              <a:rPr lang="en-US" sz="2400" dirty="0"/>
              <a:t>Clear(C)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6AA084-AB40-6A44-A31B-881DB62B50FC}"/>
              </a:ext>
            </a:extLst>
          </p:cNvPr>
          <p:cNvSpPr/>
          <p:nvPr/>
        </p:nvSpPr>
        <p:spPr>
          <a:xfrm>
            <a:off x="7037543" y="3065435"/>
            <a:ext cx="192296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u="sng" dirty="0"/>
              <a:t>State:</a:t>
            </a:r>
          </a:p>
          <a:p>
            <a:r>
              <a:rPr lang="en-US" sz="2400" dirty="0"/>
              <a:t>In-Hand(C)</a:t>
            </a:r>
          </a:p>
          <a:p>
            <a:r>
              <a:rPr lang="en-US" sz="2400" dirty="0"/>
              <a:t>On-Table(B)</a:t>
            </a:r>
          </a:p>
          <a:p>
            <a:r>
              <a:rPr lang="en-US" sz="2400" dirty="0"/>
              <a:t>On-Block(A,B)</a:t>
            </a:r>
          </a:p>
          <a:p>
            <a:r>
              <a:rPr lang="en-US" sz="2400" dirty="0"/>
              <a:t>Clear(A)</a:t>
            </a:r>
          </a:p>
          <a:p>
            <a:r>
              <a:rPr lang="en-US" sz="2400" dirty="0"/>
              <a:t>Clear(C)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147798-D689-F342-8BB5-9CA22315AFFF}"/>
              </a:ext>
            </a:extLst>
          </p:cNvPr>
          <p:cNvSpPr txBox="1"/>
          <p:nvPr/>
        </p:nvSpPr>
        <p:spPr>
          <a:xfrm>
            <a:off x="4689043" y="192456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961523D-4135-1542-9D40-05856042FA41}"/>
              </a:ext>
            </a:extLst>
          </p:cNvPr>
          <p:cNvSpPr txBox="1"/>
          <p:nvPr/>
        </p:nvSpPr>
        <p:spPr>
          <a:xfrm>
            <a:off x="4689043" y="238089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6628D0-E1C2-6947-9043-472080484350}"/>
              </a:ext>
            </a:extLst>
          </p:cNvPr>
          <p:cNvSpPr txBox="1"/>
          <p:nvPr/>
        </p:nvSpPr>
        <p:spPr>
          <a:xfrm>
            <a:off x="5437796" y="238089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753144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1A51C-91A0-0A44-9142-D22FF6194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Pickup Block C from Table (Preconditions, Effects)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CFBC7-9CDA-3540-A77F-A6934C3E5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5699" y="1113178"/>
            <a:ext cx="10515600" cy="2039539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D5B4D46-7A6D-0A47-A8FE-EB2C38E70E9B}"/>
              </a:ext>
            </a:extLst>
          </p:cNvPr>
          <p:cNvGrpSpPr>
            <a:grpSpLocks noChangeAspect="1"/>
          </p:cNvGrpSpPr>
          <p:nvPr/>
        </p:nvGrpSpPr>
        <p:grpSpPr>
          <a:xfrm>
            <a:off x="7080890" y="1713277"/>
            <a:ext cx="1900005" cy="1094504"/>
            <a:chOff x="5274359" y="1800434"/>
            <a:chExt cx="1266670" cy="72966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676F10C-F2FC-294C-973B-C0D4322BEEAC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5274359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7381870-CD6B-8D48-8E2E-1342428800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1915867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33A0C53-705E-6442-9290-F32D18D9D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222298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57D6288-3661-A349-B66E-3CA20709BF9B}"/>
                </a:ext>
              </a:extLst>
            </p:cNvPr>
            <p:cNvSpPr/>
            <p:nvPr/>
          </p:nvSpPr>
          <p:spPr>
            <a:xfrm>
              <a:off x="5879733" y="1800434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401283A-3826-F14F-9829-19FCC6D641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37073" y="1883639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ABC3E97-F9B1-1E49-AC0D-01DA5B89CFB1}"/>
              </a:ext>
            </a:extLst>
          </p:cNvPr>
          <p:cNvGrpSpPr>
            <a:grpSpLocks noChangeAspect="1"/>
          </p:cNvGrpSpPr>
          <p:nvPr/>
        </p:nvGrpSpPr>
        <p:grpSpPr>
          <a:xfrm>
            <a:off x="4341981" y="1705489"/>
            <a:ext cx="1900005" cy="1123175"/>
            <a:chOff x="1897512" y="1781320"/>
            <a:chExt cx="1266670" cy="748783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C83F62D-B740-1D49-9E95-9B86A7D6EA6F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1897512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A651DF3-896A-E24C-9CE0-1731B69A65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49161" y="1883639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520716-8E89-B844-BE1F-6E2049BEFA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49161" y="2190757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13A257E-4F9F-F847-9A27-9517AC8EC6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62868" y="2190757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2EF7166-99FC-7640-9873-66D11D1FB2B6}"/>
                </a:ext>
              </a:extLst>
            </p:cNvPr>
            <p:cNvGrpSpPr/>
            <p:nvPr/>
          </p:nvGrpSpPr>
          <p:grpSpPr>
            <a:xfrm>
              <a:off x="2522550" y="1781320"/>
              <a:ext cx="468619" cy="394217"/>
              <a:chOff x="4399967" y="1188457"/>
              <a:chExt cx="468619" cy="394217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69B8D9F-DCB8-6241-90EF-6FABB0946162}"/>
                  </a:ext>
                </a:extLst>
              </p:cNvPr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DCA4F81-3D07-BD4E-AF67-B25C4A142A42}"/>
                  </a:ext>
                </a:extLst>
              </p:cNvPr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7A4D5136-24EA-4C4C-97EE-A4EF55717753}"/>
              </a:ext>
            </a:extLst>
          </p:cNvPr>
          <p:cNvSpPr/>
          <p:nvPr/>
        </p:nvSpPr>
        <p:spPr>
          <a:xfrm>
            <a:off x="655533" y="1886427"/>
            <a:ext cx="2640723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Instances: </a:t>
            </a:r>
          </a:p>
          <a:p>
            <a:r>
              <a:rPr lang="en-US" sz="2400" dirty="0"/>
              <a:t>Blocks A, B, C</a:t>
            </a:r>
          </a:p>
          <a:p>
            <a:endParaRPr lang="en-US" sz="2400" dirty="0">
              <a:solidFill>
                <a:srgbClr val="7030A0"/>
              </a:solidFill>
            </a:endParaRPr>
          </a:p>
          <a:p>
            <a:r>
              <a:rPr lang="en-US" sz="2400" dirty="0">
                <a:solidFill>
                  <a:srgbClr val="7030A0"/>
                </a:solidFill>
              </a:rPr>
              <a:t>Possible Predicates:</a:t>
            </a:r>
          </a:p>
          <a:p>
            <a:r>
              <a:rPr lang="en-US" sz="2400" dirty="0" err="1"/>
              <a:t>HandEmpty</a:t>
            </a:r>
            <a:r>
              <a:rPr lang="en-US" sz="2400" dirty="0"/>
              <a:t>()</a:t>
            </a:r>
          </a:p>
          <a:p>
            <a:r>
              <a:rPr lang="en-US" sz="2400" dirty="0"/>
              <a:t>On-Table(block)</a:t>
            </a:r>
          </a:p>
          <a:p>
            <a:r>
              <a:rPr lang="en-US" sz="2400" dirty="0"/>
              <a:t>On-Block(b1,b2)</a:t>
            </a:r>
          </a:p>
          <a:p>
            <a:r>
              <a:rPr lang="en-US" sz="2400" dirty="0"/>
              <a:t>Clear(block)</a:t>
            </a:r>
          </a:p>
          <a:p>
            <a:r>
              <a:rPr lang="en-US" sz="2400" dirty="0"/>
              <a:t>In-Hand(block)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D0AEBC-FE4E-7241-B7C7-C8E369765E98}"/>
              </a:ext>
            </a:extLst>
          </p:cNvPr>
          <p:cNvSpPr/>
          <p:nvPr/>
        </p:nvSpPr>
        <p:spPr>
          <a:xfrm>
            <a:off x="4357546" y="3065435"/>
            <a:ext cx="1922962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u="sng" dirty="0"/>
              <a:t>State:</a:t>
            </a:r>
          </a:p>
          <a:p>
            <a:r>
              <a:rPr lang="en-US" sz="2400" dirty="0" err="1"/>
              <a:t>HandEmpty</a:t>
            </a:r>
            <a:r>
              <a:rPr lang="en-US" sz="2400" dirty="0"/>
              <a:t>()</a:t>
            </a:r>
          </a:p>
          <a:p>
            <a:r>
              <a:rPr lang="en-US" sz="2400" dirty="0"/>
              <a:t>On-Table(B)</a:t>
            </a:r>
          </a:p>
          <a:p>
            <a:r>
              <a:rPr lang="en-US" sz="2400" dirty="0"/>
              <a:t>On-Table(C)</a:t>
            </a:r>
          </a:p>
          <a:p>
            <a:r>
              <a:rPr lang="en-US" sz="2400" dirty="0"/>
              <a:t>On-Block(A,B)</a:t>
            </a:r>
          </a:p>
          <a:p>
            <a:r>
              <a:rPr lang="en-US" sz="2400" dirty="0"/>
              <a:t>Clear(A)</a:t>
            </a:r>
          </a:p>
          <a:p>
            <a:r>
              <a:rPr lang="en-US" sz="2400" dirty="0"/>
              <a:t>Clear(C)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6AA084-AB40-6A44-A31B-881DB62B50FC}"/>
              </a:ext>
            </a:extLst>
          </p:cNvPr>
          <p:cNvSpPr/>
          <p:nvPr/>
        </p:nvSpPr>
        <p:spPr>
          <a:xfrm>
            <a:off x="7037543" y="3065435"/>
            <a:ext cx="192296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u="sng" dirty="0"/>
              <a:t>State:</a:t>
            </a:r>
          </a:p>
          <a:p>
            <a:r>
              <a:rPr lang="en-US" sz="2400" dirty="0"/>
              <a:t>In-Hand(C)</a:t>
            </a:r>
          </a:p>
          <a:p>
            <a:r>
              <a:rPr lang="en-US" sz="2400" dirty="0"/>
              <a:t>On-Table(B)</a:t>
            </a:r>
          </a:p>
          <a:p>
            <a:r>
              <a:rPr lang="en-US" sz="2400" dirty="0"/>
              <a:t>On-Block(A,B)</a:t>
            </a:r>
          </a:p>
          <a:p>
            <a:r>
              <a:rPr lang="en-US" sz="2400" dirty="0"/>
              <a:t>Clear(A)</a:t>
            </a:r>
          </a:p>
          <a:p>
            <a:r>
              <a:rPr lang="en-US" sz="2400" dirty="0"/>
              <a:t>Clear(C)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147798-D689-F342-8BB5-9CA22315AFFF}"/>
              </a:ext>
            </a:extLst>
          </p:cNvPr>
          <p:cNvSpPr txBox="1"/>
          <p:nvPr/>
        </p:nvSpPr>
        <p:spPr>
          <a:xfrm>
            <a:off x="4689043" y="192456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961523D-4135-1542-9D40-05856042FA41}"/>
              </a:ext>
            </a:extLst>
          </p:cNvPr>
          <p:cNvSpPr txBox="1"/>
          <p:nvPr/>
        </p:nvSpPr>
        <p:spPr>
          <a:xfrm>
            <a:off x="4689043" y="238089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6628D0-E1C2-6947-9043-472080484350}"/>
              </a:ext>
            </a:extLst>
          </p:cNvPr>
          <p:cNvSpPr txBox="1"/>
          <p:nvPr/>
        </p:nvSpPr>
        <p:spPr>
          <a:xfrm>
            <a:off x="5437796" y="238089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089A04D-ED35-1A4D-82A0-8DD2D6101DCE}"/>
              </a:ext>
            </a:extLst>
          </p:cNvPr>
          <p:cNvSpPr/>
          <p:nvPr/>
        </p:nvSpPr>
        <p:spPr>
          <a:xfrm>
            <a:off x="4357546" y="3065435"/>
            <a:ext cx="1922962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u="sng" dirty="0"/>
              <a:t>State:</a:t>
            </a: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HandEmpty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()</a:t>
            </a:r>
          </a:p>
          <a:p>
            <a:r>
              <a:rPr lang="en-US" sz="2400" dirty="0"/>
              <a:t>On-Table(B)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On-Table(C)</a:t>
            </a:r>
          </a:p>
          <a:p>
            <a:r>
              <a:rPr lang="en-US" sz="2400" dirty="0"/>
              <a:t>On-Block(A,B)</a:t>
            </a:r>
          </a:p>
          <a:p>
            <a:r>
              <a:rPr lang="en-US" sz="2400" dirty="0"/>
              <a:t>Clear(A)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Clear(C)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1BEC3F-3793-DF4A-8DCF-6E22DEDCE2CF}"/>
              </a:ext>
            </a:extLst>
          </p:cNvPr>
          <p:cNvSpPr/>
          <p:nvPr/>
        </p:nvSpPr>
        <p:spPr>
          <a:xfrm>
            <a:off x="7037543" y="3065435"/>
            <a:ext cx="2720681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u="sng" dirty="0"/>
              <a:t>State:</a:t>
            </a:r>
          </a:p>
          <a:p>
            <a:r>
              <a:rPr lang="en-US" sz="2400" dirty="0">
                <a:solidFill>
                  <a:srgbClr val="00B050"/>
                </a:solidFill>
              </a:rPr>
              <a:t>In-Hand(C)</a:t>
            </a:r>
          </a:p>
          <a:p>
            <a:r>
              <a:rPr lang="en-US" sz="2400" dirty="0"/>
              <a:t>On-Table(B)</a:t>
            </a:r>
          </a:p>
          <a:p>
            <a:r>
              <a:rPr lang="en-US" sz="2400" dirty="0"/>
              <a:t>On-Block(A,B)</a:t>
            </a:r>
          </a:p>
          <a:p>
            <a:r>
              <a:rPr lang="en-US" sz="2400" dirty="0"/>
              <a:t>Clear(A)</a:t>
            </a:r>
          </a:p>
          <a:p>
            <a:r>
              <a:rPr lang="en-US" sz="2400" dirty="0"/>
              <a:t>Clear(C)</a:t>
            </a:r>
          </a:p>
          <a:p>
            <a:r>
              <a:rPr lang="en-US" sz="2400" dirty="0">
                <a:solidFill>
                  <a:srgbClr val="C00000"/>
                </a:solidFill>
              </a:rPr>
              <a:t>Delete </a:t>
            </a:r>
            <a:r>
              <a:rPr lang="en-US" sz="2400" dirty="0" err="1">
                <a:solidFill>
                  <a:srgbClr val="C00000"/>
                </a:solidFill>
              </a:rPr>
              <a:t>HandEmpty</a:t>
            </a:r>
            <a:r>
              <a:rPr lang="en-US" sz="2400" dirty="0">
                <a:solidFill>
                  <a:srgbClr val="C00000"/>
                </a:solidFill>
              </a:rPr>
              <a:t>()</a:t>
            </a:r>
          </a:p>
          <a:p>
            <a:r>
              <a:rPr lang="en-US" sz="2400" dirty="0">
                <a:solidFill>
                  <a:srgbClr val="C00000"/>
                </a:solidFill>
              </a:rPr>
              <a:t>Delete On-Table(C)</a:t>
            </a:r>
          </a:p>
        </p:txBody>
      </p:sp>
    </p:spTree>
    <p:extLst>
      <p:ext uri="{BB962C8B-B14F-4D97-AF65-F5344CB8AC3E}">
        <p14:creationId xmlns:p14="http://schemas.microsoft.com/office/powerpoint/2010/main" val="223147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1A51C-91A0-0A44-9142-D22FF6194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Operator: Pickup-Block-C from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CFBC7-9CDA-3540-A77F-A6934C3E5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			</a:t>
            </a:r>
            <a:r>
              <a:rPr lang="en-US" u="sng" dirty="0"/>
              <a:t>Preconditions</a:t>
            </a:r>
            <a:r>
              <a:rPr lang="en-US" dirty="0"/>
              <a:t>	</a:t>
            </a:r>
            <a:r>
              <a:rPr lang="en-US" u="sng" dirty="0"/>
              <a:t>Effects</a:t>
            </a:r>
          </a:p>
          <a:p>
            <a:r>
              <a:rPr lang="en-US" dirty="0"/>
              <a:t>			</a:t>
            </a:r>
            <a:r>
              <a:rPr lang="en-US" dirty="0" err="1"/>
              <a:t>HandEmpty</a:t>
            </a:r>
            <a:r>
              <a:rPr lang="en-US" dirty="0"/>
              <a:t>()	Add 	In-Hand(C)</a:t>
            </a:r>
          </a:p>
          <a:p>
            <a:r>
              <a:rPr lang="en-US" dirty="0"/>
              <a:t>			Clear(C)		Delete </a:t>
            </a:r>
            <a:r>
              <a:rPr lang="en-US" dirty="0" err="1"/>
              <a:t>HandEmpty</a:t>
            </a:r>
            <a:r>
              <a:rPr lang="en-US" dirty="0"/>
              <a:t>() 	</a:t>
            </a:r>
          </a:p>
          <a:p>
            <a:r>
              <a:rPr lang="en-US" dirty="0"/>
              <a:t>			On-Table(C)		 	On-Table(C)</a:t>
            </a:r>
          </a:p>
          <a:p>
            <a:r>
              <a:rPr lang="en-US" dirty="0"/>
              <a:t>							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D5B4D46-7A6D-0A47-A8FE-EB2C38E70E9B}"/>
              </a:ext>
            </a:extLst>
          </p:cNvPr>
          <p:cNvGrpSpPr>
            <a:grpSpLocks noChangeAspect="1"/>
          </p:cNvGrpSpPr>
          <p:nvPr/>
        </p:nvGrpSpPr>
        <p:grpSpPr>
          <a:xfrm>
            <a:off x="6217290" y="1713277"/>
            <a:ext cx="1900005" cy="1094504"/>
            <a:chOff x="5274359" y="1800434"/>
            <a:chExt cx="1266670" cy="72966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676F10C-F2FC-294C-973B-C0D4322BEEAC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5274359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7381870-CD6B-8D48-8E2E-1342428800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1915867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33A0C53-705E-6442-9290-F32D18D9D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222298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57D6288-3661-A349-B66E-3CA20709BF9B}"/>
                </a:ext>
              </a:extLst>
            </p:cNvPr>
            <p:cNvSpPr/>
            <p:nvPr/>
          </p:nvSpPr>
          <p:spPr>
            <a:xfrm>
              <a:off x="5879733" y="1800434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401283A-3826-F14F-9829-19FCC6D641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37073" y="1883639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ABC3E97-F9B1-1E49-AC0D-01DA5B89CFB1}"/>
              </a:ext>
            </a:extLst>
          </p:cNvPr>
          <p:cNvGrpSpPr>
            <a:grpSpLocks noChangeAspect="1"/>
          </p:cNvGrpSpPr>
          <p:nvPr/>
        </p:nvGrpSpPr>
        <p:grpSpPr>
          <a:xfrm>
            <a:off x="3478381" y="1705489"/>
            <a:ext cx="1900005" cy="1123175"/>
            <a:chOff x="1897512" y="1781320"/>
            <a:chExt cx="1266670" cy="748783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C83F62D-B740-1D49-9E95-9B86A7D6EA6F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1897512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A651DF3-896A-E24C-9CE0-1731B69A65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49161" y="1883639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520716-8E89-B844-BE1F-6E2049BEFA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49161" y="2190757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13A257E-4F9F-F847-9A27-9517AC8EC6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62868" y="2190757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2EF7166-99FC-7640-9873-66D11D1FB2B6}"/>
                </a:ext>
              </a:extLst>
            </p:cNvPr>
            <p:cNvGrpSpPr/>
            <p:nvPr/>
          </p:nvGrpSpPr>
          <p:grpSpPr>
            <a:xfrm>
              <a:off x="2522550" y="1781320"/>
              <a:ext cx="468619" cy="394217"/>
              <a:chOff x="4399967" y="1188457"/>
              <a:chExt cx="468619" cy="394217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69B8D9F-DCB8-6241-90EF-6FABB0946162}"/>
                  </a:ext>
                </a:extLst>
              </p:cNvPr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DCA4F81-3D07-BD4E-AF67-B25C4A142A42}"/>
                  </a:ext>
                </a:extLst>
              </p:cNvPr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0ADB1F19-9293-F445-9E40-19904C5B0D5C}"/>
              </a:ext>
            </a:extLst>
          </p:cNvPr>
          <p:cNvSpPr txBox="1"/>
          <p:nvPr/>
        </p:nvSpPr>
        <p:spPr>
          <a:xfrm>
            <a:off x="3812743" y="192456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923704-0C97-2446-8211-6A20B7BF97C6}"/>
              </a:ext>
            </a:extLst>
          </p:cNvPr>
          <p:cNvSpPr txBox="1"/>
          <p:nvPr/>
        </p:nvSpPr>
        <p:spPr>
          <a:xfrm>
            <a:off x="3812743" y="238089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D6A4E91-93BC-FB40-9100-882E045EA5CB}"/>
              </a:ext>
            </a:extLst>
          </p:cNvPr>
          <p:cNvSpPr txBox="1"/>
          <p:nvPr/>
        </p:nvSpPr>
        <p:spPr>
          <a:xfrm>
            <a:off x="4561496" y="238089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24798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1A51C-91A0-0A44-9142-D22FF6194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Operator: Pickup-Block from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CFBC7-9CDA-3540-A77F-A6934C3E5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			</a:t>
            </a:r>
            <a:r>
              <a:rPr lang="en-US" u="sng" dirty="0"/>
              <a:t>Preconditions</a:t>
            </a:r>
            <a:r>
              <a:rPr lang="en-US" dirty="0"/>
              <a:t>	</a:t>
            </a:r>
            <a:r>
              <a:rPr lang="en-US" u="sng" dirty="0"/>
              <a:t>Effects</a:t>
            </a:r>
          </a:p>
          <a:p>
            <a:r>
              <a:rPr lang="en-US" dirty="0"/>
              <a:t>			</a:t>
            </a:r>
            <a:r>
              <a:rPr lang="en-US" dirty="0" err="1"/>
              <a:t>HandEmpty</a:t>
            </a:r>
            <a:r>
              <a:rPr lang="en-US" dirty="0"/>
              <a:t>()	Add 	In-Hand(block)</a:t>
            </a:r>
          </a:p>
          <a:p>
            <a:r>
              <a:rPr lang="en-US" dirty="0"/>
              <a:t>			Clear(block)		Delete </a:t>
            </a:r>
            <a:r>
              <a:rPr lang="en-US" dirty="0" err="1"/>
              <a:t>HandEmpty</a:t>
            </a:r>
            <a:r>
              <a:rPr lang="en-US" dirty="0"/>
              <a:t>() 	</a:t>
            </a:r>
          </a:p>
          <a:p>
            <a:r>
              <a:rPr lang="en-US" dirty="0"/>
              <a:t>			On-Table(block)		 On-Table(block)</a:t>
            </a:r>
          </a:p>
          <a:p>
            <a:endParaRPr lang="en-US" dirty="0"/>
          </a:p>
          <a:p>
            <a:r>
              <a:rPr lang="en-US" dirty="0"/>
              <a:t>Create a </a:t>
            </a:r>
            <a:r>
              <a:rPr lang="en-US" dirty="0">
                <a:solidFill>
                  <a:srgbClr val="C00000"/>
                </a:solidFill>
              </a:rPr>
              <a:t>variable</a:t>
            </a:r>
            <a:r>
              <a:rPr lang="en-US" dirty="0"/>
              <a:t> that takes on the value of a particular instance for        </a:t>
            </a:r>
            <a:r>
              <a:rPr lang="en-US" dirty="0">
                <a:solidFill>
                  <a:srgbClr val="C00000"/>
                </a:solidFill>
              </a:rPr>
              <a:t>all times</a:t>
            </a:r>
            <a:r>
              <a:rPr lang="en-US" dirty="0"/>
              <a:t> it appears in an operator. 						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D5B4D46-7A6D-0A47-A8FE-EB2C38E70E9B}"/>
              </a:ext>
            </a:extLst>
          </p:cNvPr>
          <p:cNvGrpSpPr>
            <a:grpSpLocks noChangeAspect="1"/>
          </p:cNvGrpSpPr>
          <p:nvPr/>
        </p:nvGrpSpPr>
        <p:grpSpPr>
          <a:xfrm>
            <a:off x="6217290" y="1713277"/>
            <a:ext cx="1900005" cy="1094504"/>
            <a:chOff x="5274359" y="1800434"/>
            <a:chExt cx="1266670" cy="72966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676F10C-F2FC-294C-973B-C0D4322BEEAC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5274359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7381870-CD6B-8D48-8E2E-1342428800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1915867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33A0C53-705E-6442-9290-F32D18D9D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222298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57D6288-3661-A349-B66E-3CA20709BF9B}"/>
                </a:ext>
              </a:extLst>
            </p:cNvPr>
            <p:cNvSpPr/>
            <p:nvPr/>
          </p:nvSpPr>
          <p:spPr>
            <a:xfrm>
              <a:off x="5879733" y="1800434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401283A-3826-F14F-9829-19FCC6D641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37073" y="1883639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ABC3E97-F9B1-1E49-AC0D-01DA5B89CFB1}"/>
              </a:ext>
            </a:extLst>
          </p:cNvPr>
          <p:cNvGrpSpPr>
            <a:grpSpLocks noChangeAspect="1"/>
          </p:cNvGrpSpPr>
          <p:nvPr/>
        </p:nvGrpSpPr>
        <p:grpSpPr>
          <a:xfrm>
            <a:off x="3478381" y="1705489"/>
            <a:ext cx="1900005" cy="1123175"/>
            <a:chOff x="1897512" y="1781320"/>
            <a:chExt cx="1266670" cy="748783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C83F62D-B740-1D49-9E95-9B86A7D6EA6F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1897512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A651DF3-896A-E24C-9CE0-1731B69A65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49161" y="1883639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520716-8E89-B844-BE1F-6E2049BEFA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49161" y="2190757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13A257E-4F9F-F847-9A27-9517AC8EC6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62868" y="2190757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2EF7166-99FC-7640-9873-66D11D1FB2B6}"/>
                </a:ext>
              </a:extLst>
            </p:cNvPr>
            <p:cNvGrpSpPr/>
            <p:nvPr/>
          </p:nvGrpSpPr>
          <p:grpSpPr>
            <a:xfrm>
              <a:off x="2522550" y="1781320"/>
              <a:ext cx="468619" cy="394217"/>
              <a:chOff x="4399967" y="1188457"/>
              <a:chExt cx="468619" cy="394217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69B8D9F-DCB8-6241-90EF-6FABB0946162}"/>
                  </a:ext>
                </a:extLst>
              </p:cNvPr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DCA4F81-3D07-BD4E-AF67-B25C4A142A42}"/>
                  </a:ext>
                </a:extLst>
              </p:cNvPr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132454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1A51C-91A0-0A44-9142-D22FF6194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Operator: </a:t>
            </a:r>
            <a:r>
              <a:rPr lang="en-US" dirty="0" err="1"/>
              <a:t>PutDown</a:t>
            </a:r>
            <a:r>
              <a:rPr lang="en-US" dirty="0"/>
              <a:t>-Block on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CFBC7-9CDA-3540-A77F-A6934C3E5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			</a:t>
            </a:r>
            <a:r>
              <a:rPr lang="en-US" u="sng" dirty="0"/>
              <a:t>Preconditions</a:t>
            </a:r>
            <a:r>
              <a:rPr lang="en-US" dirty="0"/>
              <a:t>	</a:t>
            </a:r>
            <a:r>
              <a:rPr lang="en-US" u="sng" dirty="0"/>
              <a:t>Effects</a:t>
            </a:r>
          </a:p>
          <a:p>
            <a:r>
              <a:rPr lang="en-US" dirty="0"/>
              <a:t>			In-Hand(block)	Add 	</a:t>
            </a:r>
            <a:r>
              <a:rPr lang="en-US" dirty="0" err="1"/>
              <a:t>HandEmpty</a:t>
            </a:r>
            <a:r>
              <a:rPr lang="en-US" dirty="0"/>
              <a:t>()</a:t>
            </a:r>
          </a:p>
          <a:p>
            <a:r>
              <a:rPr lang="en-US" dirty="0"/>
              <a:t>							On-Table(block)</a:t>
            </a:r>
          </a:p>
          <a:p>
            <a:r>
              <a:rPr lang="en-US" dirty="0"/>
              <a:t>						Delete In-Hand(block) 	</a:t>
            </a:r>
          </a:p>
          <a:p>
            <a:endParaRPr lang="en-US" dirty="0"/>
          </a:p>
          <a:p>
            <a:r>
              <a:rPr lang="en-US" dirty="0">
                <a:solidFill>
                  <a:schemeClr val="tx1"/>
                </a:solidFill>
              </a:rPr>
              <a:t>Why don’t we need to check if ~</a:t>
            </a:r>
            <a:r>
              <a:rPr lang="en-US" dirty="0" err="1">
                <a:solidFill>
                  <a:schemeClr val="tx1"/>
                </a:solidFill>
              </a:rPr>
              <a:t>HandEmpty</a:t>
            </a:r>
            <a:r>
              <a:rPr lang="en-US" dirty="0">
                <a:solidFill>
                  <a:schemeClr val="tx1"/>
                </a:solidFill>
              </a:rPr>
              <a:t>() is true?</a:t>
            </a:r>
            <a:r>
              <a:rPr lang="en-US" dirty="0"/>
              <a:t>	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D5B4D46-7A6D-0A47-A8FE-EB2C38E70E9B}"/>
              </a:ext>
            </a:extLst>
          </p:cNvPr>
          <p:cNvGrpSpPr>
            <a:grpSpLocks noChangeAspect="1"/>
          </p:cNvGrpSpPr>
          <p:nvPr/>
        </p:nvGrpSpPr>
        <p:grpSpPr>
          <a:xfrm>
            <a:off x="3446794" y="1585695"/>
            <a:ext cx="1900005" cy="1094504"/>
            <a:chOff x="5274359" y="1800434"/>
            <a:chExt cx="1266670" cy="72966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676F10C-F2FC-294C-973B-C0D4322BEEAC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5274359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7381870-CD6B-8D48-8E2E-1342428800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1915867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33A0C53-705E-6442-9290-F32D18D9D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222298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57D6288-3661-A349-B66E-3CA20709BF9B}"/>
                </a:ext>
              </a:extLst>
            </p:cNvPr>
            <p:cNvSpPr/>
            <p:nvPr/>
          </p:nvSpPr>
          <p:spPr>
            <a:xfrm>
              <a:off x="5879733" y="1800434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401283A-3826-F14F-9829-19FCC6D641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37073" y="1883639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ABC3E97-F9B1-1E49-AC0D-01DA5B89CFB1}"/>
              </a:ext>
            </a:extLst>
          </p:cNvPr>
          <p:cNvGrpSpPr>
            <a:grpSpLocks noChangeAspect="1"/>
          </p:cNvGrpSpPr>
          <p:nvPr/>
        </p:nvGrpSpPr>
        <p:grpSpPr>
          <a:xfrm>
            <a:off x="5727491" y="1536142"/>
            <a:ext cx="1900005" cy="1123175"/>
            <a:chOff x="1897512" y="1781320"/>
            <a:chExt cx="1266670" cy="748783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C83F62D-B740-1D49-9E95-9B86A7D6EA6F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1897512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A651DF3-896A-E24C-9CE0-1731B69A65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49161" y="1883639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520716-8E89-B844-BE1F-6E2049BEFA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49161" y="2190757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13A257E-4F9F-F847-9A27-9517AC8EC6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62868" y="2190757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2EF7166-99FC-7640-9873-66D11D1FB2B6}"/>
                </a:ext>
              </a:extLst>
            </p:cNvPr>
            <p:cNvGrpSpPr/>
            <p:nvPr/>
          </p:nvGrpSpPr>
          <p:grpSpPr>
            <a:xfrm>
              <a:off x="2522550" y="1781320"/>
              <a:ext cx="468619" cy="394217"/>
              <a:chOff x="4399967" y="1188457"/>
              <a:chExt cx="468619" cy="394217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69B8D9F-DCB8-6241-90EF-6FABB0946162}"/>
                  </a:ext>
                </a:extLst>
              </p:cNvPr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DCA4F81-3D07-BD4E-AF67-B25C4A142A42}"/>
                  </a:ext>
                </a:extLst>
              </p:cNvPr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9657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33D4C-4CF8-1141-BC90-195CC496B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Operators for Block Stacking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DE025-DB9D-6549-8082-EAB4554EA6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sz="2000" dirty="0" err="1"/>
              <a:t>Pickup_Table</a:t>
            </a:r>
            <a:r>
              <a:rPr lang="en-US" sz="2000" dirty="0"/>
              <a:t>(b):</a:t>
            </a:r>
          </a:p>
          <a:p>
            <a:pPr marL="460375" indent="-460375"/>
            <a:r>
              <a:rPr lang="en-US" sz="2000" dirty="0"/>
              <a:t>		Pre: </a:t>
            </a:r>
            <a:r>
              <a:rPr lang="en-US" sz="2000" dirty="0" err="1"/>
              <a:t>HandEmpty</a:t>
            </a:r>
            <a:r>
              <a:rPr lang="en-US" sz="2000" dirty="0"/>
              <a:t>(), Clear(b), On-Table(b)</a:t>
            </a:r>
          </a:p>
          <a:p>
            <a:pPr marL="460375" indent="-460375"/>
            <a:r>
              <a:rPr lang="en-US" sz="2000" dirty="0"/>
              <a:t>		Add: In-Hand(b)</a:t>
            </a:r>
          </a:p>
          <a:p>
            <a:r>
              <a:rPr lang="en-US" sz="2000" dirty="0"/>
              <a:t>        	Delete: </a:t>
            </a:r>
            <a:r>
              <a:rPr lang="en-US" sz="2000" dirty="0" err="1"/>
              <a:t>HandEmpty</a:t>
            </a:r>
            <a:r>
              <a:rPr lang="en-US" sz="2000" dirty="0"/>
              <a:t>(), On-Table(b)</a:t>
            </a:r>
          </a:p>
          <a:p>
            <a:endParaRPr lang="en-US" sz="2000" dirty="0"/>
          </a:p>
          <a:p>
            <a:r>
              <a:rPr lang="en-US" sz="2000" dirty="0" err="1"/>
              <a:t>Putdown_Table</a:t>
            </a:r>
            <a:r>
              <a:rPr lang="en-US" sz="2000" dirty="0"/>
              <a:t>(b):</a:t>
            </a:r>
          </a:p>
          <a:p>
            <a:r>
              <a:rPr lang="en-US" sz="2000" dirty="0"/>
              <a:t>	Pre: In-Hand(b)</a:t>
            </a:r>
          </a:p>
          <a:p>
            <a:r>
              <a:rPr lang="en-US" sz="2000" dirty="0"/>
              <a:t>	Add: </a:t>
            </a:r>
            <a:r>
              <a:rPr lang="en-US" sz="2000" dirty="0" err="1"/>
              <a:t>HandEmpty</a:t>
            </a:r>
            <a:r>
              <a:rPr lang="en-US" sz="2000" dirty="0"/>
              <a:t>(), On-Table(b)	</a:t>
            </a:r>
          </a:p>
          <a:p>
            <a:r>
              <a:rPr lang="en-US" sz="2000" dirty="0"/>
              <a:t>	Delete: In-Hand(b)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 err="1"/>
              <a:t>Pickup_Block</a:t>
            </a:r>
            <a:r>
              <a:rPr lang="en-US" sz="2000" dirty="0"/>
              <a:t>(</a:t>
            </a:r>
            <a:r>
              <a:rPr lang="en-US" sz="2000" dirty="0" err="1"/>
              <a:t>b,c</a:t>
            </a:r>
            <a:r>
              <a:rPr lang="en-US" sz="2000" dirty="0"/>
              <a:t>):</a:t>
            </a:r>
          </a:p>
          <a:p>
            <a:r>
              <a:rPr lang="en-US" sz="2000" dirty="0"/>
              <a:t>	Pre: </a:t>
            </a:r>
            <a:r>
              <a:rPr lang="en-US" sz="2000" dirty="0" err="1"/>
              <a:t>HandEmpty</a:t>
            </a:r>
            <a:r>
              <a:rPr lang="en-US" sz="2000" dirty="0"/>
              <a:t>(), On-Block(</a:t>
            </a:r>
            <a:r>
              <a:rPr lang="en-US" sz="2000" dirty="0" err="1"/>
              <a:t>b,c</a:t>
            </a:r>
            <a:r>
              <a:rPr lang="en-US" sz="2000" dirty="0"/>
              <a:t>), b!=c</a:t>
            </a:r>
          </a:p>
          <a:p>
            <a:r>
              <a:rPr lang="en-US" sz="2000" dirty="0"/>
              <a:t>	Add: In-Hand(b), Clear(c)</a:t>
            </a:r>
          </a:p>
          <a:p>
            <a:r>
              <a:rPr lang="en-US" sz="2000" dirty="0"/>
              <a:t>	Delete: </a:t>
            </a:r>
            <a:r>
              <a:rPr lang="en-US" sz="2000" dirty="0" err="1"/>
              <a:t>HandEmpty</a:t>
            </a:r>
            <a:r>
              <a:rPr lang="en-US" sz="2000" dirty="0"/>
              <a:t>(), On-Block(</a:t>
            </a:r>
            <a:r>
              <a:rPr lang="en-US" sz="2000" dirty="0" err="1"/>
              <a:t>b,c</a:t>
            </a:r>
            <a:r>
              <a:rPr lang="en-US" sz="2000" dirty="0"/>
              <a:t>)         </a:t>
            </a:r>
          </a:p>
          <a:p>
            <a:endParaRPr lang="en-US" sz="2000" dirty="0"/>
          </a:p>
          <a:p>
            <a:r>
              <a:rPr lang="en-US" sz="2000" dirty="0" err="1"/>
              <a:t>Putdown_Block</a:t>
            </a:r>
            <a:r>
              <a:rPr lang="en-US" sz="2000" dirty="0"/>
              <a:t>(</a:t>
            </a:r>
            <a:r>
              <a:rPr lang="en-US" sz="2000" dirty="0" err="1"/>
              <a:t>b,c</a:t>
            </a:r>
            <a:r>
              <a:rPr lang="en-US" sz="2000" dirty="0"/>
              <a:t>):</a:t>
            </a:r>
          </a:p>
          <a:p>
            <a:r>
              <a:rPr lang="en-US" sz="2000" dirty="0"/>
              <a:t>	Pre: In-Hand(b), Clear(c)</a:t>
            </a:r>
          </a:p>
          <a:p>
            <a:r>
              <a:rPr lang="en-US" sz="2000" dirty="0"/>
              <a:t>	Add: </a:t>
            </a:r>
            <a:r>
              <a:rPr lang="en-US" sz="2000" dirty="0" err="1"/>
              <a:t>HandEmpty</a:t>
            </a:r>
            <a:r>
              <a:rPr lang="en-US" sz="2000" dirty="0"/>
              <a:t>(), On-Block(</a:t>
            </a:r>
            <a:r>
              <a:rPr lang="en-US" sz="2000" dirty="0" err="1"/>
              <a:t>b,c</a:t>
            </a:r>
            <a:r>
              <a:rPr lang="en-US" sz="2000" dirty="0"/>
              <a:t>)</a:t>
            </a:r>
          </a:p>
          <a:p>
            <a:r>
              <a:rPr lang="en-US" sz="2000" dirty="0"/>
              <a:t>	Delete: Clear(c), In-Hand(b)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E4A461-ABEC-E548-8CB3-C5CFF97C8509}"/>
              </a:ext>
            </a:extLst>
          </p:cNvPr>
          <p:cNvSpPr txBox="1"/>
          <p:nvPr/>
        </p:nvSpPr>
        <p:spPr>
          <a:xfrm>
            <a:off x="552099" y="5513989"/>
            <a:ext cx="7654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Why do we need separate operators for table vs on a block?</a:t>
            </a:r>
          </a:p>
        </p:txBody>
      </p:sp>
    </p:spTree>
    <p:extLst>
      <p:ext uri="{BB962C8B-B14F-4D97-AF65-F5344CB8AC3E}">
        <p14:creationId xmlns:p14="http://schemas.microsoft.com/office/powerpoint/2010/main" val="12018139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8300" y="1600201"/>
            <a:ext cx="8686801" cy="4525963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US" sz="1800" dirty="0" err="1"/>
              <a:t>HandEmpty</a:t>
            </a:r>
            <a:r>
              <a:rPr lang="en-US" sz="1800" dirty="0"/>
              <a:t>() &amp; On-Table(O) &amp; On-Block(B,O) &amp; Clear(B) &amp; On-Table(G) &amp; Clear(G)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1981199" y="5399819"/>
            <a:ext cx="1266670" cy="761370"/>
            <a:chOff x="3166439" y="3350167"/>
            <a:chExt cx="1266670" cy="761370"/>
          </a:xfrm>
        </p:grpSpPr>
        <p:cxnSp>
          <p:nvCxnSpPr>
            <p:cNvPr id="46" name="Straight Connector 45"/>
            <p:cNvCxnSpPr>
              <a:cxnSpLocks noChangeAspect="1"/>
            </p:cNvCxnSpPr>
            <p:nvPr/>
          </p:nvCxnSpPr>
          <p:spPr>
            <a:xfrm flipV="1">
              <a:off x="3166439" y="4097616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>
              <a:spLocks noChangeAspect="1"/>
            </p:cNvSpPr>
            <p:nvPr/>
          </p:nvSpPr>
          <p:spPr>
            <a:xfrm>
              <a:off x="3318088" y="3772191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>
              <a:spLocks noChangeAspect="1"/>
            </p:cNvSpPr>
            <p:nvPr/>
          </p:nvSpPr>
          <p:spPr>
            <a:xfrm>
              <a:off x="3318088" y="3465073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>
              <a:spLocks noChangeAspect="1"/>
            </p:cNvSpPr>
            <p:nvPr/>
          </p:nvSpPr>
          <p:spPr>
            <a:xfrm>
              <a:off x="3811700" y="377219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3764206" y="3350167"/>
              <a:ext cx="468619" cy="394217"/>
              <a:chOff x="4399967" y="1188457"/>
              <a:chExt cx="468619" cy="39421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580B5C4B-779F-F741-B669-C37DE066D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Matching Operators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39928E07-B026-442F-85F4-C3D3E488142D}"/>
              </a:ext>
            </a:extLst>
          </p:cNvPr>
          <p:cNvCxnSpPr/>
          <p:nvPr/>
        </p:nvCxnSpPr>
        <p:spPr>
          <a:xfrm flipH="1" flipV="1">
            <a:off x="3247869" y="5703876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18192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8F98B-4273-5447-9044-7CC4399D3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Matching Operators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C107496-A034-C66B-6D9B-3407C955B834}"/>
              </a:ext>
            </a:extLst>
          </p:cNvPr>
          <p:cNvSpPr txBox="1">
            <a:spLocks/>
          </p:cNvSpPr>
          <p:nvPr/>
        </p:nvSpPr>
        <p:spPr>
          <a:xfrm>
            <a:off x="1638300" y="1600201"/>
            <a:ext cx="8686801" cy="4525963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/>
              <a:t>HandEmpty() &amp; On-Table(O) &amp; On-Block(B,O) &amp; Clear(B) &amp; On-Table(G) &amp; Clear(G)</a:t>
            </a:r>
            <a:endParaRPr lang="en-US" sz="18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7271C44-0261-6742-9CDA-1661245F89EC}"/>
              </a:ext>
            </a:extLst>
          </p:cNvPr>
          <p:cNvGrpSpPr/>
          <p:nvPr/>
        </p:nvGrpSpPr>
        <p:grpSpPr>
          <a:xfrm>
            <a:off x="1981199" y="5399819"/>
            <a:ext cx="1266670" cy="761370"/>
            <a:chOff x="3166439" y="3350167"/>
            <a:chExt cx="1266670" cy="76137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89D0D8E-86E0-9D36-B27F-F3270CD57600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3166439" y="4097616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A98871D-365B-9DEE-B641-AEECC21B9C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8088" y="3772191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B4F3A59-9014-6754-1EB3-BCE3A014F8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8088" y="3465073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C8EFC8-9482-F523-91A8-D38E9EBA63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11700" y="377219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3B4321D-D999-B580-A09E-769E4B53EAD8}"/>
                </a:ext>
              </a:extLst>
            </p:cNvPr>
            <p:cNvGrpSpPr/>
            <p:nvPr/>
          </p:nvGrpSpPr>
          <p:grpSpPr>
            <a:xfrm>
              <a:off x="3764206" y="3350167"/>
              <a:ext cx="468619" cy="394217"/>
              <a:chOff x="4399967" y="1188457"/>
              <a:chExt cx="468619" cy="394217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36AE42C-41D0-C4CB-C06C-7DBB6D76F0A7}"/>
                  </a:ext>
                </a:extLst>
              </p:cNvPr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1DEACC6C-7169-CD34-0510-696B9829B1D6}"/>
                  </a:ext>
                </a:extLst>
              </p:cNvPr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518ADA3-157C-8C2A-954D-CE7AEA9A4B77}"/>
              </a:ext>
            </a:extLst>
          </p:cNvPr>
          <p:cNvCxnSpPr/>
          <p:nvPr/>
        </p:nvCxnSpPr>
        <p:spPr>
          <a:xfrm flipH="1" flipV="1">
            <a:off x="3247869" y="5692078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2C767C2-FA44-BB85-2873-75EA8630F7D3}"/>
              </a:ext>
            </a:extLst>
          </p:cNvPr>
          <p:cNvCxnSpPr/>
          <p:nvPr/>
        </p:nvCxnSpPr>
        <p:spPr>
          <a:xfrm flipH="1" flipV="1">
            <a:off x="2578966" y="1993900"/>
            <a:ext cx="837334" cy="2235200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BC14318-1730-F019-81A0-BB3D8694551B}"/>
              </a:ext>
            </a:extLst>
          </p:cNvPr>
          <p:cNvCxnSpPr/>
          <p:nvPr/>
        </p:nvCxnSpPr>
        <p:spPr>
          <a:xfrm flipV="1">
            <a:off x="4689683" y="1993900"/>
            <a:ext cx="412890" cy="2235200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BF411A2-46AE-7A7A-41F4-ECB763F0DBF0}"/>
              </a:ext>
            </a:extLst>
          </p:cNvPr>
          <p:cNvCxnSpPr/>
          <p:nvPr/>
        </p:nvCxnSpPr>
        <p:spPr>
          <a:xfrm flipH="1" flipV="1">
            <a:off x="2664066" y="1992278"/>
            <a:ext cx="4612223" cy="2201435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703A14C-68BB-99C2-6F88-944F4E0F302B}"/>
              </a:ext>
            </a:extLst>
          </p:cNvPr>
          <p:cNvCxnSpPr>
            <a:cxnSpLocks/>
          </p:cNvCxnSpPr>
          <p:nvPr/>
        </p:nvCxnSpPr>
        <p:spPr>
          <a:xfrm flipV="1">
            <a:off x="8223266" y="1958512"/>
            <a:ext cx="94261" cy="2235201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F21FDF5-720F-9391-1C3D-BB74E7B8FBA4}"/>
              </a:ext>
            </a:extLst>
          </p:cNvPr>
          <p:cNvCxnSpPr>
            <a:cxnSpLocks/>
          </p:cNvCxnSpPr>
          <p:nvPr/>
        </p:nvCxnSpPr>
        <p:spPr>
          <a:xfrm flipH="1" flipV="1">
            <a:off x="7361389" y="1958512"/>
            <a:ext cx="1555961" cy="2235201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1B7409F-5C6D-8A39-8AA0-90517299C381}"/>
              </a:ext>
            </a:extLst>
          </p:cNvPr>
          <p:cNvSpPr txBox="1"/>
          <p:nvPr/>
        </p:nvSpPr>
        <p:spPr>
          <a:xfrm>
            <a:off x="1968556" y="3874661"/>
            <a:ext cx="37457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Pickup_Block</a:t>
            </a:r>
            <a:r>
              <a:rPr lang="en-US" dirty="0"/>
              <a:t>(</a:t>
            </a:r>
            <a:r>
              <a:rPr lang="en-US" dirty="0" err="1"/>
              <a:t>b,c</a:t>
            </a:r>
            <a:r>
              <a:rPr lang="en-US" dirty="0"/>
              <a:t>):</a:t>
            </a:r>
          </a:p>
          <a:p>
            <a:r>
              <a:rPr lang="en-US" dirty="0">
                <a:solidFill>
                  <a:srgbClr val="C00000"/>
                </a:solidFill>
              </a:rPr>
              <a:t>Pre: </a:t>
            </a:r>
            <a:r>
              <a:rPr lang="en-US" dirty="0" err="1">
                <a:solidFill>
                  <a:srgbClr val="C00000"/>
                </a:solidFill>
              </a:rPr>
              <a:t>HandEmpty</a:t>
            </a:r>
            <a:r>
              <a:rPr lang="en-US" dirty="0">
                <a:solidFill>
                  <a:srgbClr val="C00000"/>
                </a:solidFill>
              </a:rPr>
              <a:t>(), On-Block(</a:t>
            </a:r>
            <a:r>
              <a:rPr lang="en-US" dirty="0" err="1">
                <a:solidFill>
                  <a:srgbClr val="C00000"/>
                </a:solidFill>
              </a:rPr>
              <a:t>b,c</a:t>
            </a:r>
            <a:r>
              <a:rPr lang="en-US" dirty="0">
                <a:solidFill>
                  <a:srgbClr val="C00000"/>
                </a:solidFill>
              </a:rPr>
              <a:t>), b!=c</a:t>
            </a:r>
          </a:p>
          <a:p>
            <a:r>
              <a:rPr lang="en-US" dirty="0"/>
              <a:t>Add: In-Hand(b), Clear(c)</a:t>
            </a:r>
          </a:p>
          <a:p>
            <a:r>
              <a:rPr lang="en-US" dirty="0"/>
              <a:t>Delete: </a:t>
            </a:r>
            <a:r>
              <a:rPr lang="en-US" dirty="0" err="1"/>
              <a:t>HandEmpty</a:t>
            </a:r>
            <a:r>
              <a:rPr lang="en-US" dirty="0"/>
              <a:t>(), On(</a:t>
            </a:r>
            <a:r>
              <a:rPr lang="en-US" dirty="0" err="1"/>
              <a:t>b,c</a:t>
            </a:r>
            <a:r>
              <a:rPr lang="en-US" dirty="0"/>
              <a:t>)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C42B0B-6CC4-A2C7-02F0-0821635BF57A}"/>
              </a:ext>
            </a:extLst>
          </p:cNvPr>
          <p:cNvSpPr txBox="1"/>
          <p:nvPr/>
        </p:nvSpPr>
        <p:spPr>
          <a:xfrm>
            <a:off x="6083867" y="3863182"/>
            <a:ext cx="37609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Pickup_Table</a:t>
            </a:r>
            <a:r>
              <a:rPr lang="en-US" dirty="0"/>
              <a:t>(b):</a:t>
            </a:r>
          </a:p>
          <a:p>
            <a:r>
              <a:rPr lang="en-US" dirty="0">
                <a:solidFill>
                  <a:srgbClr val="C00000"/>
                </a:solidFill>
              </a:rPr>
              <a:t>Pre: </a:t>
            </a:r>
            <a:r>
              <a:rPr lang="en-US" dirty="0" err="1">
                <a:solidFill>
                  <a:srgbClr val="C00000"/>
                </a:solidFill>
              </a:rPr>
              <a:t>HandEmpty</a:t>
            </a:r>
            <a:r>
              <a:rPr lang="en-US" dirty="0">
                <a:solidFill>
                  <a:srgbClr val="C00000"/>
                </a:solidFill>
              </a:rPr>
              <a:t>, Clear(b), On-Table(b)</a:t>
            </a:r>
          </a:p>
          <a:p>
            <a:r>
              <a:rPr lang="en-US" dirty="0"/>
              <a:t>Add: In-Hand(b)</a:t>
            </a:r>
          </a:p>
          <a:p>
            <a:r>
              <a:rPr lang="en-US" dirty="0"/>
              <a:t>Delete: </a:t>
            </a:r>
            <a:r>
              <a:rPr lang="en-US" dirty="0" err="1"/>
              <a:t>HandEmpty</a:t>
            </a:r>
            <a:r>
              <a:rPr lang="en-US" dirty="0"/>
              <a:t>(), On-Table(b)</a:t>
            </a:r>
          </a:p>
        </p:txBody>
      </p:sp>
    </p:spTree>
    <p:extLst>
      <p:ext uri="{BB962C8B-B14F-4D97-AF65-F5344CB8AC3E}">
        <p14:creationId xmlns:p14="http://schemas.microsoft.com/office/powerpoint/2010/main" val="250903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E63AB-C09E-3B42-9629-7E572931D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11398579" cy="627812"/>
          </a:xfrm>
        </p:spPr>
        <p:txBody>
          <a:bodyPr/>
          <a:lstStyle/>
          <a:p>
            <a:r>
              <a:rPr lang="en-US" dirty="0"/>
              <a:t>State Space Graph (also called Reachability Graph)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8AC86E-5202-7B40-8A41-338A922F8D5F}"/>
              </a:ext>
            </a:extLst>
          </p:cNvPr>
          <p:cNvSpPr/>
          <p:nvPr/>
        </p:nvSpPr>
        <p:spPr>
          <a:xfrm>
            <a:off x="2785727" y="2365938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AD65595-AAD1-1D47-98EE-B252A82F9672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5353155" y="193369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27C8FE6C-6C82-1940-9AB5-7ABEE943BDC6}"/>
              </a:ext>
            </a:extLst>
          </p:cNvPr>
          <p:cNvSpPr>
            <a:spLocks noChangeAspect="1"/>
          </p:cNvSpPr>
          <p:nvPr/>
        </p:nvSpPr>
        <p:spPr>
          <a:xfrm>
            <a:off x="5504803" y="161141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F978FE-9DC6-5E41-88C7-DE4793E0E699}"/>
              </a:ext>
            </a:extLst>
          </p:cNvPr>
          <p:cNvSpPr>
            <a:spLocks noChangeAspect="1"/>
          </p:cNvSpPr>
          <p:nvPr/>
        </p:nvSpPr>
        <p:spPr>
          <a:xfrm>
            <a:off x="5998415" y="161141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C1241C-DB37-8347-B848-8B4C7D499191}"/>
              </a:ext>
            </a:extLst>
          </p:cNvPr>
          <p:cNvSpPr>
            <a:spLocks noChangeAspect="1"/>
          </p:cNvSpPr>
          <p:nvPr/>
        </p:nvSpPr>
        <p:spPr>
          <a:xfrm>
            <a:off x="6492777" y="161215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A5224A-910C-DE4E-962A-66E1DFAA0B01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2697784" y="291834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13C3665B-46B2-FE4C-A39E-C97FC9147358}"/>
              </a:ext>
            </a:extLst>
          </p:cNvPr>
          <p:cNvSpPr>
            <a:spLocks noChangeAspect="1"/>
          </p:cNvSpPr>
          <p:nvPr/>
        </p:nvSpPr>
        <p:spPr>
          <a:xfrm>
            <a:off x="2849432" y="244440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568799-4713-CA42-A931-9C82DD9E3809}"/>
              </a:ext>
            </a:extLst>
          </p:cNvPr>
          <p:cNvSpPr>
            <a:spLocks noChangeAspect="1"/>
          </p:cNvSpPr>
          <p:nvPr/>
        </p:nvSpPr>
        <p:spPr>
          <a:xfrm>
            <a:off x="3343044" y="259606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62715D-37D7-4442-9B26-7A7D37D42DFC}"/>
              </a:ext>
            </a:extLst>
          </p:cNvPr>
          <p:cNvSpPr>
            <a:spLocks noChangeAspect="1"/>
          </p:cNvSpPr>
          <p:nvPr/>
        </p:nvSpPr>
        <p:spPr>
          <a:xfrm>
            <a:off x="3837406" y="259680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7D57CFB-0F0E-9D43-A808-63D1FB2241D6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5341347" y="2915717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2F029DE-A50D-0C44-812E-9C0B6965F1D1}"/>
              </a:ext>
            </a:extLst>
          </p:cNvPr>
          <p:cNvSpPr>
            <a:spLocks noChangeAspect="1"/>
          </p:cNvSpPr>
          <p:nvPr/>
        </p:nvSpPr>
        <p:spPr>
          <a:xfrm>
            <a:off x="5492995" y="259343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862B4E-C872-B441-9BF8-EFA2C5ED2C6D}"/>
              </a:ext>
            </a:extLst>
          </p:cNvPr>
          <p:cNvSpPr>
            <a:spLocks noChangeAspect="1"/>
          </p:cNvSpPr>
          <p:nvPr/>
        </p:nvSpPr>
        <p:spPr>
          <a:xfrm>
            <a:off x="6480969" y="259417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3881072-88A4-C541-95CA-5E2B152649B4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7882229" y="2919086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6BD7D10C-29D1-ED40-AFAF-05C46061FB43}"/>
              </a:ext>
            </a:extLst>
          </p:cNvPr>
          <p:cNvSpPr>
            <a:spLocks noChangeAspect="1"/>
          </p:cNvSpPr>
          <p:nvPr/>
        </p:nvSpPr>
        <p:spPr>
          <a:xfrm>
            <a:off x="8033877" y="2596802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1C54854-D653-6544-8B84-B4B82AAEB133}"/>
              </a:ext>
            </a:extLst>
          </p:cNvPr>
          <p:cNvSpPr>
            <a:spLocks noChangeAspect="1"/>
          </p:cNvSpPr>
          <p:nvPr/>
        </p:nvSpPr>
        <p:spPr>
          <a:xfrm>
            <a:off x="8527489" y="259680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2D950B-1897-084E-BB00-D047F6D4CA51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1734410" y="409761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02865096-410D-B348-A658-17763963CE80}"/>
              </a:ext>
            </a:extLst>
          </p:cNvPr>
          <p:cNvSpPr>
            <a:spLocks noChangeAspect="1"/>
          </p:cNvSpPr>
          <p:nvPr/>
        </p:nvSpPr>
        <p:spPr>
          <a:xfrm>
            <a:off x="1886059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EF9C870-F1C1-AB4D-AA02-2B304F39BDE7}"/>
              </a:ext>
            </a:extLst>
          </p:cNvPr>
          <p:cNvSpPr>
            <a:spLocks noChangeAspect="1"/>
          </p:cNvSpPr>
          <p:nvPr/>
        </p:nvSpPr>
        <p:spPr>
          <a:xfrm>
            <a:off x="188605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B45C117-C151-3F4F-8183-80D0456315B3}"/>
              </a:ext>
            </a:extLst>
          </p:cNvPr>
          <p:cNvSpPr>
            <a:spLocks noChangeAspect="1"/>
          </p:cNvSpPr>
          <p:nvPr/>
        </p:nvSpPr>
        <p:spPr>
          <a:xfrm>
            <a:off x="2399766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E64D6E5-DD5A-F349-9D68-6D7D31A93DF1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1737052" y="534957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1A9FDAA-16AF-D141-BBD0-67707E3E6553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1737052" y="677214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F2467E6-E29B-164E-BD94-1198B1DDA773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3206955" y="409761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33075D88-26C8-4641-902B-BBBF20DB76A5}"/>
              </a:ext>
            </a:extLst>
          </p:cNvPr>
          <p:cNvSpPr>
            <a:spLocks noChangeAspect="1"/>
          </p:cNvSpPr>
          <p:nvPr/>
        </p:nvSpPr>
        <p:spPr>
          <a:xfrm>
            <a:off x="3856362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A06E241-6A52-DA4E-9946-A10CA573D90F}"/>
              </a:ext>
            </a:extLst>
          </p:cNvPr>
          <p:cNvSpPr>
            <a:spLocks noChangeAspect="1"/>
          </p:cNvSpPr>
          <p:nvPr/>
        </p:nvSpPr>
        <p:spPr>
          <a:xfrm>
            <a:off x="3361246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672AAB1-3B69-6845-AAF5-F3567680BE2F}"/>
              </a:ext>
            </a:extLst>
          </p:cNvPr>
          <p:cNvSpPr>
            <a:spLocks noChangeAspect="1"/>
          </p:cNvSpPr>
          <p:nvPr/>
        </p:nvSpPr>
        <p:spPr>
          <a:xfrm>
            <a:off x="3856362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6E9145E-351D-FA4A-95EC-483DE1740239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3209597" y="534957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FC265F0-3760-3A4D-8F21-084C16955CB1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3209597" y="677214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27A21AF-8E30-4D42-B2C3-BD7666784400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4690439" y="409761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FC8A9A95-607B-2843-AF03-CA899EEE4F13}"/>
              </a:ext>
            </a:extLst>
          </p:cNvPr>
          <p:cNvSpPr>
            <a:spLocks noChangeAspect="1"/>
          </p:cNvSpPr>
          <p:nvPr/>
        </p:nvSpPr>
        <p:spPr>
          <a:xfrm>
            <a:off x="4842088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C0D0EBE-95E9-A046-A038-488F77D20BB5}"/>
              </a:ext>
            </a:extLst>
          </p:cNvPr>
          <p:cNvSpPr>
            <a:spLocks noChangeAspect="1"/>
          </p:cNvSpPr>
          <p:nvPr/>
        </p:nvSpPr>
        <p:spPr>
          <a:xfrm>
            <a:off x="484208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0785C58-2A0E-8F4E-BFDE-9288641910FA}"/>
              </a:ext>
            </a:extLst>
          </p:cNvPr>
          <p:cNvSpPr>
            <a:spLocks noChangeAspect="1"/>
          </p:cNvSpPr>
          <p:nvPr/>
        </p:nvSpPr>
        <p:spPr>
          <a:xfrm>
            <a:off x="5335700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F1D5F95-ABE0-8C49-A81D-F953F38C5BFA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4693081" y="534957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A3B96A8-30D2-B246-AEBF-C22FEDE33277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4693081" y="677214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4E3D8B8-95DE-3549-8277-5BE8EFBAEDDC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6240187" y="409761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5A059072-E629-5C44-B713-4360556589E1}"/>
              </a:ext>
            </a:extLst>
          </p:cNvPr>
          <p:cNvSpPr>
            <a:spLocks noChangeAspect="1"/>
          </p:cNvSpPr>
          <p:nvPr/>
        </p:nvSpPr>
        <p:spPr>
          <a:xfrm>
            <a:off x="6391836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92AAC2C-06F4-AB47-85F8-E52FB7C73FDF}"/>
              </a:ext>
            </a:extLst>
          </p:cNvPr>
          <p:cNvSpPr>
            <a:spLocks noChangeAspect="1"/>
          </p:cNvSpPr>
          <p:nvPr/>
        </p:nvSpPr>
        <p:spPr>
          <a:xfrm>
            <a:off x="688544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44F0244-E62D-9847-85AE-502EC4FB45CA}"/>
              </a:ext>
            </a:extLst>
          </p:cNvPr>
          <p:cNvSpPr>
            <a:spLocks noChangeAspect="1"/>
          </p:cNvSpPr>
          <p:nvPr/>
        </p:nvSpPr>
        <p:spPr>
          <a:xfrm>
            <a:off x="6885448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08D8504-A711-234C-BBE6-978D129637CD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6242829" y="534957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43A7977-AF0B-E943-9764-300EE5E3A39A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6242829" y="677214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580C5DB-E226-D54F-ADD8-261B7039D167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7731688" y="409761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723F9F22-48E6-E646-BBD5-7444ADD2B90D}"/>
              </a:ext>
            </a:extLst>
          </p:cNvPr>
          <p:cNvSpPr>
            <a:spLocks noChangeAspect="1"/>
          </p:cNvSpPr>
          <p:nvPr/>
        </p:nvSpPr>
        <p:spPr>
          <a:xfrm>
            <a:off x="7883337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8DC9CF5-4DFB-434E-8CEA-E851811EC162}"/>
              </a:ext>
            </a:extLst>
          </p:cNvPr>
          <p:cNvSpPr>
            <a:spLocks noChangeAspect="1"/>
          </p:cNvSpPr>
          <p:nvPr/>
        </p:nvSpPr>
        <p:spPr>
          <a:xfrm>
            <a:off x="837694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8C30777-5A32-B74A-9DB5-9515BF39D3EA}"/>
              </a:ext>
            </a:extLst>
          </p:cNvPr>
          <p:cNvSpPr>
            <a:spLocks noChangeAspect="1"/>
          </p:cNvSpPr>
          <p:nvPr/>
        </p:nvSpPr>
        <p:spPr>
          <a:xfrm>
            <a:off x="7883337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7690969-4180-2347-9D5C-81336FB18313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7734330" y="534957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C398D9B4-4088-F342-99B3-01F1D829FA43}"/>
              </a:ext>
            </a:extLst>
          </p:cNvPr>
          <p:cNvSpPr>
            <a:spLocks noChangeAspect="1"/>
          </p:cNvSpPr>
          <p:nvPr/>
        </p:nvSpPr>
        <p:spPr>
          <a:xfrm>
            <a:off x="7885979" y="502414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6F8C063-86C0-3D44-B132-50E4662CEB9C}"/>
              </a:ext>
            </a:extLst>
          </p:cNvPr>
          <p:cNvSpPr>
            <a:spLocks noChangeAspect="1"/>
          </p:cNvSpPr>
          <p:nvPr/>
        </p:nvSpPr>
        <p:spPr>
          <a:xfrm>
            <a:off x="7885979" y="471471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5C35646-3211-3D4A-96B5-4B5D8C73DD9B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7734330" y="677214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178BC9F7-B329-0643-869C-5AEC888C5447}"/>
              </a:ext>
            </a:extLst>
          </p:cNvPr>
          <p:cNvSpPr>
            <a:spLocks noChangeAspect="1"/>
          </p:cNvSpPr>
          <p:nvPr/>
        </p:nvSpPr>
        <p:spPr>
          <a:xfrm>
            <a:off x="7885979" y="644672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BBCD09F-C55F-2E42-8797-5833E7DDC8C4}"/>
              </a:ext>
            </a:extLst>
          </p:cNvPr>
          <p:cNvSpPr>
            <a:spLocks noChangeAspect="1"/>
          </p:cNvSpPr>
          <p:nvPr/>
        </p:nvSpPr>
        <p:spPr>
          <a:xfrm>
            <a:off x="7885979" y="583248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64AD323-E6A7-FC4F-BF66-BF24A4E34933}"/>
              </a:ext>
            </a:extLst>
          </p:cNvPr>
          <p:cNvSpPr>
            <a:spLocks noChangeAspect="1"/>
          </p:cNvSpPr>
          <p:nvPr/>
        </p:nvSpPr>
        <p:spPr>
          <a:xfrm>
            <a:off x="7885979" y="6158876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B28D8CAC-3AA2-324F-8649-CE4EDAFEFB32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9158304" y="409761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C02D4258-5E24-4545-84F5-93C4D8DCA408}"/>
              </a:ext>
            </a:extLst>
          </p:cNvPr>
          <p:cNvSpPr>
            <a:spLocks noChangeAspect="1"/>
          </p:cNvSpPr>
          <p:nvPr/>
        </p:nvSpPr>
        <p:spPr>
          <a:xfrm>
            <a:off x="9309953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308105F-E660-454A-BA39-9BD7092EBADF}"/>
              </a:ext>
            </a:extLst>
          </p:cNvPr>
          <p:cNvSpPr>
            <a:spLocks noChangeAspect="1"/>
          </p:cNvSpPr>
          <p:nvPr/>
        </p:nvSpPr>
        <p:spPr>
          <a:xfrm>
            <a:off x="9803565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B46922A-B00D-D24F-9099-7BDC9F089878}"/>
              </a:ext>
            </a:extLst>
          </p:cNvPr>
          <p:cNvSpPr>
            <a:spLocks noChangeAspect="1"/>
          </p:cNvSpPr>
          <p:nvPr/>
        </p:nvSpPr>
        <p:spPr>
          <a:xfrm>
            <a:off x="9803565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D9091B7-18B1-254B-B78E-F47896037E8F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9160946" y="534957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D7947AA7-A45D-DC4D-A9DE-C78F5EAE24A3}"/>
              </a:ext>
            </a:extLst>
          </p:cNvPr>
          <p:cNvSpPr>
            <a:spLocks noChangeAspect="1"/>
          </p:cNvSpPr>
          <p:nvPr/>
        </p:nvSpPr>
        <p:spPr>
          <a:xfrm>
            <a:off x="9806207" y="502414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37083AE-F601-5D49-9C2F-087DE62E354F}"/>
              </a:ext>
            </a:extLst>
          </p:cNvPr>
          <p:cNvSpPr>
            <a:spLocks noChangeAspect="1"/>
          </p:cNvSpPr>
          <p:nvPr/>
        </p:nvSpPr>
        <p:spPr>
          <a:xfrm>
            <a:off x="9806207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B2123C1-69B5-7D46-ACC4-678EAA265A68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9160946" y="677214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3000D615-A804-C74F-87A8-0A0FEB1B5481}"/>
              </a:ext>
            </a:extLst>
          </p:cNvPr>
          <p:cNvSpPr>
            <a:spLocks noChangeAspect="1"/>
          </p:cNvSpPr>
          <p:nvPr/>
        </p:nvSpPr>
        <p:spPr>
          <a:xfrm>
            <a:off x="9806207" y="583248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FD2CB9D2-EDF0-4E46-AB74-EB39D6DD68C7}"/>
              </a:ext>
            </a:extLst>
          </p:cNvPr>
          <p:cNvSpPr>
            <a:spLocks noChangeAspect="1"/>
          </p:cNvSpPr>
          <p:nvPr/>
        </p:nvSpPr>
        <p:spPr>
          <a:xfrm>
            <a:off x="9806207" y="644672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7050CD5-731E-CC40-B78C-254D4AAB3668}"/>
              </a:ext>
            </a:extLst>
          </p:cNvPr>
          <p:cNvSpPr>
            <a:spLocks noChangeAspect="1"/>
          </p:cNvSpPr>
          <p:nvPr/>
        </p:nvSpPr>
        <p:spPr>
          <a:xfrm>
            <a:off x="9806207" y="613960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177F747-C7EB-CD44-822F-38A568E7D969}"/>
              </a:ext>
            </a:extLst>
          </p:cNvPr>
          <p:cNvSpPr>
            <a:spLocks noChangeAspect="1"/>
          </p:cNvSpPr>
          <p:nvPr/>
        </p:nvSpPr>
        <p:spPr>
          <a:xfrm>
            <a:off x="1886059" y="474925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30D0822-8805-7C42-8418-9126F9EB5796}"/>
              </a:ext>
            </a:extLst>
          </p:cNvPr>
          <p:cNvSpPr>
            <a:spLocks noChangeAspect="1"/>
          </p:cNvSpPr>
          <p:nvPr/>
        </p:nvSpPr>
        <p:spPr>
          <a:xfrm>
            <a:off x="1886059" y="50563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DFBDE02-A699-714F-BC1C-71406A3E93B6}"/>
              </a:ext>
            </a:extLst>
          </p:cNvPr>
          <p:cNvSpPr>
            <a:spLocks noChangeAspect="1"/>
          </p:cNvSpPr>
          <p:nvPr/>
        </p:nvSpPr>
        <p:spPr>
          <a:xfrm>
            <a:off x="1886059" y="617183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1F08FA1-B3BF-044E-BF1E-E5FE42414E09}"/>
              </a:ext>
            </a:extLst>
          </p:cNvPr>
          <p:cNvSpPr>
            <a:spLocks noChangeAspect="1"/>
          </p:cNvSpPr>
          <p:nvPr/>
        </p:nvSpPr>
        <p:spPr>
          <a:xfrm>
            <a:off x="1886059" y="647894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5BA998A-3F8F-574F-918B-1586313E0357}"/>
              </a:ext>
            </a:extLst>
          </p:cNvPr>
          <p:cNvSpPr>
            <a:spLocks noChangeAspect="1"/>
          </p:cNvSpPr>
          <p:nvPr/>
        </p:nvSpPr>
        <p:spPr>
          <a:xfrm>
            <a:off x="1889840" y="5851758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A519A046-D0B3-E94A-B480-FFD0F31735E1}"/>
              </a:ext>
            </a:extLst>
          </p:cNvPr>
          <p:cNvSpPr>
            <a:spLocks noChangeAspect="1"/>
          </p:cNvSpPr>
          <p:nvPr/>
        </p:nvSpPr>
        <p:spPr>
          <a:xfrm>
            <a:off x="3856362" y="471702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9F976FAF-EF86-2A46-88F4-5103302DC054}"/>
              </a:ext>
            </a:extLst>
          </p:cNvPr>
          <p:cNvSpPr>
            <a:spLocks noChangeAspect="1"/>
          </p:cNvSpPr>
          <p:nvPr/>
        </p:nvSpPr>
        <p:spPr>
          <a:xfrm>
            <a:off x="3856362" y="502414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4281BC0-C7DD-8243-856B-A713CB50CEE0}"/>
              </a:ext>
            </a:extLst>
          </p:cNvPr>
          <p:cNvSpPr>
            <a:spLocks noChangeAspect="1"/>
          </p:cNvSpPr>
          <p:nvPr/>
        </p:nvSpPr>
        <p:spPr>
          <a:xfrm>
            <a:off x="3856362" y="613960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D284F9D-102F-9E48-9311-42BD56F89007}"/>
              </a:ext>
            </a:extLst>
          </p:cNvPr>
          <p:cNvSpPr>
            <a:spLocks noChangeAspect="1"/>
          </p:cNvSpPr>
          <p:nvPr/>
        </p:nvSpPr>
        <p:spPr>
          <a:xfrm>
            <a:off x="3856362" y="583248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F9D85F3-FEF4-914A-85E7-A61B3F9668DB}"/>
              </a:ext>
            </a:extLst>
          </p:cNvPr>
          <p:cNvSpPr>
            <a:spLocks noChangeAspect="1"/>
          </p:cNvSpPr>
          <p:nvPr/>
        </p:nvSpPr>
        <p:spPr>
          <a:xfrm>
            <a:off x="3856362" y="64467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A38C542-1426-E24F-B7DD-B71231700EEC}"/>
              </a:ext>
            </a:extLst>
          </p:cNvPr>
          <p:cNvSpPr>
            <a:spLocks noChangeAspect="1"/>
          </p:cNvSpPr>
          <p:nvPr/>
        </p:nvSpPr>
        <p:spPr>
          <a:xfrm>
            <a:off x="4842088" y="5021828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7484109-33B0-B24F-87E2-DEE15A2E2FB2}"/>
              </a:ext>
            </a:extLst>
          </p:cNvPr>
          <p:cNvSpPr>
            <a:spLocks noChangeAspect="1"/>
          </p:cNvSpPr>
          <p:nvPr/>
        </p:nvSpPr>
        <p:spPr>
          <a:xfrm>
            <a:off x="4842088" y="471471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D7EF107-5584-E34B-90F3-4EF461E6F1B5}"/>
              </a:ext>
            </a:extLst>
          </p:cNvPr>
          <p:cNvSpPr>
            <a:spLocks noChangeAspect="1"/>
          </p:cNvSpPr>
          <p:nvPr/>
        </p:nvSpPr>
        <p:spPr>
          <a:xfrm>
            <a:off x="6885448" y="471471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0C80C27-F7AC-5943-9503-430191349196}"/>
              </a:ext>
            </a:extLst>
          </p:cNvPr>
          <p:cNvSpPr>
            <a:spLocks noChangeAspect="1"/>
          </p:cNvSpPr>
          <p:nvPr/>
        </p:nvSpPr>
        <p:spPr>
          <a:xfrm>
            <a:off x="6885448" y="5021828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8A91FD5E-6A17-9741-9D40-2394CEDDC1FB}"/>
              </a:ext>
            </a:extLst>
          </p:cNvPr>
          <p:cNvSpPr>
            <a:spLocks noChangeAspect="1"/>
          </p:cNvSpPr>
          <p:nvPr/>
        </p:nvSpPr>
        <p:spPr>
          <a:xfrm>
            <a:off x="4842088" y="644672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7118B3C-3259-3046-9D7D-28BACA4AA09B}"/>
              </a:ext>
            </a:extLst>
          </p:cNvPr>
          <p:cNvSpPr>
            <a:spLocks noChangeAspect="1"/>
          </p:cNvSpPr>
          <p:nvPr/>
        </p:nvSpPr>
        <p:spPr>
          <a:xfrm>
            <a:off x="4842088" y="61396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D19B740-D98C-5241-A2F3-3AC46B51EECF}"/>
              </a:ext>
            </a:extLst>
          </p:cNvPr>
          <p:cNvSpPr>
            <a:spLocks noChangeAspect="1"/>
          </p:cNvSpPr>
          <p:nvPr/>
        </p:nvSpPr>
        <p:spPr>
          <a:xfrm>
            <a:off x="4842088" y="583248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DB43EBF-BE9C-A542-A302-7C2FA39A59F2}"/>
              </a:ext>
            </a:extLst>
          </p:cNvPr>
          <p:cNvSpPr>
            <a:spLocks noChangeAspect="1"/>
          </p:cNvSpPr>
          <p:nvPr/>
        </p:nvSpPr>
        <p:spPr>
          <a:xfrm>
            <a:off x="6885448" y="583248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8C9C180C-8CF0-F143-87C1-11A9B3027BAB}"/>
              </a:ext>
            </a:extLst>
          </p:cNvPr>
          <p:cNvSpPr>
            <a:spLocks noChangeAspect="1"/>
          </p:cNvSpPr>
          <p:nvPr/>
        </p:nvSpPr>
        <p:spPr>
          <a:xfrm>
            <a:off x="6885448" y="61396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22583A83-B380-B34E-B805-0437936F056C}"/>
              </a:ext>
            </a:extLst>
          </p:cNvPr>
          <p:cNvSpPr>
            <a:spLocks noChangeAspect="1"/>
          </p:cNvSpPr>
          <p:nvPr/>
        </p:nvSpPr>
        <p:spPr>
          <a:xfrm>
            <a:off x="6885448" y="64467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D7FF4FF-B0C1-5A45-876F-9A3A0A766CD0}"/>
              </a:ext>
            </a:extLst>
          </p:cNvPr>
          <p:cNvSpPr/>
          <p:nvPr/>
        </p:nvSpPr>
        <p:spPr>
          <a:xfrm>
            <a:off x="5923218" y="2365938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11027453-F683-0043-B6FB-0004204632A9}"/>
              </a:ext>
            </a:extLst>
          </p:cNvPr>
          <p:cNvSpPr/>
          <p:nvPr/>
        </p:nvSpPr>
        <p:spPr>
          <a:xfrm>
            <a:off x="8962964" y="2365938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E0D5B54-69D3-A147-B630-B97A3303D8BC}"/>
              </a:ext>
            </a:extLst>
          </p:cNvPr>
          <p:cNvSpPr>
            <a:spLocks noChangeAspect="1"/>
          </p:cNvSpPr>
          <p:nvPr/>
        </p:nvSpPr>
        <p:spPr>
          <a:xfrm>
            <a:off x="5986607" y="244440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863D55EC-21C2-0049-96B5-24B899E16E28}"/>
              </a:ext>
            </a:extLst>
          </p:cNvPr>
          <p:cNvSpPr>
            <a:spLocks noChangeAspect="1"/>
          </p:cNvSpPr>
          <p:nvPr/>
        </p:nvSpPr>
        <p:spPr>
          <a:xfrm>
            <a:off x="9021851" y="244440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EEC4943-4070-674E-B278-05DCF56F1F90}"/>
              </a:ext>
            </a:extLst>
          </p:cNvPr>
          <p:cNvSpPr/>
          <p:nvPr/>
        </p:nvSpPr>
        <p:spPr>
          <a:xfrm>
            <a:off x="2342427" y="4633823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68789E77-AFFC-4C46-A9B5-033046382BF3}"/>
              </a:ext>
            </a:extLst>
          </p:cNvPr>
          <p:cNvSpPr/>
          <p:nvPr/>
        </p:nvSpPr>
        <p:spPr>
          <a:xfrm>
            <a:off x="5270494" y="4633823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808B3F4B-2F47-CD41-BB2D-C0FF24AA81B8}"/>
              </a:ext>
            </a:extLst>
          </p:cNvPr>
          <p:cNvSpPr/>
          <p:nvPr/>
        </p:nvSpPr>
        <p:spPr>
          <a:xfrm>
            <a:off x="8301879" y="4633823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652CEE4-9B70-444F-9BD7-B535230DDD77}"/>
              </a:ext>
            </a:extLst>
          </p:cNvPr>
          <p:cNvSpPr/>
          <p:nvPr/>
        </p:nvSpPr>
        <p:spPr>
          <a:xfrm>
            <a:off x="3303671" y="4633823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691B3D6-DC9F-684D-AA35-3BF7F3891418}"/>
              </a:ext>
            </a:extLst>
          </p:cNvPr>
          <p:cNvSpPr/>
          <p:nvPr/>
        </p:nvSpPr>
        <p:spPr>
          <a:xfrm>
            <a:off x="6334607" y="4633823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F401E099-3F43-074B-9B2B-1A23B44368D4}"/>
              </a:ext>
            </a:extLst>
          </p:cNvPr>
          <p:cNvSpPr/>
          <p:nvPr/>
        </p:nvSpPr>
        <p:spPr>
          <a:xfrm>
            <a:off x="9238344" y="4633823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75D5254-CAEE-9243-8F18-A6A4F2355E9C}"/>
              </a:ext>
            </a:extLst>
          </p:cNvPr>
          <p:cNvSpPr>
            <a:spLocks noChangeAspect="1"/>
          </p:cNvSpPr>
          <p:nvPr/>
        </p:nvSpPr>
        <p:spPr>
          <a:xfrm>
            <a:off x="2399766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1CDE43FB-A8FB-F44B-844F-B86DFC8A5EEA}"/>
              </a:ext>
            </a:extLst>
          </p:cNvPr>
          <p:cNvSpPr>
            <a:spLocks noChangeAspect="1"/>
          </p:cNvSpPr>
          <p:nvPr/>
        </p:nvSpPr>
        <p:spPr>
          <a:xfrm>
            <a:off x="8379591" y="471702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D61CDCE-2053-8E45-8391-42CBA7CEB34C}"/>
              </a:ext>
            </a:extLst>
          </p:cNvPr>
          <p:cNvSpPr>
            <a:spLocks noChangeAspect="1"/>
          </p:cNvSpPr>
          <p:nvPr/>
        </p:nvSpPr>
        <p:spPr>
          <a:xfrm>
            <a:off x="9312595" y="4714710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8FBCA46F-05CE-444F-8149-0715B7F77F3E}"/>
              </a:ext>
            </a:extLst>
          </p:cNvPr>
          <p:cNvSpPr>
            <a:spLocks noChangeAspect="1"/>
          </p:cNvSpPr>
          <p:nvPr/>
        </p:nvSpPr>
        <p:spPr>
          <a:xfrm>
            <a:off x="3361246" y="471702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03225522-2C2B-8C4B-91C1-D614C45FFB1F}"/>
              </a:ext>
            </a:extLst>
          </p:cNvPr>
          <p:cNvSpPr>
            <a:spLocks noChangeAspect="1"/>
          </p:cNvSpPr>
          <p:nvPr/>
        </p:nvSpPr>
        <p:spPr>
          <a:xfrm>
            <a:off x="5335700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6F17223-7BF1-AF4A-B4C4-899222BC5E95}"/>
              </a:ext>
            </a:extLst>
          </p:cNvPr>
          <p:cNvSpPr>
            <a:spLocks noChangeAspect="1"/>
          </p:cNvSpPr>
          <p:nvPr/>
        </p:nvSpPr>
        <p:spPr>
          <a:xfrm>
            <a:off x="6391836" y="471702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87CE2649-6C79-4947-A010-BFE1F061D82F}"/>
              </a:ext>
            </a:extLst>
          </p:cNvPr>
          <p:cNvGrpSpPr/>
          <p:nvPr/>
        </p:nvGrpSpPr>
        <p:grpSpPr>
          <a:xfrm>
            <a:off x="5923968" y="1188458"/>
            <a:ext cx="468619" cy="394217"/>
            <a:chOff x="4399967" y="1188457"/>
            <a:chExt cx="468619" cy="394217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7E5DD368-70CB-8C40-B309-5CD541B80ACD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E372A3C3-5583-844C-AF7A-800379FDE31D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A780768-956F-4D43-A349-AEC607A3EBF0}"/>
              </a:ext>
            </a:extLst>
          </p:cNvPr>
          <p:cNvGrpSpPr/>
          <p:nvPr/>
        </p:nvGrpSpPr>
        <p:grpSpPr>
          <a:xfrm>
            <a:off x="2359449" y="3362755"/>
            <a:ext cx="468619" cy="394217"/>
            <a:chOff x="4399967" y="1188457"/>
            <a:chExt cx="468619" cy="394217"/>
          </a:xfrm>
        </p:grpSpPr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0CA4885B-C36A-AA43-AA24-D9A6F8590B1C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61273274-FD75-D641-893F-9857D0383A62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51BE0D31-82B1-EE4E-8293-C9C391944043}"/>
              </a:ext>
            </a:extLst>
          </p:cNvPr>
          <p:cNvGrpSpPr/>
          <p:nvPr/>
        </p:nvGrpSpPr>
        <p:grpSpPr>
          <a:xfrm>
            <a:off x="5288207" y="3350168"/>
            <a:ext cx="468619" cy="394217"/>
            <a:chOff x="4399967" y="1188457"/>
            <a:chExt cx="468619" cy="394217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ACBB59FE-8777-4140-B4F3-D80F29E0E95A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4DC0E514-5FCD-224E-8ED9-4F0FDAD344B2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1F6DC3F2-6089-6848-BD18-3EBFE96E62CA}"/>
              </a:ext>
            </a:extLst>
          </p:cNvPr>
          <p:cNvGrpSpPr/>
          <p:nvPr/>
        </p:nvGrpSpPr>
        <p:grpSpPr>
          <a:xfrm>
            <a:off x="8327176" y="3362755"/>
            <a:ext cx="468619" cy="394217"/>
            <a:chOff x="4399967" y="1188457"/>
            <a:chExt cx="468619" cy="394217"/>
          </a:xfrm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C8B16BDB-7E7F-404E-939B-949681B5E981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B4ADBDE7-CDEE-4A43-99BB-F6004353A189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BDB6C38B-7E86-0C43-9E4B-13FC6D50A14B}"/>
              </a:ext>
            </a:extLst>
          </p:cNvPr>
          <p:cNvGrpSpPr/>
          <p:nvPr/>
        </p:nvGrpSpPr>
        <p:grpSpPr>
          <a:xfrm>
            <a:off x="3300511" y="3362755"/>
            <a:ext cx="468619" cy="394217"/>
            <a:chOff x="4399967" y="1188457"/>
            <a:chExt cx="468619" cy="394217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7FC8B199-5C5C-B74D-9E2A-6FD3099E3F26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36FCE2C9-2F57-B94C-9BA5-36DB36A14344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22D7EE93-3191-6542-B740-5BBC9C04BFE7}"/>
              </a:ext>
            </a:extLst>
          </p:cNvPr>
          <p:cNvGrpSpPr/>
          <p:nvPr/>
        </p:nvGrpSpPr>
        <p:grpSpPr>
          <a:xfrm>
            <a:off x="6305093" y="3350168"/>
            <a:ext cx="468619" cy="394217"/>
            <a:chOff x="4399967" y="1188457"/>
            <a:chExt cx="468619" cy="394217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53E1E184-9BAA-F842-A14A-311346A2A95D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D935BD88-BC10-9D43-9815-7FDFDFF785C2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92F7C95C-692C-3849-9EC6-9B7237E08274}"/>
              </a:ext>
            </a:extLst>
          </p:cNvPr>
          <p:cNvGrpSpPr/>
          <p:nvPr/>
        </p:nvGrpSpPr>
        <p:grpSpPr>
          <a:xfrm>
            <a:off x="9249282" y="3343797"/>
            <a:ext cx="468619" cy="394217"/>
            <a:chOff x="4399967" y="1188457"/>
            <a:chExt cx="468619" cy="394217"/>
          </a:xfrm>
        </p:grpSpPr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273FD37F-6C3D-BE4B-A7B6-68EE93B79DDB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B2F66A42-D046-6946-847C-9CD904A5AD99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AF7C0479-1019-6E47-9466-C770A7220F2A}"/>
              </a:ext>
            </a:extLst>
          </p:cNvPr>
          <p:cNvGrpSpPr/>
          <p:nvPr/>
        </p:nvGrpSpPr>
        <p:grpSpPr>
          <a:xfrm>
            <a:off x="2342427" y="5975267"/>
            <a:ext cx="468619" cy="394217"/>
            <a:chOff x="4399967" y="1188457"/>
            <a:chExt cx="468619" cy="394217"/>
          </a:xfrm>
        </p:grpSpPr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982C1D2A-7930-BD46-98AC-ABD686D32C40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E886BA32-F166-124C-BC39-B4E48B28A34B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1692E65A-710E-8740-AA8C-A0745657C637}"/>
              </a:ext>
            </a:extLst>
          </p:cNvPr>
          <p:cNvGrpSpPr/>
          <p:nvPr/>
        </p:nvGrpSpPr>
        <p:grpSpPr>
          <a:xfrm>
            <a:off x="5271185" y="5962680"/>
            <a:ext cx="468619" cy="394217"/>
            <a:chOff x="4399967" y="1188457"/>
            <a:chExt cx="468619" cy="394217"/>
          </a:xfrm>
        </p:grpSpPr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B179B654-F0AA-3349-8A18-9ADF71241418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CC2E1197-32F6-F84F-BF5D-A0B93184322B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9C1EEB00-176A-0C40-BD8D-BEA2D8B92938}"/>
              </a:ext>
            </a:extLst>
          </p:cNvPr>
          <p:cNvGrpSpPr/>
          <p:nvPr/>
        </p:nvGrpSpPr>
        <p:grpSpPr>
          <a:xfrm>
            <a:off x="8310154" y="5975267"/>
            <a:ext cx="468619" cy="394217"/>
            <a:chOff x="4399967" y="1188457"/>
            <a:chExt cx="468619" cy="394217"/>
          </a:xfrm>
        </p:grpSpPr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34534499-5E61-A14C-8E65-63AD7883F997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8C09C4E8-AF03-564A-82A1-9835F1CC7094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DB7895AF-AFB0-994E-AA03-AEBE53FC2111}"/>
              </a:ext>
            </a:extLst>
          </p:cNvPr>
          <p:cNvGrpSpPr/>
          <p:nvPr/>
        </p:nvGrpSpPr>
        <p:grpSpPr>
          <a:xfrm>
            <a:off x="3283489" y="5975267"/>
            <a:ext cx="468619" cy="394217"/>
            <a:chOff x="4399967" y="1188457"/>
            <a:chExt cx="468619" cy="394217"/>
          </a:xfrm>
        </p:grpSpPr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BACA4350-E7C6-B047-9B7D-02C358F2533A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1DADCCA8-4EC7-1848-A819-A642E4439FB2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31042330-1261-BF43-9FBA-1D8841CE760B}"/>
              </a:ext>
            </a:extLst>
          </p:cNvPr>
          <p:cNvGrpSpPr/>
          <p:nvPr/>
        </p:nvGrpSpPr>
        <p:grpSpPr>
          <a:xfrm>
            <a:off x="6288071" y="5962680"/>
            <a:ext cx="468619" cy="394217"/>
            <a:chOff x="4399967" y="1188457"/>
            <a:chExt cx="468619" cy="394217"/>
          </a:xfrm>
        </p:grpSpPr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84BEDD93-DB16-5245-85A8-B1EB0A239849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9F73D217-636F-8640-8577-FB173368F2FF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58278152-F8D4-3349-8756-AEDC5E00727D}"/>
              </a:ext>
            </a:extLst>
          </p:cNvPr>
          <p:cNvGrpSpPr/>
          <p:nvPr/>
        </p:nvGrpSpPr>
        <p:grpSpPr>
          <a:xfrm>
            <a:off x="9232260" y="5956309"/>
            <a:ext cx="468619" cy="394217"/>
            <a:chOff x="4399967" y="1188457"/>
            <a:chExt cx="468619" cy="394217"/>
          </a:xfrm>
        </p:grpSpPr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665B8124-5BE3-7241-ABD7-078E33E7B1C0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E34F69F3-CEBF-884F-88CE-E481AA9AD754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BE073EDD-E63F-8E46-9345-968990354C85}"/>
              </a:ext>
            </a:extLst>
          </p:cNvPr>
          <p:cNvCxnSpPr/>
          <p:nvPr/>
        </p:nvCxnSpPr>
        <p:spPr>
          <a:xfrm flipV="1">
            <a:off x="6044457" y="189357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165FF010-25FB-C14B-9FB7-7421913E4E68}"/>
              </a:ext>
            </a:extLst>
          </p:cNvPr>
          <p:cNvCxnSpPr/>
          <p:nvPr/>
        </p:nvCxnSpPr>
        <p:spPr>
          <a:xfrm>
            <a:off x="6273052" y="189357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77CA06DA-F9FA-4344-8A1B-5B55C65C05BF}"/>
              </a:ext>
            </a:extLst>
          </p:cNvPr>
          <p:cNvCxnSpPr/>
          <p:nvPr/>
        </p:nvCxnSpPr>
        <p:spPr>
          <a:xfrm flipV="1">
            <a:off x="3703208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3DBE43E3-93C7-654D-9DBA-E4A05AB9492D}"/>
              </a:ext>
            </a:extLst>
          </p:cNvPr>
          <p:cNvCxnSpPr/>
          <p:nvPr/>
        </p:nvCxnSpPr>
        <p:spPr>
          <a:xfrm>
            <a:off x="3931803" y="407931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5B6C0ACB-C679-7741-9D66-37079621C6E1}"/>
              </a:ext>
            </a:extLst>
          </p:cNvPr>
          <p:cNvCxnSpPr/>
          <p:nvPr/>
        </p:nvCxnSpPr>
        <p:spPr>
          <a:xfrm flipV="1">
            <a:off x="3706030" y="5331263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1F4E8D40-980A-C442-AD84-E3102BB41B63}"/>
              </a:ext>
            </a:extLst>
          </p:cNvPr>
          <p:cNvCxnSpPr/>
          <p:nvPr/>
        </p:nvCxnSpPr>
        <p:spPr>
          <a:xfrm>
            <a:off x="3934625" y="5331264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D0502D5-BD36-2840-92D2-95E7AE6B6D37}"/>
              </a:ext>
            </a:extLst>
          </p:cNvPr>
          <p:cNvCxnSpPr/>
          <p:nvPr/>
        </p:nvCxnSpPr>
        <p:spPr>
          <a:xfrm flipV="1">
            <a:off x="2222457" y="5349570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4094C30B-F4EF-EE46-B6AC-FB99278D0D86}"/>
              </a:ext>
            </a:extLst>
          </p:cNvPr>
          <p:cNvCxnSpPr/>
          <p:nvPr/>
        </p:nvCxnSpPr>
        <p:spPr>
          <a:xfrm>
            <a:off x="2451052" y="5349571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9BD3BC7D-CFB2-F648-A6F2-CDD834F19888}"/>
              </a:ext>
            </a:extLst>
          </p:cNvPr>
          <p:cNvCxnSpPr/>
          <p:nvPr/>
        </p:nvCxnSpPr>
        <p:spPr>
          <a:xfrm flipV="1">
            <a:off x="2259317" y="407844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8D3B9E9F-9498-D347-8F5B-58E77093285E}"/>
              </a:ext>
            </a:extLst>
          </p:cNvPr>
          <p:cNvCxnSpPr/>
          <p:nvPr/>
        </p:nvCxnSpPr>
        <p:spPr>
          <a:xfrm>
            <a:off x="2487912" y="407844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2AB6C2CA-FE27-B640-B7AC-48F0DE11AFF7}"/>
              </a:ext>
            </a:extLst>
          </p:cNvPr>
          <p:cNvCxnSpPr/>
          <p:nvPr/>
        </p:nvCxnSpPr>
        <p:spPr>
          <a:xfrm flipV="1">
            <a:off x="5181197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351323F6-9353-714A-A83C-826A59F7E168}"/>
              </a:ext>
            </a:extLst>
          </p:cNvPr>
          <p:cNvCxnSpPr/>
          <p:nvPr/>
        </p:nvCxnSpPr>
        <p:spPr>
          <a:xfrm>
            <a:off x="5409792" y="407931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304336B6-B8C2-7446-B6E2-AD0BDCF99039}"/>
              </a:ext>
            </a:extLst>
          </p:cNvPr>
          <p:cNvCxnSpPr/>
          <p:nvPr/>
        </p:nvCxnSpPr>
        <p:spPr>
          <a:xfrm flipV="1">
            <a:off x="5181197" y="5349570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AF9D0F48-C260-D347-933C-219060372CE2}"/>
              </a:ext>
            </a:extLst>
          </p:cNvPr>
          <p:cNvCxnSpPr/>
          <p:nvPr/>
        </p:nvCxnSpPr>
        <p:spPr>
          <a:xfrm>
            <a:off x="5409792" y="5349571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981E5161-5D6E-8E4E-BEC8-39E3582E7CC0}"/>
              </a:ext>
            </a:extLst>
          </p:cNvPr>
          <p:cNvCxnSpPr/>
          <p:nvPr/>
        </p:nvCxnSpPr>
        <p:spPr>
          <a:xfrm flipV="1">
            <a:off x="6677072" y="5349570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D0112DF3-188A-D44F-AF8B-3D76230DDCB7}"/>
              </a:ext>
            </a:extLst>
          </p:cNvPr>
          <p:cNvCxnSpPr/>
          <p:nvPr/>
        </p:nvCxnSpPr>
        <p:spPr>
          <a:xfrm>
            <a:off x="6905667" y="5349571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EE679E26-7B96-D34B-BA8D-608E2A943B2A}"/>
              </a:ext>
            </a:extLst>
          </p:cNvPr>
          <p:cNvCxnSpPr/>
          <p:nvPr/>
        </p:nvCxnSpPr>
        <p:spPr>
          <a:xfrm flipV="1">
            <a:off x="6731904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448D7BE0-AA39-2D4E-B029-EDDB4FE5FD1A}"/>
              </a:ext>
            </a:extLst>
          </p:cNvPr>
          <p:cNvCxnSpPr/>
          <p:nvPr/>
        </p:nvCxnSpPr>
        <p:spPr>
          <a:xfrm>
            <a:off x="6960499" y="407931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FB23FCFF-EE62-9740-94EE-6A0F0D1584E9}"/>
              </a:ext>
            </a:extLst>
          </p:cNvPr>
          <p:cNvCxnSpPr/>
          <p:nvPr/>
        </p:nvCxnSpPr>
        <p:spPr>
          <a:xfrm flipV="1">
            <a:off x="8173162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3F0E5DC9-654E-9F48-8065-8777973971FF}"/>
              </a:ext>
            </a:extLst>
          </p:cNvPr>
          <p:cNvCxnSpPr/>
          <p:nvPr/>
        </p:nvCxnSpPr>
        <p:spPr>
          <a:xfrm>
            <a:off x="8401757" y="407931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CC2012B8-0EE2-5741-8842-4AC50C319FB8}"/>
              </a:ext>
            </a:extLst>
          </p:cNvPr>
          <p:cNvCxnSpPr/>
          <p:nvPr/>
        </p:nvCxnSpPr>
        <p:spPr>
          <a:xfrm flipV="1">
            <a:off x="8190184" y="5328483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597D2F92-F74F-784B-A1F3-6D94F29480D4}"/>
              </a:ext>
            </a:extLst>
          </p:cNvPr>
          <p:cNvCxnSpPr/>
          <p:nvPr/>
        </p:nvCxnSpPr>
        <p:spPr>
          <a:xfrm>
            <a:off x="8418779" y="5328484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C033390C-B554-A640-AF4B-05EE8AD7C2F7}"/>
              </a:ext>
            </a:extLst>
          </p:cNvPr>
          <p:cNvCxnSpPr/>
          <p:nvPr/>
        </p:nvCxnSpPr>
        <p:spPr>
          <a:xfrm flipV="1">
            <a:off x="9658436" y="5366862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8D315502-8AE6-884A-9816-B8CC5E7F2B31}"/>
              </a:ext>
            </a:extLst>
          </p:cNvPr>
          <p:cNvCxnSpPr/>
          <p:nvPr/>
        </p:nvCxnSpPr>
        <p:spPr>
          <a:xfrm>
            <a:off x="9887031" y="5366863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6CD5913F-66F6-4A4A-B7FA-5D27CC357407}"/>
              </a:ext>
            </a:extLst>
          </p:cNvPr>
          <p:cNvCxnSpPr/>
          <p:nvPr/>
        </p:nvCxnSpPr>
        <p:spPr>
          <a:xfrm flipV="1">
            <a:off x="9621416" y="407844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5D6AC3ED-9FE4-2442-A266-FCD84343921E}"/>
              </a:ext>
            </a:extLst>
          </p:cNvPr>
          <p:cNvCxnSpPr/>
          <p:nvPr/>
        </p:nvCxnSpPr>
        <p:spPr>
          <a:xfrm>
            <a:off x="9850011" y="407844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99130FE9-D70A-0C46-BC7F-55D50AE5267B}"/>
              </a:ext>
            </a:extLst>
          </p:cNvPr>
          <p:cNvCxnSpPr/>
          <p:nvPr/>
        </p:nvCxnSpPr>
        <p:spPr>
          <a:xfrm flipH="1" flipV="1">
            <a:off x="9180249" y="2972592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70A947F3-8050-B54E-9BD1-3B3244496DC8}"/>
              </a:ext>
            </a:extLst>
          </p:cNvPr>
          <p:cNvCxnSpPr/>
          <p:nvPr/>
        </p:nvCxnSpPr>
        <p:spPr>
          <a:xfrm>
            <a:off x="9463688" y="2915718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CA505184-A94D-0D40-9C17-4B0BB2DB872A}"/>
              </a:ext>
            </a:extLst>
          </p:cNvPr>
          <p:cNvCxnSpPr/>
          <p:nvPr/>
        </p:nvCxnSpPr>
        <p:spPr>
          <a:xfrm flipH="1" flipV="1">
            <a:off x="6321358" y="2935412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1DC9C0A5-4BCC-0A46-AFAE-AFAC21945B33}"/>
              </a:ext>
            </a:extLst>
          </p:cNvPr>
          <p:cNvCxnSpPr/>
          <p:nvPr/>
        </p:nvCxnSpPr>
        <p:spPr>
          <a:xfrm>
            <a:off x="6604797" y="2935412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A21E05CD-CA7A-2245-9410-FFED236F8676}"/>
              </a:ext>
            </a:extLst>
          </p:cNvPr>
          <p:cNvCxnSpPr/>
          <p:nvPr/>
        </p:nvCxnSpPr>
        <p:spPr>
          <a:xfrm flipH="1" flipV="1">
            <a:off x="3524080" y="2936149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D057076D-5D2A-C341-BCA6-81B2A42AA744}"/>
              </a:ext>
            </a:extLst>
          </p:cNvPr>
          <p:cNvCxnSpPr/>
          <p:nvPr/>
        </p:nvCxnSpPr>
        <p:spPr>
          <a:xfrm>
            <a:off x="3807519" y="2936149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>
            <a:extLst>
              <a:ext uri="{FF2B5EF4-FFF2-40B4-BE49-F238E27FC236}">
                <a16:creationId xmlns:a16="http://schemas.microsoft.com/office/drawing/2014/main" id="{723688A8-286F-154D-8F7A-7FB501AC5477}"/>
              </a:ext>
            </a:extLst>
          </p:cNvPr>
          <p:cNvCxnSpPr/>
          <p:nvPr/>
        </p:nvCxnSpPr>
        <p:spPr>
          <a:xfrm flipV="1">
            <a:off x="3724401" y="2075471"/>
            <a:ext cx="1546092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B74E7BF8-8CED-CD47-89BE-72BDCCBD800B}"/>
              </a:ext>
            </a:extLst>
          </p:cNvPr>
          <p:cNvCxnSpPr/>
          <p:nvPr/>
        </p:nvCxnSpPr>
        <p:spPr>
          <a:xfrm flipH="1">
            <a:off x="4036899" y="2075471"/>
            <a:ext cx="1602326" cy="33866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3261FE53-E440-AF40-A1EC-DDE3191956D8}"/>
              </a:ext>
            </a:extLst>
          </p:cNvPr>
          <p:cNvCxnSpPr/>
          <p:nvPr/>
        </p:nvCxnSpPr>
        <p:spPr>
          <a:xfrm flipV="1">
            <a:off x="5448755" y="2961454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DC56CD90-A7A5-CE45-839E-35404DB3D704}"/>
              </a:ext>
            </a:extLst>
          </p:cNvPr>
          <p:cNvCxnSpPr/>
          <p:nvPr/>
        </p:nvCxnSpPr>
        <p:spPr>
          <a:xfrm flipH="1">
            <a:off x="5761253" y="2961454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1B73D5F9-F01C-E841-9DC7-25C8B91B3512}"/>
              </a:ext>
            </a:extLst>
          </p:cNvPr>
          <p:cNvCxnSpPr/>
          <p:nvPr/>
        </p:nvCxnSpPr>
        <p:spPr>
          <a:xfrm flipV="1">
            <a:off x="8014677" y="2962192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2BAC66E1-0808-6C4A-95CA-6B84F83244B1}"/>
              </a:ext>
            </a:extLst>
          </p:cNvPr>
          <p:cNvCxnSpPr/>
          <p:nvPr/>
        </p:nvCxnSpPr>
        <p:spPr>
          <a:xfrm flipH="1">
            <a:off x="8327175" y="2962192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08E71E60-D855-BB4F-9957-6612DD281B89}"/>
              </a:ext>
            </a:extLst>
          </p:cNvPr>
          <p:cNvCxnSpPr/>
          <p:nvPr/>
        </p:nvCxnSpPr>
        <p:spPr>
          <a:xfrm flipH="1" flipV="1">
            <a:off x="6960499" y="1980683"/>
            <a:ext cx="1650114" cy="43344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3CFD3958-3623-ED48-8C33-FAD8165B4759}"/>
              </a:ext>
            </a:extLst>
          </p:cNvPr>
          <p:cNvCxnSpPr/>
          <p:nvPr/>
        </p:nvCxnSpPr>
        <p:spPr>
          <a:xfrm>
            <a:off x="6905667" y="2075471"/>
            <a:ext cx="1513112" cy="36893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Arrow Connector 179">
            <a:extLst>
              <a:ext uri="{FF2B5EF4-FFF2-40B4-BE49-F238E27FC236}">
                <a16:creationId xmlns:a16="http://schemas.microsoft.com/office/drawing/2014/main" id="{662F624E-2258-304A-951F-057132F0B1ED}"/>
              </a:ext>
            </a:extLst>
          </p:cNvPr>
          <p:cNvCxnSpPr/>
          <p:nvPr/>
        </p:nvCxnSpPr>
        <p:spPr>
          <a:xfrm flipV="1">
            <a:off x="2473228" y="2936150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180">
            <a:extLst>
              <a:ext uri="{FF2B5EF4-FFF2-40B4-BE49-F238E27FC236}">
                <a16:creationId xmlns:a16="http://schemas.microsoft.com/office/drawing/2014/main" id="{DA5537C9-FFD1-114A-8A22-395A27343D36}"/>
              </a:ext>
            </a:extLst>
          </p:cNvPr>
          <p:cNvCxnSpPr/>
          <p:nvPr/>
        </p:nvCxnSpPr>
        <p:spPr>
          <a:xfrm flipH="1">
            <a:off x="2785726" y="2936150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3EAD316F-AF7E-B540-A70E-515E5F8E71A8}"/>
              </a:ext>
            </a:extLst>
          </p:cNvPr>
          <p:cNvSpPr/>
          <p:nvPr/>
        </p:nvSpPr>
        <p:spPr>
          <a:xfrm>
            <a:off x="4626939" y="3073400"/>
            <a:ext cx="1405561" cy="1244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5A695F48-2942-AD4C-AE03-230FFC7C4D77}"/>
              </a:ext>
            </a:extLst>
          </p:cNvPr>
          <p:cNvSpPr/>
          <p:nvPr/>
        </p:nvSpPr>
        <p:spPr>
          <a:xfrm>
            <a:off x="7624434" y="3086109"/>
            <a:ext cx="1405561" cy="1244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0A68B708-78A2-1340-9188-4B2E79915FD7}"/>
              </a:ext>
            </a:extLst>
          </p:cNvPr>
          <p:cNvSpPr txBox="1"/>
          <p:nvPr/>
        </p:nvSpPr>
        <p:spPr>
          <a:xfrm>
            <a:off x="4407616" y="2922055"/>
            <a:ext cx="632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E1CA7B23-8EC4-C147-B4A7-ECD8C7B482B7}"/>
              </a:ext>
            </a:extLst>
          </p:cNvPr>
          <p:cNvSpPr txBox="1"/>
          <p:nvPr/>
        </p:nvSpPr>
        <p:spPr>
          <a:xfrm>
            <a:off x="7278394" y="2949672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</a:t>
            </a:r>
          </a:p>
        </p:txBody>
      </p:sp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F30FB9A3-003F-A14F-9FA1-610EE2F1B49A}"/>
              </a:ext>
            </a:extLst>
          </p:cNvPr>
          <p:cNvCxnSpPr/>
          <p:nvPr/>
        </p:nvCxnSpPr>
        <p:spPr>
          <a:xfrm flipV="1">
            <a:off x="5181197" y="4079309"/>
            <a:ext cx="1" cy="42582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0DEABDE2-FAE8-BD47-9EFE-A7A2F7A092AE}"/>
              </a:ext>
            </a:extLst>
          </p:cNvPr>
          <p:cNvCxnSpPr/>
          <p:nvPr/>
        </p:nvCxnSpPr>
        <p:spPr>
          <a:xfrm flipH="1">
            <a:off x="5761253" y="2961454"/>
            <a:ext cx="283438" cy="338661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3538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2" grpId="0" animBg="1"/>
      <p:bldP spid="183" grpId="0"/>
      <p:bldP spid="18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7764" y="1600201"/>
            <a:ext cx="9207501" cy="4525963"/>
          </a:xfrm>
        </p:spPr>
        <p:txBody>
          <a:bodyPr numCol="1">
            <a:normAutofit/>
          </a:bodyPr>
          <a:lstStyle/>
          <a:p>
            <a:r>
              <a:rPr lang="en-US" sz="1800" dirty="0" err="1"/>
              <a:t>HandEmpty</a:t>
            </a:r>
            <a:r>
              <a:rPr lang="en-US" sz="1800" dirty="0"/>
              <a:t>() &amp; On-Table(O) &amp; On-Block(B,O) &amp; Clear(B) &amp; On-Table(G) &amp; Clear(G)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Pickup_Block</a:t>
            </a:r>
            <a:r>
              <a:rPr lang="en-US" sz="1800" i="1" dirty="0"/>
              <a:t>(B,O)</a:t>
            </a:r>
          </a:p>
          <a:p>
            <a:pPr marL="0" indent="0">
              <a:buNone/>
            </a:pPr>
            <a:r>
              <a:rPr lang="en-US" sz="1800" dirty="0"/>
              <a:t>On-Table(O) &amp; Clear(B) &amp; On-Table(G) &amp; Clear(G) &amp; In-Hand(B) &amp; Clear(O)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Putdown_Table</a:t>
            </a:r>
            <a:r>
              <a:rPr lang="en-US" sz="1800" i="1" dirty="0"/>
              <a:t>(B)</a:t>
            </a:r>
          </a:p>
          <a:p>
            <a:r>
              <a:rPr lang="en-US" sz="1800" dirty="0"/>
              <a:t>On-Table(O) &amp; Clear(O) &amp; On-Table(G) &amp; Clear(G) &amp; Clear(B) &amp; On-Table(B) &amp; </a:t>
            </a:r>
            <a:r>
              <a:rPr lang="en-US" sz="1800" dirty="0" err="1"/>
              <a:t>HandEmpty</a:t>
            </a:r>
            <a:r>
              <a:rPr lang="en-US" sz="1800" dirty="0"/>
              <a:t>() 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Pickup_Table</a:t>
            </a:r>
            <a:r>
              <a:rPr lang="en-US" sz="1800" i="1" dirty="0"/>
              <a:t>(G)</a:t>
            </a:r>
          </a:p>
          <a:p>
            <a:pPr marL="0" indent="0">
              <a:buNone/>
            </a:pPr>
            <a:r>
              <a:rPr lang="en-US" sz="1800" dirty="0"/>
              <a:t>On-Table(O) &amp; Clear(B) &amp; Clear(G) &amp; Clear(O) &amp; On-Table(B) &amp; In-Hand(G)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Putdown_Block</a:t>
            </a:r>
            <a:r>
              <a:rPr lang="en-US" sz="1800" i="1" dirty="0"/>
              <a:t>(G,O)</a:t>
            </a:r>
          </a:p>
          <a:p>
            <a:pPr marL="0" indent="0">
              <a:buNone/>
            </a:pPr>
            <a:r>
              <a:rPr lang="en-US" sz="1800" dirty="0"/>
              <a:t>On-Table(O) &amp; Clear(B) &amp; Clear(G) &amp; On-Table(B) &amp; On-Block(G,O) &amp; </a:t>
            </a:r>
            <a:r>
              <a:rPr lang="en-US" sz="1800" dirty="0" err="1"/>
              <a:t>HandEmpty</a:t>
            </a:r>
            <a:r>
              <a:rPr lang="en-US" sz="1800" dirty="0"/>
              <a:t>()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3550061" y="5594347"/>
            <a:ext cx="1552513" cy="566842"/>
            <a:chOff x="3817346" y="2365937"/>
            <a:chExt cx="1552513" cy="566842"/>
          </a:xfrm>
        </p:grpSpPr>
        <p:cxnSp>
          <p:nvCxnSpPr>
            <p:cNvPr id="20" name="Straight Connector 19"/>
            <p:cNvCxnSpPr>
              <a:cxnSpLocks noChangeAspect="1"/>
            </p:cNvCxnSpPr>
            <p:nvPr/>
          </p:nvCxnSpPr>
          <p:spPr>
            <a:xfrm flipV="1">
              <a:off x="3817346" y="2915717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3968995" y="2593433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4956969" y="2594170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399217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4462607" y="2444401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236793" y="5571451"/>
            <a:ext cx="1552513" cy="570211"/>
            <a:chOff x="6358228" y="2365937"/>
            <a:chExt cx="1552513" cy="570211"/>
          </a:xfrm>
        </p:grpSpPr>
        <p:cxnSp>
          <p:nvCxnSpPr>
            <p:cNvPr id="26" name="Straight Connector 25"/>
            <p:cNvCxnSpPr>
              <a:cxnSpLocks noChangeAspect="1"/>
            </p:cNvCxnSpPr>
            <p:nvPr/>
          </p:nvCxnSpPr>
          <p:spPr>
            <a:xfrm flipV="1">
              <a:off x="6358228" y="2919086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6509877" y="2596802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7003489" y="2596802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38963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7497851" y="244440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29661" y="5394888"/>
            <a:ext cx="1552513" cy="762304"/>
            <a:chOff x="3829154" y="1188457"/>
            <a:chExt cx="1552513" cy="762304"/>
          </a:xfrm>
        </p:grpSpPr>
        <p:cxnSp>
          <p:nvCxnSpPr>
            <p:cNvPr id="38" name="Straight Connector 37"/>
            <p:cNvCxnSpPr>
              <a:cxnSpLocks noChangeAspect="1"/>
            </p:cNvCxnSpPr>
            <p:nvPr/>
          </p:nvCxnSpPr>
          <p:spPr>
            <a:xfrm flipV="1">
              <a:off x="3829154" y="1933699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/>
            <p:cNvSpPr>
              <a:spLocks noChangeAspect="1"/>
            </p:cNvSpPr>
            <p:nvPr/>
          </p:nvSpPr>
          <p:spPr>
            <a:xfrm>
              <a:off x="3980803" y="1611415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>
              <a:spLocks noChangeAspect="1"/>
            </p:cNvSpPr>
            <p:nvPr/>
          </p:nvSpPr>
          <p:spPr>
            <a:xfrm>
              <a:off x="4474415" y="161141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>
              <a:spLocks noChangeAspect="1"/>
            </p:cNvSpPr>
            <p:nvPr/>
          </p:nvSpPr>
          <p:spPr>
            <a:xfrm>
              <a:off x="4968777" y="1612152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4399967" y="1188457"/>
              <a:ext cx="468619" cy="394217"/>
              <a:chOff x="4399967" y="1188457"/>
              <a:chExt cx="468619" cy="394217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1981199" y="5399819"/>
            <a:ext cx="1266670" cy="761370"/>
            <a:chOff x="3166439" y="3350167"/>
            <a:chExt cx="1266670" cy="761370"/>
          </a:xfrm>
        </p:grpSpPr>
        <p:cxnSp>
          <p:nvCxnSpPr>
            <p:cNvPr id="46" name="Straight Connector 45"/>
            <p:cNvCxnSpPr>
              <a:cxnSpLocks noChangeAspect="1"/>
            </p:cNvCxnSpPr>
            <p:nvPr/>
          </p:nvCxnSpPr>
          <p:spPr>
            <a:xfrm flipV="1">
              <a:off x="3166439" y="4097616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>
              <a:spLocks noChangeAspect="1"/>
            </p:cNvSpPr>
            <p:nvPr/>
          </p:nvSpPr>
          <p:spPr>
            <a:xfrm>
              <a:off x="3318088" y="3772191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>
              <a:spLocks noChangeAspect="1"/>
            </p:cNvSpPr>
            <p:nvPr/>
          </p:nvSpPr>
          <p:spPr>
            <a:xfrm>
              <a:off x="3318088" y="3465073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>
              <a:spLocks noChangeAspect="1"/>
            </p:cNvSpPr>
            <p:nvPr/>
          </p:nvSpPr>
          <p:spPr>
            <a:xfrm>
              <a:off x="3811700" y="377219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3764206" y="3350167"/>
              <a:ext cx="468619" cy="394217"/>
              <a:chOff x="4399967" y="1188457"/>
              <a:chExt cx="468619" cy="39421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9097403" y="5373512"/>
            <a:ext cx="1266670" cy="749837"/>
            <a:chOff x="4791980" y="5658887"/>
            <a:chExt cx="1266670" cy="749837"/>
          </a:xfrm>
        </p:grpSpPr>
        <p:grpSp>
          <p:nvGrpSpPr>
            <p:cNvPr id="53" name="Group 52"/>
            <p:cNvGrpSpPr/>
            <p:nvPr/>
          </p:nvGrpSpPr>
          <p:grpSpPr>
            <a:xfrm>
              <a:off x="4968777" y="5658887"/>
              <a:ext cx="912457" cy="716555"/>
              <a:chOff x="6359337" y="3362754"/>
              <a:chExt cx="912457" cy="716555"/>
            </a:xfrm>
          </p:grpSpPr>
          <p:sp>
            <p:nvSpPr>
              <p:cNvPr id="54" name="Rectangle 53"/>
              <p:cNvSpPr>
                <a:spLocks noChangeAspect="1"/>
              </p:cNvSpPr>
              <p:nvPr/>
            </p:nvSpPr>
            <p:spPr>
              <a:xfrm>
                <a:off x="6359337" y="3772191"/>
                <a:ext cx="341212" cy="307118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>
                <a:spLocks noChangeAspect="1"/>
              </p:cNvSpPr>
              <p:nvPr/>
            </p:nvSpPr>
            <p:spPr>
              <a:xfrm>
                <a:off x="6852949" y="3772191"/>
                <a:ext cx="341212" cy="307118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/>
              <p:cNvSpPr>
                <a:spLocks noChangeAspect="1"/>
              </p:cNvSpPr>
              <p:nvPr/>
            </p:nvSpPr>
            <p:spPr>
              <a:xfrm>
                <a:off x="6359337" y="3465073"/>
                <a:ext cx="341212" cy="307118"/>
              </a:xfrm>
              <a:prstGeom prst="rect">
                <a:avLst/>
              </a:prstGeom>
              <a:solidFill>
                <a:schemeClr val="accent6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" name="Group 56"/>
              <p:cNvGrpSpPr/>
              <p:nvPr/>
            </p:nvGrpSpPr>
            <p:grpSpPr>
              <a:xfrm>
                <a:off x="6803175" y="3362754"/>
                <a:ext cx="468619" cy="394217"/>
                <a:chOff x="4399967" y="1188457"/>
                <a:chExt cx="468619" cy="394217"/>
              </a:xfrm>
            </p:grpSpPr>
            <p:sp>
              <p:nvSpPr>
                <p:cNvPr id="58" name="Rectangle 57"/>
                <p:cNvSpPr/>
                <p:nvPr/>
              </p:nvSpPr>
              <p:spPr>
                <a:xfrm>
                  <a:off x="4399967" y="1188457"/>
                  <a:ext cx="468619" cy="344613"/>
                </a:xfrm>
                <a:prstGeom prst="rect">
                  <a:avLst/>
                </a:prstGeom>
                <a:noFill/>
                <a:ln w="50800">
                  <a:solidFill>
                    <a:schemeClr val="accent4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Rectangle 58"/>
                <p:cNvSpPr/>
                <p:nvPr/>
              </p:nvSpPr>
              <p:spPr>
                <a:xfrm>
                  <a:off x="4491571" y="1472946"/>
                  <a:ext cx="276437" cy="1097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68" name="Straight Connector 67"/>
            <p:cNvCxnSpPr>
              <a:cxnSpLocks noChangeAspect="1"/>
            </p:cNvCxnSpPr>
            <p:nvPr/>
          </p:nvCxnSpPr>
          <p:spPr>
            <a:xfrm flipV="1">
              <a:off x="4791980" y="6394803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Straight Arrow Connector 69"/>
          <p:cNvCxnSpPr/>
          <p:nvPr/>
        </p:nvCxnSpPr>
        <p:spPr>
          <a:xfrm flipH="1" flipV="1">
            <a:off x="3247869" y="5692078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H="1" flipV="1">
            <a:off x="5007229" y="5679378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H="1" flipV="1">
            <a:off x="6870187" y="5692078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H="1">
            <a:off x="8917350" y="5729628"/>
            <a:ext cx="311256" cy="0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19FDD100-9AF3-1A44-BE15-F4603B438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Matching Operators</a:t>
            </a:r>
          </a:p>
        </p:txBody>
      </p:sp>
    </p:spTree>
    <p:extLst>
      <p:ext uri="{BB962C8B-B14F-4D97-AF65-F5344CB8AC3E}">
        <p14:creationId xmlns:p14="http://schemas.microsoft.com/office/powerpoint/2010/main" val="12331908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51FDF-E0EE-BC0F-262D-0ABA1CCBF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06FCC-3E13-AB7E-FFDC-E126DEF3A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EAA7B7-1C2A-2EBF-9559-375DD79724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851243" cy="1500187"/>
          </a:xfrm>
        </p:spPr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Classical Planning Representation</a:t>
            </a:r>
          </a:p>
          <a:p>
            <a:r>
              <a:rPr lang="en-US" sz="4800" dirty="0">
                <a:solidFill>
                  <a:schemeClr val="accent1"/>
                </a:solidFill>
              </a:rPr>
              <a:t>PDDL</a:t>
            </a:r>
          </a:p>
        </p:txBody>
      </p:sp>
    </p:spTree>
    <p:extLst>
      <p:ext uri="{BB962C8B-B14F-4D97-AF65-F5344CB8AC3E}">
        <p14:creationId xmlns:p14="http://schemas.microsoft.com/office/powerpoint/2010/main" val="25415153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476E8-0C47-DA34-51B1-C04F86207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452FA-A2EA-52E5-79FF-FDE92DED72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of the following go into the PDDL problem file (rather than the domain file)?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Objects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Start state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Predicates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Actions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Goal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None of the above</a:t>
            </a:r>
          </a:p>
          <a:p>
            <a:pPr marL="514350" indent="-514350">
              <a:buFont typeface="+mj-lt"/>
              <a:buAutoNum type="alphaUcPeriod"/>
            </a:pPr>
            <a:endParaRPr lang="en-US" dirty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5A192AE-891D-3303-C628-550476ED2265}"/>
                  </a:ext>
                </a:extLst>
              </p14:cNvPr>
              <p14:cNvContentPartPr/>
              <p14:nvPr/>
            </p14:nvContentPartPr>
            <p14:xfrm>
              <a:off x="671760" y="1482480"/>
              <a:ext cx="7004160" cy="4464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5A192AE-891D-3303-C628-550476ED226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2400" y="1473120"/>
                <a:ext cx="7022880" cy="46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3527CB8-7175-44EC-4AAE-C6C4EF8B771D}"/>
                  </a:ext>
                </a:extLst>
              </p14:cNvPr>
              <p14:cNvContentPartPr/>
              <p14:nvPr/>
            </p14:nvContentPartPr>
            <p14:xfrm>
              <a:off x="441095" y="2490521"/>
              <a:ext cx="798840" cy="6444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3527CB8-7175-44EC-4AAE-C6C4EF8B771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2095" y="2481521"/>
                <a:ext cx="816480" cy="66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60CCAF9-1AAA-D43F-D1E2-329833650C09}"/>
                  </a:ext>
                </a:extLst>
              </p14:cNvPr>
              <p14:cNvContentPartPr/>
              <p14:nvPr/>
            </p14:nvContentPartPr>
            <p14:xfrm>
              <a:off x="514175" y="2027561"/>
              <a:ext cx="654840" cy="4856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60CCAF9-1AAA-D43F-D1E2-329833650C0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5535" y="2018561"/>
                <a:ext cx="672480" cy="50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E609327-5C7D-BA48-8579-B4A7E863CF67}"/>
                  </a:ext>
                </a:extLst>
              </p14:cNvPr>
              <p14:cNvContentPartPr/>
              <p14:nvPr/>
            </p14:nvContentPartPr>
            <p14:xfrm>
              <a:off x="459815" y="4075601"/>
              <a:ext cx="582120" cy="4136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E609327-5C7D-BA48-8579-B4A7E863CF6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50815" y="4066961"/>
                <a:ext cx="599760" cy="43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868424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DC696-80D3-987A-4782-F6C18D081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PDDL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B9FED-C086-A37E-28E1-0A7076EFAE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Domain file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Problem file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D3F204-70D1-EA37-4302-961FB87DBDE6}"/>
              </a:ext>
            </a:extLst>
          </p:cNvPr>
          <p:cNvSpPr txBox="1"/>
          <p:nvPr/>
        </p:nvSpPr>
        <p:spPr>
          <a:xfrm>
            <a:off x="715163" y="1571075"/>
            <a:ext cx="10761674" cy="25545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2000" b="0" i="0" u="none" strike="noStrike" baseline="0" dirty="0">
                <a:latin typeface="Consolas" panose="020B0609020204030204" pitchFamily="49" charset="0"/>
              </a:rPr>
              <a:t>(define (domain </a:t>
            </a:r>
            <a:r>
              <a:rPr lang="en-US" sz="2000" b="0" i="0" u="none" strike="noStrike" baseline="0" dirty="0" err="1">
                <a:latin typeface="Consolas" panose="020B0609020204030204" pitchFamily="49" charset="0"/>
              </a:rPr>
              <a:t>blocksworld</a:t>
            </a:r>
            <a:r>
              <a:rPr lang="en-US" sz="2000" b="0" i="0" u="none" strike="noStrike" baseline="0" dirty="0">
                <a:latin typeface="Consolas" panose="020B0609020204030204" pitchFamily="49" charset="0"/>
              </a:rPr>
              <a:t>)</a:t>
            </a:r>
          </a:p>
          <a:p>
            <a:pPr algn="l"/>
            <a:r>
              <a:rPr lang="en-US" sz="2000" b="0" i="0" u="none" strike="noStrike" baseline="0" dirty="0">
                <a:latin typeface="Consolas" panose="020B0609020204030204" pitchFamily="49" charset="0"/>
              </a:rPr>
              <a:t>  (:requirements :strips)</a:t>
            </a:r>
          </a:p>
          <a:p>
            <a:pPr algn="l"/>
            <a:r>
              <a:rPr lang="en-US" sz="2000" b="0" i="0" u="none" strike="noStrike" baseline="0" dirty="0">
                <a:latin typeface="Consolas" panose="020B0609020204030204" pitchFamily="49" charset="0"/>
              </a:rPr>
              <a:t>  (:predicates (on ?x ?y) (</a:t>
            </a:r>
            <a:r>
              <a:rPr lang="en-US" sz="2000" b="0" i="0" u="none" strike="noStrike" baseline="0" dirty="0" err="1">
                <a:latin typeface="Consolas" panose="020B0609020204030204" pitchFamily="49" charset="0"/>
              </a:rPr>
              <a:t>onTable</a:t>
            </a:r>
            <a:r>
              <a:rPr lang="en-US" sz="2000" b="0" i="0" u="none" strike="noStrike" baseline="0" dirty="0">
                <a:latin typeface="Consolas" panose="020B0609020204030204" pitchFamily="49" charset="0"/>
              </a:rPr>
              <a:t> ?x) (clear ?x) (holding ?x) (</a:t>
            </a:r>
            <a:r>
              <a:rPr lang="en-US" sz="2000" b="0" i="0" u="none" strike="noStrike" baseline="0" dirty="0" err="1">
                <a:latin typeface="Consolas" panose="020B0609020204030204" pitchFamily="49" charset="0"/>
              </a:rPr>
              <a:t>handEmpty</a:t>
            </a:r>
            <a:r>
              <a:rPr lang="en-US" sz="2000" b="0" i="0" u="none" strike="noStrike" baseline="0" dirty="0">
                <a:latin typeface="Consolas" panose="020B0609020204030204" pitchFamily="49" charset="0"/>
              </a:rPr>
              <a:t>))</a:t>
            </a:r>
          </a:p>
          <a:p>
            <a:pPr algn="l"/>
            <a:r>
              <a:rPr lang="en-US" sz="2000" b="0" i="0" u="none" strike="noStrike" baseline="0" dirty="0">
                <a:latin typeface="Consolas" panose="020B0609020204030204" pitchFamily="49" charset="0"/>
              </a:rPr>
              <a:t>  (:action stack</a:t>
            </a:r>
          </a:p>
          <a:p>
            <a:pPr algn="l"/>
            <a:r>
              <a:rPr lang="en-US" sz="2000" b="0" i="0" u="none" strike="noStrike" baseline="0" dirty="0">
                <a:latin typeface="Consolas" panose="020B0609020204030204" pitchFamily="49" charset="0"/>
              </a:rPr>
              <a:t>    :parameters (?x ?y)</a:t>
            </a:r>
          </a:p>
          <a:p>
            <a:pPr algn="l"/>
            <a:r>
              <a:rPr lang="en-US" sz="2000" b="0" i="0" u="none" strike="noStrike" baseline="0" dirty="0">
                <a:latin typeface="Consolas" panose="020B0609020204030204" pitchFamily="49" charset="0"/>
              </a:rPr>
              <a:t>    :precondition (and (holding ?x) (clear ?y))</a:t>
            </a:r>
          </a:p>
          <a:p>
            <a:pPr algn="l"/>
            <a:r>
              <a:rPr lang="en-US" sz="2000" b="0" i="0" u="none" strike="noStrike" baseline="0" dirty="0">
                <a:latin typeface="Consolas" panose="020B0609020204030204" pitchFamily="49" charset="0"/>
              </a:rPr>
              <a:t>    :effect (and (on ?x ?y) (clear ?x) (</a:t>
            </a:r>
            <a:r>
              <a:rPr lang="en-US" sz="2000" b="0" i="0" u="none" strike="noStrike" baseline="0" dirty="0" err="1">
                <a:latin typeface="Consolas" panose="020B0609020204030204" pitchFamily="49" charset="0"/>
              </a:rPr>
              <a:t>handEmpty</a:t>
            </a:r>
            <a:r>
              <a:rPr lang="en-US" sz="2000" b="0" i="0" u="none" strike="noStrike" baseline="0" dirty="0">
                <a:latin typeface="Consolas" panose="020B0609020204030204" pitchFamily="49" charset="0"/>
              </a:rPr>
              <a:t>)</a:t>
            </a:r>
          </a:p>
          <a:p>
            <a:pPr algn="l"/>
            <a:r>
              <a:rPr lang="en-US" sz="2000" b="0" i="0" u="none" strike="noStrike" baseline="0" dirty="0">
                <a:latin typeface="Consolas" panose="020B0609020204030204" pitchFamily="49" charset="0"/>
              </a:rPr>
              <a:t>            (not (holding ?x)) (not (clear ?y)))))</a:t>
            </a:r>
            <a:endParaRPr lang="en-US" sz="3600" dirty="0">
              <a:latin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2A02D5-C38A-125D-78B0-BC44C3A60645}"/>
              </a:ext>
            </a:extLst>
          </p:cNvPr>
          <p:cNvSpPr txBox="1"/>
          <p:nvPr/>
        </p:nvSpPr>
        <p:spPr>
          <a:xfrm>
            <a:off x="715163" y="4701752"/>
            <a:ext cx="10761674" cy="163121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</a:rPr>
              <a:t>(define (problem bw-3blocks)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  (:domain </a:t>
            </a:r>
            <a:r>
              <a:rPr lang="en-US" sz="2000" dirty="0" err="1">
                <a:latin typeface="Consolas" panose="020B0609020204030204" pitchFamily="49" charset="0"/>
              </a:rPr>
              <a:t>blocksworld</a:t>
            </a:r>
            <a:r>
              <a:rPr lang="en-US" sz="2000" dirty="0">
                <a:latin typeface="Consolas" panose="020B0609020204030204" pitchFamily="49" charset="0"/>
              </a:rPr>
              <a:t>)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  (:objects a b c)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  (:</a:t>
            </a:r>
            <a:r>
              <a:rPr lang="en-US" sz="2000" dirty="0" err="1">
                <a:latin typeface="Consolas" panose="020B0609020204030204" pitchFamily="49" charset="0"/>
              </a:rPr>
              <a:t>init</a:t>
            </a:r>
            <a:r>
              <a:rPr lang="en-US" sz="2000" dirty="0">
                <a:latin typeface="Consolas" panose="020B0609020204030204" pitchFamily="49" charset="0"/>
              </a:rPr>
              <a:t> (on c a) (</a:t>
            </a:r>
            <a:r>
              <a:rPr lang="en-US" sz="2000" dirty="0" err="1">
                <a:latin typeface="Consolas" panose="020B0609020204030204" pitchFamily="49" charset="0"/>
              </a:rPr>
              <a:t>onTable</a:t>
            </a:r>
            <a:r>
              <a:rPr lang="en-US" sz="2000" dirty="0">
                <a:latin typeface="Consolas" panose="020B0609020204030204" pitchFamily="49" charset="0"/>
              </a:rPr>
              <a:t> a) (</a:t>
            </a:r>
            <a:r>
              <a:rPr lang="en-US" sz="2000" dirty="0" err="1">
                <a:latin typeface="Consolas" panose="020B0609020204030204" pitchFamily="49" charset="0"/>
              </a:rPr>
              <a:t>onTable</a:t>
            </a:r>
            <a:r>
              <a:rPr lang="en-US" sz="2000" dirty="0">
                <a:latin typeface="Consolas" panose="020B0609020204030204" pitchFamily="49" charset="0"/>
              </a:rPr>
              <a:t> b) (clear c) (clear b) (</a:t>
            </a:r>
            <a:r>
              <a:rPr lang="en-US" sz="2000" dirty="0" err="1">
                <a:latin typeface="Consolas" panose="020B0609020204030204" pitchFamily="49" charset="0"/>
              </a:rPr>
              <a:t>handEmpty</a:t>
            </a:r>
            <a:r>
              <a:rPr lang="en-US" sz="2000" dirty="0">
                <a:latin typeface="Consolas" panose="020B0609020204030204" pitchFamily="49" charset="0"/>
              </a:rPr>
              <a:t>))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  (:goal (and (on a b) (on b c))))</a:t>
            </a:r>
          </a:p>
        </p:txBody>
      </p:sp>
    </p:spTree>
    <p:extLst>
      <p:ext uri="{BB962C8B-B14F-4D97-AF65-F5344CB8AC3E}">
        <p14:creationId xmlns:p14="http://schemas.microsoft.com/office/powerpoint/2010/main" val="20494329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A0786-1252-FE44-7B7E-20B14D7F5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Solivng</a:t>
            </a:r>
            <a:r>
              <a:rPr lang="en-US" dirty="0"/>
              <a:t> Planning Problems</a:t>
            </a:r>
            <a:br>
              <a:rPr lang="en-US" dirty="0"/>
            </a:b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State-space 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872228-2909-00D1-9AB3-329BCC5408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8608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E63AB-C09E-3B42-9629-7E572931D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11639902" cy="627812"/>
          </a:xfrm>
        </p:spPr>
        <p:txBody>
          <a:bodyPr/>
          <a:lstStyle/>
          <a:p>
            <a:r>
              <a:rPr lang="en-US" dirty="0"/>
              <a:t>Search with a State Space Graph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8AC86E-5202-7B40-8A41-338A922F8D5F}"/>
              </a:ext>
            </a:extLst>
          </p:cNvPr>
          <p:cNvSpPr/>
          <p:nvPr/>
        </p:nvSpPr>
        <p:spPr>
          <a:xfrm>
            <a:off x="2785727" y="2365938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AD65595-AAD1-1D47-98EE-B252A82F9672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5353155" y="193369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27C8FE6C-6C82-1940-9AB5-7ABEE943BDC6}"/>
              </a:ext>
            </a:extLst>
          </p:cNvPr>
          <p:cNvSpPr>
            <a:spLocks noChangeAspect="1"/>
          </p:cNvSpPr>
          <p:nvPr/>
        </p:nvSpPr>
        <p:spPr>
          <a:xfrm>
            <a:off x="5504803" y="161141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F978FE-9DC6-5E41-88C7-DE4793E0E699}"/>
              </a:ext>
            </a:extLst>
          </p:cNvPr>
          <p:cNvSpPr>
            <a:spLocks noChangeAspect="1"/>
          </p:cNvSpPr>
          <p:nvPr/>
        </p:nvSpPr>
        <p:spPr>
          <a:xfrm>
            <a:off x="5998415" y="161141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C1241C-DB37-8347-B848-8B4C7D499191}"/>
              </a:ext>
            </a:extLst>
          </p:cNvPr>
          <p:cNvSpPr>
            <a:spLocks noChangeAspect="1"/>
          </p:cNvSpPr>
          <p:nvPr/>
        </p:nvSpPr>
        <p:spPr>
          <a:xfrm>
            <a:off x="6492777" y="161215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A5224A-910C-DE4E-962A-66E1DFAA0B01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2697784" y="291834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13C3665B-46B2-FE4C-A39E-C97FC9147358}"/>
              </a:ext>
            </a:extLst>
          </p:cNvPr>
          <p:cNvSpPr>
            <a:spLocks noChangeAspect="1"/>
          </p:cNvSpPr>
          <p:nvPr/>
        </p:nvSpPr>
        <p:spPr>
          <a:xfrm>
            <a:off x="2849432" y="244440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568799-4713-CA42-A931-9C82DD9E3809}"/>
              </a:ext>
            </a:extLst>
          </p:cNvPr>
          <p:cNvSpPr>
            <a:spLocks noChangeAspect="1"/>
          </p:cNvSpPr>
          <p:nvPr/>
        </p:nvSpPr>
        <p:spPr>
          <a:xfrm>
            <a:off x="3343044" y="259606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62715D-37D7-4442-9B26-7A7D37D42DFC}"/>
              </a:ext>
            </a:extLst>
          </p:cNvPr>
          <p:cNvSpPr>
            <a:spLocks noChangeAspect="1"/>
          </p:cNvSpPr>
          <p:nvPr/>
        </p:nvSpPr>
        <p:spPr>
          <a:xfrm>
            <a:off x="3837406" y="259680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7D57CFB-0F0E-9D43-A808-63D1FB2241D6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5341347" y="2915717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2F029DE-A50D-0C44-812E-9C0B6965F1D1}"/>
              </a:ext>
            </a:extLst>
          </p:cNvPr>
          <p:cNvSpPr>
            <a:spLocks noChangeAspect="1"/>
          </p:cNvSpPr>
          <p:nvPr/>
        </p:nvSpPr>
        <p:spPr>
          <a:xfrm>
            <a:off x="5492995" y="259343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862B4E-C872-B441-9BF8-EFA2C5ED2C6D}"/>
              </a:ext>
            </a:extLst>
          </p:cNvPr>
          <p:cNvSpPr>
            <a:spLocks noChangeAspect="1"/>
          </p:cNvSpPr>
          <p:nvPr/>
        </p:nvSpPr>
        <p:spPr>
          <a:xfrm>
            <a:off x="6480969" y="259417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3881072-88A4-C541-95CA-5E2B152649B4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7882229" y="2919086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6BD7D10C-29D1-ED40-AFAF-05C46061FB43}"/>
              </a:ext>
            </a:extLst>
          </p:cNvPr>
          <p:cNvSpPr>
            <a:spLocks noChangeAspect="1"/>
          </p:cNvSpPr>
          <p:nvPr/>
        </p:nvSpPr>
        <p:spPr>
          <a:xfrm>
            <a:off x="8033877" y="2596802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1C54854-D653-6544-8B84-B4B82AAEB133}"/>
              </a:ext>
            </a:extLst>
          </p:cNvPr>
          <p:cNvSpPr>
            <a:spLocks noChangeAspect="1"/>
          </p:cNvSpPr>
          <p:nvPr/>
        </p:nvSpPr>
        <p:spPr>
          <a:xfrm>
            <a:off x="8527489" y="259680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2D950B-1897-084E-BB00-D047F6D4CA51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1734410" y="409761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02865096-410D-B348-A658-17763963CE80}"/>
              </a:ext>
            </a:extLst>
          </p:cNvPr>
          <p:cNvSpPr>
            <a:spLocks noChangeAspect="1"/>
          </p:cNvSpPr>
          <p:nvPr/>
        </p:nvSpPr>
        <p:spPr>
          <a:xfrm>
            <a:off x="1886059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EF9C870-F1C1-AB4D-AA02-2B304F39BDE7}"/>
              </a:ext>
            </a:extLst>
          </p:cNvPr>
          <p:cNvSpPr>
            <a:spLocks noChangeAspect="1"/>
          </p:cNvSpPr>
          <p:nvPr/>
        </p:nvSpPr>
        <p:spPr>
          <a:xfrm>
            <a:off x="188605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B45C117-C151-3F4F-8183-80D0456315B3}"/>
              </a:ext>
            </a:extLst>
          </p:cNvPr>
          <p:cNvSpPr>
            <a:spLocks noChangeAspect="1"/>
          </p:cNvSpPr>
          <p:nvPr/>
        </p:nvSpPr>
        <p:spPr>
          <a:xfrm>
            <a:off x="2399766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E64D6E5-DD5A-F349-9D68-6D7D31A93DF1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1737052" y="534957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1A9FDAA-16AF-D141-BBD0-67707E3E6553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1737052" y="677214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F2467E6-E29B-164E-BD94-1198B1DDA773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3206955" y="409761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33075D88-26C8-4641-902B-BBBF20DB76A5}"/>
              </a:ext>
            </a:extLst>
          </p:cNvPr>
          <p:cNvSpPr>
            <a:spLocks noChangeAspect="1"/>
          </p:cNvSpPr>
          <p:nvPr/>
        </p:nvSpPr>
        <p:spPr>
          <a:xfrm>
            <a:off x="3856362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A06E241-6A52-DA4E-9946-A10CA573D90F}"/>
              </a:ext>
            </a:extLst>
          </p:cNvPr>
          <p:cNvSpPr>
            <a:spLocks noChangeAspect="1"/>
          </p:cNvSpPr>
          <p:nvPr/>
        </p:nvSpPr>
        <p:spPr>
          <a:xfrm>
            <a:off x="3361246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672AAB1-3B69-6845-AAF5-F3567680BE2F}"/>
              </a:ext>
            </a:extLst>
          </p:cNvPr>
          <p:cNvSpPr>
            <a:spLocks noChangeAspect="1"/>
          </p:cNvSpPr>
          <p:nvPr/>
        </p:nvSpPr>
        <p:spPr>
          <a:xfrm>
            <a:off x="3856362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6E9145E-351D-FA4A-95EC-483DE1740239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3209597" y="534957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FC265F0-3760-3A4D-8F21-084C16955CB1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3209597" y="677214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27A21AF-8E30-4D42-B2C3-BD7666784400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4690439" y="409761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FC8A9A95-607B-2843-AF03-CA899EEE4F13}"/>
              </a:ext>
            </a:extLst>
          </p:cNvPr>
          <p:cNvSpPr>
            <a:spLocks noChangeAspect="1"/>
          </p:cNvSpPr>
          <p:nvPr/>
        </p:nvSpPr>
        <p:spPr>
          <a:xfrm>
            <a:off x="4842088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C0D0EBE-95E9-A046-A038-488F77D20BB5}"/>
              </a:ext>
            </a:extLst>
          </p:cNvPr>
          <p:cNvSpPr>
            <a:spLocks noChangeAspect="1"/>
          </p:cNvSpPr>
          <p:nvPr/>
        </p:nvSpPr>
        <p:spPr>
          <a:xfrm>
            <a:off x="484208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0785C58-2A0E-8F4E-BFDE-9288641910FA}"/>
              </a:ext>
            </a:extLst>
          </p:cNvPr>
          <p:cNvSpPr>
            <a:spLocks noChangeAspect="1"/>
          </p:cNvSpPr>
          <p:nvPr/>
        </p:nvSpPr>
        <p:spPr>
          <a:xfrm>
            <a:off x="5335700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F1D5F95-ABE0-8C49-A81D-F953F38C5BFA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4693081" y="534957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A3B96A8-30D2-B246-AEBF-C22FEDE33277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4693081" y="677214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4E3D8B8-95DE-3549-8277-5BE8EFBAEDDC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6240187" y="409761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5A059072-E629-5C44-B713-4360556589E1}"/>
              </a:ext>
            </a:extLst>
          </p:cNvPr>
          <p:cNvSpPr>
            <a:spLocks noChangeAspect="1"/>
          </p:cNvSpPr>
          <p:nvPr/>
        </p:nvSpPr>
        <p:spPr>
          <a:xfrm>
            <a:off x="6391836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92AAC2C-06F4-AB47-85F8-E52FB7C73FDF}"/>
              </a:ext>
            </a:extLst>
          </p:cNvPr>
          <p:cNvSpPr>
            <a:spLocks noChangeAspect="1"/>
          </p:cNvSpPr>
          <p:nvPr/>
        </p:nvSpPr>
        <p:spPr>
          <a:xfrm>
            <a:off x="688544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44F0244-E62D-9847-85AE-502EC4FB45CA}"/>
              </a:ext>
            </a:extLst>
          </p:cNvPr>
          <p:cNvSpPr>
            <a:spLocks noChangeAspect="1"/>
          </p:cNvSpPr>
          <p:nvPr/>
        </p:nvSpPr>
        <p:spPr>
          <a:xfrm>
            <a:off x="6885448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08D8504-A711-234C-BBE6-978D129637CD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6242829" y="534957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43A7977-AF0B-E943-9764-300EE5E3A39A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6242829" y="677214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580C5DB-E226-D54F-ADD8-261B7039D167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7731688" y="409761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723F9F22-48E6-E646-BBD5-7444ADD2B90D}"/>
              </a:ext>
            </a:extLst>
          </p:cNvPr>
          <p:cNvSpPr>
            <a:spLocks noChangeAspect="1"/>
          </p:cNvSpPr>
          <p:nvPr/>
        </p:nvSpPr>
        <p:spPr>
          <a:xfrm>
            <a:off x="7883337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8DC9CF5-4DFB-434E-8CEA-E851811EC162}"/>
              </a:ext>
            </a:extLst>
          </p:cNvPr>
          <p:cNvSpPr>
            <a:spLocks noChangeAspect="1"/>
          </p:cNvSpPr>
          <p:nvPr/>
        </p:nvSpPr>
        <p:spPr>
          <a:xfrm>
            <a:off x="837694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8C30777-5A32-B74A-9DB5-9515BF39D3EA}"/>
              </a:ext>
            </a:extLst>
          </p:cNvPr>
          <p:cNvSpPr>
            <a:spLocks noChangeAspect="1"/>
          </p:cNvSpPr>
          <p:nvPr/>
        </p:nvSpPr>
        <p:spPr>
          <a:xfrm>
            <a:off x="7883337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7690969-4180-2347-9D5C-81336FB18313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7734330" y="534957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C398D9B4-4088-F342-99B3-01F1D829FA43}"/>
              </a:ext>
            </a:extLst>
          </p:cNvPr>
          <p:cNvSpPr>
            <a:spLocks noChangeAspect="1"/>
          </p:cNvSpPr>
          <p:nvPr/>
        </p:nvSpPr>
        <p:spPr>
          <a:xfrm>
            <a:off x="7885979" y="502414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6F8C063-86C0-3D44-B132-50E4662CEB9C}"/>
              </a:ext>
            </a:extLst>
          </p:cNvPr>
          <p:cNvSpPr>
            <a:spLocks noChangeAspect="1"/>
          </p:cNvSpPr>
          <p:nvPr/>
        </p:nvSpPr>
        <p:spPr>
          <a:xfrm>
            <a:off x="7885979" y="471471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5C35646-3211-3D4A-96B5-4B5D8C73DD9B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7734330" y="677214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178BC9F7-B329-0643-869C-5AEC888C5447}"/>
              </a:ext>
            </a:extLst>
          </p:cNvPr>
          <p:cNvSpPr>
            <a:spLocks noChangeAspect="1"/>
          </p:cNvSpPr>
          <p:nvPr/>
        </p:nvSpPr>
        <p:spPr>
          <a:xfrm>
            <a:off x="7885979" y="644672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BBCD09F-C55F-2E42-8797-5833E7DDC8C4}"/>
              </a:ext>
            </a:extLst>
          </p:cNvPr>
          <p:cNvSpPr>
            <a:spLocks noChangeAspect="1"/>
          </p:cNvSpPr>
          <p:nvPr/>
        </p:nvSpPr>
        <p:spPr>
          <a:xfrm>
            <a:off x="7885979" y="583248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64AD323-E6A7-FC4F-BF66-BF24A4E34933}"/>
              </a:ext>
            </a:extLst>
          </p:cNvPr>
          <p:cNvSpPr>
            <a:spLocks noChangeAspect="1"/>
          </p:cNvSpPr>
          <p:nvPr/>
        </p:nvSpPr>
        <p:spPr>
          <a:xfrm>
            <a:off x="7885979" y="6158876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B28D8CAC-3AA2-324F-8649-CE4EDAFEFB32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9158304" y="409761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C02D4258-5E24-4545-84F5-93C4D8DCA408}"/>
              </a:ext>
            </a:extLst>
          </p:cNvPr>
          <p:cNvSpPr>
            <a:spLocks noChangeAspect="1"/>
          </p:cNvSpPr>
          <p:nvPr/>
        </p:nvSpPr>
        <p:spPr>
          <a:xfrm>
            <a:off x="9309953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308105F-E660-454A-BA39-9BD7092EBADF}"/>
              </a:ext>
            </a:extLst>
          </p:cNvPr>
          <p:cNvSpPr>
            <a:spLocks noChangeAspect="1"/>
          </p:cNvSpPr>
          <p:nvPr/>
        </p:nvSpPr>
        <p:spPr>
          <a:xfrm>
            <a:off x="9803565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B46922A-B00D-D24F-9099-7BDC9F089878}"/>
              </a:ext>
            </a:extLst>
          </p:cNvPr>
          <p:cNvSpPr>
            <a:spLocks noChangeAspect="1"/>
          </p:cNvSpPr>
          <p:nvPr/>
        </p:nvSpPr>
        <p:spPr>
          <a:xfrm>
            <a:off x="9803565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D9091B7-18B1-254B-B78E-F47896037E8F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9160946" y="534957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D7947AA7-A45D-DC4D-A9DE-C78F5EAE24A3}"/>
              </a:ext>
            </a:extLst>
          </p:cNvPr>
          <p:cNvSpPr>
            <a:spLocks noChangeAspect="1"/>
          </p:cNvSpPr>
          <p:nvPr/>
        </p:nvSpPr>
        <p:spPr>
          <a:xfrm>
            <a:off x="9806207" y="502414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37083AE-F601-5D49-9C2F-087DE62E354F}"/>
              </a:ext>
            </a:extLst>
          </p:cNvPr>
          <p:cNvSpPr>
            <a:spLocks noChangeAspect="1"/>
          </p:cNvSpPr>
          <p:nvPr/>
        </p:nvSpPr>
        <p:spPr>
          <a:xfrm>
            <a:off x="9806207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B2123C1-69B5-7D46-ACC4-678EAA265A68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9160946" y="677214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3000D615-A804-C74F-87A8-0A0FEB1B5481}"/>
              </a:ext>
            </a:extLst>
          </p:cNvPr>
          <p:cNvSpPr>
            <a:spLocks noChangeAspect="1"/>
          </p:cNvSpPr>
          <p:nvPr/>
        </p:nvSpPr>
        <p:spPr>
          <a:xfrm>
            <a:off x="9806207" y="583248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FD2CB9D2-EDF0-4E46-AB74-EB39D6DD68C7}"/>
              </a:ext>
            </a:extLst>
          </p:cNvPr>
          <p:cNvSpPr>
            <a:spLocks noChangeAspect="1"/>
          </p:cNvSpPr>
          <p:nvPr/>
        </p:nvSpPr>
        <p:spPr>
          <a:xfrm>
            <a:off x="9806207" y="644672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7050CD5-731E-CC40-B78C-254D4AAB3668}"/>
              </a:ext>
            </a:extLst>
          </p:cNvPr>
          <p:cNvSpPr>
            <a:spLocks noChangeAspect="1"/>
          </p:cNvSpPr>
          <p:nvPr/>
        </p:nvSpPr>
        <p:spPr>
          <a:xfrm>
            <a:off x="9806207" y="613960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177F747-C7EB-CD44-822F-38A568E7D969}"/>
              </a:ext>
            </a:extLst>
          </p:cNvPr>
          <p:cNvSpPr>
            <a:spLocks noChangeAspect="1"/>
          </p:cNvSpPr>
          <p:nvPr/>
        </p:nvSpPr>
        <p:spPr>
          <a:xfrm>
            <a:off x="1886059" y="474925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30D0822-8805-7C42-8418-9126F9EB5796}"/>
              </a:ext>
            </a:extLst>
          </p:cNvPr>
          <p:cNvSpPr>
            <a:spLocks noChangeAspect="1"/>
          </p:cNvSpPr>
          <p:nvPr/>
        </p:nvSpPr>
        <p:spPr>
          <a:xfrm>
            <a:off x="1886059" y="50563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DFBDE02-A699-714F-BC1C-71406A3E93B6}"/>
              </a:ext>
            </a:extLst>
          </p:cNvPr>
          <p:cNvSpPr>
            <a:spLocks noChangeAspect="1"/>
          </p:cNvSpPr>
          <p:nvPr/>
        </p:nvSpPr>
        <p:spPr>
          <a:xfrm>
            <a:off x="1886059" y="617183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1F08FA1-B3BF-044E-BF1E-E5FE42414E09}"/>
              </a:ext>
            </a:extLst>
          </p:cNvPr>
          <p:cNvSpPr>
            <a:spLocks noChangeAspect="1"/>
          </p:cNvSpPr>
          <p:nvPr/>
        </p:nvSpPr>
        <p:spPr>
          <a:xfrm>
            <a:off x="1886059" y="647894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5BA998A-3F8F-574F-918B-1586313E0357}"/>
              </a:ext>
            </a:extLst>
          </p:cNvPr>
          <p:cNvSpPr>
            <a:spLocks noChangeAspect="1"/>
          </p:cNvSpPr>
          <p:nvPr/>
        </p:nvSpPr>
        <p:spPr>
          <a:xfrm>
            <a:off x="1889840" y="5851758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A519A046-D0B3-E94A-B480-FFD0F31735E1}"/>
              </a:ext>
            </a:extLst>
          </p:cNvPr>
          <p:cNvSpPr>
            <a:spLocks noChangeAspect="1"/>
          </p:cNvSpPr>
          <p:nvPr/>
        </p:nvSpPr>
        <p:spPr>
          <a:xfrm>
            <a:off x="3856362" y="471702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9F976FAF-EF86-2A46-88F4-5103302DC054}"/>
              </a:ext>
            </a:extLst>
          </p:cNvPr>
          <p:cNvSpPr>
            <a:spLocks noChangeAspect="1"/>
          </p:cNvSpPr>
          <p:nvPr/>
        </p:nvSpPr>
        <p:spPr>
          <a:xfrm>
            <a:off x="3856362" y="502414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4281BC0-C7DD-8243-856B-A713CB50CEE0}"/>
              </a:ext>
            </a:extLst>
          </p:cNvPr>
          <p:cNvSpPr>
            <a:spLocks noChangeAspect="1"/>
          </p:cNvSpPr>
          <p:nvPr/>
        </p:nvSpPr>
        <p:spPr>
          <a:xfrm>
            <a:off x="3856362" y="613960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D284F9D-102F-9E48-9311-42BD56F89007}"/>
              </a:ext>
            </a:extLst>
          </p:cNvPr>
          <p:cNvSpPr>
            <a:spLocks noChangeAspect="1"/>
          </p:cNvSpPr>
          <p:nvPr/>
        </p:nvSpPr>
        <p:spPr>
          <a:xfrm>
            <a:off x="3856362" y="583248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F9D85F3-FEF4-914A-85E7-A61B3F9668DB}"/>
              </a:ext>
            </a:extLst>
          </p:cNvPr>
          <p:cNvSpPr>
            <a:spLocks noChangeAspect="1"/>
          </p:cNvSpPr>
          <p:nvPr/>
        </p:nvSpPr>
        <p:spPr>
          <a:xfrm>
            <a:off x="3856362" y="64467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A38C542-1426-E24F-B7DD-B71231700EEC}"/>
              </a:ext>
            </a:extLst>
          </p:cNvPr>
          <p:cNvSpPr>
            <a:spLocks noChangeAspect="1"/>
          </p:cNvSpPr>
          <p:nvPr/>
        </p:nvSpPr>
        <p:spPr>
          <a:xfrm>
            <a:off x="4842088" y="5021828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7484109-33B0-B24F-87E2-DEE15A2E2FB2}"/>
              </a:ext>
            </a:extLst>
          </p:cNvPr>
          <p:cNvSpPr>
            <a:spLocks noChangeAspect="1"/>
          </p:cNvSpPr>
          <p:nvPr/>
        </p:nvSpPr>
        <p:spPr>
          <a:xfrm>
            <a:off x="4842088" y="471471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D7EF107-5584-E34B-90F3-4EF461E6F1B5}"/>
              </a:ext>
            </a:extLst>
          </p:cNvPr>
          <p:cNvSpPr>
            <a:spLocks noChangeAspect="1"/>
          </p:cNvSpPr>
          <p:nvPr/>
        </p:nvSpPr>
        <p:spPr>
          <a:xfrm>
            <a:off x="6885448" y="471471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0C80C27-F7AC-5943-9503-430191349196}"/>
              </a:ext>
            </a:extLst>
          </p:cNvPr>
          <p:cNvSpPr>
            <a:spLocks noChangeAspect="1"/>
          </p:cNvSpPr>
          <p:nvPr/>
        </p:nvSpPr>
        <p:spPr>
          <a:xfrm>
            <a:off x="6885448" y="5021828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8A91FD5E-6A17-9741-9D40-2394CEDDC1FB}"/>
              </a:ext>
            </a:extLst>
          </p:cNvPr>
          <p:cNvSpPr>
            <a:spLocks noChangeAspect="1"/>
          </p:cNvSpPr>
          <p:nvPr/>
        </p:nvSpPr>
        <p:spPr>
          <a:xfrm>
            <a:off x="4842088" y="644672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7118B3C-3259-3046-9D7D-28BACA4AA09B}"/>
              </a:ext>
            </a:extLst>
          </p:cNvPr>
          <p:cNvSpPr>
            <a:spLocks noChangeAspect="1"/>
          </p:cNvSpPr>
          <p:nvPr/>
        </p:nvSpPr>
        <p:spPr>
          <a:xfrm>
            <a:off x="4842088" y="61396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D19B740-D98C-5241-A2F3-3AC46B51EECF}"/>
              </a:ext>
            </a:extLst>
          </p:cNvPr>
          <p:cNvSpPr>
            <a:spLocks noChangeAspect="1"/>
          </p:cNvSpPr>
          <p:nvPr/>
        </p:nvSpPr>
        <p:spPr>
          <a:xfrm>
            <a:off x="4842088" y="583248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DB43EBF-BE9C-A542-A302-7C2FA39A59F2}"/>
              </a:ext>
            </a:extLst>
          </p:cNvPr>
          <p:cNvSpPr>
            <a:spLocks noChangeAspect="1"/>
          </p:cNvSpPr>
          <p:nvPr/>
        </p:nvSpPr>
        <p:spPr>
          <a:xfrm>
            <a:off x="6885448" y="583248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8C9C180C-8CF0-F143-87C1-11A9B3027BAB}"/>
              </a:ext>
            </a:extLst>
          </p:cNvPr>
          <p:cNvSpPr>
            <a:spLocks noChangeAspect="1"/>
          </p:cNvSpPr>
          <p:nvPr/>
        </p:nvSpPr>
        <p:spPr>
          <a:xfrm>
            <a:off x="6885448" y="61396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22583A83-B380-B34E-B805-0437936F056C}"/>
              </a:ext>
            </a:extLst>
          </p:cNvPr>
          <p:cNvSpPr>
            <a:spLocks noChangeAspect="1"/>
          </p:cNvSpPr>
          <p:nvPr/>
        </p:nvSpPr>
        <p:spPr>
          <a:xfrm>
            <a:off x="6885448" y="64467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D7FF4FF-B0C1-5A45-876F-9A3A0A766CD0}"/>
              </a:ext>
            </a:extLst>
          </p:cNvPr>
          <p:cNvSpPr/>
          <p:nvPr/>
        </p:nvSpPr>
        <p:spPr>
          <a:xfrm>
            <a:off x="5923218" y="2365938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11027453-F683-0043-B6FB-0004204632A9}"/>
              </a:ext>
            </a:extLst>
          </p:cNvPr>
          <p:cNvSpPr/>
          <p:nvPr/>
        </p:nvSpPr>
        <p:spPr>
          <a:xfrm>
            <a:off x="8962964" y="2365938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E0D5B54-69D3-A147-B630-B97A3303D8BC}"/>
              </a:ext>
            </a:extLst>
          </p:cNvPr>
          <p:cNvSpPr>
            <a:spLocks noChangeAspect="1"/>
          </p:cNvSpPr>
          <p:nvPr/>
        </p:nvSpPr>
        <p:spPr>
          <a:xfrm>
            <a:off x="5986607" y="244440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863D55EC-21C2-0049-96B5-24B899E16E28}"/>
              </a:ext>
            </a:extLst>
          </p:cNvPr>
          <p:cNvSpPr>
            <a:spLocks noChangeAspect="1"/>
          </p:cNvSpPr>
          <p:nvPr/>
        </p:nvSpPr>
        <p:spPr>
          <a:xfrm>
            <a:off x="9021851" y="244440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EEC4943-4070-674E-B278-05DCF56F1F90}"/>
              </a:ext>
            </a:extLst>
          </p:cNvPr>
          <p:cNvSpPr/>
          <p:nvPr/>
        </p:nvSpPr>
        <p:spPr>
          <a:xfrm>
            <a:off x="2342427" y="4633823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68789E77-AFFC-4C46-A9B5-033046382BF3}"/>
              </a:ext>
            </a:extLst>
          </p:cNvPr>
          <p:cNvSpPr/>
          <p:nvPr/>
        </p:nvSpPr>
        <p:spPr>
          <a:xfrm>
            <a:off x="5270494" y="4633823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808B3F4B-2F47-CD41-BB2D-C0FF24AA81B8}"/>
              </a:ext>
            </a:extLst>
          </p:cNvPr>
          <p:cNvSpPr/>
          <p:nvPr/>
        </p:nvSpPr>
        <p:spPr>
          <a:xfrm>
            <a:off x="8301879" y="4633823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652CEE4-9B70-444F-9BD7-B535230DDD77}"/>
              </a:ext>
            </a:extLst>
          </p:cNvPr>
          <p:cNvSpPr/>
          <p:nvPr/>
        </p:nvSpPr>
        <p:spPr>
          <a:xfrm>
            <a:off x="3303671" y="4633823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691B3D6-DC9F-684D-AA35-3BF7F3891418}"/>
              </a:ext>
            </a:extLst>
          </p:cNvPr>
          <p:cNvSpPr/>
          <p:nvPr/>
        </p:nvSpPr>
        <p:spPr>
          <a:xfrm>
            <a:off x="6334607" y="4633823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F401E099-3F43-074B-9B2B-1A23B44368D4}"/>
              </a:ext>
            </a:extLst>
          </p:cNvPr>
          <p:cNvSpPr/>
          <p:nvPr/>
        </p:nvSpPr>
        <p:spPr>
          <a:xfrm>
            <a:off x="9238344" y="4633823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75D5254-CAEE-9243-8F18-A6A4F2355E9C}"/>
              </a:ext>
            </a:extLst>
          </p:cNvPr>
          <p:cNvSpPr>
            <a:spLocks noChangeAspect="1"/>
          </p:cNvSpPr>
          <p:nvPr/>
        </p:nvSpPr>
        <p:spPr>
          <a:xfrm>
            <a:off x="2399766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1CDE43FB-A8FB-F44B-844F-B86DFC8A5EEA}"/>
              </a:ext>
            </a:extLst>
          </p:cNvPr>
          <p:cNvSpPr>
            <a:spLocks noChangeAspect="1"/>
          </p:cNvSpPr>
          <p:nvPr/>
        </p:nvSpPr>
        <p:spPr>
          <a:xfrm>
            <a:off x="8379591" y="471702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D61CDCE-2053-8E45-8391-42CBA7CEB34C}"/>
              </a:ext>
            </a:extLst>
          </p:cNvPr>
          <p:cNvSpPr>
            <a:spLocks noChangeAspect="1"/>
          </p:cNvSpPr>
          <p:nvPr/>
        </p:nvSpPr>
        <p:spPr>
          <a:xfrm>
            <a:off x="9312595" y="4714710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8FBCA46F-05CE-444F-8149-0715B7F77F3E}"/>
              </a:ext>
            </a:extLst>
          </p:cNvPr>
          <p:cNvSpPr>
            <a:spLocks noChangeAspect="1"/>
          </p:cNvSpPr>
          <p:nvPr/>
        </p:nvSpPr>
        <p:spPr>
          <a:xfrm>
            <a:off x="3361246" y="471702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03225522-2C2B-8C4B-91C1-D614C45FFB1F}"/>
              </a:ext>
            </a:extLst>
          </p:cNvPr>
          <p:cNvSpPr>
            <a:spLocks noChangeAspect="1"/>
          </p:cNvSpPr>
          <p:nvPr/>
        </p:nvSpPr>
        <p:spPr>
          <a:xfrm>
            <a:off x="5335700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6F17223-7BF1-AF4A-B4C4-899222BC5E95}"/>
              </a:ext>
            </a:extLst>
          </p:cNvPr>
          <p:cNvSpPr>
            <a:spLocks noChangeAspect="1"/>
          </p:cNvSpPr>
          <p:nvPr/>
        </p:nvSpPr>
        <p:spPr>
          <a:xfrm>
            <a:off x="6391836" y="471702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87CE2649-6C79-4947-A010-BFE1F061D82F}"/>
              </a:ext>
            </a:extLst>
          </p:cNvPr>
          <p:cNvGrpSpPr/>
          <p:nvPr/>
        </p:nvGrpSpPr>
        <p:grpSpPr>
          <a:xfrm>
            <a:off x="5923968" y="1188458"/>
            <a:ext cx="468619" cy="394217"/>
            <a:chOff x="4399967" y="1188457"/>
            <a:chExt cx="468619" cy="394217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7E5DD368-70CB-8C40-B309-5CD541B80ACD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E372A3C3-5583-844C-AF7A-800379FDE31D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A780768-956F-4D43-A349-AEC607A3EBF0}"/>
              </a:ext>
            </a:extLst>
          </p:cNvPr>
          <p:cNvGrpSpPr/>
          <p:nvPr/>
        </p:nvGrpSpPr>
        <p:grpSpPr>
          <a:xfrm>
            <a:off x="2359449" y="3362755"/>
            <a:ext cx="468619" cy="394217"/>
            <a:chOff x="4399967" y="1188457"/>
            <a:chExt cx="468619" cy="394217"/>
          </a:xfrm>
        </p:grpSpPr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0CA4885B-C36A-AA43-AA24-D9A6F8590B1C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61273274-FD75-D641-893F-9857D0383A62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51BE0D31-82B1-EE4E-8293-C9C391944043}"/>
              </a:ext>
            </a:extLst>
          </p:cNvPr>
          <p:cNvGrpSpPr/>
          <p:nvPr/>
        </p:nvGrpSpPr>
        <p:grpSpPr>
          <a:xfrm>
            <a:off x="5288207" y="3350168"/>
            <a:ext cx="468619" cy="394217"/>
            <a:chOff x="4399967" y="1188457"/>
            <a:chExt cx="468619" cy="394217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ACBB59FE-8777-4140-B4F3-D80F29E0E95A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4DC0E514-5FCD-224E-8ED9-4F0FDAD344B2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1F6DC3F2-6089-6848-BD18-3EBFE96E62CA}"/>
              </a:ext>
            </a:extLst>
          </p:cNvPr>
          <p:cNvGrpSpPr/>
          <p:nvPr/>
        </p:nvGrpSpPr>
        <p:grpSpPr>
          <a:xfrm>
            <a:off x="8327176" y="3362755"/>
            <a:ext cx="468619" cy="394217"/>
            <a:chOff x="4399967" y="1188457"/>
            <a:chExt cx="468619" cy="394217"/>
          </a:xfrm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C8B16BDB-7E7F-404E-939B-949681B5E981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B4ADBDE7-CDEE-4A43-99BB-F6004353A189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BDB6C38B-7E86-0C43-9E4B-13FC6D50A14B}"/>
              </a:ext>
            </a:extLst>
          </p:cNvPr>
          <p:cNvGrpSpPr/>
          <p:nvPr/>
        </p:nvGrpSpPr>
        <p:grpSpPr>
          <a:xfrm>
            <a:off x="3300511" y="3362755"/>
            <a:ext cx="468619" cy="394217"/>
            <a:chOff x="4399967" y="1188457"/>
            <a:chExt cx="468619" cy="394217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7FC8B199-5C5C-B74D-9E2A-6FD3099E3F26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36FCE2C9-2F57-B94C-9BA5-36DB36A14344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22D7EE93-3191-6542-B740-5BBC9C04BFE7}"/>
              </a:ext>
            </a:extLst>
          </p:cNvPr>
          <p:cNvGrpSpPr/>
          <p:nvPr/>
        </p:nvGrpSpPr>
        <p:grpSpPr>
          <a:xfrm>
            <a:off x="6305093" y="3350168"/>
            <a:ext cx="468619" cy="394217"/>
            <a:chOff x="4399967" y="1188457"/>
            <a:chExt cx="468619" cy="394217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53E1E184-9BAA-F842-A14A-311346A2A95D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D935BD88-BC10-9D43-9815-7FDFDFF785C2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92F7C95C-692C-3849-9EC6-9B7237E08274}"/>
              </a:ext>
            </a:extLst>
          </p:cNvPr>
          <p:cNvGrpSpPr/>
          <p:nvPr/>
        </p:nvGrpSpPr>
        <p:grpSpPr>
          <a:xfrm>
            <a:off x="9249282" y="3343797"/>
            <a:ext cx="468619" cy="394217"/>
            <a:chOff x="4399967" y="1188457"/>
            <a:chExt cx="468619" cy="394217"/>
          </a:xfrm>
        </p:grpSpPr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273FD37F-6C3D-BE4B-A7B6-68EE93B79DDB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B2F66A42-D046-6946-847C-9CD904A5AD99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AF7C0479-1019-6E47-9466-C770A7220F2A}"/>
              </a:ext>
            </a:extLst>
          </p:cNvPr>
          <p:cNvGrpSpPr/>
          <p:nvPr/>
        </p:nvGrpSpPr>
        <p:grpSpPr>
          <a:xfrm>
            <a:off x="2342427" y="5975267"/>
            <a:ext cx="468619" cy="394217"/>
            <a:chOff x="4399967" y="1188457"/>
            <a:chExt cx="468619" cy="394217"/>
          </a:xfrm>
        </p:grpSpPr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982C1D2A-7930-BD46-98AC-ABD686D32C40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E886BA32-F166-124C-BC39-B4E48B28A34B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1692E65A-710E-8740-AA8C-A0745657C637}"/>
              </a:ext>
            </a:extLst>
          </p:cNvPr>
          <p:cNvGrpSpPr/>
          <p:nvPr/>
        </p:nvGrpSpPr>
        <p:grpSpPr>
          <a:xfrm>
            <a:off x="5271185" y="5962680"/>
            <a:ext cx="468619" cy="394217"/>
            <a:chOff x="4399967" y="1188457"/>
            <a:chExt cx="468619" cy="394217"/>
          </a:xfrm>
        </p:grpSpPr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B179B654-F0AA-3349-8A18-9ADF71241418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CC2E1197-32F6-F84F-BF5D-A0B93184322B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9C1EEB00-176A-0C40-BD8D-BEA2D8B92938}"/>
              </a:ext>
            </a:extLst>
          </p:cNvPr>
          <p:cNvGrpSpPr/>
          <p:nvPr/>
        </p:nvGrpSpPr>
        <p:grpSpPr>
          <a:xfrm>
            <a:off x="8310154" y="5975267"/>
            <a:ext cx="468619" cy="394217"/>
            <a:chOff x="4399967" y="1188457"/>
            <a:chExt cx="468619" cy="394217"/>
          </a:xfrm>
        </p:grpSpPr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34534499-5E61-A14C-8E65-63AD7883F997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8C09C4E8-AF03-564A-82A1-9835F1CC7094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DB7895AF-AFB0-994E-AA03-AEBE53FC2111}"/>
              </a:ext>
            </a:extLst>
          </p:cNvPr>
          <p:cNvGrpSpPr/>
          <p:nvPr/>
        </p:nvGrpSpPr>
        <p:grpSpPr>
          <a:xfrm>
            <a:off x="3283489" y="5975267"/>
            <a:ext cx="468619" cy="394217"/>
            <a:chOff x="4399967" y="1188457"/>
            <a:chExt cx="468619" cy="394217"/>
          </a:xfrm>
        </p:grpSpPr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BACA4350-E7C6-B047-9B7D-02C358F2533A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1DADCCA8-4EC7-1848-A819-A642E4439FB2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31042330-1261-BF43-9FBA-1D8841CE760B}"/>
              </a:ext>
            </a:extLst>
          </p:cNvPr>
          <p:cNvGrpSpPr/>
          <p:nvPr/>
        </p:nvGrpSpPr>
        <p:grpSpPr>
          <a:xfrm>
            <a:off x="6288071" y="5962680"/>
            <a:ext cx="468619" cy="394217"/>
            <a:chOff x="4399967" y="1188457"/>
            <a:chExt cx="468619" cy="394217"/>
          </a:xfrm>
        </p:grpSpPr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84BEDD93-DB16-5245-85A8-B1EB0A239849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9F73D217-636F-8640-8577-FB173368F2FF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58278152-F8D4-3349-8756-AEDC5E00727D}"/>
              </a:ext>
            </a:extLst>
          </p:cNvPr>
          <p:cNvGrpSpPr/>
          <p:nvPr/>
        </p:nvGrpSpPr>
        <p:grpSpPr>
          <a:xfrm>
            <a:off x="9232260" y="5956309"/>
            <a:ext cx="468619" cy="394217"/>
            <a:chOff x="4399967" y="1188457"/>
            <a:chExt cx="468619" cy="394217"/>
          </a:xfrm>
        </p:grpSpPr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665B8124-5BE3-7241-ABD7-078E33E7B1C0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E34F69F3-CEBF-884F-88CE-E481AA9AD754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BE073EDD-E63F-8E46-9345-968990354C85}"/>
              </a:ext>
            </a:extLst>
          </p:cNvPr>
          <p:cNvCxnSpPr/>
          <p:nvPr/>
        </p:nvCxnSpPr>
        <p:spPr>
          <a:xfrm flipV="1">
            <a:off x="6044457" y="189357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165FF010-25FB-C14B-9FB7-7421913E4E68}"/>
              </a:ext>
            </a:extLst>
          </p:cNvPr>
          <p:cNvCxnSpPr/>
          <p:nvPr/>
        </p:nvCxnSpPr>
        <p:spPr>
          <a:xfrm>
            <a:off x="6273052" y="189357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77CA06DA-F9FA-4344-8A1B-5B55C65C05BF}"/>
              </a:ext>
            </a:extLst>
          </p:cNvPr>
          <p:cNvCxnSpPr/>
          <p:nvPr/>
        </p:nvCxnSpPr>
        <p:spPr>
          <a:xfrm flipV="1">
            <a:off x="3703208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3DBE43E3-93C7-654D-9DBA-E4A05AB9492D}"/>
              </a:ext>
            </a:extLst>
          </p:cNvPr>
          <p:cNvCxnSpPr/>
          <p:nvPr/>
        </p:nvCxnSpPr>
        <p:spPr>
          <a:xfrm>
            <a:off x="3931803" y="407931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5B6C0ACB-C679-7741-9D66-37079621C6E1}"/>
              </a:ext>
            </a:extLst>
          </p:cNvPr>
          <p:cNvCxnSpPr/>
          <p:nvPr/>
        </p:nvCxnSpPr>
        <p:spPr>
          <a:xfrm flipV="1">
            <a:off x="3706030" y="5331263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1F4E8D40-980A-C442-AD84-E3102BB41B63}"/>
              </a:ext>
            </a:extLst>
          </p:cNvPr>
          <p:cNvCxnSpPr/>
          <p:nvPr/>
        </p:nvCxnSpPr>
        <p:spPr>
          <a:xfrm>
            <a:off x="3934625" y="5331264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D0502D5-BD36-2840-92D2-95E7AE6B6D37}"/>
              </a:ext>
            </a:extLst>
          </p:cNvPr>
          <p:cNvCxnSpPr/>
          <p:nvPr/>
        </p:nvCxnSpPr>
        <p:spPr>
          <a:xfrm flipV="1">
            <a:off x="2222457" y="5349570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4094C30B-F4EF-EE46-B6AC-FB99278D0D86}"/>
              </a:ext>
            </a:extLst>
          </p:cNvPr>
          <p:cNvCxnSpPr/>
          <p:nvPr/>
        </p:nvCxnSpPr>
        <p:spPr>
          <a:xfrm>
            <a:off x="2451052" y="5349571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9BD3BC7D-CFB2-F648-A6F2-CDD834F19888}"/>
              </a:ext>
            </a:extLst>
          </p:cNvPr>
          <p:cNvCxnSpPr/>
          <p:nvPr/>
        </p:nvCxnSpPr>
        <p:spPr>
          <a:xfrm flipV="1">
            <a:off x="2259317" y="407844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8D3B9E9F-9498-D347-8F5B-58E77093285E}"/>
              </a:ext>
            </a:extLst>
          </p:cNvPr>
          <p:cNvCxnSpPr/>
          <p:nvPr/>
        </p:nvCxnSpPr>
        <p:spPr>
          <a:xfrm>
            <a:off x="2487912" y="407844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2AB6C2CA-FE27-B640-B7AC-48F0DE11AFF7}"/>
              </a:ext>
            </a:extLst>
          </p:cNvPr>
          <p:cNvCxnSpPr/>
          <p:nvPr/>
        </p:nvCxnSpPr>
        <p:spPr>
          <a:xfrm flipV="1">
            <a:off x="5181197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351323F6-9353-714A-A83C-826A59F7E168}"/>
              </a:ext>
            </a:extLst>
          </p:cNvPr>
          <p:cNvCxnSpPr/>
          <p:nvPr/>
        </p:nvCxnSpPr>
        <p:spPr>
          <a:xfrm>
            <a:off x="5409792" y="407931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304336B6-B8C2-7446-B6E2-AD0BDCF99039}"/>
              </a:ext>
            </a:extLst>
          </p:cNvPr>
          <p:cNvCxnSpPr/>
          <p:nvPr/>
        </p:nvCxnSpPr>
        <p:spPr>
          <a:xfrm flipV="1">
            <a:off x="5181197" y="5349570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AF9D0F48-C260-D347-933C-219060372CE2}"/>
              </a:ext>
            </a:extLst>
          </p:cNvPr>
          <p:cNvCxnSpPr/>
          <p:nvPr/>
        </p:nvCxnSpPr>
        <p:spPr>
          <a:xfrm>
            <a:off x="5409792" y="5349571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981E5161-5D6E-8E4E-BEC8-39E3582E7CC0}"/>
              </a:ext>
            </a:extLst>
          </p:cNvPr>
          <p:cNvCxnSpPr/>
          <p:nvPr/>
        </p:nvCxnSpPr>
        <p:spPr>
          <a:xfrm flipV="1">
            <a:off x="6677072" y="5349570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D0112DF3-188A-D44F-AF8B-3D76230DDCB7}"/>
              </a:ext>
            </a:extLst>
          </p:cNvPr>
          <p:cNvCxnSpPr/>
          <p:nvPr/>
        </p:nvCxnSpPr>
        <p:spPr>
          <a:xfrm>
            <a:off x="6905667" y="5349571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EE679E26-7B96-D34B-BA8D-608E2A943B2A}"/>
              </a:ext>
            </a:extLst>
          </p:cNvPr>
          <p:cNvCxnSpPr/>
          <p:nvPr/>
        </p:nvCxnSpPr>
        <p:spPr>
          <a:xfrm flipV="1">
            <a:off x="6731904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448D7BE0-AA39-2D4E-B029-EDDB4FE5FD1A}"/>
              </a:ext>
            </a:extLst>
          </p:cNvPr>
          <p:cNvCxnSpPr/>
          <p:nvPr/>
        </p:nvCxnSpPr>
        <p:spPr>
          <a:xfrm>
            <a:off x="6960499" y="407931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FB23FCFF-EE62-9740-94EE-6A0F0D1584E9}"/>
              </a:ext>
            </a:extLst>
          </p:cNvPr>
          <p:cNvCxnSpPr/>
          <p:nvPr/>
        </p:nvCxnSpPr>
        <p:spPr>
          <a:xfrm flipV="1">
            <a:off x="8173162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3F0E5DC9-654E-9F48-8065-8777973971FF}"/>
              </a:ext>
            </a:extLst>
          </p:cNvPr>
          <p:cNvCxnSpPr/>
          <p:nvPr/>
        </p:nvCxnSpPr>
        <p:spPr>
          <a:xfrm>
            <a:off x="8401757" y="407931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CC2012B8-0EE2-5741-8842-4AC50C319FB8}"/>
              </a:ext>
            </a:extLst>
          </p:cNvPr>
          <p:cNvCxnSpPr/>
          <p:nvPr/>
        </p:nvCxnSpPr>
        <p:spPr>
          <a:xfrm flipV="1">
            <a:off x="8190184" y="5328483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597D2F92-F74F-784B-A1F3-6D94F29480D4}"/>
              </a:ext>
            </a:extLst>
          </p:cNvPr>
          <p:cNvCxnSpPr/>
          <p:nvPr/>
        </p:nvCxnSpPr>
        <p:spPr>
          <a:xfrm>
            <a:off x="8418779" y="5328484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C033390C-B554-A640-AF4B-05EE8AD7C2F7}"/>
              </a:ext>
            </a:extLst>
          </p:cNvPr>
          <p:cNvCxnSpPr/>
          <p:nvPr/>
        </p:nvCxnSpPr>
        <p:spPr>
          <a:xfrm flipV="1">
            <a:off x="9658436" y="5366862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8D315502-8AE6-884A-9816-B8CC5E7F2B31}"/>
              </a:ext>
            </a:extLst>
          </p:cNvPr>
          <p:cNvCxnSpPr/>
          <p:nvPr/>
        </p:nvCxnSpPr>
        <p:spPr>
          <a:xfrm>
            <a:off x="9887031" y="5366863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6CD5913F-66F6-4A4A-B7FA-5D27CC357407}"/>
              </a:ext>
            </a:extLst>
          </p:cNvPr>
          <p:cNvCxnSpPr/>
          <p:nvPr/>
        </p:nvCxnSpPr>
        <p:spPr>
          <a:xfrm flipV="1">
            <a:off x="9621416" y="407844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5D6AC3ED-9FE4-2442-A266-FCD84343921E}"/>
              </a:ext>
            </a:extLst>
          </p:cNvPr>
          <p:cNvCxnSpPr/>
          <p:nvPr/>
        </p:nvCxnSpPr>
        <p:spPr>
          <a:xfrm>
            <a:off x="9850011" y="407844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99130FE9-D70A-0C46-BC7F-55D50AE5267B}"/>
              </a:ext>
            </a:extLst>
          </p:cNvPr>
          <p:cNvCxnSpPr/>
          <p:nvPr/>
        </p:nvCxnSpPr>
        <p:spPr>
          <a:xfrm flipH="1" flipV="1">
            <a:off x="9180249" y="2972592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70A947F3-8050-B54E-9BD1-3B3244496DC8}"/>
              </a:ext>
            </a:extLst>
          </p:cNvPr>
          <p:cNvCxnSpPr/>
          <p:nvPr/>
        </p:nvCxnSpPr>
        <p:spPr>
          <a:xfrm>
            <a:off x="9463688" y="2915718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CA505184-A94D-0D40-9C17-4B0BB2DB872A}"/>
              </a:ext>
            </a:extLst>
          </p:cNvPr>
          <p:cNvCxnSpPr/>
          <p:nvPr/>
        </p:nvCxnSpPr>
        <p:spPr>
          <a:xfrm flipH="1" flipV="1">
            <a:off x="6321358" y="2935412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1DC9C0A5-4BCC-0A46-AFAE-AFAC21945B33}"/>
              </a:ext>
            </a:extLst>
          </p:cNvPr>
          <p:cNvCxnSpPr/>
          <p:nvPr/>
        </p:nvCxnSpPr>
        <p:spPr>
          <a:xfrm>
            <a:off x="6604797" y="2935412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A21E05CD-CA7A-2245-9410-FFED236F8676}"/>
              </a:ext>
            </a:extLst>
          </p:cNvPr>
          <p:cNvCxnSpPr/>
          <p:nvPr/>
        </p:nvCxnSpPr>
        <p:spPr>
          <a:xfrm flipH="1" flipV="1">
            <a:off x="3524080" y="2936149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D057076D-5D2A-C341-BCA6-81B2A42AA744}"/>
              </a:ext>
            </a:extLst>
          </p:cNvPr>
          <p:cNvCxnSpPr/>
          <p:nvPr/>
        </p:nvCxnSpPr>
        <p:spPr>
          <a:xfrm>
            <a:off x="3807519" y="2936149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>
            <a:extLst>
              <a:ext uri="{FF2B5EF4-FFF2-40B4-BE49-F238E27FC236}">
                <a16:creationId xmlns:a16="http://schemas.microsoft.com/office/drawing/2014/main" id="{723688A8-286F-154D-8F7A-7FB501AC5477}"/>
              </a:ext>
            </a:extLst>
          </p:cNvPr>
          <p:cNvCxnSpPr/>
          <p:nvPr/>
        </p:nvCxnSpPr>
        <p:spPr>
          <a:xfrm flipV="1">
            <a:off x="3724401" y="2075471"/>
            <a:ext cx="1546092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B74E7BF8-8CED-CD47-89BE-72BDCCBD800B}"/>
              </a:ext>
            </a:extLst>
          </p:cNvPr>
          <p:cNvCxnSpPr/>
          <p:nvPr/>
        </p:nvCxnSpPr>
        <p:spPr>
          <a:xfrm flipH="1">
            <a:off x="4036899" y="2075471"/>
            <a:ext cx="1602326" cy="33866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3261FE53-E440-AF40-A1EC-DDE3191956D8}"/>
              </a:ext>
            </a:extLst>
          </p:cNvPr>
          <p:cNvCxnSpPr/>
          <p:nvPr/>
        </p:nvCxnSpPr>
        <p:spPr>
          <a:xfrm flipV="1">
            <a:off x="5448755" y="2961454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DC56CD90-A7A5-CE45-839E-35404DB3D704}"/>
              </a:ext>
            </a:extLst>
          </p:cNvPr>
          <p:cNvCxnSpPr/>
          <p:nvPr/>
        </p:nvCxnSpPr>
        <p:spPr>
          <a:xfrm flipH="1">
            <a:off x="5761253" y="2961454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1B73D5F9-F01C-E841-9DC7-25C8B91B3512}"/>
              </a:ext>
            </a:extLst>
          </p:cNvPr>
          <p:cNvCxnSpPr/>
          <p:nvPr/>
        </p:nvCxnSpPr>
        <p:spPr>
          <a:xfrm flipV="1">
            <a:off x="8014677" y="2962192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2BAC66E1-0808-6C4A-95CA-6B84F83244B1}"/>
              </a:ext>
            </a:extLst>
          </p:cNvPr>
          <p:cNvCxnSpPr/>
          <p:nvPr/>
        </p:nvCxnSpPr>
        <p:spPr>
          <a:xfrm flipH="1">
            <a:off x="8327175" y="2962192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08E71E60-D855-BB4F-9957-6612DD281B89}"/>
              </a:ext>
            </a:extLst>
          </p:cNvPr>
          <p:cNvCxnSpPr/>
          <p:nvPr/>
        </p:nvCxnSpPr>
        <p:spPr>
          <a:xfrm flipH="1" flipV="1">
            <a:off x="6960499" y="1980683"/>
            <a:ext cx="1650114" cy="43344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3CFD3958-3623-ED48-8C33-FAD8165B4759}"/>
              </a:ext>
            </a:extLst>
          </p:cNvPr>
          <p:cNvCxnSpPr/>
          <p:nvPr/>
        </p:nvCxnSpPr>
        <p:spPr>
          <a:xfrm>
            <a:off x="6905667" y="2075471"/>
            <a:ext cx="1513112" cy="36893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Arrow Connector 179">
            <a:extLst>
              <a:ext uri="{FF2B5EF4-FFF2-40B4-BE49-F238E27FC236}">
                <a16:creationId xmlns:a16="http://schemas.microsoft.com/office/drawing/2014/main" id="{662F624E-2258-304A-951F-057132F0B1ED}"/>
              </a:ext>
            </a:extLst>
          </p:cNvPr>
          <p:cNvCxnSpPr/>
          <p:nvPr/>
        </p:nvCxnSpPr>
        <p:spPr>
          <a:xfrm flipV="1">
            <a:off x="2473228" y="2936150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180">
            <a:extLst>
              <a:ext uri="{FF2B5EF4-FFF2-40B4-BE49-F238E27FC236}">
                <a16:creationId xmlns:a16="http://schemas.microsoft.com/office/drawing/2014/main" id="{DA5537C9-FFD1-114A-8A22-395A27343D36}"/>
              </a:ext>
            </a:extLst>
          </p:cNvPr>
          <p:cNvCxnSpPr/>
          <p:nvPr/>
        </p:nvCxnSpPr>
        <p:spPr>
          <a:xfrm flipH="1">
            <a:off x="2785726" y="2936150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3EAD316F-AF7E-B540-A70E-515E5F8E71A8}"/>
              </a:ext>
            </a:extLst>
          </p:cNvPr>
          <p:cNvSpPr/>
          <p:nvPr/>
        </p:nvSpPr>
        <p:spPr>
          <a:xfrm>
            <a:off x="4626939" y="3073400"/>
            <a:ext cx="1405561" cy="1244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5A695F48-2942-AD4C-AE03-230FFC7C4D77}"/>
              </a:ext>
            </a:extLst>
          </p:cNvPr>
          <p:cNvSpPr/>
          <p:nvPr/>
        </p:nvSpPr>
        <p:spPr>
          <a:xfrm>
            <a:off x="7624434" y="3086109"/>
            <a:ext cx="1405561" cy="1244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0A68B708-78A2-1340-9188-4B2E79915FD7}"/>
              </a:ext>
            </a:extLst>
          </p:cNvPr>
          <p:cNvSpPr txBox="1"/>
          <p:nvPr/>
        </p:nvSpPr>
        <p:spPr>
          <a:xfrm>
            <a:off x="4407616" y="2922055"/>
            <a:ext cx="632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E1CA7B23-8EC4-C147-B4A7-ECD8C7B482B7}"/>
              </a:ext>
            </a:extLst>
          </p:cNvPr>
          <p:cNvSpPr txBox="1"/>
          <p:nvPr/>
        </p:nvSpPr>
        <p:spPr>
          <a:xfrm>
            <a:off x="7278394" y="2949672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</a:t>
            </a:r>
          </a:p>
        </p:txBody>
      </p:sp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F30FB9A3-003F-A14F-9FA1-610EE2F1B49A}"/>
              </a:ext>
            </a:extLst>
          </p:cNvPr>
          <p:cNvCxnSpPr/>
          <p:nvPr/>
        </p:nvCxnSpPr>
        <p:spPr>
          <a:xfrm flipV="1">
            <a:off x="5181197" y="4079309"/>
            <a:ext cx="1" cy="42582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0DEABDE2-FAE8-BD47-9EFE-A7A2F7A092AE}"/>
              </a:ext>
            </a:extLst>
          </p:cNvPr>
          <p:cNvCxnSpPr/>
          <p:nvPr/>
        </p:nvCxnSpPr>
        <p:spPr>
          <a:xfrm flipH="1">
            <a:off x="5761253" y="2961454"/>
            <a:ext cx="283438" cy="338661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7" name="Ink 186">
                <a:extLst>
                  <a:ext uri="{FF2B5EF4-FFF2-40B4-BE49-F238E27FC236}">
                    <a16:creationId xmlns:a16="http://schemas.microsoft.com/office/drawing/2014/main" id="{89E608F0-C4FF-8EF3-8A45-7FFBB9F9A107}"/>
                  </a:ext>
                </a:extLst>
              </p14:cNvPr>
              <p14:cNvContentPartPr/>
              <p14:nvPr/>
            </p14:nvContentPartPr>
            <p14:xfrm>
              <a:off x="4405320" y="2877480"/>
              <a:ext cx="1857600" cy="1884240"/>
            </p14:xfrm>
          </p:contentPart>
        </mc:Choice>
        <mc:Fallback xmlns="">
          <p:pic>
            <p:nvPicPr>
              <p:cNvPr id="187" name="Ink 186">
                <a:extLst>
                  <a:ext uri="{FF2B5EF4-FFF2-40B4-BE49-F238E27FC236}">
                    <a16:creationId xmlns:a16="http://schemas.microsoft.com/office/drawing/2014/main" id="{89E608F0-C4FF-8EF3-8A45-7FFBB9F9A10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95960" y="2868120"/>
                <a:ext cx="1876320" cy="1902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50822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56C16-C8D0-C74D-AFA5-E34D4D847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Plans with Symbolic Representations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8D887-E0B8-FA40-A874-72592B0413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Breadth-First Search</a:t>
            </a:r>
          </a:p>
          <a:p>
            <a:r>
              <a:rPr lang="en-US" dirty="0"/>
              <a:t>	</a:t>
            </a:r>
            <a:r>
              <a:rPr lang="en-US" dirty="0">
                <a:solidFill>
                  <a:schemeClr val="tx1"/>
                </a:solidFill>
              </a:rPr>
              <a:t>Sound? 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	Complete? </a:t>
            </a:r>
          </a:p>
          <a:p>
            <a:r>
              <a:rPr lang="en-US" dirty="0">
                <a:solidFill>
                  <a:schemeClr val="tx1"/>
                </a:solidFill>
              </a:rPr>
              <a:t>	Optimal?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864F2D-6325-9845-8FB0-90623F929949}"/>
              </a:ext>
            </a:extLst>
          </p:cNvPr>
          <p:cNvSpPr/>
          <p:nvPr/>
        </p:nvSpPr>
        <p:spPr>
          <a:xfrm>
            <a:off x="415712" y="4322018"/>
            <a:ext cx="10651987" cy="2126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en-US" sz="2800" b="1" dirty="0"/>
              <a:t>Soundness - </a:t>
            </a:r>
            <a:r>
              <a:rPr lang="en-US" altLang="en-US" sz="2800" dirty="0"/>
              <a:t>all solutions found are legal plans </a:t>
            </a:r>
          </a:p>
          <a:p>
            <a:pPr>
              <a:lnSpc>
                <a:spcPct val="120000"/>
              </a:lnSpc>
            </a:pPr>
            <a:r>
              <a:rPr lang="en-US" altLang="en-US" sz="2800" b="1" dirty="0"/>
              <a:t>Completeness - </a:t>
            </a:r>
            <a:r>
              <a:rPr lang="en-US" altLang="en-US" sz="2800" dirty="0"/>
              <a:t>a solution can be found whenever one actually exists</a:t>
            </a:r>
          </a:p>
          <a:p>
            <a:pPr>
              <a:lnSpc>
                <a:spcPct val="120000"/>
              </a:lnSpc>
            </a:pPr>
            <a:r>
              <a:rPr lang="en-US" altLang="en-US" sz="2800" b="1" dirty="0"/>
              <a:t>Optimality - </a:t>
            </a:r>
            <a:r>
              <a:rPr lang="en-US" altLang="en-US" sz="2800" dirty="0"/>
              <a:t>the order in which solutions are found is consistent with some measure of plan quality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EBDF30-8C27-2C43-B723-0C6AAE402A33}"/>
              </a:ext>
            </a:extLst>
          </p:cNvPr>
          <p:cNvSpPr txBox="1"/>
          <p:nvPr/>
        </p:nvSpPr>
        <p:spPr>
          <a:xfrm>
            <a:off x="2740959" y="1567543"/>
            <a:ext cx="6526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Yes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CB3947-FD96-024F-B3FD-5172D8881C26}"/>
              </a:ext>
            </a:extLst>
          </p:cNvPr>
          <p:cNvSpPr txBox="1"/>
          <p:nvPr/>
        </p:nvSpPr>
        <p:spPr>
          <a:xfrm>
            <a:off x="3147359" y="2098520"/>
            <a:ext cx="6526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Yes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AAEB19-507F-9549-B317-8ABD2ECE1F82}"/>
              </a:ext>
            </a:extLst>
          </p:cNvPr>
          <p:cNvSpPr txBox="1"/>
          <p:nvPr/>
        </p:nvSpPr>
        <p:spPr>
          <a:xfrm>
            <a:off x="2938780" y="2597312"/>
            <a:ext cx="6526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89536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F3DB8-CF67-404A-9671-84D907819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Size of the State-Space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692FA4-20A4-7A48-B736-73A218170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state-space tree’s size is exponential in the number of predicates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Can we reduce the size of the graph we use for planning?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BE285B-F5EC-CD44-8069-4BCFBF7BA5BF}"/>
              </a:ext>
            </a:extLst>
          </p:cNvPr>
          <p:cNvSpPr/>
          <p:nvPr/>
        </p:nvSpPr>
        <p:spPr>
          <a:xfrm>
            <a:off x="2366627" y="330460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BDAAE9E-4169-5546-84B2-C1A81CA9BF27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4934055" y="2872368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85AF30F6-313F-4846-8F01-67E7A02B7972}"/>
              </a:ext>
            </a:extLst>
          </p:cNvPr>
          <p:cNvSpPr>
            <a:spLocks noChangeAspect="1"/>
          </p:cNvSpPr>
          <p:nvPr/>
        </p:nvSpPr>
        <p:spPr>
          <a:xfrm>
            <a:off x="5085703" y="2550084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7012E2-9B14-FC47-B169-E7CC87D8CE62}"/>
              </a:ext>
            </a:extLst>
          </p:cNvPr>
          <p:cNvSpPr>
            <a:spLocks noChangeAspect="1"/>
          </p:cNvSpPr>
          <p:nvPr/>
        </p:nvSpPr>
        <p:spPr>
          <a:xfrm>
            <a:off x="5579315" y="2550084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EE044A-0178-D040-B13D-2823C1E6774E}"/>
              </a:ext>
            </a:extLst>
          </p:cNvPr>
          <p:cNvSpPr>
            <a:spLocks noChangeAspect="1"/>
          </p:cNvSpPr>
          <p:nvPr/>
        </p:nvSpPr>
        <p:spPr>
          <a:xfrm>
            <a:off x="6073677" y="25508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807C5F4-8C73-084B-B453-BACC5D19CA08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2278684" y="3857018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79365E19-E9FC-214C-8950-6F8B02A2DCB3}"/>
              </a:ext>
            </a:extLst>
          </p:cNvPr>
          <p:cNvSpPr>
            <a:spLocks noChangeAspect="1"/>
          </p:cNvSpPr>
          <p:nvPr/>
        </p:nvSpPr>
        <p:spPr>
          <a:xfrm>
            <a:off x="2430332" y="3383070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655F33-8C47-9F4C-BF2A-BDC4CB0CC437}"/>
              </a:ext>
            </a:extLst>
          </p:cNvPr>
          <p:cNvSpPr>
            <a:spLocks noChangeAspect="1"/>
          </p:cNvSpPr>
          <p:nvPr/>
        </p:nvSpPr>
        <p:spPr>
          <a:xfrm>
            <a:off x="2923944" y="3534734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E2CAE8-7B53-5843-90D5-40D9EBA060D8}"/>
              </a:ext>
            </a:extLst>
          </p:cNvPr>
          <p:cNvSpPr>
            <a:spLocks noChangeAspect="1"/>
          </p:cNvSpPr>
          <p:nvPr/>
        </p:nvSpPr>
        <p:spPr>
          <a:xfrm>
            <a:off x="3418306" y="353547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4493617-256A-0B46-87A7-D9D37C393C4D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4922247" y="3854386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2270D73-43F8-694D-AA18-140B43904A1E}"/>
              </a:ext>
            </a:extLst>
          </p:cNvPr>
          <p:cNvSpPr>
            <a:spLocks noChangeAspect="1"/>
          </p:cNvSpPr>
          <p:nvPr/>
        </p:nvSpPr>
        <p:spPr>
          <a:xfrm>
            <a:off x="5073895" y="3532102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37A4DD2-5C35-7D43-AAC1-387CCE47EDC6}"/>
              </a:ext>
            </a:extLst>
          </p:cNvPr>
          <p:cNvSpPr>
            <a:spLocks noChangeAspect="1"/>
          </p:cNvSpPr>
          <p:nvPr/>
        </p:nvSpPr>
        <p:spPr>
          <a:xfrm>
            <a:off x="6061869" y="3532839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1A03450-EA57-A94C-B922-56BBCE9B5A2F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7463129" y="3857755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5D551C7-C99F-D943-BA57-C9A076138CF2}"/>
              </a:ext>
            </a:extLst>
          </p:cNvPr>
          <p:cNvSpPr>
            <a:spLocks noChangeAspect="1"/>
          </p:cNvSpPr>
          <p:nvPr/>
        </p:nvSpPr>
        <p:spPr>
          <a:xfrm>
            <a:off x="7614777" y="353547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E58229-52F4-3F4D-9681-BD7D4E810C2D}"/>
              </a:ext>
            </a:extLst>
          </p:cNvPr>
          <p:cNvSpPr>
            <a:spLocks noChangeAspect="1"/>
          </p:cNvSpPr>
          <p:nvPr/>
        </p:nvSpPr>
        <p:spPr>
          <a:xfrm>
            <a:off x="8108389" y="353547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23EF2F-9E71-CA4D-BA37-3845D9E1DD7B}"/>
              </a:ext>
            </a:extLst>
          </p:cNvPr>
          <p:cNvSpPr/>
          <p:nvPr/>
        </p:nvSpPr>
        <p:spPr>
          <a:xfrm>
            <a:off x="5504118" y="330460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278247-A829-1A42-9BE6-2E3C52DB1F07}"/>
              </a:ext>
            </a:extLst>
          </p:cNvPr>
          <p:cNvSpPr/>
          <p:nvPr/>
        </p:nvSpPr>
        <p:spPr>
          <a:xfrm>
            <a:off x="8543864" y="330460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0C4D31-953E-0B41-8D9C-0246BF716AAD}"/>
              </a:ext>
            </a:extLst>
          </p:cNvPr>
          <p:cNvSpPr>
            <a:spLocks noChangeAspect="1"/>
          </p:cNvSpPr>
          <p:nvPr/>
        </p:nvSpPr>
        <p:spPr>
          <a:xfrm>
            <a:off x="5567507" y="338307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4B26B4-EF02-4F47-989A-EC3734E34429}"/>
              </a:ext>
            </a:extLst>
          </p:cNvPr>
          <p:cNvSpPr>
            <a:spLocks noChangeAspect="1"/>
          </p:cNvSpPr>
          <p:nvPr/>
        </p:nvSpPr>
        <p:spPr>
          <a:xfrm>
            <a:off x="8602751" y="338307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B23013B-090E-B748-ACBC-E130359B7A22}"/>
              </a:ext>
            </a:extLst>
          </p:cNvPr>
          <p:cNvGrpSpPr/>
          <p:nvPr/>
        </p:nvGrpSpPr>
        <p:grpSpPr>
          <a:xfrm>
            <a:off x="5504868" y="2127127"/>
            <a:ext cx="468619" cy="394217"/>
            <a:chOff x="4399967" y="1188457"/>
            <a:chExt cx="468619" cy="394217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0E3686A-09F8-984B-B911-EB6DF93AB1B6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0C1BC2F-87E3-3A40-AEC8-B7877439E16D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65681D5-2EFF-2D47-A592-108131E99924}"/>
              </a:ext>
            </a:extLst>
          </p:cNvPr>
          <p:cNvCxnSpPr/>
          <p:nvPr/>
        </p:nvCxnSpPr>
        <p:spPr>
          <a:xfrm flipV="1">
            <a:off x="5625357" y="2832247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A592593-D717-864B-A69F-C3FCA5CA6DCA}"/>
              </a:ext>
            </a:extLst>
          </p:cNvPr>
          <p:cNvCxnSpPr/>
          <p:nvPr/>
        </p:nvCxnSpPr>
        <p:spPr>
          <a:xfrm>
            <a:off x="5853952" y="2832248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9EE285D-8F2B-6049-8CE0-D25E0E7FE870}"/>
              </a:ext>
            </a:extLst>
          </p:cNvPr>
          <p:cNvCxnSpPr/>
          <p:nvPr/>
        </p:nvCxnSpPr>
        <p:spPr>
          <a:xfrm flipH="1" flipV="1">
            <a:off x="8761149" y="3911261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77C5676-C223-7440-8F94-03B8D40F7C5A}"/>
              </a:ext>
            </a:extLst>
          </p:cNvPr>
          <p:cNvCxnSpPr/>
          <p:nvPr/>
        </p:nvCxnSpPr>
        <p:spPr>
          <a:xfrm>
            <a:off x="9044588" y="3854387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B04D403-5889-3947-B3F7-ECC3AE3D7566}"/>
              </a:ext>
            </a:extLst>
          </p:cNvPr>
          <p:cNvCxnSpPr/>
          <p:nvPr/>
        </p:nvCxnSpPr>
        <p:spPr>
          <a:xfrm flipH="1" flipV="1">
            <a:off x="5902258" y="3874081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13AFDBD-4C74-D346-9CFE-AAA41486BBF5}"/>
              </a:ext>
            </a:extLst>
          </p:cNvPr>
          <p:cNvCxnSpPr/>
          <p:nvPr/>
        </p:nvCxnSpPr>
        <p:spPr>
          <a:xfrm>
            <a:off x="6185697" y="3874081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E45E25A-BD4C-A046-883E-79113755450F}"/>
              </a:ext>
            </a:extLst>
          </p:cNvPr>
          <p:cNvCxnSpPr/>
          <p:nvPr/>
        </p:nvCxnSpPr>
        <p:spPr>
          <a:xfrm flipH="1" flipV="1">
            <a:off x="3104980" y="3874818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79AEE98-9240-8148-9BB6-11BF0533E6B1}"/>
              </a:ext>
            </a:extLst>
          </p:cNvPr>
          <p:cNvCxnSpPr/>
          <p:nvPr/>
        </p:nvCxnSpPr>
        <p:spPr>
          <a:xfrm>
            <a:off x="3388419" y="3874818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56175C5-A46B-7841-9AC9-6FF6BE07AC35}"/>
              </a:ext>
            </a:extLst>
          </p:cNvPr>
          <p:cNvCxnSpPr/>
          <p:nvPr/>
        </p:nvCxnSpPr>
        <p:spPr>
          <a:xfrm flipV="1">
            <a:off x="3305301" y="3014140"/>
            <a:ext cx="1546092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A54C5BC-907E-014B-8A8F-73C4D83557B0}"/>
              </a:ext>
            </a:extLst>
          </p:cNvPr>
          <p:cNvCxnSpPr/>
          <p:nvPr/>
        </p:nvCxnSpPr>
        <p:spPr>
          <a:xfrm flipH="1">
            <a:off x="3617799" y="3014140"/>
            <a:ext cx="1602326" cy="33866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C0D277B-62E1-E44A-BCAA-D273751C368B}"/>
              </a:ext>
            </a:extLst>
          </p:cNvPr>
          <p:cNvCxnSpPr/>
          <p:nvPr/>
        </p:nvCxnSpPr>
        <p:spPr>
          <a:xfrm flipV="1">
            <a:off x="5029655" y="3900123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B6C5BD8-ABBC-AA40-968D-361CFB926585}"/>
              </a:ext>
            </a:extLst>
          </p:cNvPr>
          <p:cNvCxnSpPr/>
          <p:nvPr/>
        </p:nvCxnSpPr>
        <p:spPr>
          <a:xfrm flipH="1">
            <a:off x="5342153" y="3900123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8E43F5F-FAEB-A949-A870-860D0B925300}"/>
              </a:ext>
            </a:extLst>
          </p:cNvPr>
          <p:cNvCxnSpPr/>
          <p:nvPr/>
        </p:nvCxnSpPr>
        <p:spPr>
          <a:xfrm flipV="1">
            <a:off x="7595577" y="3900861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C91E9EA-CEBE-AC4F-AB1C-0852D2994558}"/>
              </a:ext>
            </a:extLst>
          </p:cNvPr>
          <p:cNvCxnSpPr/>
          <p:nvPr/>
        </p:nvCxnSpPr>
        <p:spPr>
          <a:xfrm flipH="1">
            <a:off x="7908075" y="3900861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0049AA5-325B-874C-9301-FFF7675F1631}"/>
              </a:ext>
            </a:extLst>
          </p:cNvPr>
          <p:cNvCxnSpPr/>
          <p:nvPr/>
        </p:nvCxnSpPr>
        <p:spPr>
          <a:xfrm flipH="1" flipV="1">
            <a:off x="6541399" y="2919352"/>
            <a:ext cx="1650114" cy="43344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AAEADB9-5CF8-C944-8EA6-EF567979256D}"/>
              </a:ext>
            </a:extLst>
          </p:cNvPr>
          <p:cNvCxnSpPr/>
          <p:nvPr/>
        </p:nvCxnSpPr>
        <p:spPr>
          <a:xfrm>
            <a:off x="6486567" y="3014140"/>
            <a:ext cx="1513112" cy="36893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7F285C00-A76B-B94B-B8EF-99B0141B701B}"/>
              </a:ext>
            </a:extLst>
          </p:cNvPr>
          <p:cNvCxnSpPr/>
          <p:nvPr/>
        </p:nvCxnSpPr>
        <p:spPr>
          <a:xfrm flipV="1">
            <a:off x="2054128" y="3874819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41578CE-BA85-4F49-BA6D-244A0134E69F}"/>
              </a:ext>
            </a:extLst>
          </p:cNvPr>
          <p:cNvCxnSpPr/>
          <p:nvPr/>
        </p:nvCxnSpPr>
        <p:spPr>
          <a:xfrm flipH="1">
            <a:off x="2366626" y="3874819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70458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567CF-2129-15D6-BB38-2D6AF42B0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1A2F6-B052-DB71-5B85-26FECFB78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EA5951-A5F6-13A5-F933-0CE2AE9FD4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Polls covering Pre-reading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Planning with Propositional Logic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From Propositional Logic to Classical Planning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Classical Planning Representation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Solving Planning Problems: State space search</a:t>
            </a:r>
          </a:p>
          <a:p>
            <a:r>
              <a:rPr lang="en-US" dirty="0">
                <a:solidFill>
                  <a:schemeClr val="accent1"/>
                </a:solidFill>
              </a:rPr>
              <a:t>New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Solving Planning Problems: Planning Graphs and </a:t>
            </a:r>
            <a:r>
              <a:rPr lang="en-US" dirty="0" err="1">
                <a:solidFill>
                  <a:schemeClr val="tx1"/>
                </a:solidFill>
              </a:rPr>
              <a:t>GraphPlan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accent1"/>
                </a:solidFill>
              </a:rPr>
              <a:t>Next time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From </a:t>
            </a:r>
            <a:r>
              <a:rPr lang="en-US" dirty="0" err="1">
                <a:solidFill>
                  <a:schemeClr val="tx1"/>
                </a:solidFill>
              </a:rPr>
              <a:t>GraphPlan</a:t>
            </a:r>
            <a:r>
              <a:rPr lang="en-US" dirty="0">
                <a:solidFill>
                  <a:schemeClr val="tx1"/>
                </a:solidFill>
              </a:rPr>
              <a:t> to Modern Planning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Planning with Continuous States</a:t>
            </a:r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A8A791A-488B-FCC2-30E8-DC2DE5E53EFB}"/>
                  </a:ext>
                </a:extLst>
              </p14:cNvPr>
              <p14:cNvContentPartPr/>
              <p14:nvPr/>
            </p14:nvContentPartPr>
            <p14:xfrm>
              <a:off x="103680" y="3608640"/>
              <a:ext cx="9697680" cy="10504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A8A791A-488B-FCC2-30E8-DC2DE5E53EF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320" y="3599280"/>
                <a:ext cx="9716400" cy="1069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393089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305B0-452A-1670-9654-429AFFD36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E4CB2-91E9-6504-B7E5-E3E123CB1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Solivng</a:t>
            </a:r>
            <a:r>
              <a:rPr lang="en-US" dirty="0"/>
              <a:t> Planning Problems</a:t>
            </a:r>
            <a:br>
              <a:rPr lang="en-US" dirty="0"/>
            </a:b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Planning Graphs &amp; Graph Plan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4933A1-8927-CB24-6E82-81FC94E250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5732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DC624-E3DB-6145-A6F9-FD646EE9B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GraphPlan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401E6-2E7E-1A45-B11C-975241BAD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1639901" cy="3852522"/>
          </a:xfrm>
        </p:spPr>
        <p:txBody>
          <a:bodyPr/>
          <a:lstStyle/>
          <a:p>
            <a:r>
              <a:rPr lang="en-US" dirty="0" err="1"/>
              <a:t>GraphPlan</a:t>
            </a:r>
            <a:r>
              <a:rPr lang="en-US" dirty="0"/>
              <a:t> is a </a:t>
            </a:r>
            <a:r>
              <a:rPr lang="en-US" dirty="0">
                <a:solidFill>
                  <a:srgbClr val="C00000"/>
                </a:solidFill>
              </a:rPr>
              <a:t>relaxation</a:t>
            </a:r>
            <a:r>
              <a:rPr lang="en-US" dirty="0"/>
              <a:t> of other classical planning search techniques</a:t>
            </a:r>
          </a:p>
          <a:p>
            <a:r>
              <a:rPr lang="en-US" dirty="0"/>
              <a:t>The </a:t>
            </a:r>
            <a:r>
              <a:rPr lang="en-US" dirty="0" err="1"/>
              <a:t>GraphPlan</a:t>
            </a:r>
            <a:r>
              <a:rPr lang="en-US" dirty="0"/>
              <a:t> search graph space is linear in the number of predicates</a:t>
            </a:r>
          </a:p>
        </p:txBody>
      </p:sp>
      <p:sp>
        <p:nvSpPr>
          <p:cNvPr id="6" name="CuadroTexto 87">
            <a:extLst>
              <a:ext uri="{FF2B5EF4-FFF2-40B4-BE49-F238E27FC236}">
                <a16:creationId xmlns:a16="http://schemas.microsoft.com/office/drawing/2014/main" id="{F9B7361A-0841-0F2C-D200-392E939FC304}"/>
              </a:ext>
            </a:extLst>
          </p:cNvPr>
          <p:cNvSpPr txBox="1"/>
          <p:nvPr/>
        </p:nvSpPr>
        <p:spPr>
          <a:xfrm>
            <a:off x="5992150" y="50968"/>
            <a:ext cx="5965672" cy="954107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marL="514350" indent="-514350">
              <a:buAutoNum type="arabicParenR"/>
            </a:pPr>
            <a:r>
              <a:rPr lang="en-US" sz="2800" dirty="0">
                <a:solidFill>
                  <a:srgbClr val="C00000"/>
                </a:solidFill>
              </a:rPr>
              <a:t>Allow actions to be simultaneous</a:t>
            </a:r>
          </a:p>
          <a:p>
            <a:pPr marL="514350" indent="-514350">
              <a:buAutoNum type="arabicParenR"/>
            </a:pPr>
            <a:r>
              <a:rPr lang="en-US" sz="2800" dirty="0">
                <a:solidFill>
                  <a:srgbClr val="C00000"/>
                </a:solidFill>
              </a:rPr>
              <a:t>Always add predicates (don't delete)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A6449AF-10FA-7C9E-D6DB-AFEFE9C79E07}"/>
              </a:ext>
            </a:extLst>
          </p:cNvPr>
          <p:cNvCxnSpPr>
            <a:cxnSpLocks/>
          </p:cNvCxnSpPr>
          <p:nvPr/>
        </p:nvCxnSpPr>
        <p:spPr>
          <a:xfrm flipV="1">
            <a:off x="3895463" y="564009"/>
            <a:ext cx="1813684" cy="471988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9A68D5-82C7-934C-985A-CC678AC7005F}"/>
              </a:ext>
            </a:extLst>
          </p:cNvPr>
          <p:cNvCxnSpPr>
            <a:stCxn id="13" idx="5"/>
          </p:cNvCxnSpPr>
          <p:nvPr/>
        </p:nvCxnSpPr>
        <p:spPr>
          <a:xfrm>
            <a:off x="3694597" y="6032580"/>
            <a:ext cx="685930" cy="359224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43491A-1685-D3FE-C3F1-392CBF0EF85A}"/>
              </a:ext>
            </a:extLst>
          </p:cNvPr>
          <p:cNvCxnSpPr>
            <a:cxnSpLocks/>
            <a:stCxn id="16" idx="5"/>
          </p:cNvCxnSpPr>
          <p:nvPr/>
        </p:nvCxnSpPr>
        <p:spPr>
          <a:xfrm>
            <a:off x="3694597" y="3793740"/>
            <a:ext cx="1000314" cy="304764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93F0B0-06F3-EA38-DAB0-805E382A9789}"/>
              </a:ext>
            </a:extLst>
          </p:cNvPr>
          <p:cNvCxnSpPr>
            <a:cxnSpLocks/>
            <a:stCxn id="14" idx="7"/>
            <a:endCxn id="16" idx="2"/>
          </p:cNvCxnSpPr>
          <p:nvPr/>
        </p:nvCxnSpPr>
        <p:spPr>
          <a:xfrm flipV="1">
            <a:off x="1406991" y="3308806"/>
            <a:ext cx="1116872" cy="618438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361">
            <a:extLst>
              <a:ext uri="{FF2B5EF4-FFF2-40B4-BE49-F238E27FC236}">
                <a16:creationId xmlns:a16="http://schemas.microsoft.com/office/drawing/2014/main" id="{E37B2DE6-2407-0DF7-D0D9-7633F17227A1}"/>
              </a:ext>
            </a:extLst>
          </p:cNvPr>
          <p:cNvSpPr txBox="1"/>
          <p:nvPr/>
        </p:nvSpPr>
        <p:spPr>
          <a:xfrm>
            <a:off x="3996215" y="5672295"/>
            <a:ext cx="1396536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/>
              <a:t>putShoeR</a:t>
            </a:r>
            <a:endParaRPr lang="en-US" sz="2400" dirty="0"/>
          </a:p>
        </p:txBody>
      </p:sp>
      <p:sp>
        <p:nvSpPr>
          <p:cNvPr id="12" name="CuadroTexto 347">
            <a:extLst>
              <a:ext uri="{FF2B5EF4-FFF2-40B4-BE49-F238E27FC236}">
                <a16:creationId xmlns:a16="http://schemas.microsoft.com/office/drawing/2014/main" id="{AE98F80F-55DA-0404-5A89-B2C177073037}"/>
              </a:ext>
            </a:extLst>
          </p:cNvPr>
          <p:cNvSpPr txBox="1"/>
          <p:nvPr/>
        </p:nvSpPr>
        <p:spPr>
          <a:xfrm>
            <a:off x="947871" y="5252161"/>
            <a:ext cx="135004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/>
              <a:t>putSockR</a:t>
            </a:r>
            <a:endParaRPr lang="en-US" sz="2400" dirty="0"/>
          </a:p>
        </p:txBody>
      </p:sp>
      <p:sp>
        <p:nvSpPr>
          <p:cNvPr id="13" name="Elipse 305">
            <a:extLst>
              <a:ext uri="{FF2B5EF4-FFF2-40B4-BE49-F238E27FC236}">
                <a16:creationId xmlns:a16="http://schemas.microsoft.com/office/drawing/2014/main" id="{E6B54A83-B3C6-BF37-2A14-A9C42A26DCCA}"/>
              </a:ext>
            </a:extLst>
          </p:cNvPr>
          <p:cNvSpPr/>
          <p:nvPr/>
        </p:nvSpPr>
        <p:spPr>
          <a:xfrm>
            <a:off x="2523863" y="4861846"/>
            <a:ext cx="1371600" cy="1371600"/>
          </a:xfrm>
          <a:prstGeom prst="ellipse">
            <a:avLst/>
          </a:prstGeom>
          <a:solidFill>
            <a:schemeClr val="tx1">
              <a:alpha val="5000"/>
            </a:schemeClr>
          </a:solidFill>
          <a:ln w="19051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bareL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  <a:p>
            <a:pPr algn="ctr"/>
            <a:r>
              <a:rPr lang="en-US" sz="2400" dirty="0" err="1">
                <a:solidFill>
                  <a:schemeClr val="tx1"/>
                </a:solidFill>
              </a:rPr>
              <a:t>sockR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14" name="Elipse 289">
            <a:extLst>
              <a:ext uri="{FF2B5EF4-FFF2-40B4-BE49-F238E27FC236}">
                <a16:creationId xmlns:a16="http://schemas.microsoft.com/office/drawing/2014/main" id="{A6CA4586-B3C4-D4B5-341E-9B7F2E49AF63}"/>
              </a:ext>
            </a:extLst>
          </p:cNvPr>
          <p:cNvSpPr/>
          <p:nvPr/>
        </p:nvSpPr>
        <p:spPr>
          <a:xfrm>
            <a:off x="236257" y="3726378"/>
            <a:ext cx="1371600" cy="1371600"/>
          </a:xfrm>
          <a:prstGeom prst="ellipse">
            <a:avLst/>
          </a:prstGeom>
          <a:solidFill>
            <a:schemeClr val="tx1">
              <a:alpha val="5000"/>
            </a:schemeClr>
          </a:solidFill>
          <a:ln w="19051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bareL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  <a:p>
            <a:pPr algn="ctr"/>
            <a:r>
              <a:rPr lang="en-US" sz="2400" dirty="0" err="1">
                <a:solidFill>
                  <a:schemeClr val="tx1"/>
                </a:solidFill>
              </a:rPr>
              <a:t>bareR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15" name="CuadroTexto 179">
            <a:extLst>
              <a:ext uri="{FF2B5EF4-FFF2-40B4-BE49-F238E27FC236}">
                <a16:creationId xmlns:a16="http://schemas.microsoft.com/office/drawing/2014/main" id="{58A6BBEA-A1CD-40A5-ECB7-C01EC491A9C6}"/>
              </a:ext>
            </a:extLst>
          </p:cNvPr>
          <p:cNvSpPr txBox="1"/>
          <p:nvPr/>
        </p:nvSpPr>
        <p:spPr>
          <a:xfrm>
            <a:off x="4015077" y="2630081"/>
            <a:ext cx="1359668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/>
              <a:t>putShoeL</a:t>
            </a:r>
            <a:endParaRPr lang="en-US" sz="2400" dirty="0"/>
          </a:p>
        </p:txBody>
      </p:sp>
      <p:sp>
        <p:nvSpPr>
          <p:cNvPr id="16" name="Elipse 151">
            <a:extLst>
              <a:ext uri="{FF2B5EF4-FFF2-40B4-BE49-F238E27FC236}">
                <a16:creationId xmlns:a16="http://schemas.microsoft.com/office/drawing/2014/main" id="{8DC25FCD-E056-7B55-63DB-3BE7876FB7E1}"/>
              </a:ext>
            </a:extLst>
          </p:cNvPr>
          <p:cNvSpPr/>
          <p:nvPr/>
        </p:nvSpPr>
        <p:spPr>
          <a:xfrm>
            <a:off x="2523863" y="2623006"/>
            <a:ext cx="1371600" cy="1371600"/>
          </a:xfrm>
          <a:prstGeom prst="ellipse">
            <a:avLst/>
          </a:prstGeom>
          <a:solidFill>
            <a:schemeClr val="tx1">
              <a:alpha val="5000"/>
            </a:schemeClr>
          </a:solidFill>
          <a:ln w="19051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sockL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  <a:p>
            <a:pPr algn="ctr"/>
            <a:r>
              <a:rPr lang="en-US" sz="2400" dirty="0" err="1">
                <a:solidFill>
                  <a:schemeClr val="tx1"/>
                </a:solidFill>
              </a:rPr>
              <a:t>bareR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17" name="CuadroTexto 135">
            <a:extLst>
              <a:ext uri="{FF2B5EF4-FFF2-40B4-BE49-F238E27FC236}">
                <a16:creationId xmlns:a16="http://schemas.microsoft.com/office/drawing/2014/main" id="{9A8443A6-B17A-9239-55CA-AF8528DBA494}"/>
              </a:ext>
            </a:extLst>
          </p:cNvPr>
          <p:cNvSpPr txBox="1"/>
          <p:nvPr/>
        </p:nvSpPr>
        <p:spPr>
          <a:xfrm>
            <a:off x="1156635" y="2836557"/>
            <a:ext cx="1313180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/>
              <a:t>putSockL</a:t>
            </a:r>
            <a:endParaRPr lang="en-US" sz="240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6A5C876-D50C-9228-F0ED-193F7E0B9F0B}"/>
              </a:ext>
            </a:extLst>
          </p:cNvPr>
          <p:cNvCxnSpPr>
            <a:cxnSpLocks/>
            <a:stCxn id="16" idx="7"/>
          </p:cNvCxnSpPr>
          <p:nvPr/>
        </p:nvCxnSpPr>
        <p:spPr>
          <a:xfrm flipV="1">
            <a:off x="3694597" y="2372237"/>
            <a:ext cx="1023348" cy="451635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4FAD7BB-B4F4-459F-46F2-9DCF029747A7}"/>
              </a:ext>
            </a:extLst>
          </p:cNvPr>
          <p:cNvCxnSpPr>
            <a:cxnSpLocks/>
            <a:stCxn id="14" idx="5"/>
            <a:endCxn id="13" idx="2"/>
          </p:cNvCxnSpPr>
          <p:nvPr/>
        </p:nvCxnSpPr>
        <p:spPr>
          <a:xfrm>
            <a:off x="1406991" y="4897112"/>
            <a:ext cx="1116872" cy="650534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EF7376C-F5EC-AB0C-B792-834C522BF159}"/>
              </a:ext>
            </a:extLst>
          </p:cNvPr>
          <p:cNvCxnSpPr>
            <a:cxnSpLocks/>
            <a:stCxn id="13" idx="7"/>
          </p:cNvCxnSpPr>
          <p:nvPr/>
        </p:nvCxnSpPr>
        <p:spPr>
          <a:xfrm flipV="1">
            <a:off x="3694597" y="4703488"/>
            <a:ext cx="970353" cy="359224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361">
            <a:extLst>
              <a:ext uri="{FF2B5EF4-FFF2-40B4-BE49-F238E27FC236}">
                <a16:creationId xmlns:a16="http://schemas.microsoft.com/office/drawing/2014/main" id="{ABA3305B-289D-8CAE-DC01-B27DEA9F9997}"/>
              </a:ext>
            </a:extLst>
          </p:cNvPr>
          <p:cNvSpPr txBox="1"/>
          <p:nvPr/>
        </p:nvSpPr>
        <p:spPr>
          <a:xfrm>
            <a:off x="4031159" y="4899974"/>
            <a:ext cx="1313180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/>
              <a:t>putSockL</a:t>
            </a:r>
            <a:endParaRPr lang="en-US" sz="2400" dirty="0"/>
          </a:p>
        </p:txBody>
      </p:sp>
      <p:sp>
        <p:nvSpPr>
          <p:cNvPr id="22" name="CuadroTexto 179">
            <a:extLst>
              <a:ext uri="{FF2B5EF4-FFF2-40B4-BE49-F238E27FC236}">
                <a16:creationId xmlns:a16="http://schemas.microsoft.com/office/drawing/2014/main" id="{1EC37651-9B1B-F384-98FB-FE3DDED13A5C}"/>
              </a:ext>
            </a:extLst>
          </p:cNvPr>
          <p:cNvSpPr txBox="1"/>
          <p:nvPr/>
        </p:nvSpPr>
        <p:spPr>
          <a:xfrm>
            <a:off x="3996215" y="3363190"/>
            <a:ext cx="1350050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/>
              <a:t>putSockR</a:t>
            </a:r>
            <a:endParaRPr lang="en-US" sz="2400" dirty="0"/>
          </a:p>
        </p:txBody>
      </p:sp>
      <p:sp>
        <p:nvSpPr>
          <p:cNvPr id="23" name="CuadroTexto 135">
            <a:extLst>
              <a:ext uri="{FF2B5EF4-FFF2-40B4-BE49-F238E27FC236}">
                <a16:creationId xmlns:a16="http://schemas.microsoft.com/office/drawing/2014/main" id="{B8458770-677B-0E03-E1A1-0D574D6B7813}"/>
              </a:ext>
            </a:extLst>
          </p:cNvPr>
          <p:cNvSpPr txBox="1"/>
          <p:nvPr/>
        </p:nvSpPr>
        <p:spPr>
          <a:xfrm>
            <a:off x="100311" y="2103735"/>
            <a:ext cx="2875339" cy="523220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800" u="sng" dirty="0"/>
              <a:t>State space search</a:t>
            </a:r>
          </a:p>
        </p:txBody>
      </p:sp>
    </p:spTree>
    <p:extLst>
      <p:ext uri="{BB962C8B-B14F-4D97-AF65-F5344CB8AC3E}">
        <p14:creationId xmlns:p14="http://schemas.microsoft.com/office/powerpoint/2010/main" val="41743272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DC624-E3DB-6145-A6F9-FD646EE9B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GraphPlan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401E6-2E7E-1A45-B11C-975241BAD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1639901" cy="3852522"/>
          </a:xfrm>
        </p:spPr>
        <p:txBody>
          <a:bodyPr/>
          <a:lstStyle/>
          <a:p>
            <a:r>
              <a:rPr lang="en-US" dirty="0" err="1"/>
              <a:t>GraphPlan</a:t>
            </a:r>
            <a:r>
              <a:rPr lang="en-US" dirty="0"/>
              <a:t> is a </a:t>
            </a:r>
            <a:r>
              <a:rPr lang="en-US" dirty="0">
                <a:solidFill>
                  <a:srgbClr val="C00000"/>
                </a:solidFill>
              </a:rPr>
              <a:t>relaxation</a:t>
            </a:r>
            <a:r>
              <a:rPr lang="en-US" dirty="0"/>
              <a:t> of other classical planning search techniques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rgbClr val="7030A0"/>
                </a:solidFill>
              </a:rPr>
              <a:t>planning graph</a:t>
            </a:r>
            <a:r>
              <a:rPr lang="en-US" dirty="0"/>
              <a:t> is linear in the number of predicates</a:t>
            </a:r>
          </a:p>
        </p:txBody>
      </p:sp>
      <p:cxnSp>
        <p:nvCxnSpPr>
          <p:cNvPr id="420" name="Straight Connector 419">
            <a:extLst>
              <a:ext uri="{FF2B5EF4-FFF2-40B4-BE49-F238E27FC236}">
                <a16:creationId xmlns:a16="http://schemas.microsoft.com/office/drawing/2014/main" id="{92E6B0E7-95CA-4189-8B99-A600676865B7}"/>
              </a:ext>
            </a:extLst>
          </p:cNvPr>
          <p:cNvCxnSpPr>
            <a:stCxn id="306" idx="5"/>
          </p:cNvCxnSpPr>
          <p:nvPr/>
        </p:nvCxnSpPr>
        <p:spPr>
          <a:xfrm>
            <a:off x="3694597" y="6032580"/>
            <a:ext cx="685930" cy="359224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4" name="Straight Connector 413">
            <a:extLst>
              <a:ext uri="{FF2B5EF4-FFF2-40B4-BE49-F238E27FC236}">
                <a16:creationId xmlns:a16="http://schemas.microsoft.com/office/drawing/2014/main" id="{D7691D19-A228-4B86-962B-9EA66D624D26}"/>
              </a:ext>
            </a:extLst>
          </p:cNvPr>
          <p:cNvCxnSpPr>
            <a:cxnSpLocks/>
            <a:stCxn id="152" idx="5"/>
          </p:cNvCxnSpPr>
          <p:nvPr/>
        </p:nvCxnSpPr>
        <p:spPr>
          <a:xfrm>
            <a:off x="3694597" y="3793740"/>
            <a:ext cx="1000314" cy="304764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8" name="Straight Connector 407">
            <a:extLst>
              <a:ext uri="{FF2B5EF4-FFF2-40B4-BE49-F238E27FC236}">
                <a16:creationId xmlns:a16="http://schemas.microsoft.com/office/drawing/2014/main" id="{11596553-ECE8-49B7-98AC-43F29E64298E}"/>
              </a:ext>
            </a:extLst>
          </p:cNvPr>
          <p:cNvCxnSpPr>
            <a:cxnSpLocks/>
            <a:stCxn id="290" idx="7"/>
            <a:endCxn id="152" idx="2"/>
          </p:cNvCxnSpPr>
          <p:nvPr/>
        </p:nvCxnSpPr>
        <p:spPr>
          <a:xfrm flipV="1">
            <a:off x="1406991" y="3308806"/>
            <a:ext cx="1116872" cy="618438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2" name="CuadroTexto 401">
                <a:extLst>
                  <a:ext uri="{FF2B5EF4-FFF2-40B4-BE49-F238E27FC236}">
                    <a16:creationId xmlns:a16="http://schemas.microsoft.com/office/drawing/2014/main" id="{2725D3B5-9CEB-4308-A4E7-D90CA0C85257}"/>
                  </a:ext>
                </a:extLst>
              </p:cNvPr>
              <p:cNvSpPr txBox="1"/>
              <p:nvPr/>
            </p:nvSpPr>
            <p:spPr>
              <a:xfrm>
                <a:off x="5731222" y="5906633"/>
                <a:ext cx="667812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02" name="CuadroTexto 401">
                <a:extLst>
                  <a:ext uri="{FF2B5EF4-FFF2-40B4-BE49-F238E27FC236}">
                    <a16:creationId xmlns:a16="http://schemas.microsoft.com/office/drawing/2014/main" id="{2725D3B5-9CEB-4308-A4E7-D90CA0C852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1222" y="5906633"/>
                <a:ext cx="667812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2" name="CuadroTexto 361">
            <a:extLst>
              <a:ext uri="{FF2B5EF4-FFF2-40B4-BE49-F238E27FC236}">
                <a16:creationId xmlns:a16="http://schemas.microsoft.com/office/drawing/2014/main" id="{A558C151-D233-4132-9AD3-EB3C3779A993}"/>
              </a:ext>
            </a:extLst>
          </p:cNvPr>
          <p:cNvSpPr txBox="1"/>
          <p:nvPr/>
        </p:nvSpPr>
        <p:spPr>
          <a:xfrm>
            <a:off x="3996215" y="5672295"/>
            <a:ext cx="1396536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/>
              <a:t>putShoeR</a:t>
            </a:r>
            <a:endParaRPr lang="en-US" sz="2400" dirty="0"/>
          </a:p>
        </p:txBody>
      </p:sp>
      <p:sp>
        <p:nvSpPr>
          <p:cNvPr id="348" name="CuadroTexto 347">
            <a:extLst>
              <a:ext uri="{FF2B5EF4-FFF2-40B4-BE49-F238E27FC236}">
                <a16:creationId xmlns:a16="http://schemas.microsoft.com/office/drawing/2014/main" id="{77B1704C-C78E-4F7D-8975-62E03FD47411}"/>
              </a:ext>
            </a:extLst>
          </p:cNvPr>
          <p:cNvSpPr txBox="1"/>
          <p:nvPr/>
        </p:nvSpPr>
        <p:spPr>
          <a:xfrm>
            <a:off x="947871" y="5252161"/>
            <a:ext cx="135004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/>
              <a:t>putSockR</a:t>
            </a:r>
            <a:endParaRPr lang="en-US" sz="2400" dirty="0"/>
          </a:p>
        </p:txBody>
      </p:sp>
      <p:sp>
        <p:nvSpPr>
          <p:cNvPr id="320" name="CuadroTexto 319">
            <a:extLst>
              <a:ext uri="{FF2B5EF4-FFF2-40B4-BE49-F238E27FC236}">
                <a16:creationId xmlns:a16="http://schemas.microsoft.com/office/drawing/2014/main" id="{054C5965-1400-4566-B27A-B5AC987ADB2F}"/>
              </a:ext>
            </a:extLst>
          </p:cNvPr>
          <p:cNvSpPr txBox="1"/>
          <p:nvPr/>
        </p:nvSpPr>
        <p:spPr>
          <a:xfrm>
            <a:off x="7486049" y="3956115"/>
            <a:ext cx="83227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>
                <a:solidFill>
                  <a:schemeClr val="bg1">
                    <a:lumMod val="65000"/>
                  </a:schemeClr>
                </a:solidFill>
              </a:rPr>
              <a:t>noop</a:t>
            </a:r>
          </a:p>
        </p:txBody>
      </p:sp>
      <p:sp>
        <p:nvSpPr>
          <p:cNvPr id="306" name="Elipse 305">
            <a:extLst>
              <a:ext uri="{FF2B5EF4-FFF2-40B4-BE49-F238E27FC236}">
                <a16:creationId xmlns:a16="http://schemas.microsoft.com/office/drawing/2014/main" id="{04DDB757-6F3E-413F-8754-B7255509305E}"/>
              </a:ext>
            </a:extLst>
          </p:cNvPr>
          <p:cNvSpPr/>
          <p:nvPr/>
        </p:nvSpPr>
        <p:spPr>
          <a:xfrm>
            <a:off x="2523863" y="4861846"/>
            <a:ext cx="1371600" cy="1371600"/>
          </a:xfrm>
          <a:prstGeom prst="ellipse">
            <a:avLst/>
          </a:prstGeom>
          <a:solidFill>
            <a:schemeClr val="tx1">
              <a:alpha val="5000"/>
            </a:schemeClr>
          </a:solidFill>
          <a:ln w="19051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bareL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  <a:p>
            <a:pPr algn="ctr"/>
            <a:r>
              <a:rPr lang="en-US" sz="2400" dirty="0" err="1">
                <a:solidFill>
                  <a:schemeClr val="tx1"/>
                </a:solidFill>
              </a:rPr>
              <a:t>sockR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290" name="Elipse 289">
            <a:extLst>
              <a:ext uri="{FF2B5EF4-FFF2-40B4-BE49-F238E27FC236}">
                <a16:creationId xmlns:a16="http://schemas.microsoft.com/office/drawing/2014/main" id="{4D5F9B3F-65E1-4FBB-9297-F1E0CCE22AA8}"/>
              </a:ext>
            </a:extLst>
          </p:cNvPr>
          <p:cNvSpPr/>
          <p:nvPr/>
        </p:nvSpPr>
        <p:spPr>
          <a:xfrm>
            <a:off x="236257" y="3726378"/>
            <a:ext cx="1371600" cy="1371600"/>
          </a:xfrm>
          <a:prstGeom prst="ellipse">
            <a:avLst/>
          </a:prstGeom>
          <a:solidFill>
            <a:schemeClr val="tx1">
              <a:alpha val="5000"/>
            </a:schemeClr>
          </a:solidFill>
          <a:ln w="19051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bareL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  <a:p>
            <a:pPr algn="ctr"/>
            <a:r>
              <a:rPr lang="en-US" sz="2400" dirty="0" err="1">
                <a:solidFill>
                  <a:schemeClr val="tx1"/>
                </a:solidFill>
              </a:rPr>
              <a:t>bareR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274" name="CuadroTexto 273">
            <a:extLst>
              <a:ext uri="{FF2B5EF4-FFF2-40B4-BE49-F238E27FC236}">
                <a16:creationId xmlns:a16="http://schemas.microsoft.com/office/drawing/2014/main" id="{E4F6D0DE-F839-4F04-8E35-068C1313561E}"/>
              </a:ext>
            </a:extLst>
          </p:cNvPr>
          <p:cNvSpPr txBox="1"/>
          <p:nvPr/>
        </p:nvSpPr>
        <p:spPr>
          <a:xfrm>
            <a:off x="7266552" y="4819612"/>
            <a:ext cx="135004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rgbClr val="7030A0"/>
                </a:solidFill>
              </a:rPr>
              <a:t>putSockR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260" name="CuadroTexto 259">
            <a:extLst>
              <a:ext uri="{FF2B5EF4-FFF2-40B4-BE49-F238E27FC236}">
                <a16:creationId xmlns:a16="http://schemas.microsoft.com/office/drawing/2014/main" id="{3DDAA74C-95BC-40F1-A929-137136536F0C}"/>
              </a:ext>
            </a:extLst>
          </p:cNvPr>
          <p:cNvSpPr txBox="1"/>
          <p:nvPr/>
        </p:nvSpPr>
        <p:spPr>
          <a:xfrm>
            <a:off x="7280175" y="3148180"/>
            <a:ext cx="1313181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rgbClr val="7030A0"/>
                </a:solidFill>
              </a:rPr>
              <a:t>putSockL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206" name="Rectángulo 205">
            <a:extLst>
              <a:ext uri="{FF2B5EF4-FFF2-40B4-BE49-F238E27FC236}">
                <a16:creationId xmlns:a16="http://schemas.microsoft.com/office/drawing/2014/main" id="{68FEF4CF-BDD1-410F-8213-690600A9BCAB}"/>
              </a:ext>
            </a:extLst>
          </p:cNvPr>
          <p:cNvSpPr/>
          <p:nvPr/>
        </p:nvSpPr>
        <p:spPr>
          <a:xfrm>
            <a:off x="9035308" y="2630081"/>
            <a:ext cx="1188720" cy="3200400"/>
          </a:xfrm>
          <a:prstGeom prst="rect">
            <a:avLst/>
          </a:prstGeom>
          <a:solidFill>
            <a:srgbClr val="7030A0">
              <a:alpha val="5000"/>
            </a:srgbClr>
          </a:solidFill>
          <a:ln w="19051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endParaRPr lang="en-US" sz="2400" dirty="0">
              <a:solidFill>
                <a:srgbClr val="7030A0"/>
              </a:solidFill>
            </a:endParaRPr>
          </a:p>
          <a:p>
            <a:pPr algn="ctr"/>
            <a:r>
              <a:rPr lang="en-US" sz="2400" dirty="0" err="1">
                <a:solidFill>
                  <a:srgbClr val="7030A0"/>
                </a:solidFill>
              </a:rPr>
              <a:t>sockL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7030A0"/>
              </a:solidFill>
            </a:endParaRPr>
          </a:p>
          <a:p>
            <a:pPr algn="ctr"/>
            <a:r>
              <a:rPr lang="en-US" sz="2400" dirty="0" err="1">
                <a:solidFill>
                  <a:srgbClr val="7030A0"/>
                </a:solidFill>
              </a:rPr>
              <a:t>bareL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7030A0"/>
              </a:solidFill>
            </a:endParaRPr>
          </a:p>
          <a:p>
            <a:pPr algn="ctr"/>
            <a:r>
              <a:rPr lang="en-US" sz="2400" dirty="0" err="1">
                <a:solidFill>
                  <a:srgbClr val="7030A0"/>
                </a:solidFill>
              </a:rPr>
              <a:t>bareR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7030A0"/>
              </a:solidFill>
            </a:endParaRPr>
          </a:p>
          <a:p>
            <a:pPr algn="ctr"/>
            <a:r>
              <a:rPr lang="en-US" sz="2400" dirty="0" err="1">
                <a:solidFill>
                  <a:srgbClr val="7030A0"/>
                </a:solidFill>
              </a:rPr>
              <a:t>sockR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196" name="Rectángulo 195">
            <a:extLst>
              <a:ext uri="{FF2B5EF4-FFF2-40B4-BE49-F238E27FC236}">
                <a16:creationId xmlns:a16="http://schemas.microsoft.com/office/drawing/2014/main" id="{D29F1582-0961-45FB-9082-D775DC0DCFD4}"/>
              </a:ext>
            </a:extLst>
          </p:cNvPr>
          <p:cNvSpPr/>
          <p:nvPr/>
        </p:nvSpPr>
        <p:spPr>
          <a:xfrm>
            <a:off x="5661672" y="2630081"/>
            <a:ext cx="1188720" cy="3200400"/>
          </a:xfrm>
          <a:prstGeom prst="rect">
            <a:avLst/>
          </a:prstGeom>
          <a:solidFill>
            <a:srgbClr val="7030A0">
              <a:alpha val="5000"/>
            </a:srgbClr>
          </a:solidFill>
          <a:ln w="19051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US" sz="2400" dirty="0" err="1">
                <a:solidFill>
                  <a:srgbClr val="7030A0"/>
                </a:solidFill>
              </a:rPr>
              <a:t>bareL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7030A0"/>
              </a:solidFill>
            </a:endParaRPr>
          </a:p>
          <a:p>
            <a:pPr algn="ctr"/>
            <a:r>
              <a:rPr lang="en-US" sz="2400" dirty="0" err="1">
                <a:solidFill>
                  <a:srgbClr val="7030A0"/>
                </a:solidFill>
              </a:rPr>
              <a:t>bareR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</p:txBody>
      </p:sp>
      <p:sp>
        <p:nvSpPr>
          <p:cNvPr id="180" name="CuadroTexto 179">
            <a:extLst>
              <a:ext uri="{FF2B5EF4-FFF2-40B4-BE49-F238E27FC236}">
                <a16:creationId xmlns:a16="http://schemas.microsoft.com/office/drawing/2014/main" id="{EBE2EC4A-F9CD-4456-B30D-9737FE0A635F}"/>
              </a:ext>
            </a:extLst>
          </p:cNvPr>
          <p:cNvSpPr txBox="1"/>
          <p:nvPr/>
        </p:nvSpPr>
        <p:spPr>
          <a:xfrm>
            <a:off x="4015077" y="2630081"/>
            <a:ext cx="1359668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/>
              <a:t>putShoeL</a:t>
            </a:r>
            <a:endParaRPr lang="en-US" sz="2400" dirty="0"/>
          </a:p>
        </p:txBody>
      </p:sp>
      <p:sp>
        <p:nvSpPr>
          <p:cNvPr id="152" name="Elipse 151">
            <a:extLst>
              <a:ext uri="{FF2B5EF4-FFF2-40B4-BE49-F238E27FC236}">
                <a16:creationId xmlns:a16="http://schemas.microsoft.com/office/drawing/2014/main" id="{5D38989B-C4DB-41DB-8520-F7FDBB685863}"/>
              </a:ext>
            </a:extLst>
          </p:cNvPr>
          <p:cNvSpPr/>
          <p:nvPr/>
        </p:nvSpPr>
        <p:spPr>
          <a:xfrm>
            <a:off x="2523863" y="2623006"/>
            <a:ext cx="1371600" cy="1371600"/>
          </a:xfrm>
          <a:prstGeom prst="ellipse">
            <a:avLst/>
          </a:prstGeom>
          <a:solidFill>
            <a:schemeClr val="tx1">
              <a:alpha val="5000"/>
            </a:schemeClr>
          </a:solidFill>
          <a:ln w="19051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sockL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  <a:p>
            <a:pPr algn="ctr"/>
            <a:r>
              <a:rPr lang="en-US" sz="2400" dirty="0" err="1">
                <a:solidFill>
                  <a:schemeClr val="tx1"/>
                </a:solidFill>
              </a:rPr>
              <a:t>bareR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136" name="CuadroTexto 135">
            <a:extLst>
              <a:ext uri="{FF2B5EF4-FFF2-40B4-BE49-F238E27FC236}">
                <a16:creationId xmlns:a16="http://schemas.microsoft.com/office/drawing/2014/main" id="{C0B65CE9-08C8-4280-85F0-9F1AF915DC9E}"/>
              </a:ext>
            </a:extLst>
          </p:cNvPr>
          <p:cNvSpPr txBox="1"/>
          <p:nvPr/>
        </p:nvSpPr>
        <p:spPr>
          <a:xfrm>
            <a:off x="1156635" y="2836557"/>
            <a:ext cx="1313180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/>
              <a:t>putSockL</a:t>
            </a:r>
            <a:endParaRPr lang="en-US" sz="2400" dirty="0"/>
          </a:p>
        </p:txBody>
      </p:sp>
      <p:sp>
        <p:nvSpPr>
          <p:cNvPr id="88" name="CuadroTexto 87">
            <a:extLst>
              <a:ext uri="{FF2B5EF4-FFF2-40B4-BE49-F238E27FC236}">
                <a16:creationId xmlns:a16="http://schemas.microsoft.com/office/drawing/2014/main" id="{B25CD818-AA6B-473C-9EB2-C058F90281CC}"/>
              </a:ext>
            </a:extLst>
          </p:cNvPr>
          <p:cNvSpPr txBox="1"/>
          <p:nvPr/>
        </p:nvSpPr>
        <p:spPr>
          <a:xfrm>
            <a:off x="5992150" y="50968"/>
            <a:ext cx="5965672" cy="954107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marL="514350" indent="-514350">
              <a:buAutoNum type="arabicParenR"/>
            </a:pPr>
            <a:r>
              <a:rPr lang="en-US" sz="2800" dirty="0">
                <a:solidFill>
                  <a:srgbClr val="C00000"/>
                </a:solidFill>
              </a:rPr>
              <a:t>Allow actions to be simultaneous</a:t>
            </a:r>
          </a:p>
          <a:p>
            <a:pPr marL="514350" indent="-514350">
              <a:buAutoNum type="arabicParenR"/>
            </a:pPr>
            <a:r>
              <a:rPr lang="en-US" sz="2800" dirty="0">
                <a:solidFill>
                  <a:srgbClr val="C00000"/>
                </a:solidFill>
              </a:rPr>
              <a:t>Always add predicates (don't delete)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401">
                <a:extLst>
                  <a:ext uri="{FF2B5EF4-FFF2-40B4-BE49-F238E27FC236}">
                    <a16:creationId xmlns:a16="http://schemas.microsoft.com/office/drawing/2014/main" id="{78A263A1-0C9A-9459-43B8-399B5FBB2699}"/>
                  </a:ext>
                </a:extLst>
              </p:cNvPr>
              <p:cNvSpPr txBox="1"/>
              <p:nvPr/>
            </p:nvSpPr>
            <p:spPr>
              <a:xfrm>
                <a:off x="9338270" y="5960458"/>
                <a:ext cx="667812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" name="CuadroTexto 401">
                <a:extLst>
                  <a:ext uri="{FF2B5EF4-FFF2-40B4-BE49-F238E27FC236}">
                    <a16:creationId xmlns:a16="http://schemas.microsoft.com/office/drawing/2014/main" id="{78A263A1-0C9A-9459-43B8-399B5FBB26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8270" y="5960458"/>
                <a:ext cx="667812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401">
                <a:extLst>
                  <a:ext uri="{FF2B5EF4-FFF2-40B4-BE49-F238E27FC236}">
                    <a16:creationId xmlns:a16="http://schemas.microsoft.com/office/drawing/2014/main" id="{9080F702-9A78-95B1-900D-10FDDD0D32CB}"/>
                  </a:ext>
                </a:extLst>
              </p:cNvPr>
              <p:cNvSpPr txBox="1"/>
              <p:nvPr/>
            </p:nvSpPr>
            <p:spPr>
              <a:xfrm>
                <a:off x="10877825" y="5941058"/>
                <a:ext cx="727507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" name="CuadroTexto 401">
                <a:extLst>
                  <a:ext uri="{FF2B5EF4-FFF2-40B4-BE49-F238E27FC236}">
                    <a16:creationId xmlns:a16="http://schemas.microsoft.com/office/drawing/2014/main" id="{9080F702-9A78-95B1-900D-10FDDD0D32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77825" y="5941058"/>
                <a:ext cx="727507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224F6EA2-36F6-8A06-BCEC-9FAA94E611E7}"/>
              </a:ext>
            </a:extLst>
          </p:cNvPr>
          <p:cNvGrpSpPr/>
          <p:nvPr/>
        </p:nvGrpSpPr>
        <p:grpSpPr>
          <a:xfrm>
            <a:off x="6766543" y="3716493"/>
            <a:ext cx="2377457" cy="311829"/>
            <a:chOff x="7567844" y="3751663"/>
            <a:chExt cx="2184916" cy="29264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F9DA353-03E5-E74D-2D00-CF537089B136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3904230"/>
              <a:ext cx="2184916" cy="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C72FEEE-5363-4D61-F2FB-4D2AC6FADDDF}"/>
                </a:ext>
              </a:extLst>
            </p:cNvPr>
            <p:cNvSpPr/>
            <p:nvPr/>
          </p:nvSpPr>
          <p:spPr>
            <a:xfrm>
              <a:off x="8541320" y="3751663"/>
              <a:ext cx="190249" cy="29264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6BD7415-C71F-0032-145C-2B8856CEF028}"/>
              </a:ext>
            </a:extLst>
          </p:cNvPr>
          <p:cNvCxnSpPr>
            <a:cxnSpLocks/>
            <a:stCxn id="152" idx="7"/>
          </p:cNvCxnSpPr>
          <p:nvPr/>
        </p:nvCxnSpPr>
        <p:spPr>
          <a:xfrm flipV="1">
            <a:off x="3694597" y="2372237"/>
            <a:ext cx="1023348" cy="451635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079DC1F-C099-1193-1896-9EAF2EA38E2A}"/>
              </a:ext>
            </a:extLst>
          </p:cNvPr>
          <p:cNvCxnSpPr>
            <a:cxnSpLocks/>
            <a:stCxn id="290" idx="5"/>
            <a:endCxn id="306" idx="2"/>
          </p:cNvCxnSpPr>
          <p:nvPr/>
        </p:nvCxnSpPr>
        <p:spPr>
          <a:xfrm>
            <a:off x="1406991" y="4897112"/>
            <a:ext cx="1116872" cy="650534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0350CE8-B24F-0E9F-04E5-42B1CE304A4E}"/>
              </a:ext>
            </a:extLst>
          </p:cNvPr>
          <p:cNvCxnSpPr>
            <a:cxnSpLocks/>
            <a:stCxn id="306" idx="7"/>
          </p:cNvCxnSpPr>
          <p:nvPr/>
        </p:nvCxnSpPr>
        <p:spPr>
          <a:xfrm flipV="1">
            <a:off x="3694597" y="4703488"/>
            <a:ext cx="970353" cy="359224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361">
            <a:extLst>
              <a:ext uri="{FF2B5EF4-FFF2-40B4-BE49-F238E27FC236}">
                <a16:creationId xmlns:a16="http://schemas.microsoft.com/office/drawing/2014/main" id="{67573C09-BB19-997B-7625-875680DE8353}"/>
              </a:ext>
            </a:extLst>
          </p:cNvPr>
          <p:cNvSpPr txBox="1"/>
          <p:nvPr/>
        </p:nvSpPr>
        <p:spPr>
          <a:xfrm>
            <a:off x="4031159" y="4899974"/>
            <a:ext cx="1313180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/>
              <a:t>putSockL</a:t>
            </a:r>
            <a:endParaRPr lang="en-US" sz="2400" dirty="0"/>
          </a:p>
        </p:txBody>
      </p:sp>
      <p:sp>
        <p:nvSpPr>
          <p:cNvPr id="22" name="CuadroTexto 179">
            <a:extLst>
              <a:ext uri="{FF2B5EF4-FFF2-40B4-BE49-F238E27FC236}">
                <a16:creationId xmlns:a16="http://schemas.microsoft.com/office/drawing/2014/main" id="{2CB6C281-71BC-173F-DCE6-36AC9BFEE8DE}"/>
              </a:ext>
            </a:extLst>
          </p:cNvPr>
          <p:cNvSpPr txBox="1"/>
          <p:nvPr/>
        </p:nvSpPr>
        <p:spPr>
          <a:xfrm>
            <a:off x="3996215" y="3363190"/>
            <a:ext cx="1350050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/>
              <a:t>putSockR</a:t>
            </a:r>
            <a:endParaRPr lang="en-US" sz="240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0D9800B-5D6D-C6E4-5213-47909587600E}"/>
              </a:ext>
            </a:extLst>
          </p:cNvPr>
          <p:cNvCxnSpPr>
            <a:cxnSpLocks/>
          </p:cNvCxnSpPr>
          <p:nvPr/>
        </p:nvCxnSpPr>
        <p:spPr>
          <a:xfrm flipV="1">
            <a:off x="6766543" y="3423927"/>
            <a:ext cx="557067" cy="400928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9750BD5-DC2E-EA00-134B-4515A87715BA}"/>
              </a:ext>
            </a:extLst>
          </p:cNvPr>
          <p:cNvCxnSpPr>
            <a:cxnSpLocks/>
          </p:cNvCxnSpPr>
          <p:nvPr/>
        </p:nvCxnSpPr>
        <p:spPr>
          <a:xfrm flipV="1">
            <a:off x="8505872" y="3187598"/>
            <a:ext cx="638128" cy="79886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88DC390-FD35-6957-5306-376BD8451FA2}"/>
              </a:ext>
            </a:extLst>
          </p:cNvPr>
          <p:cNvGrpSpPr/>
          <p:nvPr/>
        </p:nvGrpSpPr>
        <p:grpSpPr>
          <a:xfrm>
            <a:off x="6766543" y="4441237"/>
            <a:ext cx="2377457" cy="311829"/>
            <a:chOff x="7567844" y="3751663"/>
            <a:chExt cx="2184916" cy="292647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CE2903D-724E-B662-3AC5-24D3BD2136B6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3904230"/>
              <a:ext cx="2184916" cy="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026FE63-873F-CA3A-CF3F-6DA52A0BA2B2}"/>
                </a:ext>
              </a:extLst>
            </p:cNvPr>
            <p:cNvSpPr/>
            <p:nvPr/>
          </p:nvSpPr>
          <p:spPr>
            <a:xfrm>
              <a:off x="8541320" y="3751663"/>
              <a:ext cx="190249" cy="29264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9772BB6-CA8C-F230-B308-E653985A79DE}"/>
              </a:ext>
            </a:extLst>
          </p:cNvPr>
          <p:cNvCxnSpPr>
            <a:cxnSpLocks/>
            <a:endCxn id="274" idx="1"/>
          </p:cNvCxnSpPr>
          <p:nvPr/>
        </p:nvCxnSpPr>
        <p:spPr>
          <a:xfrm>
            <a:off x="6766543" y="4661502"/>
            <a:ext cx="500009" cy="388943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34022E5-C35C-363C-F4CA-7851F37300D9}"/>
              </a:ext>
            </a:extLst>
          </p:cNvPr>
          <p:cNvCxnSpPr>
            <a:cxnSpLocks/>
            <a:stCxn id="274" idx="3"/>
          </p:cNvCxnSpPr>
          <p:nvPr/>
        </p:nvCxnSpPr>
        <p:spPr>
          <a:xfrm>
            <a:off x="8616601" y="5050445"/>
            <a:ext cx="531638" cy="176824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uadroTexto 273">
            <a:extLst>
              <a:ext uri="{FF2B5EF4-FFF2-40B4-BE49-F238E27FC236}">
                <a16:creationId xmlns:a16="http://schemas.microsoft.com/office/drawing/2014/main" id="{833733A1-94AB-1D8A-B257-D94B8D57B02E}"/>
              </a:ext>
            </a:extLst>
          </p:cNvPr>
          <p:cNvSpPr txBox="1"/>
          <p:nvPr/>
        </p:nvSpPr>
        <p:spPr>
          <a:xfrm>
            <a:off x="10617580" y="5441462"/>
            <a:ext cx="1396536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rgbClr val="7030A0"/>
                </a:solidFill>
              </a:rPr>
              <a:t>putShoeR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56" name="CuadroTexto 259">
            <a:extLst>
              <a:ext uri="{FF2B5EF4-FFF2-40B4-BE49-F238E27FC236}">
                <a16:creationId xmlns:a16="http://schemas.microsoft.com/office/drawing/2014/main" id="{091A30C6-96F5-0920-4784-17203CE54349}"/>
              </a:ext>
            </a:extLst>
          </p:cNvPr>
          <p:cNvSpPr txBox="1"/>
          <p:nvPr/>
        </p:nvSpPr>
        <p:spPr>
          <a:xfrm>
            <a:off x="10607959" y="2608468"/>
            <a:ext cx="1359668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rgbClr val="7030A0"/>
                </a:solidFill>
              </a:rPr>
              <a:t>putShoeL</a:t>
            </a:r>
            <a:endParaRPr lang="en-US" sz="2400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CuadroTexto 401">
                <a:extLst>
                  <a:ext uri="{FF2B5EF4-FFF2-40B4-BE49-F238E27FC236}">
                    <a16:creationId xmlns:a16="http://schemas.microsoft.com/office/drawing/2014/main" id="{6CC4A33D-EB08-F4AE-CE7D-09BF5690C2E5}"/>
                  </a:ext>
                </a:extLst>
              </p:cNvPr>
              <p:cNvSpPr txBox="1"/>
              <p:nvPr/>
            </p:nvSpPr>
            <p:spPr>
              <a:xfrm>
                <a:off x="7669064" y="5960457"/>
                <a:ext cx="727507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9" name="CuadroTexto 401">
                <a:extLst>
                  <a:ext uri="{FF2B5EF4-FFF2-40B4-BE49-F238E27FC236}">
                    <a16:creationId xmlns:a16="http://schemas.microsoft.com/office/drawing/2014/main" id="{6CC4A33D-EB08-F4AE-CE7D-09BF5690C2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9064" y="5960457"/>
                <a:ext cx="727507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CuadroTexto 273">
            <a:extLst>
              <a:ext uri="{FF2B5EF4-FFF2-40B4-BE49-F238E27FC236}">
                <a16:creationId xmlns:a16="http://schemas.microsoft.com/office/drawing/2014/main" id="{0265E49B-A9F8-ABE9-7FF4-E3796A65D8B1}"/>
              </a:ext>
            </a:extLst>
          </p:cNvPr>
          <p:cNvSpPr txBox="1"/>
          <p:nvPr/>
        </p:nvSpPr>
        <p:spPr>
          <a:xfrm>
            <a:off x="10617580" y="4861846"/>
            <a:ext cx="135004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rgbClr val="7030A0"/>
                </a:solidFill>
              </a:rPr>
              <a:t>putSockR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62" name="CuadroTexto 259">
            <a:extLst>
              <a:ext uri="{FF2B5EF4-FFF2-40B4-BE49-F238E27FC236}">
                <a16:creationId xmlns:a16="http://schemas.microsoft.com/office/drawing/2014/main" id="{2EE2FA6C-A5DD-5E94-666E-6C4E8C389E3D}"/>
              </a:ext>
            </a:extLst>
          </p:cNvPr>
          <p:cNvSpPr txBox="1"/>
          <p:nvPr/>
        </p:nvSpPr>
        <p:spPr>
          <a:xfrm>
            <a:off x="10631203" y="3190414"/>
            <a:ext cx="1313181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rgbClr val="7030A0"/>
                </a:solidFill>
              </a:rPr>
              <a:t>putSockL</a:t>
            </a:r>
            <a:endParaRPr lang="en-US" sz="2400" dirty="0">
              <a:solidFill>
                <a:srgbClr val="7030A0"/>
              </a:solidFill>
            </a:endParaRP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DFEFD76-96E1-F9D0-6B46-323DD99A069C}"/>
              </a:ext>
            </a:extLst>
          </p:cNvPr>
          <p:cNvCxnSpPr>
            <a:cxnSpLocks/>
          </p:cNvCxnSpPr>
          <p:nvPr/>
        </p:nvCxnSpPr>
        <p:spPr>
          <a:xfrm flipV="1">
            <a:off x="10117571" y="3466161"/>
            <a:ext cx="557067" cy="371942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5767D714-DAA3-5474-E8BC-4E750DEE678D}"/>
              </a:ext>
            </a:extLst>
          </p:cNvPr>
          <p:cNvCxnSpPr>
            <a:cxnSpLocks/>
            <a:endCxn id="61" idx="1"/>
          </p:cNvCxnSpPr>
          <p:nvPr/>
        </p:nvCxnSpPr>
        <p:spPr>
          <a:xfrm>
            <a:off x="10117571" y="4703736"/>
            <a:ext cx="500009" cy="388943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77966E8-AB1D-6D7D-BD0A-EF4B4876290C}"/>
              </a:ext>
            </a:extLst>
          </p:cNvPr>
          <p:cNvCxnSpPr>
            <a:cxnSpLocks/>
          </p:cNvCxnSpPr>
          <p:nvPr/>
        </p:nvCxnSpPr>
        <p:spPr>
          <a:xfrm>
            <a:off x="10149413" y="5374241"/>
            <a:ext cx="496695" cy="339727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A2D6994F-5FEA-75ED-B38A-B56F45617FEE}"/>
              </a:ext>
            </a:extLst>
          </p:cNvPr>
          <p:cNvCxnSpPr>
            <a:cxnSpLocks/>
            <a:endCxn id="56" idx="1"/>
          </p:cNvCxnSpPr>
          <p:nvPr/>
        </p:nvCxnSpPr>
        <p:spPr>
          <a:xfrm flipV="1">
            <a:off x="10108913" y="2839301"/>
            <a:ext cx="499046" cy="329946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21CBC7E9-15B1-777B-7155-BD2946A8AB68}"/>
              </a:ext>
            </a:extLst>
          </p:cNvPr>
          <p:cNvCxnSpPr>
            <a:cxnSpLocks/>
          </p:cNvCxnSpPr>
          <p:nvPr/>
        </p:nvCxnSpPr>
        <p:spPr>
          <a:xfrm flipV="1">
            <a:off x="3895463" y="564009"/>
            <a:ext cx="1813684" cy="471988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Elipse 289">
            <a:extLst>
              <a:ext uri="{FF2B5EF4-FFF2-40B4-BE49-F238E27FC236}">
                <a16:creationId xmlns:a16="http://schemas.microsoft.com/office/drawing/2014/main" id="{585D12DB-C18E-1A5A-74C5-23D7B1722C11}"/>
              </a:ext>
            </a:extLst>
          </p:cNvPr>
          <p:cNvSpPr/>
          <p:nvPr/>
        </p:nvSpPr>
        <p:spPr>
          <a:xfrm>
            <a:off x="2507552" y="3735746"/>
            <a:ext cx="1371600" cy="1371600"/>
          </a:xfrm>
          <a:prstGeom prst="ellipse">
            <a:avLst/>
          </a:prstGeom>
          <a:solidFill>
            <a:schemeClr val="tx1">
              <a:alpha val="5000"/>
            </a:schemeClr>
          </a:solidFill>
          <a:ln w="19051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bareL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  <a:p>
            <a:pPr algn="ctr"/>
            <a:r>
              <a:rPr lang="en-US" sz="2400" dirty="0" err="1">
                <a:solidFill>
                  <a:schemeClr val="tx1"/>
                </a:solidFill>
              </a:rPr>
              <a:t>bareR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79" name="CuadroTexto 319">
            <a:extLst>
              <a:ext uri="{FF2B5EF4-FFF2-40B4-BE49-F238E27FC236}">
                <a16:creationId xmlns:a16="http://schemas.microsoft.com/office/drawing/2014/main" id="{C2E165FC-B060-1DA5-F413-DA10303C5DAA}"/>
              </a:ext>
            </a:extLst>
          </p:cNvPr>
          <p:cNvSpPr txBox="1"/>
          <p:nvPr/>
        </p:nvSpPr>
        <p:spPr>
          <a:xfrm>
            <a:off x="1624461" y="4494799"/>
            <a:ext cx="832279" cy="46166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2400">
                <a:solidFill>
                  <a:schemeClr val="bg1">
                    <a:lumMod val="65000"/>
                  </a:schemeClr>
                </a:solidFill>
              </a:rPr>
              <a:t>noop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9CCB13C-0EB1-2EA0-C411-8EC58D543EA2}"/>
              </a:ext>
            </a:extLst>
          </p:cNvPr>
          <p:cNvGrpSpPr/>
          <p:nvPr/>
        </p:nvGrpSpPr>
        <p:grpSpPr>
          <a:xfrm>
            <a:off x="1607853" y="4256264"/>
            <a:ext cx="899695" cy="311829"/>
            <a:chOff x="7578761" y="3731166"/>
            <a:chExt cx="826832" cy="292647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77D0DE0-2BE3-ED03-277A-DB3C255083FC}"/>
                </a:ext>
              </a:extLst>
            </p:cNvPr>
            <p:cNvCxnSpPr>
              <a:cxnSpLocks/>
              <a:stCxn id="290" idx="6"/>
              <a:endCxn id="77" idx="2"/>
            </p:cNvCxnSpPr>
            <p:nvPr/>
          </p:nvCxnSpPr>
          <p:spPr>
            <a:xfrm>
              <a:off x="7578761" y="3877489"/>
              <a:ext cx="826832" cy="8792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59638AE6-43C8-3718-B005-A43B5D10437B}"/>
                </a:ext>
              </a:extLst>
            </p:cNvPr>
            <p:cNvSpPr/>
            <p:nvPr/>
          </p:nvSpPr>
          <p:spPr>
            <a:xfrm>
              <a:off x="7841149" y="3731166"/>
              <a:ext cx="190249" cy="29264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9" name="CuadroTexto 319">
            <a:extLst>
              <a:ext uri="{FF2B5EF4-FFF2-40B4-BE49-F238E27FC236}">
                <a16:creationId xmlns:a16="http://schemas.microsoft.com/office/drawing/2014/main" id="{59EA644D-EEAA-1CAA-B434-9BAEE6FDC5D1}"/>
              </a:ext>
            </a:extLst>
          </p:cNvPr>
          <p:cNvSpPr txBox="1"/>
          <p:nvPr/>
        </p:nvSpPr>
        <p:spPr>
          <a:xfrm>
            <a:off x="10168007" y="3991918"/>
            <a:ext cx="83227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chemeClr val="bg1">
                    <a:lumMod val="65000"/>
                  </a:schemeClr>
                </a:solidFill>
              </a:rPr>
              <a:t>noop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45CA23E-533C-4CF7-9CC3-4192AE946A24}"/>
              </a:ext>
            </a:extLst>
          </p:cNvPr>
          <p:cNvGrpSpPr/>
          <p:nvPr/>
        </p:nvGrpSpPr>
        <p:grpSpPr>
          <a:xfrm>
            <a:off x="10108428" y="3747523"/>
            <a:ext cx="959269" cy="311829"/>
            <a:chOff x="7567844" y="3762880"/>
            <a:chExt cx="881581" cy="292647"/>
          </a:xfrm>
        </p:grpSpPr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613B0C1D-BE5E-E31D-229B-E27D9049FB82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3904228"/>
              <a:ext cx="881581" cy="5997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8521310E-DEE3-AF92-559B-E13D8CA3364E}"/>
                </a:ext>
              </a:extLst>
            </p:cNvPr>
            <p:cNvSpPr/>
            <p:nvPr/>
          </p:nvSpPr>
          <p:spPr>
            <a:xfrm>
              <a:off x="7893696" y="3762880"/>
              <a:ext cx="190249" cy="29264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3BE4E59-1E04-DB38-7277-7AD67DEFEBD2}"/>
              </a:ext>
            </a:extLst>
          </p:cNvPr>
          <p:cNvGrpSpPr/>
          <p:nvPr/>
        </p:nvGrpSpPr>
        <p:grpSpPr>
          <a:xfrm>
            <a:off x="10108428" y="4472904"/>
            <a:ext cx="959269" cy="311829"/>
            <a:chOff x="7567844" y="3762880"/>
            <a:chExt cx="881581" cy="292647"/>
          </a:xfrm>
        </p:grpSpPr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43B7EB0D-55CB-798C-4A4F-50015CF64722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3904228"/>
              <a:ext cx="881581" cy="5997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9B952289-33E1-D188-4B82-764A7FE247E4}"/>
                </a:ext>
              </a:extLst>
            </p:cNvPr>
            <p:cNvSpPr/>
            <p:nvPr/>
          </p:nvSpPr>
          <p:spPr>
            <a:xfrm>
              <a:off x="7893696" y="3762880"/>
              <a:ext cx="190249" cy="29264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B44F989B-EA86-B511-7DF7-743775E64268}"/>
              </a:ext>
            </a:extLst>
          </p:cNvPr>
          <p:cNvGrpSpPr/>
          <p:nvPr/>
        </p:nvGrpSpPr>
        <p:grpSpPr>
          <a:xfrm>
            <a:off x="10117571" y="3052918"/>
            <a:ext cx="959269" cy="311829"/>
            <a:chOff x="7567844" y="3762880"/>
            <a:chExt cx="881581" cy="292647"/>
          </a:xfrm>
        </p:grpSpPr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0BE9FB5F-8452-05E1-510F-E0AAA788AC11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3904228"/>
              <a:ext cx="881581" cy="5997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781C017A-2FAB-0D98-CEBD-CABE6FAFDF4A}"/>
                </a:ext>
              </a:extLst>
            </p:cNvPr>
            <p:cNvSpPr/>
            <p:nvPr/>
          </p:nvSpPr>
          <p:spPr>
            <a:xfrm>
              <a:off x="7893696" y="3762880"/>
              <a:ext cx="190249" cy="29264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E90198F7-CC19-D218-E222-4B77992F0395}"/>
              </a:ext>
            </a:extLst>
          </p:cNvPr>
          <p:cNvGrpSpPr/>
          <p:nvPr/>
        </p:nvGrpSpPr>
        <p:grpSpPr>
          <a:xfrm>
            <a:off x="10117571" y="5191895"/>
            <a:ext cx="959269" cy="311829"/>
            <a:chOff x="7567844" y="3762880"/>
            <a:chExt cx="881581" cy="292647"/>
          </a:xfrm>
        </p:grpSpPr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1F9C826A-7534-A16B-DAA8-AE2DA10EFF7F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3904228"/>
              <a:ext cx="881581" cy="5997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BA733906-A737-30AE-7D4E-0E1BC26D682F}"/>
                </a:ext>
              </a:extLst>
            </p:cNvPr>
            <p:cNvSpPr/>
            <p:nvPr/>
          </p:nvSpPr>
          <p:spPr>
            <a:xfrm>
              <a:off x="7893696" y="3762880"/>
              <a:ext cx="190249" cy="29264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CuadroTexto 135">
            <a:extLst>
              <a:ext uri="{FF2B5EF4-FFF2-40B4-BE49-F238E27FC236}">
                <a16:creationId xmlns:a16="http://schemas.microsoft.com/office/drawing/2014/main" id="{7BA97FB6-25B1-DBF5-949F-4FE1BBFE3E24}"/>
              </a:ext>
            </a:extLst>
          </p:cNvPr>
          <p:cNvSpPr txBox="1"/>
          <p:nvPr/>
        </p:nvSpPr>
        <p:spPr>
          <a:xfrm>
            <a:off x="100311" y="2103735"/>
            <a:ext cx="2875339" cy="523220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800" u="sng" dirty="0"/>
              <a:t>State space search</a:t>
            </a:r>
          </a:p>
        </p:txBody>
      </p:sp>
      <p:sp>
        <p:nvSpPr>
          <p:cNvPr id="9" name="CuadroTexto 135">
            <a:extLst>
              <a:ext uri="{FF2B5EF4-FFF2-40B4-BE49-F238E27FC236}">
                <a16:creationId xmlns:a16="http://schemas.microsoft.com/office/drawing/2014/main" id="{4E60EA86-7F35-33FD-740C-80A0B1A4C284}"/>
              </a:ext>
            </a:extLst>
          </p:cNvPr>
          <p:cNvSpPr txBox="1"/>
          <p:nvPr/>
        </p:nvSpPr>
        <p:spPr>
          <a:xfrm>
            <a:off x="5723373" y="2106861"/>
            <a:ext cx="2358980" cy="523220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800" u="sng" dirty="0">
                <a:solidFill>
                  <a:srgbClr val="7030A0"/>
                </a:solidFill>
              </a:rPr>
              <a:t>Planning graph</a:t>
            </a:r>
          </a:p>
        </p:txBody>
      </p:sp>
    </p:spTree>
    <p:extLst>
      <p:ext uri="{BB962C8B-B14F-4D97-AF65-F5344CB8AC3E}">
        <p14:creationId xmlns:p14="http://schemas.microsoft.com/office/powerpoint/2010/main" val="1177735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" grpId="0"/>
      <p:bldP spid="77" grpId="0" animBg="1"/>
      <p:bldP spid="79" grpId="0"/>
      <p:bldP spid="8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3A3D4-B6FD-D9DC-7C25-A2975A665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Planning Graph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31B057-AF0B-E145-4C89-5F4B03DCEC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Initialize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with all predicates in the start state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31B057-AF0B-E145-4C89-5F4B03DCEC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401">
                <a:extLst>
                  <a:ext uri="{FF2B5EF4-FFF2-40B4-BE49-F238E27FC236}">
                    <a16:creationId xmlns:a16="http://schemas.microsoft.com/office/drawing/2014/main" id="{F80E1AA5-ADCB-5119-A5AB-BA406CF25CF7}"/>
                  </a:ext>
                </a:extLst>
              </p:cNvPr>
              <p:cNvSpPr txBox="1"/>
              <p:nvPr/>
            </p:nvSpPr>
            <p:spPr>
              <a:xfrm>
                <a:off x="4379193" y="6131078"/>
                <a:ext cx="667812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1" name="CuadroTexto 401">
                <a:extLst>
                  <a:ext uri="{FF2B5EF4-FFF2-40B4-BE49-F238E27FC236}">
                    <a16:creationId xmlns:a16="http://schemas.microsoft.com/office/drawing/2014/main" id="{F80E1AA5-ADCB-5119-A5AB-BA406CF25C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9193" y="6131078"/>
                <a:ext cx="667812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uadroTexto 401">
                <a:extLst>
                  <a:ext uri="{FF2B5EF4-FFF2-40B4-BE49-F238E27FC236}">
                    <a16:creationId xmlns:a16="http://schemas.microsoft.com/office/drawing/2014/main" id="{8B75CC6B-5A6B-396F-0D28-B80773D06006}"/>
                  </a:ext>
                </a:extLst>
              </p:cNvPr>
              <p:cNvSpPr txBox="1"/>
              <p:nvPr/>
            </p:nvSpPr>
            <p:spPr>
              <a:xfrm>
                <a:off x="2709987" y="6131077"/>
                <a:ext cx="727507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5" name="CuadroTexto 401">
                <a:extLst>
                  <a:ext uri="{FF2B5EF4-FFF2-40B4-BE49-F238E27FC236}">
                    <a16:creationId xmlns:a16="http://schemas.microsoft.com/office/drawing/2014/main" id="{8B75CC6B-5A6B-396F-0D28-B80773D060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9987" y="6131077"/>
                <a:ext cx="727507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401">
                <a:extLst>
                  <a:ext uri="{FF2B5EF4-FFF2-40B4-BE49-F238E27FC236}">
                    <a16:creationId xmlns:a16="http://schemas.microsoft.com/office/drawing/2014/main" id="{7C8D5F4C-6A10-0819-A61D-92342ADADC5A}"/>
                  </a:ext>
                </a:extLst>
              </p:cNvPr>
              <p:cNvSpPr txBox="1"/>
              <p:nvPr/>
            </p:nvSpPr>
            <p:spPr>
              <a:xfrm>
                <a:off x="1005557" y="6131076"/>
                <a:ext cx="667812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" name="CuadroTexto 401">
                <a:extLst>
                  <a:ext uri="{FF2B5EF4-FFF2-40B4-BE49-F238E27FC236}">
                    <a16:creationId xmlns:a16="http://schemas.microsoft.com/office/drawing/2014/main" id="{7C8D5F4C-6A10-0819-A61D-92342ADADC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557" y="6131076"/>
                <a:ext cx="667812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ángulo 195">
            <a:extLst>
              <a:ext uri="{FF2B5EF4-FFF2-40B4-BE49-F238E27FC236}">
                <a16:creationId xmlns:a16="http://schemas.microsoft.com/office/drawing/2014/main" id="{A21D5C81-ED75-2913-D2DD-A358469CE815}"/>
              </a:ext>
            </a:extLst>
          </p:cNvPr>
          <p:cNvSpPr/>
          <p:nvPr/>
        </p:nvSpPr>
        <p:spPr>
          <a:xfrm>
            <a:off x="598483" y="1684782"/>
            <a:ext cx="1325880" cy="4434840"/>
          </a:xfrm>
          <a:prstGeom prst="rect">
            <a:avLst/>
          </a:prstGeom>
          <a:solidFill>
            <a:srgbClr val="7030A0">
              <a:alpha val="5000"/>
            </a:srgbClr>
          </a:solidFill>
          <a:ln w="19051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endParaRPr lang="en-US" sz="2400" dirty="0">
              <a:solidFill>
                <a:srgbClr val="7030A0"/>
              </a:solidFill>
            </a:endParaRPr>
          </a:p>
          <a:p>
            <a:pPr algn="ctr"/>
            <a:r>
              <a:rPr lang="en-US" sz="2400" dirty="0" err="1">
                <a:solidFill>
                  <a:srgbClr val="7030A0"/>
                </a:solidFill>
              </a:rPr>
              <a:t>bareL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  <a:p>
            <a:pPr algn="ctr"/>
            <a:r>
              <a:rPr lang="en-US" sz="2400" dirty="0" err="1">
                <a:solidFill>
                  <a:srgbClr val="7030A0"/>
                </a:solidFill>
              </a:rPr>
              <a:t>bareR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1060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3A3D4-B6FD-D9DC-7C25-A2975A665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Planning Graph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31B057-AF0B-E145-4C89-5F4B03DCEC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Extend</a:t>
                </a:r>
                <a:r>
                  <a:rPr lang="en-US" dirty="0"/>
                  <a:t> graph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with all actions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that can be </a:t>
                </a:r>
                <a:r>
                  <a:rPr lang="en-US" dirty="0" err="1"/>
                  <a:t>taked</a:t>
                </a:r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31B057-AF0B-E145-4C89-5F4B03DCEC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4DA90116-5445-7FA0-DB89-F81E94974711}"/>
              </a:ext>
            </a:extLst>
          </p:cNvPr>
          <p:cNvSpPr txBox="1"/>
          <p:nvPr/>
        </p:nvSpPr>
        <p:spPr>
          <a:xfrm>
            <a:off x="6513492" y="1613118"/>
            <a:ext cx="51890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For now, we are just assuming that any actions (including no-ops) can be taken individually in any order to get us to the next state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en-US" sz="2800" dirty="0">
                <a:solidFill>
                  <a:srgbClr val="C00000"/>
                </a:solidFill>
                <a:sym typeface="Wingdings" panose="05000000000000000000" pitchFamily="2" charset="2"/>
              </a:rPr>
              <a:t>This certainly isn't always true</a:t>
            </a:r>
          </a:p>
          <a:p>
            <a:r>
              <a:rPr lang="en-US" sz="2800" dirty="0">
                <a:solidFill>
                  <a:srgbClr val="C00000"/>
                </a:solidFill>
                <a:sym typeface="Wingdings" panose="05000000000000000000" pitchFamily="2" charset="2"/>
              </a:rPr>
              <a:t>	</a:t>
            </a:r>
            <a:r>
              <a:rPr lang="en-US" sz="2400" dirty="0">
                <a:sym typeface="Wingdings" panose="05000000000000000000" pitchFamily="2" charset="2"/>
              </a:rPr>
              <a:t>E.g., we can't put our socks</a:t>
            </a:r>
          </a:p>
          <a:p>
            <a:r>
              <a:rPr lang="en-US" sz="2400" dirty="0">
                <a:sym typeface="Wingdings" panose="05000000000000000000" pitchFamily="2" charset="2"/>
              </a:rPr>
              <a:t>	on and then take the no-ops 	that require bare feet</a:t>
            </a:r>
          </a:p>
          <a:p>
            <a:r>
              <a:rPr lang="en-US" sz="2400" dirty="0">
                <a:sym typeface="Wingdings" panose="05000000000000000000" pitchFamily="2" charset="2"/>
              </a:rPr>
              <a:t>(More on these exclusion checks later)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uadroTexto 401">
                <a:extLst>
                  <a:ext uri="{FF2B5EF4-FFF2-40B4-BE49-F238E27FC236}">
                    <a16:creationId xmlns:a16="http://schemas.microsoft.com/office/drawing/2014/main" id="{F731AB4A-5639-3BF5-A6DB-097602FCEA51}"/>
                  </a:ext>
                </a:extLst>
              </p:cNvPr>
              <p:cNvSpPr txBox="1"/>
              <p:nvPr/>
            </p:nvSpPr>
            <p:spPr>
              <a:xfrm>
                <a:off x="1005557" y="6131076"/>
                <a:ext cx="667812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4" name="CuadroTexto 401">
                <a:extLst>
                  <a:ext uri="{FF2B5EF4-FFF2-40B4-BE49-F238E27FC236}">
                    <a16:creationId xmlns:a16="http://schemas.microsoft.com/office/drawing/2014/main" id="{F731AB4A-5639-3BF5-A6DB-097602FCEA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557" y="6131076"/>
                <a:ext cx="667812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uadroTexto 401">
                <a:extLst>
                  <a:ext uri="{FF2B5EF4-FFF2-40B4-BE49-F238E27FC236}">
                    <a16:creationId xmlns:a16="http://schemas.microsoft.com/office/drawing/2014/main" id="{A374E2F7-D2DD-554F-7604-3C99171F603E}"/>
                  </a:ext>
                </a:extLst>
              </p:cNvPr>
              <p:cNvSpPr txBox="1"/>
              <p:nvPr/>
            </p:nvSpPr>
            <p:spPr>
              <a:xfrm>
                <a:off x="4379193" y="6131078"/>
                <a:ext cx="667812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5" name="CuadroTexto 401">
                <a:extLst>
                  <a:ext uri="{FF2B5EF4-FFF2-40B4-BE49-F238E27FC236}">
                    <a16:creationId xmlns:a16="http://schemas.microsoft.com/office/drawing/2014/main" id="{A374E2F7-D2DD-554F-7604-3C99171F60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9193" y="6131078"/>
                <a:ext cx="667812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uadroTexto 401">
                <a:extLst>
                  <a:ext uri="{FF2B5EF4-FFF2-40B4-BE49-F238E27FC236}">
                    <a16:creationId xmlns:a16="http://schemas.microsoft.com/office/drawing/2014/main" id="{3969033F-6291-E1CD-EE5C-79EEC3D4B967}"/>
                  </a:ext>
                </a:extLst>
              </p:cNvPr>
              <p:cNvSpPr txBox="1"/>
              <p:nvPr/>
            </p:nvSpPr>
            <p:spPr>
              <a:xfrm>
                <a:off x="2709987" y="6131077"/>
                <a:ext cx="727507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6" name="CuadroTexto 401">
                <a:extLst>
                  <a:ext uri="{FF2B5EF4-FFF2-40B4-BE49-F238E27FC236}">
                    <a16:creationId xmlns:a16="http://schemas.microsoft.com/office/drawing/2014/main" id="{3969033F-6291-E1CD-EE5C-79EEC3D4B9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9987" y="6131077"/>
                <a:ext cx="727507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CuadroTexto 319">
            <a:extLst>
              <a:ext uri="{FF2B5EF4-FFF2-40B4-BE49-F238E27FC236}">
                <a16:creationId xmlns:a16="http://schemas.microsoft.com/office/drawing/2014/main" id="{65A8BBE7-B251-74CE-00C0-B2F9DE6E09A3}"/>
              </a:ext>
            </a:extLst>
          </p:cNvPr>
          <p:cNvSpPr txBox="1"/>
          <p:nvPr/>
        </p:nvSpPr>
        <p:spPr>
          <a:xfrm>
            <a:off x="1884834" y="3673341"/>
            <a:ext cx="83227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chemeClr val="bg1">
                    <a:lumMod val="65000"/>
                  </a:schemeClr>
                </a:solidFill>
              </a:rPr>
              <a:t>noop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8" name="CuadroTexto 273">
            <a:extLst>
              <a:ext uri="{FF2B5EF4-FFF2-40B4-BE49-F238E27FC236}">
                <a16:creationId xmlns:a16="http://schemas.microsoft.com/office/drawing/2014/main" id="{42101AAA-08DD-7329-64F1-DD0BBFD903AB}"/>
              </a:ext>
            </a:extLst>
          </p:cNvPr>
          <p:cNvSpPr txBox="1"/>
          <p:nvPr/>
        </p:nvSpPr>
        <p:spPr>
          <a:xfrm>
            <a:off x="2259850" y="4616482"/>
            <a:ext cx="135004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chemeClr val="accent2"/>
                </a:solidFill>
              </a:rPr>
              <a:t>putSockR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39" name="CuadroTexto 259">
            <a:extLst>
              <a:ext uri="{FF2B5EF4-FFF2-40B4-BE49-F238E27FC236}">
                <a16:creationId xmlns:a16="http://schemas.microsoft.com/office/drawing/2014/main" id="{F141ECD4-5E20-02BD-8C7B-3B0521648C3B}"/>
              </a:ext>
            </a:extLst>
          </p:cNvPr>
          <p:cNvSpPr txBox="1"/>
          <p:nvPr/>
        </p:nvSpPr>
        <p:spPr>
          <a:xfrm>
            <a:off x="2273473" y="2708485"/>
            <a:ext cx="1313181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rgbClr val="00B0F0"/>
                </a:solidFill>
              </a:rPr>
              <a:t>putSockL</a:t>
            </a:r>
            <a:endParaRPr lang="en-US" sz="2400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ángulo 205">
                <a:extLst>
                  <a:ext uri="{FF2B5EF4-FFF2-40B4-BE49-F238E27FC236}">
                    <a16:creationId xmlns:a16="http://schemas.microsoft.com/office/drawing/2014/main" id="{9DBD904C-707B-85F0-FBD8-4BC33637BAA6}"/>
                  </a:ext>
                </a:extLst>
              </p:cNvPr>
              <p:cNvSpPr/>
              <p:nvPr/>
            </p:nvSpPr>
            <p:spPr>
              <a:xfrm>
                <a:off x="3943034" y="1684782"/>
                <a:ext cx="1321917" cy="4434840"/>
              </a:xfrm>
              <a:prstGeom prst="rect">
                <a:avLst/>
              </a:prstGeom>
              <a:solidFill>
                <a:srgbClr val="7030A0">
                  <a:alpha val="5000"/>
                </a:srgbClr>
              </a:solidFill>
              <a:ln w="19051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 anchorCtr="1">
                <a:noAutofit/>
              </a:bodyPr>
              <a:lstStyle/>
              <a:p>
                <a:pPr algn="ctr"/>
                <a:endParaRPr lang="en-US" sz="2400" dirty="0">
                  <a:solidFill>
                    <a:srgbClr val="7030A0"/>
                  </a:solidFill>
                </a:endParaRP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sockL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:endParaRPr lang="en-US" sz="2400" dirty="0">
                  <a:solidFill>
                    <a:srgbClr val="7030A0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sz="2400" dirty="0" err="1">
                    <a:solidFill>
                      <a:srgbClr val="7030A0"/>
                    </a:solidFill>
                  </a:rPr>
                  <a:t>bareL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 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bareL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bareR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sz="2400" dirty="0" err="1">
                    <a:solidFill>
                      <a:srgbClr val="7030A0"/>
                    </a:solidFill>
                  </a:rPr>
                  <a:t>bareR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 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  <a:p>
                <a:pPr algn="ctr"/>
                <a:r>
                  <a:rPr lang="en-US" sz="2400" dirty="0" err="1">
                    <a:solidFill>
                      <a:srgbClr val="7030A0"/>
                    </a:solidFill>
                  </a:rPr>
                  <a:t>sockR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0" name="Rectángulo 205">
                <a:extLst>
                  <a:ext uri="{FF2B5EF4-FFF2-40B4-BE49-F238E27FC236}">
                    <a16:creationId xmlns:a16="http://schemas.microsoft.com/office/drawing/2014/main" id="{9DBD904C-707B-85F0-FBD8-4BC33637BA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3034" y="1684782"/>
                <a:ext cx="1321917" cy="4434840"/>
              </a:xfrm>
              <a:prstGeom prst="rect">
                <a:avLst/>
              </a:prstGeom>
              <a:blipFill>
                <a:blip r:embed="rId6"/>
                <a:stretch>
                  <a:fillRect r="-8636"/>
                </a:stretch>
              </a:blipFill>
              <a:ln w="19051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ángulo 195">
            <a:extLst>
              <a:ext uri="{FF2B5EF4-FFF2-40B4-BE49-F238E27FC236}">
                <a16:creationId xmlns:a16="http://schemas.microsoft.com/office/drawing/2014/main" id="{9809FAE7-4C8A-0D05-A96F-F78F5A3F96CF}"/>
              </a:ext>
            </a:extLst>
          </p:cNvPr>
          <p:cNvSpPr/>
          <p:nvPr/>
        </p:nvSpPr>
        <p:spPr>
          <a:xfrm>
            <a:off x="598483" y="1684782"/>
            <a:ext cx="1325880" cy="4434840"/>
          </a:xfrm>
          <a:prstGeom prst="rect">
            <a:avLst/>
          </a:prstGeom>
          <a:solidFill>
            <a:srgbClr val="7030A0">
              <a:alpha val="5000"/>
            </a:srgbClr>
          </a:solidFill>
          <a:ln w="19051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endParaRPr lang="en-US" sz="2400" dirty="0">
              <a:solidFill>
                <a:srgbClr val="7030A0"/>
              </a:solidFill>
            </a:endParaRPr>
          </a:p>
          <a:p>
            <a:pPr algn="ctr"/>
            <a:r>
              <a:rPr lang="en-US" sz="2400" dirty="0" err="1">
                <a:solidFill>
                  <a:srgbClr val="7030A0"/>
                </a:solidFill>
              </a:rPr>
              <a:t>bareL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  <a:p>
            <a:pPr algn="ctr"/>
            <a:r>
              <a:rPr lang="en-US" sz="2400" dirty="0" err="1">
                <a:solidFill>
                  <a:srgbClr val="7030A0"/>
                </a:solidFill>
              </a:rPr>
              <a:t>bareR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7030A0"/>
              </a:solidFill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BF13E02-BF8A-13BD-A91F-227307C1D61E}"/>
              </a:ext>
            </a:extLst>
          </p:cNvPr>
          <p:cNvGrpSpPr/>
          <p:nvPr/>
        </p:nvGrpSpPr>
        <p:grpSpPr>
          <a:xfrm>
            <a:off x="1807468" y="3630936"/>
            <a:ext cx="2227945" cy="219456"/>
            <a:chOff x="7567844" y="3984077"/>
            <a:chExt cx="2047512" cy="205956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48B0B0E-54F3-B244-435F-C4C4C58396D1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4091949"/>
              <a:ext cx="2047512" cy="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0ABEDF3-3B70-0C98-68FB-FA2EC1F3E446}"/>
                </a:ext>
              </a:extLst>
            </p:cNvPr>
            <p:cNvSpPr/>
            <p:nvPr/>
          </p:nvSpPr>
          <p:spPr>
            <a:xfrm>
              <a:off x="8541320" y="3984077"/>
              <a:ext cx="168069" cy="20595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0E4EF04-D16E-55E3-4E59-A69118126841}"/>
              </a:ext>
            </a:extLst>
          </p:cNvPr>
          <p:cNvCxnSpPr>
            <a:cxnSpLocks/>
          </p:cNvCxnSpPr>
          <p:nvPr/>
        </p:nvCxnSpPr>
        <p:spPr>
          <a:xfrm flipV="1">
            <a:off x="1743026" y="3085911"/>
            <a:ext cx="585904" cy="582845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F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CF3422F-DD04-6775-B072-47D0B9C430CE}"/>
              </a:ext>
            </a:extLst>
          </p:cNvPr>
          <p:cNvCxnSpPr>
            <a:cxnSpLocks/>
          </p:cNvCxnSpPr>
          <p:nvPr/>
        </p:nvCxnSpPr>
        <p:spPr>
          <a:xfrm flipV="1">
            <a:off x="3568965" y="2747903"/>
            <a:ext cx="550644" cy="191415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F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7D12077-D135-4F13-59E7-2FFD8150FD19}"/>
              </a:ext>
            </a:extLst>
          </p:cNvPr>
          <p:cNvGrpSpPr/>
          <p:nvPr/>
        </p:nvGrpSpPr>
        <p:grpSpPr>
          <a:xfrm>
            <a:off x="1807467" y="4003255"/>
            <a:ext cx="2227947" cy="219456"/>
            <a:chOff x="7567844" y="3653334"/>
            <a:chExt cx="2047514" cy="205956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F58B3A3-1E42-CC51-CF62-FF439763CEBF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3761206"/>
              <a:ext cx="2047514" cy="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85A0E53B-89D0-1E0B-41A8-51D893408D4D}"/>
                </a:ext>
              </a:extLst>
            </p:cNvPr>
            <p:cNvSpPr/>
            <p:nvPr/>
          </p:nvSpPr>
          <p:spPr>
            <a:xfrm>
              <a:off x="8541320" y="3653334"/>
              <a:ext cx="168069" cy="20595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B097C0D-2B7E-7CD9-94AD-ABC39A8E0A20}"/>
              </a:ext>
            </a:extLst>
          </p:cNvPr>
          <p:cNvCxnSpPr>
            <a:cxnSpLocks/>
          </p:cNvCxnSpPr>
          <p:nvPr/>
        </p:nvCxnSpPr>
        <p:spPr>
          <a:xfrm>
            <a:off x="1775958" y="4190147"/>
            <a:ext cx="561350" cy="557877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95CB821-B1F2-BD0F-FA6B-B7B0836F1C7A}"/>
              </a:ext>
            </a:extLst>
          </p:cNvPr>
          <p:cNvCxnSpPr>
            <a:cxnSpLocks/>
          </p:cNvCxnSpPr>
          <p:nvPr/>
        </p:nvCxnSpPr>
        <p:spPr>
          <a:xfrm>
            <a:off x="3616704" y="4847315"/>
            <a:ext cx="491721" cy="269790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64504D4-9228-291E-4270-1AF6A175B2B3}"/>
              </a:ext>
            </a:extLst>
          </p:cNvPr>
          <p:cNvCxnSpPr>
            <a:cxnSpLocks/>
          </p:cNvCxnSpPr>
          <p:nvPr/>
        </p:nvCxnSpPr>
        <p:spPr>
          <a:xfrm>
            <a:off x="3568965" y="2939318"/>
            <a:ext cx="514526" cy="362294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F0"/>
            </a:solidFill>
            <a:prstDash val="soli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5E27977-0179-25C9-D3B8-6EA430ADC708}"/>
              </a:ext>
            </a:extLst>
          </p:cNvPr>
          <p:cNvCxnSpPr>
            <a:cxnSpLocks/>
          </p:cNvCxnSpPr>
          <p:nvPr/>
        </p:nvCxnSpPr>
        <p:spPr>
          <a:xfrm flipV="1">
            <a:off x="3616704" y="4598283"/>
            <a:ext cx="465464" cy="249032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accent2"/>
            </a:solidFill>
            <a:prstDash val="soli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67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3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3A3D4-B6FD-D9DC-7C25-A2975A665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Planning Graph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31B057-AF0B-E145-4C89-5F4B03DCEC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351930" cy="2039539"/>
              </a:xfrm>
            </p:spPr>
            <p:txBody>
              <a:bodyPr/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Search</a:t>
                </a:r>
                <a:r>
                  <a:rPr lang="en-US" dirty="0"/>
                  <a:t> for solution. Does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contain all goal propositions, </a:t>
                </a:r>
                <a:r>
                  <a:rPr lang="en-US" dirty="0" err="1">
                    <a:solidFill>
                      <a:srgbClr val="7030A0"/>
                    </a:solidFill>
                  </a:rPr>
                  <a:t>shoeL</a:t>
                </a:r>
                <a:r>
                  <a:rPr lang="en-US" dirty="0">
                    <a:solidFill>
                      <a:srgbClr val="7030A0"/>
                    </a:solidFill>
                  </a:rPr>
                  <a:t>()</a:t>
                </a:r>
                <a:r>
                  <a:rPr lang="en-US" dirty="0"/>
                  <a:t>, </a:t>
                </a:r>
                <a:r>
                  <a:rPr lang="en-US" dirty="0" err="1">
                    <a:solidFill>
                      <a:srgbClr val="7030A0"/>
                    </a:solidFill>
                  </a:rPr>
                  <a:t>shoeR</a:t>
                </a:r>
                <a:r>
                  <a:rPr lang="en-US" dirty="0">
                    <a:solidFill>
                      <a:srgbClr val="7030A0"/>
                    </a:solidFill>
                  </a:rPr>
                  <a:t>()</a:t>
                </a:r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31B057-AF0B-E145-4C89-5F4B03DCEC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351930" cy="2039539"/>
              </a:xfrm>
              <a:blipFill>
                <a:blip r:embed="rId2"/>
                <a:stretch>
                  <a:fillRect l="-1128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D381A47B-A0DA-05C3-C3AF-37A531EB291B}"/>
              </a:ext>
            </a:extLst>
          </p:cNvPr>
          <p:cNvSpPr txBox="1"/>
          <p:nvPr/>
        </p:nvSpPr>
        <p:spPr>
          <a:xfrm>
            <a:off x="6513492" y="1613118"/>
            <a:ext cx="5189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Nope, not yet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401">
                <a:extLst>
                  <a:ext uri="{FF2B5EF4-FFF2-40B4-BE49-F238E27FC236}">
                    <a16:creationId xmlns:a16="http://schemas.microsoft.com/office/drawing/2014/main" id="{9F0F54BF-6C39-A9F5-49E9-6945E98A7722}"/>
                  </a:ext>
                </a:extLst>
              </p:cNvPr>
              <p:cNvSpPr txBox="1"/>
              <p:nvPr/>
            </p:nvSpPr>
            <p:spPr>
              <a:xfrm>
                <a:off x="1005557" y="6131076"/>
                <a:ext cx="667812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CuadroTexto 401">
                <a:extLst>
                  <a:ext uri="{FF2B5EF4-FFF2-40B4-BE49-F238E27FC236}">
                    <a16:creationId xmlns:a16="http://schemas.microsoft.com/office/drawing/2014/main" id="{9F0F54BF-6C39-A9F5-49E9-6945E98A77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557" y="6131076"/>
                <a:ext cx="667812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uadroTexto 401">
                <a:extLst>
                  <a:ext uri="{FF2B5EF4-FFF2-40B4-BE49-F238E27FC236}">
                    <a16:creationId xmlns:a16="http://schemas.microsoft.com/office/drawing/2014/main" id="{D9355473-7A63-9348-1283-F5968E0C94B2}"/>
                  </a:ext>
                </a:extLst>
              </p:cNvPr>
              <p:cNvSpPr txBox="1"/>
              <p:nvPr/>
            </p:nvSpPr>
            <p:spPr>
              <a:xfrm>
                <a:off x="4379193" y="6131078"/>
                <a:ext cx="667812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3" name="CuadroTexto 401">
                <a:extLst>
                  <a:ext uri="{FF2B5EF4-FFF2-40B4-BE49-F238E27FC236}">
                    <a16:creationId xmlns:a16="http://schemas.microsoft.com/office/drawing/2014/main" id="{D9355473-7A63-9348-1283-F5968E0C94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9193" y="6131078"/>
                <a:ext cx="667812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uadroTexto 401">
                <a:extLst>
                  <a:ext uri="{FF2B5EF4-FFF2-40B4-BE49-F238E27FC236}">
                    <a16:creationId xmlns:a16="http://schemas.microsoft.com/office/drawing/2014/main" id="{93D2DB47-C400-31F9-5560-CC3005256307}"/>
                  </a:ext>
                </a:extLst>
              </p:cNvPr>
              <p:cNvSpPr txBox="1"/>
              <p:nvPr/>
            </p:nvSpPr>
            <p:spPr>
              <a:xfrm>
                <a:off x="2709987" y="6131077"/>
                <a:ext cx="727507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4" name="CuadroTexto 401">
                <a:extLst>
                  <a:ext uri="{FF2B5EF4-FFF2-40B4-BE49-F238E27FC236}">
                    <a16:creationId xmlns:a16="http://schemas.microsoft.com/office/drawing/2014/main" id="{93D2DB47-C400-31F9-5560-CC30052563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9987" y="6131077"/>
                <a:ext cx="727507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CuadroTexto 319">
            <a:extLst>
              <a:ext uri="{FF2B5EF4-FFF2-40B4-BE49-F238E27FC236}">
                <a16:creationId xmlns:a16="http://schemas.microsoft.com/office/drawing/2014/main" id="{CBEBD612-FC67-4A50-CFAA-801B47988624}"/>
              </a:ext>
            </a:extLst>
          </p:cNvPr>
          <p:cNvSpPr txBox="1"/>
          <p:nvPr/>
        </p:nvSpPr>
        <p:spPr>
          <a:xfrm>
            <a:off x="1884834" y="3673341"/>
            <a:ext cx="83227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chemeClr val="bg1">
                    <a:lumMod val="65000"/>
                  </a:schemeClr>
                </a:solidFill>
              </a:rPr>
              <a:t>noop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7" name="CuadroTexto 273">
            <a:extLst>
              <a:ext uri="{FF2B5EF4-FFF2-40B4-BE49-F238E27FC236}">
                <a16:creationId xmlns:a16="http://schemas.microsoft.com/office/drawing/2014/main" id="{E9EE159B-0E19-A2F1-3EC5-0195E4E92261}"/>
              </a:ext>
            </a:extLst>
          </p:cNvPr>
          <p:cNvSpPr txBox="1"/>
          <p:nvPr/>
        </p:nvSpPr>
        <p:spPr>
          <a:xfrm>
            <a:off x="2259850" y="4616482"/>
            <a:ext cx="135004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chemeClr val="accent2"/>
                </a:solidFill>
              </a:rPr>
              <a:t>putSockR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28" name="CuadroTexto 259">
            <a:extLst>
              <a:ext uri="{FF2B5EF4-FFF2-40B4-BE49-F238E27FC236}">
                <a16:creationId xmlns:a16="http://schemas.microsoft.com/office/drawing/2014/main" id="{F8B71290-348A-2C3F-50E3-E65BC4382FB8}"/>
              </a:ext>
            </a:extLst>
          </p:cNvPr>
          <p:cNvSpPr txBox="1"/>
          <p:nvPr/>
        </p:nvSpPr>
        <p:spPr>
          <a:xfrm>
            <a:off x="2273473" y="2708485"/>
            <a:ext cx="1313181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rgbClr val="00B0F0"/>
                </a:solidFill>
              </a:rPr>
              <a:t>putSockL</a:t>
            </a:r>
            <a:endParaRPr lang="en-US" sz="2400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ángulo 205">
                <a:extLst>
                  <a:ext uri="{FF2B5EF4-FFF2-40B4-BE49-F238E27FC236}">
                    <a16:creationId xmlns:a16="http://schemas.microsoft.com/office/drawing/2014/main" id="{40C78FDB-C70E-E717-1E7A-E099A42880AA}"/>
                  </a:ext>
                </a:extLst>
              </p:cNvPr>
              <p:cNvSpPr/>
              <p:nvPr/>
            </p:nvSpPr>
            <p:spPr>
              <a:xfrm>
                <a:off x="3943034" y="1684782"/>
                <a:ext cx="1321917" cy="4434840"/>
              </a:xfrm>
              <a:prstGeom prst="rect">
                <a:avLst/>
              </a:prstGeom>
              <a:solidFill>
                <a:srgbClr val="7030A0">
                  <a:alpha val="5000"/>
                </a:srgbClr>
              </a:solidFill>
              <a:ln w="19051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 anchorCtr="1">
                <a:noAutofit/>
              </a:bodyPr>
              <a:lstStyle/>
              <a:p>
                <a:pPr algn="ctr"/>
                <a:endParaRPr lang="en-US" sz="2400" dirty="0">
                  <a:solidFill>
                    <a:srgbClr val="7030A0"/>
                  </a:solidFill>
                </a:endParaRP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sockL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:endParaRPr lang="en-US" sz="2400" dirty="0">
                  <a:solidFill>
                    <a:srgbClr val="7030A0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sz="2400" dirty="0" err="1">
                    <a:solidFill>
                      <a:srgbClr val="7030A0"/>
                    </a:solidFill>
                  </a:rPr>
                  <a:t>bareL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 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bareL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bareR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sz="2400" dirty="0" err="1">
                    <a:solidFill>
                      <a:srgbClr val="7030A0"/>
                    </a:solidFill>
                  </a:rPr>
                  <a:t>bareR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 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  <a:p>
                <a:pPr algn="ctr"/>
                <a:r>
                  <a:rPr lang="en-US" sz="2400" dirty="0" err="1">
                    <a:solidFill>
                      <a:srgbClr val="7030A0"/>
                    </a:solidFill>
                  </a:rPr>
                  <a:t>sockR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9" name="Rectángulo 205">
                <a:extLst>
                  <a:ext uri="{FF2B5EF4-FFF2-40B4-BE49-F238E27FC236}">
                    <a16:creationId xmlns:a16="http://schemas.microsoft.com/office/drawing/2014/main" id="{40C78FDB-C70E-E717-1E7A-E099A42880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3034" y="1684782"/>
                <a:ext cx="1321917" cy="4434840"/>
              </a:xfrm>
              <a:prstGeom prst="rect">
                <a:avLst/>
              </a:prstGeom>
              <a:blipFill>
                <a:blip r:embed="rId6"/>
                <a:stretch>
                  <a:fillRect r="-8636"/>
                </a:stretch>
              </a:blipFill>
              <a:ln w="19051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ángulo 195">
            <a:extLst>
              <a:ext uri="{FF2B5EF4-FFF2-40B4-BE49-F238E27FC236}">
                <a16:creationId xmlns:a16="http://schemas.microsoft.com/office/drawing/2014/main" id="{B8CAEFB2-F344-DA99-0DE7-16C987086F28}"/>
              </a:ext>
            </a:extLst>
          </p:cNvPr>
          <p:cNvSpPr/>
          <p:nvPr/>
        </p:nvSpPr>
        <p:spPr>
          <a:xfrm>
            <a:off x="598483" y="1684782"/>
            <a:ext cx="1325880" cy="4434840"/>
          </a:xfrm>
          <a:prstGeom prst="rect">
            <a:avLst/>
          </a:prstGeom>
          <a:solidFill>
            <a:srgbClr val="7030A0">
              <a:alpha val="5000"/>
            </a:srgbClr>
          </a:solidFill>
          <a:ln w="19051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endParaRPr lang="en-US" sz="2400" dirty="0">
              <a:solidFill>
                <a:srgbClr val="7030A0"/>
              </a:solidFill>
            </a:endParaRPr>
          </a:p>
          <a:p>
            <a:pPr algn="ctr"/>
            <a:r>
              <a:rPr lang="en-US" sz="2400" dirty="0" err="1">
                <a:solidFill>
                  <a:srgbClr val="7030A0"/>
                </a:solidFill>
              </a:rPr>
              <a:t>bareL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  <a:p>
            <a:pPr algn="ctr"/>
            <a:r>
              <a:rPr lang="en-US" sz="2400" dirty="0" err="1">
                <a:solidFill>
                  <a:srgbClr val="7030A0"/>
                </a:solidFill>
              </a:rPr>
              <a:t>bareR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7030A0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BE0FC19-5AFF-6D25-11FC-CE341185A292}"/>
              </a:ext>
            </a:extLst>
          </p:cNvPr>
          <p:cNvGrpSpPr/>
          <p:nvPr/>
        </p:nvGrpSpPr>
        <p:grpSpPr>
          <a:xfrm>
            <a:off x="1807468" y="3630936"/>
            <a:ext cx="2227945" cy="219456"/>
            <a:chOff x="7567844" y="3984077"/>
            <a:chExt cx="2047512" cy="205956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6789BD4-C07D-5211-F7CD-873BC569FA37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4091949"/>
              <a:ext cx="2047512" cy="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9C948B5-6B74-2439-AA19-C0C067CF75C5}"/>
                </a:ext>
              </a:extLst>
            </p:cNvPr>
            <p:cNvSpPr/>
            <p:nvPr/>
          </p:nvSpPr>
          <p:spPr>
            <a:xfrm>
              <a:off x="8541320" y="3984077"/>
              <a:ext cx="168069" cy="20595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8E4AC27-A8F3-D05A-F92F-13559D8E7AA6}"/>
              </a:ext>
            </a:extLst>
          </p:cNvPr>
          <p:cNvCxnSpPr>
            <a:cxnSpLocks/>
          </p:cNvCxnSpPr>
          <p:nvPr/>
        </p:nvCxnSpPr>
        <p:spPr>
          <a:xfrm flipV="1">
            <a:off x="1743026" y="3085911"/>
            <a:ext cx="585904" cy="582845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F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D8E3620-EEF7-ED5A-77BE-DB958447FE0E}"/>
              </a:ext>
            </a:extLst>
          </p:cNvPr>
          <p:cNvCxnSpPr>
            <a:cxnSpLocks/>
          </p:cNvCxnSpPr>
          <p:nvPr/>
        </p:nvCxnSpPr>
        <p:spPr>
          <a:xfrm flipV="1">
            <a:off x="3568965" y="2747903"/>
            <a:ext cx="550644" cy="191415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F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A7FCA1C-FE44-D7A5-01B9-40229E9E7728}"/>
              </a:ext>
            </a:extLst>
          </p:cNvPr>
          <p:cNvGrpSpPr/>
          <p:nvPr/>
        </p:nvGrpSpPr>
        <p:grpSpPr>
          <a:xfrm>
            <a:off x="1807467" y="4003255"/>
            <a:ext cx="2227947" cy="219456"/>
            <a:chOff x="7567844" y="3653334"/>
            <a:chExt cx="2047514" cy="205956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904BF5A-9F3D-9694-CF19-507FCA0434AC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3761206"/>
              <a:ext cx="2047514" cy="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928666E-0583-1FEF-5A7D-2F2D6D1B1727}"/>
                </a:ext>
              </a:extLst>
            </p:cNvPr>
            <p:cNvSpPr/>
            <p:nvPr/>
          </p:nvSpPr>
          <p:spPr>
            <a:xfrm>
              <a:off x="8541320" y="3653334"/>
              <a:ext cx="168069" cy="20595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8250D27-1E49-DB39-EC75-C44B3B851FCD}"/>
              </a:ext>
            </a:extLst>
          </p:cNvPr>
          <p:cNvCxnSpPr>
            <a:cxnSpLocks/>
          </p:cNvCxnSpPr>
          <p:nvPr/>
        </p:nvCxnSpPr>
        <p:spPr>
          <a:xfrm>
            <a:off x="1775958" y="4190147"/>
            <a:ext cx="561350" cy="557877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8C76335-49CF-14DC-29CA-67168896D5DE}"/>
              </a:ext>
            </a:extLst>
          </p:cNvPr>
          <p:cNvCxnSpPr>
            <a:cxnSpLocks/>
          </p:cNvCxnSpPr>
          <p:nvPr/>
        </p:nvCxnSpPr>
        <p:spPr>
          <a:xfrm>
            <a:off x="3616704" y="4847315"/>
            <a:ext cx="491721" cy="269790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3A6D700-E327-F988-2C46-6E1D7F52C0BD}"/>
              </a:ext>
            </a:extLst>
          </p:cNvPr>
          <p:cNvCxnSpPr>
            <a:cxnSpLocks/>
          </p:cNvCxnSpPr>
          <p:nvPr/>
        </p:nvCxnSpPr>
        <p:spPr>
          <a:xfrm>
            <a:off x="3568965" y="2939318"/>
            <a:ext cx="514526" cy="362294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F0"/>
            </a:solidFill>
            <a:prstDash val="soli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A21FD44-4E65-7F4B-B8ED-0002A67DDA73}"/>
              </a:ext>
            </a:extLst>
          </p:cNvPr>
          <p:cNvCxnSpPr>
            <a:cxnSpLocks/>
          </p:cNvCxnSpPr>
          <p:nvPr/>
        </p:nvCxnSpPr>
        <p:spPr>
          <a:xfrm flipV="1">
            <a:off x="3616704" y="4598283"/>
            <a:ext cx="465464" cy="249032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accent2"/>
            </a:solidFill>
            <a:prstDash val="soli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43923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3A3D4-B6FD-D9DC-7C25-A2975A665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Planning Graph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31B057-AF0B-E145-4C89-5F4B03DCEC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Extend</a:t>
                </a:r>
                <a:r>
                  <a:rPr lang="en-US" dirty="0"/>
                  <a:t> graph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with all actions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that can be </a:t>
                </a:r>
                <a:r>
                  <a:rPr lang="en-US" dirty="0" err="1"/>
                  <a:t>taked</a:t>
                </a:r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31B057-AF0B-E145-4C89-5F4B03DCEC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401">
                <a:extLst>
                  <a:ext uri="{FF2B5EF4-FFF2-40B4-BE49-F238E27FC236}">
                    <a16:creationId xmlns:a16="http://schemas.microsoft.com/office/drawing/2014/main" id="{39A84A9B-F853-A490-F957-B7771A3B0CC7}"/>
                  </a:ext>
                </a:extLst>
              </p:cNvPr>
              <p:cNvSpPr txBox="1"/>
              <p:nvPr/>
            </p:nvSpPr>
            <p:spPr>
              <a:xfrm>
                <a:off x="1005557" y="6131076"/>
                <a:ext cx="667812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" name="CuadroTexto 401">
                <a:extLst>
                  <a:ext uri="{FF2B5EF4-FFF2-40B4-BE49-F238E27FC236}">
                    <a16:creationId xmlns:a16="http://schemas.microsoft.com/office/drawing/2014/main" id="{39A84A9B-F853-A490-F957-B7771A3B0C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557" y="6131076"/>
                <a:ext cx="667812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uadroTexto 401">
                <a:extLst>
                  <a:ext uri="{FF2B5EF4-FFF2-40B4-BE49-F238E27FC236}">
                    <a16:creationId xmlns:a16="http://schemas.microsoft.com/office/drawing/2014/main" id="{2E91298A-4CE9-7106-2DD0-9C0D6DAA9CEA}"/>
                  </a:ext>
                </a:extLst>
              </p:cNvPr>
              <p:cNvSpPr txBox="1"/>
              <p:nvPr/>
            </p:nvSpPr>
            <p:spPr>
              <a:xfrm>
                <a:off x="4379193" y="6131078"/>
                <a:ext cx="667812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6" name="CuadroTexto 401">
                <a:extLst>
                  <a:ext uri="{FF2B5EF4-FFF2-40B4-BE49-F238E27FC236}">
                    <a16:creationId xmlns:a16="http://schemas.microsoft.com/office/drawing/2014/main" id="{2E91298A-4CE9-7106-2DD0-9C0D6DAA9C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9193" y="6131078"/>
                <a:ext cx="667812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uadroTexto 401">
                <a:extLst>
                  <a:ext uri="{FF2B5EF4-FFF2-40B4-BE49-F238E27FC236}">
                    <a16:creationId xmlns:a16="http://schemas.microsoft.com/office/drawing/2014/main" id="{C42C3C78-3C3D-1D98-B594-1483D1843DB6}"/>
                  </a:ext>
                </a:extLst>
              </p:cNvPr>
              <p:cNvSpPr txBox="1"/>
              <p:nvPr/>
            </p:nvSpPr>
            <p:spPr>
              <a:xfrm>
                <a:off x="2709987" y="6131077"/>
                <a:ext cx="727507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7" name="CuadroTexto 401">
                <a:extLst>
                  <a:ext uri="{FF2B5EF4-FFF2-40B4-BE49-F238E27FC236}">
                    <a16:creationId xmlns:a16="http://schemas.microsoft.com/office/drawing/2014/main" id="{C42C3C78-3C3D-1D98-B594-1483D1843D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9987" y="6131077"/>
                <a:ext cx="727507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uadroTexto 401">
                <a:extLst>
                  <a:ext uri="{FF2B5EF4-FFF2-40B4-BE49-F238E27FC236}">
                    <a16:creationId xmlns:a16="http://schemas.microsoft.com/office/drawing/2014/main" id="{821F910D-1D9D-0A6A-3A74-42ABBDA5858D}"/>
                  </a:ext>
                </a:extLst>
              </p:cNvPr>
              <p:cNvSpPr txBox="1"/>
              <p:nvPr/>
            </p:nvSpPr>
            <p:spPr>
              <a:xfrm>
                <a:off x="7752829" y="6131078"/>
                <a:ext cx="667812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8" name="CuadroTexto 401">
                <a:extLst>
                  <a:ext uri="{FF2B5EF4-FFF2-40B4-BE49-F238E27FC236}">
                    <a16:creationId xmlns:a16="http://schemas.microsoft.com/office/drawing/2014/main" id="{821F910D-1D9D-0A6A-3A74-42ABBDA585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829" y="6131078"/>
                <a:ext cx="667812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uadroTexto 401">
                <a:extLst>
                  <a:ext uri="{FF2B5EF4-FFF2-40B4-BE49-F238E27FC236}">
                    <a16:creationId xmlns:a16="http://schemas.microsoft.com/office/drawing/2014/main" id="{C7E88BAF-D60D-4275-EEE6-86BC1FCF8ADA}"/>
                  </a:ext>
                </a:extLst>
              </p:cNvPr>
              <p:cNvSpPr txBox="1"/>
              <p:nvPr/>
            </p:nvSpPr>
            <p:spPr>
              <a:xfrm>
                <a:off x="6083623" y="6131077"/>
                <a:ext cx="727507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9" name="CuadroTexto 401">
                <a:extLst>
                  <a:ext uri="{FF2B5EF4-FFF2-40B4-BE49-F238E27FC236}">
                    <a16:creationId xmlns:a16="http://schemas.microsoft.com/office/drawing/2014/main" id="{C7E88BAF-D60D-4275-EEE6-86BC1FCF8A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3623" y="6131077"/>
                <a:ext cx="727507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6" name="Group 45">
            <a:extLst>
              <a:ext uri="{FF2B5EF4-FFF2-40B4-BE49-F238E27FC236}">
                <a16:creationId xmlns:a16="http://schemas.microsoft.com/office/drawing/2014/main" id="{FB8872B8-E390-7F77-07FD-D62EAF4E72A3}"/>
              </a:ext>
            </a:extLst>
          </p:cNvPr>
          <p:cNvGrpSpPr/>
          <p:nvPr/>
        </p:nvGrpSpPr>
        <p:grpSpPr>
          <a:xfrm>
            <a:off x="5182711" y="3270284"/>
            <a:ext cx="2209767" cy="219457"/>
            <a:chOff x="7598058" y="4341524"/>
            <a:chExt cx="2030807" cy="205956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DD4E4A0-0D8C-D59A-74CF-0C5BFB0FB547}"/>
                </a:ext>
              </a:extLst>
            </p:cNvPr>
            <p:cNvCxnSpPr>
              <a:cxnSpLocks/>
            </p:cNvCxnSpPr>
            <p:nvPr/>
          </p:nvCxnSpPr>
          <p:spPr>
            <a:xfrm>
              <a:off x="7598058" y="4449380"/>
              <a:ext cx="2030807" cy="6858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F33B363-332B-A13C-494B-DB9A5EC6A77C}"/>
                </a:ext>
              </a:extLst>
            </p:cNvPr>
            <p:cNvSpPr/>
            <p:nvPr/>
          </p:nvSpPr>
          <p:spPr>
            <a:xfrm>
              <a:off x="8571533" y="4341524"/>
              <a:ext cx="168069" cy="20595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CuadroTexto 319">
            <a:extLst>
              <a:ext uri="{FF2B5EF4-FFF2-40B4-BE49-F238E27FC236}">
                <a16:creationId xmlns:a16="http://schemas.microsoft.com/office/drawing/2014/main" id="{ABA3752A-DBA2-8130-F1F5-7B51A9CB8F09}"/>
              </a:ext>
            </a:extLst>
          </p:cNvPr>
          <p:cNvSpPr txBox="1"/>
          <p:nvPr/>
        </p:nvSpPr>
        <p:spPr>
          <a:xfrm>
            <a:off x="1884834" y="3673341"/>
            <a:ext cx="83227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chemeClr val="bg1">
                    <a:lumMod val="65000"/>
                  </a:schemeClr>
                </a:solidFill>
              </a:rPr>
              <a:t>noop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7" name="CuadroTexto 273">
            <a:extLst>
              <a:ext uri="{FF2B5EF4-FFF2-40B4-BE49-F238E27FC236}">
                <a16:creationId xmlns:a16="http://schemas.microsoft.com/office/drawing/2014/main" id="{87D8C7EA-93E3-A086-EEB0-DDC3F6C0FD88}"/>
              </a:ext>
            </a:extLst>
          </p:cNvPr>
          <p:cNvSpPr txBox="1"/>
          <p:nvPr/>
        </p:nvSpPr>
        <p:spPr>
          <a:xfrm>
            <a:off x="2259850" y="4616482"/>
            <a:ext cx="135004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chemeClr val="accent2"/>
                </a:solidFill>
              </a:rPr>
              <a:t>putSockR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58" name="CuadroTexto 259">
            <a:extLst>
              <a:ext uri="{FF2B5EF4-FFF2-40B4-BE49-F238E27FC236}">
                <a16:creationId xmlns:a16="http://schemas.microsoft.com/office/drawing/2014/main" id="{065E3D00-9B99-3DF7-FBFD-684628851231}"/>
              </a:ext>
            </a:extLst>
          </p:cNvPr>
          <p:cNvSpPr txBox="1"/>
          <p:nvPr/>
        </p:nvSpPr>
        <p:spPr>
          <a:xfrm>
            <a:off x="2273473" y="2708485"/>
            <a:ext cx="1313181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rgbClr val="00B0F0"/>
                </a:solidFill>
              </a:rPr>
              <a:t>putSockL</a:t>
            </a:r>
            <a:endParaRPr lang="en-US" sz="2400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ángulo 205">
                <a:extLst>
                  <a:ext uri="{FF2B5EF4-FFF2-40B4-BE49-F238E27FC236}">
                    <a16:creationId xmlns:a16="http://schemas.microsoft.com/office/drawing/2014/main" id="{F225534E-0660-DE3B-E531-5B2B677114EB}"/>
                  </a:ext>
                </a:extLst>
              </p:cNvPr>
              <p:cNvSpPr/>
              <p:nvPr/>
            </p:nvSpPr>
            <p:spPr>
              <a:xfrm>
                <a:off x="3943034" y="1684782"/>
                <a:ext cx="1321917" cy="4434840"/>
              </a:xfrm>
              <a:prstGeom prst="rect">
                <a:avLst/>
              </a:prstGeom>
              <a:solidFill>
                <a:srgbClr val="7030A0">
                  <a:alpha val="5000"/>
                </a:srgbClr>
              </a:solidFill>
              <a:ln w="19051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 anchorCtr="1">
                <a:noAutofit/>
              </a:bodyPr>
              <a:lstStyle/>
              <a:p>
                <a:pPr algn="ctr"/>
                <a:endParaRPr lang="en-US" sz="2400" dirty="0">
                  <a:solidFill>
                    <a:srgbClr val="7030A0"/>
                  </a:solidFill>
                </a:endParaRP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sockL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:endParaRPr lang="en-US" sz="2400" dirty="0">
                  <a:solidFill>
                    <a:srgbClr val="7030A0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sz="2400" dirty="0" err="1">
                    <a:solidFill>
                      <a:srgbClr val="7030A0"/>
                    </a:solidFill>
                  </a:rPr>
                  <a:t>bareL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 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bareL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bareR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sz="2400" dirty="0" err="1">
                    <a:solidFill>
                      <a:srgbClr val="7030A0"/>
                    </a:solidFill>
                  </a:rPr>
                  <a:t>bareR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 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  <a:p>
                <a:pPr algn="ctr"/>
                <a:r>
                  <a:rPr lang="en-US" sz="2400" dirty="0" err="1">
                    <a:solidFill>
                      <a:srgbClr val="7030A0"/>
                    </a:solidFill>
                  </a:rPr>
                  <a:t>sockR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1" name="Rectángulo 205">
                <a:extLst>
                  <a:ext uri="{FF2B5EF4-FFF2-40B4-BE49-F238E27FC236}">
                    <a16:creationId xmlns:a16="http://schemas.microsoft.com/office/drawing/2014/main" id="{F225534E-0660-DE3B-E531-5B2B677114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3034" y="1684782"/>
                <a:ext cx="1321917" cy="4434840"/>
              </a:xfrm>
              <a:prstGeom prst="rect">
                <a:avLst/>
              </a:prstGeom>
              <a:blipFill>
                <a:blip r:embed="rId8"/>
                <a:stretch>
                  <a:fillRect r="-8636"/>
                </a:stretch>
              </a:blipFill>
              <a:ln w="19051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Rectángulo 195">
            <a:extLst>
              <a:ext uri="{FF2B5EF4-FFF2-40B4-BE49-F238E27FC236}">
                <a16:creationId xmlns:a16="http://schemas.microsoft.com/office/drawing/2014/main" id="{0DC54CAA-E248-E100-6BD3-B7FA1291273A}"/>
              </a:ext>
            </a:extLst>
          </p:cNvPr>
          <p:cNvSpPr/>
          <p:nvPr/>
        </p:nvSpPr>
        <p:spPr>
          <a:xfrm>
            <a:off x="598483" y="1684782"/>
            <a:ext cx="1325880" cy="4434840"/>
          </a:xfrm>
          <a:prstGeom prst="rect">
            <a:avLst/>
          </a:prstGeom>
          <a:solidFill>
            <a:srgbClr val="7030A0">
              <a:alpha val="5000"/>
            </a:srgbClr>
          </a:solidFill>
          <a:ln w="19051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endParaRPr lang="en-US" sz="2400" dirty="0">
              <a:solidFill>
                <a:srgbClr val="7030A0"/>
              </a:solidFill>
            </a:endParaRPr>
          </a:p>
          <a:p>
            <a:pPr algn="ctr"/>
            <a:r>
              <a:rPr lang="en-US" sz="2400" dirty="0" err="1">
                <a:solidFill>
                  <a:srgbClr val="7030A0"/>
                </a:solidFill>
              </a:rPr>
              <a:t>bareL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  <a:p>
            <a:pPr algn="ctr"/>
            <a:r>
              <a:rPr lang="en-US" sz="2400" dirty="0" err="1">
                <a:solidFill>
                  <a:srgbClr val="7030A0"/>
                </a:solidFill>
              </a:rPr>
              <a:t>bareR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7030A0"/>
              </a:solidFill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5065EDE-F65C-9D78-EAEF-FFA7D3442D4E}"/>
              </a:ext>
            </a:extLst>
          </p:cNvPr>
          <p:cNvGrpSpPr/>
          <p:nvPr/>
        </p:nvGrpSpPr>
        <p:grpSpPr>
          <a:xfrm>
            <a:off x="1807468" y="3630936"/>
            <a:ext cx="2227945" cy="219456"/>
            <a:chOff x="7567844" y="3984077"/>
            <a:chExt cx="2047512" cy="205956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2E6D5D55-5E20-05C5-DB6E-6241B1987FC9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4091949"/>
              <a:ext cx="2047512" cy="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1E45E16B-8145-E096-323B-04B4E72DB4C8}"/>
                </a:ext>
              </a:extLst>
            </p:cNvPr>
            <p:cNvSpPr/>
            <p:nvPr/>
          </p:nvSpPr>
          <p:spPr>
            <a:xfrm>
              <a:off x="8541320" y="3984077"/>
              <a:ext cx="168069" cy="20595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3E29F232-3699-8FD2-271F-6CC352937AD9}"/>
              </a:ext>
            </a:extLst>
          </p:cNvPr>
          <p:cNvCxnSpPr>
            <a:cxnSpLocks/>
          </p:cNvCxnSpPr>
          <p:nvPr/>
        </p:nvCxnSpPr>
        <p:spPr>
          <a:xfrm flipV="1">
            <a:off x="1743026" y="3085911"/>
            <a:ext cx="585904" cy="582845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F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5421A98F-6F4F-0BDF-F68C-B6B5209E0265}"/>
              </a:ext>
            </a:extLst>
          </p:cNvPr>
          <p:cNvCxnSpPr>
            <a:cxnSpLocks/>
          </p:cNvCxnSpPr>
          <p:nvPr/>
        </p:nvCxnSpPr>
        <p:spPr>
          <a:xfrm flipV="1">
            <a:off x="3568965" y="2747903"/>
            <a:ext cx="550644" cy="191415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F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0DF6BA66-1C77-591F-C195-048618CA43B9}"/>
              </a:ext>
            </a:extLst>
          </p:cNvPr>
          <p:cNvCxnSpPr>
            <a:cxnSpLocks/>
          </p:cNvCxnSpPr>
          <p:nvPr/>
        </p:nvCxnSpPr>
        <p:spPr>
          <a:xfrm>
            <a:off x="1775958" y="4190147"/>
            <a:ext cx="561350" cy="557877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AB7CDEA-4A67-7381-637A-FCFB5B8B383D}"/>
              </a:ext>
            </a:extLst>
          </p:cNvPr>
          <p:cNvCxnSpPr>
            <a:cxnSpLocks/>
          </p:cNvCxnSpPr>
          <p:nvPr/>
        </p:nvCxnSpPr>
        <p:spPr>
          <a:xfrm>
            <a:off x="3616704" y="4847315"/>
            <a:ext cx="491721" cy="269790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CuadroTexto 273">
            <a:extLst>
              <a:ext uri="{FF2B5EF4-FFF2-40B4-BE49-F238E27FC236}">
                <a16:creationId xmlns:a16="http://schemas.microsoft.com/office/drawing/2014/main" id="{B38BD377-427B-9ED7-8C95-96BE4CFF93CC}"/>
              </a:ext>
            </a:extLst>
          </p:cNvPr>
          <p:cNvSpPr txBox="1"/>
          <p:nvPr/>
        </p:nvSpPr>
        <p:spPr>
          <a:xfrm>
            <a:off x="5645594" y="5383191"/>
            <a:ext cx="1396536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rgbClr val="00B050"/>
                </a:solidFill>
              </a:rPr>
              <a:t>putShoeR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77" name="CuadroTexto 259">
            <a:extLst>
              <a:ext uri="{FF2B5EF4-FFF2-40B4-BE49-F238E27FC236}">
                <a16:creationId xmlns:a16="http://schemas.microsoft.com/office/drawing/2014/main" id="{CCF402A0-6B61-B347-A06F-A485405EEAB4}"/>
              </a:ext>
            </a:extLst>
          </p:cNvPr>
          <p:cNvSpPr txBox="1"/>
          <p:nvPr/>
        </p:nvSpPr>
        <p:spPr>
          <a:xfrm>
            <a:off x="5648882" y="2010148"/>
            <a:ext cx="1359668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rgbClr val="D60093"/>
                </a:solidFill>
              </a:rPr>
              <a:t>putShoeL</a:t>
            </a:r>
            <a:endParaRPr lang="en-US" sz="2400" dirty="0">
              <a:solidFill>
                <a:srgbClr val="D60093"/>
              </a:solidFill>
            </a:endParaRP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4DEA108D-0C1D-71E0-AC1D-73453F2A4781}"/>
              </a:ext>
            </a:extLst>
          </p:cNvPr>
          <p:cNvCxnSpPr>
            <a:cxnSpLocks/>
            <a:endCxn id="76" idx="1"/>
          </p:cNvCxnSpPr>
          <p:nvPr/>
        </p:nvCxnSpPr>
        <p:spPr>
          <a:xfrm>
            <a:off x="5175122" y="5253214"/>
            <a:ext cx="470472" cy="360810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5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32E01421-4A9A-304E-6517-A2F41B64FDA8}"/>
              </a:ext>
            </a:extLst>
          </p:cNvPr>
          <p:cNvCxnSpPr>
            <a:cxnSpLocks/>
            <a:endCxn id="77" idx="1"/>
          </p:cNvCxnSpPr>
          <p:nvPr/>
        </p:nvCxnSpPr>
        <p:spPr>
          <a:xfrm flipV="1">
            <a:off x="5149836" y="2240981"/>
            <a:ext cx="499046" cy="329946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D60093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B2C195C8-34C4-BD16-B062-80C257860A1A}"/>
              </a:ext>
            </a:extLst>
          </p:cNvPr>
          <p:cNvCxnSpPr>
            <a:cxnSpLocks/>
          </p:cNvCxnSpPr>
          <p:nvPr/>
        </p:nvCxnSpPr>
        <p:spPr>
          <a:xfrm>
            <a:off x="3568965" y="2939318"/>
            <a:ext cx="514526" cy="362294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F0"/>
            </a:solidFill>
            <a:prstDash val="soli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07510D0A-B3D9-32C0-AA7F-A016F26F96B0}"/>
              </a:ext>
            </a:extLst>
          </p:cNvPr>
          <p:cNvCxnSpPr>
            <a:cxnSpLocks/>
          </p:cNvCxnSpPr>
          <p:nvPr/>
        </p:nvCxnSpPr>
        <p:spPr>
          <a:xfrm flipV="1">
            <a:off x="3616704" y="4598283"/>
            <a:ext cx="465464" cy="249032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accent2"/>
            </a:solidFill>
            <a:prstDash val="soli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CuadroTexto 319">
            <a:extLst>
              <a:ext uri="{FF2B5EF4-FFF2-40B4-BE49-F238E27FC236}">
                <a16:creationId xmlns:a16="http://schemas.microsoft.com/office/drawing/2014/main" id="{0EA3958B-2A4D-D63F-7B36-47B9B5F0264F}"/>
              </a:ext>
            </a:extLst>
          </p:cNvPr>
          <p:cNvSpPr txBox="1"/>
          <p:nvPr/>
        </p:nvSpPr>
        <p:spPr>
          <a:xfrm>
            <a:off x="5229454" y="3672096"/>
            <a:ext cx="83227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chemeClr val="bg1">
                    <a:lumMod val="65000"/>
                  </a:schemeClr>
                </a:solidFill>
              </a:rPr>
              <a:t>noop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5" name="CuadroTexto 273">
            <a:extLst>
              <a:ext uri="{FF2B5EF4-FFF2-40B4-BE49-F238E27FC236}">
                <a16:creationId xmlns:a16="http://schemas.microsoft.com/office/drawing/2014/main" id="{7BF1EB56-2E56-1AAE-8012-31D791DAF69A}"/>
              </a:ext>
            </a:extLst>
          </p:cNvPr>
          <p:cNvSpPr txBox="1"/>
          <p:nvPr/>
        </p:nvSpPr>
        <p:spPr>
          <a:xfrm>
            <a:off x="5681111" y="4598283"/>
            <a:ext cx="135004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chemeClr val="accent2"/>
                </a:solidFill>
              </a:rPr>
              <a:t>putSockR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86" name="CuadroTexto 259">
            <a:extLst>
              <a:ext uri="{FF2B5EF4-FFF2-40B4-BE49-F238E27FC236}">
                <a16:creationId xmlns:a16="http://schemas.microsoft.com/office/drawing/2014/main" id="{40429275-7D0F-1CF7-F3D5-B447CD43C08F}"/>
              </a:ext>
            </a:extLst>
          </p:cNvPr>
          <p:cNvSpPr txBox="1"/>
          <p:nvPr/>
        </p:nvSpPr>
        <p:spPr>
          <a:xfrm>
            <a:off x="5694734" y="2713034"/>
            <a:ext cx="1313181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rgbClr val="00B0F0"/>
                </a:solidFill>
              </a:rPr>
              <a:t>putSockL</a:t>
            </a:r>
            <a:endParaRPr lang="en-US" sz="2400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ángulo 205">
                <a:extLst>
                  <a:ext uri="{FF2B5EF4-FFF2-40B4-BE49-F238E27FC236}">
                    <a16:creationId xmlns:a16="http://schemas.microsoft.com/office/drawing/2014/main" id="{91FE2150-F45B-C470-03DB-CA19079B7E9B}"/>
                  </a:ext>
                </a:extLst>
              </p:cNvPr>
              <p:cNvSpPr/>
              <p:nvPr/>
            </p:nvSpPr>
            <p:spPr>
              <a:xfrm>
                <a:off x="7361409" y="1684782"/>
                <a:ext cx="1325880" cy="4434840"/>
              </a:xfrm>
              <a:prstGeom prst="rect">
                <a:avLst/>
              </a:prstGeom>
              <a:solidFill>
                <a:srgbClr val="7030A0">
                  <a:alpha val="5000"/>
                </a:srgbClr>
              </a:solidFill>
              <a:ln w="19051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 anchorCtr="1">
                <a:noAutofit/>
              </a:bodyPr>
              <a:lstStyle/>
              <a:p>
                <a:pPr algn="ctr"/>
                <a:r>
                  <a:rPr lang="en-US" sz="2400" b="1" dirty="0">
                    <a:solidFill>
                      <a:srgbClr val="7030A0"/>
                    </a:solidFill>
                  </a:rPr>
                  <a:t>  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shoeL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sz="2400" dirty="0" err="1">
                    <a:solidFill>
                      <a:srgbClr val="7030A0"/>
                    </a:solidFill>
                  </a:rPr>
                  <a:t>sockL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 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sockL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:endParaRPr lang="en-US" sz="2400" dirty="0">
                  <a:solidFill>
                    <a:srgbClr val="7030A0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sz="2400" dirty="0" err="1">
                    <a:solidFill>
                      <a:srgbClr val="7030A0"/>
                    </a:solidFill>
                  </a:rPr>
                  <a:t>bareL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 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bareL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bareR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sz="2400" dirty="0" err="1">
                    <a:solidFill>
                      <a:srgbClr val="7030A0"/>
                    </a:solidFill>
                  </a:rPr>
                  <a:t>bareR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 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sockR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sz="2400" dirty="0" err="1">
                    <a:solidFill>
                      <a:srgbClr val="7030A0"/>
                    </a:solidFill>
                  </a:rPr>
                  <a:t>sockR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 </a:t>
                </a:r>
              </a:p>
              <a:p>
                <a:pPr algn="ctr"/>
                <a:r>
                  <a:rPr lang="en-US" sz="2400" b="1" dirty="0">
                    <a:solidFill>
                      <a:srgbClr val="7030A0"/>
                    </a:solidFill>
                  </a:rPr>
                  <a:t>  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shoeR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()</a:t>
                </a:r>
              </a:p>
            </p:txBody>
          </p:sp>
        </mc:Choice>
        <mc:Fallback xmlns="">
          <p:sp>
            <p:nvSpPr>
              <p:cNvPr id="87" name="Rectángulo 205">
                <a:extLst>
                  <a:ext uri="{FF2B5EF4-FFF2-40B4-BE49-F238E27FC236}">
                    <a16:creationId xmlns:a16="http://schemas.microsoft.com/office/drawing/2014/main" id="{91FE2150-F45B-C470-03DB-CA19079B7E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1409" y="1684782"/>
                <a:ext cx="1325880" cy="4434840"/>
              </a:xfrm>
              <a:prstGeom prst="rect">
                <a:avLst/>
              </a:prstGeom>
              <a:blipFill>
                <a:blip r:embed="rId9"/>
                <a:stretch>
                  <a:fillRect t="-1368" r="-8636" b="-3420"/>
                </a:stretch>
              </a:blipFill>
              <a:ln w="19051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8" name="Group 87">
            <a:extLst>
              <a:ext uri="{FF2B5EF4-FFF2-40B4-BE49-F238E27FC236}">
                <a16:creationId xmlns:a16="http://schemas.microsoft.com/office/drawing/2014/main" id="{54AE57A3-9377-93B9-EE20-CA96F3BD59D1}"/>
              </a:ext>
            </a:extLst>
          </p:cNvPr>
          <p:cNvGrpSpPr/>
          <p:nvPr/>
        </p:nvGrpSpPr>
        <p:grpSpPr>
          <a:xfrm>
            <a:off x="5181100" y="3630936"/>
            <a:ext cx="2314279" cy="219456"/>
            <a:chOff x="7567844" y="3984077"/>
            <a:chExt cx="2126855" cy="205956"/>
          </a:xfrm>
        </p:grpSpPr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74C13AF-1F58-B9D9-AC09-DC2368906B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67844" y="4087055"/>
              <a:ext cx="2126855" cy="4894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73E659D0-04DD-0765-A63E-3B920A0FDFDD}"/>
                </a:ext>
              </a:extLst>
            </p:cNvPr>
            <p:cNvSpPr/>
            <p:nvPr/>
          </p:nvSpPr>
          <p:spPr>
            <a:xfrm>
              <a:off x="8541320" y="3984077"/>
              <a:ext cx="168069" cy="20595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2E5BB136-F6F2-88D2-5DB4-2E14170EC130}"/>
              </a:ext>
            </a:extLst>
          </p:cNvPr>
          <p:cNvCxnSpPr>
            <a:cxnSpLocks/>
            <a:stCxn id="86" idx="3"/>
          </p:cNvCxnSpPr>
          <p:nvPr/>
        </p:nvCxnSpPr>
        <p:spPr>
          <a:xfrm flipV="1">
            <a:off x="7007915" y="2723986"/>
            <a:ext cx="536248" cy="219881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F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2FF3421-03F0-FBB8-3AF6-F373F74F49FC}"/>
              </a:ext>
            </a:extLst>
          </p:cNvPr>
          <p:cNvGrpSpPr/>
          <p:nvPr/>
        </p:nvGrpSpPr>
        <p:grpSpPr>
          <a:xfrm>
            <a:off x="5181101" y="4003255"/>
            <a:ext cx="2314277" cy="219456"/>
            <a:chOff x="7567844" y="3653334"/>
            <a:chExt cx="2126853" cy="205956"/>
          </a:xfrm>
        </p:grpSpPr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A384CCB4-1E1E-9301-1D95-6592D3FF33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67844" y="3756312"/>
              <a:ext cx="2126853" cy="4894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1B56E78F-EA15-6165-50FF-3F46E877D018}"/>
                </a:ext>
              </a:extLst>
            </p:cNvPr>
            <p:cNvSpPr/>
            <p:nvPr/>
          </p:nvSpPr>
          <p:spPr>
            <a:xfrm>
              <a:off x="8541320" y="3653334"/>
              <a:ext cx="168069" cy="20595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83B76677-D541-1ACD-0E92-CB17A8FE5A09}"/>
              </a:ext>
            </a:extLst>
          </p:cNvPr>
          <p:cNvCxnSpPr>
            <a:cxnSpLocks/>
            <a:stCxn id="85" idx="3"/>
          </p:cNvCxnSpPr>
          <p:nvPr/>
        </p:nvCxnSpPr>
        <p:spPr>
          <a:xfrm>
            <a:off x="7031160" y="4829116"/>
            <a:ext cx="479955" cy="287989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EAE5265A-1974-0E40-1761-907B5ADF9C80}"/>
              </a:ext>
            </a:extLst>
          </p:cNvPr>
          <p:cNvCxnSpPr>
            <a:cxnSpLocks/>
            <a:stCxn id="86" idx="3"/>
          </p:cNvCxnSpPr>
          <p:nvPr/>
        </p:nvCxnSpPr>
        <p:spPr>
          <a:xfrm>
            <a:off x="7007915" y="2943867"/>
            <a:ext cx="503200" cy="373461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F0"/>
            </a:solidFill>
            <a:prstDash val="soli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29DF3C5F-F717-4E0D-22C6-262F19C38D70}"/>
              </a:ext>
            </a:extLst>
          </p:cNvPr>
          <p:cNvCxnSpPr>
            <a:cxnSpLocks/>
            <a:stCxn id="85" idx="3"/>
          </p:cNvCxnSpPr>
          <p:nvPr/>
        </p:nvCxnSpPr>
        <p:spPr>
          <a:xfrm flipV="1">
            <a:off x="7031160" y="4598283"/>
            <a:ext cx="464218" cy="230833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accent2"/>
            </a:solidFill>
            <a:prstDash val="soli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594A9BE9-7CEC-D3DA-3F16-61D0DD60E4D5}"/>
              </a:ext>
            </a:extLst>
          </p:cNvPr>
          <p:cNvCxnSpPr>
            <a:cxnSpLocks/>
            <a:stCxn id="77" idx="3"/>
          </p:cNvCxnSpPr>
          <p:nvPr/>
        </p:nvCxnSpPr>
        <p:spPr>
          <a:xfrm flipV="1">
            <a:off x="7008550" y="1955141"/>
            <a:ext cx="486831" cy="285840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D60093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E84BCF4C-9F0B-D72F-2A78-4BBE80E6FC9A}"/>
              </a:ext>
            </a:extLst>
          </p:cNvPr>
          <p:cNvCxnSpPr>
            <a:cxnSpLocks/>
            <a:stCxn id="77" idx="3"/>
          </p:cNvCxnSpPr>
          <p:nvPr/>
        </p:nvCxnSpPr>
        <p:spPr>
          <a:xfrm>
            <a:off x="7008550" y="2240981"/>
            <a:ext cx="383931" cy="7506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D60093"/>
            </a:solidFill>
            <a:prstDash val="soli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4A37AA40-F432-64D3-28EC-2EE2C36F3036}"/>
              </a:ext>
            </a:extLst>
          </p:cNvPr>
          <p:cNvCxnSpPr>
            <a:cxnSpLocks/>
            <a:stCxn id="76" idx="3"/>
          </p:cNvCxnSpPr>
          <p:nvPr/>
        </p:nvCxnSpPr>
        <p:spPr>
          <a:xfrm>
            <a:off x="7042130" y="5614024"/>
            <a:ext cx="453251" cy="278001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5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635E91EC-5790-5229-31A5-D39227D37417}"/>
              </a:ext>
            </a:extLst>
          </p:cNvPr>
          <p:cNvCxnSpPr>
            <a:cxnSpLocks/>
            <a:stCxn id="76" idx="3"/>
          </p:cNvCxnSpPr>
          <p:nvPr/>
        </p:nvCxnSpPr>
        <p:spPr>
          <a:xfrm>
            <a:off x="7042130" y="5614024"/>
            <a:ext cx="319279" cy="0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50"/>
            </a:solidFill>
            <a:prstDash val="soli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DD4B85A1-3D31-7591-6C83-5AE3D4EA7C64}"/>
              </a:ext>
            </a:extLst>
          </p:cNvPr>
          <p:cNvGrpSpPr/>
          <p:nvPr/>
        </p:nvGrpSpPr>
        <p:grpSpPr>
          <a:xfrm>
            <a:off x="5175122" y="5092902"/>
            <a:ext cx="2377457" cy="219456"/>
            <a:chOff x="7567844" y="3948321"/>
            <a:chExt cx="2184916" cy="205956"/>
          </a:xfrm>
        </p:grpSpPr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C343D8BA-749E-3DB2-6849-F54A4925DB6F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4056193"/>
              <a:ext cx="2184916" cy="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E083174B-8DE0-BB54-1F20-2A0A2276AE39}"/>
                </a:ext>
              </a:extLst>
            </p:cNvPr>
            <p:cNvSpPr/>
            <p:nvPr/>
          </p:nvSpPr>
          <p:spPr>
            <a:xfrm>
              <a:off x="8541320" y="3948321"/>
              <a:ext cx="168069" cy="20595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6177C9D5-A682-16E5-8BE0-8EE8B8067020}"/>
              </a:ext>
            </a:extLst>
          </p:cNvPr>
          <p:cNvCxnSpPr>
            <a:cxnSpLocks/>
          </p:cNvCxnSpPr>
          <p:nvPr/>
        </p:nvCxnSpPr>
        <p:spPr>
          <a:xfrm>
            <a:off x="5182711" y="3385212"/>
            <a:ext cx="2209767" cy="7308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bg1">
                <a:lumMod val="6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24E966AE-53B7-68D9-3291-A1A2F263EB4F}"/>
              </a:ext>
            </a:extLst>
          </p:cNvPr>
          <p:cNvSpPr/>
          <p:nvPr/>
        </p:nvSpPr>
        <p:spPr>
          <a:xfrm>
            <a:off x="6241971" y="3270288"/>
            <a:ext cx="182880" cy="21945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14B2D601-AF8A-DDC5-92A1-3F0695B92A5F}"/>
              </a:ext>
            </a:extLst>
          </p:cNvPr>
          <p:cNvCxnSpPr>
            <a:cxnSpLocks/>
          </p:cNvCxnSpPr>
          <p:nvPr/>
        </p:nvCxnSpPr>
        <p:spPr>
          <a:xfrm>
            <a:off x="5182711" y="4478718"/>
            <a:ext cx="2209767" cy="7308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bg1">
                <a:lumMod val="6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7037B5EF-1B44-BE67-3B33-4D4E581462D8}"/>
              </a:ext>
            </a:extLst>
          </p:cNvPr>
          <p:cNvSpPr/>
          <p:nvPr/>
        </p:nvSpPr>
        <p:spPr>
          <a:xfrm>
            <a:off x="6241971" y="4363794"/>
            <a:ext cx="182880" cy="21945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1FAE68E4-1443-4CD3-B551-C99B7AF847B9}"/>
              </a:ext>
            </a:extLst>
          </p:cNvPr>
          <p:cNvCxnSpPr>
            <a:cxnSpLocks/>
          </p:cNvCxnSpPr>
          <p:nvPr/>
        </p:nvCxnSpPr>
        <p:spPr>
          <a:xfrm>
            <a:off x="5160841" y="4208938"/>
            <a:ext cx="588002" cy="505809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E42EA1FA-63D6-6D2F-5F6C-E530CF29875F}"/>
              </a:ext>
            </a:extLst>
          </p:cNvPr>
          <p:cNvCxnSpPr>
            <a:cxnSpLocks/>
          </p:cNvCxnSpPr>
          <p:nvPr/>
        </p:nvCxnSpPr>
        <p:spPr>
          <a:xfrm flipV="1">
            <a:off x="5127248" y="3107229"/>
            <a:ext cx="604927" cy="561527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F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2D1BBF34-A771-0E72-4CD3-C6283F3B8920}"/>
              </a:ext>
            </a:extLst>
          </p:cNvPr>
          <p:cNvGrpSpPr/>
          <p:nvPr/>
        </p:nvGrpSpPr>
        <p:grpSpPr>
          <a:xfrm>
            <a:off x="5182711" y="2531914"/>
            <a:ext cx="2377457" cy="219456"/>
            <a:chOff x="7567844" y="3948321"/>
            <a:chExt cx="2184916" cy="205956"/>
          </a:xfrm>
        </p:grpSpPr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7B49F995-D592-F574-5B5B-3A01510AECD9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4056193"/>
              <a:ext cx="2184916" cy="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E625D0F6-212F-CE63-B2AE-FA9AA9AC107D}"/>
                </a:ext>
              </a:extLst>
            </p:cNvPr>
            <p:cNvSpPr/>
            <p:nvPr/>
          </p:nvSpPr>
          <p:spPr>
            <a:xfrm>
              <a:off x="8541320" y="3948321"/>
              <a:ext cx="168069" cy="20595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78DF7749-C1A4-3D22-3E48-0F7689D3754C}"/>
              </a:ext>
            </a:extLst>
          </p:cNvPr>
          <p:cNvGrpSpPr/>
          <p:nvPr/>
        </p:nvGrpSpPr>
        <p:grpSpPr>
          <a:xfrm>
            <a:off x="1807467" y="4003255"/>
            <a:ext cx="2227947" cy="219456"/>
            <a:chOff x="7567844" y="3653334"/>
            <a:chExt cx="2047514" cy="205956"/>
          </a:xfrm>
        </p:grpSpPr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41FADF04-6123-9035-BD28-0089703E2101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3761206"/>
              <a:ext cx="2047514" cy="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3C0D0DDF-FD3B-EB92-6232-B0C190D51F40}"/>
                </a:ext>
              </a:extLst>
            </p:cNvPr>
            <p:cNvSpPr/>
            <p:nvPr/>
          </p:nvSpPr>
          <p:spPr>
            <a:xfrm>
              <a:off x="8541320" y="3653334"/>
              <a:ext cx="168069" cy="20595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761435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3A3D4-B6FD-D9DC-7C25-A2975A665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Planning Graph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31B057-AF0B-E145-4C89-5F4B03DCEC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598762" cy="2039539"/>
              </a:xfrm>
            </p:spPr>
            <p:txBody>
              <a:bodyPr/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Search</a:t>
                </a:r>
                <a:r>
                  <a:rPr lang="en-US" dirty="0"/>
                  <a:t> for solution. Does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contain all goal propositions, </a:t>
                </a:r>
                <a:r>
                  <a:rPr lang="en-US" b="1" dirty="0" err="1">
                    <a:solidFill>
                      <a:srgbClr val="7030A0"/>
                    </a:solidFill>
                  </a:rPr>
                  <a:t>shoeL</a:t>
                </a:r>
                <a:r>
                  <a:rPr lang="en-US" b="1" dirty="0">
                    <a:solidFill>
                      <a:srgbClr val="7030A0"/>
                    </a:solidFill>
                  </a:rPr>
                  <a:t>()</a:t>
                </a:r>
                <a:r>
                  <a:rPr lang="en-US" dirty="0"/>
                  <a:t>, </a:t>
                </a:r>
                <a:r>
                  <a:rPr lang="en-US" b="1" dirty="0" err="1">
                    <a:solidFill>
                      <a:srgbClr val="7030A0"/>
                    </a:solidFill>
                  </a:rPr>
                  <a:t>shoeR</a:t>
                </a:r>
                <a:r>
                  <a:rPr lang="en-US" b="1" dirty="0">
                    <a:solidFill>
                      <a:srgbClr val="7030A0"/>
                    </a:solidFill>
                  </a:rPr>
                  <a:t>()</a:t>
                </a:r>
                <a:r>
                  <a:rPr lang="en-US" dirty="0"/>
                  <a:t>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31B057-AF0B-E145-4C89-5F4B03DCEC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598762" cy="2039539"/>
              </a:xfrm>
              <a:blipFill>
                <a:blip r:embed="rId2"/>
                <a:stretch>
                  <a:fillRect l="-1104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BEA90527-F5A4-BB97-F57C-5BA714E873BF}"/>
              </a:ext>
            </a:extLst>
          </p:cNvPr>
          <p:cNvSpPr txBox="1"/>
          <p:nvPr/>
        </p:nvSpPr>
        <p:spPr>
          <a:xfrm>
            <a:off x="9057294" y="1591372"/>
            <a:ext cx="295332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Yes, but</a:t>
            </a:r>
          </a:p>
          <a:p>
            <a:r>
              <a:rPr lang="en-US" sz="2800" dirty="0"/>
              <a:t>....is this ok??</a:t>
            </a:r>
          </a:p>
          <a:p>
            <a:endParaRPr lang="en-US" sz="2800" dirty="0"/>
          </a:p>
          <a:p>
            <a:r>
              <a:rPr lang="en-US" sz="2800" dirty="0"/>
              <a:t>Maybe </a:t>
            </a:r>
            <a:r>
              <a:rPr lang="en-US" sz="2800" dirty="0">
                <a:sym typeface="Wingdings" panose="05000000000000000000" pitchFamily="2" charset="2"/>
              </a:rPr>
              <a:t></a:t>
            </a:r>
          </a:p>
          <a:p>
            <a:endParaRPr lang="en-US" sz="2800" dirty="0">
              <a:sym typeface="Wingdings" panose="05000000000000000000" pitchFamily="2" charset="2"/>
            </a:endParaRPr>
          </a:p>
          <a:p>
            <a:r>
              <a:rPr lang="en-US" sz="2800" dirty="0">
                <a:sym typeface="Wingdings" panose="05000000000000000000" pitchFamily="2" charset="2"/>
              </a:rPr>
              <a:t>We need to check that we can actually take the subset of actions that lead us the goal proposition</a:t>
            </a:r>
            <a:endParaRPr lang="en-US" sz="2800" dirty="0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8FF42AFA-7018-7587-2B12-A7D3EE039433}"/>
              </a:ext>
            </a:extLst>
          </p:cNvPr>
          <p:cNvGrpSpPr/>
          <p:nvPr/>
        </p:nvGrpSpPr>
        <p:grpSpPr>
          <a:xfrm>
            <a:off x="598483" y="1684782"/>
            <a:ext cx="8088806" cy="5031071"/>
            <a:chOff x="598483" y="1684782"/>
            <a:chExt cx="8088806" cy="503107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CuadroTexto 401">
                  <a:extLst>
                    <a:ext uri="{FF2B5EF4-FFF2-40B4-BE49-F238E27FC236}">
                      <a16:creationId xmlns:a16="http://schemas.microsoft.com/office/drawing/2014/main" id="{602639BC-8445-30C5-E287-57A2143EA833}"/>
                    </a:ext>
                  </a:extLst>
                </p:cNvPr>
                <p:cNvSpPr txBox="1"/>
                <p:nvPr/>
              </p:nvSpPr>
              <p:spPr>
                <a:xfrm>
                  <a:off x="1005557" y="6131076"/>
                  <a:ext cx="667812" cy="584775"/>
                </a:xfrm>
                <a:prstGeom prst="rect">
                  <a:avLst/>
                </a:prstGeom>
                <a:noFill/>
              </p:spPr>
              <p:txBody>
                <a:bodyPr wrap="none" rtlCol="0" anchor="ctr" anchorCtr="1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32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CuadroTexto 401">
                  <a:extLst>
                    <a:ext uri="{FF2B5EF4-FFF2-40B4-BE49-F238E27FC236}">
                      <a16:creationId xmlns:a16="http://schemas.microsoft.com/office/drawing/2014/main" id="{602639BC-8445-30C5-E287-57A2143EA83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5557" y="6131076"/>
                  <a:ext cx="667812" cy="58477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CuadroTexto 401">
                  <a:extLst>
                    <a:ext uri="{FF2B5EF4-FFF2-40B4-BE49-F238E27FC236}">
                      <a16:creationId xmlns:a16="http://schemas.microsoft.com/office/drawing/2014/main" id="{F80E1AA5-ADCB-5119-A5AB-BA406CF25CF7}"/>
                    </a:ext>
                  </a:extLst>
                </p:cNvPr>
                <p:cNvSpPr txBox="1"/>
                <p:nvPr/>
              </p:nvSpPr>
              <p:spPr>
                <a:xfrm>
                  <a:off x="4379193" y="6131078"/>
                  <a:ext cx="667812" cy="584775"/>
                </a:xfrm>
                <a:prstGeom prst="rect">
                  <a:avLst/>
                </a:prstGeom>
                <a:noFill/>
              </p:spPr>
              <p:txBody>
                <a:bodyPr wrap="none" rtlCol="0" anchor="ctr" anchorCtr="1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32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27" name="CuadroTexto 401">
                  <a:extLst>
                    <a:ext uri="{FF2B5EF4-FFF2-40B4-BE49-F238E27FC236}">
                      <a16:creationId xmlns:a16="http://schemas.microsoft.com/office/drawing/2014/main" id="{F80E1AA5-ADCB-5119-A5AB-BA406CF25CF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79193" y="6131078"/>
                  <a:ext cx="667812" cy="58477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CuadroTexto 401">
                  <a:extLst>
                    <a:ext uri="{FF2B5EF4-FFF2-40B4-BE49-F238E27FC236}">
                      <a16:creationId xmlns:a16="http://schemas.microsoft.com/office/drawing/2014/main" id="{8B75CC6B-5A6B-396F-0D28-B80773D06006}"/>
                    </a:ext>
                  </a:extLst>
                </p:cNvPr>
                <p:cNvSpPr txBox="1"/>
                <p:nvPr/>
              </p:nvSpPr>
              <p:spPr>
                <a:xfrm>
                  <a:off x="2709987" y="6131077"/>
                  <a:ext cx="727507" cy="584775"/>
                </a:xfrm>
                <a:prstGeom prst="rect">
                  <a:avLst/>
                </a:prstGeom>
                <a:noFill/>
              </p:spPr>
              <p:txBody>
                <a:bodyPr wrap="none" rtlCol="0" anchor="ctr" anchorCtr="1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32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CuadroTexto 401">
                  <a:extLst>
                    <a:ext uri="{FF2B5EF4-FFF2-40B4-BE49-F238E27FC236}">
                      <a16:creationId xmlns:a16="http://schemas.microsoft.com/office/drawing/2014/main" id="{8B75CC6B-5A6B-396F-0D28-B80773D0600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09987" y="6131077"/>
                  <a:ext cx="727507" cy="58477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CuadroTexto 401">
                  <a:extLst>
                    <a:ext uri="{FF2B5EF4-FFF2-40B4-BE49-F238E27FC236}">
                      <a16:creationId xmlns:a16="http://schemas.microsoft.com/office/drawing/2014/main" id="{33A455BD-9FFC-4863-1F8A-F96FD0EB9FB2}"/>
                    </a:ext>
                  </a:extLst>
                </p:cNvPr>
                <p:cNvSpPr txBox="1"/>
                <p:nvPr/>
              </p:nvSpPr>
              <p:spPr>
                <a:xfrm>
                  <a:off x="7752829" y="6131078"/>
                  <a:ext cx="667812" cy="584775"/>
                </a:xfrm>
                <a:prstGeom prst="rect">
                  <a:avLst/>
                </a:prstGeom>
                <a:noFill/>
              </p:spPr>
              <p:txBody>
                <a:bodyPr wrap="none" rtlCol="0" anchor="ctr" anchorCtr="1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32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CuadroTexto 401">
                  <a:extLst>
                    <a:ext uri="{FF2B5EF4-FFF2-40B4-BE49-F238E27FC236}">
                      <a16:creationId xmlns:a16="http://schemas.microsoft.com/office/drawing/2014/main" id="{33A455BD-9FFC-4863-1F8A-F96FD0EB9FB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52829" y="6131078"/>
                  <a:ext cx="667812" cy="58477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CuadroTexto 401">
                  <a:extLst>
                    <a:ext uri="{FF2B5EF4-FFF2-40B4-BE49-F238E27FC236}">
                      <a16:creationId xmlns:a16="http://schemas.microsoft.com/office/drawing/2014/main" id="{B1E5C583-107C-41FF-770F-A4FFA6F25997}"/>
                    </a:ext>
                  </a:extLst>
                </p:cNvPr>
                <p:cNvSpPr txBox="1"/>
                <p:nvPr/>
              </p:nvSpPr>
              <p:spPr>
                <a:xfrm>
                  <a:off x="6083623" y="6131077"/>
                  <a:ext cx="727507" cy="584775"/>
                </a:xfrm>
                <a:prstGeom prst="rect">
                  <a:avLst/>
                </a:prstGeom>
                <a:noFill/>
              </p:spPr>
              <p:txBody>
                <a:bodyPr wrap="none" rtlCol="0" anchor="ctr" anchorCtr="1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32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CuadroTexto 401">
                  <a:extLst>
                    <a:ext uri="{FF2B5EF4-FFF2-40B4-BE49-F238E27FC236}">
                      <a16:creationId xmlns:a16="http://schemas.microsoft.com/office/drawing/2014/main" id="{B1E5C583-107C-41FF-770F-A4FFA6F259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83623" y="6131077"/>
                  <a:ext cx="727507" cy="58477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823A21C3-2331-BCF2-DB11-92587337C25E}"/>
                </a:ext>
              </a:extLst>
            </p:cNvPr>
            <p:cNvGrpSpPr/>
            <p:nvPr/>
          </p:nvGrpSpPr>
          <p:grpSpPr>
            <a:xfrm>
              <a:off x="5182711" y="3270284"/>
              <a:ext cx="2209767" cy="219457"/>
              <a:chOff x="7598058" y="4341524"/>
              <a:chExt cx="2030807" cy="205956"/>
            </a:xfrm>
          </p:grpSpPr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0DD98AF0-2202-E7E4-BE79-DF358FF209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98058" y="4449380"/>
                <a:ext cx="2030807" cy="6858"/>
              </a:xfrm>
              <a:prstGeom prst="line">
                <a:avLst/>
              </a:prstGeom>
              <a:solidFill>
                <a:srgbClr val="FF0000">
                  <a:alpha val="5000"/>
                </a:srgbClr>
              </a:solidFill>
              <a:ln w="38100">
                <a:solidFill>
                  <a:schemeClr val="bg1">
                    <a:lumMod val="65000"/>
                  </a:schemeClr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C742461A-18BD-E368-0598-8B56B5B4B9CA}"/>
                  </a:ext>
                </a:extLst>
              </p:cNvPr>
              <p:cNvSpPr/>
              <p:nvPr/>
            </p:nvSpPr>
            <p:spPr>
              <a:xfrm>
                <a:off x="8571533" y="4341524"/>
                <a:ext cx="168069" cy="20595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CuadroTexto 319">
              <a:extLst>
                <a:ext uri="{FF2B5EF4-FFF2-40B4-BE49-F238E27FC236}">
                  <a16:creationId xmlns:a16="http://schemas.microsoft.com/office/drawing/2014/main" id="{7E986254-1CDC-F937-886E-20D57D2798A0}"/>
                </a:ext>
              </a:extLst>
            </p:cNvPr>
            <p:cNvSpPr txBox="1"/>
            <p:nvPr/>
          </p:nvSpPr>
          <p:spPr>
            <a:xfrm>
              <a:off x="1884834" y="3673341"/>
              <a:ext cx="832279" cy="461665"/>
            </a:xfrm>
            <a:prstGeom prst="rect">
              <a:avLst/>
            </a:prstGeom>
            <a:noFill/>
          </p:spPr>
          <p:txBody>
            <a:bodyPr wrap="none" rtlCol="0" anchor="ctr" anchorCtr="1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bg1">
                      <a:lumMod val="65000"/>
                    </a:schemeClr>
                  </a:solidFill>
                </a:rPr>
                <a:t>noop</a:t>
              </a:r>
              <a:endParaRPr lang="en-US" sz="2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9" name="CuadroTexto 273">
              <a:extLst>
                <a:ext uri="{FF2B5EF4-FFF2-40B4-BE49-F238E27FC236}">
                  <a16:creationId xmlns:a16="http://schemas.microsoft.com/office/drawing/2014/main" id="{93F6017B-07E8-765D-3A0C-C965E117C882}"/>
                </a:ext>
              </a:extLst>
            </p:cNvPr>
            <p:cNvSpPr txBox="1"/>
            <p:nvPr/>
          </p:nvSpPr>
          <p:spPr>
            <a:xfrm>
              <a:off x="2259850" y="4616482"/>
              <a:ext cx="1350049" cy="461665"/>
            </a:xfrm>
            <a:prstGeom prst="rect">
              <a:avLst/>
            </a:prstGeom>
            <a:noFill/>
          </p:spPr>
          <p:txBody>
            <a:bodyPr wrap="none" rtlCol="0" anchor="ctr" anchorCtr="1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accent2"/>
                  </a:solidFill>
                </a:rPr>
                <a:t>putSockR</a:t>
              </a:r>
              <a:endParaRPr lang="en-US" sz="2400" dirty="0">
                <a:solidFill>
                  <a:schemeClr val="accent2"/>
                </a:solidFill>
              </a:endParaRPr>
            </a:p>
          </p:txBody>
        </p:sp>
        <p:sp>
          <p:nvSpPr>
            <p:cNvPr id="50" name="CuadroTexto 259">
              <a:extLst>
                <a:ext uri="{FF2B5EF4-FFF2-40B4-BE49-F238E27FC236}">
                  <a16:creationId xmlns:a16="http://schemas.microsoft.com/office/drawing/2014/main" id="{A680B518-1980-1A48-2EDA-96F9DDA6172E}"/>
                </a:ext>
              </a:extLst>
            </p:cNvPr>
            <p:cNvSpPr txBox="1"/>
            <p:nvPr/>
          </p:nvSpPr>
          <p:spPr>
            <a:xfrm>
              <a:off x="2273473" y="2708485"/>
              <a:ext cx="1313181" cy="461665"/>
            </a:xfrm>
            <a:prstGeom prst="rect">
              <a:avLst/>
            </a:prstGeom>
            <a:noFill/>
          </p:spPr>
          <p:txBody>
            <a:bodyPr wrap="none" rtlCol="0" anchor="ctr" anchorCtr="1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B0F0"/>
                  </a:solidFill>
                </a:rPr>
                <a:t>putSockL</a:t>
              </a:r>
              <a:endParaRPr lang="en-US" sz="2400" dirty="0">
                <a:solidFill>
                  <a:srgbClr val="00B0F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ángulo 205">
                  <a:extLst>
                    <a:ext uri="{FF2B5EF4-FFF2-40B4-BE49-F238E27FC236}">
                      <a16:creationId xmlns:a16="http://schemas.microsoft.com/office/drawing/2014/main" id="{118147F6-1150-FCE1-7D0A-69BA7C4ADAE7}"/>
                    </a:ext>
                  </a:extLst>
                </p:cNvPr>
                <p:cNvSpPr/>
                <p:nvPr/>
              </p:nvSpPr>
              <p:spPr>
                <a:xfrm>
                  <a:off x="3943034" y="1684782"/>
                  <a:ext cx="1321917" cy="4434840"/>
                </a:xfrm>
                <a:prstGeom prst="rect">
                  <a:avLst/>
                </a:prstGeom>
                <a:solidFill>
                  <a:srgbClr val="7030A0">
                    <a:alpha val="5000"/>
                  </a:srgbClr>
                </a:solidFill>
                <a:ln w="19051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 anchorCtr="1">
                  <a:noAutofit/>
                </a:bodyPr>
                <a:lstStyle/>
                <a:p>
                  <a:pPr algn="ctr"/>
                  <a:endParaRPr lang="en-US" sz="2400" dirty="0">
                    <a:solidFill>
                      <a:srgbClr val="7030A0"/>
                    </a:solidFill>
                  </a:endParaRPr>
                </a:p>
                <a:p>
                  <a:pPr algn="ctr"/>
                  <a:r>
                    <a:rPr lang="en-US" sz="2400" dirty="0">
                      <a:solidFill>
                        <a:srgbClr val="7030A0"/>
                      </a:solidFill>
                    </a:rPr>
                    <a:t> </a:t>
                  </a:r>
                  <a:r>
                    <a:rPr lang="en-US" sz="2400" dirty="0" err="1">
                      <a:solidFill>
                        <a:srgbClr val="7030A0"/>
                      </a:solidFill>
                    </a:rPr>
                    <a:t>sockL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</a:t>
                  </a:r>
                </a:p>
                <a:p>
                  <a:pPr algn="ctr"/>
                  <a:endParaRPr lang="en-US" sz="2400" dirty="0">
                    <a:solidFill>
                      <a:srgbClr val="7030A0"/>
                    </a:solidFill>
                  </a:endParaRPr>
                </a:p>
                <a:p>
                  <a:pPr algn="ctr"/>
                  <a14:m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</m:oMath>
                  </a14:m>
                  <a:r>
                    <a:rPr lang="en-US" sz="2400" dirty="0" err="1">
                      <a:solidFill>
                        <a:srgbClr val="7030A0"/>
                      </a:solidFill>
                    </a:rPr>
                    <a:t>bareL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 </a:t>
                  </a:r>
                </a:p>
                <a:p>
                  <a:pPr algn="ctr"/>
                  <a:r>
                    <a:rPr lang="en-US" sz="2400" dirty="0">
                      <a:solidFill>
                        <a:srgbClr val="7030A0"/>
                      </a:solidFill>
                    </a:rPr>
                    <a:t> </a:t>
                  </a:r>
                  <a:r>
                    <a:rPr lang="en-US" sz="2400" dirty="0" err="1">
                      <a:solidFill>
                        <a:srgbClr val="7030A0"/>
                      </a:solidFill>
                    </a:rPr>
                    <a:t>bareL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</a:t>
                  </a:r>
                </a:p>
                <a:p>
                  <a:pPr algn="ctr"/>
                  <a:r>
                    <a:rPr lang="en-US" sz="2400" dirty="0">
                      <a:solidFill>
                        <a:srgbClr val="7030A0"/>
                      </a:solidFill>
                    </a:rPr>
                    <a:t> </a:t>
                  </a:r>
                  <a:r>
                    <a:rPr lang="en-US" sz="2400" dirty="0" err="1">
                      <a:solidFill>
                        <a:srgbClr val="7030A0"/>
                      </a:solidFill>
                    </a:rPr>
                    <a:t>bareR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</a:t>
                  </a:r>
                </a:p>
                <a:p>
                  <a:pPr algn="ctr"/>
                  <a14:m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</m:oMath>
                  </a14:m>
                  <a:r>
                    <a:rPr lang="en-US" sz="2400" dirty="0" err="1">
                      <a:solidFill>
                        <a:srgbClr val="7030A0"/>
                      </a:solidFill>
                    </a:rPr>
                    <a:t>bareR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 </a:t>
                  </a:r>
                </a:p>
                <a:p>
                  <a:pPr algn="ctr"/>
                  <a:r>
                    <a:rPr lang="en-US" sz="2400" dirty="0">
                      <a:solidFill>
                        <a:srgbClr val="7030A0"/>
                      </a:solidFill>
                    </a:rPr>
                    <a:t> </a:t>
                  </a:r>
                </a:p>
                <a:p>
                  <a:pPr algn="ctr"/>
                  <a:r>
                    <a:rPr lang="en-US" sz="2400" dirty="0">
                      <a:solidFill>
                        <a:srgbClr val="7030A0"/>
                      </a:solidFill>
                    </a:rPr>
                    <a:t> </a:t>
                  </a:r>
                  <a:r>
                    <a:rPr lang="en-US" sz="2400" dirty="0" err="1">
                      <a:solidFill>
                        <a:srgbClr val="7030A0"/>
                      </a:solidFill>
                    </a:rPr>
                    <a:t>sockR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</a:t>
                  </a:r>
                </a:p>
                <a:p>
                  <a:pPr algn="ctr"/>
                  <a:endParaRPr lang="en-US" sz="24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57" name="Rectángulo 205">
                  <a:extLst>
                    <a:ext uri="{FF2B5EF4-FFF2-40B4-BE49-F238E27FC236}">
                      <a16:creationId xmlns:a16="http://schemas.microsoft.com/office/drawing/2014/main" id="{118147F6-1150-FCE1-7D0A-69BA7C4ADAE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43034" y="1684782"/>
                  <a:ext cx="1321917" cy="4434840"/>
                </a:xfrm>
                <a:prstGeom prst="rect">
                  <a:avLst/>
                </a:prstGeom>
                <a:blipFill>
                  <a:blip r:embed="rId8"/>
                  <a:stretch>
                    <a:fillRect r="-8636"/>
                  </a:stretch>
                </a:blipFill>
                <a:ln w="19051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8" name="Rectángulo 195">
              <a:extLst>
                <a:ext uri="{FF2B5EF4-FFF2-40B4-BE49-F238E27FC236}">
                  <a16:creationId xmlns:a16="http://schemas.microsoft.com/office/drawing/2014/main" id="{1188F160-B135-090A-4853-536E78235FA1}"/>
                </a:ext>
              </a:extLst>
            </p:cNvPr>
            <p:cNvSpPr/>
            <p:nvPr/>
          </p:nvSpPr>
          <p:spPr>
            <a:xfrm>
              <a:off x="598483" y="1684782"/>
              <a:ext cx="1325880" cy="4434840"/>
            </a:xfrm>
            <a:prstGeom prst="rect">
              <a:avLst/>
            </a:prstGeom>
            <a:solidFill>
              <a:srgbClr val="7030A0">
                <a:alpha val="5000"/>
              </a:srgbClr>
            </a:solidFill>
            <a:ln w="19051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 anchorCtr="1">
              <a:noAutofit/>
            </a:bodyPr>
            <a:lstStyle/>
            <a:p>
              <a:pPr algn="ctr"/>
              <a:endParaRPr lang="en-US" sz="2400" dirty="0">
                <a:solidFill>
                  <a:srgbClr val="7030A0"/>
                </a:solidFill>
              </a:endParaRPr>
            </a:p>
            <a:p>
              <a:pPr algn="ctr"/>
              <a:r>
                <a:rPr lang="en-US" sz="2400" dirty="0" err="1">
                  <a:solidFill>
                    <a:srgbClr val="7030A0"/>
                  </a:solidFill>
                </a:rPr>
                <a:t>bareL</a:t>
              </a:r>
              <a:r>
                <a:rPr lang="en-US" sz="2400" dirty="0">
                  <a:solidFill>
                    <a:srgbClr val="7030A0"/>
                  </a:solidFill>
                </a:rPr>
                <a:t>()</a:t>
              </a:r>
            </a:p>
            <a:p>
              <a:pPr algn="ctr"/>
              <a:r>
                <a:rPr lang="en-US" sz="2400" dirty="0" err="1">
                  <a:solidFill>
                    <a:srgbClr val="7030A0"/>
                  </a:solidFill>
                </a:rPr>
                <a:t>bareR</a:t>
              </a:r>
              <a:r>
                <a:rPr lang="en-US" sz="2400" dirty="0">
                  <a:solidFill>
                    <a:srgbClr val="7030A0"/>
                  </a:solidFill>
                </a:rPr>
                <a:t>()</a:t>
              </a:r>
            </a:p>
            <a:p>
              <a:pPr algn="ctr"/>
              <a:endParaRPr lang="en-US" sz="2400" dirty="0">
                <a:solidFill>
                  <a:srgbClr val="7030A0"/>
                </a:solidFill>
              </a:endParaRP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95F04BBD-AC85-2957-0F9A-A2B2AE308FC4}"/>
                </a:ext>
              </a:extLst>
            </p:cNvPr>
            <p:cNvGrpSpPr/>
            <p:nvPr/>
          </p:nvGrpSpPr>
          <p:grpSpPr>
            <a:xfrm>
              <a:off x="1807468" y="3630936"/>
              <a:ext cx="2227945" cy="219456"/>
              <a:chOff x="7567844" y="3984077"/>
              <a:chExt cx="2047512" cy="205956"/>
            </a:xfrm>
          </p:grpSpPr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29856E0B-4052-DF94-68AD-A9C5D2B305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67844" y="4091949"/>
                <a:ext cx="2047512" cy="0"/>
              </a:xfrm>
              <a:prstGeom prst="line">
                <a:avLst/>
              </a:prstGeom>
              <a:solidFill>
                <a:srgbClr val="FF0000">
                  <a:alpha val="5000"/>
                </a:srgbClr>
              </a:solidFill>
              <a:ln w="38100">
                <a:solidFill>
                  <a:schemeClr val="bg1">
                    <a:lumMod val="65000"/>
                  </a:schemeClr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F77789C2-244E-50D1-0F4B-07140E25EEB4}"/>
                  </a:ext>
                </a:extLst>
              </p:cNvPr>
              <p:cNvSpPr/>
              <p:nvPr/>
            </p:nvSpPr>
            <p:spPr>
              <a:xfrm>
                <a:off x="8541320" y="3984077"/>
                <a:ext cx="168069" cy="20595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735786A5-67C9-4073-9D27-0500C29659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43026" y="3085911"/>
              <a:ext cx="585904" cy="582845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rgbClr val="00B0F0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3159805-2F15-CA31-35A4-8A0720D1AB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965" y="2747903"/>
              <a:ext cx="550644" cy="191415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rgbClr val="00B0F0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3A57D947-212B-9520-8B39-6E42E575A85B}"/>
                </a:ext>
              </a:extLst>
            </p:cNvPr>
            <p:cNvCxnSpPr>
              <a:cxnSpLocks/>
            </p:cNvCxnSpPr>
            <p:nvPr/>
          </p:nvCxnSpPr>
          <p:spPr>
            <a:xfrm>
              <a:off x="1775958" y="4190147"/>
              <a:ext cx="561350" cy="557877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accent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CBD27D95-E142-F9F3-DCD6-1428DAB0A70C}"/>
                </a:ext>
              </a:extLst>
            </p:cNvPr>
            <p:cNvCxnSpPr>
              <a:cxnSpLocks/>
            </p:cNvCxnSpPr>
            <p:nvPr/>
          </p:nvCxnSpPr>
          <p:spPr>
            <a:xfrm>
              <a:off x="3616704" y="4847315"/>
              <a:ext cx="491721" cy="26979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accent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CuadroTexto 273">
              <a:extLst>
                <a:ext uri="{FF2B5EF4-FFF2-40B4-BE49-F238E27FC236}">
                  <a16:creationId xmlns:a16="http://schemas.microsoft.com/office/drawing/2014/main" id="{EF4A54DE-5335-C800-ED47-982973AC3A23}"/>
                </a:ext>
              </a:extLst>
            </p:cNvPr>
            <p:cNvSpPr txBox="1"/>
            <p:nvPr/>
          </p:nvSpPr>
          <p:spPr>
            <a:xfrm>
              <a:off x="5645594" y="5383191"/>
              <a:ext cx="1396536" cy="461665"/>
            </a:xfrm>
            <a:prstGeom prst="rect">
              <a:avLst/>
            </a:prstGeom>
            <a:noFill/>
          </p:spPr>
          <p:txBody>
            <a:bodyPr wrap="none" rtlCol="0" anchor="ctr" anchorCtr="1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B050"/>
                  </a:solidFill>
                </a:rPr>
                <a:t>putShoeR</a:t>
              </a:r>
              <a:endParaRPr lang="en-US" sz="2400" dirty="0">
                <a:solidFill>
                  <a:srgbClr val="00B050"/>
                </a:solidFill>
              </a:endParaRPr>
            </a:p>
          </p:txBody>
        </p:sp>
        <p:sp>
          <p:nvSpPr>
            <p:cNvPr id="69" name="CuadroTexto 259">
              <a:extLst>
                <a:ext uri="{FF2B5EF4-FFF2-40B4-BE49-F238E27FC236}">
                  <a16:creationId xmlns:a16="http://schemas.microsoft.com/office/drawing/2014/main" id="{51697FE7-3225-D821-AEAD-4BC13B5D82A6}"/>
                </a:ext>
              </a:extLst>
            </p:cNvPr>
            <p:cNvSpPr txBox="1"/>
            <p:nvPr/>
          </p:nvSpPr>
          <p:spPr>
            <a:xfrm>
              <a:off x="5648882" y="2010148"/>
              <a:ext cx="1359668" cy="461665"/>
            </a:xfrm>
            <a:prstGeom prst="rect">
              <a:avLst/>
            </a:prstGeom>
            <a:noFill/>
          </p:spPr>
          <p:txBody>
            <a:bodyPr wrap="none" rtlCol="0" anchor="ctr" anchorCtr="1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D60093"/>
                  </a:solidFill>
                </a:rPr>
                <a:t>putShoeL</a:t>
              </a:r>
              <a:endParaRPr lang="en-US" sz="2400" dirty="0">
                <a:solidFill>
                  <a:srgbClr val="D60093"/>
                </a:solidFill>
              </a:endParaRPr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E46B3D8B-2910-D32F-A923-C1F2D575CA7E}"/>
                </a:ext>
              </a:extLst>
            </p:cNvPr>
            <p:cNvCxnSpPr>
              <a:cxnSpLocks/>
              <a:endCxn id="68" idx="1"/>
            </p:cNvCxnSpPr>
            <p:nvPr/>
          </p:nvCxnSpPr>
          <p:spPr>
            <a:xfrm>
              <a:off x="5175122" y="5253214"/>
              <a:ext cx="470472" cy="36081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rgbClr val="00B050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37C7E279-4E02-C63B-AB40-B15F3EDB9D27}"/>
                </a:ext>
              </a:extLst>
            </p:cNvPr>
            <p:cNvCxnSpPr>
              <a:cxnSpLocks/>
              <a:endCxn id="69" idx="1"/>
            </p:cNvCxnSpPr>
            <p:nvPr/>
          </p:nvCxnSpPr>
          <p:spPr>
            <a:xfrm flipV="1">
              <a:off x="5149836" y="2240981"/>
              <a:ext cx="499046" cy="329946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rgbClr val="D60093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6A894D79-564B-AA35-29AF-DFD849498ACF}"/>
                </a:ext>
              </a:extLst>
            </p:cNvPr>
            <p:cNvCxnSpPr>
              <a:cxnSpLocks/>
            </p:cNvCxnSpPr>
            <p:nvPr/>
          </p:nvCxnSpPr>
          <p:spPr>
            <a:xfrm>
              <a:off x="3568965" y="2939318"/>
              <a:ext cx="514526" cy="362294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rgbClr val="00B0F0"/>
              </a:solidFill>
              <a:prstDash val="soli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E3E9321-9FC0-9C11-96D0-65464DF03D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16704" y="4598283"/>
              <a:ext cx="465464" cy="249032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accent2"/>
              </a:solidFill>
              <a:prstDash val="soli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CuadroTexto 319">
              <a:extLst>
                <a:ext uri="{FF2B5EF4-FFF2-40B4-BE49-F238E27FC236}">
                  <a16:creationId xmlns:a16="http://schemas.microsoft.com/office/drawing/2014/main" id="{A103DAE0-8902-5120-24A6-740C94D26647}"/>
                </a:ext>
              </a:extLst>
            </p:cNvPr>
            <p:cNvSpPr txBox="1"/>
            <p:nvPr/>
          </p:nvSpPr>
          <p:spPr>
            <a:xfrm>
              <a:off x="5229454" y="3672096"/>
              <a:ext cx="832279" cy="461665"/>
            </a:xfrm>
            <a:prstGeom prst="rect">
              <a:avLst/>
            </a:prstGeom>
            <a:noFill/>
          </p:spPr>
          <p:txBody>
            <a:bodyPr wrap="none" rtlCol="0" anchor="ctr" anchorCtr="1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bg1">
                      <a:lumMod val="65000"/>
                    </a:schemeClr>
                  </a:solidFill>
                </a:rPr>
                <a:t>noop</a:t>
              </a:r>
              <a:endParaRPr lang="en-US" sz="2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75" name="CuadroTexto 273">
              <a:extLst>
                <a:ext uri="{FF2B5EF4-FFF2-40B4-BE49-F238E27FC236}">
                  <a16:creationId xmlns:a16="http://schemas.microsoft.com/office/drawing/2014/main" id="{1024556E-715C-732F-659E-E8859961B66A}"/>
                </a:ext>
              </a:extLst>
            </p:cNvPr>
            <p:cNvSpPr txBox="1"/>
            <p:nvPr/>
          </p:nvSpPr>
          <p:spPr>
            <a:xfrm>
              <a:off x="5681111" y="4598283"/>
              <a:ext cx="1350049" cy="461665"/>
            </a:xfrm>
            <a:prstGeom prst="rect">
              <a:avLst/>
            </a:prstGeom>
            <a:noFill/>
          </p:spPr>
          <p:txBody>
            <a:bodyPr wrap="none" rtlCol="0" anchor="ctr" anchorCtr="1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accent2"/>
                  </a:solidFill>
                </a:rPr>
                <a:t>putSockR</a:t>
              </a:r>
              <a:endParaRPr lang="en-US" sz="2400" dirty="0">
                <a:solidFill>
                  <a:schemeClr val="accent2"/>
                </a:solidFill>
              </a:endParaRPr>
            </a:p>
          </p:txBody>
        </p:sp>
        <p:sp>
          <p:nvSpPr>
            <p:cNvPr id="76" name="CuadroTexto 259">
              <a:extLst>
                <a:ext uri="{FF2B5EF4-FFF2-40B4-BE49-F238E27FC236}">
                  <a16:creationId xmlns:a16="http://schemas.microsoft.com/office/drawing/2014/main" id="{BFDC6315-9D0D-256F-F90D-565F2A221348}"/>
                </a:ext>
              </a:extLst>
            </p:cNvPr>
            <p:cNvSpPr txBox="1"/>
            <p:nvPr/>
          </p:nvSpPr>
          <p:spPr>
            <a:xfrm>
              <a:off x="5694734" y="2713034"/>
              <a:ext cx="1313181" cy="461665"/>
            </a:xfrm>
            <a:prstGeom prst="rect">
              <a:avLst/>
            </a:prstGeom>
            <a:noFill/>
          </p:spPr>
          <p:txBody>
            <a:bodyPr wrap="none" rtlCol="0" anchor="ctr" anchorCtr="1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B0F0"/>
                  </a:solidFill>
                </a:rPr>
                <a:t>putSockL</a:t>
              </a:r>
              <a:endParaRPr lang="en-US" sz="2400" dirty="0">
                <a:solidFill>
                  <a:srgbClr val="00B0F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Rectángulo 205">
                  <a:extLst>
                    <a:ext uri="{FF2B5EF4-FFF2-40B4-BE49-F238E27FC236}">
                      <a16:creationId xmlns:a16="http://schemas.microsoft.com/office/drawing/2014/main" id="{1EF72D4E-431B-126A-3620-25E0010A681C}"/>
                    </a:ext>
                  </a:extLst>
                </p:cNvPr>
                <p:cNvSpPr/>
                <p:nvPr/>
              </p:nvSpPr>
              <p:spPr>
                <a:xfrm>
                  <a:off x="7361409" y="1684782"/>
                  <a:ext cx="1325880" cy="4434840"/>
                </a:xfrm>
                <a:prstGeom prst="rect">
                  <a:avLst/>
                </a:prstGeom>
                <a:solidFill>
                  <a:srgbClr val="7030A0">
                    <a:alpha val="5000"/>
                  </a:srgbClr>
                </a:solidFill>
                <a:ln w="19051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 anchorCtr="1">
                  <a:no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rgbClr val="7030A0"/>
                      </a:solidFill>
                    </a:rPr>
                    <a:t>  </a:t>
                  </a:r>
                  <a:r>
                    <a:rPr lang="en-US" sz="2400" b="1" dirty="0" err="1">
                      <a:solidFill>
                        <a:srgbClr val="7030A0"/>
                      </a:solidFill>
                    </a:rPr>
                    <a:t>shoeL</a:t>
                  </a:r>
                  <a:r>
                    <a:rPr lang="en-US" sz="2400" b="1" dirty="0">
                      <a:solidFill>
                        <a:srgbClr val="7030A0"/>
                      </a:solidFill>
                    </a:rPr>
                    <a:t>()</a:t>
                  </a:r>
                </a:p>
                <a:p>
                  <a:pPr algn="ctr"/>
                  <a14:m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</m:oMath>
                  </a14:m>
                  <a:r>
                    <a:rPr lang="en-US" sz="2400" dirty="0" err="1">
                      <a:solidFill>
                        <a:srgbClr val="7030A0"/>
                      </a:solidFill>
                    </a:rPr>
                    <a:t>sockL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 </a:t>
                  </a:r>
                </a:p>
                <a:p>
                  <a:pPr algn="ctr"/>
                  <a:r>
                    <a:rPr lang="en-US" sz="2400" dirty="0">
                      <a:solidFill>
                        <a:srgbClr val="7030A0"/>
                      </a:solidFill>
                    </a:rPr>
                    <a:t> </a:t>
                  </a:r>
                  <a:r>
                    <a:rPr lang="en-US" sz="2400" dirty="0" err="1">
                      <a:solidFill>
                        <a:srgbClr val="7030A0"/>
                      </a:solidFill>
                    </a:rPr>
                    <a:t>sockL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</a:t>
                  </a:r>
                </a:p>
                <a:p>
                  <a:pPr algn="ctr"/>
                  <a:endParaRPr lang="en-US" sz="2400" dirty="0">
                    <a:solidFill>
                      <a:srgbClr val="7030A0"/>
                    </a:solidFill>
                  </a:endParaRPr>
                </a:p>
                <a:p>
                  <a:pPr algn="ctr"/>
                  <a14:m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</m:oMath>
                  </a14:m>
                  <a:r>
                    <a:rPr lang="en-US" sz="2400" dirty="0" err="1">
                      <a:solidFill>
                        <a:srgbClr val="7030A0"/>
                      </a:solidFill>
                    </a:rPr>
                    <a:t>bareL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 </a:t>
                  </a:r>
                </a:p>
                <a:p>
                  <a:pPr algn="ctr"/>
                  <a:r>
                    <a:rPr lang="en-US" sz="2400" dirty="0">
                      <a:solidFill>
                        <a:srgbClr val="7030A0"/>
                      </a:solidFill>
                    </a:rPr>
                    <a:t> </a:t>
                  </a:r>
                  <a:r>
                    <a:rPr lang="en-US" sz="2400" dirty="0" err="1">
                      <a:solidFill>
                        <a:srgbClr val="7030A0"/>
                      </a:solidFill>
                    </a:rPr>
                    <a:t>bareL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</a:t>
                  </a:r>
                </a:p>
                <a:p>
                  <a:pPr algn="ctr"/>
                  <a:r>
                    <a:rPr lang="en-US" sz="2400" dirty="0">
                      <a:solidFill>
                        <a:srgbClr val="7030A0"/>
                      </a:solidFill>
                    </a:rPr>
                    <a:t> </a:t>
                  </a:r>
                  <a:r>
                    <a:rPr lang="en-US" sz="2400" dirty="0" err="1">
                      <a:solidFill>
                        <a:srgbClr val="7030A0"/>
                      </a:solidFill>
                    </a:rPr>
                    <a:t>bareR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</a:t>
                  </a:r>
                </a:p>
                <a:p>
                  <a:pPr algn="ctr"/>
                  <a14:m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</m:oMath>
                  </a14:m>
                  <a:r>
                    <a:rPr lang="en-US" sz="2400" dirty="0" err="1">
                      <a:solidFill>
                        <a:srgbClr val="7030A0"/>
                      </a:solidFill>
                    </a:rPr>
                    <a:t>bareR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 </a:t>
                  </a:r>
                </a:p>
                <a:p>
                  <a:pPr algn="ctr"/>
                  <a:r>
                    <a:rPr lang="en-US" sz="2400" dirty="0">
                      <a:solidFill>
                        <a:srgbClr val="7030A0"/>
                      </a:solidFill>
                    </a:rPr>
                    <a:t> </a:t>
                  </a:r>
                </a:p>
                <a:p>
                  <a:pPr algn="ctr"/>
                  <a:r>
                    <a:rPr lang="en-US" sz="2400" dirty="0">
                      <a:solidFill>
                        <a:srgbClr val="7030A0"/>
                      </a:solidFill>
                    </a:rPr>
                    <a:t> </a:t>
                  </a:r>
                  <a:r>
                    <a:rPr lang="en-US" sz="2400" dirty="0" err="1">
                      <a:solidFill>
                        <a:srgbClr val="7030A0"/>
                      </a:solidFill>
                    </a:rPr>
                    <a:t>sockR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</a:t>
                  </a:r>
                </a:p>
                <a:p>
                  <a:pPr algn="ctr"/>
                  <a14:m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</m:oMath>
                  </a14:m>
                  <a:r>
                    <a:rPr lang="en-US" sz="2400" dirty="0" err="1">
                      <a:solidFill>
                        <a:srgbClr val="7030A0"/>
                      </a:solidFill>
                    </a:rPr>
                    <a:t>sockR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 </a:t>
                  </a:r>
                </a:p>
                <a:p>
                  <a:pPr algn="ctr"/>
                  <a:r>
                    <a:rPr lang="en-US" sz="2400" b="1" dirty="0">
                      <a:solidFill>
                        <a:srgbClr val="7030A0"/>
                      </a:solidFill>
                    </a:rPr>
                    <a:t>  </a:t>
                  </a:r>
                  <a:r>
                    <a:rPr lang="en-US" sz="2400" b="1" dirty="0" err="1">
                      <a:solidFill>
                        <a:srgbClr val="7030A0"/>
                      </a:solidFill>
                    </a:rPr>
                    <a:t>shoeR</a:t>
                  </a:r>
                  <a:r>
                    <a:rPr lang="en-US" sz="2400" b="1" dirty="0">
                      <a:solidFill>
                        <a:srgbClr val="7030A0"/>
                      </a:solidFill>
                    </a:rPr>
                    <a:t>()</a:t>
                  </a:r>
                </a:p>
              </p:txBody>
            </p:sp>
          </mc:Choice>
          <mc:Fallback xmlns="">
            <p:sp>
              <p:nvSpPr>
                <p:cNvPr id="77" name="Rectángulo 205">
                  <a:extLst>
                    <a:ext uri="{FF2B5EF4-FFF2-40B4-BE49-F238E27FC236}">
                      <a16:creationId xmlns:a16="http://schemas.microsoft.com/office/drawing/2014/main" id="{1EF72D4E-431B-126A-3620-25E0010A681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61409" y="1684782"/>
                  <a:ext cx="1325880" cy="4434840"/>
                </a:xfrm>
                <a:prstGeom prst="rect">
                  <a:avLst/>
                </a:prstGeom>
                <a:blipFill>
                  <a:blip r:embed="rId9"/>
                  <a:stretch>
                    <a:fillRect t="-1368" r="-8636" b="-3420"/>
                  </a:stretch>
                </a:blipFill>
                <a:ln w="19051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70B6AC71-E404-F448-8009-FB5F18E73E76}"/>
                </a:ext>
              </a:extLst>
            </p:cNvPr>
            <p:cNvGrpSpPr/>
            <p:nvPr/>
          </p:nvGrpSpPr>
          <p:grpSpPr>
            <a:xfrm>
              <a:off x="5181100" y="3630936"/>
              <a:ext cx="2314279" cy="219456"/>
              <a:chOff x="7567844" y="3984077"/>
              <a:chExt cx="2126855" cy="205956"/>
            </a:xfrm>
          </p:grpSpPr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A12265DC-4A6A-457D-FE75-F35EA2A4F9C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67844" y="4087055"/>
                <a:ext cx="2126855" cy="4894"/>
              </a:xfrm>
              <a:prstGeom prst="line">
                <a:avLst/>
              </a:prstGeom>
              <a:solidFill>
                <a:srgbClr val="FF0000">
                  <a:alpha val="5000"/>
                </a:srgbClr>
              </a:solidFill>
              <a:ln w="38100">
                <a:solidFill>
                  <a:schemeClr val="bg1">
                    <a:lumMod val="65000"/>
                  </a:schemeClr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4EB002ED-452E-1271-BDA5-FD822D330822}"/>
                  </a:ext>
                </a:extLst>
              </p:cNvPr>
              <p:cNvSpPr/>
              <p:nvPr/>
            </p:nvSpPr>
            <p:spPr>
              <a:xfrm>
                <a:off x="8541320" y="3984077"/>
                <a:ext cx="168069" cy="20595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50DA9EE9-EE68-0B9F-2BE5-6F24D3F79154}"/>
                </a:ext>
              </a:extLst>
            </p:cNvPr>
            <p:cNvCxnSpPr>
              <a:cxnSpLocks/>
              <a:stCxn id="76" idx="3"/>
            </p:cNvCxnSpPr>
            <p:nvPr/>
          </p:nvCxnSpPr>
          <p:spPr>
            <a:xfrm flipV="1">
              <a:off x="7007915" y="2723986"/>
              <a:ext cx="536248" cy="219881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rgbClr val="00B0F0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AA83C231-729C-700C-2710-514F15B45AEA}"/>
                </a:ext>
              </a:extLst>
            </p:cNvPr>
            <p:cNvGrpSpPr/>
            <p:nvPr/>
          </p:nvGrpSpPr>
          <p:grpSpPr>
            <a:xfrm>
              <a:off x="5181101" y="4003255"/>
              <a:ext cx="2314277" cy="219456"/>
              <a:chOff x="7567844" y="3653334"/>
              <a:chExt cx="2126853" cy="205956"/>
            </a:xfrm>
          </p:grpSpPr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2E982839-5F74-F832-C385-F78D96FCBD0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67844" y="3756312"/>
                <a:ext cx="2126853" cy="4894"/>
              </a:xfrm>
              <a:prstGeom prst="line">
                <a:avLst/>
              </a:prstGeom>
              <a:solidFill>
                <a:srgbClr val="FF0000">
                  <a:alpha val="5000"/>
                </a:srgbClr>
              </a:solidFill>
              <a:ln w="38100">
                <a:solidFill>
                  <a:schemeClr val="bg1">
                    <a:lumMod val="65000"/>
                  </a:schemeClr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59E07E65-1128-91FC-9D1F-FF7AE204BD44}"/>
                  </a:ext>
                </a:extLst>
              </p:cNvPr>
              <p:cNvSpPr/>
              <p:nvPr/>
            </p:nvSpPr>
            <p:spPr>
              <a:xfrm>
                <a:off x="8541320" y="3653334"/>
                <a:ext cx="168069" cy="20595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145070A4-DA6F-EAE2-21BF-3B0DD3410529}"/>
                </a:ext>
              </a:extLst>
            </p:cNvPr>
            <p:cNvCxnSpPr>
              <a:cxnSpLocks/>
              <a:stCxn id="75" idx="3"/>
            </p:cNvCxnSpPr>
            <p:nvPr/>
          </p:nvCxnSpPr>
          <p:spPr>
            <a:xfrm>
              <a:off x="7031160" y="4829116"/>
              <a:ext cx="479955" cy="287989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accent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DA613003-B5F1-11C5-CD7E-8BB2A1E13908}"/>
                </a:ext>
              </a:extLst>
            </p:cNvPr>
            <p:cNvCxnSpPr>
              <a:cxnSpLocks/>
              <a:stCxn id="76" idx="3"/>
            </p:cNvCxnSpPr>
            <p:nvPr/>
          </p:nvCxnSpPr>
          <p:spPr>
            <a:xfrm>
              <a:off x="7007915" y="2943867"/>
              <a:ext cx="503200" cy="373461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rgbClr val="00B0F0"/>
              </a:solidFill>
              <a:prstDash val="soli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E1E9739C-93EE-4B67-BA67-6EE2D71B9B49}"/>
                </a:ext>
              </a:extLst>
            </p:cNvPr>
            <p:cNvCxnSpPr>
              <a:cxnSpLocks/>
              <a:stCxn id="75" idx="3"/>
            </p:cNvCxnSpPr>
            <p:nvPr/>
          </p:nvCxnSpPr>
          <p:spPr>
            <a:xfrm flipV="1">
              <a:off x="7031160" y="4598283"/>
              <a:ext cx="464218" cy="230833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accent2"/>
              </a:solidFill>
              <a:prstDash val="soli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003BF4CA-1CE4-6BFA-E7A6-51B6D8C3933F}"/>
                </a:ext>
              </a:extLst>
            </p:cNvPr>
            <p:cNvCxnSpPr>
              <a:cxnSpLocks/>
              <a:stCxn id="69" idx="3"/>
            </p:cNvCxnSpPr>
            <p:nvPr/>
          </p:nvCxnSpPr>
          <p:spPr>
            <a:xfrm flipV="1">
              <a:off x="7008550" y="1955141"/>
              <a:ext cx="486831" cy="28584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rgbClr val="D60093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2D68C13D-1AC0-CB85-AA8E-7B1F945646FB}"/>
                </a:ext>
              </a:extLst>
            </p:cNvPr>
            <p:cNvCxnSpPr>
              <a:cxnSpLocks/>
              <a:stCxn id="69" idx="3"/>
            </p:cNvCxnSpPr>
            <p:nvPr/>
          </p:nvCxnSpPr>
          <p:spPr>
            <a:xfrm>
              <a:off x="7008550" y="2240981"/>
              <a:ext cx="383931" cy="7506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rgbClr val="D60093"/>
              </a:solidFill>
              <a:prstDash val="soli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4A1693E-557F-D29D-36E7-F203745D414B}"/>
                </a:ext>
              </a:extLst>
            </p:cNvPr>
            <p:cNvCxnSpPr>
              <a:cxnSpLocks/>
              <a:stCxn id="68" idx="3"/>
            </p:cNvCxnSpPr>
            <p:nvPr/>
          </p:nvCxnSpPr>
          <p:spPr>
            <a:xfrm>
              <a:off x="7042130" y="5614024"/>
              <a:ext cx="453251" cy="278001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rgbClr val="00B050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9E272E27-A276-1576-9741-6447C72D6881}"/>
                </a:ext>
              </a:extLst>
            </p:cNvPr>
            <p:cNvCxnSpPr>
              <a:cxnSpLocks/>
              <a:stCxn id="68" idx="3"/>
            </p:cNvCxnSpPr>
            <p:nvPr/>
          </p:nvCxnSpPr>
          <p:spPr>
            <a:xfrm>
              <a:off x="7042130" y="5614024"/>
              <a:ext cx="319279" cy="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rgbClr val="00B050"/>
              </a:solidFill>
              <a:prstDash val="soli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7C9908B2-F733-9D7F-E294-BC4C90A27806}"/>
                </a:ext>
              </a:extLst>
            </p:cNvPr>
            <p:cNvGrpSpPr/>
            <p:nvPr/>
          </p:nvGrpSpPr>
          <p:grpSpPr>
            <a:xfrm>
              <a:off x="5175122" y="5092902"/>
              <a:ext cx="2377457" cy="219456"/>
              <a:chOff x="7567844" y="3948321"/>
              <a:chExt cx="2184916" cy="205956"/>
            </a:xfrm>
          </p:grpSpPr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D5AFB1EE-CB1F-F374-6B37-6DFDB902EF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67844" y="4056193"/>
                <a:ext cx="2184916" cy="0"/>
              </a:xfrm>
              <a:prstGeom prst="line">
                <a:avLst/>
              </a:prstGeom>
              <a:solidFill>
                <a:srgbClr val="FF0000">
                  <a:alpha val="5000"/>
                </a:srgbClr>
              </a:solidFill>
              <a:ln w="38100">
                <a:solidFill>
                  <a:schemeClr val="bg1">
                    <a:lumMod val="65000"/>
                  </a:schemeClr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446F9F79-F194-94AE-F48D-B6BB4E7098DC}"/>
                  </a:ext>
                </a:extLst>
              </p:cNvPr>
              <p:cNvSpPr/>
              <p:nvPr/>
            </p:nvSpPr>
            <p:spPr>
              <a:xfrm>
                <a:off x="8541320" y="3948321"/>
                <a:ext cx="168069" cy="20595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FE0ECEA-AB48-437A-4CAA-69E73B94DC6A}"/>
                </a:ext>
              </a:extLst>
            </p:cNvPr>
            <p:cNvCxnSpPr>
              <a:cxnSpLocks/>
            </p:cNvCxnSpPr>
            <p:nvPr/>
          </p:nvCxnSpPr>
          <p:spPr>
            <a:xfrm>
              <a:off x="5182711" y="3385212"/>
              <a:ext cx="2209767" cy="7308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95495DF-BF8D-96A2-758A-56BF09DAF092}"/>
                </a:ext>
              </a:extLst>
            </p:cNvPr>
            <p:cNvSpPr/>
            <p:nvPr/>
          </p:nvSpPr>
          <p:spPr>
            <a:xfrm>
              <a:off x="6241971" y="3270288"/>
              <a:ext cx="182880" cy="21945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4E5E6D1-75EA-505C-A893-126703FFE3AF}"/>
                </a:ext>
              </a:extLst>
            </p:cNvPr>
            <p:cNvCxnSpPr>
              <a:cxnSpLocks/>
            </p:cNvCxnSpPr>
            <p:nvPr/>
          </p:nvCxnSpPr>
          <p:spPr>
            <a:xfrm>
              <a:off x="5182711" y="4478718"/>
              <a:ext cx="2209767" cy="7308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D7BF7C0-00A6-6EEA-C842-36C0C8F884D0}"/>
                </a:ext>
              </a:extLst>
            </p:cNvPr>
            <p:cNvSpPr/>
            <p:nvPr/>
          </p:nvSpPr>
          <p:spPr>
            <a:xfrm>
              <a:off x="6241971" y="4363794"/>
              <a:ext cx="182880" cy="21945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905AB756-7DC7-2525-61CA-A167B1A48BF6}"/>
                </a:ext>
              </a:extLst>
            </p:cNvPr>
            <p:cNvCxnSpPr>
              <a:cxnSpLocks/>
            </p:cNvCxnSpPr>
            <p:nvPr/>
          </p:nvCxnSpPr>
          <p:spPr>
            <a:xfrm>
              <a:off x="5160841" y="4208938"/>
              <a:ext cx="588002" cy="505809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accent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F6708795-71E2-C7F7-10F1-3A994E2A9D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27248" y="3107229"/>
              <a:ext cx="604927" cy="561527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rgbClr val="00B0F0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62D28E53-14D2-4E68-FD61-95D3D8D7B3E3}"/>
                </a:ext>
              </a:extLst>
            </p:cNvPr>
            <p:cNvGrpSpPr/>
            <p:nvPr/>
          </p:nvGrpSpPr>
          <p:grpSpPr>
            <a:xfrm>
              <a:off x="5182711" y="2531914"/>
              <a:ext cx="2377457" cy="219456"/>
              <a:chOff x="7567844" y="3948321"/>
              <a:chExt cx="2184916" cy="205956"/>
            </a:xfrm>
          </p:grpSpPr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09EC6357-FE3C-E1F6-9083-D5F026FA13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67844" y="4056193"/>
                <a:ext cx="2184916" cy="0"/>
              </a:xfrm>
              <a:prstGeom prst="line">
                <a:avLst/>
              </a:prstGeom>
              <a:solidFill>
                <a:srgbClr val="FF0000">
                  <a:alpha val="5000"/>
                </a:srgbClr>
              </a:solidFill>
              <a:ln w="38100">
                <a:solidFill>
                  <a:schemeClr val="bg1">
                    <a:lumMod val="65000"/>
                  </a:schemeClr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A71FBF92-D78B-1CC4-B8F2-282E225CFAB6}"/>
                  </a:ext>
                </a:extLst>
              </p:cNvPr>
              <p:cNvSpPr/>
              <p:nvPr/>
            </p:nvSpPr>
            <p:spPr>
              <a:xfrm>
                <a:off x="8541320" y="3948321"/>
                <a:ext cx="168069" cy="20595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8947B04D-E8BD-D49B-4E39-EF1AF6704DFA}"/>
                </a:ext>
              </a:extLst>
            </p:cNvPr>
            <p:cNvGrpSpPr/>
            <p:nvPr/>
          </p:nvGrpSpPr>
          <p:grpSpPr>
            <a:xfrm>
              <a:off x="1807467" y="4003255"/>
              <a:ext cx="2227947" cy="219456"/>
              <a:chOff x="7567844" y="3653334"/>
              <a:chExt cx="2047514" cy="205956"/>
            </a:xfrm>
          </p:grpSpPr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BAA3A78F-BD9E-4A2E-9D8B-623E1C32B2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67844" y="3761206"/>
                <a:ext cx="2047514" cy="0"/>
              </a:xfrm>
              <a:prstGeom prst="line">
                <a:avLst/>
              </a:prstGeom>
              <a:solidFill>
                <a:srgbClr val="FF0000">
                  <a:alpha val="5000"/>
                </a:srgbClr>
              </a:solidFill>
              <a:ln w="38100">
                <a:solidFill>
                  <a:schemeClr val="bg1">
                    <a:lumMod val="65000"/>
                  </a:schemeClr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F7A460EA-D6B2-0D10-7730-5680EA915B5E}"/>
                  </a:ext>
                </a:extLst>
              </p:cNvPr>
              <p:cNvSpPr/>
              <p:nvPr/>
            </p:nvSpPr>
            <p:spPr>
              <a:xfrm>
                <a:off x="8541320" y="3653334"/>
                <a:ext cx="168069" cy="20595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94659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L -0.28073 1.48148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3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49464</TotalTime>
  <Words>30935</Words>
  <Application>Microsoft Office PowerPoint</Application>
  <PresentationFormat>Widescreen</PresentationFormat>
  <Paragraphs>707</Paragraphs>
  <Slides>51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8" baseType="lpstr">
      <vt:lpstr>Wingdings</vt:lpstr>
      <vt:lpstr>Cambria Math</vt:lpstr>
      <vt:lpstr>Symbol</vt:lpstr>
      <vt:lpstr>Arial</vt:lpstr>
      <vt:lpstr>Consolas</vt:lpstr>
      <vt:lpstr>Calibri</vt:lpstr>
      <vt:lpstr>Office Theme</vt:lpstr>
      <vt:lpstr>07-380 AI &amp; ML II </vt:lpstr>
      <vt:lpstr>Today</vt:lpstr>
      <vt:lpstr>Pre-reading</vt:lpstr>
      <vt:lpstr>Poll 1</vt:lpstr>
      <vt:lpstr>Poll 1</vt:lpstr>
      <vt:lpstr>Fluents &amp; Effect Axioms</vt:lpstr>
      <vt:lpstr>Successor State Axioms</vt:lpstr>
      <vt:lpstr>Planning with Propositional Logic</vt:lpstr>
      <vt:lpstr>Planning as Satisfiability: SATPlan</vt:lpstr>
      <vt:lpstr>Planning as Satisfiability: SATPlan</vt:lpstr>
      <vt:lpstr>Pre-reading</vt:lpstr>
      <vt:lpstr>Poll 2</vt:lpstr>
      <vt:lpstr>First-Order Logic and Grounding</vt:lpstr>
      <vt:lpstr>Search, Logic, and Classical Planning</vt:lpstr>
      <vt:lpstr>Pre-reading</vt:lpstr>
      <vt:lpstr>Idea of Classical Planning</vt:lpstr>
      <vt:lpstr>Poll 3</vt:lpstr>
      <vt:lpstr>Factored State Representation</vt:lpstr>
      <vt:lpstr>Closed World Assumption (CWA)</vt:lpstr>
      <vt:lpstr>Poll 4</vt:lpstr>
      <vt:lpstr>STRIPS Representation</vt:lpstr>
      <vt:lpstr>Actions </vt:lpstr>
      <vt:lpstr>The Frame Problem</vt:lpstr>
      <vt:lpstr>Pre-reading</vt:lpstr>
      <vt:lpstr>Rules of Blocks World</vt:lpstr>
      <vt:lpstr>Pickup Block C from Table (State Transition)</vt:lpstr>
      <vt:lpstr>Pickup Block C from Table (Preconditions, Effects)</vt:lpstr>
      <vt:lpstr>Operator: Pickup-Block-C from Table</vt:lpstr>
      <vt:lpstr>Operator: Pickup-Block from Table</vt:lpstr>
      <vt:lpstr>Operator: PutDown-Block on Table</vt:lpstr>
      <vt:lpstr>Operators for Block Stacking</vt:lpstr>
      <vt:lpstr>Example Matching Operators</vt:lpstr>
      <vt:lpstr>Example Matching Operators</vt:lpstr>
      <vt:lpstr>State Space Graph (also called Reachability Graph)</vt:lpstr>
      <vt:lpstr>Example Matching Operators</vt:lpstr>
      <vt:lpstr>Pre-reading</vt:lpstr>
      <vt:lpstr>Poll 5</vt:lpstr>
      <vt:lpstr>PDDL</vt:lpstr>
      <vt:lpstr>Solivng Planning Problems State-space Search</vt:lpstr>
      <vt:lpstr>Search with a State Space Graph</vt:lpstr>
      <vt:lpstr>Finding Plans with Symbolic Representations</vt:lpstr>
      <vt:lpstr>Size of the State-Space Tree</vt:lpstr>
      <vt:lpstr>Today</vt:lpstr>
      <vt:lpstr>Solivng Planning Problems Planning Graphs &amp; Graph Plan</vt:lpstr>
      <vt:lpstr>GraphPlan</vt:lpstr>
      <vt:lpstr>GraphPlan</vt:lpstr>
      <vt:lpstr>Building a Planning Graph</vt:lpstr>
      <vt:lpstr>Building a Planning Graph</vt:lpstr>
      <vt:lpstr>Building a Planning Graph</vt:lpstr>
      <vt:lpstr>Building a Planning Graph</vt:lpstr>
      <vt:lpstr>Building a Planning Graph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1013</cp:revision>
  <cp:lastPrinted>2018-11-27T13:42:27Z</cp:lastPrinted>
  <dcterms:created xsi:type="dcterms:W3CDTF">2018-10-11T11:39:27Z</dcterms:created>
  <dcterms:modified xsi:type="dcterms:W3CDTF">2026-09-02T12:32:28Z</dcterms:modified>
</cp:coreProperties>
</file>