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53"/>
  </p:notesMasterIdLst>
  <p:sldIdLst>
    <p:sldId id="663" r:id="rId2"/>
    <p:sldId id="937" r:id="rId3"/>
    <p:sldId id="918" r:id="rId4"/>
    <p:sldId id="921" r:id="rId5"/>
    <p:sldId id="920" r:id="rId6"/>
    <p:sldId id="922" r:id="rId7"/>
    <p:sldId id="925" r:id="rId8"/>
    <p:sldId id="919" r:id="rId9"/>
    <p:sldId id="792" r:id="rId10"/>
    <p:sldId id="924" r:id="rId11"/>
    <p:sldId id="940" r:id="rId12"/>
    <p:sldId id="928" r:id="rId13"/>
    <p:sldId id="926" r:id="rId14"/>
    <p:sldId id="790" r:id="rId15"/>
    <p:sldId id="941" r:id="rId16"/>
    <p:sldId id="793" r:id="rId17"/>
    <p:sldId id="929" r:id="rId18"/>
    <p:sldId id="930" r:id="rId19"/>
    <p:sldId id="931" r:id="rId20"/>
    <p:sldId id="932" r:id="rId21"/>
    <p:sldId id="909" r:id="rId22"/>
    <p:sldId id="796" r:id="rId23"/>
    <p:sldId id="942" r:id="rId24"/>
    <p:sldId id="944" r:id="rId25"/>
    <p:sldId id="800" r:id="rId26"/>
    <p:sldId id="799" r:id="rId27"/>
    <p:sldId id="802" r:id="rId28"/>
    <p:sldId id="803" r:id="rId29"/>
    <p:sldId id="797" r:id="rId30"/>
    <p:sldId id="804" r:id="rId31"/>
    <p:sldId id="805" r:id="rId32"/>
    <p:sldId id="516" r:id="rId33"/>
    <p:sldId id="911" r:id="rId34"/>
    <p:sldId id="807" r:id="rId35"/>
    <p:sldId id="527" r:id="rId36"/>
    <p:sldId id="943" r:id="rId37"/>
    <p:sldId id="934" r:id="rId38"/>
    <p:sldId id="933" r:id="rId39"/>
    <p:sldId id="935" r:id="rId40"/>
    <p:sldId id="809" r:id="rId41"/>
    <p:sldId id="808" r:id="rId42"/>
    <p:sldId id="834" r:id="rId43"/>
    <p:sldId id="938" r:id="rId44"/>
    <p:sldId id="936" r:id="rId45"/>
    <p:sldId id="866" r:id="rId46"/>
    <p:sldId id="939" r:id="rId47"/>
    <p:sldId id="897" r:id="rId48"/>
    <p:sldId id="895" r:id="rId49"/>
    <p:sldId id="898" r:id="rId50"/>
    <p:sldId id="896" r:id="rId51"/>
    <p:sldId id="901" r:id="rId52"/>
  </p:sldIdLst>
  <p:sldSz cx="12192000" cy="6858000"/>
  <p:notesSz cx="7010400" cy="9296400"/>
  <p:embeddedFontLst>
    <p:embeddedFont>
      <p:font typeface="Cambria Math" panose="02040503050406030204" pitchFamily="18" charset="0"/>
      <p:regular r:id="rId54"/>
    </p:embeddedFont>
    <p:embeddedFont>
      <p:font typeface="Consolas" panose="020B0609020204030204" pitchFamily="49" charset="0"/>
      <p:regular r:id="rId55"/>
      <p:bold r:id="rId56"/>
      <p:italic r:id="rId57"/>
      <p:boldItalic r:id="rId5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8CDC"/>
    <a:srgbClr val="009242"/>
    <a:srgbClr val="007434"/>
    <a:srgbClr val="D60093"/>
    <a:srgbClr val="0000FF"/>
    <a:srgbClr val="EA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23" autoAdjust="0"/>
    <p:restoredTop sz="95510" autoAdjust="0"/>
  </p:normalViewPr>
  <p:slideViewPr>
    <p:cSldViewPr snapToGrid="0">
      <p:cViewPr>
        <p:scale>
          <a:sx n="89" d="100"/>
          <a:sy n="89" d="100"/>
        </p:scale>
        <p:origin x="87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2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8" Type="http://schemas.openxmlformats.org/officeDocument/2006/relationships/font" Target="fonts/font5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commentAuthors" Target="commentAuthor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4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2706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2831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47690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34987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0.png"/><Relationship Id="rId4" Type="http://schemas.openxmlformats.org/officeDocument/2006/relationships/image" Target="../media/image200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7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2" Type="http://schemas.openxmlformats.org/officeDocument/2006/relationships/image" Target="../media/image2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3.png"/><Relationship Id="rId7" Type="http://schemas.openxmlformats.org/officeDocument/2006/relationships/image" Target="../media/image38.png"/><Relationship Id="rId2" Type="http://schemas.openxmlformats.org/officeDocument/2006/relationships/image" Target="../media/image3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07-380 AI &amp; ML II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Classical Planning</a:t>
            </a:r>
          </a:p>
          <a:p>
            <a:pPr eaLnBrk="1" hangingPunct="1"/>
            <a:r>
              <a:rPr lang="en-US" sz="4267" dirty="0"/>
              <a:t>or Symbolic Planning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Pat Virtue &amp; Mohammad Salameh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CDBE588-2D97-C14A-8763-ED725E703709}"/>
              </a:ext>
            </a:extLst>
          </p:cNvPr>
          <p:cNvGrpSpPr/>
          <p:nvPr/>
        </p:nvGrpSpPr>
        <p:grpSpPr>
          <a:xfrm>
            <a:off x="5161695" y="2957418"/>
            <a:ext cx="1794665" cy="1323197"/>
            <a:chOff x="4032557" y="3312320"/>
            <a:chExt cx="1266670" cy="953582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CB17C6D-638B-BE4B-BF6F-AD4902B976E3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4032557" y="4251981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9D73A0A-0677-EB4E-85B5-5F143BFF86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79322" y="3619438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4BDE8D33-5E99-8349-A64C-E3D3AAA31B6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79322" y="3312320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884AE22-9F4D-0948-B7AB-AD33CEC1ED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679322" y="3926556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EB62EB2-A03D-3A45-83B4-7C3DD483301F}"/>
                </a:ext>
              </a:extLst>
            </p:cNvPr>
            <p:cNvGrpSpPr/>
            <p:nvPr/>
          </p:nvGrpSpPr>
          <p:grpSpPr>
            <a:xfrm>
              <a:off x="4106448" y="3455101"/>
              <a:ext cx="468619" cy="394217"/>
              <a:chOff x="4399967" y="1188457"/>
              <a:chExt cx="468619" cy="394217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DB1FAB59-995A-F147-9AEB-0D06D69C5F64}"/>
                  </a:ext>
                </a:extLst>
              </p:cNvPr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964BED01-B4BF-B941-AFF0-C1156F0C1AF5}"/>
                  </a:ext>
                </a:extLst>
              </p:cNvPr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6F90C-6CC4-BC96-44D4-CC56F8AA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607CE7-E27E-7AC9-2F40-60E11ECDD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Polls covering Pre-reading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Propositional Logic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From Propositional Logic to Classical 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Classical Planning Representation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Solving Planning Problems: State space search</a:t>
            </a:r>
          </a:p>
          <a:p>
            <a:r>
              <a:rPr lang="en-US" dirty="0">
                <a:solidFill>
                  <a:schemeClr val="accent1"/>
                </a:solidFill>
              </a:rPr>
              <a:t>New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Solving Planning Problems: Planning Graphs and </a:t>
            </a:r>
            <a:r>
              <a:rPr lang="en-US" dirty="0" err="1">
                <a:solidFill>
                  <a:schemeClr val="tx1"/>
                </a:solidFill>
              </a:rPr>
              <a:t>GraphPlan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Next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From </a:t>
            </a:r>
            <a:r>
              <a:rPr lang="en-US" dirty="0" err="1">
                <a:solidFill>
                  <a:schemeClr val="tx1"/>
                </a:solidFill>
              </a:rPr>
              <a:t>GraphPlan</a:t>
            </a:r>
            <a:r>
              <a:rPr lang="en-US" dirty="0">
                <a:solidFill>
                  <a:schemeClr val="tx1"/>
                </a:solidFill>
              </a:rPr>
              <a:t> to Modern 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Continuous States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309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304CB-5DCD-8F5B-DC3C-3F21A4323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A1C051-859D-9CF5-4E6A-D48B22934D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Planning with Propositional Logic</a:t>
            </a:r>
          </a:p>
        </p:txBody>
      </p:sp>
    </p:spTree>
    <p:extLst>
      <p:ext uri="{BB962C8B-B14F-4D97-AF65-F5344CB8AC3E}">
        <p14:creationId xmlns:p14="http://schemas.microsoft.com/office/powerpoint/2010/main" val="17913990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C85B1E-AC32-0A92-5493-8CC1AC06E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9D83F-6484-C636-1E02-D8867E028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8296FC-3059-D83A-26C9-C5CE9EABA0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sz="1200" dirty="0"/>
              </a:p>
              <a:p>
                <a:r>
                  <a:rPr lang="en-US" dirty="0"/>
                  <a:t>Which models satisfy the following sentence?</a:t>
                </a:r>
              </a:p>
              <a:p>
                <a:endParaRPr lang="en-US" sz="4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𝐻𝑎𝑣𝑒𝑇𝑟𝑎𝑝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∧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𝑈𝑠𝑒𝑇𝑟𝑎𝑝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⇒¬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𝐻𝑎𝑣𝑒𝑇𝑟𝑎𝑝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58296FC-3059-D83A-26C9-C5CE9EABA0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712F120-41E1-CD9A-81BC-095A963A7C67}"/>
              </a:ext>
            </a:extLst>
          </p:cNvPr>
          <p:cNvGrpSpPr/>
          <p:nvPr/>
        </p:nvGrpSpPr>
        <p:grpSpPr>
          <a:xfrm flipH="1">
            <a:off x="9850953" y="367131"/>
            <a:ext cx="1836422" cy="873509"/>
            <a:chOff x="9866737" y="367131"/>
            <a:chExt cx="1834885" cy="8735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4DDD179-FB16-CE36-88FA-3D32FF378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6737" y="367131"/>
              <a:ext cx="952368" cy="87350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2302BCF-ADAB-7172-2999-13911F65375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40761" y="367131"/>
              <a:ext cx="960861" cy="87350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1C9236F-AC02-F235-E15E-61F829E6575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05195" y="383459"/>
              <a:ext cx="859917" cy="791866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C263166-5152-C68A-19DF-7DA56D0C4AD3}"/>
              </a:ext>
            </a:extLst>
          </p:cNvPr>
          <p:cNvGrpSpPr/>
          <p:nvPr/>
        </p:nvGrpSpPr>
        <p:grpSpPr>
          <a:xfrm flipH="1">
            <a:off x="5861959" y="367131"/>
            <a:ext cx="1836422" cy="873509"/>
            <a:chOff x="5877743" y="367131"/>
            <a:chExt cx="1834885" cy="87350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8572CED-DFD5-92CB-EDD4-B8C5CC7C6F3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77743" y="367131"/>
              <a:ext cx="952368" cy="87350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FFE564C-02B8-C7DD-B8FE-CA4D3AFAB1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1767" y="367131"/>
              <a:ext cx="960861" cy="87350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AD38CBF-C95C-61B4-C884-232DDFEBC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74294" y="737057"/>
              <a:ext cx="364684" cy="36468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3F70A72-73E4-B0E2-7960-27C62AE25834}"/>
                  </a:ext>
                </a:extLst>
              </p:cNvPr>
              <p:cNvSpPr txBox="1"/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𝑈𝑠𝑒𝑇𝑟𝑎𝑝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3F70A72-73E4-B0E2-7960-27C62AE25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5593520-2D3A-C6BE-38FC-1F11EDD70581}"/>
              </a:ext>
            </a:extLst>
          </p:cNvPr>
          <p:cNvCxnSpPr/>
          <p:nvPr/>
        </p:nvCxnSpPr>
        <p:spPr>
          <a:xfrm>
            <a:off x="7912746" y="903071"/>
            <a:ext cx="1720623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7C8A407A-AD91-C5F4-A93F-43DB4AE5435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1547265"/>
                  </p:ext>
                </p:extLst>
              </p:nvPr>
            </p:nvGraphicFramePr>
            <p:xfrm>
              <a:off x="705267" y="2662766"/>
              <a:ext cx="3997362" cy="29574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09183">
                      <a:extLst>
                        <a:ext uri="{9D8B030D-6E8A-4147-A177-3AD203B41FA5}">
                          <a16:colId xmlns:a16="http://schemas.microsoft.com/office/drawing/2014/main" val="1394607817"/>
                        </a:ext>
                      </a:extLst>
                    </a:gridCol>
                    <a:gridCol w="1608364">
                      <a:extLst>
                        <a:ext uri="{9D8B030D-6E8A-4147-A177-3AD203B41FA5}">
                          <a16:colId xmlns:a16="http://schemas.microsoft.com/office/drawing/2014/main" val="4126910629"/>
                        </a:ext>
                      </a:extLst>
                    </a:gridCol>
                    <a:gridCol w="1779815">
                      <a:extLst>
                        <a:ext uri="{9D8B030D-6E8A-4147-A177-3AD203B41FA5}">
                          <a16:colId xmlns:a16="http://schemas.microsoft.com/office/drawing/2014/main" val="2618272880"/>
                        </a:ext>
                      </a:extLst>
                    </a:gridCol>
                  </a:tblGrid>
                  <a:tr h="591485"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𝐻𝑎𝑣𝑒𝑇𝑟𝑎𝑝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𝑈𝑠𝑒𝑇𝑟𝑎𝑝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3741107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3619952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B.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939536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C.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49238708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D.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3718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7C8A407A-AD91-C5F4-A93F-43DB4AE5435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91547265"/>
                  </p:ext>
                </p:extLst>
              </p:nvPr>
            </p:nvGraphicFramePr>
            <p:xfrm>
              <a:off x="705267" y="2662766"/>
              <a:ext cx="3997362" cy="29574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09183">
                      <a:extLst>
                        <a:ext uri="{9D8B030D-6E8A-4147-A177-3AD203B41FA5}">
                          <a16:colId xmlns:a16="http://schemas.microsoft.com/office/drawing/2014/main" val="1394607817"/>
                        </a:ext>
                      </a:extLst>
                    </a:gridCol>
                    <a:gridCol w="1608364">
                      <a:extLst>
                        <a:ext uri="{9D8B030D-6E8A-4147-A177-3AD203B41FA5}">
                          <a16:colId xmlns:a16="http://schemas.microsoft.com/office/drawing/2014/main" val="4126910629"/>
                        </a:ext>
                      </a:extLst>
                    </a:gridCol>
                    <a:gridCol w="1779815">
                      <a:extLst>
                        <a:ext uri="{9D8B030D-6E8A-4147-A177-3AD203B41FA5}">
                          <a16:colId xmlns:a16="http://schemas.microsoft.com/office/drawing/2014/main" val="2618272880"/>
                        </a:ext>
                      </a:extLst>
                    </a:gridCol>
                  </a:tblGrid>
                  <a:tr h="591485"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8258" t="-1031" r="-112500" b="-413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24573" t="-1031" r="-1365" b="-4134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741107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3619952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B.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939536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C.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49238708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D.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37183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149160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908AE-6C02-2086-D86F-96B5E7074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3A0F7A-10C3-ABA3-24CE-E8416F1A386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endParaRPr lang="en-US" sz="1200" dirty="0"/>
              </a:p>
              <a:p>
                <a:r>
                  <a:rPr lang="en-US" dirty="0"/>
                  <a:t>Which models satisfy the following sentence?</a:t>
                </a:r>
              </a:p>
              <a:p>
                <a:endParaRPr lang="en-US" sz="400" dirty="0"/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𝐻𝑎𝑣𝑒𝑇𝑟𝑎𝑝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∧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𝑈𝑠𝑒𝑇𝑟𝑎𝑝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⇒¬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𝐻𝑎𝑣𝑒𝑇𝑟𝑎𝑝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3A0F7A-10C3-ABA3-24CE-E8416F1A38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0B97AA2C-A864-DD10-8782-890B622C6D99}"/>
              </a:ext>
            </a:extLst>
          </p:cNvPr>
          <p:cNvGrpSpPr/>
          <p:nvPr/>
        </p:nvGrpSpPr>
        <p:grpSpPr>
          <a:xfrm flipH="1">
            <a:off x="9850953" y="367131"/>
            <a:ext cx="1836422" cy="873509"/>
            <a:chOff x="9866737" y="367131"/>
            <a:chExt cx="1834885" cy="8735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EDBABD8F-C425-6A27-3B3F-18ACCC82B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6737" y="367131"/>
              <a:ext cx="952368" cy="87350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5D0D6A95-4116-DBD2-0BD8-55FE76032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40761" y="367131"/>
              <a:ext cx="960861" cy="87350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2EC5999-D54E-623E-65AE-6F1D6BF0D0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05195" y="383459"/>
              <a:ext cx="859917" cy="791866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DDD559D-A7AF-F779-64FD-ECA2CEA33B0A}"/>
              </a:ext>
            </a:extLst>
          </p:cNvPr>
          <p:cNvGrpSpPr/>
          <p:nvPr/>
        </p:nvGrpSpPr>
        <p:grpSpPr>
          <a:xfrm flipH="1">
            <a:off x="5861959" y="367131"/>
            <a:ext cx="1836422" cy="873509"/>
            <a:chOff x="5877743" y="367131"/>
            <a:chExt cx="1834885" cy="87350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2CD1A62C-68D4-EE85-44FD-473F90CF6F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77743" y="367131"/>
              <a:ext cx="952368" cy="87350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5390078-BC10-BA86-B667-9B749C31B59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1767" y="367131"/>
              <a:ext cx="960861" cy="87350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FFC8B49C-F320-1252-BE10-02BAFA29BE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74294" y="737057"/>
              <a:ext cx="364684" cy="36468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6A851BC-7896-DC5D-A340-28EB231F554C}"/>
                  </a:ext>
                </a:extLst>
              </p:cNvPr>
              <p:cNvSpPr txBox="1"/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𝑈𝑠𝑒𝑇𝑟𝑎𝑝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66A851BC-7896-DC5D-A340-28EB231F55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6BC0799-CCD7-5DD3-BDF5-7C20D8F3FC39}"/>
              </a:ext>
            </a:extLst>
          </p:cNvPr>
          <p:cNvCxnSpPr/>
          <p:nvPr/>
        </p:nvCxnSpPr>
        <p:spPr>
          <a:xfrm>
            <a:off x="7912746" y="903071"/>
            <a:ext cx="1720623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6D28402D-46B1-05B6-4B1B-6699BFB9F0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4910"/>
                  </p:ext>
                </p:extLst>
              </p:nvPr>
            </p:nvGraphicFramePr>
            <p:xfrm>
              <a:off x="705267" y="2662766"/>
              <a:ext cx="10651254" cy="29574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09183">
                      <a:extLst>
                        <a:ext uri="{9D8B030D-6E8A-4147-A177-3AD203B41FA5}">
                          <a16:colId xmlns:a16="http://schemas.microsoft.com/office/drawing/2014/main" val="1394607817"/>
                        </a:ext>
                      </a:extLst>
                    </a:gridCol>
                    <a:gridCol w="1608364">
                      <a:extLst>
                        <a:ext uri="{9D8B030D-6E8A-4147-A177-3AD203B41FA5}">
                          <a16:colId xmlns:a16="http://schemas.microsoft.com/office/drawing/2014/main" val="4126910629"/>
                        </a:ext>
                      </a:extLst>
                    </a:gridCol>
                    <a:gridCol w="1779815">
                      <a:extLst>
                        <a:ext uri="{9D8B030D-6E8A-4147-A177-3AD203B41FA5}">
                          <a16:colId xmlns:a16="http://schemas.microsoft.com/office/drawing/2014/main" val="2618272880"/>
                        </a:ext>
                      </a:extLst>
                    </a:gridCol>
                    <a:gridCol w="3167742">
                      <a:extLst>
                        <a:ext uri="{9D8B030D-6E8A-4147-A177-3AD203B41FA5}">
                          <a16:colId xmlns:a16="http://schemas.microsoft.com/office/drawing/2014/main" val="2776598706"/>
                        </a:ext>
                      </a:extLst>
                    </a:gridCol>
                    <a:gridCol w="1934936">
                      <a:extLst>
                        <a:ext uri="{9D8B030D-6E8A-4147-A177-3AD203B41FA5}">
                          <a16:colId xmlns:a16="http://schemas.microsoft.com/office/drawing/2014/main" val="4015598226"/>
                        </a:ext>
                      </a:extLst>
                    </a:gridCol>
                    <a:gridCol w="1551214">
                      <a:extLst>
                        <a:ext uri="{9D8B030D-6E8A-4147-A177-3AD203B41FA5}">
                          <a16:colId xmlns:a16="http://schemas.microsoft.com/office/drawing/2014/main" val="2756264167"/>
                        </a:ext>
                      </a:extLst>
                    </a:gridCol>
                  </a:tblGrid>
                  <a:tr h="591485"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𝐻𝑎𝑣𝑒𝑇𝑟𝑎𝑝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𝑈𝑠𝑒𝑇𝑟𝑎𝑝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𝐻𝑎𝑣𝑒𝑇𝑟𝑎𝑝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∧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𝑈𝑠𝑒𝑇𝑟𝑎𝑝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¬</m:t>
                                </m:r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𝐻𝑎𝑣𝑒𝑇𝑟𝑎𝑝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3741107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3619952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B.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939536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C.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49238708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D.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371831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6D28402D-46B1-05B6-4B1B-6699BFB9F0A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714910"/>
                  </p:ext>
                </p:extLst>
              </p:nvPr>
            </p:nvGraphicFramePr>
            <p:xfrm>
              <a:off x="705267" y="2662766"/>
              <a:ext cx="10651254" cy="295742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09183">
                      <a:extLst>
                        <a:ext uri="{9D8B030D-6E8A-4147-A177-3AD203B41FA5}">
                          <a16:colId xmlns:a16="http://schemas.microsoft.com/office/drawing/2014/main" val="1394607817"/>
                        </a:ext>
                      </a:extLst>
                    </a:gridCol>
                    <a:gridCol w="1608364">
                      <a:extLst>
                        <a:ext uri="{9D8B030D-6E8A-4147-A177-3AD203B41FA5}">
                          <a16:colId xmlns:a16="http://schemas.microsoft.com/office/drawing/2014/main" val="4126910629"/>
                        </a:ext>
                      </a:extLst>
                    </a:gridCol>
                    <a:gridCol w="1779815">
                      <a:extLst>
                        <a:ext uri="{9D8B030D-6E8A-4147-A177-3AD203B41FA5}">
                          <a16:colId xmlns:a16="http://schemas.microsoft.com/office/drawing/2014/main" val="2618272880"/>
                        </a:ext>
                      </a:extLst>
                    </a:gridCol>
                    <a:gridCol w="3167742">
                      <a:extLst>
                        <a:ext uri="{9D8B030D-6E8A-4147-A177-3AD203B41FA5}">
                          <a16:colId xmlns:a16="http://schemas.microsoft.com/office/drawing/2014/main" val="2776598706"/>
                        </a:ext>
                      </a:extLst>
                    </a:gridCol>
                    <a:gridCol w="1934936">
                      <a:extLst>
                        <a:ext uri="{9D8B030D-6E8A-4147-A177-3AD203B41FA5}">
                          <a16:colId xmlns:a16="http://schemas.microsoft.com/office/drawing/2014/main" val="4015598226"/>
                        </a:ext>
                      </a:extLst>
                    </a:gridCol>
                    <a:gridCol w="1551214">
                      <a:extLst>
                        <a:ext uri="{9D8B030D-6E8A-4147-A177-3AD203B41FA5}">
                          <a16:colId xmlns:a16="http://schemas.microsoft.com/office/drawing/2014/main" val="2756264167"/>
                        </a:ext>
                      </a:extLst>
                    </a:gridCol>
                  </a:tblGrid>
                  <a:tr h="591485">
                    <a:tc>
                      <a:txBody>
                        <a:bodyPr/>
                        <a:lstStyle/>
                        <a:p>
                          <a:pPr algn="ctr"/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8258" t="-1031" r="-526136" b="-413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25000" t="-1031" r="-375685" b="-413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26346" t="-1031" r="-110962" b="-413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71293" t="-1031" r="-82019" b="-413402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585882" t="-1031" r="-1961" b="-41340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741107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A.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3619952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B.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9395364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C.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49238708"/>
                      </a:ext>
                    </a:extLst>
                  </a:tr>
                  <a:tr h="591485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D.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371831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42514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E5DF03-A04D-DDC5-CB41-CB6F4C206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7AD90B-FFAC-4564-61F9-506477C10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Fluents</a:t>
            </a:r>
            <a:r>
              <a:rPr lang="en-US" dirty="0"/>
              <a:t> &amp; Effect Axioms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7E153B-F995-590E-5735-8B632720335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0515600" cy="1028794"/>
              </a:xfrm>
            </p:spPr>
            <p:txBody>
              <a:bodyPr/>
              <a:lstStyle/>
              <a:p>
                <a:r>
                  <a:rPr lang="en-US" dirty="0"/>
                  <a:t>Effect axioms are super fragile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endParaRPr lang="en-US" sz="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𝛽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𝐻𝑎𝑣𝑒𝑇𝑟𝑎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∧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𝑈𝑠𝑒𝑇𝑟𝑎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⇒¬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𝐻𝑎𝑣𝑒𝑇𝑟𝑎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7E153B-F995-590E-5735-8B632720335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0515600" cy="1028794"/>
              </a:xfrm>
              <a:blipFill>
                <a:blip r:embed="rId2"/>
                <a:stretch>
                  <a:fillRect l="-1217" t="-10119" b="-77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1779D00-8C65-E163-B0A3-130138FED0CF}"/>
              </a:ext>
            </a:extLst>
          </p:cNvPr>
          <p:cNvGrpSpPr/>
          <p:nvPr/>
        </p:nvGrpSpPr>
        <p:grpSpPr>
          <a:xfrm flipH="1">
            <a:off x="9850953" y="367131"/>
            <a:ext cx="1836422" cy="873509"/>
            <a:chOff x="9866737" y="367131"/>
            <a:chExt cx="1834885" cy="8735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26DA69A-F223-E080-6805-6D4A023FFE1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6737" y="367131"/>
              <a:ext cx="952368" cy="87350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CDA2F993-1E3A-5E9B-B2D9-34D1A9D6857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40761" y="367131"/>
              <a:ext cx="960861" cy="87350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739C195-968D-5038-F18C-138A4A926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05195" y="383459"/>
              <a:ext cx="859917" cy="791866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5D857F1-2E9E-C1D3-1552-1971E8A43E6B}"/>
              </a:ext>
            </a:extLst>
          </p:cNvPr>
          <p:cNvGrpSpPr/>
          <p:nvPr/>
        </p:nvGrpSpPr>
        <p:grpSpPr>
          <a:xfrm flipH="1">
            <a:off x="5861959" y="367131"/>
            <a:ext cx="1836422" cy="873509"/>
            <a:chOff x="5877743" y="367131"/>
            <a:chExt cx="1834885" cy="87350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5F7C90A-E08D-D03B-C765-EB4D276CB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77743" y="367131"/>
              <a:ext cx="952368" cy="87350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F84B9A59-23A4-905A-685B-85F896E5B0C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1767" y="367131"/>
              <a:ext cx="960861" cy="87350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BA33B66-F0F0-AD8D-DB53-9E5CC7A4D88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74294" y="737057"/>
              <a:ext cx="364684" cy="36468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E5C5043-FD45-490C-B780-928DC130D9E6}"/>
                  </a:ext>
                </a:extLst>
              </p:cNvPr>
              <p:cNvSpPr txBox="1"/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𝑈𝑠𝑒𝑇𝑟𝑎𝑝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BE5C5043-FD45-490C-B780-928DC130D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D0131D6-ADCD-D550-C4F2-122A398DE21D}"/>
              </a:ext>
            </a:extLst>
          </p:cNvPr>
          <p:cNvCxnSpPr/>
          <p:nvPr/>
        </p:nvCxnSpPr>
        <p:spPr>
          <a:xfrm>
            <a:off x="7912746" y="903071"/>
            <a:ext cx="1720623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B46241EE-5EB1-DD8E-8F66-F075735603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1479166"/>
                  </p:ext>
                </p:extLst>
              </p:nvPr>
            </p:nvGraphicFramePr>
            <p:xfrm>
              <a:off x="603070" y="2479887"/>
              <a:ext cx="7384483" cy="4114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61415">
                      <a:extLst>
                        <a:ext uri="{9D8B030D-6E8A-4147-A177-3AD203B41FA5}">
                          <a16:colId xmlns:a16="http://schemas.microsoft.com/office/drawing/2014/main" val="4126910629"/>
                        </a:ext>
                      </a:extLst>
                    </a:gridCol>
                    <a:gridCol w="1559859">
                      <a:extLst>
                        <a:ext uri="{9D8B030D-6E8A-4147-A177-3AD203B41FA5}">
                          <a16:colId xmlns:a16="http://schemas.microsoft.com/office/drawing/2014/main" val="2618272880"/>
                        </a:ext>
                      </a:extLst>
                    </a:gridCol>
                    <a:gridCol w="2140771">
                      <a:extLst>
                        <a:ext uri="{9D8B030D-6E8A-4147-A177-3AD203B41FA5}">
                          <a16:colId xmlns:a16="http://schemas.microsoft.com/office/drawing/2014/main" val="4195416300"/>
                        </a:ext>
                      </a:extLst>
                    </a:gridCol>
                    <a:gridCol w="1059629">
                      <a:extLst>
                        <a:ext uri="{9D8B030D-6E8A-4147-A177-3AD203B41FA5}">
                          <a16:colId xmlns:a16="http://schemas.microsoft.com/office/drawing/2014/main" val="3950195708"/>
                        </a:ext>
                      </a:extLst>
                    </a:gridCol>
                    <a:gridCol w="962809">
                      <a:extLst>
                        <a:ext uri="{9D8B030D-6E8A-4147-A177-3AD203B41FA5}">
                          <a16:colId xmlns:a16="http://schemas.microsoft.com/office/drawing/2014/main" val="944662820"/>
                        </a:ext>
                      </a:extLst>
                    </a:gridCol>
                  </a:tblGrid>
                  <a:tr h="35925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𝐻𝑎𝑣𝑒𝑇𝑟𝑎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𝑈𝑠𝑒𝑇𝑟𝑎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𝐻𝑎𝑣𝑒𝑇𝑟𝑎</m:t>
                                </m:r>
                                <m:sSub>
                                  <m:sSubPr>
                                    <m:ctrlP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𝑡</m:t>
                                    </m:r>
                                    <m:r>
                                      <a:rPr lang="en-US" sz="2400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/>
                            <a:t>LHS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>
                                <m:r>
                                  <a:rPr lang="en-US" sz="2400" b="0" i="1" dirty="0" smtClean="0"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oMath>
                            </m:oMathPara>
                          </a14:m>
                          <a:endParaRPr lang="en-US" sz="2400" b="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737411074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3619952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9395364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49238708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371831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52160855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93365544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32088900"/>
                      </a:ext>
                    </a:extLst>
                  </a:tr>
                  <a:tr h="35925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86167896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3" name="Table 22">
                <a:extLst>
                  <a:ext uri="{FF2B5EF4-FFF2-40B4-BE49-F238E27FC236}">
                    <a16:creationId xmlns:a16="http://schemas.microsoft.com/office/drawing/2014/main" id="{B46241EE-5EB1-DD8E-8F66-F0757356035D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41479166"/>
                  </p:ext>
                </p:extLst>
              </p:nvPr>
            </p:nvGraphicFramePr>
            <p:xfrm>
              <a:off x="603070" y="2479887"/>
              <a:ext cx="7384483" cy="4114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61415">
                      <a:extLst>
                        <a:ext uri="{9D8B030D-6E8A-4147-A177-3AD203B41FA5}">
                          <a16:colId xmlns:a16="http://schemas.microsoft.com/office/drawing/2014/main" val="4126910629"/>
                        </a:ext>
                      </a:extLst>
                    </a:gridCol>
                    <a:gridCol w="1559859">
                      <a:extLst>
                        <a:ext uri="{9D8B030D-6E8A-4147-A177-3AD203B41FA5}">
                          <a16:colId xmlns:a16="http://schemas.microsoft.com/office/drawing/2014/main" val="2618272880"/>
                        </a:ext>
                      </a:extLst>
                    </a:gridCol>
                    <a:gridCol w="2140771">
                      <a:extLst>
                        <a:ext uri="{9D8B030D-6E8A-4147-A177-3AD203B41FA5}">
                          <a16:colId xmlns:a16="http://schemas.microsoft.com/office/drawing/2014/main" val="4195416300"/>
                        </a:ext>
                      </a:extLst>
                    </a:gridCol>
                    <a:gridCol w="1059629">
                      <a:extLst>
                        <a:ext uri="{9D8B030D-6E8A-4147-A177-3AD203B41FA5}">
                          <a16:colId xmlns:a16="http://schemas.microsoft.com/office/drawing/2014/main" val="3950195708"/>
                        </a:ext>
                      </a:extLst>
                    </a:gridCol>
                    <a:gridCol w="962809">
                      <a:extLst>
                        <a:ext uri="{9D8B030D-6E8A-4147-A177-3AD203B41FA5}">
                          <a16:colId xmlns:a16="http://schemas.microsoft.com/office/drawing/2014/main" val="944662820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366" t="-9333" r="-345788" b="-8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07031" t="-9333" r="-268750" b="-8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150568" t="-9333" r="-95455" b="-832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0" dirty="0"/>
                            <a:t>LHS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8"/>
                          <a:stretch>
                            <a:fillRect l="-668354" t="-9333" r="-2532" b="-83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3741107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3619952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401939536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24923870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lang="en-US" sz="2400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+mn-lt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9837183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lang="en-US" sz="2400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65216085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3193365544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True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  <a:endParaRPr kumimoji="0" lang="en-US" sz="24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832088900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/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False</a:t>
                          </a:r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kumimoji="0" lang="en-US" sz="2400" b="0" i="0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libri" panose="020F0502020204030204"/>
                              <a:ea typeface="+mn-ea"/>
                              <a:cs typeface="+mn-cs"/>
                            </a:rPr>
                            <a:t>True</a:t>
                          </a:r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2186167896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9EEF310D-49EF-9645-628A-AC244EDDCE5D}"/>
              </a:ext>
            </a:extLst>
          </p:cNvPr>
          <p:cNvSpPr/>
          <p:nvPr/>
        </p:nvSpPr>
        <p:spPr>
          <a:xfrm>
            <a:off x="510988" y="2920701"/>
            <a:ext cx="7524974" cy="510988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BF044789-8DE4-54C4-5ED3-F7A6FF80C7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2192513"/>
                  </p:ext>
                </p:extLst>
              </p:nvPr>
            </p:nvGraphicFramePr>
            <p:xfrm>
              <a:off x="8095129" y="2479887"/>
              <a:ext cx="3926542" cy="4114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26542">
                      <a:extLst>
                        <a:ext uri="{9D8B030D-6E8A-4147-A177-3AD203B41FA5}">
                          <a16:colId xmlns:a16="http://schemas.microsoft.com/office/drawing/2014/main" val="124521157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11171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/>
                            <a:t>N/A (</a:t>
                          </a:r>
                          <a14:m>
                            <m:oMath xmlns:m="http://schemas.openxmlformats.org/officeDocument/2006/math"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oMath>
                          </a14:m>
                          <a:r>
                            <a:rPr lang="en-US" sz="2400" dirty="0"/>
                            <a:t> is not satisfied)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6514406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009242"/>
                              </a:solidFill>
                            </a:rPr>
                            <a:t>Correct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823224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Illegal and magic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2707659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Magic (trap appears!)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4052244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009242"/>
                              </a:solidFill>
                            </a:rPr>
                            <a:t>Correct</a:t>
                          </a:r>
                          <a:endParaRPr lang="en-US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5428597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Lost trap?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6237756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Illegal (trap without a trap)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4512171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009242"/>
                              </a:solidFill>
                            </a:rPr>
                            <a:t>Correct</a:t>
                          </a:r>
                          <a:endParaRPr lang="en-US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251136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BF044789-8DE4-54C4-5ED3-F7A6FF80C79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52192513"/>
                  </p:ext>
                </p:extLst>
              </p:nvPr>
            </p:nvGraphicFramePr>
            <p:xfrm>
              <a:off x="8095129" y="2479887"/>
              <a:ext cx="3926542" cy="41148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926542">
                      <a:extLst>
                        <a:ext uri="{9D8B030D-6E8A-4147-A177-3AD203B41FA5}">
                          <a16:colId xmlns:a16="http://schemas.microsoft.com/office/drawing/2014/main" val="124521157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4211117189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9"/>
                          <a:stretch>
                            <a:fillRect l="-155" t="-101333" r="-619" b="-732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365144065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009242"/>
                              </a:solidFill>
                            </a:rPr>
                            <a:t>Correct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2823224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Illegal and magic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2707659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Magic (trap appears!)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340522441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009242"/>
                              </a:solidFill>
                            </a:rPr>
                            <a:t>Correct</a:t>
                          </a:r>
                          <a:endParaRPr lang="en-US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954285978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Lost trap?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3162377563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Illegal (trap without a trap)</a:t>
                          </a:r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2845121717"/>
                      </a:ext>
                    </a:extLst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en-US" sz="2400" dirty="0">
                              <a:solidFill>
                                <a:srgbClr val="009242"/>
                              </a:solidFill>
                            </a:rPr>
                            <a:t>Correct</a:t>
                          </a:r>
                          <a:endParaRPr lang="en-US" sz="2400" dirty="0"/>
                        </a:p>
                      </a:txBody>
                      <a:tcPr anchor="ctr">
                        <a:noFill/>
                      </a:tcPr>
                    </a:tc>
                    <a:extLst>
                      <a:ext uri="{0D108BD9-81ED-4DB2-BD59-A6C34878D82A}">
                        <a16:rowId xmlns:a16="http://schemas.microsoft.com/office/drawing/2014/main" val="189251136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600021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068DB8-C510-C438-BDA3-E8247EB56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27B3E-F9CE-1187-8C88-E00C9286D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Successor State Axioms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168BC7-684B-A5EE-FD3F-99326EE6C07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9"/>
                <a:ext cx="10515600" cy="5563846"/>
              </a:xfrm>
            </p:spPr>
            <p:txBody>
              <a:bodyPr/>
              <a:lstStyle/>
              <a:p>
                <a:endParaRPr lang="en-US" sz="400" dirty="0"/>
              </a:p>
              <a:p>
                <a:r>
                  <a:rPr lang="en-US" dirty="0"/>
                  <a:t>More robust solution to frame problem</a:t>
                </a:r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endParaRPr lang="en-US" sz="400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:¬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𝐻𝑎𝑣𝑒𝑇𝑟𝑎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⇔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¬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𝐻𝑎𝑣𝑒𝑇𝑟𝑎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∨</m:t>
                    </m:r>
                  </m:oMath>
                </a14:m>
                <a:r>
                  <a:rPr lang="en-US" b="0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 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		     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𝐻𝑎𝑣𝑒𝑇𝑟𝑎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∧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𝑈𝑠𝑒𝑇𝑟𝑎</m:t>
                        </m:r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e>
                    </m:d>
                  </m:oMath>
                </a14:m>
                <a:endParaRPr lang="en-US" b="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9168BC7-684B-A5EE-FD3F-99326EE6C07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9"/>
                <a:ext cx="10515600" cy="5563846"/>
              </a:xfrm>
              <a:blipFill>
                <a:blip r:embed="rId2"/>
                <a:stretch>
                  <a:fillRect l="-12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5" name="Group 24">
            <a:extLst>
              <a:ext uri="{FF2B5EF4-FFF2-40B4-BE49-F238E27FC236}">
                <a16:creationId xmlns:a16="http://schemas.microsoft.com/office/drawing/2014/main" id="{49021A50-80B1-E0BB-359A-0CE413FC383C}"/>
              </a:ext>
            </a:extLst>
          </p:cNvPr>
          <p:cNvGrpSpPr/>
          <p:nvPr/>
        </p:nvGrpSpPr>
        <p:grpSpPr>
          <a:xfrm flipH="1">
            <a:off x="9850953" y="367131"/>
            <a:ext cx="1836422" cy="873509"/>
            <a:chOff x="9866737" y="367131"/>
            <a:chExt cx="1834885" cy="87350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D6B93B1-310B-08F1-FB93-C960343B35D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66737" y="367131"/>
              <a:ext cx="952368" cy="873509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6257990-122E-4156-A012-F490CD156C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740761" y="367131"/>
              <a:ext cx="960861" cy="873509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CCC1198A-1AE9-B5D3-22D1-4732BC34359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905195" y="383459"/>
              <a:ext cx="859917" cy="791866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3DD9E34-3B3F-0284-7CA4-E4F64B472A83}"/>
              </a:ext>
            </a:extLst>
          </p:cNvPr>
          <p:cNvGrpSpPr/>
          <p:nvPr/>
        </p:nvGrpSpPr>
        <p:grpSpPr>
          <a:xfrm flipH="1">
            <a:off x="5861959" y="367131"/>
            <a:ext cx="1836422" cy="873509"/>
            <a:chOff x="5877743" y="367131"/>
            <a:chExt cx="1834885" cy="87350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ABECA978-7EF2-2889-5E4E-3F55B3521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877743" y="367131"/>
              <a:ext cx="952368" cy="873509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A46E602-33D0-3F9E-03EA-C88A582A17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51767" y="367131"/>
              <a:ext cx="960861" cy="87350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730AC92-CF15-54A8-63E3-BD28D273DBC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74294" y="737057"/>
              <a:ext cx="364684" cy="364684"/>
            </a:xfrm>
            <a:prstGeom prst="rect">
              <a:avLst/>
            </a:prstGeom>
          </p:spPr>
        </p:pic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D201FDB-4131-7455-C40D-7BAD192FA475}"/>
                  </a:ext>
                </a:extLst>
              </p:cNvPr>
              <p:cNvSpPr txBox="1"/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𝑈𝑠𝑒𝑇𝑟𝑎𝑝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4D201FDB-4131-7455-C40D-7BAD192FA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83161" y="363521"/>
                <a:ext cx="1720623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3E98B4A-0154-DB98-3C33-619C1929E05D}"/>
              </a:ext>
            </a:extLst>
          </p:cNvPr>
          <p:cNvCxnSpPr/>
          <p:nvPr/>
        </p:nvCxnSpPr>
        <p:spPr>
          <a:xfrm>
            <a:off x="7912746" y="903071"/>
            <a:ext cx="1720623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37417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425E6-3484-C983-ED33-6B6745FA7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with Propositional Logic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211DCA-7F1B-A607-70A6-F0BF9CC005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8" y="1113178"/>
                <a:ext cx="11392251" cy="4963772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7030A0"/>
                    </a:solidFill>
                  </a:rPr>
                  <a:t>The Frame Problem: </a:t>
                </a:r>
                <a:r>
                  <a:rPr lang="en-US" i="1" dirty="0">
                    <a:solidFill>
                      <a:srgbClr val="7030A0"/>
                    </a:solidFill>
                  </a:rPr>
                  <a:t>how do we deal with time?</a:t>
                </a:r>
              </a:p>
              <a:p>
                <a:pPr marL="342900" indent="-342900"/>
                <a:r>
                  <a:rPr lang="en-US" dirty="0" err="1"/>
                  <a:t>Fluents</a:t>
                </a:r>
                <a:r>
                  <a:rPr lang="en-US" dirty="0"/>
                  <a:t>: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Any symbols that may need to change over time: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𝐻𝑎𝑣𝑒𝑇𝑟𝑎</m:t>
                    </m:r>
                    <m:sSub>
                      <m:sSub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</m:sSub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𝐻𝑎𝑣𝑒𝑇𝑟𝑎</m:t>
                    </m:r>
                    <m:sSub>
                      <m:sSubPr>
                        <m:ctrlP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400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Number of symbols scales with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𝑇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, number of models scales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sz="240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sup>
                    </m:sSup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342900" indent="-342900"/>
                <a:r>
                  <a:rPr lang="en-US" dirty="0"/>
                  <a:t>Effect Axioms: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Super fragile, even with proper </a:t>
                </a:r>
                <a:r>
                  <a:rPr lang="en-US" sz="2400" dirty="0" err="1">
                    <a:solidFill>
                      <a:schemeClr val="tx1"/>
                    </a:solidFill>
                  </a:rPr>
                  <a:t>fluents</a:t>
                </a:r>
                <a:endParaRPr lang="en-US" sz="2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𝑃𝑅𝐸</m:t>
                    </m:r>
                    <m:r>
                      <a:rPr lang="en-US" sz="24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𝐶𝑂𝑁𝐷𝐼𝑇𝐼𝑂</m:t>
                    </m:r>
                    <m:sSub>
                      <m:sSubPr>
                        <m:ctrlPr>
                          <a:rPr lang="en-US" sz="240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∧ </m:t>
                    </m:r>
                    <m:r>
                      <a:rPr lang="en-US" sz="2400" i="1" dirty="0" err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𝐴𝐶𝑇𝐼𝑂</m:t>
                    </m:r>
                    <m:sSub>
                      <m:sSubPr>
                        <m:ctrlPr>
                          <a:rPr lang="en-US" sz="240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sz="2400" i="1" dirty="0" err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⇒ 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𝐸𝐹𝐹𝐸𝐶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US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pPr marL="342900" indent="-342900"/>
                <a:r>
                  <a:rPr lang="en-US" sz="2400" dirty="0"/>
                  <a:t>One solution: Successor state axioms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r>
                  <a:rPr lang="en-US" sz="2400" dirty="0">
                    <a:solidFill>
                      <a:schemeClr val="tx1"/>
                    </a:solidFill>
                  </a:rPr>
                  <a:t>More robust, but verbose and difficult to read/write</a:t>
                </a:r>
              </a:p>
              <a:p>
                <a:pPr marL="342900" lvl="1" indent="-342900"/>
                <a:r>
                  <a:rPr lang="en-US" dirty="0"/>
                  <a:t>For fluent </a:t>
                </a:r>
                <a:r>
                  <a:rPr lang="en-US" dirty="0" err="1"/>
                  <a:t>X</a:t>
                </a:r>
                <a:r>
                  <a:rPr lang="en-US" baseline="-25000" dirty="0" err="1"/>
                  <a:t>t</a:t>
                </a:r>
                <a:r>
                  <a:rPr lang="en-US" dirty="0"/>
                  <a:t>:</a:t>
                </a:r>
              </a:p>
              <a:p>
                <a:pPr marL="0" lvl="1" indent="0">
                  <a:buNone/>
                </a:pPr>
                <a:r>
                  <a:rPr lang="en-US" dirty="0"/>
                  <a:t>	</a:t>
                </a:r>
                <a:r>
                  <a:rPr lang="en-US" dirty="0" err="1"/>
                  <a:t>X</a:t>
                </a:r>
                <a:r>
                  <a:rPr lang="en-US" baseline="-25000" dirty="0" err="1"/>
                  <a:t>t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 [   </a:t>
                </a:r>
                <a:r>
                  <a:rPr lang="en-US" dirty="0"/>
                  <a:t>X</a:t>
                </a:r>
                <a:r>
                  <a:rPr lang="en-US" baseline="-25000" dirty="0"/>
                  <a:t>t-1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 (some action</a:t>
                </a:r>
                <a:r>
                  <a:rPr lang="en-US" baseline="-25000" dirty="0"/>
                  <a:t>t-1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made it false)] v</a:t>
                </a:r>
              </a:p>
              <a:p>
                <a:pPr marL="457165" lvl="1" indent="0">
                  <a:buNone/>
                </a:pPr>
                <a:r>
                  <a:rPr lang="en-US" dirty="0">
                    <a:sym typeface="Symbol"/>
                  </a:rPr>
                  <a:t>                 [</a:t>
                </a:r>
                <a:r>
                  <a:rPr lang="en-US" dirty="0"/>
                  <a:t>X</a:t>
                </a:r>
                <a:r>
                  <a:rPr lang="en-US" baseline="-25000" dirty="0"/>
                  <a:t>t-1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 (some action</a:t>
                </a:r>
                <a:r>
                  <a:rPr lang="en-US" baseline="-25000" dirty="0"/>
                  <a:t>t-1</a:t>
                </a:r>
                <a:r>
                  <a:rPr lang="en-US" dirty="0"/>
                  <a:t> </a:t>
                </a:r>
                <a:r>
                  <a:rPr lang="en-US" dirty="0">
                    <a:sym typeface="Symbol"/>
                  </a:rPr>
                  <a:t>made it true)]</a:t>
                </a:r>
              </a:p>
              <a:p>
                <a:pPr marL="342900" indent="-342900">
                  <a:buFont typeface="Wingdings" panose="05000000000000000000" pitchFamily="2" charset="2"/>
                  <a:buChar char="§"/>
                </a:pPr>
                <a:endParaRPr lang="en-US" sz="24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3211DCA-7F1B-A607-70A6-F0BF9CC005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113178"/>
                <a:ext cx="11392251" cy="4963772"/>
              </a:xfrm>
              <a:blipFill>
                <a:blip r:embed="rId2"/>
                <a:stretch>
                  <a:fillRect l="-1124" t="-2088" b="-119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8287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as Satisfiability: </a:t>
            </a:r>
            <a:r>
              <a:rPr lang="en-US" dirty="0" err="1"/>
              <a:t>SATPlan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Given a hyper-efficient SAT solver, can we use it to make plans?</a:t>
            </a:r>
          </a:p>
          <a:p>
            <a:r>
              <a:rPr lang="en-US" dirty="0"/>
              <a:t>Yes, for fully observable, deterministic case: planning problem is solvable </a:t>
            </a:r>
            <a:r>
              <a:rPr lang="en-US" dirty="0" err="1"/>
              <a:t>iff</a:t>
            </a:r>
            <a:r>
              <a:rPr lang="en-US" dirty="0"/>
              <a:t> there is some satisfying assignment for actions etc.</a:t>
            </a:r>
          </a:p>
          <a:p>
            <a:endParaRPr lang="en-US" dirty="0"/>
          </a:p>
          <a:p>
            <a:r>
              <a:rPr lang="en-US" dirty="0"/>
              <a:t>For T = 1 to infinity, set up the KB as follows and run SAT solver:</a:t>
            </a:r>
          </a:p>
          <a:p>
            <a:pPr marL="457200" lvl="1" indent="-457200"/>
            <a:r>
              <a:rPr lang="en-US" sz="2800" dirty="0"/>
              <a:t>Initial state, domain constraints</a:t>
            </a:r>
          </a:p>
          <a:p>
            <a:pPr marL="457200" lvl="1" indent="-457200"/>
            <a:r>
              <a:rPr lang="en-US" sz="2800" dirty="0"/>
              <a:t>For t=1 to T</a:t>
            </a:r>
          </a:p>
          <a:p>
            <a:pPr marL="911225" lvl="3" indent="-457200"/>
            <a:r>
              <a:rPr lang="en-US" sz="2800" dirty="0"/>
              <a:t>Successor state axioms for time t</a:t>
            </a:r>
          </a:p>
          <a:p>
            <a:pPr marL="911225" lvl="3" indent="-457200"/>
            <a:r>
              <a:rPr lang="en-US" sz="2800" dirty="0"/>
              <a:t>Precondition axioms: </a:t>
            </a:r>
            <a:r>
              <a:rPr lang="en-US" sz="2800" dirty="0">
                <a:solidFill>
                  <a:srgbClr val="7030A0"/>
                </a:solidFill>
              </a:rPr>
              <a:t>At_1,1_0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N_0    Wall_1,2 </a:t>
            </a:r>
            <a:r>
              <a:rPr lang="en-US" sz="2800" dirty="0">
                <a:sym typeface="Symbol"/>
              </a:rPr>
              <a:t>etc.</a:t>
            </a:r>
          </a:p>
          <a:p>
            <a:pPr marL="911225" lvl="3" indent="-457200"/>
            <a:r>
              <a:rPr lang="en-US" sz="2800" dirty="0"/>
              <a:t>Action exclusion axioms: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(N</a:t>
            </a:r>
            <a:r>
              <a:rPr lang="en-US" sz="2800" dirty="0">
                <a:solidFill>
                  <a:srgbClr val="7030A0"/>
                </a:solidFill>
              </a:rPr>
              <a:t>_0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W</a:t>
            </a:r>
            <a:r>
              <a:rPr lang="en-US" sz="2800" dirty="0">
                <a:solidFill>
                  <a:srgbClr val="7030A0"/>
                </a:solidFill>
              </a:rPr>
              <a:t>_0)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(</a:t>
            </a:r>
            <a:r>
              <a:rPr lang="en-US" sz="2800" dirty="0">
                <a:solidFill>
                  <a:srgbClr val="7030A0"/>
                </a:solidFill>
              </a:rPr>
              <a:t>N_0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</a:t>
            </a:r>
            <a:r>
              <a:rPr lang="en-US" sz="2800" dirty="0">
                <a:solidFill>
                  <a:srgbClr val="7030A0"/>
                </a:solidFill>
              </a:rPr>
              <a:t>S_0) </a:t>
            </a:r>
            <a:r>
              <a:rPr lang="en-US" sz="2800" dirty="0">
                <a:solidFill>
                  <a:srgbClr val="7030A0"/>
                </a:solidFill>
                <a:sym typeface="Symbol"/>
              </a:rPr>
              <a:t> .. </a:t>
            </a:r>
            <a:r>
              <a:rPr lang="en-US" sz="2800" dirty="0">
                <a:sym typeface="Symbol"/>
              </a:rPr>
              <a:t>etc.</a:t>
            </a:r>
            <a:endParaRPr lang="en-US" sz="2200" dirty="0"/>
          </a:p>
          <a:p>
            <a:pPr marL="457200" lvl="1" indent="-457200"/>
            <a:r>
              <a:rPr lang="en-US" sz="2800" dirty="0"/>
              <a:t>Goal is true at time T</a:t>
            </a:r>
          </a:p>
        </p:txBody>
      </p:sp>
    </p:spTree>
    <p:extLst>
      <p:ext uri="{BB962C8B-B14F-4D97-AF65-F5344CB8AC3E}">
        <p14:creationId xmlns:p14="http://schemas.microsoft.com/office/powerpoint/2010/main" val="1307478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EC41CA-74D9-7029-FCD3-3C3A42358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78245B-FD31-CEB3-B3F1-238D2938E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Planning as Satisfiability: </a:t>
            </a:r>
            <a:r>
              <a:rPr lang="en-US" dirty="0" err="1"/>
              <a:t>SATPlan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9E930B-9459-A3FB-7C93-66674A7FBE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299" y="4104028"/>
            <a:ext cx="10515600" cy="2039539"/>
          </a:xfrm>
        </p:spPr>
        <p:txBody>
          <a:bodyPr/>
          <a:lstStyle/>
          <a:p>
            <a:r>
              <a:rPr lang="en-US" sz="1400" dirty="0">
                <a:latin typeface="Consolas" panose="020B0609020204030204" pitchFamily="49" charset="0"/>
              </a:rPr>
              <a:t>(P[4,3,0] &amp; (~P[1,1,0] | ~P[1,2,0]) &amp; (~P[1,1,0] | ~P[1,3,0]) &amp; (~P[1,1,0] | ~P[1,5,0]) &amp; (~P[1,1,0] | ~P[2,3,0]) &amp; (~P[1,1,0] | ~P[2,5,0]) &amp; (~P[1,1,0] | ~P[3,1,0]) &amp; (~P[1,1,0] | ~P[3,3,0]) &amp; (~P[1,1,0] | ~P[3,5,0]) &amp; (~P[1,1,0] | ~P[4,1,0]) &amp; (~P[1,1,0] | ~P[4,2,0]) &amp; (~P[1,1,0] | ~P[4,3,0]) &amp; (~P[1,1,0] | ~P[4,4,0]) &amp; (~P[1,1,0] | ~P[4,5,0]) &amp; (~P[1,1,0] | ~P[5,1,0]) &amp; (~P[1,1,0] | ~P[5,3,0]) &amp; (~P[1,1,0] | ~P[5,5,0]) &amp; (~P[1,1,0] | ~P[6,1,0]) &amp; (~P[1,1,0] | ~P[6,3,0]) &amp; (~P[1,1,0] | ~P[6,5,0]) &amp; (~P[1,1,0] | ~P[7,1,0]) &amp; (~P[1,1,0] | ~P[7,2,0]) &amp; (~P[1,1,0] | ~P[7,3,0]) &amp; (~P[1,1,0] | ~P[7,4,0]) &amp; (~P[1,1,0] | ~P[7,5,0]) &amp; (~P[1,2,0] | ~P[1,3,0]) &amp; (~P[1,2,0] | ~P[1,5,0]) &amp; (~P[1,2,0] | ~P[2,3,0]) &amp; (~P[1,2,0] | ~P[2,5,0]) &amp; (~P[1,2,0] | ~P[3,1,0]) &amp; (~P[1,2,0] | ~P[3,3,0]) &amp; (~P[1,2,0] | ~P[3,5,0]) &amp; (~P[1,2,0] | ~P[4,1,0]) &amp; (~P[1,2,0] | ~P[4,2,0]) &amp; (~P[1,2,0] | ~P[4,3,0]) &amp; (~P[1,2,0] | ~P[4,4,0]) &amp; (~P[1,2,0] | ~P[4,5,0]) &amp; (~P[1,2,0] | ~P[5,1,0]) &amp; (~P[1,2,0] | ~P[5,3,0]) &amp; (~P[1,2,0] | ~P[5,5,0]) &amp; (~P[1,2,0] | ~P[6,1,0]) &amp; (~P[1,2,0] | ~P[6,3,0]) &amp; (~P[1,2,0] | ~P[6,5,0]) &amp; (~P[1,2,0] | ~P[7,1,0]) &amp; (~P[1,2,0] | ~P[7,2,0]) &amp; (~P[1,2,0] | ~P[7,3,0]) &amp; (~P[1,2,0] | ~P[7,4,0]) &amp; (~P[1,2,0] | ~P[7,5,0]) &amp; (~P[1,3,0] | ~P[1,5,0]) &amp; (~P[1,3,0] | ~P[2,3,0]) &amp; (~P[1,3,0] | ~P[2,5,0]) &amp; (~P[1,3,0] | ~P[3,1,0]) &amp; (~P[1,3,0] | ~P[3,3,0]) &amp; (~P[1,3,0] | ~P[3,5,0]) &amp; (~P[1,3,0] | ~P[4,1,0]) &amp; (~P[1,3,0] | ~P[4,2,0]) &amp; (~P[1,3,0] | ~P[4,3,0]) &amp; (~P[1,3,0] | ~P[4,4,0]) &amp; (~P[1,3,0] | ~P[4,5,0]) &amp; (~P[1,3,0] | ~P[5,1,0]) &amp; (~P[1,3,0] | ~P[5,3,0]) &amp; (~P[1,3,0] | ~P[5,5,0]) &amp; (~P[1,3,0] | ~P[6,1,0]) &amp; (~P[1,3,0] | ~P[6,3,0]) &amp; (~P[1,3,0] | ~P[6,5,0]) &amp; (~P[1,3,0] | ~P[7,1,0]) &amp; (~P[1,3,0] | ~P[7,2,0]) &amp; (~P[1,3,0] | ~P[7,3,0]) &amp; (~P[1,3,0] | ~P[7,4,0]) &amp; (~P[1,3,0] | ~P[7,5,0]) &amp; (~P[1,5,0] | ~P[2,3,0]) &amp; (~P[1,5,0] | ~P[2,5,0]) &amp; (~P[1,5,0] | ~P[3,1,0]) &amp; (~P[1,5,0] | ~P[3,3,0]) &amp; (~P[1,5,0] | ~P[3,5,0]) &amp; (~P[1,5,0] | ~P[4,1,0]) &amp; (~P[1,5,0] | ~P[4,2,0]) &amp; (~P[1,5,0] | ~P[4,3,0]) &amp; (~P[1,5,0] | ~P[4,4,0]) &amp; (~P[1,5,0] | ~P[4,5,0]) &amp; (~P[1,5,0] | ~P[5,1,0]) &amp; (~P[1,5,0] | ~P[5,3,0]) &amp; (~P[1,5,0] | ~P[5,5,0]) &amp; (~P[1,5,0] | ~P[6,1,0]) &amp; (~P[1,5,0] | ~P[6,3,0]) &amp; (~P[1,5,0] | ~P[6,5,0]) &amp; (~P[1,5,0] | ~P[7,1,0]) &amp; (~P[1,5,0] | ~P[7,2,0]) &amp; (~P[1,5,0] | ~P[7,3,0]) &amp; (~P[1,5,0] | ~P[7,4,0]) &amp; (~P[1,5,0] | ~P[7,5,0]) &amp; (~P[2,3,0] | ~P[2,5,0]) &amp; (~P[2,3,0] | ~P[3,1,0]) &amp; (~P[2,3,0] | ~P[3,3,0]) &amp; (~P[2,3,0] | ~P[3,5,0]) &amp; (~P[2,3,0] | ~P[4,1,0]) &amp; (~P[2,3,0] | ~P[4,2,0]) &amp; (~P[2,3,0] | ~P[4,3,0]) &amp; (~P[2,3,0] | ~P[4,4,0]) &amp; (~P[2,3,0] | ~P[4,5,0]) &amp; (~P[2,3,0] | ~P[5,1,0]) &amp; (~P[2,3,0] | ~P[5,3,0]) &amp; (~P[2,3,0] | ~P[5,5,0]) &amp; (~P[2,3,0] | ~P[6,1,0]) &amp; (~P[2,3,0] | ~P[6,3,0]) &amp; (~P[2,3,0] | ~P[6,5,0]) &amp; (~P[2,3,0] | ~P[7,1,0]) &amp; (~P[2,3,0] | ~P[7,2,0]) &amp; (~P[2,3,0] | ~P[7,3,0]) &amp; (~P[2,3,0] | ~P[7,4,0]) &amp; (~P[2,3,0] | ~P[7,5,0]) &amp; (~P[2,5,0] | ~P[3,1,0]) &amp; (~P[2,5,0] | ~P[3,3,0]) &amp; (~P[2,5,0] | ~P[3,5,0]) &amp; (~P[2,5,0] | ~P[4,1,0]) &amp; (~P[2,5,0] | ~P[4,2,0]) &amp; (~P[2,5,0] | ~P[4,3,0]) &amp; (~P[2,5,0] | ~P[4,4,0]) &amp; (~P[2,5,0] | ~P[4,5,0]) &amp; (~P[2,5,0] | ~P[5,1,0]) &amp; (~P[2,5,0] | ~P[5,3,0]) &amp; (~P[2,5,0] | ~P[5,5,0]) &amp; (~P[2,5,0] | ~P[6,1,0]) &amp; (~P[2,5,0] | ~P[6,3,0]) &amp; (~P[2,5,0] | ~P[6,5,0]) &amp; (~P[2,5,0] | ~P[7,1,0]) &amp; (~P[2,5,0] | ~P[7,2,0]) &amp; (~P[2,5,0] | ~P[7,3,0]) &amp; (~P[2,5,0] | ~P[7,4,0]) &amp; (~P[2,5,0] | ~P[7,5,0]) &amp; (~P[3,1,0] | ~P[3,3,0]) &amp; (~P[3,1,0] | ~P[3,5,0]) &amp; (~P[3,1,0] | ~P[4,1,0]) &amp; (~P[3,1,0] | ~P[4,2,0]) &amp; (~P[3,1,0] | ~P[4,3,0]) &amp; (~P[3,1,0] | ~P[4,4,0]) &amp; (~P[3,1,0] | ~P[4,5,0]) &amp; (~P[3,1,0] | ~P[5,1,0]) &amp; (~P[3,1,0] | ~P[5,3,0]) &amp; (~P[3,1,0] | ~P[5,5,0]) &amp; (~P[3,1,0] | ~P[6,1,0]) &amp; (~P[3,1,0] | ~P[6,3,0]) &amp; (~P[3,1,0] | ~P[6,5,0]) &amp; (~P[3,1,0] | ~P[7,1,0]) &amp; (~P[3,1,0] | ~P[7,2,0]) &amp; (~P[3,1,0] | ~P[7,3,0]) &amp; (~P[3,1,0] | ~P[7,4,0]) &amp; (~P[3,1,0] | ~P[7,5,0]) &amp; (~P[3,3,0] | ~P[3,5,0]) &amp; (~P[3,3,0] | ~P[4,1,0]) &amp; (~P[3,3,0] | ~P[4,2,0]) &amp; (~P[3,3,0] | ~P[4,3,0]) &amp; (~P[3,3,0] | ~P[4,4,0]) &amp; (~P[3,3,0] | ~P[4,5,0]) &amp; (~P[3,3,0] | ~P[5,1,0]) &amp; (~P[3,3,0] | ~P[5,3,0]) &amp; (~P[3,3,0] | ~P[5,5,0]) &amp; (~P[3,3,0] | ~P[6,1,0]) &amp; (~P[3,3,0] | ~P[6,3,0]) &amp; (~P[3,3,0] | ~P[6,5,0]) &amp; (~P[3,3,0] | ~P[7,1,0]) &amp; (~P[3,3,0] | ~P[7,2,0]) &amp; (~P[3,3,0] | ~P[7,3,0]) &amp; (~P[3,3,0] | ~P[7,4,0]) &amp; (~P[3,3,0] | ~P[7,5,0]) &amp; (~P[3,5,0] | ~P[4,1,0]) &amp; (~P[3,5,0] | ~P[4,2,0]) &amp; (~P[3,5,0] | ~P[4,3,0]) &amp; (~P[3,5,0] | ~P[4,4,0]) &amp; (~P[3,5,0] | ~P[4,5,0]) &amp; (~P[3,5,0] | ~P[5,1,0]) &amp; (~P[3,5,0] | ~P[5,3,0]) &amp; (~P[3,5,0] | ~P[5,5,0]) &amp; (~P[3,5,0] | ~P[6,1,0]) &amp; (~P[3,5,0] | ~P[6,3,0]) &amp; (~P[3,5,0] | ~P[6,5,0]) &amp; (~P[3,5,0] | ~P[7,1,0]) &amp; (~P[3,5,0] | ~P[7,2,0]) &amp; (~P[3,5,0] | ~P[7,3,0]) &amp; (~P[3,5,0] | ~P[7,4,0]) &amp; (~P[3,5,0] | ~P[7,5,0]) &amp; (~P[4,1,0] | ~P[4,2,0]) &amp; (~P[4,1,0] | ~P[4,3,0]) &amp; (~P[4,1,0] | ~P[4,4,0]) &amp; (~P[4,1,0] | ~P[4,5,0]) &amp; (~P[4,1,0] | ~P[5,1,0]) &amp; (~P[4,1,0] | ~P[5,3,0]) &amp; (~P[4,1,0] | ~P[5,5,0]) &amp; (~P[4,1,0] | ~P[6,1,0]) &amp; (~P[4,1,0] | ~P[6,3,0]) &amp; (~P[4,1,0] | ~P[6,5,0]) &amp; (~P[4,1,0] | ~P[7,1,0]) &amp; (~P[4,1,0] | ~P[7,2,0]) &amp; (~P[4,1,0] | ~P[7,3,0]) &amp; (~P[4,1,0] | ~P[7,4,0]) &amp; (~P[4,1,0] | ~P[7,5,0]) &amp; (~P[4,2,0] | ~P[4,3,0]) &amp; (~P[4,2,0] | ~P[4,4,0]) &amp; (~P[4,2,0] | ~P[4,5,0]) &amp; (~P[4,2,0] | ~P[5,1,0]) &amp; (~P[4,2,0] | ~P[5,3,0]) &amp; (~P[4,2,0] | ~P[5,5,0]) &amp; (~P[4,2,0] | ~P[6,1,0]) &amp; (~P[4,2,0] | ~P[6,3,0]) &amp; (~P[4,2,0] | ~P[6,5,0]) &amp; (~P[4,2,0] | ~P[7,1,0]) &amp; (~P[4,2,0] | ~P[7,2,0]) &amp; (~P[4,2,0] | ~P[7,3,0]) &amp; (~P[4,2,0] | ~P[7,4,0]) &amp; (~P[4,2,0] | ~P[7,5,0]) &amp; (~P[4,3,0] | ~P[4,4,0]) &amp; (~P[4,3,0] | ~P[4,5,0]) &amp; (~P[4,3,0] | ~P[5,1,0]) &amp; (~P[4,3,0] | ~P[5,3,0]) &amp; (~P[4,3,0] | ~P[5,5,0]) &amp; (~P[4,3,0] | ~P[6,1,0]) &amp; (~P[4,3,0] | ~P[6,3,0]) &amp; (~P[4,3,0] | ~P[6,5,0]) &amp; (~P[4,3,0] | ~P[7,1,0]) &amp; (~P[4,3,0] | ~P[7,2,0]) &amp; (~P[4,3,0] | ~P[7,3,0]) &amp; (~P[4,3,0] | ~P[7,4,0]) &amp; (~P[4,3,0] | ~P[7,5,0]) &amp; (~P[4,4,0] | ~P[4,5,0]) &amp; (~P[4,4,0] | ~P[5,1,0]) &amp; (~P[4,4,0] | ~P[5,3,0]) &amp; (~P[4,4,0] | ~P[5,5,0]) &amp; (~P[4,4,0] | ~P[6,1,0]) &amp; (~P[4,4,0] | ~P[6,3,0]) &amp; (~P[4,4,0] | ~P[6,5,0]) &amp; (~P[4,4,0] | ~P[7,1,0]) &amp; (~P[4,4,0] | ~P[7,2,0]) &amp; (~P[4,4,0] | ~P[7,3,0]) &amp; (~P[4,4,0] | ~P[7,4,0]) &amp; (~P[4,4,0] | ~P[7,5,0]) &amp; (~P[4,5,0] | ~P[5,1,0]) &amp; (~P[4,5,0] | ~P[5,3,0]) &amp; (~P[4,5,0] | ~P[5,5,0]) &amp; (~P[4,5,0] | ~P[6,1,0]) &amp; (~P[4,5,0] | ~P[6,3,0]) &amp; (~P[4,5,0] | ~P[6,5,0]) &amp; (~P[4,5,0] | ~P[7,1,0]) &amp; (~P[4,5,0] | ~P[7,2,0]) &amp; (~P[4,5,0] | ~P[7,3,0]) &amp; (~P[4,5,0] | ~P[7,4,0]) &amp; (~P[4,5,0] | ~P[7,5,0]) &amp; (~P[5,1,0] | ~P[5,3,0]) &amp; (~P[5,1,0] | ~P[5,5,0]) &amp; (~P[5,1,0] | ~P[6,1,0]) &amp; (~P[5,1,0] | ~P[6,3,0]) &amp; (~P[5,1,0] | ~P[6,5,0]) &amp; (~P[5,1,0] | ~P[7,1,0]) &amp; (~P[5,1,0] | ~P[7,2,0]) &amp; (~P[5,1,0] | ~P[7,3,0]) &amp; (~P[5,1,0] | ~P[7,4,0]) &amp; (~P[5,1,0] | ~P[7,5,0]) &amp; (~P[5,3,0] | ~P[5,5,0]) &amp; (~P[5,3,0] | ~P[6,1,0]) &amp; (~P[5,3,0] | ~P[6,3,0]) &amp; (~P[5,3,0] | ~P[6,5,0]) &amp; (~P[5,3,0] | ~P[7,1,0]) &amp; (~P[5,3,0] | ~P[7,2,0]) &amp; (~P[5,3,0] | ~P[7,3,0]) &amp; (~P[5,3,0] | ~P[7,4,0]) &amp; (~P[5,3,0] | ~P[7,5,0]) &amp; (~P[5,5,0] | ~P[6,1,0]) &amp; (~P[5,5,0] | ~P[6,3,0]) &amp; (~P[5,5,0] | ~P[6,5,0]) &amp; (~P[5,5,0] | ~P[7,1,0]) &amp; (~P[5,5,0] | ~P[7,2,0]) &amp; (~P[5,5,0] | ~P[7,3,0]) &amp; (~P[5,5,0] | ~P[7,4,0]) &amp; (~P[5,5,0] | ~P[7,5,0]) &amp; (~P[6,1,0] | ~P[6,3,0]) &amp; (~P[6,1,0] | ~P[6,5,0]) &amp; (~P[6,1,0] | ~P[7,1,0]) &amp; (~P[6,1,0] | ~P[7,2,0]) &amp; (~P[6,1,0] | ~P[7,3,0]) &amp; (~P[6,1,0] | ~P[7,4,0]) &amp; (~P[6,1,0] | ~P[7,5,0]) &amp; (~P[6,3,0] | ~P[6,5,0]) &amp; (~P[6,3,0] | ~P[7,1,0]) &amp; (~P[6,3,0] | ~P[7,2,0]) &amp; (~P[6,3,0] | ~P[7,3,0]) &amp; (~P[6,3,0] | ~P[7,4,0]) &amp; (~P[6,3,0] | ~P[7,5,0]) &amp; (~P[6,5,0] | ~P[7,1,0]) &amp; (~P[6,5,0] | ~P[7,2,0]) &amp; (~P[6,5,0] | ~P[7,3,0]) &amp; (~P[6,5,0] | ~P[7,4,0]) &amp; (~P[6,5,0] | ~P[7,5,0]) &amp; (~P[7,1,0] | ~P[7,2,0]) &amp; (~P[7,1,0] | ~P[7,3,0]) &amp; (~P[7,1,0] | ~P[7,4,0]) &amp; (~P[7,1,0] | ~P[7,5,0]) &amp; (~P[7,2,0] | ~P[7,3,0]) &amp; (~P[7,2,0] | ~P[7,4,0]) &amp; (~P[7,2,0] | ~P[7,5,0]) &amp; (~P[7,3,0] | ~P[7,4,0]) &amp; (~P[7,3,0] | ~P[7,5,0]) &amp; (~P[7,4,0] | ~P[7,5,0]) &amp; (North[0] | South[0] | East[0] | West[0]) &amp; (~North[0] | ~South[0]) &amp; (~North[0] | ~East[0]) &amp; (~North[0] | ~West[0]) &amp; (~South[0] | ~East[0]) &amp; (~South[0] | ~West[0]) &amp; (~East[0] | ~West[0]) &amp; (P[1,1,1] &lt;=&gt; (P[1,2,0] &amp; South[0])) &amp; (P[1,2,1] &lt;=&gt; ((P[1,3,0] &amp; South[0]) | (P[1,1,0] &amp; North[0]))) &amp; (P[1,3,1] &lt;=&gt; ((P[1,2,0] &amp; North[0]) | (P[2,3,0] &amp; West[0]))) &amp; (P[1,5,1] &lt;=&gt; (P[2,5,0] &amp; West[0])) &amp; (P[2,3,1] &lt;=&gt; ((P[3,3,0] &amp; West[0]) | (P[1,3,0] &amp; East[0]))) &amp; (P[2,5,1] &lt;=&gt; ((P[3,5,0] &amp; West[0]) | (P[1,5,0] &amp; East[0]))) &amp; (P[3,1,1] &lt;=&gt; (P[4,1,0] &amp; West[0])) &amp; (P[3,3,1] &lt;=&gt; ((P[4,3,0] &amp; West[0]) | (P[2,3,0] &amp; East[0]))) &amp; (P[3,5,1] &lt;=&gt; ((P[4,5,0] &amp; West[0]) | (P[2,5,0] &amp; East[0]))) &amp; (P[4,1,1] &lt;=&gt; ((P[4,2,0] &amp; South[0]) | (P[5,1,0] &amp; West[0]) | (P[3,1,0] &amp; East[0]))) &amp; (P[4,2,1] &lt;=&gt; ((P[4,3,0] &amp; South[0]) | (P[4,1,0] &amp; North[0]))) &amp; (P[4,3,1] &lt;=&gt; ((P[4,4,0] &amp; South[0]) | (P[4,2,0] &amp; North[0]) | (P[5,3,0] &amp; West[0]) | (P[3,3,0] &amp; East[0]))) &amp; (P[4,4,1] &lt;=&gt; ((P[4,5,0] &amp; South[0]) | (P[4,3,0] &amp; North[0]))) &amp; (P[4,5,1] &lt;=&gt; ((P[4,4,0] &amp; North[0]) | (P[5,5,0] &amp; West[0]) | (P[3,5,0] &amp; East[0]))) &amp; (P[5,1,1] &lt;=&gt; ((P[6,1,0] &amp; West[0]) | (P[4,1,0] &amp; East[0]))) &amp; (P[5,3,1] &lt;=&gt; ((P[6,3,0] &amp; West[0]) | (P[4,3,0] &amp; East[0]))) &amp; (P[5,5,1] &lt;=&gt; ((P[6,5,0] &amp; West[0]) | (P[4,5,0] &amp; East[0]))) &amp; (P[6,1,1] &lt;=&gt; ((P[7,1,0] &amp; West[0]) | (P[5,1,0] &amp; East[0]))) &amp; (P[6,3,1] &lt;=&gt; ((P[7,3,0] &amp; West[0]) | (P[5,3,0] &amp; East[0]))) &amp; (P[6,5,1] &lt;=&gt; ((P[7,5,0] &amp; West[0]) | (P[5,5,0] &amp; East[0]))) &amp; (P[7,1,1] &lt;=&gt; ((P[7,2,0] &amp; South[0]) | (P[6,1,0] &amp; East[0]))) &amp; (P[7,2,1] &lt;=&gt; ((P[7,3,0] &amp; South[0]) | (P[7,1,0] &amp; North[0]))) &amp; (P[7,3,1] &lt;=&gt; ((P[7,4,0] &amp; South[0]) | (P[7,2,0] &amp; North[0]) | (P[6,3,0] &amp; East[0]))) &amp; (P[7,4,1] &lt;=&gt; ((P[7,5,0] &amp; South[0]) | (P[7,3,0] &amp; North[0]))) &amp; (P[7,5,1] &lt;=&gt; ((P[7,4,0] &amp; North[0]) | (P[6,5,0] &amp; East[0]))) &amp; (North[1] | South[1] | East[1] | West[1]) &amp; (~North[1] | ~South[1]) &amp; (~North[1] | ~East[1]) &amp; (~North[1] | ~West[1]) &amp; (~South[1] | ~East[1]) &amp; (~South[1] | ~West[1]) &amp; (~East[1] | ~West[1]) &amp; (P[1,1,2] &lt;=&gt; (P[1,2,1] &amp; South[1])) &amp; (P[1,2,2] &lt;=&gt; ((P[1,3,1] &amp; South[1]) | (P[1,1,1] &amp; North[1]))) &amp; (P[1,3,2] &lt;=&gt; ((P[1,2,1] &amp; North[1]) | (P[2,3,1] &amp; West[1]))) &amp; (P[1,5,2] &lt;=&gt; (P[2,5,1] &amp; West[1])) &amp; (P[2,3,2] &lt;=&gt; ((P[3,3,1] &amp; West[1]) | (P[1,3,1] &amp; East[1]))) &amp; (P[2,5,2] &lt;=&gt; ((P[3,5,1] &amp; West[1]) | (P[1,5,1] &amp; East[1]))) &amp; (P[3,1,2] &lt;=&gt; (P[4,1,1] &amp; West[1])) &amp; (P[3,3,2] &lt;=&gt; ((P[4,3,1] &amp; West[1]) | (P[2,3,1] &amp; East[1]))) &amp; (P[3,5,2] &lt;=&gt; ((P[4,5,1] &amp; West[1]) | (P[2,5,1] &amp; East[1]))) &amp; (P[4,1,2] &lt;=&gt; ((P[4,2,1] &amp; South[1]) | (P[5,1,1] &amp; West[1]) | (P[3,1,1] &amp; East[1]))) &amp; (P[4,2,2] &lt;=&gt; ((P[4,3,1] &amp; South[1]) | (P[4,1,1] &amp; North[1]))) &amp; (P[4,3,2] &lt;=&gt; ((P[4,4,1] &amp; South[1]) | (P[4,2,1] &amp; North[1]) | (P[5,3,1] &amp; West[1]) | (P[3,3,1] &amp; East[1]))) &amp; (P[4,4,2] &lt;=&gt; ((P[4,5,1] &amp; South[1]) | (P[4,3,1] &amp; North[1]))) &amp; (P[4,5,2] &lt;=&gt; ((P[4,4,1] &amp; North[1]) | (P[5,5,1] &amp; West[1]) | (P[3,5,1] &amp; East[1]))) &amp; (P[5,1,2] &lt;=&gt; ((P[6,1,1] &amp; West[1]) | (P[4,1,1] &amp; East[1]))) &amp; (P[5,3,2] &lt;=&gt; ((P[6,3,1] &amp; West[1]) | (P[4,3,1] &amp; East[1]))) &amp; (P[5,5,2] &lt;=&gt; ((P[6,5,1] &amp; West[1]) | (P[4,5,1] &amp; East[1]))) &amp; (P[6,1,2] &lt;=&gt; ((P[7,1,1] &amp; West[1]) | (P[5,1,1] &amp; East[1]))) &amp; (P[6,3,2] &lt;=&gt; ((P[7,3,1] &amp; West[1]) | (P[5,3,1] &amp; East[1]))) &amp; (P[6,5,2] &lt;=&gt; ((P[7,5,1] &amp; West[1]) | (P[5,5,1] &amp; East[1]))) &amp; (P[7,1,2] &lt;=&gt; ((P[7,2,1] &amp; South[1]) | (P[6,1,1] &amp; East[1]))) &amp; (P[7,2,2] &lt;=&gt; ((P[7,3,1] &amp; South[1]) | (P[7,1,1] &amp; North[1]))) &amp; (P[7,3,2] &lt;=&gt; ((P[7,4,1] &amp; South[1]) | (P[7,2,1] &amp; North[1]) | (P[6,3,1] &amp; East[1]))) &amp; (P[7,4,2] &lt;=&gt; ((P[7,5,1] &amp; South[1]) | (P[7,3,1] &amp; North[1]))) &amp; (P[7,5,2] &lt;=&gt; ((P[7,4,1] &amp; North[1]) | (P[6,5,1] &amp; East[1]))) &amp; (North[2] | South[2] | East[2] | West[2]) &amp; (~North[2] | ~South[2]) &amp; (~North[2] | ~East[2]) &amp; (~North[2] | ~West[2]) &amp; (~South[2] | ~East[2]) &amp; (~South[2] | ~West[2]) &amp; (~East[2] | ~West[2]) &amp; (P[1,1,3] &lt;=&gt; (P[1,2,2] &amp; South[2])) &amp; (P[1,2,3] &lt;=&gt; ((P[1,3,2] &amp; South[2]) | (P[1,1,2] &amp; North[2]))) &amp; (P[1,3,3] &lt;=&gt; ((P[1,2,2] &amp; North[2]) | (P[2,3,2] &amp; West[2]))) &amp; (P[1,5,3] &lt;=&gt; (P[2,5,2] &amp; West[2])) &amp; (P[2,3,3] &lt;=&gt; ((P[3,3,2] &amp; West[2]) | (P[1,3,2] &amp; East[2]))) &amp; (P[2,5,3] &lt;=&gt; ((P[3,5,2] &amp; West[2]) | (P[1,5,2] &amp; East[2]))) &amp; (P[3,1,3] &lt;=&gt; (P[4,1,2] &amp; West[2])) &amp; (P[3,3,3] &lt;=&gt; ((P[4,3,2] &amp; West[2]) | (P[2,3,2] &amp; East[2]))) &amp; (P[3,5,3] &lt;=&gt; ((P[4,5,2] &amp; West[2]) | (P[2,5,2] &amp; East[2]))) &amp; (P[4,1,3] &lt;=&gt; ((P[4,2,2] &amp; South[2]) | (P[5,1,2] &amp; West[2]) | (P[3,1,2] &amp; East[2]))) &amp; (P[4,2,3] &lt;=&gt; ((P[4,3,2] &amp; South[2]) | (P[4,1,2] &amp; North[2]))) &amp; (P[4,3,3] &lt;=&gt; ((P[4,4,2] &amp; South[2]) | (P[4,2,2] &amp; North[2]) | (P[5,3,2] &amp; West[2]) | (P[3,3,2] &amp; East[2]))) &amp; (P[4,4,3] &lt;=&gt; ((P[4,5,2] &amp; South[2]) | (P[4,3,2] &amp; North[2]))) &amp; (P[4,5,3] &lt;=&gt; ((P[4,4,2] &amp; North[2]) | (P[5,5,2] &amp; West[2]) | (P[3,5,2] &amp; East[2]))) &amp; (P[5,1,3] &lt;=&gt; ((P[6,1,2] &amp; West[2]) | (P[4,1,2] &amp; East[2]))) &amp; (P[5,3,3] &lt;=&gt; ((P[6,3,2] &amp; West[2]) | (P[4,3,2] &amp; East[2]))) &amp; (P[5,5,3] &lt;=&gt; ((P[6,5,2] &amp; West[2]) | (P[4,5,2] &amp; East[2]))) &amp; (P[6,1,3] &lt;=&gt; ((P[7,1,2] &amp; West[2]) | (P[5,1,2] &amp; East[2]))) &amp; (P[6,3,3] &lt;=&gt; ((P[7,3,2] &amp; West[2]) | (P[5,3,2] &amp; East[2]))) &amp; (P[6,5,3] &lt;=&gt; ((P[7,5,2] &amp; West[2]) | (P[5,5,2] &amp; East[2]))) &amp; (P[7,1,3] &lt;=&gt; ((P[7,2,2] &amp; South[2]) | (P[6,1,2] &amp; East[2]))) &amp; (P[7,2,3] &lt;=&gt; ((P[7,3,2] &amp; South[2]) | (P[7,1,2] &amp; North[2]))) &amp; (P[7,3,3] &lt;=&gt; ((P[7,4,2] &amp; South[2]) | (P[7,2,2] &amp; North[2]) | (P[6,3,2] &amp; East[2]))) &amp; (P[7,4,3] &lt;=&gt; ((P[7,5,2] &amp; South[2]) | (P[7,3,2] &amp; North[2]))) &amp; (P[7,5,3] &lt;=&gt; ((P[7,4,2] &amp; North[2]) | (P[6,5,2] &amp; East[2]))) &amp; (North[3] | South[3] | East[3] | West[3]) &amp; (~North[3] | ~South[3]) &amp; (~North[3] | ~East[3]) &amp; (~North[3] | ~West[3]) &amp; (~South[3] | ~East[3]) &amp; (~South[3] | ~West[3]) &amp; (~East[3] | ~West[3]) &amp; (P[1,1,4] &lt;=&gt; (P[1,2,3] &amp; South[3])) &amp; (P[1,2,4] &lt;=&gt; ((P[1,3,3] &amp; South[3]) | (P[1,1,3] &amp; North[3]))) &amp; (P[1,3,4] &lt;=&gt; ((P[1,2,3] &amp; North[3]) | (P[2,3,3] &amp; West[3]))) &amp; (P[1,5,4] &lt;=&gt; (P[2,5,3] &amp; West[3])) &amp; (P[2,3,4] &lt;=&gt; ((P[3,3,3] &amp; West[3]) | (P[1,3,3] &amp; East[3]))) &amp; (P[2,5,4] &lt;=&gt; ((P[3,5,3] &amp; West[3]) | (P[1,5,3] &amp; East[3]))) &amp; (P[3,1,4] &lt;=&gt; (P[4,1,3] &amp; West[3])) &amp; (P[3,3,4] &lt;=&gt; ((P[4,3,3] &amp; West[3]) | (P[2,3,3] &amp; East[3]))) &amp; (P[3,5,4] &lt;=&gt; ((P[4,5,3] &amp; West[3]) | (P[2,5,3] &amp; East[3]))) &amp; (P[4,1,4] &lt;=&gt; ((P[4,2,3] &amp; South[3]) | (P[5,1,3] &amp; West[3]) | (P[3,1,3] &amp; East[3]))) &amp; (P[4,2,4] &lt;=&gt; ((P[4,3,3] &amp; South[3]) | (P[4,1,3] &amp; North[3]))) &amp; (P[4,3,4] &lt;=&gt; ((P[4,4,3] &amp; South[3]) | (P[4,2,3] &amp; North[3]) | (P[5,3,3] &amp; West[3]) | (P[3,3,3] &amp; East[3]))) &amp; (P[4,4,4] &lt;=&gt; ((P[4,5,3] &amp; South[3]) | (P[4,3,3] &amp; North[3]))) &amp; (P[4,5,4] &lt;=&gt; ((P[4,4,3] &amp; North[3]) | (P[5,5,3] &amp; West[3]) | (P[3,5,3] &amp; East[3]))) &amp; (P[5,1,4] &lt;=&gt; ((P[6,1,3] &amp; West[3]) | (P[4,1,3] &amp; East[3]))) &amp; (P[5,3,4] &lt;=&gt; ((P[6,3,3] &amp; West[3]) | (P[4,3,3] &amp; East[3]))) &amp; (P[5,5,4] &lt;=&gt; ((P[6,5,3] &amp; West[3]) | (P[4,5,3] &amp; East[3]))) &amp; (P[6,1,4] &lt;=&gt; ((P[7,1,3] &amp; West[3]) | (P[5,1,3] &amp; East[3]))) &amp; (P[6,3,4] &lt;=&gt; ((P[7,3,3] &amp; West[3]) | (P[5,3,3] &amp; East[3]))) &amp; (P[6,5,4] &lt;=&gt; ((P[7,5,3] &amp; West[3]) | (P[5,5,3] &amp; East[3]))) &amp; (P[7,1,4] &lt;=&gt; ((P[7,2,3] &amp; South[3]) | (P[6,1,3] &amp; East[3]))) &amp; (P[7,2,4] &lt;=&gt; ((P[7,3,3] &amp; South[3]) | (P[7,1,3] &amp; North[3]))) &amp; (P[7,3,4] &lt;=&gt; ((P[7,4,3] &amp; South[3]) | (P[7,2,3] &amp; North[3]) | (P[6,3,3] &amp; East[3]))) &amp; (P[7,4,4] &lt;=&gt; ((P[7,5,3] &amp; South[3]) | (P[7,3,3] &amp; North[3]))) &amp; (P[7,5,4] &lt;=&gt; ((P[7,4,3] &amp; North[3]) | (P[6,5,3] &amp; East[3]))) &amp; (North[4] | South[4] | East[4] | West[4]) &amp; (~North[4] | ~South[4]) &amp; (~North[4] | ~East[4]) &amp; (~North[4] | ~West[4]) &amp; (~South[4] | ~East[4]) &amp; (~South[4] | ~West[4]) &amp; (~East[4] | ~West[4]) &amp; (P[1,1,5] &lt;=&gt; (P[1,2,4] &amp; South[4])) &amp; (P[1,2,5] &lt;=&gt; ((P[1,3,4] &amp; South[4]) | (P[1,1,4] &amp; North[4]))) &amp; (P[1,3,5] &lt;=&gt; ((P[1,2,4] &amp; North[4]) | (P[2,3,4] &amp; West[4]))) &amp; (P[1,5,5] &lt;=&gt; (P[2,5,4] &amp; West[4])) &amp; (P[2,3,5] &lt;=&gt; ((P[3,3,4] &amp; West[4]) | (P[1,3,4] &amp; East[4]))) &amp; (P[2,5,5] &lt;=&gt; ((P[3,5,4] &amp; West[4]) | (P[1,5,4] &amp; East[4]))) &amp; (P[3,1,5] &lt;=&gt; (P[4,1,4] &amp; West[4])) &amp; (P[3,3,5] &lt;=&gt; ((P[4,3,4] &amp; West[4]) | (P[2,3,4] &amp; East[4]))) &amp; (P[3,5,5] &lt;=&gt; ((P[4,5,4] &amp; West[4]) | (P[2,5,4] &amp; East[4]))) &amp; (P[4,1,5] &lt;=&gt; ((P[4,2,4] &amp; South[4]) | (P[5,1,4] &amp; West[4]) | (P[3,1,4] &amp; East[4]))) &amp; (P[4,2,5] &lt;=&gt; ((P[4,3,4] &amp; South[4]) | (P[4,1,4] &amp; North[4]))) &amp; (P[4,3,5] &lt;=&gt; ((P[4,4,4] &amp; South[4]) | (P[4,2,4] &amp; North[4]) | (P[5,3,4] &amp; West[4]) | (P[3,3,4] &amp; East[4]))) &amp; (P[4,4,5] &lt;=&gt; ((P[4,5,4] &amp; South[4]) | (P[4,3,4] &amp; North[4]))) &amp; (P[4,5,5] &lt;=&gt; ((P[4,4,4] &amp; North[4]) | (P[5,5,4] &amp; West[4]) | (P[3,5,4] &amp; East[4]))) &amp; (P[5,1,5] &lt;=&gt; ((P[6,1,4] &amp; West[4]) | (P[4,1,4] &amp; East[4]))) &amp; (P[5,3,5] &lt;=&gt; ((P[6,3,4] &amp; West[4]) | (P[4,3,4] &amp; East[4]))) &amp; (P[5,5,5] &lt;=&gt; ((P[6,5,4] &amp; West[4]) | (P[4,5,4] &amp; East[4]))) &amp; (P[6,1,5] &lt;=&gt; ((P[7,1,4] &amp; West[4]) | (P[5,1,4] &amp; East[4]))) &amp; (P[6,3,5] &lt;=&gt; ((P[7,3,4] &amp; West[4]) | (P[5,3,4] &amp; East[4]))) &amp; (P[6,5,5] &lt;=&gt; ((P[7,5,4] &amp; West[4]) | (P[5,5,4] &amp; East[4]))) &amp; (P[7,1,5] &lt;=&gt; ((P[7,2,4] &amp; South[4]) | (P[6,1,4] &amp; East[4]))) &amp; (P[7,2,5] &lt;=&gt; ((P[7,3,4] &amp; South[4]) | (P[7,1,4] &amp; North[4]))) &amp; (P[7,3,5] &lt;=&gt; ((P[7,4,4] &amp; South[4]) | (P[7,2,4] &amp; North[4]) | (P[6,3,4] &amp; East[4]))) &amp; (P[7,4,5] &lt;=&gt; ((P[7,5,4] &amp; South[4]) | (P[7,3,4] &amp; North[4]))) &amp; (P[7,5,5] &lt;=&gt; ((P[7,4,4] &amp; North[4]) | (P[6,5,4] &amp; East[4]))) &amp; (North[5] | South[5] | East[5] | West[5]) &amp; (~North[5] | ~South[5]) &amp; (~North[5] | ~East[5]) &amp; (~North[5] | ~West[5]) &amp; (~South[5] | ~East[5]) &amp; (~South[5] | ~West[5]) &amp; (~East[5] | ~West[5]) &amp; (P[1,1,6] &lt;=&gt; (P[1,2,5] &amp; South[5])) &amp; (P[1,2,6] &lt;=&gt; ((P[1,3,5] &amp; South[5]) | (P[1,1,5] &amp; North[5]))) &amp; (P[1,3,6] &lt;=&gt; ((P[1,2,5] &amp; North[5]) | (P[2,3,5] &amp; West[5]))) &amp; (P[1,5,6] &lt;=&gt; (P[2,5,5] &amp; West[5])) &amp; (P[2,3,6] &lt;=&gt; ((P[3,3,5] &amp; West[5]) | (P[1,3,5] &amp; East[5]))) &amp; (P[2,5,6] &lt;=&gt; ((P[3,5,5] &amp; West[5]) | (P[1,5,5] &amp; East[5]))) &amp; (P[3,1,6] &lt;=&gt; (P[4,1,5] &amp; West[5])) &amp; (P[3,3,6] &lt;=&gt; ((P[4,3,5] &amp; West[5]) | (P[2,3,5] &amp; East[5]))) &amp; (P[3,5,6] &lt;=&gt; ((P[4,5,5] &amp; West[5]) | (P[2,5,5] &amp; East[5]))) &amp; (P[4,1,6] &lt;=&gt; ((P[4,2,5] &amp; South[5]) | (P[5,1,5] &amp; West[5]) | (P[3,1,5] &amp; East[5]))) &amp; (P[4,2,6] &lt;=&gt; ((P[4,3,5] &amp; South[5]) | (P[4,1,5] &amp; North[5]))) &amp; (P[4,3,6] &lt;=&gt; ((P[4,4,5] &amp; South[5]) | (P[4,2,5] &amp; North[5]) | (P[5,3,5] &amp; West[5]) | (P[3,3,5] &amp; East[5]))) &amp; (P[4,4,6] &lt;=&gt; ((P[4,5,5] &amp; South[5]) | (P[4,3,5] &amp; North[5]))) &amp; (P[4,5,6] &lt;=&gt; ((P[4,4,5] &amp; North[5]) | (P[5,5,5] &amp; West[5]) | (P[3,5,5] &amp; East[5]))) &amp; (P[5,1,6] &lt;=&gt; ((P[6,1,5] &amp; West[5]) | (P[4,1,5] &amp; East[5]))) &amp; (P[5,3,6] &lt;=&gt; ((P[6,3,5] &amp; West[5]) | (P[4,3,5] &amp; East[5]))) &amp; (P[5,5,6] &lt;=&gt; ((P[6,5,5] &amp; West[5]) | (P[4,5,5] &amp; East[5]))) &amp; (P[6,1,6] &lt;=&gt; ((P[7,1,5] &amp; West[5]) | (P[5,1,5] &amp; East[5]))) &amp; (P[6,3,6] &lt;=&gt; ((P[7,3,5] &amp; West[5]) | (P[5,3,5] &amp; East[5]))) &amp; (P[6,5,6] &lt;=&gt; ((P[7,5,5] &amp; West[5]) | (P[5,5,5] &amp; East[5]))) &amp; (P[7,1,6] &lt;=&gt; ((P[7,2,5] &amp; South[5]) | (P[6,1,5] &amp; East[5]))) &amp; (P[7,2,6] &lt;=&gt; ((P[7,3,5] &amp; South[5]) | (P[7,1,5] &amp; North[5]))) &amp; (P[7,3,6] &lt;=&gt; ((P[7,4,5] &amp; South[5]) | (P[7,2,5] &amp; North[5]) | (P[6,3,5] &amp; East[5]))) &amp; (P[7,4,6] &lt;=&gt; ((P[7,5,5] &amp; South[5]) | (P[7,3,5] &amp; North[5]))) &amp; (P[7,5,6] &lt;=&gt; ((P[7,4,5] &amp; North[5]) | (P[6,5,5] &amp; East[5]))) &amp; (North[6] | South[6] | East[6] | West[6]) &amp; (~North[6] | ~South[6]) &amp; (~North[6] | ~East[6]) &amp; (~North[6] | ~West[6]) &amp; (~South[6] | ~East[6]) &amp; (~South[6] | ~West[6]) &amp; (~East[6] | ~West[6]) &amp; (P[1,1,7] &lt;=&gt; (P[1,2,6] &amp; South[6])) &amp; (P[1,2,7] &lt;=&gt; ((P[1,3,6] &amp; South[6]) | (P[1,1,6] &amp; North[6]))) &amp; (P[1,3,7] &lt;=&gt; ((P[1,2,6] &amp; North[6]) | (P[2,3,6] &amp; West[6]))) &amp; (P[1,5,7] &lt;=&gt; (P[2,5,6] &amp; West[6])) &amp; (P[2,3,7] &lt;=&gt; ((P[3,3,6] &amp; West[6]) | (P[1,3,6] &amp; East[6]))) &amp; (P[2,5,7] &lt;=&gt; ((P[3,5,6] &amp; West[6]) | (P[1,5,6] &amp; East[6]))) &amp; (P[3,1,7] &lt;=&gt; (P[4,1,6] &amp; West[6])) &amp; (P[3,3,7] &lt;=&gt; ((P[4,3,6] &amp; West[6]) | (P[2,3,6] &amp; East[6]))) &amp; (P[3,5,7] &lt;=&gt; ((P[4,5,6] &amp; West[6]) | (P[2,5,6] &amp; East[6]))) &amp; (P[4,1,7] &lt;=&gt; ((P[4,2,6] &amp; South[6]) | (P[5,1,6] &amp; West[6]) | (P[3,1,6] &amp; East[6]))) &amp; (P[4,2,7] &lt;=&gt; ((P[4,3,6] &amp; South[6]) | (P[4,1,6] &amp; North[6]))) &amp; (P[4,3,7] &lt;=&gt; ((P[4,4,6] &amp; South[6]) | (P[4,2,6] &amp; North[6]) | (P[5,3,6] &amp; West[6]) | (P[3,3,6] &amp; East[6]))) &amp; (P[4,4,7] &lt;=&gt; ((P[4,5,6] &amp; South[6]) | (P[4,3,6] &amp; North[6]))) &amp; (P[4,5,7] &lt;=&gt; ((P[4,4,6] &amp; North[6]) | (P[5,5,6] &amp; West[6]) | (P[3,5,6] &amp; East[6]))) &amp; (P[5,1,7] &lt;=&gt; ((P[6,1,6] &amp; West[6]) | (P[4,1,6] &amp; East[6]))) &amp; (P[5,3,7] &lt;=&gt; ((P[6,3,6] &amp; West[6]) | (P[4,3,6] &amp; East[6]))) &amp; (P[5,5,7] &lt;=&gt; ((P[6,5,6] &amp; West[6]) | (P[4,5,6] &amp; East[6]))) &amp; (P[6,1,7] &lt;=&gt; ((P[7,1,6] &amp; West[6]) | (P[5,1,6] &amp; East[6]))) &amp; (P[6,3,7] &lt;=&gt; ((P[7,3,6] &amp; West[6]) | (P[5,3,6] &amp; East[6]))) &amp; (P[6,5,7] &lt;=&gt; ((P[7,5,6] &amp; West[6]) | (P[5,5,6] &amp; East[6]))) &amp; (P[7,1,7] &lt;=&gt; ((P[7,2,6] &amp; South[6]) | (P[6,1,6] &amp; East[6]))) &amp; (P[7,2,7] &lt;=&gt; ((P[7,3,6] &amp; South[6]) | (P[7,1,6] &amp; North[6]))) &amp; (P[7,3,7] &lt;=&gt; ((P[7,4,6] &amp; South[6]) | (P[7,2,6] &amp; North[6]) | (P[6,3,6] &amp; East[6]))) &amp; (P[7,4,7] &lt;=&gt; ((P[7,5,6] &amp; South[6]) | (P[7,3,6] &amp; North[6]))) &amp; (P[7,5,7] &lt;=&gt; ((P[7,4,6] &amp; North[6]) | (P[6,5,6] &amp; East[6]))) &amp; (North[7] | South[7] | East[7] | West[7]) &amp; (~North[7] | ~South[7]) &amp; (~North[7] | ~East[7]) &amp; (~North[7] | ~West[7]) &amp; (~South[7] | ~East[7]) &amp; (~South[7] | ~West[7]) &amp; (~East[7] | ~West[7]) &amp; (P[1,1,8] &lt;=&gt; (P[1,2,7] &amp; South[7])) &amp; (P[1,2,8] &lt;=&gt; ((P[1,3,7] &amp; South[7]) | (P[1,1,7] &amp; North[7]))) &amp; (P[1,3,8] &lt;=&gt; ((P[1,2,7] &amp; North[7]) | (P[2,3,7] &amp; West[7]))) &amp; (P[1,5,8] &lt;=&gt; (P[2,5,7] &amp; West[7])) &amp; (P[2,3,8] &lt;=&gt; ((P[3,3,7] &amp; West[7]) | (P[1,3,7] &amp; East[7]))) &amp; (P[2,5,8] &lt;=&gt; ((P[3,5,7] &amp; West[7]) | (P[1,5,7] &amp; East[7]))) &amp; (P[3,1,8] &lt;=&gt; (P[4,1,7] &amp; West[7])) &amp; (P[3,3,8] &lt;=&gt; ((P[4,3,7] &amp; West[7]) | (P[2,3,7] &amp; East[7]))) &amp; (P[3,5,8] &lt;=&gt; ((P[4,5,7] &amp; West[7]) | (P[2,5,7] &amp; East[7]))) &amp; (P[4,1,8] &lt;=&gt; ((P[4,2,7] &amp; South[7]) | (P[5,1,7] &amp; West[7]) | (P[3,1,7] &amp; East[7]))) &amp; (P[4,2,8] &lt;=&gt; ((P[4,3,7] &amp; South[7]) | (P[4,1,7] &amp; North[7]))) &amp; (P[4,3,8] &lt;=&gt; ((P[4,4,7] &amp; South[7]) | (P[4,2,7] &amp; North[7]) | (P[5,3,7] &amp; West[7]) | (P[3,3,7] &amp; East[7]))) &amp; (P[4,4,8] &lt;=&gt; ((P[4,5,7] &amp; South[7]) | (P[4,3,7] &amp; North[7]))) &amp; (P[4,5,8] &lt;=&gt; ((P[4,4,7] &amp; North[7]) | (P[5,5,7] &amp; West[7]) | (P[3,5,7] &amp; East[7]))) &amp; (P[5,1,8] &lt;=&gt; ((P[6,1,7] &amp; West[7]) | (P[4,1,7] &amp; East[7]))) &amp; (P[5,3,8] &lt;=&gt; ((P[6,3,7] &amp; West[7]) | (P[4,3,7] &amp; East[7]))) &amp; (P[5,5,8] &lt;=&gt; ((P[6,5,7] &amp; West[7]) | (P[4,5,7] &amp; East[7]))) &amp; (P[6,1,8] &lt;=&gt; ((P[7,1,7] &amp; West[7]) | (P[5,1,7] &amp; East[7]))) &amp; (P[6,3,8] &lt;=&gt; ((P[7,3,7] &amp; West[7]) | (P[5,3,7] &amp; East[7]))) &amp; (P[6,5,8] &lt;=&gt; ((P[7,5,7] &amp; West[7]) | (P[5,5,7] &amp; East[7]))) &amp; (P[7,1,8] &lt;=&gt; ((P[7,2,7] &amp; South[7]) | (P[6,1,7] &amp; East[7]))) &amp; (P[7,2,8] &lt;=&gt; ((P[7,3,7] &amp; South[7]) | (P[7,1,7] &amp; North[7]))) &amp; (P[7,3,8] &lt;=&gt; ((P[7,4,7] &amp; South[7]) | (P[7,2,7] &amp; North[7]) | (P[6,3,7] &amp; East[7]))) &amp; (P[7,4,8] &lt;=&gt; ((P[7,5,7] &amp; South[7]) | (P[7,3,7] &amp; North[7]))) &amp; (P[7,5,8] &lt;=&gt; ((P[7,4,7] &amp; North[7]) | (P[6,5,7] &amp; East[7]))) &amp; (North[8] | South[8] | East[8] | West[8]) &amp; (~North[8] | ~South[8]) &amp; (~North[8] | ~East[8]) &amp; (~North[8] | ~West[8]) &amp; (~South[8] | ~East[8]) &amp; (~South[8] | ~West[8]) &amp; (~East[8] | ~West[8]) &amp; (P[1,1,9] &lt;=&gt; (P[1,2,8] &amp; South[8])) &amp; (P[1,2,9] &lt;=&gt; ((P[1,3,8] &amp; South[8]) | (P[1,1,8] &amp; North[8]))) &amp; (P[1,3,9] &lt;=&gt; ((P[1,2,8] &amp; North[8]) | (P[2,3,8] &amp; West[8]))) &amp; (P[1,5,9] &lt;=&gt; (P[2,5,8] &amp; West[8])) &amp; (P[2,3,9] &lt;=&gt; ((P[3,3,8] &amp; West[8]) | (P[1,3,8] &amp; East[8]))) &amp; (P[2,5,9] &lt;=&gt; ((P[3,5,8] &amp; West[8]) | (P[1,5,8] &amp; East[8]))) &amp; (P[3,1,9] &lt;=&gt; (P[4,1,8] &amp; West[8])) &amp; (P[3,3,9] &lt;=&gt; ((P[4,3,8] &amp; West[8]) | (P[2,3,8] &amp; East[8]))) &amp; (P[3,5,9] &lt;=&gt; ((P[4,5,8] &amp; West[8]) | (P[2,5,8] &amp; East[8]))) &amp; (P[4,1,9] &lt;=&gt; ((P[4,2,8] &amp; South[8]) | (P[5,1,8] &amp; West[8]) | (P[3,1,8] &amp; East[8]))) &amp; (P[4,2,9] &lt;=&gt; ((P[4,3,8] &amp; South[8]) | (P[4,1,8] &amp; North[8]))) &amp; (P[4,3,9] &lt;=&gt; ((P[4,4,8] &amp; South[8]) | (P[4,2,8] &amp; North[8]) | (P[5,3,8] &amp; West[8]) | (P[3,3,8] &amp; East[8]))) &amp; (P[4,4,9] &lt;=&gt; ((P[4,5,8] &amp; South[8]) | (P[4,3,8] &amp; North[8]))) &amp; (P[4,5,9] &lt;=&gt; ((P[4,4,8] &amp; North[8]) | (P[5,5,8] &amp; West[8]) | (P[3,5,8] &amp; East[8]))) &amp; (P[5,1,9] &lt;=&gt; ((P[6,1,8] &amp; West[8]) | (P[4,1,8] &amp; East[8]))) &amp; (P[5,3,9] &lt;=&gt; ((P[6,3,8] &amp; West[8]) | (P[4,3,8] &amp; East[8]))) &amp; (P[5,5,9] &lt;=&gt; ((P[6,5,8] &amp; West[8]) | (P[4,5,8] &amp; East[8]))) &amp; (P[6,1,9] &lt;=&gt; ((P[7,1,8] &amp; West[8]) | (P[5,1,8] &amp; East[8]))) &amp; (P[6,3,9] &lt;=&gt; ((P[7,3,8] &amp; West[8]) | (P[5,3,8] &amp; East[8]))) &amp; (P[6,5,9] &lt;=&gt; ((P[7,5,8] &amp; West[8]) | (P[5,5,8] &amp; East[8]))) &amp; (P[7,1,9] &lt;=&gt; ((P[7,2,8] &amp; South[8]) | (P[6,1,8] &amp; East[8]))) &amp; (P[7,2,9] &lt;=&gt; ((P[7,3,8] &amp; South[8]) | (P[7,1,8] &amp; North[8]))) &amp; (P[7,3,9] &lt;=&gt; ((P[7,4,8] &amp; South[8]) | (P[7,2,8] &amp; North[8]) | (P[6,3,8] &amp; East[8]))) &amp; (P[7,4,9] &lt;=&gt; ((P[7,5,8] &amp; South[8]) | (P[7,3,8] &amp; North[8]))) &amp; (P[7,5,9] &lt;=&gt; ((P[7,4,8] &amp; North[8]) | (P[6,5,8] &amp; East[8]))) &amp; (North[9] | South[9] | East[9] | West[9]) &amp; (~North[9] | ~South[9]) &amp; (~North[9] | ~East[9]) &amp; (~North[9] | ~West[9]) &amp; (~South[9] | ~East[9]) &amp; (~South[9] | ~West[9]) &amp; (~East[9] | ~West[9]) &amp; (P[1,1,10] &lt;=&gt; (P[1,2,9] &amp; South[9])) &amp; (P[1,2,10] &lt;=&gt; ((P[1,3,9] &amp; South[9]) | (P[1,1,9] &amp; North[9]))) &amp; (P[1,3,10] &lt;=&gt; ((P[1,2,9] &amp; North[9]) | (P[2,3,9] &amp; West[9]))) &amp; (P[1,5,10] &lt;=&gt; (P[2,5,9] &amp; West[9])) &amp; (P[2,3,10] &lt;=&gt; ((P[3,3,9] &amp; West[9]) | (P[1,3,9] &amp; East[9]))) &amp; (P[2,5,10] &lt;=&gt; ((P[3,5,9] &amp; West[9]) | (P[1,5,9] &amp; East[9]))) &amp; (P[3,1,10] &lt;=&gt; (P[4,1,9] &amp; West[9])) &amp; (P[3,3,10] &lt;=&gt; ((P[4,3,9] &amp; West[9]) | (P[2,3,9] &amp; East[9]))) &amp; (P[3,5,10] &lt;=&gt; ((P[4,5,9] &amp; West[9]) | (P[2,5,9] &amp; East[9]))) &amp; (P[4,1,10] &lt;=&gt; ((P[4,2,9] &amp; South[9]) | (P[5,1,9] &amp; West[9]) | (P[3,1,9] &amp; East[9]))) &amp; (P[4,2,10] &lt;=&gt; ((P[4,3,9] &amp; South[9]) | (P[4,1,9] &amp; North[9]))) &amp; (P[4,3,10] &lt;=&gt; ((P[4,4,9] &amp; South[9]) | (P[4,2,9] &amp; North[9]) | (P[5,3,9] &amp; West[9]) | (P[3,3,9] &amp; East[9]))) &amp; (P[4,4,10] &lt;=&gt; ((P[4,5,9] &amp; South[9]) | (P[4,3,9] &amp; North[9]))) &amp; (P[4,5,10] &lt;=&gt; ((P[4,4,9] &amp; North[9]) | (P[5,5,9] &amp; West[9]) | (P[3,5,9] &amp; East[9]))) &amp; (P[5,1,10] &lt;=&gt; ((P[6,1,9] &amp; West[9]) | (P[4,1,9] &amp; East[9]))) &amp; (P[5,3,10] &lt;=&gt; ((P[6,3,9] &amp; West[9]) | (P[4,3,9] &amp; East[9]))) &amp; (P[5,5,10] &lt;=&gt; ((P[6,5,9] &amp; West[9]) | (P[4,5,9] &amp; East[9]))) &amp; (P[6,1,10] &lt;=&gt; ((P[7,1,9] &amp; West[9]) | (P[5,1,9] &amp; East[9]))) &amp; (P[6,3,10] &lt;=&gt; ((P[7,3,9] &amp; West[9]) | (P[5,3,9] &amp; East[9]))) &amp; (P[6,5,10] &lt;=&gt; ((P[7,5,9] &amp; West[9]) | (P[5,5,9] &amp; East[9]))) &amp; (P[7,1,10] &lt;=&gt; ((P[7,2,9] &amp; South[9]) | (P[6,1,9] &amp; East[9]))) &amp; (P[7,2,10] &lt;=&gt; ((P[7,3,9] &amp; South[9]) | (P[7,1,9] &amp; North[9]))) &amp; (P[7,3,10] &lt;=&gt; ((P[7,4,9] &amp; South[9]) | (P[7,2,9] &amp; North[9]) | (P[6,3,9] &amp; East[9]))) &amp; (P[7,4,10] &lt;=&gt; ((P[7,5,9] &amp; South[9]) | (P[7,3,9] &amp; North[9]))) &amp; (P[7,5,10] &lt;=&gt; ((P[7,4,9] &amp; North[9]) | (P[6,5,9] &amp; East[9]))) &amp; (North[10] | South[10] | East[10] | West[10]) &amp; (~North[10] | ~South[10]) &amp; (~North[10] | ~East[10]) &amp; (~North[10] | ~West[10]) &amp; (~South[10] | ~East[10]) &amp; (~South[10] | ~West[10]) &amp; (~East[10] | ~West[10]) &amp; (P[1,1,11] &lt;=&gt; (P[1,2,10] &amp; South[10])) &amp; (P[1,2,11] &lt;=&gt; ((P[1,3,10] &amp; South[10]) | (P[1,1,10] &amp; North[10]))) &amp; (P[1,3,11] &lt;=&gt; ((P[1,2,10] &amp; North[10]) | (P[2,3,10] &amp; West[10]))) &amp; (P[1,5,11] &lt;=&gt; (P[2,5,10] &amp; West[10])) &amp; (P[2,3,11] &lt;=&gt; ((P[3,3,10] &amp; West[10]) | (P[1,3,10] &amp; East[10]))) &amp; (P[2,5,11] &lt;=&gt; ((P[3,5,10] &amp; West[10]) | (P[1,5,10] &amp; East[10]))) &amp; (P[3,1,11] &lt;=&gt; (P[4,1,10] &amp; West[10])) &amp; (P[3,3,11] &lt;=&gt; ((P[4,3,10] &amp; West[10]) | (P[2,3,10] &amp; East[10]))) &amp; (P[3,5,11] &lt;=&gt; ((P[4,5,10] &amp; West[10]) | (P[2,5,10] &amp; East[10]))) &amp; (P[4,1,11] &lt;=&gt; ((P[4,2,10] &amp; South[10]) | (P[5,1,10] &amp; West[10]) | (P[3,1,10] &amp; East[10]))) &amp; (P[4,2,11] &lt;=&gt; ((P[4,3,10] &amp; South[10]) | (P[4,1,10] &amp; North[10]))) &amp; (P[4,3,11] &lt;=&gt; ((P[4,4,10] &amp; South[10]) | (P[4,2,10] &amp; North[10]) | (P[5,3,10] &amp; West[10]) | (P[3,3,10] &amp; East[10]))) &amp; (P[4,4,11] &lt;=&gt; ((P[4,5,10] &amp; South[10]) | (P[4,3,10] &amp; North[10]))) &amp; (P[4,5,11] &lt;=&gt; ((P[4,4,10] &amp; North[10]) | (P[5,5,10] &amp; West[10]) | (P[3,5,10] &amp; East[10]))) &amp; (P[5,1,11] &lt;=&gt; ((P[6,1,10] &amp; West[10]) | (P[4,1,10] &amp; East[10]))) &amp; (P[5,3,11] &lt;=&gt; ((P[6,3,10] &amp; West[10]) | (P[4,3,10] &amp; East[10]))) &amp; (P[5,5,11] &lt;=&gt; ((P[6,5,10] &amp; West[10]) | (P[4,5,10] &amp; East[10]))) &amp; (P[6,1,11] &lt;=&gt; ((P[7,1,10] &amp; West[10]) | (P[5,1,10] &amp; East[10]))) &amp; (P[6,3,11] &lt;=&gt; ((P[7,3,10] &amp; West[10]) | (P[5,3,10] &amp; East[10]))) &amp; (P[6,5,11] &lt;=&gt; ((P[7,5,10] &amp; West[10]) | (P[5,5,10] &amp; East[10]))) &amp; (P[7,1,11] &lt;=&gt; ((P[7,2,10] &amp; South[10]) | (P[6,1,10] &amp; East[10]))) &amp; (P[7,2,11] &lt;=&gt; ((P[7,3,10] &amp; South[10]) | (P[7,1,10] &amp; North[10]))) &amp; (P[7,3,11] &lt;=&gt; ((P[7,4,10] &amp; South[10]) | (P[7,2,10] &amp; North[10]) | (P[6,3,10] &amp; East[10]))) &amp; (P[7,4,11] &lt;=&gt; ((P[7,5,10] &amp; South[10]) | (P[7,3,10] &amp; North[10]))) &amp; (P[7,5,11] &lt;=&gt; ((P[7,4,10] &amp; North[10]) | (P[6,5,10] &amp; East[10]))) &amp; (North[11] | South[11] | East[11] | West[11]) &amp; (~North[11] | ~South[11]) &amp; (~North[11] | ~East[11]) &amp; (~North[11] | ~West[11]) &amp; (~South[11] | ~East[11]) &amp; (~South[11] | ~West[11]) &amp; (~East[11] | ~West[11]) &amp; (P[1,1,12] &lt;=&gt; (P[1,2,11] &amp; South[11])) &amp; (P[1,2,12] &lt;=&gt; ((P[1,3,11] &amp; South[11]) | (P[1,1,11] &amp; North[11]))) &amp; (P[1,3,12] &lt;=&gt; ((P[1,2,11] &amp; North[11]) | (P[2,3,11] &amp; West[11]))) &amp; (P[1,5,12] &lt;=&gt; (P[2,5,11] &amp; West[11])) &amp; (P[2,3,12] &lt;=&gt; ((P[3,3,11] &amp; West[11]) | (P[1,3,11] &amp; East[11]))) &amp; (P[2,5,12] &lt;=&gt; ((P[3,5,11] &amp; West[11]) | (P[1,5,11] &amp; East[11]))) &amp; (P[3,1,12] &lt;=&gt; (P[4,1,11] &amp; West[11])) &amp; (P[3,3,12] &lt;=&gt; ((P[4,3,11] &amp; West[11]) | (P[2,3,11] &amp; East[11]))) &amp; (P[3,5,12] &lt;=&gt; ((P[4,5,11] &amp; West[11]) | (P[2,5,11] &amp; East[11]))) &amp; (P[4,1,12] &lt;=&gt; ((P[4,2,11] &amp; South[11]) | (P[5,1,11] &amp; West[11]) | (P[3,1,11] &amp; East[11]))) &amp; (P[4,2,12] &lt;=&gt; ((P[4,3,11] &amp; South[11]) | (P[4,1,11] &amp; North[11]))) &amp; (P[4,3,12] &lt;=&gt; ((P[4,4,11] &amp; South[11]) | (P[4,2,11] &amp; North[11]) | (P[5,3,11] &amp; West[11]) | (P[3,3,11] &amp; East[11]))) &amp; (P[4,4,12] &lt;=&gt; ((P[4,5,11] &amp; South[11]) | (P[4,3,11] &amp; North[11]))) &amp; (P[4,5,12] &lt;=&gt; ((P[4,4,11] &amp; North[11]) | (P[5,5,11] &amp; West[11]) | (P[3,5,11] &amp; East[11]))) &amp; (P[5,1,12] &lt;=&gt; ((P[6,1,11] &amp; West[11]) | (P[4,1,11] &amp; East[11]))) &amp; (P[5,3,12] &lt;=&gt; ((P[6,3,11] &amp; West[11]) | (P[4,3,11] &amp; East[11]))) &amp; (P[5,5,12] &lt;=&gt; ((P[6,5,11] &amp; West[11]) | (P[4,5,11] &amp; East[11]))) &amp; (P[6,1,12] &lt;=&gt; ((P[7,1,11] &amp; West[11]) | (P[5,1,11] &amp; East[11]))) &amp; (P[6,3,12] &lt;=&gt; ((P[7,3,11] &amp; West[11]) | (P[5,3,11] &amp; East[11]))) &amp; (P[6,5,12] &lt;=&gt; ((P[7,5,11] &amp; West[11]) | (P[5,5,11] &amp; East[11]))) &amp; (P[7,1,12] &lt;=&gt; ((P[7,2,11] &amp; South[11]) | (P[6,1,11] &amp; East[11]))) &amp; (P[7,2,12] &lt;=&gt; ((P[7,3,11] &amp; South[11]) | (P[7,1,11] &amp; North[11]))) &amp; (P[7,3,12] &lt;=&gt; ((P[7,4,11] &amp; South[11]) | (P[7,2,11] &amp; North[11]) | (P[6,3,11] &amp; East[11]))) &amp; (P[7,4,12] &lt;=&gt; ((P[7,5,11] &amp; South[11]) | (P[7,3,11] &amp; North[11]))) &amp; (P[7,5,12] &lt;=&gt; ((P[7,4,11] &amp; North[11]) | (P[6,5,11] &amp; East[11]))) &amp; (North[12] | South[12] | East[12] | West[12]) &amp; (~North[12] | ~South[12]) &amp; (~North[12] | ~East[12]) &amp; (~North[12] | ~West[12]) &amp; (~South[12] | ~East[12]) &amp; (~South[12] | ~West[12]) &amp; (~East[12] | ~West[12]) &amp; (P[1,1,13] &lt;=&gt; (P[1,2,12] &amp; South[12])) &amp; (P[1,2,13] &lt;=&gt; ((P[1,3,12] &amp; South[12]) | (P[1,1,12] &amp; North[12]))) &amp; (P[1,3,13] &lt;=&gt; ((P[1,2,12] &amp; North[12]) | (P[2,3,12] &amp; West[12]))) &amp; (P[1,5,13] &lt;=&gt; (P[2,5,12] &amp; West[12])) &amp; (P[2,3,13] &lt;=&gt; ((P[3,3,12] &amp; West[12]) | (P[1,3,12] &amp; East[12]))) &amp; (P[2,5,13] &lt;=&gt; ((P[3,5,12] &amp; West[12]) | (P[1,5,12] &amp; East[12]))) &amp; (P[3,1,13] &lt;=&gt; (P[4,1,12] &amp; West[12])) &amp; (P[3,3,13] &lt;=&gt; ((P[4,3,12] &amp; West[12]) | (P[2,3,12] &amp; East[12]))) &amp; (P[3,5,13] &lt;=&gt; ((P[4,5,12] &amp; West[12]) | (P[2,5,12] &amp; East[12]))) &amp; (P[4,1,13] &lt;=&gt; ((P[4,2,12] &amp; South[12]) | (P[5,1,12] &amp; West[12]) | (P[3,1,12] &amp; East[12]))) &amp; (P[4,2,13] &lt;=&gt; ((P[4,3,12] &amp; South[12]) | (P[4,1,12] &amp; North[12]))) &amp; (P[4,3,13] &lt;=&gt; ((P[4,4,12] &amp; South[12]) | (P[4,2,12] &amp; North[12]) | (P[5,3,12] &amp; West[12]) | (P[3,3,12] &amp; East[12]))) &amp; (P[4,4,13] &lt;=&gt; ((P[4,5,12] &amp; South[12]) | (P[4,3,12] &amp; North[12]))) &amp; (P[4,5,13] &lt;=&gt; ((P[4,4,12] &amp; North[12]) | (P[5,5,12] &amp; West[12]) | (P[3,5,12] &amp; East[12]))) &amp; (P[5,1,13] &lt;=&gt; ((P[6,1,12] &amp; West[12]) | (P[4,1,12] &amp; East[12]))) &amp; (P[5,3,13] &lt;=&gt; ((P[6,3,12] &amp; West[12]) | (P[4,3,12] &amp; East[12]))) &amp; (P[5,5,13] &lt;=&gt; ((P[6,5,12] &amp; West[12]) | (P[4,5,12] &amp; East[12]))) &amp; (P[6,1,13] &lt;=&gt; ((P[7,1,12] &amp; West[12]) | (P[5,1,12] &amp; East[12]))) &amp; (P[6,3,13] &lt;=&gt; ((P[7,3,12] &amp; West[12]) | (P[5,3,12] &amp; East[12]))) &amp; (P[6,5,13] &lt;=&gt; ((P[7,5,12] &amp; West[12]) | (P[5,5,12] &amp; East[12]))) &amp; (P[7,1,13] &lt;=&gt; ((P[7,2,12] &amp; South[12]) | (P[6,1,12] &amp; East[12]))) &amp; (P[7,2,13] &lt;=&gt; ((P[7,3,12] &amp; South[12]) | (P[7,1,12] &amp; North[12]))) &amp; (P[7,3,13] &lt;=&gt; ((P[7,4,12] &amp; South[12]) | (P[7,2,12] &amp; North[12]) | (P[6,3,12] &amp; East[12]))) &amp; (P[7,4,13] &lt;=&gt; ((P[7,5,12] &amp; South[12]) | (P[7,3,12] &amp; North[12]))) &amp; (P[7,5,13] &lt;=&gt; ((P[7,4,12] &amp; North[12]) | (P[6,5,12] &amp; East[12]))) &amp; (North[13] | South[13] | East[13] | West[13]) &amp; (~North[13] | ~South[13]) &amp; (~North[13] | ~East[13]) &amp; (~North[13] | ~West[13]) &amp; (~South[13] | ~East[13]) &amp; (~South[13] | ~West[13]) &amp; (~East[13] | ~West[13]) &amp; (P[1,1,14] &lt;=&gt; (P[1,2,13] &amp; South[13])) &amp; (P[1,2,14] &lt;=&gt; ((P[1,3,13] &amp; South[13]) | (P[1,1,13] &amp; North[13]))) &amp; (P[1,3,14] &lt;=&gt; ((P[1,2,13] &amp; North[13]) | (P[2,3,13] &amp; West[13]))) &amp; (P[1,5,14] &lt;=&gt; (P[2,5,13] &amp; West[13])) &amp; (P[2,3,14] &lt;=&gt; ((P[3,3,13] &amp; West[13]) | (P[1,3,13] &amp; East[13]))) &amp; (P[2,5,14] &lt;=&gt; ((P[3,5,13] &amp; West[13]) | (P[1,5,13] &amp; East[13]))) &amp; (P[3,1,14] &lt;=&gt; (P[4,1,13] &amp; West[13])) &amp; (P[3,3,14] &lt;=&gt; ((P[4,3,13] &amp; West[13]) | (P[2,3,13] &amp; East[13]))) &amp; (P[3,5,14] &lt;=&gt; ((P[4,5,13] &amp; West[13]) | (P[2,5,13] &amp; East[13]))) &amp; (P[4,1,14] &lt;=&gt; ((P[4,2,13] &amp; South[13]) | (P[5,1,13] &amp; West[13]) | (P[3,1,13] &amp; East[13]))) &amp; (P[4,2,14] &lt;=&gt; ((P[4,3,13] &amp; South[13]) | (P[4,1,13] &amp; North[13]))) &amp; (P[4,3,14] &lt;=&gt; ((P[4,4,13] &amp; South[13]) | (P[4,2,13] &amp; North[13]) | (P[5,3,13] &amp; West[13]) | (P[3,3,13] &amp; East[13]))) &amp; (P[4,4,14] &lt;=&gt; ((P[4,5,13] &amp; South[13]) | (P[4,3,13] &amp; North[13]))) &amp; (P[4,5,14] &lt;=&gt; ((P[4,4,13] &amp; North[13]) | (P[5,5,13] &amp; West[13]) | (P[3,5,13] &amp; East[13]))) &amp; (P[5,1,14] &lt;=&gt; ((P[6,1,13] &amp; West[13]) | (P[4,1,13] &amp; East[13]))) &amp; (P[5,3,14] &lt;=&gt; ((P[6,3,13] &amp; West[13]) | (P[4,3,13] &amp; East[13]))) &amp; (P[5,5,14] &lt;=&gt; ((P[6,5,13] &amp; West[13]) | (P[4,5,13] &amp; East[13]))) &amp; (P[6,1,14] &lt;=&gt; ((P[7,1,13] &amp; West[13]) | (P[5,1,13] &amp; East[13]))) &amp; (P[6,3,14] &lt;=&gt; ((P[7,3,13] &amp; West[13]) | (P[5,3,13] &amp; East[13]))) &amp; (P[6,5,14] &lt;=&gt; ((P[7,5,13] &amp; West[13]) | (P[5,5,13] &amp; East[13]))) &amp; (P[7,1,14] &lt;=&gt; ((P[7,2,13] &amp; South[13]) | (P[6,1,13] &amp; East[13]))) &amp; (P[7,2,14] &lt;=&gt; ((P[7,3,13] &amp; South[13]) | (P[7,1,13] &amp; North[13]))) &amp; (P[7,3,14] &lt;=&gt; ((P[7,4,13] &amp; South[13]) | (P[7,2,13] &amp; North[13]) | (P[6,3,13] &amp; East[13]))) &amp; (P[7,4,14] &lt;=&gt; ((P[7,5,13] &amp; South[13]) | (P[7,3,13] &amp; North[13]))) &amp; (P[7,5,14] &lt;=&gt; ((P[7,4,13] &amp; North[13]) | (P[6,5,13] &amp; East[13]))) &amp; (North[14] | South[14] | East[14] | West[14]) &amp; (~North[14] | ~South[14]) &amp; (~North[14] | ~East[14]) &amp; (~North[14] | ~West[14]) &amp; (~South[14] | ~East[14]) &amp; (~South[14] | ~West[14]) &amp; (~East[14] | ~West[14]) &amp; (P[1,1,15] &lt;=&gt; (P[1,2,14] &amp; South[14])) &amp; (P[1,2,15] &lt;=&gt; ((P[1,3,14] &amp; South[14]) | (P[1,1,14] &amp; North[14]))) &amp; (P[1,3,15] &lt;=&gt; ((P[1,2,14] &amp; North[14]) | (P[2,3,14] &amp; West[14]))) &amp; (P[1,5,15] &lt;=&gt; (P[2,5,14] &amp; West[14])) &amp; (P[2,3,15] &lt;=&gt; ((P[3,3,14] &amp; West[14]) | (P[1,3,14] &amp; East[14]))) &amp; (P[2,5,15] &lt;=&gt; ((P[3,5,14] &amp; West[14]) | (P[1,5,14] &amp; East[14]))) &amp; (P[3,1,15] &lt;=&gt; (P[4,1,14] &amp; West[14])) &amp; (P[3,3,15] &lt;=&gt; ((P[4,3,14] &amp; West[14]) | (P[2,3,14] &amp; East[14]))) &amp; (P[3,5,15] &lt;=&gt; ((P[4,5,14] &amp; West[14]) | (P[2,5,14] &amp; East[14]))) &amp; (P[4,1,15] &lt;=&gt; ((P[4,2,14] &amp; South[14]) | (P[5,1,14] &amp; West[14]) | (P[3,1,14] &amp; East[14]))) &amp; (P[4,2,15] &lt;=&gt; ((P[4,3,14] &amp; South[14]) | (P[4,1,14] &amp; North[14]))) &amp; (P[4,3,15] &lt;=&gt; ((P[4,4,14] &amp; South[14]) | (P[4,2,14] &amp; North[14]) | (P[5,3,14] &amp; West[14]) | (P[3,3,14] &amp; East[14]))) &amp; (P[4,4,15] &lt;=&gt; ((P[4,5,14] &amp; South[14]) | (P[4,3,14] &amp; North[14]))) &amp; (P[4,5,15] &lt;=&gt; ((P[4,4,14] &amp; North[14]) | (P[5,5,14] &amp; West[14]) | (P[3,5,14] &amp; East[14]))) &amp; (P[5,1,15] &lt;=&gt; ((P[6,1,14] &amp; West[14]) | (P[4,1,14] &amp; East[14]))) &amp; (P[5,3,15] &lt;=&gt; ((P[6,3,14] &amp; West[14]) | (P[4,3,14] &amp; East[14]))) &amp; (P[5,5,15] &lt;=&gt; ((P[6,5,14] &amp; West[14]) | (P[4,5,14] &amp; East[14]))) &amp; (P[6,1,15] &lt;=&gt; ((P[7,1,14] &amp; West[14]) | (P[5,1,14] &amp; East[14]))) &amp; (P[6,3,15] &lt;=&gt; ((P[7,3,14] &amp; West[14]) | (P[5,3,14] &amp; East[14]))) &amp; (P[6,5,15] &lt;=&gt; ((P[7,5,14] &amp; West[14]) | (P[5,5,14] &amp; East[14]))) &amp; (P[7,1,15] &lt;=&gt; ((P[7,2,14] &amp; South[14]) | (P[6,1,14] &amp; East[14]))) &amp; (P[7,2,15] &lt;=&gt; ((P[7,3,14] &amp; South[14]) | (P[7,1,14] &amp; North[14]))) &amp; (P[7,3,15] &lt;=&gt; ((P[7,4,14] &amp; South[14]) | (P[7,2,14] &amp; North[14]) | (P[6,3,14] &amp; East[14]))) &amp; (P[7,4,15] &lt;=&gt; ((P[7,5,14] &amp; South[14]) | (P[7,3,14] &amp; North[14]))) &amp; (P[7,5,15] &lt;=&gt; ((P[7,4,14] &amp; North[14]) | (P[6,5,14] &amp; East[14]))) &amp; (North[15] | South[15] | East[15] | West[15]) &amp; (~North[15] | ~South[15]) &amp; (~North[15] | ~East[15]) &amp; (~North[15] | ~West[15]) &amp; (~South[15] | ~East[15]) &amp; (~South[15] | ~West[15]) &amp; (~East[15] | ~West[15]) &amp; (P[1,1,16] &lt;=&gt; (P[1,2,15] &amp; South[15])) &amp; (P[1,2,16] &lt;=&gt; ((P[1,3,15] &amp; South[15]) | (P[1,1,15] &amp; North[15]))) &amp; (P[1,3,16] &lt;=&gt; ((P[1,2,15] &amp; North[15]) | (P[2,3,15] &amp; West[15]))) &amp; (P[1,5,16] &lt;=&gt; (P[2,5,15] &amp; West[15])) &amp; (P[2,3,16] &lt;=&gt; ((P[3,3,15] &amp; West[15]) | (P[1,3,15] &amp; East[15]))) &amp; (P[2,5,16] &lt;=&gt; ((P[3,5,15] &amp; West[15]) | (P[1,5,15] &amp; East[15]))) &amp; (P[3,1,16] &lt;=&gt; (P[4,1,15] &amp; West[15])) &amp; (P[3,3,16] &lt;=&gt; ((P[4,3,15] &amp; West[15]) | (P[2,3,15] &amp; East[15]))) &amp; (P[3,5,16] &lt;=&gt; ((P[4,5,15] &amp; West[15]) | (P[2,5,15] &amp; East[15]))) &amp; (P[4,1,16] &lt;=&gt; ((P[4,2,15] &amp; South[15]) | (P[5,1,15] &amp; West[15]) | (P[3,1,15] &amp; East[15]))) &amp; (P[4,2,16] &lt;=&gt; ((P[4,3,15] &amp; South[15]) | (P[4,1,15] &amp; North[15]))) &amp; (P[4,3,16] &lt;=&gt; ((P[4,4,15] &amp; South[15]) | (P[4,2,15] &amp; North[15]) | (P[5,3,15] &amp; West[15]) | (P[3,3,15] &amp; East[15]))) &amp; (P[4,4,16] &lt;=&gt; ((P[4,5,15] &amp; South[15]) | (P[4,3,15] &amp; North[15]))) &amp; (P[4,5,16] &lt;=&gt; ((P[4,4,15] &amp; North[15]) | (P[5,5,15] &amp; West[15]) | (P[3,5,15] &amp; East[15]))) &amp; (P[5,1,16] &lt;=&gt; ((P[6,1,15] &amp; West[15]) | (P[4,1,15] &amp; East[15]))) &amp; (P[5,3,16] &lt;=&gt; ((P[6,3,15] &amp; West[15]) | (P[4,3,15] &amp; East[15]))) &amp; (P[5,5,16] &lt;=&gt; ((P[6,5,15] &amp; West[15]) | (P[4,5,15] &amp; East[15]))) &amp; (P[6,1,16] &lt;=&gt; ((P[7,1,15] &amp; West[15]) | (P[5,1,15] &amp; East[15]))) &amp; (P[6,3,16] &lt;=&gt; ((P[7,3,15] &amp; West[15]) | (P[5,3,15] &amp; East[15]))) &amp; (P[6,5,16] &lt;=&gt; ((P[7,5,15] &amp; West[15]) | (P[5,5,15] &amp; East[15]))) &amp; (P[7,1,16] &lt;=&gt; ((P[7,2,15] &amp; South[15]) | (P[6,1,15] &amp; East[15]))) &amp; (P[7,2,16] &lt;=&gt; ((P[7,3,15] &amp; South[15]) | (P[7,1,15] &amp; North[15]))) &amp; (P[7,3,16] &lt;=&gt; ((P[7,4,15] &amp; South[15]) | (P[7,2,15] &amp; North[15]) | (P[6,3,15] &amp; East[15]))) &amp; (P[7,4,16] &lt;=&gt; ((P[7,5,15] &amp; South[15]) | (P[7,3,15] &amp; North[15]))) &amp; (P[7,5,16] &lt;=&gt; ((P[7,4,15] &amp; North[15]) | (P[6,5,15] &amp; East[15]))) &amp; (North[16] | South[16] | East[16] | West[16]) &amp; (~North[16] | ~South[16]) &amp; (~North[16] | ~East[16]) &amp; (~North[16] | ~West[16]) &amp; (~South[16] | ~East[16]) &amp; (~South[16] | ~West[16]) &amp; (~East[16] | ~West[16]) &amp; (P[1,1,17] &lt;=&gt; (P[1,2,16] &amp; South[16])) &amp; (P[1,2,17] &lt;=&gt; ((P[1,3,16] &amp; South[16]) | (P[1,1,16] &amp; North[16]))) &amp; (P[1,3,17] &lt;=&gt; ((P[1,2,16] &amp; North[16]) | (P[2,3,16] &amp; West[16]))) &amp; (P[1,5,17] &lt;=&gt; (P[2,5,16] &amp; West[16])) &amp; (P[2,3,17] &lt;=&gt; ((P[3,3,16] &amp; West[16]) | (P[1,3,16] &amp; East[16]))) &amp; (P[2,5,17] &lt;=&gt; ((P[3,5,16] &amp; West[16]) | (P[1,5,16] &amp; East[16]))) &amp; (P[3,1,17] &lt;=&gt; (P[4,1,16] &amp; West[16])) &amp; (P[3,3,17] &lt;=&gt; ((P[4,3,16] &amp; West[16]) | (P[2,3,16] &amp; East[16]))) &amp; (P[3,5,17] &lt;=&gt; ((P[4,5,16] &amp; West[16]) | (P[2,5,16] &amp; East[16]))) &amp; (P[4,1,17] &lt;=&gt; ((P[4,2,16] &amp; South[16]) | (P[5,1,16] &amp; West[16]) | (P[3,1,16] &amp; East[16]))) &amp; (P[4,2,17] &lt;=&gt; ((P[4,3,16] &amp; South[16]) | (P[4,1,16] &amp; North[16]))) &amp; (P[4,3,17] &lt;=&gt; ((P[4,4,16] &amp; South[16]) | (P[4,2,16] &amp; North[16]) | (P[5,3,16] &amp; West[16]) | (P[3,3,16] &amp; East[16]))) &amp; (P[4,4,17] &lt;=&gt; ((P[4,5,16] &amp; South[16]) | (P[4,3,16] &amp; North[16]))) &amp; (P[4,5,17] &lt;=&gt; ((P[4,4,16] &amp; North[16]) | (P[5,5,16] &amp; West[16]) | (P[3,5,16] &amp; East[16]))) &amp; (P[5,1,17] &lt;=&gt; ((P[6,1,16] &amp; West[16]) | (P[4,1,16] &amp; East[16]))) &amp; (P[5,3,17] &lt;=&gt; ((P[6,3,16] &amp; West[16]) | (P[4,3,16] &amp; East[16]))) &amp; (P[5,5,17] &lt;=&gt; ((P[6,5,16] &amp; West[16]) | (P[4,5,16] &amp; East[16]))) &amp; (P[6,1,17] &lt;=&gt; ((P[7,1,16] &amp; West[16]) | (P[5,1,16] &amp; East[16]))) &amp; (P[6,3,17] &lt;=&gt; ((P[7,3,16] &amp; West[16]) | (P[5,3,16] &amp; East[16]))) &amp; (P[6,5,17] &lt;=&gt; ((P[7,5,16] &amp; West[16]) | (P[5,5,16] &amp; East[16]))) &amp; (P[7,1,17] &lt;=&gt; ((P[7,2,16] &amp; South[16]) | (P[6,1,16] &amp; East[16]))) &amp; (P[7,2,17] &lt;=&gt; ((P[7,3,16] &amp; South[16]) | (P[7,1,16] &amp; North[16]))) &amp; (P[7,3,17] &lt;=&gt; ((P[7,4,16] &amp; South[16]) | (P[7,2,16] &amp; North[16]) | (P[6,3,16] &amp; East[16]))) &amp; (P[7,4,17] &lt;=&gt; ((P[7,5,16] &amp; South[16]) | (P[7,3,16] &amp; North[16]))) &amp; (P[7,5,17] &lt;=&gt; ((P[7,4,16] &amp; North[16]) | (P[6,5,16] &amp; East[16]))) &amp; (North[17] | South[17] | East[17] | West[17]) &amp; (~North[17] | ~South[17]) &amp; (~North[17] | ~East[17]) &amp; (~North[17] | ~West[17]) &amp; (~South[17] | ~East[17]) &amp; (~South[17] | ~West[17]) &amp; (~East[17] | ~West[17]) &amp; (P[1,1,18] &lt;=&gt; (P[1,2,17] &amp; South[17])) &amp; (P[1,2,18] &lt;=&gt; ((P[1,3,17] &amp; South[17]) | (P[1,1,17] &amp; North[17]))) &amp; (P[1,3,18] &lt;=&gt; ((P[1,2,17] &amp; North[17]) | (P[2,3,17] &amp; West[17]))) &amp; (P[1,5,18] &lt;=&gt; (P[2,5,17] &amp; West[17])) &amp; (P[2,3,18] &lt;=&gt; ((P[3,3,17] &amp; West[17]) | (P[1,3,17] &amp; East[17]))) &amp; (P[2,5,18] &lt;=&gt; ((P[3,5,17] &amp; West[17]) | (P[1,5,17] &amp; East[17]))) &amp; (P[3,1,18] &lt;=&gt; (P[4,1,17] &amp; West[17])) &amp; (P[3,3,18] &lt;=&gt; ((P[4,3,17] &amp; West[17]) | (P[2,3,17] &amp; East[17]))) &amp; (P[3,5,18] &lt;=&gt; ((P[4,5,17] &amp; West[17]) | (P[2,5,17] &amp; East[17]))) &amp; (P[4,1,18] &lt;=&gt; ((P[4,2,17] &amp; South[17]) | (P[5,1,17] &amp; West[17]) | (P[3,1,17] &amp; East[17]))) &amp; (P[4,2,18] &lt;=&gt; ((P[4,3,17] &amp; South[17]) | (P[4,1,17] &amp; North[17]))) &amp; (P[4,3,18] &lt;=&gt; ((P[4,4,17] &amp; South[17]) | (P[4,2,17] &amp; North[17]) | (P[5,3,17] &amp; West[17]) | (P[3,3,17] &amp; East[17]))) &amp; (P[4,4,18] &lt;=&gt; ((P[4,5,17] &amp; South[17]) | (P[4,3,17] &amp; North[17]))) &amp; (P[4,5,18] &lt;=&gt; ((P[4,4,17] &amp; North[17]) | (P[5,5,17] &amp; West[17]) | (P[3,5,17] &amp; East[17]))) &amp; (P[5,1,18] &lt;=&gt; ((P[6,1,17] &amp; West[17]) | (P[4,1,17] &amp; East[17]))) &amp; (P[5,3,18] &lt;=&gt; ((P[6,3,17] &amp; West[17]) | (P[4,3,17] &amp; East[17]))) &amp; (P[5,5,18] &lt;=&gt; ((P[6,5,17] &amp; West[17]) | (P[4,5,17] &amp; East[17]))) &amp; (P[6,1,18] &lt;=&gt; ((P[7,1,17] &amp; West[17]) | (P[5,1,17] &amp; East[17]))) &amp; (P[6,3,18] &lt;=&gt; ((P[7,3,17] &amp; West[17]) | (P[5,3,17] &amp; East[17]))) &amp; (P[6,5,18] &lt;=&gt; ((P[7,5,17] &amp; West[17]) | (P[5,5,17] &amp; East[17]))) &amp; (P[7,1,18] &lt;=&gt; ((P[7,2,17] &amp; South[17]) | (P[6,1,17] &amp; East[17]))) &amp; (P[7,2,18] &lt;=&gt; ((P[7,3,17] &amp; South[17]) | (P[7,1,17] &amp; North[17]))) &amp; (P[7,3,18] &lt;=&gt; ((P[7,4,17] &amp; South[17]) | (P[7,2,17] &amp; North[17]) | (P[6,3,17] &amp; East[17]))) &amp; (P[7,4,18] &lt;=&gt; ((P[7,5,17] &amp; South[17]) | (P[7,3,17] &amp; North[17]))) &amp; (P[7,5,18] &lt;=&gt; ((P[7,4,17] &amp; North[17]) | (P[6,5,17] &amp; East[17]))) &amp; (North[18] | South[18] | East[18] | West[18]) &amp; (~North[18] | ~South[18]) &amp; (~North[18] | ~East[18]) &amp; (~North[18] | ~West[18]) &amp; (~South[18] | ~East[18]) &amp; (~South[18] | ~West[18]) &amp; (~East[18] | ~West[18]) &amp; (P[1,1,19] &lt;=&gt; (P[1,2,18] &amp; South[18])) &amp; (P[1,2,19] &lt;=&gt; ((P[1,3,18] &amp; South[18]) | (P[1,1,18] &amp; North[18]))) &amp; (P[1,3,19] &lt;=&gt; ((P[1,2,18] &amp; North[18]) | (P[2,3,18] &amp; West[18]))) &amp; (P[1,5,19] &lt;=&gt; (P[2,5,18] &amp; West[18])) &amp; (P[2,3,19] &lt;=&gt; ((P[3,3,18] &amp; West[18]) | (P[1,3,18] &amp; East[18]))) &amp; (P[2,5,19] &lt;=&gt; ((P[3,5,18] &amp; West[18]) | (P[1,5,18] &amp; East[18]))) &amp; (P[3,1,19] &lt;=&gt; (P[4,1,18] &amp; West[18])) &amp; (P[3,3,19] &lt;=&gt; ((P[4,3,18] &amp; West[18]) | (P[2,3,18] &amp; East[18]))) &amp; (P[3,5,19] &lt;=&gt; ((P[4,5,18] &amp; West[18]) | (P[2,5,18] &amp; East[18]))) &amp; (P[4,1,19] &lt;=&gt; ((P[4,2,18] &amp; South[18]) | (P[5,1,18] &amp; West[18]) | (P[3,1,18] &amp; East[18]))) &amp; (P[4,2,19] &lt;=&gt; ((P[4,3,18] &amp; South[18]) | (P[4,1,18] &amp; North[18]))) &amp; (P[4,3,19] &lt;=&gt; ((P[4,4,18] &amp; South[18]) | (P[4,2,18] &amp; North[18]) | (P[5,3,18] &amp; West[18]) | (P[3,3,18] &amp; East[18]))) &amp; (P[4,4,19] &lt;=&gt; ((P[4,5,18] &amp; South[18]) | (P[4,3,18] &amp; North[18]))) &amp; (P[4,5,19] &lt;=&gt; ((P[4,4,18] &amp; North[18]) | (P[5,5,18] &amp; West[18]) | (P[3,5,18] &amp; East[18]))) &amp; (P[5,1,19] &lt;=&gt; ((P[6,1,18] &amp; West[18]) | (P[4,1,18] &amp; East[18]))) &amp; (P[5,3,19] &lt;=&gt; ((P[6,3,18] &amp; West[18]) | (P[4,3,18] &amp; East[18]))) &amp; (P[5,5,19] &lt;=&gt; ((P[6,5,18] &amp; West[18]) | (P[4,5,18] &amp; East[18]))) &amp; (P[6,1,19] &lt;=&gt; ((P[7,1,18] &amp; West[18]) | (P[5,1,18] &amp; East[18]))) &amp; (P[6,3,19] &lt;=&gt; ((P[7,3,18] &amp; West[18]) | (P[5,3,18] &amp; East[18]))) &amp; (P[6,5,19] &lt;=&gt; ((P[7,5,18] &amp; West[18]) | (P[5,5,18] &amp; East[18]))) &amp; (P[7,1,19] &lt;=&gt; ((P[7,2,18] &amp; South[18]) | (P[6,1,18] &amp; East[18]))) &amp; (P[7,2,19] &lt;=&gt; ((P[7,3,18] &amp; South[18]) | (P[7,1,18] &amp; North[18]))) &amp; (P[7,3,19] &lt;=&gt; ((P[7,4,18] &amp; South[18]) | (P[7,2,18] &amp; North[18]) | (P[6,3,18] &amp; East[18]))) &amp; (P[7,4,19] &lt;=&gt; ((P[7,5,18] &amp; South[18]) | (P[7,3,18] &amp; North[18]))) &amp; (P[7,5,19] &lt;=&gt; ((P[7,4,18] &amp; North[18]) | (P[6,5,18] &amp; East[18]))) &amp; (North[19] | South[19] | East[19] | West[19]) &amp; (~North[19] | ~South[19]) &amp; (~North[19] | ~East[19]) &amp; (~North[19] | ~West[19]) &amp; (~South[19] | ~East[19]) &amp; (~South[19] | ~West[19]) &amp; (~East[19] | ~West[19]) &amp; (P[1,1,20] &lt;=&gt; (P[1,2,19] &amp; South[19])) &amp; (P[1,2,20] &lt;=&gt; ((P[1,3,19] &amp; South[19]) | (P[1,1,19] &amp; North[19]))) &amp; (P[1,3,20] &lt;=&gt; ((P[1,2,19] &amp; North[19]) | (P[2,3,19] &amp; West[19]))) &amp; (P[1,5,20] &lt;=&gt; (P[2,5,19] &amp; West[19])) &amp; (P[2,3,20] &lt;=&gt; ((P[3,3,19] &amp; West[19]) | (P[1,3,19] &amp; East[19]))) &amp; (P[2,5,20] &lt;=&gt; ((P[3,5,19] &amp; West[19]) | (P[1,5,19] &amp; East[19]))) &amp; (P[3,1,20] &lt;=&gt; (P[4,1,19] &amp; West[19])) &amp; (P[3,3,20] &lt;=&gt; ((P[4,3,19] &amp; West[19]) | (P[2,3,19] &amp; East[19]))) &amp; (P[3,5,20] &lt;=&gt; ((P[4,5,19] &amp; West[19]) | (P[2,5,19] &amp; East[19]))) &amp; (P[4,1,20] &lt;=&gt; ((P[4,2,19] &amp; South[19]) | (P[5,1,19] &amp; West[19]) | (P[3,1,19] &amp; East[19]))) &amp; (P[4,2,20] &lt;=&gt; ((P[4,3,19] &amp; South[19]) | (P[4,1,19] &amp; North[19]))) &amp; (P[4,3,20] &lt;=&gt; ((P[4,4,19] &amp; South[19]) | (P[4,2,19] &amp; North[19]) | (P[5,3,19] &amp; West[19]) | (P[3,3,19] &amp; East[19]))) &amp; (P[4,4,20] &lt;=&gt; ((P[4,5,19] &amp; South[19]) | (P[4,3,19] &amp; North[19]))) &amp; (P[4,5,20] &lt;=&gt; ((P[4,4,19] &amp; North[19]) | (P[5,5,19] &amp; West[19]) | (P[3,5,19] &amp; East[19]))) &amp; (P[5,1,20] &lt;=&gt; ((P[6,1,19] &amp; West[19]) | (P[4,1,19] &amp; East[19]))) &amp; (P[5,3,20] &lt;=&gt; ((P[6,3,19] &amp; West[19]) | (P[4,3,19] &amp; East[19]))) &amp; (P[5,5,20] &lt;=&gt; ((P[6,5,19] &amp; West[19]) | (P[4,5,19] &amp; East[19]))) &amp; (P[6,1,20] &lt;=&gt; ((P[7,1,19] &amp; West[19]) | (P[5,1,19] &amp; East[19]))) &amp; (P[6,3,20] &lt;=&gt; ((P[7,3,19] &amp; West[19]) | (P[5,3,19] &amp; East[19]))) &amp; (P[6,5,20] &lt;=&gt; ((P[7,5,19] &amp; West[19]) | (P[5,5,19] &amp; East[19]))) &amp; (P[7,1,20] &lt;=&gt; ((P[7,2,19] &amp; South[19]) | (P[6,1,19] &amp; East[19]))) &amp; (P[7,2,20] &lt;=&gt; ((P[7,3,19] &amp; South[19]) | (P[7,1,19] &amp; North[19]))) &amp; (P[7,3,20] &lt;=&gt; ((P[7,4,19] &amp; South[19]) | (P[7,2,19] &amp; North[19]) | (P[6,3,19] &amp; East[19]))) &amp; (P[7,4,20] &lt;=&gt; ((P[7,5,19] &amp; South[19]) | (P[7,3,19] &amp; North[19]))) &amp; (P[7,5,20] &lt;=&gt; ((P[7,4,19] &amp; North[19]) | (P[6,5,19] &amp; East[19]))) &amp; (North[20] | South[20] | East[20] | West[20]) &amp; (~North[20] | ~South[20]) &amp; (~North[20] | ~East[20]) &amp; (~North[20] | ~West[20]) &amp; (~South[20] | ~East[20]) &amp; (~South[20] | ~West[20]) &amp; (~East[20] | ~West[20]) &amp; (P[1,1,21] &lt;=&gt; (P[1,2,20] &amp; South[20])) &amp; (P[1,2,21] &lt;=&gt; ((P[1,3,20] &amp; South[20]) | (P[1,1,20] &amp; North[20]))) &amp; (P[1,3,21] &lt;=&gt; ((P[1,2,20] &amp; North[20]) | (P[2,3,20] &amp; West[20]))) &amp; (P[1,5,21] &lt;=&gt; (P[2,5,20] &amp; West[20])) &amp; (P[2,3,21] &lt;=&gt; ((P[3,3,20] &amp; West[20]) | (P[1,3,20] &amp; East[20]))) &amp; (P[2,5,21] &lt;=&gt; ((P[3,5,20] &amp; West[20]) | (P[1,5,20] &amp; East[20]))) &amp; (P[3,1,21] &lt;=&gt; (P[4,1,20] &amp; West[20])) &amp; (P[3,3,21] &lt;=&gt; ((P[4,3,20] &amp; West[20]) | (P[2,3,20] &amp; East[20]))) &amp; (P[3,5,21] &lt;=&gt; ((P[4,5,20] &amp; West[20]) | (P[2,5,20] &amp; East[20]))) &amp; (P[4,1,21] &lt;=&gt; ((P[4,2,20] &amp; South[20]) | (P[5,1,20] &amp; West[20]) | (P[3,1,20] &amp; East[20]))) &amp; (P[4,2,21] &lt;=&gt; ((P[4,3,20] &amp; South[20]) | (P[4,1,20] &amp; North[20]))) &amp; (P[4,3,21] &lt;=&gt; ((P[4,4,20] &amp; South[20]) | (P[4,2,20] &amp; North[20]) | (P[5,3,20] &amp; West[20]) | (P[3,3,20] &amp; East[20]))) &amp; (P[4,4,21] &lt;=&gt; ((P[4,5,20] &amp; South[20]) | (P[4,3,20] &amp; North[20]))) &amp; (P[4,5,21] &lt;=&gt; ((P[4,4,20] &amp; North[20]) | (P[5,5,20] &amp; West[20]) | (P[3,5,20] &amp; East[20]))) &amp; (P[5,1,21] &lt;=&gt; ((P[6,1,20] &amp; West[20]) | (P[4,1,20] &amp; East[20]))) &amp; (P[5,3,21] &lt;=&gt; ((P[6,3,20] &amp; West[20]) | (P[4,3,20] &amp; East[20]))) &amp; (P[5,5,21] &lt;=&gt; ((P[6,5,20] &amp; West[20]) | (P[4,5,20] &amp; East[20]))) &amp; (P[6,1,21] &lt;=&gt; ((P[7,1,20] &amp; West[20]) | (P[5,1,20] &amp; East[20]))) &amp; (P[6,3,21] &lt;=&gt; ((P[7,3,20] &amp; West[20]) | (P[5,3,20] &amp; East[20]))) &amp; (P[6,5,21] &lt;=&gt; ((P[7,5,20] &amp; West[20]) | (P[5,5,20] &amp; East[20]))) &amp; (P[7,1,21] &lt;=&gt; ((P[7,2,20] &amp; South[20]) | (P[6,1,20] &amp; East[20]))) &amp; (P[7,2,21] &lt;=&gt; ((P[7,3,20] &amp; South[20]) | (P[7,1,20] &amp; North[20]))) &amp; (P[7,3,21] &lt;=&gt; ((P[7,4,20] &amp; South[20]) | (P[7,2,20] &amp; North[20]) | (P[6,3,20] &amp; East[20]))) &amp; (P[7,4,21] &lt;=&gt; ((P[7,5,20] &amp; South[20]) | (P[7,3,20] &amp; North[20]))) &amp; (P[7,5,21] &lt;=&gt; ((P[7,4,20] &amp; North[20]) | (P[6,5,20] &amp; East[20]))) &amp; (North[21] | South[21] | East[21] | West[21]) &amp; (~North[21] | ~South[21]) &amp; (~North[21] | ~East[21]) &amp; (~North[21] | ~West[21]) &amp; (~South[21] | ~East[21]) &amp; (~South[21] | ~West[21]) &amp; (~East[21] | ~West[21]) &amp; (P[1,1,22] &lt;=&gt; (P[1,2,21] &amp; South[21])) &amp; (P[1,2,22] &lt;=&gt; ((P[1,3,21] &amp; South[21]) | (P[1,1,21] &amp; North[21]))) &amp; (P[1,3,22] &lt;=&gt; ((P[1,2,21] &amp; North[21]) | (P[2,3,21] &amp; West[21]))) &amp; (P[1,5,22] &lt;=&gt; (P[2,5,21] &amp; West[21])) &amp; (P[2,3,22] &lt;=&gt; ((P[3,3,21] &amp; West[21]) | (P[1,3,21] &amp; East[21]))) &amp; (P[2,5,22] &lt;=&gt; ((P[3,5,21] &amp; West[21]) | (P[1,5,21] &amp; East[21]))) &amp; (P[3,1,22] &lt;=&gt; (P[4,1,21] &amp; West[21])) &amp; (P[3,3,22] &lt;=&gt; ((P[4,3,21] &amp; West[21]) | (P[2,3,21] &amp; East[21]))) &amp; (P[3,5,22] &lt;=&gt; ((P[4,5,21] &amp; West[21]) | (P[2,5,21] &amp; East[21]))) &amp; (P[4,1,22] &lt;=&gt; ((P[4,2,21] &amp; South[21]) | (P[5,1,21] &amp; West[21]) | (P[3,1,21] &amp; East[21]))) &amp; (P[4,2,22] &lt;=&gt; ((P[4,3,21] &amp; South[21]) | (P[4,1,21] &amp; North[21]))) &amp; (P[4,3,22] &lt;=&gt; ((P[4,4,21] &amp; South[21]) | (P[4,2,21] &amp; North[21]) | (P[5,3,21] &amp; West[21]) | (P[3,3,21] &amp; East[21]))) &amp; (P[4,4,22] &lt;=&gt; ((P[4,5,21] &amp; South[21]) | (P[4,3,21] &amp; North[21]))) &amp; (P[4,5,22] &lt;=&gt; ((P[4,4,21] &amp; North[21]) | (P[5,5,21] &amp; West[21]) | (P[3,5,21] &amp; East[21]))) &amp; (P[5,1,22] &lt;=&gt; ((P[6,1,21] &amp; West[21]) | (P[4,1,21] &amp; East[21]))) &amp; (P[5,3,22] &lt;=&gt; ((P[6,3,21] &amp; West[21]) | (P[4,3,21] &amp; East[21]))) &amp; (P[5,5,22] &lt;=&gt; ((P[6,5,21] &amp; West[21]) | (P[4,5,21] &amp; East[21]))) &amp; (P[6,1,22] &lt;=&gt; ((P[7,1,21] &amp; West[21]) | (P[5,1,21] &amp; East[21]))) &amp; (P[6,3,22] &lt;=&gt; ((P[7,3,21] &amp; West[21]) | (P[5,3,21] &amp; East[21]))) &amp; (P[6,5,22] &lt;=&gt; ((P[7,5,21] &amp; West[21]) | (P[5,5,21] &amp; East[21]))) &amp; (P[7,1,22] &lt;=&gt; ((P[7,2,21] &amp; South[21]) | (P[6,1,21] &amp; East[21]))) &amp; (P[7,2,22] &lt;=&gt; ((P[7,3,21] &amp; South[21]) | (P[7,1,21] &amp; North[21]))) &amp; (P[7,3,22] &lt;=&gt; ((P[7,4,21] &amp; South[21]) | (P[7,2,21] &amp; North[21]) | (P[6,3,21] &amp; East[21]))) &amp; (P[7,4,22] &lt;=&gt; ((P[7,5,21] &amp; South[21]) | (P[7,3,21] &amp; North[21]))) &amp; (P[7,5,22] &lt;=&gt; ((P[7,4,21] &amp; North[21]) | (P[6,5,21] &amp; East[21]))) &amp; (North[22] | South[22] | East[22] | West[22]) &amp; (~North[22] | ~South[22]) &amp; (~North[22] | ~East[22]) &amp; (~North[22] | ~West[22]) &amp; (~South[22] | ~East[22]) &amp; (~South[22] | ~West[22]) &amp; (~East[22] | ~West[22]) &amp; (P[1,1,23] &lt;=&gt; (P[1,2,22] &amp; South[22])) &amp; (P[1,2,23] &lt;=&gt; ((P[1,3,22] &amp; South[22]) | (P[1,1,22] &amp; North[22]))) &amp; (P[1,3,23] &lt;=&gt; ((P[1,2,22] &amp; North[22]) | (P[2,3,22] &amp; West[22]))) &amp; (P[1,5,23] &lt;=&gt; (P[2,5,22] &amp; West[22])) &amp; (P[2,3,23] &lt;=&gt; ((P[3,3,22] &amp; West[22]) | (P[1,3,22] &amp; East[22]))) &amp; (P[2,5,23] &lt;=&gt; ((P[3,5,22] &amp; West[22]) | (P[1,5,22] &amp; East[22]))) &amp; (P[3,1,23] &lt;=&gt; (P[4,1,22] &amp; West[22])) &amp; (P[3,3,23] &lt;=&gt; ((P[4,3,22] &amp; West[22]) | (P[2,3,22] &amp; East[22]))) &amp; (P[3,5,23] &lt;=&gt; ((P[4,5,22] &amp; West[22]) | (P[2,5,22] &amp; East[22]))) &amp; (P[4,1,23] &lt;=&gt; ((P[4,2,22] &amp; South[22]) | (P[5,1,22] &amp; West[22]) | (P[3,1,22] &amp; East[22]))) &amp; (P[4,2,23] &lt;=&gt; ((P[4,3,22] &amp; South[22]) | (P[4,1,22] &amp; North[22]))) &amp; (P[4,3,23] &lt;=&gt; ((P[4,4,22] &amp; South[22]) | (P[4,2,22] &amp; North[22]) | (P[5,3,22] &amp; West[22]) | (P[3,3,22] &amp; East[22]))) &amp; (P[4,4,23] &lt;=&gt; ((P[4,5,22] &amp; South[22]) | (P[4,3,22] &amp; North[22]))) &amp; (P[4,5,23] &lt;=&gt; ((P[4,4,22] &amp; North[22]) | (P[5,5,22] &amp; West[22]) | (P[3,5,22] &amp; East[22]))) &amp; (P[5,1,23] &lt;=&gt; ((P[6,1,22] &amp; West[22]) | (P[4,1,22] &amp; East[22]))) &amp; (P[5,3,23] &lt;=&gt; ((P[6,3,22] &amp; West[22]) | (P[4,3,22] &amp; East[22]))) &amp; (P[5,5,23] &lt;=&gt; ((P[6,5,22] &amp; West[22]) | (P[4,5,22] &amp; East[22]))) &amp; (P[6,1,23] &lt;=&gt; ((P[7,1,22] &amp; West[22]) | (P[5,1,22] &amp; East[22]))) &amp; (P[6,3,23] &lt;=&gt; ((P[7,3,22] &amp; West[22]) | (P[5,3,22] &amp; East[22]))) &amp; (P[6,5,23] &lt;=&gt; ((P[7,5,22] &amp; West[22]) | (P[5,5,22] &amp; East[22]))) &amp; (P[7,1,23] &lt;=&gt; ((P[7,2,22] &amp; South[22]) | (P[6,1,22] &amp; East[22]))) &amp; (P[7,2,23] &lt;=&gt; ((P[7,3,22] &amp; South[22]) | (P[7,1,22] &amp; North[22]))) &amp; (P[7,3,23] &lt;=&gt; ((P[7,4,22] &amp; South[22]) | (P[7,2,22] &amp; North[22]) | (P[6,3,22] &amp; East[22]))) &amp; (P[7,4,23] &lt;=&gt; ((P[7,5,22] &amp; South[22]) | (P[7,3,22] &amp; North[22]))) &amp; (P[7,5,23] &lt;=&gt; ((P[7,4,22] &amp; North[22]) | (P[6,5,22] &amp; East[22]))) &amp; (North[23] | South[23] | East[23] | West[23]) &amp; (~North[23] | ~South[23]) &amp; (~North[23] | ~East[23]) &amp; (~North[23] | ~West[23]) &amp; (~South[23] | ~East[23]) &amp; (~South[23] | ~West[23]) &amp; (~East[23] | ~West[23]) &amp; (P[1,1,24] &lt;=&gt; (P[1,2,23] &amp; South[23])) &amp; (P[1,2,24] &lt;=&gt; ((P[1,3,23] &amp; South[23]) | (P[1,1,23] &amp; North[23]))) &amp; (P[1,3,24] &lt;=&gt; ((P[1,2,23] &amp; North[23]) | (P[2,3,23] &amp; West[23]))) &amp; (P[1,5,24] &lt;=&gt; (P[2,5,23] &amp; West[23])) &amp; (P[2,3,24] &lt;=&gt; ((P[3,3,23] &amp; West[23]) | (P[1,3,23] &amp; East[23]))) &amp; (P[2,5,24] &lt;=&gt; ((P[3,5,23] &amp; West[23]) | (P[1,5,23] &amp; East[23]))) &amp; (P[3,1,24] &lt;=&gt; (P[4,1,23] &amp; West[23])) &amp; (P[3,3,24] &lt;=&gt; ((P[4,3,23] &amp; West[23]) | (P[2,3,23] &amp; East[23]))) &amp; (P[3,5,24] &lt;=&gt; ((P[4,5,23] &amp; West[23]) | (P[2,5,23] &amp; East[23]))) &amp; (P[4,1,24] &lt;=&gt; ((P[4,2,23] &amp; South[23]) | (P[5,1,23] &amp; West[23]) | (P[3,1,23] &amp; East[23]))) &amp; (P[4,2,24] &lt;=&gt; ((P[4,3,23] &amp; South[23]) | (P[4,1,23] &amp; North[23]))) &amp; (P[4,3,24] &lt;=&gt; ((P[4,4,23] &amp; South[23]) | (P[4,2,23] &amp; North[23]) | (P[5,3,23] &amp; West[23]) | (P[3,3,23] &amp; East[23]))) &amp; (P[4,4,24] &lt;=&gt; ((P[4,5,23] &amp; South[23]) | (P[4,3,23] &amp; North[23]))) &amp; (P[4,5,24] &lt;=&gt; ((P[4,4,23] &amp; North[23]) | (P[5,5,23] &amp; West[23]) | (P[3,5,23] &amp; East[23]))) &amp; (P[5,1,24] &lt;=&gt; ((P[6,1,23] &amp; West[23]) | (P[4,1,23] &amp; East[23]))) &amp; (P[5,3,24] &lt;=&gt; ((P[6,3,23] &amp; West[23]) | (P[4,3,23] &amp; East[23]))) &amp; (P[5,5,24] &lt;=&gt; ((P[6,5,23] &amp; West[23]) | (P[4,5,23] &amp; East[23]))) &amp; (P[6,1,24] &lt;=&gt; ((P[7,1,23] &amp; West[23]) | (P[5,1,23] &amp; East[23]))) &amp; (P[6,3,24] &lt;=&gt; ((P[7,3,23] &amp; West[23]) | (P[5,3,23] &amp; East[23]))) &amp; (P[6,5,24] &lt;=&gt; ((P[7,5,23] &amp; West[23]) | (P[5,5,23] &amp; East[23]))) &amp; (P[7,1,24] &lt;=&gt; ((P[7,2,23] &amp; South[23]) | (P[6,1,23] &amp; East[23]))) &amp; (P[7,2,24] &lt;=&gt; ((P[7,3,23] &amp; South[23]) | (P[7,1,23] &amp; North[23]))) &amp; (P[7,3,24] &lt;=&gt; ((P[7,4,23] &amp; South[23]) | (P[7,2,23] &amp; North[23]) | (P[6,3,23] &amp; East[23]))) &amp; (P[7,4,24] &lt;=&gt; ((P[7,5,23] &amp; South[23]) | (P[7,3,23] &amp; North[23]))) &amp; (P[7,5,24] &lt;=&gt; ((P[7,4,23] &amp; North[23]) | (P[6,5,23] &amp; East[23]))) &amp; (North[24] | South[24] | East[24] | West[24]) &amp; (~North[24] | ~South[24]) &amp; (~North[24] | ~East[24]) &amp; (~North[24] | ~West[24]) &amp; (~South[24] | ~East[24]) &amp; (~South[24] | ~West[24]) &amp; (~East[24] | ~West[24]) &amp; (P[1,1,25] &lt;=&gt; (P[1,2,24] &amp; South[24])) &amp; (P[1,2,25] &lt;=&gt; ((P[1,3,24] &amp; South[24]) | (P[1,1,24] &amp; North[24]))) &amp; (P[1,3,25] &lt;=&gt; ((P[1,2,24] &amp; North[24]) | (P[2,3,24] &amp; West[24]))) &amp; (P[1,5,25] &lt;=&gt; (P[2,5,24] &amp; West[24])) &amp; (P[2,3,25] &lt;=&gt; ((P[3,3,24] &amp; West[24]) | (P[1,3,24] &amp; East[24]))) &amp; (P[2,5,25] &lt;=&gt; ((P[3,5,24] &amp; West[24]) | (P[1,5,24] &amp; East[24]))) &amp; (P[3,1,25] &lt;=&gt; (P[4,1,24] &amp; West[24])) &amp; (P[3,3,25] &lt;=&gt; ((P[4,3,24] &amp; West[24]) | (P[2,3,24] &amp; East[24]))) &amp; (P[3,5,25] &lt;=&gt; ((P[4,5,24] &amp; West[24]) | (P[2,5,24] &amp; East[24]))) &amp; (P[4,1,25] &lt;=&gt; ((P[4,2,24] &amp; South[24]) | (P[5,1,24] &amp; West[24]) | (P[3,1,24] &amp; East[24]))) &amp; (P[4,2,25] &lt;=&gt; ((P[4,3,24] &amp; South[24]) | (P[4,1,24] &amp; North[24]))) &amp; (P[4,3,25] &lt;=&gt; ((P[4,4,24] &amp; South[24]) | (P[4,2,24] &amp; North[24]) | (P[5,3,24] &amp; West[24]) | (P[3,3,24] &amp; East[24]))) &amp; (P[4,4,25] &lt;=&gt; ((P[4,5,24] &amp; South[24]) | (P[4,3,24] &amp; North[24]))) &amp; (P[4,5,25] &lt;=&gt; ((P[4,4,24] &amp; North[24]) | (P[5,5,24] &amp; West[24]) | (P[3,5,24] &amp; East[24]))) &amp; (P[5,1,25] &lt;=&gt; ((P[6,1,24] &amp; West[24]) | (P[4,1,24] &amp; East[24]))) &amp; (P[5,3,25] &lt;=&gt; ((P[6,3,24] &amp; West[24]) | (P[4,3,24] &amp; East[24]))) &amp; (P[5,5,25] &lt;=&gt; ((P[6,5,24] &amp; West[24]) | (P[4,5,24] &amp; East[24]))) &amp; (P[6,1,25] &lt;=&gt; ((P[7,1,24] &amp; West[24]) | (P[5,1,24] &amp; East[24]))) &amp; (P[6,3,25] &lt;=&gt; ((P[7,3,24] &amp; West[24]) | (P[5,3,24] &amp; East[24]))) &amp; (P[6,5,25] &lt;=&gt; ((P[7,5,24] &amp; West[24]) | (P[5,5,24] &amp; East[24]))) &amp; (P[7,1,25] &lt;=&gt; ((P[7,2,24] &amp; South[24]) | (P[6,1,24] &amp; East[24]))) &amp; (P[7,2,25] &lt;=&gt; ((P[7,3,24] &amp; South[24]) | (P[7,1,24] &amp; North[24]))) &amp; (P[7,3,25] &lt;=&gt; ((P[7,4,24] &amp; South[24]) | (P[7,2,24] &amp; North[24]) | (P[6,3,24] &amp; East[24]))) &amp; (P[7,4,25] &lt;=&gt; ((P[7,5,24] &amp; South[24]) | (P[7,3,24] &amp; North[24]))) &amp; (P[7,5,25] &lt;=&gt; ((P[7,4,24] &amp; North[24]) | (P[6,5,24] &amp; East[24]))) &amp; (North[25] | South[25] | East[25] | West[25]) &amp; (~North[25] | ~South[25]) &amp; (~North[25] | ~East[25]) &amp; (~North[25] | ~West[25]) &amp; (~South[25] | ~East[25]) &amp; (~South[25] | ~West[25]) &amp; (~East[25] | ~West[25]) &amp; (P[1,1,26] &lt;=&gt; (P[1,2,25] &amp; South[25])) &amp; (P[1,2,26] &lt;=&gt; ((P[1,3,25] &amp; South[25]) | (P[1,1,25] &amp; North[25]))) &amp; (P[1,3,26] &lt;=&gt; ((P[1,2,25] &amp; North[25]) | (P[2,3,25] &amp; West[25]))) &amp; (P[1,5,26] &lt;=&gt; (P[2,5,25] &amp; West[25])) &amp; (P[2,3,26] &lt;=&gt; ((P[3,3,25] &amp; West[25]) | (P[1,3,25] &amp; East[25]))) &amp; (P[2,5,26] &lt;=&gt; ((P[3,5,25] &amp; West[25]) | (P[1,5,25] &amp; East[25]))) &amp; (P[3,1,26] &lt;=&gt; (P[4,1,25] &amp; West[25])) &amp; (P[3,3,26] &lt;=&gt; ((P[4,3,25] &amp; West[25]) | (P[2,3,25] &amp; East[25]))) &amp; (P[3,5,26] &lt;=&gt; ((P[4,5,25] &amp; West[25]) | (P[2,5,25] &amp; East[25]))) &amp; (P[4,1,26] &lt;=&gt; ((P[4,2,25] &amp; South[25]) | (P[5,1,25] &amp; West[25]) | (P[3,1,25] &amp; East[25]))) &amp; (P[4,2,26] &lt;=&gt; ((P[4,3,25] &amp; South[25]) | (P[4,1,25] &amp; North[25]))) &amp; (P[4,3,26] &lt;=&gt; ((P[4,4,25] &amp; South[25]) | (P[4,2,25] &amp; North[25]) | (P[5,3,25] &amp; West[25]) | (P[3,3,25] &amp; East[25]))) &amp; (P[4,4,26] &lt;=&gt; ((P[4,5,25] &amp; South[25]) | (P[4,3,25] &amp; North[25]))) &amp; (P[4,5,26] &lt;=&gt; ((P[4,4,25] &amp; North[25]) | (P[5,5,25] &amp; West[25]) | (P[3,5,25] &amp; East[25]))) &amp; (P[5,1,26] &lt;=&gt; ((P[6,1,25] &amp; West[25]) | (P[4,1,25] &amp; East[25]))) &amp; (P[5,3,26] &lt;=&gt; ((P[6,3,25] &amp; West[25]) | (P[4,3,25] &amp; East[25]))) &amp; (P[5,5,26] &lt;=&gt; ((P[6,5,25] &amp; West[25]) | (P[4,5,25] &amp; East[25]))) &amp; (P[6,1,26] &lt;=&gt; ((P[7,1,25] &amp; West[25]) | (P[5,1,25] &amp; East[25]))) &amp; (P[6,3,26] &lt;=&gt; ((P[7,3,25] &amp; West[25]) | (P[5,3,25] &amp; East[25]))) &amp; (P[6,5,26] &lt;=&gt; ((P[7,5,25] &amp; West[25]) | (P[5,5,25] &amp; East[25]))) &amp; (P[7,1,26] &lt;=&gt; ((P[7,2,25] &amp; South[25]) | (P[6,1,25] &amp; East[25]))) &amp; (P[7,2,26] &lt;=&gt; ((P[7,3,25] &amp; South[25]) | (P[7,1,25] &amp; North[25]))) &amp; (P[7,3,26] &lt;=&gt; ((P[7,4,25] &amp; South[25]) | (P[7,2,25] &amp; North[25]) | (P[6,3,25] &amp; East[25]))) &amp; (P[7,4,26] &lt;=&gt; ((P[7,5,25] &amp; South[25]) | (P[7,3,25] &amp; North[25]))) &amp; (P[7,5,26] &lt;=&gt; ((P[7,4,25] &amp; North[25]) | (P[6,5,25] &amp; East[25]))) &amp; (North[26] | South[26] | East[26] | West[26]) &amp; (~North[26] | ~South[26]) &amp; (~North[26] | ~East[26]) &amp; (~North[26] | ~West[26]) &amp; (~South[26] | ~East[26]) &amp; (~South[26] | ~West[26]) &amp; (~East[26] | ~West[26]) &amp; (P[1,1,27] &lt;=&gt; (P[1,2,26] &amp; South[26])) &amp; (P[1,2,27] &lt;=&gt; ((P[1,3,26] &amp; South[26]) | (P[1,1,26] &amp; North[26]))) &amp; (P[1,3,27] &lt;=&gt; ((P[1,2,26] &amp; North[26]) | (P[2,3,26] &amp; West[26]))) &amp; (P[1,5,27] &lt;=&gt; (P[2,5,26] &amp; West[26])) &amp; (P[2,3,27] &lt;=&gt; ((P[3,3,26] &amp; West[26]) | (P[1,3,26] &amp; East[26]))) &amp; (P[2,5,27] &lt;=&gt; ((P[3,5,26] &amp; West[26]) | (P[1,5,26] &amp; East[26]))) &amp; (P[3,1,27] &lt;=&gt; (P[4,1,26] &amp; West[26])) &amp; (P[3,3,27] &lt;=&gt; ((P[4,3,26] &amp; West[26]) | (P[2,3,26] &amp; East[26]))) &amp; (P[3,5,27] &lt;=&gt; ((P[4,5,26] &amp; West[26]) | (P[2,5,26] &amp; East[26]))) &amp; (P[4,1,27] &lt;=&gt; ((P[4,2,26] &amp; South[26]) | (P[5,1,26] &amp; West[26]) | (P[3,1,26] &amp; East[26]))) &amp; (P[4,2,27] &lt;=&gt; ((P[4,3,26] &amp; South[26]) | (P[4,1,26] &amp; North[26]))) &amp; (P[4,3,27] &lt;=&gt; ((P[4,4,26] &amp; South[26]) | (P[4,2,26] &amp; North[26]) | (P[5,3,26] &amp; West[26]) | (P[3,3,26] &amp; East[26]))) &amp; (P[4,4,27] &lt;=&gt; ((P[4,5,26] &amp; South[26]) | (P[4,3,26] &amp; North[26]))) &amp; (P[4,5,27] &lt;=&gt; ((P[4,4,26] &amp; North[26]) | (P[5,5,26] &amp; West[26]) | (P[3,5,26] &amp; East[26]))) &amp; (P[5,1,27] &lt;=&gt; ((P[6,1,26] &amp; West[26]) | (P[4,1,26] &amp; East[26]))) &amp; (P[5,3,27] &lt;=&gt; ((P[6,3,26] &amp; West[26]) | (P[4,3,26] &amp; East[26]))) &amp; (P[5,5,27] &lt;=&gt; ((P[6,5,26] &amp; West[26]) | (P[4,5,26] &amp; East[26]))) &amp; (P[6,1,27] &lt;=&gt; ((P[7,1,26] &amp; West[26]) | (P[5,1,26] &amp; East[26]))) &amp; (P[6,3,27] &lt;=&gt; ((P[7,3,26] &amp; West[26]) | (P[5,3,26] &amp; East[26]))) &amp; (P[6,5,27] &lt;=&gt; ((P[7,5,26] &amp; West[26]) | (P[5,5,26] &amp; East[26]))) &amp; (P[7,1,27] &lt;=&gt; ((P[7,2,26] &amp; South[26]) | (P[6,1,26] &amp; East[26]))) &amp; (P[7,2,27] &lt;=&gt; ((P[7,3,26] &amp; South[26]) | (P[7,1,26] &amp; North[26]))) &amp; (P[7,3,27] &lt;=&gt; ((P[7,4,26] &amp; South[26]) | (P[7,2,26] &amp; North[26]) | (P[6,3,26] &amp; East[26]))) &amp; (P[7,4,27] &lt;=&gt; ((P[7,5,26] &amp; South[26]) | (P[7,3,26] &amp; North[26]))) &amp; (P[7,5,27] &lt;=&gt; ((P[7,4,26] &amp; North[26]) | (P[6,5,26] &amp; East[26]))) &amp; (North[27] | South[27] | East[27] | West[27]) &amp; (~North[27] | ~South[27]) &amp; (~North[27] | ~East[27]) &amp; (~North[27] | ~West[27]) &amp; (~South[27] | ~East[27]) &amp; (~South[27] | ~West[27]) &amp; (~East[27] | ~West[27]) &amp; (P[1,1,28] &lt;=&gt; (P[1,2,27] &amp; South[27])) &amp; (P[1,2,28] &lt;=&gt; ((P[1,3,27] &amp; South[27]) | (P[1,1,27] &amp; North[27]))) &amp; (P[1,3,28] &lt;=&gt; ((P[1,2,27] &amp; North[27]) | (P[2,3,27] &amp; West[27]))) &amp; (P[1,5,28] &lt;=&gt; (P[2,5,27] &amp; West[27])) &amp; (P[2,3,28] &lt;=&gt; ((P[3,3,27] &amp; West[27]) | (P[1,3,27] &amp; East[27]))) &amp; (P[2,5,28] &lt;=&gt; ((P[3,5,27] &amp; West[27]) | (P[1,5,27] &amp; East[27]))) &amp; (P[3,1,28] &lt;=&gt; (P[4,1,27] &amp; West[27])) &amp; (P[3,3,28] &lt;=&gt; ((P[4,3,27] &amp; West[27]) | (P[2,3,27] &amp; East[27]))) &amp; (P[3,5,28] &lt;=&gt; ((P[4,5,27] &amp; West[27]) | (P[2,5,27] &amp; East[27]))) &amp; (P[4,1,28] &lt;=&gt; ((P[4,2,27] &amp; South[27]) | (P[5,1,27] &amp; West[27]) | (P[3,1,27] &amp; East[27]))) &amp; (P[4,2,28] &lt;=&gt; ((P[4,3,27] &amp; South[27]) | (P[4,1,27] &amp; North[27]))) &amp; (P[4,3,28] &lt;=&gt; ((P[4,4,27] &amp; South[27]) | (P[4,2,27] &amp; North[27]) | (P[5,3,27] &amp; West[27]) | (P[3,3,27] &amp; East[27]))) &amp; (P[4,4,28] &lt;=&gt; ((P[4,5,27] &amp; South[27]) | (P[4,3,27] &amp; North[27]))) &amp; (P[4,5,28] &lt;=&gt; ((P[4,4,27] &amp; North[27]) | (P[5,5,27] &amp; West[27]) | (P[3,5,27] &amp; East[27]))) &amp; (P[5,1,28] &lt;=&gt; ((P[6,1,27] &amp; West[27]) | (P[4,1,27] &amp; East[27]))) &amp; (P[5,3,28] &lt;=&gt; ((P[6,3,27] &amp; West[27]) | (P[4,3,27] &amp; East[27]))) &amp; (P[5,5,28] &lt;=&gt; ((P[6,5,27] &amp; West[27]) | (P[4,5,27] &amp; East[27]))) &amp; (P[6,1,28] &lt;=&gt; ((P[7,1,27] &amp; West[27]) | (P[5,1,27] &amp; East[27]))) &amp; (P[6,3,28] &lt;=&gt; ((P[7,3,27] &amp; West[27]) | (P[5,3,27] &amp; East[27]))) &amp; (P[6,5,28] &lt;=&gt; ((P[7,5,27] &amp; West[27]) | (P[5,5,27] &amp; East[27]))) &amp; (P[7,1,28] &lt;=&gt; ((P[7,2,27] &amp; South[27]) | (P[6,1,27] &amp; East[27]))) &amp; (P[7,2,28] &lt;=&gt; ((P[7,3,27] &amp; South[27]) | (P[7,1,27] &amp; North[27]))) &amp; (P[7,3,28] &lt;=&gt; ((P[7,4,27] &amp; South[27]) | (P[7,2,27] &amp; North[27]) | (P[6,3,27] &amp; East[27]))) &amp; (P[7,4,28] &lt;=&gt; ((P[7,5,27] &amp; South[27]) | (P[7,3,27] &amp; North[27]))) &amp; (P[7,5,28] &lt;=&gt; ((P[7,4,27] &amp; North[27]) | (P[6,5,27] &amp; East[27]))) &amp; (P[1,1,0] | P[1,1,1] | P[1,1,2] | P[1,1,3] | P[1,1,4] | P[1,1,5] | P[1,1,6] | P[1,1,7] | P[1,1,8] | P[1,1,9] | P[1,1,10] | P[1,1,11] | P[1,1,12] | P[1,1,13] | P[1,1,14] | P[1,1,15] | P[1,1,16] | P[1,1,17] | P[1,1,18] | P[1,1,19] | P[1,1,20] | P[1,1,21] | P[1,1,22] | P[1,1,23] | P[1,1,24] | P[1,1,25] | P[1,1,26] | P[1,1,27]) &amp; (P[1,2,0] | P[1,2,1] | P[1,2,2] | P[1,2,3] | P[1,2,4] | P[1,2,5] | P[1,2,6] | P[1,2,7] | P[1,2,8] | P[1,2,9] | P[1,2,10] | P[1,2,11] | P[1,2,12] | P[1,2,13] | P[1,2,14] | P[1,2,15] | P[1,2,16] | P[1,2,17] | P[1,2,18] | P[1,2,19] | P[1,2,20] | P[1,2,21] | P[1,2,22] | P[1,2,23] | P[1,2,24] | P[1,2,25] | P[1,2,26] | P[1,2,27]) &amp; (P[1,5,0] | P[1,5,1] | P[1,5,2] | P[1,5,3] | P[1,5,4] | P[1,5,5] | P[1,5,6] | P[1,5,7] | P[1,5,8] | P[1,5,9] | P[1,5,10] | P[1,5,11] | P[1,5,12] | P[1,5,13] | P[1,5,14] | P[1,5,15] | P[1,5,16] | P[1,5,17] | P[1,5,18] | P[1,5,19] | P[1,5,20] | P[1,5,21] | P[1,5,22] | P[1,5,23] | P[1,5,24] | P[1,5,25] | P[1,5,26] | P[1,5,27]) &amp; (P[2,5,0] | P[2,5,1] | P[2,5,2] | P[2,5,3] | P[2,5,4] | P[2,5,5] | P[2,5,6] | P[2,5,7] | P[2,5,8] | P[2,5,9] | P[2,5,10] | P[2,5,11] | P[2,5,12] | P[2,5,13] | P[2,5,14] | P[2,5,15] | P[2,5,16] | P[2,5,17] | P[2,5,18] | P[2,5,19] | P[2,5,20] | P[2,5,21] | P[2,5,22] | P[2,5,23] | P[2,5,24] | P[2,5,25] | P[2,5,26] | P[2,5,27]) &amp; (P[3,1,0] | P[3,1,1] | P[3,1,2] | P[3,1,3] | P[3,1,4] | P[3,1,5] | P[3,1,6] | P[3,1,7] | P[3,1,8] | P[3,1,9] | P[3,1,10] | P[3,1,11] | P[3,1,12] | P[3,1,13] | P[3,1,14] | P[3,1,15] | P[3,1,16] | P[3,1,17] | P[3,1,18] | P[3,1,19] | P[3,1,20] | P[3,1,21] | P[3,1,22] | P[3,1,23] | P[3,1,24] | P[3,1,25] | P[3,1,26] | P[3,1,27]) &amp; (P[4,4,0] | P[4,4,1] | P[4,4,2] | P[4,4,3] | P[4,4,4] | P[4,4,5] | P[4,4,6] | P[4,4,7] | P[4,4,8] | P[4,4,9] | P[4,4,10] | P[4,4,11] | P[4,4,12] | P[4,4,13] | P[4,4,14] | P[4,4,15] | P[4,4,16] | P[4,4,17] | P[4,4,18] | P[4,4,19] | P[4,4,20] | P[4,4,21] | P[4,4,22] | P[4,4,23] | P[4,4,24] | P[4,4,25] | P[4,4,26] | P[4,4,27]) &amp; (P[6,5,0] | P[6,5,1] | P[6,5,2] | P[6,5,3] | P[6,5,4] | P[6,5,5] | P[6,5,6] | P[6,5,7] | P[6,5,8] | P[6,5,9] | P[6,5,10] | P[6,5,11] | P[6,5,12] | P[6,5,13] | P[6,5,14] | P[6,5,15] | P[6,5,16] | P[6,5,17] | P[6,5,18] | P[6,5,19] | P[6,5,20] | P[6,5,21] | P[6,5,22] | P[6,5,23] | P[6,5,24] | P[6,5,25] | P[6,5,26] | P[6,5,27]) &amp; (P[7,1,0] | P[7,1,1] | P[7,1,2] | P[7,1,3] | P[7,1,4] | P[7,1,5] | P[7,1,6] | P[7,1,7] | P[7,1,8] | P[7,1,9] | P[7,1,10] | P[7,1,11] | P[7,1,12] | P[7,1,13] | P[7,1,14] | P[7,1,15] | P[7,1,16] | P[7,1,17] | P[7,1,18] | P[7,1,19] | P[7,1,20] | P[7,1,21] | P[7,1,22] | P[7,1,23] | P[7,1,24] | P[7,1,25] | P[7,1,26] | P[7,1,27]) &amp; (P[7,2,0] | P[7,2,1] | P[7,2,2] | P[7,2,3] | P[7,2,4] | P[7,2,5] | P[7,2,6] | P[7,2,7] | P[7,2,8] | P[7,2,9] | P[7,2,10] | P[7,2,11] | P[7,2,12] | P[7,2,13] | P[7,2,14] | P[7,2,15] | P[7,2,16] | P[7,2,17] | P[7,2,18] | P[7,2,19] | P[7,2,20] | P[7,2,21] | P[7,2,22] | P[7,2,23] | P[7,2,24] | P[7,2,25] | P[7,2,26] | P[7,2,27]) &amp; (P[7,5,0] | P[7,5,1] | P[7,5,2] | P[7,5,3] | P[7,5,4] | P[7,5,5] | P[7,5,6] | P[7,5,7] | P[7,5,8] | P[7,5,9] | P[7,5,10] | P[7,5,11] | P[7,5,12] | P[7,5,13] | P[7,5,14] | P[7,5,15] | P[7,5,16] | P[7,5,17] | P[7,5,18] | P[7,5,19] | P[7,5,20] | P[7,5,21] | P[7,5,22] | P[7,5,23] | P[7,5,24] | P[7,5,25] | P[7,5,26] | P[7,5,27]))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CB174E-E0B4-56E8-E3B4-7BC1FDBA76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323" t="5268"/>
          <a:stretch>
            <a:fillRect/>
          </a:stretch>
        </p:blipFill>
        <p:spPr>
          <a:xfrm>
            <a:off x="3924299" y="1162702"/>
            <a:ext cx="3533775" cy="2582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672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1" accel="40000" decel="6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1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1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4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206AB4-4BE6-A27C-9FB6-F7E6D4E23A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8DCDE-1B77-68ED-E8A8-8FB763B779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4ACCF3-4BCC-27EF-4E73-47F7CFFDB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6809921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From Propositional Logic to Classical Planning</a:t>
            </a:r>
          </a:p>
        </p:txBody>
      </p:sp>
    </p:spTree>
    <p:extLst>
      <p:ext uri="{BB962C8B-B14F-4D97-AF65-F5344CB8AC3E}">
        <p14:creationId xmlns:p14="http://schemas.microsoft.com/office/powerpoint/2010/main" val="23118238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A6E5A5-9DB0-02AD-EE43-10F91A6D7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48EBA-7B0E-20F4-8086-742C83294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FA226E-8C0B-B46C-4E37-2652CB1F030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For the blocks world predicate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𝑜𝑛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𝑏𝑙𝑜𝑐𝑘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1, 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𝑏𝑙𝑜𝑐𝑘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r>
                  <a:rPr lang="en-US" dirty="0"/>
                  <a:t> how many grounded atoms (facts), do we have with 4 block objects?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DFA226E-8C0B-B46C-4E37-2652CB1F03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252838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5FD402-7DA7-9AC5-EECE-64B6A076ED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First-Order Logic and Grounding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8C6279-01E0-0C7E-8523-082D3E16C48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We're not going to get into first order logic, but it has some ideas that we'll use in planning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Objects (things not Boolean symbols)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Predicate functions (input objects, evaluate to Boolean)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Variables and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∀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Solving first-order logic problems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Not magic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 Still need to </a:t>
                </a:r>
                <a:r>
                  <a:rPr lang="en-US" dirty="0">
                    <a:solidFill>
                      <a:srgbClr val="7030A0"/>
                    </a:solidFill>
                    <a:sym typeface="Wingdings" panose="05000000000000000000" pitchFamily="2" charset="2"/>
                  </a:rPr>
                  <a:t>ground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 predicates and objects into propositional logic symbols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98C6279-01E0-0C7E-8523-082D3E16C4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17" t="-5090" b="-1703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6252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F9D31-3903-3841-AD9B-44285D627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Search, Logic, and Classical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9F4E2-1B8C-9640-87A7-1F295994F6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209841" cy="2039539"/>
          </a:xfrm>
        </p:spPr>
        <p:txBody>
          <a:bodyPr/>
          <a:lstStyle/>
          <a:p>
            <a:r>
              <a:rPr lang="en-US" dirty="0"/>
              <a:t>State-space Search 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Assumes actions and transitions are provided for you, s’ = result(s, a)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State changes as you take actions</a:t>
            </a:r>
          </a:p>
          <a:p>
            <a:endParaRPr lang="en-US" sz="800" dirty="0"/>
          </a:p>
          <a:p>
            <a:r>
              <a:rPr lang="en-US" dirty="0"/>
              <a:t>Propositional Logic 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Can reason about what actions are possible and their effects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Represent world with only Boolean symbols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Different symbols for different time points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/>
              <a:t>Classical 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Can reason about what actions are possible and their effects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State changes as you take actions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58022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23D13A-DB0F-63C2-E9B7-582399289E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3F2920-11C6-8F20-1493-9D02D5F68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AE8DDB-AB37-0D9E-FA3D-17E9A3D710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851243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Classical Planning (or Symbolic Planning)</a:t>
            </a:r>
            <a:br>
              <a:rPr lang="en-US" sz="4800" dirty="0">
                <a:solidFill>
                  <a:schemeClr val="accent1"/>
                </a:solidFill>
              </a:rPr>
            </a:br>
            <a:r>
              <a:rPr lang="en-US" sz="4800" dirty="0">
                <a:solidFill>
                  <a:schemeClr val="accent1"/>
                </a:solidFill>
              </a:rPr>
              <a:t>Representation</a:t>
            </a:r>
          </a:p>
        </p:txBody>
      </p:sp>
    </p:spTree>
    <p:extLst>
      <p:ext uri="{BB962C8B-B14F-4D97-AF65-F5344CB8AC3E}">
        <p14:creationId xmlns:p14="http://schemas.microsoft.com/office/powerpoint/2010/main" val="29250950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1BAB3-3B63-304E-B966-852DB7BF3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Idea of Classical 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5DAFF5-5739-F24D-AD64-7EB217E6AA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1204472" cy="2039539"/>
          </a:xfrm>
        </p:spPr>
        <p:txBody>
          <a:bodyPr/>
          <a:lstStyle/>
          <a:p>
            <a:r>
              <a:rPr lang="en-US" dirty="0"/>
              <a:t>Represent objects/values separately from the state </a:t>
            </a:r>
            <a:r>
              <a:rPr lang="en-US" dirty="0">
                <a:solidFill>
                  <a:srgbClr val="7030A0"/>
                </a:solidFill>
              </a:rPr>
              <a:t>(instances)</a:t>
            </a:r>
          </a:p>
          <a:p>
            <a:r>
              <a:rPr lang="en-US" dirty="0"/>
              <a:t>	</a:t>
            </a:r>
          </a:p>
          <a:p>
            <a:r>
              <a:rPr lang="en-US" dirty="0"/>
              <a:t>Define </a:t>
            </a:r>
            <a:r>
              <a:rPr lang="en-US" dirty="0">
                <a:solidFill>
                  <a:srgbClr val="7030A0"/>
                </a:solidFill>
              </a:rPr>
              <a:t>predicates</a:t>
            </a:r>
            <a:r>
              <a:rPr lang="en-US" dirty="0"/>
              <a:t> as true/false functions over the objects </a:t>
            </a:r>
            <a:r>
              <a:rPr lang="en-US" dirty="0">
                <a:solidFill>
                  <a:srgbClr val="7030A0"/>
                </a:solidFill>
              </a:rPr>
              <a:t>(propositions)</a:t>
            </a:r>
          </a:p>
          <a:p>
            <a:endParaRPr lang="en-US" dirty="0"/>
          </a:p>
          <a:p>
            <a:r>
              <a:rPr lang="en-US" dirty="0"/>
              <a:t>States are conjunctions of predicates</a:t>
            </a:r>
          </a:p>
          <a:p>
            <a:endParaRPr lang="en-US" dirty="0"/>
          </a:p>
          <a:p>
            <a:r>
              <a:rPr lang="en-US" dirty="0"/>
              <a:t>Goals are conjunctions of predicates</a:t>
            </a:r>
          </a:p>
          <a:p>
            <a:endParaRPr lang="en-US" dirty="0"/>
          </a:p>
          <a:p>
            <a:r>
              <a:rPr lang="en-US" dirty="0"/>
              <a:t>Operators </a:t>
            </a:r>
            <a:r>
              <a:rPr lang="en-US" dirty="0">
                <a:solidFill>
                  <a:srgbClr val="7030A0"/>
                </a:solidFill>
              </a:rPr>
              <a:t>(actions)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2BB2C7E-4848-FE46-8018-3DA3659A298C}"/>
              </a:ext>
            </a:extLst>
          </p:cNvPr>
          <p:cNvCxnSpPr>
            <a:cxnSpLocks noChangeAspect="1"/>
          </p:cNvCxnSpPr>
          <p:nvPr/>
        </p:nvCxnSpPr>
        <p:spPr>
          <a:xfrm flipH="1">
            <a:off x="7733114" y="6490869"/>
            <a:ext cx="3885167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57FE54DC-BB47-DE4F-AD11-9E81A0957961}"/>
              </a:ext>
            </a:extLst>
          </p:cNvPr>
          <p:cNvSpPr>
            <a:spLocks noChangeAspect="1"/>
          </p:cNvSpPr>
          <p:nvPr/>
        </p:nvSpPr>
        <p:spPr>
          <a:xfrm>
            <a:off x="8126903" y="5524697"/>
            <a:ext cx="835945" cy="902673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7800228-564F-DA4F-A121-38E9F98307F7}"/>
              </a:ext>
            </a:extLst>
          </p:cNvPr>
          <p:cNvSpPr>
            <a:spLocks noChangeAspect="1"/>
          </p:cNvSpPr>
          <p:nvPr/>
        </p:nvSpPr>
        <p:spPr>
          <a:xfrm>
            <a:off x="9336217" y="5524697"/>
            <a:ext cx="835945" cy="902673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22EAF80-CE2B-4041-881C-0654F1FAB90F}"/>
              </a:ext>
            </a:extLst>
          </p:cNvPr>
          <p:cNvSpPr>
            <a:spLocks noChangeAspect="1"/>
          </p:cNvSpPr>
          <p:nvPr/>
        </p:nvSpPr>
        <p:spPr>
          <a:xfrm>
            <a:off x="10547369" y="5526863"/>
            <a:ext cx="835945" cy="902673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3DE684-E0F2-F449-9C52-399C82531F53}"/>
              </a:ext>
            </a:extLst>
          </p:cNvPr>
          <p:cNvGrpSpPr/>
          <p:nvPr/>
        </p:nvGrpSpPr>
        <p:grpSpPr>
          <a:xfrm>
            <a:off x="9153825" y="4281549"/>
            <a:ext cx="1148083" cy="1158672"/>
            <a:chOff x="4399967" y="1188457"/>
            <a:chExt cx="468619" cy="394217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E69B306-F4C4-004A-B143-60D96D11AF2B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FB57717C-C22D-EF4E-B143-4AFA86E9AE83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BC2871F-0913-CD47-8836-4D9BE5899176}"/>
              </a:ext>
            </a:extLst>
          </p:cNvPr>
          <p:cNvSpPr txBox="1"/>
          <p:nvPr/>
        </p:nvSpPr>
        <p:spPr>
          <a:xfrm>
            <a:off x="8371219" y="582870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CC15FE7-50A8-974D-8975-F65D4FB564DA}"/>
              </a:ext>
            </a:extLst>
          </p:cNvPr>
          <p:cNvSpPr txBox="1"/>
          <p:nvPr/>
        </p:nvSpPr>
        <p:spPr>
          <a:xfrm>
            <a:off x="9615819" y="5829736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18CD57-51E1-3A41-BA3D-042414E99420}"/>
              </a:ext>
            </a:extLst>
          </p:cNvPr>
          <p:cNvSpPr txBox="1"/>
          <p:nvPr/>
        </p:nvSpPr>
        <p:spPr>
          <a:xfrm>
            <a:off x="10809619" y="5829736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A0872A-ABCD-224C-A59B-D8E5CE1DB5D2}"/>
              </a:ext>
            </a:extLst>
          </p:cNvPr>
          <p:cNvSpPr txBox="1"/>
          <p:nvPr/>
        </p:nvSpPr>
        <p:spPr>
          <a:xfrm>
            <a:off x="10396541" y="4622204"/>
            <a:ext cx="1202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Robot Arm</a:t>
            </a:r>
          </a:p>
        </p:txBody>
      </p:sp>
    </p:spTree>
    <p:extLst>
      <p:ext uri="{BB962C8B-B14F-4D97-AF65-F5344CB8AC3E}">
        <p14:creationId xmlns:p14="http://schemas.microsoft.com/office/powerpoint/2010/main" val="82337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8E1A-240A-3462-A5B8-23316D4D9B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9C854A-C59D-4FF4-E06A-4A00677C8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33282D-8512-EE84-C901-1123D6FEDA3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Classical planning for blocks world. For the start state below, which facts are part of the state representation? Select all that apply</a:t>
                </a:r>
                <a:endParaRPr lang="en-US" dirty="0">
                  <a:solidFill>
                    <a:srgbClr val="7030A0"/>
                  </a:solidFill>
                </a:endParaRP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     1) In-Hand(C)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     2)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 err="1">
                    <a:solidFill>
                      <a:srgbClr val="7030A0"/>
                    </a:solidFill>
                  </a:rPr>
                  <a:t>On</a:t>
                </a:r>
                <a:r>
                  <a:rPr lang="en-US" dirty="0">
                    <a:solidFill>
                      <a:srgbClr val="7030A0"/>
                    </a:solidFill>
                  </a:rPr>
                  <a:t>-Table(A)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     3) On-Table(B)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     4)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 err="1">
                    <a:solidFill>
                      <a:srgbClr val="7030A0"/>
                    </a:solidFill>
                  </a:rPr>
                  <a:t>On</a:t>
                </a:r>
                <a:r>
                  <a:rPr lang="en-US" dirty="0">
                    <a:solidFill>
                      <a:srgbClr val="7030A0"/>
                    </a:solidFill>
                  </a:rPr>
                  <a:t>-Table(C)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     5)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>
                    <a:solidFill>
                      <a:srgbClr val="7030A0"/>
                    </a:solidFill>
                  </a:rPr>
                  <a:t>On-Block(B,C) 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     6) On-Block(A,B)</a:t>
                </a:r>
              </a:p>
              <a:p>
                <a:r>
                  <a:rPr lang="en-US" dirty="0">
                    <a:solidFill>
                      <a:srgbClr val="7030A0"/>
                    </a:solidFill>
                  </a:rPr>
                  <a:t>     7)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dirty="0" err="1">
                    <a:solidFill>
                      <a:srgbClr val="7030A0"/>
                    </a:solidFill>
                  </a:rPr>
                  <a:t>HandEmpty</a:t>
                </a:r>
                <a:r>
                  <a:rPr lang="en-US" dirty="0">
                    <a:solidFill>
                      <a:srgbClr val="7030A0"/>
                    </a:solidFill>
                  </a:rPr>
                  <a:t>()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E33282D-8512-EE84-C901-1123D6FEDA3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17" t="-5090" b="-1266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6C2BED34-2F5C-1CDA-FFF0-E2541F5BAFBD}"/>
              </a:ext>
            </a:extLst>
          </p:cNvPr>
          <p:cNvGrpSpPr>
            <a:grpSpLocks noChangeAspect="1"/>
          </p:cNvGrpSpPr>
          <p:nvPr/>
        </p:nvGrpSpPr>
        <p:grpSpPr>
          <a:xfrm>
            <a:off x="7658740" y="2190215"/>
            <a:ext cx="3752211" cy="2161473"/>
            <a:chOff x="5274359" y="1800434"/>
            <a:chExt cx="1266670" cy="72966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139BE09C-9666-D989-409D-AE078398C574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929A9E7-2E51-8CF3-1A0C-130B89A2A21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55F7B08-F190-78D2-63F3-C55A2D22812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3750579-CAD9-4FAA-D6C0-0A8B9AE53068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6525FAF-7544-EB7D-F448-045CD2761AC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6A8BB059-2440-0BBE-3B40-2743E386C982}"/>
              </a:ext>
            </a:extLst>
          </p:cNvPr>
          <p:cNvSpPr txBox="1"/>
          <p:nvPr/>
        </p:nvSpPr>
        <p:spPr>
          <a:xfrm>
            <a:off x="8439081" y="2728013"/>
            <a:ext cx="317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F1621A9-7D64-F631-3CCE-4BF686D62CE6}"/>
              </a:ext>
            </a:extLst>
          </p:cNvPr>
          <p:cNvSpPr txBox="1"/>
          <p:nvPr/>
        </p:nvSpPr>
        <p:spPr>
          <a:xfrm>
            <a:off x="8451781" y="3592645"/>
            <a:ext cx="3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0FA37F5-C353-6EA7-CD0C-0DF47B59C1C3}"/>
              </a:ext>
            </a:extLst>
          </p:cNvPr>
          <p:cNvSpPr txBox="1"/>
          <p:nvPr/>
        </p:nvSpPr>
        <p:spPr>
          <a:xfrm>
            <a:off x="9963081" y="2640145"/>
            <a:ext cx="308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7434268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18A00-34E5-94E7-EFF5-8DE870D9A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Factored State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F6C73-A9F0-421B-946C-CD166A056D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From pre-reading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296EB3-7F0B-D49A-2005-10A9D9461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5710" y="1113178"/>
            <a:ext cx="4143050" cy="169971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8C692EB-2069-9529-26D8-648D088ECC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387" y="2975373"/>
            <a:ext cx="9305226" cy="3680683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113289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A4A9D3-67DE-5308-69EB-EDC80A7F26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0273F-5D61-35F4-553A-82CB0894D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Closed World Assumption (CWA)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8310E8-8D40-361E-E2D3-B3048F658F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Closed world assumption (CWA):</a:t>
            </a:r>
          </a:p>
          <a:p>
            <a:r>
              <a:rPr lang="en-US" dirty="0">
                <a:solidFill>
                  <a:schemeClr val="tx1"/>
                </a:solidFill>
              </a:rPr>
              <a:t>Any fact not listed in a state is false in that state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7D14FEF-2AB8-ABFE-12C6-F81387D70196}"/>
              </a:ext>
            </a:extLst>
          </p:cNvPr>
          <p:cNvSpPr txBox="1">
            <a:spLocks/>
          </p:cNvSpPr>
          <p:nvPr/>
        </p:nvSpPr>
        <p:spPr>
          <a:xfrm>
            <a:off x="552099" y="1538105"/>
            <a:ext cx="11268426" cy="2039539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 dirty="0">
              <a:solidFill>
                <a:srgbClr val="7030A0"/>
              </a:solidFill>
            </a:endParaRPr>
          </a:p>
          <a:p>
            <a:endParaRPr lang="en-US" sz="2400" dirty="0">
              <a:solidFill>
                <a:schemeClr val="tx1"/>
              </a:solidFill>
            </a:endParaRPr>
          </a:p>
          <a:p>
            <a:r>
              <a:rPr lang="en-US" sz="2400" dirty="0">
                <a:solidFill>
                  <a:schemeClr val="tx1"/>
                </a:solidFill>
              </a:rPr>
              <a:t>(Factored) State representation:</a:t>
            </a:r>
          </a:p>
          <a:p>
            <a:r>
              <a:rPr lang="en-US" sz="2400" dirty="0">
                <a:solidFill>
                  <a:srgbClr val="C00000"/>
                </a:solidFill>
              </a:rPr>
              <a:t>	In-Hand(C)</a:t>
            </a:r>
          </a:p>
          <a:p>
            <a:r>
              <a:rPr lang="en-US" sz="2400" dirty="0">
                <a:solidFill>
                  <a:srgbClr val="C00000"/>
                </a:solidFill>
              </a:rPr>
              <a:t>	On-Table(B)</a:t>
            </a:r>
          </a:p>
          <a:p>
            <a:r>
              <a:rPr lang="en-US" sz="2400" dirty="0">
                <a:solidFill>
                  <a:srgbClr val="C00000"/>
                </a:solidFill>
              </a:rPr>
              <a:t>	On-Block(A,B)</a:t>
            </a:r>
          </a:p>
          <a:p>
            <a:r>
              <a:rPr lang="en-US" sz="2400" dirty="0">
                <a:solidFill>
                  <a:srgbClr val="C00000"/>
                </a:solidFill>
              </a:rPr>
              <a:t>	Clear(A)</a:t>
            </a:r>
          </a:p>
          <a:p>
            <a:r>
              <a:rPr lang="en-US" sz="2400" dirty="0">
                <a:solidFill>
                  <a:srgbClr val="C00000"/>
                </a:solidFill>
              </a:rPr>
              <a:t>	Clear(C)</a:t>
            </a:r>
          </a:p>
          <a:p>
            <a:r>
              <a:rPr lang="en-US" sz="2400" dirty="0">
                <a:solidFill>
                  <a:srgbClr val="C00000"/>
                </a:solidFill>
              </a:rPr>
              <a:t>	</a:t>
            </a:r>
            <a:r>
              <a:rPr lang="en-US" sz="2400" dirty="0">
                <a:solidFill>
                  <a:schemeClr val="tx1"/>
                </a:solidFill>
              </a:rPr>
              <a:t>Not explicitly included:</a:t>
            </a:r>
          </a:p>
          <a:p>
            <a:r>
              <a:rPr lang="en-US" sz="2400" dirty="0">
                <a:solidFill>
                  <a:schemeClr val="tx1"/>
                </a:solidFill>
              </a:rPr>
              <a:t>		</a:t>
            </a:r>
            <a:r>
              <a:rPr lang="en-US" sz="2400" dirty="0">
                <a:solidFill>
                  <a:srgbClr val="C00000"/>
                </a:solidFill>
              </a:rPr>
              <a:t>~</a:t>
            </a:r>
            <a:r>
              <a:rPr lang="en-US" sz="2400" dirty="0" err="1">
                <a:solidFill>
                  <a:srgbClr val="C00000"/>
                </a:solidFill>
              </a:rPr>
              <a:t>HandEmpty</a:t>
            </a:r>
            <a:r>
              <a:rPr lang="en-US" sz="2400" dirty="0">
                <a:solidFill>
                  <a:srgbClr val="C00000"/>
                </a:solidFill>
              </a:rPr>
              <a:t>(), ~On-Table(C), ~On-Table(A), ~On-Block(B,A),    				~On-Block(C,A), ~On-Block(B,C), ~On-Block(C,B), ~On-Block(A,C), 		    	    	~Clear(B), ~In-Hand(A), ~In-Hand(B)</a:t>
            </a:r>
            <a:endParaRPr lang="en-US" sz="2400" dirty="0">
              <a:solidFill>
                <a:schemeClr val="tx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17BFA39-A4D7-45AF-CA80-4135A6974BCA}"/>
              </a:ext>
            </a:extLst>
          </p:cNvPr>
          <p:cNvGrpSpPr>
            <a:grpSpLocks noChangeAspect="1"/>
          </p:cNvGrpSpPr>
          <p:nvPr/>
        </p:nvGrpSpPr>
        <p:grpSpPr>
          <a:xfrm>
            <a:off x="6458590" y="2925604"/>
            <a:ext cx="3752211" cy="2161473"/>
            <a:chOff x="5274359" y="1800434"/>
            <a:chExt cx="1266670" cy="729669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D0F8BF7-2CE5-A634-41AD-86D6C5AA3CE8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08F3FE75-1AF5-CEE1-D4AE-1B43035A9B7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46CDB14-C136-0A9F-E955-2E00AF668D3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CBEF973-FB25-FBB6-0F44-39E0CE63FB28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BA67B52-4D7B-9D7B-D78E-0B3A0B5B8E6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565BF234-E617-3E14-F085-05F20B8DEE07}"/>
              </a:ext>
            </a:extLst>
          </p:cNvPr>
          <p:cNvSpPr txBox="1"/>
          <p:nvPr/>
        </p:nvSpPr>
        <p:spPr>
          <a:xfrm>
            <a:off x="7267506" y="3587227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CAA9AB2-5F91-4F34-B1B7-573DE1A97812}"/>
              </a:ext>
            </a:extLst>
          </p:cNvPr>
          <p:cNvSpPr txBox="1"/>
          <p:nvPr/>
        </p:nvSpPr>
        <p:spPr>
          <a:xfrm>
            <a:off x="7280206" y="4451859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9FAF5E-B056-88F8-870D-98B8BFEFE9F8}"/>
              </a:ext>
            </a:extLst>
          </p:cNvPr>
          <p:cNvSpPr txBox="1"/>
          <p:nvPr/>
        </p:nvSpPr>
        <p:spPr>
          <a:xfrm>
            <a:off x="8791506" y="3499359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4258095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F46519-1F59-1BAF-1460-B9687B2B70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DB40B-D4F6-C856-E63E-9BBA20BA6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6F4D50-ECB8-E17F-4BF1-8258EA25931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</p:spPr>
            <p:txBody>
              <a:bodyPr/>
              <a:lstStyle/>
              <a:p>
                <a:r>
                  <a:rPr lang="en-US" dirty="0"/>
                  <a:t>Classical planning for blocks world. When we take an action to move from the left state to the right state what do we do?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chemeClr val="tx1"/>
                    </a:solidFill>
                  </a:rPr>
                  <a:t>Change current state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𝑙𝑒𝑓𝑡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b>
                        <m:r>
                          <a:rPr lang="en-US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𝑟𝑖𝑔ℎ𝑡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chemeClr val="tx1"/>
                    </a:solidFill>
                  </a:rPr>
                  <a:t>Add On(C, A), </a:t>
                </a:r>
                <a:r>
                  <a:rPr lang="en-US" dirty="0" err="1">
                    <a:solidFill>
                      <a:schemeClr val="tx1"/>
                    </a:solidFill>
                  </a:rPr>
                  <a:t>HandEmpty</a:t>
                </a:r>
                <a:r>
                  <a:rPr lang="en-US" dirty="0">
                    <a:solidFill>
                      <a:schemeClr val="tx1"/>
                    </a:solidFill>
                  </a:rPr>
                  <a:t>()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chemeClr val="tx1"/>
                    </a:solidFill>
                  </a:rPr>
                  <a:t>Delete Clear(A), </a:t>
                </a:r>
                <a:r>
                  <a:rPr lang="en-US" dirty="0" err="1">
                    <a:solidFill>
                      <a:schemeClr val="tx1"/>
                    </a:solidFill>
                  </a:rPr>
                  <a:t>InHand</a:t>
                </a:r>
                <a:r>
                  <a:rPr lang="en-US" dirty="0">
                    <a:solidFill>
                      <a:schemeClr val="tx1"/>
                    </a:solidFill>
                  </a:rPr>
                  <a:t>(C) and Add On(C, A), </a:t>
                </a:r>
                <a:r>
                  <a:rPr lang="en-US" dirty="0" err="1">
                    <a:solidFill>
                      <a:schemeClr val="tx1"/>
                    </a:solidFill>
                  </a:rPr>
                  <a:t>HandEmpty</a:t>
                </a:r>
                <a:r>
                  <a:rPr lang="en-US" dirty="0">
                    <a:solidFill>
                      <a:schemeClr val="tx1"/>
                    </a:solidFill>
                  </a:rPr>
                  <a:t>()</a:t>
                </a:r>
              </a:p>
              <a:p>
                <a:pPr marL="514350" indent="-514350">
                  <a:buFont typeface="+mj-lt"/>
                  <a:buAutoNum type="alphaUcPeriod"/>
                </a:pPr>
                <a:r>
                  <a:rPr lang="en-US" dirty="0">
                    <a:solidFill>
                      <a:schemeClr val="tx1"/>
                    </a:solidFill>
                  </a:rPr>
                  <a:t>Call </a:t>
                </a:r>
                <a:r>
                  <a:rPr lang="en-US" dirty="0" err="1">
                    <a:solidFill>
                      <a:schemeClr val="tx1"/>
                    </a:solidFill>
                  </a:rPr>
                  <a:t>env.result</a:t>
                </a:r>
                <a:r>
                  <a:rPr lang="en-US" dirty="0">
                    <a:solidFill>
                      <a:schemeClr val="tx1"/>
                    </a:solidFill>
                  </a:rPr>
                  <a:t>(</a:t>
                </a:r>
                <a:r>
                  <a:rPr lang="en-US" dirty="0" err="1">
                    <a:solidFill>
                      <a:schemeClr val="tx1"/>
                    </a:solidFill>
                  </a:rPr>
                  <a:t>s_left</a:t>
                </a:r>
                <a:r>
                  <a:rPr lang="en-US" dirty="0">
                    <a:solidFill>
                      <a:schemeClr val="tx1"/>
                    </a:solidFill>
                  </a:rPr>
                  <a:t>, stack(C, A))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E6F4D50-ECB8-E17F-4BF1-8258EA25931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2039539"/>
              </a:xfrm>
              <a:blipFill>
                <a:blip r:embed="rId2"/>
                <a:stretch>
                  <a:fillRect l="-1217" t="-5090" b="-526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01418A07-5027-9546-E4EF-E350677453E4}"/>
              </a:ext>
            </a:extLst>
          </p:cNvPr>
          <p:cNvGrpSpPr>
            <a:grpSpLocks noChangeAspect="1"/>
          </p:cNvGrpSpPr>
          <p:nvPr/>
        </p:nvGrpSpPr>
        <p:grpSpPr>
          <a:xfrm>
            <a:off x="3772540" y="4495265"/>
            <a:ext cx="3752211" cy="2161473"/>
            <a:chOff x="5274359" y="1800434"/>
            <a:chExt cx="1266670" cy="72966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B52C5E99-AA76-7554-16AB-FC55C8F21FBD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51138A8-CB61-FEED-B663-E7E0669EA8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B1A8E12-CEC4-0FB8-E5A0-D05D68E86C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33B61A79-8902-79E6-59CF-1E89A77E24A2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BFAE478D-B3D9-7028-A200-5F62ADFA0CB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3F45A9D7-08BF-3971-F707-1379E4C53153}"/>
              </a:ext>
            </a:extLst>
          </p:cNvPr>
          <p:cNvSpPr txBox="1"/>
          <p:nvPr/>
        </p:nvSpPr>
        <p:spPr>
          <a:xfrm>
            <a:off x="4552881" y="5033063"/>
            <a:ext cx="317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1DD1FE2-72E0-81BF-B67A-B7F2750F2FB2}"/>
              </a:ext>
            </a:extLst>
          </p:cNvPr>
          <p:cNvSpPr txBox="1"/>
          <p:nvPr/>
        </p:nvSpPr>
        <p:spPr>
          <a:xfrm>
            <a:off x="4565581" y="5897695"/>
            <a:ext cx="3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81E120-FC54-1B73-4709-06007A682EDA}"/>
              </a:ext>
            </a:extLst>
          </p:cNvPr>
          <p:cNvSpPr txBox="1"/>
          <p:nvPr/>
        </p:nvSpPr>
        <p:spPr>
          <a:xfrm>
            <a:off x="6076881" y="4945195"/>
            <a:ext cx="308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846A7A4-D55D-AE3B-EED8-CD2815491095}"/>
              </a:ext>
            </a:extLst>
          </p:cNvPr>
          <p:cNvGrpSpPr>
            <a:grpSpLocks noChangeAspect="1"/>
          </p:cNvGrpSpPr>
          <p:nvPr/>
        </p:nvGrpSpPr>
        <p:grpSpPr>
          <a:xfrm>
            <a:off x="8087433" y="3894239"/>
            <a:ext cx="3752211" cy="2721261"/>
            <a:chOff x="5274359" y="1611461"/>
            <a:chExt cx="1266670" cy="918642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994CF2E-A149-FDAA-C523-53BF37F95B9B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D055241-E95C-EE1A-1BA3-6355F8570C1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7906FBA8-94C5-9745-F02C-6A89F14CCC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780EC2D-2D74-E42E-3C99-9379928A404F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3D8958C5-A509-AF32-5F8C-D97F916788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61146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DA04CB5B-3658-4A97-8B61-5B9647B79849}"/>
              </a:ext>
            </a:extLst>
          </p:cNvPr>
          <p:cNvSpPr txBox="1"/>
          <p:nvPr/>
        </p:nvSpPr>
        <p:spPr>
          <a:xfrm>
            <a:off x="8867774" y="4991825"/>
            <a:ext cx="317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5015E8C-B4FA-E35A-F0A9-2E3B7029080A}"/>
              </a:ext>
            </a:extLst>
          </p:cNvPr>
          <p:cNvSpPr txBox="1"/>
          <p:nvPr/>
        </p:nvSpPr>
        <p:spPr>
          <a:xfrm>
            <a:off x="8880474" y="5856457"/>
            <a:ext cx="309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248BEE2-E046-6E68-4380-5B544B553310}"/>
              </a:ext>
            </a:extLst>
          </p:cNvPr>
          <p:cNvSpPr txBox="1"/>
          <p:nvPr/>
        </p:nvSpPr>
        <p:spPr>
          <a:xfrm>
            <a:off x="8877392" y="4161886"/>
            <a:ext cx="308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4B6509C-AFDB-F8DD-4A94-C219FBA44804}"/>
              </a:ext>
            </a:extLst>
          </p:cNvPr>
          <p:cNvSpPr/>
          <p:nvPr/>
        </p:nvSpPr>
        <p:spPr>
          <a:xfrm>
            <a:off x="10172700" y="5092568"/>
            <a:ext cx="819150" cy="613167"/>
          </a:xfrm>
          <a:prstGeom prst="rect">
            <a:avLst/>
          </a:prstGeom>
          <a:solidFill>
            <a:schemeClr val="bg1"/>
          </a:solidFill>
          <a:ln w="508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6133363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96B42-BF18-70C6-5517-99D0EF5F78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2FCD1E-0EC8-F57D-F5EF-C0325FB62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STRIPS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0B7582-4FDD-C13C-3354-DC81EE167E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426541" cy="2039539"/>
          </a:xfrm>
        </p:spPr>
        <p:txBody>
          <a:bodyPr/>
          <a:lstStyle/>
          <a:p>
            <a:pPr>
              <a:defRPr sz="2000"/>
            </a:pPr>
            <a:r>
              <a:rPr sz="2400" dirty="0"/>
              <a:t>STRIPS = Stanford Research Institute Problem Solver (1970s system)</a:t>
            </a:r>
          </a:p>
          <a:p>
            <a:pPr>
              <a:defRPr sz="2000"/>
            </a:pPr>
            <a:r>
              <a:rPr sz="2400" dirty="0"/>
              <a:t>Actions defined by:</a:t>
            </a:r>
            <a:endParaRPr lang="en-US" sz="2400" dirty="0"/>
          </a:p>
          <a:p>
            <a:pPr marL="342900" indent="-342900">
              <a:buFont typeface="Wingdings" panose="05000000000000000000" pitchFamily="2" charset="2"/>
              <a:buChar char="§"/>
              <a:defRPr sz="2000"/>
            </a:pPr>
            <a:r>
              <a:rPr sz="2400" dirty="0">
                <a:solidFill>
                  <a:schemeClr val="tx1"/>
                </a:solidFill>
              </a:rPr>
              <a:t>Preconditions</a:t>
            </a:r>
            <a:r>
              <a:rPr lang="en-US" sz="2400" dirty="0">
                <a:solidFill>
                  <a:schemeClr val="tx1"/>
                </a:solidFill>
              </a:rPr>
              <a:t> (only positive facts)</a:t>
            </a:r>
          </a:p>
          <a:p>
            <a:pPr marL="342900" indent="-342900">
              <a:buFont typeface="Wingdings" panose="05000000000000000000" pitchFamily="2" charset="2"/>
              <a:buChar char="§"/>
              <a:defRPr sz="2000"/>
            </a:pPr>
            <a:r>
              <a:rPr sz="2400" dirty="0">
                <a:solidFill>
                  <a:schemeClr val="tx1"/>
                </a:solidFill>
              </a:rPr>
              <a:t>Add effects</a:t>
            </a:r>
            <a:endParaRPr lang="en-US" sz="2400" dirty="0">
              <a:solidFill>
                <a:schemeClr val="tx1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§"/>
              <a:defRPr sz="2000"/>
            </a:pPr>
            <a:r>
              <a:rPr sz="2400" dirty="0">
                <a:solidFill>
                  <a:schemeClr val="tx1"/>
                </a:solidFill>
              </a:rPr>
              <a:t>Delete effects</a:t>
            </a:r>
          </a:p>
          <a:p>
            <a:pPr>
              <a:defRPr sz="2000"/>
            </a:pPr>
            <a:endParaRPr lang="en-US" sz="2400" dirty="0"/>
          </a:p>
          <a:p>
            <a:pPr>
              <a:defRPr sz="2000"/>
            </a:pPr>
            <a:r>
              <a:rPr sz="2400" dirty="0"/>
              <a:t>Convention: all other facts remain unchanged → avoids frame axioms</a:t>
            </a:r>
          </a:p>
          <a:p>
            <a:pPr>
              <a:defRPr sz="2000"/>
            </a:pP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40007455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C7520-ACEF-DE47-9507-E7E9AD61A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F141A9-77F2-2840-AD60-26BD9C8F7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865201" cy="2039539"/>
          </a:xfrm>
        </p:spPr>
        <p:txBody>
          <a:bodyPr/>
          <a:lstStyle/>
          <a:p>
            <a:r>
              <a:rPr lang="en-US" dirty="0"/>
              <a:t>Actions </a:t>
            </a:r>
            <a:r>
              <a:rPr lang="en-US" dirty="0">
                <a:solidFill>
                  <a:srgbClr val="C00000"/>
                </a:solidFill>
              </a:rPr>
              <a:t>change</a:t>
            </a:r>
            <a:r>
              <a:rPr lang="en-US" dirty="0"/>
              <a:t> the state by adding/deleting predicates</a:t>
            </a:r>
          </a:p>
          <a:p>
            <a:r>
              <a:rPr lang="en-US" dirty="0"/>
              <a:t>Preconditions: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chemeClr val="tx1"/>
                </a:solidFill>
              </a:rPr>
              <a:t>Actions can be applied only if all precondition predicates are true in 	the current state</a:t>
            </a:r>
          </a:p>
          <a:p>
            <a:r>
              <a:rPr lang="en-US" dirty="0"/>
              <a:t>Effects: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chemeClr val="tx1"/>
                </a:solidFill>
              </a:rPr>
              <a:t>New state is a copy of the current predicates with the addition or 	deletion of specified predicates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Unlike the successor-state axioms, we do not explicitly represent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702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92EA65-568A-ED28-1C32-12E4E30EA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Frame Problem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20E004-AEDF-F2E1-61A4-86F653739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Frame problem: how to specify what remains unchanged after actions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Frame axioms (logic): one per unaffected predicate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Successor-State Axiom: combines persistence + change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STRIPS convention: actions only list what changes (preconditions, add, delete)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1004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77829-9AAE-9D02-9823-70CA98D32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E8634-E106-353D-DB73-425AB98A9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6A639B-2017-764B-6F0B-C2452D0D33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851243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Blocks World Predicates and Operators</a:t>
            </a:r>
          </a:p>
        </p:txBody>
      </p:sp>
    </p:spTree>
    <p:extLst>
      <p:ext uri="{BB962C8B-B14F-4D97-AF65-F5344CB8AC3E}">
        <p14:creationId xmlns:p14="http://schemas.microsoft.com/office/powerpoint/2010/main" val="36876535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761915-5BE3-714C-A9BA-A278F5AA1E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Rules of Blocks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F29B2-D7B1-A046-A80C-340436189E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Blocks are picked up and put down by the hand</a:t>
            </a:r>
          </a:p>
          <a:p>
            <a:r>
              <a:rPr lang="en-US" dirty="0"/>
              <a:t>Blocks can be picked up only if they are clear</a:t>
            </a:r>
          </a:p>
          <a:p>
            <a:r>
              <a:rPr lang="en-US" dirty="0"/>
              <a:t>Hand can pick up a block only if the hand is empty</a:t>
            </a:r>
          </a:p>
          <a:p>
            <a:r>
              <a:rPr lang="en-US" dirty="0"/>
              <a:t>Hand can pick up and put down blocks on blocks or on the table </a:t>
            </a:r>
          </a:p>
        </p:txBody>
      </p:sp>
    </p:spTree>
    <p:extLst>
      <p:ext uri="{BB962C8B-B14F-4D97-AF65-F5344CB8AC3E}">
        <p14:creationId xmlns:p14="http://schemas.microsoft.com/office/powerpoint/2010/main" val="40138809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A51C-91A0-0A44-9142-D22FF6194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Pickup Block C from Table (State Transition)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CFBC7-9CDA-3540-A77F-A6934C3E5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699" y="1113178"/>
            <a:ext cx="10515600" cy="203953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5B4D46-7A6D-0A47-A8FE-EB2C38E70E9B}"/>
              </a:ext>
            </a:extLst>
          </p:cNvPr>
          <p:cNvGrpSpPr>
            <a:grpSpLocks noChangeAspect="1"/>
          </p:cNvGrpSpPr>
          <p:nvPr/>
        </p:nvGrpSpPr>
        <p:grpSpPr>
          <a:xfrm>
            <a:off x="7080890" y="1713277"/>
            <a:ext cx="1900005" cy="1094504"/>
            <a:chOff x="5274359" y="1800434"/>
            <a:chExt cx="1266670" cy="72966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676F10C-F2FC-294C-973B-C0D4322BEEA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381870-CD6B-8D48-8E2E-1342428800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3A0C53-705E-6442-9290-F32D18D9D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7D6288-3661-A349-B66E-3CA20709BF9B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01283A-3826-F14F-9829-19FCC6D641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BC3E97-F9B1-1E49-AC0D-01DA5B89CFB1}"/>
              </a:ext>
            </a:extLst>
          </p:cNvPr>
          <p:cNvGrpSpPr>
            <a:grpSpLocks noChangeAspect="1"/>
          </p:cNvGrpSpPr>
          <p:nvPr/>
        </p:nvGrpSpPr>
        <p:grpSpPr>
          <a:xfrm>
            <a:off x="4341981" y="1705489"/>
            <a:ext cx="1900005" cy="1123175"/>
            <a:chOff x="1897512" y="1781320"/>
            <a:chExt cx="1266670" cy="748783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83F62D-B740-1D49-9E95-9B86A7D6EA6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651DF3-896A-E24C-9CE0-1731B69A6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520716-8E89-B844-BE1F-6E2049BEFA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13A257E-4F9F-F847-9A27-9517AC8EC6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2EF7166-99FC-7640-9873-66D11D1FB2B6}"/>
                </a:ext>
              </a:extLst>
            </p:cNvPr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69B8D9F-DCB8-6241-90EF-6FABB0946162}"/>
                  </a:ext>
                </a:extLst>
              </p:cNvPr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DCA4F81-3D07-BD4E-AF67-B25C4A142A42}"/>
                  </a:ext>
                </a:extLst>
              </p:cNvPr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A4D5136-24EA-4C4C-97EE-A4EF55717753}"/>
              </a:ext>
            </a:extLst>
          </p:cNvPr>
          <p:cNvSpPr/>
          <p:nvPr/>
        </p:nvSpPr>
        <p:spPr>
          <a:xfrm>
            <a:off x="655533" y="1886427"/>
            <a:ext cx="2640723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Instances: </a:t>
            </a:r>
          </a:p>
          <a:p>
            <a:r>
              <a:rPr lang="en-US" sz="2400" dirty="0"/>
              <a:t>Blocks A, B, C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Possible Predicates:</a:t>
            </a:r>
          </a:p>
          <a:p>
            <a:r>
              <a:rPr lang="en-US" sz="2400" dirty="0" err="1"/>
              <a:t>HandEmpty</a:t>
            </a:r>
            <a:r>
              <a:rPr lang="en-US" sz="2400" dirty="0"/>
              <a:t>()</a:t>
            </a:r>
          </a:p>
          <a:p>
            <a:r>
              <a:rPr lang="en-US" sz="2400" dirty="0"/>
              <a:t>On-Table(block)</a:t>
            </a:r>
          </a:p>
          <a:p>
            <a:r>
              <a:rPr lang="en-US" sz="2400" dirty="0"/>
              <a:t>On-Block(b1,b2)</a:t>
            </a:r>
          </a:p>
          <a:p>
            <a:r>
              <a:rPr lang="en-US" sz="2400" dirty="0"/>
              <a:t>Clear(block)</a:t>
            </a:r>
          </a:p>
          <a:p>
            <a:r>
              <a:rPr lang="en-US" sz="2400" dirty="0"/>
              <a:t>In-Hand(block)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0AEBC-FE4E-7241-B7C7-C8E369765E98}"/>
              </a:ext>
            </a:extLst>
          </p:cNvPr>
          <p:cNvSpPr/>
          <p:nvPr/>
        </p:nvSpPr>
        <p:spPr>
          <a:xfrm>
            <a:off x="4357546" y="3065435"/>
            <a:ext cx="1922962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State:</a:t>
            </a:r>
          </a:p>
          <a:p>
            <a:r>
              <a:rPr lang="en-US" sz="2400" dirty="0" err="1"/>
              <a:t>HandEmpty</a:t>
            </a:r>
            <a:r>
              <a:rPr lang="en-US" sz="2400" dirty="0"/>
              <a:t>()</a:t>
            </a:r>
          </a:p>
          <a:p>
            <a:r>
              <a:rPr lang="en-US" sz="2400" dirty="0"/>
              <a:t>On-Table(B)</a:t>
            </a:r>
          </a:p>
          <a:p>
            <a:r>
              <a:rPr lang="en-US" sz="2400" dirty="0"/>
              <a:t>On-Table(C)</a:t>
            </a:r>
          </a:p>
          <a:p>
            <a:r>
              <a:rPr lang="en-US" sz="2400" dirty="0"/>
              <a:t>On-Block(A,B)</a:t>
            </a:r>
          </a:p>
          <a:p>
            <a:r>
              <a:rPr lang="en-US" sz="2400" dirty="0"/>
              <a:t>Clear(A)</a:t>
            </a:r>
          </a:p>
          <a:p>
            <a:r>
              <a:rPr lang="en-US" sz="2400" dirty="0"/>
              <a:t>Clear(C)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6AA084-AB40-6A44-A31B-881DB62B50FC}"/>
              </a:ext>
            </a:extLst>
          </p:cNvPr>
          <p:cNvSpPr/>
          <p:nvPr/>
        </p:nvSpPr>
        <p:spPr>
          <a:xfrm>
            <a:off x="7037543" y="3065435"/>
            <a:ext cx="192296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State:</a:t>
            </a:r>
          </a:p>
          <a:p>
            <a:r>
              <a:rPr lang="en-US" sz="2400" dirty="0"/>
              <a:t>In-Hand(C)</a:t>
            </a:r>
          </a:p>
          <a:p>
            <a:r>
              <a:rPr lang="en-US" sz="2400" dirty="0"/>
              <a:t>On-Table(B)</a:t>
            </a:r>
          </a:p>
          <a:p>
            <a:r>
              <a:rPr lang="en-US" sz="2400" dirty="0"/>
              <a:t>On-Block(A,B)</a:t>
            </a:r>
          </a:p>
          <a:p>
            <a:r>
              <a:rPr lang="en-US" sz="2400" dirty="0"/>
              <a:t>Clear(A)</a:t>
            </a:r>
          </a:p>
          <a:p>
            <a:r>
              <a:rPr lang="en-US" sz="2400" dirty="0"/>
              <a:t>Clear(C)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147798-D689-F342-8BB5-9CA22315AFFF}"/>
              </a:ext>
            </a:extLst>
          </p:cNvPr>
          <p:cNvSpPr txBox="1"/>
          <p:nvPr/>
        </p:nvSpPr>
        <p:spPr>
          <a:xfrm>
            <a:off x="4689043" y="192456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61523D-4135-1542-9D40-05856042FA41}"/>
              </a:ext>
            </a:extLst>
          </p:cNvPr>
          <p:cNvSpPr txBox="1"/>
          <p:nvPr/>
        </p:nvSpPr>
        <p:spPr>
          <a:xfrm>
            <a:off x="4689043" y="238089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6628D0-E1C2-6947-9043-472080484350}"/>
              </a:ext>
            </a:extLst>
          </p:cNvPr>
          <p:cNvSpPr txBox="1"/>
          <p:nvPr/>
        </p:nvSpPr>
        <p:spPr>
          <a:xfrm>
            <a:off x="5437796" y="238089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753144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A51C-91A0-0A44-9142-D22FF6194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Pickup Block C from Table (Preconditions, Effects)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CFBC7-9CDA-3540-A77F-A6934C3E50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15699" y="1113178"/>
            <a:ext cx="10515600" cy="2039539"/>
          </a:xfrm>
        </p:spPr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5B4D46-7A6D-0A47-A8FE-EB2C38E70E9B}"/>
              </a:ext>
            </a:extLst>
          </p:cNvPr>
          <p:cNvGrpSpPr>
            <a:grpSpLocks noChangeAspect="1"/>
          </p:cNvGrpSpPr>
          <p:nvPr/>
        </p:nvGrpSpPr>
        <p:grpSpPr>
          <a:xfrm>
            <a:off x="7080890" y="1713277"/>
            <a:ext cx="1900005" cy="1094504"/>
            <a:chOff x="5274359" y="1800434"/>
            <a:chExt cx="1266670" cy="72966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676F10C-F2FC-294C-973B-C0D4322BEEA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381870-CD6B-8D48-8E2E-1342428800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3A0C53-705E-6442-9290-F32D18D9D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7D6288-3661-A349-B66E-3CA20709BF9B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01283A-3826-F14F-9829-19FCC6D641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BC3E97-F9B1-1E49-AC0D-01DA5B89CFB1}"/>
              </a:ext>
            </a:extLst>
          </p:cNvPr>
          <p:cNvGrpSpPr>
            <a:grpSpLocks noChangeAspect="1"/>
          </p:cNvGrpSpPr>
          <p:nvPr/>
        </p:nvGrpSpPr>
        <p:grpSpPr>
          <a:xfrm>
            <a:off x="4341981" y="1705489"/>
            <a:ext cx="1900005" cy="1123175"/>
            <a:chOff x="1897512" y="1781320"/>
            <a:chExt cx="1266670" cy="748783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83F62D-B740-1D49-9E95-9B86A7D6EA6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651DF3-896A-E24C-9CE0-1731B69A6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520716-8E89-B844-BE1F-6E2049BEFA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13A257E-4F9F-F847-9A27-9517AC8EC6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2EF7166-99FC-7640-9873-66D11D1FB2B6}"/>
                </a:ext>
              </a:extLst>
            </p:cNvPr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69B8D9F-DCB8-6241-90EF-6FABB0946162}"/>
                  </a:ext>
                </a:extLst>
              </p:cNvPr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DCA4F81-3D07-BD4E-AF67-B25C4A142A42}"/>
                  </a:ext>
                </a:extLst>
              </p:cNvPr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7A4D5136-24EA-4C4C-97EE-A4EF55717753}"/>
              </a:ext>
            </a:extLst>
          </p:cNvPr>
          <p:cNvSpPr/>
          <p:nvPr/>
        </p:nvSpPr>
        <p:spPr>
          <a:xfrm>
            <a:off x="655533" y="1886427"/>
            <a:ext cx="2640723" cy="34163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Instances: </a:t>
            </a:r>
          </a:p>
          <a:p>
            <a:r>
              <a:rPr lang="en-US" sz="2400" dirty="0"/>
              <a:t>Blocks A, B, C</a:t>
            </a:r>
          </a:p>
          <a:p>
            <a:endParaRPr lang="en-US" sz="2400" dirty="0">
              <a:solidFill>
                <a:srgbClr val="7030A0"/>
              </a:solidFill>
            </a:endParaRPr>
          </a:p>
          <a:p>
            <a:r>
              <a:rPr lang="en-US" sz="2400" dirty="0">
                <a:solidFill>
                  <a:srgbClr val="7030A0"/>
                </a:solidFill>
              </a:rPr>
              <a:t>Possible Predicates:</a:t>
            </a:r>
          </a:p>
          <a:p>
            <a:r>
              <a:rPr lang="en-US" sz="2400" dirty="0" err="1"/>
              <a:t>HandEmpty</a:t>
            </a:r>
            <a:r>
              <a:rPr lang="en-US" sz="2400" dirty="0"/>
              <a:t>()</a:t>
            </a:r>
          </a:p>
          <a:p>
            <a:r>
              <a:rPr lang="en-US" sz="2400" dirty="0"/>
              <a:t>On-Table(block)</a:t>
            </a:r>
          </a:p>
          <a:p>
            <a:r>
              <a:rPr lang="en-US" sz="2400" dirty="0"/>
              <a:t>On-Block(b1,b2)</a:t>
            </a:r>
          </a:p>
          <a:p>
            <a:r>
              <a:rPr lang="en-US" sz="2400" dirty="0"/>
              <a:t>Clear(block)</a:t>
            </a:r>
          </a:p>
          <a:p>
            <a:r>
              <a:rPr lang="en-US" sz="2400" dirty="0"/>
              <a:t>In-Hand(block)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0D0AEBC-FE4E-7241-B7C7-C8E369765E98}"/>
              </a:ext>
            </a:extLst>
          </p:cNvPr>
          <p:cNvSpPr/>
          <p:nvPr/>
        </p:nvSpPr>
        <p:spPr>
          <a:xfrm>
            <a:off x="4357546" y="3065435"/>
            <a:ext cx="1922962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State:</a:t>
            </a:r>
          </a:p>
          <a:p>
            <a:r>
              <a:rPr lang="en-US" sz="2400" dirty="0" err="1"/>
              <a:t>HandEmpty</a:t>
            </a:r>
            <a:r>
              <a:rPr lang="en-US" sz="2400" dirty="0"/>
              <a:t>()</a:t>
            </a:r>
          </a:p>
          <a:p>
            <a:r>
              <a:rPr lang="en-US" sz="2400" dirty="0"/>
              <a:t>On-Table(B)</a:t>
            </a:r>
          </a:p>
          <a:p>
            <a:r>
              <a:rPr lang="en-US" sz="2400" dirty="0"/>
              <a:t>On-Table(C)</a:t>
            </a:r>
          </a:p>
          <a:p>
            <a:r>
              <a:rPr lang="en-US" sz="2400" dirty="0"/>
              <a:t>On-Block(A,B)</a:t>
            </a:r>
          </a:p>
          <a:p>
            <a:r>
              <a:rPr lang="en-US" sz="2400" dirty="0"/>
              <a:t>Clear(A)</a:t>
            </a:r>
          </a:p>
          <a:p>
            <a:r>
              <a:rPr lang="en-US" sz="2400" dirty="0"/>
              <a:t>Clear(C)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86AA084-AB40-6A44-A31B-881DB62B50FC}"/>
              </a:ext>
            </a:extLst>
          </p:cNvPr>
          <p:cNvSpPr/>
          <p:nvPr/>
        </p:nvSpPr>
        <p:spPr>
          <a:xfrm>
            <a:off x="7037543" y="3065435"/>
            <a:ext cx="1922962" cy="230832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State:</a:t>
            </a:r>
          </a:p>
          <a:p>
            <a:r>
              <a:rPr lang="en-US" sz="2400" dirty="0"/>
              <a:t>In-Hand(C)</a:t>
            </a:r>
          </a:p>
          <a:p>
            <a:r>
              <a:rPr lang="en-US" sz="2400" dirty="0"/>
              <a:t>On-Table(B)</a:t>
            </a:r>
          </a:p>
          <a:p>
            <a:r>
              <a:rPr lang="en-US" sz="2400" dirty="0"/>
              <a:t>On-Block(A,B)</a:t>
            </a:r>
          </a:p>
          <a:p>
            <a:r>
              <a:rPr lang="en-US" sz="2400" dirty="0"/>
              <a:t>Clear(A)</a:t>
            </a:r>
          </a:p>
          <a:p>
            <a:r>
              <a:rPr lang="en-US" sz="2400" dirty="0"/>
              <a:t>Clear(C)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147798-D689-F342-8BB5-9CA22315AFFF}"/>
              </a:ext>
            </a:extLst>
          </p:cNvPr>
          <p:cNvSpPr txBox="1"/>
          <p:nvPr/>
        </p:nvSpPr>
        <p:spPr>
          <a:xfrm>
            <a:off x="4689043" y="192456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961523D-4135-1542-9D40-05856042FA41}"/>
              </a:ext>
            </a:extLst>
          </p:cNvPr>
          <p:cNvSpPr txBox="1"/>
          <p:nvPr/>
        </p:nvSpPr>
        <p:spPr>
          <a:xfrm>
            <a:off x="4689043" y="238089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6628D0-E1C2-6947-9043-472080484350}"/>
              </a:ext>
            </a:extLst>
          </p:cNvPr>
          <p:cNvSpPr txBox="1"/>
          <p:nvPr/>
        </p:nvSpPr>
        <p:spPr>
          <a:xfrm>
            <a:off x="5437796" y="238089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089A04D-ED35-1A4D-82A0-8DD2D6101DCE}"/>
              </a:ext>
            </a:extLst>
          </p:cNvPr>
          <p:cNvSpPr/>
          <p:nvPr/>
        </p:nvSpPr>
        <p:spPr>
          <a:xfrm>
            <a:off x="4357546" y="3065435"/>
            <a:ext cx="1922962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State:</a:t>
            </a:r>
          </a:p>
          <a:p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</a:rPr>
              <a:t>HandEmpty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()</a:t>
            </a:r>
          </a:p>
          <a:p>
            <a:r>
              <a:rPr lang="en-US" sz="2400" dirty="0"/>
              <a:t>On-Table(B)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On-Table(C)</a:t>
            </a:r>
          </a:p>
          <a:p>
            <a:r>
              <a:rPr lang="en-US" sz="2400" dirty="0"/>
              <a:t>On-Block(A,B)</a:t>
            </a:r>
          </a:p>
          <a:p>
            <a:r>
              <a:rPr lang="en-US" sz="2400" dirty="0"/>
              <a:t>Clear(A)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</a:rPr>
              <a:t>Clear(C)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1BEC3F-3793-DF4A-8DCF-6E22DEDCE2CF}"/>
              </a:ext>
            </a:extLst>
          </p:cNvPr>
          <p:cNvSpPr/>
          <p:nvPr/>
        </p:nvSpPr>
        <p:spPr>
          <a:xfrm>
            <a:off x="7037543" y="3065435"/>
            <a:ext cx="2720681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u="sng" dirty="0"/>
              <a:t>State:</a:t>
            </a:r>
          </a:p>
          <a:p>
            <a:r>
              <a:rPr lang="en-US" sz="2400" dirty="0">
                <a:solidFill>
                  <a:srgbClr val="00B050"/>
                </a:solidFill>
              </a:rPr>
              <a:t>In-Hand(C)</a:t>
            </a:r>
          </a:p>
          <a:p>
            <a:r>
              <a:rPr lang="en-US" sz="2400" dirty="0"/>
              <a:t>On-Table(B)</a:t>
            </a:r>
          </a:p>
          <a:p>
            <a:r>
              <a:rPr lang="en-US" sz="2400" dirty="0"/>
              <a:t>On-Block(A,B)</a:t>
            </a:r>
          </a:p>
          <a:p>
            <a:r>
              <a:rPr lang="en-US" sz="2400" dirty="0"/>
              <a:t>Clear(A)</a:t>
            </a:r>
          </a:p>
          <a:p>
            <a:r>
              <a:rPr lang="en-US" sz="2400" dirty="0"/>
              <a:t>Clear(C)</a:t>
            </a:r>
          </a:p>
          <a:p>
            <a:r>
              <a:rPr lang="en-US" sz="2400" dirty="0">
                <a:solidFill>
                  <a:srgbClr val="C00000"/>
                </a:solidFill>
              </a:rPr>
              <a:t>Delete </a:t>
            </a:r>
            <a:r>
              <a:rPr lang="en-US" sz="2400" dirty="0" err="1">
                <a:solidFill>
                  <a:srgbClr val="C00000"/>
                </a:solidFill>
              </a:rPr>
              <a:t>HandEmpty</a:t>
            </a:r>
            <a:r>
              <a:rPr lang="en-US" sz="2400" dirty="0">
                <a:solidFill>
                  <a:srgbClr val="C00000"/>
                </a:solidFill>
              </a:rPr>
              <a:t>()</a:t>
            </a:r>
          </a:p>
          <a:p>
            <a:r>
              <a:rPr lang="en-US" sz="2400" dirty="0">
                <a:solidFill>
                  <a:srgbClr val="C00000"/>
                </a:solidFill>
              </a:rPr>
              <a:t>Delete On-Table(C)</a:t>
            </a:r>
          </a:p>
        </p:txBody>
      </p:sp>
    </p:spTree>
    <p:extLst>
      <p:ext uri="{BB962C8B-B14F-4D97-AF65-F5344CB8AC3E}">
        <p14:creationId xmlns:p14="http://schemas.microsoft.com/office/powerpoint/2010/main" val="2231472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A51C-91A0-0A44-9142-D22FF6194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Operator: Pickup-Block-C from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CFBC7-9CDA-3540-A77F-A6934C3E5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		</a:t>
            </a:r>
            <a:r>
              <a:rPr lang="en-US" u="sng" dirty="0"/>
              <a:t>Preconditions</a:t>
            </a:r>
            <a:r>
              <a:rPr lang="en-US" dirty="0"/>
              <a:t>	</a:t>
            </a:r>
            <a:r>
              <a:rPr lang="en-US" u="sng" dirty="0"/>
              <a:t>Effects</a:t>
            </a:r>
          </a:p>
          <a:p>
            <a:r>
              <a:rPr lang="en-US" dirty="0"/>
              <a:t>			</a:t>
            </a:r>
            <a:r>
              <a:rPr lang="en-US" dirty="0" err="1"/>
              <a:t>HandEmpty</a:t>
            </a:r>
            <a:r>
              <a:rPr lang="en-US" dirty="0"/>
              <a:t>()	Add 	In-Hand(C)</a:t>
            </a:r>
          </a:p>
          <a:p>
            <a:r>
              <a:rPr lang="en-US" dirty="0"/>
              <a:t>			Clear(C)		Delete </a:t>
            </a:r>
            <a:r>
              <a:rPr lang="en-US" dirty="0" err="1"/>
              <a:t>HandEmpty</a:t>
            </a:r>
            <a:r>
              <a:rPr lang="en-US" dirty="0"/>
              <a:t>() 	</a:t>
            </a:r>
          </a:p>
          <a:p>
            <a:r>
              <a:rPr lang="en-US" dirty="0"/>
              <a:t>			On-Table(C)		 	On-Table(C)</a:t>
            </a:r>
          </a:p>
          <a:p>
            <a:r>
              <a:rPr lang="en-US" dirty="0"/>
              <a:t>							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5B4D46-7A6D-0A47-A8FE-EB2C38E70E9B}"/>
              </a:ext>
            </a:extLst>
          </p:cNvPr>
          <p:cNvGrpSpPr>
            <a:grpSpLocks noChangeAspect="1"/>
          </p:cNvGrpSpPr>
          <p:nvPr/>
        </p:nvGrpSpPr>
        <p:grpSpPr>
          <a:xfrm>
            <a:off x="6217290" y="1713277"/>
            <a:ext cx="1900005" cy="1094504"/>
            <a:chOff x="5274359" y="1800434"/>
            <a:chExt cx="1266670" cy="72966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676F10C-F2FC-294C-973B-C0D4322BEEA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381870-CD6B-8D48-8E2E-1342428800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3A0C53-705E-6442-9290-F32D18D9D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7D6288-3661-A349-B66E-3CA20709BF9B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01283A-3826-F14F-9829-19FCC6D641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BC3E97-F9B1-1E49-AC0D-01DA5B89CFB1}"/>
              </a:ext>
            </a:extLst>
          </p:cNvPr>
          <p:cNvGrpSpPr>
            <a:grpSpLocks noChangeAspect="1"/>
          </p:cNvGrpSpPr>
          <p:nvPr/>
        </p:nvGrpSpPr>
        <p:grpSpPr>
          <a:xfrm>
            <a:off x="3478381" y="1705489"/>
            <a:ext cx="1900005" cy="1123175"/>
            <a:chOff x="1897512" y="1781320"/>
            <a:chExt cx="1266670" cy="748783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83F62D-B740-1D49-9E95-9B86A7D6EA6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651DF3-896A-E24C-9CE0-1731B69A6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520716-8E89-B844-BE1F-6E2049BEFA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13A257E-4F9F-F847-9A27-9517AC8EC6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2EF7166-99FC-7640-9873-66D11D1FB2B6}"/>
                </a:ext>
              </a:extLst>
            </p:cNvPr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69B8D9F-DCB8-6241-90EF-6FABB0946162}"/>
                  </a:ext>
                </a:extLst>
              </p:cNvPr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DCA4F81-3D07-BD4E-AF67-B25C4A142A42}"/>
                  </a:ext>
                </a:extLst>
              </p:cNvPr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0ADB1F19-9293-F445-9E40-19904C5B0D5C}"/>
              </a:ext>
            </a:extLst>
          </p:cNvPr>
          <p:cNvSpPr txBox="1"/>
          <p:nvPr/>
        </p:nvSpPr>
        <p:spPr>
          <a:xfrm>
            <a:off x="3812743" y="1924564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D923704-0C97-2446-8211-6A20B7BF97C6}"/>
              </a:ext>
            </a:extLst>
          </p:cNvPr>
          <p:cNvSpPr txBox="1"/>
          <p:nvPr/>
        </p:nvSpPr>
        <p:spPr>
          <a:xfrm>
            <a:off x="3812743" y="2380891"/>
            <a:ext cx="309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D6A4E91-93BC-FB40-9100-882E045EA5CB}"/>
              </a:ext>
            </a:extLst>
          </p:cNvPr>
          <p:cNvSpPr txBox="1"/>
          <p:nvPr/>
        </p:nvSpPr>
        <p:spPr>
          <a:xfrm>
            <a:off x="4561496" y="2380891"/>
            <a:ext cx="3080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247989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A51C-91A0-0A44-9142-D22FF6194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Operator: Pickup-Block from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CFBC7-9CDA-3540-A77F-A6934C3E5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		</a:t>
            </a:r>
            <a:r>
              <a:rPr lang="en-US" u="sng" dirty="0"/>
              <a:t>Preconditions</a:t>
            </a:r>
            <a:r>
              <a:rPr lang="en-US" dirty="0"/>
              <a:t>	</a:t>
            </a:r>
            <a:r>
              <a:rPr lang="en-US" u="sng" dirty="0"/>
              <a:t>Effects</a:t>
            </a:r>
          </a:p>
          <a:p>
            <a:r>
              <a:rPr lang="en-US" dirty="0"/>
              <a:t>			</a:t>
            </a:r>
            <a:r>
              <a:rPr lang="en-US" dirty="0" err="1"/>
              <a:t>HandEmpty</a:t>
            </a:r>
            <a:r>
              <a:rPr lang="en-US" dirty="0"/>
              <a:t>()	Add 	In-Hand(block)</a:t>
            </a:r>
          </a:p>
          <a:p>
            <a:r>
              <a:rPr lang="en-US" dirty="0"/>
              <a:t>			Clear(block)		Delete </a:t>
            </a:r>
            <a:r>
              <a:rPr lang="en-US" dirty="0" err="1"/>
              <a:t>HandEmpty</a:t>
            </a:r>
            <a:r>
              <a:rPr lang="en-US" dirty="0"/>
              <a:t>() 	</a:t>
            </a:r>
          </a:p>
          <a:p>
            <a:r>
              <a:rPr lang="en-US" dirty="0"/>
              <a:t>			On-Table(block)		 On-Table(block)</a:t>
            </a:r>
          </a:p>
          <a:p>
            <a:endParaRPr lang="en-US" dirty="0"/>
          </a:p>
          <a:p>
            <a:r>
              <a:rPr lang="en-US" dirty="0"/>
              <a:t>Create a </a:t>
            </a:r>
            <a:r>
              <a:rPr lang="en-US" dirty="0">
                <a:solidFill>
                  <a:srgbClr val="C00000"/>
                </a:solidFill>
              </a:rPr>
              <a:t>variable</a:t>
            </a:r>
            <a:r>
              <a:rPr lang="en-US" dirty="0"/>
              <a:t> that takes on the value of a particular instance for        </a:t>
            </a:r>
            <a:r>
              <a:rPr lang="en-US" dirty="0">
                <a:solidFill>
                  <a:srgbClr val="C00000"/>
                </a:solidFill>
              </a:rPr>
              <a:t>all times</a:t>
            </a:r>
            <a:r>
              <a:rPr lang="en-US" dirty="0"/>
              <a:t> it appears in an operator. 						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5B4D46-7A6D-0A47-A8FE-EB2C38E70E9B}"/>
              </a:ext>
            </a:extLst>
          </p:cNvPr>
          <p:cNvGrpSpPr>
            <a:grpSpLocks noChangeAspect="1"/>
          </p:cNvGrpSpPr>
          <p:nvPr/>
        </p:nvGrpSpPr>
        <p:grpSpPr>
          <a:xfrm>
            <a:off x="6217290" y="1713277"/>
            <a:ext cx="1900005" cy="1094504"/>
            <a:chOff x="5274359" y="1800434"/>
            <a:chExt cx="1266670" cy="72966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676F10C-F2FC-294C-973B-C0D4322BEEA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381870-CD6B-8D48-8E2E-1342428800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3A0C53-705E-6442-9290-F32D18D9D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7D6288-3661-A349-B66E-3CA20709BF9B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01283A-3826-F14F-9829-19FCC6D641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BC3E97-F9B1-1E49-AC0D-01DA5B89CFB1}"/>
              </a:ext>
            </a:extLst>
          </p:cNvPr>
          <p:cNvGrpSpPr>
            <a:grpSpLocks noChangeAspect="1"/>
          </p:cNvGrpSpPr>
          <p:nvPr/>
        </p:nvGrpSpPr>
        <p:grpSpPr>
          <a:xfrm>
            <a:off x="3478381" y="1705489"/>
            <a:ext cx="1900005" cy="1123175"/>
            <a:chOff x="1897512" y="1781320"/>
            <a:chExt cx="1266670" cy="748783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83F62D-B740-1D49-9E95-9B86A7D6EA6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651DF3-896A-E24C-9CE0-1731B69A6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520716-8E89-B844-BE1F-6E2049BEFA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13A257E-4F9F-F847-9A27-9517AC8EC6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2EF7166-99FC-7640-9873-66D11D1FB2B6}"/>
                </a:ext>
              </a:extLst>
            </p:cNvPr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69B8D9F-DCB8-6241-90EF-6FABB0946162}"/>
                  </a:ext>
                </a:extLst>
              </p:cNvPr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DCA4F81-3D07-BD4E-AF67-B25C4A142A42}"/>
                  </a:ext>
                </a:extLst>
              </p:cNvPr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132454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31A51C-91A0-0A44-9142-D22FF6194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Operator: </a:t>
            </a:r>
            <a:r>
              <a:rPr lang="en-US" dirty="0" err="1"/>
              <a:t>PutDown</a:t>
            </a:r>
            <a:r>
              <a:rPr lang="en-US" dirty="0"/>
              <a:t>-Block on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BCFBC7-9CDA-3540-A77F-A6934C3E50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			</a:t>
            </a:r>
            <a:r>
              <a:rPr lang="en-US" u="sng" dirty="0"/>
              <a:t>Preconditions</a:t>
            </a:r>
            <a:r>
              <a:rPr lang="en-US" dirty="0"/>
              <a:t>	</a:t>
            </a:r>
            <a:r>
              <a:rPr lang="en-US" u="sng" dirty="0"/>
              <a:t>Effects</a:t>
            </a:r>
          </a:p>
          <a:p>
            <a:r>
              <a:rPr lang="en-US" dirty="0"/>
              <a:t>			In-Hand(block)	Add 	</a:t>
            </a:r>
            <a:r>
              <a:rPr lang="en-US" dirty="0" err="1"/>
              <a:t>HandEmpty</a:t>
            </a:r>
            <a:r>
              <a:rPr lang="en-US" dirty="0"/>
              <a:t>()</a:t>
            </a:r>
          </a:p>
          <a:p>
            <a:r>
              <a:rPr lang="en-US" dirty="0"/>
              <a:t>							On-Table(block)</a:t>
            </a:r>
          </a:p>
          <a:p>
            <a:r>
              <a:rPr lang="en-US" dirty="0"/>
              <a:t>						Delete In-Hand(block) 	</a:t>
            </a:r>
          </a:p>
          <a:p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Why don’t we need to check if ~</a:t>
            </a:r>
            <a:r>
              <a:rPr lang="en-US" dirty="0" err="1">
                <a:solidFill>
                  <a:schemeClr val="tx1"/>
                </a:solidFill>
              </a:rPr>
              <a:t>HandEmpty</a:t>
            </a:r>
            <a:r>
              <a:rPr lang="en-US" dirty="0">
                <a:solidFill>
                  <a:schemeClr val="tx1"/>
                </a:solidFill>
              </a:rPr>
              <a:t>() is true?</a:t>
            </a:r>
            <a:r>
              <a:rPr lang="en-US" dirty="0"/>
              <a:t>	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D5B4D46-7A6D-0A47-A8FE-EB2C38E70E9B}"/>
              </a:ext>
            </a:extLst>
          </p:cNvPr>
          <p:cNvGrpSpPr>
            <a:grpSpLocks noChangeAspect="1"/>
          </p:cNvGrpSpPr>
          <p:nvPr/>
        </p:nvGrpSpPr>
        <p:grpSpPr>
          <a:xfrm>
            <a:off x="3446794" y="1585695"/>
            <a:ext cx="1900005" cy="1094504"/>
            <a:chOff x="5274359" y="1800434"/>
            <a:chExt cx="1266670" cy="729669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4676F10C-F2FC-294C-973B-C0D4322BEEAC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5274359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7381870-CD6B-8D48-8E2E-1342428800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1915867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33A0C53-705E-6442-9290-F32D18D9D7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23366" y="222298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C57D6288-3661-A349-B66E-3CA20709BF9B}"/>
                </a:ext>
              </a:extLst>
            </p:cNvPr>
            <p:cNvSpPr/>
            <p:nvPr/>
          </p:nvSpPr>
          <p:spPr>
            <a:xfrm>
              <a:off x="5879733" y="1800434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401283A-3826-F14F-9829-19FCC6D641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937073" y="1883639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1ABC3E97-F9B1-1E49-AC0D-01DA5B89CFB1}"/>
              </a:ext>
            </a:extLst>
          </p:cNvPr>
          <p:cNvGrpSpPr>
            <a:grpSpLocks noChangeAspect="1"/>
          </p:cNvGrpSpPr>
          <p:nvPr/>
        </p:nvGrpSpPr>
        <p:grpSpPr>
          <a:xfrm>
            <a:off x="5727491" y="1536142"/>
            <a:ext cx="1900005" cy="1123175"/>
            <a:chOff x="1897512" y="1781320"/>
            <a:chExt cx="1266670" cy="748783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C83F62D-B740-1D49-9E95-9B86A7D6EA6F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1897512" y="2516182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A651DF3-896A-E24C-9CE0-1731B69A65A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1883639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1520716-8E89-B844-BE1F-6E2049BEFA6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49161" y="2190757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13A257E-4F9F-F847-9A27-9517AC8EC6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562868" y="2190757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2EF7166-99FC-7640-9873-66D11D1FB2B6}"/>
                </a:ext>
              </a:extLst>
            </p:cNvPr>
            <p:cNvGrpSpPr/>
            <p:nvPr/>
          </p:nvGrpSpPr>
          <p:grpSpPr>
            <a:xfrm>
              <a:off x="2522550" y="1781320"/>
              <a:ext cx="468619" cy="394217"/>
              <a:chOff x="4399967" y="1188457"/>
              <a:chExt cx="468619" cy="394217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69B8D9F-DCB8-6241-90EF-6FABB0946162}"/>
                  </a:ext>
                </a:extLst>
              </p:cNvPr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DCA4F81-3D07-BD4E-AF67-B25C4A142A42}"/>
                  </a:ext>
                </a:extLst>
              </p:cNvPr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9657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33D4C-4CF8-1141-BC90-195CC496B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Operators for Block Stacking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CDE025-DB9D-6549-8082-EAB4554EA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sz="2000" dirty="0" err="1"/>
              <a:t>Pickup_Table</a:t>
            </a:r>
            <a:r>
              <a:rPr lang="en-US" sz="2000" dirty="0"/>
              <a:t>(b):</a:t>
            </a:r>
          </a:p>
          <a:p>
            <a:pPr marL="460375" indent="-460375"/>
            <a:r>
              <a:rPr lang="en-US" sz="2000" dirty="0"/>
              <a:t>		Pre: </a:t>
            </a:r>
            <a:r>
              <a:rPr lang="en-US" sz="2000" dirty="0" err="1"/>
              <a:t>HandEmpty</a:t>
            </a:r>
            <a:r>
              <a:rPr lang="en-US" sz="2000" dirty="0"/>
              <a:t>(), Clear(b), On-Table(b)</a:t>
            </a:r>
          </a:p>
          <a:p>
            <a:pPr marL="460375" indent="-460375"/>
            <a:r>
              <a:rPr lang="en-US" sz="2000" dirty="0"/>
              <a:t>		Add: In-Hand(b)</a:t>
            </a:r>
          </a:p>
          <a:p>
            <a:r>
              <a:rPr lang="en-US" sz="2000" dirty="0"/>
              <a:t>        	Delete: </a:t>
            </a:r>
            <a:r>
              <a:rPr lang="en-US" sz="2000" dirty="0" err="1"/>
              <a:t>HandEmpty</a:t>
            </a:r>
            <a:r>
              <a:rPr lang="en-US" sz="2000" dirty="0"/>
              <a:t>(), On-Table(b)</a:t>
            </a:r>
          </a:p>
          <a:p>
            <a:endParaRPr lang="en-US" sz="2000" dirty="0"/>
          </a:p>
          <a:p>
            <a:r>
              <a:rPr lang="en-US" sz="2000" dirty="0" err="1"/>
              <a:t>Putdown_Table</a:t>
            </a:r>
            <a:r>
              <a:rPr lang="en-US" sz="2000" dirty="0"/>
              <a:t>(b):</a:t>
            </a:r>
          </a:p>
          <a:p>
            <a:r>
              <a:rPr lang="en-US" sz="2000" dirty="0"/>
              <a:t>	Pre: In-Hand(b)</a:t>
            </a:r>
          </a:p>
          <a:p>
            <a:r>
              <a:rPr lang="en-US" sz="2000" dirty="0"/>
              <a:t>	Add: </a:t>
            </a:r>
            <a:r>
              <a:rPr lang="en-US" sz="2000" dirty="0" err="1"/>
              <a:t>HandEmpty</a:t>
            </a:r>
            <a:r>
              <a:rPr lang="en-US" sz="2000" dirty="0"/>
              <a:t>(), On-Table(b)	</a:t>
            </a:r>
          </a:p>
          <a:p>
            <a:r>
              <a:rPr lang="en-US" sz="2000" dirty="0"/>
              <a:t>	Delete: In-Hand(b)</a:t>
            </a:r>
          </a:p>
          <a:p>
            <a:endParaRPr lang="en-US" sz="2000" dirty="0"/>
          </a:p>
          <a:p>
            <a:endParaRPr lang="en-US" sz="2000" dirty="0"/>
          </a:p>
          <a:p>
            <a:r>
              <a:rPr lang="en-US" sz="2000" dirty="0" err="1"/>
              <a:t>Pickup_Block</a:t>
            </a:r>
            <a:r>
              <a:rPr lang="en-US" sz="2000" dirty="0"/>
              <a:t>(</a:t>
            </a:r>
            <a:r>
              <a:rPr lang="en-US" sz="2000" dirty="0" err="1"/>
              <a:t>b,c</a:t>
            </a:r>
            <a:r>
              <a:rPr lang="en-US" sz="2000" dirty="0"/>
              <a:t>):</a:t>
            </a:r>
          </a:p>
          <a:p>
            <a:r>
              <a:rPr lang="en-US" sz="2000" dirty="0"/>
              <a:t>	Pre: </a:t>
            </a:r>
            <a:r>
              <a:rPr lang="en-US" sz="2000" dirty="0" err="1"/>
              <a:t>HandEmpty</a:t>
            </a:r>
            <a:r>
              <a:rPr lang="en-US" sz="2000" dirty="0"/>
              <a:t>(), On-Block(</a:t>
            </a:r>
            <a:r>
              <a:rPr lang="en-US" sz="2000" dirty="0" err="1"/>
              <a:t>b,c</a:t>
            </a:r>
            <a:r>
              <a:rPr lang="en-US" sz="2000" dirty="0"/>
              <a:t>), b!=c</a:t>
            </a:r>
          </a:p>
          <a:p>
            <a:r>
              <a:rPr lang="en-US" sz="2000" dirty="0"/>
              <a:t>	Add: In-Hand(b), Clear(c)</a:t>
            </a:r>
          </a:p>
          <a:p>
            <a:r>
              <a:rPr lang="en-US" sz="2000" dirty="0"/>
              <a:t>	Delete: </a:t>
            </a:r>
            <a:r>
              <a:rPr lang="en-US" sz="2000" dirty="0" err="1"/>
              <a:t>HandEmpty</a:t>
            </a:r>
            <a:r>
              <a:rPr lang="en-US" sz="2000" dirty="0"/>
              <a:t>(), On-Block(</a:t>
            </a:r>
            <a:r>
              <a:rPr lang="en-US" sz="2000" dirty="0" err="1"/>
              <a:t>b,c</a:t>
            </a:r>
            <a:r>
              <a:rPr lang="en-US" sz="2000" dirty="0"/>
              <a:t>)         </a:t>
            </a:r>
          </a:p>
          <a:p>
            <a:endParaRPr lang="en-US" sz="2000" dirty="0"/>
          </a:p>
          <a:p>
            <a:r>
              <a:rPr lang="en-US" sz="2000" dirty="0" err="1"/>
              <a:t>Putdown_Block</a:t>
            </a:r>
            <a:r>
              <a:rPr lang="en-US" sz="2000" dirty="0"/>
              <a:t>(</a:t>
            </a:r>
            <a:r>
              <a:rPr lang="en-US" sz="2000" dirty="0" err="1"/>
              <a:t>b,c</a:t>
            </a:r>
            <a:r>
              <a:rPr lang="en-US" sz="2000" dirty="0"/>
              <a:t>):</a:t>
            </a:r>
          </a:p>
          <a:p>
            <a:r>
              <a:rPr lang="en-US" sz="2000" dirty="0"/>
              <a:t>	Pre: In-Hand(b), Clear(c)</a:t>
            </a:r>
          </a:p>
          <a:p>
            <a:r>
              <a:rPr lang="en-US" sz="2000" dirty="0"/>
              <a:t>	Add: </a:t>
            </a:r>
            <a:r>
              <a:rPr lang="en-US" sz="2000" dirty="0" err="1"/>
              <a:t>HandEmpty</a:t>
            </a:r>
            <a:r>
              <a:rPr lang="en-US" sz="2000" dirty="0"/>
              <a:t>(), On-Block(</a:t>
            </a:r>
            <a:r>
              <a:rPr lang="en-US" sz="2000" dirty="0" err="1"/>
              <a:t>b,c</a:t>
            </a:r>
            <a:r>
              <a:rPr lang="en-US" sz="2000" dirty="0"/>
              <a:t>)</a:t>
            </a:r>
          </a:p>
          <a:p>
            <a:r>
              <a:rPr lang="en-US" sz="2000" dirty="0"/>
              <a:t>	Delete: Clear(c), In-Hand(b)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4A461-ABEC-E548-8CB3-C5CFF97C8509}"/>
              </a:ext>
            </a:extLst>
          </p:cNvPr>
          <p:cNvSpPr txBox="1"/>
          <p:nvPr/>
        </p:nvSpPr>
        <p:spPr>
          <a:xfrm>
            <a:off x="552099" y="5513989"/>
            <a:ext cx="7654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Why do we need separate operators for table vs on a block?</a:t>
            </a:r>
          </a:p>
        </p:txBody>
      </p:sp>
    </p:spTree>
    <p:extLst>
      <p:ext uri="{BB962C8B-B14F-4D97-AF65-F5344CB8AC3E}">
        <p14:creationId xmlns:p14="http://schemas.microsoft.com/office/powerpoint/2010/main" val="12018139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8300" y="1600201"/>
            <a:ext cx="8686801" cy="4525963"/>
          </a:xfrm>
        </p:spPr>
        <p:txBody>
          <a:bodyPr numCol="1">
            <a:normAutofit/>
          </a:bodyPr>
          <a:lstStyle/>
          <a:p>
            <a:pPr marL="0" indent="0">
              <a:buNone/>
            </a:pPr>
            <a:r>
              <a:rPr lang="en-US" sz="1800" dirty="0" err="1"/>
              <a:t>HandEmpty</a:t>
            </a:r>
            <a:r>
              <a:rPr lang="en-US" sz="1800" dirty="0"/>
              <a:t>() &amp; On-Table(O) &amp; On-Block(B,O) &amp; Clear(B) &amp; On-Table(G) &amp; Clear(G)</a:t>
            </a:r>
          </a:p>
        </p:txBody>
      </p:sp>
      <p:grpSp>
        <p:nvGrpSpPr>
          <p:cNvPr id="45" name="Group 44"/>
          <p:cNvGrpSpPr/>
          <p:nvPr/>
        </p:nvGrpSpPr>
        <p:grpSpPr>
          <a:xfrm>
            <a:off x="1981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5" name="Title 4">
            <a:extLst>
              <a:ext uri="{FF2B5EF4-FFF2-40B4-BE49-F238E27FC236}">
                <a16:creationId xmlns:a16="http://schemas.microsoft.com/office/drawing/2014/main" id="{580B5C4B-779F-F741-B669-C37DE066D7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Matching Operators</a:t>
            </a:r>
          </a:p>
        </p:txBody>
      </p: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39928E07-B026-442F-85F4-C3D3E488142D}"/>
              </a:ext>
            </a:extLst>
          </p:cNvPr>
          <p:cNvCxnSpPr/>
          <p:nvPr/>
        </p:nvCxnSpPr>
        <p:spPr>
          <a:xfrm flipH="1" flipV="1">
            <a:off x="3247869" y="5703876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181924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8F98B-4273-5447-9044-7CC4399D3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Matching Operators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C107496-A034-C66B-6D9B-3407C955B834}"/>
              </a:ext>
            </a:extLst>
          </p:cNvPr>
          <p:cNvSpPr txBox="1">
            <a:spLocks/>
          </p:cNvSpPr>
          <p:nvPr/>
        </p:nvSpPr>
        <p:spPr>
          <a:xfrm>
            <a:off x="1638300" y="1600201"/>
            <a:ext cx="8686801" cy="4525963"/>
          </a:xfrm>
          <a:prstGeom prst="rect">
            <a:avLst/>
          </a:prstGeom>
        </p:spPr>
        <p:txBody>
          <a:bodyPr numCol="1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/>
              <a:t>HandEmpty() &amp; On-Table(O) &amp; On-Block(B,O) &amp; Clear(B) &amp; On-Table(G) &amp; Clear(G)</a:t>
            </a:r>
            <a:endParaRPr lang="en-US" sz="18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7271C44-0261-6742-9CDA-1661245F89EC}"/>
              </a:ext>
            </a:extLst>
          </p:cNvPr>
          <p:cNvGrpSpPr/>
          <p:nvPr/>
        </p:nvGrpSpPr>
        <p:grpSpPr>
          <a:xfrm>
            <a:off x="1981199" y="5399819"/>
            <a:ext cx="1266670" cy="761370"/>
            <a:chOff x="3166439" y="3350167"/>
            <a:chExt cx="1266670" cy="761370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89D0D8E-86E0-9D36-B27F-F3270CD57600}"/>
                </a:ext>
              </a:extLst>
            </p:cNvPr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A98871D-365B-9DEE-B641-AEECC21B9C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B4F3A59-9014-6754-1EB3-BCE3A014F8D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DC8EFC8-9482-F523-91A8-D38E9EBA634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F3B4321D-D999-B580-A09E-769E4B53EAD8}"/>
                </a:ext>
              </a:extLst>
            </p:cNvPr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36AE42C-41D0-C4CB-C06C-7DBB6D76F0A7}"/>
                  </a:ext>
                </a:extLst>
              </p:cNvPr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1DEACC6C-7169-CD34-0510-696B9829B1D6}"/>
                  </a:ext>
                </a:extLst>
              </p:cNvPr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8518ADA3-157C-8C2A-954D-CE7AEA9A4B77}"/>
              </a:ext>
            </a:extLst>
          </p:cNvPr>
          <p:cNvCxnSpPr/>
          <p:nvPr/>
        </p:nvCxnSpPr>
        <p:spPr>
          <a:xfrm flipH="1" flipV="1">
            <a:off x="3247869" y="5692078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2C767C2-FA44-BB85-2873-75EA8630F7D3}"/>
              </a:ext>
            </a:extLst>
          </p:cNvPr>
          <p:cNvCxnSpPr/>
          <p:nvPr/>
        </p:nvCxnSpPr>
        <p:spPr>
          <a:xfrm flipH="1" flipV="1">
            <a:off x="2578966" y="1993900"/>
            <a:ext cx="837334" cy="223520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BC14318-1730-F019-81A0-BB3D8694551B}"/>
              </a:ext>
            </a:extLst>
          </p:cNvPr>
          <p:cNvCxnSpPr/>
          <p:nvPr/>
        </p:nvCxnSpPr>
        <p:spPr>
          <a:xfrm flipV="1">
            <a:off x="4689683" y="1993900"/>
            <a:ext cx="412890" cy="2235200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3BF411A2-46AE-7A7A-41F4-ECB763F0DBF0}"/>
              </a:ext>
            </a:extLst>
          </p:cNvPr>
          <p:cNvCxnSpPr/>
          <p:nvPr/>
        </p:nvCxnSpPr>
        <p:spPr>
          <a:xfrm flipH="1" flipV="1">
            <a:off x="2664066" y="1992278"/>
            <a:ext cx="4612223" cy="2201435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703A14C-68BB-99C2-6F88-944F4E0F302B}"/>
              </a:ext>
            </a:extLst>
          </p:cNvPr>
          <p:cNvCxnSpPr>
            <a:cxnSpLocks/>
          </p:cNvCxnSpPr>
          <p:nvPr/>
        </p:nvCxnSpPr>
        <p:spPr>
          <a:xfrm flipV="1">
            <a:off x="8223266" y="1958512"/>
            <a:ext cx="94261" cy="2235201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F21FDF5-720F-9391-1C3D-BB74E7B8FBA4}"/>
              </a:ext>
            </a:extLst>
          </p:cNvPr>
          <p:cNvCxnSpPr>
            <a:cxnSpLocks/>
          </p:cNvCxnSpPr>
          <p:nvPr/>
        </p:nvCxnSpPr>
        <p:spPr>
          <a:xfrm flipH="1" flipV="1">
            <a:off x="7361389" y="1958512"/>
            <a:ext cx="1555961" cy="2235201"/>
          </a:xfrm>
          <a:prstGeom prst="straightConnector1">
            <a:avLst/>
          </a:prstGeom>
          <a:ln w="28575"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1B7409F-5C6D-8A39-8AA0-90517299C381}"/>
              </a:ext>
            </a:extLst>
          </p:cNvPr>
          <p:cNvSpPr txBox="1"/>
          <p:nvPr/>
        </p:nvSpPr>
        <p:spPr>
          <a:xfrm>
            <a:off x="1968556" y="3874661"/>
            <a:ext cx="374570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Pickup_Block</a:t>
            </a:r>
            <a:r>
              <a:rPr lang="en-US" dirty="0"/>
              <a:t>(</a:t>
            </a:r>
            <a:r>
              <a:rPr lang="en-US" dirty="0" err="1"/>
              <a:t>b,c</a:t>
            </a:r>
            <a:r>
              <a:rPr lang="en-US" dirty="0"/>
              <a:t>):</a:t>
            </a:r>
          </a:p>
          <a:p>
            <a:r>
              <a:rPr lang="en-US" dirty="0">
                <a:solidFill>
                  <a:srgbClr val="C00000"/>
                </a:solidFill>
              </a:rPr>
              <a:t>Pre: </a:t>
            </a:r>
            <a:r>
              <a:rPr lang="en-US" dirty="0" err="1">
                <a:solidFill>
                  <a:srgbClr val="C00000"/>
                </a:solidFill>
              </a:rPr>
              <a:t>HandEmpty</a:t>
            </a:r>
            <a:r>
              <a:rPr lang="en-US" dirty="0">
                <a:solidFill>
                  <a:srgbClr val="C00000"/>
                </a:solidFill>
              </a:rPr>
              <a:t>(), On-Block(</a:t>
            </a:r>
            <a:r>
              <a:rPr lang="en-US" dirty="0" err="1">
                <a:solidFill>
                  <a:srgbClr val="C00000"/>
                </a:solidFill>
              </a:rPr>
              <a:t>b,c</a:t>
            </a:r>
            <a:r>
              <a:rPr lang="en-US" dirty="0">
                <a:solidFill>
                  <a:srgbClr val="C00000"/>
                </a:solidFill>
              </a:rPr>
              <a:t>), b!=c</a:t>
            </a:r>
          </a:p>
          <a:p>
            <a:r>
              <a:rPr lang="en-US" dirty="0"/>
              <a:t>Add: In-Hand(b), Clear(c)</a:t>
            </a:r>
          </a:p>
          <a:p>
            <a:r>
              <a:rPr lang="en-US" dirty="0"/>
              <a:t>Delete: </a:t>
            </a:r>
            <a:r>
              <a:rPr lang="en-US" dirty="0" err="1"/>
              <a:t>HandEmpty</a:t>
            </a:r>
            <a:r>
              <a:rPr lang="en-US" dirty="0"/>
              <a:t>(), On(</a:t>
            </a:r>
            <a:r>
              <a:rPr lang="en-US" dirty="0" err="1"/>
              <a:t>b,c</a:t>
            </a:r>
            <a:r>
              <a:rPr lang="en-US" dirty="0"/>
              <a:t>)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C42B0B-6CC4-A2C7-02F0-0821635BF57A}"/>
              </a:ext>
            </a:extLst>
          </p:cNvPr>
          <p:cNvSpPr txBox="1"/>
          <p:nvPr/>
        </p:nvSpPr>
        <p:spPr>
          <a:xfrm>
            <a:off x="6083867" y="3863182"/>
            <a:ext cx="376090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Pickup_Table</a:t>
            </a:r>
            <a:r>
              <a:rPr lang="en-US" dirty="0"/>
              <a:t>(b):</a:t>
            </a:r>
          </a:p>
          <a:p>
            <a:r>
              <a:rPr lang="en-US" dirty="0">
                <a:solidFill>
                  <a:srgbClr val="C00000"/>
                </a:solidFill>
              </a:rPr>
              <a:t>Pre: </a:t>
            </a:r>
            <a:r>
              <a:rPr lang="en-US" dirty="0" err="1">
                <a:solidFill>
                  <a:srgbClr val="C00000"/>
                </a:solidFill>
              </a:rPr>
              <a:t>HandEmpty</a:t>
            </a:r>
            <a:r>
              <a:rPr lang="en-US" dirty="0">
                <a:solidFill>
                  <a:srgbClr val="C00000"/>
                </a:solidFill>
              </a:rPr>
              <a:t>, Clear(b), On-Table(b)</a:t>
            </a:r>
          </a:p>
          <a:p>
            <a:r>
              <a:rPr lang="en-US" dirty="0"/>
              <a:t>Add: In-Hand(b)</a:t>
            </a:r>
          </a:p>
          <a:p>
            <a:r>
              <a:rPr lang="en-US" dirty="0"/>
              <a:t>Delete: </a:t>
            </a:r>
            <a:r>
              <a:rPr lang="en-US" dirty="0" err="1"/>
              <a:t>HandEmpty</a:t>
            </a:r>
            <a:r>
              <a:rPr lang="en-US" dirty="0"/>
              <a:t>(), On-Table(b)</a:t>
            </a:r>
          </a:p>
        </p:txBody>
      </p:sp>
    </p:spTree>
    <p:extLst>
      <p:ext uri="{BB962C8B-B14F-4D97-AF65-F5344CB8AC3E}">
        <p14:creationId xmlns:p14="http://schemas.microsoft.com/office/powerpoint/2010/main" val="2509034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63AB-C09E-3B42-9629-7E572931D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398579" cy="627812"/>
          </a:xfrm>
        </p:spPr>
        <p:txBody>
          <a:bodyPr/>
          <a:lstStyle/>
          <a:p>
            <a:r>
              <a:rPr lang="en-US" dirty="0"/>
              <a:t>State Space Graph (also called Reachability Graph)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8AC86E-5202-7B40-8A41-338A922F8D5F}"/>
              </a:ext>
            </a:extLst>
          </p:cNvPr>
          <p:cNvSpPr/>
          <p:nvPr/>
        </p:nvSpPr>
        <p:spPr>
          <a:xfrm>
            <a:off x="2785727" y="2365938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D65595-AAD1-1D47-98EE-B252A82F9672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5353155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27C8FE6C-6C82-1940-9AB5-7ABEE943BDC6}"/>
              </a:ext>
            </a:extLst>
          </p:cNvPr>
          <p:cNvSpPr>
            <a:spLocks noChangeAspect="1"/>
          </p:cNvSpPr>
          <p:nvPr/>
        </p:nvSpPr>
        <p:spPr>
          <a:xfrm>
            <a:off x="5504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978FE-9DC6-5E41-88C7-DE4793E0E699}"/>
              </a:ext>
            </a:extLst>
          </p:cNvPr>
          <p:cNvSpPr>
            <a:spLocks noChangeAspect="1"/>
          </p:cNvSpPr>
          <p:nvPr/>
        </p:nvSpPr>
        <p:spPr>
          <a:xfrm>
            <a:off x="5998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C1241C-DB37-8347-B848-8B4C7D499191}"/>
              </a:ext>
            </a:extLst>
          </p:cNvPr>
          <p:cNvSpPr>
            <a:spLocks noChangeAspect="1"/>
          </p:cNvSpPr>
          <p:nvPr/>
        </p:nvSpPr>
        <p:spPr>
          <a:xfrm>
            <a:off x="6492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A5224A-910C-DE4E-962A-66E1DFAA0B0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2697784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3C3665B-46B2-FE4C-A39E-C97FC9147358}"/>
              </a:ext>
            </a:extLst>
          </p:cNvPr>
          <p:cNvSpPr>
            <a:spLocks noChangeAspect="1"/>
          </p:cNvSpPr>
          <p:nvPr/>
        </p:nvSpPr>
        <p:spPr>
          <a:xfrm>
            <a:off x="2849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568799-4713-CA42-A931-9C82DD9E3809}"/>
              </a:ext>
            </a:extLst>
          </p:cNvPr>
          <p:cNvSpPr>
            <a:spLocks noChangeAspect="1"/>
          </p:cNvSpPr>
          <p:nvPr/>
        </p:nvSpPr>
        <p:spPr>
          <a:xfrm>
            <a:off x="3343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62715D-37D7-4442-9B26-7A7D37D42DFC}"/>
              </a:ext>
            </a:extLst>
          </p:cNvPr>
          <p:cNvSpPr>
            <a:spLocks noChangeAspect="1"/>
          </p:cNvSpPr>
          <p:nvPr/>
        </p:nvSpPr>
        <p:spPr>
          <a:xfrm>
            <a:off x="3837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D57CFB-0F0E-9D43-A808-63D1FB2241D6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5341347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2F029DE-A50D-0C44-812E-9C0B6965F1D1}"/>
              </a:ext>
            </a:extLst>
          </p:cNvPr>
          <p:cNvSpPr>
            <a:spLocks noChangeAspect="1"/>
          </p:cNvSpPr>
          <p:nvPr/>
        </p:nvSpPr>
        <p:spPr>
          <a:xfrm>
            <a:off x="5492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862B4E-C872-B441-9BF8-EFA2C5ED2C6D}"/>
              </a:ext>
            </a:extLst>
          </p:cNvPr>
          <p:cNvSpPr>
            <a:spLocks noChangeAspect="1"/>
          </p:cNvSpPr>
          <p:nvPr/>
        </p:nvSpPr>
        <p:spPr>
          <a:xfrm>
            <a:off x="6480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881072-88A4-C541-95CA-5E2B152649B4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882229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BD7D10C-29D1-ED40-AFAF-05C46061FB43}"/>
              </a:ext>
            </a:extLst>
          </p:cNvPr>
          <p:cNvSpPr>
            <a:spLocks noChangeAspect="1"/>
          </p:cNvSpPr>
          <p:nvPr/>
        </p:nvSpPr>
        <p:spPr>
          <a:xfrm>
            <a:off x="8033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C54854-D653-6544-8B84-B4B82AAEB133}"/>
              </a:ext>
            </a:extLst>
          </p:cNvPr>
          <p:cNvSpPr>
            <a:spLocks noChangeAspect="1"/>
          </p:cNvSpPr>
          <p:nvPr/>
        </p:nvSpPr>
        <p:spPr>
          <a:xfrm>
            <a:off x="8527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2D950B-1897-084E-BB00-D047F6D4CA5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734410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2865096-410D-B348-A658-17763963CE80}"/>
              </a:ext>
            </a:extLst>
          </p:cNvPr>
          <p:cNvSpPr>
            <a:spLocks noChangeAspect="1"/>
          </p:cNvSpPr>
          <p:nvPr/>
        </p:nvSpPr>
        <p:spPr>
          <a:xfrm>
            <a:off x="1886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F9C870-F1C1-AB4D-AA02-2B304F39BDE7}"/>
              </a:ext>
            </a:extLst>
          </p:cNvPr>
          <p:cNvSpPr>
            <a:spLocks noChangeAspect="1"/>
          </p:cNvSpPr>
          <p:nvPr/>
        </p:nvSpPr>
        <p:spPr>
          <a:xfrm>
            <a:off x="1886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45C117-C151-3F4F-8183-80D0456315B3}"/>
              </a:ext>
            </a:extLst>
          </p:cNvPr>
          <p:cNvSpPr>
            <a:spLocks noChangeAspect="1"/>
          </p:cNvSpPr>
          <p:nvPr/>
        </p:nvSpPr>
        <p:spPr>
          <a:xfrm>
            <a:off x="2399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E64D6E5-DD5A-F349-9D68-6D7D31A93DF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737052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1A9FDAA-16AF-D141-BBD0-67707E3E6553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737052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F2467E6-E29B-164E-BD94-1198B1DDA773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3206955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75D88-26C8-4641-902B-BBBF20DB76A5}"/>
              </a:ext>
            </a:extLst>
          </p:cNvPr>
          <p:cNvSpPr>
            <a:spLocks noChangeAspect="1"/>
          </p:cNvSpPr>
          <p:nvPr/>
        </p:nvSpPr>
        <p:spPr>
          <a:xfrm>
            <a:off x="3856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06E241-6A52-DA4E-9946-A10CA573D90F}"/>
              </a:ext>
            </a:extLst>
          </p:cNvPr>
          <p:cNvSpPr>
            <a:spLocks noChangeAspect="1"/>
          </p:cNvSpPr>
          <p:nvPr/>
        </p:nvSpPr>
        <p:spPr>
          <a:xfrm>
            <a:off x="3361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672AAB1-3B69-6845-AAF5-F3567680BE2F}"/>
              </a:ext>
            </a:extLst>
          </p:cNvPr>
          <p:cNvSpPr>
            <a:spLocks noChangeAspect="1"/>
          </p:cNvSpPr>
          <p:nvPr/>
        </p:nvSpPr>
        <p:spPr>
          <a:xfrm>
            <a:off x="3856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6E9145E-351D-FA4A-95EC-483DE1740239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3209597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FC265F0-3760-3A4D-8F21-084C16955CB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3209597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7A21AF-8E30-4D42-B2C3-BD7666784400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690439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FC8A9A95-607B-2843-AF03-CA899EEE4F13}"/>
              </a:ext>
            </a:extLst>
          </p:cNvPr>
          <p:cNvSpPr>
            <a:spLocks noChangeAspect="1"/>
          </p:cNvSpPr>
          <p:nvPr/>
        </p:nvSpPr>
        <p:spPr>
          <a:xfrm>
            <a:off x="4842088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C0D0EBE-95E9-A046-A038-488F77D20BB5}"/>
              </a:ext>
            </a:extLst>
          </p:cNvPr>
          <p:cNvSpPr>
            <a:spLocks noChangeAspect="1"/>
          </p:cNvSpPr>
          <p:nvPr/>
        </p:nvSpPr>
        <p:spPr>
          <a:xfrm>
            <a:off x="484208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785C58-2A0E-8F4E-BFDE-9288641910FA}"/>
              </a:ext>
            </a:extLst>
          </p:cNvPr>
          <p:cNvSpPr>
            <a:spLocks noChangeAspect="1"/>
          </p:cNvSpPr>
          <p:nvPr/>
        </p:nvSpPr>
        <p:spPr>
          <a:xfrm>
            <a:off x="5335700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F1D5F95-ABE0-8C49-A81D-F953F38C5BFA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693081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A3B96A8-30D2-B246-AEBF-C22FEDE33277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693081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4E3D8B8-95DE-3549-8277-5BE8EFBAEDDC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6240187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5A059072-E629-5C44-B713-4360556589E1}"/>
              </a:ext>
            </a:extLst>
          </p:cNvPr>
          <p:cNvSpPr>
            <a:spLocks noChangeAspect="1"/>
          </p:cNvSpPr>
          <p:nvPr/>
        </p:nvSpPr>
        <p:spPr>
          <a:xfrm>
            <a:off x="6391836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92AAC2C-06F4-AB47-85F8-E52FB7C73FDF}"/>
              </a:ext>
            </a:extLst>
          </p:cNvPr>
          <p:cNvSpPr>
            <a:spLocks noChangeAspect="1"/>
          </p:cNvSpPr>
          <p:nvPr/>
        </p:nvSpPr>
        <p:spPr>
          <a:xfrm>
            <a:off x="688544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44F0244-E62D-9847-85AE-502EC4FB45CA}"/>
              </a:ext>
            </a:extLst>
          </p:cNvPr>
          <p:cNvSpPr>
            <a:spLocks noChangeAspect="1"/>
          </p:cNvSpPr>
          <p:nvPr/>
        </p:nvSpPr>
        <p:spPr>
          <a:xfrm>
            <a:off x="6885448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08D8504-A711-234C-BBE6-978D129637CD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6242829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43A7977-AF0B-E943-9764-300EE5E3A39A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6242829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580C5DB-E226-D54F-ADD8-261B7039D167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731688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723F9F22-48E6-E646-BBD5-7444ADD2B90D}"/>
              </a:ext>
            </a:extLst>
          </p:cNvPr>
          <p:cNvSpPr>
            <a:spLocks noChangeAspect="1"/>
          </p:cNvSpPr>
          <p:nvPr/>
        </p:nvSpPr>
        <p:spPr>
          <a:xfrm>
            <a:off x="7883337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8DC9CF5-4DFB-434E-8CEA-E851811EC162}"/>
              </a:ext>
            </a:extLst>
          </p:cNvPr>
          <p:cNvSpPr>
            <a:spLocks noChangeAspect="1"/>
          </p:cNvSpPr>
          <p:nvPr/>
        </p:nvSpPr>
        <p:spPr>
          <a:xfrm>
            <a:off x="837694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8C30777-5A32-B74A-9DB5-9515BF39D3EA}"/>
              </a:ext>
            </a:extLst>
          </p:cNvPr>
          <p:cNvSpPr>
            <a:spLocks noChangeAspect="1"/>
          </p:cNvSpPr>
          <p:nvPr/>
        </p:nvSpPr>
        <p:spPr>
          <a:xfrm>
            <a:off x="7883337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7690969-4180-2347-9D5C-81336FB18313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734330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C398D9B4-4088-F342-99B3-01F1D829FA43}"/>
              </a:ext>
            </a:extLst>
          </p:cNvPr>
          <p:cNvSpPr>
            <a:spLocks noChangeAspect="1"/>
          </p:cNvSpPr>
          <p:nvPr/>
        </p:nvSpPr>
        <p:spPr>
          <a:xfrm>
            <a:off x="7885979" y="502414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6F8C063-86C0-3D44-B132-50E4662CEB9C}"/>
              </a:ext>
            </a:extLst>
          </p:cNvPr>
          <p:cNvSpPr>
            <a:spLocks noChangeAspect="1"/>
          </p:cNvSpPr>
          <p:nvPr/>
        </p:nvSpPr>
        <p:spPr>
          <a:xfrm>
            <a:off x="7885979" y="471471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5C35646-3211-3D4A-96B5-4B5D8C73DD9B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734330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178BC9F7-B329-0643-869C-5AEC888C5447}"/>
              </a:ext>
            </a:extLst>
          </p:cNvPr>
          <p:cNvSpPr>
            <a:spLocks noChangeAspect="1"/>
          </p:cNvSpPr>
          <p:nvPr/>
        </p:nvSpPr>
        <p:spPr>
          <a:xfrm>
            <a:off x="7885979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BBCD09F-C55F-2E42-8797-5833E7DDC8C4}"/>
              </a:ext>
            </a:extLst>
          </p:cNvPr>
          <p:cNvSpPr>
            <a:spLocks noChangeAspect="1"/>
          </p:cNvSpPr>
          <p:nvPr/>
        </p:nvSpPr>
        <p:spPr>
          <a:xfrm>
            <a:off x="7885979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64AD323-E6A7-FC4F-BF66-BF24A4E34933}"/>
              </a:ext>
            </a:extLst>
          </p:cNvPr>
          <p:cNvSpPr>
            <a:spLocks noChangeAspect="1"/>
          </p:cNvSpPr>
          <p:nvPr/>
        </p:nvSpPr>
        <p:spPr>
          <a:xfrm>
            <a:off x="7885979" y="615887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28D8CAC-3AA2-324F-8649-CE4EDAFEFB32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9158304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C02D4258-5E24-4545-84F5-93C4D8DCA408}"/>
              </a:ext>
            </a:extLst>
          </p:cNvPr>
          <p:cNvSpPr>
            <a:spLocks noChangeAspect="1"/>
          </p:cNvSpPr>
          <p:nvPr/>
        </p:nvSpPr>
        <p:spPr>
          <a:xfrm>
            <a:off x="9309953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308105F-E660-454A-BA39-9BD7092EBADF}"/>
              </a:ext>
            </a:extLst>
          </p:cNvPr>
          <p:cNvSpPr>
            <a:spLocks noChangeAspect="1"/>
          </p:cNvSpPr>
          <p:nvPr/>
        </p:nvSpPr>
        <p:spPr>
          <a:xfrm>
            <a:off x="9803565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B46922A-B00D-D24F-9099-7BDC9F089878}"/>
              </a:ext>
            </a:extLst>
          </p:cNvPr>
          <p:cNvSpPr>
            <a:spLocks noChangeAspect="1"/>
          </p:cNvSpPr>
          <p:nvPr/>
        </p:nvSpPr>
        <p:spPr>
          <a:xfrm>
            <a:off x="9803565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D9091B7-18B1-254B-B78E-F47896037E8F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9160946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D7947AA7-A45D-DC4D-A9DE-C78F5EAE24A3}"/>
              </a:ext>
            </a:extLst>
          </p:cNvPr>
          <p:cNvSpPr>
            <a:spLocks noChangeAspect="1"/>
          </p:cNvSpPr>
          <p:nvPr/>
        </p:nvSpPr>
        <p:spPr>
          <a:xfrm>
            <a:off x="9806207" y="502414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37083AE-F601-5D49-9C2F-087DE62E354F}"/>
              </a:ext>
            </a:extLst>
          </p:cNvPr>
          <p:cNvSpPr>
            <a:spLocks noChangeAspect="1"/>
          </p:cNvSpPr>
          <p:nvPr/>
        </p:nvSpPr>
        <p:spPr>
          <a:xfrm>
            <a:off x="9806207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B2123C1-69B5-7D46-ACC4-678EAA265A68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9160946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3000D615-A804-C74F-87A8-0A0FEB1B5481}"/>
              </a:ext>
            </a:extLst>
          </p:cNvPr>
          <p:cNvSpPr>
            <a:spLocks noChangeAspect="1"/>
          </p:cNvSpPr>
          <p:nvPr/>
        </p:nvSpPr>
        <p:spPr>
          <a:xfrm>
            <a:off x="9806207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D2CB9D2-EDF0-4E46-AB74-EB39D6DD68C7}"/>
              </a:ext>
            </a:extLst>
          </p:cNvPr>
          <p:cNvSpPr>
            <a:spLocks noChangeAspect="1"/>
          </p:cNvSpPr>
          <p:nvPr/>
        </p:nvSpPr>
        <p:spPr>
          <a:xfrm>
            <a:off x="9806207" y="644672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7050CD5-731E-CC40-B78C-254D4AAB3668}"/>
              </a:ext>
            </a:extLst>
          </p:cNvPr>
          <p:cNvSpPr>
            <a:spLocks noChangeAspect="1"/>
          </p:cNvSpPr>
          <p:nvPr/>
        </p:nvSpPr>
        <p:spPr>
          <a:xfrm>
            <a:off x="9806207" y="613960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177F747-C7EB-CD44-822F-38A568E7D969}"/>
              </a:ext>
            </a:extLst>
          </p:cNvPr>
          <p:cNvSpPr>
            <a:spLocks noChangeAspect="1"/>
          </p:cNvSpPr>
          <p:nvPr/>
        </p:nvSpPr>
        <p:spPr>
          <a:xfrm>
            <a:off x="1886059" y="474925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30D0822-8805-7C42-8418-9126F9EB5796}"/>
              </a:ext>
            </a:extLst>
          </p:cNvPr>
          <p:cNvSpPr>
            <a:spLocks noChangeAspect="1"/>
          </p:cNvSpPr>
          <p:nvPr/>
        </p:nvSpPr>
        <p:spPr>
          <a:xfrm>
            <a:off x="1886059" y="50563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DFBDE02-A699-714F-BC1C-71406A3E93B6}"/>
              </a:ext>
            </a:extLst>
          </p:cNvPr>
          <p:cNvSpPr>
            <a:spLocks noChangeAspect="1"/>
          </p:cNvSpPr>
          <p:nvPr/>
        </p:nvSpPr>
        <p:spPr>
          <a:xfrm>
            <a:off x="1886059" y="617183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1F08FA1-B3BF-044E-BF1E-E5FE42414E09}"/>
              </a:ext>
            </a:extLst>
          </p:cNvPr>
          <p:cNvSpPr>
            <a:spLocks noChangeAspect="1"/>
          </p:cNvSpPr>
          <p:nvPr/>
        </p:nvSpPr>
        <p:spPr>
          <a:xfrm>
            <a:off x="1886059" y="6478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BA998A-3F8F-574F-918B-1586313E0357}"/>
              </a:ext>
            </a:extLst>
          </p:cNvPr>
          <p:cNvSpPr>
            <a:spLocks noChangeAspect="1"/>
          </p:cNvSpPr>
          <p:nvPr/>
        </p:nvSpPr>
        <p:spPr>
          <a:xfrm>
            <a:off x="1889840" y="585175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519A046-D0B3-E94A-B480-FFD0F31735E1}"/>
              </a:ext>
            </a:extLst>
          </p:cNvPr>
          <p:cNvSpPr>
            <a:spLocks noChangeAspect="1"/>
          </p:cNvSpPr>
          <p:nvPr/>
        </p:nvSpPr>
        <p:spPr>
          <a:xfrm>
            <a:off x="3856362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F976FAF-EF86-2A46-88F4-5103302DC054}"/>
              </a:ext>
            </a:extLst>
          </p:cNvPr>
          <p:cNvSpPr>
            <a:spLocks noChangeAspect="1"/>
          </p:cNvSpPr>
          <p:nvPr/>
        </p:nvSpPr>
        <p:spPr>
          <a:xfrm>
            <a:off x="3856362" y="502414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4281BC0-C7DD-8243-856B-A713CB50CEE0}"/>
              </a:ext>
            </a:extLst>
          </p:cNvPr>
          <p:cNvSpPr>
            <a:spLocks noChangeAspect="1"/>
          </p:cNvSpPr>
          <p:nvPr/>
        </p:nvSpPr>
        <p:spPr>
          <a:xfrm>
            <a:off x="3856362" y="613960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D284F9D-102F-9E48-9311-42BD56F89007}"/>
              </a:ext>
            </a:extLst>
          </p:cNvPr>
          <p:cNvSpPr>
            <a:spLocks noChangeAspect="1"/>
          </p:cNvSpPr>
          <p:nvPr/>
        </p:nvSpPr>
        <p:spPr>
          <a:xfrm>
            <a:off x="3856362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F9D85F3-FEF4-914A-85E7-A61B3F9668DB}"/>
              </a:ext>
            </a:extLst>
          </p:cNvPr>
          <p:cNvSpPr>
            <a:spLocks noChangeAspect="1"/>
          </p:cNvSpPr>
          <p:nvPr/>
        </p:nvSpPr>
        <p:spPr>
          <a:xfrm>
            <a:off x="3856362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A38C542-1426-E24F-B7DD-B71231700EEC}"/>
              </a:ext>
            </a:extLst>
          </p:cNvPr>
          <p:cNvSpPr>
            <a:spLocks noChangeAspect="1"/>
          </p:cNvSpPr>
          <p:nvPr/>
        </p:nvSpPr>
        <p:spPr>
          <a:xfrm>
            <a:off x="4842088" y="502182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7484109-33B0-B24F-87E2-DEE15A2E2FB2}"/>
              </a:ext>
            </a:extLst>
          </p:cNvPr>
          <p:cNvSpPr>
            <a:spLocks noChangeAspect="1"/>
          </p:cNvSpPr>
          <p:nvPr/>
        </p:nvSpPr>
        <p:spPr>
          <a:xfrm>
            <a:off x="484208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D7EF107-5584-E34B-90F3-4EF461E6F1B5}"/>
              </a:ext>
            </a:extLst>
          </p:cNvPr>
          <p:cNvSpPr>
            <a:spLocks noChangeAspect="1"/>
          </p:cNvSpPr>
          <p:nvPr/>
        </p:nvSpPr>
        <p:spPr>
          <a:xfrm>
            <a:off x="688544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0C80C27-F7AC-5943-9503-430191349196}"/>
              </a:ext>
            </a:extLst>
          </p:cNvPr>
          <p:cNvSpPr>
            <a:spLocks noChangeAspect="1"/>
          </p:cNvSpPr>
          <p:nvPr/>
        </p:nvSpPr>
        <p:spPr>
          <a:xfrm>
            <a:off x="6885448" y="502182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A91FD5E-6A17-9741-9D40-2394CEDDC1FB}"/>
              </a:ext>
            </a:extLst>
          </p:cNvPr>
          <p:cNvSpPr>
            <a:spLocks noChangeAspect="1"/>
          </p:cNvSpPr>
          <p:nvPr/>
        </p:nvSpPr>
        <p:spPr>
          <a:xfrm>
            <a:off x="4842088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7118B3C-3259-3046-9D7D-28BACA4AA09B}"/>
              </a:ext>
            </a:extLst>
          </p:cNvPr>
          <p:cNvSpPr>
            <a:spLocks noChangeAspect="1"/>
          </p:cNvSpPr>
          <p:nvPr/>
        </p:nvSpPr>
        <p:spPr>
          <a:xfrm>
            <a:off x="484208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D19B740-D98C-5241-A2F3-3AC46B51EECF}"/>
              </a:ext>
            </a:extLst>
          </p:cNvPr>
          <p:cNvSpPr>
            <a:spLocks noChangeAspect="1"/>
          </p:cNvSpPr>
          <p:nvPr/>
        </p:nvSpPr>
        <p:spPr>
          <a:xfrm>
            <a:off x="4842088" y="583248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DB43EBF-BE9C-A542-A302-7C2FA39A59F2}"/>
              </a:ext>
            </a:extLst>
          </p:cNvPr>
          <p:cNvSpPr>
            <a:spLocks noChangeAspect="1"/>
          </p:cNvSpPr>
          <p:nvPr/>
        </p:nvSpPr>
        <p:spPr>
          <a:xfrm>
            <a:off x="6885448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C9C180C-8CF0-F143-87C1-11A9B3027BAB}"/>
              </a:ext>
            </a:extLst>
          </p:cNvPr>
          <p:cNvSpPr>
            <a:spLocks noChangeAspect="1"/>
          </p:cNvSpPr>
          <p:nvPr/>
        </p:nvSpPr>
        <p:spPr>
          <a:xfrm>
            <a:off x="688544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2583A83-B380-B34E-B805-0437936F056C}"/>
              </a:ext>
            </a:extLst>
          </p:cNvPr>
          <p:cNvSpPr>
            <a:spLocks noChangeAspect="1"/>
          </p:cNvSpPr>
          <p:nvPr/>
        </p:nvSpPr>
        <p:spPr>
          <a:xfrm>
            <a:off x="6885448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D7FF4FF-B0C1-5A45-876F-9A3A0A766CD0}"/>
              </a:ext>
            </a:extLst>
          </p:cNvPr>
          <p:cNvSpPr/>
          <p:nvPr/>
        </p:nvSpPr>
        <p:spPr>
          <a:xfrm>
            <a:off x="5923218" y="2365938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1027453-F683-0043-B6FB-0004204632A9}"/>
              </a:ext>
            </a:extLst>
          </p:cNvPr>
          <p:cNvSpPr/>
          <p:nvPr/>
        </p:nvSpPr>
        <p:spPr>
          <a:xfrm>
            <a:off x="8962964" y="2365938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E0D5B54-69D3-A147-B630-B97A3303D8BC}"/>
              </a:ext>
            </a:extLst>
          </p:cNvPr>
          <p:cNvSpPr>
            <a:spLocks noChangeAspect="1"/>
          </p:cNvSpPr>
          <p:nvPr/>
        </p:nvSpPr>
        <p:spPr>
          <a:xfrm>
            <a:off x="5986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63D55EC-21C2-0049-96B5-24B899E16E28}"/>
              </a:ext>
            </a:extLst>
          </p:cNvPr>
          <p:cNvSpPr>
            <a:spLocks noChangeAspect="1"/>
          </p:cNvSpPr>
          <p:nvPr/>
        </p:nvSpPr>
        <p:spPr>
          <a:xfrm>
            <a:off x="9021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EEC4943-4070-674E-B278-05DCF56F1F90}"/>
              </a:ext>
            </a:extLst>
          </p:cNvPr>
          <p:cNvSpPr/>
          <p:nvPr/>
        </p:nvSpPr>
        <p:spPr>
          <a:xfrm>
            <a:off x="2342427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68789E77-AFFC-4C46-A9B5-033046382BF3}"/>
              </a:ext>
            </a:extLst>
          </p:cNvPr>
          <p:cNvSpPr/>
          <p:nvPr/>
        </p:nvSpPr>
        <p:spPr>
          <a:xfrm>
            <a:off x="5270494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08B3F4B-2F47-CD41-BB2D-C0FF24AA81B8}"/>
              </a:ext>
            </a:extLst>
          </p:cNvPr>
          <p:cNvSpPr/>
          <p:nvPr/>
        </p:nvSpPr>
        <p:spPr>
          <a:xfrm>
            <a:off x="8301879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652CEE4-9B70-444F-9BD7-B535230DDD77}"/>
              </a:ext>
            </a:extLst>
          </p:cNvPr>
          <p:cNvSpPr/>
          <p:nvPr/>
        </p:nvSpPr>
        <p:spPr>
          <a:xfrm>
            <a:off x="3303671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691B3D6-DC9F-684D-AA35-3BF7F3891418}"/>
              </a:ext>
            </a:extLst>
          </p:cNvPr>
          <p:cNvSpPr/>
          <p:nvPr/>
        </p:nvSpPr>
        <p:spPr>
          <a:xfrm>
            <a:off x="6334607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401E099-3F43-074B-9B2B-1A23B44368D4}"/>
              </a:ext>
            </a:extLst>
          </p:cNvPr>
          <p:cNvSpPr/>
          <p:nvPr/>
        </p:nvSpPr>
        <p:spPr>
          <a:xfrm>
            <a:off x="9238344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75D5254-CAEE-9243-8F18-A6A4F2355E9C}"/>
              </a:ext>
            </a:extLst>
          </p:cNvPr>
          <p:cNvSpPr>
            <a:spLocks noChangeAspect="1"/>
          </p:cNvSpPr>
          <p:nvPr/>
        </p:nvSpPr>
        <p:spPr>
          <a:xfrm>
            <a:off x="2399766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CDE43FB-A8FB-F44B-844F-B86DFC8A5EEA}"/>
              </a:ext>
            </a:extLst>
          </p:cNvPr>
          <p:cNvSpPr>
            <a:spLocks noChangeAspect="1"/>
          </p:cNvSpPr>
          <p:nvPr/>
        </p:nvSpPr>
        <p:spPr>
          <a:xfrm>
            <a:off x="8379591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D61CDCE-2053-8E45-8391-42CBA7CEB34C}"/>
              </a:ext>
            </a:extLst>
          </p:cNvPr>
          <p:cNvSpPr>
            <a:spLocks noChangeAspect="1"/>
          </p:cNvSpPr>
          <p:nvPr/>
        </p:nvSpPr>
        <p:spPr>
          <a:xfrm>
            <a:off x="9312595" y="471471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FBCA46F-05CE-444F-8149-0715B7F77F3E}"/>
              </a:ext>
            </a:extLst>
          </p:cNvPr>
          <p:cNvSpPr>
            <a:spLocks noChangeAspect="1"/>
          </p:cNvSpPr>
          <p:nvPr/>
        </p:nvSpPr>
        <p:spPr>
          <a:xfrm>
            <a:off x="3361246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3225522-2C2B-8C4B-91C1-D614C45FFB1F}"/>
              </a:ext>
            </a:extLst>
          </p:cNvPr>
          <p:cNvSpPr>
            <a:spLocks noChangeAspect="1"/>
          </p:cNvSpPr>
          <p:nvPr/>
        </p:nvSpPr>
        <p:spPr>
          <a:xfrm>
            <a:off x="5335700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6F17223-7BF1-AF4A-B4C4-899222BC5E95}"/>
              </a:ext>
            </a:extLst>
          </p:cNvPr>
          <p:cNvSpPr>
            <a:spLocks noChangeAspect="1"/>
          </p:cNvSpPr>
          <p:nvPr/>
        </p:nvSpPr>
        <p:spPr>
          <a:xfrm>
            <a:off x="6391836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7CE2649-6C79-4947-A010-BFE1F061D82F}"/>
              </a:ext>
            </a:extLst>
          </p:cNvPr>
          <p:cNvGrpSpPr/>
          <p:nvPr/>
        </p:nvGrpSpPr>
        <p:grpSpPr>
          <a:xfrm>
            <a:off x="5923968" y="1188458"/>
            <a:ext cx="468619" cy="394217"/>
            <a:chOff x="4399967" y="1188457"/>
            <a:chExt cx="468619" cy="394217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E5DD368-70CB-8C40-B309-5CD541B80ACD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E372A3C3-5583-844C-AF7A-800379FDE31D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A780768-956F-4D43-A349-AEC607A3EBF0}"/>
              </a:ext>
            </a:extLst>
          </p:cNvPr>
          <p:cNvGrpSpPr/>
          <p:nvPr/>
        </p:nvGrpSpPr>
        <p:grpSpPr>
          <a:xfrm>
            <a:off x="2359449" y="3362755"/>
            <a:ext cx="468619" cy="394217"/>
            <a:chOff x="4399967" y="1188457"/>
            <a:chExt cx="468619" cy="394217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0CA4885B-C36A-AA43-AA24-D9A6F8590B1C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1273274-FD75-D641-893F-9857D0383A6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1BE0D31-82B1-EE4E-8293-C9C391944043}"/>
              </a:ext>
            </a:extLst>
          </p:cNvPr>
          <p:cNvGrpSpPr/>
          <p:nvPr/>
        </p:nvGrpSpPr>
        <p:grpSpPr>
          <a:xfrm>
            <a:off x="5288207" y="3350168"/>
            <a:ext cx="468619" cy="394217"/>
            <a:chOff x="4399967" y="1188457"/>
            <a:chExt cx="468619" cy="394217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ACBB59FE-8777-4140-B4F3-D80F29E0E95A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4DC0E514-5FCD-224E-8ED9-4F0FDAD344B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F6DC3F2-6089-6848-BD18-3EBFE96E62CA}"/>
              </a:ext>
            </a:extLst>
          </p:cNvPr>
          <p:cNvGrpSpPr/>
          <p:nvPr/>
        </p:nvGrpSpPr>
        <p:grpSpPr>
          <a:xfrm>
            <a:off x="8327176" y="3362755"/>
            <a:ext cx="468619" cy="394217"/>
            <a:chOff x="4399967" y="1188457"/>
            <a:chExt cx="468619" cy="394217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C8B16BDB-7E7F-404E-939B-949681B5E981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4ADBDE7-CDEE-4A43-99BB-F6004353A189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DB6C38B-7E86-0C43-9E4B-13FC6D50A14B}"/>
              </a:ext>
            </a:extLst>
          </p:cNvPr>
          <p:cNvGrpSpPr/>
          <p:nvPr/>
        </p:nvGrpSpPr>
        <p:grpSpPr>
          <a:xfrm>
            <a:off x="3300511" y="3362755"/>
            <a:ext cx="468619" cy="394217"/>
            <a:chOff x="4399967" y="1188457"/>
            <a:chExt cx="468619" cy="394217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FC8B199-5C5C-B74D-9E2A-6FD3099E3F26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6FCE2C9-2F57-B94C-9BA5-36DB36A14344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2D7EE93-3191-6542-B740-5BBC9C04BFE7}"/>
              </a:ext>
            </a:extLst>
          </p:cNvPr>
          <p:cNvGrpSpPr/>
          <p:nvPr/>
        </p:nvGrpSpPr>
        <p:grpSpPr>
          <a:xfrm>
            <a:off x="6305093" y="3350168"/>
            <a:ext cx="468619" cy="394217"/>
            <a:chOff x="4399967" y="1188457"/>
            <a:chExt cx="468619" cy="394217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53E1E184-9BAA-F842-A14A-311346A2A95D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935BD88-BC10-9D43-9815-7FDFDFF785C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92F7C95C-692C-3849-9EC6-9B7237E08274}"/>
              </a:ext>
            </a:extLst>
          </p:cNvPr>
          <p:cNvGrpSpPr/>
          <p:nvPr/>
        </p:nvGrpSpPr>
        <p:grpSpPr>
          <a:xfrm>
            <a:off x="9249282" y="3343797"/>
            <a:ext cx="468619" cy="394217"/>
            <a:chOff x="4399967" y="1188457"/>
            <a:chExt cx="468619" cy="394217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273FD37F-6C3D-BE4B-A7B6-68EE93B79DDB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B2F66A42-D046-6946-847C-9CD904A5AD99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F7C0479-1019-6E47-9466-C770A7220F2A}"/>
              </a:ext>
            </a:extLst>
          </p:cNvPr>
          <p:cNvGrpSpPr/>
          <p:nvPr/>
        </p:nvGrpSpPr>
        <p:grpSpPr>
          <a:xfrm>
            <a:off x="2342427" y="5975267"/>
            <a:ext cx="468619" cy="394217"/>
            <a:chOff x="4399967" y="1188457"/>
            <a:chExt cx="468619" cy="394217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982C1D2A-7930-BD46-98AC-ABD686D32C40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E886BA32-F166-124C-BC39-B4E48B28A34B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1692E65A-710E-8740-AA8C-A0745657C637}"/>
              </a:ext>
            </a:extLst>
          </p:cNvPr>
          <p:cNvGrpSpPr/>
          <p:nvPr/>
        </p:nvGrpSpPr>
        <p:grpSpPr>
          <a:xfrm>
            <a:off x="5271185" y="5962680"/>
            <a:ext cx="468619" cy="394217"/>
            <a:chOff x="4399967" y="1188457"/>
            <a:chExt cx="468619" cy="394217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B179B654-F0AA-3349-8A18-9ADF71241418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CC2E1197-32F6-F84F-BF5D-A0B93184322B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C1EEB00-176A-0C40-BD8D-BEA2D8B92938}"/>
              </a:ext>
            </a:extLst>
          </p:cNvPr>
          <p:cNvGrpSpPr/>
          <p:nvPr/>
        </p:nvGrpSpPr>
        <p:grpSpPr>
          <a:xfrm>
            <a:off x="8310154" y="5975267"/>
            <a:ext cx="468619" cy="394217"/>
            <a:chOff x="4399967" y="1188457"/>
            <a:chExt cx="468619" cy="394217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34534499-5E61-A14C-8E65-63AD7883F997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8C09C4E8-AF03-564A-82A1-9835F1CC7094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B7895AF-AFB0-994E-AA03-AEBE53FC2111}"/>
              </a:ext>
            </a:extLst>
          </p:cNvPr>
          <p:cNvGrpSpPr/>
          <p:nvPr/>
        </p:nvGrpSpPr>
        <p:grpSpPr>
          <a:xfrm>
            <a:off x="3283489" y="5975267"/>
            <a:ext cx="468619" cy="394217"/>
            <a:chOff x="4399967" y="1188457"/>
            <a:chExt cx="468619" cy="394217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BACA4350-E7C6-B047-9B7D-02C358F2533A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1DADCCA8-4EC7-1848-A819-A642E4439FB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1042330-1261-BF43-9FBA-1D8841CE760B}"/>
              </a:ext>
            </a:extLst>
          </p:cNvPr>
          <p:cNvGrpSpPr/>
          <p:nvPr/>
        </p:nvGrpSpPr>
        <p:grpSpPr>
          <a:xfrm>
            <a:off x="6288071" y="5962680"/>
            <a:ext cx="468619" cy="394217"/>
            <a:chOff x="4399967" y="1188457"/>
            <a:chExt cx="468619" cy="394217"/>
          </a:xfrm>
        </p:grpSpPr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84BEDD93-DB16-5245-85A8-B1EB0A239849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9F73D217-636F-8640-8577-FB173368F2FF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58278152-F8D4-3349-8756-AEDC5E00727D}"/>
              </a:ext>
            </a:extLst>
          </p:cNvPr>
          <p:cNvGrpSpPr/>
          <p:nvPr/>
        </p:nvGrpSpPr>
        <p:grpSpPr>
          <a:xfrm>
            <a:off x="9232260" y="5956309"/>
            <a:ext cx="468619" cy="394217"/>
            <a:chOff x="4399967" y="1188457"/>
            <a:chExt cx="468619" cy="394217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665B8124-5BE3-7241-ABD7-078E33E7B1C0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E34F69F3-CEBF-884F-88CE-E481AA9AD754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BE073EDD-E63F-8E46-9345-968990354C85}"/>
              </a:ext>
            </a:extLst>
          </p:cNvPr>
          <p:cNvCxnSpPr/>
          <p:nvPr/>
        </p:nvCxnSpPr>
        <p:spPr>
          <a:xfrm flipV="1">
            <a:off x="6044457" y="189357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165FF010-25FB-C14B-9FB7-7421913E4E68}"/>
              </a:ext>
            </a:extLst>
          </p:cNvPr>
          <p:cNvCxnSpPr/>
          <p:nvPr/>
        </p:nvCxnSpPr>
        <p:spPr>
          <a:xfrm>
            <a:off x="6273052" y="189357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77CA06DA-F9FA-4344-8A1B-5B55C65C05BF}"/>
              </a:ext>
            </a:extLst>
          </p:cNvPr>
          <p:cNvCxnSpPr/>
          <p:nvPr/>
        </p:nvCxnSpPr>
        <p:spPr>
          <a:xfrm flipV="1">
            <a:off x="3703208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3DBE43E3-93C7-654D-9DBA-E4A05AB9492D}"/>
              </a:ext>
            </a:extLst>
          </p:cNvPr>
          <p:cNvCxnSpPr/>
          <p:nvPr/>
        </p:nvCxnSpPr>
        <p:spPr>
          <a:xfrm>
            <a:off x="3931803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5B6C0ACB-C679-7741-9D66-37079621C6E1}"/>
              </a:ext>
            </a:extLst>
          </p:cNvPr>
          <p:cNvCxnSpPr/>
          <p:nvPr/>
        </p:nvCxnSpPr>
        <p:spPr>
          <a:xfrm flipV="1">
            <a:off x="3706030" y="533126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1F4E8D40-980A-C442-AD84-E3102BB41B63}"/>
              </a:ext>
            </a:extLst>
          </p:cNvPr>
          <p:cNvCxnSpPr/>
          <p:nvPr/>
        </p:nvCxnSpPr>
        <p:spPr>
          <a:xfrm>
            <a:off x="3934625" y="5331264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D0502D5-BD36-2840-92D2-95E7AE6B6D37}"/>
              </a:ext>
            </a:extLst>
          </p:cNvPr>
          <p:cNvCxnSpPr/>
          <p:nvPr/>
        </p:nvCxnSpPr>
        <p:spPr>
          <a:xfrm flipV="1">
            <a:off x="2222457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4094C30B-F4EF-EE46-B6AC-FB99278D0D86}"/>
              </a:ext>
            </a:extLst>
          </p:cNvPr>
          <p:cNvCxnSpPr/>
          <p:nvPr/>
        </p:nvCxnSpPr>
        <p:spPr>
          <a:xfrm>
            <a:off x="2451052" y="5349571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9BD3BC7D-CFB2-F648-A6F2-CDD834F19888}"/>
              </a:ext>
            </a:extLst>
          </p:cNvPr>
          <p:cNvCxnSpPr/>
          <p:nvPr/>
        </p:nvCxnSpPr>
        <p:spPr>
          <a:xfrm flipV="1">
            <a:off x="2259317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8D3B9E9F-9498-D347-8F5B-58E77093285E}"/>
              </a:ext>
            </a:extLst>
          </p:cNvPr>
          <p:cNvCxnSpPr/>
          <p:nvPr/>
        </p:nvCxnSpPr>
        <p:spPr>
          <a:xfrm>
            <a:off x="2487912" y="407844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2AB6C2CA-FE27-B640-B7AC-48F0DE11AFF7}"/>
              </a:ext>
            </a:extLst>
          </p:cNvPr>
          <p:cNvCxnSpPr/>
          <p:nvPr/>
        </p:nvCxnSpPr>
        <p:spPr>
          <a:xfrm flipV="1">
            <a:off x="5181197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351323F6-9353-714A-A83C-826A59F7E168}"/>
              </a:ext>
            </a:extLst>
          </p:cNvPr>
          <p:cNvCxnSpPr/>
          <p:nvPr/>
        </p:nvCxnSpPr>
        <p:spPr>
          <a:xfrm>
            <a:off x="5409792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304336B6-B8C2-7446-B6E2-AD0BDCF99039}"/>
              </a:ext>
            </a:extLst>
          </p:cNvPr>
          <p:cNvCxnSpPr/>
          <p:nvPr/>
        </p:nvCxnSpPr>
        <p:spPr>
          <a:xfrm flipV="1">
            <a:off x="5181197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AF9D0F48-C260-D347-933C-219060372CE2}"/>
              </a:ext>
            </a:extLst>
          </p:cNvPr>
          <p:cNvCxnSpPr/>
          <p:nvPr/>
        </p:nvCxnSpPr>
        <p:spPr>
          <a:xfrm>
            <a:off x="5409792" y="5349571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981E5161-5D6E-8E4E-BEC8-39E3582E7CC0}"/>
              </a:ext>
            </a:extLst>
          </p:cNvPr>
          <p:cNvCxnSpPr/>
          <p:nvPr/>
        </p:nvCxnSpPr>
        <p:spPr>
          <a:xfrm flipV="1">
            <a:off x="6677072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D0112DF3-188A-D44F-AF8B-3D76230DDCB7}"/>
              </a:ext>
            </a:extLst>
          </p:cNvPr>
          <p:cNvCxnSpPr/>
          <p:nvPr/>
        </p:nvCxnSpPr>
        <p:spPr>
          <a:xfrm>
            <a:off x="6905667" y="5349571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EE679E26-7B96-D34B-BA8D-608E2A943B2A}"/>
              </a:ext>
            </a:extLst>
          </p:cNvPr>
          <p:cNvCxnSpPr/>
          <p:nvPr/>
        </p:nvCxnSpPr>
        <p:spPr>
          <a:xfrm flipV="1">
            <a:off x="6731904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448D7BE0-AA39-2D4E-B029-EDDB4FE5FD1A}"/>
              </a:ext>
            </a:extLst>
          </p:cNvPr>
          <p:cNvCxnSpPr/>
          <p:nvPr/>
        </p:nvCxnSpPr>
        <p:spPr>
          <a:xfrm>
            <a:off x="6960499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FB23FCFF-EE62-9740-94EE-6A0F0D1584E9}"/>
              </a:ext>
            </a:extLst>
          </p:cNvPr>
          <p:cNvCxnSpPr/>
          <p:nvPr/>
        </p:nvCxnSpPr>
        <p:spPr>
          <a:xfrm flipV="1">
            <a:off x="8173162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3F0E5DC9-654E-9F48-8065-8777973971FF}"/>
              </a:ext>
            </a:extLst>
          </p:cNvPr>
          <p:cNvCxnSpPr/>
          <p:nvPr/>
        </p:nvCxnSpPr>
        <p:spPr>
          <a:xfrm>
            <a:off x="8401757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CC2012B8-0EE2-5741-8842-4AC50C319FB8}"/>
              </a:ext>
            </a:extLst>
          </p:cNvPr>
          <p:cNvCxnSpPr/>
          <p:nvPr/>
        </p:nvCxnSpPr>
        <p:spPr>
          <a:xfrm flipV="1">
            <a:off x="8190184" y="532848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597D2F92-F74F-784B-A1F3-6D94F29480D4}"/>
              </a:ext>
            </a:extLst>
          </p:cNvPr>
          <p:cNvCxnSpPr/>
          <p:nvPr/>
        </p:nvCxnSpPr>
        <p:spPr>
          <a:xfrm>
            <a:off x="8418779" y="5328484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C033390C-B554-A640-AF4B-05EE8AD7C2F7}"/>
              </a:ext>
            </a:extLst>
          </p:cNvPr>
          <p:cNvCxnSpPr/>
          <p:nvPr/>
        </p:nvCxnSpPr>
        <p:spPr>
          <a:xfrm flipV="1">
            <a:off x="9658436" y="5366862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8D315502-8AE6-884A-9816-B8CC5E7F2B31}"/>
              </a:ext>
            </a:extLst>
          </p:cNvPr>
          <p:cNvCxnSpPr/>
          <p:nvPr/>
        </p:nvCxnSpPr>
        <p:spPr>
          <a:xfrm>
            <a:off x="9887031" y="5366863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6CD5913F-66F6-4A4A-B7FA-5D27CC357407}"/>
              </a:ext>
            </a:extLst>
          </p:cNvPr>
          <p:cNvCxnSpPr/>
          <p:nvPr/>
        </p:nvCxnSpPr>
        <p:spPr>
          <a:xfrm flipV="1">
            <a:off x="9621416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5D6AC3ED-9FE4-2442-A266-FCD84343921E}"/>
              </a:ext>
            </a:extLst>
          </p:cNvPr>
          <p:cNvCxnSpPr/>
          <p:nvPr/>
        </p:nvCxnSpPr>
        <p:spPr>
          <a:xfrm>
            <a:off x="9850011" y="407844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99130FE9-D70A-0C46-BC7F-55D50AE5267B}"/>
              </a:ext>
            </a:extLst>
          </p:cNvPr>
          <p:cNvCxnSpPr/>
          <p:nvPr/>
        </p:nvCxnSpPr>
        <p:spPr>
          <a:xfrm flipH="1" flipV="1">
            <a:off x="9180249" y="297259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70A947F3-8050-B54E-9BD1-3B3244496DC8}"/>
              </a:ext>
            </a:extLst>
          </p:cNvPr>
          <p:cNvCxnSpPr/>
          <p:nvPr/>
        </p:nvCxnSpPr>
        <p:spPr>
          <a:xfrm>
            <a:off x="9463688" y="2915718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CA505184-A94D-0D40-9C17-4B0BB2DB872A}"/>
              </a:ext>
            </a:extLst>
          </p:cNvPr>
          <p:cNvCxnSpPr/>
          <p:nvPr/>
        </p:nvCxnSpPr>
        <p:spPr>
          <a:xfrm flipH="1" flipV="1">
            <a:off x="6321358" y="293541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1DC9C0A5-4BCC-0A46-AFAE-AFAC21945B33}"/>
              </a:ext>
            </a:extLst>
          </p:cNvPr>
          <p:cNvCxnSpPr/>
          <p:nvPr/>
        </p:nvCxnSpPr>
        <p:spPr>
          <a:xfrm>
            <a:off x="6604797" y="2935412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A21E05CD-CA7A-2245-9410-FFED236F8676}"/>
              </a:ext>
            </a:extLst>
          </p:cNvPr>
          <p:cNvCxnSpPr/>
          <p:nvPr/>
        </p:nvCxnSpPr>
        <p:spPr>
          <a:xfrm flipH="1" flipV="1">
            <a:off x="3524080" y="2936149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D057076D-5D2A-C341-BCA6-81B2A42AA744}"/>
              </a:ext>
            </a:extLst>
          </p:cNvPr>
          <p:cNvCxnSpPr/>
          <p:nvPr/>
        </p:nvCxnSpPr>
        <p:spPr>
          <a:xfrm>
            <a:off x="3807519" y="2936149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723688A8-286F-154D-8F7A-7FB501AC5477}"/>
              </a:ext>
            </a:extLst>
          </p:cNvPr>
          <p:cNvCxnSpPr/>
          <p:nvPr/>
        </p:nvCxnSpPr>
        <p:spPr>
          <a:xfrm flipV="1">
            <a:off x="3724401" y="2075471"/>
            <a:ext cx="1546092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B74E7BF8-8CED-CD47-89BE-72BDCCBD800B}"/>
              </a:ext>
            </a:extLst>
          </p:cNvPr>
          <p:cNvCxnSpPr/>
          <p:nvPr/>
        </p:nvCxnSpPr>
        <p:spPr>
          <a:xfrm flipH="1">
            <a:off x="4036899" y="2075471"/>
            <a:ext cx="1602326" cy="33866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3261FE53-E440-AF40-A1EC-DDE3191956D8}"/>
              </a:ext>
            </a:extLst>
          </p:cNvPr>
          <p:cNvCxnSpPr/>
          <p:nvPr/>
        </p:nvCxnSpPr>
        <p:spPr>
          <a:xfrm flipV="1">
            <a:off x="5448755" y="2961454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DC56CD90-A7A5-CE45-839E-35404DB3D704}"/>
              </a:ext>
            </a:extLst>
          </p:cNvPr>
          <p:cNvCxnSpPr/>
          <p:nvPr/>
        </p:nvCxnSpPr>
        <p:spPr>
          <a:xfrm flipH="1">
            <a:off x="5761253" y="2961454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1B73D5F9-F01C-E841-9DC7-25C8B91B3512}"/>
              </a:ext>
            </a:extLst>
          </p:cNvPr>
          <p:cNvCxnSpPr/>
          <p:nvPr/>
        </p:nvCxnSpPr>
        <p:spPr>
          <a:xfrm flipV="1">
            <a:off x="8014677" y="2962192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2BAC66E1-0808-6C4A-95CA-6B84F83244B1}"/>
              </a:ext>
            </a:extLst>
          </p:cNvPr>
          <p:cNvCxnSpPr/>
          <p:nvPr/>
        </p:nvCxnSpPr>
        <p:spPr>
          <a:xfrm flipH="1">
            <a:off x="8327175" y="2962192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08E71E60-D855-BB4F-9957-6612DD281B89}"/>
              </a:ext>
            </a:extLst>
          </p:cNvPr>
          <p:cNvCxnSpPr/>
          <p:nvPr/>
        </p:nvCxnSpPr>
        <p:spPr>
          <a:xfrm flipH="1" flipV="1">
            <a:off x="6960499" y="1980683"/>
            <a:ext cx="1650114" cy="43344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3CFD3958-3623-ED48-8C33-FAD8165B4759}"/>
              </a:ext>
            </a:extLst>
          </p:cNvPr>
          <p:cNvCxnSpPr/>
          <p:nvPr/>
        </p:nvCxnSpPr>
        <p:spPr>
          <a:xfrm>
            <a:off x="6905667" y="2075471"/>
            <a:ext cx="1513112" cy="36893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662F624E-2258-304A-951F-057132F0B1ED}"/>
              </a:ext>
            </a:extLst>
          </p:cNvPr>
          <p:cNvCxnSpPr/>
          <p:nvPr/>
        </p:nvCxnSpPr>
        <p:spPr>
          <a:xfrm flipV="1">
            <a:off x="2473228" y="2936150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DA5537C9-FFD1-114A-8A22-395A27343D36}"/>
              </a:ext>
            </a:extLst>
          </p:cNvPr>
          <p:cNvCxnSpPr/>
          <p:nvPr/>
        </p:nvCxnSpPr>
        <p:spPr>
          <a:xfrm flipH="1">
            <a:off x="2785726" y="2936150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3EAD316F-AF7E-B540-A70E-515E5F8E71A8}"/>
              </a:ext>
            </a:extLst>
          </p:cNvPr>
          <p:cNvSpPr/>
          <p:nvPr/>
        </p:nvSpPr>
        <p:spPr>
          <a:xfrm>
            <a:off x="4626939" y="3073400"/>
            <a:ext cx="1405561" cy="1244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5A695F48-2942-AD4C-AE03-230FFC7C4D77}"/>
              </a:ext>
            </a:extLst>
          </p:cNvPr>
          <p:cNvSpPr/>
          <p:nvPr/>
        </p:nvSpPr>
        <p:spPr>
          <a:xfrm>
            <a:off x="7624434" y="3086109"/>
            <a:ext cx="1405561" cy="1244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0A68B708-78A2-1340-9188-4B2E79915FD7}"/>
              </a:ext>
            </a:extLst>
          </p:cNvPr>
          <p:cNvSpPr txBox="1"/>
          <p:nvPr/>
        </p:nvSpPr>
        <p:spPr>
          <a:xfrm>
            <a:off x="4407616" y="2922055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E1CA7B23-8EC4-C147-B4A7-ECD8C7B482B7}"/>
              </a:ext>
            </a:extLst>
          </p:cNvPr>
          <p:cNvSpPr txBox="1"/>
          <p:nvPr/>
        </p:nvSpPr>
        <p:spPr>
          <a:xfrm>
            <a:off x="7278394" y="2949672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F30FB9A3-003F-A14F-9FA1-610EE2F1B49A}"/>
              </a:ext>
            </a:extLst>
          </p:cNvPr>
          <p:cNvCxnSpPr/>
          <p:nvPr/>
        </p:nvCxnSpPr>
        <p:spPr>
          <a:xfrm flipV="1">
            <a:off x="5181197" y="4079309"/>
            <a:ext cx="1" cy="42582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0DEABDE2-FAE8-BD47-9EFE-A7A2F7A092AE}"/>
              </a:ext>
            </a:extLst>
          </p:cNvPr>
          <p:cNvCxnSpPr/>
          <p:nvPr/>
        </p:nvCxnSpPr>
        <p:spPr>
          <a:xfrm flipH="1">
            <a:off x="5761253" y="2961454"/>
            <a:ext cx="283438" cy="338661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3538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2" grpId="0" animBg="1"/>
      <p:bldP spid="183" grpId="0"/>
      <p:bldP spid="18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37764" y="1600201"/>
            <a:ext cx="9207501" cy="4525963"/>
          </a:xfrm>
        </p:spPr>
        <p:txBody>
          <a:bodyPr numCol="1">
            <a:normAutofit/>
          </a:bodyPr>
          <a:lstStyle/>
          <a:p>
            <a:r>
              <a:rPr lang="en-US" sz="1800" dirty="0" err="1"/>
              <a:t>HandEmpty</a:t>
            </a:r>
            <a:r>
              <a:rPr lang="en-US" sz="1800" dirty="0"/>
              <a:t>() &amp; On-Table(O) &amp; On-Block(B,O) &amp; Clear(B) &amp; On-Table(G) &amp; Clear(G)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Pickup_Block</a:t>
            </a:r>
            <a:r>
              <a:rPr lang="en-US" sz="1800" i="1" dirty="0"/>
              <a:t>(B,O)</a:t>
            </a:r>
          </a:p>
          <a:p>
            <a:pPr marL="0" indent="0">
              <a:buNone/>
            </a:pPr>
            <a:r>
              <a:rPr lang="en-US" sz="1800" dirty="0"/>
              <a:t>On-Table(O) &amp; Clear(B) &amp; On-Table(G) &amp; Clear(G) &amp; In-Hand(B) &amp; Clear(O)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Putdown_Table</a:t>
            </a:r>
            <a:r>
              <a:rPr lang="en-US" sz="1800" i="1" dirty="0"/>
              <a:t>(B)</a:t>
            </a:r>
          </a:p>
          <a:p>
            <a:r>
              <a:rPr lang="en-US" sz="1800" dirty="0"/>
              <a:t>On-Table(O) &amp; Clear(O) &amp; On-Table(G) &amp; Clear(G) &amp; Clear(B) &amp; On-Table(B) &amp; </a:t>
            </a:r>
            <a:r>
              <a:rPr lang="en-US" sz="1800" dirty="0" err="1"/>
              <a:t>HandEmpty</a:t>
            </a:r>
            <a:r>
              <a:rPr lang="en-US" sz="1800" dirty="0"/>
              <a:t>() 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Pickup_Table</a:t>
            </a:r>
            <a:r>
              <a:rPr lang="en-US" sz="1800" i="1" dirty="0"/>
              <a:t>(G)</a:t>
            </a:r>
          </a:p>
          <a:p>
            <a:pPr marL="0" indent="0">
              <a:buNone/>
            </a:pPr>
            <a:r>
              <a:rPr lang="en-US" sz="1800" dirty="0"/>
              <a:t>On-Table(O) &amp; Clear(B) &amp; Clear(G) &amp; Clear(O) &amp; On-Table(B) &amp; In-Hand(G)</a:t>
            </a:r>
          </a:p>
          <a:p>
            <a:pPr marL="0" indent="0">
              <a:buNone/>
            </a:pPr>
            <a:r>
              <a:rPr lang="en-US" sz="1800" dirty="0"/>
              <a:t>	</a:t>
            </a:r>
            <a:r>
              <a:rPr lang="en-US" sz="1800" i="1" dirty="0" err="1"/>
              <a:t>Putdown_Block</a:t>
            </a:r>
            <a:r>
              <a:rPr lang="en-US" sz="1800" i="1" dirty="0"/>
              <a:t>(G,O)</a:t>
            </a:r>
          </a:p>
          <a:p>
            <a:pPr marL="0" indent="0">
              <a:buNone/>
            </a:pPr>
            <a:r>
              <a:rPr lang="en-US" sz="1800" dirty="0"/>
              <a:t>On-Table(O) &amp; Clear(B) &amp; Clear(G) &amp; On-Table(B) &amp; On-Block(G,O) &amp; </a:t>
            </a:r>
            <a:r>
              <a:rPr lang="en-US" sz="1800" dirty="0" err="1"/>
              <a:t>HandEmpty</a:t>
            </a:r>
            <a:r>
              <a:rPr lang="en-US" sz="1800" dirty="0"/>
              <a:t>()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3550061" y="5594347"/>
            <a:ext cx="1552513" cy="566842"/>
            <a:chOff x="3817346" y="2365937"/>
            <a:chExt cx="1552513" cy="566842"/>
          </a:xfrm>
        </p:grpSpPr>
        <p:cxnSp>
          <p:nvCxnSpPr>
            <p:cNvPr id="20" name="Straight Connector 19"/>
            <p:cNvCxnSpPr>
              <a:cxnSpLocks noChangeAspect="1"/>
            </p:cNvCxnSpPr>
            <p:nvPr/>
          </p:nvCxnSpPr>
          <p:spPr>
            <a:xfrm flipV="1">
              <a:off x="3817346" y="2915717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68995" y="2593433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>
              <a:spLocks noChangeAspect="1"/>
            </p:cNvSpPr>
            <p:nvPr/>
          </p:nvSpPr>
          <p:spPr>
            <a:xfrm>
              <a:off x="4956969" y="2594170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399217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4462607" y="2444401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7236793" y="5571451"/>
            <a:ext cx="1552513" cy="570211"/>
            <a:chOff x="6358228" y="2365937"/>
            <a:chExt cx="1552513" cy="570211"/>
          </a:xfrm>
        </p:grpSpPr>
        <p:cxnSp>
          <p:nvCxnSpPr>
            <p:cNvPr id="26" name="Straight Connector 25"/>
            <p:cNvCxnSpPr>
              <a:cxnSpLocks noChangeAspect="1"/>
            </p:cNvCxnSpPr>
            <p:nvPr/>
          </p:nvCxnSpPr>
          <p:spPr>
            <a:xfrm flipV="1">
              <a:off x="6358228" y="2919086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ectangle 26"/>
            <p:cNvSpPr>
              <a:spLocks noChangeAspect="1"/>
            </p:cNvSpPr>
            <p:nvPr/>
          </p:nvSpPr>
          <p:spPr>
            <a:xfrm>
              <a:off x="6509877" y="2596802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>
              <a:spLocks noChangeAspect="1"/>
            </p:cNvSpPr>
            <p:nvPr/>
          </p:nvSpPr>
          <p:spPr>
            <a:xfrm>
              <a:off x="7003489" y="2596802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438963" y="236593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>
              <a:spLocks noChangeAspect="1"/>
            </p:cNvSpPr>
            <p:nvPr/>
          </p:nvSpPr>
          <p:spPr>
            <a:xfrm>
              <a:off x="7497851" y="244440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29661" y="5394888"/>
            <a:ext cx="1552513" cy="762304"/>
            <a:chOff x="3829154" y="1188457"/>
            <a:chExt cx="1552513" cy="762304"/>
          </a:xfrm>
        </p:grpSpPr>
        <p:cxnSp>
          <p:nvCxnSpPr>
            <p:cNvPr id="38" name="Straight Connector 37"/>
            <p:cNvCxnSpPr>
              <a:cxnSpLocks noChangeAspect="1"/>
            </p:cNvCxnSpPr>
            <p:nvPr/>
          </p:nvCxnSpPr>
          <p:spPr>
            <a:xfrm flipV="1">
              <a:off x="3829154" y="1933699"/>
              <a:ext cx="1552513" cy="17062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>
              <a:spLocks noChangeAspect="1"/>
            </p:cNvSpPr>
            <p:nvPr/>
          </p:nvSpPr>
          <p:spPr>
            <a:xfrm>
              <a:off x="3980803" y="1611415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/>
            <p:cNvSpPr>
              <a:spLocks noChangeAspect="1"/>
            </p:cNvSpPr>
            <p:nvPr/>
          </p:nvSpPr>
          <p:spPr>
            <a:xfrm>
              <a:off x="4474415" y="1611415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ectangle 40"/>
            <p:cNvSpPr>
              <a:spLocks noChangeAspect="1"/>
            </p:cNvSpPr>
            <p:nvPr/>
          </p:nvSpPr>
          <p:spPr>
            <a:xfrm>
              <a:off x="4968777" y="1612152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2" name="Group 41"/>
            <p:cNvGrpSpPr/>
            <p:nvPr/>
          </p:nvGrpSpPr>
          <p:grpSpPr>
            <a:xfrm>
              <a:off x="4399967" y="1188457"/>
              <a:ext cx="468619" cy="394217"/>
              <a:chOff x="4399967" y="1188457"/>
              <a:chExt cx="468619" cy="394217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45" name="Group 44"/>
          <p:cNvGrpSpPr/>
          <p:nvPr/>
        </p:nvGrpSpPr>
        <p:grpSpPr>
          <a:xfrm>
            <a:off x="1981199" y="5399819"/>
            <a:ext cx="1266670" cy="761370"/>
            <a:chOff x="3166439" y="3350167"/>
            <a:chExt cx="1266670" cy="761370"/>
          </a:xfrm>
        </p:grpSpPr>
        <p:cxnSp>
          <p:nvCxnSpPr>
            <p:cNvPr id="46" name="Straight Connector 45"/>
            <p:cNvCxnSpPr>
              <a:cxnSpLocks noChangeAspect="1"/>
            </p:cNvCxnSpPr>
            <p:nvPr/>
          </p:nvCxnSpPr>
          <p:spPr>
            <a:xfrm flipV="1">
              <a:off x="3166439" y="4097616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3318088" y="3772191"/>
              <a:ext cx="341212" cy="307118"/>
            </a:xfrm>
            <a:prstGeom prst="rect">
              <a:avLst/>
            </a:prstGeom>
            <a:solidFill>
              <a:schemeClr val="accent2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Rectangle 47"/>
            <p:cNvSpPr>
              <a:spLocks noChangeAspect="1"/>
            </p:cNvSpPr>
            <p:nvPr/>
          </p:nvSpPr>
          <p:spPr>
            <a:xfrm>
              <a:off x="3318088" y="3465073"/>
              <a:ext cx="341212" cy="307118"/>
            </a:xfrm>
            <a:prstGeom prst="rect">
              <a:avLst/>
            </a:prstGeom>
            <a:solidFill>
              <a:schemeClr val="accent5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3811700" y="3772191"/>
              <a:ext cx="341212" cy="307118"/>
            </a:xfrm>
            <a:prstGeom prst="rect">
              <a:avLst/>
            </a:prstGeom>
            <a:solidFill>
              <a:schemeClr val="accent6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3764206" y="3350167"/>
              <a:ext cx="468619" cy="394217"/>
              <a:chOff x="4399967" y="1188457"/>
              <a:chExt cx="468619" cy="394217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4399967" y="1188457"/>
                <a:ext cx="468619" cy="344613"/>
              </a:xfrm>
              <a:prstGeom prst="rect">
                <a:avLst/>
              </a:prstGeom>
              <a:noFill/>
              <a:ln w="50800"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4491571" y="1472946"/>
                <a:ext cx="276437" cy="109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9097403" y="5373512"/>
            <a:ext cx="1266670" cy="749837"/>
            <a:chOff x="4791980" y="5658887"/>
            <a:chExt cx="1266670" cy="749837"/>
          </a:xfrm>
        </p:grpSpPr>
        <p:grpSp>
          <p:nvGrpSpPr>
            <p:cNvPr id="53" name="Group 52"/>
            <p:cNvGrpSpPr/>
            <p:nvPr/>
          </p:nvGrpSpPr>
          <p:grpSpPr>
            <a:xfrm>
              <a:off x="4968777" y="5658887"/>
              <a:ext cx="912457" cy="716555"/>
              <a:chOff x="6359337" y="3362754"/>
              <a:chExt cx="912457" cy="716555"/>
            </a:xfrm>
          </p:grpSpPr>
          <p:sp>
            <p:nvSpPr>
              <p:cNvPr id="54" name="Rectangle 53"/>
              <p:cNvSpPr>
                <a:spLocks noChangeAspect="1"/>
              </p:cNvSpPr>
              <p:nvPr/>
            </p:nvSpPr>
            <p:spPr>
              <a:xfrm>
                <a:off x="6359337" y="3772191"/>
                <a:ext cx="341212" cy="307118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5" name="Rectangle 54"/>
              <p:cNvSpPr>
                <a:spLocks noChangeAspect="1"/>
              </p:cNvSpPr>
              <p:nvPr/>
            </p:nvSpPr>
            <p:spPr>
              <a:xfrm>
                <a:off x="6852949" y="3772191"/>
                <a:ext cx="341212" cy="307118"/>
              </a:xfrm>
              <a:prstGeom prst="rect">
                <a:avLst/>
              </a:prstGeom>
              <a:solidFill>
                <a:schemeClr val="accent5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/>
              <p:cNvSpPr>
                <a:spLocks noChangeAspect="1"/>
              </p:cNvSpPr>
              <p:nvPr/>
            </p:nvSpPr>
            <p:spPr>
              <a:xfrm>
                <a:off x="6359337" y="3465073"/>
                <a:ext cx="341212" cy="307118"/>
              </a:xfrm>
              <a:prstGeom prst="rect">
                <a:avLst/>
              </a:prstGeom>
              <a:solidFill>
                <a:schemeClr val="accent6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57" name="Group 56"/>
              <p:cNvGrpSpPr/>
              <p:nvPr/>
            </p:nvGrpSpPr>
            <p:grpSpPr>
              <a:xfrm>
                <a:off x="6803175" y="3362754"/>
                <a:ext cx="468619" cy="394217"/>
                <a:chOff x="4399967" y="1188457"/>
                <a:chExt cx="468619" cy="394217"/>
              </a:xfrm>
            </p:grpSpPr>
            <p:sp>
              <p:nvSpPr>
                <p:cNvPr id="58" name="Rectangle 57"/>
                <p:cNvSpPr/>
                <p:nvPr/>
              </p:nvSpPr>
              <p:spPr>
                <a:xfrm>
                  <a:off x="4399967" y="1188457"/>
                  <a:ext cx="468619" cy="344613"/>
                </a:xfrm>
                <a:prstGeom prst="rect">
                  <a:avLst/>
                </a:prstGeom>
                <a:noFill/>
                <a:ln w="50800">
                  <a:solidFill>
                    <a:schemeClr val="accent4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59" name="Rectangle 58"/>
                <p:cNvSpPr/>
                <p:nvPr/>
              </p:nvSpPr>
              <p:spPr>
                <a:xfrm>
                  <a:off x="4491571" y="1472946"/>
                  <a:ext cx="276437" cy="109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  <p:cxnSp>
          <p:nvCxnSpPr>
            <p:cNvPr id="68" name="Straight Connector 67"/>
            <p:cNvCxnSpPr>
              <a:cxnSpLocks noChangeAspect="1"/>
            </p:cNvCxnSpPr>
            <p:nvPr/>
          </p:nvCxnSpPr>
          <p:spPr>
            <a:xfrm flipV="1">
              <a:off x="4791980" y="6394803"/>
              <a:ext cx="1266670" cy="13921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0" name="Straight Arrow Connector 69"/>
          <p:cNvCxnSpPr/>
          <p:nvPr/>
        </p:nvCxnSpPr>
        <p:spPr>
          <a:xfrm flipH="1" flipV="1">
            <a:off x="3247869" y="5692078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flipH="1" flipV="1">
            <a:off x="5007229" y="5679378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3" name="Straight Arrow Connector 82"/>
          <p:cNvCxnSpPr/>
          <p:nvPr/>
        </p:nvCxnSpPr>
        <p:spPr>
          <a:xfrm flipH="1" flipV="1">
            <a:off x="6870187" y="5692078"/>
            <a:ext cx="593540" cy="8637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/>
          <p:cNvCxnSpPr/>
          <p:nvPr/>
        </p:nvCxnSpPr>
        <p:spPr>
          <a:xfrm flipH="1">
            <a:off x="8917350" y="5729628"/>
            <a:ext cx="311256" cy="0"/>
          </a:xfrm>
          <a:prstGeom prst="straightConnector1">
            <a:avLst/>
          </a:prstGeom>
          <a:ln w="12700"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itle 4">
            <a:extLst>
              <a:ext uri="{FF2B5EF4-FFF2-40B4-BE49-F238E27FC236}">
                <a16:creationId xmlns:a16="http://schemas.microsoft.com/office/drawing/2014/main" id="{19FDD100-9AF3-1A44-BE15-F4603B438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Matching Operators</a:t>
            </a:r>
          </a:p>
        </p:txBody>
      </p:sp>
    </p:spTree>
    <p:extLst>
      <p:ext uri="{BB962C8B-B14F-4D97-AF65-F5344CB8AC3E}">
        <p14:creationId xmlns:p14="http://schemas.microsoft.com/office/powerpoint/2010/main" val="12331908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51FDF-E0EE-BC0F-262D-0ABA1CCBF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06FCC-3E13-AB7E-FFDC-E126DEF3A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EAA7B7-1C2A-2EBF-9559-375DD79724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851243" cy="1500187"/>
          </a:xfrm>
        </p:spPr>
        <p:txBody>
          <a:bodyPr/>
          <a:lstStyle/>
          <a:p>
            <a:r>
              <a:rPr lang="en-US" sz="4800" dirty="0">
                <a:solidFill>
                  <a:schemeClr val="accent1"/>
                </a:solidFill>
              </a:rPr>
              <a:t>Classical Planning Representation</a:t>
            </a:r>
          </a:p>
          <a:p>
            <a:r>
              <a:rPr lang="en-US" sz="4800" dirty="0">
                <a:solidFill>
                  <a:schemeClr val="accent1"/>
                </a:solidFill>
              </a:rPr>
              <a:t>PDDL</a:t>
            </a:r>
          </a:p>
        </p:txBody>
      </p:sp>
    </p:spTree>
    <p:extLst>
      <p:ext uri="{BB962C8B-B14F-4D97-AF65-F5344CB8AC3E}">
        <p14:creationId xmlns:p14="http://schemas.microsoft.com/office/powerpoint/2010/main" val="25415153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476E8-0C47-DA34-51B1-C04F862076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7452FA-A2EA-52E5-79FF-FDE92DED72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of the following go into the PDDL problem file (rather than the domain file)?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Objects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Start state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Predicates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Actions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Goal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None of the above</a:t>
            </a:r>
          </a:p>
          <a:p>
            <a:pPr marL="514350" indent="-514350">
              <a:buFont typeface="+mj-lt"/>
              <a:buAutoNum type="alphaUcPeriod"/>
            </a:pPr>
            <a:endParaRPr lang="en-US" dirty="0">
              <a:solidFill>
                <a:schemeClr val="tx1"/>
              </a:solidFill>
            </a:endParaRPr>
          </a:p>
          <a:p>
            <a:pPr marL="514350" indent="-514350">
              <a:buFont typeface="+mj-lt"/>
              <a:buAutoNum type="alphaU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68424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BDC696-80D3-987A-4782-F6C18D081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PDDL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5B9FED-C086-A37E-28E1-0A7076EFAE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Domain file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Problem file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D3F204-70D1-EA37-4302-961FB87DBDE6}"/>
              </a:ext>
            </a:extLst>
          </p:cNvPr>
          <p:cNvSpPr txBox="1"/>
          <p:nvPr/>
        </p:nvSpPr>
        <p:spPr>
          <a:xfrm>
            <a:off x="715163" y="1571075"/>
            <a:ext cx="10761674" cy="255454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(define (domain </a:t>
            </a:r>
            <a:r>
              <a:rPr lang="en-US" sz="2000" b="0" i="0" u="none" strike="noStrike" baseline="0" dirty="0" err="1">
                <a:latin typeface="Consolas" panose="020B0609020204030204" pitchFamily="49" charset="0"/>
              </a:rPr>
              <a:t>blocksworld</a:t>
            </a:r>
            <a:r>
              <a:rPr lang="en-US" sz="2000" b="0" i="0" u="none" strike="noStrike" baseline="0" dirty="0">
                <a:latin typeface="Consolas" panose="020B0609020204030204" pitchFamily="49" charset="0"/>
              </a:rPr>
              <a:t>)</a:t>
            </a:r>
          </a:p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  (:requirements :strips)</a:t>
            </a:r>
          </a:p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  (:predicates (on ?x ?y) (</a:t>
            </a:r>
            <a:r>
              <a:rPr lang="en-US" sz="2000" b="0" i="0" u="none" strike="noStrike" baseline="0" dirty="0" err="1">
                <a:latin typeface="Consolas" panose="020B0609020204030204" pitchFamily="49" charset="0"/>
              </a:rPr>
              <a:t>onTable</a:t>
            </a:r>
            <a:r>
              <a:rPr lang="en-US" sz="2000" b="0" i="0" u="none" strike="noStrike" baseline="0" dirty="0">
                <a:latin typeface="Consolas" panose="020B0609020204030204" pitchFamily="49" charset="0"/>
              </a:rPr>
              <a:t> ?x) (clear ?x) (holding ?x) (</a:t>
            </a:r>
            <a:r>
              <a:rPr lang="en-US" sz="2000" b="0" i="0" u="none" strike="noStrike" baseline="0" dirty="0" err="1">
                <a:latin typeface="Consolas" panose="020B0609020204030204" pitchFamily="49" charset="0"/>
              </a:rPr>
              <a:t>handEmpty</a:t>
            </a:r>
            <a:r>
              <a:rPr lang="en-US" sz="2000" b="0" i="0" u="none" strike="noStrike" baseline="0" dirty="0">
                <a:latin typeface="Consolas" panose="020B0609020204030204" pitchFamily="49" charset="0"/>
              </a:rPr>
              <a:t>))</a:t>
            </a:r>
          </a:p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  (:action stack</a:t>
            </a:r>
          </a:p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    :parameters (?x ?y)</a:t>
            </a:r>
          </a:p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    :precondition (and (holding ?x) (clear ?y))</a:t>
            </a:r>
          </a:p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    :effect (and (on ?x ?y) (clear ?x) (</a:t>
            </a:r>
            <a:r>
              <a:rPr lang="en-US" sz="2000" b="0" i="0" u="none" strike="noStrike" baseline="0" dirty="0" err="1">
                <a:latin typeface="Consolas" panose="020B0609020204030204" pitchFamily="49" charset="0"/>
              </a:rPr>
              <a:t>handEmpty</a:t>
            </a:r>
            <a:r>
              <a:rPr lang="en-US" sz="2000" b="0" i="0" u="none" strike="noStrike" baseline="0" dirty="0">
                <a:latin typeface="Consolas" panose="020B0609020204030204" pitchFamily="49" charset="0"/>
              </a:rPr>
              <a:t>)</a:t>
            </a:r>
          </a:p>
          <a:p>
            <a:pPr algn="l"/>
            <a:r>
              <a:rPr lang="en-US" sz="2000" b="0" i="0" u="none" strike="noStrike" baseline="0" dirty="0">
                <a:latin typeface="Consolas" panose="020B0609020204030204" pitchFamily="49" charset="0"/>
              </a:rPr>
              <a:t>            (not (holding ?x)) (not (clear ?y)))))</a:t>
            </a:r>
            <a:endParaRPr lang="en-US" sz="3600" dirty="0">
              <a:latin typeface="Consolas" panose="020B0609020204030204" pitchFamily="49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2A02D5-C38A-125D-78B0-BC44C3A60645}"/>
              </a:ext>
            </a:extLst>
          </p:cNvPr>
          <p:cNvSpPr txBox="1"/>
          <p:nvPr/>
        </p:nvSpPr>
        <p:spPr>
          <a:xfrm>
            <a:off x="715163" y="4701752"/>
            <a:ext cx="10761674" cy="163121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</a:rPr>
              <a:t>(define (problem bw-3blocks)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  (:domain </a:t>
            </a:r>
            <a:r>
              <a:rPr lang="en-US" sz="2000" dirty="0" err="1">
                <a:latin typeface="Consolas" panose="020B0609020204030204" pitchFamily="49" charset="0"/>
              </a:rPr>
              <a:t>blocksworld</a:t>
            </a:r>
            <a:r>
              <a:rPr lang="en-US" sz="2000" dirty="0">
                <a:latin typeface="Consolas" panose="020B0609020204030204" pitchFamily="49" charset="0"/>
              </a:rPr>
              <a:t>)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  (:objects a b c)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  (:</a:t>
            </a:r>
            <a:r>
              <a:rPr lang="en-US" sz="2000" dirty="0" err="1">
                <a:latin typeface="Consolas" panose="020B0609020204030204" pitchFamily="49" charset="0"/>
              </a:rPr>
              <a:t>init</a:t>
            </a:r>
            <a:r>
              <a:rPr lang="en-US" sz="2000" dirty="0">
                <a:latin typeface="Consolas" panose="020B0609020204030204" pitchFamily="49" charset="0"/>
              </a:rPr>
              <a:t> (on c a) (</a:t>
            </a:r>
            <a:r>
              <a:rPr lang="en-US" sz="2000" dirty="0" err="1">
                <a:latin typeface="Consolas" panose="020B0609020204030204" pitchFamily="49" charset="0"/>
              </a:rPr>
              <a:t>onTable</a:t>
            </a:r>
            <a:r>
              <a:rPr lang="en-US" sz="2000" dirty="0">
                <a:latin typeface="Consolas" panose="020B0609020204030204" pitchFamily="49" charset="0"/>
              </a:rPr>
              <a:t> a) (</a:t>
            </a:r>
            <a:r>
              <a:rPr lang="en-US" sz="2000" dirty="0" err="1">
                <a:latin typeface="Consolas" panose="020B0609020204030204" pitchFamily="49" charset="0"/>
              </a:rPr>
              <a:t>onTable</a:t>
            </a:r>
            <a:r>
              <a:rPr lang="en-US" sz="2000" dirty="0">
                <a:latin typeface="Consolas" panose="020B0609020204030204" pitchFamily="49" charset="0"/>
              </a:rPr>
              <a:t> b) (clear c) (clear b) (</a:t>
            </a:r>
            <a:r>
              <a:rPr lang="en-US" sz="2000" dirty="0" err="1">
                <a:latin typeface="Consolas" panose="020B0609020204030204" pitchFamily="49" charset="0"/>
              </a:rPr>
              <a:t>handEmpty</a:t>
            </a:r>
            <a:r>
              <a:rPr lang="en-US" sz="2000" dirty="0">
                <a:latin typeface="Consolas" panose="020B0609020204030204" pitchFamily="49" charset="0"/>
              </a:rPr>
              <a:t>))</a:t>
            </a:r>
          </a:p>
          <a:p>
            <a:r>
              <a:rPr lang="en-US" sz="2000" dirty="0">
                <a:latin typeface="Consolas" panose="020B0609020204030204" pitchFamily="49" charset="0"/>
              </a:rPr>
              <a:t>  (:goal (and (on a b) (on b c))))</a:t>
            </a:r>
          </a:p>
        </p:txBody>
      </p:sp>
    </p:spTree>
    <p:extLst>
      <p:ext uri="{BB962C8B-B14F-4D97-AF65-F5344CB8AC3E}">
        <p14:creationId xmlns:p14="http://schemas.microsoft.com/office/powerpoint/2010/main" val="20494329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A0786-1252-FE44-7B7E-20B14D7F5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Solivng</a:t>
            </a:r>
            <a:r>
              <a:rPr lang="en-US" dirty="0"/>
              <a:t> Planning Problems</a:t>
            </a:r>
            <a:br>
              <a:rPr lang="en-US" dirty="0"/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State-space Search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872228-2909-00D1-9AB3-329BCC5408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608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63AB-C09E-3B42-9629-7E572931D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8" y="367131"/>
            <a:ext cx="11639902" cy="627812"/>
          </a:xfrm>
        </p:spPr>
        <p:txBody>
          <a:bodyPr/>
          <a:lstStyle/>
          <a:p>
            <a:r>
              <a:rPr lang="en-US" dirty="0"/>
              <a:t>Search with a State Space Graph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8AC86E-5202-7B40-8A41-338A922F8D5F}"/>
              </a:ext>
            </a:extLst>
          </p:cNvPr>
          <p:cNvSpPr/>
          <p:nvPr/>
        </p:nvSpPr>
        <p:spPr>
          <a:xfrm>
            <a:off x="2785727" y="2365938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AD65595-AAD1-1D47-98EE-B252A82F9672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5353155" y="193369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27C8FE6C-6C82-1940-9AB5-7ABEE943BDC6}"/>
              </a:ext>
            </a:extLst>
          </p:cNvPr>
          <p:cNvSpPr>
            <a:spLocks noChangeAspect="1"/>
          </p:cNvSpPr>
          <p:nvPr/>
        </p:nvSpPr>
        <p:spPr>
          <a:xfrm>
            <a:off x="5504803" y="161141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F978FE-9DC6-5E41-88C7-DE4793E0E699}"/>
              </a:ext>
            </a:extLst>
          </p:cNvPr>
          <p:cNvSpPr>
            <a:spLocks noChangeAspect="1"/>
          </p:cNvSpPr>
          <p:nvPr/>
        </p:nvSpPr>
        <p:spPr>
          <a:xfrm>
            <a:off x="5998415" y="161141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8C1241C-DB37-8347-B848-8B4C7D499191}"/>
              </a:ext>
            </a:extLst>
          </p:cNvPr>
          <p:cNvSpPr>
            <a:spLocks noChangeAspect="1"/>
          </p:cNvSpPr>
          <p:nvPr/>
        </p:nvSpPr>
        <p:spPr>
          <a:xfrm>
            <a:off x="6492777" y="161215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7A5224A-910C-DE4E-962A-66E1DFAA0B0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2697784" y="2918349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13C3665B-46B2-FE4C-A39E-C97FC9147358}"/>
              </a:ext>
            </a:extLst>
          </p:cNvPr>
          <p:cNvSpPr>
            <a:spLocks noChangeAspect="1"/>
          </p:cNvSpPr>
          <p:nvPr/>
        </p:nvSpPr>
        <p:spPr>
          <a:xfrm>
            <a:off x="2849432" y="244440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568799-4713-CA42-A931-9C82DD9E3809}"/>
              </a:ext>
            </a:extLst>
          </p:cNvPr>
          <p:cNvSpPr>
            <a:spLocks noChangeAspect="1"/>
          </p:cNvSpPr>
          <p:nvPr/>
        </p:nvSpPr>
        <p:spPr>
          <a:xfrm>
            <a:off x="3343044" y="259606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262715D-37D7-4442-9B26-7A7D37D42DFC}"/>
              </a:ext>
            </a:extLst>
          </p:cNvPr>
          <p:cNvSpPr>
            <a:spLocks noChangeAspect="1"/>
          </p:cNvSpPr>
          <p:nvPr/>
        </p:nvSpPr>
        <p:spPr>
          <a:xfrm>
            <a:off x="3837406" y="2596802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7D57CFB-0F0E-9D43-A808-63D1FB2241D6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5341347" y="2915717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92F029DE-A50D-0C44-812E-9C0B6965F1D1}"/>
              </a:ext>
            </a:extLst>
          </p:cNvPr>
          <p:cNvSpPr>
            <a:spLocks noChangeAspect="1"/>
          </p:cNvSpPr>
          <p:nvPr/>
        </p:nvSpPr>
        <p:spPr>
          <a:xfrm>
            <a:off x="5492995" y="259343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A862B4E-C872-B441-9BF8-EFA2C5ED2C6D}"/>
              </a:ext>
            </a:extLst>
          </p:cNvPr>
          <p:cNvSpPr>
            <a:spLocks noChangeAspect="1"/>
          </p:cNvSpPr>
          <p:nvPr/>
        </p:nvSpPr>
        <p:spPr>
          <a:xfrm>
            <a:off x="6480969" y="25941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3881072-88A4-C541-95CA-5E2B152649B4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882229" y="29190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BD7D10C-29D1-ED40-AFAF-05C46061FB43}"/>
              </a:ext>
            </a:extLst>
          </p:cNvPr>
          <p:cNvSpPr>
            <a:spLocks noChangeAspect="1"/>
          </p:cNvSpPr>
          <p:nvPr/>
        </p:nvSpPr>
        <p:spPr>
          <a:xfrm>
            <a:off x="8033877" y="25968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1C54854-D653-6544-8B84-B4B82AAEB133}"/>
              </a:ext>
            </a:extLst>
          </p:cNvPr>
          <p:cNvSpPr>
            <a:spLocks noChangeAspect="1"/>
          </p:cNvSpPr>
          <p:nvPr/>
        </p:nvSpPr>
        <p:spPr>
          <a:xfrm>
            <a:off x="8527489" y="2596802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2D950B-1897-084E-BB00-D047F6D4CA5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734410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2865096-410D-B348-A658-17763963CE80}"/>
              </a:ext>
            </a:extLst>
          </p:cNvPr>
          <p:cNvSpPr>
            <a:spLocks noChangeAspect="1"/>
          </p:cNvSpPr>
          <p:nvPr/>
        </p:nvSpPr>
        <p:spPr>
          <a:xfrm>
            <a:off x="1886059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EF9C870-F1C1-AB4D-AA02-2B304F39BDE7}"/>
              </a:ext>
            </a:extLst>
          </p:cNvPr>
          <p:cNvSpPr>
            <a:spLocks noChangeAspect="1"/>
          </p:cNvSpPr>
          <p:nvPr/>
        </p:nvSpPr>
        <p:spPr>
          <a:xfrm>
            <a:off x="188605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B45C117-C151-3F4F-8183-80D0456315B3}"/>
              </a:ext>
            </a:extLst>
          </p:cNvPr>
          <p:cNvSpPr>
            <a:spLocks noChangeAspect="1"/>
          </p:cNvSpPr>
          <p:nvPr/>
        </p:nvSpPr>
        <p:spPr>
          <a:xfrm>
            <a:off x="2399766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E64D6E5-DD5A-F349-9D68-6D7D31A93DF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737052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1A9FDAA-16AF-D141-BBD0-67707E3E6553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1737052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F2467E6-E29B-164E-BD94-1198B1DDA773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3206955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33075D88-26C8-4641-902B-BBBF20DB76A5}"/>
              </a:ext>
            </a:extLst>
          </p:cNvPr>
          <p:cNvSpPr>
            <a:spLocks noChangeAspect="1"/>
          </p:cNvSpPr>
          <p:nvPr/>
        </p:nvSpPr>
        <p:spPr>
          <a:xfrm>
            <a:off x="3856362" y="346507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06E241-6A52-DA4E-9946-A10CA573D90F}"/>
              </a:ext>
            </a:extLst>
          </p:cNvPr>
          <p:cNvSpPr>
            <a:spLocks noChangeAspect="1"/>
          </p:cNvSpPr>
          <p:nvPr/>
        </p:nvSpPr>
        <p:spPr>
          <a:xfrm>
            <a:off x="3361246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672AAB1-3B69-6845-AAF5-F3567680BE2F}"/>
              </a:ext>
            </a:extLst>
          </p:cNvPr>
          <p:cNvSpPr>
            <a:spLocks noChangeAspect="1"/>
          </p:cNvSpPr>
          <p:nvPr/>
        </p:nvSpPr>
        <p:spPr>
          <a:xfrm>
            <a:off x="3856362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D6E9145E-351D-FA4A-95EC-483DE1740239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3209597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FFC265F0-3760-3A4D-8F21-084C16955CB1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3209597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A27A21AF-8E30-4D42-B2C3-BD7666784400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690439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FC8A9A95-607B-2843-AF03-CA899EEE4F13}"/>
              </a:ext>
            </a:extLst>
          </p:cNvPr>
          <p:cNvSpPr>
            <a:spLocks noChangeAspect="1"/>
          </p:cNvSpPr>
          <p:nvPr/>
        </p:nvSpPr>
        <p:spPr>
          <a:xfrm>
            <a:off x="4842088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C0D0EBE-95E9-A046-A038-488F77D20BB5}"/>
              </a:ext>
            </a:extLst>
          </p:cNvPr>
          <p:cNvSpPr>
            <a:spLocks noChangeAspect="1"/>
          </p:cNvSpPr>
          <p:nvPr/>
        </p:nvSpPr>
        <p:spPr>
          <a:xfrm>
            <a:off x="484208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0785C58-2A0E-8F4E-BFDE-9288641910FA}"/>
              </a:ext>
            </a:extLst>
          </p:cNvPr>
          <p:cNvSpPr>
            <a:spLocks noChangeAspect="1"/>
          </p:cNvSpPr>
          <p:nvPr/>
        </p:nvSpPr>
        <p:spPr>
          <a:xfrm>
            <a:off x="5335700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F1D5F95-ABE0-8C49-A81D-F953F38C5BFA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693081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A3B96A8-30D2-B246-AEBF-C22FEDE33277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693081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4E3D8B8-95DE-3549-8277-5BE8EFBAEDDC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6240187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5A059072-E629-5C44-B713-4360556589E1}"/>
              </a:ext>
            </a:extLst>
          </p:cNvPr>
          <p:cNvSpPr>
            <a:spLocks noChangeAspect="1"/>
          </p:cNvSpPr>
          <p:nvPr/>
        </p:nvSpPr>
        <p:spPr>
          <a:xfrm>
            <a:off x="6391836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92AAC2C-06F4-AB47-85F8-E52FB7C73FDF}"/>
              </a:ext>
            </a:extLst>
          </p:cNvPr>
          <p:cNvSpPr>
            <a:spLocks noChangeAspect="1"/>
          </p:cNvSpPr>
          <p:nvPr/>
        </p:nvSpPr>
        <p:spPr>
          <a:xfrm>
            <a:off x="6885448" y="34650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44F0244-E62D-9847-85AE-502EC4FB45CA}"/>
              </a:ext>
            </a:extLst>
          </p:cNvPr>
          <p:cNvSpPr>
            <a:spLocks noChangeAspect="1"/>
          </p:cNvSpPr>
          <p:nvPr/>
        </p:nvSpPr>
        <p:spPr>
          <a:xfrm>
            <a:off x="6885448" y="377219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E08D8504-A711-234C-BBE6-978D129637CD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6242829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43A7977-AF0B-E943-9764-300EE5E3A39A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6242829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3580C5DB-E226-D54F-ADD8-261B7039D167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731688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723F9F22-48E6-E646-BBD5-7444ADD2B90D}"/>
              </a:ext>
            </a:extLst>
          </p:cNvPr>
          <p:cNvSpPr>
            <a:spLocks noChangeAspect="1"/>
          </p:cNvSpPr>
          <p:nvPr/>
        </p:nvSpPr>
        <p:spPr>
          <a:xfrm>
            <a:off x="7883337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8DC9CF5-4DFB-434E-8CEA-E851811EC162}"/>
              </a:ext>
            </a:extLst>
          </p:cNvPr>
          <p:cNvSpPr>
            <a:spLocks noChangeAspect="1"/>
          </p:cNvSpPr>
          <p:nvPr/>
        </p:nvSpPr>
        <p:spPr>
          <a:xfrm>
            <a:off x="8376949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58C30777-5A32-B74A-9DB5-9515BF39D3EA}"/>
              </a:ext>
            </a:extLst>
          </p:cNvPr>
          <p:cNvSpPr>
            <a:spLocks noChangeAspect="1"/>
          </p:cNvSpPr>
          <p:nvPr/>
        </p:nvSpPr>
        <p:spPr>
          <a:xfrm>
            <a:off x="7883337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7690969-4180-2347-9D5C-81336FB18313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734330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C398D9B4-4088-F342-99B3-01F1D829FA43}"/>
              </a:ext>
            </a:extLst>
          </p:cNvPr>
          <p:cNvSpPr>
            <a:spLocks noChangeAspect="1"/>
          </p:cNvSpPr>
          <p:nvPr/>
        </p:nvSpPr>
        <p:spPr>
          <a:xfrm>
            <a:off x="7885979" y="502414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6F8C063-86C0-3D44-B132-50E4662CEB9C}"/>
              </a:ext>
            </a:extLst>
          </p:cNvPr>
          <p:cNvSpPr>
            <a:spLocks noChangeAspect="1"/>
          </p:cNvSpPr>
          <p:nvPr/>
        </p:nvSpPr>
        <p:spPr>
          <a:xfrm>
            <a:off x="7885979" y="471471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5C35646-3211-3D4A-96B5-4B5D8C73DD9B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734330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>
            <a:extLst>
              <a:ext uri="{FF2B5EF4-FFF2-40B4-BE49-F238E27FC236}">
                <a16:creationId xmlns:a16="http://schemas.microsoft.com/office/drawing/2014/main" id="{178BC9F7-B329-0643-869C-5AEC888C5447}"/>
              </a:ext>
            </a:extLst>
          </p:cNvPr>
          <p:cNvSpPr>
            <a:spLocks noChangeAspect="1"/>
          </p:cNvSpPr>
          <p:nvPr/>
        </p:nvSpPr>
        <p:spPr>
          <a:xfrm>
            <a:off x="7885979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BBCD09F-C55F-2E42-8797-5833E7DDC8C4}"/>
              </a:ext>
            </a:extLst>
          </p:cNvPr>
          <p:cNvSpPr>
            <a:spLocks noChangeAspect="1"/>
          </p:cNvSpPr>
          <p:nvPr/>
        </p:nvSpPr>
        <p:spPr>
          <a:xfrm>
            <a:off x="7885979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64AD323-E6A7-FC4F-BF66-BF24A4E34933}"/>
              </a:ext>
            </a:extLst>
          </p:cNvPr>
          <p:cNvSpPr>
            <a:spLocks noChangeAspect="1"/>
          </p:cNvSpPr>
          <p:nvPr/>
        </p:nvSpPr>
        <p:spPr>
          <a:xfrm>
            <a:off x="7885979" y="6158876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B28D8CAC-3AA2-324F-8649-CE4EDAFEFB32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9158304" y="409761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C02D4258-5E24-4545-84F5-93C4D8DCA408}"/>
              </a:ext>
            </a:extLst>
          </p:cNvPr>
          <p:cNvSpPr>
            <a:spLocks noChangeAspect="1"/>
          </p:cNvSpPr>
          <p:nvPr/>
        </p:nvSpPr>
        <p:spPr>
          <a:xfrm>
            <a:off x="9309953" y="377219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308105F-E660-454A-BA39-9BD7092EBADF}"/>
              </a:ext>
            </a:extLst>
          </p:cNvPr>
          <p:cNvSpPr>
            <a:spLocks noChangeAspect="1"/>
          </p:cNvSpPr>
          <p:nvPr/>
        </p:nvSpPr>
        <p:spPr>
          <a:xfrm>
            <a:off x="9803565" y="377219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B46922A-B00D-D24F-9099-7BDC9F089878}"/>
              </a:ext>
            </a:extLst>
          </p:cNvPr>
          <p:cNvSpPr>
            <a:spLocks noChangeAspect="1"/>
          </p:cNvSpPr>
          <p:nvPr/>
        </p:nvSpPr>
        <p:spPr>
          <a:xfrm>
            <a:off x="9803565" y="346507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D9091B7-18B1-254B-B78E-F47896037E8F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9160946" y="5349571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>
            <a:extLst>
              <a:ext uri="{FF2B5EF4-FFF2-40B4-BE49-F238E27FC236}">
                <a16:creationId xmlns:a16="http://schemas.microsoft.com/office/drawing/2014/main" id="{D7947AA7-A45D-DC4D-A9DE-C78F5EAE24A3}"/>
              </a:ext>
            </a:extLst>
          </p:cNvPr>
          <p:cNvSpPr>
            <a:spLocks noChangeAspect="1"/>
          </p:cNvSpPr>
          <p:nvPr/>
        </p:nvSpPr>
        <p:spPr>
          <a:xfrm>
            <a:off x="9806207" y="502414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237083AE-F601-5D49-9C2F-087DE62E354F}"/>
              </a:ext>
            </a:extLst>
          </p:cNvPr>
          <p:cNvSpPr>
            <a:spLocks noChangeAspect="1"/>
          </p:cNvSpPr>
          <p:nvPr/>
        </p:nvSpPr>
        <p:spPr>
          <a:xfrm>
            <a:off x="9806207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B2123C1-69B5-7D46-ACC4-678EAA265A68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9160946" y="6772147"/>
            <a:ext cx="1266670" cy="139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ectangle 61">
            <a:extLst>
              <a:ext uri="{FF2B5EF4-FFF2-40B4-BE49-F238E27FC236}">
                <a16:creationId xmlns:a16="http://schemas.microsoft.com/office/drawing/2014/main" id="{3000D615-A804-C74F-87A8-0A0FEB1B5481}"/>
              </a:ext>
            </a:extLst>
          </p:cNvPr>
          <p:cNvSpPr>
            <a:spLocks noChangeAspect="1"/>
          </p:cNvSpPr>
          <p:nvPr/>
        </p:nvSpPr>
        <p:spPr>
          <a:xfrm>
            <a:off x="9806207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FD2CB9D2-EDF0-4E46-AB74-EB39D6DD68C7}"/>
              </a:ext>
            </a:extLst>
          </p:cNvPr>
          <p:cNvSpPr>
            <a:spLocks noChangeAspect="1"/>
          </p:cNvSpPr>
          <p:nvPr/>
        </p:nvSpPr>
        <p:spPr>
          <a:xfrm>
            <a:off x="9806207" y="644672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B7050CD5-731E-CC40-B78C-254D4AAB3668}"/>
              </a:ext>
            </a:extLst>
          </p:cNvPr>
          <p:cNvSpPr>
            <a:spLocks noChangeAspect="1"/>
          </p:cNvSpPr>
          <p:nvPr/>
        </p:nvSpPr>
        <p:spPr>
          <a:xfrm>
            <a:off x="9806207" y="6139603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A177F747-C7EB-CD44-822F-38A568E7D969}"/>
              </a:ext>
            </a:extLst>
          </p:cNvPr>
          <p:cNvSpPr>
            <a:spLocks noChangeAspect="1"/>
          </p:cNvSpPr>
          <p:nvPr/>
        </p:nvSpPr>
        <p:spPr>
          <a:xfrm>
            <a:off x="1886059" y="474925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C30D0822-8805-7C42-8418-9126F9EB5796}"/>
              </a:ext>
            </a:extLst>
          </p:cNvPr>
          <p:cNvSpPr>
            <a:spLocks noChangeAspect="1"/>
          </p:cNvSpPr>
          <p:nvPr/>
        </p:nvSpPr>
        <p:spPr>
          <a:xfrm>
            <a:off x="1886059" y="505637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7DFBDE02-A699-714F-BC1C-71406A3E93B6}"/>
              </a:ext>
            </a:extLst>
          </p:cNvPr>
          <p:cNvSpPr>
            <a:spLocks noChangeAspect="1"/>
          </p:cNvSpPr>
          <p:nvPr/>
        </p:nvSpPr>
        <p:spPr>
          <a:xfrm>
            <a:off x="1886059" y="617183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01F08FA1-B3BF-044E-BF1E-E5FE42414E09}"/>
              </a:ext>
            </a:extLst>
          </p:cNvPr>
          <p:cNvSpPr>
            <a:spLocks noChangeAspect="1"/>
          </p:cNvSpPr>
          <p:nvPr/>
        </p:nvSpPr>
        <p:spPr>
          <a:xfrm>
            <a:off x="1886059" y="6478949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5BA998A-3F8F-574F-918B-1586313E0357}"/>
              </a:ext>
            </a:extLst>
          </p:cNvPr>
          <p:cNvSpPr>
            <a:spLocks noChangeAspect="1"/>
          </p:cNvSpPr>
          <p:nvPr/>
        </p:nvSpPr>
        <p:spPr>
          <a:xfrm>
            <a:off x="1889840" y="585175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A519A046-D0B3-E94A-B480-FFD0F31735E1}"/>
              </a:ext>
            </a:extLst>
          </p:cNvPr>
          <p:cNvSpPr>
            <a:spLocks noChangeAspect="1"/>
          </p:cNvSpPr>
          <p:nvPr/>
        </p:nvSpPr>
        <p:spPr>
          <a:xfrm>
            <a:off x="3856362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9F976FAF-EF86-2A46-88F4-5103302DC054}"/>
              </a:ext>
            </a:extLst>
          </p:cNvPr>
          <p:cNvSpPr>
            <a:spLocks noChangeAspect="1"/>
          </p:cNvSpPr>
          <p:nvPr/>
        </p:nvSpPr>
        <p:spPr>
          <a:xfrm>
            <a:off x="3856362" y="502414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F4281BC0-C7DD-8243-856B-A713CB50CEE0}"/>
              </a:ext>
            </a:extLst>
          </p:cNvPr>
          <p:cNvSpPr>
            <a:spLocks noChangeAspect="1"/>
          </p:cNvSpPr>
          <p:nvPr/>
        </p:nvSpPr>
        <p:spPr>
          <a:xfrm>
            <a:off x="3856362" y="6139603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8D284F9D-102F-9E48-9311-42BD56F89007}"/>
              </a:ext>
            </a:extLst>
          </p:cNvPr>
          <p:cNvSpPr>
            <a:spLocks noChangeAspect="1"/>
          </p:cNvSpPr>
          <p:nvPr/>
        </p:nvSpPr>
        <p:spPr>
          <a:xfrm>
            <a:off x="3856362" y="5832485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AF9D85F3-FEF4-914A-85E7-A61B3F9668DB}"/>
              </a:ext>
            </a:extLst>
          </p:cNvPr>
          <p:cNvSpPr>
            <a:spLocks noChangeAspect="1"/>
          </p:cNvSpPr>
          <p:nvPr/>
        </p:nvSpPr>
        <p:spPr>
          <a:xfrm>
            <a:off x="3856362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A38C542-1426-E24F-B7DD-B71231700EEC}"/>
              </a:ext>
            </a:extLst>
          </p:cNvPr>
          <p:cNvSpPr>
            <a:spLocks noChangeAspect="1"/>
          </p:cNvSpPr>
          <p:nvPr/>
        </p:nvSpPr>
        <p:spPr>
          <a:xfrm>
            <a:off x="4842088" y="5021828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C7484109-33B0-B24F-87E2-DEE15A2E2FB2}"/>
              </a:ext>
            </a:extLst>
          </p:cNvPr>
          <p:cNvSpPr>
            <a:spLocks noChangeAspect="1"/>
          </p:cNvSpPr>
          <p:nvPr/>
        </p:nvSpPr>
        <p:spPr>
          <a:xfrm>
            <a:off x="484208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ED7EF107-5584-E34B-90F3-4EF461E6F1B5}"/>
              </a:ext>
            </a:extLst>
          </p:cNvPr>
          <p:cNvSpPr>
            <a:spLocks noChangeAspect="1"/>
          </p:cNvSpPr>
          <p:nvPr/>
        </p:nvSpPr>
        <p:spPr>
          <a:xfrm>
            <a:off x="6885448" y="471471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00C80C27-F7AC-5943-9503-430191349196}"/>
              </a:ext>
            </a:extLst>
          </p:cNvPr>
          <p:cNvSpPr>
            <a:spLocks noChangeAspect="1"/>
          </p:cNvSpPr>
          <p:nvPr/>
        </p:nvSpPr>
        <p:spPr>
          <a:xfrm>
            <a:off x="6885448" y="5021828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8A91FD5E-6A17-9741-9D40-2394CEDDC1FB}"/>
              </a:ext>
            </a:extLst>
          </p:cNvPr>
          <p:cNvSpPr>
            <a:spLocks noChangeAspect="1"/>
          </p:cNvSpPr>
          <p:nvPr/>
        </p:nvSpPr>
        <p:spPr>
          <a:xfrm>
            <a:off x="4842088" y="644672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67118B3C-3259-3046-9D7D-28BACA4AA09B}"/>
              </a:ext>
            </a:extLst>
          </p:cNvPr>
          <p:cNvSpPr>
            <a:spLocks noChangeAspect="1"/>
          </p:cNvSpPr>
          <p:nvPr/>
        </p:nvSpPr>
        <p:spPr>
          <a:xfrm>
            <a:off x="484208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7D19B740-D98C-5241-A2F3-3AC46B51EECF}"/>
              </a:ext>
            </a:extLst>
          </p:cNvPr>
          <p:cNvSpPr>
            <a:spLocks noChangeAspect="1"/>
          </p:cNvSpPr>
          <p:nvPr/>
        </p:nvSpPr>
        <p:spPr>
          <a:xfrm>
            <a:off x="4842088" y="5832485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DB43EBF-BE9C-A542-A302-7C2FA39A59F2}"/>
              </a:ext>
            </a:extLst>
          </p:cNvPr>
          <p:cNvSpPr>
            <a:spLocks noChangeAspect="1"/>
          </p:cNvSpPr>
          <p:nvPr/>
        </p:nvSpPr>
        <p:spPr>
          <a:xfrm>
            <a:off x="6885448" y="5832485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8C9C180C-8CF0-F143-87C1-11A9B3027BAB}"/>
              </a:ext>
            </a:extLst>
          </p:cNvPr>
          <p:cNvSpPr>
            <a:spLocks noChangeAspect="1"/>
          </p:cNvSpPr>
          <p:nvPr/>
        </p:nvSpPr>
        <p:spPr>
          <a:xfrm>
            <a:off x="6885448" y="6139603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2583A83-B380-B34E-B805-0437936F056C}"/>
              </a:ext>
            </a:extLst>
          </p:cNvPr>
          <p:cNvSpPr>
            <a:spLocks noChangeAspect="1"/>
          </p:cNvSpPr>
          <p:nvPr/>
        </p:nvSpPr>
        <p:spPr>
          <a:xfrm>
            <a:off x="6885448" y="64467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7D7FF4FF-B0C1-5A45-876F-9A3A0A766CD0}"/>
              </a:ext>
            </a:extLst>
          </p:cNvPr>
          <p:cNvSpPr/>
          <p:nvPr/>
        </p:nvSpPr>
        <p:spPr>
          <a:xfrm>
            <a:off x="5923218" y="2365938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11027453-F683-0043-B6FB-0004204632A9}"/>
              </a:ext>
            </a:extLst>
          </p:cNvPr>
          <p:cNvSpPr/>
          <p:nvPr/>
        </p:nvSpPr>
        <p:spPr>
          <a:xfrm>
            <a:off x="8962964" y="2365938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E0D5B54-69D3-A147-B630-B97A3303D8BC}"/>
              </a:ext>
            </a:extLst>
          </p:cNvPr>
          <p:cNvSpPr>
            <a:spLocks noChangeAspect="1"/>
          </p:cNvSpPr>
          <p:nvPr/>
        </p:nvSpPr>
        <p:spPr>
          <a:xfrm>
            <a:off x="5986607" y="244440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863D55EC-21C2-0049-96B5-24B899E16E28}"/>
              </a:ext>
            </a:extLst>
          </p:cNvPr>
          <p:cNvSpPr>
            <a:spLocks noChangeAspect="1"/>
          </p:cNvSpPr>
          <p:nvPr/>
        </p:nvSpPr>
        <p:spPr>
          <a:xfrm>
            <a:off x="9021851" y="244440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EEC4943-4070-674E-B278-05DCF56F1F90}"/>
              </a:ext>
            </a:extLst>
          </p:cNvPr>
          <p:cNvSpPr/>
          <p:nvPr/>
        </p:nvSpPr>
        <p:spPr>
          <a:xfrm>
            <a:off x="2342427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68789E77-AFFC-4C46-A9B5-033046382BF3}"/>
              </a:ext>
            </a:extLst>
          </p:cNvPr>
          <p:cNvSpPr/>
          <p:nvPr/>
        </p:nvSpPr>
        <p:spPr>
          <a:xfrm>
            <a:off x="5270494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08B3F4B-2F47-CD41-BB2D-C0FF24AA81B8}"/>
              </a:ext>
            </a:extLst>
          </p:cNvPr>
          <p:cNvSpPr/>
          <p:nvPr/>
        </p:nvSpPr>
        <p:spPr>
          <a:xfrm>
            <a:off x="8301879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F652CEE4-9B70-444F-9BD7-B535230DDD77}"/>
              </a:ext>
            </a:extLst>
          </p:cNvPr>
          <p:cNvSpPr/>
          <p:nvPr/>
        </p:nvSpPr>
        <p:spPr>
          <a:xfrm>
            <a:off x="3303671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2691B3D6-DC9F-684D-AA35-3BF7F3891418}"/>
              </a:ext>
            </a:extLst>
          </p:cNvPr>
          <p:cNvSpPr/>
          <p:nvPr/>
        </p:nvSpPr>
        <p:spPr>
          <a:xfrm>
            <a:off x="6334607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401E099-3F43-074B-9B2B-1A23B44368D4}"/>
              </a:ext>
            </a:extLst>
          </p:cNvPr>
          <p:cNvSpPr/>
          <p:nvPr/>
        </p:nvSpPr>
        <p:spPr>
          <a:xfrm>
            <a:off x="9238344" y="4633823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375D5254-CAEE-9243-8F18-A6A4F2355E9C}"/>
              </a:ext>
            </a:extLst>
          </p:cNvPr>
          <p:cNvSpPr>
            <a:spLocks noChangeAspect="1"/>
          </p:cNvSpPr>
          <p:nvPr/>
        </p:nvSpPr>
        <p:spPr>
          <a:xfrm>
            <a:off x="2399766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1CDE43FB-A8FB-F44B-844F-B86DFC8A5EEA}"/>
              </a:ext>
            </a:extLst>
          </p:cNvPr>
          <p:cNvSpPr>
            <a:spLocks noChangeAspect="1"/>
          </p:cNvSpPr>
          <p:nvPr/>
        </p:nvSpPr>
        <p:spPr>
          <a:xfrm>
            <a:off x="8379591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7D61CDCE-2053-8E45-8391-42CBA7CEB34C}"/>
              </a:ext>
            </a:extLst>
          </p:cNvPr>
          <p:cNvSpPr>
            <a:spLocks noChangeAspect="1"/>
          </p:cNvSpPr>
          <p:nvPr/>
        </p:nvSpPr>
        <p:spPr>
          <a:xfrm>
            <a:off x="9312595" y="471471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8FBCA46F-05CE-444F-8149-0715B7F77F3E}"/>
              </a:ext>
            </a:extLst>
          </p:cNvPr>
          <p:cNvSpPr>
            <a:spLocks noChangeAspect="1"/>
          </p:cNvSpPr>
          <p:nvPr/>
        </p:nvSpPr>
        <p:spPr>
          <a:xfrm>
            <a:off x="3361246" y="4717027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03225522-2C2B-8C4B-91C1-D614C45FFB1F}"/>
              </a:ext>
            </a:extLst>
          </p:cNvPr>
          <p:cNvSpPr>
            <a:spLocks noChangeAspect="1"/>
          </p:cNvSpPr>
          <p:nvPr/>
        </p:nvSpPr>
        <p:spPr>
          <a:xfrm>
            <a:off x="5335700" y="4717027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6F17223-7BF1-AF4A-B4C4-899222BC5E95}"/>
              </a:ext>
            </a:extLst>
          </p:cNvPr>
          <p:cNvSpPr>
            <a:spLocks noChangeAspect="1"/>
          </p:cNvSpPr>
          <p:nvPr/>
        </p:nvSpPr>
        <p:spPr>
          <a:xfrm>
            <a:off x="6391836" y="4717027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87CE2649-6C79-4947-A010-BFE1F061D82F}"/>
              </a:ext>
            </a:extLst>
          </p:cNvPr>
          <p:cNvGrpSpPr/>
          <p:nvPr/>
        </p:nvGrpSpPr>
        <p:grpSpPr>
          <a:xfrm>
            <a:off x="5923968" y="1188458"/>
            <a:ext cx="468619" cy="394217"/>
            <a:chOff x="4399967" y="1188457"/>
            <a:chExt cx="468619" cy="394217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7E5DD368-70CB-8C40-B309-5CD541B80ACD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E372A3C3-5583-844C-AF7A-800379FDE31D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A780768-956F-4D43-A349-AEC607A3EBF0}"/>
              </a:ext>
            </a:extLst>
          </p:cNvPr>
          <p:cNvGrpSpPr/>
          <p:nvPr/>
        </p:nvGrpSpPr>
        <p:grpSpPr>
          <a:xfrm>
            <a:off x="2359449" y="3362755"/>
            <a:ext cx="468619" cy="394217"/>
            <a:chOff x="4399967" y="1188457"/>
            <a:chExt cx="468619" cy="394217"/>
          </a:xfrm>
        </p:grpSpPr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0CA4885B-C36A-AA43-AA24-D9A6F8590B1C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61273274-FD75-D641-893F-9857D0383A6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51BE0D31-82B1-EE4E-8293-C9C391944043}"/>
              </a:ext>
            </a:extLst>
          </p:cNvPr>
          <p:cNvGrpSpPr/>
          <p:nvPr/>
        </p:nvGrpSpPr>
        <p:grpSpPr>
          <a:xfrm>
            <a:off x="5288207" y="3350168"/>
            <a:ext cx="468619" cy="394217"/>
            <a:chOff x="4399967" y="1188457"/>
            <a:chExt cx="468619" cy="394217"/>
          </a:xfrm>
        </p:grpSpPr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ACBB59FE-8777-4140-B4F3-D80F29E0E95A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4DC0E514-5FCD-224E-8ED9-4F0FDAD344B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1F6DC3F2-6089-6848-BD18-3EBFE96E62CA}"/>
              </a:ext>
            </a:extLst>
          </p:cNvPr>
          <p:cNvGrpSpPr/>
          <p:nvPr/>
        </p:nvGrpSpPr>
        <p:grpSpPr>
          <a:xfrm>
            <a:off x="8327176" y="3362755"/>
            <a:ext cx="468619" cy="394217"/>
            <a:chOff x="4399967" y="1188457"/>
            <a:chExt cx="468619" cy="394217"/>
          </a:xfrm>
        </p:grpSpPr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C8B16BDB-7E7F-404E-939B-949681B5E981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ectangle 111">
              <a:extLst>
                <a:ext uri="{FF2B5EF4-FFF2-40B4-BE49-F238E27FC236}">
                  <a16:creationId xmlns:a16="http://schemas.microsoft.com/office/drawing/2014/main" id="{B4ADBDE7-CDEE-4A43-99BB-F6004353A189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DB6C38B-7E86-0C43-9E4B-13FC6D50A14B}"/>
              </a:ext>
            </a:extLst>
          </p:cNvPr>
          <p:cNvGrpSpPr/>
          <p:nvPr/>
        </p:nvGrpSpPr>
        <p:grpSpPr>
          <a:xfrm>
            <a:off x="3300511" y="3362755"/>
            <a:ext cx="468619" cy="394217"/>
            <a:chOff x="4399967" y="1188457"/>
            <a:chExt cx="468619" cy="394217"/>
          </a:xfrm>
        </p:grpSpPr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7FC8B199-5C5C-B74D-9E2A-6FD3099E3F26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36FCE2C9-2F57-B94C-9BA5-36DB36A14344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22D7EE93-3191-6542-B740-5BBC9C04BFE7}"/>
              </a:ext>
            </a:extLst>
          </p:cNvPr>
          <p:cNvGrpSpPr/>
          <p:nvPr/>
        </p:nvGrpSpPr>
        <p:grpSpPr>
          <a:xfrm>
            <a:off x="6305093" y="3350168"/>
            <a:ext cx="468619" cy="394217"/>
            <a:chOff x="4399967" y="1188457"/>
            <a:chExt cx="468619" cy="394217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53E1E184-9BAA-F842-A14A-311346A2A95D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D935BD88-BC10-9D43-9815-7FDFDFF785C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92F7C95C-692C-3849-9EC6-9B7237E08274}"/>
              </a:ext>
            </a:extLst>
          </p:cNvPr>
          <p:cNvGrpSpPr/>
          <p:nvPr/>
        </p:nvGrpSpPr>
        <p:grpSpPr>
          <a:xfrm>
            <a:off x="9249282" y="3343797"/>
            <a:ext cx="468619" cy="394217"/>
            <a:chOff x="4399967" y="1188457"/>
            <a:chExt cx="468619" cy="394217"/>
          </a:xfrm>
        </p:grpSpPr>
        <p:sp>
          <p:nvSpPr>
            <p:cNvPr id="120" name="Rectangle 119">
              <a:extLst>
                <a:ext uri="{FF2B5EF4-FFF2-40B4-BE49-F238E27FC236}">
                  <a16:creationId xmlns:a16="http://schemas.microsoft.com/office/drawing/2014/main" id="{273FD37F-6C3D-BE4B-A7B6-68EE93B79DDB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Rectangle 120">
              <a:extLst>
                <a:ext uri="{FF2B5EF4-FFF2-40B4-BE49-F238E27FC236}">
                  <a16:creationId xmlns:a16="http://schemas.microsoft.com/office/drawing/2014/main" id="{B2F66A42-D046-6946-847C-9CD904A5AD99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AF7C0479-1019-6E47-9466-C770A7220F2A}"/>
              </a:ext>
            </a:extLst>
          </p:cNvPr>
          <p:cNvGrpSpPr/>
          <p:nvPr/>
        </p:nvGrpSpPr>
        <p:grpSpPr>
          <a:xfrm>
            <a:off x="2342427" y="5975267"/>
            <a:ext cx="468619" cy="394217"/>
            <a:chOff x="4399967" y="1188457"/>
            <a:chExt cx="468619" cy="394217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982C1D2A-7930-BD46-98AC-ABD686D32C40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4" name="Rectangle 123">
              <a:extLst>
                <a:ext uri="{FF2B5EF4-FFF2-40B4-BE49-F238E27FC236}">
                  <a16:creationId xmlns:a16="http://schemas.microsoft.com/office/drawing/2014/main" id="{E886BA32-F166-124C-BC39-B4E48B28A34B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1692E65A-710E-8740-AA8C-A0745657C637}"/>
              </a:ext>
            </a:extLst>
          </p:cNvPr>
          <p:cNvGrpSpPr/>
          <p:nvPr/>
        </p:nvGrpSpPr>
        <p:grpSpPr>
          <a:xfrm>
            <a:off x="5271185" y="5962680"/>
            <a:ext cx="468619" cy="394217"/>
            <a:chOff x="4399967" y="1188457"/>
            <a:chExt cx="468619" cy="394217"/>
          </a:xfrm>
        </p:grpSpPr>
        <p:sp>
          <p:nvSpPr>
            <p:cNvPr id="126" name="Rectangle 125">
              <a:extLst>
                <a:ext uri="{FF2B5EF4-FFF2-40B4-BE49-F238E27FC236}">
                  <a16:creationId xmlns:a16="http://schemas.microsoft.com/office/drawing/2014/main" id="{B179B654-F0AA-3349-8A18-9ADF71241418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7" name="Rectangle 126">
              <a:extLst>
                <a:ext uri="{FF2B5EF4-FFF2-40B4-BE49-F238E27FC236}">
                  <a16:creationId xmlns:a16="http://schemas.microsoft.com/office/drawing/2014/main" id="{CC2E1197-32F6-F84F-BF5D-A0B93184322B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9C1EEB00-176A-0C40-BD8D-BEA2D8B92938}"/>
              </a:ext>
            </a:extLst>
          </p:cNvPr>
          <p:cNvGrpSpPr/>
          <p:nvPr/>
        </p:nvGrpSpPr>
        <p:grpSpPr>
          <a:xfrm>
            <a:off x="8310154" y="5975267"/>
            <a:ext cx="468619" cy="394217"/>
            <a:chOff x="4399967" y="1188457"/>
            <a:chExt cx="468619" cy="394217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34534499-5E61-A14C-8E65-63AD7883F997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8C09C4E8-AF03-564A-82A1-9835F1CC7094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DB7895AF-AFB0-994E-AA03-AEBE53FC2111}"/>
              </a:ext>
            </a:extLst>
          </p:cNvPr>
          <p:cNvGrpSpPr/>
          <p:nvPr/>
        </p:nvGrpSpPr>
        <p:grpSpPr>
          <a:xfrm>
            <a:off x="3283489" y="5975267"/>
            <a:ext cx="468619" cy="394217"/>
            <a:chOff x="4399967" y="1188457"/>
            <a:chExt cx="468619" cy="394217"/>
          </a:xfrm>
        </p:grpSpPr>
        <p:sp>
          <p:nvSpPr>
            <p:cNvPr id="132" name="Rectangle 131">
              <a:extLst>
                <a:ext uri="{FF2B5EF4-FFF2-40B4-BE49-F238E27FC236}">
                  <a16:creationId xmlns:a16="http://schemas.microsoft.com/office/drawing/2014/main" id="{BACA4350-E7C6-B047-9B7D-02C358F2533A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1DADCCA8-4EC7-1848-A819-A642E4439FB2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31042330-1261-BF43-9FBA-1D8841CE760B}"/>
              </a:ext>
            </a:extLst>
          </p:cNvPr>
          <p:cNvGrpSpPr/>
          <p:nvPr/>
        </p:nvGrpSpPr>
        <p:grpSpPr>
          <a:xfrm>
            <a:off x="6288071" y="5962680"/>
            <a:ext cx="468619" cy="394217"/>
            <a:chOff x="4399967" y="1188457"/>
            <a:chExt cx="468619" cy="394217"/>
          </a:xfrm>
        </p:grpSpPr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84BEDD93-DB16-5245-85A8-B1EB0A239849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9F73D217-636F-8640-8577-FB173368F2FF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58278152-F8D4-3349-8756-AEDC5E00727D}"/>
              </a:ext>
            </a:extLst>
          </p:cNvPr>
          <p:cNvGrpSpPr/>
          <p:nvPr/>
        </p:nvGrpSpPr>
        <p:grpSpPr>
          <a:xfrm>
            <a:off x="9232260" y="5956309"/>
            <a:ext cx="468619" cy="394217"/>
            <a:chOff x="4399967" y="1188457"/>
            <a:chExt cx="468619" cy="394217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665B8124-5BE3-7241-ABD7-078E33E7B1C0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id="{E34F69F3-CEBF-884F-88CE-E481AA9AD754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BE073EDD-E63F-8E46-9345-968990354C85}"/>
              </a:ext>
            </a:extLst>
          </p:cNvPr>
          <p:cNvCxnSpPr/>
          <p:nvPr/>
        </p:nvCxnSpPr>
        <p:spPr>
          <a:xfrm flipV="1">
            <a:off x="6044457" y="189357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165FF010-25FB-C14B-9FB7-7421913E4E68}"/>
              </a:ext>
            </a:extLst>
          </p:cNvPr>
          <p:cNvCxnSpPr/>
          <p:nvPr/>
        </p:nvCxnSpPr>
        <p:spPr>
          <a:xfrm>
            <a:off x="6273052" y="189357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77CA06DA-F9FA-4344-8A1B-5B55C65C05BF}"/>
              </a:ext>
            </a:extLst>
          </p:cNvPr>
          <p:cNvCxnSpPr/>
          <p:nvPr/>
        </p:nvCxnSpPr>
        <p:spPr>
          <a:xfrm flipV="1">
            <a:off x="3703208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3DBE43E3-93C7-654D-9DBA-E4A05AB9492D}"/>
              </a:ext>
            </a:extLst>
          </p:cNvPr>
          <p:cNvCxnSpPr/>
          <p:nvPr/>
        </p:nvCxnSpPr>
        <p:spPr>
          <a:xfrm>
            <a:off x="3931803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5B6C0ACB-C679-7741-9D66-37079621C6E1}"/>
              </a:ext>
            </a:extLst>
          </p:cNvPr>
          <p:cNvCxnSpPr/>
          <p:nvPr/>
        </p:nvCxnSpPr>
        <p:spPr>
          <a:xfrm flipV="1">
            <a:off x="3706030" y="533126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Arrow Connector 144">
            <a:extLst>
              <a:ext uri="{FF2B5EF4-FFF2-40B4-BE49-F238E27FC236}">
                <a16:creationId xmlns:a16="http://schemas.microsoft.com/office/drawing/2014/main" id="{1F4E8D40-980A-C442-AD84-E3102BB41B63}"/>
              </a:ext>
            </a:extLst>
          </p:cNvPr>
          <p:cNvCxnSpPr/>
          <p:nvPr/>
        </p:nvCxnSpPr>
        <p:spPr>
          <a:xfrm>
            <a:off x="3934625" y="5331264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Arrow Connector 145">
            <a:extLst>
              <a:ext uri="{FF2B5EF4-FFF2-40B4-BE49-F238E27FC236}">
                <a16:creationId xmlns:a16="http://schemas.microsoft.com/office/drawing/2014/main" id="{4D0502D5-BD36-2840-92D2-95E7AE6B6D37}"/>
              </a:ext>
            </a:extLst>
          </p:cNvPr>
          <p:cNvCxnSpPr/>
          <p:nvPr/>
        </p:nvCxnSpPr>
        <p:spPr>
          <a:xfrm flipV="1">
            <a:off x="2222457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Arrow Connector 146">
            <a:extLst>
              <a:ext uri="{FF2B5EF4-FFF2-40B4-BE49-F238E27FC236}">
                <a16:creationId xmlns:a16="http://schemas.microsoft.com/office/drawing/2014/main" id="{4094C30B-F4EF-EE46-B6AC-FB99278D0D86}"/>
              </a:ext>
            </a:extLst>
          </p:cNvPr>
          <p:cNvCxnSpPr/>
          <p:nvPr/>
        </p:nvCxnSpPr>
        <p:spPr>
          <a:xfrm>
            <a:off x="2451052" y="5349571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Arrow Connector 147">
            <a:extLst>
              <a:ext uri="{FF2B5EF4-FFF2-40B4-BE49-F238E27FC236}">
                <a16:creationId xmlns:a16="http://schemas.microsoft.com/office/drawing/2014/main" id="{9BD3BC7D-CFB2-F648-A6F2-CDD834F19888}"/>
              </a:ext>
            </a:extLst>
          </p:cNvPr>
          <p:cNvCxnSpPr/>
          <p:nvPr/>
        </p:nvCxnSpPr>
        <p:spPr>
          <a:xfrm flipV="1">
            <a:off x="2259317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Arrow Connector 148">
            <a:extLst>
              <a:ext uri="{FF2B5EF4-FFF2-40B4-BE49-F238E27FC236}">
                <a16:creationId xmlns:a16="http://schemas.microsoft.com/office/drawing/2014/main" id="{8D3B9E9F-9498-D347-8F5B-58E77093285E}"/>
              </a:ext>
            </a:extLst>
          </p:cNvPr>
          <p:cNvCxnSpPr/>
          <p:nvPr/>
        </p:nvCxnSpPr>
        <p:spPr>
          <a:xfrm>
            <a:off x="2487912" y="407844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Arrow Connector 149">
            <a:extLst>
              <a:ext uri="{FF2B5EF4-FFF2-40B4-BE49-F238E27FC236}">
                <a16:creationId xmlns:a16="http://schemas.microsoft.com/office/drawing/2014/main" id="{2AB6C2CA-FE27-B640-B7AC-48F0DE11AFF7}"/>
              </a:ext>
            </a:extLst>
          </p:cNvPr>
          <p:cNvCxnSpPr/>
          <p:nvPr/>
        </p:nvCxnSpPr>
        <p:spPr>
          <a:xfrm flipV="1">
            <a:off x="5181197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Arrow Connector 150">
            <a:extLst>
              <a:ext uri="{FF2B5EF4-FFF2-40B4-BE49-F238E27FC236}">
                <a16:creationId xmlns:a16="http://schemas.microsoft.com/office/drawing/2014/main" id="{351323F6-9353-714A-A83C-826A59F7E168}"/>
              </a:ext>
            </a:extLst>
          </p:cNvPr>
          <p:cNvCxnSpPr/>
          <p:nvPr/>
        </p:nvCxnSpPr>
        <p:spPr>
          <a:xfrm>
            <a:off x="5409792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Arrow Connector 151">
            <a:extLst>
              <a:ext uri="{FF2B5EF4-FFF2-40B4-BE49-F238E27FC236}">
                <a16:creationId xmlns:a16="http://schemas.microsoft.com/office/drawing/2014/main" id="{304336B6-B8C2-7446-B6E2-AD0BDCF99039}"/>
              </a:ext>
            </a:extLst>
          </p:cNvPr>
          <p:cNvCxnSpPr/>
          <p:nvPr/>
        </p:nvCxnSpPr>
        <p:spPr>
          <a:xfrm flipV="1">
            <a:off x="5181197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Arrow Connector 152">
            <a:extLst>
              <a:ext uri="{FF2B5EF4-FFF2-40B4-BE49-F238E27FC236}">
                <a16:creationId xmlns:a16="http://schemas.microsoft.com/office/drawing/2014/main" id="{AF9D0F48-C260-D347-933C-219060372CE2}"/>
              </a:ext>
            </a:extLst>
          </p:cNvPr>
          <p:cNvCxnSpPr/>
          <p:nvPr/>
        </p:nvCxnSpPr>
        <p:spPr>
          <a:xfrm>
            <a:off x="5409792" y="5349571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Arrow Connector 153">
            <a:extLst>
              <a:ext uri="{FF2B5EF4-FFF2-40B4-BE49-F238E27FC236}">
                <a16:creationId xmlns:a16="http://schemas.microsoft.com/office/drawing/2014/main" id="{981E5161-5D6E-8E4E-BEC8-39E3582E7CC0}"/>
              </a:ext>
            </a:extLst>
          </p:cNvPr>
          <p:cNvCxnSpPr/>
          <p:nvPr/>
        </p:nvCxnSpPr>
        <p:spPr>
          <a:xfrm flipV="1">
            <a:off x="6677072" y="5349570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D0112DF3-188A-D44F-AF8B-3D76230DDCB7}"/>
              </a:ext>
            </a:extLst>
          </p:cNvPr>
          <p:cNvCxnSpPr/>
          <p:nvPr/>
        </p:nvCxnSpPr>
        <p:spPr>
          <a:xfrm>
            <a:off x="6905667" y="5349571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Arrow Connector 155">
            <a:extLst>
              <a:ext uri="{FF2B5EF4-FFF2-40B4-BE49-F238E27FC236}">
                <a16:creationId xmlns:a16="http://schemas.microsoft.com/office/drawing/2014/main" id="{EE679E26-7B96-D34B-BA8D-608E2A943B2A}"/>
              </a:ext>
            </a:extLst>
          </p:cNvPr>
          <p:cNvCxnSpPr/>
          <p:nvPr/>
        </p:nvCxnSpPr>
        <p:spPr>
          <a:xfrm flipV="1">
            <a:off x="6731904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Arrow Connector 156">
            <a:extLst>
              <a:ext uri="{FF2B5EF4-FFF2-40B4-BE49-F238E27FC236}">
                <a16:creationId xmlns:a16="http://schemas.microsoft.com/office/drawing/2014/main" id="{448D7BE0-AA39-2D4E-B029-EDDB4FE5FD1A}"/>
              </a:ext>
            </a:extLst>
          </p:cNvPr>
          <p:cNvCxnSpPr/>
          <p:nvPr/>
        </p:nvCxnSpPr>
        <p:spPr>
          <a:xfrm>
            <a:off x="6960499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Arrow Connector 157">
            <a:extLst>
              <a:ext uri="{FF2B5EF4-FFF2-40B4-BE49-F238E27FC236}">
                <a16:creationId xmlns:a16="http://schemas.microsoft.com/office/drawing/2014/main" id="{FB23FCFF-EE62-9740-94EE-6A0F0D1584E9}"/>
              </a:ext>
            </a:extLst>
          </p:cNvPr>
          <p:cNvCxnSpPr/>
          <p:nvPr/>
        </p:nvCxnSpPr>
        <p:spPr>
          <a:xfrm flipV="1">
            <a:off x="8173162" y="4079309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Arrow Connector 158">
            <a:extLst>
              <a:ext uri="{FF2B5EF4-FFF2-40B4-BE49-F238E27FC236}">
                <a16:creationId xmlns:a16="http://schemas.microsoft.com/office/drawing/2014/main" id="{3F0E5DC9-654E-9F48-8065-8777973971FF}"/>
              </a:ext>
            </a:extLst>
          </p:cNvPr>
          <p:cNvCxnSpPr/>
          <p:nvPr/>
        </p:nvCxnSpPr>
        <p:spPr>
          <a:xfrm>
            <a:off x="8401757" y="4079310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0" name="Straight Arrow Connector 159">
            <a:extLst>
              <a:ext uri="{FF2B5EF4-FFF2-40B4-BE49-F238E27FC236}">
                <a16:creationId xmlns:a16="http://schemas.microsoft.com/office/drawing/2014/main" id="{CC2012B8-0EE2-5741-8842-4AC50C319FB8}"/>
              </a:ext>
            </a:extLst>
          </p:cNvPr>
          <p:cNvCxnSpPr/>
          <p:nvPr/>
        </p:nvCxnSpPr>
        <p:spPr>
          <a:xfrm flipV="1">
            <a:off x="8190184" y="5328483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1" name="Straight Arrow Connector 160">
            <a:extLst>
              <a:ext uri="{FF2B5EF4-FFF2-40B4-BE49-F238E27FC236}">
                <a16:creationId xmlns:a16="http://schemas.microsoft.com/office/drawing/2014/main" id="{597D2F92-F74F-784B-A1F3-6D94F29480D4}"/>
              </a:ext>
            </a:extLst>
          </p:cNvPr>
          <p:cNvCxnSpPr/>
          <p:nvPr/>
        </p:nvCxnSpPr>
        <p:spPr>
          <a:xfrm>
            <a:off x="8418779" y="5328484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C033390C-B554-A640-AF4B-05EE8AD7C2F7}"/>
              </a:ext>
            </a:extLst>
          </p:cNvPr>
          <p:cNvCxnSpPr/>
          <p:nvPr/>
        </p:nvCxnSpPr>
        <p:spPr>
          <a:xfrm flipV="1">
            <a:off x="9658436" y="5366862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8D315502-8AE6-884A-9816-B8CC5E7F2B31}"/>
              </a:ext>
            </a:extLst>
          </p:cNvPr>
          <p:cNvCxnSpPr/>
          <p:nvPr/>
        </p:nvCxnSpPr>
        <p:spPr>
          <a:xfrm>
            <a:off x="9887031" y="5366863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6CD5913F-66F6-4A4A-B7FA-5D27CC357407}"/>
              </a:ext>
            </a:extLst>
          </p:cNvPr>
          <p:cNvCxnSpPr/>
          <p:nvPr/>
        </p:nvCxnSpPr>
        <p:spPr>
          <a:xfrm flipV="1">
            <a:off x="9621416" y="4078448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5D6AC3ED-9FE4-2442-A266-FCD84343921E}"/>
              </a:ext>
            </a:extLst>
          </p:cNvPr>
          <p:cNvCxnSpPr/>
          <p:nvPr/>
        </p:nvCxnSpPr>
        <p:spPr>
          <a:xfrm>
            <a:off x="9850011" y="4078449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99130FE9-D70A-0C46-BC7F-55D50AE5267B}"/>
              </a:ext>
            </a:extLst>
          </p:cNvPr>
          <p:cNvCxnSpPr/>
          <p:nvPr/>
        </p:nvCxnSpPr>
        <p:spPr>
          <a:xfrm flipH="1" flipV="1">
            <a:off x="9180249" y="297259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70A947F3-8050-B54E-9BD1-3B3244496DC8}"/>
              </a:ext>
            </a:extLst>
          </p:cNvPr>
          <p:cNvCxnSpPr/>
          <p:nvPr/>
        </p:nvCxnSpPr>
        <p:spPr>
          <a:xfrm>
            <a:off x="9463688" y="2915718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CA505184-A94D-0D40-9C17-4B0BB2DB872A}"/>
              </a:ext>
            </a:extLst>
          </p:cNvPr>
          <p:cNvCxnSpPr/>
          <p:nvPr/>
        </p:nvCxnSpPr>
        <p:spPr>
          <a:xfrm flipH="1" flipV="1">
            <a:off x="6321358" y="2935412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1DC9C0A5-4BCC-0A46-AFAE-AFAC21945B33}"/>
              </a:ext>
            </a:extLst>
          </p:cNvPr>
          <p:cNvCxnSpPr/>
          <p:nvPr/>
        </p:nvCxnSpPr>
        <p:spPr>
          <a:xfrm>
            <a:off x="6604797" y="2935412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A21E05CD-CA7A-2245-9410-FFED236F8676}"/>
              </a:ext>
            </a:extLst>
          </p:cNvPr>
          <p:cNvCxnSpPr/>
          <p:nvPr/>
        </p:nvCxnSpPr>
        <p:spPr>
          <a:xfrm flipH="1" flipV="1">
            <a:off x="3524080" y="2936149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D057076D-5D2A-C341-BCA6-81B2A42AA744}"/>
              </a:ext>
            </a:extLst>
          </p:cNvPr>
          <p:cNvCxnSpPr/>
          <p:nvPr/>
        </p:nvCxnSpPr>
        <p:spPr>
          <a:xfrm>
            <a:off x="3807519" y="2936149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723688A8-286F-154D-8F7A-7FB501AC5477}"/>
              </a:ext>
            </a:extLst>
          </p:cNvPr>
          <p:cNvCxnSpPr/>
          <p:nvPr/>
        </p:nvCxnSpPr>
        <p:spPr>
          <a:xfrm flipV="1">
            <a:off x="3724401" y="2075471"/>
            <a:ext cx="1546092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B74E7BF8-8CED-CD47-89BE-72BDCCBD800B}"/>
              </a:ext>
            </a:extLst>
          </p:cNvPr>
          <p:cNvCxnSpPr/>
          <p:nvPr/>
        </p:nvCxnSpPr>
        <p:spPr>
          <a:xfrm flipH="1">
            <a:off x="4036899" y="2075471"/>
            <a:ext cx="1602326" cy="33866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3261FE53-E440-AF40-A1EC-DDE3191956D8}"/>
              </a:ext>
            </a:extLst>
          </p:cNvPr>
          <p:cNvCxnSpPr/>
          <p:nvPr/>
        </p:nvCxnSpPr>
        <p:spPr>
          <a:xfrm flipV="1">
            <a:off x="5448755" y="2961454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DC56CD90-A7A5-CE45-839E-35404DB3D704}"/>
              </a:ext>
            </a:extLst>
          </p:cNvPr>
          <p:cNvCxnSpPr/>
          <p:nvPr/>
        </p:nvCxnSpPr>
        <p:spPr>
          <a:xfrm flipH="1">
            <a:off x="5761253" y="2961454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6" name="Straight Arrow Connector 175">
            <a:extLst>
              <a:ext uri="{FF2B5EF4-FFF2-40B4-BE49-F238E27FC236}">
                <a16:creationId xmlns:a16="http://schemas.microsoft.com/office/drawing/2014/main" id="{1B73D5F9-F01C-E841-9DC7-25C8B91B3512}"/>
              </a:ext>
            </a:extLst>
          </p:cNvPr>
          <p:cNvCxnSpPr/>
          <p:nvPr/>
        </p:nvCxnSpPr>
        <p:spPr>
          <a:xfrm flipV="1">
            <a:off x="8014677" y="2962192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>
            <a:extLst>
              <a:ext uri="{FF2B5EF4-FFF2-40B4-BE49-F238E27FC236}">
                <a16:creationId xmlns:a16="http://schemas.microsoft.com/office/drawing/2014/main" id="{2BAC66E1-0808-6C4A-95CA-6B84F83244B1}"/>
              </a:ext>
            </a:extLst>
          </p:cNvPr>
          <p:cNvCxnSpPr/>
          <p:nvPr/>
        </p:nvCxnSpPr>
        <p:spPr>
          <a:xfrm flipH="1">
            <a:off x="8327175" y="2962192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8" name="Straight Arrow Connector 177">
            <a:extLst>
              <a:ext uri="{FF2B5EF4-FFF2-40B4-BE49-F238E27FC236}">
                <a16:creationId xmlns:a16="http://schemas.microsoft.com/office/drawing/2014/main" id="{08E71E60-D855-BB4F-9957-6612DD281B89}"/>
              </a:ext>
            </a:extLst>
          </p:cNvPr>
          <p:cNvCxnSpPr/>
          <p:nvPr/>
        </p:nvCxnSpPr>
        <p:spPr>
          <a:xfrm flipH="1" flipV="1">
            <a:off x="6960499" y="1980683"/>
            <a:ext cx="1650114" cy="43344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9" name="Straight Arrow Connector 178">
            <a:extLst>
              <a:ext uri="{FF2B5EF4-FFF2-40B4-BE49-F238E27FC236}">
                <a16:creationId xmlns:a16="http://schemas.microsoft.com/office/drawing/2014/main" id="{3CFD3958-3623-ED48-8C33-FAD8165B4759}"/>
              </a:ext>
            </a:extLst>
          </p:cNvPr>
          <p:cNvCxnSpPr/>
          <p:nvPr/>
        </p:nvCxnSpPr>
        <p:spPr>
          <a:xfrm>
            <a:off x="6905667" y="2075471"/>
            <a:ext cx="1513112" cy="36893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0" name="Straight Arrow Connector 179">
            <a:extLst>
              <a:ext uri="{FF2B5EF4-FFF2-40B4-BE49-F238E27FC236}">
                <a16:creationId xmlns:a16="http://schemas.microsoft.com/office/drawing/2014/main" id="{662F624E-2258-304A-951F-057132F0B1ED}"/>
              </a:ext>
            </a:extLst>
          </p:cNvPr>
          <p:cNvCxnSpPr/>
          <p:nvPr/>
        </p:nvCxnSpPr>
        <p:spPr>
          <a:xfrm flipV="1">
            <a:off x="2473228" y="2936150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1" name="Straight Arrow Connector 180">
            <a:extLst>
              <a:ext uri="{FF2B5EF4-FFF2-40B4-BE49-F238E27FC236}">
                <a16:creationId xmlns:a16="http://schemas.microsoft.com/office/drawing/2014/main" id="{DA5537C9-FFD1-114A-8A22-395A27343D36}"/>
              </a:ext>
            </a:extLst>
          </p:cNvPr>
          <p:cNvCxnSpPr/>
          <p:nvPr/>
        </p:nvCxnSpPr>
        <p:spPr>
          <a:xfrm flipH="1">
            <a:off x="2785726" y="2936150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Oval 2">
            <a:extLst>
              <a:ext uri="{FF2B5EF4-FFF2-40B4-BE49-F238E27FC236}">
                <a16:creationId xmlns:a16="http://schemas.microsoft.com/office/drawing/2014/main" id="{3EAD316F-AF7E-B540-A70E-515E5F8E71A8}"/>
              </a:ext>
            </a:extLst>
          </p:cNvPr>
          <p:cNvSpPr/>
          <p:nvPr/>
        </p:nvSpPr>
        <p:spPr>
          <a:xfrm>
            <a:off x="4626939" y="3073400"/>
            <a:ext cx="1405561" cy="1244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2" name="Oval 181">
            <a:extLst>
              <a:ext uri="{FF2B5EF4-FFF2-40B4-BE49-F238E27FC236}">
                <a16:creationId xmlns:a16="http://schemas.microsoft.com/office/drawing/2014/main" id="{5A695F48-2942-AD4C-AE03-230FFC7C4D77}"/>
              </a:ext>
            </a:extLst>
          </p:cNvPr>
          <p:cNvSpPr/>
          <p:nvPr/>
        </p:nvSpPr>
        <p:spPr>
          <a:xfrm>
            <a:off x="7624434" y="3086109"/>
            <a:ext cx="1405561" cy="124460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3" name="TextBox 182">
            <a:extLst>
              <a:ext uri="{FF2B5EF4-FFF2-40B4-BE49-F238E27FC236}">
                <a16:creationId xmlns:a16="http://schemas.microsoft.com/office/drawing/2014/main" id="{0A68B708-78A2-1340-9188-4B2E79915FD7}"/>
              </a:ext>
            </a:extLst>
          </p:cNvPr>
          <p:cNvSpPr txBox="1"/>
          <p:nvPr/>
        </p:nvSpPr>
        <p:spPr>
          <a:xfrm>
            <a:off x="4407616" y="2922055"/>
            <a:ext cx="6322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E1CA7B23-8EC4-C147-B4A7-ECD8C7B482B7}"/>
              </a:ext>
            </a:extLst>
          </p:cNvPr>
          <p:cNvSpPr txBox="1"/>
          <p:nvPr/>
        </p:nvSpPr>
        <p:spPr>
          <a:xfrm>
            <a:off x="7278394" y="2949672"/>
            <a:ext cx="6158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Goal</a:t>
            </a:r>
          </a:p>
        </p:txBody>
      </p:sp>
      <p:cxnSp>
        <p:nvCxnSpPr>
          <p:cNvPr id="185" name="Straight Arrow Connector 184">
            <a:extLst>
              <a:ext uri="{FF2B5EF4-FFF2-40B4-BE49-F238E27FC236}">
                <a16:creationId xmlns:a16="http://schemas.microsoft.com/office/drawing/2014/main" id="{F30FB9A3-003F-A14F-9FA1-610EE2F1B49A}"/>
              </a:ext>
            </a:extLst>
          </p:cNvPr>
          <p:cNvCxnSpPr/>
          <p:nvPr/>
        </p:nvCxnSpPr>
        <p:spPr>
          <a:xfrm flipV="1">
            <a:off x="5181197" y="4079309"/>
            <a:ext cx="1" cy="425820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>
            <a:extLst>
              <a:ext uri="{FF2B5EF4-FFF2-40B4-BE49-F238E27FC236}">
                <a16:creationId xmlns:a16="http://schemas.microsoft.com/office/drawing/2014/main" id="{0DEABDE2-FAE8-BD47-9EFE-A7A2F7A092AE}"/>
              </a:ext>
            </a:extLst>
          </p:cNvPr>
          <p:cNvCxnSpPr/>
          <p:nvPr/>
        </p:nvCxnSpPr>
        <p:spPr>
          <a:xfrm flipH="1">
            <a:off x="5761253" y="2961454"/>
            <a:ext cx="283438" cy="338661"/>
          </a:xfrm>
          <a:prstGeom prst="straightConnector1">
            <a:avLst/>
          </a:prstGeom>
          <a:ln w="38100">
            <a:solidFill>
              <a:srgbClr val="FF0000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50822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56C16-C8D0-C74D-AFA5-E34D4D847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Finding Plans with Symbolic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8D887-E0B8-FA40-A874-72592B0413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Breadth-First Search</a:t>
            </a:r>
          </a:p>
          <a:p>
            <a:r>
              <a:rPr lang="en-US" dirty="0"/>
              <a:t>	</a:t>
            </a:r>
            <a:r>
              <a:rPr lang="en-US" dirty="0">
                <a:solidFill>
                  <a:schemeClr val="tx1"/>
                </a:solidFill>
              </a:rPr>
              <a:t>Sound? </a:t>
            </a:r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	Complete? </a:t>
            </a:r>
          </a:p>
          <a:p>
            <a:r>
              <a:rPr lang="en-US" dirty="0">
                <a:solidFill>
                  <a:schemeClr val="tx1"/>
                </a:solidFill>
              </a:rPr>
              <a:t>	Optimal?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B864F2D-6325-9845-8FB0-90623F929949}"/>
              </a:ext>
            </a:extLst>
          </p:cNvPr>
          <p:cNvSpPr/>
          <p:nvPr/>
        </p:nvSpPr>
        <p:spPr>
          <a:xfrm>
            <a:off x="415712" y="4322018"/>
            <a:ext cx="10651987" cy="2126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en-US" sz="2800" b="1" dirty="0"/>
              <a:t>Soundness - </a:t>
            </a:r>
            <a:r>
              <a:rPr lang="en-US" altLang="en-US" sz="2800" dirty="0"/>
              <a:t>all solutions found are legal plans </a:t>
            </a:r>
          </a:p>
          <a:p>
            <a:pPr>
              <a:lnSpc>
                <a:spcPct val="120000"/>
              </a:lnSpc>
            </a:pPr>
            <a:r>
              <a:rPr lang="en-US" altLang="en-US" sz="2800" b="1" dirty="0"/>
              <a:t>Completeness - </a:t>
            </a:r>
            <a:r>
              <a:rPr lang="en-US" altLang="en-US" sz="2800" dirty="0"/>
              <a:t>a solution can be found whenever one actually exists</a:t>
            </a:r>
          </a:p>
          <a:p>
            <a:pPr>
              <a:lnSpc>
                <a:spcPct val="120000"/>
              </a:lnSpc>
            </a:pPr>
            <a:r>
              <a:rPr lang="en-US" altLang="en-US" sz="2800" b="1" dirty="0"/>
              <a:t>Optimality - </a:t>
            </a:r>
            <a:r>
              <a:rPr lang="en-US" altLang="en-US" sz="2800" dirty="0"/>
              <a:t>the order in which solutions are found is consistent with some measure of plan quality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2EBDF30-8C27-2C43-B723-0C6AAE402A33}"/>
              </a:ext>
            </a:extLst>
          </p:cNvPr>
          <p:cNvSpPr txBox="1"/>
          <p:nvPr/>
        </p:nvSpPr>
        <p:spPr>
          <a:xfrm>
            <a:off x="2740959" y="1567543"/>
            <a:ext cx="652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Yes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CB3947-FD96-024F-B3FD-5172D8881C26}"/>
              </a:ext>
            </a:extLst>
          </p:cNvPr>
          <p:cNvSpPr txBox="1"/>
          <p:nvPr/>
        </p:nvSpPr>
        <p:spPr>
          <a:xfrm>
            <a:off x="3147359" y="2098520"/>
            <a:ext cx="652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Yes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1AAEB19-507F-9549-B317-8ABD2ECE1F82}"/>
              </a:ext>
            </a:extLst>
          </p:cNvPr>
          <p:cNvSpPr txBox="1"/>
          <p:nvPr/>
        </p:nvSpPr>
        <p:spPr>
          <a:xfrm>
            <a:off x="2938780" y="2597312"/>
            <a:ext cx="6526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Yes</a:t>
            </a:r>
          </a:p>
        </p:txBody>
      </p:sp>
    </p:spTree>
    <p:extLst>
      <p:ext uri="{BB962C8B-B14F-4D97-AF65-F5344CB8AC3E}">
        <p14:creationId xmlns:p14="http://schemas.microsoft.com/office/powerpoint/2010/main" val="895368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F3DB8-CF67-404A-9671-84D907819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Size of the State-Space Tree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92FA4-20A4-7A48-B736-73A218170D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state-space tree’s size is exponential in the number of predicates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Can we reduce the size of the graph we use for planning?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6BE285B-F5EC-CD44-8069-4BCFBF7BA5BF}"/>
              </a:ext>
            </a:extLst>
          </p:cNvPr>
          <p:cNvSpPr/>
          <p:nvPr/>
        </p:nvSpPr>
        <p:spPr>
          <a:xfrm>
            <a:off x="2366627" y="330460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BDAAE9E-4169-5546-84B2-C1A81CA9BF27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934055" y="2872368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85AF30F6-313F-4846-8F01-67E7A02B7972}"/>
              </a:ext>
            </a:extLst>
          </p:cNvPr>
          <p:cNvSpPr>
            <a:spLocks noChangeAspect="1"/>
          </p:cNvSpPr>
          <p:nvPr/>
        </p:nvSpPr>
        <p:spPr>
          <a:xfrm>
            <a:off x="5085703" y="2550084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7012E2-9B14-FC47-B169-E7CC87D8CE62}"/>
              </a:ext>
            </a:extLst>
          </p:cNvPr>
          <p:cNvSpPr>
            <a:spLocks noChangeAspect="1"/>
          </p:cNvSpPr>
          <p:nvPr/>
        </p:nvSpPr>
        <p:spPr>
          <a:xfrm>
            <a:off x="5579315" y="2550084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9EE044A-0178-D040-B13D-2823C1E6774E}"/>
              </a:ext>
            </a:extLst>
          </p:cNvPr>
          <p:cNvSpPr>
            <a:spLocks noChangeAspect="1"/>
          </p:cNvSpPr>
          <p:nvPr/>
        </p:nvSpPr>
        <p:spPr>
          <a:xfrm>
            <a:off x="6073677" y="255082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807C5F4-8C73-084B-B453-BACC5D19CA08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2278684" y="3857018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79365E19-E9FC-214C-8950-6F8B02A2DCB3}"/>
              </a:ext>
            </a:extLst>
          </p:cNvPr>
          <p:cNvSpPr>
            <a:spLocks noChangeAspect="1"/>
          </p:cNvSpPr>
          <p:nvPr/>
        </p:nvSpPr>
        <p:spPr>
          <a:xfrm>
            <a:off x="2430332" y="3383070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A655F33-8C47-9F4C-BF2A-BDC4CB0CC437}"/>
              </a:ext>
            </a:extLst>
          </p:cNvPr>
          <p:cNvSpPr>
            <a:spLocks noChangeAspect="1"/>
          </p:cNvSpPr>
          <p:nvPr/>
        </p:nvSpPr>
        <p:spPr>
          <a:xfrm>
            <a:off x="2923944" y="3534734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EE2CAE8-7B53-5843-90D5-40D9EBA060D8}"/>
              </a:ext>
            </a:extLst>
          </p:cNvPr>
          <p:cNvSpPr>
            <a:spLocks noChangeAspect="1"/>
          </p:cNvSpPr>
          <p:nvPr/>
        </p:nvSpPr>
        <p:spPr>
          <a:xfrm>
            <a:off x="3418306" y="3535471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4493617-256A-0B46-87A7-D9D37C393C4D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4922247" y="3854386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82270D73-43F8-694D-AA18-140B43904A1E}"/>
              </a:ext>
            </a:extLst>
          </p:cNvPr>
          <p:cNvSpPr>
            <a:spLocks noChangeAspect="1"/>
          </p:cNvSpPr>
          <p:nvPr/>
        </p:nvSpPr>
        <p:spPr>
          <a:xfrm>
            <a:off x="5073895" y="3532102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37A4DD2-5C35-7D43-AAC1-387CCE47EDC6}"/>
              </a:ext>
            </a:extLst>
          </p:cNvPr>
          <p:cNvSpPr>
            <a:spLocks noChangeAspect="1"/>
          </p:cNvSpPr>
          <p:nvPr/>
        </p:nvSpPr>
        <p:spPr>
          <a:xfrm>
            <a:off x="6061869" y="3532839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71A03450-EA57-A94C-B922-56BBCE9B5A2F}"/>
              </a:ext>
            </a:extLst>
          </p:cNvPr>
          <p:cNvCxnSpPr>
            <a:cxnSpLocks noChangeAspect="1"/>
          </p:cNvCxnSpPr>
          <p:nvPr/>
        </p:nvCxnSpPr>
        <p:spPr>
          <a:xfrm flipV="1">
            <a:off x="7463129" y="3857755"/>
            <a:ext cx="1552513" cy="170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5D551C7-C99F-D943-BA57-C9A076138CF2}"/>
              </a:ext>
            </a:extLst>
          </p:cNvPr>
          <p:cNvSpPr>
            <a:spLocks noChangeAspect="1"/>
          </p:cNvSpPr>
          <p:nvPr/>
        </p:nvSpPr>
        <p:spPr>
          <a:xfrm>
            <a:off x="7614777" y="3535471"/>
            <a:ext cx="341212" cy="307118"/>
          </a:xfrm>
          <a:prstGeom prst="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AE58229-52F4-3F4D-9681-BD7D4E810C2D}"/>
              </a:ext>
            </a:extLst>
          </p:cNvPr>
          <p:cNvSpPr>
            <a:spLocks noChangeAspect="1"/>
          </p:cNvSpPr>
          <p:nvPr/>
        </p:nvSpPr>
        <p:spPr>
          <a:xfrm>
            <a:off x="8108389" y="3535471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F923EF2F-9E71-CA4D-BA37-3845D9E1DD7B}"/>
              </a:ext>
            </a:extLst>
          </p:cNvPr>
          <p:cNvSpPr/>
          <p:nvPr/>
        </p:nvSpPr>
        <p:spPr>
          <a:xfrm>
            <a:off x="5504118" y="330460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B278247-A829-1A42-9BE6-2E3C52DB1F07}"/>
              </a:ext>
            </a:extLst>
          </p:cNvPr>
          <p:cNvSpPr/>
          <p:nvPr/>
        </p:nvSpPr>
        <p:spPr>
          <a:xfrm>
            <a:off x="8543864" y="3304607"/>
            <a:ext cx="468619" cy="344613"/>
          </a:xfrm>
          <a:prstGeom prst="rect">
            <a:avLst/>
          </a:prstGeom>
          <a:noFill/>
          <a:ln w="50800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40C4D31-953E-0B41-8D9C-0246BF716AAD}"/>
              </a:ext>
            </a:extLst>
          </p:cNvPr>
          <p:cNvSpPr>
            <a:spLocks noChangeAspect="1"/>
          </p:cNvSpPr>
          <p:nvPr/>
        </p:nvSpPr>
        <p:spPr>
          <a:xfrm>
            <a:off x="5567507" y="3383070"/>
            <a:ext cx="341212" cy="30711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04B26B4-EF02-4F47-989A-EC3734E34429}"/>
              </a:ext>
            </a:extLst>
          </p:cNvPr>
          <p:cNvSpPr>
            <a:spLocks noChangeAspect="1"/>
          </p:cNvSpPr>
          <p:nvPr/>
        </p:nvSpPr>
        <p:spPr>
          <a:xfrm>
            <a:off x="8602751" y="3383070"/>
            <a:ext cx="341212" cy="307118"/>
          </a:xfrm>
          <a:prstGeom prst="rect">
            <a:avLst/>
          </a:prstGeom>
          <a:solidFill>
            <a:schemeClr val="accent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B23013B-090E-B748-ACBC-E130359B7A22}"/>
              </a:ext>
            </a:extLst>
          </p:cNvPr>
          <p:cNvGrpSpPr/>
          <p:nvPr/>
        </p:nvGrpSpPr>
        <p:grpSpPr>
          <a:xfrm>
            <a:off x="5504868" y="2127127"/>
            <a:ext cx="468619" cy="394217"/>
            <a:chOff x="4399967" y="1188457"/>
            <a:chExt cx="468619" cy="394217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60E3686A-09F8-984B-B911-EB6DF93AB1B6}"/>
                </a:ext>
              </a:extLst>
            </p:cNvPr>
            <p:cNvSpPr/>
            <p:nvPr/>
          </p:nvSpPr>
          <p:spPr>
            <a:xfrm>
              <a:off x="4399967" y="1188457"/>
              <a:ext cx="468619" cy="344613"/>
            </a:xfrm>
            <a:prstGeom prst="rect">
              <a:avLst/>
            </a:prstGeom>
            <a:noFill/>
            <a:ln w="50800">
              <a:solidFill>
                <a:schemeClr val="accent4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D0C1BC2F-87E3-3A40-AEC8-B7877439E16D}"/>
                </a:ext>
              </a:extLst>
            </p:cNvPr>
            <p:cNvSpPr/>
            <p:nvPr/>
          </p:nvSpPr>
          <p:spPr>
            <a:xfrm>
              <a:off x="4491571" y="1472946"/>
              <a:ext cx="276437" cy="10972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65681D5-2EFF-2D47-A592-108131E99924}"/>
              </a:ext>
            </a:extLst>
          </p:cNvPr>
          <p:cNvCxnSpPr/>
          <p:nvPr/>
        </p:nvCxnSpPr>
        <p:spPr>
          <a:xfrm flipV="1">
            <a:off x="5625357" y="2832247"/>
            <a:ext cx="1" cy="42582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A592593-D717-864B-A69F-C3FCA5CA6DCA}"/>
              </a:ext>
            </a:extLst>
          </p:cNvPr>
          <p:cNvCxnSpPr/>
          <p:nvPr/>
        </p:nvCxnSpPr>
        <p:spPr>
          <a:xfrm>
            <a:off x="5853952" y="2832248"/>
            <a:ext cx="0" cy="419287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9EE285D-8F2B-6049-8CE0-D25E0E7FE870}"/>
              </a:ext>
            </a:extLst>
          </p:cNvPr>
          <p:cNvCxnSpPr/>
          <p:nvPr/>
        </p:nvCxnSpPr>
        <p:spPr>
          <a:xfrm flipH="1" flipV="1">
            <a:off x="8761149" y="3911261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377C5676-C223-7440-8F94-03B8D40F7C5A}"/>
              </a:ext>
            </a:extLst>
          </p:cNvPr>
          <p:cNvCxnSpPr/>
          <p:nvPr/>
        </p:nvCxnSpPr>
        <p:spPr>
          <a:xfrm>
            <a:off x="9044588" y="3854387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4B04D403-5889-3947-B3F7-ECC3AE3D7566}"/>
              </a:ext>
            </a:extLst>
          </p:cNvPr>
          <p:cNvCxnSpPr/>
          <p:nvPr/>
        </p:nvCxnSpPr>
        <p:spPr>
          <a:xfrm flipH="1" flipV="1">
            <a:off x="5902258" y="3874081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13AFDBD-4C74-D346-9CFE-AAA41486BBF5}"/>
              </a:ext>
            </a:extLst>
          </p:cNvPr>
          <p:cNvCxnSpPr/>
          <p:nvPr/>
        </p:nvCxnSpPr>
        <p:spPr>
          <a:xfrm>
            <a:off x="6185697" y="3874081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1E45E25A-BD4C-A046-883E-79113755450F}"/>
              </a:ext>
            </a:extLst>
          </p:cNvPr>
          <p:cNvCxnSpPr/>
          <p:nvPr/>
        </p:nvCxnSpPr>
        <p:spPr>
          <a:xfrm flipH="1" flipV="1">
            <a:off x="3104980" y="3874818"/>
            <a:ext cx="303342" cy="33328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79AEE98-9240-8148-9BB6-11BF0533E6B1}"/>
              </a:ext>
            </a:extLst>
          </p:cNvPr>
          <p:cNvCxnSpPr/>
          <p:nvPr/>
        </p:nvCxnSpPr>
        <p:spPr>
          <a:xfrm>
            <a:off x="3388419" y="3874818"/>
            <a:ext cx="254213" cy="33328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656175C5-A46B-7841-9AC9-6FF6BE07AC35}"/>
              </a:ext>
            </a:extLst>
          </p:cNvPr>
          <p:cNvCxnSpPr/>
          <p:nvPr/>
        </p:nvCxnSpPr>
        <p:spPr>
          <a:xfrm flipV="1">
            <a:off x="3305301" y="3014140"/>
            <a:ext cx="1546092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A54C5BC-907E-014B-8A8F-73C4D83557B0}"/>
              </a:ext>
            </a:extLst>
          </p:cNvPr>
          <p:cNvCxnSpPr/>
          <p:nvPr/>
        </p:nvCxnSpPr>
        <p:spPr>
          <a:xfrm flipH="1">
            <a:off x="3617799" y="3014140"/>
            <a:ext cx="1602326" cy="33866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C0D277B-62E1-E44A-BCAA-D273751C368B}"/>
              </a:ext>
            </a:extLst>
          </p:cNvPr>
          <p:cNvCxnSpPr/>
          <p:nvPr/>
        </p:nvCxnSpPr>
        <p:spPr>
          <a:xfrm flipV="1">
            <a:off x="5029655" y="3900123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7B6C5BD8-ABBC-AA40-968D-361CFB926585}"/>
              </a:ext>
            </a:extLst>
          </p:cNvPr>
          <p:cNvCxnSpPr/>
          <p:nvPr/>
        </p:nvCxnSpPr>
        <p:spPr>
          <a:xfrm flipH="1">
            <a:off x="5342153" y="3900123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18E43F5F-FAEB-A949-A870-860D0B925300}"/>
              </a:ext>
            </a:extLst>
          </p:cNvPr>
          <p:cNvCxnSpPr/>
          <p:nvPr/>
        </p:nvCxnSpPr>
        <p:spPr>
          <a:xfrm flipV="1">
            <a:off x="7595577" y="3900861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AC91E9EA-CEBE-AC4F-AB1C-0852D2994558}"/>
              </a:ext>
            </a:extLst>
          </p:cNvPr>
          <p:cNvCxnSpPr/>
          <p:nvPr/>
        </p:nvCxnSpPr>
        <p:spPr>
          <a:xfrm flipH="1">
            <a:off x="7908075" y="3900861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80049AA5-325B-874C-9301-FFF7675F1631}"/>
              </a:ext>
            </a:extLst>
          </p:cNvPr>
          <p:cNvCxnSpPr/>
          <p:nvPr/>
        </p:nvCxnSpPr>
        <p:spPr>
          <a:xfrm flipH="1" flipV="1">
            <a:off x="6541399" y="2919352"/>
            <a:ext cx="1650114" cy="433449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6AAEADB9-5CF8-C944-8EA6-EF567979256D}"/>
              </a:ext>
            </a:extLst>
          </p:cNvPr>
          <p:cNvCxnSpPr/>
          <p:nvPr/>
        </p:nvCxnSpPr>
        <p:spPr>
          <a:xfrm>
            <a:off x="6486567" y="3014140"/>
            <a:ext cx="1513112" cy="368930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7F285C00-A76B-B94B-B8EF-99B0141B701B}"/>
              </a:ext>
            </a:extLst>
          </p:cNvPr>
          <p:cNvCxnSpPr/>
          <p:nvPr/>
        </p:nvCxnSpPr>
        <p:spPr>
          <a:xfrm flipV="1">
            <a:off x="2054128" y="3874819"/>
            <a:ext cx="312498" cy="339398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41578CE-BA85-4F49-BA6D-244A0134E69F}"/>
              </a:ext>
            </a:extLst>
          </p:cNvPr>
          <p:cNvCxnSpPr/>
          <p:nvPr/>
        </p:nvCxnSpPr>
        <p:spPr>
          <a:xfrm flipH="1">
            <a:off x="2366626" y="3874819"/>
            <a:ext cx="283438" cy="338661"/>
          </a:xfrm>
          <a:prstGeom prst="straightConnector1">
            <a:avLst/>
          </a:prstGeom>
          <a:ln w="38100">
            <a:solidFill>
              <a:schemeClr val="tx1"/>
            </a:solidFill>
            <a:headEnd type="arrow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704587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567CF-2129-15D6-BB38-2D6AF42B0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1A2F6-B052-DB71-5B85-26FECFB78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EA5951-A5F6-13A5-F933-0CE2AE9FD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Polls covering Pre-reading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Propositional Logic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From Propositional Logic to Classical 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Classical Planning Representation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Solving Planning Problems: State space search</a:t>
            </a:r>
          </a:p>
          <a:p>
            <a:r>
              <a:rPr lang="en-US" dirty="0">
                <a:solidFill>
                  <a:schemeClr val="accent1"/>
                </a:solidFill>
              </a:rPr>
              <a:t>New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Solving Planning Problems: Planning Graphs and </a:t>
            </a:r>
            <a:r>
              <a:rPr lang="en-US" dirty="0" err="1">
                <a:solidFill>
                  <a:schemeClr val="tx1"/>
                </a:solidFill>
              </a:rPr>
              <a:t>GraphPlan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accent1"/>
                </a:solidFill>
              </a:rPr>
              <a:t>Next time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From </a:t>
            </a:r>
            <a:r>
              <a:rPr lang="en-US" dirty="0" err="1">
                <a:solidFill>
                  <a:schemeClr val="tx1"/>
                </a:solidFill>
              </a:rPr>
              <a:t>GraphPlan</a:t>
            </a:r>
            <a:r>
              <a:rPr lang="en-US" dirty="0">
                <a:solidFill>
                  <a:schemeClr val="tx1"/>
                </a:solidFill>
              </a:rPr>
              <a:t> to Modern Planning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Planning with Continuous States</a:t>
            </a:r>
            <a:endParaRPr lang="en-US" dirty="0">
              <a:solidFill>
                <a:schemeClr val="accent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93089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F305B0-452A-1670-9654-429AFFD36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E4CB2-91E9-6504-B7E5-E3E123CB1E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Solivng</a:t>
            </a:r>
            <a:r>
              <a:rPr lang="en-US" dirty="0"/>
              <a:t> Planning Problems</a:t>
            </a:r>
            <a:br>
              <a:rPr lang="en-US" dirty="0"/>
            </a:br>
            <a:r>
              <a:rPr lang="en-US" sz="4800" dirty="0">
                <a:solidFill>
                  <a:schemeClr val="accent1">
                    <a:lumMod val="75000"/>
                  </a:schemeClr>
                </a:solidFill>
              </a:rPr>
              <a:t>Planning Graphs &amp; Graph Plan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4933A1-8927-CB24-6E82-81FC94E250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55732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DC624-E3DB-6145-A6F9-FD646EE9B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GraphPlan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401E6-2E7E-1A45-B11C-975241BAD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639901" cy="3852522"/>
          </a:xfrm>
        </p:spPr>
        <p:txBody>
          <a:bodyPr/>
          <a:lstStyle/>
          <a:p>
            <a:r>
              <a:rPr lang="en-US" dirty="0" err="1"/>
              <a:t>GraphPlan</a:t>
            </a:r>
            <a:r>
              <a:rPr lang="en-US" dirty="0"/>
              <a:t> is a </a:t>
            </a:r>
            <a:r>
              <a:rPr lang="en-US" dirty="0">
                <a:solidFill>
                  <a:srgbClr val="C00000"/>
                </a:solidFill>
              </a:rPr>
              <a:t>relaxation</a:t>
            </a:r>
            <a:r>
              <a:rPr lang="en-US" dirty="0"/>
              <a:t> of other classical planning search techniques</a:t>
            </a:r>
          </a:p>
          <a:p>
            <a:r>
              <a:rPr lang="en-US" dirty="0"/>
              <a:t>The </a:t>
            </a:r>
            <a:r>
              <a:rPr lang="en-US" dirty="0" err="1"/>
              <a:t>GraphPlan</a:t>
            </a:r>
            <a:r>
              <a:rPr lang="en-US" dirty="0"/>
              <a:t> search graph space is linear in the number of predicates</a:t>
            </a:r>
          </a:p>
        </p:txBody>
      </p:sp>
      <p:sp>
        <p:nvSpPr>
          <p:cNvPr id="6" name="CuadroTexto 87">
            <a:extLst>
              <a:ext uri="{FF2B5EF4-FFF2-40B4-BE49-F238E27FC236}">
                <a16:creationId xmlns:a16="http://schemas.microsoft.com/office/drawing/2014/main" id="{F9B7361A-0841-0F2C-D200-392E939FC304}"/>
              </a:ext>
            </a:extLst>
          </p:cNvPr>
          <p:cNvSpPr txBox="1"/>
          <p:nvPr/>
        </p:nvSpPr>
        <p:spPr>
          <a:xfrm>
            <a:off x="5992150" y="50968"/>
            <a:ext cx="5965672" cy="954107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marL="514350" indent="-514350">
              <a:buAutoNum type="arabicParenR"/>
            </a:pPr>
            <a:r>
              <a:rPr lang="en-US" sz="2800" dirty="0">
                <a:solidFill>
                  <a:srgbClr val="C00000"/>
                </a:solidFill>
              </a:rPr>
              <a:t>Allow actions to be simultaneous</a:t>
            </a:r>
          </a:p>
          <a:p>
            <a:pPr marL="514350" indent="-514350">
              <a:buAutoNum type="arabicParenR"/>
            </a:pPr>
            <a:r>
              <a:rPr lang="en-US" sz="2800" dirty="0">
                <a:solidFill>
                  <a:srgbClr val="C00000"/>
                </a:solidFill>
              </a:rPr>
              <a:t>Always add predicates (don't delete)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A6449AF-10FA-7C9E-D6DB-AFEFE9C79E07}"/>
              </a:ext>
            </a:extLst>
          </p:cNvPr>
          <p:cNvCxnSpPr>
            <a:cxnSpLocks/>
          </p:cNvCxnSpPr>
          <p:nvPr/>
        </p:nvCxnSpPr>
        <p:spPr>
          <a:xfrm flipV="1">
            <a:off x="3895463" y="564009"/>
            <a:ext cx="1813684" cy="471988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C9A68D5-82C7-934C-985A-CC678AC7005F}"/>
              </a:ext>
            </a:extLst>
          </p:cNvPr>
          <p:cNvCxnSpPr>
            <a:stCxn id="13" idx="5"/>
          </p:cNvCxnSpPr>
          <p:nvPr/>
        </p:nvCxnSpPr>
        <p:spPr>
          <a:xfrm>
            <a:off x="3694597" y="6032580"/>
            <a:ext cx="685930" cy="35922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43491A-1685-D3FE-C3F1-392CBF0EF85A}"/>
              </a:ext>
            </a:extLst>
          </p:cNvPr>
          <p:cNvCxnSpPr>
            <a:cxnSpLocks/>
            <a:stCxn id="16" idx="5"/>
          </p:cNvCxnSpPr>
          <p:nvPr/>
        </p:nvCxnSpPr>
        <p:spPr>
          <a:xfrm>
            <a:off x="3694597" y="3793740"/>
            <a:ext cx="1000314" cy="30476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193F0B0-06F3-EA38-DAB0-805E382A9789}"/>
              </a:ext>
            </a:extLst>
          </p:cNvPr>
          <p:cNvCxnSpPr>
            <a:cxnSpLocks/>
            <a:stCxn id="14" idx="7"/>
            <a:endCxn id="16" idx="2"/>
          </p:cNvCxnSpPr>
          <p:nvPr/>
        </p:nvCxnSpPr>
        <p:spPr>
          <a:xfrm flipV="1">
            <a:off x="1406991" y="3308806"/>
            <a:ext cx="1116872" cy="618438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361">
            <a:extLst>
              <a:ext uri="{FF2B5EF4-FFF2-40B4-BE49-F238E27FC236}">
                <a16:creationId xmlns:a16="http://schemas.microsoft.com/office/drawing/2014/main" id="{E37B2DE6-2407-0DF7-D0D9-7633F17227A1}"/>
              </a:ext>
            </a:extLst>
          </p:cNvPr>
          <p:cNvSpPr txBox="1"/>
          <p:nvPr/>
        </p:nvSpPr>
        <p:spPr>
          <a:xfrm>
            <a:off x="3996215" y="5672295"/>
            <a:ext cx="1396536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putShoeR</a:t>
            </a:r>
            <a:endParaRPr lang="en-US" sz="2400" dirty="0"/>
          </a:p>
        </p:txBody>
      </p:sp>
      <p:sp>
        <p:nvSpPr>
          <p:cNvPr id="12" name="CuadroTexto 347">
            <a:extLst>
              <a:ext uri="{FF2B5EF4-FFF2-40B4-BE49-F238E27FC236}">
                <a16:creationId xmlns:a16="http://schemas.microsoft.com/office/drawing/2014/main" id="{AE98F80F-55DA-0404-5A89-B2C177073037}"/>
              </a:ext>
            </a:extLst>
          </p:cNvPr>
          <p:cNvSpPr txBox="1"/>
          <p:nvPr/>
        </p:nvSpPr>
        <p:spPr>
          <a:xfrm>
            <a:off x="947871" y="5252161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putSockR</a:t>
            </a:r>
            <a:endParaRPr lang="en-US" sz="2400" dirty="0"/>
          </a:p>
        </p:txBody>
      </p:sp>
      <p:sp>
        <p:nvSpPr>
          <p:cNvPr id="13" name="Elipse 305">
            <a:extLst>
              <a:ext uri="{FF2B5EF4-FFF2-40B4-BE49-F238E27FC236}">
                <a16:creationId xmlns:a16="http://schemas.microsoft.com/office/drawing/2014/main" id="{E6B54A83-B3C6-BF37-2A14-A9C42A26DCCA}"/>
              </a:ext>
            </a:extLst>
          </p:cNvPr>
          <p:cNvSpPr/>
          <p:nvPr/>
        </p:nvSpPr>
        <p:spPr>
          <a:xfrm>
            <a:off x="2523863" y="4861846"/>
            <a:ext cx="1371600" cy="1371600"/>
          </a:xfrm>
          <a:prstGeom prst="ellipse">
            <a:avLst/>
          </a:prstGeom>
          <a:solidFill>
            <a:schemeClr val="tx1">
              <a:alpha val="5000"/>
            </a:schemeClr>
          </a:solidFill>
          <a:ln w="19051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bareL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sockR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4" name="Elipse 289">
            <a:extLst>
              <a:ext uri="{FF2B5EF4-FFF2-40B4-BE49-F238E27FC236}">
                <a16:creationId xmlns:a16="http://schemas.microsoft.com/office/drawing/2014/main" id="{A6CA4586-B3C4-D4B5-341E-9B7F2E49AF63}"/>
              </a:ext>
            </a:extLst>
          </p:cNvPr>
          <p:cNvSpPr/>
          <p:nvPr/>
        </p:nvSpPr>
        <p:spPr>
          <a:xfrm>
            <a:off x="236257" y="3726378"/>
            <a:ext cx="1371600" cy="1371600"/>
          </a:xfrm>
          <a:prstGeom prst="ellipse">
            <a:avLst/>
          </a:prstGeom>
          <a:solidFill>
            <a:schemeClr val="tx1">
              <a:alpha val="5000"/>
            </a:schemeClr>
          </a:solidFill>
          <a:ln w="19051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bareL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bareR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5" name="CuadroTexto 179">
            <a:extLst>
              <a:ext uri="{FF2B5EF4-FFF2-40B4-BE49-F238E27FC236}">
                <a16:creationId xmlns:a16="http://schemas.microsoft.com/office/drawing/2014/main" id="{58A6BBEA-A1CD-40A5-ECB7-C01EC491A9C6}"/>
              </a:ext>
            </a:extLst>
          </p:cNvPr>
          <p:cNvSpPr txBox="1"/>
          <p:nvPr/>
        </p:nvSpPr>
        <p:spPr>
          <a:xfrm>
            <a:off x="4015077" y="2630081"/>
            <a:ext cx="1359668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putShoeL</a:t>
            </a:r>
            <a:endParaRPr lang="en-US" sz="2400" dirty="0"/>
          </a:p>
        </p:txBody>
      </p:sp>
      <p:sp>
        <p:nvSpPr>
          <p:cNvPr id="16" name="Elipse 151">
            <a:extLst>
              <a:ext uri="{FF2B5EF4-FFF2-40B4-BE49-F238E27FC236}">
                <a16:creationId xmlns:a16="http://schemas.microsoft.com/office/drawing/2014/main" id="{8DC25FCD-E056-7B55-63DB-3BE7876FB7E1}"/>
              </a:ext>
            </a:extLst>
          </p:cNvPr>
          <p:cNvSpPr/>
          <p:nvPr/>
        </p:nvSpPr>
        <p:spPr>
          <a:xfrm>
            <a:off x="2523863" y="2623006"/>
            <a:ext cx="1371600" cy="1371600"/>
          </a:xfrm>
          <a:prstGeom prst="ellipse">
            <a:avLst/>
          </a:prstGeom>
          <a:solidFill>
            <a:schemeClr val="tx1">
              <a:alpha val="5000"/>
            </a:schemeClr>
          </a:solidFill>
          <a:ln w="19051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sockL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bareR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7" name="CuadroTexto 135">
            <a:extLst>
              <a:ext uri="{FF2B5EF4-FFF2-40B4-BE49-F238E27FC236}">
                <a16:creationId xmlns:a16="http://schemas.microsoft.com/office/drawing/2014/main" id="{9A8443A6-B17A-9239-55CA-AF8528DBA494}"/>
              </a:ext>
            </a:extLst>
          </p:cNvPr>
          <p:cNvSpPr txBox="1"/>
          <p:nvPr/>
        </p:nvSpPr>
        <p:spPr>
          <a:xfrm>
            <a:off x="1156635" y="2836557"/>
            <a:ext cx="1313180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putSockL</a:t>
            </a:r>
            <a:endParaRPr lang="en-US" sz="2400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6A5C876-D50C-9228-F0ED-193F7E0B9F0B}"/>
              </a:ext>
            </a:extLst>
          </p:cNvPr>
          <p:cNvCxnSpPr>
            <a:cxnSpLocks/>
            <a:stCxn id="16" idx="7"/>
          </p:cNvCxnSpPr>
          <p:nvPr/>
        </p:nvCxnSpPr>
        <p:spPr>
          <a:xfrm flipV="1">
            <a:off x="3694597" y="2372237"/>
            <a:ext cx="1023348" cy="45163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FAD7BB-B4F4-459F-46F2-9DCF029747A7}"/>
              </a:ext>
            </a:extLst>
          </p:cNvPr>
          <p:cNvCxnSpPr>
            <a:cxnSpLocks/>
            <a:stCxn id="14" idx="5"/>
            <a:endCxn id="13" idx="2"/>
          </p:cNvCxnSpPr>
          <p:nvPr/>
        </p:nvCxnSpPr>
        <p:spPr>
          <a:xfrm>
            <a:off x="1406991" y="4897112"/>
            <a:ext cx="1116872" cy="65053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EF7376C-F5EC-AB0C-B792-834C522BF159}"/>
              </a:ext>
            </a:extLst>
          </p:cNvPr>
          <p:cNvCxnSpPr>
            <a:cxnSpLocks/>
            <a:stCxn id="13" idx="7"/>
          </p:cNvCxnSpPr>
          <p:nvPr/>
        </p:nvCxnSpPr>
        <p:spPr>
          <a:xfrm flipV="1">
            <a:off x="3694597" y="4703488"/>
            <a:ext cx="970353" cy="35922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361">
            <a:extLst>
              <a:ext uri="{FF2B5EF4-FFF2-40B4-BE49-F238E27FC236}">
                <a16:creationId xmlns:a16="http://schemas.microsoft.com/office/drawing/2014/main" id="{ABA3305B-289D-8CAE-DC01-B27DEA9F9997}"/>
              </a:ext>
            </a:extLst>
          </p:cNvPr>
          <p:cNvSpPr txBox="1"/>
          <p:nvPr/>
        </p:nvSpPr>
        <p:spPr>
          <a:xfrm>
            <a:off x="4031159" y="4899974"/>
            <a:ext cx="1313180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putSockL</a:t>
            </a:r>
            <a:endParaRPr lang="en-US" sz="2400" dirty="0"/>
          </a:p>
        </p:txBody>
      </p:sp>
      <p:sp>
        <p:nvSpPr>
          <p:cNvPr id="22" name="CuadroTexto 179">
            <a:extLst>
              <a:ext uri="{FF2B5EF4-FFF2-40B4-BE49-F238E27FC236}">
                <a16:creationId xmlns:a16="http://schemas.microsoft.com/office/drawing/2014/main" id="{1EC37651-9B1B-F384-98FB-FE3DDED13A5C}"/>
              </a:ext>
            </a:extLst>
          </p:cNvPr>
          <p:cNvSpPr txBox="1"/>
          <p:nvPr/>
        </p:nvSpPr>
        <p:spPr>
          <a:xfrm>
            <a:off x="3996215" y="3363190"/>
            <a:ext cx="1350050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putSockR</a:t>
            </a:r>
            <a:endParaRPr lang="en-US" sz="2400" dirty="0"/>
          </a:p>
        </p:txBody>
      </p:sp>
      <p:sp>
        <p:nvSpPr>
          <p:cNvPr id="23" name="CuadroTexto 135">
            <a:extLst>
              <a:ext uri="{FF2B5EF4-FFF2-40B4-BE49-F238E27FC236}">
                <a16:creationId xmlns:a16="http://schemas.microsoft.com/office/drawing/2014/main" id="{B8458770-677B-0E03-E1A1-0D574D6B7813}"/>
              </a:ext>
            </a:extLst>
          </p:cNvPr>
          <p:cNvSpPr txBox="1"/>
          <p:nvPr/>
        </p:nvSpPr>
        <p:spPr>
          <a:xfrm>
            <a:off x="100311" y="2103735"/>
            <a:ext cx="2875339" cy="523220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800" u="sng" dirty="0"/>
              <a:t>State space search</a:t>
            </a:r>
          </a:p>
        </p:txBody>
      </p:sp>
    </p:spTree>
    <p:extLst>
      <p:ext uri="{BB962C8B-B14F-4D97-AF65-F5344CB8AC3E}">
        <p14:creationId xmlns:p14="http://schemas.microsoft.com/office/powerpoint/2010/main" val="41743272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DDC624-E3DB-6145-A6F9-FD646EE9B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GraphPlan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401E6-2E7E-1A45-B11C-975241BAD9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1639901" cy="3852522"/>
          </a:xfrm>
        </p:spPr>
        <p:txBody>
          <a:bodyPr/>
          <a:lstStyle/>
          <a:p>
            <a:r>
              <a:rPr lang="en-US" dirty="0" err="1"/>
              <a:t>GraphPlan</a:t>
            </a:r>
            <a:r>
              <a:rPr lang="en-US" dirty="0"/>
              <a:t> is a </a:t>
            </a:r>
            <a:r>
              <a:rPr lang="en-US" dirty="0">
                <a:solidFill>
                  <a:srgbClr val="C00000"/>
                </a:solidFill>
              </a:rPr>
              <a:t>relaxation</a:t>
            </a:r>
            <a:r>
              <a:rPr lang="en-US" dirty="0"/>
              <a:t> of other classical planning search techniques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7030A0"/>
                </a:solidFill>
              </a:rPr>
              <a:t>planning graph</a:t>
            </a:r>
            <a:r>
              <a:rPr lang="en-US" dirty="0"/>
              <a:t> is linear in the number of predicates</a:t>
            </a:r>
          </a:p>
        </p:txBody>
      </p:sp>
      <p:cxnSp>
        <p:nvCxnSpPr>
          <p:cNvPr id="420" name="Straight Connector 419">
            <a:extLst>
              <a:ext uri="{FF2B5EF4-FFF2-40B4-BE49-F238E27FC236}">
                <a16:creationId xmlns:a16="http://schemas.microsoft.com/office/drawing/2014/main" id="{92E6B0E7-95CA-4189-8B99-A600676865B7}"/>
              </a:ext>
            </a:extLst>
          </p:cNvPr>
          <p:cNvCxnSpPr>
            <a:stCxn id="306" idx="5"/>
          </p:cNvCxnSpPr>
          <p:nvPr/>
        </p:nvCxnSpPr>
        <p:spPr>
          <a:xfrm>
            <a:off x="3694597" y="6032580"/>
            <a:ext cx="685930" cy="35922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4" name="Straight Connector 413">
            <a:extLst>
              <a:ext uri="{FF2B5EF4-FFF2-40B4-BE49-F238E27FC236}">
                <a16:creationId xmlns:a16="http://schemas.microsoft.com/office/drawing/2014/main" id="{D7691D19-A228-4B86-962B-9EA66D624D26}"/>
              </a:ext>
            </a:extLst>
          </p:cNvPr>
          <p:cNvCxnSpPr>
            <a:cxnSpLocks/>
            <a:stCxn id="152" idx="5"/>
          </p:cNvCxnSpPr>
          <p:nvPr/>
        </p:nvCxnSpPr>
        <p:spPr>
          <a:xfrm>
            <a:off x="3694597" y="3793740"/>
            <a:ext cx="1000314" cy="30476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8" name="Straight Connector 407">
            <a:extLst>
              <a:ext uri="{FF2B5EF4-FFF2-40B4-BE49-F238E27FC236}">
                <a16:creationId xmlns:a16="http://schemas.microsoft.com/office/drawing/2014/main" id="{11596553-ECE8-49B7-98AC-43F29E64298E}"/>
              </a:ext>
            </a:extLst>
          </p:cNvPr>
          <p:cNvCxnSpPr>
            <a:cxnSpLocks/>
            <a:stCxn id="290" idx="7"/>
            <a:endCxn id="152" idx="2"/>
          </p:cNvCxnSpPr>
          <p:nvPr/>
        </p:nvCxnSpPr>
        <p:spPr>
          <a:xfrm flipV="1">
            <a:off x="1406991" y="3308806"/>
            <a:ext cx="1116872" cy="618438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2" name="CuadroTexto 401">
                <a:extLst>
                  <a:ext uri="{FF2B5EF4-FFF2-40B4-BE49-F238E27FC236}">
                    <a16:creationId xmlns:a16="http://schemas.microsoft.com/office/drawing/2014/main" id="{2725D3B5-9CEB-4308-A4E7-D90CA0C85257}"/>
                  </a:ext>
                </a:extLst>
              </p:cNvPr>
              <p:cNvSpPr txBox="1"/>
              <p:nvPr/>
            </p:nvSpPr>
            <p:spPr>
              <a:xfrm>
                <a:off x="5731222" y="5906633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02" name="CuadroTexto 401">
                <a:extLst>
                  <a:ext uri="{FF2B5EF4-FFF2-40B4-BE49-F238E27FC236}">
                    <a16:creationId xmlns:a16="http://schemas.microsoft.com/office/drawing/2014/main" id="{2725D3B5-9CEB-4308-A4E7-D90CA0C852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1222" y="5906633"/>
                <a:ext cx="667812" cy="5847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2" name="CuadroTexto 361">
            <a:extLst>
              <a:ext uri="{FF2B5EF4-FFF2-40B4-BE49-F238E27FC236}">
                <a16:creationId xmlns:a16="http://schemas.microsoft.com/office/drawing/2014/main" id="{A558C151-D233-4132-9AD3-EB3C3779A993}"/>
              </a:ext>
            </a:extLst>
          </p:cNvPr>
          <p:cNvSpPr txBox="1"/>
          <p:nvPr/>
        </p:nvSpPr>
        <p:spPr>
          <a:xfrm>
            <a:off x="3996215" y="5672295"/>
            <a:ext cx="1396536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putShoeR</a:t>
            </a:r>
            <a:endParaRPr lang="en-US" sz="2400" dirty="0"/>
          </a:p>
        </p:txBody>
      </p:sp>
      <p:sp>
        <p:nvSpPr>
          <p:cNvPr id="348" name="CuadroTexto 347">
            <a:extLst>
              <a:ext uri="{FF2B5EF4-FFF2-40B4-BE49-F238E27FC236}">
                <a16:creationId xmlns:a16="http://schemas.microsoft.com/office/drawing/2014/main" id="{77B1704C-C78E-4F7D-8975-62E03FD47411}"/>
              </a:ext>
            </a:extLst>
          </p:cNvPr>
          <p:cNvSpPr txBox="1"/>
          <p:nvPr/>
        </p:nvSpPr>
        <p:spPr>
          <a:xfrm>
            <a:off x="947871" y="5252161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putSockR</a:t>
            </a:r>
            <a:endParaRPr lang="en-US" sz="2400" dirty="0"/>
          </a:p>
        </p:txBody>
      </p:sp>
      <p:sp>
        <p:nvSpPr>
          <p:cNvPr id="320" name="CuadroTexto 319">
            <a:extLst>
              <a:ext uri="{FF2B5EF4-FFF2-40B4-BE49-F238E27FC236}">
                <a16:creationId xmlns:a16="http://schemas.microsoft.com/office/drawing/2014/main" id="{054C5965-1400-4566-B27A-B5AC987ADB2F}"/>
              </a:ext>
            </a:extLst>
          </p:cNvPr>
          <p:cNvSpPr txBox="1"/>
          <p:nvPr/>
        </p:nvSpPr>
        <p:spPr>
          <a:xfrm>
            <a:off x="7486049" y="3956115"/>
            <a:ext cx="83227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>
                <a:solidFill>
                  <a:schemeClr val="bg1">
                    <a:lumMod val="65000"/>
                  </a:schemeClr>
                </a:solidFill>
              </a:rPr>
              <a:t>noop</a:t>
            </a:r>
          </a:p>
        </p:txBody>
      </p:sp>
      <p:sp>
        <p:nvSpPr>
          <p:cNvPr id="306" name="Elipse 305">
            <a:extLst>
              <a:ext uri="{FF2B5EF4-FFF2-40B4-BE49-F238E27FC236}">
                <a16:creationId xmlns:a16="http://schemas.microsoft.com/office/drawing/2014/main" id="{04DDB757-6F3E-413F-8754-B7255509305E}"/>
              </a:ext>
            </a:extLst>
          </p:cNvPr>
          <p:cNvSpPr/>
          <p:nvPr/>
        </p:nvSpPr>
        <p:spPr>
          <a:xfrm>
            <a:off x="2523863" y="4861846"/>
            <a:ext cx="1371600" cy="1371600"/>
          </a:xfrm>
          <a:prstGeom prst="ellipse">
            <a:avLst/>
          </a:prstGeom>
          <a:solidFill>
            <a:schemeClr val="tx1">
              <a:alpha val="5000"/>
            </a:schemeClr>
          </a:solidFill>
          <a:ln w="19051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bareL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sockR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290" name="Elipse 289">
            <a:extLst>
              <a:ext uri="{FF2B5EF4-FFF2-40B4-BE49-F238E27FC236}">
                <a16:creationId xmlns:a16="http://schemas.microsoft.com/office/drawing/2014/main" id="{4D5F9B3F-65E1-4FBB-9297-F1E0CCE22AA8}"/>
              </a:ext>
            </a:extLst>
          </p:cNvPr>
          <p:cNvSpPr/>
          <p:nvPr/>
        </p:nvSpPr>
        <p:spPr>
          <a:xfrm>
            <a:off x="236257" y="3726378"/>
            <a:ext cx="1371600" cy="1371600"/>
          </a:xfrm>
          <a:prstGeom prst="ellipse">
            <a:avLst/>
          </a:prstGeom>
          <a:solidFill>
            <a:schemeClr val="tx1">
              <a:alpha val="5000"/>
            </a:schemeClr>
          </a:solidFill>
          <a:ln w="19051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bareL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bareR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274" name="CuadroTexto 273">
            <a:extLst>
              <a:ext uri="{FF2B5EF4-FFF2-40B4-BE49-F238E27FC236}">
                <a16:creationId xmlns:a16="http://schemas.microsoft.com/office/drawing/2014/main" id="{E4F6D0DE-F839-4F04-8E35-068C1313561E}"/>
              </a:ext>
            </a:extLst>
          </p:cNvPr>
          <p:cNvSpPr txBox="1"/>
          <p:nvPr/>
        </p:nvSpPr>
        <p:spPr>
          <a:xfrm>
            <a:off x="7266552" y="4819612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7030A0"/>
                </a:solidFill>
              </a:rPr>
              <a:t>putSockR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260" name="CuadroTexto 259">
            <a:extLst>
              <a:ext uri="{FF2B5EF4-FFF2-40B4-BE49-F238E27FC236}">
                <a16:creationId xmlns:a16="http://schemas.microsoft.com/office/drawing/2014/main" id="{3DDAA74C-95BC-40F1-A929-137136536F0C}"/>
              </a:ext>
            </a:extLst>
          </p:cNvPr>
          <p:cNvSpPr txBox="1"/>
          <p:nvPr/>
        </p:nvSpPr>
        <p:spPr>
          <a:xfrm>
            <a:off x="7280175" y="3148180"/>
            <a:ext cx="1313181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7030A0"/>
                </a:solidFill>
              </a:rPr>
              <a:t>putSockL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206" name="Rectángulo 205">
            <a:extLst>
              <a:ext uri="{FF2B5EF4-FFF2-40B4-BE49-F238E27FC236}">
                <a16:creationId xmlns:a16="http://schemas.microsoft.com/office/drawing/2014/main" id="{68FEF4CF-BDD1-410F-8213-690600A9BCAB}"/>
              </a:ext>
            </a:extLst>
          </p:cNvPr>
          <p:cNvSpPr/>
          <p:nvPr/>
        </p:nvSpPr>
        <p:spPr>
          <a:xfrm>
            <a:off x="9035308" y="2630081"/>
            <a:ext cx="1188720" cy="3200400"/>
          </a:xfrm>
          <a:prstGeom prst="rect">
            <a:avLst/>
          </a:prstGeom>
          <a:solidFill>
            <a:srgbClr val="7030A0">
              <a:alpha val="5000"/>
            </a:srgbClr>
          </a:solidFill>
          <a:ln w="19051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sockL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bareL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bareR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sockR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196" name="Rectángulo 195">
            <a:extLst>
              <a:ext uri="{FF2B5EF4-FFF2-40B4-BE49-F238E27FC236}">
                <a16:creationId xmlns:a16="http://schemas.microsoft.com/office/drawing/2014/main" id="{D29F1582-0961-45FB-9082-D775DC0DCFD4}"/>
              </a:ext>
            </a:extLst>
          </p:cNvPr>
          <p:cNvSpPr/>
          <p:nvPr/>
        </p:nvSpPr>
        <p:spPr>
          <a:xfrm>
            <a:off x="5661672" y="2630081"/>
            <a:ext cx="1188720" cy="3200400"/>
          </a:xfrm>
          <a:prstGeom prst="rect">
            <a:avLst/>
          </a:prstGeom>
          <a:solidFill>
            <a:srgbClr val="7030A0">
              <a:alpha val="5000"/>
            </a:srgbClr>
          </a:solidFill>
          <a:ln w="19051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bareL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bareR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</p:txBody>
      </p:sp>
      <p:sp>
        <p:nvSpPr>
          <p:cNvPr id="180" name="CuadroTexto 179">
            <a:extLst>
              <a:ext uri="{FF2B5EF4-FFF2-40B4-BE49-F238E27FC236}">
                <a16:creationId xmlns:a16="http://schemas.microsoft.com/office/drawing/2014/main" id="{EBE2EC4A-F9CD-4456-B30D-9737FE0A635F}"/>
              </a:ext>
            </a:extLst>
          </p:cNvPr>
          <p:cNvSpPr txBox="1"/>
          <p:nvPr/>
        </p:nvSpPr>
        <p:spPr>
          <a:xfrm>
            <a:off x="4015077" y="2630081"/>
            <a:ext cx="1359668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putShoeL</a:t>
            </a:r>
            <a:endParaRPr lang="en-US" sz="2400" dirty="0"/>
          </a:p>
        </p:txBody>
      </p:sp>
      <p:sp>
        <p:nvSpPr>
          <p:cNvPr id="152" name="Elipse 151">
            <a:extLst>
              <a:ext uri="{FF2B5EF4-FFF2-40B4-BE49-F238E27FC236}">
                <a16:creationId xmlns:a16="http://schemas.microsoft.com/office/drawing/2014/main" id="{5D38989B-C4DB-41DB-8520-F7FDBB685863}"/>
              </a:ext>
            </a:extLst>
          </p:cNvPr>
          <p:cNvSpPr/>
          <p:nvPr/>
        </p:nvSpPr>
        <p:spPr>
          <a:xfrm>
            <a:off x="2523863" y="2623006"/>
            <a:ext cx="1371600" cy="1371600"/>
          </a:xfrm>
          <a:prstGeom prst="ellipse">
            <a:avLst/>
          </a:prstGeom>
          <a:solidFill>
            <a:schemeClr val="tx1">
              <a:alpha val="5000"/>
            </a:schemeClr>
          </a:solidFill>
          <a:ln w="19051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sockL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bareR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136" name="CuadroTexto 135">
            <a:extLst>
              <a:ext uri="{FF2B5EF4-FFF2-40B4-BE49-F238E27FC236}">
                <a16:creationId xmlns:a16="http://schemas.microsoft.com/office/drawing/2014/main" id="{C0B65CE9-08C8-4280-85F0-9F1AF915DC9E}"/>
              </a:ext>
            </a:extLst>
          </p:cNvPr>
          <p:cNvSpPr txBox="1"/>
          <p:nvPr/>
        </p:nvSpPr>
        <p:spPr>
          <a:xfrm>
            <a:off x="1156635" y="2836557"/>
            <a:ext cx="1313180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putSockL</a:t>
            </a:r>
            <a:endParaRPr lang="en-US" sz="2400" dirty="0"/>
          </a:p>
        </p:txBody>
      </p:sp>
      <p:sp>
        <p:nvSpPr>
          <p:cNvPr id="88" name="CuadroTexto 87">
            <a:extLst>
              <a:ext uri="{FF2B5EF4-FFF2-40B4-BE49-F238E27FC236}">
                <a16:creationId xmlns:a16="http://schemas.microsoft.com/office/drawing/2014/main" id="{B25CD818-AA6B-473C-9EB2-C058F90281CC}"/>
              </a:ext>
            </a:extLst>
          </p:cNvPr>
          <p:cNvSpPr txBox="1"/>
          <p:nvPr/>
        </p:nvSpPr>
        <p:spPr>
          <a:xfrm>
            <a:off x="5992150" y="50968"/>
            <a:ext cx="5965672" cy="954107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marL="514350" indent="-514350">
              <a:buAutoNum type="arabicParenR"/>
            </a:pPr>
            <a:r>
              <a:rPr lang="en-US" sz="2800" dirty="0">
                <a:solidFill>
                  <a:srgbClr val="C00000"/>
                </a:solidFill>
              </a:rPr>
              <a:t>Allow actions to be simultaneous</a:t>
            </a:r>
          </a:p>
          <a:p>
            <a:pPr marL="514350" indent="-514350">
              <a:buAutoNum type="arabicParenR"/>
            </a:pPr>
            <a:r>
              <a:rPr lang="en-US" sz="2800" dirty="0">
                <a:solidFill>
                  <a:srgbClr val="C00000"/>
                </a:solidFill>
              </a:rPr>
              <a:t>Always add predicates (don't delete)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401">
                <a:extLst>
                  <a:ext uri="{FF2B5EF4-FFF2-40B4-BE49-F238E27FC236}">
                    <a16:creationId xmlns:a16="http://schemas.microsoft.com/office/drawing/2014/main" id="{78A263A1-0C9A-9459-43B8-399B5FBB2699}"/>
                  </a:ext>
                </a:extLst>
              </p:cNvPr>
              <p:cNvSpPr txBox="1"/>
              <p:nvPr/>
            </p:nvSpPr>
            <p:spPr>
              <a:xfrm>
                <a:off x="9338270" y="5960458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CuadroTexto 401">
                <a:extLst>
                  <a:ext uri="{FF2B5EF4-FFF2-40B4-BE49-F238E27FC236}">
                    <a16:creationId xmlns:a16="http://schemas.microsoft.com/office/drawing/2014/main" id="{78A263A1-0C9A-9459-43B8-399B5FBB26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8270" y="5960458"/>
                <a:ext cx="667812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CuadroTexto 401">
                <a:extLst>
                  <a:ext uri="{FF2B5EF4-FFF2-40B4-BE49-F238E27FC236}">
                    <a16:creationId xmlns:a16="http://schemas.microsoft.com/office/drawing/2014/main" id="{9080F702-9A78-95B1-900D-10FDDD0D32CB}"/>
                  </a:ext>
                </a:extLst>
              </p:cNvPr>
              <p:cNvSpPr txBox="1"/>
              <p:nvPr/>
            </p:nvSpPr>
            <p:spPr>
              <a:xfrm>
                <a:off x="10877825" y="5941058"/>
                <a:ext cx="727507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7" name="CuadroTexto 401">
                <a:extLst>
                  <a:ext uri="{FF2B5EF4-FFF2-40B4-BE49-F238E27FC236}">
                    <a16:creationId xmlns:a16="http://schemas.microsoft.com/office/drawing/2014/main" id="{9080F702-9A78-95B1-900D-10FDDD0D3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77825" y="5941058"/>
                <a:ext cx="727507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224F6EA2-36F6-8A06-BCEC-9FAA94E611E7}"/>
              </a:ext>
            </a:extLst>
          </p:cNvPr>
          <p:cNvGrpSpPr/>
          <p:nvPr/>
        </p:nvGrpSpPr>
        <p:grpSpPr>
          <a:xfrm>
            <a:off x="6766543" y="3716493"/>
            <a:ext cx="2377457" cy="311829"/>
            <a:chOff x="7567844" y="3751663"/>
            <a:chExt cx="2184916" cy="292647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F9DA353-03E5-E74D-2D00-CF537089B136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904230"/>
              <a:ext cx="2184916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8C72FEEE-5363-4D61-F2FB-4D2AC6FADDDF}"/>
                </a:ext>
              </a:extLst>
            </p:cNvPr>
            <p:cNvSpPr/>
            <p:nvPr/>
          </p:nvSpPr>
          <p:spPr>
            <a:xfrm>
              <a:off x="8541320" y="3751663"/>
              <a:ext cx="190249" cy="2926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6BD7415-C71F-0032-145C-2B8856CEF028}"/>
              </a:ext>
            </a:extLst>
          </p:cNvPr>
          <p:cNvCxnSpPr>
            <a:cxnSpLocks/>
            <a:stCxn id="152" idx="7"/>
          </p:cNvCxnSpPr>
          <p:nvPr/>
        </p:nvCxnSpPr>
        <p:spPr>
          <a:xfrm flipV="1">
            <a:off x="3694597" y="2372237"/>
            <a:ext cx="1023348" cy="45163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079DC1F-C099-1193-1896-9EAF2EA38E2A}"/>
              </a:ext>
            </a:extLst>
          </p:cNvPr>
          <p:cNvCxnSpPr>
            <a:cxnSpLocks/>
            <a:stCxn id="290" idx="5"/>
            <a:endCxn id="306" idx="2"/>
          </p:cNvCxnSpPr>
          <p:nvPr/>
        </p:nvCxnSpPr>
        <p:spPr>
          <a:xfrm>
            <a:off x="1406991" y="4897112"/>
            <a:ext cx="1116872" cy="65053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10350CE8-B24F-0E9F-04E5-42B1CE304A4E}"/>
              </a:ext>
            </a:extLst>
          </p:cNvPr>
          <p:cNvCxnSpPr>
            <a:cxnSpLocks/>
            <a:stCxn id="306" idx="7"/>
          </p:cNvCxnSpPr>
          <p:nvPr/>
        </p:nvCxnSpPr>
        <p:spPr>
          <a:xfrm flipV="1">
            <a:off x="3694597" y="4703488"/>
            <a:ext cx="970353" cy="35922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uadroTexto 361">
            <a:extLst>
              <a:ext uri="{FF2B5EF4-FFF2-40B4-BE49-F238E27FC236}">
                <a16:creationId xmlns:a16="http://schemas.microsoft.com/office/drawing/2014/main" id="{67573C09-BB19-997B-7625-875680DE8353}"/>
              </a:ext>
            </a:extLst>
          </p:cNvPr>
          <p:cNvSpPr txBox="1"/>
          <p:nvPr/>
        </p:nvSpPr>
        <p:spPr>
          <a:xfrm>
            <a:off x="4031159" y="4899974"/>
            <a:ext cx="1313180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putSockL</a:t>
            </a:r>
            <a:endParaRPr lang="en-US" sz="2400" dirty="0"/>
          </a:p>
        </p:txBody>
      </p:sp>
      <p:sp>
        <p:nvSpPr>
          <p:cNvPr id="22" name="CuadroTexto 179">
            <a:extLst>
              <a:ext uri="{FF2B5EF4-FFF2-40B4-BE49-F238E27FC236}">
                <a16:creationId xmlns:a16="http://schemas.microsoft.com/office/drawing/2014/main" id="{2CB6C281-71BC-173F-DCE6-36AC9BFEE8DE}"/>
              </a:ext>
            </a:extLst>
          </p:cNvPr>
          <p:cNvSpPr txBox="1"/>
          <p:nvPr/>
        </p:nvSpPr>
        <p:spPr>
          <a:xfrm>
            <a:off x="3996215" y="3363190"/>
            <a:ext cx="1350050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/>
              <a:t>putSockR</a:t>
            </a:r>
            <a:endParaRPr lang="en-US" sz="2400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F0D9800B-5D6D-C6E4-5213-47909587600E}"/>
              </a:ext>
            </a:extLst>
          </p:cNvPr>
          <p:cNvCxnSpPr>
            <a:cxnSpLocks/>
          </p:cNvCxnSpPr>
          <p:nvPr/>
        </p:nvCxnSpPr>
        <p:spPr>
          <a:xfrm flipV="1">
            <a:off x="6766543" y="3423927"/>
            <a:ext cx="557067" cy="400928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79750BD5-DC2E-EA00-134B-4515A87715BA}"/>
              </a:ext>
            </a:extLst>
          </p:cNvPr>
          <p:cNvCxnSpPr>
            <a:cxnSpLocks/>
          </p:cNvCxnSpPr>
          <p:nvPr/>
        </p:nvCxnSpPr>
        <p:spPr>
          <a:xfrm flipV="1">
            <a:off x="8505872" y="3187598"/>
            <a:ext cx="638128" cy="79886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88DC390-FD35-6957-5306-376BD8451FA2}"/>
              </a:ext>
            </a:extLst>
          </p:cNvPr>
          <p:cNvGrpSpPr/>
          <p:nvPr/>
        </p:nvGrpSpPr>
        <p:grpSpPr>
          <a:xfrm>
            <a:off x="6766543" y="4441237"/>
            <a:ext cx="2377457" cy="311829"/>
            <a:chOff x="7567844" y="3751663"/>
            <a:chExt cx="2184916" cy="292647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CCE2903D-724E-B662-3AC5-24D3BD2136B6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904230"/>
              <a:ext cx="2184916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A026FE63-873F-CA3A-CF3F-6DA52A0BA2B2}"/>
                </a:ext>
              </a:extLst>
            </p:cNvPr>
            <p:cNvSpPr/>
            <p:nvPr/>
          </p:nvSpPr>
          <p:spPr>
            <a:xfrm>
              <a:off x="8541320" y="3751663"/>
              <a:ext cx="190249" cy="2926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F9772BB6-CA8C-F230-B308-E653985A79DE}"/>
              </a:ext>
            </a:extLst>
          </p:cNvPr>
          <p:cNvCxnSpPr>
            <a:cxnSpLocks/>
            <a:endCxn id="274" idx="1"/>
          </p:cNvCxnSpPr>
          <p:nvPr/>
        </p:nvCxnSpPr>
        <p:spPr>
          <a:xfrm>
            <a:off x="6766543" y="4661502"/>
            <a:ext cx="500009" cy="388943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34022E5-C35C-363C-F4CA-7851F37300D9}"/>
              </a:ext>
            </a:extLst>
          </p:cNvPr>
          <p:cNvCxnSpPr>
            <a:cxnSpLocks/>
            <a:stCxn id="274" idx="3"/>
          </p:cNvCxnSpPr>
          <p:nvPr/>
        </p:nvCxnSpPr>
        <p:spPr>
          <a:xfrm>
            <a:off x="8616601" y="5050445"/>
            <a:ext cx="531638" cy="17682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uadroTexto 273">
            <a:extLst>
              <a:ext uri="{FF2B5EF4-FFF2-40B4-BE49-F238E27FC236}">
                <a16:creationId xmlns:a16="http://schemas.microsoft.com/office/drawing/2014/main" id="{833733A1-94AB-1D8A-B257-D94B8D57B02E}"/>
              </a:ext>
            </a:extLst>
          </p:cNvPr>
          <p:cNvSpPr txBox="1"/>
          <p:nvPr/>
        </p:nvSpPr>
        <p:spPr>
          <a:xfrm>
            <a:off x="10617580" y="5441462"/>
            <a:ext cx="1396536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7030A0"/>
                </a:solidFill>
              </a:rPr>
              <a:t>putShoeR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56" name="CuadroTexto 259">
            <a:extLst>
              <a:ext uri="{FF2B5EF4-FFF2-40B4-BE49-F238E27FC236}">
                <a16:creationId xmlns:a16="http://schemas.microsoft.com/office/drawing/2014/main" id="{091A30C6-96F5-0920-4784-17203CE54349}"/>
              </a:ext>
            </a:extLst>
          </p:cNvPr>
          <p:cNvSpPr txBox="1"/>
          <p:nvPr/>
        </p:nvSpPr>
        <p:spPr>
          <a:xfrm>
            <a:off x="10607959" y="2608468"/>
            <a:ext cx="1359668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7030A0"/>
                </a:solidFill>
              </a:rPr>
              <a:t>putShoeL</a:t>
            </a:r>
            <a:endParaRPr lang="en-US" sz="2400" dirty="0">
              <a:solidFill>
                <a:srgbClr val="7030A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9" name="CuadroTexto 401">
                <a:extLst>
                  <a:ext uri="{FF2B5EF4-FFF2-40B4-BE49-F238E27FC236}">
                    <a16:creationId xmlns:a16="http://schemas.microsoft.com/office/drawing/2014/main" id="{6CC4A33D-EB08-F4AE-CE7D-09BF5690C2E5}"/>
                  </a:ext>
                </a:extLst>
              </p:cNvPr>
              <p:cNvSpPr txBox="1"/>
              <p:nvPr/>
            </p:nvSpPr>
            <p:spPr>
              <a:xfrm>
                <a:off x="7669064" y="5960457"/>
                <a:ext cx="727507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59" name="CuadroTexto 401">
                <a:extLst>
                  <a:ext uri="{FF2B5EF4-FFF2-40B4-BE49-F238E27FC236}">
                    <a16:creationId xmlns:a16="http://schemas.microsoft.com/office/drawing/2014/main" id="{6CC4A33D-EB08-F4AE-CE7D-09BF5690C2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69064" y="5960457"/>
                <a:ext cx="72750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1" name="CuadroTexto 273">
            <a:extLst>
              <a:ext uri="{FF2B5EF4-FFF2-40B4-BE49-F238E27FC236}">
                <a16:creationId xmlns:a16="http://schemas.microsoft.com/office/drawing/2014/main" id="{0265E49B-A9F8-ABE9-7FF4-E3796A65D8B1}"/>
              </a:ext>
            </a:extLst>
          </p:cNvPr>
          <p:cNvSpPr txBox="1"/>
          <p:nvPr/>
        </p:nvSpPr>
        <p:spPr>
          <a:xfrm>
            <a:off x="10617580" y="4861846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7030A0"/>
                </a:solidFill>
              </a:rPr>
              <a:t>putSockR</a:t>
            </a:r>
            <a:endParaRPr lang="en-US" sz="2400" dirty="0">
              <a:solidFill>
                <a:srgbClr val="7030A0"/>
              </a:solidFill>
            </a:endParaRPr>
          </a:p>
        </p:txBody>
      </p:sp>
      <p:sp>
        <p:nvSpPr>
          <p:cNvPr id="62" name="CuadroTexto 259">
            <a:extLst>
              <a:ext uri="{FF2B5EF4-FFF2-40B4-BE49-F238E27FC236}">
                <a16:creationId xmlns:a16="http://schemas.microsoft.com/office/drawing/2014/main" id="{2EE2FA6C-A5DD-5E94-666E-6C4E8C389E3D}"/>
              </a:ext>
            </a:extLst>
          </p:cNvPr>
          <p:cNvSpPr txBox="1"/>
          <p:nvPr/>
        </p:nvSpPr>
        <p:spPr>
          <a:xfrm>
            <a:off x="10631203" y="3190414"/>
            <a:ext cx="1313181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7030A0"/>
                </a:solidFill>
              </a:rPr>
              <a:t>putSockL</a:t>
            </a:r>
            <a:endParaRPr lang="en-US" sz="2400" dirty="0">
              <a:solidFill>
                <a:srgbClr val="7030A0"/>
              </a:solidFill>
            </a:endParaRP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BDFEFD76-96E1-F9D0-6B46-323DD99A069C}"/>
              </a:ext>
            </a:extLst>
          </p:cNvPr>
          <p:cNvCxnSpPr>
            <a:cxnSpLocks/>
          </p:cNvCxnSpPr>
          <p:nvPr/>
        </p:nvCxnSpPr>
        <p:spPr>
          <a:xfrm flipV="1">
            <a:off x="10117571" y="3466161"/>
            <a:ext cx="557067" cy="371942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5767D714-DAA3-5474-E8BC-4E750DEE678D}"/>
              </a:ext>
            </a:extLst>
          </p:cNvPr>
          <p:cNvCxnSpPr>
            <a:cxnSpLocks/>
            <a:endCxn id="61" idx="1"/>
          </p:cNvCxnSpPr>
          <p:nvPr/>
        </p:nvCxnSpPr>
        <p:spPr>
          <a:xfrm>
            <a:off x="10117571" y="4703736"/>
            <a:ext cx="500009" cy="388943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277966E8-AB1D-6D7D-BD0A-EF4B4876290C}"/>
              </a:ext>
            </a:extLst>
          </p:cNvPr>
          <p:cNvCxnSpPr>
            <a:cxnSpLocks/>
          </p:cNvCxnSpPr>
          <p:nvPr/>
        </p:nvCxnSpPr>
        <p:spPr>
          <a:xfrm>
            <a:off x="10149413" y="5374241"/>
            <a:ext cx="496695" cy="339727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A2D6994F-5FEA-75ED-B38A-B56F45617FEE}"/>
              </a:ext>
            </a:extLst>
          </p:cNvPr>
          <p:cNvCxnSpPr>
            <a:cxnSpLocks/>
            <a:endCxn id="56" idx="1"/>
          </p:cNvCxnSpPr>
          <p:nvPr/>
        </p:nvCxnSpPr>
        <p:spPr>
          <a:xfrm flipV="1">
            <a:off x="10108913" y="2839301"/>
            <a:ext cx="499046" cy="329946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21CBC7E9-15B1-777B-7155-BD2946A8AB68}"/>
              </a:ext>
            </a:extLst>
          </p:cNvPr>
          <p:cNvCxnSpPr>
            <a:cxnSpLocks/>
          </p:cNvCxnSpPr>
          <p:nvPr/>
        </p:nvCxnSpPr>
        <p:spPr>
          <a:xfrm flipV="1">
            <a:off x="3895463" y="564009"/>
            <a:ext cx="1813684" cy="471988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C0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Elipse 289">
            <a:extLst>
              <a:ext uri="{FF2B5EF4-FFF2-40B4-BE49-F238E27FC236}">
                <a16:creationId xmlns:a16="http://schemas.microsoft.com/office/drawing/2014/main" id="{585D12DB-C18E-1A5A-74C5-23D7B1722C11}"/>
              </a:ext>
            </a:extLst>
          </p:cNvPr>
          <p:cNvSpPr/>
          <p:nvPr/>
        </p:nvSpPr>
        <p:spPr>
          <a:xfrm>
            <a:off x="2507552" y="3735746"/>
            <a:ext cx="1371600" cy="1371600"/>
          </a:xfrm>
          <a:prstGeom prst="ellipse">
            <a:avLst/>
          </a:prstGeom>
          <a:solidFill>
            <a:schemeClr val="tx1">
              <a:alpha val="5000"/>
            </a:schemeClr>
          </a:solidFill>
          <a:ln w="19051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bareL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chemeClr val="tx1"/>
                </a:solidFill>
              </a:rPr>
              <a:t>bareR</a:t>
            </a:r>
            <a:r>
              <a:rPr lang="en-US" sz="2400" dirty="0">
                <a:solidFill>
                  <a:schemeClr val="tx1"/>
                </a:solidFill>
              </a:rPr>
              <a:t>()</a:t>
            </a:r>
          </a:p>
        </p:txBody>
      </p:sp>
      <p:sp>
        <p:nvSpPr>
          <p:cNvPr id="79" name="CuadroTexto 319">
            <a:extLst>
              <a:ext uri="{FF2B5EF4-FFF2-40B4-BE49-F238E27FC236}">
                <a16:creationId xmlns:a16="http://schemas.microsoft.com/office/drawing/2014/main" id="{C2E165FC-B060-1DA5-F413-DA10303C5DAA}"/>
              </a:ext>
            </a:extLst>
          </p:cNvPr>
          <p:cNvSpPr txBox="1"/>
          <p:nvPr/>
        </p:nvSpPr>
        <p:spPr>
          <a:xfrm>
            <a:off x="1624461" y="4494799"/>
            <a:ext cx="832279" cy="461665"/>
          </a:xfrm>
          <a:prstGeom prst="rect">
            <a:avLst/>
          </a:prstGeom>
          <a:noFill/>
        </p:spPr>
        <p:txBody>
          <a:bodyPr wrap="square" rtlCol="0" anchor="ctr" anchorCtr="1">
            <a:spAutoFit/>
          </a:bodyPr>
          <a:lstStyle/>
          <a:p>
            <a:pPr algn="ctr"/>
            <a:r>
              <a:rPr lang="en-US" sz="2400">
                <a:solidFill>
                  <a:schemeClr val="bg1">
                    <a:lumMod val="65000"/>
                  </a:schemeClr>
                </a:solidFill>
              </a:rPr>
              <a:t>noop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9CCB13C-0EB1-2EA0-C411-8EC58D543EA2}"/>
              </a:ext>
            </a:extLst>
          </p:cNvPr>
          <p:cNvGrpSpPr/>
          <p:nvPr/>
        </p:nvGrpSpPr>
        <p:grpSpPr>
          <a:xfrm>
            <a:off x="1607853" y="4256264"/>
            <a:ext cx="899695" cy="311829"/>
            <a:chOff x="7578761" y="3731166"/>
            <a:chExt cx="826832" cy="292647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377D0DE0-2BE3-ED03-277A-DB3C255083FC}"/>
                </a:ext>
              </a:extLst>
            </p:cNvPr>
            <p:cNvCxnSpPr>
              <a:cxnSpLocks/>
              <a:stCxn id="290" idx="6"/>
              <a:endCxn id="77" idx="2"/>
            </p:cNvCxnSpPr>
            <p:nvPr/>
          </p:nvCxnSpPr>
          <p:spPr>
            <a:xfrm>
              <a:off x="7578761" y="3877489"/>
              <a:ext cx="826832" cy="8792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59638AE6-43C8-3718-B005-A43B5D10437B}"/>
                </a:ext>
              </a:extLst>
            </p:cNvPr>
            <p:cNvSpPr/>
            <p:nvPr/>
          </p:nvSpPr>
          <p:spPr>
            <a:xfrm>
              <a:off x="7841149" y="3731166"/>
              <a:ext cx="190249" cy="2926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9" name="CuadroTexto 319">
            <a:extLst>
              <a:ext uri="{FF2B5EF4-FFF2-40B4-BE49-F238E27FC236}">
                <a16:creationId xmlns:a16="http://schemas.microsoft.com/office/drawing/2014/main" id="{59EA644D-EEAA-1CAA-B434-9BAEE6FDC5D1}"/>
              </a:ext>
            </a:extLst>
          </p:cNvPr>
          <p:cNvSpPr txBox="1"/>
          <p:nvPr/>
        </p:nvSpPr>
        <p:spPr>
          <a:xfrm>
            <a:off x="10168007" y="3991918"/>
            <a:ext cx="83227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noop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45CA23E-533C-4CF7-9CC3-4192AE946A24}"/>
              </a:ext>
            </a:extLst>
          </p:cNvPr>
          <p:cNvGrpSpPr/>
          <p:nvPr/>
        </p:nvGrpSpPr>
        <p:grpSpPr>
          <a:xfrm>
            <a:off x="10108428" y="3747523"/>
            <a:ext cx="959269" cy="311829"/>
            <a:chOff x="7567844" y="3762880"/>
            <a:chExt cx="881581" cy="292647"/>
          </a:xfrm>
        </p:grpSpPr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613B0C1D-BE5E-E31D-229B-E27D9049FB82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904228"/>
              <a:ext cx="881581" cy="5997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8521310E-DEE3-AF92-559B-E13D8CA3364E}"/>
                </a:ext>
              </a:extLst>
            </p:cNvPr>
            <p:cNvSpPr/>
            <p:nvPr/>
          </p:nvSpPr>
          <p:spPr>
            <a:xfrm>
              <a:off x="7893696" y="3762880"/>
              <a:ext cx="190249" cy="2926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D3BE4E59-1E04-DB38-7277-7AD67DEFEBD2}"/>
              </a:ext>
            </a:extLst>
          </p:cNvPr>
          <p:cNvGrpSpPr/>
          <p:nvPr/>
        </p:nvGrpSpPr>
        <p:grpSpPr>
          <a:xfrm>
            <a:off x="10108428" y="4472904"/>
            <a:ext cx="959269" cy="311829"/>
            <a:chOff x="7567844" y="3762880"/>
            <a:chExt cx="881581" cy="292647"/>
          </a:xfrm>
        </p:grpSpPr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43B7EB0D-55CB-798C-4A4F-50015CF64722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904228"/>
              <a:ext cx="881581" cy="5997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9B952289-33E1-D188-4B82-764A7FE247E4}"/>
                </a:ext>
              </a:extLst>
            </p:cNvPr>
            <p:cNvSpPr/>
            <p:nvPr/>
          </p:nvSpPr>
          <p:spPr>
            <a:xfrm>
              <a:off x="7893696" y="3762880"/>
              <a:ext cx="190249" cy="2926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B44F989B-EA86-B511-7DF7-743775E64268}"/>
              </a:ext>
            </a:extLst>
          </p:cNvPr>
          <p:cNvGrpSpPr/>
          <p:nvPr/>
        </p:nvGrpSpPr>
        <p:grpSpPr>
          <a:xfrm>
            <a:off x="10117571" y="3052918"/>
            <a:ext cx="959269" cy="311829"/>
            <a:chOff x="7567844" y="3762880"/>
            <a:chExt cx="881581" cy="292647"/>
          </a:xfrm>
        </p:grpSpPr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0BE9FB5F-8452-05E1-510F-E0AAA788AC11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904228"/>
              <a:ext cx="881581" cy="5997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781C017A-2FAB-0D98-CEBD-CABE6FAFDF4A}"/>
                </a:ext>
              </a:extLst>
            </p:cNvPr>
            <p:cNvSpPr/>
            <p:nvPr/>
          </p:nvSpPr>
          <p:spPr>
            <a:xfrm>
              <a:off x="7893696" y="3762880"/>
              <a:ext cx="190249" cy="2926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id="{E90198F7-CC19-D218-E222-4B77992F0395}"/>
              </a:ext>
            </a:extLst>
          </p:cNvPr>
          <p:cNvGrpSpPr/>
          <p:nvPr/>
        </p:nvGrpSpPr>
        <p:grpSpPr>
          <a:xfrm>
            <a:off x="10117571" y="5191895"/>
            <a:ext cx="959269" cy="311829"/>
            <a:chOff x="7567844" y="3762880"/>
            <a:chExt cx="881581" cy="292647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1F9C826A-7534-A16B-DAA8-AE2DA10EFF7F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904228"/>
              <a:ext cx="881581" cy="5997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Rectangle 109">
              <a:extLst>
                <a:ext uri="{FF2B5EF4-FFF2-40B4-BE49-F238E27FC236}">
                  <a16:creationId xmlns:a16="http://schemas.microsoft.com/office/drawing/2014/main" id="{BA733906-A737-30AE-7D4E-0E1BC26D682F}"/>
                </a:ext>
              </a:extLst>
            </p:cNvPr>
            <p:cNvSpPr/>
            <p:nvPr/>
          </p:nvSpPr>
          <p:spPr>
            <a:xfrm>
              <a:off x="7893696" y="3762880"/>
              <a:ext cx="190249" cy="29264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CuadroTexto 135">
            <a:extLst>
              <a:ext uri="{FF2B5EF4-FFF2-40B4-BE49-F238E27FC236}">
                <a16:creationId xmlns:a16="http://schemas.microsoft.com/office/drawing/2014/main" id="{7BA97FB6-25B1-DBF5-949F-4FE1BBFE3E24}"/>
              </a:ext>
            </a:extLst>
          </p:cNvPr>
          <p:cNvSpPr txBox="1"/>
          <p:nvPr/>
        </p:nvSpPr>
        <p:spPr>
          <a:xfrm>
            <a:off x="100311" y="2103735"/>
            <a:ext cx="2875339" cy="523220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800" u="sng" dirty="0"/>
              <a:t>State space search</a:t>
            </a:r>
          </a:p>
        </p:txBody>
      </p:sp>
      <p:sp>
        <p:nvSpPr>
          <p:cNvPr id="9" name="CuadroTexto 135">
            <a:extLst>
              <a:ext uri="{FF2B5EF4-FFF2-40B4-BE49-F238E27FC236}">
                <a16:creationId xmlns:a16="http://schemas.microsoft.com/office/drawing/2014/main" id="{4E60EA86-7F35-33FD-740C-80A0B1A4C284}"/>
              </a:ext>
            </a:extLst>
          </p:cNvPr>
          <p:cNvSpPr txBox="1"/>
          <p:nvPr/>
        </p:nvSpPr>
        <p:spPr>
          <a:xfrm>
            <a:off x="5723373" y="2106861"/>
            <a:ext cx="2358980" cy="523220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800" u="sng" dirty="0">
                <a:solidFill>
                  <a:srgbClr val="7030A0"/>
                </a:solidFill>
              </a:rPr>
              <a:t>Planning graph</a:t>
            </a:r>
          </a:p>
        </p:txBody>
      </p:sp>
    </p:spTree>
    <p:extLst>
      <p:ext uri="{BB962C8B-B14F-4D97-AF65-F5344CB8AC3E}">
        <p14:creationId xmlns:p14="http://schemas.microsoft.com/office/powerpoint/2010/main" val="1177735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0" grpId="0"/>
      <p:bldP spid="77" grpId="0" animBg="1"/>
      <p:bldP spid="79" grpId="0"/>
      <p:bldP spid="89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3A3D4-B6FD-D9DC-7C25-A2975A66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Initialize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with all predicates in the start state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uadroTexto 401">
                <a:extLst>
                  <a:ext uri="{FF2B5EF4-FFF2-40B4-BE49-F238E27FC236}">
                    <a16:creationId xmlns:a16="http://schemas.microsoft.com/office/drawing/2014/main" id="{F80E1AA5-ADCB-5119-A5AB-BA406CF25CF7}"/>
                  </a:ext>
                </a:extLst>
              </p:cNvPr>
              <p:cNvSpPr txBox="1"/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1" name="CuadroTexto 401">
                <a:extLst>
                  <a:ext uri="{FF2B5EF4-FFF2-40B4-BE49-F238E27FC236}">
                    <a16:creationId xmlns:a16="http://schemas.microsoft.com/office/drawing/2014/main" id="{F80E1AA5-ADCB-5119-A5AB-BA406CF25C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CuadroTexto 401">
                <a:extLst>
                  <a:ext uri="{FF2B5EF4-FFF2-40B4-BE49-F238E27FC236}">
                    <a16:creationId xmlns:a16="http://schemas.microsoft.com/office/drawing/2014/main" id="{8B75CC6B-5A6B-396F-0D28-B80773D06006}"/>
                  </a:ext>
                </a:extLst>
              </p:cNvPr>
              <p:cNvSpPr txBox="1"/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5" name="CuadroTexto 401">
                <a:extLst>
                  <a:ext uri="{FF2B5EF4-FFF2-40B4-BE49-F238E27FC236}">
                    <a16:creationId xmlns:a16="http://schemas.microsoft.com/office/drawing/2014/main" id="{8B75CC6B-5A6B-396F-0D28-B80773D060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uadroTexto 401">
                <a:extLst>
                  <a:ext uri="{FF2B5EF4-FFF2-40B4-BE49-F238E27FC236}">
                    <a16:creationId xmlns:a16="http://schemas.microsoft.com/office/drawing/2014/main" id="{7C8D5F4C-6A10-0819-A61D-92342ADADC5A}"/>
                  </a:ext>
                </a:extLst>
              </p:cNvPr>
              <p:cNvSpPr txBox="1"/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" name="CuadroTexto 401">
                <a:extLst>
                  <a:ext uri="{FF2B5EF4-FFF2-40B4-BE49-F238E27FC236}">
                    <a16:creationId xmlns:a16="http://schemas.microsoft.com/office/drawing/2014/main" id="{7C8D5F4C-6A10-0819-A61D-92342ADADC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ángulo 195">
            <a:extLst>
              <a:ext uri="{FF2B5EF4-FFF2-40B4-BE49-F238E27FC236}">
                <a16:creationId xmlns:a16="http://schemas.microsoft.com/office/drawing/2014/main" id="{A21D5C81-ED75-2913-D2DD-A358469CE815}"/>
              </a:ext>
            </a:extLst>
          </p:cNvPr>
          <p:cNvSpPr/>
          <p:nvPr/>
        </p:nvSpPr>
        <p:spPr>
          <a:xfrm>
            <a:off x="598483" y="1684782"/>
            <a:ext cx="1325880" cy="4434840"/>
          </a:xfrm>
          <a:prstGeom prst="rect">
            <a:avLst/>
          </a:prstGeom>
          <a:solidFill>
            <a:srgbClr val="7030A0">
              <a:alpha val="5000"/>
            </a:srgbClr>
          </a:solidFill>
          <a:ln w="19051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bareL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bareR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310605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3A3D4-B6FD-D9DC-7C25-A2975A66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Extend</a:t>
                </a:r>
                <a:r>
                  <a:rPr lang="en-US" dirty="0"/>
                  <a:t> graph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with all actions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dirty="0"/>
                  <a:t> that can be </a:t>
                </a:r>
                <a:r>
                  <a:rPr lang="en-US" dirty="0" err="1"/>
                  <a:t>taked</a:t>
                </a:r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4DA90116-5445-7FA0-DB89-F81E94974711}"/>
              </a:ext>
            </a:extLst>
          </p:cNvPr>
          <p:cNvSpPr txBox="1"/>
          <p:nvPr/>
        </p:nvSpPr>
        <p:spPr>
          <a:xfrm>
            <a:off x="6513492" y="1613118"/>
            <a:ext cx="518908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For now, we are just assuming that any actions (including no-ops) can be taken individually in any order to get us to the next state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This certainly isn't always true</a:t>
            </a:r>
          </a:p>
          <a:p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	</a:t>
            </a:r>
            <a:r>
              <a:rPr lang="en-US" sz="2400" dirty="0">
                <a:sym typeface="Wingdings" panose="05000000000000000000" pitchFamily="2" charset="2"/>
              </a:rPr>
              <a:t>E.g., we can't put our socks</a:t>
            </a:r>
          </a:p>
          <a:p>
            <a:r>
              <a:rPr lang="en-US" sz="2400" dirty="0">
                <a:sym typeface="Wingdings" panose="05000000000000000000" pitchFamily="2" charset="2"/>
              </a:rPr>
              <a:t>	on and then take the no-ops 	that require bare feet</a:t>
            </a:r>
          </a:p>
          <a:p>
            <a:r>
              <a:rPr lang="en-US" sz="2400" dirty="0">
                <a:sym typeface="Wingdings" panose="05000000000000000000" pitchFamily="2" charset="2"/>
              </a:rPr>
              <a:t>(More on these exclusion checks later)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CuadroTexto 401">
                <a:extLst>
                  <a:ext uri="{FF2B5EF4-FFF2-40B4-BE49-F238E27FC236}">
                    <a16:creationId xmlns:a16="http://schemas.microsoft.com/office/drawing/2014/main" id="{F731AB4A-5639-3BF5-A6DB-097602FCEA51}"/>
                  </a:ext>
                </a:extLst>
              </p:cNvPr>
              <p:cNvSpPr txBox="1"/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4" name="CuadroTexto 401">
                <a:extLst>
                  <a:ext uri="{FF2B5EF4-FFF2-40B4-BE49-F238E27FC236}">
                    <a16:creationId xmlns:a16="http://schemas.microsoft.com/office/drawing/2014/main" id="{F731AB4A-5639-3BF5-A6DB-097602FCEA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CuadroTexto 401">
                <a:extLst>
                  <a:ext uri="{FF2B5EF4-FFF2-40B4-BE49-F238E27FC236}">
                    <a16:creationId xmlns:a16="http://schemas.microsoft.com/office/drawing/2014/main" id="{A374E2F7-D2DD-554F-7604-3C99171F603E}"/>
                  </a:ext>
                </a:extLst>
              </p:cNvPr>
              <p:cNvSpPr txBox="1"/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5" name="CuadroTexto 401">
                <a:extLst>
                  <a:ext uri="{FF2B5EF4-FFF2-40B4-BE49-F238E27FC236}">
                    <a16:creationId xmlns:a16="http://schemas.microsoft.com/office/drawing/2014/main" id="{A374E2F7-D2DD-554F-7604-3C99171F60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CuadroTexto 401">
                <a:extLst>
                  <a:ext uri="{FF2B5EF4-FFF2-40B4-BE49-F238E27FC236}">
                    <a16:creationId xmlns:a16="http://schemas.microsoft.com/office/drawing/2014/main" id="{3969033F-6291-E1CD-EE5C-79EEC3D4B967}"/>
                  </a:ext>
                </a:extLst>
              </p:cNvPr>
              <p:cNvSpPr txBox="1"/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36" name="CuadroTexto 401">
                <a:extLst>
                  <a:ext uri="{FF2B5EF4-FFF2-40B4-BE49-F238E27FC236}">
                    <a16:creationId xmlns:a16="http://schemas.microsoft.com/office/drawing/2014/main" id="{3969033F-6291-E1CD-EE5C-79EEC3D4B9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CuadroTexto 319">
            <a:extLst>
              <a:ext uri="{FF2B5EF4-FFF2-40B4-BE49-F238E27FC236}">
                <a16:creationId xmlns:a16="http://schemas.microsoft.com/office/drawing/2014/main" id="{65A8BBE7-B251-74CE-00C0-B2F9DE6E09A3}"/>
              </a:ext>
            </a:extLst>
          </p:cNvPr>
          <p:cNvSpPr txBox="1"/>
          <p:nvPr/>
        </p:nvSpPr>
        <p:spPr>
          <a:xfrm>
            <a:off x="1884834" y="3673341"/>
            <a:ext cx="83227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noop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8" name="CuadroTexto 273">
            <a:extLst>
              <a:ext uri="{FF2B5EF4-FFF2-40B4-BE49-F238E27FC236}">
                <a16:creationId xmlns:a16="http://schemas.microsoft.com/office/drawing/2014/main" id="{42101AAA-08DD-7329-64F1-DD0BBFD903AB}"/>
              </a:ext>
            </a:extLst>
          </p:cNvPr>
          <p:cNvSpPr txBox="1"/>
          <p:nvPr/>
        </p:nvSpPr>
        <p:spPr>
          <a:xfrm>
            <a:off x="2259850" y="4616482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accent2"/>
                </a:solidFill>
              </a:rPr>
              <a:t>putSockR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39" name="CuadroTexto 259">
            <a:extLst>
              <a:ext uri="{FF2B5EF4-FFF2-40B4-BE49-F238E27FC236}">
                <a16:creationId xmlns:a16="http://schemas.microsoft.com/office/drawing/2014/main" id="{F141ECD4-5E20-02BD-8C7B-3B0521648C3B}"/>
              </a:ext>
            </a:extLst>
          </p:cNvPr>
          <p:cNvSpPr txBox="1"/>
          <p:nvPr/>
        </p:nvSpPr>
        <p:spPr>
          <a:xfrm>
            <a:off x="2273473" y="2708485"/>
            <a:ext cx="1313181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00B0F0"/>
                </a:solidFill>
              </a:rPr>
              <a:t>putSockL</a:t>
            </a:r>
            <a:endParaRPr lang="en-US" sz="2400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ángulo 205">
                <a:extLst>
                  <a:ext uri="{FF2B5EF4-FFF2-40B4-BE49-F238E27FC236}">
                    <a16:creationId xmlns:a16="http://schemas.microsoft.com/office/drawing/2014/main" id="{9DBD904C-707B-85F0-FBD8-4BC33637BAA6}"/>
                  </a:ext>
                </a:extLst>
              </p:cNvPr>
              <p:cNvSpPr/>
              <p:nvPr/>
            </p:nvSpPr>
            <p:spPr>
              <a:xfrm>
                <a:off x="3943034" y="1684782"/>
                <a:ext cx="1321917" cy="4434840"/>
              </a:xfrm>
              <a:prstGeom prst="rect">
                <a:avLst/>
              </a:prstGeom>
              <a:solidFill>
                <a:srgbClr val="7030A0">
                  <a:alpha val="5000"/>
                </a:srgbClr>
              </a:solidFill>
              <a:ln w="19051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 anchorCtr="1">
                <a:noAutofit/>
              </a:bodyPr>
              <a:lstStyle/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sockL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pPr algn="ctr"/>
                <a:r>
                  <a:rPr lang="en-US" sz="2400" dirty="0" err="1">
                    <a:solidFill>
                      <a:srgbClr val="7030A0"/>
                    </a:solidFill>
                  </a:rPr>
                  <a:t>sockR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0" name="Rectángulo 205">
                <a:extLst>
                  <a:ext uri="{FF2B5EF4-FFF2-40B4-BE49-F238E27FC236}">
                    <a16:creationId xmlns:a16="http://schemas.microsoft.com/office/drawing/2014/main" id="{9DBD904C-707B-85F0-FBD8-4BC33637BA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034" y="1684782"/>
                <a:ext cx="1321917" cy="4434840"/>
              </a:xfrm>
              <a:prstGeom prst="rect">
                <a:avLst/>
              </a:prstGeom>
              <a:blipFill>
                <a:blip r:embed="rId6"/>
                <a:stretch>
                  <a:fillRect r="-8636"/>
                </a:stretch>
              </a:blipFill>
              <a:ln w="19051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Rectángulo 195">
            <a:extLst>
              <a:ext uri="{FF2B5EF4-FFF2-40B4-BE49-F238E27FC236}">
                <a16:creationId xmlns:a16="http://schemas.microsoft.com/office/drawing/2014/main" id="{9809FAE7-4C8A-0D05-A96F-F78F5A3F96CF}"/>
              </a:ext>
            </a:extLst>
          </p:cNvPr>
          <p:cNvSpPr/>
          <p:nvPr/>
        </p:nvSpPr>
        <p:spPr>
          <a:xfrm>
            <a:off x="598483" y="1684782"/>
            <a:ext cx="1325880" cy="4434840"/>
          </a:xfrm>
          <a:prstGeom prst="rect">
            <a:avLst/>
          </a:prstGeom>
          <a:solidFill>
            <a:srgbClr val="7030A0">
              <a:alpha val="5000"/>
            </a:srgbClr>
          </a:solidFill>
          <a:ln w="19051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bareL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bareR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BF13E02-BF8A-13BD-A91F-227307C1D61E}"/>
              </a:ext>
            </a:extLst>
          </p:cNvPr>
          <p:cNvGrpSpPr/>
          <p:nvPr/>
        </p:nvGrpSpPr>
        <p:grpSpPr>
          <a:xfrm>
            <a:off x="1807468" y="3630936"/>
            <a:ext cx="2227945" cy="219456"/>
            <a:chOff x="7567844" y="3984077"/>
            <a:chExt cx="2047512" cy="205956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48B0B0E-54F3-B244-435F-C4C4C58396D1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4091949"/>
              <a:ext cx="2047512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90ABEDF3-3B70-0C98-68FB-FA2EC1F3E446}"/>
                </a:ext>
              </a:extLst>
            </p:cNvPr>
            <p:cNvSpPr/>
            <p:nvPr/>
          </p:nvSpPr>
          <p:spPr>
            <a:xfrm>
              <a:off x="8541320" y="3984077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0E4EF04-D16E-55E3-4E59-A69118126841}"/>
              </a:ext>
            </a:extLst>
          </p:cNvPr>
          <p:cNvCxnSpPr>
            <a:cxnSpLocks/>
          </p:cNvCxnSpPr>
          <p:nvPr/>
        </p:nvCxnSpPr>
        <p:spPr>
          <a:xfrm flipV="1">
            <a:off x="1743026" y="3085911"/>
            <a:ext cx="585904" cy="58284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CF3422F-DD04-6775-B072-47D0B9C430CE}"/>
              </a:ext>
            </a:extLst>
          </p:cNvPr>
          <p:cNvCxnSpPr>
            <a:cxnSpLocks/>
          </p:cNvCxnSpPr>
          <p:nvPr/>
        </p:nvCxnSpPr>
        <p:spPr>
          <a:xfrm flipV="1">
            <a:off x="3568965" y="2747903"/>
            <a:ext cx="550644" cy="19141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oup 46">
            <a:extLst>
              <a:ext uri="{FF2B5EF4-FFF2-40B4-BE49-F238E27FC236}">
                <a16:creationId xmlns:a16="http://schemas.microsoft.com/office/drawing/2014/main" id="{07D12077-D135-4F13-59E7-2FFD8150FD19}"/>
              </a:ext>
            </a:extLst>
          </p:cNvPr>
          <p:cNvGrpSpPr/>
          <p:nvPr/>
        </p:nvGrpSpPr>
        <p:grpSpPr>
          <a:xfrm>
            <a:off x="1807467" y="4003255"/>
            <a:ext cx="2227947" cy="219456"/>
            <a:chOff x="7567844" y="3653334"/>
            <a:chExt cx="2047514" cy="205956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AF58B3A3-1E42-CC51-CF62-FF439763CEBF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761206"/>
              <a:ext cx="2047514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85A0E53B-89D0-1E0B-41A8-51D893408D4D}"/>
                </a:ext>
              </a:extLst>
            </p:cNvPr>
            <p:cNvSpPr/>
            <p:nvPr/>
          </p:nvSpPr>
          <p:spPr>
            <a:xfrm>
              <a:off x="8541320" y="3653334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B097C0D-2B7E-7CD9-94AD-ABC39A8E0A20}"/>
              </a:ext>
            </a:extLst>
          </p:cNvPr>
          <p:cNvCxnSpPr>
            <a:cxnSpLocks/>
          </p:cNvCxnSpPr>
          <p:nvPr/>
        </p:nvCxnSpPr>
        <p:spPr>
          <a:xfrm>
            <a:off x="1775958" y="4190147"/>
            <a:ext cx="561350" cy="557877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95CB821-B1F2-BD0F-FA6B-B7B0836F1C7A}"/>
              </a:ext>
            </a:extLst>
          </p:cNvPr>
          <p:cNvCxnSpPr>
            <a:cxnSpLocks/>
          </p:cNvCxnSpPr>
          <p:nvPr/>
        </p:nvCxnSpPr>
        <p:spPr>
          <a:xfrm>
            <a:off x="3616704" y="4847315"/>
            <a:ext cx="491721" cy="269790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264504D4-9228-291E-4270-1AF6A175B2B3}"/>
              </a:ext>
            </a:extLst>
          </p:cNvPr>
          <p:cNvCxnSpPr>
            <a:cxnSpLocks/>
          </p:cNvCxnSpPr>
          <p:nvPr/>
        </p:nvCxnSpPr>
        <p:spPr>
          <a:xfrm>
            <a:off x="3568965" y="2939318"/>
            <a:ext cx="514526" cy="36229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25E27977-0179-25C9-D3B8-6EA430ADC708}"/>
              </a:ext>
            </a:extLst>
          </p:cNvPr>
          <p:cNvCxnSpPr>
            <a:cxnSpLocks/>
          </p:cNvCxnSpPr>
          <p:nvPr/>
        </p:nvCxnSpPr>
        <p:spPr>
          <a:xfrm flipV="1">
            <a:off x="3616704" y="4598283"/>
            <a:ext cx="465464" cy="249032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674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37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3A3D4-B6FD-D9DC-7C25-A2975A66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351930" cy="2039539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Search</a:t>
                </a:r>
                <a:r>
                  <a:rPr lang="en-US" dirty="0"/>
                  <a:t> for solution. Does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contain all goal propositions, </a:t>
                </a:r>
                <a:r>
                  <a:rPr lang="en-US" dirty="0" err="1">
                    <a:solidFill>
                      <a:srgbClr val="7030A0"/>
                    </a:solidFill>
                  </a:rPr>
                  <a:t>shoeL</a:t>
                </a:r>
                <a:r>
                  <a:rPr lang="en-US" dirty="0">
                    <a:solidFill>
                      <a:srgbClr val="7030A0"/>
                    </a:solidFill>
                  </a:rPr>
                  <a:t>()</a:t>
                </a:r>
                <a:r>
                  <a:rPr lang="en-US" dirty="0"/>
                  <a:t>, </a:t>
                </a:r>
                <a:r>
                  <a:rPr lang="en-US" dirty="0" err="1">
                    <a:solidFill>
                      <a:srgbClr val="7030A0"/>
                    </a:solidFill>
                  </a:rPr>
                  <a:t>shoeR</a:t>
                </a:r>
                <a:r>
                  <a:rPr lang="en-US" dirty="0">
                    <a:solidFill>
                      <a:srgbClr val="7030A0"/>
                    </a:solidFill>
                  </a:rPr>
                  <a:t>()</a:t>
                </a:r>
                <a:r>
                  <a:rPr lang="en-US" dirty="0"/>
                  <a:t>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351930" cy="2039539"/>
              </a:xfrm>
              <a:blipFill>
                <a:blip r:embed="rId2"/>
                <a:stretch>
                  <a:fillRect l="-1128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D381A47B-A0DA-05C3-C3AF-37A531EB291B}"/>
              </a:ext>
            </a:extLst>
          </p:cNvPr>
          <p:cNvSpPr txBox="1"/>
          <p:nvPr/>
        </p:nvSpPr>
        <p:spPr>
          <a:xfrm>
            <a:off x="6513492" y="1613118"/>
            <a:ext cx="51890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Nope, not yet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uadroTexto 401">
                <a:extLst>
                  <a:ext uri="{FF2B5EF4-FFF2-40B4-BE49-F238E27FC236}">
                    <a16:creationId xmlns:a16="http://schemas.microsoft.com/office/drawing/2014/main" id="{9F0F54BF-6C39-A9F5-49E9-6945E98A7722}"/>
                  </a:ext>
                </a:extLst>
              </p:cNvPr>
              <p:cNvSpPr txBox="1"/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4" name="CuadroTexto 401">
                <a:extLst>
                  <a:ext uri="{FF2B5EF4-FFF2-40B4-BE49-F238E27FC236}">
                    <a16:creationId xmlns:a16="http://schemas.microsoft.com/office/drawing/2014/main" id="{9F0F54BF-6C39-A9F5-49E9-6945E98A77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uadroTexto 401">
                <a:extLst>
                  <a:ext uri="{FF2B5EF4-FFF2-40B4-BE49-F238E27FC236}">
                    <a16:creationId xmlns:a16="http://schemas.microsoft.com/office/drawing/2014/main" id="{D9355473-7A63-9348-1283-F5968E0C94B2}"/>
                  </a:ext>
                </a:extLst>
              </p:cNvPr>
              <p:cNvSpPr txBox="1"/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3" name="CuadroTexto 401">
                <a:extLst>
                  <a:ext uri="{FF2B5EF4-FFF2-40B4-BE49-F238E27FC236}">
                    <a16:creationId xmlns:a16="http://schemas.microsoft.com/office/drawing/2014/main" id="{D9355473-7A63-9348-1283-F5968E0C94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CuadroTexto 401">
                <a:extLst>
                  <a:ext uri="{FF2B5EF4-FFF2-40B4-BE49-F238E27FC236}">
                    <a16:creationId xmlns:a16="http://schemas.microsoft.com/office/drawing/2014/main" id="{93D2DB47-C400-31F9-5560-CC3005256307}"/>
                  </a:ext>
                </a:extLst>
              </p:cNvPr>
              <p:cNvSpPr txBox="1"/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4" name="CuadroTexto 401">
                <a:extLst>
                  <a:ext uri="{FF2B5EF4-FFF2-40B4-BE49-F238E27FC236}">
                    <a16:creationId xmlns:a16="http://schemas.microsoft.com/office/drawing/2014/main" id="{93D2DB47-C400-31F9-5560-CC30052563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CuadroTexto 319">
            <a:extLst>
              <a:ext uri="{FF2B5EF4-FFF2-40B4-BE49-F238E27FC236}">
                <a16:creationId xmlns:a16="http://schemas.microsoft.com/office/drawing/2014/main" id="{CBEBD612-FC67-4A50-CFAA-801B47988624}"/>
              </a:ext>
            </a:extLst>
          </p:cNvPr>
          <p:cNvSpPr txBox="1"/>
          <p:nvPr/>
        </p:nvSpPr>
        <p:spPr>
          <a:xfrm>
            <a:off x="1884834" y="3673341"/>
            <a:ext cx="83227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noop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27" name="CuadroTexto 273">
            <a:extLst>
              <a:ext uri="{FF2B5EF4-FFF2-40B4-BE49-F238E27FC236}">
                <a16:creationId xmlns:a16="http://schemas.microsoft.com/office/drawing/2014/main" id="{E9EE159B-0E19-A2F1-3EC5-0195E4E92261}"/>
              </a:ext>
            </a:extLst>
          </p:cNvPr>
          <p:cNvSpPr txBox="1"/>
          <p:nvPr/>
        </p:nvSpPr>
        <p:spPr>
          <a:xfrm>
            <a:off x="2259850" y="4616482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accent2"/>
                </a:solidFill>
              </a:rPr>
              <a:t>putSockR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28" name="CuadroTexto 259">
            <a:extLst>
              <a:ext uri="{FF2B5EF4-FFF2-40B4-BE49-F238E27FC236}">
                <a16:creationId xmlns:a16="http://schemas.microsoft.com/office/drawing/2014/main" id="{F8B71290-348A-2C3F-50E3-E65BC4382FB8}"/>
              </a:ext>
            </a:extLst>
          </p:cNvPr>
          <p:cNvSpPr txBox="1"/>
          <p:nvPr/>
        </p:nvSpPr>
        <p:spPr>
          <a:xfrm>
            <a:off x="2273473" y="2708485"/>
            <a:ext cx="1313181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00B0F0"/>
                </a:solidFill>
              </a:rPr>
              <a:t>putSockL</a:t>
            </a:r>
            <a:endParaRPr lang="en-US" sz="2400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ángulo 205">
                <a:extLst>
                  <a:ext uri="{FF2B5EF4-FFF2-40B4-BE49-F238E27FC236}">
                    <a16:creationId xmlns:a16="http://schemas.microsoft.com/office/drawing/2014/main" id="{40C78FDB-C70E-E717-1E7A-E099A42880AA}"/>
                  </a:ext>
                </a:extLst>
              </p:cNvPr>
              <p:cNvSpPr/>
              <p:nvPr/>
            </p:nvSpPr>
            <p:spPr>
              <a:xfrm>
                <a:off x="3943034" y="1684782"/>
                <a:ext cx="1321917" cy="4434840"/>
              </a:xfrm>
              <a:prstGeom prst="rect">
                <a:avLst/>
              </a:prstGeom>
              <a:solidFill>
                <a:srgbClr val="7030A0">
                  <a:alpha val="5000"/>
                </a:srgbClr>
              </a:solidFill>
              <a:ln w="19051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 anchorCtr="1">
                <a:noAutofit/>
              </a:bodyPr>
              <a:lstStyle/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sockL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pPr algn="ctr"/>
                <a:r>
                  <a:rPr lang="en-US" sz="2400" dirty="0" err="1">
                    <a:solidFill>
                      <a:srgbClr val="7030A0"/>
                    </a:solidFill>
                  </a:rPr>
                  <a:t>sockR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9" name="Rectángulo 205">
                <a:extLst>
                  <a:ext uri="{FF2B5EF4-FFF2-40B4-BE49-F238E27FC236}">
                    <a16:creationId xmlns:a16="http://schemas.microsoft.com/office/drawing/2014/main" id="{40C78FDB-C70E-E717-1E7A-E099A42880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034" y="1684782"/>
                <a:ext cx="1321917" cy="4434840"/>
              </a:xfrm>
              <a:prstGeom prst="rect">
                <a:avLst/>
              </a:prstGeom>
              <a:blipFill>
                <a:blip r:embed="rId6"/>
                <a:stretch>
                  <a:fillRect r="-8636"/>
                </a:stretch>
              </a:blipFill>
              <a:ln w="19051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Rectángulo 195">
            <a:extLst>
              <a:ext uri="{FF2B5EF4-FFF2-40B4-BE49-F238E27FC236}">
                <a16:creationId xmlns:a16="http://schemas.microsoft.com/office/drawing/2014/main" id="{B8CAEFB2-F344-DA99-0DE7-16C987086F28}"/>
              </a:ext>
            </a:extLst>
          </p:cNvPr>
          <p:cNvSpPr/>
          <p:nvPr/>
        </p:nvSpPr>
        <p:spPr>
          <a:xfrm>
            <a:off x="598483" y="1684782"/>
            <a:ext cx="1325880" cy="4434840"/>
          </a:xfrm>
          <a:prstGeom prst="rect">
            <a:avLst/>
          </a:prstGeom>
          <a:solidFill>
            <a:srgbClr val="7030A0">
              <a:alpha val="5000"/>
            </a:srgbClr>
          </a:solidFill>
          <a:ln w="19051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bareL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bareR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BE0FC19-5AFF-6D25-11FC-CE341185A292}"/>
              </a:ext>
            </a:extLst>
          </p:cNvPr>
          <p:cNvGrpSpPr/>
          <p:nvPr/>
        </p:nvGrpSpPr>
        <p:grpSpPr>
          <a:xfrm>
            <a:off x="1807468" y="3630936"/>
            <a:ext cx="2227945" cy="219456"/>
            <a:chOff x="7567844" y="3984077"/>
            <a:chExt cx="2047512" cy="205956"/>
          </a:xfrm>
        </p:grpSpPr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D6789BD4-C07D-5211-F7CD-873BC569FA37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4091949"/>
              <a:ext cx="2047512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39C948B5-6B74-2439-AA19-C0C067CF75C5}"/>
                </a:ext>
              </a:extLst>
            </p:cNvPr>
            <p:cNvSpPr/>
            <p:nvPr/>
          </p:nvSpPr>
          <p:spPr>
            <a:xfrm>
              <a:off x="8541320" y="3984077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D8E4AC27-A8F3-D05A-F92F-13559D8E7AA6}"/>
              </a:ext>
            </a:extLst>
          </p:cNvPr>
          <p:cNvCxnSpPr>
            <a:cxnSpLocks/>
          </p:cNvCxnSpPr>
          <p:nvPr/>
        </p:nvCxnSpPr>
        <p:spPr>
          <a:xfrm flipV="1">
            <a:off x="1743026" y="3085911"/>
            <a:ext cx="585904" cy="58284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BD8E3620-EEF7-ED5A-77BE-DB958447FE0E}"/>
              </a:ext>
            </a:extLst>
          </p:cNvPr>
          <p:cNvCxnSpPr>
            <a:cxnSpLocks/>
          </p:cNvCxnSpPr>
          <p:nvPr/>
        </p:nvCxnSpPr>
        <p:spPr>
          <a:xfrm flipV="1">
            <a:off x="3568965" y="2747903"/>
            <a:ext cx="550644" cy="19141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A7FCA1C-FE44-D7A5-01B9-40229E9E7728}"/>
              </a:ext>
            </a:extLst>
          </p:cNvPr>
          <p:cNvGrpSpPr/>
          <p:nvPr/>
        </p:nvGrpSpPr>
        <p:grpSpPr>
          <a:xfrm>
            <a:off x="1807467" y="4003255"/>
            <a:ext cx="2227947" cy="219456"/>
            <a:chOff x="7567844" y="3653334"/>
            <a:chExt cx="2047514" cy="205956"/>
          </a:xfrm>
        </p:grpSpPr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D904BF5A-9F3D-9694-CF19-507FCA0434AC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761206"/>
              <a:ext cx="2047514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928666E-0583-1FEF-5A7D-2F2D6D1B1727}"/>
                </a:ext>
              </a:extLst>
            </p:cNvPr>
            <p:cNvSpPr/>
            <p:nvPr/>
          </p:nvSpPr>
          <p:spPr>
            <a:xfrm>
              <a:off x="8541320" y="3653334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8250D27-1E49-DB39-EC75-C44B3B851FCD}"/>
              </a:ext>
            </a:extLst>
          </p:cNvPr>
          <p:cNvCxnSpPr>
            <a:cxnSpLocks/>
          </p:cNvCxnSpPr>
          <p:nvPr/>
        </p:nvCxnSpPr>
        <p:spPr>
          <a:xfrm>
            <a:off x="1775958" y="4190147"/>
            <a:ext cx="561350" cy="557877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8C76335-49CF-14DC-29CA-67168896D5DE}"/>
              </a:ext>
            </a:extLst>
          </p:cNvPr>
          <p:cNvCxnSpPr>
            <a:cxnSpLocks/>
          </p:cNvCxnSpPr>
          <p:nvPr/>
        </p:nvCxnSpPr>
        <p:spPr>
          <a:xfrm>
            <a:off x="3616704" y="4847315"/>
            <a:ext cx="491721" cy="269790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3A6D700-E327-F988-2C46-6E1D7F52C0BD}"/>
              </a:ext>
            </a:extLst>
          </p:cNvPr>
          <p:cNvCxnSpPr>
            <a:cxnSpLocks/>
          </p:cNvCxnSpPr>
          <p:nvPr/>
        </p:nvCxnSpPr>
        <p:spPr>
          <a:xfrm>
            <a:off x="3568965" y="2939318"/>
            <a:ext cx="514526" cy="36229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CA21FD44-4E65-7F4B-B8ED-0002A67DDA73}"/>
              </a:ext>
            </a:extLst>
          </p:cNvPr>
          <p:cNvCxnSpPr>
            <a:cxnSpLocks/>
          </p:cNvCxnSpPr>
          <p:nvPr/>
        </p:nvCxnSpPr>
        <p:spPr>
          <a:xfrm flipV="1">
            <a:off x="3616704" y="4598283"/>
            <a:ext cx="465464" cy="249032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43923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3A3D4-B6FD-D9DC-7C25-A2975A66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Extend</a:t>
                </a:r>
                <a:r>
                  <a:rPr lang="en-US" dirty="0"/>
                  <a:t> graph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with all actions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/>
                  <a:t> that can be </a:t>
                </a:r>
                <a:r>
                  <a:rPr lang="en-US" dirty="0" err="1"/>
                  <a:t>taked</a:t>
                </a:r>
                <a:r>
                  <a:rPr lang="en-US" dirty="0"/>
                  <a:t>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CuadroTexto 401">
                <a:extLst>
                  <a:ext uri="{FF2B5EF4-FFF2-40B4-BE49-F238E27FC236}">
                    <a16:creationId xmlns:a16="http://schemas.microsoft.com/office/drawing/2014/main" id="{39A84A9B-F853-A490-F957-B7771A3B0CC7}"/>
                  </a:ext>
                </a:extLst>
              </p:cNvPr>
              <p:cNvSpPr txBox="1"/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" name="CuadroTexto 401">
                <a:extLst>
                  <a:ext uri="{FF2B5EF4-FFF2-40B4-BE49-F238E27FC236}">
                    <a16:creationId xmlns:a16="http://schemas.microsoft.com/office/drawing/2014/main" id="{39A84A9B-F853-A490-F957-B7771A3B0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5557" y="6131076"/>
                <a:ext cx="667812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CuadroTexto 401">
                <a:extLst>
                  <a:ext uri="{FF2B5EF4-FFF2-40B4-BE49-F238E27FC236}">
                    <a16:creationId xmlns:a16="http://schemas.microsoft.com/office/drawing/2014/main" id="{2E91298A-4CE9-7106-2DD0-9C0D6DAA9CEA}"/>
                  </a:ext>
                </a:extLst>
              </p:cNvPr>
              <p:cNvSpPr txBox="1"/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6" name="CuadroTexto 401">
                <a:extLst>
                  <a:ext uri="{FF2B5EF4-FFF2-40B4-BE49-F238E27FC236}">
                    <a16:creationId xmlns:a16="http://schemas.microsoft.com/office/drawing/2014/main" id="{2E91298A-4CE9-7106-2DD0-9C0D6DAA9C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9193" y="6131078"/>
                <a:ext cx="667812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CuadroTexto 401">
                <a:extLst>
                  <a:ext uri="{FF2B5EF4-FFF2-40B4-BE49-F238E27FC236}">
                    <a16:creationId xmlns:a16="http://schemas.microsoft.com/office/drawing/2014/main" id="{C42C3C78-3C3D-1D98-B594-1483D1843DB6}"/>
                  </a:ext>
                </a:extLst>
              </p:cNvPr>
              <p:cNvSpPr txBox="1"/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7" name="CuadroTexto 401">
                <a:extLst>
                  <a:ext uri="{FF2B5EF4-FFF2-40B4-BE49-F238E27FC236}">
                    <a16:creationId xmlns:a16="http://schemas.microsoft.com/office/drawing/2014/main" id="{C42C3C78-3C3D-1D98-B594-1483D1843D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9987" y="6131077"/>
                <a:ext cx="727507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CuadroTexto 401">
                <a:extLst>
                  <a:ext uri="{FF2B5EF4-FFF2-40B4-BE49-F238E27FC236}">
                    <a16:creationId xmlns:a16="http://schemas.microsoft.com/office/drawing/2014/main" id="{821F910D-1D9D-0A6A-3A74-42ABBDA5858D}"/>
                  </a:ext>
                </a:extLst>
              </p:cNvPr>
              <p:cNvSpPr txBox="1"/>
              <p:nvPr/>
            </p:nvSpPr>
            <p:spPr>
              <a:xfrm>
                <a:off x="7752829" y="6131078"/>
                <a:ext cx="667812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8" name="CuadroTexto 401">
                <a:extLst>
                  <a:ext uri="{FF2B5EF4-FFF2-40B4-BE49-F238E27FC236}">
                    <a16:creationId xmlns:a16="http://schemas.microsoft.com/office/drawing/2014/main" id="{821F910D-1D9D-0A6A-3A74-42ABBDA585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2829" y="6131078"/>
                <a:ext cx="667812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uadroTexto 401">
                <a:extLst>
                  <a:ext uri="{FF2B5EF4-FFF2-40B4-BE49-F238E27FC236}">
                    <a16:creationId xmlns:a16="http://schemas.microsoft.com/office/drawing/2014/main" id="{C7E88BAF-D60D-4275-EEE6-86BC1FCF8ADA}"/>
                  </a:ext>
                </a:extLst>
              </p:cNvPr>
              <p:cNvSpPr txBox="1"/>
              <p:nvPr/>
            </p:nvSpPr>
            <p:spPr>
              <a:xfrm>
                <a:off x="6083623" y="6131077"/>
                <a:ext cx="727507" cy="584775"/>
              </a:xfrm>
              <a:prstGeom prst="rect">
                <a:avLst/>
              </a:prstGeom>
              <a:noFill/>
            </p:spPr>
            <p:txBody>
              <a:bodyPr wrap="none" rtlCol="0" anchor="ctr" anchorCtr="1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US" sz="3200" b="0" i="1" dirty="0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sz="32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29" name="CuadroTexto 401">
                <a:extLst>
                  <a:ext uri="{FF2B5EF4-FFF2-40B4-BE49-F238E27FC236}">
                    <a16:creationId xmlns:a16="http://schemas.microsoft.com/office/drawing/2014/main" id="{C7E88BAF-D60D-4275-EEE6-86BC1FCF8A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623" y="6131077"/>
                <a:ext cx="727507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6" name="Group 45">
            <a:extLst>
              <a:ext uri="{FF2B5EF4-FFF2-40B4-BE49-F238E27FC236}">
                <a16:creationId xmlns:a16="http://schemas.microsoft.com/office/drawing/2014/main" id="{FB8872B8-E390-7F77-07FD-D62EAF4E72A3}"/>
              </a:ext>
            </a:extLst>
          </p:cNvPr>
          <p:cNvGrpSpPr/>
          <p:nvPr/>
        </p:nvGrpSpPr>
        <p:grpSpPr>
          <a:xfrm>
            <a:off x="5182711" y="3270284"/>
            <a:ext cx="2209767" cy="219457"/>
            <a:chOff x="7598058" y="4341524"/>
            <a:chExt cx="2030807" cy="205956"/>
          </a:xfrm>
        </p:grpSpPr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DD4E4A0-0D8C-D59A-74CF-0C5BFB0FB547}"/>
                </a:ext>
              </a:extLst>
            </p:cNvPr>
            <p:cNvCxnSpPr>
              <a:cxnSpLocks/>
            </p:cNvCxnSpPr>
            <p:nvPr/>
          </p:nvCxnSpPr>
          <p:spPr>
            <a:xfrm>
              <a:off x="7598058" y="4449380"/>
              <a:ext cx="2030807" cy="6858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F33B363-332B-A13C-494B-DB9A5EC6A77C}"/>
                </a:ext>
              </a:extLst>
            </p:cNvPr>
            <p:cNvSpPr/>
            <p:nvPr/>
          </p:nvSpPr>
          <p:spPr>
            <a:xfrm>
              <a:off x="8571533" y="4341524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CuadroTexto 319">
            <a:extLst>
              <a:ext uri="{FF2B5EF4-FFF2-40B4-BE49-F238E27FC236}">
                <a16:creationId xmlns:a16="http://schemas.microsoft.com/office/drawing/2014/main" id="{ABA3752A-DBA2-8130-F1F5-7B51A9CB8F09}"/>
              </a:ext>
            </a:extLst>
          </p:cNvPr>
          <p:cNvSpPr txBox="1"/>
          <p:nvPr/>
        </p:nvSpPr>
        <p:spPr>
          <a:xfrm>
            <a:off x="1884834" y="3673341"/>
            <a:ext cx="83227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noop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7" name="CuadroTexto 273">
            <a:extLst>
              <a:ext uri="{FF2B5EF4-FFF2-40B4-BE49-F238E27FC236}">
                <a16:creationId xmlns:a16="http://schemas.microsoft.com/office/drawing/2014/main" id="{87D8C7EA-93E3-A086-EEB0-DDC3F6C0FD88}"/>
              </a:ext>
            </a:extLst>
          </p:cNvPr>
          <p:cNvSpPr txBox="1"/>
          <p:nvPr/>
        </p:nvSpPr>
        <p:spPr>
          <a:xfrm>
            <a:off x="2259850" y="4616482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accent2"/>
                </a:solidFill>
              </a:rPr>
              <a:t>putSockR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58" name="CuadroTexto 259">
            <a:extLst>
              <a:ext uri="{FF2B5EF4-FFF2-40B4-BE49-F238E27FC236}">
                <a16:creationId xmlns:a16="http://schemas.microsoft.com/office/drawing/2014/main" id="{065E3D00-9B99-3DF7-FBFD-684628851231}"/>
              </a:ext>
            </a:extLst>
          </p:cNvPr>
          <p:cNvSpPr txBox="1"/>
          <p:nvPr/>
        </p:nvSpPr>
        <p:spPr>
          <a:xfrm>
            <a:off x="2273473" y="2708485"/>
            <a:ext cx="1313181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00B0F0"/>
                </a:solidFill>
              </a:rPr>
              <a:t>putSockL</a:t>
            </a:r>
            <a:endParaRPr lang="en-US" sz="2400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1" name="Rectángulo 205">
                <a:extLst>
                  <a:ext uri="{FF2B5EF4-FFF2-40B4-BE49-F238E27FC236}">
                    <a16:creationId xmlns:a16="http://schemas.microsoft.com/office/drawing/2014/main" id="{F225534E-0660-DE3B-E531-5B2B677114EB}"/>
                  </a:ext>
                </a:extLst>
              </p:cNvPr>
              <p:cNvSpPr/>
              <p:nvPr/>
            </p:nvSpPr>
            <p:spPr>
              <a:xfrm>
                <a:off x="3943034" y="1684782"/>
                <a:ext cx="1321917" cy="4434840"/>
              </a:xfrm>
              <a:prstGeom prst="rect">
                <a:avLst/>
              </a:prstGeom>
              <a:solidFill>
                <a:srgbClr val="7030A0">
                  <a:alpha val="5000"/>
                </a:srgbClr>
              </a:solidFill>
              <a:ln w="19051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 anchorCtr="1">
                <a:noAutofit/>
              </a:bodyPr>
              <a:lstStyle/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sockL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pPr algn="ctr"/>
                <a:r>
                  <a:rPr lang="en-US" sz="2400" dirty="0" err="1">
                    <a:solidFill>
                      <a:srgbClr val="7030A0"/>
                    </a:solidFill>
                  </a:rPr>
                  <a:t>sockR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61" name="Rectángulo 205">
                <a:extLst>
                  <a:ext uri="{FF2B5EF4-FFF2-40B4-BE49-F238E27FC236}">
                    <a16:creationId xmlns:a16="http://schemas.microsoft.com/office/drawing/2014/main" id="{F225534E-0660-DE3B-E531-5B2B677114E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3034" y="1684782"/>
                <a:ext cx="1321917" cy="4434840"/>
              </a:xfrm>
              <a:prstGeom prst="rect">
                <a:avLst/>
              </a:prstGeom>
              <a:blipFill>
                <a:blip r:embed="rId8"/>
                <a:stretch>
                  <a:fillRect r="-8636"/>
                </a:stretch>
              </a:blipFill>
              <a:ln w="19051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Rectángulo 195">
            <a:extLst>
              <a:ext uri="{FF2B5EF4-FFF2-40B4-BE49-F238E27FC236}">
                <a16:creationId xmlns:a16="http://schemas.microsoft.com/office/drawing/2014/main" id="{0DC54CAA-E248-E100-6BD3-B7FA1291273A}"/>
              </a:ext>
            </a:extLst>
          </p:cNvPr>
          <p:cNvSpPr/>
          <p:nvPr/>
        </p:nvSpPr>
        <p:spPr>
          <a:xfrm>
            <a:off x="598483" y="1684782"/>
            <a:ext cx="1325880" cy="4434840"/>
          </a:xfrm>
          <a:prstGeom prst="rect">
            <a:avLst/>
          </a:prstGeom>
          <a:solidFill>
            <a:srgbClr val="7030A0">
              <a:alpha val="5000"/>
            </a:srgbClr>
          </a:solidFill>
          <a:ln w="19051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 anchorCtr="1">
            <a:noAutofit/>
          </a:bodyPr>
          <a:lstStyle/>
          <a:p>
            <a:pPr algn="ctr"/>
            <a:endParaRPr lang="en-US" sz="2400" dirty="0">
              <a:solidFill>
                <a:srgbClr val="7030A0"/>
              </a:solidFill>
            </a:endParaRP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bareL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r>
              <a:rPr lang="en-US" sz="2400" dirty="0" err="1">
                <a:solidFill>
                  <a:srgbClr val="7030A0"/>
                </a:solidFill>
              </a:rPr>
              <a:t>bareR</a:t>
            </a:r>
            <a:r>
              <a:rPr lang="en-US" sz="2400" dirty="0">
                <a:solidFill>
                  <a:srgbClr val="7030A0"/>
                </a:solidFill>
              </a:rPr>
              <a:t>()</a:t>
            </a:r>
          </a:p>
          <a:p>
            <a:pPr algn="ctr"/>
            <a:endParaRPr lang="en-US" sz="2400" dirty="0">
              <a:solidFill>
                <a:srgbClr val="7030A0"/>
              </a:solidFill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F5065EDE-F65C-9D78-EAEF-FFA7D3442D4E}"/>
              </a:ext>
            </a:extLst>
          </p:cNvPr>
          <p:cNvGrpSpPr/>
          <p:nvPr/>
        </p:nvGrpSpPr>
        <p:grpSpPr>
          <a:xfrm>
            <a:off x="1807468" y="3630936"/>
            <a:ext cx="2227945" cy="219456"/>
            <a:chOff x="7567844" y="3984077"/>
            <a:chExt cx="2047512" cy="205956"/>
          </a:xfrm>
        </p:grpSpPr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2E6D5D55-5E20-05C5-DB6E-6241B1987FC9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4091949"/>
              <a:ext cx="2047512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1E45E16B-8145-E096-323B-04B4E72DB4C8}"/>
                </a:ext>
              </a:extLst>
            </p:cNvPr>
            <p:cNvSpPr/>
            <p:nvPr/>
          </p:nvSpPr>
          <p:spPr>
            <a:xfrm>
              <a:off x="8541320" y="3984077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3E29F232-3699-8FD2-271F-6CC352937AD9}"/>
              </a:ext>
            </a:extLst>
          </p:cNvPr>
          <p:cNvCxnSpPr>
            <a:cxnSpLocks/>
          </p:cNvCxnSpPr>
          <p:nvPr/>
        </p:nvCxnSpPr>
        <p:spPr>
          <a:xfrm flipV="1">
            <a:off x="1743026" y="3085911"/>
            <a:ext cx="585904" cy="58284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5421A98F-6F4F-0BDF-F68C-B6B5209E0265}"/>
              </a:ext>
            </a:extLst>
          </p:cNvPr>
          <p:cNvCxnSpPr>
            <a:cxnSpLocks/>
          </p:cNvCxnSpPr>
          <p:nvPr/>
        </p:nvCxnSpPr>
        <p:spPr>
          <a:xfrm flipV="1">
            <a:off x="3568965" y="2747903"/>
            <a:ext cx="550644" cy="191415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0DF6BA66-1C77-591F-C195-048618CA43B9}"/>
              </a:ext>
            </a:extLst>
          </p:cNvPr>
          <p:cNvCxnSpPr>
            <a:cxnSpLocks/>
          </p:cNvCxnSpPr>
          <p:nvPr/>
        </p:nvCxnSpPr>
        <p:spPr>
          <a:xfrm>
            <a:off x="1775958" y="4190147"/>
            <a:ext cx="561350" cy="557877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CAB7CDEA-4A67-7381-637A-FCFB5B8B383D}"/>
              </a:ext>
            </a:extLst>
          </p:cNvPr>
          <p:cNvCxnSpPr>
            <a:cxnSpLocks/>
          </p:cNvCxnSpPr>
          <p:nvPr/>
        </p:nvCxnSpPr>
        <p:spPr>
          <a:xfrm>
            <a:off x="3616704" y="4847315"/>
            <a:ext cx="491721" cy="269790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uadroTexto 273">
            <a:extLst>
              <a:ext uri="{FF2B5EF4-FFF2-40B4-BE49-F238E27FC236}">
                <a16:creationId xmlns:a16="http://schemas.microsoft.com/office/drawing/2014/main" id="{B38BD377-427B-9ED7-8C95-96BE4CFF93CC}"/>
              </a:ext>
            </a:extLst>
          </p:cNvPr>
          <p:cNvSpPr txBox="1"/>
          <p:nvPr/>
        </p:nvSpPr>
        <p:spPr>
          <a:xfrm>
            <a:off x="5645594" y="5383191"/>
            <a:ext cx="1396536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00B050"/>
                </a:solidFill>
              </a:rPr>
              <a:t>putShoeR</a:t>
            </a:r>
            <a:endParaRPr lang="en-US" sz="2400" dirty="0">
              <a:solidFill>
                <a:srgbClr val="00B050"/>
              </a:solidFill>
            </a:endParaRPr>
          </a:p>
        </p:txBody>
      </p:sp>
      <p:sp>
        <p:nvSpPr>
          <p:cNvPr id="77" name="CuadroTexto 259">
            <a:extLst>
              <a:ext uri="{FF2B5EF4-FFF2-40B4-BE49-F238E27FC236}">
                <a16:creationId xmlns:a16="http://schemas.microsoft.com/office/drawing/2014/main" id="{CCF402A0-6B61-B347-A06F-A485405EEAB4}"/>
              </a:ext>
            </a:extLst>
          </p:cNvPr>
          <p:cNvSpPr txBox="1"/>
          <p:nvPr/>
        </p:nvSpPr>
        <p:spPr>
          <a:xfrm>
            <a:off x="5648882" y="2010148"/>
            <a:ext cx="1359668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D60093"/>
                </a:solidFill>
              </a:rPr>
              <a:t>putShoeL</a:t>
            </a:r>
            <a:endParaRPr lang="en-US" sz="2400" dirty="0">
              <a:solidFill>
                <a:srgbClr val="D60093"/>
              </a:solidFill>
            </a:endParaRPr>
          </a:p>
        </p:txBody>
      </p: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4DEA108D-0C1D-71E0-AC1D-73453F2A4781}"/>
              </a:ext>
            </a:extLst>
          </p:cNvPr>
          <p:cNvCxnSpPr>
            <a:cxnSpLocks/>
            <a:endCxn id="76" idx="1"/>
          </p:cNvCxnSpPr>
          <p:nvPr/>
        </p:nvCxnSpPr>
        <p:spPr>
          <a:xfrm>
            <a:off x="5175122" y="5253214"/>
            <a:ext cx="470472" cy="360810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5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32E01421-4A9A-304E-6517-A2F41B64FDA8}"/>
              </a:ext>
            </a:extLst>
          </p:cNvPr>
          <p:cNvCxnSpPr>
            <a:cxnSpLocks/>
            <a:endCxn id="77" idx="1"/>
          </p:cNvCxnSpPr>
          <p:nvPr/>
        </p:nvCxnSpPr>
        <p:spPr>
          <a:xfrm flipV="1">
            <a:off x="5149836" y="2240981"/>
            <a:ext cx="499046" cy="329946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D60093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B2C195C8-34C4-BD16-B062-80C257860A1A}"/>
              </a:ext>
            </a:extLst>
          </p:cNvPr>
          <p:cNvCxnSpPr>
            <a:cxnSpLocks/>
          </p:cNvCxnSpPr>
          <p:nvPr/>
        </p:nvCxnSpPr>
        <p:spPr>
          <a:xfrm>
            <a:off x="3568965" y="2939318"/>
            <a:ext cx="514526" cy="362294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07510D0A-B3D9-32C0-AA7F-A016F26F96B0}"/>
              </a:ext>
            </a:extLst>
          </p:cNvPr>
          <p:cNvCxnSpPr>
            <a:cxnSpLocks/>
          </p:cNvCxnSpPr>
          <p:nvPr/>
        </p:nvCxnSpPr>
        <p:spPr>
          <a:xfrm flipV="1">
            <a:off x="3616704" y="4598283"/>
            <a:ext cx="465464" cy="249032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uadroTexto 319">
            <a:extLst>
              <a:ext uri="{FF2B5EF4-FFF2-40B4-BE49-F238E27FC236}">
                <a16:creationId xmlns:a16="http://schemas.microsoft.com/office/drawing/2014/main" id="{0EA3958B-2A4D-D63F-7B36-47B9B5F0264F}"/>
              </a:ext>
            </a:extLst>
          </p:cNvPr>
          <p:cNvSpPr txBox="1"/>
          <p:nvPr/>
        </p:nvSpPr>
        <p:spPr>
          <a:xfrm>
            <a:off x="5229454" y="3672096"/>
            <a:ext cx="83227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bg1">
                    <a:lumMod val="65000"/>
                  </a:schemeClr>
                </a:solidFill>
              </a:rPr>
              <a:t>noop</a:t>
            </a:r>
            <a:endParaRPr lang="en-US" sz="24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85" name="CuadroTexto 273">
            <a:extLst>
              <a:ext uri="{FF2B5EF4-FFF2-40B4-BE49-F238E27FC236}">
                <a16:creationId xmlns:a16="http://schemas.microsoft.com/office/drawing/2014/main" id="{7BF1EB56-2E56-1AAE-8012-31D791DAF69A}"/>
              </a:ext>
            </a:extLst>
          </p:cNvPr>
          <p:cNvSpPr txBox="1"/>
          <p:nvPr/>
        </p:nvSpPr>
        <p:spPr>
          <a:xfrm>
            <a:off x="5681111" y="4598283"/>
            <a:ext cx="1350049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chemeClr val="accent2"/>
                </a:solidFill>
              </a:rPr>
              <a:t>putSockR</a:t>
            </a:r>
            <a:endParaRPr lang="en-US" sz="2400" dirty="0">
              <a:solidFill>
                <a:schemeClr val="accent2"/>
              </a:solidFill>
            </a:endParaRPr>
          </a:p>
        </p:txBody>
      </p:sp>
      <p:sp>
        <p:nvSpPr>
          <p:cNvPr id="86" name="CuadroTexto 259">
            <a:extLst>
              <a:ext uri="{FF2B5EF4-FFF2-40B4-BE49-F238E27FC236}">
                <a16:creationId xmlns:a16="http://schemas.microsoft.com/office/drawing/2014/main" id="{40429275-7D0F-1CF7-F3D5-B447CD43C08F}"/>
              </a:ext>
            </a:extLst>
          </p:cNvPr>
          <p:cNvSpPr txBox="1"/>
          <p:nvPr/>
        </p:nvSpPr>
        <p:spPr>
          <a:xfrm>
            <a:off x="5694734" y="2713034"/>
            <a:ext cx="1313181" cy="461665"/>
          </a:xfrm>
          <a:prstGeom prst="rect">
            <a:avLst/>
          </a:prstGeom>
          <a:noFill/>
        </p:spPr>
        <p:txBody>
          <a:bodyPr wrap="none" rtlCol="0" anchor="ctr" anchorCtr="1">
            <a:spAutoFit/>
          </a:bodyPr>
          <a:lstStyle/>
          <a:p>
            <a:pPr algn="ctr"/>
            <a:r>
              <a:rPr lang="en-US" sz="2400" dirty="0" err="1">
                <a:solidFill>
                  <a:srgbClr val="00B0F0"/>
                </a:solidFill>
              </a:rPr>
              <a:t>putSockL</a:t>
            </a:r>
            <a:endParaRPr lang="en-US" sz="2400" dirty="0">
              <a:solidFill>
                <a:srgbClr val="00B0F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Rectángulo 205">
                <a:extLst>
                  <a:ext uri="{FF2B5EF4-FFF2-40B4-BE49-F238E27FC236}">
                    <a16:creationId xmlns:a16="http://schemas.microsoft.com/office/drawing/2014/main" id="{91FE2150-F45B-C470-03DB-CA19079B7E9B}"/>
                  </a:ext>
                </a:extLst>
              </p:cNvPr>
              <p:cNvSpPr/>
              <p:nvPr/>
            </p:nvSpPr>
            <p:spPr>
              <a:xfrm>
                <a:off x="7361409" y="1684782"/>
                <a:ext cx="1325880" cy="4434840"/>
              </a:xfrm>
              <a:prstGeom prst="rect">
                <a:avLst/>
              </a:prstGeom>
              <a:solidFill>
                <a:srgbClr val="7030A0">
                  <a:alpha val="5000"/>
                </a:srgbClr>
              </a:solidFill>
              <a:ln w="19051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 anchorCtr="1">
                <a:noAutofit/>
              </a:bodyPr>
              <a:lstStyle/>
              <a:p>
                <a:pPr algn="ctr"/>
                <a:r>
                  <a:rPr lang="en-US" sz="2400" b="1" dirty="0">
                    <a:solidFill>
                      <a:srgbClr val="7030A0"/>
                    </a:solidFill>
                  </a:rPr>
                  <a:t>  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shoeL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sockL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sockL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endParaRPr lang="en-US" sz="2400" dirty="0">
                  <a:solidFill>
                    <a:srgbClr val="7030A0"/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bareL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bareR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</a:p>
              <a:p>
                <a:pPr algn="ctr"/>
                <a:r>
                  <a:rPr lang="en-US" sz="2400" dirty="0">
                    <a:solidFill>
                      <a:srgbClr val="7030A0"/>
                    </a:solidFill>
                  </a:rPr>
                  <a:t> </a:t>
                </a:r>
                <a:r>
                  <a:rPr lang="en-US" sz="2400" dirty="0" err="1">
                    <a:solidFill>
                      <a:srgbClr val="7030A0"/>
                    </a:solidFill>
                  </a:rPr>
                  <a:t>sockR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</a:t>
                </a: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¬</m:t>
                    </m:r>
                  </m:oMath>
                </a14:m>
                <a:r>
                  <a:rPr lang="en-US" sz="2400" dirty="0" err="1">
                    <a:solidFill>
                      <a:srgbClr val="7030A0"/>
                    </a:solidFill>
                  </a:rPr>
                  <a:t>sockR</a:t>
                </a:r>
                <a:r>
                  <a:rPr lang="en-US" sz="2400" dirty="0">
                    <a:solidFill>
                      <a:srgbClr val="7030A0"/>
                    </a:solidFill>
                  </a:rPr>
                  <a:t>() </a:t>
                </a:r>
              </a:p>
              <a:p>
                <a:pPr algn="ctr"/>
                <a:r>
                  <a:rPr lang="en-US" sz="2400" b="1" dirty="0">
                    <a:solidFill>
                      <a:srgbClr val="7030A0"/>
                    </a:solidFill>
                  </a:rPr>
                  <a:t>  </a:t>
                </a:r>
                <a:r>
                  <a:rPr lang="en-US" sz="2400" b="1" dirty="0" err="1">
                    <a:solidFill>
                      <a:srgbClr val="7030A0"/>
                    </a:solidFill>
                  </a:rPr>
                  <a:t>shoeR</a:t>
                </a:r>
                <a:r>
                  <a:rPr lang="en-US" sz="2400" b="1" dirty="0">
                    <a:solidFill>
                      <a:srgbClr val="7030A0"/>
                    </a:solidFill>
                  </a:rPr>
                  <a:t>()</a:t>
                </a:r>
              </a:p>
            </p:txBody>
          </p:sp>
        </mc:Choice>
        <mc:Fallback xmlns="">
          <p:sp>
            <p:nvSpPr>
              <p:cNvPr id="87" name="Rectángulo 205">
                <a:extLst>
                  <a:ext uri="{FF2B5EF4-FFF2-40B4-BE49-F238E27FC236}">
                    <a16:creationId xmlns:a16="http://schemas.microsoft.com/office/drawing/2014/main" id="{91FE2150-F45B-C470-03DB-CA19079B7E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1409" y="1684782"/>
                <a:ext cx="1325880" cy="4434840"/>
              </a:xfrm>
              <a:prstGeom prst="rect">
                <a:avLst/>
              </a:prstGeom>
              <a:blipFill>
                <a:blip r:embed="rId9"/>
                <a:stretch>
                  <a:fillRect t="-1368" r="-8636" b="-3420"/>
                </a:stretch>
              </a:blipFill>
              <a:ln w="19051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8" name="Group 87">
            <a:extLst>
              <a:ext uri="{FF2B5EF4-FFF2-40B4-BE49-F238E27FC236}">
                <a16:creationId xmlns:a16="http://schemas.microsoft.com/office/drawing/2014/main" id="{54AE57A3-9377-93B9-EE20-CA96F3BD59D1}"/>
              </a:ext>
            </a:extLst>
          </p:cNvPr>
          <p:cNvGrpSpPr/>
          <p:nvPr/>
        </p:nvGrpSpPr>
        <p:grpSpPr>
          <a:xfrm>
            <a:off x="5181100" y="3630936"/>
            <a:ext cx="2314279" cy="219456"/>
            <a:chOff x="7567844" y="3984077"/>
            <a:chExt cx="2126855" cy="205956"/>
          </a:xfrm>
        </p:grpSpPr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A74C13AF-1F58-B9D9-AC09-DC2368906B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67844" y="4087055"/>
              <a:ext cx="2126855" cy="4894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id="{73E659D0-04DD-0765-A63E-3B920A0FDFDD}"/>
                </a:ext>
              </a:extLst>
            </p:cNvPr>
            <p:cNvSpPr/>
            <p:nvPr/>
          </p:nvSpPr>
          <p:spPr>
            <a:xfrm>
              <a:off x="8541320" y="3984077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1" name="Straight Connector 90">
            <a:extLst>
              <a:ext uri="{FF2B5EF4-FFF2-40B4-BE49-F238E27FC236}">
                <a16:creationId xmlns:a16="http://schemas.microsoft.com/office/drawing/2014/main" id="{2E5BB136-F6F2-88D2-5DB4-2E14170EC130}"/>
              </a:ext>
            </a:extLst>
          </p:cNvPr>
          <p:cNvCxnSpPr>
            <a:cxnSpLocks/>
            <a:stCxn id="86" idx="3"/>
          </p:cNvCxnSpPr>
          <p:nvPr/>
        </p:nvCxnSpPr>
        <p:spPr>
          <a:xfrm flipV="1">
            <a:off x="7007915" y="2723986"/>
            <a:ext cx="536248" cy="219881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2FF3421-03F0-FBB8-3AF6-F373F74F49FC}"/>
              </a:ext>
            </a:extLst>
          </p:cNvPr>
          <p:cNvGrpSpPr/>
          <p:nvPr/>
        </p:nvGrpSpPr>
        <p:grpSpPr>
          <a:xfrm>
            <a:off x="5181101" y="4003255"/>
            <a:ext cx="2314277" cy="219456"/>
            <a:chOff x="7567844" y="3653334"/>
            <a:chExt cx="2126853" cy="205956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A384CCB4-1E1E-9301-1D95-6592D3FF33B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567844" y="3756312"/>
              <a:ext cx="2126853" cy="4894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B56E78F-EA15-6165-50FF-3F46E877D018}"/>
                </a:ext>
              </a:extLst>
            </p:cNvPr>
            <p:cNvSpPr/>
            <p:nvPr/>
          </p:nvSpPr>
          <p:spPr>
            <a:xfrm>
              <a:off x="8541320" y="3653334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83B76677-D541-1ACD-0E92-CB17A8FE5A09}"/>
              </a:ext>
            </a:extLst>
          </p:cNvPr>
          <p:cNvCxnSpPr>
            <a:cxnSpLocks/>
            <a:stCxn id="85" idx="3"/>
          </p:cNvCxnSpPr>
          <p:nvPr/>
        </p:nvCxnSpPr>
        <p:spPr>
          <a:xfrm>
            <a:off x="7031160" y="4829116"/>
            <a:ext cx="479955" cy="287989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EAE5265A-1974-0E40-1761-907B5ADF9C80}"/>
              </a:ext>
            </a:extLst>
          </p:cNvPr>
          <p:cNvCxnSpPr>
            <a:cxnSpLocks/>
            <a:stCxn id="86" idx="3"/>
          </p:cNvCxnSpPr>
          <p:nvPr/>
        </p:nvCxnSpPr>
        <p:spPr>
          <a:xfrm>
            <a:off x="7007915" y="2943867"/>
            <a:ext cx="503200" cy="373461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29DF3C5F-F717-4E0D-22C6-262F19C38D70}"/>
              </a:ext>
            </a:extLst>
          </p:cNvPr>
          <p:cNvCxnSpPr>
            <a:cxnSpLocks/>
            <a:stCxn id="85" idx="3"/>
          </p:cNvCxnSpPr>
          <p:nvPr/>
        </p:nvCxnSpPr>
        <p:spPr>
          <a:xfrm flipV="1">
            <a:off x="7031160" y="4598283"/>
            <a:ext cx="464218" cy="230833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594A9BE9-7CEC-D3DA-3F16-61D0DD60E4D5}"/>
              </a:ext>
            </a:extLst>
          </p:cNvPr>
          <p:cNvCxnSpPr>
            <a:cxnSpLocks/>
            <a:stCxn id="77" idx="3"/>
          </p:cNvCxnSpPr>
          <p:nvPr/>
        </p:nvCxnSpPr>
        <p:spPr>
          <a:xfrm flipV="1">
            <a:off x="7008550" y="1955141"/>
            <a:ext cx="486831" cy="285840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D60093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E84BCF4C-9F0B-D72F-2A78-4BBE80E6FC9A}"/>
              </a:ext>
            </a:extLst>
          </p:cNvPr>
          <p:cNvCxnSpPr>
            <a:cxnSpLocks/>
            <a:stCxn id="77" idx="3"/>
          </p:cNvCxnSpPr>
          <p:nvPr/>
        </p:nvCxnSpPr>
        <p:spPr>
          <a:xfrm>
            <a:off x="7008550" y="2240981"/>
            <a:ext cx="383931" cy="7506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D60093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4A37AA40-F432-64D3-28EC-2EE2C36F3036}"/>
              </a:ext>
            </a:extLst>
          </p:cNvPr>
          <p:cNvCxnSpPr>
            <a:cxnSpLocks/>
            <a:stCxn id="76" idx="3"/>
          </p:cNvCxnSpPr>
          <p:nvPr/>
        </p:nvCxnSpPr>
        <p:spPr>
          <a:xfrm>
            <a:off x="7042130" y="5614024"/>
            <a:ext cx="453251" cy="278001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5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635E91EC-5790-5229-31A5-D39227D37417}"/>
              </a:ext>
            </a:extLst>
          </p:cNvPr>
          <p:cNvCxnSpPr>
            <a:cxnSpLocks/>
            <a:stCxn id="76" idx="3"/>
          </p:cNvCxnSpPr>
          <p:nvPr/>
        </p:nvCxnSpPr>
        <p:spPr>
          <a:xfrm>
            <a:off x="7042130" y="5614024"/>
            <a:ext cx="319279" cy="0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50"/>
            </a:solidFill>
            <a:prstDash val="solid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D4B85A1-3D31-7591-6C83-5AE3D4EA7C64}"/>
              </a:ext>
            </a:extLst>
          </p:cNvPr>
          <p:cNvGrpSpPr/>
          <p:nvPr/>
        </p:nvGrpSpPr>
        <p:grpSpPr>
          <a:xfrm>
            <a:off x="5175122" y="5092902"/>
            <a:ext cx="2377457" cy="219456"/>
            <a:chOff x="7567844" y="3948321"/>
            <a:chExt cx="2184916" cy="205956"/>
          </a:xfrm>
        </p:grpSpPr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C343D8BA-749E-3DB2-6849-F54A4925DB6F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4056193"/>
              <a:ext cx="2184916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E083174B-8DE0-BB54-1F20-2A0A2276AE39}"/>
                </a:ext>
              </a:extLst>
            </p:cNvPr>
            <p:cNvSpPr/>
            <p:nvPr/>
          </p:nvSpPr>
          <p:spPr>
            <a:xfrm>
              <a:off x="8541320" y="3948321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6177C9D5-A682-16E5-8BE0-8EE8B8067020}"/>
              </a:ext>
            </a:extLst>
          </p:cNvPr>
          <p:cNvCxnSpPr>
            <a:cxnSpLocks/>
          </p:cNvCxnSpPr>
          <p:nvPr/>
        </p:nvCxnSpPr>
        <p:spPr>
          <a:xfrm>
            <a:off x="5182711" y="3385212"/>
            <a:ext cx="2209767" cy="7308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bg1">
                <a:lumMod val="6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Rectangle 105">
            <a:extLst>
              <a:ext uri="{FF2B5EF4-FFF2-40B4-BE49-F238E27FC236}">
                <a16:creationId xmlns:a16="http://schemas.microsoft.com/office/drawing/2014/main" id="{24E966AE-53B7-68D9-3291-A1A2F263EB4F}"/>
              </a:ext>
            </a:extLst>
          </p:cNvPr>
          <p:cNvSpPr/>
          <p:nvPr/>
        </p:nvSpPr>
        <p:spPr>
          <a:xfrm>
            <a:off x="6241971" y="3270288"/>
            <a:ext cx="182880" cy="21945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14B2D601-AF8A-DDC5-92A1-3F0695B92A5F}"/>
              </a:ext>
            </a:extLst>
          </p:cNvPr>
          <p:cNvCxnSpPr>
            <a:cxnSpLocks/>
          </p:cNvCxnSpPr>
          <p:nvPr/>
        </p:nvCxnSpPr>
        <p:spPr>
          <a:xfrm>
            <a:off x="5182711" y="4478718"/>
            <a:ext cx="2209767" cy="7308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bg1">
                <a:lumMod val="65000"/>
              </a:schemeClr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7037B5EF-1B44-BE67-3B33-4D4E581462D8}"/>
              </a:ext>
            </a:extLst>
          </p:cNvPr>
          <p:cNvSpPr/>
          <p:nvPr/>
        </p:nvSpPr>
        <p:spPr>
          <a:xfrm>
            <a:off x="6241971" y="4363794"/>
            <a:ext cx="182880" cy="219457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9" name="Straight Connector 108">
            <a:extLst>
              <a:ext uri="{FF2B5EF4-FFF2-40B4-BE49-F238E27FC236}">
                <a16:creationId xmlns:a16="http://schemas.microsoft.com/office/drawing/2014/main" id="{1FAE68E4-1443-4CD3-B551-C99B7AF847B9}"/>
              </a:ext>
            </a:extLst>
          </p:cNvPr>
          <p:cNvCxnSpPr>
            <a:cxnSpLocks/>
          </p:cNvCxnSpPr>
          <p:nvPr/>
        </p:nvCxnSpPr>
        <p:spPr>
          <a:xfrm>
            <a:off x="5160841" y="4208938"/>
            <a:ext cx="588002" cy="505809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chemeClr val="accent2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E42EA1FA-63D6-6D2F-5F6C-E530CF29875F}"/>
              </a:ext>
            </a:extLst>
          </p:cNvPr>
          <p:cNvCxnSpPr>
            <a:cxnSpLocks/>
          </p:cNvCxnSpPr>
          <p:nvPr/>
        </p:nvCxnSpPr>
        <p:spPr>
          <a:xfrm flipV="1">
            <a:off x="5127248" y="3107229"/>
            <a:ext cx="604927" cy="561527"/>
          </a:xfrm>
          <a:prstGeom prst="line">
            <a:avLst/>
          </a:prstGeom>
          <a:solidFill>
            <a:srgbClr val="FF0000">
              <a:alpha val="5000"/>
            </a:srgbClr>
          </a:solidFill>
          <a:ln w="38100">
            <a:solidFill>
              <a:srgbClr val="00B0F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2D1BBF34-A771-0E72-4CD3-C6283F3B8920}"/>
              </a:ext>
            </a:extLst>
          </p:cNvPr>
          <p:cNvGrpSpPr/>
          <p:nvPr/>
        </p:nvGrpSpPr>
        <p:grpSpPr>
          <a:xfrm>
            <a:off x="5182711" y="2531914"/>
            <a:ext cx="2377457" cy="219456"/>
            <a:chOff x="7567844" y="3948321"/>
            <a:chExt cx="2184916" cy="205956"/>
          </a:xfrm>
        </p:grpSpPr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id="{7B49F995-D592-F574-5B5B-3A01510AECD9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4056193"/>
              <a:ext cx="2184916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E625D0F6-212F-CE63-B2AE-FA9AA9AC107D}"/>
                </a:ext>
              </a:extLst>
            </p:cNvPr>
            <p:cNvSpPr/>
            <p:nvPr/>
          </p:nvSpPr>
          <p:spPr>
            <a:xfrm>
              <a:off x="8541320" y="3948321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78DF7749-C1A4-3D22-3E48-0F7689D3754C}"/>
              </a:ext>
            </a:extLst>
          </p:cNvPr>
          <p:cNvGrpSpPr/>
          <p:nvPr/>
        </p:nvGrpSpPr>
        <p:grpSpPr>
          <a:xfrm>
            <a:off x="1807467" y="4003255"/>
            <a:ext cx="2227947" cy="219456"/>
            <a:chOff x="7567844" y="3653334"/>
            <a:chExt cx="2047514" cy="205956"/>
          </a:xfrm>
        </p:grpSpPr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id="{41FADF04-6123-9035-BD28-0089703E2101}"/>
                </a:ext>
              </a:extLst>
            </p:cNvPr>
            <p:cNvCxnSpPr>
              <a:cxnSpLocks/>
            </p:cNvCxnSpPr>
            <p:nvPr/>
          </p:nvCxnSpPr>
          <p:spPr>
            <a:xfrm>
              <a:off x="7567844" y="3761206"/>
              <a:ext cx="2047514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3C0D0DDF-FD3B-EB92-6232-B0C190D51F40}"/>
                </a:ext>
              </a:extLst>
            </p:cNvPr>
            <p:cNvSpPr/>
            <p:nvPr/>
          </p:nvSpPr>
          <p:spPr>
            <a:xfrm>
              <a:off x="8541320" y="3653334"/>
              <a:ext cx="168069" cy="20595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7614358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3A3D4-B6FD-D9DC-7C25-A2975A665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a Planning Graph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598762" cy="2039539"/>
              </a:xfrm>
            </p:spPr>
            <p:txBody>
              <a:bodyPr/>
              <a:lstStyle/>
              <a:p>
                <a:r>
                  <a:rPr lang="en-US" dirty="0">
                    <a:solidFill>
                      <a:srgbClr val="C00000"/>
                    </a:solidFill>
                  </a:rPr>
                  <a:t>Search</a:t>
                </a:r>
                <a:r>
                  <a:rPr lang="en-US" dirty="0"/>
                  <a:t> for solution. Does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/>
                  <a:t> contain all goal propositions, </a:t>
                </a:r>
                <a:r>
                  <a:rPr lang="en-US" b="1" dirty="0" err="1">
                    <a:solidFill>
                      <a:srgbClr val="7030A0"/>
                    </a:solidFill>
                  </a:rPr>
                  <a:t>shoeL</a:t>
                </a:r>
                <a:r>
                  <a:rPr lang="en-US" b="1" dirty="0">
                    <a:solidFill>
                      <a:srgbClr val="7030A0"/>
                    </a:solidFill>
                  </a:rPr>
                  <a:t>()</a:t>
                </a:r>
                <a:r>
                  <a:rPr lang="en-US" dirty="0"/>
                  <a:t>, </a:t>
                </a:r>
                <a:r>
                  <a:rPr lang="en-US" b="1" dirty="0" err="1">
                    <a:solidFill>
                      <a:srgbClr val="7030A0"/>
                    </a:solidFill>
                  </a:rPr>
                  <a:t>shoeR</a:t>
                </a:r>
                <a:r>
                  <a:rPr lang="en-US" b="1" dirty="0">
                    <a:solidFill>
                      <a:srgbClr val="7030A0"/>
                    </a:solidFill>
                  </a:rPr>
                  <a:t>()</a:t>
                </a:r>
                <a:r>
                  <a:rPr lang="en-US" dirty="0"/>
                  <a:t>?</a:t>
                </a: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A31B057-AF0B-E145-4C89-5F4B03DCEC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598762" cy="2039539"/>
              </a:xfrm>
              <a:blipFill>
                <a:blip r:embed="rId2"/>
                <a:stretch>
                  <a:fillRect l="-1104" t="-5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BEA90527-F5A4-BB97-F57C-5BA714E873BF}"/>
              </a:ext>
            </a:extLst>
          </p:cNvPr>
          <p:cNvSpPr txBox="1"/>
          <p:nvPr/>
        </p:nvSpPr>
        <p:spPr>
          <a:xfrm>
            <a:off x="9057294" y="1591372"/>
            <a:ext cx="2953323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Yes, but</a:t>
            </a:r>
          </a:p>
          <a:p>
            <a:r>
              <a:rPr lang="en-US" sz="2800" dirty="0"/>
              <a:t>....is this ok??</a:t>
            </a:r>
          </a:p>
          <a:p>
            <a:endParaRPr lang="en-US" sz="2800" dirty="0"/>
          </a:p>
          <a:p>
            <a:r>
              <a:rPr lang="en-US" sz="2800" dirty="0"/>
              <a:t>Maybe </a:t>
            </a:r>
            <a:r>
              <a:rPr lang="en-US" sz="2800" dirty="0">
                <a:sym typeface="Wingdings" panose="05000000000000000000" pitchFamily="2" charset="2"/>
              </a:rPr>
              <a:t></a:t>
            </a:r>
          </a:p>
          <a:p>
            <a:endParaRPr lang="en-US" sz="2800" dirty="0">
              <a:sym typeface="Wingdings" panose="05000000000000000000" pitchFamily="2" charset="2"/>
            </a:endParaRPr>
          </a:p>
          <a:p>
            <a:r>
              <a:rPr lang="en-US" sz="2800" dirty="0">
                <a:sym typeface="Wingdings" panose="05000000000000000000" pitchFamily="2" charset="2"/>
              </a:rPr>
              <a:t>We need to check that we can actually take the subset of actions that lead us the goal proposition</a:t>
            </a:r>
            <a:endParaRPr lang="en-US" sz="2800" dirty="0"/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8FF42AFA-7018-7587-2B12-A7D3EE039433}"/>
              </a:ext>
            </a:extLst>
          </p:cNvPr>
          <p:cNvGrpSpPr/>
          <p:nvPr/>
        </p:nvGrpSpPr>
        <p:grpSpPr>
          <a:xfrm>
            <a:off x="598483" y="1684782"/>
            <a:ext cx="8088806" cy="5031071"/>
            <a:chOff x="598483" y="1684782"/>
            <a:chExt cx="8088806" cy="503107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CuadroTexto 401">
                  <a:extLst>
                    <a:ext uri="{FF2B5EF4-FFF2-40B4-BE49-F238E27FC236}">
                      <a16:creationId xmlns:a16="http://schemas.microsoft.com/office/drawing/2014/main" id="{602639BC-8445-30C5-E287-57A2143EA833}"/>
                    </a:ext>
                  </a:extLst>
                </p:cNvPr>
                <p:cNvSpPr txBox="1"/>
                <p:nvPr/>
              </p:nvSpPr>
              <p:spPr>
                <a:xfrm>
                  <a:off x="1005557" y="6131076"/>
                  <a:ext cx="667812" cy="584775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1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32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6" name="CuadroTexto 401">
                  <a:extLst>
                    <a:ext uri="{FF2B5EF4-FFF2-40B4-BE49-F238E27FC236}">
                      <a16:creationId xmlns:a16="http://schemas.microsoft.com/office/drawing/2014/main" id="{602639BC-8445-30C5-E287-57A2143EA83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05557" y="6131076"/>
                  <a:ext cx="667812" cy="584775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CuadroTexto 401">
                  <a:extLst>
                    <a:ext uri="{FF2B5EF4-FFF2-40B4-BE49-F238E27FC236}">
                      <a16:creationId xmlns:a16="http://schemas.microsoft.com/office/drawing/2014/main" id="{F80E1AA5-ADCB-5119-A5AB-BA406CF25CF7}"/>
                    </a:ext>
                  </a:extLst>
                </p:cNvPr>
                <p:cNvSpPr txBox="1"/>
                <p:nvPr/>
              </p:nvSpPr>
              <p:spPr>
                <a:xfrm>
                  <a:off x="4379193" y="6131078"/>
                  <a:ext cx="667812" cy="584775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1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32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7" name="CuadroTexto 401">
                  <a:extLst>
                    <a:ext uri="{FF2B5EF4-FFF2-40B4-BE49-F238E27FC236}">
                      <a16:creationId xmlns:a16="http://schemas.microsoft.com/office/drawing/2014/main" id="{F80E1AA5-ADCB-5119-A5AB-BA406CF25CF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79193" y="6131078"/>
                  <a:ext cx="667812" cy="584775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CuadroTexto 401">
                  <a:extLst>
                    <a:ext uri="{FF2B5EF4-FFF2-40B4-BE49-F238E27FC236}">
                      <a16:creationId xmlns:a16="http://schemas.microsoft.com/office/drawing/2014/main" id="{8B75CC6B-5A6B-396F-0D28-B80773D06006}"/>
                    </a:ext>
                  </a:extLst>
                </p:cNvPr>
                <p:cNvSpPr txBox="1"/>
                <p:nvPr/>
              </p:nvSpPr>
              <p:spPr>
                <a:xfrm>
                  <a:off x="2709987" y="6131077"/>
                  <a:ext cx="727507" cy="584775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1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32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8" name="CuadroTexto 401">
                  <a:extLst>
                    <a:ext uri="{FF2B5EF4-FFF2-40B4-BE49-F238E27FC236}">
                      <a16:creationId xmlns:a16="http://schemas.microsoft.com/office/drawing/2014/main" id="{8B75CC6B-5A6B-396F-0D28-B80773D0600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09987" y="6131077"/>
                  <a:ext cx="727507" cy="584775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CuadroTexto 401">
                  <a:extLst>
                    <a:ext uri="{FF2B5EF4-FFF2-40B4-BE49-F238E27FC236}">
                      <a16:creationId xmlns:a16="http://schemas.microsoft.com/office/drawing/2014/main" id="{33A455BD-9FFC-4863-1F8A-F96FD0EB9FB2}"/>
                    </a:ext>
                  </a:extLst>
                </p:cNvPr>
                <p:cNvSpPr txBox="1"/>
                <p:nvPr/>
              </p:nvSpPr>
              <p:spPr>
                <a:xfrm>
                  <a:off x="7752829" y="6131078"/>
                  <a:ext cx="667812" cy="584775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1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𝑆</m:t>
                            </m:r>
                          </m:e>
                          <m:sub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32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29" name="CuadroTexto 401">
                  <a:extLst>
                    <a:ext uri="{FF2B5EF4-FFF2-40B4-BE49-F238E27FC236}">
                      <a16:creationId xmlns:a16="http://schemas.microsoft.com/office/drawing/2014/main" id="{33A455BD-9FFC-4863-1F8A-F96FD0EB9F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2829" y="6131078"/>
                  <a:ext cx="667812" cy="584775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CuadroTexto 401">
                  <a:extLst>
                    <a:ext uri="{FF2B5EF4-FFF2-40B4-BE49-F238E27FC236}">
                      <a16:creationId xmlns:a16="http://schemas.microsoft.com/office/drawing/2014/main" id="{B1E5C583-107C-41FF-770F-A4FFA6F25997}"/>
                    </a:ext>
                  </a:extLst>
                </p:cNvPr>
                <p:cNvSpPr txBox="1"/>
                <p:nvPr/>
              </p:nvSpPr>
              <p:spPr>
                <a:xfrm>
                  <a:off x="6083623" y="6131077"/>
                  <a:ext cx="727507" cy="584775"/>
                </a:xfrm>
                <a:prstGeom prst="rect">
                  <a:avLst/>
                </a:prstGeom>
                <a:noFill/>
              </p:spPr>
              <p:txBody>
                <a:bodyPr wrap="none" rtlCol="0" anchor="ctr" anchorCtr="1">
                  <a:spAutoFit/>
                </a:bodyPr>
                <a:lstStyle/>
                <a:p>
                  <a:pPr algn="ctr"/>
                  <a14:m>
                    <m:oMathPara xmlns:m="http://schemas.openxmlformats.org/officeDocument/2006/math">
                      <m:oMath>
                        <m:sSub>
                          <m:sSubPr>
                            <m:ctrlP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sz="3200" b="0" i="1" dirty="0" smtClean="0">
                                <a:solidFill>
                                  <a:srgbClr val="7030A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32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46" name="CuadroTexto 401">
                  <a:extLst>
                    <a:ext uri="{FF2B5EF4-FFF2-40B4-BE49-F238E27FC236}">
                      <a16:creationId xmlns:a16="http://schemas.microsoft.com/office/drawing/2014/main" id="{B1E5C583-107C-41FF-770F-A4FFA6F2599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83623" y="6131077"/>
                  <a:ext cx="727507" cy="584775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823A21C3-2331-BCF2-DB11-92587337C25E}"/>
                </a:ext>
              </a:extLst>
            </p:cNvPr>
            <p:cNvGrpSpPr/>
            <p:nvPr/>
          </p:nvGrpSpPr>
          <p:grpSpPr>
            <a:xfrm>
              <a:off x="5182711" y="3270284"/>
              <a:ext cx="2209767" cy="219457"/>
              <a:chOff x="7598058" y="4341524"/>
              <a:chExt cx="2030807" cy="205956"/>
            </a:xfrm>
          </p:grpSpPr>
          <p:cxnSp>
            <p:nvCxnSpPr>
              <p:cNvPr id="103" name="Straight Connector 102">
                <a:extLst>
                  <a:ext uri="{FF2B5EF4-FFF2-40B4-BE49-F238E27FC236}">
                    <a16:creationId xmlns:a16="http://schemas.microsoft.com/office/drawing/2014/main" id="{0DD98AF0-2202-E7E4-BE79-DF358FF209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98058" y="4449380"/>
                <a:ext cx="2030807" cy="6858"/>
              </a:xfrm>
              <a:prstGeom prst="line">
                <a:avLst/>
              </a:prstGeom>
              <a:solidFill>
                <a:srgbClr val="FF0000">
                  <a:alpha val="5000"/>
                </a:srgbClr>
              </a:solidFill>
              <a:ln w="38100">
                <a:solidFill>
                  <a:schemeClr val="bg1">
                    <a:lumMod val="65000"/>
                  </a:schemeClr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C742461A-18BD-E368-0598-8B56B5B4B9CA}"/>
                  </a:ext>
                </a:extLst>
              </p:cNvPr>
              <p:cNvSpPr/>
              <p:nvPr/>
            </p:nvSpPr>
            <p:spPr>
              <a:xfrm>
                <a:off x="8571533" y="4341524"/>
                <a:ext cx="168069" cy="2059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CuadroTexto 319">
              <a:extLst>
                <a:ext uri="{FF2B5EF4-FFF2-40B4-BE49-F238E27FC236}">
                  <a16:creationId xmlns:a16="http://schemas.microsoft.com/office/drawing/2014/main" id="{7E986254-1CDC-F937-886E-20D57D2798A0}"/>
                </a:ext>
              </a:extLst>
            </p:cNvPr>
            <p:cNvSpPr txBox="1"/>
            <p:nvPr/>
          </p:nvSpPr>
          <p:spPr>
            <a:xfrm>
              <a:off x="1884834" y="3673341"/>
              <a:ext cx="832279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bg1">
                      <a:lumMod val="65000"/>
                    </a:schemeClr>
                  </a:solidFill>
                </a:rPr>
                <a:t>noop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49" name="CuadroTexto 273">
              <a:extLst>
                <a:ext uri="{FF2B5EF4-FFF2-40B4-BE49-F238E27FC236}">
                  <a16:creationId xmlns:a16="http://schemas.microsoft.com/office/drawing/2014/main" id="{93F6017B-07E8-765D-3A0C-C965E117C882}"/>
                </a:ext>
              </a:extLst>
            </p:cNvPr>
            <p:cNvSpPr txBox="1"/>
            <p:nvPr/>
          </p:nvSpPr>
          <p:spPr>
            <a:xfrm>
              <a:off x="2259850" y="4616482"/>
              <a:ext cx="1350049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accent2"/>
                  </a:solidFill>
                </a:rPr>
                <a:t>putSockR</a:t>
              </a:r>
              <a:endParaRPr lang="en-US" sz="2400" dirty="0">
                <a:solidFill>
                  <a:schemeClr val="accent2"/>
                </a:solidFill>
              </a:endParaRPr>
            </a:p>
          </p:txBody>
        </p:sp>
        <p:sp>
          <p:nvSpPr>
            <p:cNvPr id="50" name="CuadroTexto 259">
              <a:extLst>
                <a:ext uri="{FF2B5EF4-FFF2-40B4-BE49-F238E27FC236}">
                  <a16:creationId xmlns:a16="http://schemas.microsoft.com/office/drawing/2014/main" id="{A680B518-1980-1A48-2EDA-96F9DDA6172E}"/>
                </a:ext>
              </a:extLst>
            </p:cNvPr>
            <p:cNvSpPr txBox="1"/>
            <p:nvPr/>
          </p:nvSpPr>
          <p:spPr>
            <a:xfrm>
              <a:off x="2273473" y="2708485"/>
              <a:ext cx="1313181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B0F0"/>
                  </a:solidFill>
                </a:rPr>
                <a:t>putSockL</a:t>
              </a:r>
              <a:endParaRPr lang="en-US" sz="2400" dirty="0">
                <a:solidFill>
                  <a:srgbClr val="00B0F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ángulo 205">
                  <a:extLst>
                    <a:ext uri="{FF2B5EF4-FFF2-40B4-BE49-F238E27FC236}">
                      <a16:creationId xmlns:a16="http://schemas.microsoft.com/office/drawing/2014/main" id="{118147F6-1150-FCE1-7D0A-69BA7C4ADAE7}"/>
                    </a:ext>
                  </a:extLst>
                </p:cNvPr>
                <p:cNvSpPr/>
                <p:nvPr/>
              </p:nvSpPr>
              <p:spPr>
                <a:xfrm>
                  <a:off x="3943034" y="1684782"/>
                  <a:ext cx="1321917" cy="4434840"/>
                </a:xfrm>
                <a:prstGeom prst="rect">
                  <a:avLst/>
                </a:prstGeom>
                <a:solidFill>
                  <a:srgbClr val="7030A0">
                    <a:alpha val="5000"/>
                  </a:srgbClr>
                </a:solidFill>
                <a:ln w="19051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 anchorCtr="1">
                  <a:noAutofit/>
                </a:bodyPr>
                <a:lstStyle/>
                <a:p>
                  <a:pPr algn="ctr"/>
                  <a:endParaRPr lang="en-US" sz="2400" dirty="0">
                    <a:solidFill>
                      <a:srgbClr val="7030A0"/>
                    </a:solidFill>
                  </a:endParaRP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sockL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:endParaRPr lang="en-US" sz="2400" dirty="0">
                    <a:solidFill>
                      <a:srgbClr val="7030A0"/>
                    </a:solidFill>
                  </a:endParaRP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</m:oMath>
                  </a14:m>
                  <a:r>
                    <a:rPr lang="en-US" sz="2400" dirty="0" err="1">
                      <a:solidFill>
                        <a:srgbClr val="7030A0"/>
                      </a:solidFill>
                    </a:rPr>
                    <a:t>bareL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 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bareL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bareR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</m:oMath>
                  </a14:m>
                  <a:r>
                    <a:rPr lang="en-US" sz="2400" dirty="0" err="1">
                      <a:solidFill>
                        <a:srgbClr val="7030A0"/>
                      </a:solidFill>
                    </a:rPr>
                    <a:t>bareR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 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sockR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:endParaRPr lang="en-US" sz="2400" dirty="0">
                    <a:solidFill>
                      <a:srgbClr val="7030A0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Rectángulo 205">
                  <a:extLst>
                    <a:ext uri="{FF2B5EF4-FFF2-40B4-BE49-F238E27FC236}">
                      <a16:creationId xmlns:a16="http://schemas.microsoft.com/office/drawing/2014/main" id="{118147F6-1150-FCE1-7D0A-69BA7C4ADAE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943034" y="1684782"/>
                  <a:ext cx="1321917" cy="4434840"/>
                </a:xfrm>
                <a:prstGeom prst="rect">
                  <a:avLst/>
                </a:prstGeom>
                <a:blipFill>
                  <a:blip r:embed="rId8"/>
                  <a:stretch>
                    <a:fillRect r="-8636"/>
                  </a:stretch>
                </a:blipFill>
                <a:ln w="19051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Rectángulo 195">
              <a:extLst>
                <a:ext uri="{FF2B5EF4-FFF2-40B4-BE49-F238E27FC236}">
                  <a16:creationId xmlns:a16="http://schemas.microsoft.com/office/drawing/2014/main" id="{1188F160-B135-090A-4853-536E78235FA1}"/>
                </a:ext>
              </a:extLst>
            </p:cNvPr>
            <p:cNvSpPr/>
            <p:nvPr/>
          </p:nvSpPr>
          <p:spPr>
            <a:xfrm>
              <a:off x="598483" y="1684782"/>
              <a:ext cx="1325880" cy="4434840"/>
            </a:xfrm>
            <a:prstGeom prst="rect">
              <a:avLst/>
            </a:prstGeom>
            <a:solidFill>
              <a:srgbClr val="7030A0">
                <a:alpha val="5000"/>
              </a:srgbClr>
            </a:solidFill>
            <a:ln w="19051">
              <a:solidFill>
                <a:srgbClr val="7030A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tlCol="0" anchor="ctr" anchorCtr="1">
              <a:noAutofit/>
            </a:bodyPr>
            <a:lstStyle/>
            <a:p>
              <a:pPr algn="ctr"/>
              <a:endParaRPr lang="en-US" sz="2400" dirty="0">
                <a:solidFill>
                  <a:srgbClr val="7030A0"/>
                </a:solidFill>
              </a:endParaRPr>
            </a:p>
            <a:p>
              <a:pPr algn="ctr"/>
              <a:r>
                <a:rPr lang="en-US" sz="2400" dirty="0" err="1">
                  <a:solidFill>
                    <a:srgbClr val="7030A0"/>
                  </a:solidFill>
                </a:rPr>
                <a:t>bareL</a:t>
              </a:r>
              <a:r>
                <a:rPr lang="en-US" sz="2400" dirty="0">
                  <a:solidFill>
                    <a:srgbClr val="7030A0"/>
                  </a:solidFill>
                </a:rPr>
                <a:t>()</a:t>
              </a:r>
            </a:p>
            <a:p>
              <a:pPr algn="ctr"/>
              <a:r>
                <a:rPr lang="en-US" sz="2400" dirty="0" err="1">
                  <a:solidFill>
                    <a:srgbClr val="7030A0"/>
                  </a:solidFill>
                </a:rPr>
                <a:t>bareR</a:t>
              </a:r>
              <a:r>
                <a:rPr lang="en-US" sz="2400" dirty="0">
                  <a:solidFill>
                    <a:srgbClr val="7030A0"/>
                  </a:solidFill>
                </a:rPr>
                <a:t>()</a:t>
              </a:r>
            </a:p>
            <a:p>
              <a:pPr algn="ctr"/>
              <a:endParaRPr lang="en-US" sz="2400" dirty="0">
                <a:solidFill>
                  <a:srgbClr val="7030A0"/>
                </a:solidFill>
              </a:endParaRPr>
            </a:p>
          </p:txBody>
        </p: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95F04BBD-AC85-2957-0F9A-A2B2AE308FC4}"/>
                </a:ext>
              </a:extLst>
            </p:cNvPr>
            <p:cNvGrpSpPr/>
            <p:nvPr/>
          </p:nvGrpSpPr>
          <p:grpSpPr>
            <a:xfrm>
              <a:off x="1807468" y="3630936"/>
              <a:ext cx="2227945" cy="219456"/>
              <a:chOff x="7567844" y="3984077"/>
              <a:chExt cx="2047512" cy="205956"/>
            </a:xfrm>
          </p:grpSpPr>
          <p:cxnSp>
            <p:nvCxnSpPr>
              <p:cNvPr id="101" name="Straight Connector 100">
                <a:extLst>
                  <a:ext uri="{FF2B5EF4-FFF2-40B4-BE49-F238E27FC236}">
                    <a16:creationId xmlns:a16="http://schemas.microsoft.com/office/drawing/2014/main" id="{29856E0B-4052-DF94-68AD-A9C5D2B305C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67844" y="4091949"/>
                <a:ext cx="2047512" cy="0"/>
              </a:xfrm>
              <a:prstGeom prst="line">
                <a:avLst/>
              </a:prstGeom>
              <a:solidFill>
                <a:srgbClr val="FF0000">
                  <a:alpha val="5000"/>
                </a:srgbClr>
              </a:solidFill>
              <a:ln w="38100">
                <a:solidFill>
                  <a:schemeClr val="bg1">
                    <a:lumMod val="65000"/>
                  </a:schemeClr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F77789C2-244E-50D1-0F4B-07140E25EEB4}"/>
                  </a:ext>
                </a:extLst>
              </p:cNvPr>
              <p:cNvSpPr/>
              <p:nvPr/>
            </p:nvSpPr>
            <p:spPr>
              <a:xfrm>
                <a:off x="8541320" y="3984077"/>
                <a:ext cx="168069" cy="2059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735786A5-67C9-4073-9D27-0500C296594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43026" y="3085911"/>
              <a:ext cx="585904" cy="582845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F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3159805-2F15-CA31-35A4-8A0720D1AB3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68965" y="2747903"/>
              <a:ext cx="550644" cy="191415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F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>
              <a:extLst>
                <a:ext uri="{FF2B5EF4-FFF2-40B4-BE49-F238E27FC236}">
                  <a16:creationId xmlns:a16="http://schemas.microsoft.com/office/drawing/2014/main" id="{3A57D947-212B-9520-8B39-6E42E575A85B}"/>
                </a:ext>
              </a:extLst>
            </p:cNvPr>
            <p:cNvCxnSpPr>
              <a:cxnSpLocks/>
            </p:cNvCxnSpPr>
            <p:nvPr/>
          </p:nvCxnSpPr>
          <p:spPr>
            <a:xfrm>
              <a:off x="1775958" y="4190147"/>
              <a:ext cx="561350" cy="557877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CBD27D95-E142-F9F3-DCD6-1428DAB0A70C}"/>
                </a:ext>
              </a:extLst>
            </p:cNvPr>
            <p:cNvCxnSpPr>
              <a:cxnSpLocks/>
            </p:cNvCxnSpPr>
            <p:nvPr/>
          </p:nvCxnSpPr>
          <p:spPr>
            <a:xfrm>
              <a:off x="3616704" y="4847315"/>
              <a:ext cx="491721" cy="26979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CuadroTexto 273">
              <a:extLst>
                <a:ext uri="{FF2B5EF4-FFF2-40B4-BE49-F238E27FC236}">
                  <a16:creationId xmlns:a16="http://schemas.microsoft.com/office/drawing/2014/main" id="{EF4A54DE-5335-C800-ED47-982973AC3A23}"/>
                </a:ext>
              </a:extLst>
            </p:cNvPr>
            <p:cNvSpPr txBox="1"/>
            <p:nvPr/>
          </p:nvSpPr>
          <p:spPr>
            <a:xfrm>
              <a:off x="5645594" y="5383191"/>
              <a:ext cx="1396536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B050"/>
                  </a:solidFill>
                </a:rPr>
                <a:t>putShoeR</a:t>
              </a:r>
              <a:endParaRPr lang="en-US" sz="2400" dirty="0">
                <a:solidFill>
                  <a:srgbClr val="00B050"/>
                </a:solidFill>
              </a:endParaRPr>
            </a:p>
          </p:txBody>
        </p:sp>
        <p:sp>
          <p:nvSpPr>
            <p:cNvPr id="69" name="CuadroTexto 259">
              <a:extLst>
                <a:ext uri="{FF2B5EF4-FFF2-40B4-BE49-F238E27FC236}">
                  <a16:creationId xmlns:a16="http://schemas.microsoft.com/office/drawing/2014/main" id="{51697FE7-3225-D821-AEAD-4BC13B5D82A6}"/>
                </a:ext>
              </a:extLst>
            </p:cNvPr>
            <p:cNvSpPr txBox="1"/>
            <p:nvPr/>
          </p:nvSpPr>
          <p:spPr>
            <a:xfrm>
              <a:off x="5648882" y="2010148"/>
              <a:ext cx="1359668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D60093"/>
                  </a:solidFill>
                </a:rPr>
                <a:t>putShoeL</a:t>
              </a:r>
              <a:endParaRPr lang="en-US" sz="2400" dirty="0">
                <a:solidFill>
                  <a:srgbClr val="D60093"/>
                </a:solidFill>
              </a:endParaRPr>
            </a:p>
          </p:txBody>
        </p:sp>
        <p:cxnSp>
          <p:nvCxnSpPr>
            <p:cNvPr id="70" name="Straight Connector 69">
              <a:extLst>
                <a:ext uri="{FF2B5EF4-FFF2-40B4-BE49-F238E27FC236}">
                  <a16:creationId xmlns:a16="http://schemas.microsoft.com/office/drawing/2014/main" id="{E46B3D8B-2910-D32F-A923-C1F2D575CA7E}"/>
                </a:ext>
              </a:extLst>
            </p:cNvPr>
            <p:cNvCxnSpPr>
              <a:cxnSpLocks/>
              <a:endCxn id="68" idx="1"/>
            </p:cNvCxnSpPr>
            <p:nvPr/>
          </p:nvCxnSpPr>
          <p:spPr>
            <a:xfrm>
              <a:off x="5175122" y="5253214"/>
              <a:ext cx="470472" cy="36081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5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Connector 70">
              <a:extLst>
                <a:ext uri="{FF2B5EF4-FFF2-40B4-BE49-F238E27FC236}">
                  <a16:creationId xmlns:a16="http://schemas.microsoft.com/office/drawing/2014/main" id="{37C7E279-4E02-C63B-AB40-B15F3EDB9D27}"/>
                </a:ext>
              </a:extLst>
            </p:cNvPr>
            <p:cNvCxnSpPr>
              <a:cxnSpLocks/>
              <a:endCxn id="69" idx="1"/>
            </p:cNvCxnSpPr>
            <p:nvPr/>
          </p:nvCxnSpPr>
          <p:spPr>
            <a:xfrm flipV="1">
              <a:off x="5149836" y="2240981"/>
              <a:ext cx="499046" cy="329946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D600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71">
              <a:extLst>
                <a:ext uri="{FF2B5EF4-FFF2-40B4-BE49-F238E27FC236}">
                  <a16:creationId xmlns:a16="http://schemas.microsoft.com/office/drawing/2014/main" id="{6A894D79-564B-AA35-29AF-DFD849498ACF}"/>
                </a:ext>
              </a:extLst>
            </p:cNvPr>
            <p:cNvCxnSpPr>
              <a:cxnSpLocks/>
            </p:cNvCxnSpPr>
            <p:nvPr/>
          </p:nvCxnSpPr>
          <p:spPr>
            <a:xfrm>
              <a:off x="3568965" y="2939318"/>
              <a:ext cx="514526" cy="362294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F0"/>
              </a:solidFill>
              <a:prstDash val="soli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>
              <a:extLst>
                <a:ext uri="{FF2B5EF4-FFF2-40B4-BE49-F238E27FC236}">
                  <a16:creationId xmlns:a16="http://schemas.microsoft.com/office/drawing/2014/main" id="{DE3E9321-9FC0-9C11-96D0-65464DF03D8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16704" y="4598283"/>
              <a:ext cx="465464" cy="249032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accent2"/>
              </a:solidFill>
              <a:prstDash val="soli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CuadroTexto 319">
              <a:extLst>
                <a:ext uri="{FF2B5EF4-FFF2-40B4-BE49-F238E27FC236}">
                  <a16:creationId xmlns:a16="http://schemas.microsoft.com/office/drawing/2014/main" id="{A103DAE0-8902-5120-24A6-740C94D26647}"/>
                </a:ext>
              </a:extLst>
            </p:cNvPr>
            <p:cNvSpPr txBox="1"/>
            <p:nvPr/>
          </p:nvSpPr>
          <p:spPr>
            <a:xfrm>
              <a:off x="5229454" y="3672096"/>
              <a:ext cx="832279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bg1">
                      <a:lumMod val="65000"/>
                    </a:schemeClr>
                  </a:solidFill>
                </a:rPr>
                <a:t>noop</a:t>
              </a:r>
              <a:endParaRPr lang="en-US" sz="24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  <p:sp>
          <p:nvSpPr>
            <p:cNvPr id="75" name="CuadroTexto 273">
              <a:extLst>
                <a:ext uri="{FF2B5EF4-FFF2-40B4-BE49-F238E27FC236}">
                  <a16:creationId xmlns:a16="http://schemas.microsoft.com/office/drawing/2014/main" id="{1024556E-715C-732F-659E-E8859961B66A}"/>
                </a:ext>
              </a:extLst>
            </p:cNvPr>
            <p:cNvSpPr txBox="1"/>
            <p:nvPr/>
          </p:nvSpPr>
          <p:spPr>
            <a:xfrm>
              <a:off x="5681111" y="4598283"/>
              <a:ext cx="1350049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chemeClr val="accent2"/>
                  </a:solidFill>
                </a:rPr>
                <a:t>putSockR</a:t>
              </a:r>
              <a:endParaRPr lang="en-US" sz="2400" dirty="0">
                <a:solidFill>
                  <a:schemeClr val="accent2"/>
                </a:solidFill>
              </a:endParaRPr>
            </a:p>
          </p:txBody>
        </p:sp>
        <p:sp>
          <p:nvSpPr>
            <p:cNvPr id="76" name="CuadroTexto 259">
              <a:extLst>
                <a:ext uri="{FF2B5EF4-FFF2-40B4-BE49-F238E27FC236}">
                  <a16:creationId xmlns:a16="http://schemas.microsoft.com/office/drawing/2014/main" id="{BFDC6315-9D0D-256F-F90D-565F2A221348}"/>
                </a:ext>
              </a:extLst>
            </p:cNvPr>
            <p:cNvSpPr txBox="1"/>
            <p:nvPr/>
          </p:nvSpPr>
          <p:spPr>
            <a:xfrm>
              <a:off x="5694734" y="2713034"/>
              <a:ext cx="1313181" cy="461665"/>
            </a:xfrm>
            <a:prstGeom prst="rect">
              <a:avLst/>
            </a:prstGeom>
            <a:noFill/>
          </p:spPr>
          <p:txBody>
            <a:bodyPr wrap="none" rtlCol="0" anchor="ctr" anchorCtr="1">
              <a:spAutoFit/>
            </a:bodyPr>
            <a:lstStyle/>
            <a:p>
              <a:pPr algn="ctr"/>
              <a:r>
                <a:rPr lang="en-US" sz="2400" dirty="0" err="1">
                  <a:solidFill>
                    <a:srgbClr val="00B0F0"/>
                  </a:solidFill>
                </a:rPr>
                <a:t>putSockL</a:t>
              </a:r>
              <a:endParaRPr lang="en-US" sz="2400" dirty="0">
                <a:solidFill>
                  <a:srgbClr val="00B0F0"/>
                </a:solidFill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Rectángulo 205">
                  <a:extLst>
                    <a:ext uri="{FF2B5EF4-FFF2-40B4-BE49-F238E27FC236}">
                      <a16:creationId xmlns:a16="http://schemas.microsoft.com/office/drawing/2014/main" id="{1EF72D4E-431B-126A-3620-25E0010A681C}"/>
                    </a:ext>
                  </a:extLst>
                </p:cNvPr>
                <p:cNvSpPr/>
                <p:nvPr/>
              </p:nvSpPr>
              <p:spPr>
                <a:xfrm>
                  <a:off x="7361409" y="1684782"/>
                  <a:ext cx="1325880" cy="4434840"/>
                </a:xfrm>
                <a:prstGeom prst="rect">
                  <a:avLst/>
                </a:prstGeom>
                <a:solidFill>
                  <a:srgbClr val="7030A0">
                    <a:alpha val="5000"/>
                  </a:srgbClr>
                </a:solidFill>
                <a:ln w="19051">
                  <a:solidFill>
                    <a:srgbClr val="7030A0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rtlCol="0" anchor="ctr" anchorCtr="1">
                  <a:noAutofit/>
                </a:bodyPr>
                <a:lstStyle/>
                <a:p>
                  <a:pPr algn="ctr"/>
                  <a:r>
                    <a:rPr lang="en-US" sz="2400" b="1" dirty="0">
                      <a:solidFill>
                        <a:srgbClr val="7030A0"/>
                      </a:solidFill>
                    </a:rPr>
                    <a:t>  </a:t>
                  </a:r>
                  <a:r>
                    <a:rPr lang="en-US" sz="2400" b="1" dirty="0" err="1">
                      <a:solidFill>
                        <a:srgbClr val="7030A0"/>
                      </a:solidFill>
                    </a:rPr>
                    <a:t>shoeL</a:t>
                  </a:r>
                  <a:r>
                    <a:rPr lang="en-US" sz="2400" b="1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</m:oMath>
                  </a14:m>
                  <a:r>
                    <a:rPr lang="en-US" sz="2400" dirty="0" err="1">
                      <a:solidFill>
                        <a:srgbClr val="7030A0"/>
                      </a:solidFill>
                    </a:rPr>
                    <a:t>sockL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 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sockL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:endParaRPr lang="en-US" sz="2400" dirty="0">
                    <a:solidFill>
                      <a:srgbClr val="7030A0"/>
                    </a:solidFill>
                  </a:endParaRP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</m:oMath>
                  </a14:m>
                  <a:r>
                    <a:rPr lang="en-US" sz="2400" dirty="0" err="1">
                      <a:solidFill>
                        <a:srgbClr val="7030A0"/>
                      </a:solidFill>
                    </a:rPr>
                    <a:t>bareL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 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bareL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bareR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</m:oMath>
                  </a14:m>
                  <a:r>
                    <a:rPr lang="en-US" sz="2400" dirty="0" err="1">
                      <a:solidFill>
                        <a:srgbClr val="7030A0"/>
                      </a:solidFill>
                    </a:rPr>
                    <a:t>bareR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 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</a:p>
                <a:p>
                  <a:pPr algn="ctr"/>
                  <a:r>
                    <a:rPr lang="en-US" sz="2400" dirty="0">
                      <a:solidFill>
                        <a:srgbClr val="7030A0"/>
                      </a:solidFill>
                    </a:rPr>
                    <a:t> </a:t>
                  </a:r>
                  <a:r>
                    <a:rPr lang="en-US" sz="2400" dirty="0" err="1">
                      <a:solidFill>
                        <a:srgbClr val="7030A0"/>
                      </a:solidFill>
                    </a:rPr>
                    <a:t>sockR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</a:t>
                  </a:r>
                </a:p>
                <a:p>
                  <a:pPr algn="ctr"/>
                  <a14:m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7030A0"/>
                          </a:solidFill>
                          <a:latin typeface="Cambria Math" panose="02040503050406030204" pitchFamily="18" charset="0"/>
                        </a:rPr>
                        <m:t>¬</m:t>
                      </m:r>
                    </m:oMath>
                  </a14:m>
                  <a:r>
                    <a:rPr lang="en-US" sz="2400" dirty="0" err="1">
                      <a:solidFill>
                        <a:srgbClr val="7030A0"/>
                      </a:solidFill>
                    </a:rPr>
                    <a:t>sockR</a:t>
                  </a:r>
                  <a:r>
                    <a:rPr lang="en-US" sz="2400" dirty="0">
                      <a:solidFill>
                        <a:srgbClr val="7030A0"/>
                      </a:solidFill>
                    </a:rPr>
                    <a:t>() </a:t>
                  </a:r>
                </a:p>
                <a:p>
                  <a:pPr algn="ctr"/>
                  <a:r>
                    <a:rPr lang="en-US" sz="2400" b="1" dirty="0">
                      <a:solidFill>
                        <a:srgbClr val="7030A0"/>
                      </a:solidFill>
                    </a:rPr>
                    <a:t>  </a:t>
                  </a:r>
                  <a:r>
                    <a:rPr lang="en-US" sz="2400" b="1" dirty="0" err="1">
                      <a:solidFill>
                        <a:srgbClr val="7030A0"/>
                      </a:solidFill>
                    </a:rPr>
                    <a:t>shoeR</a:t>
                  </a:r>
                  <a:r>
                    <a:rPr lang="en-US" sz="2400" b="1" dirty="0">
                      <a:solidFill>
                        <a:srgbClr val="7030A0"/>
                      </a:solidFill>
                    </a:rPr>
                    <a:t>()</a:t>
                  </a:r>
                </a:p>
              </p:txBody>
            </p:sp>
          </mc:Choice>
          <mc:Fallback xmlns="">
            <p:sp>
              <p:nvSpPr>
                <p:cNvPr id="77" name="Rectángulo 205">
                  <a:extLst>
                    <a:ext uri="{FF2B5EF4-FFF2-40B4-BE49-F238E27FC236}">
                      <a16:creationId xmlns:a16="http://schemas.microsoft.com/office/drawing/2014/main" id="{1EF72D4E-431B-126A-3620-25E0010A681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61409" y="1684782"/>
                  <a:ext cx="1325880" cy="4434840"/>
                </a:xfrm>
                <a:prstGeom prst="rect">
                  <a:avLst/>
                </a:prstGeom>
                <a:blipFill>
                  <a:blip r:embed="rId9"/>
                  <a:stretch>
                    <a:fillRect t="-1368" r="-8636" b="-3420"/>
                  </a:stretch>
                </a:blipFill>
                <a:ln w="19051">
                  <a:solidFill>
                    <a:srgbClr val="7030A0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70B6AC71-E404-F448-8009-FB5F18E73E76}"/>
                </a:ext>
              </a:extLst>
            </p:cNvPr>
            <p:cNvGrpSpPr/>
            <p:nvPr/>
          </p:nvGrpSpPr>
          <p:grpSpPr>
            <a:xfrm>
              <a:off x="5181100" y="3630936"/>
              <a:ext cx="2314279" cy="219456"/>
              <a:chOff x="7567844" y="3984077"/>
              <a:chExt cx="2126855" cy="205956"/>
            </a:xfrm>
          </p:grpSpPr>
          <p:cxnSp>
            <p:nvCxnSpPr>
              <p:cNvPr id="97" name="Straight Connector 96">
                <a:extLst>
                  <a:ext uri="{FF2B5EF4-FFF2-40B4-BE49-F238E27FC236}">
                    <a16:creationId xmlns:a16="http://schemas.microsoft.com/office/drawing/2014/main" id="{A12265DC-4A6A-457D-FE75-F35EA2A4F9C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67844" y="4087055"/>
                <a:ext cx="2126855" cy="4894"/>
              </a:xfrm>
              <a:prstGeom prst="line">
                <a:avLst/>
              </a:prstGeom>
              <a:solidFill>
                <a:srgbClr val="FF0000">
                  <a:alpha val="5000"/>
                </a:srgbClr>
              </a:solidFill>
              <a:ln w="38100">
                <a:solidFill>
                  <a:schemeClr val="bg1">
                    <a:lumMod val="65000"/>
                  </a:schemeClr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4EB002ED-452E-1271-BDA5-FD822D330822}"/>
                  </a:ext>
                </a:extLst>
              </p:cNvPr>
              <p:cNvSpPr/>
              <p:nvPr/>
            </p:nvSpPr>
            <p:spPr>
              <a:xfrm>
                <a:off x="8541320" y="3984077"/>
                <a:ext cx="168069" cy="2059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0" name="Straight Connector 79">
              <a:extLst>
                <a:ext uri="{FF2B5EF4-FFF2-40B4-BE49-F238E27FC236}">
                  <a16:creationId xmlns:a16="http://schemas.microsoft.com/office/drawing/2014/main" id="{50DA9EE9-EE68-0B9F-2BE5-6F24D3F79154}"/>
                </a:ext>
              </a:extLst>
            </p:cNvPr>
            <p:cNvCxnSpPr>
              <a:cxnSpLocks/>
              <a:stCxn id="76" idx="3"/>
            </p:cNvCxnSpPr>
            <p:nvPr/>
          </p:nvCxnSpPr>
          <p:spPr>
            <a:xfrm flipV="1">
              <a:off x="7007915" y="2723986"/>
              <a:ext cx="536248" cy="219881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F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AA83C231-729C-700C-2710-514F15B45AEA}"/>
                </a:ext>
              </a:extLst>
            </p:cNvPr>
            <p:cNvGrpSpPr/>
            <p:nvPr/>
          </p:nvGrpSpPr>
          <p:grpSpPr>
            <a:xfrm>
              <a:off x="5181101" y="4003255"/>
              <a:ext cx="2314277" cy="219456"/>
              <a:chOff x="7567844" y="3653334"/>
              <a:chExt cx="2126853" cy="205956"/>
            </a:xfrm>
          </p:grpSpPr>
          <p:cxnSp>
            <p:nvCxnSpPr>
              <p:cNvPr id="95" name="Straight Connector 94">
                <a:extLst>
                  <a:ext uri="{FF2B5EF4-FFF2-40B4-BE49-F238E27FC236}">
                    <a16:creationId xmlns:a16="http://schemas.microsoft.com/office/drawing/2014/main" id="{2E982839-5F74-F832-C385-F78D96FCBD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67844" y="3756312"/>
                <a:ext cx="2126853" cy="4894"/>
              </a:xfrm>
              <a:prstGeom prst="line">
                <a:avLst/>
              </a:prstGeom>
              <a:solidFill>
                <a:srgbClr val="FF0000">
                  <a:alpha val="5000"/>
                </a:srgbClr>
              </a:solidFill>
              <a:ln w="38100">
                <a:solidFill>
                  <a:schemeClr val="bg1">
                    <a:lumMod val="65000"/>
                  </a:schemeClr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59E07E65-1128-91FC-9D1F-FF7AE204BD44}"/>
                  </a:ext>
                </a:extLst>
              </p:cNvPr>
              <p:cNvSpPr/>
              <p:nvPr/>
            </p:nvSpPr>
            <p:spPr>
              <a:xfrm>
                <a:off x="8541320" y="3653334"/>
                <a:ext cx="168069" cy="2059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145070A4-DA6F-EAE2-21BF-3B0DD3410529}"/>
                </a:ext>
              </a:extLst>
            </p:cNvPr>
            <p:cNvCxnSpPr>
              <a:cxnSpLocks/>
              <a:stCxn id="75" idx="3"/>
            </p:cNvCxnSpPr>
            <p:nvPr/>
          </p:nvCxnSpPr>
          <p:spPr>
            <a:xfrm>
              <a:off x="7031160" y="4829116"/>
              <a:ext cx="479955" cy="287989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DA613003-B5F1-11C5-CD7E-8BB2A1E13908}"/>
                </a:ext>
              </a:extLst>
            </p:cNvPr>
            <p:cNvCxnSpPr>
              <a:cxnSpLocks/>
              <a:stCxn id="76" idx="3"/>
            </p:cNvCxnSpPr>
            <p:nvPr/>
          </p:nvCxnSpPr>
          <p:spPr>
            <a:xfrm>
              <a:off x="7007915" y="2943867"/>
              <a:ext cx="503200" cy="373461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F0"/>
              </a:solidFill>
              <a:prstDash val="soli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E1E9739C-93EE-4B67-BA67-6EE2D71B9B49}"/>
                </a:ext>
              </a:extLst>
            </p:cNvPr>
            <p:cNvCxnSpPr>
              <a:cxnSpLocks/>
              <a:stCxn id="75" idx="3"/>
            </p:cNvCxnSpPr>
            <p:nvPr/>
          </p:nvCxnSpPr>
          <p:spPr>
            <a:xfrm flipV="1">
              <a:off x="7031160" y="4598283"/>
              <a:ext cx="464218" cy="230833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accent2"/>
              </a:solidFill>
              <a:prstDash val="soli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id="{003BF4CA-1CE4-6BFA-E7A6-51B6D8C3933F}"/>
                </a:ext>
              </a:extLst>
            </p:cNvPr>
            <p:cNvCxnSpPr>
              <a:cxnSpLocks/>
              <a:stCxn id="69" idx="3"/>
            </p:cNvCxnSpPr>
            <p:nvPr/>
          </p:nvCxnSpPr>
          <p:spPr>
            <a:xfrm flipV="1">
              <a:off x="7008550" y="1955141"/>
              <a:ext cx="486831" cy="28584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D60093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2D68C13D-1AC0-CB85-AA8E-7B1F945646FB}"/>
                </a:ext>
              </a:extLst>
            </p:cNvPr>
            <p:cNvCxnSpPr>
              <a:cxnSpLocks/>
              <a:stCxn id="69" idx="3"/>
            </p:cNvCxnSpPr>
            <p:nvPr/>
          </p:nvCxnSpPr>
          <p:spPr>
            <a:xfrm>
              <a:off x="7008550" y="2240981"/>
              <a:ext cx="383931" cy="7506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D60093"/>
              </a:solidFill>
              <a:prstDash val="soli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D4A1693E-557F-D29D-36E7-F203745D414B}"/>
                </a:ext>
              </a:extLst>
            </p:cNvPr>
            <p:cNvCxnSpPr>
              <a:cxnSpLocks/>
              <a:stCxn id="68" idx="3"/>
            </p:cNvCxnSpPr>
            <p:nvPr/>
          </p:nvCxnSpPr>
          <p:spPr>
            <a:xfrm>
              <a:off x="7042130" y="5614024"/>
              <a:ext cx="453251" cy="278001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5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9E272E27-A276-1576-9741-6447C72D6881}"/>
                </a:ext>
              </a:extLst>
            </p:cNvPr>
            <p:cNvCxnSpPr>
              <a:cxnSpLocks/>
              <a:stCxn id="68" idx="3"/>
            </p:cNvCxnSpPr>
            <p:nvPr/>
          </p:nvCxnSpPr>
          <p:spPr>
            <a:xfrm>
              <a:off x="7042130" y="5614024"/>
              <a:ext cx="319279" cy="0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50"/>
              </a:solidFill>
              <a:prstDash val="solid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7C9908B2-F733-9D7F-E294-BC4C90A27806}"/>
                </a:ext>
              </a:extLst>
            </p:cNvPr>
            <p:cNvGrpSpPr/>
            <p:nvPr/>
          </p:nvGrpSpPr>
          <p:grpSpPr>
            <a:xfrm>
              <a:off x="5175122" y="5092902"/>
              <a:ext cx="2377457" cy="219456"/>
              <a:chOff x="7567844" y="3948321"/>
              <a:chExt cx="2184916" cy="205956"/>
            </a:xfrm>
          </p:grpSpPr>
          <p:cxnSp>
            <p:nvCxnSpPr>
              <p:cNvPr id="93" name="Straight Connector 92">
                <a:extLst>
                  <a:ext uri="{FF2B5EF4-FFF2-40B4-BE49-F238E27FC236}">
                    <a16:creationId xmlns:a16="http://schemas.microsoft.com/office/drawing/2014/main" id="{D5AFB1EE-CB1F-F374-6B37-6DFDB902EF0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67844" y="4056193"/>
                <a:ext cx="2184916" cy="0"/>
              </a:xfrm>
              <a:prstGeom prst="line">
                <a:avLst/>
              </a:prstGeom>
              <a:solidFill>
                <a:srgbClr val="FF0000">
                  <a:alpha val="5000"/>
                </a:srgbClr>
              </a:solidFill>
              <a:ln w="38100">
                <a:solidFill>
                  <a:schemeClr val="bg1">
                    <a:lumMod val="65000"/>
                  </a:schemeClr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446F9F79-F194-94AE-F48D-B6BB4E7098DC}"/>
                  </a:ext>
                </a:extLst>
              </p:cNvPr>
              <p:cNvSpPr/>
              <p:nvPr/>
            </p:nvSpPr>
            <p:spPr>
              <a:xfrm>
                <a:off x="8541320" y="3948321"/>
                <a:ext cx="168069" cy="2059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0FE0ECEA-AB48-437A-4CAA-69E73B94DC6A}"/>
                </a:ext>
              </a:extLst>
            </p:cNvPr>
            <p:cNvCxnSpPr>
              <a:cxnSpLocks/>
            </p:cNvCxnSpPr>
            <p:nvPr/>
          </p:nvCxnSpPr>
          <p:spPr>
            <a:xfrm>
              <a:off x="5182711" y="3385212"/>
              <a:ext cx="2209767" cy="7308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C95495DF-BF8D-96A2-758A-56BF09DAF092}"/>
                </a:ext>
              </a:extLst>
            </p:cNvPr>
            <p:cNvSpPr/>
            <p:nvPr/>
          </p:nvSpPr>
          <p:spPr>
            <a:xfrm>
              <a:off x="6241971" y="3270288"/>
              <a:ext cx="182880" cy="21945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C4E5E6D1-75EA-505C-A893-126703FFE3AF}"/>
                </a:ext>
              </a:extLst>
            </p:cNvPr>
            <p:cNvCxnSpPr>
              <a:cxnSpLocks/>
            </p:cNvCxnSpPr>
            <p:nvPr/>
          </p:nvCxnSpPr>
          <p:spPr>
            <a:xfrm>
              <a:off x="5182711" y="4478718"/>
              <a:ext cx="2209767" cy="7308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bg1">
                  <a:lumMod val="65000"/>
                </a:schemeClr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DD7BF7C0-00A6-6EEA-C842-36C0C8F884D0}"/>
                </a:ext>
              </a:extLst>
            </p:cNvPr>
            <p:cNvSpPr/>
            <p:nvPr/>
          </p:nvSpPr>
          <p:spPr>
            <a:xfrm>
              <a:off x="6241971" y="4363794"/>
              <a:ext cx="182880" cy="21945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905AB756-7DC7-2525-61CA-A167B1A48BF6}"/>
                </a:ext>
              </a:extLst>
            </p:cNvPr>
            <p:cNvCxnSpPr>
              <a:cxnSpLocks/>
            </p:cNvCxnSpPr>
            <p:nvPr/>
          </p:nvCxnSpPr>
          <p:spPr>
            <a:xfrm>
              <a:off x="5160841" y="4208938"/>
              <a:ext cx="588002" cy="505809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chemeClr val="accent2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Connector 78">
              <a:extLst>
                <a:ext uri="{FF2B5EF4-FFF2-40B4-BE49-F238E27FC236}">
                  <a16:creationId xmlns:a16="http://schemas.microsoft.com/office/drawing/2014/main" id="{F6708795-71E2-C7F7-10F1-3A994E2A9DC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127248" y="3107229"/>
              <a:ext cx="604927" cy="561527"/>
            </a:xfrm>
            <a:prstGeom prst="line">
              <a:avLst/>
            </a:prstGeom>
            <a:solidFill>
              <a:srgbClr val="FF0000">
                <a:alpha val="5000"/>
              </a:srgbClr>
            </a:solidFill>
            <a:ln w="38100">
              <a:solidFill>
                <a:srgbClr val="00B0F0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62D28E53-14D2-4E68-FD61-95D3D8D7B3E3}"/>
                </a:ext>
              </a:extLst>
            </p:cNvPr>
            <p:cNvGrpSpPr/>
            <p:nvPr/>
          </p:nvGrpSpPr>
          <p:grpSpPr>
            <a:xfrm>
              <a:off x="5182711" y="2531914"/>
              <a:ext cx="2377457" cy="219456"/>
              <a:chOff x="7567844" y="3948321"/>
              <a:chExt cx="2184916" cy="205956"/>
            </a:xfrm>
          </p:grpSpPr>
          <p:cxnSp>
            <p:nvCxnSpPr>
              <p:cNvPr id="107" name="Straight Connector 106">
                <a:extLst>
                  <a:ext uri="{FF2B5EF4-FFF2-40B4-BE49-F238E27FC236}">
                    <a16:creationId xmlns:a16="http://schemas.microsoft.com/office/drawing/2014/main" id="{09EC6357-FE3C-E1F6-9083-D5F026FA13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67844" y="4056193"/>
                <a:ext cx="2184916" cy="0"/>
              </a:xfrm>
              <a:prstGeom prst="line">
                <a:avLst/>
              </a:prstGeom>
              <a:solidFill>
                <a:srgbClr val="FF0000">
                  <a:alpha val="5000"/>
                </a:srgbClr>
              </a:solidFill>
              <a:ln w="38100">
                <a:solidFill>
                  <a:schemeClr val="bg1">
                    <a:lumMod val="65000"/>
                  </a:schemeClr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A71FBF92-D78B-1CC4-B8F2-282E225CFAB6}"/>
                  </a:ext>
                </a:extLst>
              </p:cNvPr>
              <p:cNvSpPr/>
              <p:nvPr/>
            </p:nvSpPr>
            <p:spPr>
              <a:xfrm>
                <a:off x="8541320" y="3948321"/>
                <a:ext cx="168069" cy="2059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8947B04D-E8BD-D49B-4E39-EF1AF6704DFA}"/>
                </a:ext>
              </a:extLst>
            </p:cNvPr>
            <p:cNvGrpSpPr/>
            <p:nvPr/>
          </p:nvGrpSpPr>
          <p:grpSpPr>
            <a:xfrm>
              <a:off x="1807467" y="4003255"/>
              <a:ext cx="2227947" cy="219456"/>
              <a:chOff x="7567844" y="3653334"/>
              <a:chExt cx="2047514" cy="205956"/>
            </a:xfrm>
          </p:grpSpPr>
          <p:cxnSp>
            <p:nvCxnSpPr>
              <p:cNvPr id="110" name="Straight Connector 109">
                <a:extLst>
                  <a:ext uri="{FF2B5EF4-FFF2-40B4-BE49-F238E27FC236}">
                    <a16:creationId xmlns:a16="http://schemas.microsoft.com/office/drawing/2014/main" id="{BAA3A78F-BD9E-4A2E-9D8B-623E1C32B2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567844" y="3761206"/>
                <a:ext cx="2047514" cy="0"/>
              </a:xfrm>
              <a:prstGeom prst="line">
                <a:avLst/>
              </a:prstGeom>
              <a:solidFill>
                <a:srgbClr val="FF0000">
                  <a:alpha val="5000"/>
                </a:srgbClr>
              </a:solidFill>
              <a:ln w="38100">
                <a:solidFill>
                  <a:schemeClr val="bg1">
                    <a:lumMod val="65000"/>
                  </a:schemeClr>
                </a:solidFill>
                <a:tail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1" name="Rectangle 110">
                <a:extLst>
                  <a:ext uri="{FF2B5EF4-FFF2-40B4-BE49-F238E27FC236}">
                    <a16:creationId xmlns:a16="http://schemas.microsoft.com/office/drawing/2014/main" id="{F7A460EA-D6B2-0D10-7730-5680EA915B5E}"/>
                  </a:ext>
                </a:extLst>
              </p:cNvPr>
              <p:cNvSpPr/>
              <p:nvPr/>
            </p:nvSpPr>
            <p:spPr>
              <a:xfrm>
                <a:off x="8541320" y="3653334"/>
                <a:ext cx="168069" cy="205956"/>
              </a:xfrm>
              <a:prstGeom prst="rect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9465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1.48148E-6 L -0.28073 1.48148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3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49469</TotalTime>
  <Words>30935</Words>
  <Application>Microsoft Office PowerPoint</Application>
  <PresentationFormat>Widescreen</PresentationFormat>
  <Paragraphs>707</Paragraphs>
  <Slides>51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51</vt:i4>
      </vt:variant>
    </vt:vector>
  </HeadingPairs>
  <TitlesOfParts>
    <vt:vector size="58" baseType="lpstr">
      <vt:lpstr>Wingdings</vt:lpstr>
      <vt:lpstr>Cambria Math</vt:lpstr>
      <vt:lpstr>Symbol</vt:lpstr>
      <vt:lpstr>Arial</vt:lpstr>
      <vt:lpstr>Consolas</vt:lpstr>
      <vt:lpstr>Calibri</vt:lpstr>
      <vt:lpstr>Office Theme</vt:lpstr>
      <vt:lpstr>07-380 AI &amp; ML II </vt:lpstr>
      <vt:lpstr>Today</vt:lpstr>
      <vt:lpstr>Pre-reading</vt:lpstr>
      <vt:lpstr>Poll 1</vt:lpstr>
      <vt:lpstr>Poll 1</vt:lpstr>
      <vt:lpstr>Fluents &amp; Effect Axioms</vt:lpstr>
      <vt:lpstr>Successor State Axioms</vt:lpstr>
      <vt:lpstr>Planning with Propositional Logic</vt:lpstr>
      <vt:lpstr>Planning as Satisfiability: SATPlan</vt:lpstr>
      <vt:lpstr>Planning as Satisfiability: SATPlan</vt:lpstr>
      <vt:lpstr>Pre-reading</vt:lpstr>
      <vt:lpstr>Poll 2</vt:lpstr>
      <vt:lpstr>First-Order Logic and Grounding</vt:lpstr>
      <vt:lpstr>Search, Logic, and Classical Planning</vt:lpstr>
      <vt:lpstr>Pre-reading</vt:lpstr>
      <vt:lpstr>Idea of Classical Planning</vt:lpstr>
      <vt:lpstr>Poll 3</vt:lpstr>
      <vt:lpstr>Factored State Representation</vt:lpstr>
      <vt:lpstr>Closed World Assumption (CWA)</vt:lpstr>
      <vt:lpstr>Poll 4</vt:lpstr>
      <vt:lpstr>STRIPS Representation</vt:lpstr>
      <vt:lpstr>Actions </vt:lpstr>
      <vt:lpstr>The Frame Problem</vt:lpstr>
      <vt:lpstr>Pre-reading</vt:lpstr>
      <vt:lpstr>Rules of Blocks World</vt:lpstr>
      <vt:lpstr>Pickup Block C from Table (State Transition)</vt:lpstr>
      <vt:lpstr>Pickup Block C from Table (Preconditions, Effects)</vt:lpstr>
      <vt:lpstr>Operator: Pickup-Block-C from Table</vt:lpstr>
      <vt:lpstr>Operator: Pickup-Block from Table</vt:lpstr>
      <vt:lpstr>Operator: PutDown-Block on Table</vt:lpstr>
      <vt:lpstr>Operators for Block Stacking</vt:lpstr>
      <vt:lpstr>Example Matching Operators</vt:lpstr>
      <vt:lpstr>Example Matching Operators</vt:lpstr>
      <vt:lpstr>State Space Graph (also called Reachability Graph)</vt:lpstr>
      <vt:lpstr>Example Matching Operators</vt:lpstr>
      <vt:lpstr>Pre-reading</vt:lpstr>
      <vt:lpstr>Poll 5</vt:lpstr>
      <vt:lpstr>PDDL</vt:lpstr>
      <vt:lpstr>Solivng Planning Problems State-space Search</vt:lpstr>
      <vt:lpstr>Search with a State Space Graph</vt:lpstr>
      <vt:lpstr>Finding Plans with Symbolic Representations</vt:lpstr>
      <vt:lpstr>Size of the State-Space Tree</vt:lpstr>
      <vt:lpstr>Today</vt:lpstr>
      <vt:lpstr>Solivng Planning Problems Planning Graphs &amp; Graph Plan</vt:lpstr>
      <vt:lpstr>GraphPlan</vt:lpstr>
      <vt:lpstr>GraphPlan</vt:lpstr>
      <vt:lpstr>Building a Planning Graph</vt:lpstr>
      <vt:lpstr>Building a Planning Graph</vt:lpstr>
      <vt:lpstr>Building a Planning Graph</vt:lpstr>
      <vt:lpstr>Building a Planning Graph</vt:lpstr>
      <vt:lpstr>Building a Planning Graph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1015</cp:revision>
  <cp:lastPrinted>2018-11-27T13:42:27Z</cp:lastPrinted>
  <dcterms:created xsi:type="dcterms:W3CDTF">2018-10-11T11:39:27Z</dcterms:created>
  <dcterms:modified xsi:type="dcterms:W3CDTF">2026-09-02T12:37:32Z</dcterms:modified>
</cp:coreProperties>
</file>