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8.xml" ContentType="application/inkml+xml"/>
  <Override PartName="/ppt/notesSlides/notesSlide7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1"/>
  </p:notesMasterIdLst>
  <p:sldIdLst>
    <p:sldId id="269" r:id="rId2"/>
    <p:sldId id="863" r:id="rId3"/>
    <p:sldId id="814" r:id="rId4"/>
    <p:sldId id="663" r:id="rId5"/>
    <p:sldId id="864" r:id="rId6"/>
    <p:sldId id="843" r:id="rId7"/>
    <p:sldId id="881" r:id="rId8"/>
    <p:sldId id="844" r:id="rId9"/>
    <p:sldId id="846" r:id="rId10"/>
    <p:sldId id="824" r:id="rId11"/>
    <p:sldId id="825" r:id="rId12"/>
    <p:sldId id="826" r:id="rId13"/>
    <p:sldId id="827" r:id="rId14"/>
    <p:sldId id="838" r:id="rId15"/>
    <p:sldId id="600" r:id="rId16"/>
    <p:sldId id="601" r:id="rId17"/>
    <p:sldId id="587" r:id="rId18"/>
    <p:sldId id="865" r:id="rId19"/>
    <p:sldId id="878" r:id="rId20"/>
    <p:sldId id="879" r:id="rId21"/>
    <p:sldId id="839" r:id="rId22"/>
    <p:sldId id="781" r:id="rId23"/>
    <p:sldId id="831" r:id="rId24"/>
    <p:sldId id="832" r:id="rId25"/>
    <p:sldId id="834" r:id="rId26"/>
    <p:sldId id="829" r:id="rId27"/>
    <p:sldId id="823" r:id="rId28"/>
    <p:sldId id="755" r:id="rId29"/>
    <p:sldId id="828" r:id="rId30"/>
    <p:sldId id="847" r:id="rId31"/>
    <p:sldId id="848" r:id="rId32"/>
    <p:sldId id="849" r:id="rId33"/>
    <p:sldId id="852" r:id="rId34"/>
    <p:sldId id="855" r:id="rId35"/>
    <p:sldId id="856" r:id="rId36"/>
    <p:sldId id="857" r:id="rId37"/>
    <p:sldId id="858" r:id="rId38"/>
    <p:sldId id="859" r:id="rId39"/>
    <p:sldId id="860" r:id="rId40"/>
    <p:sldId id="861" r:id="rId41"/>
    <p:sldId id="862" r:id="rId42"/>
    <p:sldId id="787" r:id="rId43"/>
    <p:sldId id="804" r:id="rId44"/>
    <p:sldId id="866" r:id="rId45"/>
    <p:sldId id="630" r:id="rId46"/>
    <p:sldId id="793" r:id="rId47"/>
    <p:sldId id="867" r:id="rId48"/>
    <p:sldId id="800" r:id="rId49"/>
    <p:sldId id="782" r:id="rId50"/>
    <p:sldId id="783" r:id="rId51"/>
    <p:sldId id="807" r:id="rId52"/>
    <p:sldId id="616" r:id="rId53"/>
    <p:sldId id="875" r:id="rId54"/>
    <p:sldId id="808" r:id="rId55"/>
    <p:sldId id="790" r:id="rId56"/>
    <p:sldId id="628" r:id="rId57"/>
    <p:sldId id="819" r:id="rId58"/>
    <p:sldId id="818" r:id="rId59"/>
    <p:sldId id="820" r:id="rId60"/>
    <p:sldId id="629" r:id="rId61"/>
    <p:sldId id="796" r:id="rId62"/>
    <p:sldId id="631" r:id="rId63"/>
    <p:sldId id="880" r:id="rId64"/>
    <p:sldId id="632" r:id="rId65"/>
    <p:sldId id="621" r:id="rId66"/>
    <p:sldId id="876" r:id="rId67"/>
    <p:sldId id="822" r:id="rId68"/>
    <p:sldId id="803" r:id="rId69"/>
    <p:sldId id="791" r:id="rId70"/>
    <p:sldId id="625" r:id="rId71"/>
    <p:sldId id="624" r:id="rId72"/>
    <p:sldId id="626" r:id="rId73"/>
    <p:sldId id="821" r:id="rId74"/>
    <p:sldId id="877" r:id="rId75"/>
    <p:sldId id="882" r:id="rId76"/>
    <p:sldId id="869" r:id="rId77"/>
    <p:sldId id="870" r:id="rId78"/>
    <p:sldId id="815" r:id="rId79"/>
    <p:sldId id="871" r:id="rId80"/>
  </p:sldIdLst>
  <p:sldSz cx="12192000" cy="6858000"/>
  <p:notesSz cx="7010400" cy="9296400"/>
  <p:embeddedFontLst>
    <p:embeddedFont>
      <p:font typeface="Cambria Math" panose="02040503050406030204" pitchFamily="18" charset="0"/>
      <p:regular r:id="rId82"/>
    </p:embeddedFont>
    <p:embeddedFont>
      <p:font typeface="Congenial Black" panose="02000503040000020004" pitchFamily="2" charset="0"/>
      <p:bold r:id="rId83"/>
      <p:boldItalic r:id="rId8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A9DA74"/>
    <a:srgbClr val="EA99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909" autoAdjust="0"/>
    <p:restoredTop sz="94660"/>
  </p:normalViewPr>
  <p:slideViewPr>
    <p:cSldViewPr snapToGrid="0">
      <p:cViewPr varScale="1">
        <p:scale>
          <a:sx n="73" d="100"/>
          <a:sy n="73" d="100"/>
        </p:scale>
        <p:origin x="63" y="48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3.fntdata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2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font" Target="fonts/font1.fntdata"/><Relationship Id="rId19" Type="http://schemas.openxmlformats.org/officeDocument/2006/relationships/slide" Target="slides/slide1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12:44:03.55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27931 3894 12895 0,'1'-4'1152'0,"-1"-1"-928"0,0 4-224 0,-1-4 0 0,1 4 1264 0,-1 1 208 15,0-4 32-15,-3-1 16 0,0-1 496 0,-3 0 96 16,-1 0 32-16,-3 2 0 0,0 4-640 0,-1 0-128 16,-2 2-32-16,-1 1 0 0,-1 4-304 0,-1-1-64 15,-2 3-16-15,0 2 0 0,-1 2-288 0,-1-1-64 16,0 3-16-16,-1-2 0 0,-1 3 32 0,0 3 0 16,-1 0 0-16,-2 0 0 0,-1 4-16 0,-4 4 0 15,-2 5 0-15,-3 4 0 0,-4 1-176 0,-3 4-48 0,-1 6 0 0,-5-3 0 16,1 3-64-16,-4-1-32 0,0-3 0 0,-1-1 0 0,-1 2-48 0,-4-2-16 15,-2 1 0-15,2-1 0 0,1-2-64 0,3-5-16 16,2 0 0-16,1-4 0 0,2-5 16 0,1-1 0 16,1-3 0-16,2-2 0 15,4-2-160-15,4-2 0 0,4-1 144 0,3-2-144 16,7-4 0-16,2-1 0 0,3-2 0 0,6-2 0 16,2-2 0-16,4 1 0 0,2-3 0 0,4-3-128 31,1 2-624-31,4 0-112 0,1 1-32 0,4-2-18304 0</inkml:trace>
  <inkml:trace contextRef="#ctx0" brushRef="#br0" timeOffset="1">26465 3863 20271 0,'1'-7'1792'0,"0"0"-1424"0,2 4-368 0,-2-2 0 0,0 3 1856 0,0 2 288 15,1-2 64-15,-1 0 16 0,3-2 720 0,-2 0 160 16,2 0 32-16,-2 2 0 0,1-1-1936 0,-3 2-384 15,0 1-80-15,-2 0-16 0,1 0-224 0,0 0-48 16,0 1-16-16,-1 2 0 16,4-1-240-16,0 2-64 0,-2-4 0 0,0 0 0 0,16 16-128 0,-5-6 0 15,3 2 0-15,2 1 0 0,1 0 0 0,6 6 0 16,6 3 0-16,7 7 0 0,4 3 0 0,2 5 0 16,5 4 0-16,5 6 0 0,5 5 0 0,1 3 0 0,1 3 0 15,-2 2 0-15,-5-6 0 0,-3 3 160 0,0 2-160 0,-6-4 160 16,-2-6-32-16,-4-3 0 15,-1-6 0-15,1-5 0 0,2-1 48 0,0-6 0 16,0 1 0-16,-3-7 0 0,-1 0-48 0,-2-2 0 16,0 0 0-16,0-2 0 0,-4 1-128 0,-2-1-176 0,-4 1 48 0,-4-2-20208 15</inkml:trace>
  <inkml:trace contextRef="#ctx0" brushRef="#br0" timeOffset="2">26071 5844 19343 0,'-1'-2'1728'0,"1"2"-1392"0,0 0-336 0,0 0 0 0,1 2 1280 16,-1-2 176-16,2 0 32 0,-2 0 16 0,1 4-992 0,0-4-208 15,0 3-48-15,-1-3 0 0,0 0 448 0,0 0 64 32,7 19 32-32,-5-13 0 0,-1 3-208 0,1-2-32 15,-2 3-16-15,0 2 0 0,0 3 176 0,-2-1 48 16,1 4 0-16,0 1 0 0,-2 1-272 0,2 2-48 15,-1 3-16-15,2-3 0 0,0 0-432 0,1-1 0 16,1-1-224-16,2-4 80 16,2-1-432-16,0-3-64 0,3 0-32 0,-2-4 0 15,2-2-832-15,0-2-160 0,-1-1-48 0,0-3-10784 0</inkml:trace>
  <inkml:trace contextRef="#ctx0" brushRef="#br0" timeOffset="3">25892 5822 23951 0,'-12'0'1056'0,"3"0"224"0,3 0-1024 0,2 0-256 16,4 0 0-16,0 0 0 0,1-3 1680 0,2 1 288 15,-1-2 48-15,2 0 16 0,4-2-432 0,1-2-96 16,4 0-16-16,0-2 0 0,3 2-656 0,2 1-144 16,2-3-32-16,-1 4 0 0,2-2-416 0,0 0-96 15,2 2-16-15,-1-3 0 0,1 2-128 0,0 1 0 16,-1 0-192-16,0-1 192 0,-1 1-272 0,0 3 64 16,-2-2 16-16,-3 3 0 15,0 2-192-15,-4 0-16 0,-1 4-16 0,-1-1 0 0,-2 3 416 0,-3-3 0 16,-2 4 0-16,-1 0-128 0,-1 2 560 0,-2-1 112 0,-1 0 32 0,0 0 0 15,-2 2-192-15,-1-1-16 0,0 1-16 0,-2 0 0 16,1 0-352-16,-2-2 144 0,2 0-144 0,0 0 0 16,0-4 0-16,-2 2 0 0,2-3 0 0,0 0 0 15,1 0 0-15,0 1-256 0,0-2 80 0,0-2 16 16,1 4-304-16,1-3-64 0,0 0-16 16,1 1 0-16,1 0 64 0,1 2 16 0,1-2 0 0,0 2 0 15,2-2-240-15,0 2-32 0,1 0-16 0,0-1 0 16,2 2 512-16,0-1 112 0,1-1 128 0,1 0-208 15,1 0 208-15,0 1 256 0,0-2-48 0,0 2-16 0,-1-1 144 0,0 0 32 16,-1 1 0-16,-1-1 0 0,1 2-176 0,-1-1-16 16,0 0-16-16,-1-1 0 0,0 2-160 0,-1-3 0 15,-1 2 0-15,1-2 0 0,-2 3 0 0,0-2 0 16,0 0 0-16,-1 2 0 16,-1 0 0-16,0 1-144 0,0 0 144 0,-1-2-160 0,-1 2 160 0,-1 0-160 0,-1 0 160 15,1 1-160-15,-2 2 336 0,-1-2 64 16,-1 3 16-16,0-1 0 0,-2 1 224 0,-2 1 48 15,0 3 16-15,0-4 0 0,0 1-336 0,-1 3-64 0,-3-2-16 0,-1 0 0 16,-2 2-128-16,2 1 0 0,-2-3 0 0,-2-1 0 31,0 2-496-31,0-2-80 0,-1 0 0 0,0-2-16 0,1-6-1104 16,2 1-224-16,1-3-32 0,2 1-12112 0</inkml:trace>
  <inkml:trace contextRef="#ctx0" brushRef="#br0" timeOffset="4">26299 8035 3679 0,'1'-3'320'0,"-1"-2"-320"0,0 3 0 0,0 0 0 16,0 1 1664-16,0 1 272 0,0 0 48 0,-1-3 16 15,1 1-912-15,-1 0-192 16,1-4-48-16,-2 4 0 0,1-4 320 0,0-1 64 15,2 4 16-15,-1-3 0 0,0-1 736 0,0-1 128 0,1 0 48 0,-1 2 0 16,0 0 160-16,-1 0 48 16,0 0 0-16,-1 2 0 0,-1-2-1312 0,-3 2-256 0,1-1-48 0,-2 4-16 0,-2-2-560 0,-2 0-176 15,0 3 0 1,-2-3 0-16,0 3-192 0,-3 0-160 0,0 0-32 16,-2 3 0-16,0 0 64 0,0 1 16 0,1 1 0 0,2 1 0 0,3 4 304 0,-1 0 0 31,1 5 0-31,1 1 0 0,1 4 0 0,3 2 0 0,-1 5 0 0,1 2-160 0,2-1 160 0,0 4 0 15,1 3 0-15,0 3 0 0,1 0-144 0,0 0 144 16,1-6-160-16,-1-4 160 0,1-3-256 0,2-3 64 16,0 0 0-16,0-3 0 0,2 1 192 0,2-4 0 0,0-1 144 15,2 1-144-15,1-4 176 0,3-2-176 0,4 0 192 0,3-2-192 16,5-1 0-16,3-1-176 0,6 1 0 0,5-4-9936 16,5-3-2000-16</inkml:trace>
  <inkml:trace contextRef="#ctx0" brushRef="#br0" timeOffset="5">28643 7947 13823 0,'-1'0'1216'0,"0"0"-960"0,0-1-256 0,-2 1 0 0,1 1 2496 0,-1 2 448 16,1-1 80-16,-2 0 32 0,-2 3-1136 0,-4 1-240 16,-4 1-32-16,1 3-16 0,2-1-1168 0,-2 1-224 15,1 0-48-15,-2 1-16 0,5 2-16 0,-1-3 0 16,2 5 0-16,1-1 0 0,3 0 928 0,0 2 192 15,3 1 48-15,1 1 0 0,0 1-432 0,1-2-64 0,2 4-32 0,-1 1 0 16,1 1-544-16,-1-1-96 0,0 3-32 0,-1 0 0 16,-1 0-128-16,-3 1 0 0,2-1 0 0,-1 0 0 31,-1-3-1088-31,1-2-192 0,0-2-32 0,2-2-16 16,0-6 448-16,2-1 96 0,-1-3 16 0,-1-2-9216 0,1-4-1824 0</inkml:trace>
  <inkml:trace contextRef="#ctx0" brushRef="#br0" timeOffset="6">28381 7952 20271 0,'0'-8'896'0,"0"4"192"0,0-2-880 0,0 2-208 0,2 4 0 0,-1-2 0 0,0 2 1920 0,0-4 352 0,2 1 64 0,-1-3 16 16,1 0-512-16,0 2-112 16,1 1 0-16,0 0-16 0,0 3-944 0,-1 0-192 15,2 3-48-15,0 0 0 0,1 0-272 0,0 2-48 0,2 1-16 0,2 0 0 16,1 3 192-16,1-3 48 0,6 4 0 0,1-1 0 16,5 0-32-16,-1 1 0 15,-2-1 0-15,4 1 0 0,7 0-272 0,4 2-128 0,4 1 128 0,-2-1-128 16,0-2 0-16,1 0 0 0,-2-2 0 0,0 2 0 15,-4 0-576-15,-3 2-112 0,-7-2-16 16,-2 0 0-16,-2 3-752 0,-4 1-144 0,-3 4-48 0,-4 0 0 16,-3 1 512-16,-3-3 112 0,-3 3 0 0,-2-3 16 15,-2-2 304-15,-2 0 48 0,0 1 16 0,-5-4 0 0,1 0 496 16,-2-1 144 0,-1 2 0-16,-2-4 0 0,0 0 0 0,-1-1 240 15,-2 0-48-15,1-2 0 0,-1 1-192 0,-3-1 0 16,0 0 0-16,-3 1 0 0,0-2 0 0,-2 2 128 0,-2-2-128 0,-2 2 0 0,-2-2 0 0,-2 2 144 15,1-1-144-15,-3 2 128 0,0 2-128 0,1-2 0 16,1 5 0-16,5-5 0 16,2 2-816-16,3-3-144 0,4 0-16 0,2 1-10096 15</inkml:trace>
  <inkml:trace contextRef="#ctx0" brushRef="#br0" timeOffset="7">31214 7902 13823 0,'4'-3'1216'0,"-2"3"-960"0,0-2-256 0,-1 0 0 16,-1 2 1296-16,0 0 224 0,1-2 32 0,2-2 16 0,-2-1 528 0,1 0 96 16,-2-1 32-16,-1-2 0 0,-3 1-544 0,-2 1-96 15,-2 0-32-15,-4 2 0 0,-4-2-592 0,-2 0-128 16,-4 3-32-16,-4 2 0 0,-4-1-608 0,-2 4-192 16,-2-1 128-16,-1 4-128 0,-1 2-192 0,-1-1-112 0,-2 4-16 15,3-4 0-15,3 4 320 0,2-4-192 16,1 1 192-16,1 2-160 0,-1 0 608 0,2-3 112 0,0 1 16 15,2 2 16-15,3-2 144 0,1 2 32 0,2 1 0 16,1-1 0-16,3 0-464 0,3-1-96 0,0 1-16 0,2 0 0 16,2-2-192-16,2-1 0 0,1 0 0 0,1-2 0 15,0 2 0-15,1 3 0 0,3-3 0 0,0 1 0 16,0 2 128-16,3 1-128 0,2 2 176 0,1-2-176 16,0 2 176-16,2-2-176 15,0 3 160-15,1 0-160 0,-1-2 128 0,3 2-128 16,0-2 0-16,1 0 144 0,-1 1-144 0,0-1 0 0,0 1 0 0,-1-3 0 0,0 4 0 0,-1-3 0 15,1 0 0-15,-2-1 0 16,-1 3 0-16,0-1 0 0,-1 0 0 0,-1 2 0 16,0 0 128-16,-3-1-128 0,0 2 128 0,-1 1-128 15,0 3 0-15,-1-4 0 0,0-2 0 0,-3 2 0 0,0 3 0 0,-1 3 0 16,-2 0 0-16,-1 2-176 0,2-1 176 0,0-3 0 16,1-1 0-16,1-5 0 0,2-1 0 0,1-2 0 15,0-3 0-15,2 0 0 16,-1-2 176-16,1-2 16 0,3 1 0 0,-1-2 0 0,2 1 64 0,2-2 0 15,0 2 16-15,0-2 0 0,2 2-272 0,0-2 0 0,2 3 0 0,1-3 0 16,2 1 0-16,1 1 0 0,1 1 0 0,-1-3 0 16,-1 0 0-16,1 0 0 0,-2 0-128 0,0 0 128 15,1-3-256-15,-1 0-16 0,1-4 0 0,0 4 0 16,-1-3-1120 0,0-3-208-16,0 3-64 0,-2-4-15152 0</inkml:trace>
  <inkml:trace contextRef="#ctx0" brushRef="#br0" timeOffset="8">30486 8362 24879 0,'-4'0'1088'0,"2"-2"256"0,1 0-1088 0,1 1-256 0,0 1 0 0,1 0 0 0,0-3 1488 0,1 3 240 0,1-3 64 0,2 0 0 15,2-1 384-15,3-2 64 0,3-2 32 0,0 1 0 16,2 1-1232-16,0 0-240 0,1 1-48 0,0 0-16 16,0 4-416-16,1-2-96 0,1 1-16 0,-1 1 0 15,0-2-208-15,2 0-192 0,1-2 48 0,1 0-18800 16</inkml:trace>
  <inkml:trace contextRef="#ctx0" brushRef="#br0" timeOffset="9">32421 1251 11967 0,'-9'-7'1072'0,"1"-2"-864"0,2 3-208 0,2 2 0 0,1 2 2048 0,-3-4 352 0,-5-4 80 0,-7-5 16 16,-7-5-384-16,-6 0-64 0,-5-4 0 0,-1 3-16 16,-3 1-1856-16,-3 4-368 0,-4 0-80 0,-2 6-16 31,-7 1-1920-31,-5 3-384 0,-7 6-80 0,-5 0-6736 0</inkml:trace>
  <inkml:trace contextRef="#ctx0" brushRef="#br0" timeOffset="10">27633 6112 27647 0,'6'-6'2448'0,"2"0"-1952"0,-3 3-496 0,-2 0 0 16,1 0 1408-16,0 2 176 0,3-5 32 0,4-3 16 16,3 1 64-16,0 0 16 0,-2-1 0 0,-6 6 0 15,-5 5-1072-15,-6 4-192 0,-6 8-64 0,-7 2 0 16,-8 9-176-16,-6 1-32 0,-7 7-16 0,-5 6 0 0,-9 3-160 16,-5 7 0-16,-4-1 0 0,0 3 0 0,-1 5 0 0,-3 1 0 15,-2 7 0-15,-1-1 0 0,0 0 432 0,2 1 0 16,3-2 0-16,3-5 0 0,4 0 64 0,8-9 16 15,4-1 0-15,1 0 0 0,0 1-272 0,2-1-48 16,3 0-16-16,3-6 0 0,4-5-176 0,3-4 0 16,5-5 0-16,1-3 0 15,2-3-576-15,3-8-80 0,2-1-32 0,1-9-12432 16,1-2-2480-16</inkml:trace>
  <inkml:trace contextRef="#ctx0" brushRef="#br0" timeOffset="11">26326 6211 35007 0,'10'-8'3120'0,"-1"4"-2496"0,-3 3-496 0,-4 1-128 16,1 0 672-16,-1 1 112 0,3-2 32 0,3 1 0 0,-1 0-80 0,-3 0-16 15,-5 1 0-15,-7 4 0 0,-4 2-256 0,-4-1-48 16,-4 4-16-16,-1-1 0 0,1 1-176 0,3 0-32 16,2-2-16-16,4 2 0 0,2-1 48 0,4-2 16 15,5 2 0-15,3-2 0 0,4 3 32 0,3 1 16 16,5 2 0-16,3 0 0 0,5 4 0 0,3 1 0 16,5 1 0-16,8 7 0 0,7 5 48 0,5 3 16 15,7 7 0-15,1 1 0 0,2 1-160 0,0 2-16 16,0 3-16-16,2-5 0 0,5 2-160 0,1-1 160 0,2 1-160 0,-1-3 160 15,0 4-160-15,-7-4 0 0,-5-4 144 0,0 0-144 16,0 3 0-16,0-1 0 16,-2-2 0-16,-4-3 0 0,-3-1 0 0,-4-2 0 0,-3 1 0 0,-4-2 0 15,-6 1 0-15,-2-1 0 0,-2 1 0 0,-2-1-128 16,-1 1 128-16,-4 2 0 0,-1 1 0 0,-4 0 0 16,-2-1-560-16,-2-5-80 0,-1-1 0 0,-4-6-16 31,0-2-1520-31,-2-5-320 0</inkml:trace>
  <inkml:trace contextRef="#ctx0" brushRef="#br1" timeOffset="12">31269 8396 15663 0,'3'-1'1392'0,"1"-1"-1120"15,0 2-272-15,-2-3 0 0,0 2 1216 0,0 1 192 16,3-4 48-16,2-1 0 0,3 2 416 0,0-4 96 15,1 1 16-15,-1-1 0 0,0 2-1088 0,-3 1-192 0,2 0-64 0,-3-1 0 16,2 2-128-16,-2-3-48 16,1 2 0-16,1-2 0 0,-1-1 432 0,1 1 96 0,0 0 16 0,2-1 0 15,3 1-288-15,-2-3-48 0,2 1-16 0,3 0 0 16,2-1-416-16,0-1-96 0,3 0-16 0,1 2 0 16,1 0 32-16,-1 0 0 0,0 0 0 0,2 2 0 15,-1 0-160-15,1 0 0 0,0 3 144 16,1 3-144-16,-1 3 0 0,-2-3 0 0,-2 6 0 0,-2-4 0 15,0 6 0-15,-4-5-208 0,1 6 80 0,-1-3 128 0,-1 4-288 16,-1-4 64-16,-3 3 16 0,1-2 0 16,-1 2 208-16,0-2 0 0,-2 2 0 0,1 1 0 0,-2 0 0 0,0 0 0 15,-1-2 0-15,-1 2 0 0,0 3 0 0,-1-1-144 16,1-2 144-16,-3 5-128 16,0-3-112-16,-1 2-16 0,1 1 0 0,-3-2 0 15,-1 6-208-15,-2-1-48 0,1 0-16 16,-3 0 0-16,1 1 192 0,-1-1 32 0,-1-2 16 0,0 0 0 0,-1-1 288 0,0-1-128 15,2-4 128-15,0 2 0 0,-2-3 0 0,1-2 0 16,0 2 0-16,-2-3 0 0,1 1 0 0,-2-2 0 0,0 2 144 16,0-2-144-16,-2 0 0 0,-1-2 128 0,0 1-128 15,-2 1 0-15,1-5 0 0,0 4 128 0,-1-3-128 0,-1 0 0 16,0 0 0-16,-2-1 0 0,0 0 128 0,1 0-128 16,1-1 0-16,1 0 0 0,2 0 0 0,0-3 128 15,4 1-128-15,2 0 0 0,2 0 0 0,2 1 0 16,1 1 0-16,2 1 0 0,1-3 0 0,1 3 0 15,1 0 0-15,0 0 0 0,2 3 0 0,-2-2 0 16,1 4 560-16,1-2 128 16,-2 4 16-16,0-4 16 0,1 3 208 0,-2 3 32 0,0 1 16 0,-1 0 0 0,0 2-672 0,0 1-144 15,-1-1-32-15,1-2 0 0,-1 0-128 0,0 2 0 16,-1-2 0-16,1-1-176 0,1 1 176 0,0-3 0 16,1 2 0-16,1 3 0 0,-1 0 0 0,1 1 0 15,1 0 128-15,-1 2-128 0,2 1 0 0,0 0 0 16,-1 0 0-1,2 3-192-15,-1-3 16 0,1 3 0 0,-1-1 0 0,1 2 0 16,-2-1-1296-16,1 0-256 0,0 0-48 0,1-3-14224 0</inkml:trace>
  <inkml:trace contextRef="#ctx0" brushRef="#br1" timeOffset="13">31630 9524 35935 0,'-3'0'3200'0,"1"3"-2560"0,1-3-512 0,-1 3-128 0,2-3 704 0,2 3 112 0,-1-2 16 0,-1 1 16 0,1 5-336 0,-1-1-80 15,-1 4-16-15,0 0 0 0,-1 0-416 0,-1-2-320 16,-2 2 48-16,0-4 16 16,-1 0-752-16,-1 1-144 0,1-4-16 0,1 1-15232 0</inkml:trace>
  <inkml:trace contextRef="#ctx0" brushRef="#br1" timeOffset="14">29101 8608 19343 0,'-1'-1'1728'0,"1"-2"-1392"0,1 3-336 0,0 0 0 0,2 0 480 16,-1-4 32-16,2 2 0 0,2-2 0 0,3-2 656 0,1-3 144 15,2 2 32-15,-1-4 0 0,1 3 352 0,-2-2 80 16,-1-1 16-16,-2 4 0 0,1-3-96 0,-2-1-16 16,-2 1 0-16,1 0 0 0,0 0-784 0,0-2-176 15,-2-1-16-15,3 1-16 0,1 0-448 0,0-2-96 16,3-1-16-16,4 2 0 0,0-2-128 0,5 1 0 15,1-2 0-15,-2 1 0 0,3 3 0 0,5-2 0 16,3 0 0-16,3 0 0 16,-1 2 160-16,0 2-160 0,-2-3 192 0,0 5-192 0,-3 0 0 0,-1 2 0 0,-2 2-160 15,-3 2 160-15,-3 2-128 0,-1 0 128 0,-3 2 0 0,-4 2 0 16,0 0 0-16,-3 2 0 16,-2 3 0-16,-2 1 0 0,-2-2 0 0,-2 6-176 0,0-2 176 0,-5 2-128 15,1 1-48-15,-1 1 0 0,-2 0 0 0,0 0 0 16,1-1 176-16,-2 3 0 0,-2 4-144 0,-2 4 144 15,-1-1 0-15,-2 1 0 16,1 3 0-16,0-5 0 0,1 2 0 0,0-1 0 16,0-3 0-16,0 1 0 0,2-1 0 0,-2-4 0 0,1 2 0 0,2 1 0 0,-1-4 0 15,4 1 0-15,0-5 0 0,2 0 0 0,2-3 0 0,1-2 0 16,3 2 0-16,1-4 0 16,1 1 0-16,1-4 0 0,3 3 0 0,0 1 0 0,1-1 0 0,1 0 0 15,1 0 0-15,0 2 0 0,0 0 128 0,2 2 0 16,-1 2 0-16,1 1 0 0,-2-3 48 0,0 2 0 15,-1 0 0-15,1 0 0 0,-2 0-16 0,-1-1 0 16,-1 0 0-16,0 0 0 16,-1-1 16-16,-1 0 0 0,-2 0 0 0,2-1 0 0,-2-2-176 0,0-2-176 15,-2 1 48-15,1 0 0 0,1-4 128 0,-1 1 0 16,1-1 0-16,-1 1 0 0,1-1-176 0,-3 0 0 16,2-2 0-16,-3 0-18464 15</inkml:trace>
  <inkml:trace contextRef="#ctx0" brushRef="#br1" timeOffset="15">29555 9569 43311 0,'-10'2'3840'0,"1"2"-3072"0,4-2-608 0,4 0-160 0,1 0-128 0,0 0-64 16,-2 0-16-16,-5 3 0 0,1 0 208 0,1 0 256 16,2-2-48-16,1 0-16 15,2-3-656-15,2 0-144 0,0 0-32 0,2-3-17936 0</inkml:trace>
  <inkml:trace contextRef="#ctx0" brushRef="#br1" timeOffset="16">6195 17263 23039 0,'-2'2'1024'0,"0"-1"192"0,0 2-960 0,1-2-256 0,-1 2 0 0,2-3 0 0,0 0 848 0,0 2 128 15,2-2 32-15,-1 4 0 0,1-4-640 0,-2 0-128 16,0 0-32-16,20-6 0 0,-9-7-208 0</inkml:trace>
  <inkml:trace contextRef="#ctx0" brushRef="#br1" timeOffset="17">26440 9233 35935 0,'-9'3'3200'0,"2"-3"-2560"0,1 4-512 0,2-4-128 0,3 0 1200 0,1 0 208 0,0 0 64 0,0 2 0 16,-2 2-688-16,1-2-128 0,0 2-16 0,1-1-16 0,0 1-352 0,0 1-64 31,2-1-16-31,0 0 0 0,1 1-192 0,0-2 0 16,2 4 0-16,-1-4 0 0,1 0 256 0,-2 1-64 15,3-1 0-15,-1 2 0 0,2-1 176 0,-1 2 16 16,0-2 16-16,1 2 0 0,1-4-80 0,-1 5-32 16,1-4 0-16,-1 4 0 0,2-4-96 0,-1 3-32 15,1-2 0-15,0 5 0 0,1-3-160 0,-2 1 0 16,2 5 144-16,-1-3-144 0,-1 4 0 0,1-1 0 15,-2 2 0-15,0 2 128 0,-2-1-128 0,0 1 0 0,-2 2 128 16,0-2-128-16,-1 0 192 0,1 1-48 0,-1-1 0 0,1-4 0 16,-2-2 64-16,1 0 16 0,1 1 0 0,0-5 0 15,0 1-80-15,1 0-16 0,-1-1 0 0,1-4 0 16,0 5 64-16,1-4 16 0,0 1 0 0,-2 0 0 16,4 1-80-16,-1-2 0 0,-1 3-128 0,0-2 192 15,0 2-192-15,0-2 0 0,0 1 128 0,-2-1-128 16,1-1 0-16,0 2 144 0,-2-3-144 0,1 0 128 15,0-1 144-15,0-1 32 0,-1-1 0 0,1-1 0 0,-1-2 144 16,2 0 16-16,1-4 16 0,0-5 0 16,1 1-128-16,1-5-32 0,3-5 0 0,4-3 0 15,2-10-80-15,6-3-32 0,5-9 0 0,8-4 0 16,6-2-208-16,2 0 128 0,2-2-128 0,-5 2 0 16,-1-4 0-16,-3-1 0 0,-2-5 0 0,-3 0 0 0,-4 6 0 0,-3 4 0 15,-4 5 0-15,-3 1 0 0,-2 2-176 0,0-2 176 16,-2-4-160-16,1 1 160 15,2-5-1584-15,2-2-208 0,5 0-64 0,1 1 0 16,5 0-304-16,3-1-64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12:44:19.958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10048 10379 4991 0,'-2'2'0'15,"1"-2"0"-15,-1 3 0 0,2-3 0 0,0 0 0 0,-1 0 0 16,0 0 480-16,0 1 160 15,-2-1 16-15,1 2 32 0,-1-2 144 0,1 3 48 0,0-3 0 0,1 0 16 16,0-3-576-16,1 3-128 0,0 0 0 0,0-3 0 16,0 3 64-16,-1 0 16 0,1-3 0 0,0 3 16 15,-2 0 16-15,2 0 0 0,0 0 0 0,0 0 16 16,0 0 336-16,-17 12 80 0,12-8 16 0,-2 2 16 16,1 1-480-16,-3 1-96 0,0 2-32 0,-1-3 16 0,2 5 80 0,-2-3 32 15,0 4 0-15,0-6 16 0,1 4-144 0,1-1-32 16,-2 0 0-16,0 0 16 15,0 2-144-15,0-2-272 0,3-1 64 0,-2 1 32 16,0-1 48-16,0 0 0 0,0 1 0 0,-2 3 128 16,0-1-208-16,-2 0 80 0,0 5 128 0,-1-4-192 15,0 2-16-15,0 1 0 0,0 0 0 0,2-2 16 0,-1 1 16 16,2-2 16-16,-1 2 0 0,-1 1 0 0,2-1 160 0,-1 1 0 16,1 0 0-16,1-4 0 0,-1 1 0 0,2 0 0 15,1-4 0-15,0 1 0 0,3 0 0 0,0-4 0 16,1-2 0-16,2 1 0 0,0-5 0 0,2 1 144 15,-2-1-144-15,4-1 0 0,-1-2 480 0,0-1-16 16,0 2 0-16,3-2 0 0,-2-2 48 0,3 0 0 0,0 0 0 0,2 0 0 16,-3-1-512-16,3 0-208 0,0-2 16 0,0-1 0 31,1 2-432-31,-1-2-80 0,2 0 0 0,1-2-16 0,1-3 272 16,1 1 64-16,-1-2 16 0,2 1 0 0,2 2 368 0,0-6 0 15,3 3 0-15,2-3 0 0,-5 3 400 0,2 0 112 0,3 0 0 16,1-2 16-16,1-1 240 0,0 1 32 15,1-2 16-15,-1 1 0 0,-1 1-224 0,-1 0-32 0,-1 4-16 0,-2 0 0 16,-3 2-144-16,-1 3-16 0,-2-1-16 0,-1 1 0 16,-3 2-64-16,-1 1-16 0,-2 2 0 0,-1-1 0 15,-2 4 48-15,0-2 16 0,-2 1 0 0,1 1 0 16,0-2-144-16,-1 1-16 0,1 1-16 0,0-2 0 0,0 1-320 0,1 0-64 16,0-1-16-16,0 0 0 0,2 1-112 0,-2 0-32 15,0 2 0-15,0-2 0 16,2 2 176-16,-3 2 48 0,1-2 0 0,-1 0 0 15,0 0 144-15,0 0 0 0,0 0 128 0,-12 24-128 16,6-15 432-16,-2-2 16 0,0 2 0 0,-4 1 0 0,0 2-192 0,-2 0-48 16,-2 4 0-16,-1-1 0 0,1 1-80 15,-1 3 0-15,1-3-128 0,-2 4 192 0,0-4-192 0,0 5 176 16,0-1-176-16,-1-2 160 0,2 2 176 0,0-2 48 16,-1 1 0-16,0 0 0 0,0-2 464 0,2 1 112 15,-1 1 0-15,2 0 16 0,0-1-528 0,2-1-128 16,-2 2 0-16,1-4-16 0,1 1-304 0,-1 0 0 15,2 0 0-15,-1-6 0 0,2 2 0 0,-1-2 0 16,1 1 0-16,-3 0 0 0,-1 1-224 0,1-3 48 16,-1 4 16-16,-1-6 0 0,1 2 16 0,1-3 0 15,3-2 0-15,0-1 0 0,2 0 144 0,1-1 0 16,0 2 0-16,2-4 0 0,1 1 0 0,1 1-128 16,1-1 128-16,0-1 0 0,1 2-288 0,2-4 32 0,-2 2 0 0,5-1 0 31,-1-2-848-31,3 1-176 0,3-2-16 0,-8 4-16 0,21-10-576 15,-8 0-112-15,3-1-32 0,2 1 0 16,2-3 736-16,-3 0 144 0,-4 3 16 0,2-1 16 0,1-1 896 0,0-2 224 0,2 2 0 0,-3-4 0 16,1 1 320-16,0 1 128 0,-1-1 0 0,-1 2 16 15,0-3-240-15,0 1-48 0,-1 1-16 0,0-2 0 16,-1 4-160-16,-2 0 0 0,-1-1 0 0,0 3 0 16,0-2 576-16,0 2 128 0,1 0 16 0,-2-2 16 15,1 2 880-15,1-2 176 0,1 0 48 0,3-1 0 0,-1-1-512 0,2-1-112 16,1 2 0-16,0-2-16 15,1 0-1008-15,0 1-192 0,-1 1 0 0,-2 0 0 16,1 1-480-16,-2 3 32 0,-3 2 0 0,-2 1 0 0,-2 1 192 0,1 1 32 16,-4 3 16-16,0-2 0 15,-1 1 704-15,-1 2 144 0,-1 0 16 0,-1 0 16 16,0 2 496-16,-1-2 112 0,-2 3 0 0,0-3 16 0,0 4-720 0,4-4-128 16,0 0-48-16,0 0 0 15,-18 6-672-15,13-2-144 0,-1-2-32 0,-2-1 0 0,2 2 48 0,0-1 0 16,0 2 0-16,0-2 0 0,-1 2 400 0,1 0 0 15,0 0 0-15,1 0 0 0,0 0 256 0,0 2 48 16,0 1 0-16,-2-1 0 0,1 4 192 0,-3 0 32 0,2-1 16 16,-2 4 0-16,-1-1-384 0,0 3-160 15,-1-1 128-15,1-2-128 0,0 0 0 0,0 1 0 0,-1-2 0 0,0 1 0 16,0-1-320-16,-1-1 16 0,0 0 0 0,0-1 0 31,1 1-848-31,1-4-192 0,0 1-16 0,0 2-7936 16,0 1-1584-16</inkml:trace>
  <inkml:trace contextRef="#ctx0" brushRef="#br0" timeOffset="1">5187 10558 4607 0,'-3'0'400'0,"0"-3"-400"0,1 3 0 0,-1 0 0 0,2 0 2112 0,0 0 320 16,-2 0 80-16,1 0 16 0,-2 0-544 0,-1 0-96 15,0 0-32-15,-2 0 0 0,2-1-1216 0,-3 1-240 16,2-2-48-16,0-2-16 0,1-2-336 0,1 0 0 16,-1-1 0-16,2 1-128 0,-1-1 128 0,2 1 0 0,-2-1 0 0,1 1 128 15,0 4 80-15,0-2 32 16,1 0 0-16,-2 4 0 0,2 0 608 0,-2 2 128 15,0 0 32-15,-1 2 0 0,1 2 112 0,1 0 32 16,-1 0 0-16,0 1 0 0,2-4-384 0,-1 3-64 0,2 3 0 16,0-4-16-16,1 4-528 0,1-3-160 0,0 0 0 0,2-2 0 15,1 1 0-15,2-2 0 0,1 1 0 0,2-1 0 16,2 0 0-16,-2 0 0 0,-1-3 0 0,2 1 0 16,4 2 208-16,1-1-64 0,1 2-16 0,2-2 0 15,2 2 224-15,0 2 32 0,1 0 16 0,-1 2 0 16,-2 0-48-16,1 5-16 0,-1-1 0 0,0 4 0 15,-1 4-128-15,0-2-16 0,-2 1-16 0,0-3 0 16,1 3-176-16,-1-3 0 0,0 0 0 0,1 0 128 16,1 2-128-16,0-2 128 0,1 1-128 0,-1-3 128 15,0 0-128-15,1 2 0 0,-1 3 0 0,-1-3 0 0,0 2 0 0,-1-2 0 16,-2-1 0-16,-1 1 128 0,-1 4-128 0,-1-4 0 16,-3 0 0-16,0 0 0 0,1 2 144 0,-2 1 0 15,0 0 0-15,0-1 0 0,1-1-144 0,-2-4 128 16,-1 2-128-16,1-3 128 0,0 2-128 0,0-5 128 15,0 0-128-15,-1-2 128 0,0-4-128 0,-2 0 0 16,1-2 0-16,-1-1 0 0,1-1 0 0,-3-2 160 16,1 1-160-16,-1-3 160 0,0 0 96 0,-1-2 32 15,-1 0 0-15,0 1 0 0,-1 0-128 0,-2-4-32 16,0 2 0-16,-3-5 0 0,-2 1-128 0,-2 1 0 16,-2-4 0-16,-1-1 0 0,-2 0 0 0,0-3 0 15,-2 3-144-15,2-3 144 0,1 3 0 0,0 0-192 0,-2 0 192 16,-2-2-160-16,-2-3 160 0,0 1 0 0,2 4 0 0,0-3 0 15,-2-1 0-15,-1 2 0 0,3-1 0 0,-2 1 0 16,-1 1 0-16,0-4 0 0,2 1 0 0,0 1 0 16,1 1 0-16,1-1 0 0,2 3 0 0,1 0 0 15,0 2 0-15,2 3 0 16,1 1-144-16,-1 3 144 0,2-2 0 0,-1 3 0 0,1 2 0 16,1 1 0-16,2 0 0 0,-1 1 0 0,0 0 0 0,-2 0 0 15,0 2 0-15,1-3 0 0,-1 0 0 0,3-1 0 16,1-1 0-16,3-1 128 0,2 1 32 0,1-1 0 15,1 1-160-15,1 1 0 0,1-2 0 0,3 0 0 16,0-2 0-16,2 2-176 0,0-2 176 0,0 0-192 0,0 3 192 16,1 1 0-16,-1 1 0 0,-1 3 0 0,0 0 0 0,0 3 0 15,0 0 0-15,-2 3 0 16,1-1 0-16,0 4 0 0,-1 1 0 0,2 1 0 16,-1 2 0-16,1 0 0 0,1-1 0 0,-1 0 0 15,1 2 0-15,2-2 0 0,2 4 0 0,2 1-128 16,3 1 128-16,2-3 0 0,4 1 0 0,3 0 0 0,2-4 0 0,3 2 0 15,5-2 0-15,0 1 0 0,-3-3 0 0,-1 2 0 16,1 0 0-16,-3 4 0 0,-1 1 0 0,-3-1 0 16,-2 2 0-16,-2 1 0 0,-3 1 0 0,-1 1 0 15,-1-5 0-15,0 1 0 0,1-2 0 0,-1-3 0 16,-1-2 0-16,0 0 0 0,5 0 0 0,1-2 0 0,-2 1 0 16,-2-3 0-16,-1 0 0 0,0-1 0 0,1 0 0 0,-1 2 0 15,0-4 0-15,0 3 0 16,-3-2 0-16,0 0 128 0,0 1-128 0,-4-1 0 15,0-1 0-15,-3 0 0 0,-2-1 0 0,1 2 0 16,-3-4 0-16,0 1 128 0,-1 2-128 0,-1-3 0 16,0 0 0-16,-3 0 0 0,1-3 0 0,-2 2 128 0,0-3-128 0,5 4 0 15,0 0 0-15,-24-21 144 16,13 11-144-16,0 0 0 0,-1-4 192 0,-3 0-192 0,-1-5 192 0,-3-2-192 16,-1 2 0-16,-1-4 0 0,-1 4 0 0,1-4-144 15,1 5 144-15,0-3 0 0,-1 1 0 0,4 1 0 16,-1 0 0-16,-1 0 0 0,2-3 0 0,-2 3 0 15,1-1 224-15,0 2-32 0,3 2 0 0,-1 1 0 16,-1-1-64-16,-3-3-128 0,-1 1 176 0,-1 1-176 16,-2 0 128-16,2 3-128 0,0-2 0 0,2 1 0 15,2 5 0-15,-1 0 0 0,1 0 0 0,0 0 0 16,0 1 0-16,0 3 0 0,4-1 0 0,-1 1 0 0,2 1 0 0,0 1 0 16,2 0 0-16,1 2 0 0,2 2 0 0,1-4-176 15,-1 2 32-15,2-2 0 0,0 0 144 0,0-1 0 16,2 2 0-16,2-4 0 0,-1 1 0 0,1 0 0 15,-1-1 0-15,2 0 0 16,-1 1-528-16,0 0-32 0,0 2 0 0,1 2-16832 16</inkml:trace>
  <inkml:trace contextRef="#ctx0" brushRef="#br1" timeOffset="2">4150 11955 11055 0,'4'-3'976'0,"-1"-2"-784"0,0 3-192 0,-2 2 0 0,0 0 736 0,0 0 96 16,3-2 32-16,0 1 0 0,2-2 416 0,0-1 96 15,0 2 16-15,-1 2 0 0,-1 0-416 0,0 0-80 16,0-2 0-16,-2 2-16 16,2-2 32-16,-1 2 16 0,1-2 0 0,1-1 0 15,0 2 160-15,1-1 48 0,0 0 0 0,1 0 0 16,0 2-368-16,-1-4-80 0,2 4-16 0,-1 0 0 15,0 1-416-15,2 2-96 0,0-2-16 0,1 4 0 16,0 1-144-16,-1 0 0 0,1 1 0 0,-1 0 0 0,1 3 0 0,1 2 0 16,0 3 0-16,-1-1 0 0,1 2-128 0,-1-1 128 15,1 1 0-15,0 0 0 0,3 0 0 0,1 0 0 16,0-1 0-16,-1-2 0 0,2 2 288 0,1-2-32 16,-3-1 0-16,2 4 0 0,-1-2 96 0,0 2 16 15,-1 1 0-15,-1 3 0 0,1-2-368 0,-3 0 128 16,-2-1-128-16,-1 3 0 0,0-2 0 0,-3 5 0 15,0 1 0-15,-3 2 0 0,-2 3 0 0,-1 2 0 16,-2-2 0-16,0 2 0 0,-2-5 0 0,-1 1 0 16,-4 2 0-16,-1-6 0 0,-1-2 0 0,0-1 0 0,0-1 0 0,1-3 0 15,-1-4 0-15,3 1 0 0,-1-1 0 0,0-2 0 16,0 2-128-16,-1-2 0 0,1 2 0 0,0-2 0 31,1 0-1008-31,-1 3-192 0,2-4-32 0,-2 6-12576 0</inkml:trace>
  <inkml:trace contextRef="#ctx0" brushRef="#br2" timeOffset="3">11160 11955 7359 0,'-1'-3'656'0,"-1"-2"-528"0,1 3-128 0,0-1 0 0,0 3 592 0,-1-3 96 0,2 3 16 0,-1-2 0 16,-1 0-1664-16,-3-4-336 0,0 1-64 0,-1-1-16 0,-2 2 864 0,1 1 192 15,1-1 16-15,-2 2 16 16,2-2 1760-16,1 1 336 0,-1 3 80 0,2-3 16 0,1 3 176 0,-1-3 32 15,0 3 16-15,0 0 0 0,1 3-1200 0,-1-2-240 16,0 1-48-16,-1-2-16 0,0 4-624 0,-1-1 0 16,1 0 0-16,-1 0 0 0,0-1-240 0,0 2-64 15,-1-3-16-15,0 2 0 0,-2-1-32 0,2-1-16 16,0 4 0-16,0-5 0 0,1 4 368 0,0-2 0 0,0 2 192 16,0 2-64-16,-1-2 128 0,3 2 32 15,-3-2 0-15,2 5 0 0,-1-3-32 0,0 6 0 16,0-2 0-16,0 2 0 0,-1 4 160 0,1-2 32 15,-1 3 0-15,-2 1 0 0,1 3-160 0,-1-3-32 16,0 2 0-16,-1 2 0 0,0-2 320 0,2 1 48 16,0-2 16-16,2-2 0 0,-1 0-208 0,1-1-48 0,1 0 0 0,0-3 0 15,1 0-384-15,0 2 0 0,1 1 0 0,-1 0 0 32,-1 1-528-32,-1 4-96 0,0 2-16 0,-3 8 0 0,2-3-384 15,-2 3-64-15,-1 3-32 0,-2 3 0 0,-2 4 736 0,-1 3 128 0,-1-2 48 0,0-2 0 0,1-11-144 16,2-4-32-16,1-5 0 0,5-8-7872 15</inkml:trace>
  <inkml:trace contextRef="#ctx0" brushRef="#br2" timeOffset="4">10966 11692 7359 0,'1'-3'656'0,"0"1"-528"0,-1 1-128 0,0 1 0 0,0 0 832 0,0-3 144 0,1 3 32 0,-1-4 0 0,0 0 16 15,-1 0 0-15,-1 0 0 0,-2 0 0 0,-1 2-448 0,-1 2-96 16,0 0-16-16,-2 0 0 0,0 0-224 0,0 0-48 16,1 2-16-16,-1 0 0 0,0 0-176 15,-1 2 0-15,0-2 0 0,2 2 0 0,0-2 0 0,-1 5 0 16,3-4 0-16,0 0-176 0,2 1 304 0,-2-1 48 0,2 0 16 0,-1 0 0 16,2 0 352-16,-1 1 80 0,1-2 16 0,-2 2 0 15,2-2-112-15,-2 2-16 16,-1 0 0-16,-1 2 0 0,0-2-112 0,-3 1-16 15,-1 2-16-15,0-1 0 0,-1 3-80 0,0 1-16 16,1 0 0-16,0-2 0 0,2 0-112 0,-1 2-32 16,0 1 0-16,2 0 0 0,0 4 16 0,0-3 0 0,1 4 0 0,0-1 0 15,0 1-16-15,1 4-128 0,-1 5 192 0,-1 1-64 16,1 8-128-16,-1 1-144 0,-2-1 144 0,-1 5-208 16,-1-2 208-16,-1 1-192 0,-1 0 192 0,0 0-192 15,-1-10 192-15,1 0 0 0,-2-2 144 0,0 0-144 16,-2 2 272-16,-2 0-32 0,1 4-16 0,-2-1 0 15,5-7 80-15,1 0 16 0,2-4 0 0,2 1 0 16,3-7-320-16,3-3 0 0,3-4-128 0,3-1-7776 16,1-3-1552-16</inkml:trace>
  <inkml:trace contextRef="#ctx0" brushRef="#br2" timeOffset="5">21976 1690 11967 0,'1'1'1072'0,"0"-1"-864"0,1 0-208 0,-2-1 0 16,0 1 192-16,0 0 0 0,1 0 0 0,0 0 0 15,0 0-16-15,-1 0-16 0,0 0 0 0,0 0 0 16,0 0 224-16,0 0 64 0,0 0 0 0,-14 19 0 0,9-13 384 0,-3 4 96 15,1 0 16-15,-2 0 0 0,0 5 592 0,0 1 128 16,-1 3 32-16,0 2 0 0,0-2-272 0,0 3-48 16,0-2-16-16,-1 5 0 15,0 1-448-15,-2 2-80 0,1 4-32 0,0 2 0 16,1 0-256-16,-2 2-48 0,2-1-16 0,-1 3 0 0,-2 3-160 0,1-3-16 16,-1 3-16-16,-1-4 0 0,3-1-144 0,-2-3-16 15,1-4-128-15,-1-1 192 0,0 1-192 0,0-3 0 16,-3 0 0-16,3-4 0 0,-1-1 0 0,0-2 0 15,0-3 0-15,1-3 0 0,1 0-432 0,2-7 32 16,0 0 0-16,2-4-14832 0</inkml:trace>
  <inkml:trace contextRef="#ctx0" brushRef="#br2" timeOffset="6">21948 1703 7359 0,'2'0'656'0,"0"-3"-528"0,1 1-128 0,-2 2 0 15,0 0 784-15,1 0 128 0,0-2 32 0,1 2 0 16,0 0 736-16,2 0 160 0,-1 0 16 0,0 2 16 15,-3 3-640-15,0-2-128 0,0 1-16 16,-2 1-16-16,0 1-240 0,0 2-64 0,-2-2 0 0,2 2 0 16,-1-1-192-16,0 3-64 0,2-3 0 0,0 3 0 15,2 1 16-15,0-1 0 0,0 2 0 0,2 1 0 16,0 0 320-16,1 2 64 0,1 5 16 0,0 0 0 16,2 1-400-16,-1 3-80 0,3 5 0 0,0 0-16 15,1 9-160-15,0 0-16 0,1-1-16 0,-2 1 0 16,1 3-48-16,1-3-16 0,-3-3 0 0,1 0 0 15,-1-3-176-15,-2-4 0 0,1-3 0 0,-3 3 0 16,1-2 0-16,-2 3 0 0,-1-3 0 0,1 1-176 16,-1-1-336-16,-2-1-64 0,1-3 0 0,0 0-16 15,-1-6-896-15,0-1-176 0,0-1-48 0,-1-6 0 16,1 0 48-16,-1-2 16 0,2-3 0 0,-2-3-8144 16</inkml:trace>
  <inkml:trace contextRef="#ctx0" brushRef="#br2" timeOffset="7">21751 2320 11055 0,'-3'-4'976'0,"1"2"-784"0,1-2-192 0,1 4 0 0,0 0 3152 0,1 1 592 15,0 2 112-15,0-3 32 0,2 2-1840 0,1 2-352 16,1-1-80-16,-5-3-16 16,0 0-288-16,17 15-64 0,-11-11-16 0,2-2 0 15,-1-2-720-15,2 0-160 0,0-2-32 0,4-2 0 16,0-2-112-16,2-3-16 0,3 2-16 0,-1-2 0 0,3-1-176 15,-1 1 0-15,4-1 0 0,-1-1-176 16,1-1-976-16,1 1-192 0,2 1-32 0,0 0-13600 16</inkml:trace>
  <inkml:trace contextRef="#ctx0" brushRef="#br2" timeOffset="8">22605 1750 21183 0,'-5'3'944'0,"2"-1"192"0,-1 3-912 0,2-2-224 0,0 0 0 0,1-2 0 16,0 4 592-16,0 0 80 0,-3 6 16 0,0 1 0 16,-1 4 400-16,0 2 64 0,2 0 32 0,-1 3 0 15,3-3-320-15,-1 3-64 0,4-3-16 0,0 2 0 16,2-2 400-16,0 5 80 0,0 1 16 0,4 2 0 15,-1-1-624-15,2 1-112 0,0 3-32 0,1-3 0 16,-1 1-512-16,0 1 0 0,0 1 0 0,-2-3 0 0,-2 2-176 16,0-2-80-16,0 1-32 0,-4-5 0 15,0-2-1232-15,-2 3-240 0,0 1-48 0,-3 1-7792 16,1-2-1568-16</inkml:trace>
  <inkml:trace contextRef="#ctx0" brushRef="#br2" timeOffset="9">22506 1713 29487 0,'-8'0'1296'0,"2"0"288"0,2 0-1264 0,1 2-320 0,3-2 0 0,2 1 0 16,0 2 368-16,1-3 16 0,0 2 0 0,2 2 0 16,3 0 160-16,0-1 32 0,2 2 16 0,0-4 0 15,0 2-336-15,1-3-64 0,-1 0 0 0,0 0-16 0,2-3 16 0,1 2 0 16,-1 1 0-16,0 0 0 0,2-2-32 0,0 2 0 15,-1 0 0-15,3 0 0 0,-1 2-160 0,1-4 0 16,0 2 0-16,2 0 0 16,-1-3 0-16,1 3 0 0,2-1 0 0,1 1 0 15,0 0 0-15,0-2 0 0,-1 2 0 0,0 2 0 16,-2-1 0-16,1 2 0 0,-3-1 0 0,-1 2 0 0,-2-2 0 0,-3 2 0 16,-2 0 0-16,-3 0 0 0,-2 1 0 0,-1 1 0 15,-4 0 0-15,-1 0 0 0,-5 4 0 0,-2-3 0 16,-1 2 0-16,-4 1 0 0,-1-1-240 0,-2 0 80 15,-2 1 16-15,-1 3 0 16,0-3-240-16,0-2-64 0,0 2 0 0,1 0 0 0,3-4 224 0,2 3 32 16,1-3 16-16,3-1 0 0,4 1 176 0,-1-1-208 0,4 1 80 15,1-2 128-15,2-1 0 0,1 0 0 16,0-3 0-16,2 1 0 0,3 2 0 0,0-3 240 16,3 0-64-16,-1 0-16 0,2 0 192 0,1 0 32 15,1 0 16-15,1 0 0 0,2 0-256 0,-1 0-144 16,2 0 160-16,-1 0-160 0,2 2 0 0,0-2 0 15,0 4 0-15,1-1 0 16,1-2-432-16,-1 4-16 0,0-4-16 0,0 4 0 16,0-1-48-16,-1-1 0 0,-2 0 0 0,1 3 0 0,-1-2 512 0,0 4-144 0,-2 0 144 0,-2 2 0 15,0 2 0-15,-2 3 0 0,1 1 0 16,-3 0 176-16,-2 3 48 0,-2 0 16 0,0 4 0 0,-4-2 0 0,0 1-64 16,-2-2-16-16,0 1 0 0,-2-1 0 15,-1-2-160-15,-2-2 0 0,2 3 0 0,-3-7 128 16,1-2 192-16,1 0 16 0,-1-1 16 0,-1-2 0 15,1-1 336-15,1 0 64 0,-1-2 16 0,-1 1 0 0,0-1-320 16,-1-3-64-16,1 1-16 0,-2 1 0 16,-2 1 144-16,-1-2 16 0,-1 2 16 0,0-2 0 0,0 2-224 15,-1-2-64-15,0 3 0 0,-1 0 0 16,1 1-112-16,0 1-16 0,-1-1-128 0,1-1 192 16,1 3-192-16,-1-1 0 0,1-4 0 0,2 2 0 15,2 0 0-15,-1 0 0 0,1-1 0 0,0-4 0 16,0 0-448-16,2 0-16 15,2 0-16-15,2-4-17056 0</inkml:trace>
  <inkml:trace contextRef="#ctx0" brushRef="#br2" timeOffset="10">23888 1849 10127 0,'2'-7'896'0,"-1"1"-704"0,1 2-192 0,-2 1 0 0,1 3 1520 0,-1 0 272 0,0 0 48 0,1 0 16 0,-1 0 1104 0,1 1 240 16,1 1 32-16,-1 2 16 0,-1 2-816 0,-1 1-176 15,1 1-16-15,-3 2-16 0,2 2-1008 0,-3 2-192 16,2 2-32-16,-1 3-16 0,0 3-672 0,0 0-144 16,1 5-32-16,-1-1 0 0,3 3-128 0,-1-1 0 15,1-2 0-15,1 1 0 0,2-4 0 0,-2-1-224 16,3-2 48-16,-1 1 16 16,1-1-208-16,0-4-32 0,1 2-16 0,-2-2 0 15,2-3-768-15,-1 0-160 0,1 2-16 0,-1-5-14336 0</inkml:trace>
  <inkml:trace contextRef="#ctx0" brushRef="#br2" timeOffset="11">23566 2253 33167 0,'-2'-4'1472'0,"0"2"304"0,4-1-1424 0,0 2-352 0,2 1 0 0,0-2 0 16,-1 2 624-16,5-4 48 0,3-1 16 0,5-1 0 0,6-2 208 0,4-2 64 15,1 0 0-15,3 2 0 0,1-5-672 0,0 4-128 16,2-1-32-16,2 1 0 0,1 2-320 0,0 0-64 16,-2 1 0-16,0 4-17072 0</inkml:trace>
  <inkml:trace contextRef="#ctx0" brushRef="#br2" timeOffset="12">25038 1763 21183 0,'-8'6'1888'0,"2"1"-1504"0,0-1-384 0,1 0 0 0,2 0 880 0,2-2 96 0,0 2 32 0,-3 1 0 16,-2 6 80-16,-3 5 0 0,0 5 16 0,-5 3 0 15,2 1 576-15,-3 1 112 0,-1 2 32 0,0 3 0 16,-2-1-624-16,2-1-128 0,0 2-32 0,0-1 0 0,2-1-704 0,1-2-144 16,-1 2-16-16,1-2-16 15,0 2-160-15,1-2 192 0,0 0-192 0,-1-1 192 16,2-1-192-16,-1-1 0 0,1 3 0 0,-1-5 0 16,1 0-224-16,0 1-32 0,0 6 0 0,-1-3 0 15,1-2-1600-15,1-4-320 16,1-3-64-16,3-4-12864 0</inkml:trace>
  <inkml:trace contextRef="#ctx0" brushRef="#br2" timeOffset="13">24997 1709 27647 0,'-3'-3'1216'0,"2"3"256"0,0 0-1168 0,1-2-304 0,1 2 0 0,0 0 0 16,-1 0 960-16,2 0 144 0,0 0 32 0,1 0 0 15,2 2-224-15,-5-2-32 0,0 0-16 0,0 0 0 16,18 23-656-16,-13-14-208 0,0 6 128 0,1 4-128 16,0 3 128-16,-1 0-128 0,0 1 144 0,-1 3-144 0,0-2 320 0,-1 5-48 15,1 0 0-15,-1 5 0 0,-1 4-80 0,0 1 0 16,-2 1-16-16,2-1 0 15,-2 1 16-15,-2-2 0 0,1-4 0 0,0-4 0 16,0 1 64-16,1-5 0 0,-1-2 16 0,-1-4 0 16,1 1-272-16,0 2 160 0,0-5-160 0,-1 2 128 0,2-7-128 15,0 2-224-15,0-2 48 0,0-6-16912 16</inkml:trace>
  <inkml:trace contextRef="#ctx0" brushRef="#br2" timeOffset="14">24690 2317 23039 0,'-10'0'1024'0,"3"-1"192"0,2 1-960 0,2 0-256 0,3 0 0 16,2 0 0-16,-1 0 192 0,0-2-16 0,3 2 0 0,0-4 0 15,2 1 912-15,2 0 176 0,4 0 32 0,-1-1 16 16,4 1 160-16,-1-2 48 15,4 1 0-15,0-2 0 0,3 2-704 0,2 0-144 0,2-2-32 0,0 1 0 16,1 2-640-16,0-1-256 0,-1-2 16 0,1 2-15600 16</inkml:trace>
  <inkml:trace contextRef="#ctx0" brushRef="#br2" timeOffset="15">25844 1737 24879 0,'-3'-8'2208'0,"1"1"-1760"0,1 4-448 0,1 0 0 0,1 2 320 0,-1-1 0 0,-1-5-16 15,0-3 0-15,-2-2-48 0,-1-3-16 0,1 2 0 0,-2-2 0 16,0 4-240-16,-1 0 128 0,-1 3-128 0,0 2 0 16,0 0 448-16,-3 3-16 0,1 2 0 0,-2 5 0 15,0-2-16-15,-3 2 0 0,1 6 0 0,-4 2 0 16,1 1 224-16,-2 3 32 0,-2 3 16 0,-1 6 0 16,-2 1 0-16,-1 5 0 0,2 0 0 0,1 1 0 0,1-1-368 0,1 1-64 15,3-1 0-15,-2 5-16 16,0 7 208-16,0 2 64 0,1 5 0 0,-2 1 0 15,5-3-192-15,2-3-48 0,2-2 0 0,3-8 0 16,2-1 128-16,2-4 32 0,2-5 0 0,2-4 0 16,2-1-128-16,1-4-32 0,2-1 0 0,1-4 0 15,3 0-144-15,1-1-128 0,4-3 192 0,0-1-192 16,2 0-128-16,3-1-144 0,3 0-32 0,6 0-17872 16</inkml:trace>
  <inkml:trace contextRef="#ctx0" brushRef="#br2" timeOffset="16">27231 1675 9215 0,'0'0'816'0,"0"0"-656"0,2 0-160 0,-2 0 0 0,1 0 192 0,-1-1 0 16,1 1 0-16,0-2 0 0,2 2 368 0,-1-4 80 15,2 0 0-15,-2 2 16 0,1-1 320 0,-1 2 64 0,0-1 16 0,-1 2 0 16,-1 0-112-16,-1 0-32 0,-2 2 0 0,1 2 0 15,-2 0-416-15,-1 2-96 0,0-3-16 0,-1 2 0 16,0 2-208-16,-1-3-48 0,0 1-128 0,0 2 192 16,-1-4 224-16,1 4 32 15,-2-1 16-15,1-3 0 0,-1 4-48 0,-1-4-16 16,0 2 0-16,0 1 0 0,0-1 240 0,0 0 64 0,-1 2 0 0,-1-1 0 16,1 1 16-16,-2-1 16 0,1 3 0 0,1-2 0 15,-1 2-256-15,-1-2-48 0,1 2-16 0,1 0 0 16,1-3-288-16,-1 1-128 0,1 2 128 0,0-3-128 15,0 2 512-15,0-2 0 0,1 0 16 0,0 0 0 16,-1 0 32-16,0 1 0 0,0-1 0 0,0 1 0 0,0-1-32 0,-1 3 0 16,0-3 0-16,0-2 0 15,2 2-192-15,-1 0-32 0,0 0-16 0,2 1 0 0,-1-1-288 0,0 0 0 16,2-1 0-16,-2 0 0 16,2 1 0-16,-1 0 0 0,1 0 0 0,1-1 0 15,-2 2 0-15,2-3-176 0,-1 3 176 0,1-1-160 16,-2 1 160-16,1-3 0 0,-1 2 0 0,2-1 0 0,0 1 0 0,-1-2 0 15,0 0 0-15,0-1 0 0,1 0 0 0,0-1 0 16,-1 2 0-16,2-1 0 0,0-3 0 0,2 0 0 16,-1 1 0-16,0-1 0 0,1 0 0 0,0 0 0 15,2 0 0-15,0 0 0 0,-1 0 0 0,1 2 144 16,0-2-144-16,0 0 160 0,0 0 160 0,-1 0 16 0,2 0 16 0,-1 0 0 16,1 1-176-16,-1-1-48 0,1 2 0 0,-1-2 0 15,-1 1-128-15,1-1 0 16,1 0 0-16,0 0 0 0,0 0 0 0,0 0 0 15,0 0 0-15,0 0 0 0,0 0 0 0,0 0 0 16,0 0 0-16,0 0 0 0,0 0 0 0,0 0 0 0,0 0 0 16,0 0 0-16,0 0 0 0,0 0 160 0,0 0-160 0,0 0 160 15,0 0-160-15,-18 6 192 0,14-3-192 0,0 0 192 16,0 0-192-16,2-2 0 0,-1 2 144 0,0-1-144 16,2-1 0-16,-2 2 0 0,3-2 0 0,-1 1 0 15,2 2 0-15,2-1 0 0,-1-1 0 0,2-1 0 16,2 2 0-16,3-1 0 0,0-1 0 0,5-1 0 15,-2 3 0-15,3-3 0 0,3 0 0 0,3-3 0 16,0 2 0-16,1-1 192 0,0-1-32 0,0 2-16 16,1-1-16-16,-4 2 0 0,1 0 0 0,0 0 0 15,0 2-128-15,-3-2 0 0,2 6 144 0,-3-2-144 0,0-2 0 16,-1 2 0-16,-1 2 0 0,1-4 0 0,0 3 0 0,0-5 0 16,1 1 0-16,0-1 0 0,1 0 0 0,2-1 0 15,0 1 0-15,-1 0 0 0,1-3 0 0,-1 3-192 16,-2-2 192-16,-1 2-192 15,0 0-1072-15,-1 0-208 0,-2 2-64 0,-1 1-15168 0</inkml:trace>
  <inkml:trace contextRef="#ctx0" brushRef="#br2" timeOffset="17">28164 1560 15663 0,'-3'-2'1392'0,"3"-1"-1120"0,0 3-272 0,0-1 0 0,1 1 1152 0,-1 0 192 16,2 0 16-16,-1 0 16 0,0-2 880 0,2 1 176 16,-1 1 48-16,-2 0 0 15,0 0-432-15,0 0-96 0,0 0-16 0,16 11 0 0,-12-3-768 0,0 2-144 16,1 5-48-16,-2 1 0 0,2 4-544 0,1 5-112 16,-1 3-32-16,2 3 0 0,-1 2-288 0,0 4 0 15,-1 2 128-15,0 2-128 0,0 2 0 0,-2-1 0 16,0-1 0-16,-1 0 0 0,1 3 0 0,-2-3 0 15,0 0 0-15,1-3 0 0,-1 3 0 0,-1-7 0 0,2 1 0 16,-2-5 0-16,0-3 0 0,-1-1 0 0,1-4 0 0,-2-3 0 16,0-1-176-16,-1-4 16 0,-1-2 0 0,0-2-11920 31,-1-1-2384-31</inkml:trace>
  <inkml:trace contextRef="#ctx0" brushRef="#br2" timeOffset="18">27889 1589 11967 0,'0'-10'1072'0,"1"4"-864"0,1 0-208 0,0-1 0 15,2 5 3088-15,1 2 576 0,0-4 112 0,2 2 32 16,6-2-1328-16,5-2-272 0,4 0-48 0,6 0-16 0,0 2-640 0,2 0-128 16,1 2-32-16,-1-1 0 0,3 2-800 0,-1 1-160 15,0 0-48-15,0 0 0 0,0 1-336 0,-1-1 0 16,1-1 0-16,0 1 0 0,2-3 0 0,0 3 0 16,1-2-128-16,0 2 128 0,-6 0-176 0,2 2 176 15,0 2-208-15,-1 1 80 0,0 3 128 0,-4-2 0 16,-3 2 0-16,-2 3 0 0,-4 2 0 0,-4-1 0 15,-2 1 0-15,-4 1 128 0,-3 0 0 0,-4 1 16 16,-4 1 0-16,-3 1 0 0,-4 1 96 0,-5 1 16 16,-4 0 0-16,-6-1 0 0,-5 5-256 0,-4-4 176 15,-3-2-176-15,0-1 160 0,-2-2-160 0,2-1 160 16,1-1-160-16,3-4 160 0,3-2-160 0,3 0 0 0,4-2-160 16,2 1 160-16,4-2 0 0,3 1 0 15,1-1-128-15,4-3 128 0,3 3 0 0,2-3 0 0,1 3 0 0,4-3 0 16,1 1 0-16,3 1 0 0,2 1 0 0,3-3 0 15,1 4 144-15,2-4-144 0,3 2 0 0,1-2 144 16,4 1-144-16,2-2 0 0,4 1 0 16,1-2 0-16,4-1 0 0,1 2 0 0,2-2 0 15,2 0 0-15,0 3 0 0,1-3-192 0,1 3 32 0,-3 0 16 16,-2 3-48-16,-2-2-16 0,-3 1 0 0,-3 2 0 16,-4 1 208-16,-2 0 0 0,-4 4 0 0,-2-3-144 15,-1 0 144-15,-2 4 0 0,-1-1 0 0,-3 0 0 16,-1 4 0-16,-1-1 128 0,-3 2-128 0,-2 1 176 15,0 1 32-15,-3 2 16 0,-1 0 0 0,-2 3 0 0,-3 1-224 16,0 0 0-16,-3 0 128 0,1 1-128 16,0-1 0-16,-3 3 0 0,-1-3 0 0,-2-2 0 0,1 1 0 0,-1-1 0 15,-1-4 0-15,-1 2 0 0,-1-3 0 0,0-1 0 16,1-2 0-16,-2 0 0 0,0 2 0 0,0-2 0 16,1-2 0-16,-2 1 0 0,0-1 240 0,-3 3 48 0,0-4 16 15,-1 4 0-15,0-3-96 0,-1 0-16 16,1-1 0-16,0 0 0 0,1-3-64 0,0 1 0 15,1-7-128-15,1 0 192 0,1-7-192 0,1-3 0 16,1-2 0-16,2-4 0 16,1-1-928-16,2-3-80 0</inkml:trace>
  <inkml:trace contextRef="#ctx0" brushRef="#br2" timeOffset="19">29638 1716 28559 0,'-2'-3'2544'0,"2"0"-2032"0,2 2-512 0,-1-2 0 16,1 3 0-16,1-3-336 0,-1-2 48 0,3-3 16 0,0-2 144 0,0-2 128 15,1-4-192-15,-1 1 192 0,0-1 464 0,-1 0 208 16,-2 0 32-16,0 0 16 0,-2 1 576 0,-2-1 112 16,1 4 32-16,-3-2 0 0,0 5-320 0,-3-1-64 15,-1 0-16-15,-3 4 0 0,-2 4-336 0,-2-1-80 16,-1 3-16-16,-4 5 0 16,-2-1-400-16,-1 5-80 0,-3 1 0 0,-1 2-128 0,-1 2 128 0,0 2-128 0,1 0 0 0,1 2 0 15,1 1 0-15,2 1 0 16,0 1 0-16,2 1 0 0,0 0 192 0,1 4 0 0,1 2-16 0,-1 3 0 15,-1 2 128-15,0 0 16 16,1-1 16-16,0 4 0 0,-1 5-160 0,0 2-48 0,3 5 0 16,2-1 0-16,4-5 0 0,5-2 0 0,3-4 0 0,4-5 0 15,3-5-128-15,3-2 0 0,4 1 0 0,5-5 0 16,1 2 0-16,5-3 128 0,6-1-128 0,3-2 0 16,3-2 0-16,5-2 0 0,4-3 0 0,7-3 0 15,5-2-320-15,7-8-112 0,-3 2-16 16,7-2-12400-16,11-1-2480 0</inkml:trace>
  <inkml:trace contextRef="#ctx0" brushRef="#br2" timeOffset="20">23107 3047 18431 0,'-5'2'1632'0,"1"-2"-1312"16,1 0-320-16,2 0 0 0,1 0 1456 0,0 0 208 15,-1 0 64-15,-3-2 0 0,1 2-448 0,2-3-96 16,0 0-16-16,2-1 0 0,2 0-656 0,0-2-128 16,4 4-16-16,-3-5-16 0,3 4-176 0,-4 0-48 15,0 2 0-15,-2 0 0 0,-2 1 448 0,-3 1 96 16,-3 3 16-16,-3 2 0 0,-4 0-176 0,-2 0-48 15,-4 4 0-15,-4 0 0 0,-4-1-464 0,-4 1 0 0,-1-3 0 16,-2 2 0-16,-1-3 304 0,-2 0 64 0,-1 0 16 0,-2-2 0 16,1 2 480-16,1-3 96 0,-1 0 32 0,-5 1 0 15,-6 2-416-15,-6-3-64 0,-5 3-32 0,-5-3 0 16,0 1-288-16,-2-1-48 0,2-2-16 16,-2 1 0-16,-3-4-128 0,-1 1 0 0,4-3 144 0,2-1-144 15,8 1 144-15,3 4-144 0,3-3 192 16,7 3-192-16,8 0 0 0,5 0 0 0,5 1 0 0,4-1 0 15,3 2 0-15,3-2 0 0,7 3-160 0,5-3-18528 16</inkml:trace>
  <inkml:trace contextRef="#ctx0" brushRef="#br2" timeOffset="21">25963 3015 11967 0,'0'-3'1072'0,"0"2"-864"0,0 1-208 16,0-1 0-16,1 1 928 0,0-2 144 0,0 2 16 0,1-2 16 16,0 1-336-16,2-4-80 0,1 1-16 0,-2 2 0 15,2 0-32-15,-1 0 0 0,-1-2 0 0,-1 4 0 16,0-2 320-16,-2 2 48 0,-1 0 16 0,-2 0 0 16,-5 2 320-16,-2-2 80 0,-5 4 16 0,-4 0 0 0,-6 1-736 15,-6 1-128-15,-5 1-48 16,-7 2 0-16,-4-3-176 0,-5-2-32 0,-5 2-16 0,-6-2 0 15,-6-1 112-15,-4 2 32 0,-1-1 0 0,1-2 0 16,5-2 224-16,0 0 48 0,-3-2 16 0,-1-2 0 16,1 2 0-16,1-2 0 0,4 2 0 0,1-1 0 15,5 2-448-15,3 1-96 0,2 0 0 0,4 0-16 16,2 2-48-16,6 2-128 0,6-3 192 0,6 2-64 0,10-1-128 0,7-2-176 16,8-2 48-16,9-1-17744 15</inkml:trace>
  <inkml:trace contextRef="#ctx0" brushRef="#br2" timeOffset="22">30019 3043 16575 0,'-15'0'1472'0,"1"0"-1168"0,4 1-304 0,5-1 0 0,2 3 240 0,-2-3-16 0,-4 0 0 0,-8 0 0 15,-7 0 496-15,-7 2 112 0,-5-2 0 0,-3 2 16 0,-1 0 368 16,-2-2 80-16,-6 0 16 0,-4 0 0 15,0 0-128-15,-2 0-32 0,-2 0 0 0,0 2 0 16,-1-2 80-16,-7 0 16 0,-8 0 0 0,-7-2 0 0,-1 4-128 0,-3-2-32 16,0 2 0-16,-3 0 0 0,-6 2-256 0,1 0-48 15,0 2-16-15,9 0 0 16,5 3-480-16,5-3-96 0,7 1-32 0,2 2 0 16,3-3-160-16,6 0 0 0,2-2 0 0,7 0-12160 15,7-2-2432-15</inkml:trace>
  <inkml:trace contextRef="#ctx0" brushRef="#br1" timeOffset="23">9039 15372 13823 0,'0'0'1216'0,"0"0"-960"15,1 0-256-15,1 0 0 0,-2 1 768 0,1 2 96 16,0-3 32-16,0 2 0 0,3-2-672 0,0 4-224 15,0-2 144-15,-1 2-144 0,0 2 240 0,-1-2-48 0,-1 2 0 0,-1-2 0 16,0 2 128-16,-2-1 0 0,-2 0 16 0,-1 0 0 16,0-1-96-16,-2-2-32 0,-3 2 0 0,-2-2 0 15,-3-1 768-15,-3 3 160 16,2-1 16-16,-5 3 16 0,-3-2 256 0,-5 0 48 0,-2 3 16 0,-2-2 0 16,-2 1-624-16,-1-1-128 0,4-2-32 0,4 1 0 15,-2 1 64-15,0-1 0 0,2 2 0 0,-2-2 0 16,3 4-48-16,-3-1 0 0,1 2 0 0,-3 1 0 15,4-3-160-15,5-1-48 0,2 0 0 0,-3 0 0 16,0-2-80-16,-5-1-32 0,1 0 0 0,2-3 0 0,1-3-192 16,2 0-32-16,-1-3-16 15,2-3 0-15,-2-2-160 0,0-2 0 0,-1-1 0 0,-2-4 128 0,0 3-128 0,-3-3 0 16,-4-2 0-16,-1-2 0 0,-2 1 0 0,-2-1-224 16,1 2 80-16,0-2 16 0,0-1-144 0,4-1-32 15,5 4 0-15,5-1 0 16,3-2 304-16,2 4-192 0,3 0 192 0,2 1-160 0,4-2 416 15,2 5 64-15,-1-4 32 0,3 0 0 0,0-4-128 0,0-5-32 16,1-1 0-16,1-3 0 0,0 4-192 0,1-6 144 16,0 2-144-16,-1-6 128 0,3 1-128 0,-1-1 0 15,-1-1 0-15,2-2-176 0,0-2-176 0,-1-1-32 16,2-2-16-16,-1-1 0 16,1 6-160-16,0 3-16 0,-1-1-16 0,1 0 0 0,0 7 336 0,1-3 80 0,0 3 16 0,2 0 0 15,1 1 160-15,-1-1 224 0,4 1-48 0,0-4-16 16,0-1 160-16,1 2 48 0,-2 5 0 15,1-2 0-15,1-3-240 0,0-3-128 0,2 3 160 0,-2 3-160 16,-1 3 0-16,-1-3 0 16,-2 5 0-16,0-2 0 0,0-1 0 0,-1 1 0 0,0 2-160 15,-1-3 160-15,1 1-256 0,-2-1 16 0,0-2 16 0,-1 5 0 16,1-1-48-16,-2 5-16 0,1 2 0 0,0 4 0 16,0 4 64-16,-1 2 16 0,1 4 0 0,0 3 0 15,-1 3 32-15,1-2 16 0,0 4 0 0,0-2 0 16,-2 3 160-16,2 0-128 0,-1 0 128 0,0 1-128 15,0-2 128-15,-1 2 0 0,2-3 0 0,-1 1 0 16,0 1 0-16,-3-3-208 0,3 1 80 0,-1 2 128 16,-1-3 0-16,1 2 0 0,-2-2 0 0,0 4 0 0,-1-2 0 0,-1 0 0 15,0 3 0-15,-2-1 0 16,2 3-208-16,-2 1 80 0,-1 2 128 0,0 0-208 16,3-1 208-16,-1 1 0 0,-4 4-160 0,-3 6 160 0,0 1 0 15,0 2 128-15,0-1 0 0,0-2 0 0,2-1 0 0,1 0 0 16,0-1 0-16,2-5 0 0,2-1-128 0,-1-2 160 15,1-1-160-15,1 1 160 0,-1-4-160 0,3 0 0 16,-3 0 0-16,2-2 0 0,0-3 0 0,0 2 0 16,-1-3 0-16,1 0 0 0,2 0 0 0,-1-4 0 0,0 0 0 15,2-1 0-15,1-1-288 0,1-1 64 16,1-2 16-16,1-1 0 0,3 0 0 0,0-2 0 16,3-1 0-16,0 0 0 0,2-4-80 0,1-1-16 15,4-4 0-15,1-5 0 0,3-2-64 0,-1 0-16 16,2-5 0-16,0 2 0 0,0 1 160 0,-2 2 32 15,1-2 0-15,-3 2 0 16,-1 3-208-16,-3 1-48 0,-1 3 0 0,-2 2 0 0,-1 2 256 0,0 2 32 0,-1 3 16 16,-1 4 0-16,-1 4 464 0,0 1 112 0,-1 4 16 0,0 0 0 15,1 2 720-15,1 5 160 0,0 2 16 0,1 1 16 16,2 6-736-16,1-1-160 0,0 1-16 0,0 3-16 16,1 1-208-16,0-1-32 0,0 2-16 0,-1 2 0 15,1-1-176-15,-1 3 0 0,1 3 0 0,-2 1 128 16,0-3-128-16,-2 2 0 0,-2-3 0 0,-1-3 0 31,-1 0-448-31,0 0-112 0,-2-2-16 0,-1-1-15632 0</inkml:trace>
  <inkml:trace contextRef="#ctx0" brushRef="#br1" timeOffset="24">7404 12792 5759 0,'-2'-2'0'16,"0"-2"0"0,0 1 0-16,1 3 0 0,1-3 544 0,-1 3 224 0,0-4 64 0,-3-4 32 15,0-2 560-15,0-3 112 0,1-1 32 0,-1 0 32 16,2-1-1120-16,0 2-224 0,0-2-64 0,1 4 48 15,-2-2-240-15,2 1-160 0,-2-1 32 0,1 4 128 16,-2-4 0-16,3 5 320 0,-1 0-64 0,2-1 48 0,-2 3 1168 0,2 3 224 16,0-1 48-16,0-1 48 15,2 1-128-15,-2 3-16 0,2-4-16 0,-1 4 32 16,2-2-928-16,-1 0-192 0,1 0-32 0,-1-1 16 16,2 1-400-16,0 0-128 0,-2 3 0 0,1 0 144 15,-1 0-144-15,0 3 0 0,0 2-160 0,-1 1 160 0,-1 3 0 0,-1 3 128 16,1 0-128-16,-3 2 240 0,2 2 224 0,0 2 48 15,0 2 16-15,-1 1 48 0,2 2 112 0,2-1 16 16,-2 0 16-16,2 3 16 0,-1-3-160 0,2 3-16 16,-1 1-16-16,1-2 0 0,0 2-352 0,0 0-64 15,1 3 0-15,-1-2-128 0,0-3 224 0,0-2-64 16,1-1-16-16,0-3 0 0,2-2 192 0,-1-2 48 16,2-3 0-16,0-1 0 0,-2-4-240 0,1 0-144 15,-1-2 192-15,1-4-192 0,-1 3 0 0,-2-3 0 16,1-3 0-16,-1-1 0 0,-1 2 0 0,-1-4 0 15,1-3 0-15,-2-1 0 0,0 0 0 0,0-6 0 16,-2 0 0-16,1 0 0 0,0-2 0 0,-2-1 0 16,2-1 0-16,-1-1 0 0,0-1 0 0,1-3 0 15,0-1 0-15,1-2 0 0,-1-1 0 0,1-2 0 0,0 3 0 0,0-2 0 16,1 2 0-16,0 1 0 0,-1 1-144 0,1 1 144 16,-1 3-128-16,2-1 128 0,-2 1-128 0,0 2 128 15,0 2 0-15,0 2 0 0,0 1 0 0,1 4 128 16,-1 2 64-16,0 3 0 0,1 2 16 0,0 2 0 15,1-1-208-15,-1 3 128 0,0 5-128 0,2-1 0 16,-1 5 0-16,1 1 0 0,0 2 0 0,0 2 0 0,-1 4 128 0,-1 1-128 16,1 3 176-16,-1 1-176 15,-1 5 128-15,0-2-128 0,0 1 0 0,-3 1 0 16,2-2 224-16,-1 0-64 0,-2-1-16 0,2 0 0 16,-2-3 16-16,0 1 0 0,0 2 0 0,1 0 0 0,-1 1 48 15,0 1 16-15,2-1 0 0,-1-1 0 16,2-2-64-16,0-2-16 0,1-2 0 0,1-6 0 0,0-3-144 0,-1-1 0 15,2-3 0-15,-1-2 0 0,0-4 0 16,2 0 0-16,-2-3 0 0,0 0 0 0,1-1 0 16,0-2 0-16,0-3 0 0,-1-1 0 0,2-3 0 0,-1-2 0 15,1-4 0-15,-2-1 0 0,0-2 0 0,2-3 0 16,-2-1 0-16,-1-2 0 0,1 0 0 0,1-5 0 16,-2 2 0-16,1-1 0 0,1 1 0 0,-1-3 0 15,2 3 0-15,-1 1 0 0,2 2 0 0,0 3 0 16,0 0 0-16,-1 6 0 0,2 2 0 0,-2 3 0 15,-1 4 0-15,1 0 0 0,-3 4 0 0,1 2 0 16,-1 1 0-16,0 1 0 0,-1 4 0 0,-1 1 0 16,0 3 0-16,-1 4 0 0,0 6 0 0,0 0 0 0,1 3 0 0,-1 3 0 15,1 3 0-15,1 1 0 0,-1 5 0 16,1 1 0-16,1 0 0 0,0 0 0 0,0 1 0 0,0 3 0 16,0 1 0-16,-1 2 0 15,0 2 0-15,-2-6 0 0,1-1 0 0,-2-6 0 0,2 1 0 16,-1-5 0-16,1-1 0 0,-1-7 0 0,1-4 144 15,2-2-144-15,-2-4 160 0,2-2-32 0,-1-2-128 0,1-4 192 16,1-4-192-16,1 0 0 0,-1-4 0 0,0-3 0 16,0-3 0-16,2-4 0 0,-2-4 0 0,2-4 0 15,0-1 0-15,0-5 0 0,0 1 0 0,0-2 0 16,-1 4 0-16,0-3 0 0,-1 2 0 0,0 0 0 16,-2 3 0-16,1 1 0 0,-1-1 0 0,1 4 0 15,-2 1 0-15,2 1 0 0,-1-1 0 0,1 1 0 16,0 4 0-16,0 3 0 0,0 1 0 0,1 5 0 15,1 0 0-15,-2 6 0 0,1-1 0 0,-1 5 0 0,1 3 0 0,-1 1 0 16,3 4 0-16,-1 5 144 0,0 0-144 0,1 3 0 16,-1 5 0-16,2 2-176 0,0 2 176 0,0 4 0 15,0-1 0-15,1 3 0 0,-1-1 0 0,0 1 0 16,-2-3 0-16,0 3 0 0,-1 1 128 0,-1 3-128 16,-3 0 160-16,1 0-160 0,-2-1 160 0,-1-2-160 15,-2-1 160-15,-1-5-160 0,0-4 0 0,-2-3 0 16</inkml:trace>
  <inkml:trace contextRef="#ctx0" brushRef="#br1" timeOffset="25">9672 14942 28559 0,'0'-3'2544'0,"0"3"-2032"0,0 0-512 0,0 0 0 16,0 0 1216-16,0 3 128 0,0-3 48 0,0 3 0 16,0 4-1168-16,-1-1-224 0,-1 0 0 0,0 4 0 15,0 0-320-15,-2 0 64 0,2 2 0 0,-2 0 0 16,-2 4 448-16,0 0 80 0,1 3 32 0,-2 3 0 16,1 3 448-16,0 3 80 0,-1 5 32 0,-1 1 0 15,1 3-160-15,1 5-48 0,-2 3 0 0,1 6 0 16,-1 5-416-16,-1 6-96 0,-3 9-16 0,0-4 0 15,-2-2-288-15,1-7-64 0,2-8-16 0,0-6 0 16,3-7 240-16,0-5 0 0,1-3 192 0,1-7-192 0,0-3 624 0,-1-3 16 16,-2-4 0-16,-1-2 0 15,-1-4-448-15,0-2-64 0,1-4-128 0,0-3 176 0,4 0-176 0,2-1 0 16,2-5 0-16,2 2 0 0,2 1 0 0,4-3-176 16,3 5 176-16,3 1-128 0,4 3-32 0,4 0 0 15,5 1 0-15,2 4 0 0,4-1 160 0,-3-1 192 16,2 0-32-16,-1-3-16 0,-4 1-144 15,3-2 192-15,-1-2-192 0,0 0 192 0,0-4-192 0,-1 1 0 16,1-4 0-16,-3 0 0 0,-2-2 0 0,-1 0 128 16,2-4-128-16,-4 0 0 15,2-3-544-15,-2 0-192 0,-3 3-32 0,0 0-16992 0</inkml:trace>
  <inkml:trace contextRef="#ctx0" brushRef="#br1" timeOffset="26">10198 15745 37775 0,'4'7'1664'0,"-2"-5"368"0,2-2-1632 0,-2 0-400 0,1 0 0 0,-1 0 0 15,1-2-320-15,3-1-128 0,1-1-48 0,4-2 0 16,2 0-656-16,0-4-144 0,-2-2-32 0,1-1 0 0,-3 1 1328 0,1-2 144 16,-1-2 96-16,0 2 16 15,-1-3 1024-15,0 1 224 0,0 0 32 0,0 4 16 16,-1-3-592-16,-1 4-112 0,1 0-16 0,-2 3-16 0,-2 2-496 0,-1 3-112 16,-1 0-16-16,-4-1 0 0,1 4-192 0,-3-2 0 15,-4-2 128-15,-1 2-128 0,-2-1 0 0,-3 2-192 16,-3-3 48-16,-2 3 0 0,0 0-128 0,-2 1-32 15,-1 0 0-15,1 2 0 0,2 2 128 0,3 2 32 16,2 2 0-16,3 1 0 0,2 3 144 0,0-2 0 16,3 2 0-16,-2 4 0 0,2 0 176 0,0 3-48 0,1 0 0 15,0 6 0-15,0 0-128 0,1 1 0 16,1 2 144-16,2-2-144 0,1 1 160 0,1-3-32 16,2-1-128-16,3 3 192 0,0-1 96 0,1 1 16 15,1-1 0-15,2 1 0 0,-1-4-16 0,0 0 0 16,2 1 0-16,-1-2 0 0,1-4-288 0,-2 0 128 0,3-1-128 15,-1-3 0-15,0-3 0 0,1-3 0 0,3-2 0 0,1-1 0 16,3-2-288-16,3-2-64 0,2-2-16 0,1-2 0 16,4-5-192-1,2-1-32-15,4-2-16 0,-1-7-17168 0</inkml:trace>
  <inkml:trace contextRef="#ctx0" brushRef="#br1" timeOffset="27">10793 15305 45151 0,'0'11'2000'0,"-3"-2"416"0,1 0-1936 0,-1-2-480 0,3-4 0 0,0-3 0 0,1 3 160 0,-1 3-160 16,0 3 160-16,0 7-160 15,3 4-832-15,-1 2-272 0,3 5-48 0,2 6-16 16,1 2-1072-16,1 5-224 0,1 4-32 0,0 2-16 0,0 4 1888 0,-2-3 384 16,0 3 80-16,-2 1 16 0,-3 4 2064 0,0 1 432 0,-3-2 80 0,-1-7 0 15,-3-8-1600-15,-1-2-336 0,0-6-64 0,-2-5-16 16,-1-6-608-16</inkml:trace>
  <inkml:trace contextRef="#ctx0" brushRef="#br1" timeOffset="28">10690 15705 43311 0,'-1'21'3840'0,"0"-10"-3072"0,-1 0-608 0,1-5-160 0,2-2 1712 15,1-4 304-15,0 0 64 0,0 0 16 16,3 3-2096-16,3-3-448 0,2 0-80 0,3-3-16 16,3-3-528-16,4-1-96 0,2 1-32 0,4-2 0 15,3 3 272 1,1 2 48-16,2-1 16 0,0 2 0 0,2 4 320 0,1-2 64 0,1 7 16 0,1-4 0 16,0 1-2272-16,-1 0-448 0</inkml:trace>
  <inkml:trace contextRef="#ctx0" brushRef="#br1" timeOffset="29">11951 14975 23039 0,'-1'2'2048'0,"-1"1"-1648"0,-1-3-400 16,2 1 0-16,1-1 4160 0,0 0 736 0,0 3 160 0,-1-3 16 15,-2 6-3920-15,-1 0-768 0,-1 6-176 0,-1 4-16 16,0 7-400-16,1 1-80 0,-1 5-16 0,2 1 0 16,2 4 304-16,1 3-160 0,-2 4 160 0,2-1-128 15,0 0 256-15,1 7 64 0,1 4 16 0,0 2 0 16,2-8-32-16,-2 2-16 0,1 7 0 0,2 1 0 0,0-6 160 16,-2-2 16-16,2-2 16 0,-3-3 0 0,0-4-80 15,1-1-16-15,-2-2 0 0,0 2 0 0,0-1-256 0,0 1 0 16,0-3 0-16,1-5 0 0,0-3-192 0,0-6-112 15,1-6-16-15,-1-4 0 0,0-3-48 0,0-7-16 16,0-4 0-16,-1-6 0 16,0-2-1216-16,-2-7-256 0</inkml:trace>
  <inkml:trace contextRef="#ctx0" brushRef="#br1" timeOffset="30">11627 14939 41471 0,'2'0'3680'0,"-1"3"-2944"16,0-3-592-16,1 0-144 0,1 1 768 0,1 1 128 0,2 2 32 16,5 0 0-16,4 4-1056 0,6 6-224 0,4 3-32 0,2 6-16 31,4 0-528-31,1 4-96 0,2 5-32 0,4 3 0 15,0 1 288-15,1 3 48 0,2 2 16 0,-1 1 0 0,-4 2 1552 0,-3 0 320 0,-3-2 64 0,-2 1 16 16,-1-2-256-16,-2 1-48 0,0-5-16 0,-2 2 0 16,1-1-400-16,-2-6-80 0,-2 2 0 0,-2-6-16 0,-3-2-432 15,-1-1 0-15,-2 1 0 0,1-2 0 16,-1 5 0-16,-2-1-176 0,-1-2 48 0,-5-3 0 0,0-1-32 0,-1-4 0 16,-5 1 0-16,0-2 0 0,-2-2 160 0,-1-1 0 15,-3-3 0-15,-2-1 128 0,-3 0 208 0,-3-2 48 16,-2-2 16-16,-3 1 0 15,-4-4-112-15,-3 1-32 0,-2-1 0 0,-2-2 0 0,-3 1-64 16,-1-2 0-16,-1 3-16 0,-2-2 0 0,-3 4-176 0,-2-1 128 16,0 2-128-16,4 0 128 0,8-2-128 0,0 2-224 15,0 0 48-15,1-2 16 16,2 2-496-16,5-6-112 0,5 0 0 0,4-4-13040 16,5 2-2592-16</inkml:trace>
  <inkml:trace contextRef="#ctx0" brushRef="#br1" timeOffset="31">13643 15078 41471 0,'1'10'3680'0,"-1"-4"-2944"0,0 0-592 0,0-5-144 15,0 4 208-15,1-1 16 0,-1 2 0 0,2 8 0 31,-1 7-672-31,-1 2-144 0,-1 4-32 0,-2 2 0 16,2-3-544-16,0 2-112 0,-1 1-32 0,2 2 0 16,0 3 544-16,2 2 128 0,-1 2 0 0,1 6 16 0,2 0 496 0,0-1 128 0,1 3 0 0,-2-3 0 15,1 2 176-15,0-7 96 0,-2-3 32 0,1-4 0 16,-1-3 912-16,-1-4 176 0,2-2 32 0,-3-3 16 0,0-5-704 0,1-4-144 16,-1-3-16-16,-1-5-16 0,2-2-400 0,-1-2-160 15,-1-5 128-15,1 1-128 0,-1-3 0 0,-2-2 0 16,2 0 0-16,-1-2 0 15,-1 0-128-15,1 0-16 0,0-2 0 0,1 1 0 16,1 3 144-16,0 0-128 0,1 5 128 0,2-3-128 0,-1 3 128 16,3-1 176-16,0 0-48 0,3 1 0 0,2-3 160 0,1 2 32 15,2-2 0-15,2 3 0 0,1-4-320 0,1 4 160 16,-2 0-160-16,4 0 128 0,4-3-128 0,3 2-224 16,2-3 48-16,0-1 16 0,2 0-192 0,-2 2-32 15,-3 0-16-15,-3 4 0 16,-2 0-544-16,-3 4-96 0,-3 1-32 0,-3 4 0 0,-2 3 1072 0,-2 4 432 0,-1 2-32 0,-1 3 0 15,-2 6 96-15,-1 0 16 16,1 4 0-16,-3 2 0 0,-2-3-144 0,0-2-32 0,-1-1 0 0,0 3 0 16,-2-3-160-16,-1 1-48 0,-2 1 0 0,1-7 0 15,-2 2-128-15,0-3 0 16,1 0 0-16,-3-1 0 0,1-5 0 0,-3 0 128 16,-3 1-128-16,-1-4 0 0,0-1 144 0,-6 1-144 0,-1-1 160 15,-2-4-160-15,2-1 0 0,2-1 0 0,-2-1 0 0,1-1 0 16,-3-4 0-16,1-1 0 0,3-3 0 0,1 2-160 31,5 0-336-31,2 0-64 0,4 0-16 0,3 0-11456 0,3-1-2288 0</inkml:trace>
  <inkml:trace contextRef="#ctx0" brushRef="#br1" timeOffset="32">14296 15816 35935 0,'2'5'3200'0,"1"-5"-2560"0,-2 0-512 0,1 0-128 0,1-3 1168 0,-1 1 224 15,5 1 32-15,2-2 16 0,5-1-1056 0,2-2-224 16,0-2-32-16,0 0-128 0,-2 2 0 0,-2-3-192 16,1 2 0-16,-2 1 0 0,-3 2-64 0,0-1 0 15,-2 1 0-15,-1 2 0 0,0 1 480 0,-1 1 96 16,-1-3 0-16,1 3 16 0,1-3 208 0,0 0 32 0,0-1 16 0,1-2 0 15,1-3-96-15,1-3-32 16,2-1 0-16,0-6 0 0,0 0-464 0,-2 0 0 16,1-1-208-16,-3 1 64 15,-1 1-480-15,-1 2-80 0,-2 0-32 0,-3 4 0 16,0 5 80-16,-4 3 16 0,-3 4 0 0,0 0 0 0,-2 4 192 0,-4 2 32 0,-3 2 16 0,-2 3 0 16,-2 1 400-16,-1 2 0 0,0 2 192 0,0 0-64 15,2-1 400-15,1 1 96 0,4 2 16 0,2-2 0 16,4 1-320-16,2-1-48 0,3 0-16 0,1 2 0 15,2-2-128-15,0 3-128 0,1-1 144 0,-1-2-144 16,1 3 0-16,0 1 0 0,0 2 0 0,-1 3 0 0,-1 3 0 0,0 1-128 16,1-1 128-16,-1 2 0 15,1-3 0-15,1-5 0 0,1 1 0 0,1-5 0 16,1-2 0-16,2-2 0 0,4-3 0 0,1-4 0 16,2-1-208-16,2-3 16 0,1-3 0 0,3-5 0 15,4 0-1344-15,1-4-256 0</inkml:trace>
  <inkml:trace contextRef="#ctx0" brushRef="#br1" timeOffset="33">15564 15613 35935 0,'0'-1'3200'0,"-1"1"-2560"0,1 0-512 0,0 0-128 15,0 0 0-15,0 0 144 0,0 0-144 0,-1 0 160 16,1 1-160-16,-1 3 0 0,0 4-160 0,-2 1 160 16,2 5-768-1,-2 1-48-15,2 4-16 0,0 0 0 0,1 3 496 0,-1 0 80 0,1 4 32 0,-2-1 0 16,2 1 1376-16,0-1 288 0,-1 0 48 0,1-3 16 16,-1-6-384-16,1-1-80 0,0-4-16 0,0 0 0 15,0 0-512-15,0-2-128 0,0-3 0 0,0-4-16 16,0 0-368-16,0-4 128 0,1-4-128 0,-1-2 0 15,0 1 0-15,0-2-288 0,0-8 48 0,1-5 16 0,1-5 224 16,0 1-144-16,1-2 144 0,0 2-128 0,1-3 128 16,0 4 0-16,-1 9 128 0,1-2-128 0,1 4 0 0,0-1 128 15,1 5-128-15,-1 4 0 0,0 4 0 0,0 2 0 16,0 2 0-16,1 4 0 0,-1 2 0 0,1 3 0 16,0 3 0-16,1 0 0 0,-1 4 0 0,-1-1 0 15,0-1-176-15,-2-2 176 0,1 1 0 0,-3-4 0 16,-1 1 0-16,0-3 0 0,-1-2 0 0,0-2 208 15,0-1-16-15,-2-2 0 0,2 0-16 0,-1 0-16 16,-1-2 0-16,1 0 0 0,-1-4-32 0,2 2 0 16,0-2 0-16,1-2 0 0,1-3 0 0,0-1-128 0,3-3 192 0,0-2-64 15,3-5 192-15,0 2 48 16,2-1 0-16,2-3 0 0,4-4-368 0,2-3 0 16,3 5 0-16,0 1 128 15,1 1-464-15,0 6-96 0,0 4-16 0,-1 6 0 0,-1 2 176 0,0 4 16 0,1 6 16 0,-3 1 0 16,0 6 240-16,-2-5 0 15,-4 0 0-15,3 4 0 0,0 1 352 0,2 3 112 0,-1-3 32 0,-1-2 0 16,0 2 48-16,-2-6 16 0,-1-1 0 0,1 1 0 16,-3-1-304-16,3 0-64 0,-2 1-16 0,-2 2 0 15,1 3-176-15,-1 4 0 0,-1 0 0 0,-1 3 0 16,0 6-208-16,-1 1-32 0,-1 5 0 0,-1-3 0 16,0-2-96-16,-3 0-32 0,0-1 0 0,0-3 0 0,-1-3 240 0,-1-6 128 15,2-4-160-15,0-3 160 16,0-6-256-16,2-4 64 0,-2-4 0 0,0-8-19440 15</inkml:trace>
  <inkml:trace contextRef="#ctx0" brushRef="#br1" timeOffset="34">16484 15640 45151 0,'0'16'4016'0,"-2"-6"-3216"15,0-4-640-15,0-4-160 0,2-2 832 0,0 5 144 16,0 1 32-16,-2 6 0 16,1 2-2144-16,-2 1-416 0,1-4-96 0,-1 0-16 15,-1-1-1472-15,2-3-288 0,-2 4-64 0,3-1-16 16,-1 3-2256-16,2-1-464 0,-2 8-96 0,4-2-16 0,-2 5 5808 0,0-1 1152 0,0 3 224 0,1-3 48 16,-1-2 1312-16,0-6 256 0,1-4 48 0,-1-4 16 15,1-4-1296-15,0-4-256 0,1-6-48 16,-2-6-16-16</inkml:trace>
  <inkml:trace contextRef="#ctx0" brushRef="#br1" timeOffset="35">16435 15284 41471 0,'4'9'3680'0,"-3"-3"-2944"0,-1-2-592 0,0-4-144 15,0 0 1248-15,0 0 224 0,1 3 32 0,2 4 16 0,0-4-1120 0,0 3-208 16,2-1-64-16,0-5 0 15,0 0-1344-15,1-2-256 0,0-2-64 0,1-1-16 0</inkml:trace>
  <inkml:trace contextRef="#ctx0" brushRef="#br1" timeOffset="36">17202 15597 43311 0,'11'9'1920'0,"-5"-6"384"0,0 0-1840 15,-2-3-464-15,0 0 0 0,-3 0 0 16,1 0-416-16,2-3-176 0,0 0-48 0,2-4 0 16,1 1-576-16,-2-2-128 0,-2 0-32 0,-3 0 0 15,-2-2 288-15,-2 1 48 0,-3 3 16 0,-1-2 0 0,-3 3 2000 0,-3 1 416 16,-2-1 80-16,-3 1 0 0,1 0-320 0,-2 2-64 16,0 2 0-16,0 0-16 0,1 3-576 0,-1 4-112 15,0 1-32-15,0 2 0 0,3 3-96 0,0 3 0 0,-2 0-16 16,1 5 0-16,-2 5-240 0,-2 2-160 0,2 1 32 0,0-4 0 15,1 4-208-15,2-1-48 0,2 0 0 0,3-2 0 16,3 0 384-16,3-5 0 0,1-5 0 0,3 0 0 16,0 5 256-16,2-1 64 0,0-7 0 0,3-1 16 15,2 1-176-15,1-7-32 0,0 0-128 0,3-3 192 16,2-3-192-16,0-3 128 0,-1-1-128 0,1 0 0 16,4-4 0-16,1-4 0 0,3-2 0 0,-2-1 0 15,0-4 0-15,-1 1-320 0,0-2 64 0,-1 1 0 16,0-4 0-16,0 2 16 0,0-3 0 0,0 0 0 15,1-4 240-15,-3 0 0 0,2 3 0 0,-1-8-144 0,-1-4 352 16,1-1 80-16,-2-10 16 0,-2 1 0 16,0-4 208-16,-3 0 64 0,1 2 0 0,-3 2 0 0,0 2-240 0,-4 3-32 15,-1 4-16-15,-2 5 0 16,-2 4-448-16,-2 6-96 0,-1 2 0 0,-2 5-16 16,-1-1-432-16,-3 5-64 0,1 2-32 0,-2 0-18416 15</inkml:trace>
  <inkml:trace contextRef="#ctx0" brushRef="#br1" timeOffset="37">17507 15607 8287 0,'0'5'368'0,"0"-1"80"0,0-1-448 15,0 0 0-15,0 0 0 0,0 0 0 0,0 1 0 0,0 4 0 16,-1 3 128-16,0 7-128 0,-2 5 3472 0,-1 4 672 0,-1-1 128 0,-1 5 16 16,-1-2 48-16,1 3 0 0,-2-6 0 0,1 5 0 15,-1 3-2832-15,0 2-560 0,2-2-112 0,1-2-32 16,1-1-432-16,1-3-96 0,3 1-16 0,0-3 0 0,2 0-256 0,-1-4 0 15,3-1 0-15,-2-3 0 16,2 2 0-16,-2-4 0 0,0-1 0 0,-1-4 0 16,-1 4 0-16,0-1 0 0,-1 1 0 0,-1-6 0 15,1 0 0-15,-1-3 0 0,0-2 0 0,1 0 0 0,0-4 0 0,-2-2 0 16,2-4 0-16,-1-2 0 0,0-2 336 0,1-3 16 16,0-6 0-16,0-4 0 0,-2-4-48 0,1-3-16 15,-1-4 0-15,0-7 0 0,-1-6-288 0,0-1 0 16,2-5 0-16,-1 6 0 15,2 5-160-15,0 4 160 0,0 4-160 0,2 2 160 0,0 0-288 0,2 1 32 16,1 5 16-16,1-2 0 0,3 6 240 0,0-3 0 0,2 6 192 0,2-4-192 16,2-1 352-16,0 1-32 15,-5 10-16-15,2-6 0 0,4-2-64 0,2-2-16 16,3 0 0-16,-1 2 0 0,0 5-352 0,-2 3-80 16,1 0-16-16,-1 7 0 15,-1 0-352-15,-1 2-64 0,-2 4 0 0,1 0-16 16,0 4 128-16,-2 2 16 0,2 4 16 0,-1 4 0 0,0 3 96 0,-1-1 16 0,0 4 0 0,-1 1 0 15,1-1 512-15,-1 4 96 16,0 0 32-16,0 1 0 0,-1-1 144 0,-1-1 48 0,-2-4 0 0,-2 0 0 16,-1-4-176-16,-2-3-16 0,-1 2-16 0,-3-4 0 15,1 0-240-15,-2-2 0 0,1 1 0 0,-3-2 0 16,-4 2 0-16,-1 1 0 0,-2 2 0 0,-3 1 0 16,-1-4-128-16,-1 4 128 0,-1-3 0 0,0 2 0 15,-2-2 0-15,3-1 0 0,-1-3 0 0,1 1 0 16,-3-3 304-16,0-2-48 0,-1 1 0 0,0-6 0 15,2 1-256-15,-2-2 128 0,1-2-128 0,0 0 0 16,-1 0-192-16,4 2-128 0,3-2-48 0,2 2 0 31,1-2-736-31,1-3-160 0,3 2-16 0,3-2-16656 0</inkml:trace>
  <inkml:trace contextRef="#ctx0" brushRef="#br1" timeOffset="38">18292 15555 24879 0,'-2'7'2208'0,"-1"-3"-1760"0,0-1-448 0,-1-3 0 0,1 0 4064 0,1-4 736 16,-2 1 128-16,-2 0 48 0,-3-1-4224 0,-4-5-752 15,-4 1-336-15,-3 0 16 16,0 2-1248-16,1 0-256 0,2 6-48 0,1 2-16 16,0 6-624-16,1 4-128 0,-1 7-32 0,0 3 0 0,0 3 3440 0,1 3 704 0,0 1 128 0,2-3 16 15,-1-1 656-15,4-2 128 0,3-2 32 0,1-3 0 16,1 0-1520-16,2-4-288 0,4 0-64 0,2-3-16 16,2 0-544-16,2-2 0 0,1-3 0 0,3 0 0 0,4-3-144 15,2 1-144-15,3-1-32 0,-1 0 0 16,2-3-64-16,2-3-32 0,-2 1 0 15,0-2 0-15,-1 0 416 0,-1-2 256 0,1 0-48 0,-3-3 0 0,1-1 208 16,-1-2 32-16,-1 0 16 0,-2 1 0 16,-6 2-80-16,2-1-32 0,-1-2 0 0,-3-2 0 15,0-1-208-15,-3 2-144 0,-3 0 192 0,-1 1-192 0,-4-4 144 16,-3-3-144-16,0 1 0 0,-1-2 144 16,-2 4 16-16,1-1 0 0,-3 3 0 0,2 2 0 0,-1 2-16 0,1 0 0 15,-2 5 0-15,4 1 0 0,-3 0-144 0,3 4 0 16,0-3 0-16,0 1 0 15,3 1-448-15,0-2-80 0,1 0-16 0,0 1-18672 16</inkml:trace>
  <inkml:trace contextRef="#ctx0" brushRef="#br1" timeOffset="39">18655 15669 40543 0,'3'13'1792'0,"0"-4"384"0,-2-3-1744 0,0 2-432 0,1-5 0 0,-2 2 0 15,1-1 0-15,-1 5-144 0,-1 7 0 0,-1 3 0 16,1 6-560-16,-1-3-128 0,-1 1 0 15,1-1-16-15,-2 0 448 0,1-1 80 0,0 2 32 0,-1-10 0 16,3-4 560-16,-2 1 112 0,1-3 32 0,-1 2 0 16,0-1-416-16,-1-4 128 0,0-4-128 0,-1-4-16624 15</inkml:trace>
  <inkml:trace contextRef="#ctx0" brushRef="#br1" timeOffset="40">18584 15278 44223 0,'5'10'1968'0,"-4"-4"400"0,-1 0-1904 16,2-3-464-16,-2-1 0 0,0-2 0 0,0 0 576 0,0 1 0 15,1 2 16-15,-1-3 0 16,1 1-1456-16,1 2-288 0,1-3-64 0,1 2-16 16,1-1-3824-16,2 2-768 0,2 0-160 0,2 2-32 0</inkml:trace>
  <inkml:trace contextRef="#ctx0" brushRef="#br1" timeOffset="41">18954 15770 35007 0,'-5'35'3120'0,"-1"-13"-2496"0,0 0-496 0,1-8-128 15,2-8 2256-15,2-3 432 0,0 0 96 0,-3 3 16 16,-2 7-2352-16,-2-1-448 0,1 1-144 0,1-6 0 31,2-5-1328-31,3-4-256 0,3-5-48 0,1-2-16 0,-1-1-512 16,3-2-96-16,1-3-32 0,1-3 0 0,1 0 3200 0,0-1 624 0,-1 3 128 0,-1-2 16 15,2 2 384-15,-2-4 64 0,0-2 0 0,0 3 16 16,-1 3-1040-16,1-1-224 0,3-1-32 0,0 0-16 16,2 2-688-16,0 0 0 0,1 1 0 0,-2 2 0 0,0 6-384 15,-1 5 0-15,-1-2 0 0,0 4 0 0,-1 4 144 0,1-1 32 16,-2 6 0-16,1 1 0 0,-1 2 208 0,1 1 0 15,-2 3 0-15,1-4-144 0,-1 4 272 0,0 0 64 16,0 3 16-16,2-3 0 0,-2 0-16 0,0 0 0 16,1 2 0-16,0 1 0 0,3 0-192 0,1 0 0 15,0 6 0-15,2-1 0 0,2 3-192 0,-1 1-128 0,1 2-16 0,1 1-16 32,-1-3-672-32,3 1-144 0,-1-1-32 0,-3-3 0 15,1-3-848-15,-3-6-160 0,-1-3-32 0,-3-4-16 16,-1-6 976-16,-1-3 192 0</inkml:trace>
  <inkml:trace contextRef="#ctx0" brushRef="#br1" timeOffset="42">19546 15233 23951 0,'4'20'2128'0,"-2"-1"-1696"0,1-4-432 0,-2-5 0 16,2 2 3792-16,-1 4 688 0,4 12 128 0,2 19 16 0,3 12-2784 0,0 6-560 15,0-4-128-15,-1-8 0 0,0-6-336 0,-3-6-64 16,-1-6-16-16,-1-6 0 0,-2-1-544 0,-2-3-192 15,-2-1 0-15,-2-3 144 16,-2-2-688-16,-2-1-144 0,-3-1-16 0,-1-2-19728 0</inkml:trace>
  <inkml:trace contextRef="#ctx0" brushRef="#br1" timeOffset="43">19430 15733 50687 0,'11'12'2240'0,"-4"-8"464"0,0-1-2160 0,1-3-544 0,1-3 0 0,-3-1 0 16,3 1 144-16,6-8-144 0,6-6 0 0,6-6 144 31,4-8-1296-31,0-1-272 0,-3-3-48 0,-1 3-16 16,-3 1 64-16,-3 5 16 0,-1 5 0 0,-2 3 0 15,-2 4 96-15,0 4 32 0,-2 4 0 0,-2 1 0 0,-1 4 1136 0,1 1 144 0,-1 0 192 0,0 4-16256 16</inkml:trace>
  <inkml:trace contextRef="#ctx0" brushRef="#br1" timeOffset="44">20388 15569 39615 0,'-6'19'1760'0,"0"-6"352"0,0-1-1680 0,1-3-432 16,1-6 0-16,2 0 0 0,-2 1 896 0,-4 2 112 16,-3 4 16-16,-5 2 0 0,-2 2-800 0,-2 1-224 15,3-2 0-15,1 2 128 16,2 1-640-16,3 0-128 0,2 0-32 0,2 2 0 15,3 1-144-15,2 0-16 0,0-3-16 0,2 0 0 0,4 0 1024 0,1 3 208 0,1-3 32 0,2-1 16 16,0-6-128-16,2 1-32 0,1-3 0 0,2-5 0 16,1-1-272-16,3-2 0 0,0-4-208 0,3-2 80 31,1-2-832-31,-2 2-176 0,0-5-16 0,4 0-16 16,7-2-1072-16,1-4-192 0,1-1-64 0,-2 3 0 15,-5 3 1648-15,-1-3 320 0,1 0 64 0,-1 1 16 0,-3-1 2240 0,-5 0 464 0,-3-1 96 0,-3 5 16 16,-4-3-256-16,-2 3-32 0,-4-2-16 0,-5 2 0 15,-4 0-992-15,-3-2-208 0,-4 3-32 0,-1 1-16 16,1 4-464-16,-8-2-96 0,-9 0 0 0,-15 0-16 16,-8 2-528-16,-7-3-96 15</inkml:trace>
  <inkml:trace contextRef="#ctx0" brushRef="#br1" timeOffset="45">21567 14935 37775 0,'-3'0'3360'0,"2"-2"-2688"15,1-2-544-15,0 2-128 0,0-1 400 0,0 0 48 16,1-5 16-16,-1 0 0 0,0-7-208 0,0-3-64 15,1-4 0-15,-1 0 0 0,-1-2 144 0,-1 2 32 0,-1 0 0 0,-2 2 0 16,-1 0-48-16,-1 5-16 0,-3-1 0 0,-4 2 0 16,-1 1-304-16,-2 3 160 0,-1 3-160 0,-5 1 128 15,-3 3-288-15,-2 3-64 16,-4 4-16-16,1 2 0 16,0 5-320-16,4 5-64 0,2 3-16 0,3 7 0 0,2 3 464 0,4 6 176 0,2 5-128 15,2-1 128-15,2 7 352 0,4 0 160 0,0 7 16 0,1 0 16 16,0 0-224-16,1 2-64 0,0 2 0 0,2-4 0 15,-2 1 0-15,2 3-16 0,-1 0 0 0,1 0 0 16,-1-3-96-16,2-3-16 0,0-4 0 0,1-6 0 16,0-3 64-16,1-6 0 0,1-1 0 0,1-2 0 15,-2-5-192-15,0-1 0 0,1-5-160 0,-2-4 160 16,-2-2-560-16,2-5-16 0,-1-2 0 0,1-1 0 31,-1-4-752-31,1 0-144 0,-1-4-48 0,1-2-15600 0</inkml:trace>
  <inkml:trace contextRef="#ctx0" brushRef="#br1" timeOffset="46">20777 15331 13823 0,'-3'22'1216'0,"1"-8"-960"15,-1-3-256-15,3-5 0 0,0-2 7712 0,3-4 1504 16,-1 0 288-16,2 0 64 0,3 0-7392 0,4 0-1488 15,5 0-304-15,5-6-48 0,3 0-576 0,2-1-112 16,5-2-32-16,1-1 0 0,3-1 240 16,2 3 144-16,5-2-192 0,1 2 192 0,0 1-384 0,3 1 16 15,-1 3 16-15,2-4 0 16,2 4-544-16,3 0-96 0,2-1-32 0,-1 1-12128 16,-2 0-2432-16</inkml:trace>
  <inkml:trace contextRef="#ctx0" brushRef="#br1" timeOffset="47">22176 15161 40543 0,'-1'6'3600'0,"1"-3"-2880"0,0 1-576 0,0-1-144 15,1-1 608-15,-1 2 96 0,3 4 0 0,-1 4 16 16,2 9-720-16,1 1-384 0,1 4 32 0,0 5 16 15,3 3 80-15,1 2 32 0,-2 5 0 0,2 2 0 16,-1-4-80-16,-2 3-16 0,3 8 0 0,-1 6 0 0,-2-2 320 0,1 0 0 16,-2-6 0-16,-1-1 0 15,-1-4 0-15,-1-3-128 0,0-6 128 0,-1-3-208 16,0-5-1456-16,-1-5-304 0</inkml:trace>
  <inkml:trace contextRef="#ctx0" brushRef="#br1" timeOffset="48">22022 15179 42383 0,'-5'6'1872'0,"0"-2"400"0,0-4-1824 0,1 0-448 0,3-3 0 0,1 2 0 16,0 1 256-16,0-2-32 0,0-4-16 0,2-1 0 15,3 0-432-15,4-2-96 16,2 3 0-16,5 2-16 0,5-1 336 0,4 2 0 16,5 2 0-16,1 2 0 0,3 2 0 0,1 2 0 0,1 3 0 0,1 1 0 15,2 3 128-15,0-2 64 0,-2 0 0 0,0 0 0 16,-2-2 16-16,-5 1 16 0,0-2 0 0,-5-1 0 16,-3 1-224-16,-2-4 0 0,-2 2 0 0,-2 0 0 15,-2 0 0-15,-5-1 0 0,-2-4 0 0,-2 2 0 16,-2-2 0-16,-3 0 0 0,-2 0 0 0,-1 0 0 0,-4 0-224 15,-1 0-32-15,-6 0-16 0,-3 2 0 16,-4 0-80-16,-5 1-16 0,-3 0 0 0,-3 1 0 0,-1 2 160 0,0 0 16 16,2 1 16-16,0 1 0 15,2 2 176-15,5-3 0 0,1 5 0 0,5-2 128 0,2-3-128 0,3 2 144 16,5-2-144-16,3 2 160 16,1-6-160-16,4 2 0 0,1-1 0 0,5-1 0 15,3 0 0-15,2-3 0 0,3 4 0 0,2-4 128 0,2 0-128 0,3 0 192 16,2 2-192-16,0 0 192 0,-1 3-64 0,3 1-128 15,2 0 192-15,-4 1-64 0,-5 2-128 0,1 1 0 16,3 2 0-16,3 4 0 0,-1 4 0 0,1 2 0 16,-1 1 0-16,-5-1-176 0,0 1 176 0,-3-3 192 15,-2 0-32-15,-3-1-16 0,-1-3 48 0,-2-2 16 16,-1 3 0-16,-4-5 0 0,0 0-16 0,-3 1-16 0,0 0 0 0,-4 0 0 16,-1 0 0-16,-1 0 0 15,-2-1 0-15,-1 0 0 0,-1 1-32 0,-1-1 0 0,-1-1 0 16,-2 4 0-16,-1-3-144 0,-1 1 0 15,-4-1 0-15,1 2 128 0,1-2-128 0,-3 0 0 16,-3 5 0-16,-3-1 128 0,1 0-128 0,-1-2 0 0,2 3 0 16,2-4-176-16,0 2 176 0,5-3 0 0,1-2 0 15,0-2 0-15,4-3-128 0,2-2 0 0,2 0 0 0,2-6 0 16,2 0-432 0,2-6-80-16,3-1 0 0,1-5-18352 0</inkml:trace>
  <inkml:trace contextRef="#ctx0" brushRef="#br1" timeOffset="49">23611 15290 42383 0,'-2'-6'1872'0,"1"-1"400"0,0-2-1824 0,0 0-448 0,1 3 0 0,0 1 0 0,-1-1-192 0,-2-5-144 0,-2-6-32 0,-1-6 0 32,-4-7-32-32,-2 1-16 0,-2 4 0 0,-1 6 0 15,-1 2-288-15,-1 9-64 0,0 2-16 0,-3 8 0 0,-1 2 784 0,-2 4 272 16,5 2 0-16,-2 6 0 0,-3 4 400 0,-1 5 80 0,1 6 16 15,0-3 0-15,4 2-192 0,-1 1-48 0,4-3 0 0,1 1 0 16,1 2-128-16,3 1-16 16,1 0-16-16,3 3 0 0,1 3-240 0,2 3-128 15,3 2 128-15,1 2-128 0,2-1 0 0,4 1 144 0,3-1-144 16,3-3 0-16,4 0 576 0,4-4 16 0,3-1 0 0,1-4 0 16,1 1 48-16,6-3 16 0,5 1 0 0,2 0 0 15,0-3-400-15,0-6-64 0,-3-2-32 0,-1-1 0 16,-3-3-160-16,-3-6-272 0,-2 0 64 0,-2-4 16 15,-2-1-768-15,-4-5-128 0,0 0-48 0,-5-5-19280 16</inkml:trace>
  <inkml:trace contextRef="#ctx0" brushRef="#br1" timeOffset="50">7691 12623 3679 0,'-3'-7'320'0,"-1"0"-320"0,1 1 0 16,2 0 0-16,0 4 2288 0,0-2 384 15,0 0 80-15,-1-2 0 0,-1-4-1104 0,-1-2-240 0,-1-1-32 0,0-3-16 16,0 4-688-16,1 2-144 0,1 1-16 0,0-1-16 16,2 4-112-16,-2-1-32 0,2 1 0 0,-1-1 0 15,-2 5-1568 1,0-2-304-16,1 2-64 0,-4-1-16 16,2 2 240-16,0 1 32 0,-1-2 16 0,1 2 0 0,0 0 1552 0,0 0 304 0,1 0 64 0,-3 0 16 15,0 0 1328-15,1 0 272 0,0 2 48 0,-1-2 16 16,1 4-496-16,1-2-112 0,0 2-16 0,-1 2 0 15,0 0-816-15,1 1-160 0,-1-1-48 0,0 1 0 16,1 2-512-16,0-3-128 0,0 1 0 0,1 2 0 0,0 0-176 0,1 1-64 16,0 0-16-16,-1 2 0 0,3 0 256 0,0 1 160 15,1 0-32-15,0 0 0 0,0-1 432 0,1 2 80 16,-1 0 0-16,0-1 16 0,1 0-240 0,-1 0-48 16,2-1-16-16,-4 0 0 0,2-2-352 0,2 3 0 15,-2-6 0-15,2 2 0 16,-1-3-960-16,2-2-96 15,1-2-32-15,-1-2 0 0,2 0 704 0,3-2 128 0,0-1 16 0,5 0 16 0,-1-4 832 0,2 0 160 16,2 1 48-16,0-5 0 0,0 1 448 0,1 0 80 16,1 0 32-16,-2-2 0 0,0 2-512 0,0 0-96 15,-1-3-32-15,-2 1 0 0,-2 2-464 0,-2 1-80 16,-2 1-32-16,-2 0 0 0,-3 0-416 0,-2 2-96 16,-3-1-16-16,-4 2 0 15,-3 0-416-15,-3 2-96 0,-1 0-16 0,-5 2 0 0,0 1 512 0,-2 0 112 0,2 4 16 0,-1-2 0 16,1 4 256-16,1-2 144 0,0 2-16 0,4 1 0 15,0-1 448-15,2 0 96 0,-2 4 16 0,4-3 0 16,0 4-288-16,4-4-48 0,2 2-16 16,3-1 0-16,1 0-336 0,3-1 0 0,2 3 0 0,0-4-128 31,2 1-480-31,0 2-96 0,2-1 0 0,-2-1-16 0,2 3-128 16,-1-4-32-16,-1 4 0 0,-2-4 0 0,1 0 416 0,-2-2 80 0,1 2 0 0,-3-4 16 15,2 2 368-15,-2-1 208 0,1-2-16 0,-2-1-16 0,2 0 800 16,-1-1 176-16,1 1 16 0,-1-5 16 15,2 1-96-15,-2-2 0 0,2-3-16 0,0 2 0 16,-1-3-544-16,0-1-96 0,-1 1-32 0,-1 0 0 16,2 1-400-16,-3 2 0 0,0-3 0 0,0 1 0 15,-1 2-192-15,-1-2-128 0,0 3-32 0,-2 0 0 16,1 2 16-16,-2-2 0 0,0 2 0 0,-1 2 0 0,-2-2 176 16,2 1 160-16,-3 1-208 0,2 1 80 0,1 1 128 0,-2-4 0 15,2 3 0-15,1-3 128 0,1 0 0 0,1 1 16 16,-1-2 0-16,2-1 0 0,0-1 96 0,0 0 16 15,-2-2 0-15,2 2-11872 16,-2-3-2368-16</inkml:trace>
  <inkml:trace contextRef="#ctx0" brushRef="#br1" timeOffset="51">7694 8854 4607 0,'0'0'400'0,"0"-3"-400"0,0 2 0 16,0 1 0-16,0 0 848 0,-1-2 96 0,-1-2 16 0,0-2 0 15,-2-3 288-15,0-1 64 0,1-2 16 0,-1 2 0 16,0 0 32-16,1 0 16 16,-1 4 0-16,1 1 0 0,1 4-288 0,1-2-48 0,-1 6-16 0,2 1 0 15,0-1-192-15,2 6-64 0,-1 1 0 0,0 2 0 16,3 4-192-16,-2 0-64 0,1 0 0 0,1 0 0 16,-2 2 0-16,1 2 0 0,-1 2 0 0,2 6 0 15,-2 3 64-15,2 1 0 0,0 3 0 0,-2-7 0 16,2-2 96-16,-2 2 32 0,2 4 0 0,-2-4 0 15,0 3-240-15,-1 1-32 0,0-2-16 0,-1 1 0 16,0-5 64-16,0 1 16 0,-1-4 0 0,1 6 0 16,0 2-128-16,-1 0-32 0,1 1 0 0,0 3 0 15,0 5 0-15,1-1 0 0,-1 1 0 0,-1-1 0 16,1-1 16-16,0-1 0 0,-2-2 0 0,2 0 0 16,0-3-64-16,0 0-16 0,0 1 0 0,0-1 0 15,-1-3-272-15,1-1 0 0,-1 4 0 0,1-1 0 16,-1 1 192-16,-1-1-192 0,1-1 192 0,0 1-192 0,0 0 192 15,-2 1-64-15,2-4 0 0,-1 1-128 16,0-1 208-16,0-2-64 0,1 2-16 0,-2-5 0 16,1 4-128-16,0-1 0 0,1-1 144 0,0 1-144 15,1-1 0-15,-1 1 0 0,1 2 0 0,0 3 128 0,-1-3-128 0,-1 5 0 16,0-3 0-16,-1 3 0 0,1-5 0 0,-2 3 0 16,2-3 0-16,-1 1 0 0,1-3 0 0,-2-1 0 0,3 1 0 0,0 2 0 15,-1-2 0-15,2 1 144 16,-1-5-144-16,1 4 0 0,1 3 192 0,-1 2-192 15,2 1 192-15,-2-1-192 0,0-2 192 0,0 0-192 16,0-2 192-16,0 2-192 0,-2-3 192 0,2-2-192 0,-1 2 192 16,0-1-192-16,0-3 128 0,-2-6-128 0,2-2 0 0,0 1 0 15,-2 1 0-15,-1-1 0 0,2-2 0 0,-2 2 0 16,2-4 0-16,-2 2 0 16,0-1 0-16,2 0 0 0,-1 2 128 0,1-2-128 0,-1 1 0 0,2 1 0 15,0 0 0-15,0 1 128 0,1 1-128 16,1-2 0-16,1 2 176 0,1 1-176 0,1-1 160 0,-1 0-160 15,1-2 0-15,0 3 0 0,0 0 0 0,-1 2 0 16,1-4 0-16,-2-2 0 0,1 0 0 0,-2-1 0 16,2-2 0-16,-3 2 0 0,1-2 0 0,-2-1 0 15,1-2 0-15,-2 0 0 0,1-1 0 0,-1-4 0 16,-1 4 0-16,2-2 0 0,0-1 0 0,-2 0 0 16,2 1 0-16,-1 2 128 0,0 3-128 0,-1 1 0 0,0 2 0 0,1 0 0 15,-1 4 0-15,1 1 0 0,2 1 0 0,-2 2 128 16,1 2-128-16,1-3 0 15,0 0 0-15,0 0 0 0,0-3 0 0,0 0 0 16,1-1 0-16,-1-3 0 0,0 1 0 0,0-3 0 16,-1 0 0-16,1-4 0 0,-1 1 128 0,0-1-128 0,-1-1 0 15,0 1 0-15,1-2 0 0,-2-1 0 0,1-2 0 16,-1 1 0-16,2 2 0 0,-1-1 0 0,0-2 0 0,0 4 0 16,1 1 0-16,1-2 0 0,-2-2 0 0,2 3 0 15,0 0 0-15,0 1 0 0,2 0 0 0,-1 1 0 16,-1 0 0-16,1 2 0 0,0-3 0 0,1 0 0 15,-2 1 0-15,0 0 0 0,0-5 0 0,-2 2 0 16,2-2 0-16,-1-1 0 0,1 2 0 0,-1-3 0 0,1 2 0 0,-1-2 0 16,-1 0 0-16,1 0 0 0,0 0 0 15,0 0 0-15,0 2 0 0,-1 0 0 16,2-2 0-16,0 0 0 0,0 0 0 0,0 0 0 0,0 0 0 16,0 0 0-16,-1 19 0 0,1-16 0 0,1 0 0 15,1 1 0-15,-1-3 0 0,-1 1 0 0,1 1 0 0,-1-3 0 16,0 0 0-16,0 0 0 0,0 1 0 0,-1-1 0 15,1 0 0-15,0 0 0 0,0 0 0 0,0 0 0 16,0 0 0-16,0 0 0 0,0 0 0 0,0 0 0 16,0 0 0-16,-13-16 0 0,11 12 0 0,1 0 0 15,-2 2 0-15,0-2 0 0,0-1 0 0,-1 2 0 16,1-1 0-16,-1 0 0 0,0 2 0 0,-1-2 0 0,2 2 0 0,-2-1 0 16,1 2 0-16,-1-2 0 15,0 1 0-15,-2 1 0 0,0-3 0 0,1 1 0 16,-1 1 0-16,1 1 0 0,-1 1 0 0,0 0 0 15,0 0 0-15,-1 0 0 0,2 3 0 0,0 0 0 16,0 1 0-16,1 2 0 0,1 1 0 0,0 4 0 16,2 3 0-16,1 1 0 0,1 1 0 0,2 4 0 0,0 4 0 15,2 1 0-15,2 2 0 0,-1 1 0 0,2-4 0 0,-1-1 0 16,1-1 0-16,1-2 0 0,-1-2 0 0,2-2 0 16,-1-3 0-16,1-3 0 0,1-2 0 0,-2-2 0 15,2-2 0-15,0-1 0 0,-1-6 0 0,1 1 0 0,0-2 0 0,1-2 0 16,0-3 0-16,-1-1 0 0,0-2 0 0,-2-2 0 15,1-2 0-15,-2 1 0 0,0 2 0 0,-2-6 0 16,0 3 0-16,-3-3 0 0,-1 3 0 0,-1 0 0 16,-1 0 0-16,-1-1 0 15,-2 1 0-15,-1 2 0 0,-1 2 0 0,-2 0 0 16,-2 2 0-16,0 0 0 0,-2 0 0 0,0 4 0 16,-2-1 0-16,3 1 0 0,-1 4 0 0,1 2 0 0,-2 0 0 15,0 2 0-15,0 2 0 0,1 0 0 0,2 2 0 16,0 3 0-16,0-2 0 0,3 4 0 0,1 3 0 0,1 1 0 15,3 1 0-15,1-3 0 0,1 2 0 0,1-3 0 16,3 5 0-16,0-4 0 0,1 2 0 0,1-3 0 16,0-1 0-16,0-2 0 0,2 0 0 0,-2-6 0 15,0 1 0-15,2-1 0 0,-2-3 0 0,0-3 0 16,1 1 0-16,-1-2 0 0,-1 0 0 0,3-2 0 16,-2 0 0-16,3-3 0 0,-2-1 0 0,2-2 0 0,-2 1 0 0,-1-1 0 15,1-1 0-15,-3 1 0 16,1-2 0-16,-1 2 0 0,-3-1 0 0,-1 1 0 15,-1 3 0-15,-3 2 0 0,1 1 0 0,-3 0 0 16,-1 2 0-16,-1 1 0 0,-2 0 0 0,-3 3 0 0,1 0 0 16,-2 1 0-16,1 4 0 0,1-1 0 0,2 2 0 15,0 0 0-15,0 4 0 0,0-1 0 0,4 4 0 0,1 2 0 16,1 2 0-16,4 1 0 0,1 1 0 0,3 0 0 16,1-2 0-16,2 1 0 0,2-1 0 0,1-2 0 15,0-2 0-15,0-2 0 0,0-1 0 0,-2-2 0 16,1-2 0-16,-2-1 0 0,1-5 0 0,-2 0 0 15,1 0 0-15,0-6 0 0,-2 0 0 0,1-4 0 16,-3-5 0-16,0-4 0 0,-1-4-384 0,0-8 0 16,-1-12-16-16,-1-8-18800 0</inkml:trace>
  <inkml:trace contextRef="#ctx0" brushRef="#br1" timeOffset="52">7714 8649 7359 0,'-13'2'656'0,"7"-2"-528"0,1-2-128 0,1 2 0 0,2 0 816 0,1 0 128 15,-2-3 16-15,0-1 16 0,-2-2-720 0,-2-4-128 16,1-2-128-16,0-2 144 0,1-2-144 0,3 1 0 16,-1 6 0-16,3-1 0 0,-1 1 688 0,1-1 144 15,0 4 48-15,0 2 0 0,1 2 912 0,-1 2 176 16,0 0 32-16,0 6 16 0,-1 1 48 0,1 6 16 16,-1 2 0-16,-2 1 0 0,1 6-288 0,-1 3-48 0,1 1-16 15,-1-2 0-15,0 5-704 0,-1-3-160 0,0 2-32 16,-1 1 0-16,3-5-336 0,-2 1-80 0,0-3-16 0,-1 2 0 15,3 3-272-15,-2-5-128 0,3-8 0 16,0-2 128-16,1 3-128 0,0-5 0 0,1 0 0 0,0-1 0 16,0-5 0-16,1 1 0 0,0-3 0 0,1-2 0 15,-1-2 0-15,1 2 0 0,-1-3 0 0,0 0 0 16,1-3 0-16,-1 0 0 0,0-4 0 0,-1 0 0 16,0-2 0-16,0-3 0 0,2-1 0 0,-3-3 0 15,1 2 0-15,-1-2 0 0,0 1 0 0,-1 2 128 16,1 0-128-16,-1 3 0 0,-1 1 0 0,1 3 0 15,-1 2 0-15,-1 3 0 0,1 2 0 0,-3 2 0 16,-1 0 0-16,1 2 0 0,-2 3 0 0,0 1 0 0,-2 3 0 0,2 0 0 16,0 1 128-16,-1-1-128 0,2 0 128 0,-1 1 0 15,2 0 0-15,0-1 0 0,0-2 16 0,2-1 0 16,2 0 0-16,1-2 0 0,1 1-144 0,2-1 0 16,2-1 0-16,1 0 128 0,1-3-128 0,2 0 0 0,0 0 0 15,0-3 0-15,1 0 0 0,0-1 0 16,1-2 0-16,0 0 0 0,-1-1 0 0,-1 1 0 15,0 0 0-15,-2-3 0 0,-1 2 0 0,-1-3 0 16,-1 1 0-16,-2 0 0 0,0-4 0 0,-4 1 0 16,1-2 0-16,-1-1 0 0,-3-1 0 0,0 0 0 0,0 4 160 15,-1-1-160-15,2 4 0 0,-1-1 0 16,0 4 0-16,1-1 0 0,2 1 0 0,-1 2 0 0,1 4 0 0,2-2 0 16,1 4-400-16</inkml:trace>
  <inkml:trace contextRef="#ctx0" brushRef="#br1" timeOffset="53">10356 8032 10127 0,'-2'3'896'0,"0"0"-704"0,0 0-192 0,1 0 0 15,-1-2 896-15,1 2 128 0,0-1 48 0,-3 2 0 16,-1 2-816-16,-2 1-256 0,-1 6 128 0,-1-3-128 16,0 1 1648-16,-1 0 272 0,1 0 48 0,1 0 16 0,-2 4 336 0,-3-1 80 15,0 0 16-15,-3 9 0 16,-4 5-160-16,-3 3-16 0,-5 4-16 0,-4-3 0 15,-2 2-976-15,-2 1-192 0,1-3-32 0,4-1-16 16,5-5-592-16,-8 9-112 0,-16 12-32 0,-14 16 0 16,-9 10-272-16,-3 2 0 0,2 2 0 0,19-20 0 15,13-16-240-15,-5 6-48 0,-15 16-16 0,-15 17 0 16,-6 11 48-16,3 1 0 0,6-9 0 0,8-4 0 0,6-5 256 16,1-1 0-16,5 4 0 0,3-5 0 0,10-16 240 0,-1 5-48 15,-6 2-16-15,-2 1 0 0,4 2-32 0,1-7 0 0,1-1 0 16,5-7 0-16,4-6-16 0,5-12 0 0,5-7 0 15,2-4 0-15,-1-2-128 0,4-3 0 16,4-3 0-16,0-4 128 0,1-2-128 0,2 0 0 16,2-3 0-16,1-1 0 0,2-2 224 0,2-2-32 15,1-2-16-15,1-2 0 0,3 1-48 0,1 0 0 16,1-4 0-16,2 1 0 0,-1 3-128 0,1-4 0 0,1 2 0 0,-1 2 0 16,1-1 0-16,0 0 0 15,-2-1 0-15,2 2 0 0,-2 0 0 0,0 2 0 16,-1 1 0-16,-1-2 0 0,0 2 0 0,0-4 0 0,-1 4 0 0,1-4 0 15,-2 4 0-15,1-2 0 0,0 2 0 0,0-3 0 16,1 2 0-16,-2-2 0 0,0 1 0 0,-1 2 0 16,3-1 0-16,0-2 0 0,0 0 0 15,0 0 0-15,2 1 0 0,-1-2 0 0,0 3 0 0,0-4 0 16,2 1 0-16,-2 0 0 0,-1-1 0 0,1 2 0 16,-1-1 0-16,0-2 0 0,-1 0 0 0,-3-1 0 15,2 1 0-15,-3-1 0 0,0 1 0 0,0-3 0 16,0 0 0-16,-1-2 0 0,0-5 0 0,0 1 0 15,1-5 0-15,0 2 0 0,0-1 0 0,1 1 0 0,0-1 0 16,3 6 0-16,1 4 0 0,1 5 0 16,1 1 0-16,-1 3 0 0,-1 1 0 0,1 4 0 0,-1 1 0 0,0 4 0 15,-1 3 0-15,0 6 0 0,-2 2 0 16,1 1 0-16,-2 2 0 0,-1 0 0 0,1-1 0 0,1-2 0 16,-1-5 0-16,0 1 0 15,-1 0 0-15,2 0 0 0,0-1 0 0,2-6 0 0,0-1 0 16,-1 0 0-16,1 1 0 0,0 2 0 0,1 4 0 0,1 9 0 15,2 5 0-15,-1 3 0 0,-1-3 0 0,2 1 0 16,0 3 0-16,2-1 0 0,-1-3 0 0,1-1 0 16,2-7 0-16,1-3 0 0,1-3 0 0,0-4 0 15,1-4 0-15,1-3 0 0,1-2 0 0,0-6 0 0,2 0 0 0,0-7 0 16,2-1 0-16,2-5 0 16,0-4 0-16,2-2-19360 0</inkml:trace>
  <inkml:trace contextRef="#ctx0" brushRef="#br1" timeOffset="54">10768 7074 29695 0,'-10'13'2016'16,"10"-10"-608"0,0 0-112-16,1-1 704 0,-1 0 144 0,0 3 32 0,0 4 0 15,-3 9-1232-15,-2 9-240 0,0 9-64 0,2 5 0 16,-1-1-304-16,1 4-64 0,0-5-16 0,1 2 0 16,1 0-16-16,-3 0-16 0,3-7 0 0,-3 2 0 0,-1 5-48 0,-1 0-16 15,0 2 0-15,1-2 0 0,-3 1-160 0,1-5 0 16,2-5 0-16,0-3 0 15,2-11 0-15,2-2 0 0,1-6 0 0,1-7-176 16,3-2-528-16,0-9-96 0</inkml:trace>
  <inkml:trace contextRef="#ctx0" brushRef="#br1" timeOffset="55">10810 6888 6447 0,'-1'2'576'0,"-1"2"-576"0,1-2 0 0,0 2 0 16,1 0 4400-16,0-1 768 0,-1 2 144 0,0 5 48 16,-2 3-1264-16,1 9-256 0,-1 3-64 0,2 3 0 15,2 1-2224-15,3 3-448 0,2 0-80 0,3 2-32 16,3-1-512-16,3 0-96 0,3-1-32 0,5 0 0 15,0-1-208-15,3-2-144 0,1-6 192 0,-1-2-192 16,-2-2 160-16,2-1-160 0,3 5 128 0,1-4-128 16,-1 4 0-16,-7-5 0 0,-5-2 0 0,-2 0 0 15,0 3 128-15,-2 3-128 0,-1 0 0 0,-4-3 128 0,-2-7-128 0,-3 4 0 16,-2 7-160-16,-3-1 160 16,-2-2-816-16,-2-8-64 0,0-6-16 15,-4 3-18048-15</inkml:trace>
  <inkml:trace contextRef="#ctx0" brushRef="#br1" timeOffset="56">10730 7539 23039 0,'-10'5'1024'0,"6"-5"192"0,1 2-960 0,2-2-256 0,1 0 0 0,1 0 0 16,2-2 2064-16,1 2 368 0,2-2 80 0,5-1 16 15,5 2 0-15,4-1 0 16,1-1 0-16,2 2 0 0,7-4-1552 0,2 1-304 15,4 1-64-15,0-4-16 0,0 4-304 0,-3-4-64 16,2 1-16-16,-6-2 0 0,-1 0-208 0,-6 0 0 16,-5-1 0-16,-1 2-19584 0</inkml:trace>
  <inkml:trace contextRef="#ctx0" brushRef="#br1" timeOffset="57">11350 6748 28559 0,'-1'4'2544'0,"0"-4"-2032"0,1 0-512 0,0 0 0 16,0 2 448-16,0-2 0 0,1 4 0 0,0 2 0 15,4 4 1728-15,4 2 352 0,2 2 64 0,3 4 16 16,2 10-1488-16,1-2-288 0,2 2-64 0,-1 0-16 16,-2 1-208-16,3 1-32 0,1 7-16 0,2 1 0 15,0 2-128-15,-2-1-32 0,0 1 0 0,-2-7 0 16,-2-6-208-16,-2 8-128 0,-2 11 128 0,-2-7-128 16,-2-10 0-16,-2 0 0 0,1 9 0 0,1-8 0 15,-1-4-240-15,-2-10-64 0,0-1-16 0,1-1 0 16,0 1-1216-16,0-5-256 0</inkml:trace>
  <inkml:trace contextRef="#ctx0" brushRef="#br1" timeOffset="58">11219 6776 28559 0,'-1'0'2544'0,"0"-2"-2032"0,1-2-512 0,0 4 0 0,0 0 1392 0,0 0 176 0,0-5 32 0,0 0 16 16,0-3 240-16,1-2 32 0,0 4 16 0,3-4 0 15,1 3-976-15,2-1-192 0,3 2-32 0,1 2-16 0,4 0-240 0,4 2-64 16,3-2 0-16,5 4 0 0,2 0-256 0,3 0-128 15,4 0 0-15,3 1 128 0,4 2-128 0,1-1 0 16,0 2 0-16,-3 2 0 0,0 2 128 0,-3 0-128 0,1 2 128 16,-4 5-128-16,1 1 0 0,-2 4 0 0,-6 2 0 0,-3 3 0 31,-3 6 0-31,-5 1 0 0,-4-1 0 0,-3-5 0 0,-3-4 0 0,-2 6 0 16,0 10 0-16,-3 0 128 0,1 0 96 0,1-1 16 15,-3 2 0-15,-1-5 0 0,1 1-240 0,-2-7 0 16,-2 1 0-16,1-7 0 0,-3 0 128 0,0-4 0 0,-2 0-128 15,-2 1 192-15,0-7 320 0,-2 4 48 16,-5-1 16-16,-6 5 0 0,-4-2 0 0,-3-2 16 0,8-2 0 0,-3-2 0 16,-8 3-304-16,-7-2-64 0,-3-2-16 0,-5-3 0 15,-1-1-208-15,12-7 0 0,8-4 0 16,-8-2 0-16</inkml:trace>
  <inkml:trace contextRef="#ctx0" brushRef="#br1" timeOffset="59">21794 5025 17503 0,'-1'-3'1552'0,"0"-2"-1232"0,1 3-320 0,0 2 0 15,0 0 1664-15,0-2 256 0,0 0 64 0,0-2 16 16,0 0 576-16,-1-2 112 0,1 0 32 0,-2 2 0 16,2 2-1376-16,-1-1-288 0,1 2-48 0,0 1-16 15,-1 0-480-15,1 0-80 0,0 0-32 0,0 1 0 16,1 4-96-16,0-4-32 0,1 4 0 0,0 1 0 0,0 2-96 15,1 0-32-15,1 2 0 0,-1 3 0 16,2 3-16-16,0 2-128 0,0 5 192 0,0-1-64 0,1 4 32 16,-1 5 0-16,-1 1 0 15,0 3 0-15,-2 2 208 0,-1-4 32 0,1 0 16 0,-4 2 0 0,1 5-96 16,-3 5 0-16,1 6-16 0,-1 3 0 0,0 3-128 0,-1-3-32 16,2 2 0-16,-2-5 0 0,2-6-144 0,-2-1 0 15,3-1 0-15,-2-1 0 0,-1-1 0 0,1 0 0 16,0-6 0-16,-3-1 0 0,2-2 0 0,-1-1 0 15,1-2 0-15,-2-2 0 0,1 0-320 16,-1-4 48-16,3-1 16 0,0-6 0 16,1-4-528-16,2-3-112 0,2-2 0 0,3-4-17760 15</inkml:trace>
  <inkml:trace contextRef="#ctx0" brushRef="#br1" timeOffset="60">21713 4936 11055 0,'-7'-6'976'0,"2"1"-784"0,3 4-192 0,1-2 0 0,0 3 1504 0,-1-2 256 15,-1 1 48-15,-5-5 16 0,0-1 1280 0,-4 1 256 16,2 0 48-16,-1 0 16 0,3 5-1120 0,0-2-240 0,2 1-32 0,2 2-16 16,2 2-880-16,1-2-176 15,3 0-48-15,3 3 0 0,3 0-512 0,3-3-96 16,3 4-32-16,6-1 0 0,4-2-80 0,4 1 0 0,1-2-16 0,3 0 0 15,2 0-176-15,4 0 0 0,4 3 0 16,0-3 128-16,2 3-128 0,-1 4 0 16,2 2 0-16,-4 0 0 0,-3 5 0 0,-5 1 0 0,-3-3 0 0,-4 4 0 15,-4 0 0-15,-3 3 0 0,-2-2 0 16,-3 2 0-16,-3 2 0 0,-4-2 0 0,-3 4 0 0,-3-1 0 16,-4-1 0-16,-5 1 0 0,0-2 0 0,-7 0 0 0,-1-2 0 15,-4 1 0-15,-2-1 0 0,-2-2 0 16,-2-2 0-16,0-2 0 0,-2 0 0 0,0-3 0 15,1-1 0-15,1-2 128 0,-1 0-128 0,1 0 0 16,0 1 0-16,3-4 0 0,0 2 0 0,5 0 0 16,3 0 0-16,3-1 0 0,2 2 0 0,4-2 0 15,2 2 0-15,1-1 0 0,5 0 0 0,0 1 0 0,3 0 0 0,1-1 0 16,4 1 0-16,1 2 0 0,4-5 0 0,1 2 0 16,3 2 0-16,1-4 0 0,2 3 0 0,0 1 0 15,3-1 0-15,-1 0 0 0,1 1 0 0,-1 0 0 16,-1 1 128-16,-1 0-128 0,-1 0 0 0,1 0 0 15,-1 0 0-15,0 2 0 0,-4-1 0 0,1 1 0 16,0 2 0-16,-2 1 0 0,0 0 0 16,-3 2 0-16,0 1 0 0,-2 0 0 0,-1 3 0 15,-4-2 0-15,-1 2 0 0,-1 2 0 0,-2-2 0 16,-2 1 0-16,0 1 0 0,0-5 0 0,-1 3 176 0,0-3-48 16,-1 0-128-16,0 3 192 0,0-3-48 0,-1 0-16 15,1 0 0-15,-1 0 0 0,-1 1-128 0,1-1 0 16,0 3 0-16,0 1 0 0,0-1 0 0,2 4 0 0,-2 1 0 0,2 1 128 15,-1 0 0-15,-1-3-128 0,-1 0 192 0,2-4-64 16,-3-1 112-16,0-1 16 16,-1-2 0-16,0-3 0 0,-2 2-32 0,1-6 0 0,-1 0 0 0,-1-2 0 15,0 1-16-15,-2-2 0 0,0-4 0 0,-3 0 0 16,-2-4-208-16,-3-1 0 0,-3-1 0 0,-5-1 0 16,-4-2 0-16,-5-1 0 0,-6 3 0 0,-5-6 0 15,4 3 0-15,-4 2 0 0,-1-5 0 0,1 3 0 31,2 4-368-31,3 0-112 0,5 4-32 0,4 0 0 0,3 2-128 0,3 2-16 16,3 0-16-16,7-2-12128 0,3 0-2416 0</inkml:trace>
  <inkml:trace contextRef="#ctx0" brushRef="#br1" timeOffset="61">22940 5045 17503 0,'-1'0'1552'0,"1"0"-1232"0,0 0-320 0,0 0 0 0,1 0 2240 0,-1 0 384 16,2 0 64-16,0 3 32 0,1-3 240 0,0 3 48 0,2 2 16 0,2 5 0 16,-1 3-1712-16,1 4-352 0,3 4-64 0,0 5 0 15,0 2-624-15,0 4-112 0,0 6-32 0,-2-1 0 16,0 1-128-16,-2-2 0 0,-1 3 0 0,0 3 128 16,0 5-128-16,-3 5 0 0,-1 4 0 0,-1 1 0 15,-2 1 0-15,1-6 0 0,-2-6 0 0,2-3 0 16,0-8 0-16,-1-1 0 0,1-4 0 0,1-2 0 15,0 0 0-15,1-2 0 0,-1-2 0 0,0-1 0 16,2 0 0-16,-2-2 0 0,0-5 0 0,0-2 0 16,0-3 0-16,0-5 0 0,0-2 0 0,0-4-12464 15,-2-3-2416-15</inkml:trace>
  <inkml:trace contextRef="#ctx0" brushRef="#br1" timeOffset="62">22813 4940 29487 0,'-1'-21'1296'0,"0"7"288"0,2 2-1264 16,0 5-320-16,0 2 0 0,1 3 0 0,-1-3 864 0,3 2 112 15,-1-7 32-15,5 0 0 0,-1-2 272 0,3 3 64 0,1 5 16 0,0 1 0 16,2 6-688-16,1 3-144 0,4 2-16 0,-1 3-16 15,3 3-224-15,1 2-32 0,1 2-16 0,2 4 0 16,2 3-80-16,1 1-16 0,2 5 0 0,-1 1 0 16,-2 3-128-16,0-4 0 0,-3 1 0 0,1-1 0 15,-2 1 0-15,0-4 0 16,-1 1 128-16,1-1-128 0,-1-3 0 0,-1 1 0 0,-1-1 0 16,-2-3 128-16,-1 0 16 0,-1 4 0 0,0-1 0 0,-2 5 0 15,0 3-16-15,-2 2 0 0,-1 1 0 0,-2 2 0 16,0-1 16-16,-4 0 0 0,-1-5 0 0,-1 0 0 15,-1-1-16-15,-2-2 0 0,1-6 0 0,-2 1 0 16,0-1-128-16,-2 2 0 0,0-3 0 0,1 0 0 16,-3-2 0-16,-1 1 0 0,0-2 0 0,0-2 0 15,-3 0 240-15,-3 1 16 0,1-3 0 0,-3-3 0 16,-1-2-48-16,-3-1 0 0,-2 0 0 0,-1-2 0 0,-1-4-32 16,-3 1-16-16,0-2 0 0,-3-2 0 0,5 2-160 0,-2-2 0 15,-4-2-160-15,0 0 160 16,1 1-528-16,0-2-16 0,3 0 0 0,1 0 0 15,3 1-496-15,4 2-112 0,2-2 0 0,3 2-16912 16</inkml:trace>
  <inkml:trace contextRef="#ctx0" brushRef="#br1" timeOffset="63">23941 5579 35007 0,'-10'-3'1552'0,"3"-1"320"0,2-2-1488 0,2 3-384 0,3 1 0 0,0 1 0 0,3-3 160 0,-2 1-32 0,1-5-128 0,2-2 192 16,1 0 656-16,1-2 128 0,2-1 32 0,-1 3 0 16,2 4-592-16,1-3-112 0,2 2-32 0,0 3 0 15,3-2-112-15,2 4-32 0,3-2 0 0,1 0 0 0,4 2-128 0,2-1 0 16,3 2 144-16,1-4-144 16,1 4 0-16,1-4 128 0,2 1-128 0,0 1 0 15,-1-4 0-15,3 1 0 0,2-2 0 0,0 1 0 0,2 0 0 0,0 1 128 16,-2 0-128-16,-3 2 128 15,-1 1-544-15,-7 0-96 0,-2 0-32 16,-5 2-17120-16</inkml:trace>
  <inkml:trace contextRef="#ctx0" brushRef="#br1" timeOffset="64">24168 5720 35935 0,'0'0'3200'0,"0"0"-2560"16,2 0-512-16,-2 2-128 0,0 0 1040 0,0-2 192 0,0 3 48 16,0 0 0-16,0 1-256 0,0 2-64 0,-2 3 0 0,1-4 0 15,1 3-512-15,0-1-128 0,1-1 0 0,2-4-16 16,-1 2-304-16,3 0 0 0,1-2 0 0,4-1 0 15,1 2 0-15,3-6-192 0,1 2 48 0,2-3 16 16,2 2-224-16,1-2-32 0,6 2-16 0,0-2 0 16,2 2-112-16,3-2 0 0,2-1-16 0,1 1 0 31,0 0-944-31,2 1-192 0,2-2-48 0,1-1-14912 0</inkml:trace>
  <inkml:trace contextRef="#ctx0" brushRef="#br1" timeOffset="65">25327 4975 21183 0,'-5'0'1888'0,"0"3"-1504"0,1 0-384 0,3 1 0 0,0-4 2880 0,0 2 496 16,-3 2 96-16,-2 3 32 0,-3 4-1120 0,1 2-208 15,0 0-64-15,3 2 0 0,3-1-1344 0,-1 2-288 16,4 2-48-16,1 1-16 0,1-1-288 0,1 5-128 15,2 0 0-15,0 4 128 0,3 6-128 0,-1-3 0 16,0 6 0-16,1 3 0 0,1 0 0 0,-3 3 0 16,1 2 0-16,-1 6 0 0,-2 7 0 0,-1 0-144 15,-2 0 144-15,-2-3 0 0,0-3-352 0,-2-8 32 16,0-3 16-16,-1-1 0 0,-2 1 16 0,0 0 0 0,0-6 0 16,-1-5 0-1,1-7-1904-15,-3-5-384 0,0-4-80 0,-1-7-12752 0</inkml:trace>
  <inkml:trace contextRef="#ctx0" brushRef="#br1" timeOffset="66">25176 4805 26719 0,'5'-13'1184'0,"0"4"240"0,0 3-1136 0,-1 2-288 16,-1 3 0-16,0 1 0 0,1 0 1488 0,1 0 240 16,4 4 64-16,4-1 0 0,2 6-96 0,2 3-16 15,0 4 0-15,1 2 0 0,0 3-928 0,2 1-192 16,1 0-48-16,1 0 0 0,-1 1-320 0,0-1-192 16,4 3 192-16,2-1-192 0,3 5 128 0,1 1-128 15,1-2 0-15,0 0 0 0,0 0 0 0,-1-2 160 16,1 2-160-16,-1-2 128 0,0 1-128 0,-2 2 0 15,-1-3-160-15,-3-2 160 0,-3-4 0 0,0 5 0 16,-1 0 0-16,-1 1 0 0,-1 0 320 0,-6 2 16 16,0-1 0-16,-4 5 0 0,-1-3-64 0,-3 2-16 0,-4-2 0 0,-1 0 0 15,-2-2-256-15,-5-1 160 0,-1-1-160 0,-5-3 128 16,1 0-128-16,-3 1 0 0,-1-5 0 0,-1-2 0 16,-2 1 0-16,-1 1 0 0,1-2 0 0,-2-3 0 15,0 2 0-15,-2 1 0 0,0-3 0 0,-2 0 0 16,2 0 0-16,-3-1 0 0,-2 0 0 15,-1 2 0-15,-1 1 0 0,0-2 0 0,4 0 128 0,1-1-128 16,0 3 0-16,1-5 0 0,2 2 0 0,5-2 128 31,-1 0-496-31,5-7-96 0,4-2-32 0,4-2-18640 0</inkml:trace>
  <inkml:trace contextRef="#ctx0" brushRef="#br1" timeOffset="67">26721 5186 39615 0,'0'-17'1760'0,"1"6"352"0,0-2-1680 0,0 3-432 0,1 4 0 0,-1 1 0 0,0-1 368 0,0-4-16 16,1-6 0-16,-1-4 0 0,0-4-352 0,-2-2 128 15,-3 1-128-15,-2 9 0 16,-2 3-304-16,-1 4-128 0,-3 6-16 0,0 3-16 0,-4 6 144 0,-1 0 16 0,-3 8 16 0,-2 2 0 16,-4 8 768-16,-2 2 160 0,-1 5 16 15,-3 1 16-15,-1 6-160 0,0 3-48 0,0 6 0 0,1-3 0 16,2 3-160-16,4-1-48 0,5-1 0 0,4-2 0 15,5-5 256-15,4 3 32 0,3 4 16 0,4-2 0 16,3-2 144-16,6-3 48 0,3 0 0 0,2-3 0 0,3-4-304 16,5-4-64-16,4-3-16 0,2-2 0 0,3-5-192 0,3 0-48 15,6-1 0-15,4 1 0 16,4-1-128-16,1 0 0 0,2 2 0 0,-2 1 0 16,-2 4-192-16,-2-2 48 0,1-1 0 0,-2-4 0 15,1-1-496 1,0-5-112-16,-1-1-16 0,2-3 0 0,0-3 256 0,0-5 32 0,-2-2 16 15,0-6-13024-15,-1-6-2592 0</inkml:trace>
  <inkml:trace contextRef="#ctx0" brushRef="#br1" timeOffset="68">5365 12362 21183 0,'-1'-6'1888'0,"0"0"-1504"0,0 0-384 0,1 3 0 0,0-1 3152 0,0 2 560 15,0 1 128-15,1-4 0 0,0-1-2752 0,0-2-544 16,2 3-112-16,-2 4-32 16,0 1-880-16,-1 6-176 0,-1 6-48 0,-1 5 0 15,-1 5-640-15,-2 3-144 0,0 7-32 0,-1 4 0 16,-1 3 304-16,2 3 48 0,0 1 16 0,1-1 0 0,2 2 1024 0,0-5 128 16,5 1 176-16,2-8-48 0,0-1 1952 0,1-5 384 15,1 0 80-15,1-1 16 0,0 1-720 0,0 1-144 0,0 1-32 0,0 2 0 16,-2 3-1216-16,0-1-256 0,-1 3-64 0,-2 1 0 31,-3 1-704-31,-3-5-128 0,1-1-48 0,-2-5-10784 16,2-1-2160-16</inkml:trace>
  <inkml:trace contextRef="#ctx0" brushRef="#br1" timeOffset="69">5566 12297 35935 0,'1'2'1600'0,"-1"2"320"0,0-2-1536 0,1 2-384 0,0-3 0 0,-1 2 0 0,2 0 352 0,-2 2 0 15,1 5 0-15,-1 0 0 0,-1 6-592 0,-2-1-112 16,-1-1-32-16,0 0 0 0,-3-1 816 0,1 0 144 0,1 2 48 15,-1-1 0-15,2 2-48 0,2 2-16 0,1 5 0 0,3 1 0 16,2 2-64-16,2 5-16 0,5 4 0 0,4 3 0 16,5 3-192-16,2 0-32 0,1-3-16 0,0 1 0 15,-1-5-240-15,-1 1 0 0,0-4 128 0,-2 1-128 16,0 0 0-16,-3 0 0 0,-1 2 0 16,-4-5 0-16,1 2-224 0,-6 0-96 0,-1-2 0 0,-3-1-12160 15,-1-6-2432 1</inkml:trace>
  <inkml:trace contextRef="#ctx0" brushRef="#br1" timeOffset="70">9006 12280 8287 0,'5'7'736'0,"-3"-4"-592"0,1 0-144 16,-2-2 0-16,0 2 6448 0,0-3 1248 0,2 0 256 0,-1 0 48 0,2 2-5760 0,2-2-1168 16,-1 4-240-16,1 2-32 0,1 1-480 0,-2 4-80 15,-2 6-32-15,1 5 0 0,0 0-16 0,-2 9 0 16,2 9 0-16,1 9 0 0,0 4-192 0,1 9 0 15,0 10 128-15,-1 1-128 0,0-2 0 0,-3 2 0 16,0 0 0-16,-2-8 0 0,0-8 128 0,1-8-128 0,0-8 0 16,2-3 144-16,-1-6 48 0,1-3 16 0,0-5 0 0,0-5 0 15,0-5-208-15,0-5 0 0,-2-4 0 0,0-3-18928 16</inkml:trace>
  <inkml:trace contextRef="#ctx0" brushRef="#br1" timeOffset="71">9282 12416 43311 0,'2'3'1920'0,"-2"-3"384"0,1 0-1840 0,0 0-464 16,1-3 0-16,-1 3 0 0,0 0 192 0,2 0-64 0,0-2-128 0,2 1 192 16,0 1-192-16,1 1-160 15,-1 4 32-15,-1-1 0 0,-1 6-64 0,-2 2 0 16,0 6 0-16,-1 5 0 0,-1 9-48 0,-2 5-16 15,1 5 0-15,-1 8 0 0,2 1 128 0,0 0 128 16,1-4-208-16,0 6 80 0,1 12 128 0,0 3 256 16,1 2-64-16,-1-4-16 0,0-9 64 0,-2-7 16 15,-2-5 0-15,1-7 0 0,-2-3 96 0,-2-7 32 0,1-3 0 16,0-3-19792-16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24T15:29:06.6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28076 9363 7359 0,'-4'3'656'0,"0"1"-528"16,2-1-128-16,2 0 0 0,2-1 0 0,-2-1 0 0,-2 4 0 0,0-1 0 0,-1 2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12:46:55.16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1350 4377 23039 0,'-8'0'2048'0,"0"0"-1648"0,5 0-400 0,1 0 0 15,2 0 784-15,-1 0 80 0,-3-2 16 0,-2 1 0 16,-2 1-496-16,0-3-112 0,4-1-16 0,2 4 0 16,1-2-256-16,2 2 0 0,0 2 0 0,2 0 0 15,-2 3 272-15,1 2 112 0,1 3 0 0,-3 2 16 16,0 4 160-16,-1 5 16 0,-2 2 16 0,-1 3 0 15,-2 6 48-15,-1 1 0 0,-2 2 0 0,-1 3 0 16,2 3-240-16,-2-3-32 0,1 3-16 0,2 0 0 16,2-5 16-16,1 5 0 0,1 2 0 0,2 3 0 0,1-3-48 15,0 10-16-15,4 8 0 0,1 9 0 0,5 3 272 0,-2 5 48 16,2 4 16-16,1 4 0 0,2 2-256 0,0 7-64 16,1 9 0-16,-2 11 0 0,1 11-320 0,-2 9 0 15,-4 7 0-15,-2 7 0 0,-5 10 0 0,-5-8-192 16,-1-27 32-16,-4-8 0 0,-5-7 0 0,1-18 0 15,-1-15 0-15,1-19 0 0,-1-17 592 0,2-11 112 16,0-7 32-16,3-8 0 0,2-6 16 0,0-8 16 16,2-3 0-16</inkml:trace>
  <inkml:trace contextRef="#ctx0" brushRef="#br0" timeOffset="1">2230 7826 11055 0,'0'-10'976'0,"-2"4"-784"0,2 1-192 0,-1 4 0 16,1-3 1152-16,-2 2 192 0,-2-7 48 0,-2-1 0 15,-4-3 16-15,-6 0 16 0,-5 1 0 0,-7 6 0 16,-2 2-784-16,-9 8-176 0,-4 2-16 0,-5 4-16 16,-4-2-752-1,-4 2-160-15,-6 3-32 0,-3-3 0 0,0-4-1232 0,2 0-256 0,4-5-48 16,6-1-16-16,5 0 1728 0,4-1 336 0,6-4 0 0,3 1 160 0,3 3 2320 0,3-4 464 15,1 1 80-15,1 1 32 0,0 0-1408 0,0 3-288 16,-2 0-48-16,1 3-16 0,1 0-768 0,1 1-144 16,1 1-48-16,1 1 0 0,0 4-176 0,0-4-32 15,3 4-128-15,-1 0 192 0,1 3-192 0,0-4 0 16,4 4 0-16,-1-1 0 0,3-2 0 0,3 2 128 16,2-2-128-16,0-1 0 0,3 1 144 0,1-3-16 15,1 2 0-15,2-3 0 0,1 0 224 0,1-2 32 16,1 0 16-16,0 1 0 0,1-2 144 0,1 4 32 15,0-4 0-15,-1 6 0 0,0-2 32 0,0 4 16 16,1 3 0-16,-2 5 0 0,0 3-304 0,-2 6-48 16,1 7-16-16,0 12 0 0,-2 10-32 0,1 6-16 0,1 4 0 0,-1 6 0 15,4 2-208-15,-1 2 0 0,1-1 0 0,2-1 0 16,1-11 0-16,0-1 0 0,2-4 0 0,0 2 0 16,-3 4 0-16,1 2 0 0,0-6 0 0,-1-4 0 15,-1 0 0-15,-3-1 0 0,-2 4 0 0,0 3 0 16,-3 4 0-16,-1-1 0 0,1 1 0 0,-1-4 0 0,-2-6 144 15,1-6-16-15,1-4 0 0,-2 0 0 0,2 1 160 16,-3 3 32-16,2 2 0 0,-2-2 0 16,1-3-176-16,-1-1-16 0,1-3-128 0,1-7 192 0,0-4-192 0,-2-9 0 15,2-5 128-15,-1-5-128 0,1-2 176 0,-2 0-16 16,0-4 0-16,0 0 0 0,0-2 80 0,-1 2 16 16,0-3 0-16,0 1 0 15,2 0-128-15,-1 0-128 0,1-2 176 0,1 2-176 16,3-2 144-16,-1 2-144 0,3 0 0 0,1 4 144 15,2 0-144-15,3 3 128 0,3-1-128 0,3 1 128 0,4 2 0 0,-1-5-128 0,3 3 192 16,5-4-64-16,9 4 32 0,7-1 0 16,0-2 0-16,6-1 0 15,7-2 0-15,1-2 0 0,3-4 0 0,-2 2 0 0,-3-3-160 0,0 0 0 0,-4 0 0 0</inkml:trace>
  <inkml:trace contextRef="#ctx0" brushRef="#br0" timeOffset="2">2246 10928 16575 0,'-5'-4'1472'0,"1"-1"-1168"15,0 4-304-15,2-2 0 0,1 3 176 0,-2-3-32 0,-3-4 0 0,-4-1 0 16,-5-6 880-16,-5-4 160 0,-3-2 32 0,-2-1 16 16,0 2-192-16,1 2-32 0,1 2-16 0,0 1 0 15,1 6-400-15,-3 2-80 16,-2-1 0-16,-2 6-16 0,-2 1-48 0,-1 1 0 16,3 2 0-16,-6 1 0 0,-2 2-448 0,-3 2 0 0,1 0 0 15,-1 2 0-15,3 1-224 0,0-4 64 0,4 2 16 0,2-3 0 0,-2-2-112 0,3 2 0 16,-1-2-16-16,-2-1 0 15,1 2 272-15,1-5 0 16,0 4 0-16,3-1 0 0,1 0 640 0,1 0 48 16,1 0 0-16,2 4 0 0,2-1 64 0,1 0 16 0,0 4 0 0,2-3 0 15,1 2-576-15,3 0-192 0,-2 1 0 16,1-3 144-16,2 2-144 0,2-3 0 0,1 1 0 0,3-1 128 16,2-1 64-16,1 2 0 15,3-1 0-15,0 1 0 0,1-1 208 0,1 1 48 0,3 0 16 16,-1-1 0-16,4-1-96 0,-1 1-32 0,0-2 0 0,1-2 0 15,1-2 176-15,-1 0 16 0,1 0 16 0,-1 0 0 16,0 0 0-16,1-2 0 0,-1 2 0 0,-1-3 0 16,1 3-224-16,-1 3-64 0,0-1 0 0,-1 2 0 15,0-1-256-15,1 2 160 0,0 3-160 0,2 1 128 16,-1 4-128-16,2 0 160 0,1 5-160 0,0 1 160 16,1 3-160-16,0 4 0 0,2 5 0 0,0 1 0 15,0 3 0-15,0 1 0 0,-1 3 0 0,0 7 0 16,1 10 0-16,-2-6 0 0,-1 1 0 0,1 4 0 0,0 10 0 15,2-2 0-15,-4-15 0 0,1 3 0 0,1-1 0 16,-1 1 0-16,1 3 0 0,-1-6 0 0,-1 1 0 16,-2-8 160-16,1 1-16 0,-3-7 0 0,0-1-144 0,-2-1 0 15,0-5 144-15,-1 0-144 0,0 1 192 0,0 6-48 16,1 3 0-16,-2-1 0 0,0-6-144 0,2 7 128 16,-2 7-128-16,1 5 128 0,1-1-128 0,0-2 0 15,2-3 0-15,0-6 0 0,1-4 0 0,1-6 0 16,0-9 0-16,0-3 0 0,1-6 0 0,2-3 128 15,0-1-128-15,2-1 0 0,0-3 352 0,3 0-16 0,4 1 0 16,2-2 0-16,6 4-176 0,3-2-32 0,-1 4-128 0,10 0 192 16,6 4-192-16,7 5 0 15,-1 2 0-15,1 4 0 16,4 5-704-16,-1 1-128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12:47:18.50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3016 3477 33167 0,'1'0'2944'0,"2"3"-2352"0,-2-3-464 0,0 2-128 0,0-2 768 0,1 4 128 15,0-3 16-15,2 4 16 0,-1 2-560 0,2 5-112 16,0-1-32-16,0 3 0 15,-1 5-224-15,0 1 0 0,-2 5 0 0,1 7 0 0,-2 2-128 0,1 5 128 16,1 4 0-16,-1 4 0 0,2 1 0 0,-3 7-128 16,1 4 128-16,-2 0 0 0,-2 6 0 0,1-5 0 15,-3 0 0-15,-2-4 0 0,0-2 0 16,-1-6 0-16,-1-7 0 0,-1 1 0 0,0 1 128 0,0-2-128 0,0-5 0 0,1-2 0 16,-2-3 0-16,1-2-336 0,2-7 48 0,-1-2 16 31,3-6-1712-31,0-4-352 0</inkml:trace>
  <inkml:trace contextRef="#ctx0" brushRef="#br0" timeOffset="1">3650 3490 1839 0,'-5'0'160'0,"2"0"-160"0,-1 0 0 0,3 0 0 0,-1 0 5984 0,2 2 1168 15,0-2 224-15,0 4 48 0,-1-2-5312 0,0 4-1056 16,-1 2-224-16,-2 2-32 0,-1 2-800 0,-1 3 0 0,-1-2 0 0,0 2 0 15,0 1 0-15,-3 0 240 16,-3 4-48-16,1 1-16 0,-3-1 128 0,-2 1 16 0,0-1 16 16,-2 1 0-16,-1-1-336 0,0-2 144 15,-3 1-144-15,1-3 0 0,-1-3 320 0,0 2-32 0,-2-1-16 0,0 1 0 16,3-3 64-16,-1 2 16 0,0-2 0 16,2 0 0-16,2 1-352 0,0 0 0 0,3 0 0 0,1-3 128 15,0 2-128-15,2-3 0 0,0 1 0 0,1-1 0 16,0 0 0-16,1-1 0 0,1 0 0 0,0-2 0 15,2 1 192-15,1-4 0 0,1 1 16 0,0 0 0 16,2-2 160-16,1 1 16 0,1-2 16 0,1 1 0 16,1 1-80-16,-2-3 0 0,4 4-16 0,-2-2 0 15,1 2-304-15,1-2 0 0,0 2 0 0,1 2 0 16,1 0 0-16,0-2 0 0,-2 2 0 0,3 0 0 0,3 1 160 0,1 2-32 16,3 4 0-16,2-3 0 0,3 2 192 0,0-2 48 15,4 2 0-15,2-2 0 16,3 3-224-16,0-1-144 0,4 2 192 0,0 0-192 0,2-1 208 0,0 3-64 15,0 0-16-15,0 0 0 0,-1 2-128 0,-4 2-192 16,-1 1 32-16,-2-2 16 0,-4 1-48 0,-3-4 0 16,-3-1 0-16,-3 1 0 0,-1 0-80 0,-2 0-32 15,-2 2 0-15,-2 1 0 16,0-3-768-16,-3 1-144 0,-1 1-48 0,-1 1-14864 16</inkml:trace>
  <inkml:trace contextRef="#ctx0" brushRef="#br0" timeOffset="2">4160 3565 22111 0,'-3'2'1968'0,"1"-2"-1584"0,1 2-384 0,-1 0 0 0,2-2 1760 0,0 1 272 16,0 2 48-16,-3 1 16 0,1 2-992 0,1 2-192 0,0 2-32 15,1-1-16-15,0 3-304 0,2 2-64 0,2 4-16 16,1 5 0-16,1 1-352 0,2 9-128 0,2 1 0 0,-2 5 144 15,1-5-144-15,-2 11 0 0,1 8 0 0,-3 7-176 16,-2 10 176-16,-1-1 0 0,-4 0 0 0,-1-6 0 16,-1-5 0-16,-2-4 0 0,0-6 0 0,-1-5 0 15,1-5-192-15,0-3 64 0,-1 0 0 0,0-7 0 16,2-6-464-16,2-3-96 16,-1-9-16-16,2-4-13664 0</inkml:trace>
  <inkml:trace contextRef="#ctx0" brushRef="#br0" timeOffset="3">4039 3518 39615 0,'0'4'1760'0,"0"-2"352"0,0 1-1680 0,1 0-432 0,0-3 0 0,2 3 0 15,0-3 176-15,1 1-48 0,5 1-128 0,2 1 192 16,4-2 64-16,3-1 16 0,3-4 0 0,1 1 0 16,3-3-272-16,1-3 0 0,5 2 0 0,2-2 0 15,0 3 0-15,-4 0 0 0,0-1 0 0,0 4 0 16,2 3-400-16,-4 0-96 0,-2 2-16 0,-3 2 0 15,-2 2-64-15,-4 4-32 0,-2 0 0 0,-3 5 0 0,-4-2 272 0,0 2 48 16,-5 2 16-16,-1 1 0 0,-2 4 96 0,-4 0 32 16,0-3 0-16,-2 1 0 0,-2-2 0 0,-1-1 0 15,-1 1 0-15,-1-2 0 0,1-3 144 0,-2-1 0 16,3-3 0-16,0 1 0 0,3-4 0 0,-2-2 0 16,2 0 0-16,0 1 128 0,0-1-128 0,1-2 0 15,0 2 0-15,1-2 0 16,0 2 0-16,0 2-128 0,0 0 128 0,0 0-192 15,2 4-48-15,-1 3-16 0,1-1 0 0,2 2 0 0,2-4 256 0,2 2-176 0,2 0 176 16,1 1-160 0,3-3 0-16,1-2 0 0,1 2 0 0,2-4 0 15,2 4 160-15,0-4-208 0,1 2 80 0,-1 0 128 0,2 1 0 0,-1-1 128 0,3 1 32 0,-2 3 0 16,-1 1-32-16,0 0 0 16,-1-4 0-16,0 4 0 0,-1 0-128 0,-2 2 0 0,-1 0 0 0,-2 1 128 15,-2 0-128-15,-1 3 0 0,-2-2 0 0,-3 5-176 16,0 1-128-16,-3 0-16 0,0 1-16 0,-5 0 0 15,1 2 176-15,-2 1 160 0,-1-1-208 0,-2 3 80 16,0-1 128-16,-2-3 0 0,2-1 0 0,0-3 0 0,0-3 256 0,0-2 16 16,0-3 16-16,-1-4 0 15,1 1 864-15,1-3 192 16,1-5 16-16,-1 2 16 0,0-2-512 0,-3-4-96 16,1 2-32-16,-3-4 0 0,-1-2-448 0,-2 0-96 15,-2-4 0-15,-2-1-16 0,-3-2-176 0,0 0 0 16,-2-3 0-16,0-3 128 0,3 5-128 0,-1-3-192 15,-3 0 32-15,1 1-12000 16,1 1-2384-16</inkml:trace>
  <inkml:trace contextRef="#ctx0" brushRef="#br0" timeOffset="4">5697 3587 41471 0,'-4'0'3680'0,"2"-2"-2944"0,2 2-592 0,0 0-144 0,1-2 256 0,-1 2 0 0,0-2 16 0,-1 0 0 31,1-2 48-31,-3-4 0 0,2 2 0 0,0-2 0 0,-1-1-320 0,1 1-192 16,0 2 16-16,-2 0 16 16,1 0-1248-16,0 2-256 0</inkml:trace>
  <inkml:trace contextRef="#ctx0" brushRef="#br0" timeOffset="5">5658 4249 45151 0,'-11'2'2000'0,"3"1"416"0,0 0-1936 0,5 0-480 0,1-2 0 0,2-1 0 0,0 3-208 16,0-3-144-16,0 2-32 0,-1-2 0 15,2 0-384-15,1 0-64 0,0-5-32 0,-2 5-7488 16,20-30-1504-16,0 0-288 0</inkml:trace>
  <inkml:trace contextRef="#ctx0" brushRef="#br0" timeOffset="6">7939 3081 18431 0,'-2'3'1632'0,"1"-3"-1312"0,0 1-320 0,0-1 0 0,1 3 1696 0,-2-3 272 16,1 2 48-16,-1-1 16 15,-2 3-1568-15,-1 1-304 0,-2-1-160 0,-1-1 160 0,2 0-160 0,-3-1 160 0,1 0-160 16,-3-2 160-16,-2 0 384 0,0-2 80 0,-1 2 16 0,-3 0 0 16,1 0 48-16,-5-2 16 15,-7 2 0-15,-4-4 0 0,-2 2 384 0,-6 2 64 0,-6-3 32 0,1 2 0 16,12 1-512-16,-2-2-96 15,-7 2-32-15,-3-3 0 0,-2 2-384 0,0 1-160 0,1 0 128 0,2 4-128 16,2-2 0-16,1 4 0 0,4 0-192 0,1 1 192 16,4 0-128-16,2-1 128 15,3 3 0-15,1-2 0 0,1 2 0 0,2 1 0 0,2-2 0 0,1 0 0 0,1 0 0 16,2 2 0 0,1 0 0-16,2-1 0 0,2 1 384 0,1-3-16 15,4 4 0-15,-1-3 0 0,4 2-48 0,2 1 0 16,1-1 0-16,1 0 0 0,1 2-96 0,1 0-32 0,1 1 0 0,1-1 0 0,1 4-192 0,-1 0 0 15,1-3 0-15,2 3 0 16,-1 2 0-16,2 2 0 0,2 2 0 0,1 1 0 0,2 1 0 0,-2 1 0 16,0-3 0-16,0 4 0 15,2 3 0-15,-1 2 0 0,0 1 0 0,1-1 0 0,-2 2 0 0,-1 0-160 16,-3 0 32-16,-1-5 0 16,-1 0 128-16,-2 1 0 0,0-3 0 0,-1 1 0 0,-4 1 128 0,0 5 16 0,-2-2 0 15,-1-3 0-15,-2 0 16 0,-3 2 0 0,-2 5 0 16,-2-1 0-16,0 1-16 0,0-3 0 15,1-1 0-15,1-3 0 0,-1-3-144 0,2-1 0 16,1 0 0-16,-1-1 128 0,3-2-128 0,-1-1 0 16,2-1 0-16,-1 2 0 0,2-5 192 0,0 0-64 0,0-1 0 0,1-4 0 15,1 4 16-15,-1-2 0 0,0-1 0 16,1 2 0 0,-1 0-16-16,2 3-128 0,-2 1 192 0,2 2-64 15,1 2-128-15,1-2 0 0,2-2 0 0,1-1 0 16,3-3 192-16,4-1-64 0,1-1 0 0,2-2 0 0,3-3 400 15,2 0 80-15,2-2 16 0,6-2 0 0,4 0-304 16,6-3-48-16,6 0-16 0,3-3 0 0,3 1-96 0,3-2-32 16,0 0 0-16,2-2 0 0,5-2-128 0,0 4 0 15,2-2 0-15,0-3 0 16,-4 2-640-16,0 0-128 0,-2-1 0 0,-3 0-12800 16,1 2-2544-16</inkml:trace>
  <inkml:trace contextRef="#ctx0" brushRef="#br0" timeOffset="7">8530 3666 26719 0,'-2'0'2368'0,"2"0"-1888"15,0 0-480-15,0 0 0 0,2 0 128 0,-2 0-128 16,1 0 0-16,-1-2 144 0,0 2 480 0,-1 0 80 16,1-1 32-16,0 1 0 0,0 0 176 0,0 0 48 15,0 0 0-15,0 0 0 0,-16 13-560 0,11-7-96 16,-1 3-32-16,-1 1 0 0,-1 2-272 0,-2 4 0 0,-6 7 0 0,-2 1 0 31,0 2-480-31,-4 5-96 0,-3 4-32 0,-5 3 0 16,1 4 48-16,-5 2 16 0,0 3 0 0,-1-3 0 0,-1-2 544 0,1-1-128 0,3-4 128 0,1-5 0 15,2-3 880-15,3-7 224 0,0-4 48 0,1-4 16 16,4-4 320-16,1-4 64 0,-1-1 16 0,1-1 0 16,3-2-912-16,-1-2-176 0,0-2-32 0,1-4-16 15,2-1-432-15,0-3 0 0,-1-2-224 0,1-1 80 16,0-5-336-16,2 1-64 0,2 2-16 0,0-1 0 16,-1-4-464-16,1-2-80 0,0 1-32 0,0-1 0 15,1-1 432-15,0 1 64 0,3 6 32 0,-1 0 0 0,4-1 448 0,-1-1 160 16,1 6 0-16,1-4-144 0,5 4 336 0,-1-1 80 15,4 1 16-15,2-2 0 0,3-1 688 0,2-1 144 16,2 0 32-16,3 0 0 0,3 0-544 0,1-2-96 16,1 1-32-16,4 0 0 0,2 4-288 0,-1-4-48 15,1 5-16-15,-1 0 0 16,2 2-128-16,-1 0 0 0,2 4 0 0,-2 2 0 0,2 4 0 16,-4 5 0-16,0 4 0 0,-1 3 0 0,-2 4 0 0,0 3 0 0,1 3 0 0,0 0 0 15,-4-3 0-15,1 3 0 16,0 1 192-16,-3 1-64 0,-1-4 64 0,-2-2 16 15,-1 1 0-15,2 3 0 0,5 7-16 0,3 0 0 16,0 5 0-16,2-2 0 0,-1 0 0 0,0-1-16 16,-3-3 0-16,-1 2 0 0,-1 1-176 0,-3-5 128 15,-3-4-128-15,-3-1 128 0,0-2-128 0,-2-3 0 0,-2-3 0 0,-1 2 0 32,0-2-960-32,-1 0-112 0</inkml:trace>
  <inkml:trace contextRef="#ctx0" brushRef="#br0" timeOffset="8">9013 4473 35007 0,'-2'12'3120'0,"1"0"-2496"0,2 1-496 0,0-7-128 15,1 1 1088-15,2 2 192 16,0 8 32-16,1 10 16 0,2 8-1056 0,-1 3-272 16,1 0 0-16,-4-6 0 0,0-4 0 0,-4-3 0 15,-1 1 0-15,0-6-11792 0,-2-2-2352 0</inkml:trace>
  <inkml:trace contextRef="#ctx0" brushRef="#br0" timeOffset="9">11197 3653 15663 0,'-4'1'1392'0,"2"1"-1120"0,1-2-272 0,1 0 0 0,0 2 1728 0,-2 0 272 16,0-2 64-16,-2 4 16 0,-2 1-480 0,-1 1-80 16,-2 1-32-16,-1 3 0 0,-1 1 80 0,-3 1 16 15,-1 2 0-15,-3 5 0 16,-2 3-880-16,-2 0-192 0,-2 3-16 0,-2-3-16 0,-1 4-480 0,-1-1 0 16,2-1 0-16,-4 3 0 0,-1-1 128 0,0 2-128 0,2 1 0 0,-1-1 144 15,1-3-16-15,2-2-128 0,4-2 192 0,0-5-64 16,1-1 176-16,0-1 16 0,0-2 16 0,1 1 0 15,-2-3-160-15,0 2-48 0,-4-2 0 0,-3-2 0 16,-1 2-896 0,-2-2-176-16,1-2-32 0,-1-1-16 15,5-1-928-15,2-8-192 0,6 1-48 0,2-3 0 0,3-1 2016 0,3-6 400 16,3-1 64-16,3-5 32 0,2 5 832 0,1-4 160 0,3-4 48 0,2-7 0 0,1 3-864 0,2-5-160 16,4-1-48-16,0-2 0 0,2 1-160 0,0 0-32 15,1 3-128-15,2 2 192 16,0 3 16-16,-1 4 0 15,1 4 0-15,-2 1 0 0,-1 5 304 0,0 1 48 0,3 2 16 0,-2 3 0 0,2 2-64 0,0 0 0 16,0 2 0-16,2 2 0 16,3 4-352-16,2 1-160 0,4 4 128 0,-1 0-128 15,2 2 0-15,2 1 0 0,-1-1 0 0,-1 2 0 16,-1 1 224-16,-2-4-32 0,-2 4-16 0,1 3 0 16,2-1 112-16,-2 2 32 0,-5 0 0 0,1-3 0 0,1 6-144 0,1 3-32 15,0-1 0-15,0 0 0 0,0 3 64 0,1 2 16 0,-2-4 0 0,1 0 0 16,2 4-224-16,1-5 128 15,0 2-128-15,-1-1 0 0,0 1 176 0,-3-7-176 0,-3-2 192 16,2-2-192-16,0-3 128 0,0 0-128 16,-1-2 0-16,-1-2 0 15,1 0 0-15,-1-4 0 0,-2-1 0 0,0-3 0 16,-2-3-352-16,-1-1-80 0,1 1-16 0,-1-3-18304 0</inkml:trace>
  <inkml:trace contextRef="#ctx0" brushRef="#br0" timeOffset="10">11595 4346 21183 0,'-1'-9'1888'0,"0"2"-1504"0,-1 1-384 0,4 2 0 16,-1 2 2560-16,0 1 448 0,3-2 96 0,0 0 16 0,3-4-1952 0,3-2-384 15,3 0-80-15,1-3 0 16,2 2-512-16,-1 0-192 0,2-1 176 0,1 1-176 16,-2 2 240-16,1 0-48 0,0 0-16 0,1 2 0 0,-2 1-48 15,-1 1 0-15,-1 1 0 0,0 0 0 0,-3 3-128 0,-1 3 0 16,-1 0 0-16,-2 1 0 0,-2 5-256 0,-1-2 0 16,-3 4 16-16,-1 3 0 0,-3 4 48 0,-1 1 0 15,-3 3 0-15,-3-2 0 0,2-1 192 0,-3-1 0 16,-3 7 0-16,-3 3-144 0,-3 4 144 0,-2 1 0 15,-3-1 0-15,3 1 0 0,1-1 0 0,1-7 0 16,3-1 0-16,-2 0-128 0,2-1 432 0,-1 1 80 16,2-2 32-16,3 1 0 0,0-1 448 0,5-3 96 0,2-1 0 0,2-2 16 15,3 0-576-15,2-2-112 16,1-2-32-16,2-2 0 0,0 1-128 0,1-1-128 0,2-2 192 0,1 3-192 16,1-1 0-16,3-1 0 0,1 0-160 0,2-1 160 31,4 0-992-31,0-2-80 0,4-2-16 0,1-1 0 15,2 0-1248-15,3-3-256 0,4 0-48 0,5 0-16 0</inkml:trace>
  <inkml:trace contextRef="#ctx0" brushRef="#br0" timeOffset="11">14382 3593 35935 0,'4'-2'3200'0,"1"1"-2560"15,-1-2-512-15,-3 3-128 16,0-2-832-16,2 0-192 0,0 0-48 0,4 0 0 0,0-2 1072 0,0-2 0 0,1 2 176 0,-3 0-16 16,-3 2-160-16,-2 2 0 0,-2 2 0 0,-4 2 0 15,-2 3-320-15,-3 4 64 0,-3 2 16 0,0 4 0 16,-4 4 80-16,-3 1 16 0,0 4 0 0,-1 3 0 16,-3 3 576-16,0 1 112 0,0 2 32 0,0 0 0 15,0-6 512-15,3 2 96 0,1-9 32 0,0 3 0 16,0-3-512-16,-3-2-112 0,1 1-16 0,-1-5 0 15,1 0-256-15,-2-2-48 0,-1-2-16 0,-2-3 0 0,2-3-128 0,0-2-128 16,2-4 144-16,1-4-144 0,2-1 0 0,2-5 0 16,4-2-128-16,2-2 128 15,2-4-704-15,1-2-16 0,1-2-16 0,-1-2 0 16,1 1-704-16,0-4-144 0,-3 1-16 0,1-3-16 16,0 1 16-16,1-3 16 0,-1 5 0 0,1 1 0 0,2 3 1392 0,0 2 192 15,1 2 224-15,2 2-48 0,2 3 912 16,3 3 192-16,2 4 48 0,1 0 0 0,3 0-64 0,3 0-16 15,4 2 0-15,3 0 0 0,1-1-352 0,3 1-64 16,6 2 0-16,2 1-16 0,-7 1-320 0,4 0-64 16,6 0-16-16,3 3 0 0,1 4-416 0,0-1 128 15,-2 4-128-15,-1 2 0 0,-2 2 0 0,-3 3 0 0,-3 3 0 16,-5 2 0-16,-1-1 0 0,-4 5 0 0,0 2 0 16,0 1 0-16,-2-1 0 0,0 1 0 0,0-4 0 0,-1 3 128 15,1 0-128-15,2 1 0 0,0-1 0 0,3-2 0 16,-4-6 0-16,3-1 0 0,3-3 0 0,-1-1 0 15,0-3 0-15,-1-6 0 0,-1 1 0 0,-2-4 0 16,-2-2-1216-16,0 2-128 16</inkml:trace>
  <inkml:trace contextRef="#ctx0" brushRef="#br0" timeOffset="12">14858 4115 35935 0,'-2'0'3200'0,"2"0"-2560"0,1 0-512 0,2 0-128 16,-1 0 192-16,2 0 32 15,1 0 0-15,2-2 0 0,4 1-224 0,4-2 0 16,5-1-144-16,1-1 144 0,1 0 560 0,0 3 208 0,3-4 32 0,-3 2 16 16,-1-2-560-16,-1 2-96 0,1 2-32 0,2-2 0 15,0 2-128-15,-2-1-256 16,-2 2 64-16,-3 1 16 15,-1 0-832-15,-4 1-160 0,-1 2-48 0,-3-1 0 0,-2 2-832 0,-1-1-192 0,-2 1-16 0,-1 1-16 32,-1-1 176-32,-1 2 48 0,-4-2 0 0,0 2 0 15,-2 0 1216-15,-1 0 256 0,-2 0 64 0,-1 2 0 16,-1 0 64-16,-3 2 32 0,2 2 0 0,-1 1 0 0,0-3 1056 0,2 0 224 0,2 1 32 16,1-4 16-16,2 2 112 0,1-1 0 0,2 0 16 0,3-4 0 15,0 2-912-15,2-2-128 16,1 1-160-16,3-2 160 0,1 4-256 0,2-1 64 0,1 0 0 0,0 0 16 15,3 2 176-15,-3 0 0 0,4 2 128 0,-2 2-128 0,1 1 224 0,2 0-32 16,1 2 0-16,0-1 0 0,-1 1 16 0,4 1 0 16,-1 0 0-16,3 2 0 15,-3 1-208-15,0 1 0 0,2 2 128 0,-2 0-128 16,-1 3 0-16,-2 0 0 0,-2-3 128 0,-2 0-128 16,-1-2 464-16,-3 2 48 0,-1 1 16 0,-2-2 0 0,-2-2 1008 0,-1-3 192 0,-3 3 32 15,-3-4 16-15,-1-2-112 0,-4 2 0 0,-2-4-16 0,-3 1 0 31,0-3-880-31,-4 4-192 0,-2-3-16 0,-3 0-16 0,-1-2-752 0,-1-2-160 16,1 1-16-16,-5-4-16 16,-1-3-976-16,-4-2-192 0,-1-2-32 0,-5-6-16 0</inkml:trace>
  <inkml:trace contextRef="#ctx0" brushRef="#br0" timeOffset="13">17487 3429 28559 0,'-1'1'2544'0,"0"2"-2032"0,1 0-512 0,-1 0 0 16,-1-1 256-16,1 2-32 0,-1 0-16 0,-3 4 0 15,-1 2 448-15,-3 5 96 0,-3 2 16 0,-3 2 0 16,-3 3 272-16,1 3 64 16,-3-3 16-16,2 3 0 0,-2 1-512 0,-1-1-96 15,-1 3-32-15,-2 1 0 0,2-1-96 0,-2-2-32 0,1-1 0 0,-2-1 0 16,2-1-32-16,0-7-16 0,2-3 0 0,-1 2 0 16,-1-5-144-16,2-3-32 0,1 0 0 0,-1-2 0 15,-1-5-128-15,-1 0 0 0,2-3 144 0,1-1-144 0,1-2 0 16,-1-2 0-16,1 0 0 0,1-4 0 15,1-1-544-15,0 0-128 0,3-2-32 0,0-5 0 16,4-1-544-16,1-1-112 0,3-3-32 0,3-1 0 0,1-2 960 0,2-1 192 16,4-2 48-16,1-1 0 0,0 6 528 0,2-2 112 15,2-1 32-15,1 2 0 16,0 4-256-16,0 2-48 0,1 1-16 0,0 1 0 0,0 6 320 0,0 0 64 16,0 4 16-16,0 0 0 0,2 3 128 0,-1 2 16 0,3-1 16 15,0 4 0-15,0 1-448 16,1 0-80-16,2 3-32 0,1 0 0 0,1 3-160 0,-1 4 0 0,1 0 0 0,1 5 0 15,0 2 0-15,0 5 0 0,-1 6 0 0,-1 0 0 16,-3-5-144 0,0 5 144-16,-1 0 0 0,1 1 0 0,-3-1 0 0,2-2 0 0,-1-1 0 0,1-1 0 15,-2-1 224-15,1-4 48 16,1 1 16-16,-1-2 0 0,0-2-96 0,1-3-32 0,0 2 0 0,0-5 0 16,-1-1-160-16,2-4 0 0,1 0 144 0,-1-2-144 15,-2 0 0-15,1-3 0 0,1 0 0 0,-2-3-12368 16,0 3-2400-16</inkml:trace>
  <inkml:trace contextRef="#ctx0" brushRef="#br0" timeOffset="14">18256 3783 35935 0,'-6'3'3200'0,"1"0"-2560"0,2 0-512 0,0 0-128 0,2 1 640 0,-3-1 128 0,-2 4 0 16,-5 1 16 0,-3 6-1040-16,-3 1-192 0,-2 2-64 0,2-2 0 0,0 1 512 0,-1 0 0 0,1-1 0 0,-1-2 0 15,0 2-176-15,2 1 16 0,3-3 0 0,-2 0 0 16,1 2-176-16,2 1-48 0,2-3 0 0,3-2 0 15,2 0 704-15,2-1 144 0,3-4 32 0,3 0 0 16,3 0 80-16,1 0 0 0,4-1 16 0,0 0 0 16,2-1-336-16,3 2-64 0,2-2 0 0,2 1-16 15,1 0-176-15,0 1 0 0,0 0 0 0,-1 0-176 16,-4-1 176-16,3 0 0 0,2 1 0 0,3 1 0 0,1-2 0 0,0-2 0 16,0 0 0-16,-3-2-128 31,0 1-240-31,-1-4-32 0,-1 1-16 0,-2-2 0 0,1 0-1568 0,-3-4-320 0</inkml:trace>
  <inkml:trace contextRef="#ctx0" brushRef="#br0" timeOffset="15">18509 3935 19343 0,'-5'-4'1728'0,"1"1"-1392"0,0 3-336 0,3 0 0 15,1 0 3056-15,0 0 528 0,0 0 128 0,0 0 0 31,1 3-3712-31,-2-2-704 0,2 2-176 0,-1-3-16 0,0 0 640 0,-2 19 128 0,1-6 128 0,-3 2-192 16,0 2 1808-16,0 5 368 0,-2 5 64 0,-1 6 0 16,-2-1-864-16,1 5-176 0,-1 1-48 0,0 3 0 15,1 0-560-15,-1 3-112 16,2-2-32-16,-2 2 0 0,1 3-256 0,2-12 0 0,3-6 0 0,-2 2 0 16,2 0-400-16,1-5-144 0,0-2-32 0,1-4 0 0,1-5 144 15,1-5 32-15,1-4 0 0,0-2-10880 31,1-4-2176-31</inkml:trace>
  <inkml:trace contextRef="#ctx0" brushRef="#br0" timeOffset="16">18428 2357 34095 0,'-8'-3'1504'0,"1"3"320"0,3-2-1456 0,0 2-368 0,3 2 0 0,1-2 0 15,1 3 1200-15,-1-3 160 0,0 1 48 0,1 4 0 16,3-1-944-16,1-1-176 0,2 1-32 0,3 1-16 0,2-4-96 16,2 2-16-16,5-1 0 0,2-1 0 0,6 2 0 0,4-3-128 15,6 0 192-15,4 0-64 0,4 0-128 0,4-3 0 16,-1 2 0-16,0-1 0 15,1-1 0-15,0 3-176 0,-1 0 176 16,-1 3-192-16,-1 0-544 0,-4 2-112 0,-3 0-32 0,-2 4 0 0,-3 0 560 0,-3-3 128 16,-3 4 0-16,-1-4 16 0,1 4 176 0,-1-4 0 15,-3 4 0-15,1-1 0 16,-3 0 0-16,-1-1 128 0,-2 1-128 0,-2-2 128 16,-1 4 112-16,-2-1 16 0,-2 2 16 15,0-2 0-15,-3 3-32 0,-1-1-16 0,-1 4 0 0,-2 0 0 16,0 3-224-16,-1 0 144 0,-3 6-144 0,-2 1 128 0,-3 5-128 0,-2 0 0 0,-1 2 0 0,-3 2 0 31,0-2 0-31,-1-3 0 0,-2 3 0 0,0 1 128 0,-2 7-128 0,-1 2 0 0,0 1 0 0,1 3 0 16,1 2 0-16,3 0 0 0,1-4 0 0,3-1 0 15,2-3 0-15,1-3 0 0,3 1 0 0,1-2 0 16,0-3 192-16,2 2 176 0,1 3 16 0,2 4 16 16,0 1-192-16,0 3-32 0,1 4-16 0,-2-4 0 15,1-1-32-15,-3 0 0 0,0 2 0 0,0-1 0 16,-2 3-128-16,-2-1 0 0,1 0-160 0,-2-1 160 0,-1-4 0 15,-1-5 0-15,0-2 0 0,1-8 0 0,-1-5 256 16,0 2-48 0,0 0-16-16,-1-1 0 0,1-4-16 0,0 3-16 15,0 0 0-15,0-4 0 0,2 1-160 0,-1-2 0 16,1-3 0-16,2 0 0 0,0-6 0 0,0-2 0 16,0-1-128-16,-2-4 128 0,1 0-720 0,-2-2-80 0,-2-2-16 0,-3-2-17216 0</inkml:trace>
  <inkml:trace contextRef="#ctx0" brushRef="#br0" timeOffset="17">18934 4544 18431 0,'-4'0'1632'0,"1"0"-1312"0,-1 0-320 0,1 0 0 16,2 0 4480-16,1 0 832 0,0 0 176 0,0-2 16 15,-1 2-6576 1,0-4-1312-16,2 2-272 0</inkml:trace>
  <inkml:trace contextRef="#ctx0" brushRef="#br0" timeOffset="18">18711 4623 16575 0,'-6'2'1472'0,"1"-2"-1168"0,0 0-304 0,2 0 0 0,0 0 4224 0,2 0 768 0,0 2 176 0,0-2 16 16,-3 0-4032-16,0 0-800 0,-1-2-160 0,3 0-48 15,-1 2-560 1,2-2-112-16,0-2-32 0,1 2 0 0,0-1 16 0,1 2 0 16,1-4 0-16,1 4 0 0,-1-3 96 0,2 4 32 0,1-2 0 0,1-1 0 15,0 2 1168-15,2 1 224 0,0-2 48 0,4 2 16 16,0-3 0-16,3 2 0 15,2 1 0-15,3-3 0 0,2 0-592 0,3-1-128 16,0 1-32-16,4 0 0 0,5-2 32 0,2 1 0 0,1-2 0 0,-1 2 0 0,1-1-128 0,-3 2-32 16,0-1 0-16,-2 0 0 15,0 2-160-15,-4-2 192 0,-2 1-192 0,-2 3 192 0,-2 0-192 0,-1 0 0 16,-2 3 0-16,-5-3 0 0,0 4 0 0,-3-2 0 16,-2 2 0-16,-2 0 0 15,-1 1-1024-15,-2-1-64 0,-1 3-32 0,-2-1-15888 16</inkml:trace>
  <inkml:trace contextRef="#ctx0" brushRef="#br0" timeOffset="19">16057 4146 7359 0,'6'11'656'0,"-2"-2"-528"0,-2 1-128 0,2-2 0 16,-1 2 3440-16,1-1 656 15,1 2 128-15,4 8 16 0,3 9-2928 0,5 13-592 0,4 3-112 0,0 6-32 16,0-4 192-16,-2 1 48 0,-2 0 0 0,-2 0 0 0,-4 0-816 0,-3 1-176 16,-3 0-16-16,-4-1-16 31,-4 3-1024-31,-2-6-208 0,-2 1-32 0,-2-5-16 0,-3-4-416 0,-3-5-80 0,-1-6 0 0,-4-3-3216 31,-1-6-640-31</inkml:trace>
  <inkml:trace contextRef="#ctx0" brushRef="#br0" timeOffset="20">12724 4333 33167 0,'9'4'2944'0,"-1"2"-2352"0,1 0-464 0,-3-2-128 15,0 2 0-15,3 0 0 16,6 6 128-16,8 7-128 0,11 11 0 0,4 7 0 0,4 7 0 0,-6 3 0 16,-3 0 0-16,-7 1 0 0,-5-1 0 0,-6 0 0 15,-6 2-560-15,-7-2-176 0,-5-3-32 0,-6 1-16 16,-6 2-1040-16,-3-3-208 0,-2-3-32 0,-5-3-5744 16,-2-1-1136-16</inkml:trace>
  <inkml:trace contextRef="#ctx0" brushRef="#br0" timeOffset="21">9682 4558 33167 0,'-1'2'2944'0,"1"2"-2352"0,2 2-464 0,1-3-128 16,-1 0 0-16,1 1 0 0,1 5 0 0,4 4 128 15,3 8-704-15,5 3-144 0,3 7-32 0,2 1 0 16,1 5 176-16,2 4 16 0,0 1 16 0,2 5 0 16,-1 1-416-16,0 5-64 0,2 10-32 0,-1 3 0 15,-1 1 272-15,-7 0 48 0,-5-4 16 0,-7-9 0 0,-5-3 304 0,-6-7 64 16,-5-4 16-16,-6-8-6064 15,-6-6-1200-15</inkml:trace>
  <inkml:trace contextRef="#ctx0" brushRef="#br0" timeOffset="22">2749 7317 20271 0,'-8'-3'1792'0,"3"0"-1424"0,1 3-368 0,0-3 0 15,1 3 256-15,2 0-32 0,-1 0 0 0,-3 0 0 16,-1-2-560-16,-4 0-112 0,-2 2-32 0,1-2 0 0,1 2 864 16,1-3 192-16,0 3 16 0,0 0 16 0,1 3 368 0,0-1 80 15,1 0 16-15,-1 0 0 0,1 2 144 0,-2-2 16 16,3 1 16-16,0-2 0 0,0 3 528 0,2-3 96 15,0 3 32-15,2-4 0 0,1 3-768 0,-1 0-160 16,2-3-16-16,0 4-16 0,2-4-560 0,0 2-96 16,2-2-32-16,2 0 0 0,3 0 0 0,-1 0 0 15,1 0 0-15,3 0 0 0,4 1-48 0,3-1-16 16,3 3 0-16,2-3 0 0,0 0-64 0,2 0-128 16,2 0 176-16,1 0-176 0,6 2 160 0,0-2-160 0,-2 0 128 15,6-2-128-15,10-1 0 0,5 2 0 0,-1-4 0 16,0-1 0-16,1 1 192 0,-2-1-64 15,-2 1 0-15,2 1 0 0,0 0 0 0,-2-2 0 0,-7 4 0 16,1 1 0-16,3-2-128 0,0-1 192 0,-1 4-192 0,-1 0 192 16,-1 0-192-16,1 0 0 0,0 0 0 0,1 0 0 0,0 0 0 0,0-2 0 15,-2-4 128 1,-1 2-128-16,-3-2 0 0,1-3 0 0,1 2 0 0,-1 2-176 16,-3-3 176-16,0 2 0 0,-1 0 0 0,-2 0 0 15,-2 2 144-15,-3-1 16 0,-4 4 0 0,-1-3 0 16,-4 4-160-16,-4 0 192 0,-1 0-192 0,-5 1 192 0,-1 3-192 0,-1 1 0 0,-3-1 144 0,-1 0-144 15,0 0 0-15,-1 0 0 16,-1-1 0-16,2 0 0 0,2-3 0 0,0 2 0 0,2 0 0 0,3-2 0 31,-1-2 0-31,1 0 0 0,1-1 0 0,0 0 0 16,-1 1 0-16,-1-2 0 0,0 2 0 0,-3-2 0 16,0 0 0-16,-2 2 0 0,-2-1 0 0,0 2 0 0,-2-2 0 0,-2 2 0 15,0 1 0-15,0-2 0 16,-1 2 0-16,-3-4 0 0,0 2 0 0,-1-1 0 0,-2 2 0 15,0-4 0-15,0 4 0 0,-1-6 0 0,-1 1 0 16,-1-4-160-16,1 2 160 0,0-5 0 0,-1 0 0 0,1 0 0 16,-1-3 0-16,2 1 0 0,-1-1 0 0,0 0 0 15,-1 1 0-15,0-1 0 0,-1 0 0 0,-1 0 0 16,1 4 0-16,-2 2 0 0,2 0 0 0,-1 0 0 16,1 4 0-16,-3 1 0 0,-1 1 0 0,1 1 0 15,-3-1 0-15,3 3 0 0,0-1 0 0,-1 2 128 16,2 0-128-16,0 0 0 0,1 0 0 0,1 0 0 15,2 0 0-15,3-2 0 0,0 1 0 0,2-2 0 0,0 1 0 16,3 1 0-16,0 1 0 0,2 0 0 0,0-3 0 0,2 3 0 16,0 0 0-16,2 0 0 0,2 0 0 0,1 3 0 15,3-3 0-15,3 1-160 0,0 1 32 0,3 1 0 16,1 0 128-16,2 1-192 0,1 2 192 0,3 1-192 16,0-4 192-16,0 2-192 0,1 1 192 0,-2-1-192 15,2 2 192-15,-2-3 0 0,0 3 0 0,1-2-128 16,4 1 128-16,1 2 0 0,-4-1 0 0,0-1 0 15,2 0 0-15,4 0 0 0,3 2 0 0,1 0 0 16,-3 0 0-16,-1 0 0 0,-1 1 0 0,-4-2 0 0,-4 2 0 16,-5 1 0-16,-1-1 0 0,-4 2 0 0,-3 0 0 0,-1 0 0 15,-3 1 0-15,-3 1 0 0,-2-1 0 0,-1 0 0 16,-3 1 0-16,-2-1 0 0,0 2 0 0,-4-2 0 16,-1 4 0-16,-3-3-128 0,1 0 128 0,-1 0 0 15,-1-1 0-15,-2 3 0 0,-2-2 0 0,-4 2 0 16,-3 3 128-16,-1-2-128 0,1-2 240 0,-1 0-32 15,-4 3 0-15,-3-1 0 0,-3 3 32 0,3-2 0 16,0 1 0-16,2-2 0 0,1 0-112 0,0 0 0 16,3-4-128-16,1 1 192 0,3-4-192 0,1-1-128 15,0-2 128-15,2-1-208 16,0-1-736-16,0-4-144 0,2 0-16 0,-1 0-18208 0</inkml:trace>
  <inkml:trace contextRef="#ctx0" brushRef="#br0" timeOffset="23">6591 7068 27647 0,'-3'-1'2448'0,"2"1"-1952"16,1 0-496-16,0 0 0 0,0 0 1152 0,-1 0 128 16,1 0 16-16,-3 0 16 0,0 0-608 0,-3 0-112 15,-3 0-16-15,-1 0-16 0,-1 0-560 0,-2 0-192 16,-1 1 0-16,-2 2 0 0,-1 0 16 0,0 1 16 15,-3 2 0-15,-3 5 0 0,-2 1 160 0,0 0 0 16,4 3 160-16,-2 1-160 0,-4 6 0 0,-2 3 0 0,3 1 0 0,4 2 0 16,6-3 416-16,5-3 32 0,5-2 16 0,2 1 0 15,6 1 576-15,2-2 112 16,2-1 32-16,4 0 0 0,4 4-672 0,4 0-144 0,2 1-32 16,4-2 0-16,2 0-336 0,3-1 144 0,3-5-144 15,4 0 0-15,1-6 0 0,0-4 0 0,2 1 0 0,-1-10 0 16,0-1 0-16,-3-2 0 0,-6 0 0 0,0-1-144 15,0-6 144-15,-1-3 224 0,-2 0-48 0,-5 1-16 16,-2-1-160-16,-3 0 160 0,-1-5-160 0,-4 1 160 16,-1 1 16-16,-3-4 0 0,-3-1 0 0,-3-5 0 0,-2-4-176 0,-5-3 0 15,-4-2 0-15,-4 0 0 0,-1 4 0 0,-3-1 0 16,-3 1 0-16,-3 1 0 0,3 7 0 16,-1 2 0-16,-2 1 0 0,1 4 0 15,2 4 0-15,0 1 0 0,-1 2 0 0,1 1 0 16,1 3-192-16,1 2 16 0,3 0 16 0,1 2 0 15,2 4-1136-15,2 1-240 0,-1 2-32 0,4 3-15152 0</inkml:trace>
  <inkml:trace contextRef="#ctx0" brushRef="#br0" timeOffset="24">7150 7087 16575 0,'0'-3'1472'0,"-1"2"-1168"0,1 1-304 0,0 0 0 15,0 0 960-15,0-2 144 0,0 2 32 0,-2-4 0 0,1 1 592 0,0 0 128 16,0-1 32-16,1 4 0 0,-2-2 48 0,1-1 16 16,1 3 0-16,-1 3 0 0,1-1-1056 0,1 2-224 15,-1 3-32-15,0 4-16 0,1 3-624 0,1 4 0 16,0 1 0-16,1 3 0 0,-1 2 0 0,0 3 0 15,1-1 0-15,-2 1 0 0,0-1 0 0,1-4 0 16,0-3 0-16,-1-3 0 0,2 0 384 0,-1-4 128 16,2 1 0-16,-2-1 16 0,1-4 32 0,-1 0 0 15,1-2 0-15,1-2 0 0,-2 2-288 0,-1-5-48 16,1 1-16-16,-2-1 0 0,1-1-208 0,0-3 176 0,-1 2-176 0,0-2 160 16,0-4-160-16,0-1 0 0,0 8 0 0,0 0 0 15,-4-29 0-15,3 16 0 0,0-2 0 0,0-1 0 16,1-5 0-16,-2 1 0 0,1-5 0 0,0 2 0 15,1-4 0-15,0 1 0 0,0 0 0 0,2-3 0 16,1 1 0-16,2-1 0 0,1 1 0 0,3 3 0 16,-2 4 0-16,3 4 0 0,2 1 128 0,1-2-128 15,2 5 0-15,-2 3 0 0,1 0 0 0,-2 4 0 16,-1 3 0-16,2 0 0 0,-1 3 0 0,2 0 0 0,-1 1 0 0,3 1 0 16,0-2 0-16,2 3 0 15,1 0 0-15,2 4 0 0,2-1 0 0,-1 4 0 0,-1-2 0 0,0 6 0 16,2 5 0-16,1 3 0 0,1 3 0 0,-4 3 0 15,0 2 0-15,-4 4 0 0,-1 1 0 0,-2 0 0 16,-2 2 0-16,-2 1 0 0,-3-2 0 0,-3 1 0 16,-1 1 0-16,-5-1 0 0,-1 2 0 0,-1-10 0 15,-1 0 0-15,0-2 0 0,0-5-448 0,-2 1 48 16,-1-5 0-16,2-4 0 16,0-6-784-16,1-1-160 0,2-4-16 0,0 0-15056 15</inkml:trace>
  <inkml:trace contextRef="#ctx0" brushRef="#br0" timeOffset="25">8070 7318 33167 0,'-2'0'2944'0,"2"0"-2352"16,2 2-464-16,-1-2-128 0,1 0 992 16,1 0 176-16,2 0 48 0,2 0 0 0,3 0-704 0,1-2-128 0,4 1-16 0,0-4-16 15,0-1-224-15,0-2-128 0,1 2 128 0,0-4-128 16,1-1-160-16,0 0-96 15,3 0-32-15,0 0 0 16,1-4-224-16,0 1-64 0,3-3 0 0,-2 3 0 0,-2-2 336 0,-2 1 64 16,3-1 16-16,-2-2 0 0,-1 0 160 0,0 0 0 15,-5-1 0-15,-2 3 128 0,-2-2 64 0,-3 2 32 16,-1-3 0-16,-5 3 0 0,-1-3 96 0,-4 6 32 0,-3-2 0 0,-3 5 0 16,-3 4-176-16,-5 2-48 0,-2 4 0 15,-3 4 0-15,-3 2-128 0,-2 4 128 16,-1 5-128-16,-2 5 128 0,-3 4-128 0,0 5 0 0,1 3 0 15,4 3 0-15,3-1 0 0,6-3 0 0,4-1 0 0,2 1 192 16,2 5 208-16,5 1 48 0,3-5 16 0,1 1 0 16,4-1-160-16,0-1-48 0,1 1 0 0,3-3 0 15,-1-1-256-15,3-2 160 0,1 3-160 0,2-5 128 16,3 1-128-16,2-5 128 0,3-1-128 0,3-1 128 16,3-4-128-16,2-2 0 0,5-6 0 0,1 0-12368 15,1-4-2352-15</inkml:trace>
  <inkml:trace contextRef="#ctx0" brushRef="#br0" timeOffset="26">10068 6961 32255 0,'4'0'2864'0,"-2"0"-2288"0,1 0-576 0,-3 0 0 0,1 0 464 0,-1 0-16 15,2-2 0-15,1 2 0 0,-1 0 368 0,0-1 64 0,-2 1 16 0,0 0 0 16,0 0-416-16,-24 1-80 0,8 3-16 0,-4 0 0 16,-3-2-384-16,-3 4-192 15,-3 1 0-15,0 0 16 0,-2 2-16 0,1-3 0 0,3 0 0 0,2 0 0 16,3 2 192-16,2-2 0 0,1 0 0 0,3 0 0 15,2 0 0-15,1-2 0 0,3-1 0 0,2 3 0 16,-1-2 0-16,2 2 0 0,2 0 0 0,2 0 0 31,1 0-384-31,3 4-128 0,-1 0-48 0,5 0 0 0,0 2-320 0,3 1-64 16,5 3-16-16,2-1 0 0,3-2 816 0,4 2 144 0,2-1 0 0,-1-2 0 0,3 0 640 16,5 1 32-16,6-1 16 0,4 2 0 0,3 1-432 0,-1 1-64 31,-4 0-32-31,-3 0 0 0,-5-3-160 0,-6 2 0 0,-3-2 0 0,-3 3 0 0,-6-4 320 0,-3 2 48 15,-4 0 0-15,-3-1 0 0,-4 0 384 0,-4 2 80 16,-4 1 0-16,-3-2 16 0,-1-2-368 0,-2 1-80 16,-3-1-16-16,-7 0 0 15,-3 1-176-15,-7 3-32 0,-4-3-16 0,-4 2 0 0,3-1-160 0,-5 1 0 16,-3-3 144-16,-4 2-144 0,0-2 0 0,0-2 0 16,1-1 0-16,2-3 0 0,4 1 0 0,2 2-128 15,0-5 128-15,2-1-192 16,0 0-352-16,4-3-80 0,5-3-16 0,2 2-16992 0</inkml:trace>
  <inkml:trace contextRef="#ctx0" brushRef="#br0" timeOffset="27">10406 7355 28559 0,'8'-4'2544'0,"1"2"-2032"0,-2-1-512 0,-2 2 0 0,1 1 1408 0,3-2 192 16,7-4 48-16,10-3 0 15,9-2-1648-15,4-7-496 0,0 1-16 0,-7 1 0 0,-7 4 384 0,-4-3 128 0,-5 3 0 16,-3 2-144-16,-2 0 384 0,-1 0 80 0,-1-1 0 0,-2 0 16 16,1 2 656-16,-2-1 128 0,-1 0 32 0,-1-2 0 15,-1-1-368-15,-1 1-64 0,-4-2-16 0,0 0 0 16,-2-2-512-16,-1-3-192 0,-1 3 0 0,-1 0 144 16,-2 0-144-16,2 3 0 0,-1 1 0 0,-1 6 128 15,1 2 16-15,-2 4 0 0,-1 1 0 0,-3 8 0 16,-3 3-144-16,-4 4 160 0,-3 7-160 0,-2 1 160 15,3-1-160-15,-6 5 128 0,-5 8-128 0,-5 7 128 16,0 2 0-16,1-1 0 0,4 0 0 0,7-10 0 0,5-4-128 16,1 1 128-16,2 3-128 0,2 1 128 0,3-3 0 15,4 0-128-15,4-3 192 0,2-4-64 0,3-1 128 0,2-4 0 16,3-1 16-16,1-1 0 0,3-2-144 0,1 0-128 16,5 0 192-16,2-1-192 0,3-1 192 0,0-2-64 15,4 1 0-15,1-4-128 0,2 0 0 0,4-4-352 16,3 0 48-16,3-4 16 15,3-1-400-15,0-1-80 0,2-5 0 0,1 0-17792 16</inkml:trace>
  <inkml:trace contextRef="#ctx0" brushRef="#br0" timeOffset="28">11265 7093 24879 0,'0'4'1088'0,"-1"-2"256"0,0 2-1088 0,-1 0-256 15,1 2 0-15,0-1 0 0,0-2 672 0,-3 4 80 0,-1 5 16 0,-4 4 0 16,-3 6-96-16,-5 7-16 0,-3-1 0 0,-2 3 0 0,-1-2 688 0,0-1 144 16,-1 0 32-16,1 2 0 0,-2 2-784 0,-1 2-160 15,0 4-16-15,3-6-16 0,4-3-544 0,5-5 0 16,6-5 0-16,2-6 0 0,3 0 416 0,4-5 128 15,2-1 32-15,1-4 0 0,1-3 64 0,1 0 32 16,1-3 0-16,1 0 0 0,0-3-304 0,1-3-64 16,0-1-16-16,-1 1 0 15,2-6-288-15,0 1 128 0,0-2-128 0,1-3 0 16,1 3 128-16,2-6-128 0,3-5 0 0,2-3 0 0,-2 4 0 0,3-3 0 16,3-5 0-16,3-3 0 0,0 0 0 0,2 5 0 15,-4 6 0-15,1 7 0 0,-3 3 0 0,2 6-144 16,0 2 144-16,0 4-192 0,-1 0 192 0,0 4 0 0,-1 2 0 0,-1 0 128 15,-1 2 16-15,-3-1 16 0,0 2 0 0,-1 2 0 16,-1 2-160-16,-1 1 128 16,-4 0-128-16,0 6 128 0,-4 3-128 0,0 6 0 15,-1-1 0-15,0 5 128 0,0-6-128 0,0 4 192 16,1-1-192-16,0 5 192 0,0 4 16 0,1 3 16 16,-1 3 0-16,-3 1 0 0,1-1-16 0,-3-4 0 15,-2 1 0-15,0-5 0 0,0-3-208 0,-2-1 0 0,1-9 0 0,-1-2 0 16,0-5-320-16,0-3-64 0,1-4-16 0,-1-3 0 31,1-3-736-31,0-3-144 0,2-3-16 0,-1-7-17008 0</inkml:trace>
  <inkml:trace contextRef="#ctx0" brushRef="#br0" timeOffset="29">12103 6648 26719 0,'-1'8'2368'0,"0"2"-1888"0,1-1-480 0,0 1 0 0,1 0 1216 0,2 6 128 15,-1 9 48-15,2 13 0 0,2 16-1392 0,0 9-160 16,0 7-96-16,-1-4 0 0,-1 0 1408 0,-3-7 272 15,-3 2 64-15,-1-4 16 16,1-7-352-16,-1-3-64 0,1-6 0 0,-1-1-16 0,-2-1-736 0,0-3-144 16,1-1-16-16,-1-4-16 0,0-8-160 0,1 0 128 0,0-2-128 15,2-5 128-15,1-4-128 0,-2-2-256 0,3-1 64 0,-1-6 16 32,0-3-1600-32,1 0-320 0</inkml:trace>
  <inkml:trace contextRef="#ctx0" brushRef="#br0" timeOffset="30">11750 7131 41471 0,'5'-6'3680'0,"2"0"-2944"0,0 2-592 0,1 0-144 15,2 2 640-15,2-2 80 0,9-2 32 0,13-6 0 0,14-4-496 0,11-3-112 16,3-1-16-16,-3 6 0 0,-3 0 112 0,-4 2 16 15,-1 2 0-15,-2-1 0 0,2 3-112 0,1-2-16 32,1 4 0-32,0 1 0 0,3 1-688 0,-3 1-144 0,0-1-16 0,-2-2-18992 0</inkml:trace>
  <inkml:trace contextRef="#ctx0" brushRef="#br0" timeOffset="31">2469 9679 34095 0,'0'-7'3024'0,"2"1"-2416"16,0 3-480-16,1 3-128 0,-1-3 288 0,1 1 32 15,0-2 16-15,2-2 0 0,0-2 320 0,1 2 64 16,-1 0 16-16,-1 1 0 0,0 4-224 0,-4 1-64 16,0 1 0-16,-2 4 0 0,-1 2-320 0,-3 5-128 15,-3 4 0-15,-3 3 144 0,-5 7-144 0,-1 5 0 16,1-2 0-16,-2 2 0 0,0 1 0 0,-4 5 0 0,-3 11 0 0,-2 3 0 15,-2 8 0-15,1-2 128 0,4 0-128 0,0-5 128 16,3 1-128-16,2-8 0 0,2-2 0 0,2-5 0 16,0 1 272-16,3-2 32 0,-1-5 0 0,0-4 0 15,2-3-304-15,2-5 128 0,3-5-128 0,-2-6-12144 16,3-1-2496-16</inkml:trace>
  <inkml:trace contextRef="#ctx0" brushRef="#br0" timeOffset="32">2456 9666 36863 0,'-5'0'3264'0,"0"0"-2608"15,1 0-528-15,4 0-128 0,0 3 832 0,0-3 144 16,-1 0 32-16,0 0 0 0,-1 0-608 0,5-3-112 0,3 3-32 0,-6 0 0 15,21 0 16-15,-7 0 0 0,2 3 0 0,1-2 0 16,4 4-272-16,0 2 0 0,0 2 128 0,-1 3-128 16,-3 4 0-16,-1 4 0 15,-2 3 0-15,-4 1 0 0,-1 2 0 0,-6 5 0 0,0-1 0 0,-3 9 0 16,-4 10 160-16,-2 7-160 0,-2 5 128 0,1 5-128 16,-2 3 0-16,1-2 0 0,0-2 0 0,2-8 0 15,1-9 0-15,3 3 0 16,0-4 0-16,4-5 0 0,1-7 0 0,4-4 0 0,0-5 0 0,3-5 0 0,1-9 0 15,0-2-176 1,-1-4 16-16,-1-5-18704 0</inkml:trace>
  <inkml:trace contextRef="#ctx0" brushRef="#br0" timeOffset="33">2225 10345 43311 0,'-24'-2'1920'0,"8"2"384"16,2 0-1840-16,7 0-464 0,3 0 0 0,3-3 0 16,0 2-352-16,-2-1-160 0,-2-2-48 0,2-2 0 0,1-4 560 0,5 1 192 15,2-3 0-15,5 2 0 16,2 0 48-16,4 0 0 0,1 4 0 0,3 0 0 0,0 3-80 0,0 1-16 0,2 1 0 0,-2 2 0 15,-2 4-144-15,0-2 192 0,-2 1-192 0,-3 1 192 16,-1 2-560-16,-4 2-96 0,0-1-32 0,-3 0-12160 16,-2 2-2432-16</inkml:trace>
  <inkml:trace contextRef="#ctx0" brushRef="#br0" timeOffset="34">2767 9144 7359 0,'-11'-3'656'0,"1"0"-528"0,2 1-128 0,2 1 0 0,2 1 5200 0,3 1 1008 16,-2-1 208-16,-2 2 48 0,-1-2-4576 0,-4 3-912 16,1-2-176-16,2 3-32 0,1 1-80 0,2 1-16 15,2 4 0-15,0 0 0 0,4 2-352 0,0 4-64 0,3 3 0 0,2 0-16 16,5 9 240-16,2 0 48 0,3 2 16 0,0 3 0 15,4 5-16-15,5 7 0 16,5 6 0-16,2 8 0 0,5 2-288 0,3 2-64 0,6 3-16 0,3 0 0 16,-2-5-160-16,4-5 0 15,2 3 0-15,2-3 128 0,-2 0-128 16,-3 1 0-16,-4 0 0 0,-5 3 0 0,-6 6 0 0,-6 2 0 0,-6 6 0 0,-4 0 0 16,-4 4-704-16,-6-2-80 0,-2 3-16 15,-6-9 0-15,-2-10 176 0,-4-3 48 0,-2-5 0 16,-3-2 0-16,-3 2 144 0,-4-4 48 0,-4 1 0 0,-2-6 0 31,0-5-112-31,-4-6-16 0,-1-3 0 0,-3-2-9472 0,-4-5-1888 0</inkml:trace>
  <inkml:trace contextRef="#ctx0" brushRef="#br0" timeOffset="35">2518 11807 39615 0,'-5'2'3520'0,"1"2"-2816"15,1 0-560-15,2 1-144 0,1-2 224 0,0 5 16 0,-1 7 0 0,0 7 0 16,0 10-480-16,2 11-80 0,2 11-32 0,2 2 0 15,3 6 352-15,-1 4 0 0,2-1 0 0,0 2 0 16,-1 0-144-16,-2 0 144 0,1 2-192 0,-4-4 192 16,0-4-704-16,-2-4-48 0,-1-6 0 15,-2-11 0-15,-1-4 368 0,-1-5 80 0,2-2 16 0,-2-5 0 0,0-4 288 0,1-1-192 16,-1-6 192-16,0-2-160 16,2-4-1696-16,-3-4-352 0,1-5-64 0,-1-4-10928 15</inkml:trace>
  <inkml:trace contextRef="#ctx0" brushRef="#br0" timeOffset="36">2385 11917 43311 0,'-5'-4'1920'0,"3"-1"384"0,-1 4-1840 0,5-1-464 0,0-2 0 0,3 1 0 16,2 0-176-16,5-2-128 15,6-3-16-15,11-4-16 0,9-2 176 0,5-1 160 16,3 2-208-16,0 1 80 0,-3 2 128 0,-1 5 0 0,-2 3 0 0,-6 2 0 16,-3 4-224-16,-4 4 32 0,-4 3 16 0,-6 2 0 15,-2 6 32-15,-4-1 0 0,-2 1 0 0,-5 4 0 16,0 5-304-16,-4-2-48 0,-2 0-16 16,-3 1 0-16,-1-4 384 0,-2 2 128 0,-2-3 0 0,0-3-144 0,-1-1 720 0,0-2 160 15,0-3 32-15,-1-1 0 0,2-2-272 0,0-4-48 16,1 0-16-16,1-4 0 0,1 0-240 0,1-2-64 15,0-2 0-15,1 0 0 0,0 0-384 0,1-2-64 16,1 2-32-16,-1-2 0 16,0 4-224-16,2 0-64 0,-1 0 0 0,1 1 0 15,1 2-32-15,1 0-16 0,1 2 0 0,0-1 0 0,3 2 496 0,0-2 192 16,2 2-176-16,1 0 176 0,2 2-128 0,1 0 128 16,2 1 0-16,2-3-144 0,-1 4 144 0,1-2 0 0,-1 0 0 15,2 0 0-15,-1-2 528 16,1 3 48-16,1-3 0 0,-1 1 0 15,1 2-176-15,-1-1-16 0,-2 2-16 0,0 3 0 0,-2-1-368 0,-1-2 144 0,-2 2-144 0,0 2 0 16,-2 2 0-16,-3 0 0 16,1 3 0-16,-3-1 0 0,2 4 0 0,-3-3 0 0,1 3 0 0,-2 1 0 15,0 1 0-15,-2-1 0 0,1 0 0 0,-3 1 0 16,1-1 224 0,-1 2-16-16,-2-1 0 0,-2-1 0 0,-2-1-80 0,1-3 0 0,-2-2-128 0,-1-2 192 15,0-3-64-15,-1 0-128 0,0-2 176 0,1 0-176 16,-2-1 208-16,0-2-64 0,-1 2-16 0,-1-3 0 15,-2 0-128-15,1-1 0 0,-1 1 0 0,-2 1 0 0,0-1 0 16,0 0 0-16,0 0-192 0,-1-2 192 0,2 1-256 0,2-4 80 16,0-1 16-16,1-1 0 15,2-4-896-15,-1-1-176 0</inkml:trace>
  <inkml:trace contextRef="#ctx0" brushRef="#br0" timeOffset="37">3048 13725 33167 0,'-2'0'2944'0,"-1"0"-2352"0,-1-3-464 0,2 3-128 0,1-2 1664 0,1 1 320 15,-2-2 64-15,0-1 16 0,-2-2-1552 0,-1-2-320 16,-1-5-64-16,-1 0-128 0,-2-3 128 0,-3-1-128 16,-1-1 0-16,-1-1 0 0,-1 3 0 0,0 0-192 0,-1 6 16 0,-2 4 16 31,0 4-576-31,-2 5-112 0,-3 9-32 0,0 1 0 16,2 6 256-16,-3 5 48 0,-9 9 16 0,-2 9 0 0,-2 5 560 0,1 0 224 15,1 1-16-15,2 1 0 0,2 2 400 0,1 0 80 16,4-4 16-16,1-3 0 0,3 1 112 0,5-4 16 0,4-7 16 0,5 1 0 15,4-7-128-15,4-2-16 0,1 0-16 0,4-1 0 16,0 1-448-16,4 1-96 0,1 5-16 0,2-1 0 16,0 1-496-1,1-1-96-15,-1-2-32 0,2-1 0 0,1-1 128 0,1-2 32 0,4-4 0 0,2-1 0 16,2-5-944-16,2-2-176 0,3-3-32 0,2-1-9936 16,1-3-1984-16</inkml:trace>
  <inkml:trace contextRef="#ctx0" brushRef="#br0" timeOffset="38">2525 15739 46991 0,'-7'3'4176'0,"0"-3"-3344"0,5-3-656 0,2 3-176 0,1 0-240 0,-1-2-80 0,-2 1 0 0,-3 1-16 31,0 0-304-31,-1 1-64 0,1 4-16 0,1 7 0 15,-1 8-352-15,1 6-64 0,1 8-16 0,-2 10 0 16,-1 10-3008-16,-3 9-592 0,-1 4-128 0,-4 5-32 0,0-2 5936 0,-3-1 1168 0,4-3 240 0,-1-5 64 16,3-5 256-16,0-2 48 0,2-4 16 15,1-4 0-15,1-6-1872 0,4-8-368 0,0-7-80 0,2-6-12784 32,1-6-2544-32</inkml:trace>
  <inkml:trace contextRef="#ctx0" brushRef="#br0" timeOffset="39">2259 15669 47919 0,'-23'17'2112'0,"7"-6"448"0,2-1-2048 0,7-4-512 0,5-5 0 0,4 2 0 15,0-3-656-15,1 2-240 0,1 2-64 0,5 0 0 16,4-2 208-16,6 2 48 0,5-4 0 0,3 3 0 16,4-2-112-16,5 1-16 0,6 1 0 0,2 0 0 15,3 4-240-15,-2-1-48 0,-1 0-16 0,0 4 0 0,-1 2 1840 0,-4 1 384 16,-3 3 64-16,-10 0 0 0,-6-4-384 0,0 4-96 16,-2 9-16-16,3 10 0 0,-1 9-304 0,-1 7-64 15,-4-7-16-15,-3 1 0 0,-3-4-272 0,-2-1 160 16,-2-5-160-16,-1-3 128 0,-2-3-128 0,-1-5 0 15,1-1 0-15,-2-1 128 0,-2-4 64 0,-1 2 0 16,-1-1 0-16,-1-3 0 0,0-4-192 0,-4 1 160 16,0-2-160-16,-5 4 160 0,-5-3-32 0,-3 6 0 0,-5-1 0 15,-3 5 0-15,-1 0-128 0,-2 0-176 0,-4 3 48 16,0 1 0-16,1 2 128 0,-1 1 0 16,1-1 128-16,0 3-128 0,0-2 224 0,0 0-32 0,3-1 0 0,-3 4 0 15,-1 0 48-15,1-1 0 0,5-5 0 0,4-5 0 16,4-5-240-16,5-10 0 0,6-2 0 0,3-4 0 31,3-10-480-31,4-6-144 0,4-15-16 0,3-7-18944 0</inkml:trace>
  <inkml:trace contextRef="#ctx0" brushRef="#br0" timeOffset="40">2740 11553 38703 0,'-5'-3'3440'0,"4"0"-2752"0,2 1-560 0,3 0-128 15,1 2 432-15,0-2 48 16,4-2 16-16,3-2 0 0,5 0-1216 15,4 2-240-15,1 2-64 0,1 2 0 0,1 2 704 0,1 3 144 0,0 4 32 0,-2 3 0 32,1 4-480-32,-3-1-80 0,0 5-32 0,1 5 0 0,0 1 736 0,2 4 0 0,2 5 0 0,1 1 0 0,3 1 880 0,-1-2 160 15,4 3 48-15,0 0 0 0,4 3-368 0,1 4-64 16,0 2-16-16,4 6 0 0,5 5-272 0,0 8-64 31,-4-6-16-31,-5 1 0 0,-4-2-64 0,-7 0-16 16,-4-2 0-16,-4-1 0 0,-6-7-208 0,-3 5 0 15,-5 2 0-15,-4-4 0 0,-2-2 0 0,-2-6-128 16,-4 1 128-16,-1-4-160 0,-1-3 160 0,0-3-160 0,1-3 160 16,0-4-160-16,1-1 160 0,-3-4 0 0,0-1 0 0,-1-6-128 15,0-4-112-15,-3-2-16 0,1-4 0 0,-5-6 0 32,1 0-880-32,-2-2-176 0,0-2-32 0,-5-4-15152 0</inkml:trace>
  <inkml:trace contextRef="#ctx0" brushRef="#br0" timeOffset="41">3277 13200 36863 0,'-5'3'3264'0,"0"1"-2608"0,2-3-528 16,2 1-128-16,2 1 640 0,1 1 112 0,-1 2 16 15,1 2 0 1,6 4-1120-16,4 5-224 0,7-1-32 0,6 4-16 0,4-2 624 0,5 2 208 0,4 2 0 0,3 6 0 16,3-3 48-16,1 4 0 0,-1-1 0 0,0 3 0 15,-1 4-256-15,-2-3 128 16,1 4-128-16,-4 3 0 0,-2 0 0 0,-3 3 0 16,-3 4 0-16,-5-2 0 0,-7 1 0 0,-3 2 0 0,-4 7 0 0,-5-1 0 0,-3 2 0 15,-4-2-192 1,-4-1 16-16,-2 3 0 0,-2 0 176 0,-1-2-128 0,0 1 128 0,-3-4-128 0,2-2 256 0,-2-1 64 15,-3-2 16-15,1-7 0 0,0-7 48 0,0-5 0 16,-1-1 0-16,-3-3 0 0,0-4-256 0,-2-2-192 16,-2 1 48-16,1-4 0 15,-1-1-240-15,-2 3-32 0,-1-2-16 16,0 0 0-16,0 6-336 0,-1-1-64 0,0 2 0 0,-1-1-16 16,1 0-160-16,-2 3-16 0,-4 0-16 0,1-2-8688 15,3-2-1728-15</inkml:trace>
  <inkml:trace contextRef="#ctx0" brushRef="#br0" timeOffset="42">3147 15426 29487 0,'-1'3'2624'0,"0"1"-2112"0,1-2-512 0,0 2 0 16,0-2-1440-16,0 3-400 0,0 4-80 0,0 6 0 15,0 7 816-15,2 0 160 0,2 0 48 0,2 2 0 0,5 1 2368 0,5 2 464 16,6 1 112-16,7-2 0 0,5 3 448 0,6-1 64 16,6 3 32-16,2 1 0 0,5 3-960 0,0 3-192 15,-2 3-32-15,-4 0-16 0,-5-2-976 0,-2 5-192 16,-1 3-32-16,-3 5-16 0,-3 3-176 0,-5 6-176 16,-7-2 48-16,-9 10 0 15,-5 6-416-15,-8 3-80 0,-7 1-16 0,-6-4 0 0,-6-8 496 0,-2-4 144 0,0-9 0 16,-4 3 0-16,-2-4 512 0,0-2 192 0,1-3 64 0,1-4 0 15,2-9-32-15,2-4 0 0,1-5 0 0,1-5 0 16,2-5-352-16,-2-3-80 0,0-6-16 0,-3-2 0 31,-1-1-576-31,-2-4-112 0,-2-3-32 0,-7-4 0 0,-4-2-592 16,-6-7-128-16</inkml:trace>
  <inkml:trace contextRef="#ctx0" brushRef="#br0" timeOffset="43">5709 9992 19343 0,'0'-3'1728'0,"0"3"-1392"0,0 0-336 0,0 0 0 0,1-2 832 0,1 0 112 15,0 2 16-15,-1-3 0 16,3-2-768-16,0-1-192 0,-1-1 0 0,1 0 0 15,1-3 0-15,-1 1 0 0,1-1 0 0,-3 1 0 0,2-3 592 0,-2 1 48 16,0 5 0-16,-2-3 0 0,0 1 720 0,-2 3 160 16,0-1 16-16,-1 0 16 0,0 1 16 0,-3 1 0 15,-2 0 0-15,1 2 0 0,-1 0-1008 0,0 2-208 0,-3-2-32 16,-2 2-16-16,0 0-304 0,-2 0-176 16,0 2 32-16,-1-2 0 0,2 2 352 0,-1 0 80 15,1 2 16-15,-4 0 0 0,-2 4 112 0,1-2 32 16,-1 3 0-16,-1 1 0 0,-1 2-208 0,-1-1-48 0,0 4 0 0,-1 1 0 15,2 3-192-15,4-3 0 0,-1 0 128 0,2 0-128 16,2 5 0-16,1-1 128 0,3 1-128 0,2 1 0 16,2 4 160-16,2-4-160 0,3 4 160 0,0-1-160 15,2 1 224-15,2 1-48 16,1 2-16-16,1-3 0 0,1-2-16 0,1-4 0 0,2 1 0 0,1-1 0 0,4 1 16 16,2-1 0-16,1-2 0 0,2 1 0 0,2 1-160 0,1-2 160 15,1 1-160 1,2 1 160-16,1-2-160 0,-2-2-144 0,1 0 144 0,-1-3-208 0,1-3-96 0,-1-1-16 15,1 0 0-15,0-3 0 0,2 1 48 0,0-4 0 16,-1 1 0-16,2-2 0 16,-1 1-160-16,0-3-16 0,-2-3-16 0,2 1 0 15,-2-2-1328-15,0-4-256 0,-2-2-48 0,-2 0-16 0</inkml:trace>
  <inkml:trace contextRef="#ctx0" brushRef="#br0" timeOffset="44">6329 10089 33167 0,'-5'0'1472'0,"0"-2"304"0,1 2-1424 0,2-3-352 0,0 3 0 0,1 0 0 0,1-1 128 0,-2 1-128 0,-2-2 160 0,-2-1-160 0,-2-1 0 0,1 1 0 15,-2-1 0-15,2 1-160 0,-2 0 400 0,-1 0 80 0,2 3 0 16,-2 3 16-16,0 0-336 0,-1 4 0 0,0 0 0 0,-1 4 0 16,0 0 224-16,-2 4-32 0,0 4 0 0,-2-1 0 15,0 5 464-15,-1 3 96 0,1-1 16 0,2 3 0 16,1 0-192-16,2-2-48 0,4 0 0 0,2-1 0 16,2-5-192-16,4 1-32 0,4-3-16 0,2 2 0 15,2-4-48-15,3-1-16 0,1-2 0 0,2 0 0 16,1-5-224-16,1-4 176 0,3-1-176 0,1-3 160 15,3 0-160-15,-2-3 0 0,1-3 0 0,3 0 0 16,3-4 0-16,1 0 0 0,2-2 0 0,0-3 0 16,2 1-128-16,-1-2 128 0,-6 4 0 0,-1-4 0 0,-1 0 0 15,-2-3 0-15,-1 1-144 0,-3-2 144 0,-3 1 0 0,-3-3 0 16,-1 0 0-16,-4-1 0 0,0 1 0 0,-5-1 0 16,-1 0 128-16,-4 0-128 0,-1-2 224 0,-5-1-48 15,-2 5-16-15,-2-1 0 0,-3 2-160 0,-2-1 0 16,-2 3 0-16,-2 0 128 0,-3 2-128 0,1 4 0 15,2 1 0-15,-2 3-176 0,-3 2 176 0,-1 2-208 16,-1 4 80-16,2 2 128 16,0 4-768-16,3 2-16 0,3 2-16 0,4 3 0 15,-1 0-1632-15,3 2-320 0</inkml:trace>
  <inkml:trace contextRef="#ctx0" brushRef="#br0" timeOffset="45">7041 9884 35935 0,'0'-3'3200'0,"1"3"-2560"16,-1 0-512-16,1 0-128 0,1 0 768 0,-2 0 128 0,1 3 16 15,1-2 16-15,0 4-592 0,-1 3-112 0,0 4-32 0,-2 4 0 16,-2 5-192-16,0 5-256 0,-1 0 48 0,0 5 16 16,1 1-64-16,0 5 0 0,-1 1 0 0,3 6 0 15,0 0 256-15,1-5 0 0,1-4 0 0,0-1 0 16,3-4 224-16,-1-3 96 0,-1-7 0 0,0-2 16 15,2 1 144-15,0-7 32 0,0-1 0 0,-1-2 0 16,0-3-176-16,-1-4-16 0,1-4-16 0,-1-1 0 16,1-4-160-16,-1-2-16 0,2-4-128 0,0-5 192 0,-1 1-192 0,1-5 0 15,1-3 0-15,-1-3 0 0,-1-4 0 0,1-2-288 16,-1-2 64-16,-1-1 16 0,-1 1 208 0,2-1-176 16,-2-1 176-16,1 0-160 0,1 3 160 0,-1 7 0 15,1 3 0-15,1 3 0 0,2 2 128 0,0 1-128 16,0 7 128-16,0-1-128 0,0 7 192 0,1 3-48 15,0-1 0-15,2 4 0 0,-1 1-144 0,5 3 160 16,0 1-160-16,2 1 160 0,1 0-160 0,3 0 0 16,2 0 0-16,1 4 0 0,0-2-128 0,1 2 128 15,0 1 0-15,1 1 0 0,-3 4 0 0,-2 0 0 0,1 3 0 16,-1 3 0-16,-3 4 0 0,-1 3 0 0,-3-1 0 0,0 4 0 16,-2-1 0-16,-1 0 0 0,-2 1 0 0,1-3 0 15,-3-1 0-15,-2-2 0 0,1-4 0 0,-1-1 0 16,-1-1 0-16,-1-5 0 0,2-5 0 0,-2-3 0 15,1-1 0-15,1-3-192 0,-1-3 64 0,1 0 128 32,-1-6-1168-32,2-3-112 0</inkml:trace>
  <inkml:trace contextRef="#ctx0" brushRef="#br0" timeOffset="46">7944 9957 13823 0,'2'-4'1216'0,"1"2"-960"0,-1-2-256 0,0 2 0 0,1 2 2832 15,-1 0 528-15,2-3 96 0,1 2 32 0,3-2-1264 0,3 0-256 16,1 3-48-16,0 0-16 0,-2 1-784 0,-2 4-160 16,-1 5-16-16,-2 0-16 0,1 6-672 0,-1 5-128 15,1 2-128-15,-1 6 192 16,0-1-544-16,-2 1-96 0,-1 1-32 0,-1 1 0 15,-1 2-224-15,-1-3-64 0,1 5 0 0,0 1 0 0,0-1 560 0,0-5 208 16,1-1-176-16,1 1 176 0,1 7 688 0,1-1 224 16,1 1 48-16,-1 0 16 0,-1 1-16 0,0-3-16 15,1 3 0-15,-3 0 0 0,0 1-528 0,-2-1-96 16,-2-1-32-16,0 0 0 0,-1-1-80 0,-1 1-16 0,0-2 0 16,-2-1 0-16,0-1-192 0,0-4 0 0,-2-2 128 0,0-4-128 15,0-5 0-15,-1-2 128 16,0 0-128-16,-1-7 0 0,1-4 0 0,-1 0 0 15,-1-5-176-15,-1-6 176 0,-2-3-1088 16,-3-4-112-16,-3-8-16 0,-4-9-15632 0</inkml:trace>
  <inkml:trace contextRef="#ctx0" brushRef="#br0" timeOffset="47">7746 9449 26719 0,'6'-10'2368'0,"-1"4"-1888"15,0-1-480-15,-1 4 0 0,-1-1 2464 0,0 4 400 16,2 0 80-16,1-2 0 0,4-1-2224 0,1 2-448 0,1 1-80 0,-1 0-32 31,-2 1-608-31,-4 2-128 0,-3 3-32 0,-2-3-15648 0</inkml:trace>
  <inkml:trace contextRef="#ctx0" brushRef="#br0" timeOffset="48">9560 8905 7359 0,'-6'6'656'0,"1"-4"-528"0,0-1-128 0,1 2 0 15,2-1 3696-15,0 0 704 0,0 0 144 0,-2-2 16 0,-2 4-2976 0,-3-2-608 16,-2 4-112-16,-2-2-32 0,-1 2 0 0,-1 1 0 15,-1-1 0-15,0 4 0 0,1 0 112 0,1-1 16 16,2 3 0-16,-3 1 0 16,-4 6 64-16,-5 7 0 0,1 2 16 0,-3 3 0 0,1 4-512 0,0 3-96 0,0 3-32 0,2 3 0 31,-2 3-400-31,2 2 0 0,-2 0 0 0,0 2 0 0,3-3 0 0,-3 5 128 16,-1 1-128-16,0 1 192 15,2 2-64-15,0-4 0 0,7-9 0 0,2 0 0 16,4-3-128-16,3-2 0 0,6 1 0 0,3-2 0 0,3-2 480 15,2-1 16-15,4-2 0 0,1-1 0 16,3 0-208-16,2 0-32 0,1-1-16 0,3 0 0 0,2-5-240 0,3 3 0 16,2-3 0-16,4 1 0 0,0-5 0 0,5 0-192 15,4 1 48-15,6-1 0 16,5-1-1280-16,-9-5-256 0</inkml:trace>
  <inkml:trace contextRef="#ctx0" brushRef="#br0" timeOffset="49">10028 9208 35935 0,'-2'6'3200'0,"1"-3"-2560"0,1 0-512 16,0-3-128-16,1 4 0 0,-1-2-256 0,0 2 64 0,0 3 0 31,0 4-320-31,1 0-64 0,0 2 0 0,1 2-16 0,0-3 592 0,-1 2 0 0,3 0 224 0,-1 3-64 15,0 5 224-15,1 0 32 0,1 7 16 0,0 1 0 16,0 9 384-16,-1 5 80 16,-2-2 0-16,-2 4 16 0,-2 2-272 0,-2 3-48 0,-2 2-16 15,-4 2 0-15,1-2-384 0,-2 1-192 0,-1-3 160 0,-1 0-160 0,1-4 0 0,1-4 0 16,-2-4 0-16,3-5-160 16,1-2 160-16,0-7 0 0,2-6 0 0,-1-2 0 0,1-3 0 0,2-6 0 15,0-3 0-15,0-2-128 16,2-3-832-16,0-2-176 0,-1 1-16 0,0-4-16 15,2 1-1216-15,-2 0-240 0,0-1-64 0,-1 0-10752 16</inkml:trace>
  <inkml:trace contextRef="#ctx0" brushRef="#br0" timeOffset="50">10516 9370 8287 0,'-8'2'368'0,"3"-2"80"0,0 0-448 0,2 0 0 0,1-2 0 0,1 0 0 0,0 2-240 0,-2-1-128 16,-2 0-16-16,-1 1-16 0,-1-3 736 0,-2 3 160 0,2 0 16 0,-1 3 16 16,0-1 1712-16,0 3 352 0,0 0 64 0,-2 3 16 15,0 0-176-15,0 0-48 0,-2 3 0 0,-1-1 0 16,3 0-960-16,-1-4-192 0,-1 2-32 0,-1 0-16 15,2 1-608-15,-1-3-112 0,2 0-16 0,-1-2-16 16,1-1-144-16,0 3-32 0,0-2 0 0,0 2 0 16,1 1 128-16,-1 1 0 0,0 0 16 0,-3 0 0 15,3 2 32-15,-2 0 0 0,1 1 0 0,-1 3 0 16,0-2-240-16,-1 1-32 0,-2 0-16 0,-1 6 0 16,1-4-208-16,0 1 0 0,0 0 0 0,2 0 0 0,3-4 0 15,3-2-192-15,3-4 48 0,1 0 0 0,3-2 144 0,3-1 0 16,2 0 0-16,1 0-128 0,3 0 320 0,1 0 80 15,-1 1 16-15,4 2 0 0,-1 0-32 0,0 1-16 16,1 2 0-16,-1 0 0 0,3 4 48 0,-1 0 16 16,-1-3 0-16,2 4 0 0,0 3-128 0,0 0-32 15,-3 0 0-15,1-1 0 16,-2 0-144-16,0 0 0 0,1 3 0 0,-1-1 0 0,3 0 0 0,-2-1 0 16,1-3 0-16,-1-2 0 0,4 0 0 0,1 2 0 15,1-2 0-15,0 3 0 0,2-1 0 0,0 1 0 0,-4-2 0 16,-3 0 0-16,2-1 0 0,-1 2 0 15,-3-2 0-15,-1 0 0 0,-3 1 0 0,0-3-224 0,-3-1 80 0,-1 0 16 32,-1 1-1216-32,-2-6-224 0,2 1-48 0,-2-4-15056 0</inkml:trace>
  <inkml:trace contextRef="#ctx0" brushRef="#br0" timeOffset="51">11002 9366 36863 0,'2'4'1632'0,"-1"-2"336"0,1 2-1584 0,-1-2-384 0,0-1 0 0,0 2 0 16,0 1 704-16,2 1 64 15,1-2 16-15,-1 7 0 0,2 3-640 0,0 3-144 0,0 5 0 0,-1 2 0 16,0 4 0-16,-2-1 0 0,2 3 0 0,0 3 0 16,-2 2 0-16,2 7 0 0,-1-4 0 0,1 2 0 15,0-1 240-15,-2 0-48 0,0 0-16 0,-1 0 0 16,0 3 16-16,-1-3 16 0,1 3 0 0,2-7 0 15,-1 1-208-15,1-7 0 0,0-2 0 0,2-3 0 16,-1-5-256-16,0-4-160 16,1-3-32-16,-3-7 0 0,1-3-1280 0,-2-2-272 0,-1-3-48 0,-1-1-13488 15</inkml:trace>
  <inkml:trace contextRef="#ctx0" brushRef="#br0" timeOffset="52">10972 9268 39615 0,'10'-2'1760'0,"-3"0"352"0,1 2-1680 0,-2 0-432 0,-1 0 0 0,0 0 0 16,2 0 352-16,6-2-16 0,6 2 0 0,9-4 0 15,5-2-336-15,0 0 0 0,-1 0 0 0,-1-1 128 0,-3 4-128 0,-1-1 0 16,-3 4 0-16,0 0 0 0,-3-2 0 0,-2 2 0 16,-1 2 0-16,-2 3 0 15,0 4 0-15,-2-1 0 0,-2-1 0 0,-1 2 0 0,-1-2 0 0,-1 0 0 16,-2 2 0-16,-1 1 0 0,-1-2 0 0,-1 2 0 15,-3 0 0-15,-1-1 0 0,-1 1 0 0,-4-1 144 16,-2 4-144-16,-3 0 0 0,-2 3 176 0,-2-1-176 16,-1-2 160-16,-1-1-160 0,2-2 0 0,0-1 0 15,-5 1-128-15,-2-1 128 0,-3 0-192 0,0-2 192 16,0 0-192-16,2-1 192 0,2-2-208 0,0-1 64 0,2 2 16 16,2-1 0-16,1 0 128 0,3 2 0 0,2-1 0 0,1-2 0 15,3 4 0-15,0-1 0 0,3 0 0 0,1-2 0 16,2 2-192-16,2-2 64 0,2-2 0 0,2 2 0 15,4-2 0-15,0 0 0 0,2 0 0 0,2 0 0 16,2 0 256-16,2 0 48 0,2 1 16 0,1 0 0 16,-1 1-192-16,1 0 0 0,3 1 0 0,-2 1 128 15,-1 0-128-15,0-2 0 0,-1 2 0 0,-1 0 0 16,1 0 0-16,-1 1 0 0,-1 2 0 0,0-2 0 16,-3 2 0-16,-1 1 0 0,0 3 0 0,0 0 0 15,-2 2 0-15,0 1 0 0,1 0 0 0,-2 3 0 16,1-3 0-16,-1 0 0 0,-1 0 0 0,-1-1 0 0,-1-1 0 0,0 0 0 15,-3 0 0-15,-1 1 0 0,-2 1 0 0,-1 2 0 16,-1 1 0-16,-2 1 0 0,-4-2 144 0,-3 5 112 16,-2-4 0-16,-3 2 16 0,1-2-16 0,-5 1-16 15,-1 0 0-15,-6 1 0 0,-1-3-240 0,-3-4 128 16,1 1-128-16,-2-6 0 0,1 1 0 0,0-3 0 16,3-4 0-16,0 0 0 0,-2-3 0 0,1-4 0 15,1-1 0-15,2 1 0 0,3-4-176 0,1 1 32 16,2 0 0-16,0 1 0 15,2-3-688-15,2 2-128 0,1-3-16 0,2 1-16 16,1 2-1184-16,0-4-224 0</inkml:trace>
  <inkml:trace contextRef="#ctx0" brushRef="#br0" timeOffset="53">11264 8740 31327 0,'-3'0'2784'0,"1"3"-2224"0,-1 0-560 0,3 0 0 0,2-2 1808 0,-1 1 256 15,3 0 48-15,-1 0 16 16,3 4-2336-16,3-2-480 0,1 1-80 0,1-1-32 0,1-4 640 0,1 2 160 16,2-2 0-16,1 1 0 0,5 2 832 0,2 1 208 15,4 2 48-15,7 0 0 0,3 6-672 0,4 1-128 16,3 0-32-16,2 6 0 0,2 1-48 0,2 1-16 15,-1 1 0-15,-2 0 0 0,-1-2 112 0,0 2 16 16,-2 5 0-16,3 6 0 0,-1-1-144 0,-3 5-32 0,-3 4 0 0,-4 1 0 16,-2 2-144-16,-7-1 160 0,-2-2-160 0,-5 4 160 15,-1-3-160-15,-6 2 0 0,-2 0 144 0,-2 0-144 0,-2 3 160 0,-2 4-32 16,-2 3-128-16,-5-1 192 0,-1 1-192 0,-3-4 0 16,-4 1 0-16,-1-4 0 0,-3-5 0 0,-1-4 0 15,3-4 0-15,-3-2 0 16,-4 3 144-16,1-3-16 0,-1-1 0 0,-2-2 0 15,1 5-128-15,-4-2 0 0,0-1 0 0,-3-3 0 0,-3-2 0 0,-2 0-192 16,3-5 32-16,-2 1-12976 16,-3-2-2608-16</inkml:trace>
  <inkml:trace contextRef="#ctx0" brushRef="#br0" timeOffset="54">5588 12436 28559 0,'-1'3'2544'0,"0"-3"-2032"0,1 0-512 0,0 0 0 16,0 0 1648-16,1 0 224 0,0 0 48 0,0-3 16 31,2 2-2256-31,-1-4-448 0,3 1-80 0,-1-3-32 16,1-2 192-16,0 1 48 0,0 0 0 0,0-2 0 0,0 2-384 16,-1-1-80-16,0 2-16 0,-1 0 0 0,-2 1 736 0,-2 0 128 0,-1 2 48 0,-1 1 0 0,-2 0 1040 0,-4-1 224 15,-2 2 32-15,-1 0 16 0,-3 0 592 0,-3 2 112 16,-1-2 32-16,-2 2 0 15,1-3-752-15,-1 3-160 0,0 0-32 0,-1 0 0 0,2 0-400 0,2 3-96 16,2-1-16-16,0 2 0 0,-2 0-384 0,-1 2 0 16,3 4 0-16,1 5 0 0,0-2 0 0,3 5 0 15,2-2-224-15,3 1 80 0,1 4-32 0,-1 1 0 16,4 3 0-16,0 7 0 0,3 0 176 0,2 5 0 16,1-2-144-16,2 0 144 0,1-1-224 0,1-4 32 15,1-3 0-15,2-3 0 0,1 0 192 0,2-5 0 16,-1-3 0-16,0-2 0 0,1 0 320 0,-1-1 64 15,3 0 16-15,0-4 0 0,0-3-112 0,-2-5-32 0,1-1 0 0,1-1 0 16,1-5-256-16,-1-3 0 0,-1-1 128 0,1-3-128 16,2-6 0-16,0 1 128 0,-1-5-128 0,0-5 0 15,1-4 176-15,0-5-176 0,-2 2 160 0,-1-3-160 16,1-7 224-16,-4-4-48 0,0 3-16 0,-1-3 0 16,-2 0 0-16,-3 2 0 15,-1-1 0-15,-3 5 0 0,-1-2-16 0,-3 5 0 16,-2 4 0-16,-3-1 0 0,-2 0-144 0,-1 4 192 15,-1-1-192-15,-3 2 192 0,4 6-48 0,-3-5 0 0,-1 0 0 0,1 1 0 0,1 2-16 0,0-1 0 16,0-2 0-16,2 0 0 0,1 2-128 0,-1-2 0 31,2 2 0-31,0 3 0 0,2 8-240 0,1 2-80 16,1 1 0-16,3 5-16 16,-1 3-432-16,1 4-96 0,1 1-16 0,-1 2-17488 0</inkml:trace>
  <inkml:trace contextRef="#ctx0" brushRef="#br0" timeOffset="55">6096 12293 42383 0,'-1'4'1872'0,"0"-2"400"0,1 2-1824 0,0-4-448 0,1 2 0 0,0-1 0 0,0 2 0 0,2-2 0 16,1 4 0-16,-1 3 0 0,1 3 0 0,-1 0 0 15,-1 6 0-15,-1 0 0 0,0 4 0 0,-2 3 0 0,1 4 0 0,-2 3 0 16,1 4 0-16,-2 0 0 0,2-1 0 0,-2-2 0 16,1 5 192-16,1-2-48 0,-1 0-16 0,1-7 0 15,0-2-128-15,0-4 0 16,-1-8-160-16,2-3 160 16,2-1-1008-16,-1-4-96 0</inkml:trace>
  <inkml:trace contextRef="#ctx0" brushRef="#br0" timeOffset="56">6283 11952 44223 0,'-5'0'3936'0,"0"-3"-3152"0,1 3-624 0,3 0-160 0,1 0 656 0,0 0 112 15,-1-2 0-15,-3 0 16 16,-1 0-1712-16,0-2-352 0,0 0-64 0,-1-2 0 15,0 1-240-15,-1 0-32 0,-1 3-16 0,-2-1 0 0</inkml:trace>
  <inkml:trace contextRef="#ctx0" brushRef="#br0" timeOffset="57">7074 12138 37775 0,'-8'0'1664'0,"0"-2"368"0,0 1-1632 0,1 1-400 0,2-3 0 0,2 1 0 16,-1 0-1056-16,-5 0-288 0,-4 2-64 0,-7 0-16 15,-6 0-400-15,-2 2-80 0,-3 5-16 0,0 2 0 0,0 1 1440 0,0 0 288 16,0 3 48-16,1-1 16 15,2 4 448-15,-1 0 80 0,2-1 32 0,3 1 0 0,1-2 512 0,3-2 96 16,4-2 32-16,2-1 0 0,1-1-464 0,5-3-96 16,0 0 0-16,3-1-16 0,3-2 96 0,0-2 32 15,2 4 0-15,2-2 0 0,1 0 80 0,1 3 0 16,2-2 16-16,2 4 0 0,0-1-256 0,4 0-48 0,1 0-16 16,1 4 0-16,-1-4-272 0,1 4-128 15,1 0 128-15,0-1-128 16,2 0-144-16,0 1-112 0,2 3-32 0,-2-3 0 15,2-2-720-15,0 2-144 0,2 0-16 0,2 2-16 16,-1-3 416-16,0 2 64 0,2 2 32 0,-1-2 0 0,1 2 1072 0,-3 0 224 0,0-3 32 0,-3 2 16 16,0 0 512-16,-5-2 96 15,0 0 32-15,-5 0 0 0,0-1-544 0,-3 1-128 0,-3 4 0 0,-1 0-16 16,-3 1-416-16,-3 1-80 16,-1 0 0-16,-3-2-128 0,0 0 144 0,-2 0-144 0,-4-5 0 0,1 1 144 15,-3-1-144-15,1 0 192 0,2-3-192 0,-1-2 192 16,0-2 0-16,0 2 0 15,0-1 0-15,-1-3 0 0,0 0-48 0,-2-4 0 16,-2-1 0-16,-4-1 0 0,-2 0-336 0,-1-2-64 16,-1 5 0-16,-1-6-16 15,0 0-1200-15,-1 3-224 0</inkml:trace>
  <inkml:trace contextRef="#ctx0" brushRef="#br0" timeOffset="58">7463 12325 42383 0,'2'4'3776'0,"1"-2"-3024"0,-2 1-608 0,1-3-144 16,1 0 0-16,-1 3 0 0,3 1 0 0,1 5 0 0,3-2-144 0,1 6-64 15,-1-1-16-15,-2 0 0 0,0 4-32 0,-2-2 0 16,0 3 0-16,0 3 0 16,1 0-48-16,1 1-16 0,0 4 0 0,0-3 0 15,2-2 480-15,0 1 96 0,1 6 0 0,-1 1 16 0,3 3 32 0,-1 0 0 16,0 4 0-16,-1-6 0 16,0 5-80-16,-2-5-16 0,1 5 0 0,-2-2 0 0,1 4 0 0,-3 3 0 0,0 1 0 15,-2 1 0 1,-1 0-208-16,-2-4 176 0,-2-3-176 0,-3-2 160 15,-1-1-160-15,-1-2 0 0,-2 1 0 0,-1-3 128 16,0-7-128-16,-2-1 160 0,0 0-160 0,-3-4 160 0,0-3-160 0,-2-2 0 0,-2-6 0 0,-3-4 0 16,-2-7-304-16,-2-5-32 15,-3-4-16-15,-5-6 0 16,-3-7-256-16,-2-8-48 0,-2-5-16 0,-1-12-17520 0</inkml:trace>
  <inkml:trace contextRef="#ctx0" brushRef="#br0" timeOffset="59">7231 11863 23951 0,'10'-13'2128'0,"-4"4"-1696"16,1 3-432-16,-2 3 0 0,-2 0 4160 0,0 3 736 15,2 0 160-15,2-1 16 0,4-2-4272 0,4 1-800 0,2 1-272 0,-1 1 0 31,1 1-496-31,-6 1-112 0,-3 1-16 0,-4 1 0 16,-1-3-1600-16,-5 1-336 0,0 1-64 0,-2 0-16 0</inkml:trace>
  <inkml:trace contextRef="#ctx0" brushRef="#br0" timeOffset="60">9174 11348 27647 0,'4'-2'2448'0,"-2"2"-1952"0,-1 0-496 0,-1 0 0 0,0 2 1968 0,0-2 288 16,2 0 64-16,-1 3 16 0,1-2-1520 0,0 1-304 16,-2 1-64-16,0-3-16 0,0 0-240 0,0 0-64 15,-18 16 0-15,8-12 0 0,-2 2 64 0,-3 0 16 16,-2 1 0-16,-3 4 0 0,-1 1-16 0,-1 2-16 16,-2 5 0-16,-4 3 0 0,-4 4 64 0,-3 6 16 15,0 2 0-15,-3 0 0 16,-3 6 16-16,-1 6 16 0,-2 2 0 0,2 3 0 0,2-2-160 0,3 2-128 15,5 1 192-15,3-2-192 0,5 4 240 0,4-6-64 0,3 1-16 16,3-2 0-16,3-2 112 0,1-1 32 0,4-3 0 0,2 0 0 16,2 1-304-16,2 1 128 15,2-1-128-15,2-1 0 0,2-5 0 0,3-3 0 0,-1-4-192 0,3-6 48 16,4 1 144-16,1-2-192 16,0-5 192-16,3 1-192 0,7 1-64 0,4 1-32 0,2-1 0 0,4 2 0 15,3-1-672 1,3 2-128-16,0-4-16 0,3 1-10608 0,3-3-2112 0</inkml:trace>
  <inkml:trace contextRef="#ctx0" brushRef="#br0" timeOffset="61">9533 11623 26719 0,'-4'3'2368'0,"0"0"-1888"0,2-2-480 0,0 1 0 15,2 1 2064-15,-1-2 320 0,0 5 64 0,-3 1 16 16,-1 2-1376-16,2 1-288 0,1 1-48 0,1-1-16 16,1 0 64-16,0-1 16 0,1-2 0 0,1 2 0 15,-1 1-288-15,-1 0-48 0,0 2-16 0,-1 3 0 0,-2 2-208 0,1 4-32 16,-2 3-16-16,-1 3 0 0,0 1-32 0,-2 3-16 16,-2 9 0-16,-1 7 0 0,1 4-160 15,0 4 0-15,0-3 0 0,1-1 0 0,2-2 0 16,0-3 0-16,1 1 0 0,-1-4 0 0,0-2 0 0,1-6-176 15,1-7 48-15,-1 1 0 16,1-2-400-16,1-4-80 0,-1-3-16 0,3-6 0 16,1-3-1168-16,0-7-224 0,2-4-48 0,2-4-14288 0</inkml:trace>
  <inkml:trace contextRef="#ctx0" brushRef="#br0" timeOffset="62">9986 11679 9215 0,'3'4'816'0,"-2"-4"-656"0,0 0-160 0,-1 0 0 16,0 0 5872-16,0 0 1136 0,2 0 224 0,-2 3 64 15,0-3-5616-15,-2 3-1104 0,0 4-240 0,-4 0-32 16,-2 4-1840-16,-4 3-384 0,-3 2-64 0,-3 2 0 15,-5 2 688-15,0 1 144 0,-1-2 16 0,1 0 16 0,-2 3 1504 0,-1 1 288 16,-2 4 64-16,-2 2 16 16,0-1 1360-16,-1 1 256 0,0-1 64 0,1-2 16 0,0-1-1232 0,1-3-256 15,3-2-64-15,0-2 0 0,2-2-512 0,0 3-128 16,1-3 0-16,2-2-16 0,1 0-48 0,3-1 0 16,2 0 0-16,0-1 0 0,3 1-192 0,-1-1 128 15,3 1-128-15,2-1 0 0,-1 2 0 0,3-2 0 16,1-2 0-16,2-1 0 0,2-3 0 0,2 0 0 15,2-2 0-15,3 0 0 0,1 2 240 0,3-3-48 0,5 2-16 16,5-1 0-16,5 0 16 0,6 2 16 0,3 0 0 0,6 3 0 16,2-2-208-16,2 3 0 0,2 1 128 0,0 0-128 15,-2 0 0-15,1 2-240 0,-2-2 48 0,-4 0 16 32,-5 0-528-32,2 0-128 0,-1-1 0 0,-3 3-17280 0</inkml:trace>
  <inkml:trace contextRef="#ctx0" brushRef="#br0" timeOffset="63">10498 11736 23951 0,'4'10'2128'0,"-1"-2"-1696"0,-1 3-432 0,0-4 0 0,2 2 3968 0,-1-2 704 16,2 6 128-16,0 5 48 16,4 13-3936-16,3 14-784 0,-1 7-128 0,-1 7 0 0,-4-2-352 0,-5 0 0 0,-2-3 0 0,-4-1 0 15,-3 0 64-15,0-8 16 0,2-4 0 0,-3-5 0 16,1 1 0-16,2-3 0 0,-1-1 0 0,1-3 0 15,2-1 464-15,0-7 80 0,3-3 32 0,1-3 0 16,0-6-464-16,1-2-96 16,-1 0 0-16,2-5-16832 0</inkml:trace>
  <inkml:trace contextRef="#ctx0" brushRef="#br0" timeOffset="64">10490 11734 41471 0,'1'-3'1840'0,"0"2"368"0,0-1-1760 0,1-2-448 0,0 0 0 32,1 2 0-32,2-4 448 0,1-1 16 0,4-2 0 0,3-6 0 31,1 1-832-31,-1-2-160 0,1 4-48 0,-2-1 0 0,-2 3 160 0,0 2 32 0,0 2 0 0,0 2 0 31,1 4-128-31,0-3-32 0,0 3 0 0,2 3 0 0,0-3 544 0,1 2 192 0,-1 2 0 0,1-1 0 16,0 0 336-16,1 1 64 0,2 2 16 0,-1-2 0 15,2 2-192-15,1 3-32 0,0-2-16 0,0 4 0 16,1-1 0-16,-1 2 0 0,-2 1 0 0,-2-2 0 16,0 4-368-16,-2-3 0 0,0 4 0 0,-2-3 0 0,-3 3 0 0,-1-3 0 15,-4 2-144-15,-3-2 144 0,-2-1-240 0,-3-1 32 16,-3 0 0-16,-3 3 0 0,-5 2-16 0,-4 2 0 15,-4-3 0-15,-3 3 0 0,-4 0 80 0,-5 1 16 16,-1-1 0-16,0-2 0 0,2-3 128 0,4-6-192 16,5-1 192-16,5-3-192 0,3-2 192 0,3-1 0 15,4-1 160-15,3-2-160 0,3 2 208 0,3 1-48 16,-1-3-16-16,2 3 0 0,1-2-144 0,0 1 0 16,1 1 0-16,2 0 128 0,0 0-128 0,1 0 0 15,1 0 0-15,0 0 0 0,2 0 0 0,2 0 0 16,2 3 0-16,0-3 0 0,3 4-176 0,1 0 176 0,3 1-128 0,1-1 128 15,-1-2-192-15,2 2 32 0,4 2 16 0,0-2 0 16,5 2 144-16,-1 0-208 0,1-2 80 0,-1 2 128 16,-1 3 0-16,2-2 0 0,-2 2 0 0,-1-3 128 15,0 4-128-15,-3-2 0 0,1 0 0 0,-3 0 0 16,0-1 0-16,-1 0 0 0,0 2 0 0,-3-3 128 16,-1 1-128-16,-1 4 0 0,1-1 0 0,-3 3 0 15,1-2 0-15,-3 1 0 0,0 3 0 0,-2 1 0 16,-3-4 128-16,-2 1-128 0,-2-1 128 0,-2 2-128 0,-1 1 0 0,-4 1 0 15,1-6 128-15,-3 2-128 0,-2 4 0 0,-3-2 0 16,-2 3 0-16,0-3 0 0,-1-2-128 0,-1 0 128 16,-2 4 0-16,0-3 0 0,2-3 0 0,-4 2 0 15,0 0 0-15,-3 2 0 0,0 1 160 0,-1-2-160 16,-4 2 192-16,0-2-192 16,0 0 192-16,-2-3-192 0,1-1 192 0,0-2-192 0,-3-2 144 0,-2-4-144 15,5 4 0-15,-1-5 144 16,1 0-144-16,1-6 0 0,0 1 0 0,0-2 0 0,4-6-352 0,-2 1 0 15,0-4 0-15,0-4-17808 16</inkml:trace>
  <inkml:trace contextRef="#ctx0" brushRef="#br0" timeOffset="65">10889 11250 43311 0,'-1'4'3840'0,"1"1"-3072"0,1-1-608 0,0-4-160 15,1 2-496-15,2-2-128 0,3 6-16 0,4-1-16 0,5 4 528 0,6 1 128 0,3-1 0 0,3 0 0 0,1 0 144 0,2-1 64 16,2 0 16-16,0-2 0 0,1 2-64 0,0 0-16 16,1 2 0-16,-2 0 0 15,1 3 112-15,3 1 0 16,3 3 16-16,0 2 0 0,-1 4-16 0,1 4 0 16,4 1 0-16,-1 4 0 0,0 3-256 0,-2 3 0 15,-3-3 128-15,-2 3-128 0,-2-1 0 0,-5-2 0 0,-1-3 128 0,-4 3-128 16,1-1 0-16,-3 2 160 0,-1 3-160 0,-2 1 128 15,-1 4 16-15,-3 0 0 0,-1 3 0 0,-3-2 0 16,-2-1 48-16,-6-2 16 0,0-1 0 0,-4-6 0 16,-1-4-208-16,-5 3 0 0,-4 7 128 0,-4 4-128 15,-2-5 128-15,-3-1-128 0,-2-3 176 0,-3-3-176 0,-1-1 128 16,-3-3-128-16,0-3 0 0,-3 1 0 0,-1-4 0 16,0-2 0-16,0-2 0 0,-2-3 0 15,-3 0-192-15,-4-6-128 0,-2-2-48 0,-4-6-19920 16</inkml:trace>
  <inkml:trace contextRef="#ctx0" brushRef="#br0" timeOffset="66">5263 14342 30399 0,'-3'0'2704'0,"1"0"-2160"0,1 0-544 0,1 0 0 16,0 0 0-16,-2-3-144 15,1 2-16-15,-1-1 0 0,-1-1 160 0,-1 2 0 16,2-4 0-16,1 4-128 0,1-2-112 0,0 2-16 0,1 1 0 0,1-2 0 0,1-1 256 0,1 3-144 31,1 3 144-31,0-1-128 0,-1 2 672 0,3-2 144 0,0 2 16 0,0 2 16 0,1 0 160 0,-1 1 16 16,2 0 16-16,0-1 0 15,-1-2-272-15,2 1-64 0,1 1-16 0,3-2 0 16,1-1-32-16,1 1 0 0,2-1 0 0,1-7 0 0,-1 1-48 0,1-3-16 16,1 0 0-16,-2 0 0 0,0 0-272 0,-1-2-48 0,2 2-16 15,-3-3 0-15,-2 3-128 0,0-1 0 0,1 1 0 16,-2-3 0-16,-1 3 160 0,-2-2 0 0,1 2 0 0,-1 0 0 31,-1 2 32-31,-1-2 0 0,-1-4 0 0,-1 4 0 0,-1 0-192 0,-1 1 128 0,-1 1-128 0,-2-2 128 31,-2 2-128-31,-1-2 0 0,1 0 0 0,-3 0 0 16,1-2 0-16,-2-3-144 0,-1 4 144 0,1-3-160 16,-2 1 160-16,1-1 0 0,-2-2-144 0,-2 0 144 15,0-1 0-15,-3 1 0 0,2 1 0 0,-2 2 0 16,-1 0 0-16,-2 2 0 0,0 1 0 0,-3 0 0 0,2 2 0 16,-3 1 0-16,1 3 0 0,-2 0 0 0,-2 3-240 15,1 1 80-15,0 2 16 0,-1 4 0 0,1 2 144 0,1 0-208 16,5 2 80-16,0 2 128 0,1 3-144 0,2 2 144 15,1 1 0-15,3-5 0 0,0 4 0 0,2-1 192 16,-1 5 0-16,2 0 0 0,1-6-16 0,2 6-16 16,2 4 0-16,1 1 0 0,1 3 16 0,3 2 0 15,0-1 0-15,2 0 0 0,3-1-176 0,2-1 128 16,2-1-128-16,1-7 128 0,0-1-128 0,2-1-256 16,1-5 64-16,2 1 16 0,2-5-80 0,-3 0-32 15,3-6 0-15,3 2 0 16,2-3-352-16,-2-3-80 0,-1 2-16 0,1-1 0 15,6-4-1216-15,2 0-240 0</inkml:trace>
  <inkml:trace contextRef="#ctx0" brushRef="#br0" timeOffset="67">5916 14158 23039 0,'-5'0'2048'0,"1"-3"-1648"0,2 3-400 0,-1-2 0 0,3 0 2160 0,0 2 336 15,0 0 80-15,-1 0 16 0,0-2-2224 0,-1 2-368 16,1 0-240-16,1 4 48 0,0 4 0 0,3 2 16 0,-1 4 0 0,3 3 0 16,1 5 1424-16,2 1 288 0,0 1 48 0,3 4 16 15,2 0-240-15,0 3-32 0,1-3-16 0,2 7 0 16,4 2-672-16,-2 1-128 0,-2-8-16 0,1 1-16 16,0-3-480-16,0-2 0 15,0-2 0-15,0-2 0 0,-3-4 192 0,0-4-48 0,-3-4-16 0,0 0 0 16,2-1-128-16,-1-5 0 0,0 2 0 0,1-6 0 15,-5 2 128-15,2-4-128 0,1 2 192 0,-1-6-64 16,-1 2 16-16,-2-2 0 0,2-1 0 0,0-2 0 16,2-4 0-16,-1-7 0 0,0 2 0 0,-1-4 0 0,-1-1-16 15,-1 0-128-15,1-4 192 0,-1-2-64 0,-2 6 0 0,-1-3 0 16,1-10 0-16,-2-4 0 0,1-1 0 0,-3-1 0 16,-1 2 0-16,-1 1 0 0,0 1-128 0,0 3 0 15,-1-2 0-15,1 5 0 16,1 4-688-16,0 3-160 0,3 5-48 0,-2 4 0 15,1 4 0-15,0 2-16 0,0 4 0 0,-1 1-11360 16,-1 3-2256-16</inkml:trace>
  <inkml:trace contextRef="#ctx0" brushRef="#br0" timeOffset="68">7137 14145 28559 0,'2'-6'1264'0,"-2"1"272"0,1 0-1232 0,0 0-304 0,-1 2 0 0,0 0 0 0,0 2 0 0,0-5 0 15,-1-3 0-15,-2-1 0 0,-2-2 0 0,-2 2 0 16,-4 4 0-16,-3-1 0 0,-1 4-272 0,-3 3-64 31,-2 1-16-31,4 1 0 0,1 2 352 0,-5 1 0 16,-4 5 0-16,-8 2 0 0,-4 1 1456 0,0 3 304 0,2 0 64 0,0 2 16 0,-1 2-112 0,2-1-32 15,2 4 0-15,2 1 0 0,5-2-992 0,1-2-208 16,4 2-48-16,3-3 0 0,2-1-288 0,3-1-160 16,2 2 160-16,3 0-160 0,2-1 0 0,4 1 0 0,3 0 0 15,2 1 0-15,3 1-160 0,1-2-32 16,1-3 0-16,0 0 0 0,2 0 192 0,3-4 0 0,0 2 0 0,0-3 0 15,2-5 0-15,0 1 176 0,1-3-16 0,1-1 0 32,4-6-160-32,0-1 0 0,-3-1 144 0,-1 1-144 15,-3-2 0-15,2-7 0 0,4 0-160 0,3-10 160 16,-3 1-224-16,-3-3 64 0,-1 1 16 0,-3-2 0 16,-2 1 144-16,-3 3-160 0,-2-4 160 0,-2 1-160 0,-1-7 160 0,-2 1 0 15,-1 0 0-15,0 1 0 0,-2 3 0 16,-2-1 128-16,0-1-128 0,-2 1 128 0,-1 2-128 0,-1 1 144 15,2 8-144-15,-1 4 160 0,2 5 0 0,0 2 0 16,1 4 0-16,-2 0 0 0,1 4 144 0,1 3 16 16,0 4 16-16,0 0 0 0,2 1-144 0,0 6-16 15,2 0-16-15,-1 2 0 0,2 2-160 0,1 1 0 16,2 3 0-16,1 0 0 0,0 4 272 0,2-1-16 16,1 0-16-16,-1-2 0 0,4 3-64 0,-2 1-16 15,3-1 0-15,-2 0 0 0,1 5-160 0,0-1 0 0,-1-4 0 16,1 3 0-16,-1 4 0 0,0-1-144 0,-2-8 144 15,0 5-208 1,0-2-560-16,1-3-96 0,-1-2-32 0,1-4 0 16,2-7-1568-16,0-4-320 0,3-5-64 0,2-1-7712 0,0-6-1552 0</inkml:trace>
  <inkml:trace contextRef="#ctx0" brushRef="#br0" timeOffset="69">7329 13625 28559 0,'1'-4'2544'0,"1"-2"-2032"0,-1 2-512 0,0 2 0 0,0-1 2432 0,2 2 400 0,-1 1 80 0,2-3 16 16,1 1-2384-16,2 1-544 15,2-3 0-15,0 5 0 0,-1 5 192 0,0 3 32 0,-1 3 16 0,0 8 0 16,1 2 144-16,-1 3 48 0,1 5 0 0,-1 1 0 16,-1 3 144-16,2 5 48 15,0 4 0-15,1 2 0 0,-2-3-176 0,2 7-48 0,0 3 0 0,-2 1 0 0,1 0-400 16,-2-2 0-16,0 2 128 0,0-5-128 15,0-1 0-15,-1-6 0 0,0-2 0 0,0-10-176 16,-1 2-208-16,1-2-32 0,0 2-16 0,0-3-12608 16,1 0-2512-16</inkml:trace>
  <inkml:trace contextRef="#ctx0" brushRef="#br0" timeOffset="70">7841 14140 42383 0,'-1'5'1872'0,"-1"-4"400"0,1 2-1824 0,0-1-448 0,1 2 0 0,0-1 0 0,0 0-1024 0,0 4-320 0,0 2-48 0,-1 7-16 16,1 6 384-16,-1 0 64 0,1 4 0 0,-2 0 16 0,4 2 944 0,-1 1 0 31,1 2 160-31,2 1-16 0,0 0 736 0,2 1 144 0,0-1 16 0,0-1 16 0,2-5-224 0,-1-1-32 31,2-3-16-31,-1-6 0 0,-1-3-368 0,1-3-80 16,3-2-16-16,3-2 0 0,1-2-320 0,2-6 128 16,0-2-128-16,2-2 0 0,-4-4 0 0,2-3-320 15,3-3 64-15,1-6 16 0,0 0-112 0,-6 5-32 16,-5 5 0-16,0-2 0 15,3-6-128-15,3-11-16 0,0-7-16 0,-2-1 0 0,-2 2 544 0,-2 1 0 16,-2 5 192-16,-2 0-48 0,-1 5 256 0,-3 4 48 16,1 6 16-16,-3 5 0 0,-2 5-192 0,1 1-32 0,-1 5-16 15,0 0 0-15,0 4 176 0,0-3 48 0,-1 4 0 0,2-2 0 16,0 4-256-16,-1 1-32 0,2 0-16 16,2 0 0-16,0 5-144 0,1-2 0 0,0 1 144 15,1 3-144-15,2-1 0 0,0 1 128 0,2 3-128 0,0 2 0 16,2 2 0-16,1 3 0 0,-1-3 0 0,0 4 0 0,0 3 128 0,-2-7-128 15,-2-4 128-15,1 1-128 0,2 3-128 0,-1 0-112 0,2 1-16 16,-1-4 0 0,2 0-304-16,-2-4-64 0,-2-5-16 0,-1-4-11648 15,2-2-2352-15</inkml:trace>
  <inkml:trace contextRef="#ctx0" brushRef="#br0" timeOffset="71">8640 13649 24879 0,'0'4'2208'0,"-1"0"-1760"0,-1-2-448 0,2 1 0 0,2-2 3712 0,-1 1 640 15,0-2 144-15,3 4 32 0,-1 2-3504 0,5 7-688 16,1 3-144-16,2 5-16 0,1 2-176 0,2 5 0 16,-1 1-160-16,1 5 160 0,-1 5 0 0,0 7 0 15,-1 2 0-15,-1 3 0 0,0 2 0 0,-2 1 0 16,-2 0 0-16,-2-4 0 0,0-3 0 0,0-6 0 0,-1 1 0 16,0-7 0-16,-1-4 0 0,1-5 0 0,0-8-128 0,1 1 128 15,0 1-176-15,0-4 16 0,0-4 0 0,-2-6-18080 16</inkml:trace>
  <inkml:trace contextRef="#ctx0" brushRef="#br0" timeOffset="72">8473 14088 43311 0,'4'0'1920'0,"-2"0"384"0,2-2-1840 0,-1 2-464 16,1-3 0-16,2 2 0 0,2-1 288 0,4-2-32 16,9-2-16-16,9 0 0 15,4-4-608-15,6 0-112 0,1 1-32 0,2-1 0 16,2 4-816-16,0 2-160 0</inkml:trace>
  <inkml:trace contextRef="#ctx0" brushRef="#br0" timeOffset="73">9404 14228 41471 0,'4'4'1840'0,"-3"-2"368"0,1 1-1760 0,1-3-448 0,-1 0 0 0,1 0 0 16,1 0 192-16,2-3-32 0,2 1-16 0,5-2 0 0,0-2-432 15,2-4-96-15,0 0 0 0,-1-5-16 16,0 2-1616-16,1-2-320 0,0-1-64 0,1-4-16 16,-1-1-656-16,0 1-128 0,0 2-16 0,-2-2-16 15,-2 1 1568-15,1 3 304 0,-4 1 64 0,0 2 16 0,-2-2 1920 0,-2 1 384 16,-1 2 64-16,-3 0 32 0,0 3 1376 0,-3 2 256 16,-4 0 64-16,0 1 16 0,-3 2-1408 0,-4 4-272 15,0 4-64-15,-4 0-16 0,0 5-896 0,-5 3-176 16,-2 4 0-16,-6 3 0 0,0 0-288 0,-1 4 32 15,-1 1 0-15,5 0 0 0,6 1 512 0,2-1 128 16,6 5 0-16,4-3 16 0,5 1 1120 0,3 1 208 16,2 4 64-16,1-3 0 0,3 1-928 0,0-1-176 0,1 5-48 15,1-1 0-15,1-1-304 0,3 0-64 0,0 2-16 0,1-6 0 16,0 1-400 0,2-3-96-16,1 0-16 0,0-4-12544 15,-3-4-2496-15</inkml:trace>
  <inkml:trace contextRef="#ctx0" brushRef="#br0" timeOffset="74">11539 14041 29487 0,'0'-2'2624'0,"-1"1"-2112"0,1-2-512 0,-1 3 0 0,1 0 1568 0,-1 0 208 16,0-4 32-16,-2 2 16 0,1-2-1120 0,-5-2-208 16,0 2-48-16,-4-2-16 15,0 4-800-15,-3 2-144 0,-3 0-48 0,-2 3 0 16,-2 4-528-16,1 1-128 0,1 2 0 0,0 3-16 15,1 3 528-15,-1 0 128 0,3 2 0 0,2 2 16 0,1 2 1312 0,2 3 256 16,1 0 48-16,1 1 16 0,4 2 208 0,3-1 64 16,3 2 0-16,1-1 0 0,3 2-768 0,0-4-160 0,4 2-32 0,0 3 0 31,3-2-800-31,3-1-160 0,5 1-48 0,2-5 0 16,3-5-672-16,-1-3-144 0,2-2-32 0,-2-6 0 15,-3-4 576-15,4-2 128 0,2-4 0 0,0-5 16 0,-1 0 528 0,-3-5 224 16,2-4-192-16,-3-1 192 0,-4 3 512 0,-2-6 208 0,2-3 48 0,-3-3 16 15,-1 0 208-15,-4 1 32 0,-3 0 16 0,-1-1 0 16,-2 0-32-16,-4-2-16 0,-3-5 0 0,-3-3 0 0,-1 1-288 16,-3-3-64-1,0 7-16-15,-4-4 0 0,-2-1-432 0,-2 5-64 16,1 5-128-16,-2 3 176 0,2 6-176 0,-3 1-256 0,-4 1 64 0,-2 2 16 0,5 6 176 0,-3 1-128 16,-4 1 128-16,0 5-128 15,1 2-1024-15,1 1-208 0,4 3-48 0,3 0-15168 0</inkml:trace>
  <inkml:trace contextRef="#ctx0" brushRef="#br0" timeOffset="75">12095 13936 33167 0,'0'4'2944'0,"0"-3"-2352"0,0 2-464 0,0-3-128 0,0 0 1248 0,0 0 224 16,0 2 64-16,1 2 0 0,0 0-1536 0,-1 4-240 0,1 0-80 0,-1 3 0 15,2 5 64-15,-4 0 32 0,2 6 0 0,-2 3 0 16,1 1 400-16,-2 2 80 0,1 7 0 0,-2 0 16 15,-1-3 448-15,-1 2 96 0,0 1 16 0,0-4 0 16,-1-1-304-16,1-3-48 0,2-7-16 0,0-4 0 16,0 2-96-16,-1-5-32 0,2-1 0 0,1-2 0 15,-1-4-80-15,1-5 0 0,1 2-16 0,0-3 0 16,-1-3-240-16,1-2 128 0,0 0-128 0,-2-2 0 16,2-4 0-16,-1 0 128 0,-1-4-128 0,1 1 0 15,-1-4 0-15,1 2 0 0,-1 0 128 0,2-2-128 0,0-2 0 0,0 1 176 16,1-9-176-16,2 0 160 15,2-2 16-15,1 2 0 0,0-3 0 0,2 5 0 0,-1 4-176 0,3 1 0 16,1 1 144-16,1 1-144 0,-2 5 0 0,0 2-192 16,0 0 32-16,2 0 0 0,4-3 160 0,0 1 0 15,-1 2 0-15,0-2 0 0,4-1-224 0,1 1 32 16,0 2 16-16,-2 1 0 0,2 5-80 0,-3 1-32 16,1 3 0-16,1 2 0 0,-4 0 288 0,2 2-192 15,1 6 192-15,-4 0-160 0,-3-4 160 0,2 6 0 16,3 6 0-16,4 5 0 0,3 7 0 0,2 5 0 15,-2 1 0-15,-2-5-128 0,-2-1 128 0,-1 1 224 0,0-4-48 0,-4 3-16 16,1-6 160-16,-2 1 48 0,0 0 0 0,-2-5 0 16,-1 1-208-16,-2-3-32 0,0 0-128 0,-4-1 192 15,2-2-192-15,-2 0 0 0,-2 2 0 0,0-3 0 16,-1-2 0-16,-1-3-128 0,0 4-16 0,-1-6 0 31,0 0-240-31,1-1-64 0,0-4 0 0,-1-2 0 16,2-2-304-16,2-2-64 0,-1 2-16 0,0-5-17600 0</inkml:trace>
  <inkml:trace contextRef="#ctx0" brushRef="#br0" timeOffset="76">12868 14153 28559 0,'1'2'2544'0,"0"1"-2032"0,0-3-512 0,0 0 0 0,1 0 1792 0,0 0 272 16,2 1 48-16,2 1 16 0,3-2-752 0,2 0-160 16,4 0-16-16,2-2-16 15,3-2-672-15,1 0-144 16,4-2-32-16,2 0 0 0,4-4-336 0,-2 2 0 0,2-2 0 15,-1 0 128-15,0 1-128 0,-2-1 0 0,-4 2 0 0,-1-2 0 0,-2 0 0 0,-1-3 0 16,-3 1 0-16,-1 2 0 0,-3-2 0 0,-3-1-192 16,-3 1 192-16,-1 0-192 0,-1 1 192 0,-2-4-208 0,-5-1 80 0,0 0 128 15,-4-1-432-15,-2 0 48 0,0 1 0 32,-5 2 0-17,0-2-176-15,-5 4-16 0,0 3-16 0,-2 3 0 16,-2 5-208-16,2-2-32 0,5 3-16 0,-3 0 0 15,-7 7 192-15,-4 3 32 0,1 2 16 0,1 3 0 0,1 5 448 0,3-1 160 0,2 9 0 0,4 0-144 16,4 7 864-16,1-1 176 0,5-8 48 0,1 6 0 16,3 7 144-16,2 1 16 0,4 4 16 0,2-6 0 15,3-1-544-15,2-3-96 0,2-1-32 0,2-3 0 0,2-2-128 16,1-1-16-16,1-1-16 0,-3-5 0 0,1-3-288 0,-5-6-192 16,-3-2 16-16,4-1-12208 15,0-3-2448-15</inkml:trace>
  <inkml:trace contextRef="#ctx0" brushRef="#br0" timeOffset="77">15172 13940 35007 0,'-6'-4'3120'0,"1"-1"-2496"0,2 2-496 0,0 0-128 31,2 2-528-31,-4-4-128 0,-2-2-32 0,-7-3 0 16,-6-5 144-16,-2-1 32 0,-4 1 0 0,1 4 0 0,0 0 336 0,2 3 176 0,0 5-160 16,0 0 160-16,1 4 368 0,1 2 160 15,2 3 48-15,0 0 0 0,-1 0 432 0,-1 3 80 0,0 2 32 0,2 0 0 16,3-1-624-16,0 2-128 0,0 1-32 0,1 3 0 15,2-2-336-15,0 2 0 0,3 0-192 0,2 1 64 16,0-1 128-16,3 4 128 0,2 1-128 0,1 2 176 0,1 2 48 0,2 1 16 0,3 1 0 0,0-3 0 16,2 0-96-16,1-4-16 0,3 1 0 0,1-5 0 15,1-1 96-15,0-5 16 0,4 0 0 0,0-8 0 16,1 2-432-16,3-4-64 0,1-4-32 0,0 0 0 16,1-4-64-16,-1-2-16 0,0 2 0 0,-1-6 0 15,0 2 144-15,-3-3 32 0,-2 1 0 0,0-1 0 16,-3-1 448-16,0 0 112 15,-1-2 16-15,-3-2 0 0,1 4 208 0,-3-3 48 0,0-3 16 0,2-3 0 0,-2 3-112 0,1-4-32 16,1-1 0-16,-2 3 0 0,0 3-48 16,0 5-16-1,2 0 0-15,-3 4 0 0,0 3-272 0,-2 5-176 16,0 2 192-16,-3 4-192 0,1 1 0 0,-2 1 0 16,0 2 0-16,-2 4 0 0,2 2 0 0,0 0 0 0,1 4 0 0,0-1 0 15,0 3 0-15,1 0 0 0,0 1 0 0,2 3 0 0,-1 0 0 0,3 0 0 31,0 1 0-31,1 1 0 0,2-1 0 0,0 1 0 16,2-1 0-16,1-1-144 0,0 0-160 0,1 0-16 16,0-3-16-16,-1-3 0 15,1 0-240-15,1-6-32 0,-2-1-16 0,-1-6-11696 0,1 0-2336 16</inkml:trace>
  <inkml:trace contextRef="#ctx0" brushRef="#br0" timeOffset="78">15678 13365 42383 0,'0'2'1872'0,"0"-2"400"0,-1 0-1824 0,1-2-448 0,0 2 0 0,0 0 0 0,0 0 560 0,0 0 16 15,1 0 0-15,0 2 0 0,1 3-576 0,-2-5-176 16,3 24 0-16,0-7 0 0,-2 8 16 0,0 3 0 15,2 9 0-15,-2 2 0 0,2 3 160 0,-1 2-160 16,-1 3 160-16,-1 3-160 0,-1-2-32 0,-1-1 0 16,-3-2 0-16,0-2 0 0,0-4-96 0,-1-2-32 15,-2-4 0-15,2-5 0 16,1-3-112-16,1-7-16 0,1-2-16 0,0-3 0 16,1-3-512-16,0-7-112 0,1 0 0 0,1-7-15360 0</inkml:trace>
  <inkml:trace contextRef="#ctx0" brushRef="#br0" timeOffset="79">15294 13637 44223 0,'-3'15'1968'0,"1"-8"400"16,-1-1-1904-16,2-3-464 0,1-2 0 0,1-1 0 16,2 3 928-16,2-3 96 0,3 0 0 15,7 0 16-15,7-4-848 0,7-1-192 0,4-1 0 0,4-4 0 16,4 0-192-16,1 0 16 0,3-2 0 0,0 2 0 15,1 0-480-15,-3 1-112 0,1 6 0 0,-2-2-16 16,-4 3-304-16,0 2-64 0,3 2-16 0,1 3-17408 0</inkml:trace>
  <inkml:trace contextRef="#ctx0" brushRef="#br0" timeOffset="80">16400 13688 2751 0,'12'2'256'0,"-8"-2"-256"0,-2 0 0 0,0 0 0 0,8 0 1840 0,23 0 320 15,19 0 64-15,21 0 16 0,13-2-1792 0,1-2-448 0,-4-2 0 0,-12-4 0 16</inkml:trace>
  <inkml:trace contextRef="#ctx0" brushRef="#br0" timeOffset="81">17438 13881 35007 0,'-1'0'1552'0,"-1"-2"320"0,2 0-1488 0,0-1-384 15,0 2 0-15,0-1 0 0,-1-2 560 0,1-2 32 16,-1-4 16-16,-3-2 0 0,0-4-192 0,0-2-32 16,-3 1-16-16,-1 2 0 0,0 1-368 0,-2 2 144 15,0 0-144-15,1 2 0 0,-3 4 0 0,-1 3 0 16,-1-1 0-16,-2 4 0 16,0 2 128-16,-4 4 0 0,1 3 16 0,-4 0 0 15,0 6 64-15,1-1 16 0,-1 2 0 0,1 2 0 16,2 1-80-16,2 0-16 0,3 0 0 0,1 0 0 15,3-1 224-15,2 5 32 0,3-1 16 0,1-3 0 16,3-2-96-16,1-1-32 0,3 1 0 0,1-3 0 0,0 1-272 0,1-8-256 0,1-1 64 0,1 0 0 31,2-3-288-15,-2-3-48-16,2 0-16 0,1 0 0 0,1-3-736 16,1 0-128-16,1 0-48 0,4-3 0 0,2 0 944 0,0-2 176 0,3 0 32 0,-2 0 16 0,-1-3 784 0,-1 1 144 0,-3-2 48 15,1-2 0-15,-1-2-288 0,-2-2-48 0,1-1-16 0,-4-3 0 16,-2 2-112-16,-4-2-32 0,0 1 0 0,-2-1 0 15,0 2 288 1,-2 1 48-16,0 4 16 0,0 6 0 0,-2 1-192 0,2 2-32 0,-2 6-16 0,2 0 0 0,-1 0 112 0,-1 1 32 31,2 4 0-31,1 3 0 0,1 0-80 0,2 2-16 16,2 0 0-16,0 2 0 0,1 1-352 0,1 0 0 16,2 2 0-16,-1 4 0 0,2 1 0 0,0 4 0 15,0 5 0-15,0-1 0 0,-3-2 0 0,3 3 0 16,-1 5 0-16,0-2 0 0,-1 2 0 0,0-2-128 15,-1-2 0-15,1-2 0 0,0-1-128 0,-2-5-32 16,2-5 0-16,1-1 0 16,0-2-352-16,4-4-80 0,-1-2-16 0,3-3-17504 0</inkml:trace>
  <inkml:trace contextRef="#ctx0" brushRef="#br0" timeOffset="82">18739 13191 35007 0,'1'1'3120'0,"-1"-1"-2496"0,0 0-496 0,0 0-128 0,0 0 1424 0,1 0 272 0,0 0 48 15,1 2 16-15,-1-2-1328 0,3 4-272 16,1 1-160-16,-1 5 192 0,3 3-192 0,-1 4 0 0,1 1 0 0,1 3 0 31,-1 3 0-31,-1 3 0 0,2 5 0 0,-5 3 0 0,1-7 0 0,-1 10 0 0,-2 9 0 0,-1 10 0 16,-3 0 0-16,-3 1 0 0,-1 2 0 0,-1-13 0 31,3-13 128-31,-3 7-128 0,-1 10 128 0,-2 1-128 16,0 1 0-16,1-9 128 0,4-3-128 0,0-6 0 15,2-7 0-15,0-6 128 0,0-3-128 0,2-7 0 16,-2-4-320-16,-1-3-160 0</inkml:trace>
  <inkml:trace contextRef="#ctx0" brushRef="#br0" timeOffset="83">18320 13652 42383 0,'0'5'1872'0,"0"0"400"0,0-4-1824 0,0-1-448 0,1-1 0 16,2 1 0-16,2-3 560 0,4 1 16 0,7-3 0 0,8-1 0 15,8-1-576-15,9-4 0 0,3 0 0 0,3 0 0 16,5 0-160-16,1-1 160 0,0 0-160 0,-1 5 160 31,-3 1-640-31,-4 3-16 0,-4 2-16 0,-4 5 0 16,-3 2-320-16,-6 0-64 0,-6 4-16 0,-3 0 0 0,-3 5-1168 15,-4-3-224-15,-1 4-48 0,-3-2-16 0,-1 2-1616 16,1-1-320-16</inkml:trace>
  <inkml:trace contextRef="#ctx0" brushRef="#br0" timeOffset="84">19413 13735 35935 0,'-2'12'3200'0,"1"0"-2560"16,0-5-512-16,1-4-128 15,0 4 1280-15,0-1 256 0,0 5 32 0,0 7 16 0,1 10-896 0,0 0-176 16,1 7-48-16,-1-7 0 0,1 1-240 0,0-4-48 16,-1-2-16-16,0-3 0 0,-1-3-416 0,-1-1-64 15,0-2-32-15,-3 0 0 16,0-4-992-16,-3 3-208 0</inkml:trace>
  <inkml:trace contextRef="#ctx0" brushRef="#br0" timeOffset="85">19531 13520 16575 0,'10'-23'1472'0,"-4"7"-1168"0,-1 4-304 0,-2 2 0 0,-2 7 4736 0,0 0 880 16,1 0 176-16,-1-3 32 0,1 0-3824 0,1-4-768 16,-1 0-144-16,-1 4-48 0,-1 0-1040 0,0 2-400 15,-1 2 16-15,0 2-17616 0</inkml:trace>
  <inkml:trace contextRef="#ctx0" brushRef="#br0" timeOffset="86">19968 13897 43311 0,'0'18'1920'0,"-1"-8"384"0,-1 1-1840 0,2-3-464 0,0-2 0 0,0-4 0 31,0 2-528-31,0 2-208 0,-1 4-32 0,0 2-16 0,0 1 784 0,-2-6 0 0,3 2 0 0,-1-5 192 16,0-2-192-16,1-1 0 0,-2-1 128 0,2-1-128 15,-1-1 0-15,0-2-192 0,0 1 48 0,-3 0 0 0,2-3 144 0,-3-1 0 32,1 1 160-32,-1-1-160 0,0-2 288 0,0 0-32 0,0 2-16 0,1-5 0 0,-1 2 32 0,2-5 16 15,2-1 0-15,-1 0 0 0,4-4-288 0,1-1 0 31,3 1 128-31,3-2-128 0,2 1 0 0,2 1-144 16,1 2 16-16,2-2 0 0,4-2 0 0,-1 3 0 16,-3 7 0-16,-3-3 0 0,1 4 128 0,2-2-160 15,3 3 160-15,1-2-160 0,-2 6 160 0,-2 3 0 16,-2 1 0-16,-3 4 128 0,-1 5 192 0,-3-1 64 16,-1 2 0-16,2 4 0 0,-1 0-176 0,-1 0-16 15,2 3-16-15,0 1 0 0,1 6-176 0,0 3 0 16,-1-1 0-16,0 0 0 0,-1-1 0 0,-2-4 0 0,1 2 0 0,-2-2 0 15,0-2 0-15,-2 1 0 0,0-5 0 0,-1 0 128 16,0-3-128-16,0-2 0 0,-1-4 0 0,1-2 0 16,1 2 144-16,-2-4-144 0,2 0 160 0,1-4-160 15,-1 2 0-15,3-4 0 0,0-2 0 0,0 2 0 16,0-3 0-16,0 3-160 0,1-4 0 0,0 0 0 16,4-7 160-16,4-3-192 0,-1-2 192 0,0-3-192 15,-1 3 192-15,-1 4 0 0,-2 1 0 0,-3 4 0 0,0 3 0 16,-2 4 0-16,-2 0 0 0,0 3 0 0,-1-1 0 15,0 2 0-15,0 1 0 0,2-2 0 0,-1 3 256 0,2-3-32 16,0 0 0-16,2 1 0 0,0 0-64 0,1 0-16 16,1-2 0-16,1 2 0 0,0-2-144 0,0 4 0 15,-3 0 0-15,2 0 0 0,0 0 0 0,2 1 0 16,1 4 128-16,-1-1-128 0,0 5 0 0,-1 2 0 16,2 6 0-16,-2-1 0 0,-2 3 0 0,-1 0 0 15,2 1 0-15,-3 1 0 0,0 1 0 0,-2 1 0 16,0-1 0-16,-2-3 0 0,0-1 0 0,-1 2 0 15,-1-4-128-15,0 2 128 16,-2-1-672-16,1-3-64 0,-1 4-16 0,1-3 0 16,-1-3-1904-16,2 0-384 0</inkml:trace>
  <inkml:trace contextRef="#ctx0" brushRef="#br0" timeOffset="87">21190 13982 40543 0,'-2'5'3600'0,"1"-5"-2880"0,1 0-576 0,0 0-144 0,0 0 320 0,0-3 16 15,1 3 16-15,-1 0 0 16,0-3-864-16,0 0-192 0,2 0-16 0,-2 3-16 15,0 0-496-15,8-23-112 0,-3 15 0 0,0-1-16 16,0 2 592-16,0 0 112 0,2-2 16 0,3-4 16 0,3 3 1904 16,0-2 368-16,0 2 80 0,0-2 0 0,5 2-576 0,1-5-112 0,4 1-16 0,0-1-16 15,3-1-416-15,-1 0-80 0,0 1 0 16,-1-2-16-16,0 2-304 0,-2-4-48 0,-1 0-16 16,-2 0 0-16,-2 0-128 0,-4 0-176 0,-1-3 48 0,-4 0 0 15,-2 1-176-15,-4-2-16 16,-4 0-16-16,-4-1 0 0,-5 1 160 0,-4 1 48 0,-4 4 0 0,-6 5 0 15,-6 3-256 1,-3 4-32-16,0 6-16 0,-4 6 0 16,-3 6-592-16,-1 4-128 0,0 8-32 0,3 3 0 0,3 3 1376 0,4 4 288 0,1 3 48 0,5 2 16 15,5-1 160-15,4 2 16 0,6-2 16 0,4-3 0 0,4 3-400 0,4-4-80 16,3 1 0-16,2 0-16 0,4 3-48 0,4 0 0 31,2 3 0-31,1 0 0 0,2-3-16 0,0-3-16 0,4 0 0 0,-1-4 0 0,0-4 48 0,2-3 16 16,2-3 0-16,2-4 0 0,5-5-96 0,7-2-128 15,6-4 176-15,3-6-13184 16,4 0-2640-16</inkml:trace>
  <inkml:trace contextRef="#ctx0" brushRef="#br0" timeOffset="88">5713 15855 23039 0,'-1'0'2048'0,"-1"2"-1648"0,1 0-400 16,0-2 0-16,0 3 2240 0,1-3 384 0,-2 1 64 0,0 1 0 15,-2 2-2080-15,2-1-416 16,1 0-192-16,-1 0 160 0,1-2 400 0,1 1 80 16,1 1 0-16,1-2 16 0,-1 2-368 0,1 3-80 0,0 0-16 0,-1 0 0 15,0 2 128-15,0 1 32 16,0 6 0-16,2 4 0 0,-2 4 288 0,2 5 48 0,0 1 16 0,-1 5 0 16,0 4-448-16,-1 3-64 0,-1 3-32 0,0 1 0 15,-1 2-160-15,-1 1 0 0,-1 5 144 0,2-2-144 16,-2-4 0-16,0 0 0 0,0-3 0 0,-2-3 0 0,2-5 0 0,-4 1 144 15,2-2-144-15,0-1 160 0,-1-4-160 0,0 1 160 16,0-3-160-16,-1-2 160 0,-1 3-160 0,1-2 0 16,-2-3-192-16,-1-3 192 15,1-5-1024-15,1-4-64 0,0-5-32 0,2-3 0 16,0-4-1792-16,0-4-352 0,1-2-80 0,-3-4-9648 0</inkml:trace>
  <inkml:trace contextRef="#ctx0" brushRef="#br0" timeOffset="89">5262 15833 33167 0,'-5'-5'1472'0,"0"2"304"0,1-4-1424 0,1 4-352 0,2 0 0 0,1 1 0 0,-1 0 0 0,0-4 0 16,-2 0 0-16,1-3 0 0,-1 2 400 0,2 3 112 16,1-1 32-16,1 4 0 0,2-1 240 0,1-1 48 15,0 2 16-15,4 1 0 0,2 1-144 0,3 2-16 16,2-1-16-16,5-2 0 0,2 1-288 0,4-1-48 15,5-1-16-15,4 1 0 16,4-2-128-16,3-2-16 0,5-2-16 0,0-4 0 0,0 1-160 0,2-1 160 16,0 0-160-16,0 2 160 0,-2 2-160 0,3-2 160 0,1 0-160 0,-2-2 160 31,-1 3-288-31,-3 1-64 0,-7 0-16 0,-2 2 0 0,-1 4-16 0,-2 0 0 16,-1 2 0-16,-3 0 0 15,-6 2-320-15,-2 1-64 0,0-2-16 0,-4 4 0 16,0 3-1536-16,-5-2-304 0</inkml:trace>
  <inkml:trace contextRef="#ctx0" brushRef="#br0" timeOffset="90">5190 16889 23951 0,'-4'4'2128'0,"0"0"-1696"0,2-2-432 0,1 1 0 0,-1 0 1824 0,0 1 288 0,-2 0 48 0,-3 7 16 0,-1 2-1360 0,0 0-272 15,0-1-48-15,2-2-16 0,2-4 592 0,2 0 112 16,0-3 32-16,2-3 0 16,0 1-320-16,1-1-64 0,2-1-16 0,4-4 0 0,0 1-496 0,3-2-112 15,2 2-16-15,2-2 0 0,2 3-192 0,1 3 176 16,4 0-176-16,2 0 160 0,-1 0-160 0,5 3 160 16,5 1-160-16,4 2 160 0,4-2-160 0,0 1 0 0,2 1 144 15,-4 1-144-15,-4 0 0 0,5-4 0 16,1 2 0-16,2-1 128 0,3-2 0 0,-2 0 0 0,3-2 0 0,-2-2 0 15,1 0 96-15,-4-4 32 0,-2 0 0 0,-3-1 0 16,-5 0-256-16,-1-2 0 0,-3 1 0 0,-2 0 0 31,-1 2-512-31,-1-4 16 0,-2 4 0 0,0-3 0 16,-1 2-1088-16,-3 1-208 0,0 0-64 0,0 1-14848 0</inkml:trace>
  <inkml:trace contextRef="#ctx0" brushRef="#br0" timeOffset="91">8320 15553 43311 0,'1'3'1920'0,"-2"0"384"0,-1-2-1840 0,2 0-464 0,-1 0 0 0,1-1 0 16,0 3-320-16,-1-3-144 0,1 4-48 0,-1-2 0 0,-1 4 272 0,4 0 48 16,-1 4 16-16,1 3 0 0,3 3 176 0,0 2-192 15,3 8 192-15,1 3-192 0,3 5 64 0,-1 5 0 16,1 5 0-16,-1 3 0 0,-2 0 256 0,0 8 48 16,-1 4 16-16,-2 2 0 0,-1-2 48 0,-1-2 16 15,-1 0 0-15,-2-5 0 0,0-3-96 0,0-1-16 16,-1-3 0-16,0 2 0 0,-1 1 176 0,-1 3 48 0,-2 1 0 15,-1-4 0 1,0-6-240-16,1-2-128 0,-1-6 128 0,0-4-128 0,2-3-128 0,-2-5-112 16,1-2-16-16,-1-8 0 15,1-3-912-15,1-2-192 0,-1-4-48 0,0-3-16192 16</inkml:trace>
  <inkml:trace contextRef="#ctx0" brushRef="#br0" timeOffset="92">9273 15755 40543 0,'-4'6'3600'0,"0"-3"-2880"0,1 1-576 0,-1-4-144 16,2 2 448-16,-3-2 64 0,-3 6 16 0,-4 1 0 31,-3 2-1504-31,-2 4-304 0,-1-2-64 0,2 1-16 16,0 3 96-16,0-1 32 0,0 4 0 0,-1-2 0 16,-2 5 336-16,1-1 80 0,-3 5 16 0,-2-3 0 0,1 3 624 0,1-2 176 0,0 0 0 0,-4 1 0 15,-2 1 1600-15,-1 1 400 0,-3-5 80 0,-3 1 16 16,-1-2-912-16,-3-1-176 0,0-1-48 0,-1-2 0 15,1-2-656-15,1 1-144 0,4-3-32 0,1-2 0 16,2 0-128-16,3-4 0 0,5 0 0 0,3-3 0 16,3 0 0-16,2 1 0 0,3-4 128 0,3 0-128 15,0 3 0-15,1-3 0 0,1 0 128 0,-1 0-128 0,4 0 0 16,-1-3 0-16,2 3 0 0,0 0 0 16,2 0 176-16,-1 3 0 0,2-3 0 0,1 1 0 15,0 1 112-15,3 1 32 0,2 3 0 0,5-2 0 16,4 3 48-16,5 4 16 0,6 0 0 0,6 2 0 0,4 2-128 0,-5-3-32 15,-2 0 0-15,7 2 0 0,9 1-32 0,7-2 0 16,3 2 0-16,4 1 0 0,3-2-64 0,2 1 0 16,0-2-128-16,0 2 192 0,-4 2-192 0,-1 1 0 15,-7-5 0-15,1 3-160 0,2 7 160 0,-2-2-128 16,-4 1 128-16,-3-3-128 0,-6 0-112 0,-7 4-16 16,-3 1 0-16,-5 2 0 15,-5-3-320-15,-2 4-80 0,-2 2-16 0,-3 4 0 16,-2 0-256-16,-2 2-48 0,-3 5-16 0,-4 2-11200 0,-2 0-2240 0</inkml:trace>
  <inkml:trace contextRef="#ctx0" brushRef="#br0" timeOffset="93">6963 15663 30399 0,'4'-3'2704'0,"-3"1"-2160"16,0 2-544-16,-1 0 0 15,0 2 1344-15,1 1 176 0,1-2 16 0,-1 4 16 16,1 2-208-16,0 2-32 0,-2 3-16 0,0 4 0 0,-2 4-784 0,1 1-144 16,0-1-48-16,1 2 0 0,2 3-320 0,2-3 128 0,2-3-128 0,2 4 0 15,2 4 160-15,1 2-32 0,0-3-128 0,0 0 192 16,0 5-192-16,-1 0 0 15,0 1 0-15,-3-1 0 0,-1-2 0 0,-1 3 0 16,-2 2 0-16,-2 0 0 0,0 1 0 0,-2 3 0 16,-3 3 0-16,-1 1 0 0,1 2-288 0,0 0-48 15,-1 3-16-15,2-5 0 16,3-1-48-16,2-6-16 0,0-7 0 0,2-6 0 0,0-3 288 0,0-9 128 0,1-4-128 0,-1-6 128 16,0-4-576-16,0-1-16 15,-1-2-16-15,2-8-16240 0</inkml:trace>
  <inkml:trace contextRef="#ctx0" brushRef="#br0" timeOffset="94">6670 15515 43311 0,'0'0'1920'0,"0"0"384"0,0-1-1840 0,1 1-464 0,0 0 0 0,3 0 0 31,1 0-880-31,3 0-272 0,4 0-48 0,5 1-16 0,8 4 512 16,3 2 112-16,2 2 16 0,0 5 0 0,-1 1 1360 0,1 1 288 0,0 4 48 0,1 1 16 15,0 1-496-15,-2 0-112 0,1 1-16 0,-2-1 0 16,2 0-96-16,0-1-32 0,-1-1 0 0,2-2 0 15,3-2-192-15,-7-2-64 0,-2-3 0 0,3 5 0 16,12 2-128-16,5 5 0 0,4 3 0 0,-4 3 0 0,0-1 0 16,-3 4-176-16,-5 0 48 0,-4-1 0 0,-3 0 0 0,-1-2 0 15,-2-1 0-15,-3 0 0 0,2-2 128 0,-3 0 0 16,-4-5 0-16,-1 2 0 0,0-1 0 0,-3 3 0 16,-2 1 0-16,-5 0 0 0,-3 1 0 0,-4 1 176 15,-2-2-48-15,-3-1 0 0,-3 1 112 0,-3 1 16 16,-2-5 0-16,-3 4 0 0,-4-1-256 0,-2-1 0 15,-1 0 0-15,-1-5 0 0,0-6 288 0,2 2-32 16,0-5-16-16,0 0 0 0,0-1 112 0,1-2 32 0,-1-1 0 16,-1-1 0-16,-1 1-192 0,-3-2-16 15,-3-3-16-15,-3 4 0 0,-4-1-160 0,-3 0 192 0,-5 2-192 0,-4 3 192 16,-1 3-192-16,-2 2 0 0,4 0-160 0,4 2 160 16,2-3-384-16,5-3 32 0,5-4 0 0,0-2 0 15,2-4-448 1,-2-10-96-16</inkml:trace>
  <inkml:trace contextRef="#ctx0" brushRef="#br0" timeOffset="95">618 10207 35935 0,'-17'-6'1600'0,"5"3"320"0,2 2-1536 0,6 1-384 0,4-3 0 0,1 3 0 15,0 0 0-15,1-2 0 16,-1 1 0-16,4-2 0 0,2-1 176 0,3 4 64 16,4 2 16-16,3 6 0 0,0 5-256 0,3 5 0 0,-1 8 0 0,-1 5 0 15,0 5-192-15,-4 7-64 0,-1 3-32 0,-3 10 0 32,-3 4-656-32,-4 10-128 0,-5 11-16 0,-3-7-16 15,2-8-656-15,-2-19-128 0,2-11-32 0,1-9 0 0,1-7 2640 0,1-5 528 0,1-6 96 0,0-2 32 16,2-6 1312-16,-1-2 272 0,0-6 48 0,2-2 16 0,2-9-1744 15,2-8-336-15,3-10-80 0,1-11-16 0,-1-6-304 0,3-7-64 16,2-7-16-16,3-9 0 0,3-5-224 0,5-11-48 16,6-3-16-16,7-4 0 0,3 5-416 0,8-6-80 15,8-3 0-15,9 0-16 16,7-3-240-16,5 6-64 0,7 1 0 0,3 8 0 0,1 3 416 0,3 5 80 16,-1 4 16-16,1 5 0 15,-1 6 128-15,-2 2 0 0,-4 9 0 0,1 3 128 0,2 5 0 0,4 0 16 0,4 5 0 16,-3 0-12736-1,-10 12-2544-15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12:47:45.382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3218 3240 41471 0,'-4'2'3680'0,"1"-2"-2944"0,2 1-592 0,1 2-144 16,0 1 192-16,0 1 16 16,-1 1 0-16,-2 7 0 0,1 6-80 0,-2 6 0 0,2 7-128 0,-1 2 192 15,2 5-192-15,0 8 0 16,1 3 0-16,0 9 0 0,2 4 0 0,1 6-240 0,-1 4 80 0,1 2 16 16,-2 2-112-16,-1 1 0 0,-1 1-16 15,-2 6 0 1,1 1-240-16,-3-7-32 0,1-10-16 0,-1-6 0 15,3-6-400-15,-1-6-64 0,4-7-32 0,-1-8 0 0,2-5 688 0,-2-9 144 0,1-3 32 0,-1-7 0 16,2-4 64-16,0-6 128 0,-1-2-208 0,0-4-15072 16</inkml:trace>
  <inkml:trace contextRef="#ctx0" brushRef="#br0" timeOffset="1">3865 3226 23039 0,'-2'0'2048'0,"0"0"-1648"0,0 0-400 15,1-2 0-15,1 2 3760 0,0 0 656 16,0 2 144-16,0-2 32 0,0 0-3632 0,0 4-704 0,-1-2-256 0,1-2 144 16,0 0-624-16,-10 24-128 0,4-9-32 0,-3 1 0 15,-2 3 128-15,-3 4 32 0,0 1 0 0,-3 1 0 0,-1 4 192 0,-3 0 32 16,-4 8 16-16,-1 1 0 0,-1 1 240 0,0 4 0 16,-3 2-160-16,-1-1 160 0,-1 6 0 0,2-6-176 15,2-5 176-15,3-7-128 0,2-5 288 0,-1-3 64 16,2-3 16-16,0-4 0 15,-1 1 848-15,2-3 160 0,4-2 32 0,-3 0 16 16,0 0-784-16,-1-5-176 0,2 2-16 0,0 0-16 16,3-4-304-16,0 0 0 0,0 2 128 0,1-2-128 0,1 3 0 0,1-3 0 0,-1 1 0 0,2 2 0 15,3-3 0-15,2 0-144 0,2-2 16 0,2 0 0 32,2 1-144-32,2-2-32 0,1 0 0 0,1 1 0 0,1 2 304 0,1-3-192 0,2 6 192 0,3-3-160 31,0 1 160-31,4 2 0 0,3 1 0 0,4-2 128 0,-4 0 240 0,6-1 48 0,3 1 16 0,3-2 0 0,2 4-160 0,1-2-16 31,2 2-16-31,-2 1 0 0,-2 2-240 0,-1 3 0 16,0 7 0-16,-3 1 0 0,-4-1 0 0,-1 1-240 15,-2 5 32-15,-1 3 0 16,1 9-304-16,-1 0-64 0,-2 3-16 0,-1-3 0 16,-3-3-1168-16,1-3-224 0,-3-3-64 0,-3-1 0 15,-1-3-128-15,-1-2-16 0,-1-1-16 0,-2-3 0 16,1-7 32-16,-3-1 0 0,0-2 0 0,0-4-6256 0</inkml:trace>
  <inkml:trace contextRef="#ctx0" brushRef="#br0" timeOffset="2">4418 3340 9215 0,'6'-3'816'0,"-3"3"-656"0,-1 0-160 0,1 3 0 0,-2 1 4224 0,-1-2 800 15,1 2 160-15,1 6 48 0,0 2-2976 0,0 7-592 0,2 7-112 0,0 2-16 16,0 3-464-16,1 5-96 0,1-2-16 0,0 1 0 16,3 2-192-16,2-1-32 15,1 2-16-15,3 2 0 0,2 4-400 0,2 2-64 16,-1 1-32-16,1 6 0 0,-1 0-224 0,0 4 0 0,-5 6 128 15,-2 4-128-15,-4 4 0 0,-5-2 0 0,-1-10 0 0,-4 8 0 32,-5 6-1152-32,-3-4-240 0,1-12-32 0,-2-12-16 15,1-8-1888-15,-3-5-368 0</inkml:trace>
  <inkml:trace contextRef="#ctx0" brushRef="#br0" timeOffset="3">4479 3205 41471 0,'-1'3'1840'0,"-1"-3"368"0,1 1-1760 0,1 1-448 16,1-2 0-16,2 3 0 0,0-2 272 0,2 1-16 16,3 2-16-16,3 1 0 0,4-1-96 0,2 0-16 15,2-2 0-15,-1-2 0 0,1 0-128 0,-2-4-176 0,2-1 48 16,-1 2 0-16,1-4 128 0,1 4 0 0,-1 0 0 0,0 3 0 16,1 3 0-16,-2 0 0 0,1 4 0 0,-2 3-128 15,0 4-64-15,-2 6-16 0,-1 2 0 0,-3 4 0 16,-1 2-48-16,-4 0-16 0,-2 0 0 0,-2 2 0 15,-3 1-304-15,-2 0-48 0,0-3-16 0,-5-2 0 16,1-3 416-16,-5 1 80 0,-2-4 16 0,-2 1 0 0,-3-2 800 0,0-2 160 16,-1-2 48-16,-1-2 0 0,2-3-464 0,2-1-96 31,2 0 0-31,3-6-16 0,1 1-48 0,2-1 0 0,1-1 0 0,5-1 0 0,0 2-256 0,2-3 160 16,1 1-160-16,1 4 128 15,2-1-128-15,2 2-176 0,1 0 48 0,3 1 0 16,2 2 128-16,1 0 0 0,4 1-144 0,0 0 144 0,2-1 0 0,-2 1 0 0,1-1 0 15,1-3 0 1,2 2 0-16,-1-2-176 0,2 0 176 0,-1-1-192 0,-2 1 192 0,2-2-192 0,0 0 192 16,1-1-192-16,1 2 48 15,-1-1 0-15,1 2 0 0,1 1 0 0,1 5 144 0,1 0 0 16,1-1 0-16,-1 4 0 0,-1-1 0 0,0 3 0 16,-1-1 0-16,-2 4 0 0,0 1 0 0,0 2 0 0,-2 4 0 0,-3-1 0 15,-4 3 0-15,-2 2 0 0,-2-3 0 0,-5 2 128 16,-4 1 16-16,-2-3 16 0,-4-2 0 15,-3 1 0-15,-2-1-160 0,-2-1 192 0,-2-1-192 0,-1 0 192 32,-3-1-192-32,-1 1 160 0,0-1-160 0,-1 1 160 0,0-1-160 15,0-1 0-15,-2 1 0 0,3-2 128 0,1 2-128 16,3-7 0-16,1-1 0 0,0-2 0 0,2-4 0 0,-2 1 0 16,0-4 144-16,0-2-144 0,0-1 224 0,-1 0-32 15,-1-3 0-15,0 0 0 0,-2-4 32 0,-2-2 0 16,-2-4 0-16,-3-5 0 0,-2-3-224 0,-1-6 0 15,-3-4 0-15,-2-6 0 16,-1-2-720-16,-3-7-192 0,0-1-48 0,-4-1 0 0</inkml:trace>
  <inkml:trace contextRef="#ctx0" brushRef="#br0" timeOffset="4">5767 3758 46079 0,'-1'-3'4096'0,"1"0"-3280"0,0 3-656 0,1 0-160 16,1 2 224-16,-2-2 16 0,0 0 0 0,0 0 0 16,-2 1-816-1,-3 2-144-15,-3 3-48 0,-6 4 0 0,-3 2-720 0,-5 1-160 0,-3 5-16 16,-7-4-16-16</inkml:trace>
  <inkml:trace contextRef="#ctx0" brushRef="#br0" timeOffset="5">6010 4599 48831 0,'-13'-3'2176'0,"3"2"432"0,2 1-2096 0,2-2-512 0,3 4 0 0,4-2 0 16,1 0-208-16,-1 0-160 0,0 0-16 0,1 1-16 31,3 2-1168-31,2-3-224 0,-2 2-64 0,-5-2 0 0,0 0 1424 0</inkml:trace>
  <inkml:trace contextRef="#ctx0" brushRef="#br0" timeOffset="6">5519 5984 10127 0,'-4'-3'896'0,"0"2"-704"0,2 1-192 0,-1-2 0 0,2 2 5120 16,1 0 1008-16,0 0 192 0,-1-2 32 0,-2 2-4016 0,0 2-800 15,0-2-176-15,0 2-16 16,-1-1-1024-16,1 4-192 0,2-1-128 0,-1 2 160 0,0 3-160 0,2 1 0 15,0-4 0-15,0 4 0 0,3 8-144 0,-1 5 144 16,3 11 0-16,0 6 0 0,3 3 0 0,-2 2 0 16,-1 2 128-16,0-1-128 0,-2 0 240 0,0-2-48 15,-2-4-16-15,0 5 0 0,-1-1-16 0,-1 0 0 16,0-2 0-16,-2-8 0 0,1 1 176 0,-2-4 48 16,1-3 0-16,-1-4 0 0,-1-2-192 0,1-3-16 15,0-5-16-15,0 0 0 16,0-2-400-16,-1-3-80 0,0 1 0 0,-2 0-16 0</inkml:trace>
  <inkml:trace contextRef="#ctx0" brushRef="#br0" timeOffset="7">5484 5870 3679 0,'-6'0'320'0,"1"0"-320"0,1 0 0 0,3 0 0 0,1 0 0 0,0 0-288 16,-2 0 48-16,-3-1 16 0,0-1 1360 0,1 1 272 16,1-2 48-16,3 0 16 0,4-1 1104 0,1-2 240 15,4 0 32-15,3-3 16 0,4 2 144 0,3-2 48 16,3 1 0-16,3 0 0 0,4 2-976 0,1 2-192 0,0-1-32 0,1 5-16 16,0-1-1376-16,-4 1-272 0,0 1-48 0,-1 2-16 15,-2-1-128-15,-2 2 0 0,-1-2-160 16,-1 2 160-16,-2-1-192 0,2 2 48 15,1 0 16-15,-1 1 0 16,2 0 128-16,1 1 0 0,0 2-144 0,-2 1 144 0,0 2 0 0,-3 1-144 0,1 3 144 0,-3 0 0 16,-4 2 0-16,-1-2 0 0,-2 3 0 0,-3-2 0 15,-2 4 272-15,-3-2 176 0,-1 1 16 0,-5 1 16 16,-1-4 128-16,-5 1 32 0,-3 1 0 0,-4 0 0 0,-4 0-256 16,1-3-32-16,-1-1-16 0,-2 1 0 0,-8-2-336 0,-3 1 0 31,0-3 0-31,1-2 128 0,0-1-128 0,1-2 0 15,0-1 0-15,0-2 128 0,3 1-128 0,0 0 0 0,3 1 0 0,1 0 0 16,1 3-256-16,1-3-32 0,3 2 0 0,3 0 0 0,-1 1-48 0,3 1-16 31,1-4 0-31,4 0 0 0,1 2 352 0,3-2 0 0,2 2 128 0,3-1-128 16,2-1 272-16,1-1-16 0,4 0-16 0,2 1 0 16,6 0-240-16,3-2 0 0,2-1 0 15,4 1 0-15,6-1 128 0,1-1-128 0,5-2 0 0,2 1 144 0,1 2-144 0,3-1 192 16,5 2-192-16,1 0 192 0,3 4-192 0,-2 2 0 15,-1 0 0-15,-5 2-176 16,-4 1-448-16,-4-1-80 0,-4 1-32 0,-6-4 0 16,-4 4 160-16,-3-3 16 0,-1 0 16 0,-3 2 0 0,0 2 544 0,-2 0 0 0,1-1 192 0,-2 3-48 31,-2-1 496-31,0 1 112 0,-4 0 16 0,-1 2 0 16,-2 2-176-16,-4-1-16 0,-1-1-16 0,-3 2 0 15,0 0-320-15,-3-2-64 0,0 1-16 0,-4 0 0 16,1-3-160-16,-2-3 128 0,-1 2-128 0,-3-3 128 0,-1 1-128 15,0-2 128-15,0 0-128 0,-3-5 128 0,1 2-128 0,-6-2 192 16,-3 0-192-16,-2 0 192 0,2 0 0 0,-4 1 16 16,-5 2 0-16,-2 0 0 0,3 1-208 0,-2 0 0 15,-3 0 128-15,1 2-128 0,1 1 0 0,-1-4 0 16,5 4 0-16,-2-5-12768 16,1-3-2448-16</inkml:trace>
  <inkml:trace contextRef="#ctx0" brushRef="#br0" timeOffset="8">5607 7846 26719 0,'1'-4'2368'0,"0"1"-1888"0,0 0-480 0,2-1 0 0,-1 4 592 0,1-3 32 16,0-2 0-16,5-3 0 0,0-4-624 0,2 2 0 16,-1 1 0-16,-2 3 0 0,-2 4 0 0,-1 1-160 15,-1 4 160-15,-3 1 0 0,0 5-192 0,-2-1 64 16,0 6 128-16,-3-1-208 0,0 5 208 0,-1-2-144 15,-3 6 144-15,-2 3-128 0,-1 3 512 0,-2 1 128 16,0-1 0-16,-3 8 16 0,-5 5 880 0,-4 10 160 16,-4 3 32-16,-2 2 16 0,1-2-672 0,-5 5-144 15,-3 8-32-15,0-4 0 0,5-6-304 0,-5 1-64 16,-3 8-16-16,-1-6 0 0,2 0-64 0,4-10 0 16,4-5-16-16,3-8 0 0,3-5-176 0,3-6-128 0,5-5 192 15,3-5-192 1,1-3-496-16,4-6-208 0</inkml:trace>
  <inkml:trace contextRef="#ctx0" brushRef="#br0" timeOffset="9">5605 7729 34095 0,'-1'0'3024'0,"1"0"-2416"16,0 2-480-16,1-2-128 15,1 1 1600-15,1 2 320 0,1 0 48 0,3 6 16 16,4 1-1472-16,3 4-272 0,1 3-64 0,0-1-16 0,0 0 16 0,-3 0 0 0,2 3 0 0,-3-1 0 16,0 2-176-16,-1 2 0 15,-2 3 0-15,-1 3 0 0,-1 5 0 0,-1 7 0 16,-2-1 0-16,1 4 0 0,-1 5 0 0,-2-1 128 15,0 0-128-15,2-8 128 0,-1-4-128 0,0 9 0 0,3 6 0 0,2 10 128 16,1 7 112-16,1-1 16 0,0 0 0 0,-1-2 0 16,-2-9-256-16,2-6 0 15,-3-4 0-15,0-8 0 0,1-5 0 0,-1-7 0 0,0-3 0 0,-1-2 0 16,-1-8 0-16,0-3-160 0,-1-2 32 0,1-4 0 16,-2-6-720-16,-1-3-144 0,-3-4-32 15,-2-6 0-15</inkml:trace>
  <inkml:trace contextRef="#ctx0" brushRef="#br0" timeOffset="10">5245 8692 36863 0,'-11'4'3264'0,"4"-3"-2608"0,3 1-528 0,4-2-128 16,1-1 384-16,-1 0 32 0,-3 1 16 0,-3 2 0 0,-1 1-560 0,1 0-128 0,2-3 0 0,1 3-16 15,2-3 960-15,2 0 192 0,2 1 32 0,4-1 16 16,1-1-384-16,3-2-80 0,3 0-16 0,0-3 0 16,-2 2-112-16,5-1-16 15,6-2-16-15,5-6 0 0,4 3-304 0,2-5 160 0,3-1-160 0,1 0 128 32,0 0-544-32,2 0-112 0,-2 1-32 0,-2-1-18320 0</inkml:trace>
  <inkml:trace contextRef="#ctx0" brushRef="#br0" timeOffset="11">6588 9067 35935 0,'-2'0'3200'0,"2"-2"-2560"0,1 2-512 0,2-3-128 16,-1 0 592-16,2-1 112 0,3-2 0 0,3-6 16 31,6-7-1088-31,5-7-208 0,4-5-64 0,2-3 0 0,3-5 640 0,-2-4 0 0,2-3 0 0,-3 3 128 16,-1-4-544-16,-4 1-112 0,-2-1-32 0,-1 3 0 15,-2-3 304-15,-1 0 48 0,-1-1 16 0,-2-2 0 0,-1 8 912 16,-1-2 192-16,0-3 48 16,-1 2 0-16,1 6-192 0,0-1-16 0,1 3-16 0,0-1 0 0,0 5-432 0,-2 5-96 15,0 3-16-15,-3 3 0 0,2 3-192 0,-1 3 0 16,0 4 0-16,-2 0 0 0,-1 4-128 0,-1 2 128 15,1 0-192-15,1 2 192 0,0 3 0 0,1 1 192 16,3 0 0-16,-1 1 0 0,2 3 0 0,1 0 0 16,2 2 0-16,0 2 0 15,0 0-48-15,3 7-16 0,1 2 0 0,2 8 0 16,1 9 64-16,0 5 0 0,0 4 0 0,-1 8 0 0,0 7-192 16,-2-1 128-16,-3-10-128 0,-3-4 128 0,-1-2-128 0,2 5 0 0,0 7 144 15,1 1-144-15,1 3 0 0,0-4 128 0,-2-6-128 0,0-9 0 16,-1-3 144-16,-1-6-144 15,1-1 192-15,0-6-192 0,-1-3 256 0,-1 1-64 16,0-2-16-16,-3-6 0 0,0 1-176 0,1-1 0 16,-1 2 0-16,-2-2 0 0,1 1-128 0,-1-1-128 15,-1-1 0-15,1-2-16 16,-1-1-320-16,-1 0-64 0,1-2-16 0,1 0-11744 0,-1-3-2336 0</inkml:trace>
  <inkml:trace contextRef="#ctx0" brushRef="#br0" timeOffset="12">8479 7934 43311 0,'-4'10'3840'0,"2"5"-3072"0,1-2-608 0,3-4-160 0,2-2 464 0,0 3 64 0,2 9 16 0,2 14 0 16,6 9-544-16,2 6 0 16,3 4 0-16,-3-1-192 15,-2-6 192-15,-1-5 0 0,-4-1-160 0,-2 1 160 0,-2 0-192 16,-4 1 16-16,0-7 16 0,-4 10 0 15,-4 6-368-15,-2 7-80 0,-3 0-16 0,0-6 0 16,0-9-720-16,2-7-128 0,2-7-48 0,2-6-15600 0</inkml:trace>
  <inkml:trace contextRef="#ctx0" brushRef="#br0" timeOffset="13">8449 7798 43311 0,'-5'-4'1920'0,"2"2"384"0,0-2-1840 0,2 4-464 0,2 0 0 0,3-3 0 0,1 3 0 0,2-2 0 16,7 1 0-16,3-5 0 0,7-1 0 0,2 1-160 15,3 0 32-15,1 0 0 0,-2 2 128 0,0 0 0 16,-1 4 0-16,0 2 128 0,0 0-128 0,0 2 0 15,2 0 0-15,-1 2 0 0,1 0 128 0,-3 3-128 16,1-2 128-16,-2 4-128 0,-2 3 0 0,-1-2 0 0,-2 2 0 0,-4 1 0 16,-1 1 0-16,-4 0-192 0,-2 5 32 15,-3-4 0-15,-2 2-32 0,-3-1-16 0,-2-2 0 0,-3 0 0 16,-3 3 208-16,-6-1 0 0,-1 1 0 0,-4-2 0 16,1-4 0-1,3-4 0-15,2 0 176 0,-3 0-48 0,-2-3 112 0,-4 1 16 0,0 0 16 0,-2-5 0 16,2-1-272-16,2 2 0 15,1-3 0-15,4 0 0 0,1 2 0 0,2-2-176 16,1 0 32-16,3 0 0 0,2 0-48 0,1 0-16 0,3 1 0 0,1 2 0 0,1 1-48 16,2-1 0-16,1 2 0 15,1 1 0-15,3-2 80 0,2 0 16 0,0 1 0 0,3-1 0 0,1-1 16 0,3 1 0 32,2 1 0-32,0-1 0 0,0-2 144 0,1 2 0 0,3 2 0 0,1 0 0 15,2-2 0-15,0 2 0 0,0 3 0 0,0 2 0 0,1 4 128 16,-1-2 16-1,1 5 0-15,-2-1 0 0,-3-1-144 0,-3-1 0 0,0 1 0 0,0 0 0 0,-1 0 0 0,0 0-224 16,-5 1 80-16,-3-3 16 0,-2 1 128 0,-5 1 0 31,-1-2 0-31,-4 4 0 0,-3 2 0 0,-3 1 256 16,-1-3-64-16,-2-1-16 0,-3-1 128 0,0 0 16 16,-1-1 16-16,-4-2 0 0,-2 2-144 0,-4 1-48 0,-1-2 0 0,0 1 0 15,1-2-144-15,-3-1 0 0,1 1 0 0,0-3 0 16,1 0 0-16,1-2 0 0,0 0 0 0,-3 0 0 15,0 1 0-15,-5 1 128 0,3-4 32 0,-3 0 0 16,1 0-160-16,1-2-144 0,3 0 144 0,-1-2-208 16,2-4 208-16,1 1-176 0,2-4 176 0,1 1-160 15,3-2-592-15,2 2-112 16,3-5-32-16,0 2-16912 0</inkml:trace>
  <inkml:trace contextRef="#ctx0" brushRef="#br0" timeOffset="14">10226 8177 39615 0,'4'0'3520'0,"0"0"-2816"0,1 0-560 0,0 0-144 15,0 0 224-15,1 0 16 0,4 0 0 0,6-2 0 16,7 1 176-16,4 1 32 0,6-3 16 0,-1 1 0 15,-3 1-128-15,1 1-16 0,1 0-16 0,2-3 0 0,-2 2-304 0,1 0 0 32,1-1 0-32,-1-1 0 15,1 0-384-15,0-3-144 0,-2 2-32 0,-2-1 0 16,2-1-1152-16,0 1-224 0,2-1-48 0,2-3-14352 0</inkml:trace>
  <inkml:trace contextRef="#ctx0" brushRef="#br0" timeOffset="15">10357 8459 38703 0,'-8'5'3440'0,"2"-1"-2752"0,3-1-560 0,4-2-128 0,3-1 1088 0,0 0 192 16,-1 2 48-16,2 2 0 0,4-2-800 0,3 0-144 15,7-2-48-15,4-2 0 0,6-4-80 0,3 3-32 16,5-6 0-16,3-4 0 0,-1 4-224 0,1-4 0 16,1 0 0-16,-1 0 0 15,0 1-768-15,1 2-80 0,0-2-32 0,2 3-18416 0</inkml:trace>
  <inkml:trace contextRef="#ctx0" brushRef="#br0" timeOffset="16">10527 7637 20271 0,'-9'-2'1792'0,"2"0"-1424"0,3 0-368 16,3 2 0-16,1-1 2432 0,-1 1 432 0,-3-3 80 0,-2-1 0 15,-1-2-1152-15,1 1-256 0,3 2-32 0,1 3-16 16,4 0-832-16,0 2-160 0,0 4-48 0,3 4 0 15,-1 4-304-15,1 3-144 0,0-1 128 0,1 4-128 16,2 1 0-16,3 5 0 0,2-1 0 0,5 1 0 16,3 0 0-16,6-2 0 0,4 1 0 0,2-5 0 15,2 1 0-15,4-4 0 0,3 2 144 0,8 2-144 16,2-1 256-16,1-2 0 0,-7 1-16 0,3-2 0 16,2 1 80-16,-3-3 0 0,-2-1 16 0,-2 1 0 15,0-2-32-15,-2-3-16 0,-5-1 0 0,-5 1 0 16,0-4-32-16,-1 3 0 0,1 1 0 0,-2-1 0 15,-4 4-80-15,-5-1-32 0,-6-2 0 0,-3-1 0 0,-2 1-144 0,-4-3 0 16,-1-2 0-16,-2-1 0 16,-1-1 0-16,-2 0 0 0,0-3 0 0,0 0 0 0,-1 0 0 0,-2 0 0 15,-2 0-128-15,-1-3 128 0,-2 6-144 0,-2-2 144 16,-1 2-192-16,-3 3 192 0,-1 0-160 0,-5 3 160 16,-4 2-128-16,-4 1 128 0,4 0 0 0,-6 3 272 0,-5 5-32 15,-3 2-16-15,-3 7-80 0,-1 2-16 0,-2 3 0 16,-1 1 0-16,3 1-128 0,1-5 0 0,2-2 0 15,4-4 128-15,3-5-128 0,-1-3 0 0,-1-1 0 0,2-3 128 16,1-3-128-16,4-4 128 0,3 0-128 0,3-6 128 31,3-3-704-31,2-4-128 0</inkml:trace>
  <inkml:trace contextRef="#ctx0" brushRef="#br0" timeOffset="17">13070 7757 14735 0,'5'-6'1312'0,"-1"2"-1056"16,0-1-256-16,-3 1 0 0,1 3 2064 0,2-4 368 16,2-2 64-16,4-6 0 0,1-3-160 0,0-2-32 0,-2 2-16 0,-5-3 0 15,-4 6-400-15,-4-2-80 0,-2 1-16 0,-5 2 0 16,-3-1-976-16,-2 1-208 0,1 2-32 0,-1-2-16 15,-4-1-432-15,1 0-128 0,-1 0 0 0,0-1 0 16,-2 0 128-16,2 2-128 0,3 2 0 0,-1 1 0 16,0 3 128-16,-2 0-128 0,-1 5 144 0,-2 4-144 15,-2 3 0-15,-4 4 128 0,-2 4-128 0,-4 4 0 16,-7 7 0-16,-2 0 0 0,2 3 128 0,-2 7-128 0,-3 3 0 16,-1 7 0-16,-1 3 0 0,5 5 0 0,8-8 0 0,1 8 0 15,2 8 144-15,7 2-144 0,6-3 192 0,9 0-32 16,6-6-16-16,5 2 0 0,8 1 352 0,3-3 64 15,2-3 16-15,6-2 0 16,3 3-80-16,2 1-16 0,3 2 0 0,1 0 0 0,2-3-192 0,2-5-32 16,3-10-16-16,3-5 0 15,2-6-240-15,4-3 144 0,4-6-144 0,5-3 128 0,2-8 320 0,2-4 64 16,7-4 16-16,10-7 0 0,13-2-288 0,1-8-64 16,-2-5-16-16,2-5-14656 0,1-5-2928 15</inkml:trace>
  <inkml:trace contextRef="#ctx0" brushRef="#br0" timeOffset="18">3872 5414 43311 0,'-14'1'3840'0,"4"1"-3072"0,6-2-608 0,6 0-160 15,0-2-1440-15,-2 2-320 0,-2-1-64 0,-3 1-16 16,-3-3 992-16,1 3 192 0,1-4 32 0,1 2 16 0,2-2 608 0,1-2 0 16,2 1 192-16,2 1-64 0,1 1 256 0,-1-3 64 15,2 2 0-15,-2 1 0 0,1 0 288 0,-2 3 64 16,0 0 16-16,1 1 0 0,-2 4-304 0,0 2-64 15,-3 6-16-15,1 3 0 0,-2 5-256 0,-2 8-48 16,0 9-128-16,-3 6 192 0,2 9-192 0,-3 8 0 16,1 8 0-16,-1 6 0 0,1 0 0 0,2 6-160 15,1 5 160-15,-2 5-192 0,2 7 64 0,-2 1 0 16,1-3 0-16,-1 7 0 0,0 9 128 0,1 2 0 16,-1-3-144-16,4 1 144 0,0 1 0 0,1 4 0 15,3-2 0-15,2 1 0 0,1 0 0 0,1 2 0 0,2-5 0 0,-1-19 0 16,-1-13 0-16,2 10 0 0,1 17 128 0,2 6-128 15,0-8 192-15,-2-5-32 16,1-3-16-16,-1-3 0 0,-1-3 96 0,0-6 16 0,-2 0 0 0,1-2 0 16,-1-5 32-16,-1-2 16 0,1-8 0 0,0-4 0 15,-2-4-144-15,1-4-32 0,-2 1 0 0,2-5 0 16,0-6-128-16,2-6 0 0,0-3 0 0,3-9 0 0,-1-7 0 16,3-3 0-16,0-6 0 0,0-4 0 0,0-2 0 15,-2-4 0-15,3-1 0 0,-1-2 0 0,0-2 192 0,0-4 0 16,-1 4 0-16,-1-4 0 0,1 0 64 0,0 0 32 15,-1-3 0-15,1 2 0 0,1-4 0 0,0-1 0 16,1 0 0-16,0 0 0 0,-2 2-288 0,1-1 0 16,3 0 0-16,2-4-144 15,1 1 144-15,0 2 0 0,1 3 0 0,2-1 0 0,0 2 0 0,-1 0 0 16,3 2 0-16,0 2 0 16,3-1 0-16,5 2 0 0,3 0 128 0,6 2-128 0,6 2 0 0,4 2 0 15,2-1 0-15,2-1 0 16,5 2 0-16,1 0 0 0,-11 0 0 0,10 1 0 0,11-1 0 0,12 2 0 0,11 1 0 0,1 1 0 15,-7 3 0-15,4-3 0 16,10 5 0-16,1 1 0 0,1 2 0 0,2 1 0 16,9 3 0-16,0 0 0 0,4-3 0 0,-2 4 0 15,0 1 0-15,7 1 0 0,9 0 0 0,4-6 0 16,-8-1 0-16,13-5 0 0,12 3 0 0,-11-7 0 16,-25-5 0-16,16 1 0 0,22-2 0 0,13-3 0 0,5-3 0 0,-3-3-128 15,-2 1 128-15,5 0 0 0,11 2 0 0,5-3 0 16,2 2 0-16,-1-3 0 0,0 0 128 0,-2 1-128 15,2 5 0-15,-1-2 0 16,1 4 0-16,-5-1-192 0,-3 2 192 0,-6 2 0 0,0 2 160 0,-3-1-160 16,0 4 0-16,-1 1 0 0,0-3 0 0,-8 1 0 15,-6-1 0-15,4 2 0 16,4 1 0-16,1-5 0 0,3-2 0 0,-9 0 0 0,-18 0 0 0,2 1 0 16,5 2 0-16,0-3 0 0,-5-4 0 0,1 4 0 15,1 0 0-15,-5 0 0 0,-12-5 0 0,-2 4 0 16,-1 2 0-16,-8-1 0 0,-7 3 0 0,-6-3 0 0,-3 6 0 15,-13-4 0-15,-9 2 0 0,-6 0 0 16,-5-1 256-16,-10 2 16 0,-4 1 0 0,-9-1 0 0,-4 4-144 0,-6-3-128 16,-7 0 192-16,-4-2-192 0,-6 0 0 0,-3-3 0 15,-3-1 0-15,0 0 0 16,-3-1 128-16,-1 0-128 0,-1-3 0 0,1 1 0 0,-2-3 0 0,0 0 0 16,-1-1 128-16,0-2-128 0,0-1 0 0,-1-2 128 15,1-3-128-15,-3-1 0 0,0-4 0 0,1-1 0 16,-2-1 0-16,-1-2 0 15,0-1 0-15,-1-7 0 0,-2-2-144 0,0-7 144 0,-1 3 0 0,0-7 0 0,1-1 0 0,-1-6-128 16,0-7 128-16,-1-4 0 0,2-4 0 0,-1-5 128 16,1-2 0-1,3-5 0-15,-1-3 0 0,0 0 0 0,1 10-128 0,-1-11 0 16,1-13 128-16,-2-6-128 0,2 3 0 0,-1 2 0 0,0 15 0 0,0-7 128 16,-1-12-128-16,1-7 128 0,0 2-128 0,1 0 128 15,0 15-128-15,0-10-160 16,0-13 160-16,0 19-208 0,1 23 48 0,-1-11 16 0,1-22 0 0,1-18 0 0,0-3 16 15,-1 3 0-15,3 3 0 0,1 5 0 0,0 1 128 0,0 4 0 16,0 2 0-16,0 7 0 16,1 3-128-16,-2 4 0 15,-1 9 0-15,0 2 0 0,-1 0 128 0,0 2 0 0,-2 3 0 0,-2 4 0 16,1 8 0-16,-1 2 0 0,-2 1 0 0,-1 0 0 0,-1 6-160 0,-2 3 0 16,0 7 0-16,-3 5 0 0,-2 2-144 0,0 5-16 15,-1 0-16-15,-1 4 0 0,2 6 112 0,-1 2 32 16,-1 1 0-16,0 3 0 15,2 3 192-15,-1 0 0 0,1 4 0 0,-1 2-144 0,2 0 144 0,-3 1 0 16,-1 3 128-16,0 3-128 0,0-1 0 0,1 4 0 16,-3 0 0-16,0 4 128 0,-4-1-128 0,-4 6-160 15,2-2 160-15,-2 5-208 0,-1 1 208 0,-1-1 0 0,-3 5 0 0,-3-3 0 16,0 2 0-16,-2 2 0 0,-1 3 0 0,-3-5 0 16,7 0 0-16,-8 2 0 0,-6 1 0 0,-5 1 0 31,-4-2 0-31,1 1 0 0,-2-3 0 0,-1 0 0 0,1-2 0 0,-3-2 0 15,1-1 0-15,-4-1 0 0,-4 0 160 0,-7 0-160 16,-8 5 128-16,-3-5-128 0,-3-1 0 0,-6 1 0 0,-8 5 0 0,-7-2-176 0,-4 3 176 16,-10 0 0-1,-8 2 0-15,-3 0 0 0,1 0 0 0,-5-2 0 0,-6 2 0 0,-4-2 0 0,3 0 0 0,-10-3 0 32,-7 2 0-32,-2-1 0 0,0 2 0 0,7-1 0 15,5-3 0-15,-12 0 0 0,-9-2 0 0,-7 0 0 16,0 3 0-16,0-4 0 0,0 4 0 0,-3-3 0 15,-6-2 0-15,2 5 0 0,3-2 0 0,6 1 0 16,8-1 160-16,1-1-160 0,-2 3 0 0,-2-4 0 16,1-2-128-16,5-1 128 0,14 0 0 0,-5 0 0 15,-4 4 0-15,-2-2 0 0,1 0 0 0,4-2 0 16,10 1 128-16,-2-1-128 0,2 4 0 0,4-4 0 16,13-2-208-16,0-1 64 0,-1 2 144 0,5-1 0 15,3-4 0-15,2-3 0 0,3 2 0 0,5-4 0 0,10-1 0 0,0 1 0 16,0-4 0-16,6 0 0 0,10-1 0 0,4-3 0 15,4-3-128-15,4 1 0 0,4 3 0 0,5 0 0 16,3-2-304 0,5-1-48-16,2 2-16 0,3-2 0 0,3 4-16 0,3-1-16 15,2 5 0-15,-1 1-17584 0</inkml:trace>
  <inkml:trace contextRef="#ctx0" brushRef="#br0" timeOffset="19">2523 10871 35935 0,'-3'0'3200'0,"3"2"-2560"0,1-2-512 0,1 0-128 15,-1 1-368-15,-1 2-80 0,1-3-32 0,0 4 0 16,2 2-192-16,-1 0-32 0,2 0-16 16,0 0 0-16,-1 1 720 0,1 0 0 0,0 2 0 0,-2 1 0 0,2 2 224 0,0 3 32 15,-1 5 16-15,1 4 0 0,1 5 464 0,0 5 96 16,1 5 0-16,-1 8 16 0,-1 5-144 0,0 3-48 15,-2 2 0-15,2 4 0 16,-2 2-656-16,2-9 0 0,0-7 0 0,-1-8 0 16,2-2-368-16,0-9-48 0,1-4-16 0,1-7 0 15,0-4 656-15,0-6 128 0,1-5 32 0,-1-2 0 0,2-6 304 0,1-3 64 16,-2 2 16-16,2-6 0 0,0-3-480 0,-1 2-96 16,-2-3 0-16,1-4-16 0,0-2-176 0,0-4 0 15,-1 1 0-15,-1 4-176 0,-2 5 32 0,0 8 0 16,-2 2 0-16,2 11 0 0,0 5-144 0,2 11-32 15,0 6 0-15,1 7 0 0,2 5 320 0,2 3 0 0,2-3 0 0,0-2 0 16,3-5 416-16,2-6-16 0,-1-5 0 0,3-2 0 16,1-5-144-16,1-4-48 15,0-2 0-15,-1-7 0 0,-1-3-32 0,-4-4-16 0,-1-3 0 0,-3-7 0 16,-2-1 160-16,-1-3 16 0,-2-2 16 0,0-6 0 16,-1-4 32-16,-4-5 16 0,1-4 0 0,-2-5 0 15,-1-7 64-15,1-3 16 0,0 1 0 0,-1-1 0 16,3 2-256-16,-1 2-48 15,1-1-16-15,-2 3 0 0,1-2-160 0,1 5-176 0,-1 7 48 0,2 1 0 16,1 7-192-16,-1 2-48 0,-1 9 0 0,0 3 0 16,-1 3 48-16,1 6 16 0,-2 2 0 0,0 0-12992 15,-1 2-2592-15</inkml:trace>
  <inkml:trace contextRef="#ctx0" brushRef="#br0" timeOffset="20">3401 10656 35935 0,'0'3'1600'0,"0"1"320"0,0 1-1536 0,0-1-384 0,2-1 0 0,-1 2 0 16,0-1 224-16,1 6-32 0,-1 2 0 0,1 7 0 15,2 4 0-15,-1 6 0 0,-1 2 0 0,1 3 0 0,-1-2-64 0,0 9-128 16,3 6 176-16,-1 10-176 0,2-2 0 0,1 0 0 16,0 0 0-1,0-5 0-15,1-5 384 0,-1-2-16 16,-1-3-16-16,1-3 0 0,-4-3 176 0,1-1 48 0,-2-3 0 16,0-1 0-16,0-7-272 0,-1-6-48 0,1-3-16 15,-1-3 0-15,0-4-112 0,2-4 0 0,-2-2-128 0,0-5 192 16,0 2-48-16,-1-5-16 0,2-4 0 0,-2-1 0 15,0-3-128-15,-2-2 0 0,1-2 0 0,0-1 128 16,-2-1-128-16,2 2 0 0,1-2 0 0,0 3 0 16,0 3 160-16,3 4 0 0,-1 2 0 0,3 4 0 15,0 3-16-15,2 1 0 0,1 4 0 0,0-2 0 16,4 4-144-16,-1 1 0 0,2 0 0 0,1 1 0 0,1-1 0 0,1 1 0 16,1-1 0-16,0 0 0 0,3 1 0 0,-4-5 0 15,0 2 0-15,-1-1 0 0,1 2 0 0,-2 0 0 16,-3 1 0-16,-1 0 0 0,0 3 0 0,0 1 0 15,0 7 0-15,1 2 0 16,-1 5-432-16,-1 3-112 0,3 2-32 0,-2 3 0 16,1-2-1184-16,0-1-240 0,4-2-48 0,-3-4-14512 0</inkml:trace>
  <inkml:trace contextRef="#ctx0" brushRef="#br0" timeOffset="21">4455 11300 41471 0,'-10'-3'1840'0,"3"1"368"0,0 1-1760 0,3 1-448 0,3-3 0 0,-1 3 0 16,0 0 0-16,-2-4-144 0,-3 2 0 0,-4-2 0 15,-3 2-400-15,-3-2-80 0,-2 4-16 0,-2 0 0 16,-2 6-736-16,-2 2-160 0,-2 3-16 0,-3 5-16 15,0 4-928-15,-1 4-192 0,2 1-48 0,0 2 0 16,3 2 1520-16,5-4 320 0,7-4 48 0,1-2 16 0,2 1 2304 0,1 1 448 16,1 1 112-16,5 1 16 0,0-7 80 15,4 0 32-15,2-1 0 0,2-2 0 0,3 2-992 0,2-5-192 16,1 2-32-16,0-2-16 0,2-1-496 0,2-3-112 16,1 0 0-16,0-2-16 0,1-3-304 0,0-2 0 15,0-1 0-15,0-2 0 0,1-2-416 0,-1-4 16 16,0 4 0-16,-1-4 0 0,1 1 48 0,-1-3 16 15,-1-2 0-15,-1-2 0 0,1-1 336 0,-3 1 0 16,-1 0 0-16,1-3 0 0,3-3 448 0,-1-4 0 16,2 0 0-16,-3-3 0 0,1 1 128 0,-2 3 48 0,-2 7 0 0,-2-2 0 15,2 1-368-15,-3 3-80 16,0 4-16-16,-2 2 0 0,-1 1-160 0,-1 6 160 0,-2 0-160 0,-2 2 160 16,0 2-160-16,-3 2 160 0,1-2-160 0,-1 4 160 15,0 1-160-15,0 0 128 0,0 4-128 0,2 0 128 16,0 2-128-16,3 1 0 15,0 3 0-15,3 0 0 0,3 2 0 0,0 5 0 16,3-5 0-16,-2-2 0 0,1 3 0 0,2-3 0 0,-1 1 0 0,3 2-176 16,0-1-256-16,0 1-48 0,2-3-16 15,-3 0-11680-15,1-4-2352 0</inkml:trace>
  <inkml:trace contextRef="#ctx0" brushRef="#br0" timeOffset="22">4782 10832 41471 0,'-1'-2'1840'0,"1"-2"368"0,1 4-1760 0,1 0-448 0,2 0 0 0,-2 1 0 16,2 2 0-16,1-1-224 15,2 2 32-15,5 5 0 0,0 4 192 0,2 3 0 0,-2 5 0 0,0 5 0 0,-1 7 0 0,-1 4 0 16,0 1 0-16,0 5 0 0,-1 3 0 0,-1 4 0 31,2 0 0-31,-1 1 0 0,1 0 0 0,-3-4-144 0,1-9 144 0,-2 6 0 16,1 6 0-16,2 2-128 15,0-1 128-15,-2-7 0 0,0-7-304 0,1-6 32 0,-2-2 0 16,-1-10 0-16,0-4 16 0,-3-5 16 0,1-6 0 16,-2-2-11328-16,-1-7-2256 15</inkml:trace>
  <inkml:trace contextRef="#ctx0" brushRef="#br0" timeOffset="23">4829 11310 28559 0,'-14'-3'2544'0,"4"3"-2032"0,2 0-512 0,3 0 0 16,2 0 2928-16,2 0 480 0,0 0 112 0,-2 0 0 0,0 0-2480 0,-4 0-496 16,0-2-96-16,1 2-32 0,0-1-256 0,1-2-160 15,2-1 192-15,2 1-192 0,2-4 128 0,2 1-128 16,3-2 0-16,4 0 0 0,2 0 208 15,2-2-64-15,2 3-16 0,5-2 0 0,5 0 0 0,5-3 0 16,4 2 0-16,4-3 0 0,0 3-304 0,2-2-64 16,-1 2-16-16,1 0 0 15,-1-2-768-15,5 0-176 0</inkml:trace>
  <inkml:trace contextRef="#ctx0" brushRef="#br0" timeOffset="24">6290 11165 1839 0,'-10'0'160'0,"3"-2"-160"0,0 0 0 0,2 2 0 31,2 0 1968-31,2 0 352 0,-2 0 80 0,0 0 16 0,-1 0 96 0,-3 0 32 0,-2 0 0 0,2 0 0 16,-1 0 48-1,2 0 16-15,1 0 0 0,1 0 0 0,2 0-64 0,-1 0-16 16,2 0 0-16,0 0 0 0,1 0-1248 15,0 0-256-15,0 0-64 0,1 0 0 16,-1 0-448-16,1 0-80 0,1 2-32 0,-1 0 0 16,1-2-208-16,-2 0-32 0,0 0-16 0,0 0 0 15,0 0 48-15,0 0 0 0,15 15 0 0,-11-9 0 0,0 2-192 0,1 0 128 16,-1 2-128-16,3 2 128 0,0 7-128 0,0 1 128 16,2-2-128-16,1 5 128 0,-1 3-128 15,1 2 0-15,-1 3 0 0,1 1 0 0,1 3 256 0,-1 2-48 16,0-5 0-16,0 0 0 0,0-6-208 0,-1-2 0 15,1-2 0-15,1-6 0 0,-1 0 144 0,-2-6-16 16,2-4 0-16,-1-2 0 0,1-2 16 0,-2-2 0 16,1-4 0-16,-2 0 0 0,2-4 16 0,0-4 0 15,-2-3 0-15,1-1 0 0,-2-1-160 0,-1-2 160 0,-2 0-160 16,1-5 160-16,-1 0-160 0,-1-1 0 0,-1 1 0 0,1 4 0 16,-1 4 0-16,1 4-176 0,1 5 48 0,0 4 0 15,1 4-80-15,2 8-16 0,2 7 0 0,2 6 0 16,-2 3 96-16,3 3 128 0,2 4-208 0,-1 3 80 15,1-6 128-15,-1-1 0 0,0-2-144 0,-1-5 144 16,-1-4 0-16,0-2 0 0,0-3 0 0,-2-4 0 16,0-2 0-16,0-3 0 0,-1 0 128 0,0-3-128 15,2 2 192-15,0-7-32 0,2 1-16 0,1-5 0 16,-1 0 272-16,2-2 48 0,2-1 16 0,1-7 0 16,0-1 160-16,1-1 48 0,0-5 0 0,-1-4 0 15,0-3-240-15,-4-1-64 0,-2-5 0 0,-4 2 0 0,-3 1-112 0,-3 2-16 0,-2 0-16 16,-3 5 0-1,-2 2-240-15,-3 3-128 0,0 2 128 0,-1 3-208 16,1 3-336-16,-1 4-64 0,-1-1-16 16,3 1 0-16,0 2-144 0,0-2-16 15,3 2-16-15,0-2 0 0,2 2-32 0,1-3 0 0,1 1 0 0,2-2-12672 16,3 2-2560-16</inkml:trace>
  <inkml:trace contextRef="#ctx0" brushRef="#br0" timeOffset="25">7322 11336 42383 0,'-4'15'1872'0,"-1"-6"400"0,0 1-1824 0,1-1-448 0,3-4 0 0,2 0 0 0,1-1 592 0,-2 5 32 31,0 6 0-31,0 4 0 0,0 3-624 0,1 0 0 0,1 1 0 15,1-5-192-15,0-2 192 0,1 0 0 0,0 0 0 0,0-3-128 32,-1-1-448-32,0 1-64 0,-1-4-32 0,-1-1 0 15,1 0-352-15,-2-1-80 0,0-4-16 0,-2 0 0 0,1-2-992 0,-1-2-208 0,1-2-48 0,-2 0-12032 0</inkml:trace>
  <inkml:trace contextRef="#ctx0" brushRef="#br0" timeOffset="26">7132 10952 30399 0,'-1'-12'2704'16,"1"3"-2160"-16,0 6-544 0,0-1 0 0,1 1 2624 0,1 0 432 15,-1-6 80-15,1-5 0 0,2-4-2112 0,1-1-416 16,1 0-96-16,-1 3 0 16,-1 3-912-16,0 1-176 0,-2 3-48 0,1-1 0 0</inkml:trace>
  <inkml:trace contextRef="#ctx0" brushRef="#br0" timeOffset="27">7820 10434 19343 0,'1'1'1728'0,"-1"-1"-1392"0,0 3-336 0,0-1 0 16,1 2 5184-16,1-1 960 0,-1 3 192 0,0 0 32 16,2 8-4896-16,-1 0-960 0,1 9-208 0,-2 0-48 15,1 4-256-15,-1 2-144 0,1 3 16 0,-2-1 0 16,2 3 128-16,-1 2 0 0,2 1 0 0,-2 2 0 0,2 3 0 16,-1 7 0-16,1 6 0 0,-2 5 0 0,0 6 0 15,-2 1 0-15,-2-1 0 0,-2 2 0 0,-1-3 0 0,1-8 0 16,0-9 0-16,3-9 0 15,1-10 0-15,1-1 0 0,2-5 0 0,1-7 0 0,1-4-304 0,3-8-16 16,0-2-16-16,2-8-18352 16</inkml:trace>
  <inkml:trace contextRef="#ctx0" brushRef="#br0" timeOffset="28">8206 10328 29487 0,'1'5'1296'0,"0"1"288"0,2 8-1264 15,-2-8-320-15,0 0 0 0,2 4 768 0,-1 8 80 0,3 7 32 0,0 13 0 0,2 9 576 0,0 4 112 16,0 6 32-16,-1 0 0 15,-1-3-656-15,0 1-128 0,-1-2-32 0,0 0 0 0,-1 2-528 0,0-2-128 16,0-3 0-16,-1-3-128 16,0-1 0-16,-1-5 0 0,1-1 0 0,-1-8 0 15,-1-3 0-15,0-1-256 0,0-4 80 0,1-1-12032 16,0 3-2400-16</inkml:trace>
  <inkml:trace contextRef="#ctx0" brushRef="#br0" timeOffset="29">9891 10832 14575 0</inkml:trace>
  <inkml:trace contextRef="#ctx0" brushRef="#br0" timeOffset="30">10114 10431 43311 0,'1'-3'3840'0,"1"-1"-3072"0,2 4-608 0,0 0-160 15,0 0-544-15,1 0-144 0,2-2-16 0,3 2-16 0,3 0 720 0,4 2 0 16,-3 5 0-16,-1 2 0 16,-3 4 144-16,-4 0-16 0,-4-3-128 0,1 5 192 15,-3 10 0-15,-4 7-16 0,-2 9 0 0,-4 5 0 0,-1 3-16 0,1 2 0 16,-1-3 0-16,2 1 0 16,3 0-160-16,5 4 0 0,1 0 0 0,2 4 128 15,4 1-128-15,2 1 128 0,2 2-128 0,1-4 128 16,-1-4 80-16,1-6 16 0,1-1 0 0,1-2 0 15,-1 0-48-15,2-6-16 0,-2-6 0 0,0-1 0 16,1-3-160-16,-1-3 0 0,-2-3 0 0,0-6 0 16,-2-3-448-1,-1-3 0-15,-2-4-16 0,-3-4 0 0,2-2-880 0,-4-5-192 16,-1-2-16-16,-2-3-16 0</inkml:trace>
  <inkml:trace contextRef="#ctx0" brushRef="#br0" timeOffset="31">9849 11362 39615 0,'-1'5'1760'0,"0"-2"352"0,1 0-1680 0,0-3-432 0,1 1 0 0,0-1 0 16,2 0 480-16,0-1 16 0,3 1 0 0,4 0 0 16,4-5-304-16,2 1-48 0,5-2-16 0,0-1 0 15,3-6-128-15,-1 1-192 0,3 2 32 0,-1-2 16 16,1-3-784-16,-2 1-160 16,1-1-16-16,-1 2-16 0,-1-2-1664 0,-1 1-336 0,1 2-64 0,-1 2-16 31,-1 0 32-31,0 1 0 0,-1 0 0 0,-2 2 0 0,1-3 2464 0,-3 4 480 0,0 0 224 0,-2 0-192 15,-1 2 1616-15,-2-2 336 0,-2 4 64 0,0-2-7088 16,-2-1-1424-16</inkml:trace>
  <inkml:trace contextRef="#ctx0" brushRef="#br0" timeOffset="32">10663 11553 17503 0,'3'0'1552'0,"-1"-3"-1232"0,0 0-320 0,1-1 0 0,-1 0 4624 0,1 0 880 0,-1-2 160 0,3-4 32 0,2-6-3936 0,5-7-800 16,1-5-144-16,0-5-48 0,-2-2-592 0,-1-1-176 0,-3-2 0 16,-1-3 0-16,-1 0 0 0,-1-1 128 15,1-1-128-15,0-2 0 0,1-2 0 0,0 0 0 0,2 2 0 0,-1 1 0 16,2 0 0-16,0 5 0 0,0 1 0 16,1 5 0-16,-1 3 0 0,-1 5 0 0,1 3 128 0,-2 3-128 15,1 6 256-15,-1-2 0 0,-1 5-16 0,-1 0 0 16,0 4 32-16,-1 0 16 0,0 0 0 0,-3 2 0 15,1 2-80-15,0 2-16 0,-2 0 0 0,1 0 0 16,-1-3-192-16,1 6-160 0,0-1 32 0,2-2 0 16,-1 4-128-16,2-1 0 0,1 1-16 0,0 1 0 0,2 1 272 15,2 0-128-15,-2-1 128 0,2 0 0 0,2 2 0 0,0-1 0 16,2-3 0-16,-1 1 0 0,2 1 0 0,-2 0 176 16,0 0-176-16,-2 1 160 0,0 0-160 15,-1 0 0-15,-2 4 0 0,-2 0 0 0,0-1 0 0,-1 5 0 16,1-1 0-16,-1 4 0 0,0 1 192 0,1 3-32 15,-1-3-16-15,1 2 0 0,0-4 112 0,0 3 0 16,1-3 16-16,0 2 0 0,1-2-64 0,-1-1-16 16,1 3 0-16,1 0 0 0,0-2-192 0,1 3 128 15,0-3-128-15,3 5 0 0,4 5 128 0,1 2-128 0,4 3 0 0,-1 1 144 16,2 1 160-16,-2-1 16 0,0 1 16 0,-3-3 0 16,-2-2-144-16,-1-1-16 15,-1-1-16-15,-2-1 0 0,-1-1 48 0,-1-3 16 16,-2-3 0-16,0-2 0 0,-1 0 48 0,-1-2 16 0,0 1 0 0,0-7 0 15,-2 0-288-15,0-2 0 0,0-4 128 0,-1-2-128 16,0 0 0-16,-1 0-272 0,1-4 48 0,-2-3 16 16,0 0-736-16,-2-5-144 15,0-3-16-15,-1-3-19184 0</inkml:trace>
  <inkml:trace contextRef="#ctx0" brushRef="#br0" timeOffset="33">11931 10520 12895 0,'-1'-4'1152'0,"1"4"-928"16,0 0-224-16,0 0 0 0,0 0 320 0,0 1 32 0,-1 2 0 0,0-2 0 15,1 1 544-15,-1 1 128 0,1 0 0 0,0-3 16 32,0 0 1632-32,0 0 320 0,0 0 64 0,6 23 16 15,-3-15-480-15,2 0-96 0,0 4 0 0,0 1-16 16,3 3-1264-16,-2 3-240 0,3 6-48 0,-1 2-16 16,2 2-624-16,0 3-128 0,0-2-32 0,-1 3 0 15,-1-3-128-15,0 3 0 0,-1 2 0 0,-1 3 0 16,0 0 0-16,-1-1 0 0,-1 2 0 0,0-3 0 0,-1 1 0 15,1-3 0-15,0-1 0 0,1-1 0 0,1-1 0 0,-1-1 0 16,2-1 0-16,-2-7 0 0,1 0 0 0,-1-3 0 16,2-3-224-16,-1 0 80 0,1-3-160 0,1-1-16 15,-2-2-16-15,0-7 0 16,-1 0-112-16,-1-6 0 0,-1-3-16 16,0-1-11120-1,-1-5-2240-15</inkml:trace>
  <inkml:trace contextRef="#ctx0" brushRef="#br0" timeOffset="34">11735 10520 4607 0,'-4'-4'400'0,"2"-1"-400"0,0 1 0 0,2 0 0 16,3 2 4576-16,-1 0 832 0,1-2 160 0,1 0 48 0,3-6-2848 0,5-1-560 15,2 1-112-15,3 0-32 0,2 0-480 0,-1 4-112 16,3 0 0-16,0 0-16 0,2 2-400 0,-1 4-80 16,1-2-16-16,1 2 0 0,1 2-656 0,1 2-144 15,0 0-32-15,-3 4 0 0,-3-2-128 0,-2 2 0 16,1 3 0-16,-3-1 0 0,-1 2 0 0,-2-2-176 16,-1-2 176-16,-2 3-192 15,-1-1 192-15,0-1-192 0,-2 0 192 0,0 1-192 0,-4 0 192 0,1-4 0 16,-1 3 0-16,-2-2 0 0,0-1 128 15,-2 1-128-15,-2-1 160 0,1 0-160 0,-2-2 160 0,0-2-160 0,-2 2 160 16,-1-1-160-16,-4 4 0 0,0-2 0 0,-3 0 0 16,0 0 0-16,2 1 0 0,-2-3 0 0,2 4-144 0,0-1 144 15,1-3-368-15,1 4 32 16,2-4 0-16,2 2 0 0,1-1 16 0,3-3 16 0,0 4 0 0,2-1 0 16,3-2 16-16,1 0 0 0,1 3 0 15,2-4 0-15,2 1 288 0,0 1 0 0,3 0 0 0,1-1 0 16,2 3 336-16,1-4 128 0,1 1 32 0,2 1 0 15,0 1-176-15,0-2-16 0,0 2-16 0,1-1 0 16,-1 4-288-16,1-1 160 0,2 0-160 0,-2 0 128 0,1 4-128 16,-1 0-272-16,1 1 64 0,-1-1 16 0,-2 2-160 0,1 2-32 31,0-2 0-31,-3 2 0 0,-3 1 160 0,1-3 32 0,-1 4 0 0,0 3 0 0,-3-1 192 0,0 0 0 31,-3 3 0-31,-2-2 0 0,-1 2 288 0,-2-3 96 0,-1 3 32 0,-1-3 0 0,0 0 32 0,-3-2 0 16,0-1 0-16,-3 1 0 0,1-4-272 0,-1 0-48 15,-3 1-128-15,-2-1 192 0,-1-2-192 0,-2 2 0 16,-1-1 0-16,-2 4 0 0,-2-1-128 0,0 1 128 16,-2-3-192-16,1 0 192 15,0-2 0-15,0 3-128 0,0-3 128 0,-1 2 0 0,0-2 0 0,-1-1 144 16,1-3-16-16,1 1 0 0,1-1-128 0,0-3 0 16,-1-2 0-16,0-1 0 0,2 0 0 0,1-1 128 0,-2-4-128 0,0 1 0 15,0-3 0-15,-4 1 0 16,2-3-192-16,-2 3 192 15,1-4-1200-15,-2 0-112 0,3 4-32 0,3-3 0 16,2 3-1376-16,1 2-288 0</inkml:trace>
  <inkml:trace contextRef="#ctx0" brushRef="#br0" timeOffset="35">13095 10804 8287 0,'-2'4'736'0,"-1"-4"-592"0,1 2-144 0,0-2 0 0,2 0 4496 0,0 0 880 15,0 1 160-15,0-1 32 0,2 0-2624 0,-1 3-512 16,1-3-128-16,-2 0 0 0,0 0-1136 0,0 0-208 15,19-9-64-15,-10 6 0 0,2-4-480 0,0 1-96 16,2 0-32-16,4 0 0 0,0-2-144 0,1 0-16 16,3 2-128-16,2-2 192 0,0 3-16 0,4 0-16 15,3-1 0-15,2 1 0 0,-1 1-160 0,1 1 0 16,2-1 0-16,-2 1 0 0,-1 0 0 0,-2 0-176 16,-1 0 48-16,-4 0 0 15,0 3-400-15,-3 0-80 0,-3 3-16 0,0-2-11280 0,-5 1-2240 16</inkml:trace>
  <inkml:trace contextRef="#ctx0" brushRef="#br0" timeOffset="36">12860 11066 3679 0,'-1'8'320'0,"0"-4"-320"16,2 0 0-16,1-3 0 0,3-1 6720 0,1 0 1264 16,2-1 256-16,4 1 48 0,9-2-6272 0,10-2-1248 15,10 0-256-15,5-2-64 0,-2-3 400 0,0 1 80 16,-2 0 16-16,-4 2 0 0,-1 0-624 0,-2 0-112 15,-1 2-16-15,-3 0-16 0,3 2-176 0,-5-1 0 16,0 2 0-16,-5 1 0 16,1 0-448-16,-1 0 0 0,-3 0-16 0,-2-2 0 15,0 2-832-15,-3-4-176 0,0 2-16 0,0-2-8704 0,-1-1-1744 0</inkml:trace>
  <inkml:trace contextRef="#ctx0" brushRef="#br0" timeOffset="37">13501 10314 4607 0,'0'3'400'0,"-2"-2"-400"0,2 1 0 0,0 0 0 16,2-1 5792-16,-1 0 1072 0,1 2 224 0,1-3 32 16,3 3-4544-16,1 1-912 0,3 1-176 0,3 1-32 15,-1-1-752-15,2 0-160 0,-2-1-32 0,2-2 0 16,-1 2 96-16,1-2 16 0,1 2 0 0,0-1 0 15,1 0-224-15,2 1-32 0,2 0-16 0,1 1 0 16,2 2-160-16,1-1-16 0,-1 3-16 0,5 1 0 0,1 0-32 0,1 2 0 16,1 0 0-16,0 2 0 0,0 1-128 0,-2-1 160 15,0 0-160-15,-3-1 160 0,-4-1 16 0,-5-2 0 16,-1 0 0-16,-1-4 0 0,0 1 16 0,0-2 16 16,0 2 0-16,-2-6 0 0,2 1-208 0,-1-2 176 15,-1 0-176-15,1 0 160 0,-2 0-160 0,0 0 0 16,0 0 0-16,-1 0 128 0,-1 3-128 0,0-3 0 15,-2 4 0-15,0-2 0 0,-2 2 0 0,-1-3 0 16,-1 4 0-16,-2-4 0 0,1 4 0 0,-2-1 0 0,-1 2 0 16,-1-4 0-16,-1 5 0 0,-1-2 128 0,0 0-128 15,-2 1 128-15,0-3-128 0,-1 4 0 16,-1-4 0-16,1 3 128 0,-2-3-128 0,1 1 0 0,-1-2 144 0,1 2-144 16,0-2 0-16,-2 2 144 0,1 0-144 15,1-2 0-15,0 4 0 0,-1-2 0 16,2 0 0-16,-1 1 0 0,-2 0 0 0,-1 3 0 0,-1 2 0 0,-1 3 0 15,-1-1 0-15,0 2 0 0,-2 0 0 0,1 3 0 16,1-5 0-16,-1 4 0 0,0-1 0 0,1 1 0 16,-1-3 0-16,1 4 0 0,-4 0 0 0,1-1 0 15,2 0 192-15,-1 0-64 0,4-4 0 0,-2 1-128 16,0 0 192-16,-2 2-192 0,0 1 192 0,-1-2-192 0,2 1 224 0,1-2-64 16,-1 2-16-16,0 1 0 15,1-3 96-15,0-1 16 0,1 2 0 0,0-4 0 16,1 1-128-16,-1-1-128 0,4-1 176 0,-2 1-176 0,0-1 128 0,0 1-128 15,1-4 0-15,0 1 0 0,-1 2 0 0,0 0 0 16,-1 1 0-16,1-3 0 0,0 2 0 0,-1-1 0 16,1 0 0-16,-1-2 0 15,1 0 0-15,1 0 0 0,1-2 0 0,0-1 0 0,2 0 0 0,1 0 0 0,1 0 0 16,2-3 0-16,1 0 0 0,-1 0 0 0,2 0 0 16,2-2 0-16,-1 1 0 15,0-2-304-15,3 1 64 0,-1 1 16 16,-3 1-784-16,0 0-144 0,19-10-48 0,-10 5-18240 15</inkml:trace>
  <inkml:trace contextRef="#ctx0" brushRef="#br0" timeOffset="38">15646 10570 25791 0,'4'-6'2304'0,"0"0"-1856"0,-2 2-448 0,-1 2 0 0,0-1 368 0,1 0-32 16,1-5 0-16,2-4 0 0,0-4 624 0,-1-3 128 31,0 3 32-31,-3 0 0 0,-4 1-192 0,0 3-32 16,-3 2-16-16,-2 0 0 0,0 0-624 0,-4-1-112 15,1 1-16-15,-2 0-128 0,-2 2 384 0,-3 0-16 16,0-1-16-16,-3 3 0 0,0 3 128 0,-1 0 32 0,-3 6 0 0,-1-1 0 16,0 4-320-16,0 4-48 15,-1 0-16-15,-2 4 0 0,0 3 240 0,-1 3 32 16,2 2 16-16,2 4 0 0,3-1-48 0,2 6-16 0,0 1 0 16,0 6 0-16,0 3-224 0,0 2-128 0,0-1 128 0,-1 1-128 15,2 2 144-15,2-4-144 0,4-3 192 0,2-2-192 16,3 4 224-16,2-2-64 0,3-6-16 0,1 5 0 15,3-2 304-15,4-3 64 0,2 3 16 0,3-7 0 16,2-2-128-16,4-4-16 0,2-1-16 0,4-5 0 16,2 0 16-16,2-3 0 0,3-1 0 0,3-2 0 0,-2 0-160 0,5-6-32 15,3 1 0-15,4-5 0 0,6 1-192 0,4-1-128 0,10 0 128 16,0 0-208 0,-2-1-640-16,2-4-128 0,-1-2-32 15,3 0-18848-15</inkml:trace>
  <inkml:trace contextRef="#ctx0" brushRef="#br0" timeOffset="39">17627 10960 34095 0,'4'-1'3024'0,"-1"1"-2416"15,1-3-480-15,-1 3-128 0,-1-2 336 0,2 0 48 16,2 0 16-16,4-4 0 0,5-2-272 0,1-4-128 16,2 1 0-16,-2-3 128 15,-1 2-1024-15,0-2-192 0,-1 2-64 0,-2-3 0 16,0 3 192-16,0-2 48 0,-1 4 0 0,-1-2 0 0,-1 2 1232 0,-1-1 240 0,-1 1 48 0,-2 0 16 15,-2 0 112-15,-1 0 32 0,-2-2 0 0,-1 1 0 16,-1 1-128-16,-2 0 0 0,-1-4-16 0,-1 6 0 16,-2-2-368-16,-2 0-80 0,-1 4-16 0,-1 0 0 15,0 6-160-15,-3 0 0 0,0 6 0 0,-2 0 0 16,-2 4-352-16,-2 3 48 0,1 2 16 0,-2 1 0 16,1 3 80-16,-1 1 16 0,-2-2 0 0,2 4 0 0,1-2 192 15,1-1 0-15,4 2 0 0,0 1 0 16,4 0 256-16,0-3-48 0,5 1-16 0,0 2 0 0,0 6 496 0,4 7 80 15,3 2 32-15,3-1 0 16,5-1-336-16,3-7-64 0,4-2-16 0,5-5 0 16,3-2 0-16,3-8 0 0,4-3 0 0,-1-4 0 15,1-4-384-15,1-1 0 0,1-5-192 0,2-1 192 16,0-2-1664-16,3-3-224 0</inkml:trace>
  <inkml:trace contextRef="#ctx0" brushRef="#br0" timeOffset="40">18150 10684 39615 0,'-4'10'1760'0,"2"-1"352"0,-1-3-1680 0,3-3-432 0,0 1 0 0,2 0 0 0,-1 1 400 0,0 2 0 0,2 8 0 0,2 4 0 16,0 3-400-16,-1 1 0 0,4 5 128 0,-2-2-128 15,1-2 0-15,0 2 0 0,0-1 0 0,-1-3 0 0,2 3 0 0,-2-3 0 16,1-2 0-16,-2 1 0 0,1-1 0 0,-1-4 0 16,-1-1 0-16,1-2 0 0,-1-3 0 0,1-1 0 15,-2-2 0-15,2 0 0 16,0-5 0-16,1 0 192 0,1-2-64 0,0-4 0 15,2 0 320-15,2-6 48 0,1-2 16 0,4-5 0 0,2-1-64 0,0-7 0 16,1-1 0-16,0-2 0 0,0-4-224 0,0-2-48 16,-2-2-16-16,0-2 0 15,-1-2-368-15,-2 1-80 0,-2-4-16 0,-1 4 0 16,-2-2-224-16,0 1-48 0,-1-2-16 0,-1 3 0 16,-1 6 96-16,-1 7 32 0,-2 4 0 15,1 3 0-15,-3 6-400 0,1 1-80 0,-2 5-16 16,0 1-16144-16</inkml:trace>
  <inkml:trace contextRef="#ctx0" brushRef="#br0" timeOffset="41">19132 10686 19343 0,'4'4'848'0,"-3"-4"192"0,-1 0-832 0,1 0-208 16,-1 0 0-16,0-2 0 0,-1 0 2080 0,0 0 368 16,-2-2 80-16,-1-2 16 0,-2 0-768 0,-4-4-160 0,-2 1-16 15,-4 1-16-15,0 2-1104 0,-4 2-224 0,0 3-32 0,-2 2-16 16,-3 3-208-16,2 4 0 0,-2 1 0 0,0 4-160 16,1 2 448-16,0 5 96 0,3-1 0 0,3 3 16 15,3-2 240-15,2 2 64 0,3-1 0 0,3-1 0 16,1 1-272-16,2-1-48 0,2 2-16 15,0-4 0-15,2 1-192 0,2 1-48 0,1-2 0 0,0 1 0 16,2-3-128-16,0 0 0 0,1-2 0 0,0-2 0 16,0-2 0-16,2-2 0 0,0-1 0 0,2-1 0 15,4-4 0-15,-1-4-256 0,4-1 64 0,-1-3 16 16,0-1 48-16,2-3 0 0,1-2 0 0,-1-5 0 0,0 0-64 16,-1 0-16-16,-1-4 0 0,-1 1 0 0,-3 1 208 0,-1 0 0 15,0-4 0-15,-1 2 0 0,-2 2 368 0,-2-4 112 16,-2 2 32-16,-1 2 0 0,0-2-80 0,-2 3-16 15,0 3 0-15,1 2 0 0,-2 0-128 0,0 3-32 16,0 4 0-16,-3 4 0 0,2-1-128 0,-3 8-128 16,0 0 192-16,0 6-192 0,-1 2 0 0,0 3-176 15,1 4 0-15,1-2 0 0,3-2 32 0,2 3 0 16,1-1 0-16,5 5 0 0,-1-4 144 0,3 2 0 16,1 2 0-16,2-1 0 0,0 0 0 0,1 0 0 0,-1-2 0 0,0-4 0 15,-3-3-192-15,1-1-96 16,1-3-32-16,4-2 0 15,2-2-1664-15,-1-1-352 0</inkml:trace>
  <inkml:trace contextRef="#ctx0" brushRef="#br0" timeOffset="42">19432 9815 35935 0,'-7'22'1600'0,"1"-3"320"0,1 3-1536 0,1-6-384 0,3 0 0 0,2-4 0 0,0 4 512 0,-1 10 48 16,3 20 0-16,-1 15 0 0,3 8-96 0,3 1-16 0,0-3 0 0,1-5 0 31,0-4-144-31,1-2-48 0,-2-6 0 0,2-5 0 15,-1 0-256-15,-2-5 0 0,2-5 0 0,-2-3 0 16,1-3-288-16,-1-5-112 0,1-1-32 0,-1-5-11296 16,2-1-2272-16</inkml:trace>
  <inkml:trace contextRef="#ctx0" brushRef="#br0" timeOffset="43">19963 10527 43311 0,'-6'11'3840'0,"1"-3"-3072"15,2-2-608-15,3-3-160 16,2 0-352-16,-2 3-96 0,-2 4-32 0,0 9 0 0,-2 3 480 0,0 4 0 15,1 1-128-15,-1-1 128 0,1-1 0 0,0-3 0 16,2-4 144-16,-1-1-144 16,2-1 0-16,0 0-288 0,3-1 32 0,0 1 16 15,2-3-560-15,0 0-112 0,3-1-32 0,0-2 0 16,4-2-144-16,1-1-48 0,1-1 0 0,3-6 0 0,3 0 816 0,1-3 176 0,-4 1 144 0,3-4-208 31,2-2 960-31,1-2 192 0,-1-4 32 0,-2 0 16 0,-2-1-224 0,-1-1-32 16,-2 0-16-16,-2-3 0 0,-3-3-368 0,-2 0-80 0,1 0-16 0,-3-3 0 15,-1-1 16 1,0-1 0-16,-3-3 0 0,1 2 0 0,-2-1-128 16,0 4-16-16,-1 6-128 0,-1 4 192 0,0 5-192 0,-2 6 0 0,1 2 0 0,-1 5-160 0,0 6 160 0,-1 3 0 15,0 5 0-15,2-4 0 0,-1 2 192 0,1 5 0 16,1 7 16-16,-1 3 0 0,4 2 160 0,-1 1 16 31,3-4 16-31,-2-3 0 0,3-2-160 0,0-1-48 16,1-5 0-16,2 2 0 0,0-4-192 0,2 0 0 15,1-1 0-15,-1-3 0 0,1 1 0 0,-1-2 0 16,3 0-208-16,-1 1 64 16,4-1-336-16,3 1-64 0,-1-1-16 0,1 0 0 15,-2-4-1952-15,0 2-400 0,-2-3-80 0,-3-5-16 16,1 2-1424-16,-3-3-304 0,-2 0-48 0,0-4-4176 0</inkml:trace>
  <inkml:trace contextRef="#ctx0" brushRef="#br0" timeOffset="44">21191 10578 40543 0,'1'0'1792'0,"0"-2"384"0,2 2-1744 0,-2-2-432 0,1 1 0 0,0-2 0 0,-1 3 208 0,0-3-32 16,2-4-16-16,-1 1 0 0,1-5-160 0,-3 0 0 16,-3-1 0-16,-1-1 0 15,-3 3-416-15,-2 2-16 0,-3 4 0 0,-3 0 0 16,-3 5-592-16,-3 4-112 0,-4 3-16 0,-4 4-16 0,5 1 848 0,-1 3 160 0,-1 0 160 0,-1 3-208 15,0 5 1168-15,-2 2 256 0,4 2 32 0,3-3 16 16,4-1-512-16,1-2-112 16,5-1 0-16,2-1-16 0,3-4-432 0,1-1-64 0,3 1-128 0,2-8 176 15,1 0-176-15,2-2 0 0,5 0-160 0,0-3 160 16,3-2-288-16,3-2 32 0,4-2 16 0,1-3 0 16,1 0 240-16,2-2 0 0,5 0 0 0,0-2 0 15,1-3 0-15,-2 1 0 0,-1 0 0 0,-1-2 0 0,-4 2 0 16,-1-1 0-16,-5 1 0 0,1-2 0 15,-2-4 192-15,-2-2 64 0,-1 2 32 0,-2-5 0 16,-2 5 48-16,-1 3 16 0,0 4 0 0,-3 5 0 16,-1 3-352-16,-1 3 144 0,-3 6-144 15,0 4 0-15,0 3 128 0,-1 3-128 0,1 0 0 0,0 5 0 16,1-2 192-16,2 1-192 0,1 1 192 0,0-2-192 16,1 1 256-16,2-2-64 0,1 1-16 0,-1-3 0 0,2-3-16 0,0 2 0 0,3 1 0 0,-2-3 0 15,1-1-160-15,2 2 0 0,1-2 0 0,-2 0 128 31,2 1-496-31,1-6-96 0,0 2-32 0,2-3 0 16,0-2-1040-16,0-2-192 0</inkml:trace>
  <inkml:trace contextRef="#ctx0" brushRef="#br0" timeOffset="45">21720 10083 21183 0,'2'26'1888'0,"0"-7"-1504"0,-1-1-384 0,0-2 0 0,2-3 4304 0,-1-4 800 0,1 1 144 15,0 13 48-15,4 9-4080 0,-1 11-832 0,1 10-144 0,-2-1-48 16,-1 1-192-16,-2-2 176 0,-2-6-176 0,-1-2 160 15,0-5-160-15,-2-3 0 0,2-6 0 0,0-1-176 32,0-6-832-32,1-4-160 0,2-1-48 0,1-5-10192 0,-1 2-2048 0</inkml:trace>
  <inkml:trace contextRef="#ctx0" brushRef="#br0" timeOffset="46">21668 10431 15663 0,'1'1'1392'0,"-1"1"-1120"15,2-1-272-15,-1 2 0 0,0-3 6672 0,2 0 1280 16,1 2 256-16,1-2 48 0,4 4-6160 0,3-4-1248 16,7 4-240-16,3-5-48 0,0 1-352 0,3-5-64 15,2-2-16-15,2 0 0 16,1-3-624-16,-2 2-128 0,-1-2-16 0,-1 0-16 15,-2 1-496-15,-2-1-80 0,-4 2-32 0,-1 0-17696 0</inkml:trace>
  <inkml:trace contextRef="#ctx0" brushRef="#br0" timeOffset="47">22325 10703 28559 0,'0'-3'2544'0,"0"1"-2032"15,1 0-512-15,-1 2 0 0,0 2 1536 0,-1-2 224 16,-1-2 32-16,1 2 16 0,0-2-272 0,-1-1-48 0,-2 2-16 0,4 1 0 15,0 0-1472-15,0 0-208 0,0 0-96 0,0 0-16 32,0 0-576-17,0 0-128-15,0 0-32 0,6-21 0 0,3 17 1184 0,1-2 256 0,3 3 32 0,1-6 16 16,3 3 384-16,0-2 80 0,3 2 0 0,0-3 16 0,1 2-528 0,-1-2-128 0,-4 3 0 0,-1-1-16 31,-1 1-240-31,1-1 144 0,-2-1-144 0,-2 0 128 0,-3 2-128 0,-1 1 0 0,-2 2 0 0,-2-1 0 16,-1 0 0-16,-1-2 0 0,-1 1 0 0,-4 1 128 15,-2 1-128-15,-3 0 0 16,-2-1-160-16,-1-2 160 0,-2 2-512 0,-2-2-16 0,-1 0 0 0,-1 0 0 16,0 0 272-16,-1 0 64 15,1 2 16-15,0 1 0 0,4 3 176 0,-2 3-128 0,0 3 128 0,-2 0-128 0,2 5 128 0,-1 7-128 16,-2 1 128-16,-1 6-128 0,1 1 128 0,-1 5-128 16,0 1 128-16,0-1-128 0,2 4 256 0,-2-3 64 15,4 0 16-15,1-1 0 0,3-3 336 0,2 1 64 16,5-3 16-16,0-1 0 0,4-1-368 0,1-1-80 15,3 0-16-15,1-2 0 0,4 1-160 0,0-2 0 16,2 1 0-16,2-5 0 16,1-2-480-16,2-3-176 0,1-1-48 0,4-4-17072 0</inkml:trace>
  <inkml:trace contextRef="#ctx0" brushRef="#br0" timeOffset="48">24069 10024 27647 0,'-21'8'2448'0,"7"-1"-1952"0,0 0-496 0,7-1 0 0,3 0 3152 0,4-2 544 16,-1 5 96-16,-1 4 32 0,-1 12-2928 0,0 7-576 0,4 8-112 0,2 5-16 16,3 2 0-16,0 0 16 0,0 4 0 0,-1 0 0 15,-1 3-208-15,-1 2 0 0,-5 2 0 0,0-2 0 16,-3-2-128-16,-2-7 128 0,-2-2-192 0,0-5 192 31,1-4-1088-31,-4 4-96 0,0-2-32 0,-2-2 0 0</inkml:trace>
  <inkml:trace contextRef="#ctx0" brushRef="#br0" timeOffset="49">23762 10466 42383 0,'0'0'1872'0,"1"0"400"0,1 0-1824 0,2-2-448 15,1 2 0-15,1-1 0 0,3 1 320 0,2-4-48 16,9 1 0-16,7 0 0 0,6 0-32 0,3 0-16 16,1 0 0-16,-2-1 0 0,-4 4-224 0,-2 2-160 15,-3 0 32-15,-1 1 0 16,-3 3-496-16,-1-3-80 0,0 4-32 0,-1-1 0 15,1 0-1200-15,2-2-240 0,-1-2-64 0,1-1-8576 0,3 2-1728 0</inkml:trace>
  <inkml:trace contextRef="#ctx0" brushRef="#br0" timeOffset="50">24374 10479 1887 0,'147'-20'0'0,"-140"17"176"0,-6 3-176 0,2 0 0 0,1 0 0 0,6-2 0 15,7-2 2736-15,8 1 512 0,4-4 96 0,0 1 32 16,-3 0-176-16,-9 0-16 16,-6 0-16-16,-8 3 0 0,-7 3-928 0,-6 3-176 0,-4-3-32 0,-4 2-16 15,-3 2-720-15,-4 2-144 0,0-2-16 0,-2 4-16 16,0-1-304-16,0 2-64 0,2-1-16 0,-1 3 0 0,0 3-448 15,3 0-96-15,-1 3 0 0,2-1-16 0,2 2 48 0,1 2 16 16,3 1 0-16,0 1 0 0,2 2 80 0,1 0 32 16,3 1 0-1,3 0 0-15,1 1-208 0,1 0-144 0,3-1 192 0,2-1-192 0,2-1 0 0,0-4 0 16,2 0 0-16,2-1 0 0,1-1 0 0,3-5 0 16,2 0-128-16,-1-4 128 0,2-2-128 0,3-2 128 15,4-4 0-15,4-2-144 0,2-3 144 0,6-2 176 16,2-3-48-16,5-2 0 0,3-7 32 0,-1-1 0 15,2-1 0-15,-2-1 0 0,-4 0-160 0,-4-4 128 16,-3-3-128-16,-6-1 128 0,-4-3-128 0,-4 2 0 0,-2-1 0 0,-5-2 0 16,-3-1 176-16,-4 3-48 0,-2-3-128 0,-3 4 192 15,-2 5-192-15,-3 4 0 0,0 4 0 0,-4 2 0 16,0 3-176-16,-2 3-80 0,0 2 0 0,-1 4-16 31,1 0-176-31,-1-1-16 0,0 5-16 0,2-1 0 16,1-1-1632-16,-1 2-336 0,2-3-64 0,0 2-13184 0</inkml:trace>
  <inkml:trace contextRef="#ctx0" brushRef="#br0" timeOffset="51">24972 9334 35007 0,'-2'1'3120'0,"0"-1"-2496"0,2 0-496 0,2 0-128 0,0 0 1232 0,1 0 240 15,0 0 32-15,2-1 16 0,5 1-832 0,3-3-176 16,3 1-16-16,2-2-16 0,4 2-160 0,2-2-16 16,2-2-16-16,1-1 0 0,2 1-144 0,-1-1-16 15,2 1-128-15,-2-1 192 0,-1-1-192 0,0 4 128 16,1-2-128-16,-1 2 0 0,0 1 176 0,0 3-176 16,-2 0 192-16,-1 0-192 0,-2 3 0 0,-2 1 0 0,-1-2 0 0,1 5 0 15,0-1 0-15,0 1 0 0,0 3 0 0,1 1 0 0,-2 0 0 0,1 2 0 16,0-2 0-16,-2 2-144 0,1 0 144 0,-2-1 0 15,1 1 0-15,-1 0 0 0,-2 2 0 16,-2-1 0-16,0-2 0 0,-3 0 0 16,0 4 0-16,-3 0 0 0,-1 3 0 0,-1 0 0 0,-4-3 0 0,1 2 0 15,-4 0 0-15,-1 0 0 0,-2-2 0 0,-3 0 0 16,0 2 0-16,-2-2 0 0,-1-3 0 0,-3 2 0 16,0-3 0-16,-1 2 0 0,1-4 192 0,-1 2-48 15,-1 1 0-15,0-3 0 16,0 2 192-16,-2 0 48 0,1-2 0 15,0 3 0-15,-1-4-176 0,2 4-16 0,1-3-16 0,3 2 0 16,1-2-48-16,2 2-128 0,1 3 192 0,1-3-64 0,4 5 0 0,-1-1 0 16,3-3 0-16,0 2 0 0,2 1-128 0,0 0 0 15,1 0 0-15,2-1 0 0,-1 1 0 0,0-2 0 16,1 1 0-16,-1-3 0 0,0-2 0 0,0 0 0 16,0 0 0-16,0 1 0 15,-1-1 0-15,0 0 0 0,0 0 0 0,1 2 0 0,-2 0 0 0,-1 1 0 16,0 3 0-16,-1-3 0 0,-2 5-176 0,2-2-64 0,-3 0-16 15,2 0 0 1,-1-3-304-16,1 2-64 0,-1-2-16 0,1-1 0 16,-1 2 0-16,2-4 0 0,0-2 0 0,0 2-18352 0</inkml:trace>
  <inkml:trace contextRef="#ctx0" brushRef="#br0" timeOffset="52">25610 10944 48831 0,'-7'15'2176'0,"1"-6"432"0,1-1-2096 0,1-3-512 0,4-1 0 15,0-2 0-15,1-1 192 0,-1 3-64 0,0 2 0 0,1 3-128 16,-1 1 240-16,2-2-64 0,-2 0-16 0,1-3 0 16,0-2-160-16,0-3-224 15,1 3 48-15,-1-8-14480 0,0-1-2912 16</inkml:trace>
  <inkml:trace contextRef="#ctx0" brushRef="#br0" timeOffset="53">2964 12910 25791 0,'-1'-6'2304'0,"0"2"-1856"0,-1 0-448 0,2 4 0 16,0 0 1168-16,0 0 144 0,-1-2 32 0,-1-2 0 15,-2 2-320-15,-2 2-64 0,-3 8-16 0,-1 6 0 16,-1 2-80-16,-1 5-16 0,-2 5 0 0,-1 5 0 0,0 5-480 0,-2 5-112 31,0 2 0-31,-1 3-16 0,0 1 240 0,-2 0 48 0,0 3 16 0,-1 5 0 0,-1-2-336 0,0 0-64 16,1 1-16-16,-4-3 0 0,0 6-128 0,-1-4 192 15,-1 2-192-15,1-7 192 0,1-2-192 0,3-8 0 16,4-3 0-16,-2-3 0 16,0 0-448-16,3-5 16 0,4-7 16 0,3-5-11360 15,2-5-2256-15</inkml:trace>
  <inkml:trace contextRef="#ctx0" brushRef="#br0" timeOffset="54">2783 12805 43311 0,'-8'-9'3840'0,"3"5"-3072"0,0-1-608 0,4 4-160 15,2 1-384-15,1 0-128 0,3 1 0 0,2 2-16 0,5 1 112 0,4 1 32 31,7 4 0-31,3 1 0 0,3 5 48 0,-1 1 16 16,2 3 0-16,-2 3 0 0,1 0 128 0,-3 4 16 16,-3-1 16-16,2 10 0 0,0 3 544 0,-3 7 128 15,-2 5 0-15,-3 1 16 0,-1 6 48 0,-3-4 16 16,-4-6 0-16,0 4 0 0,-1 9-272 0,0 3-64 16,1 7-16-16,0-4 0 0,0-3-240 0,0-9 0 15,0-12 0-15,1 1 0 0,1 1 144 0,-1-3-144 0,1-2 128 16,-1-5-128-16,0-4 0 0,-2-5 0 0,0-6 0 15,-3-4 0 1,-2-2-512-16,-1-7-192 0</inkml:trace>
  <inkml:trace contextRef="#ctx0" brushRef="#br0" timeOffset="55">2377 13706 43311 0,'0'-3'1920'0,"0"3"384"0,1-3-1840 0,3 3-464 16,2-2 0-16,1 0 0 0,3 2-160 0,6-2-128 16,10-2-32-16,10-4 0 0,7-2 192 0,3-3 128 15,1 0-192-15,-2-2 192 0,-5 2 0 0,-3 1 176 0,-1 1 0 16,-4-1 0-16,-1 0-176 0,-2 3 0 15,-3 1 0-15,-2-2-176 16,1 4-336-16,-1 1-80 0,-2 1-16 0,0 1-11536 0,3 0-2304 16</inkml:trace>
  <inkml:trace contextRef="#ctx0" brushRef="#br0" timeOffset="56">5213 13055 35935 0,'-2'3'3200'0,"2"1"-2560"16,0 0-512-16,1-2-128 0,0 2 400 0,2 1 64 0,-1 5 16 16,3 2 0-16,3 8-208 0,2 5-32 0,1 3-16 0,1 4 0 15,0 3 64-15,1-1 16 0,-3 4 0 0,0 0 0 16,-3 6-304-16,-1-2 0 0,-3-1 0 0,-2-2 0 16,-2 0 0-16,-3-1-224 0,-2 7 64 0,-3-4 16 31,0 0-528-31,-1-3-96 0,2-3-32 0,-1-1 0 0,1-2-1344 15,0-3-272-15,2-7-48 0,1-3-16 0,1-7 128 0,2-5 32 0,-1-2 0 0,1-7-7456 16</inkml:trace>
  <inkml:trace contextRef="#ctx0" brushRef="#br0" timeOffset="57">4590 13182 41471 0,'-15'-4'1840'0,"5"-2"368"0,3 2-1760 0,2-1-448 0,4 4 0 15,2-1 0-15,-1-4 0 0,1-2 0 0,0-7 128 0,2-3-128 16,3-2 0-16,3 1-272 0,2 0 64 0,1 1 16 16,3 5-144-16,0-1-32 0,0 3 0 0,1 4 0 15,0-2 208-15,-1 3 160 16,0 2-208-16,-3 4 80 0,-1-3 608 0,0 6 128 15,3-3 32-15,-2 4 0 0,1-1 96 0,-1 0 32 16,0-1 0-16,2 2 0 0,3-4 192 0,4 3 64 0,5-3 0 0,3 0 0 16,3 0-176-16,1-3-16 0,3 3-16 0,1-6 0 15,0 2-432-15,0-2-96 0,-3 0-16 0,4-4 0 16,8-2-272-16,3-5 0 0,7 3 0 0,0-4 0 16,0 3 0-16,0-4-256 0,-2 0 80 0,-2 1 16 15,-2 1-480-15,-2-1-80 0,0-2-32 0,-1 2 0 16,3 2-144-16,-4-3-16 0,-2 3-16 0,-1 0 0 15,-1-3 16-15,7 3 0 0,4 4 0 0,6-1 0 16,5 0-288-16,2-2-48 0,-5 5-16 0,-6 4-10368 16,-4 0-2064-16</inkml:trace>
  <inkml:trace contextRef="#ctx0" brushRef="#br0" timeOffset="58">2748 14895 27647 0,'-3'-5'2448'0,"1"1"-1952"0,-1 3-496 0,2-2 0 0,1 3 2896 0,1-2 496 0,2 1 80 0,-2-2 32 0,1 1-2448 0,2-2-480 15,1 0-112-15,0 2-16 16,1 2-160-16,-1 2-32 0,0-2-16 0,-1 4 0 16,1 2 16-16,-2 4 16 0,1 9 0 0,-3 0 0 0,1 2-272 0,-5 8 0 0,-1 3 0 15,-1 9 0-15,-1 6 0 0,-1 3-144 0,-2 5 16 0,2-1 0 16,1 3 128-16,-1-1-208 0,4-3 80 0,0 1 128 16,2 3-128-16,1-2 128 0,1-5 0 0,0-5 0 15,2-6 0-15,-2-3 0 0,2-5 0 0,-1-1 0 16,1 1-336-16,-1-6-48 0,-1-9-16 15,2 0-18256 1</inkml:trace>
  <inkml:trace contextRef="#ctx0" brushRef="#br0" timeOffset="59">2570 14823 37775 0,'-3'-4'1664'0,"2"0"368"0,1 2-1632 0,1 0-400 0,3 0 0 0,1 2 0 15,2 0 0-15,6-2-304 0,6-2 48 0,11 2 16 16,7 0 368-16,4 4 80 0,2 0 16 0,0-1 0 15,3 4 432-15,-1 1 96 0,4-2 16 0,-4 2 0 16,-3 1-512-16,-1-1-112 0,-3 0-16 0,0-2 0 16,1-1-128-16,-5 2 0 0,-2-1 144 0,-3 0-144 15,-1 2 128-15,1 0-128 0,-2 0 160 0,-1 0-160 16,-3 4 0-16,-2-1 0 0,-2 1 0 0,-3 2 0 16,-2 1 176-16,-5 0-176 0,-2 0 192 0,-5-1-192 0,-1-2 176 15,-4 0-176-15,-4 2 160 0,-2 0-160 16,-5 2 0-16,-2-2-336 0,-1 1 48 0,-3-1 16 15,-4 1-160-15,-2-4-16 0,-1 4-16 0,0-3 0 0,-2 0 272 0,1-1 48 16,-3 3 16-16,0-2 0 0,0 3 128 0,0-2 0 16,4-1 0-16,1 0-128 0,3-1 128 0,3-2 0 15,3-1 0-15,2-2 0 0,4 1-176 0,2-4 0 16,3 2 0-16,2-3 0 16,3 0-1280-16,1 0-256 0,2 0-48 0,3-3-16 15,5 3-1248-15,1-1-256 0,4 1-48 0,1-3-16 0,3 3 2592 0,1-2 528 16,2 1 224-16,1-2-192 0,1 1 1120 0,1 1 224 0,0 1 64 15,1 0 0-15,3 0 640 0,-2 0 144 0,0 1 32 0,1 1 0 16,0 1-304-16,0-2-64 0,3 4-16 0,-1-1 0 16,2 2-976-16,-1 4-192 0,0-2-32 0,-3 2-16 15,-2 0-592-15,-3-1-112 0,-2 3-32 0,-5-1 0 16,-1 0-480 0,-4 3-112-16,-4 1 0 0,-2 1-16 0,-1 0 48 0,-4 3 16 15,-3 0 0-15,-3 4 0 0,-3 1 848 0,-4 1 384 0,-3 4-16 0,-2-6-16 16,1-2 288-16,-3 1 48 0,-6 1 16 0,-2-4 0 0,3 0 144 15,-4-4 48-15,-6-2 0 0,-2 2 0 16,3-5-208-16,-3 0-48 0,-1-4 0 16,-5 0 0-16,-2 1-320 0,1-4-64 0,0 3 0 0,0-3-16 0,-3 1-80 0,-1-2-16 15,-2-1 0-15,6-1 0 0,3 0-144 0,-1-1 0 16,-1-5 144-16,2 1-144 16,1-1 192-16,6-2-16 0,3 2-16 0,3 2 0 0,5-2-160 15,3 4 0-15,5-1 0 0,3 2 0 16,2-1-832-16,4-2-112 0</inkml:trace>
  <inkml:trace contextRef="#ctx0" brushRef="#br0" timeOffset="60">5305 14668 43311 0,'1'0'3840'0,"0"0"-3072"16,2 0-608-16,-1 3-160 0,1-3 320 0,-1 4 48 0,3 0 0 0,3 6 0 16,1 6-192-16,1 9-48 0,-1 5 0 0,-2 11 0 15,0 9-304-15,-4 12-64 0,-1 2-16 0,-4 6 0 31,-1 11-224-31,-4 2-48 0,0-10-16 0,-2-4 0 0,1 4 352 0,-5 0 192 0,1 6-192 0,0-3 192 16,0-9-128-16,3-12 128 0,2-10 0 0,2-7 0 16,3-7 0-16,1-9 176 0,1-8 0 0,0-8 0 15,1-6-176-15,0-6 0 0,-1-8 0 0,1-8-18880 16</inkml:trace>
  <inkml:trace contextRef="#ctx0" brushRef="#br0" timeOffset="61">5172 14752 43311 0,'-6'0'3840'0,"3"-3"-3072"0,1 1-608 0,2 1-160 16,3 1 192-16,-2-2 0 0,0 1 0 0,1-6 0 31,2 2-544-31,5-2-96 0,5 1-32 0,6 0 0 0,6 2 288 0,6-1 48 0,5 4 16 0,5 1 0 15,4 1 0-15,2 1 0 16,2 1 0-16,0 1 0 0,1 2 416 0,-3-5 96 0,-6-1 0 0,4 0 16 16,4-1 272-16,2-3 48 0,3-2 16 0,-7-3 0 0,-9-1-288 15,-1 2-48-15,-1-2-16 0,-5 0 0 16,-5 4-384-16,-5-3-272 0,-2 2 32 0,-4 0 16 31,-3 1-592-31,-4 4-112 0,-2 1-32 0,-4 2-18528 0</inkml:trace>
  <inkml:trace contextRef="#ctx0" brushRef="#br0" timeOffset="62">5410 15378 44223 0,'0'6'1968'0,"-1"-2"400"0,1-1-1904 0,0 0-464 0,2-3 0 0,1 0 0 15,3 0 192-15,2 1-64 0,6 2-128 0,5-3 192 32,5 0-32-32,7-4-16 0,3 1 0 0,3-4 0 15,5-4 176-15,5 0 16 0,5-4 16 0,0 2 0 16,-2 1-352-16,-1 3 0 0,-1 1 0 0,1 0 0 16,-1-2-528-16,-2 3-128 0,-4-1-32 15,-3 0 0-15,-5 2-768 0,0 0-144 0</inkml:trace>
  <inkml:trace contextRef="#ctx0" brushRef="#br0" timeOffset="63">3403 16649 44223 0,'-4'-3'3936'0,"1"-4"-3152"0,1 3-624 0,1 0-160 15,1 1-384-15,-2-2-128 0,-2-3 0 0,-4-11-16 16,-1-3-192-16,-4-7-48 0,0-3 0 0,-3 4 0 16,-1-4-1504-16,0 3-304 0,0 1-64 0,-3 3-16 15,0 3 560-15,1 3 112 0,-4 3 32 0,2 6 0 0,-1 4 3344 0,1 4 656 16,0 2 144-16,-1 2 32 0,-1 4-544 0,0 4-96 15,-2 0-32-15,-3 3 0 0,-1 0-656 0,-3 4-128 16,-1 3-16-16,-1 2-16 0,2 3-416 0,1 4-64 16,3-1-32-16,2 2 0 0,5 1-80 0,2 0-16 0,6 1 0 15,-1-1 0-15,3 2 32 0,0 4 0 16,1 0 0-16,1 2 0 0,-1 1-160 0,2 1 160 0,0 5-160 0,2-3 160 16,1-1-160-16,3-8 0 0,-1-6 144 0,2 2-144 15,1 7 304-15,4 1-16 0,2 1 0 0,3-5 0 16,2-5 32-16,4-3 16 0,2-3 0 0,4-6 0 15,1-1-32-15,5-3-16 0,2-2 0 0,2-4 0 16,5-3 16-16,2 1 0 0,3-4 0 0,2 2 0 16,2-1-544-16,-1 2-96 0,-1-4-32 0,1 1 0 15,-1-1-368-15,-1-1-80 0,1-2-16 0,3 0-18144 16</inkml:trace>
  <inkml:trace contextRef="#ctx0" brushRef="#br0" timeOffset="64">5249 16456 911 0,'1'-3'0'0,"1"-3"0"15,-1 3 0-15,-1-1 0 0,0 2 352 0</inkml:trace>
  <inkml:trace contextRef="#ctx0" brushRef="#br0" timeOffset="65">5104 17151 38703 0,'-4'4'3440'0,"0"0"-2752"0,1 0-560 0,3-2-128 0,0-2-1328 0,-1 0-288 0,-3 4-64 0,-1 1-16 16,1 1-2720-16,-1-2-528 0,0-1-112 0,1 0-32 15,1-2 1664-15,2-1 336 0,0-1 64 0,2 1 16 0,0 0 4576 0,2-3 928 0,-1 6 176 0,1-3 32 16,-1 0 1600-16,-2 0 320 0,0 0 64 0,0 0 16 15,0 0-1712-15,20-5-352 0,-16 4-64 0,1-6-16 16,0 1-1600-16,1-4-320 0,0-2-64 0,0 0 0 16,2-2-240-16,-2-1-32 0,0 3-16 0,0-2 0 15,2-2-288-15,0 1 128 0,1-7-128 0,2 0 0 16,0-4 0-16,2 1 0 16,1-3 0-16,1-1 0 0,1 1 0 0,0-1 0 15,-1 5 0-15,0 4 0 0,-1-1 144 0,1 1-144 0,-1-1 0 0,0 1 144 0,-3 0-144 0,0-1 0 31,2 2 0-31,-4 0 0 0,3 0 0 0,-2 3 0 0,-2-3 0 0,0 3 128 0,-2 1 32 0,-1 1 0 16,0 2 0-16,-2 3 0 0,1 2-160 0,-3 2 128 16,1 1-128-16,-1 4 128 0,-1 0-128 0,0 2 0 15,1 0 0-15,0 3-176 0,1 0 176 0,0 3-192 16,2 2 192-16,-1 2-192 0,2 3 16 0,2 1 0 16,-1 0 0-16,1 1 0 0,3 5 176 0,-1-4 0 15,1 1 0-15,-2 1 0 0,1-1 0 0,0 0 0 16,-2-4 0-16,0 1 0 0,1-2 0 0,-1 0 0 0,1 0 0 15,-1 1 0-15,2 1 0 0,-2-1 0 0,3 1 0 16,-1-3 0-16,1 2 0 0,-1-2 0 16,3 0 0-16,-1 2 0 0,0-5 0 0,1 2 0 0,1-1 0 0,1 2 0 15,4 2 0-15,0-2 0 0,0 2 0 0,0-1 0 32,-1 1 0-32,-2-6 0 0,-1 0 160 0,-2-3-160 0,2 2 144 0,-3-6-144 15,0-1 128-15,0-1-128 0,-2-1 160 0,0-5-160 16,-2-3 192-16,-1 2-192 0,2-5 336 0,0-5-32 15,2-4-16-15,1-5 0 0,0-2 16 0,-1 0 0 16,0-5 0-16,-2 3 0 0,-2 4-160 0,-3-5-16 0,0-1-128 0,-1-3 192 0,0 3-192 0,-2-2 0 31,0 0 0-31,0 2-160 0,0 3-160 0,1 1-48 0,0 2 0 0,0 1 0 0,1 3 80 0,0-1 16 32,-1 5 0-32,1 4 0 0,-2 2-48 0,1 1 0 0,-1 6 0 0,-1-4 0 15,-1 5-384-15,1 0-64 0,-1 2-32 0,-2 0-17168 16</inkml:trace>
  <inkml:trace contextRef="#ctx0" brushRef="#br0" timeOffset="66">6666 16845 24879 0,'1'-6'2208'0,"-1"-1"-1760"0,0 2-448 0,0 2 0 0,0 0 3024 16,0 2 528-1,-1-1 96-15,1-2 32 0,-1-5-3376 0,0-1-688 0,-2 0-128 0,-2 4-16 16,2 0-560-16,-5 0-128 0,2 3 0 0,-4 3-16 16,0 3 0-16,-2 1 0 0,-2 2 0 0,-2 2 0 0,1 5 1232 0,-2-3 384 15,1 3 16-15,-3 2 0 0,-2 1 1296 0,0 5 256 16,-1-1 48-16,1 2 16 0,3 3-1024 0,-2 3-208 16,2-2-32-16,4 3-16 0,1-4-736 0,5-3 0 15,1-4-240 1,5-2 64-16,1-2-544 15,3-4-112-15,2-1-32 0,1-3 0 0,1-4-304 0,1 2-64 0,3-2-16 0,1-2 0 16,1 0-736-16,0 0-128 0,0 0-48 0,2-2 0 16,1-2 1072-16,1-2 224 0,1 4 32 0,0-2 16 0,0-2 1584 15,0 0 304-15,0-4 64 0,-1 0 16 0,0-3 208 0,-2 1 48 0,0 0 16 0,-3-3 0 16,1 1-592-16,-1-2-128 16,-1 0-32-16,-1 0 0 0,-2 1 80 0,-2-3 16 0,0 1 0 0,-1 1 0 15,-2 0-176-15,-2 0-16 0,1 1-16 16,-2 2 0-16,0 0-560 0,-3 1 0 0,-2 2-192 0,-3 2 48 31,-2 1-800-31,-1 0-144 0,-2 1-48 0,-1 1 0 16,1 0-1248-16,-2 2-256 0</inkml:trace>
  <inkml:trace contextRef="#ctx0" brushRef="#br0" timeOffset="67">7051 16523 41471 0,'0'6'1840'0,"0"-3"368"0,-1-2-1760 0,1 2-448 0,0-1 0 0,1-2 0 16,0 0 0-16,0 4 0 0,2-1 0 0,0 6 0 16,2-1-1440-16,2 6-224 0,-2 0-32 0,-1 5-16 15,0 0 1264-15,0 5 240 0,-2 2 48 0,1 2 16 0,-1 7 384 16,0 0 80-16,-1 5 0 0,-1 2 16 16,-1 3 416-16,-2 4 80 0,1 6 0 0,-2 2 16 0,0 3-528 0,-4 1-128 15,-1 1 0-15,-1-8-16 16,0-7-1008-16,1-9-208 0,3-9-48 0,0-8 0 15,2-4-960-15,2-6-208 0,-1-3-48 0,0-8-11200 16</inkml:trace>
  <inkml:trace contextRef="#ctx0" brushRef="#br0" timeOffset="68">6737 16818 43311 0,'0'2'1920'0,"0"-2"384"0,1-2-1840 0,0 0-464 0,2 2 0 0,0-2 0 16,4-2 192-16,1 2-64 0,6-5-128 0,6 1 192 16,6 3-192-16,3-4-160 0,6 4 32 0,0 3 0 15,-1 0 128-15,0 3 144 0,-4 1-16 0,-1 2-128 16,-1 0 144-16,-3 1-144 0,-1-1 0 0,-2-4 144 15,-1 2-144-15,-1-4-224 0,-1-2 48 0,1-2 16 16,0 0-112-16,-1-2-32 0,2-3 0 0,1-1 0 16,3 1-704-16,3-4-144 0,4-5-16 0,5-2-16384 15</inkml:trace>
  <inkml:trace contextRef="#ctx0" brushRef="#br0" timeOffset="69">8611 16832 41471 0,'7'4'1840'0,"-5"-4"368"0,0 0-1760 0,0 0-448 16,-2-2 0-16,0 0 0 0,1 0 272 0,0-4-16 0,2-2-16 0,-1-4 0 0,3-4-240 0,1-1-240 15,2-1 48-15,-1-3 16 0,1 1 176 0,1 2 0 16,0-1 0-16,0 0 0 15,1 2-656-15,-3 0-208 0,0 4-32 0,0-1-16 32,-4 5-640-32,0-1-128 0,-3 2-32 0,-1 0 0 0,-2 2 880 0,-2 0 192 0,-1 0 16 15,-3 2 16-15,2 2 1168 0,-3-2 224 0,-1 1 48 0,-3 0 16 0,-1 3-32 0,1 0-16 0,-1 0 0 16,-3 1 0 0,2 1-480-16,0 1-112 0,-1 3-16 0,0-2 0 0,-2 2-368 0,1 1-80 0,-3 2 0 0,1 3-16 15,1 1 16-15,1 3 0 0,-1 2 0 0,2 5 0 16,0 5 256-16,-1-2 128 15,1 5-128-15,2-1 192 0,1 2 544 0,3-1 96 0,3 3 32 0,3-5 0 16,2-3-352-16,3 2-64 16,4 6 0-16,3-2-16 0,4-1-160 0,3-3-16 0,2 1-16 0,3-7 0 15,1-2-240-15,1-4 0 0,0-6 0 16,0-2 0-16,0-4 0 0,1-2 0 16,-1-2 0-16,0-3 0 15,0-3-752-15,-1-1-240 0,-2-3-48 0,0-1-16080 0</inkml:trace>
  <inkml:trace contextRef="#ctx0" brushRef="#br0" timeOffset="70">9071 16714 42383 0,'-1'8'3776'0,"0"-1"-3024"0,0-4-608 0,-1 0-144 0,2 0 320 0,-1 1 48 0,0 5 0 0,-2 4 0 47,0 5-1616-47,-2 1-320 0,-1 0-64 0,1-3-16 16,0 0-2528-16,1-1-512 0,-1 1-112 0,1-4 0 0,2 2 1216 0,-1-4 240 15,2 1 48-15,0 0 16 0,0 0 5712 0,-1-3 1152 0,1 0 240 0,1-4 32 16,0 0 368-16,0-4 80 0,0-1 16 0,1-6 0 15,1-2-2720-15,-1-4-560 0,1-2-96 0,0-4-32 0,0-4-768 0,1-5-144 16,-1-3 0-16,2-4 0 16,-1-1-832-16,1-1-64 0,0 3-32 15,0-5 0-15,1 5-592 0,1 3-112 0,0 7-32 0,3 0 0 16,2 1 256-16,0 7 64 0,0 4 0 0,1 6 0 0,1 3 2128 0,0 3 432 16,1 0 96-16,1 3 16 0,0-1 752 0,-1 2 160 15,5 0 16-15,0-2 16 0,-1 4-1552 0,1-2-304 16,0 5-64-16,0-2-16 0,-1 3-336 0,2 1 0 15,3 5 0-15,-1 1 0 0,0 4-272 0,-1 2-32 16,0 5 0-16,-1 1 0 16,0 2-112-16,-4-2-32 0,-1 2 0 0,-2-1 0 0,-2 7 448 0,-1-2 0 0,0 2 192 15,-2-2-64-15,-2-2 0 0,0-2 0 0,0-1 0 0,-1-6 0 32,1-3-896-32,-1-7-160 0,1-6-32 0,-1-4-15536 0</inkml:trace>
  <inkml:trace contextRef="#ctx0" brushRef="#br0" timeOffset="71">10281 16602 24879 0,'2'0'2208'0,"-1"-2"-1760"0,-1 1-448 0,-1 1 0 0,1-3 2832 0,-1 1 496 15,1-2 80-15,-3-2 32 16,0-2-3184-16,-5-1-624 0,-3 0-128 0,-4 3-16 16,-3 2-1056-16,-4 4-208 0,-2 6-32 0,-1 4-16 0,2 6 1376 0,-1 6 288 0,5 7 160 0,0-1-192 15,3 7 2080-15,0 0 416 0,2-3 64 0,2-1 32 16,1-3-848-16,1 0-160 0,0-2-48 0,3-1 0 15,0-5-880-15,1 1-176 16,2-5-32-16,0 4-16 0,1 1-240 0,3-3-128 0,0-2 128 0,1-4-208 16,3-1-256-16,2-1-48 15,4-2-16-15,4 0 0 0,2 0-928 0,1-1-176 0,2-6-32 0,-1 1-16 16,1-2 1680-16,-1-2 400 0,1 1 48 0,-1-4 16 16,1 1 512-16,-2-5 112 0,1 3 0 0,-4-1 16 0,-3 3-672 0,2-5-144 15,-1-1-32-15,2-2 0 0,2-7-256 0,0 0-176 16,0-6 32-16,-1-1 0 31,-2 1-496-31,0-3-112 0,-2-1-16 0,-1 3 0 0,0-2 624 0,-3 3 144 0,-1 5 0 0,-1-3 0 16,-1 1 160-16,-1 2 64 0,-3 1 16 0,-3 3 0 0,-1 0-240 0,-2 1 176 15,-1 4-176-15,-3-4 160 0,-1 5-160 0,-3 1 0 16,-1-4 0-16,-2 5-11568 16,1-2-2224-16</inkml:trace>
  <inkml:trace contextRef="#ctx0" brushRef="#br0" timeOffset="72">10513 16659 35007 0,'-1'16'1552'0,"0"-6"320"0,-1 1-1488 0,2-4-384 0,0-4 0 0,2 0 0 15,-1 2 1408-15,-1 3 192 0,2 2 64 0,1 6 0 16,1 3-1200-16,-1-1-224 0,1-2-48 0,0 1-16 16,-1-3-176-16,1 2 0 0,1-2 0 0,0 1 0 15,1-1-304-15,2 0 64 0,2 5 16 0,1-3 0 0,0 3 64 0,1 0 16 16,1-3 0-16,-1-1 0 15,1 1 272-15,1-3 48 0,1-3 16 0,-3-3 0 16,-1-2-192-16,3 1 192 0,3-6-192 0,2-2 192 16,-3-1-192-16,2-3 0 0,4-1 0 0,0-6 0 31,3-2-448-31,-3-1-80 0,1-1-16 0,-3-2 0 0,0-3-272 16,-3 0-48-16,-2 1-16 0,-1-1 0 0,-3 2 1056 0,0-2 208 0,-3-1 32 0,1 2 16 15,0-1 304-15,-2 2 64 0,-1-2 16 0,-2 1 0 16,-1 5-336-16,-2 0-64 0,-1 0-16 0,-1 5 0 15,-1 3-144-15,1 2-48 0,-1 6 0 0,-1 0 0 0,1 2-208 16,-2 0 0-16,-1 0 0 0,1 2 0 0,-1 2-160 16,2 3 160-16,-1-2-128 0,1 3 128 0,2 1-352 0,0 2 16 15,1 0 0-15,1 6 0 0,0 0 336 0,2 0 0 16,1 0-144-16,2 0 144 0,1 9 0 0,1 0 0 16,0 4 128-16,0 0-128 0,-2-1 256 0,-1-6-32 15,0-3-16-15,-1 4 0 0,1-1-208 0,-1 1 128 16,3-4-128-16,-2-3 0 0,1-3 0 0,-1-6 0 15,1-2 0-15,1-4-160 16,1-1-352-16,0-3-64 0,4-5 0 0,-3-3-17456 0</inkml:trace>
  <inkml:trace contextRef="#ctx0" brushRef="#br0" timeOffset="73">8636 16714 3679 0,'-1'-4'320'0,"0"3"-320"0,1 2 0 0,0-1 0 15,0 0 0-15,0-1 0 0,0 1 0 0,-2-2-128 16,2 1-64-16,0-1 0 0,0 1 0 0,0 1 0 16,0 0 1056-16,0 0 208 15,0 0 32-15,0 0 16 0,0 0 544 0,0 0 96 16,8 19 32-16,-8-12 0 0,-1-1-320 0,-1 0-64 0,0 1-16 0,-1-2 0 16,0 3-720-16,-1-3-144 0,0-2-16 0,-1 4-16 0,-1-4-176 0,0 1-48 15,0 1 0-15,0-4 0 0,-1 2 48 0,1-2 16 16,-1 1 0-16,2 1 0 0,-1-2 432 0,1 1 96 15,1 1 16-15,-1-2 0 0,0-2 160 0,1 1 48 16,-1 4 0-16,2-2 0 0,-2-2-256 0,1 4-32 31,-1-2-16-31,1 2 0 0,-1 2-624 0,1-2-160 0,-3 0 0 0,2 1 0 16,-2-2-1200-16,0 3-272 0,-2-2-48 0,-1 0-16 31,1 1-32-31,-1-1-16 0,-2-1 0 0,-3 2 0 0,0-1 496 0,-1 0 112 0,0-2 16 0,0-2 0 0</inkml:trace>
  <inkml:trace contextRef="#ctx0" brushRef="#br0" timeOffset="74">11820 16663 3679 0,'9'9'320'0,"-4"-7"-320"0,-3-1 0 0,0 2 0 0,-1-3 8272 0,-1 0 1584 16,0 0 320-16,0-3 64 0,1 2-8512 0,-1-4-1728 0,0 1-288 0,0-2-96 31,-1-1-1920-31,-2 1-384 0,0-3-64 0,-2-1-32 16,-2 1 640-16,0 3 128 0,-3 3 32 0,0-4 0 0,-2 4 624 0,-1 0 128 15,0 3 16-15,-2 0 16 0,0 0 2448 0,0 0 480 16,-1 0 112-16,0 3 16 0,0-3 528 0,-1 1 112 0,0 4 32 0,-2-5 0 0,3-3-1232 0,-5 3-240 16,-4 0-48-16,-5 0-16 0,-3 0-864 15,-4 0-128 1,-4 0 0-16,2 3-160 0,0 1-1888 0,3-1-368 0,4 3-80 0,3 4 0 31,3 5-256-31,3-2-64 0,9-4 0 0,1 1 0 0,6 3 2672 0,3 3 528 0,2 2 96 0,2-3 32 16,2 1 1936-16,1 0 400 0,1 0 80 0,3-2 16 0,0 1-1536 0,4-3-320 15,3 1-48-15,2-2-16 16,1 0-640-16,3-1-128 16,1-4-16-16,1 0-16 0,2 0-16 0,0-2 0 15,4-2 0-15,0-2 0 0,-2 0-80 0,1-2 0 0,-1-4-128 16,0 0 192-16,-1-2-192 0,0 0 0 0,-1-5 0 15,-1 0 0-15,-1-2 352 0,-1-1-32 0,-1-3 0 0,-3 1 0 16,0 0 64-16,-1 0 0 0,-1-3 0 0,-2 3 0 16,-1 2-128-16,-2 1-32 0,1-1 0 0,-1 4 0 15,0-2-80-15,-2 3-16 0,0 1 0 0,-1 2 0 16,-1 3-128-16,-1-1 0 0,0 3 0 0,-2-1 0 16,-1 4 0-16,0 0 0 0,-2 0 0 0,0 0 0 15,-2 4 0-15,1-4 208 0,0 3-48 0,-2-2-16 16,1 4 0-16,-2-4 0 0,0 1 0 0,0 2 0 15,-3 2 96-15,2-2 16 0,0 1 0 0,1-1 0 0,0-1-128 16,0 2 0-16,0 3-128 0,1 0 192 0,-1 0-192 0,0 2 0 16,2 5 128-16,-1-2-128 0,2 6 0 0,1 2 0 15,0 2 0-15,0 2 0 0,3 1 0 0,-1 1 0 16,3 2 0-16,0-1 0 0,2 1 0 0,1 0 0 16,-1-2 0-16,1-1 0 0,0 3 0 0,0-4 0 15,-1-1 0-15,-1 2 0 0,-1-1 0 0,-1-2 0 16,-2 5 0-16,0-5 0 0,-2 2 0 0,-2-3 0 15,0 0 0-15,-2-3 0 0,1 0 0 0,-4 0 0 0,-3 4 176 16,-1 1-176-16,-4 1 320 0,-1 1-32 0,0 0-16 16,-1 1 0-16,0-5 16 0,-2 2 0 15,1-3 0-15,-1-2 0 0,3-3-48 0,-1-4-16 0,-3-2 0 0,-1-4 0 16,1-2 32-16,-2-4 0 16,-3-4 0-16,-3 0 0 0,-5-7-256 0,-2-2-240 0,-6-6 48 0,-4-1 16 15,1-4-592 1,-1-2-112-16,2 2-16 0,-2 1-18320 0</inkml:trace>
  <inkml:trace contextRef="#ctx0" brushRef="#br0" timeOffset="75">12239 15476 41471 0,'-3'5'3680'0,"-1"0"-2944"0,3-2-592 0,-1 0-144 31,2 1-768-31,-1-2-192 0,-1 6-48 0,-2 6 0 0,-1 4-144 0,-1 5-48 0,0 7 0 0,0 1 0 15,1 3-416-15,0-1-96 0,1 7-16 0,2 1 0 16,0-1 288-16,0 5 48 0,1 6 16 0,1 1 0 0,1 5 1040 0,0 2 208 16,2-2 128-16,-1-2-160 0,-1 0 1504 0,0 0 288 15,1-8 64 1,-1 0 16-16,0-2 928 0,-1-5 192 0,0-5 48 0,0-3 0 16,1-4-1664-16,1-6-320 0,-2-3-64 0,0-7 0 0,2-2-480 0,-1-4-96 0,2-4 0 0,-2 0-16 31,2-6-240-31,-1 2 0 0,0-4 0 0,2-2 0 15,-1 0 144-15,-1-1-144 0,2 2 128 0,-2-3-128 0,1-5 208 0,-1 1-32 16,-1 2-16-16,1-3 0 0,-2 2 32 0,0-4 16 0,0 0 0 0,0 1 0 16,0 0-80-16,1 0 0 15,0 4-128-15,2-1 192 0,-1 3-192 0,2 0 0 0,1 4 0 0,0 0 0 16,1 0 0-16,0 2 0 0,3 2 0 0,-1 0 0 0,2 0 128 16,3 2-128-16,0 0 0 0,3 4 144 15,4 2-144-15,2 0-176 0,1 3 48 0,0 1 0 16,1 2 128-16,-2 0 0 0,-1-1 0 0,-1 4 0 15,-2-2 0-15,1 3 0 16,-2 0 0-16,-1 2 0 0,2 1 0 0,-2 1 0 16,2 2 0-16,-1-1 0 0,2 5 0 0,0 2 176 15,0-2-48-15,-3 2 0 0,0-2-128 0,-1-4 0 16,0-2 144-16,-1-3-144 0,-2-1 0 0,-1-2-208 16,-1-2 16-16,0 0 16 15,-3-2-416-15,1-4-96 0,-2 1-16 0,-1-5 0 16,-1-2-496-16,-1 0-96 0,2-2-32 0,-1-5-15856 0</inkml:trace>
  <inkml:trace contextRef="#ctx0" brushRef="#br0" timeOffset="76">14129 16456 43311 0,'-1'10'3840'0,"-1"-1"-3072"0,1-5-608 16,0-2-160-16,0 2 480 0,-1-3 64 0,1 8 16 0,-3 6 0 16,2 2-560-16,-2 4 0 0,2-2 0 0,1-3 0 31,-1 1-640-31,2-2-16 0,3 3-16 0,-1-2 0 15,1-2 64-15,2 1 16 0,0 3 0 0,1 0 0 0,-1 4-384 0,0-1-80 0,-3-2-16 0,1 0 0 16,-1-3-400-16,-2-1-96 0,-1-2-16 0,0-7 0 31,-1-3-528-31,0-1-96 0</inkml:trace>
  <inkml:trace contextRef="#ctx0" brushRef="#br0" timeOffset="77">13945 15935 13823 0,'8'16'1216'0,"-3"-9"-960"16,-1 2-256-16,-2-3 0 0,0-4 7200 0,-2-2 1392 15,1 2 288-15,0 0 48 0,3 4-6736 0,0-2-1344 0,2 2-272 0,1-3-48 32,1-3-2160-32,-2 0-432 0,1-3-96 0,-2-3-16 0</inkml:trace>
  <inkml:trace contextRef="#ctx0" brushRef="#br0" timeOffset="78">14567 16355 30399 0,'7'10'1344'0,"-3"-4"288"0,-1 0-1312 0,0-4-320 0,-2 0 0 0,0 0 0 0,1 0 944 0,0 3 112 31,2 1 32-31,2 4 0 0,-1 0-2464 0,1 2-480 0,0 4-112 0,-2-4-16 15,1 1-80-15,-3-1-32 0,1-2 0 0,-2 2 0 16,-1 5 2480-16,-1 1 512 0,-2-2 80 0,1 1 32 16,-2 1 2480-16,1-5 496 0,-1 0 112 0,0-3 0 15,0-2-2256-15,2-4-464 0,-1 0-96 0,2-2 0 0,-1-2-800 0,0-4-160 16,0 0-16-16,1-3-16 0,-2 0-288 0,2-3 0 16,-1-2 0-16,0-7 0 0,1-1 0 0,1-2 0 0,0 1-160 0,3-1 160 15,-1-4-352-15,3 1 48 0,0 3 16 16,0 3 0-16,1 1 32 0,0 4 16 0,2 2 0 15,-1 3 0-15,1 2 240 0,0 3 0 0,3-1 0 0,-1 4 0 16,3-2 128-16,0 3 80 0,2-2 16 0,1 2 0 16,1-1 16-16,3 1 0 0,1 1 0 0,-1 1 0 15,1 2-48-15,1 1-16 0,-1 5 0 0,2 6 0 16,-4 0-176-16,1 4 0 0,0 5 0 0,-3 3 0 31,-2-1-304-31,-3 3-80 0,1 7-32 0,-3-2 0 0,-3-7 128 0,1 0 32 0,-2 5 0 0,0-5 0 0,-1-3 128 16,-1-3 128-1,-1-5-192-15,2-2 192 0,-1-1-272 0,-2-3 48 16,1-5 16-16,-2-2 0 16,2 0-192-16,-2-4-48 0,0 0 0 0,0-2-11200 15,2 2-2240-15</inkml:trace>
  <inkml:trace contextRef="#ctx0" brushRef="#br0" timeOffset="79">16230 15664 38703 0,'3'0'3440'0,"0"-1"-2752"0,-3 1-560 0,0-5-128 15,0 1 1024-15,0-2 160 0,0-2 32 0,1-9 16 16,-2-7-1056-16,1-4-176 0,-3-7 0 0,-2 2-192 0,-1 0-64 0,-2-1-16 16,-3 0 0-16,-3 1 0 15,-1 5-288-15,-1 3-48 0,-3 6-16 0,-2 4 0 16,0 4-416-16,-2 4-96 0,-2 5-16 0,-2 2 0 16,-1 2 576-16,-2 5 96 0,-1 0 32 0,0 5 0 0,1 1 704 0,2-1 160 15,1 2 32-15,3 2 0 0,4 1 384 0,2 7 64 16,-2 6 32-16,3 5 0 0,1 1-288 15,2 4-48-15,2-1-16 0,1 4 0 0,0 2-384 0,-1-2-192 16,1 5 160-16,-1-7-160 0,2 0 0 0,-1 5 0 16,-2 13 0-16,1 4 0 0,0 8-384 0,1-3 48 0,1-2 0 15,2-2 0-15,5-11 80 0,0 5 32 0,3-1 0 0,3 0 0 16,-1-4 656-16,3-9 128 16,-1-3 16-16,1-6 16 0,0-9-144 0,-2-7-16 0,1-1-16 0,-3-8 0 15,2-9-416-15,-3-2 0 0,1-5 0 0,-1-7-18912 16</inkml:trace>
  <inkml:trace contextRef="#ctx0" brushRef="#br0" timeOffset="80">15121 16089 40543 0,'2'5'3600'0,"0"0"-2880"16,1-4-576-16,1 2-144 0,-2-3 832 0,4 2 144 16,4 2 32-16,9 5 0 0,7 1-560 0,12 2-128 15,9-2 0-15,5 0-16 0,5-4-304 0,2-2 0 16,2 1 0-16,-2-5 0 16,-4 0-496-16,-6 0-144 0,-3 0-48 0,-5 0 0 15,-2 0-720-15,-2 0-160 0</inkml:trace>
  <inkml:trace contextRef="#ctx0" brushRef="#br0" timeOffset="81">16444 16156 43311 0,'-5'16'3840'0,"-3"-4"-3072"0,1-5-608 0,1-4-160 16,0 0 560-16,-3 0 80 15,-7 11 0-15,-11 8 16 0,-9 9-1200 0,-5 0-240 0,-2 1-48 0,3-3-16 16,7-5-528-16,3 2-96 0,3 0-32 0,5 3 0 16,5 2-1408-16,8-3-288 0,2 3-48 0,4-2-16 0,3-1 2688 0,2 0 576 15,2-5 0-15,2 0 0 0,1-1 3088 0,2 0 560 16,1-6 96-16,1-4 32 16,0-2-2336-16,3-1-464 0,-2-3-80 0,1-5-32 0,0-2-544 0,2-2-96 15,2-3-32-15,1-4 0 0,0 0-192 0,1-5 0 16,1 2 0-16,-1-6 0 15,1 1 0-15,0-7-240 0,1-1 80 0,-3 0 16 0,0-1 144 0,-3-2 0 0,-1-3 0 0,0-2 128 32,-2-5 320-32,-2-2 64 0,-1 4 0 0,-4 4 16 0,-3 2-16 0,-3 3 0 0,-1 3 0 0,-5 3 0 15,0 2 0-15,-4 1 0 0,-3 1 0 0,-3-1 0 16,-3 2 0-16,2 0 0 16,-1 3 0-16,-6-5 0 15,-7-3-736-15,-9-6-160 0,-2-4-16 0,-10-6-21488 16</inkml:trace>
  <inkml:trace contextRef="#ctx0" brushRef="#br1" timeOffset="82">7170 12341 41471 0,'0'-14'3680'0,"0"2"-2944"0,-2 6-592 0,2 2-144 16,2 2-1056-16,-2-2-240 0,0-8-48 0,0-4-16 15,-2-7-16-15,0-4 0 0,-4 1 0 0,-3-1 0 16,-2 7-208-16,-4 2-32 0,0 2-16 0,-3 3 0 0,-2 3 752 0,-4 3 160 0,0-2 16 0,-5 3 16 0,-1 2 1504 0,-5 2 288 15,-7-2 64-15,-7 4 16 16,-1-2 592-16,-2 0 112 0,-1 2 32 0,1 0 0 0,2 0-816 0,3 0-144 31,1 0-48-31,-6 0 0 0,-8 2-528 0,-6-2-96 0,-2 0-32 0,-1-2 0 0,2 2-256 0,-2-2 0 16,-1-2 0-16,-7 2-144 0,-7-1 144 0,0 2 0 16,7 1 0-16,-1-2 0 0,4-2 0 0,-6 1 0 15,-8 3 0-15,-2-2-128 0,2 1 128 0,0 1 0 16,3 0 0-16,-2 0 0 0,-3 3 0 0,3 1 0 31,3 2 0-31,-1 0 0 0,-3 3 0 0,-10 1 128 0,-6 0-128 0,1 2 0 16,10 1 0-16,-1-3 0 0,-5 2 0 0,3 0 0 15,5-2 0-15,2-1 0 0,3 2 0 0,-2 0 0 16,-4 1 0-16,6-2 0 0,8 0 0 0,5-1-128 16,4 1 128-16,-3 0 0 0,0-2 0 0,1 2 0 15,3 0 0-15,3 0 0 0,7 2 0 0,5-3 0 16,8-2 0-16,-4 2 0 0,-7 3 0 0,-5 2 0 0,-5 7 0 15,-1-1 0-15,0 6 0 0,2 5 0 0,-2 1 0 16,0 1 0-16,-6 6 0 0,3-4 0 0,1 3 0 0,-2 0 0 16,2 5 0-16,-3-3 0 0,4-1 0 0,3-3 0 15,0 1 0-15,5-2-128 0,2 6 128 0,7 1 0 16,9-1 0-16,6-6 0 0,6 0 0 0,4-2 0 16,3 0 0-16,-1-1 0 0,1-1 0 0,1-3 0 15,-2-3 0-15,3-2 0 0,3 2 0 16,0-5 0-16,3 1 0 0,2 1 0 0,-2 3 0 0,3 3 0 15,2-2 0-15,1 0 0 0,2 3 0 0,0-2 0 16,4 1 0-16,-1 1 128 0,2-3-128 0,0 2 0 0,4-3 0 16,-1 3 0-16,1-2 0 0,3 0 0 0,3 2 0 0,0-3 0 15,3 0 128-15,3 1-128 0,1 1 128 16,1-1-128-16,1 3 208 0,2-1-16 0,2 2-16 0,0 1 0 16,4 1 64-16,-1 1 16 0,2-3 0 0,1-2 0 15,-1-3-128-15,3 0-128 0,-1-6 176 0,4-3-176 16,4-3 224-16,4-3-64 0,8-1-16 0,4-3 0 15,5-2-16-15,2-1 0 0,3 2 0 0,-1-5 0 16,-1 0-128-16,7 0 128 0,6-2-128 0,-1 2 128 0,0 2-128 16,-1 2 0-16,-2 2 0 0,1 3 0 0,-8 1 0 0,4-3-176 15,11 6 176-15,-2 1-128 0,-9-3 128 0,-3 4 0 16,-1-1-144-16,6 1 144 0,7-5 0 0,-2-2 0 16,-13-2 0-16,9-2 0 0,10-1 0 15,12-6 256-15,11-1 0 0,3-4-16 16,5 0 0-16,-4-3 0 0,-7-1 0 0,0 1 0 0,-2-2-240 0,4 4 0 15,3 0 0-15,5-1 0 0,0 4-272 0,2 0 0 16,-1 2 0-16,-6 1 0 0,-9 1 96 0,3 4 32 16,-3 1 0-16,0 1 0 0,-3 2 144 0,-1 0 0 15,-1 0 0-15,6-2-128 0,-2 2 128 0,-16 0 256 0,-12-2-64 16,7-2-16-16,15 0 176 0,11-4 32 16,7 0 16-16,-8-2 0 0,-14 1-400 0,8-4 0 0,10-1 0 15,6-2 0-15,-2 0 0 0,-2-2 0 0,-4-1 0 0,5 1 0 16,9-1 0-16,-6 4-176 0,-12-4 176 0,1 3-192 15,-5 0 64-15,3-2 0 0,-2-4 0 0,-7 0 0 16,-17 4 128-16,4-7-160 0,8 0 160 0,3-3-160 16,4-6 160-16,-7-1-128 0,-8-3 128 0,1-3-128 15,2-2 128-15,4 2 0 0,2-3 0 0,-5 3 0 16,-13 0 240-16,-7 4-32 0,-5-1 0 0,0 0 0 0,5-3-208 0,0-2 144 16,0-8-144-16,-5-1 128 0,-5-5-128 0,-6 0-144 15,-7 0 144-15,-5 3-208 0,-6 1 208 0,-4 3 0 16,-3 0 0-16,-6 6 0 0,-4 3 0 0,-6-3 0 15,-6-3 0-15,-6-2 0 0,-2 1 0 0,-6-1 160 16,-2 3 0-16,-7 3 0 16,-4 0-32-16,-8 4 0 0,-5-1 0 0,-3 4 0 0,-3 0-128 0,-5-3 128 15,-2-4-128-15,-2-1 128 16,0-7-128-16,1-2 0 0,-1-1-160 0,-2 5 160 0,5 5 0 0,-4-1 0 16,-5 1 0-16,1 1 160 0,3 2-160 0,1 1 0 15,-3 1-160-15,0 5 160 0,-3 3 0 0,-1 3 0 0,-3 0 0 0,-8-1 160 16,-13 2-160-16,-11 5 0 15,-2 7 0-15,0 2 0 0,4 6 0 0,-11 5-144 0,-7 0 144 0,10 4 0 16,15 2-208-16,-8 2 64 0,-8 4 16 0,-6-2 0 31,-6 3-400-31,6-3-80 0</inkml:trace>
  <inkml:trace contextRef="#ctx0" brushRef="#br1" timeOffset="83">21057 15831 35935 0,'0'-6'3200'0,"0"2"-2560"0,0 1-512 0,0 3-128 0,0 0 384 0,-1-3 48 0,1-1 16 0,-2-1 0 15,-1-1-448-15,-2-2 0 0,0 0 0 0,-2 0 0 32,-1 3-512-32,-2-1 0 0,1 2 16 0,-4 2 0 0,1 1-336 0,-2 1-64 0,-1 0 0 0,-2 3-16 0,0 1 640 0,-2 2 128 15,-3 3 144-15,0-2-208 0,-2 2 368 0,1 1 80 16,0-1 16-16,1 1 0 16,0-2 176-16,1 0 32 0,1-2 16 0,-1 0 0 15,0 0 160-15,-2 0 48 0,-2-3 0 0,-4 1 0 0,1-1 112 0,-3 0 32 0,-4 0 0 0,5-3 0 16,5 3-464-16,-4 1-96 0,-4-2-16 0,-4-1 0 15,0 2-96 1,2-2-32-16,3 0 0 0,0-2 0 0,2 0 0 16,-2-3-128-16,-1 2 192 0,-3-2-64 0,-1 1-128 0,-3 0 0 0,-2-2 0 0,0 1 128 15,1 2-128-15,3 0 0 0,2-1 0 0,1 0 0 16,3 1 0-16,1 0 0 0,0-2 0 16,0 2 0-16,-3-3 0 0,-2 2 0 0,-1 0 0 0,-3-1 0 0,1 3 0 15,-2 1 0 1,0 0 0-16,2 0 0 0,3 1 0 0,0 2 0 0,1-2 0 0,2 0 0 15,1 1 0-15,-2 0 0 16,-2-1 0-16,-1 2 0 0,-2-1 0 0,2 0 0 0,1 2 0 0,-1-2 0 0,0 3 0 0,0-2 0 16,4 1 0-16,2 0 0 15,4 2 0-15,1-1 0 0,4-1 0 0,0 2 0 16,0-2 0-16,-1-1 0 0,-1 2 0 0,-1-1 0 0,0-2 0 0,-2 2 0 16,1-1 0-16,1 0 0 0,4-2 0 15,0 4-192-15,-2-1 64 0,-2-1 128 0,-2 0-240 0,0 1 80 16,1 1 16-16,1-1 0 0,1-1 144 0,1 1 0 0,2 1 0 15,0-1 0-15,1-2 0 0,0-1 0 0,0 2 0 0,2-1 0 16,-2-2 0-16,5 2 0 0,4-2 0 0,-1 2 0 16,-2-2 0-16,-2 0 0 0,-2 0 0 0,-1-2 0 15,2 2 0-15,-1 0 0 0,1 0 0 0,1 0 0 16,1 0 0-16,-1 0 0 16,1 2 0-16,-1-2 128 0,1 0-128 0,0 0 0 0,1 4 0 0,-2-2 128 15,-1 0-128-15,3 2 0 0,-2-2 0 0,1 3 0 31,0-2 0-31,1 0 0 0,1 1 0 0,0-3 0 16,1 1 0-16,2 1 0 0,0-2 0 0,2 1 0 0,-1 1 0 16,1-3 0-16,1 0 160 0,1 0-160 0,1 0 192 15,0 0-64-15,-1 0-128 0,1 0 192 0,-1 0-192 0,1 0 176 16,0 0-176-16,0 0 160 0,1 0-160 0,0 0 0 16,2 0 0-16,-1 0 128 0,1 0-128 0,1-3 0 15,-2 3 0-15,3 0 0 0,-1-3 0 0,1 0 0 16,1 1 0-16,0-2 128 0,3-2 208 0,-3 2 48 15,1 2 0-15,0 0 0 0,1-4-128 0,0-4-32 16,4-1 0-16,0-1 0 0,0-2-80 0,2-2-16 16,0 0 0-16,-1 0 0 0,0 1-128 0,-1 2 0 15,2-2 0-15,-1-1 128 0,1 0-128 0,0 1 0 0,-2 1 0 16,2-2 0-16,-2 4 0 0,2-4 0 0,-2 1 0 0,1-1 0 16,0 2 0-16,0-1 0 0,-1-1 0 0,2 0 0 15,0-2 0-15,0 2 0 0,1-1 0 16,-2 1 0-16,-1 4 0 0,2 0 0 0,0-3 0 0,0 1 0 15,1-2 0-15,-1 4 0 0,0-1 0 0,-1 4 0 16,0-1-160-16,-2 3 160 0,0 1-208 0,-1 1 80 16,-1 2 128-16,-2 1-208 0,1 1 80 0,-2 1 128 15,-1 1-256-15,0 3 80 0,-3 2 16 0,1-2 0 0,-1 5-112 16,0-3-32-16,0 1 0 0,0 2 0 0,-2 1 160 0,-2 2 144 16,0 2-208-16,-3 7 80 0,-3 1 128 0,-1 4 0 15,-1 2 0-15,-1-3-128 0,1 1 128 0,2-5 0 16,1 1-144-16,1-2 144 0,0 0 0 0,-2 4 0 15,0-2 0-15,2-2 0 0,0-2 128 0,0 1-128 16,-3 7 128-16,1-2-128 0,-2 2 0 0,1-3 0 16,2-1 0-16,-1-1 0 0,4-5 128 0,0-2-128 15,1 0 128-15,1-4-128 0,2 0 336 0,0-1-16 0,1-2 0 16,2 2 0-16,0-3-128 0,0 0-16 0,2 0-16 16,0 1 0-16,3 0 16 0,0-3 0 0,2 1 0 0,3 1 0 15,2 1 224-15,2 2 48 16,2 1 16-16,2 0 0 0,0 2-192 0,1-2-32 0,0 2-16 0,0 1 0 15,0 0-96-15,0 2 0 16,-1-2-128-16,2 0 192 0,-1 3-192 0,-1-1-256 16,0 1 48-16,1-1 16 0,2 2-688 0,3 4-128 0,3 5-16 15,1 5-18832-15</inkml:trace>
  <inkml:trace contextRef="#ctx0" brushRef="#br1" timeOffset="84">12701 11961 14735 0,'1'-2'1312'0,"-1"1"-1056"0,0-2-256 16,-1 3 0-16,-2 0 1024 0,1 0 160 0,-1 0 32 0,-3-2 0 16,-4 1-960-16,-3-2-256 15,-6-1 0-15,-5 4 128 16,-1 0-944-16,-4-2-192 0,-2 2-32 0,-2-1-16 0,-2 1-448 0,1 0-96 15,-4 0 0-15,1 0-16 0,-2 1 1344 0,-1 1 272 0,2 2 0 0,0-1 0 16,2-2 1152-16,2 1 128 0,3 1 16 0,3-3 16 16,4 0-112-16,2 0-32 0,4 0 0 0,0 0 0 15,5 0-304-15,0 0-64 0,5 0-16 0,2 0 0 16,1 0-576-16,3 1-208 0,5-1 144 0,1 0-144 16,2 2-528-16,2-2-192 0,6 0-48 0,3 0 0 31,6 0 32-31,1 3 0 0,6-3 0 0,1 0 0 0,1 0 368 0,3 0 80 0,0 0 16 0,1-3 0 0,-1 3 272 0,2 0 0 15,0 0 0-15,0 3 0 0,-1-2 272 0,-4 2-32 16,-2 3-16-16,-5-2 0 0,-4-1 352 0,-4 2 64 16,-5-1 0-16,-4 0 16 0,-5 1-208 0,-4-2-32 15,-4 1-16-15,-6-2 0 16,-6 2-208-16,-8-1-64 0,-3 0 0 0,-9 0 0 0,-7-2 128 0,-5 1 32 16,-7-2 0-16,-7-2-9760 15</inkml:trace>
  <inkml:trace contextRef="#ctx0" brushRef="#br1" timeOffset="85">9247 12185 22111 0,'-12'0'1968'0,"2"0"-1584"0,5 0-384 0,2 0 0 16,2 0 2544-16,-1 0 416 15,-5-2 96-15,-3 2 16 0,-3-3-1872 0,-2 0-368 0,-1-1-80 0,2-1-16 16,2 0-736-16,3-4 0 0,3 1 0 0,1 0 0 16,4 2 0-16,1-4 0 0,4 4 176 0,2-3-176 15,4 2 704-15,2 1 16 0,3 0 16 0,5 2 0 16,7-2-128-16,8 1-32 15,7 1 0-15,5 2 0 0,5 0-336 0,3 2-80 16,1 2-16-16,-1 0 0 0,-1 2-144 0,-2 1 0 16,1-2 0-16,1 4 0 0,6-4 0 0,3 0 160 15,2 0-160-15,-2 0 160 0,-3 1 64 0,-6-4 16 16,-7 0 0-16,7-3 0 0,13 2 16 0,7-4 0 0,4 1 0 0,-1-2 0 16,-3 0-256-16,4 0 0 0,0 0 0 0,7-1 0 0,9 2 0 0,0-1 224 15,-7 0-64-15,2 1-16 16,1 1-16-16,0 4 0 0,3 0 0 0,-8-2 0 15,-10 4-128-15,-4-2 0 0,-2 3 0 0,3 1 0 16,6-2 0-16,-4 4 0 0,-4-2 0 0,-6 2 0 16,-6 0 0-16,0 0 0 0,0 1 0 0,5-1 0 0,7-2 0 0,-4-1 0 15,-3 0 0-15,-2-3 0 0,-8 1 0 0,4-1 0 16,9 0 0 0,4 0-176-16,5 0 176 0,-2 0 0 0,-5 0 128 15,-3 0-128-15,-5 2 0 0,1-2 0 0,4 3 0 0,3-2 0 16,2 4 0-16,-6-1 0 0,-6 2 0 0,-3 0 0 15,-6 2 0-15,3 0 0 0,2 0-144 0,4 0 144 16,1 1 0-16,-1-4 0 0,-4 1 128 0,-3-1-128 16,-4-1 0-16,-3-2 128 0,0 2-128 0,3-4 0 15,4-3 0-15,6 2 0 0,5-4 128 0,0 2-128 0,-3-6 0 16,0 4 0-16,-4-1 0 0,1 0 0 0,-2 1 0 0,4 1 0 16,5 0 0-16,-2 2 0 0,-3 1 0 0,-5-2 0 15,-6 6 0-15,-6-3 0 0,-5 3 0 0,-1 0 0 16,-3-3 0-16,1 3 0 0,2-3 0 0,2 2 128 15,4-2-128-15,-2-2 192 0,0 2-48 0,-2-3 0 16,-4 0 0-16,-2 0 0 0,-3-2-144 0,-2-2 0 16,-1 4 0-16,-3-3 0 0,-1 2 0 0,0-2-144 15,-1 2 144-15,1-2-160 0,0 0 160 0,1-1 0 0,1 4 0 16,-1-4-128-16,-1 3 128 0,-1 0 0 0,-3 0 0 0,-1 0 0 16,0-1 0-16,-2 2 0 0,-2-1 0 0,-2-1 0 15,-1 1 128-15,-2 1-128 0,-1-1 160 0,1-2-160 16,-4 0 144-16,2-1-144 0,-1-1 128 0,0-2-128 15,-2 0 192-15,1-2-32 0,-1 2-16 0,0-3 0 16,0 3-144-16,-1-4 0 0,1 0 0 0,1-2 0 16,-1 1 0-16,2-1 0 0,1-3 0 0,1 0 0 15,2 0 144-15,-1-2 0 0,0 1 0 0,1 1 0 16,1-4 64-16,0-4 16 0,1 1 0 0,0-5 0 0,0-1 16 16,0-5 0-16,-1-1 0 0,-2-1 0 15,1 1 0-15,-4-3 0 0,0 4 0 0,0-4 0 0,-2 2 16 0,0-7 16 16,-2 1 0-16,0 0 0 0,-2-7-144 0,1-4-128 15,0-3 144-15,0-2-144 0,2 4 0 0,-1 2 0 16,1 3 0-16,2 2 0 0,-1 2 0 0,1-3 0 16,1-2 0-16,1 0 0 0,2 5 0 0,0 1-128 15,0 5 128-15,2 5-160 0,-1 2 160 0,-2 4-192 16,0 5 192-16,0-2-192 0,-1 2 192 16,-3 1 0-16,1 3 0 0,-2-3 0 0,-1-1 0 0,-1-3 0 15,-2 4 0-15,-1 1 0 0,-1 4 0 0,-2 4 0 0,1 1 0 16,-1 4-128-16,1 3 128 0,-1-2 0 15,1 3-144-15,1 1 144 0,2 3-128 0,-1 0 128 16,0-1-160-16,2-1 160 0,-1 4-192 0,1-4 192 16,-1 4-208-16,2-1 80 0,0 0 128 0,-2 0 0 15,1-2-144-15,-1 2 144 0,2-1 0 0,-3 2 0 16,2-2 0-16,-2 0 0 0,1 3 0 0,-1-4 0 0,0 3 0 0,-1 0 0 16,-1 1 0-16,0-3 0 0,0 3 0 0,-2-1 0 15,0 2 0-15,-1-1 0 0,-2 3 0 0,0-3 0 16,-2 0 0-16,1 1 0 0,0 0 0 0,-2-1 0 15,-1 1 0-15,-2 2 0 0,0-3 0 0,-3 0 0 0,1 1 0 16,-2-1 0-16,-1 2 0 0,-2-2 0 0,5 0-128 0,-4 0 128 16,-1 3 0-16,-2-2 0 0,-2 2 0 0,2-3 0 15,-1 2 0-15,-1-2 0 0,-2 1-128 0,0 2 128 16,-3-3 0-16,-3 0 0 0,-6 0 0 0,-5 0-144 16,-6 2 144-16,-3-2 0 0,0 4 0 0,0-3 0 15,3-1 0-15,-2 1 0 0,2 1-192 0,-1 0 192 16,-6-2-192-16,-1 4 192 0,-4-2 0 15,3 2 0-15,6-1 128 0,4 0-128 0,7 0 0 0,-3-3 0 0,-5 1-208 16,-4 1 64 0,-3 0 144-16,0 0 0 0,-2 2 0 0,4-2 0 15,5 2 0-15,1-1 0 0,2-1 128 0,-4 2-128 0,-7-2 128 0,-1-1-128 0,-1 2 128 0,4 1-128 16,8-2 0-16,1 2 0 0,0-4 0 0,-2 2-128 16,2-2 128-16,-7 2-128 15,-5 0 128-15,-1 0-128 0,2 2 128 0,4-1 0 16,5 0 0-16,0-1 0 0,2 0-128 0,-1 1 0 0,5-3 0 0,-6 3 0 15,-2 0 0-15,-3-2 0 0,3 1 0 0,3 1 0 16,5 1 128-16,3-4 0 0,1 0 0 0,-1 0 0 16,-1 0 0-16,-4 2 0 0,-3-2 0 0,-1 0-128 0,-1 1 128 15,1 2 0-15,4-2 0 0,1 1 0 0,1 1 0 16,-2-2 0 0,2 2 0-16,-4-1 0 0,-8 2 0 0,-2 0 0 0,2 2 0 0,3 0 0 0,5-2 0 0,2 1 0 31,0-2 0-31,-1 3 0 0,5-3 0 0,-6 1 0 15,-3-1 0-15,0 0 0 0,1-2 0 0,4 2 0 16,7-3 0-16,4-3 0 0,2 3 0 0,1-1 0 0,2-2 0 0,-2 3 0 0,0-3 0 0,-6 0 0 16,-5 2 0-16,-4-2 0 15,-2 1 0-15,3 1 0 0,4-2 0 0,2 3 0 16,1 0 0-16,0 0 0 0,3 0 0 0,-3 0 0 16,-2 0 0-16,-6 3 0 0,0-3 0 0,-1 3 0 15,8-3 0-15,2 0 0 0,0 3 0 0,5-3 0 16,4 0 0-16,5 0 0 0,3 0 0 0,-2-3 0 15,-2 0 0-15,-1 0 0 0,0 0 0 0,0-2 0 16,-2 1 0-16,-1 0 0 0,0 2 0 0,3-2 0 16,0 2 0-16,3 0 0 0,5-3 0 0,-1 4 0 15,0-1 0-15,0-1 0 0,2 2 0 0,0-2 0 16,1 1 0-16,0 1 0 0,2-2 0 0,-2 2 0 0,0 1 0 16,-2-2 0-16,0 2 0 0,0-3-128 0,4 3 128 0,-1-1 0 15,1 1 128-15,-1 0-128 0,1 0 0 0,2 0-320 16,0 0 64-16,1 0 16 0,0 0 240 0,0 0 0 15,-1 0 0-15,3 1-144 0,2-1 144 0,1 3 0 16,-1-3 0-16,0 2 0 0,1 2 0 0,-1-1 0 16,2 0 0-16,-1 1 0 0,3-1 0 0,-1 2 0 15,3 2 0-15,-1-4 0 0,0 1 0 0,2 2 0 16,-1-2 0-16,1 1 0 0,-1 1 0 0,1-2 0 16,0-1 0-16,1 1 0 0,0 1 0 0,1-1 0 0,-1-1 0 15,0 2 0-15,1-1 0 0,-2 0 0 0,2 2 0 0,-1-2 0 16,1 1 0-16,-1 1 0 0,1 1 0 0,-1 2 0 15,-1 2 0-15,1 0 0 0,-1 2 0 0,-1-2 0 16,2 4 0-16,-2-2 0 0,1 2 0 0,0-1 128 16,-1 3-128-16,2-4 144 0,1 0-144 0,-1 0 160 15,1 5-160-15,1 4 0 0,0 0 0 0,2 4 0 16,1 9 0-16,1 6 0 0,3 3 0 0,0 1 0 16,0-4 0-16,1 1 0 0,2 1 0 0,0-1 0 0,-1-5 160 15,-2-5-160-15,1 2 192 0,-2 4-192 16,2 6 208-16,-3 5-64 0,0-6-16 0,-1 1 0 0,0 3-128 0,-1 2 0 15,0-6 0-15,-1-1 128 16,0-5-128-16,-1-2 0 0,1-1 0 0,1 2 0 16,-2-5 128-16,2 1 0 0,0 3 0 0,0-1 0 0,1 2 32 0,2 4 0 15,-1-5 0-15,0-3 0 0,0 0-160 0,0-1 0 16,0-5 0-16,-1 0 128 0,0-4-128 0,-2 1 0 16,-2 0 0-16,-1 3 0 0,-1-2-144 0,-3 5-64 15,-1 1-16-15,-5 7 0 16,-2 3-1088-16,-5 5-224 0,-6 3-32 0,-5 5-17872 0</inkml:trace>
  <inkml:trace contextRef="#ctx0" brushRef="#br0" timeOffset="86">10131 10485 26719 0,'5'-4'2368'0,"0"2"-1888"16,0-2-480-16,-3 4 0 0,1-2-144 0,2-2-128 15,2-2-32-15,6-3 0 16,1-3-512-16,1-2-96 0,-2 2-32 0,-3-1 0 15,-4 3-16-15,-4 2 0 0,-2 2 0 0,-2 2 0 0,-2 3 592 0,-2-2 112 16,-2 3 32-16,0 3 0 0,0 0 992 0,0 1 192 0,1 0 32 0,0 1 16 16,1 1 736-16,0 0 160 0,2-1 16 0,2 1 16 15,0-1-240-15,2 1-48 0,3-2-16 0,-1 2 0 16,3 0-736-16,0-2-160 0,1 0-32 0,0 1 0 16,-1-2-432-16,0 4-80 0,-1-4-32 0,0 0 0 15,-3 3-160-15,-1-2 0 0,-1-2 0 0,-3 4 0 16,-1-2 0-16,1 0 0 0,1 0 0 0,-3 0 0 0,-2 3 0 15,1-1 0-15,-2 1 0 0,0 2 128 0,3 1-128 0,-1 0 192 16,3 0-192-16,-1 1 192 16,1 5 64-16,-1-3 0 0,2 2 16 0,-1-2 0 15,2 0-112-15,-2 1-32 0,1 1 0 0,-2-1 0 0,0 3-128 0,-1-5 0 16,-1 4 0-16,-1-2 0 16,0 0 0-16,-1 3 192 0,-1-5-192 0,-1 2 192 0,0-2-32 0,-1 0 0 15,1-2 0-15,-2 2 0 16,0 1 0-16,-1-1 0 0,0 2 0 0,1 1 0 0,0 2-160 0,1 0 0 15,5-1 0-15,-1 0 0 0,2 4 0 0,1 1 0 16,3 2 144-16,0-1-144 0,2 2 0 0,3 2 144 16,-2-3-144-16,2-1 0 0,0 0 0 0,1 1 0 15,0-2 0-15,1-2 0 0,-2 4 0 0,1-5 0 0,-2 1 0 0,0-3 0 16,-1-4 128-16,-1 2-128 0,-1 1 0 0,-3-4 0 16,0 1 0-16,-2-2 0 0,0 1 0 0,-3-1 0 15,-1 2 0-15,-1 1 0 0,-1 0 0 0,-2 2 0 16,2-1 0-16,0 2 0 0,-1-1 0 0,3 1 0 15,3-4 0-15,1-2 0 0,-2 2 0 0,2 2 0 16,1-2 0-16,0 3 0 0,1-1 128 0,1 4-128 0,2-2 0 16,-2 3 160-1,3-3-160-15,-1-1 128 0,0 1-128 0,-2 0 0 0,2 0 0 0,-3-2 0 0,2 1 0 0,-3-2 0 16,0-1 0-16,-1 0 0 0,-2-1 0 0,1 0 0 16,-3-1 0-16,0 2 0 0,-1-2 0 0,0 2-144 15,3-5 144-15,-2 0-160 0,-1 3-16 0,0-1 0 16,0-1 0-16,2-4-11968 15,1 0-2384-15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12:48:06.83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3660 7895 23039 0,'-6'-9'2048'0,"1"0"-1648"0,3 3-400 0,-1 2 0 31,2 2 1440-31,-2-5 208 0,0-2 32 0,-6-8 16 0,-3-5-736 0,-4-6-160 0,-2-3-32 0,-1 0 0 16,0 2-288-16,-2 3-64 0,-1 4-16 0,-3 2 0 31,-2 3-688-31,-5 1-144 0,-4 4-16 0,-3 2-16 0,2 6 80 0,-4 0 0 0,-2 4 16 0,-3 4 0 15,2 5 368-15,-2 1 0 0,0 0 0 0,2-2 128 16,3 0-128-16,-3 2 160 0,-6 1-160 0,-3 0 160 16,-5 0 208-16,0 0 32 0,1 0 16 0,0-1 0 0,3 0 80 15,-2-1 16-15,2 0 0 0,-5-2 0 16,-2-1-256-16,1-5-32 0,2 2-16 0,4-3 0 16,5 0-48-16,4 0-16 15,1 2 0-15,1-2 0 0,-1 4-144 0,-3-4 0 0,-3 2 144 0,-1 3-144 0,3 0 0 0,3 1 0 16,4 2 0-16,2 0-128 0,5 0 128 0,0 0 0 15,3 1-144-15,1-3 144 0,-3 2 0 0,2 0 0 16,1 0 0-16,-1-2 0 16,1 3 0-16,2-2 0 0,0 2 0 15,5-3 0-15,1 0 0 0,2-2 0 0,0-2 0 16,3 2 192-16,3-2 592 0,0-2 128 0,3 4 32 0,1-4 0 0,2 0-480 0,-1 1-80 0,2-1-32 0,-1 2 0 16,2-2-352-16,0 0 0 0,1 1 0 0,-1 1 128 31,1-2-128-31,-1 4 0 0,-1-2 0 0,1 2 0 15,0 0 0-15,1 2 0 0,-1 0 0 0,1 3 0 16,1-2 0-16,1 3 0 0,0 1 0 0,1-1-128 16,0 3 128-16,2-1 0 0,0 4 0 0,0 0 0 0,2 3 0 15,-1 0 144-15,1 3-144 0,1 1 0 0,1 2 160 0,-1 3-160 16,2 4 128-16,0 2-128 0,0 2 0 16,0 4 0-16,0 7 0 0,1 10 0 0,0 13 0 0,1 9 0 15,1 10 0-15,2 10 0 0,1 4 0 0,2 8 0 16,0 4 0-16,0-9 0 0,-1-15 0 0,0 17-224 15,3 24 80-15,-1-1 16 0,-3-23-80 0,0 12-16 16,0 16 0-16,2-4 0 0,-2-18 224 0,2-3-176 16,1-3 176-16,1-10-160 0,0-17 160 0,-2-9 0 15,2-8 0-15,-3 2 0 0,-1 4 0 0,-1 2 0 16,-1-2 0-16,-3-3 128 0,0-4 0 0,-1-3 0 16,-1-3 0-16,1 6 0 0,-1 0-128 0,-1 1 0 15,1 2 0-15,0 3 0 0,0 5 0 0,-1 10 0 0,2 9 0 0,-2 5 0 16,-1 2 0-16,-2-10 0 0,1-8 0 0,-2-7 0 15,-1-2 0-15,-2-8-208 0,0-4 48 0,-1-10 16 16,0-7 0-16,0-5 0 0,0-8 0 0,0-3 0 16,-1-6 400-16,-1-3 64 0,-1-1 32 0,0-4 0 15,0 1-32-15,0-4 0 0,-1 4 0 0,0-3 0 16,1-2-48-16,-1 2-16 0,2-2 0 0,-1 0 0 16,1 1-256-16,-1-1 0 0,2 0 0 0,0 2 0 15,0-2 0-15,1 3 0 0,-1 0-128 0,1 2 128 0,0-1 0 0,1 1 0 16,-1-3 0-16,2-5 0 0,-1 0 176 0,1-2-176 15,0-2 160-15,0 1-160 0,1-2 400 0,-1-2-16 16,2 0 0-16,-2 0 0 16,1 0-160-16,0 0-32 0,-2 2-16 0,0 0 0 0,0 2-176 0,-1 1 0 15,2 2 0-15,-3 2 0 0,1 1-144 0,-2 2 144 16,1-2 0-16,-1 2 0 0,-1 4-144 0,1 3 144 16,-2-3 0-16,3 0-144 0,0-1 144 0,2-4 0 15,1 0 0-15,1-1 0 0,2-2 160 0,0-2 64 16,3-1 16-16,1 1 0 0,2-1 64 0,1 0 16 15,2 1 0-15,1 0 0 0,3 0-160 0,5-1-32 0,4 4 0 0,4 0 0 16,6 0-128-16,3 1 128 0,0-1-128 0,5 1 128 16,3 0-128-16,4-2 0 0,-1 0 0 0,1-2 128 15,0-2 64-15,5-2 0 0,7 1 0 0,8-2 0 16,1-1 96-16,8 0 32 0,6 0 0 0,9-4 0 16,5-2-128-16,9-1-32 0,10 0 0 0,-5 1 0 0,-12 1-160 15,-4 2 128 1,4-1-128-16,2 0 128 15,2 5-736-15,-8 2-160 0,-7 1-16 0,-10-1-20256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9-02-13T20:46:41.9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17219 7634 115 0,'0'0'10'0,"0"0"-10"0,0 0 0 0,0 0 0 0,0-9 148 0,0 9 28 16,4-3 6-16,-4 3 1 0,3-10-80 0,1 7-16 16,-1-3-3-16,-3 3-1 0,0 3-63 0,7-10-12 15,-3 1-8-15,-4 9 10 16,0 0-114-16,3-3-22 0,1-13-5 0,-4 16-1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12:48:42.27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1335 3018 23951 0,'-7'4'2128'0,"0"1"-1696"0,0-1-432 0,4-2 0 0,0-1 288 0,0 2-32 16,-5 3 0-16,-3 2 0 0,-5 3 256 0,-3 2 32 15,-2 3 16-15,4-1 0 0,1 1-720 0,4-2-144 16,3 1-16-16,0-3-16 16,3 0-432-16,4 2-96 0,-1 1-16 0,3 1 0 0,0 1 640 0,3 2 240 15,-2 2-176-15,1 1 176 0,1-2 0 0,-2 1 0 16,2-1 0-16,-3-1 160 0,1 2 48 0,-2 4 16 0,1-1 0 15,-3 3 0-15,1 1 256 0,-1 1 48 0,1-3 16 16,-1 0 0-16,2 2 144 0,0 1 16 0,1 2 16 0,2-3 0 16,1 0-48-16,2 1-16 0,2-1 0 0,0-2 0 15,2 1-208-15,0-1-64 0,2 5 0 0,0 1 0 16,1 1-384-16,1 1 0 0,-2-2 0 0,0 3 0 16,0 2 0-16,0-1 0 0,-1 4 128 0,0-6-128 15,-1 1 0-15,-3-3 128 0,0-4-128 0,-2-2 128 16,-2-1 256-16,1-3 32 0,-2 1 16 0,0-1 0 0,0 3 144 15,-1-2 48-15,0 2 0 0,2 1 0 0,0-1-256 16,-2 2-48-16,3-1-16 0,-2 2 0 0,0-2-304 0,2 5 0 16,-1 0 0-16,-1-1-144 0,2 1 144 0,-2-2 0 15,0-2 0-15,-1 2 0 0,0-1 0 0,0 1 0 16,-1 0 0-16,-3 5 0 0,2-2 0 0,-3 0 0 16,-1 3 0-16,-1-1 0 0,0-1 176 0,0-3 16 15,-2 1 0-15,-1-5 0 16,1 3 0-16,1-4 0 0,-1 0 0 0,0-5 0 0,2 1-192 0,0-1 0 15,-1 1 0-15,2 1 0 0,1 1 0 0,0-1 0 16,0 4 144-16,0 2-144 0,2 1 0 0,0-1 0 0,1 1 0 16,0-1 0-16,2 3 128 0,2-3-128 0,-1 3 160 15,1-2-160-15,1-1 192 0,-1 1-64 16,1-7-128-16,-2 0 192 0,0 0-192 0,-1 1 176 0,0-1-176 0,0 0 160 16,-1 3-160-16,-2 1 0 0,2 0 0 0,-1 1 0 15,-1-1 128-15,2-1-128 0,-1 0 192 0,2-2-64 16,1 2-128-16,1-5 0 0,2 1 0 0,1 1 0 15,1-2 0-15,0 2-256 0,3 3 64 0,0-1 16 16,2 2-16-16,-1 5 0 0,0 1 0 0,-3 3 0 16,0-3 192-16,-2 5-208 0,2 4 80 0,-4 0 128 0,0 3 0 15,-3-3 0-15,-2 1 144 0,0-5-16 0,-3 2 192 16,0-4 32-16,0-1 16 0,-1-2 0 0,1 3-96 0,0-3-16 16,0-4 0-16,1 3 0 15,2-2-96-15,1 0-32 0,-1 2 0 0,1 0 0 0,1 1-128 0,-1 0 0 16,0 3 0-16,0-3 0 0,1 2 0 0,-3 1 0 31,1 6 0-31,-1 3 0 0,1 6 0 0,-2 5-144 0,0-5 144 0,0 4 0 0,-2 0-144 0,-1-1 144 16,-2-5 0-16,1-1-144 0,-2-2 144 0,0-4 0 15,0-1 128-15,4-14-128 0,1-5 192 0,0-1-16 16,-1 0-16-16,-2 5 0 0,1-1-16 0,-1 1 0 0,2-7 0 0,1 0 0 16,-1 1-144-16,1-1 0 0,1-2 0 0,1 3 0 15,-1 3 0-15,2 0 0 16,0 3 0-16,2 2 0 0,0 4 0 0,2-2 0 0,-1 5-144 0,1 1 144 15,3 2-128-15,-2-5 128 0,-1 0-192 0,1-1 192 32,-2-2 0-32,0-1 0 0,-1-2 0 0,0-5 0 15,0-1 0-15,-1-2-160 0,1-5 160 0,0 0-128 0,-1-4 128 0,1-2 0 0,0 2 0 0,1-1-128 32,0 0-16-32,2 0 0 0,-1 0 0 0,2 1 0 0,-1 1 144 15,2-3-128-15,0 4 128 0,2 3-128 0,-1-2 128 0,0 2 0 16,0 4 0-16,1 1 0 0,1-3 0 0,-1 0 0 15,2 3 160-15,-2-1-160 0,1-4 0 0,-2-2 0 16,0 1 0-16,0-1 0 0,2 2 0 0,0 0 0 16,1-1 0-16,-1-1 0 0,-1-4 0 0,0 0 0 15,0 0 0-15,0-2 0 16,0 0 0-16,2 3 0 0,-2-3 0 0,1 0 0 0,1-2 0 0,-1 2 0 16,0 0 0-16,-1-2 0 0,2 2 0 0,-1 0 0 15,2 4 0-15,-1-1 0 0,0 1 0 0,-1-1 0 16,1 0 0-16,-3 4 0 0,0-4 0 0,0 4 128 0,-1-2-128 15,-1 0 0-15,1 1 0 0,-3-2 0 0,2 4 0 0,-1 1 0 16,-1-3 0-16,1 2 0 0,-1-2 0 16,-1-2 0-16,1 2 0 0,-1-3 0 0,-1 1 128 0,0-3-128 15,1 4 128-15,-1-1-128 0,1-2 176 0,0 0-176 16,-1 1 144-16,2-2-144 0,-2 3 0 0,1-1 144 16,0 1-144-16,0 2 0 0,1-2 0 0,-1 0 128 15,0 1-128-15,-1 3 0 0,1-2 0 0,1 2 0 16,-2 1 0-16,0-2 0 0,0 2 0 0,0-1 0 15,0 0 0-15,0 0 0 0,0 3 128 0,1-1-128 16,0 2 0-16,0-1 0 0,-1 0 0 0,2 1 128 0,-1-1-128 0,-1-2 160 16,0-3-160-16,-1-2 160 0,1 0-32 0,-3-1 0 15,2-3 0-15,0 0 0 0,-1-1 0 0,0 1-128 16,-1-1 192-16,2 1-64 0,-1-1-128 0,-2 4 0 16,0-3 0-16,-1 3 0 0,-1 1 0 0,-1 0-224 15,2-4 48-15,-3 1-12368 16,1 2-2496-16</inkml:trace>
  <inkml:trace contextRef="#ctx0" brushRef="#br0" timeOffset="1">1823 10111 12895 0,'1'0'1152'0,"1"0"-928"0,0 0-224 16,0 0 0-16,1 0 624 0,-1-2 80 0,3 2 0 0,1-2 16 16,3 0-16-16,2-3-16 15,1 2 0-15,-1-1 0 16,-1 0-912-16,0-1-176 0,-2 2-48 0,-2-4 0 0,-2 1-1024 0,-2 2-192 0,-3-2-64 0,-2 0 0 0,-2 2 1248 0,0-1 240 31,-1 2 48-31,-2 2 16 0,-6-4 1536 0,-3 3 304 16,-3 0 64-16,-2-2 16 0,-2 2 624 0,-1-1 112 0,1 2 16 0,-2-2 16 15,0 3-848-15,0 0-192 16,0 0-16-16,0-2-16 0,1 2-704 0,0-1-144 16,-2 1-16-16,-1 0-16 0,-3 0 16 0,-4 0 16 15,-6 0 0-15,-2 0 0 0,7 3-176 0,-2 0-32 16,-3 1-16-16,0 2 0 0,2 0-112 0,4 0-32 0,3 0 0 0,4 1 0 0,3-1-224 0,3 0 144 0,4-1-144 0,2 0 128 31,4-1-128-31,1-2 0 0,1-1 0 0,1 2 0 16,0-1 0-16,2-1 240 0,2 2-64 0,-1-3-16 15,1 2 48-15,1-2 16 0,-1 0 0 0,2-2 0 16,0 2-80-16,-1 0-16 0,2-4 0 0,-1 4 0 16,2-2 64-16,-1-1 0 0,-1 2 0 0,2-1 0 15,1 2-192-15,0-3 0 0,1 3 0 0,4-1 0 16,3 1 0-16,5 1 0 0,8-1 0 0,8-1 0 16,3 1 0-16,6-3 0 0,9 0-144 0,17-1 144 0,18-5 0 15,11 1 176-15,0 0 0 0,3-4 0 0,7-1-176 16,2 1 0-16,2-1 144 0,-9 0-144 0,-11 1 0 0,-13-2 0 15,-12 6 0-15,-8-2-128 0,-2 0 128 0,-3 1 0 16,-3 0 0-16,-8 3 0 0,-7 1 0 0,-11 3-160 16,-7-1 160-16,-11 3-208 15,-7 0-896-15,-13 3-176 0,-13 3-48 0,-16 0-14656 0</inkml:trace>
  <inkml:trace contextRef="#ctx0" brushRef="#br0" timeOffset="2">17234 11959 26719 0,'0'-4'2368'0,"0"2"-1888"16,0 1-480-16,0-2 0 0,1 3 448 0,0-2-16 0,-1 0 0 16,2-4 0-16,-1 0-672 0,-1 0-128 0,0 2-16 0,0-1-16 31,-1 4-1344-31,-3 1-272 0,0 0-48 0,-1 4-16 16,-1 2-832-16,-3 0-160 0,-1 3-48 0,-2 1 0 0,-2 2 2288 0,0 2 464 0,0-2 96 0,-3 4 16 15,-2-1 1936-15,-3 2 400 0,0 2 80 0,-2-1 16 16,1-2 112-16,-3 3 16 15,-5-1 16-15,-5 5 0 0,-5 3-1024 0,-3-2-208 16,-3 2-32-16,-3 3-16 0,-2-1-864 0,-2-1-176 0,-1-1 0 0,3 0 0 16,4-1-656-16,-4 0-48 0,-3 3-16 0,-1 1 0 15,4-3 496-15,3-2 224 0,3-1-192 0,0-5 192 0,3 2 304 16,0-1 176-16,3-3 32 0,2-3 16 0,1 2 160 0,-1-1 16 16,3 0 16-16,1-4 0 15,5 3-320-15,1-5-64 0,4 2-16 0,3-2 0 0,4-2-320 0,1-1 0 16,0 0 0-16,3 0 0 0,0-4-176 0,2-1 176 15,3 0-208-15,0-1 80 0,3 1 128 0,2 0-160 16,0-3 160-16,1 3-160 0,2 0 480 0,0 0 80 16,0 3 32-16,1-2 0 0,-1 1 0 0,0 1 0 15,1 1 0-15,0-2 0 0,-1-2-32 0,0 0 0 0,0 0 0 16,0 0 0-16,0 0-16 0,0 0 0 0,0 0 0 16,0 0 0-16,0 0 0 0,0 0 0 0,0 0 0 0,0 0 0 15,18-12 48-15,-17 6 0 0,1-1 0 0,0-1 0 16,-1 0 80-16,1-3 0 0,1 1 16 0,-1-2 0 31,3 1-128-31,-1-2-16 0,1 4-16 0,0-4 0 0,2-5-160 0,1-3-16 0,0 3-16 0,1 0 0 31,0-1-176-31,-2 3 0 0,0 4 144 0,0-2-144 0,-1 3 0 0,0 1 0 0,0 3 0 0,-2-2 0 16,0 5 0-16,-2-1 0 0,-1 4-144 0,0 1 144 16,1-2-144-16,-2 4 144 0,-2-1-192 0,0 4 192 0,0-1-176 15,-1 0 176-15,1 2-160 0,-2 0 160 0,-1 3 0 16,-1 1 0-16,0 2 0 0,-3 0 0 0,-1 4 0 0,0-2 0 15,0 1 176-15,-2 1-48 16,0-2 0-16,-2 3 0 16,2-1 0-16,-2 1 0 0,3 2-128 0,0-1 0 15,1-2 128-15,2 3-128 0,3 0 0 0,0-3 0 16,2-4 0-16,0 4 0 0,2 0 0 0,0-1 0 16,1-1 0-16,-1 0 0 0,1 0 0 0,0 1 0 15,1-2 0-15,-1 2 0 0,2-4 0 0,1 1 0 16,0-3 0-16,2-1 128 0,3-2 16 0,0 0 16 0,4-1 0 15,2-1 0-15,5 0 160 0,3-4 16 0,3 0 16 16,6-7 0-16,6 1-96 0,-1-1-32 0,-2 1 0 16,10-4-13312-16,10-3-2656 0</inkml:trace>
  <inkml:trace contextRef="#ctx0" brushRef="#br0" timeOffset="3">11155 14133 19343 0,'-3'-3'1728'0,"1"2"-1392"0,1-1-336 0,0 2 0 16,-1 0 592-16,0-3 48 0,-3 2 16 0,-3-4 0 31,0 1-1808-31,-3 1-384 0,0-4-64 0,-1 4 0 16,1 3 752-16,0-3 144 0,-1 3 48 0,-2 0 0 0,1 0 0 16,-2 0 0-16,-1 3 0 0,0 0 0 0,-1 1 848 0,-1 0 192 15,-2-2 16-15,-1 1 16 0,4-3 1056 0,-2 1 192 0,-3-2 64 0,-3-2 0 0,1 1 384 0,-4-2 96 16,0 0 16-16,-2-2 0 15,1-2-2224-15,-2 0-352 16,5 3-112-16,-4 0-32 0,-6-1 912 0,-3 1 176 0,-1 1 48 0,-3 2 0 16,-5 1 0-16,-3-2 16 0,-4 0 0 0,1 0 0 0,0 2 96 0,2-4 16 15,1 1 0-15,-3 0 0 16,-3 0-448-16,-4 0-96 0,-1 0-16 0,3 0 0 0,11 2-208 0,-3-1 0 31,-2 2-192-31,-7-1 192 0,-1 2-128 0,-6-3 128 0,-5 2 0 0,-1-1 0 0,4-1 0 0,6 2 0 16,8-4 0-16,7 4 0 15,6-3 0-15,-7-1 0 0,-11 1 0 0,-1-2 0 0,14 2 0 0,2 2 0 16,-1-2 0 0,-3 1 0-16,-11 0 224 0,-5-1-48 0,1 2-16 0,1-1 0 0,2 2-160 0,3 1 128 0,2 0-128 0,1 0 128 15,0 0 128-15,9 1 32 0,13 2 0 0,-7-3 0 16,-9 2-160-16,-14 5-128 0,-8 0 144 16,3 2-144-1,8-3 0-15,2 0 0 0,3-2 0 0,2-1 0 16,5-3 0-16,1 0 0 0,2-3 0 0,2-1 0 15,1-1 0-15,-1 1 128 0,0-2 0 0,-1 2 16 16,0 2 304-16,0-2 48 0,4 2 16 0,-5 1 0 0,1 1-224 16,-1 0-32-16,10 1-16 0,-4 1 0 0,-4-1 80 15,-3 4 32-15,0-1 0 0,-1 0 0 0,3 2-224 0,-2-1-128 16,0-1 128-16,2-1-128 0,6 0 0 0,0-3 0 16,-4 4 0-16,-2-2 0 0,-2 2 0 0,-1-4 0 15,-1 2 0-15,-1-1 0 0,7-1 0 0,-1 0 0 16,-3-1 0-16,4 1 0 0,8-2 0 0,-8 2 144 15,-13-3-144-15,-7 3 160 0,1 3-160 0,0-3 0 16,2 3 0-16,2 2-176 0,5-1 176 0,1 0 0 16,-2 2 0-16,-4 0 0 0,-5 0 0 0,-1 2 0 15,5 0 0-15,6-1-128 0,11-4 128 0,-3 2 0 0,-8 3 0 16,-3-5 0-16,1 2 0 0,1-1 0 16,0 0 0-16,1 1 0 0,1-2 0 0,3 1 0 0,3-1 0 0,1 0 0 15,4 0 0-15,6-3 0 0,4 0 0 0,1-3 0 16,2 0 0-16,1 0 176 0,4-1-48 0,2 1 0 15,0 0 64-15,2 1 0 0,2 1 0 0,0 1 0 16,1 0-192-16,1 0 160 0,2 0-160 0,0 0 160 16,0 1-160-16,3-1 0 0,-3 2 0 0,1 1 128 15,1-2-128-15,2 1 0 0,-2 2 0 0,1 0 0 16,1 2 0-16,0 0 0 0,2 3 0 0,1-2 0 0,0 4 0 16,1-1 0-16,3 4 128 0,0 1-128 0,2 3 128 15,0 2-128-15,3 2 192 0,1-1-64 0,2-1-128 0,0-1 160 16,-1-1-160-16,1 5 160 0,6 9-160 0,0 4 0 15,2 4 0-15,-1 4 0 0,-2-6 0 0,-1 0 0 16,-2-1 0-16,-2 4 0 0,-2-5 0 0,-2-1 0 16,-2-1 0-16,-1-3 0 0,0-2 0 0,-3-1 0 15,1-2 0-15,-2 5 0 0,1 1 0 0,-1 0 0 16,0-1 176-16,-1-1-176 0,1-2 256 0,1-3-32 16,-1 0-16-16,0-5 0 0,1-2-208 0,-2-3 144 15,1 1-144-15,0 0 128 0,-1-4-128 0,0 1 0 16,0-2 0-16,-1 0 0 0,1-1 0 0,-1-3 0 15,0 2 0-15,1-3 0 0,0-2 0 0,-1 2 0 16,2-3 0-16,-1 0 0 0,1 0 0 0,1-2 0 0,-1-1 0 0,3 3 0 16,-2-1 0-16,2 2 0 0,-1-1 0 0,0 0 0 15,1 1 0-15,1-1 0 16,1 2 128-16,1-4-128 0,0 2 0 0,2-1 0 0,2 0 0 0,1 0 0 16,3-2 0-16,3 0 0 0,3 0 0 0,2 0 0 15,3 0 0-15,2 0 0 0,-1 3 0 0,1-3 0 16,0 1 0-16,5 3 0 0,5 1 0 0,3 2 0 15,-1 2 0-15,-1-3 0 0,2 0 0 0,4 1 0 16,2 2 0-16,1-3 0 0,2 0 0 0,1-2 0 16,-4-1 0-16,6-3 0 0,6 0 0 0,8 0 128 0,5-3-128 0,3 1 192 15,6 0-192-15,-2 0 192 0,-9-2-192 0,5 2 0 16,6-1 0-16,6 2 0 0,6 4 0 0,-5 0 0 16,-19-3 0-16,10 4 0 15,10 0 176-15,4 4-48 0,-1 0-128 0,-1 3 192 0,2-1-192 0,-2 0-128 16,-4 0 128-16,0 1-208 0,1 0 208 0,-12 0 0 15,-8-1 0-15,10-3 0 0,18 4 0 0,11-3 0 16,8 0 0-16,0-1 0 0,-5-4 0 0,5 0 0 16,9-3 0-16,-20 0 0 0,-19-3 0 15,16 3 0-15,31-3 0 0,9 0 0 0,-9-1 0 0,-3-2 0 16,2 0 0-16,-2-4 0 0,-5 4 0 0,-3 0 0 16,-7 0 0-16,2-1 0 0,3 4 0 0,-3 0 0 0,-10 0 0 0,-3-1 0 15,2 3 0-15,4 1 0 0,2 0 208 0,0 0-64 16,1-2-144-16,-3 0-176 0,0 1 48 0,-2-6 0 15,4 3 128-15,-7-3 0 16,-4 4 0-16,-12-1 0 0,-8 1 0 0,-2 2 0 0,1-5 0 0,-2 4 0 16,-4 2 0-16,-5 2 0 15,-1-2 0-15,-4 1 0 0,-4 2 0 0,-3-6 0 0,-4 3 0 0,-3-1 0 0,1 1 0 16,-4 0 0-16,0 0 0 0,-3 0 0 0,-1 0 0 16,-2 0 0-16,-3 0 0 15,-6-2 0-15,-5 2 0 0,-1-4 0 0,-2 1 0 0,-1-3-128 0,0 2 128 0,-4 1 0 16,2-2 0-16,1 1 0 15,-1-2 0-15,0-1 0 0,-3 0 0 16,2 1 0-16,-2 1 128 0,-2-1 16 0,-1 2 0 0,-2 1 0 0,-1-1-16 0,0-1 0 16,1-1 0-16,-2-2 0 0,-1 2 0 0,-1 2 0 15,-1-2 0-15,0-2 0 0,-1 1-128 0,1 1 0 16,-2-1 144-16,0 1-144 0,0-1 0 0,0-1 128 16,-1 2-128-16,2-2 0 0,-1-2 0 0,2 2 0 15,-1-5 0-15,0 1 0 0,2 0 0 0,-2-2 0 16,0-2 0-16,-1-5 0 15,0 5 0-15,-1-3 0 0,0-3 0 0,-2-4 128 0,-1-9-128 0,2-2 144 0,-3-8-144 0,0-2 160 16,0 2-160-16,1-2 160 16,1 3-160-16,-1 5 160 0,0 8-160 0,1-6 0 0,0-5 0 0,1-1 0 15,-1 1 0-15,1 5 0 0,-1 8 0 0,2 1 0 16,0-2 0-16,-2 2 0 16,1-4 0-16,-1 4 0 0,2 5 0 15,-1 2 0-15,0 2-192 0,1 1 192 0,1 0 0 0,-1 2 0 16,1-2 0-16,0-3 0 0,0 3-144 0,0 0 144 15,0-1 0-15,0 1 0 0,-1 2-160 0,-1 2 160 16,1 2-128-16,0-1 128 0,0 7-144 0,-2 0 144 16,1 2-160-16,-2 2 160 0,0 2-240 0,-1-3 48 15,2 3 16-15,-2 0 0 0,-2 3-16 0,0-3-16 16,0 0 0-16,-2 2 0 0,0 0 208 0,-1 0 0 16,1 0-160-16,-1 2 160 0,0-4 0 0,0 3 0 15,0 0 0-15,0-3 0 0,1 3 0 0,0-3 0 16,-1 4 0-16,0-4 0 0,0 1 0 0,-1 1 0 0,0-2 0 15,-2 0 0-15,0 0 0 0,-2 0 0 16,2 0 0-16,-3 0 0 0,-1-2 0 0,-3 2 0 0,-2-1 0 0,-3 1 0 16,-3 0 0-16,-4 1 0 0,1 1 0 0,-4 1 128 15,-3-2-128-15,-4 4 0 0,-4-1-160 0,-3-1 160 16,-2 2 0-16,-1-1 0 0,1 2 0 0,3 0 0 16,1-2 0-16,-4 2 0 0,-1 0-160 0,2 1 160 15,1-1-192-15,2 0 192 0,3 0-160 0,-1 2 160 16,3-2-144-16,-6 0 144 0,-7 3-128 0,-10 1-18928 15</inkml:trace>
  <inkml:trace contextRef="#ctx0" brushRef="#br0" timeOffset="4">14395 14616 35935 0,'3'-5'3200'0,"1"2"-2560"0,-1 0-512 0,-2 2-128 0,1 1 416 0,1-2 64 15,2-2 16-15,2 0 0 0,3-5-336 0,0 2-160 16,1 1 160-16,-4 0-160 0,0 0 144 0,-4-1-144 15,0 4 128-15,-3 0-128 0,-1 1 0 0,-2 0-224 16,-2 0 32-16,-2 2 0 0,-2 0 192 0,-3 2 0 16,-2-2 0-16,-2 4-144 0,-2 0 144 0,-4 0 0 15,1 1 160-15,-2-2-160 0,-4 1 0 0,-2 1 0 16,0-4 0-16,-2 2 0 0,-3-1 0 0,0-1 0 16,-2 2 0-16,-2-2 0 0,-1-1 256 0,-3 0 16 0,-2 2 0 15,-2-4 0-15,-1 4-64 0,-1-2-16 0,2 0 0 0,-1 3 0 16,2 1-192-16,1-2 176 0,2 2-176 0,-4 0 160 15,-2-1-160 1,-3 2 0-16,-3-1 0 0,-1-2 0 0,1 2 0 16,0-1 0-16,2-2 0 0,1 4 0 0,1-2 0 0,1 1 160 15,-4 2-160-15,0 1 160 0,-3-1 0 0,3 0 0 0,2 0 0 0,2 0 0 16,4 0-160-16,4-2-144 0,7 2 144 0,0-4-208 16,2 0 208-16,1 1 0 0,4-3 0 0,0 0 0 0,2 0 128 15,-1-3-128-15,3 2 144 0,0-2-144 0,1 3 0 0,0-2 0 16,1 1 0-16,1-2 0 15,3-1 0-15,1 2 0 0,0-2 0 0,2 2 0 0,3-2 0 0,1-2 0 16,3 2 0-16,0 2 0 0,2-2 0 0,2-1-128 16,0 4 128-16,2-5 0 0,2 2 0 0,-1 1 0 15,2 0 0-15,0-3 0 0,0 3 0 0,1-1 144 16,2-2-144-16,-1 3 192 0,1-2-64 0,-1-2 0 16,3 4 0-16,-1-4 0 0,1 4 0 0,1-3-128 15,2-3 192-15,-1 3-64 0,3-2-128 0,1 0 192 0,3-2-192 16,0 0 192-16,-1 1-192 0,3-1 0 0,1-3 0 15,1 0 0-15,2-1 0 0,-1 0 0 0,0-1 0 0,-1 3 0 16,-1-1 0-16,-1 2 0 0,0 3 0 0,-2-2 0 31,-3 4 0-31,-2-3 0 0,-1 5 0 0,-2-2 0 0,-2 0 0 0,0 2 0 0,-2 0 128 0,-1 2-128 32,0-2 0-32,-2 2 0 0,0 2 144 0,1 0-144 15,-1 0 0-15,0 0 128 0,0 0-128 0,-1 0 0 16,2 2 0-16,-2-2 0 0,1 4 0 0,0-4 128 0,-1 2-128 0,0 0 0 15,-1 0 0-15,0 1 0 0,-2 0 0 0,1 1 0 16,-3-2 0-16,-1 2 0 0,-3 2 0 0,-2-2 0 16,-4 1 0-16,-2 2 0 0,-3 0-160 0,-5 1 160 15,-2 0-192-15,-3 2 192 0,1 1-192 0,-2 2 64 16,0 0 128-16,0 3-208 0,1-1 208 0,3-2 0 16,1 3 0-16,1-1 0 0,2 1 0 0,0 0 128 15,2-3 0-15,2-1-128 0,1 0 160 0,2-2-160 16,4-2 128-16,3 0-128 0,2-2 144 0,2-2-144 15,4 0 160-15,2-2-160 0,4 1 352 0,3-2-32 16,5 2 0-16,4-1 0 0,3 2 64 0,3-2 16 16,5 2 0-16,0 0 0 0,2 2-272 0,2-2-128 0,-1 4 0 0,3-2 128 15,6 2-128-15,1 0 0 0,1 1 0 0,1 1 0 16,2 0 0-16,-2 0-176 0,-1 5 176 0,-2-3-192 16,-5 4 192-16,-2-4 0 0,-3 4-144 0,-4-2 144 15,-2 1-304-15,-2 5 16 0,-2 1 0 0,-4 2-19216 16</inkml:trace>
  <inkml:trace contextRef="#ctx0" brushRef="#br0" timeOffset="5">4239 11781 27647 0,'-9'-15'2448'16,"1"5"-1952"-16,1 3-496 0,4 4 0 0,-1 1 624 0,-3-2 16 15,-6-8 16-15,-8-4 0 16,-8-9-656-16,-6 1-256 0,-3 3 16 0,-3 5 0 16,1 4-304-16,1 0-64 0,-5 2-16 0,-1 0 0 15,-5 0-176-15,2 1-32 0,2 1-16 0,2 3 0 0,0 0 448 0,2 1 80 16,0 2 32-16,1 2 0 0,7 2 1120 0,-3 0 208 0,-3 2 48 16,-1 0 16-16,7 2 176 0,-3 0 48 15,-4 0 0-15,-2 3 0 0,2 1-448 0,1 0-96 16,-2 2-16-16,3 1 0 0,1 3-512 0,1-3-96 15,0 3-32-15,1 2 0 0,2-2-128 0,0 0 0 0,3 0 0 0,2-4 128 16,0 1 32-16,3-1 0 0,0 4 0 0,0 0 0 16,0-2-160-16,2 1 0 0,0-2 144 0,-2 3-144 15,2 2 0-15,-2 1 0 0,5-3 0 0,-2 3 0 16,2 1 0-16,3 1 0 0,2-5 0 0,1 4 0 16,1 2 0-16,2 1 0 0,1 0 128 0,2-4-128 15,3 6 288-15,2-3-16 0,3 1 0 0,2 1 0 0,2 2-64 16,3-1-16-16,1 1 0 0,2 0 0 0,1 1 16 0,2 8 0 15,4 9 0-15,3 7 0 0,1 7-208 0,-2 4 128 16,-2-1-128-16,0 4 0 0,2 6 0 0,-4 4 0 16,0 4 0-1,0-3 0-15,-2-6 0 0,-2-4 0 0,1-3 0 0,-2-9 0 0,1-3 0 0,-3-4 0 16,2-3 0-16,-3 1 0 16,1-2 0-16,1-1 256 0,-2-5-64 0,-1-5 0 15,-1-3 208-15,0 2 48 0,4 7 0 0,-2 3 0 0,1-1-128 0,-2 0-32 16,2 0 0-16,-2 4 0 0,-1 2-144 0,1 4-16 15,-1 4-128-15,-1 5 192 0,-1 5-192 0,-1-1 0 16,1 3 0-16,-2-17 0 0,1-9 0 0,-1 5 0 0,-1 14 0 0,-1 6 0 16,0-4 0-16,-1-6 0 15,0-7 0-15,-1-8 0 0,-1-5 0 0,0-1 0 16,0-2 0-16,-1-6 0 0,1-4 128 0,0-1-128 0,1-5 176 0,-1 3-176 16,2-2 272-16,-2 1-48 0,0-1-16 0,0 1 0 15,0-2-80-15,0-1 0 16,1 1-128-16,-1-2 192 0,3-2-192 0,-2 3 0 15,2-2 0-15,0 0 0 0,2 2 0 0,-1 5 128 0,1-2-128 0,1 5 0 0,1 1 0 16,-1-1 0-16,0 3 128 0,0-4-128 0,2 3 0 0,-1-3 0 31,0-4 0-31,-1-2 0 0,1-3 0 0,1-2 128 16,-2 0-128-16,1-5 0 0,0 2 240 0,0-2 0 0,-1-4 0 0,1 2 0 0,-1-2-32 0,1 0 0 31,1 0 0-31,-1-2 0 0,3 0-16 0,0 0 0 0,3-2 0 16,1 0 0-16,1 2 32 0,4-2 0 15,5 2 0-15,3 0 0 0,6 2-64 0,2 0-16 16,-2 3 0-16,6-2 0 0,4 7-144 0,2-1 0 16,-1 2 144-16,0 0-144 0,-1 2 0 0,-1-4 0 0,-4-2 0 15,-1-1 0-15,-1-5 0 0,-2 2 0 0,-2-6 0 0,-2-1 0 32,-3-2-448-32,-5-4 0 0</inkml:trace>
  <inkml:trace contextRef="#ctx0" brushRef="#br0" timeOffset="6">987 13570 34095 0,'-1'-6'3024'0,"-1"2"-2416"0,2 2-480 0,0 2-128 15,0 0-736-15,0 0-160 0,0-3-48 0,-2 0 0 16,-1-1-16-16,-2-1 0 0,-1 1 0 0,-1 3 0 16,-2-1 624-16,-1 2 112 0,-2 0 32 0,0 2 0 15,2-2 576-15,-2 4 112 0,-2-2 16 0,-6 6 16 16,-2 0 176-16,-4 2 16 0,-2 3 16 0,0 3 0 16,-4 2-736-16,0 2-256 0,-3-1 0 0,3 3 0 0,2-4-16 0,6-2 0 15,4-2 0-15,0 1 0 0,0 1 416 0,3-2 96 16,2-2 16-16,3-1 0 0,3 0 256 0,2 0 48 15,3 0 16-15,1 1 0 0,5-3-576 0,-1 1 0 16,3-1-192-16,1 1 48 16,1-3-1216-16,1 2-240 0,3 0-64 0,2 1 0 15,4-1 704-15,2 1 128 0,0 0 16 0,3 1 16 0,0-1 480 0,2 0 80 0,-1-1 32 0,1 2 0 16,1 4 208-16,-2 1 0 0,0-1 0 0,2 4 0 16,1 6-384-16,-2-1 32 0,1 0 0 0,-3 1 0 15,-2 0 128-15,-1-2 32 16,-5-2 0-16,-2-2 0 0,-2 1 416 0,-1 0 96 15,-4-3 0-15,-1 0 16 0,-2 2 304 0,-2-1 64 16,1 1 16-16,-4-3 0 0,1 2-496 0,-2-4-96 16,1-2-128-16,-2-2 176 0,-3 3 256 0,-1-1 48 15,1-5 16-15,0 2 0 0,-3 0 368 0,0-4 80 0,-2 3 16 0,0-1 0 16,-1-1-304-16,0 0-48 0,0 0-16 0,-2 0 0 16,-2-2-400-16,-2 0-64 0,0-2-128 0,-1 1 176 15,0-3-1200-15,1 0-224 0,6 0-48 16</inkml:trace>
  <inkml:trace contextRef="#ctx0" brushRef="#br0" timeOffset="7">1218 13444 17503 0,'0'-9'1552'0,"1"3"-1232"0,0 3-320 0,-1 1 0 0,2 0 512 0,-2-1 64 32,1 0 0-32,1-6 0 0,0-1-384 0,-1 3-64 0,0-4 0 0,0 3-128 0,-2 4 880 0,0 4 64 15,-2 0 16-15,0 4 0 0,-2 0-208 0,0 2-48 16,0 0 0-16,0 4 0 15,-1 2 320-15,1 3 64 0,0 1 16 0,0 3 0 16,1 1 432-16,2 4 64 0,-1 2 32 0,3 3 0 16,0 3-656-16,0 5-128 0,3-1-16 0,-2 1-16 15,3 1-576-15,-3-7-112 0,0-7-128 0,-1 6 176 16,0 12-176-16,-2 8 0 0,-2 7 0 0,0 2 0 0,-1-2 0 0,0-2 0 0,-1-5 0 0,0-3 0 16,1-2 0-16,0-3 0 15,3 4 0-15,0-4 0 16,2-1 0-16,2-4 0 0,0-5 0 0,2-4 0 15,1-5-672-15,1-7-16 0,0-3 0 16</inkml:trace>
  <inkml:trace contextRef="#ctx0" brushRef="#br0" timeOffset="8">1525 14121 25791 0,'-3'0'2304'0,"1"-4"-1856"0,-1 4-448 0,3 0 0 16,0 0 512-16,-1 0 0 0,0-3 0 0,-3 3 0 15,-1 0-1216-15,-2 0-256 16,-1 3-32-16,-2 1-16 0,0 4 688 0,-1 2 128 0,0 2 16 0,-2 5 16 16,-1 2-400-16,0 2-80 0,3-5 0 0,0 2-16 0,-2 5 944 15,0-1 192-15,0 1 32 0,1-1 16 0,4-3 608 0,2 3 112 16,-1 0 32-16,4 0 0 0,3 1-448 0,1-7-96 16,1-6-16-16,3 2 0 15,3-3-208-15,0-2-32 0,0-1-16 0,2-3 0 0,2 0-464 0,5-5 0 16,2 1-208-16,1-6 64 15,1-1-240-15,-1-2-32 0,-1-4-16 0,-1-1 0 16,-1 2-560-16,-3-2-112 16,0 1-32-16,-1-4 0 0,-1-1 256 0,-2 3 48 0,0-2 16 0,-3-1 0 15,1 3 1376-15,-3 0 272 0,-2 1 48 0,0 2 16 0,-2-4 512 0,-2 1 128 16,-2 0 0-16,0-1 16 0,-2 3-96 0,-1-4-32 16,-3-1 0-16,0 0 0 0,-1-1-688 0,1-1-144 0,-1 2-16 0,2 2-16 15,2 4-384-15,0 1-176 0,1 0 160 16,0 2-160-16,0-3-160 0,1 5-128 0,1 0-32 0,0 2 0 31,1 3-352-31,0 0-80 0,0 3-16 0,1 0 0 16,-2 3-1280-16,2 0-272 0</inkml:trace>
  <inkml:trace contextRef="#ctx0" brushRef="#br0" timeOffset="9">1674 14007 21183 0,'-2'0'1888'0,"-1"0"-1504"0,2 0-384 0,0-3 0 0,1 3 2000 0,0 0 336 0,0 0 64 0,1-1 16 0,-1 1-1808 15,1 0-352-15,2 0-80 0,-3 0-16 0,0 0-160 0,0 0 0 0,0 0 0 0,23 16 0 31,-17-8-448-31,1 3 0 0,0 2-16 0,1 2 0 0,-1 5 656 0,2 0 144 0,-1 3 32 0,1 3 0 0,0 4 544 0,-1-2 112 32,0-3 32-32,-2 0 0 0,0-1-288 0,-1-1-48 15,0-1-16-15,0-2 0 0,-1 2-432 0,0-1-80 0,3-4-32 0,-2 1 0 0,0-5-160 0,0-4 192 16,-1-2-192-16,0-2 192 0,1-1 208 0,-1-6 48 16,1 0 16-1,0-4 0-15,0 0-128 0,-2-3-16 16,1-1-16-16,0-2 0 0,0-2-304 0,-1-4 0 0,0 2 0 0,-2-3 0 15,0 1 0-15,-1-2 0 0,1 1 0 0,1 3 0 0,0 0-176 0,1 4 176 0,0 3-192 16,0 3 192 0,0 5-368-16,0-2 48 0,1 6 0 0,-1 0 0 15,2 4 320-15,-1-1-176 0,2 1 176 0,-1 3-128 32,0-1-448-32,1-1-64 0,-1 4-32 0,0-1 0 0,0-4 432 0,0 2 96 0,0 1 16 0,-1-2 0 15,1 2 128-15,-2 0 0 0,2-1 0 0,2 1 128 16,-1 0 0-16,1-2 0 0,1 2 0 0,0-4 0 15,2 0 160-15,1 1 32 0,-1-1 16 0,0-2 0 16,1-3-128-16,-2-1-16 0,-1 0-16 0,1 0 0 16,1 0-176-16,0 0 0 0,-1 2 0 0,-1-2 0 0,0 3 160 15,-1-3 96-15,-1 0 32 0,0 0 0 0,1 0 176 0,-1-3 48 16,-1 1 0-16,0-3 0 0,0 0-128 0,-2-3-32 16,1 2 0-16,1-6 0 0,1 0 160 0,0-8 16 15,2-1 16-15,0-3 0 0,0 1-144 0,-2-3-16 16,0 0-16-16,-1-3 0 0,0-2-368 0,-2-1 0 15,-2-2 0-15,0-5 0 16,0-1-704-16,0 5-64 0,-1 6-16 0,2 1-18384 0</inkml:trace>
  <inkml:trace contextRef="#ctx0" brushRef="#br0" timeOffset="10">5061 15211 3679 0,'24'-4'320'0,"-8"2"-320"0,0 0 0 0,-5 0 0 0,-2 2 3264 0,-3 0 592 15,2-2 112-15,7-1 32 0,9 2-1840 0,7-3-368 16,5 2-80-16,2-1-16 0,-1 2-176 0,-2-1-48 15,-1 2 0-15,-2 0 0 0,2-3-32 0,-1 3-16 16,-1 3 0-16,2-3 0 0,0 0-960 0,2 0-192 0,1 0-32 16,4 0-16-1,7 0-608-15,3 0-128 0,-3-3-32 0,5 2 0 16,3 1-1088-16,0-2-224 0,-3-1-32 0,-2 2-16 16,-1 1 288-16,0-5 48 0,0 4 16 0,1 1 0 0,1-4 2080 0,-2 4 432 0,-3-5 64 0,-4 1 32 15,-6 2 1168-15,-4 1 224 0,-3-2 48 0,-4 1 16 16,-1 2-1424-16,-3-2-304 0,0 2-48 0,-1 0-16 15,-3-2-720-15,-4 2-336 0,-1-1 16 0,-3 1 16 32,-3-2-768-32,-3 2-144 0,-4 0-48 0,-4 0 0 0,-1 0 400 0,-5-1 80 0,-6 1 16 15,-5 0 0-15,-5-2 1344 0,-4 1 288 0,-4-2 48 0,-3-1 16 0,-2 2 128 0,0-1 32 16,-1 2 0-16,-8 1 0 0,-11-2-496 0,-11-1-80 16,-4 2-32-16,-2-1 0 0,0 2-208 0,-3 0-32 15,-8 2-16-15,0-1 0 0,-1 2-96 0,0-1-128 16,4 2 176-16,-5-2-176 0,1 2 208 0,-3 0-64 15,-2-1-16-15,4 2 0 0,8 2-128 0,0-4 0 16,-3 4-160-16,-2-5-16960 16</inkml:trace>
  <inkml:trace contextRef="#ctx0" brushRef="#br0" timeOffset="11">500 15770 29487 0,'0'-2'2624'0,"1"-2"-2112"0,1-1-512 0,1 4 0 15,-1 1-2048-15,1 0-512 0,0-4-96 0,2 2-32 16,4-5 464-16,0 1 96 0,-1 3 16 0,-1 0 0 15,-3 3 1296-15,-1 3 272 0,-1-3 48 0,-2 3 16 0,0 0 2912 0,-1 3 592 0,0-2 112 0,-2 2 32 16,2 0 304-16,0 0 64 0,1 2 16 0,1 0 0 16,2 2-1872-16,-1 0-368 15,1 2-80-15,0 1-16 0,2 3-896 0,-1 0-176 0,0 2-144 0,-1 2 192 16,1 1-192-16,0 4 0 0,-2 3 0 0,0 1 0 16,-4 3-144-16,2 3 144 0,-1 5 0 0,-1 9 0 15,-1 4-144-15,-1-1 144 0,2-3 0 0,-3-2-144 0,0-1 144 16,0-6 0-16,1-5-144 0,-1-2 144 0,1-3 0 0,0-5 0 15,0 0 192-15,0-5-64 0,1-7-128 0,-2 0 0 16,0-2 0-16,-1-4 0 16,-1-3-2192-16,1-2-320 0</inkml:trace>
  <inkml:trace contextRef="#ctx0" brushRef="#br0" timeOffset="12">542 15825 35935 0,'-12'-4'1600'0,"5"-1"320"0,1 4-1536 0,2-2-384 0,4 2 0 0,1 0 0 0,1-1-848 0,0 0-240 0,1-2-64 0,2-2 0 16,1 0 176-16,1 0 16 0,2 0 16 0,-1 2 0 0,0-2 496 0,1 3 80 15,-3 2 32-15,-1-2 0 0,1 3 640 0,-2 3 128 16,-1 1 16-16,0-2 16 16,-1 4 1264-16,1-4 240 0,0 0 48 0,2 1 16 15,2-3-864-15,-1 0-160 0,2 0-48 0,2-5 0 16,3-2-448-16,0 0-112 0,2-3-16 0,1-1 0 0,3 1-384 0,0-4 0 31,4 2-144-31,0 0 144 0,-1-1-1200 0,4 0-128 0,3-2-16 0</inkml:trace>
  <inkml:trace contextRef="#ctx0" brushRef="#br0" timeOffset="13">681 16223 30399 0,'-5'2'1344'0,"0"-2"288"0,2 0-1312 0,2 0-320 16,-1 0 0-16,2 0 0 15,0 1-1600-15,0-1-384 0,-1 0-64 0,0-1-32 16,1 1 464-16,0 0 80 0,0 0 32 0,0 0 0 0,10-21 2928 0,-5 15 592 16,0 2 112-16,1-2 32 0,1 2-256 0,-1-2-48 15,3 3-16-15,-2 0 0 0,1-1-32 0,2 2 0 16,1-1 0-16,1 2 0 0,3-4-1312 0,0 4-272 16,-3 1-48-16,1-3-16 0,-1 1-368 0,2 1-80 0,-1-2-16 0,1 2 0 31,-1-1-336-31,1-2-80 0,-3 1-16 0</inkml:trace>
  <inkml:trace contextRef="#ctx0" brushRef="#br0" timeOffset="14">1099 15632 43311 0,'-6'-4'3840'0,"1"-1"-3072"0,0 4-608 0,3-2-160 16,2 1-448-16,1 1-128 0,0-2-32 0,0 2 0 15,1-4-752-15,0 1-160 0,1 0-16 0,0 2-16 0,0-2-1136 0,1 6-240 16,-2 2-32-16,-1 3-16 0,0 6 16 0,-2 3 0 16,-1 5 0-16,-2 5 0 0,0 5 3664 0,-1 1 752 0,2-7 144 0,-1 10 16 15,-1 7 816-15,0 6 144 0,1 5 48 0,1 4 0 16,1 2-1408-16,1-4-256 0,1-6-64 0,0-4-16 15,4-1-480-15,-3-5-80 0,2-5-32 0,-2-3 0 0,1 1-288 16,1-3 0-16,1-3 0 0,-3 1 0 31,1-1-1616-31,1-4-336 0,-1 0-64 0</inkml:trace>
  <inkml:trace contextRef="#ctx0" brushRef="#br0" timeOffset="15">1183 15623 38703 0,'-2'-1'3440'0,"1"1"-2752"0,1 0-560 0,0 0-128 32,1 0-464-32,-1 0-128 0,0 0-32 0,-1 0 0 15,-1-3-1088-15,0 3-208 0,-1 0-64 0,3 0 0 0,0 0 1392 0,0 0 272 0,0 0 48 0,0 0 16 16,0 0-32-16,-11 16 0 0,13-6 0 0,-1 3 0 15,0 3 704-15,3 1 144 0,-1 0 16 0,4 4 16 16,0 4 256-16,2 1 48 0,-1-1 16 0,4 3 0 16,-1 4-720-16,1 4-192 0,2 4 0 0,-1-1 0 15,-2-5 0-15,0 2 0 0,2 3 0 0,0 1 0 16,2 1 0-16,-4-1 0 0,-1-5 0 0,-1 0 0 0,-2 2 0 0,-2 1-144 16,0 3 144-16,-1 1 0 15,-3-5-992-15,2-5-96 0,-3-1 0 0,1-2-16 16,-1-10 304-16,1-3 64 0,-1 3 16 0,0-9-7296 15,0-6-1456-15</inkml:trace>
  <inkml:trace contextRef="#ctx0" brushRef="#br0" timeOffset="16">1060 16239 40543 0,'-2'-4'3600'0,"1"-2"-2880"0,1 0-576 0,1 0-144 0,3-1 192 0,1 4 16 0,1-2 0 0,3-5 0 32,7-6-1600-32,6-4-320 0,8-5-64 0,1-1-16 15,-3 4 128-15,1 3 0 0,-2 1 16 0,-4 2 0 0,0 3-2000 0,-7 7-384 0,-3 0-96 0,-3 5-16 16,-2 1 2416-16,-2 4 464 0</inkml:trace>
  <inkml:trace contextRef="#ctx0" brushRef="#br0" timeOffset="17">1836 15583 21183 0,'-1'-8'944'0,"0"2"192"0,0-1-912 0,-1 4-224 0,1 3 0 0,1 0 0 15,0 0-1216-15,-1 0-272 0,-2-3-64 0,0 2-16 16,-2 5 608-16,-3-4 128 0,-2 6 32 0,1-2 0 0,-3 4 2192 0,1-2 432 15,-1 2 96-15,-3 2 0 0,0 1 944 0,-1 0 176 16,0 1 32-16,0 1 16 0,1-1-960 0,0-2-192 16,2 2-32-16,2 1-16 0,-2-1-1392 0,3 0-288 15,3-2-48-15,-3 3-16 0,0-1-384 0,0 4-80 16,2 0 0-16,0 0-16 16,3-2-368-16,2 1-64 0,1-3 0 0,4-2-16 0,-2-1 576 0,2 1 208 15,2 2-144-15,-1-2 144 0,0-4 128 0,-1 1 96 16,3 2 32-16,1 3 0 0,1-2-32 0,0 0 0 15,0 0 0-15,1-1 0 0,1-1-224 0,-1 0 176 0,1 0-176 16,1-1 160-16,0 0-160 0,0-1 0 0,-3-3 0 16,2 0 0-16,2 0 192 0,0-2 48 0,1 2 16 0,2-6 0 15,1 2 128-15,1-2 16 0,-3 3 16 0,2-2 0 16,4 2-416-16,1-1 0 0,-4 2 0 0,3 1 0 16,1 2-224-16,1 1 32 0,-2 1 0 0,-1-2 0 15,0 3-128-15,-2 2 0 0,-1 1-16 0,-3 0 0 16,-2 1-208-1,-3-1-32-15,-1 0-16 0,-1 2 0 0,-1-2 224 0,-1 2 48 0,-1 1 16 0,-2 3 0 16,0-4 736-16,-1 2 144 0,-2 2 16 0,0-1 16 16,-2 1 96-16,-3 0 0 0,2-1 16 0,-1 1 0 0,-1-4-336 0,1 2-64 15,-2-2 0-15,0 1-16 0,0-1-176 0,-1-2-128 16,-3 2 192-16,2-2-192 16,3-1 416-16,-2-2-32 0,-1 2 0 0,-2-3 0 0,0 1-96 0,-2 2-32 15,-1-2 0-15,-2 2 0 0,2 0 0 0,-1-2 0 16,0-1 0-16,-1 1 0 0,2-4-256 0,0 2 0 15,1-1 0-15,3-4 0 0,1 0-256 0,2 0-96 16,2 0-32-16,2-4 0 16,1 4-1040-16,2-5-224 0,-1 2-32 0,2-4-14832 0</inkml:trace>
  <inkml:trace contextRef="#ctx0" brushRef="#br0" timeOffset="18">2435 15776 14735 0,'0'4'1312'0,"-3"-1"-1056"0,0-2-256 0,-1 1 0 0,3 2 6048 0,-1-4 1152 16,2 2 224-16,-1 0 64 0,-1 3-6016 0,-2-2-1216 0,2 5-256 15,0 0 0 1,2-1-448-16,2 2-80 0,1 1-32 0,2 3 0 15,1 3-576-15,3 6-112 0,1 5-32 0,0 4 0 0,0 5 896 0,0 1 192 0,-1 1 16 0,0 4 16 16,-1 3 672-16,-2-2 144 0,0-2 32 0,-2-3 0 16,1-5-400-16,-3-2-80 0,1-3-16 0,-1-6 0 15,-1-3-192-15,0-1 128 16,1-2-128-16,-4-2 0 0,2-2-496 16,0-5-192-16</inkml:trace>
  <inkml:trace contextRef="#ctx0" brushRef="#br0" timeOffset="19">2060 15786 45151 0,'-11'-3'2000'0,"4"-4"416"0,0 2-1936 0,4 2-480 0,3-1 0 0,2-1 0 32,1 0-192-32,2-4-144 0,2-7-32 0,4-6 0 31,8-3-144-31,3-3-16 0,3 3-16 0,2 3 0 0,4 2 544 0,3 2 0 0,6 2 0 0,1 3 0 16,-2 3 0-16,0 4 0 0,-1 6-160 0,-1 0 160 15,0 3-160-15,-6 0 160 0,-4 3-192 0,2 1 192 16,2-1-768-16,1 1-64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12:49:16.6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16389 10390 5519 0,'4'-3'496'0,"0"-3"-496"0,2 2 0 0,-1-2 0 16,1 2 4080-16,-1 2 720 0,2-2 128 0,4-2 48 16,8-4-3488-16,8-5-688 15,9-3-144-15,4-2-16 0,-2-2-512 0,0 1-128 0,-2 1 0 0,-1-1 0 0,-3 4 0 0,-2-2 0 16,-3 3 0-16,-4 4 0 31,-3-3-448-31,-5 5-128 0,-4 2 0 0,-2 4-16 0,-6 0 1168 0,0 1 224 0,-4 3 48 0,-2 0 16 0,-3 3 736 0,-1-1 160 16,-6 2 32-16,-2 2 0 0,-3 3-848 0,-2 1-176 15,-3 0-16-15,-2 2-16 16,-1 0-512-16,-3 2-96 0,-4 1-128 0,-3-4 176 0,-3 0-176 0,-5-4 0 16,-1 2 0-16,-5-5 0 0,-3 0 128 0,0-2 0 15,0-2 0-15,-1 0 0 16,4-2 192-16,-1 0 48 0,-1-1 0 0,-2 0 0 0,-2-1 0 0,-5-2 0 0,-2 1 0 0,2-2 0 31,4 1-48-31,2-3-16 0,2 3 0 0,2-2 0 0,2 2-96 0,-5-4-16 0,-3 2 0 0,-3-1 0 16,3 2-64-16,3-3-128 0,3 4 176 0,3-1-176 15,2 4 144-15,3 0-144 0,-1 3 0 0,-3 3 144 16,-4 0-144-16,0 0 192 0,4 2-192 0,4 1 192 16,5 3-192-16,5-3 0 0,7 0 0 0,3 0 128 15,4-2-128-15,3 2 0 0,3-2 144 16,2 1-144-16,2 0 0 0,3 0 128 0,1-2-128 0,1 0 0 0,2 1 0 16,0-2 128-1,1 2-128-15,1-2 0 0,0 2 144 0,0 0-144 0,1 2 192 0,-1 0-192 0,2 0 160 0,-1 2-160 16,0 0 128-16,-1 2-128 0,1 2 128 0,-2 1-128 31,1 3 0-31,-2 2 128 0,-1 1-128 0,-1 5 0 16,-1 4 0-16,1 3 0 0,-3 3 0 0,1 1 0 15,-1 10 0-15,-2-3 0 0,0 1 0 0,2-6 0 16,0 1 128-16,-1-5-128 0,2-3 128 0,1 0 0 16,-1 1 0-16,2 1 0 0,0 3 0 0,1-1 0 0,2 7 0 15,-1-2 0-15,2-2 0 0,2 1-128 0,-1-3 192 0,1 1-64 16,1-3-128-16,-1-1 192 0,-1-4-192 0,-1 1 192 15,0-4-192-15,-2 1 0 0,-1-2 0 0,-1 5 0 16,-4 0 0-16,-2 5 0 0,-1 4 0 0,-3 1 0 16,-2-2 0-16,0-1 0 0,-1 1 0 0,0-3 0 15,-2-5 0-15,2-3 0 0,2-2 128 0,3-6-128 16,2-3 240-16,4-3 16 0,1-5 0 0,2 2 0 16,2-3 144-16,2 0 48 0,0-2 0 0,2 0 0 15,1-2-160-15,1 1-32 0,1-2 0 0,0 1 0 0,4-2-64 0,1-2 0 16,0 2-16-16,5-1 0 0,4-2-16 0,3 1 0 15,5 1 0-15,4-2 0 0,0 3-160 0,4 0 0 16,2 0 0-16,0 3 0 0,2-2 0 0,0 1 0 16,-1 2 0-16,3 1 0 0,5-1 0 0,4-1 0 15,1 3 0-15,5 3 0 0,2 1 0 0,-2 0 0 16,-5 2 0-16,-4-4 0 0,0 0 0 0,1 1 0 16,0-2 0-16,0 2 0 0,3-3 0 0,-7 0 0 15,-6 1 0-15,2 0 0 0,4 2 0 0,-2 1 0 0,-2 0 0 16,-4-2 0-16,-1 0 0 0,0 0 0 0,2-2 0 0,3 2 0 15,2-2 0-15,3 3 0 0,1-3 0 0,-3-2 0 16,-4 2 0-16,-2-3 0 16,-2 2 0-16,-2-1 0 0,-4-3 0 0,-1 2 0 0,-2-1 0 0,2-2 0 15,-2 0 0-15,-4 0 0 0,-1 0 0 0,-1 0 0 16,-1-2 128-16,-2 2-128 16,-4 0 192-16,0 0-64 0,-3 0-128 0,-1 0 0 0,-1 0 0 0,-4 0 0 15,-2 0 176-15,0 2-48 0,-1-2-128 0,-2 0 192 16,0 2 16-16,0-2 0 0,-1 2 0 0,0-2 0 0,-2 2-64 15,2-2-16-15,0 2 0 0,1-2 0 0,0 0-128 0,0 0 0 16,0 0 0-16,0 0 0 16,0 0 0-16,0 0 0 0,0 0 0 0,0 0 0 0,0 0 0 0,0 0 0 15,0 0 0-15,21 2 0 0,-16-2 0 0,1-4 0 16,-2 4 176-16,1-2-176 0,-2 2 0 0,1-4 0 16,0 4 0-16,-2-2 0 0,0-2 128 0,0 2-128 15,-1 0 0-15,0 0 144 0,1-2 112 0,-1 2 0 16,-1-4 16-16,1 2 0 0,-1-1-16 0,0 0 0 0,0-1 0 15,0 0 0-15,0-3-64 0,0-1-32 16,0 0 0-16,0-2 0 0,0-1 48 0,0 1 16 0,1-2 0 0,-1 0 0 16,2-2 64-16,1-7 16 0,0-3 0 0,-2 2 0 15,2-5-32-15,-1 1 0 0,0-1 0 16,0-3 0-16,-1 1 112 0,-1-7 0 0,-1-7 16 0,-1-5 0 16,1-1-288-16,0-1-112 15,-1 1 0-15,-1 3 0 0,1 1 0 0,-1 3 0 0,2 5 0 16,-2 1 0-16,2-2 0 0,-1-8 0 15,0-9 0-15,-1-6 0 0,0-1 0 0,-3 1 0 0,1 6 0 0,-1 10 0 16,0 6 0-16,0-7 0 16,-2-9 0-16,0-6 0 0,-4-3 0 0,0 3 0 0,-3 5 0 0,0 3 0 15,1 4-336-15,0 3-64 0,0-6-16 0,1 4 0 16,3 5-992-16,0 4-208 16,1 7-48-16,1 5-22208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12:49:30.528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7293 2809 28559 0,'0'0'2544'16,"-1"-2"-2032"-16,1 4-512 0,0-2 0 0,0 0 256 0,0 3-32 16,-1-3-16-16,-1 1 0 15,0 2-576-15,0 0-112 0,-1 0-32 0,-1 0 0 16,1 1-448-16,-1-1-80 0,0 0-32 0,-1 0 0 15,2-1-64-15,-4 0-16 0,2 0 0 0,-2 2 0 0,0-2 816 0,-3 2 144 0,0 0 48 0,-3 2 0 16,0 0 1200-16,-3 3 240 0,0 1 48 0,0-3 16 16,-2 4 352-16,0 1 64 0,0 0 16 0,-1 2 0 15,-2 5-464-15,-2 1-96 0,1 2-16 0,-1 3 0 16,0-1-576-16,1 5-112 0,4-1-16 0,-2 1-16 16,4 0-224-16,-2 5-32 0,4-2-16 0,-1 0 0 15,2-1-32-15,3 1-16 0,2-1 0 0,-1-1 0 0,0 1 208 16,2 1 64-16,-2 3 0 0,2-1 0 0,0-3-64 15,0 1 0-15,2-3 0 0,2 2 0 0,1-3-128 0,2 2-16 16,4-3-16-16,2 1 0 0,2 1-96 0,2-1 0 16,1 1-128-16,0-1 192 0,0-2-48 0,1 2-16 15,3 3 0-15,3 3 0 0,-1-1 0 0,1 2 0 16,3-3 0-16,3-1 0 0,-1-8-128 0,5 2 0 16,1-3 0-16,2-1 0 0,3-1 0 0,-1-4 0 15,-1 3 0-15,0-7 0 16,0-4-576-16,1-3-80 0</inkml:trace>
  <inkml:trace contextRef="#ctx0" brushRef="#br0" timeOffset="1">7674 3163 30399 0,'0'-2'2704'0,"1"-2"-2160"32,1 1-544-32,-1 3 0 0,0 0 448 0,0-3-32 15,2 0 0-15,-1-1 0 0,2-2-416 0,1 0 0 16,0-4 0-16,-2 4 0 0,1-4 0 0,0 4 0 15,0 0 0-15,-1 2 0 0,0 2-272 0,-1-2 16 16,1 5 0-16,-1 2 0 0,1 3 256 0,-2 0-128 0,1 6 128 16,0 4 0-16,-1 3 608 0,-1 1 224 0,1 4 64 0,-2 2 0 15,1 3-176-15,0-1-16 0,-1 3-16 16,-1 4 0-16,2-2-192 0,0 4-48 0,2 8 0 0,-2 4 0 16,2-3-144-16,-1 1-48 0,2 0 0 0,-2-2 0 15,0-2-32-15,1-5-16 0,0-2 0 0,0-5 0 16,1-5-208-16,-1-4 0 0,0-3 0 0,-1-1 0 15,-1-2-128-15,0-1-80 0,-1-5-16 0,-1-4 0 16,1 0-992 0,-1-4-208-16,-1 0-48 0,1-4-14304 0</inkml:trace>
  <inkml:trace contextRef="#ctx0" brushRef="#br0" timeOffset="2">8150 3101 10127 0,'3'-3'896'0,"-2"-4"-704"0,0 4-192 0,0 0 0 15,1 2 2704-15,-1 1 512 0,0 0 112 0,1-3 0 0,1 1-1696 0,1 1-352 16,-2-2-64-16,1 3 0 16,-2 3 192-16,-2 0 32 0,-2 1 16 0,-1 2 0 15,-1 3-288-15,-2-3-48 0,-2 4-16 0,0 2 0 0,-3-2-624 0,1 3-128 16,-2-1-32-16,-1 0 0 15,-1 2-320-15,0 1-128 0,-1 1 0 0,0-2 0 16,1 0-688-16,1-1-128 0,0 0-16 0,2 0-16 0,-1-1 544 16,2-2 112-16,1 2 32 0,-1-2 0 0,0 3 288 0,0-1 128 15,-2 0-128-15,-1-1 192 16,-1 4 192-16,-1 1 48 0,-2-1 0 0,1 1 0 0,2-2-192 0,0-2-48 0,3 3 0 16,0-5 0-16,2 0 128 0,2-1 0 0,2-2 16 15,1-1 0-15,3-2 32 0,0 1 0 0,4-4 0 0,1 4 0 16,1-1-368-1,1-1-240-15,1 0 48 0,2 3 0 0,-1 0 192 0,4 0-192 0,2 4 192 0,0 0-192 16,1 0 384-16,-1 2 96 16,2 5 16-16,0-3 0 0,0 2-160 0,-1 1-16 15,2-1-128-15,-2 0 192 0,3 0-192 0,-1 0 0 0,1-1 0 0,1-2 0 16,1 2 0-16,1-3 0 16,1 1 128-16,-3-3-128 0,2 0 448 0,-3 0-16 15,1 1 0-15,-3 0 0 0,-1 0-176 0,-1-1-48 0,-2 2 0 0,-2 1 0 16,-2-4-208-16,-2 4 0 0,-3-3-192 0,0 0 192 31,-1-2-960-31,-2-2-64 0,-2-1-32 0,-1 0-15504 0</inkml:trace>
  <inkml:trace contextRef="#ctx0" brushRef="#br0" timeOffset="3">8439 3065 43311 0,'-9'2'1920'0,"1"-1"384"0,3 3-1840 0,3-1-464 0,3 0 0 0,1 0 0 15,3 0-416-15,0 4-176 0,4 6-48 0,2 2 0 0,5 8 288 0,4 8 48 16,-1 4 16-16,-1 3 0 0,1 3 288 0,-5 0 0 16,0-3 0-16,-3 3 0 0,-1-3 0 0,-2-1 144 15,-2 3-144-15,-3-1 192 0,0 0-192 0,-3-5 0 16,-3 1 0-16,-2-3 0 16,1-4-352-16,-4 1-96 0,1-1-32 0,0-5 0 15,1-1-1344-15,1-7-272 0,3-4-48 0,1-3-12880 0</inkml:trace>
  <inkml:trace contextRef="#ctx0" brushRef="#br0" timeOffset="4">8379 2980 23039 0,'-4'-4'2048'0,"0"4"-1648"0,3-2-400 0,1 2 0 15,1 0 2176-15,1-3 336 0,-1 2 80 0,-1-4 16 0,0-1-1200 0,1-1-224 16,3 0-48-16,0-2-16 0,2 0-432 0,0 1-96 16,1 2-16-16,3 0 0 0,-1 1-16 15,2 4-16-15,0 1 0 0,3 0 0 0,1 6-416 0,-2 0-128 16,2 4 0-16,2 3 0 0,-1 0 0 0,3 3 0 15,0 0 0-15,0 2 0 0,2-2 0 0,2 0 0 16,-5-4 0-16,1-2 0 0,-1 2 0 0,2-2 0 16,1-1 0-16,-2 1 0 0,-3 0 0 0,-3 0 0 0,2-2 0 15,-3 2 0-15,-3-1 0 0,-1 1 0 16,-5 0 0-16,0 2 0 0,-4-2 0 0,-3 2 0 16,-4 1 0-16,0 0 0 0,-3 0 0 0,-4-1 0 15,-1 0 0-15,-3 1 0 0,-2-3-128 0,1-1-48 0,3 0 0 16,0-3 0-16,2 0-80 0,2-2-32 0,4-1 0 0,1 0 0 31,2-3-176-31,4 2-48 0,0 0 0 0,1-2 0 16,2 3-128-16,1 0-16 0,0 1-16 0,2 1 0 0,-1 0 816 0,2 1 176 0,0 0 16 0,1 0 16 15,1 1 400-15,0-2 80 0,2 2 0 0,1-3 16 16,1 2-544-16,0-1-112 0,0-2-32 0,1 4 0 0,2-4-160 16,2 0 0-16,1 1 0 0,3-2 0 0,0-1 0 0,2 2 0 15,-1-1-192-15,0-1 192 0,3 3-320 0,0 1 64 16,4-1 16-16,-2 2 0 0,-4 0 240 0,0 3 0 15,2 2-160-15,-1 4 160 0,-2-2 0 0,-4 2 0 16,-3 4 0-16,-4-3 0 0,-1 0 256 0,-3 2 128 16,-2-1 32-16,-2 1 0 15,-2 2-32-15,-1-4-16 0,-2 3 0 0,0-3 0 0,-4 0-368 0,0-1 128 16,-2-2-128-16,-1-1 0 0,-2 1 0 0,-3-1 0 16,-1 1 0-16,-2-4 128 15,-1 1-128-15,-2 0 0 0,0-1 128 0,-1-2-128 0,-3 2 128 0,0 0-128 0,-2-2 128 0,0 2-128 16,-2 1 128-16,-1 0-128 15,-3-2 160-15,0 2-160 0,1-4 0 0,1 0 128 16,0-2-128-16,1-1 0 0,1-2-192 0,0-1-64 16,9-1-32-16,-1 1-18016 0</inkml:trace>
  <inkml:trace contextRef="#ctx0" brushRef="#br0" timeOffset="5">9448 3790 38703 0,'-3'2'3440'0,"0"1"-2752"0,2-2-560 0,1 2-128 16,1-2 480-16,-1 1 64 0,0 5 16 0,-1-1 0 16,0 6-560-16,0 0-256 0,-1 5 32 0,2-1 0 31,2 2-224-31,-1-2-64 0,3 4 0 0,2 1 0 0,1 5 128 0,2 0 32 0,1 7 0 0,1 2 0 15,0 3-240-15,0 3-48 16,-1 0-16-16,-1 3 0 0,-4 2 64 0,-3 0 16 0,-2-6 0 0,-4-1 0 0,-1-3 576 16,-5 1 0-16,-3-2 0 0,-4-1 0 15,-3-5 320-15,-4-3 96 0,-4-4 16 0,-6-2 0 16,-3-3-672-16</inkml:trace>
  <inkml:trace contextRef="#ctx0" brushRef="#br0" timeOffset="6">11057 3214 21183 0,'3'-3'1888'0,"-2"0"-1504"0,0 3-384 0,0-3 0 15,-1 2 656-15,2 1 64 0,0-3 16 0,1 0 0 16,0-4 304-16,1 1 64 0,-1 0 16 0,-1 0 0 16,0 0-32-16,-2 0-16 0,0-3 0 0,-2 4 0 15,0 0-816-15,-3-1-256 0,0 2 160 0,-3-2-160 16,0 0 0-16,-5 0-224 0,2 2 32 0,-4 0 0 0,-1-1-176 0,-1 4-16 0,-1 1-16 0,-1 0 0 31,-1 0-352-31,-4 4-64 0,1 2-16 0,-4 3 0 0,0 2 496 0,-1 3 80 16,4 0 32-16,0 3 0 0,-2 6 608 0,0 3 112 15,3-2 16-15,2 0 16 0,1 3 176 0,1-5 16 0,3-2 16 0,3-1 0 16,0-3 96-16,1 2 32 0,0 1 0 0,0-2 0 16,3 2-352-16,-1-3-64 0,2 1 0 0,3-1-16 15,3-2-16-15,1-2 0 0,1-3 0 0,3-2 0 0,2-1-224 16,1-3-32-16,6-2-16 0,1-2 0 0,3-2-16 15,2 0 0 1,-1-1 0-16,3-2 0 0,3-3-128 0,3-1 0 0,0 0 0 0,-1-2 0 0,1 2 0 0,0-2 0 16,0-1 0-16,-2-1 0 0,1 1 0 0,1 2 0 31,1-5 0-31,2 1 0 0,-1-1 0 0,-1 0 0 16,-1 1 0-16,-2-1 0 0,-2 2 176 0,-5 0 0 0,-2 0 0 15,-2 2 0-15,-3 2-176 0,-3-3 128 0,-3 2-128 0,-2 4 128 0,-2 1 64 0,-1 2 16 16,-2 1 0-16,0 1 0 15,-3 2-16-15,-1 2 0 16,0 1 0-16,-2 3 0 0,-1 0-192 0,-1 4 128 16,0 0-128-16,-1 0 0 0,-1 2 0 0,0 2 0 0,-1 1 0 15,1 3 0-15,-2 1-192 0,0 3 32 0,4-2 0 0,-2 5 0 16,0 1 160-16,-2 8 0 0,0 3 0 0,0 5 0 16,-1 2 0-16,1-2 0 0,-1 2 160 0,1 0-160 15,1-4 320-15,1-5-16 0,2-3-16 0,2-3 0 16,2-1-32-16,1-6-16 0,1 0 0 0,0-2 0 15,3 1-32-15,0-2 0 0,2 1 0 0,3-1 0 16,-1 2-80-16,3 2 0 0,1 1-128 0,3 2 192 16,2-1-192-16,1 1 0 0,1-1 0 0,2-3-160 0,2 0 32 15,5 1 0-15,4-4 0 0,5 0 0 16,3-7-1248-16,3-3-240 0</inkml:trace>
  <inkml:trace contextRef="#ctx0" brushRef="#br0" timeOffset="7">11361 2579 23951 0,'-3'5'2128'0,"1"-1"-1696"0,1-3-432 0,2-1 0 0,1 0 1888 15,0 2 288-15,1-1 64 0,0 2 16 0,2 2-1104 0,4 2-240 16,3-1-32-16,3-3-16 0,4 4-336 0,2-1-64 16,3-2-16-16,5 4 0 0,3 0-448 0,3 2 128 15,4 4-128-15,1 2 0 0,1 4 0 0,2 5 0 16,0 3 0-16,2 3 0 0,-2 4-304 0,-3 1 48 15,-1 7 16-15,-4 2 0 16,-3 5-336-16,-4 5-64 0,-2 0 0 0,-3 0-16 16,-4-5 192-16,-3 1 32 0,-1-1 16 0,-2-2 0 0,-5-4 1248 0,-2 1 240 15,-1 2 48-15,-2 0 16 0,-1-3-144 0,-3 1-32 16,0-2 0-16,-5-1 0 0,-2 2-464 0,-2-5-112 0,-1-2 0 0,-2-2-12320 16,-3-1-2464-1</inkml:trace>
  <inkml:trace contextRef="#ctx0" brushRef="#br1" timeOffset="8">5119 9634 8287 0,'-15'0'736'0,"6"1"-592"0,0 2-144 0,3-3 0 16,2 0 656-16,3 0 112 0,0 0 0 0,-3-3 16 15,-1 2-384-15,-1 1-80 0,-2-5 0 0,2 1-16 0,1-2 304 16,1 0 64-16,2-1 16 0,1 1 0 0,1-1-240 0,1 1-32 15,1 0-16-15,3 0 0 0,0-3 224 0,2 4 32 16,0 0 16-16,0 4 0 0,2-1 384 0,1 2 80 16,0 0 16-16,1 2 0 0,0 2-224 0,0-1-32 15,0 1-16-15,3-1 0 0,3 0-416 0,6 0-80 16,5-3 0-16,2 0-16 0,-3 0 320 0,3-4 64 16,5-1 16-16,7-2 0 0,0 1 64 0,8-7 32 15,8 1 0-15,10-7 0 0,5 2 144 0,2-2 16 16,-2 1 16-16,8 2 0 0,10 0-320 0,3 0-64 15,-2 0-16-15,3 3 0 0,10 2-304 0,4 4-64 0,3 0-16 0,5 1 0 16,1-4-256-16,2 2 0 0,3 0 0 0,2-2 0 16,4-2 0-16,3-4-144 0,4 4 144 0,0-4-192 15,-13 1 192-15,12-5 144 0,6-1-16 0,2-1-128 16,0-3 272-16,-10 3-48 0,-7 2-16 0,2 0 0 16,-1 2-208-16,-13 1 128 0,-18 3-128 0,3 0 0 15,5 2 0-15,-3 2 0 0,-5 7 0 0,-16 3 0 16,-13 0 0-16,-17 3 0 0,-7 0 0 0,-9 4 0 15,-5 3-896-15,-7 2-192 0</inkml:trace>
  <inkml:trace contextRef="#ctx0" brushRef="#br1" timeOffset="9">6424 10021 4607 0,'6'-20'400'0,"-2"4"-400"16,-2 4 0-16,1 6 0 0,-1 2 3072 0,-1 2 512 0,1-2 128 0,0 0 0 0,2-2-1296 0,1-3-272 15,1-1-48-15,0 1-16 0,0 2 0 0,-1 1 0 16,0 1 0-16,1 4 0 0,2 2-960 0,-2 4-192 15,1-1-32-15,2 5-16 0,0 0-336 0,1 5-64 16,-2 2-16-16,1 5 0 0,1 1-144 0,-1 4-16 16,2 8-16-16,-3 8 0 15,1 2-128-15,-3 3-32 16,-2 0 0-16,-2-5 0 0,1-5-128 0,-3-7 0 16,1-3 0-16,0-7 0 0,0-4 160 0,1-1-160 0,-2-3 192 15,0-4-192-15,0 0 432 0,1-1-32 0,0-4 0 0,-1 0 0 16,1-2-160-16,2-1-48 0,-1 0 0 15,1-1 0-15,2-2-64 0,1 0-128 0,0-4 176 0,2 1-176 16,1-4 176-16,1 1-176 0,3-4 160 0,2-2-160 16,2-1 160-16,3-6-160 0,3 0 160 0,4-4-160 15,4-5 192-15,4-4-48 0,2-3-16 0,3-3 0 16,0 0 0-16,5-7-128 0,4-3 192 0,1-2-64 16,-1 0 32-16,2 0 0 0,1 1 0 0,-3-1 0 15,-2 6-160-15,-3-2 0 0,-4 0 144 0,0-2-144 0,-3 1 0 0,-5 1 0 16,-2 2 0-16,-7 7 0 0,-2 5 0 0,-3 3 0 15,-5-3 0-15,0 3-128 16,-3 4-464-16,-3-3-96 0,2 5-16 0,-2-5-18224 16</inkml:trace>
  <inkml:trace contextRef="#ctx0" brushRef="#br1" timeOffset="10">14339 7972 1839 0,'12'6'160'0,"-3"-2"-160"0,0-1 0 0,-2-1 0 0,-2-2 2768 0,0-2 528 0,1 2 96 0,3-3 32 0,4 2-368 0,6-4-80 15,2 1-16-15,3-2 0 0,-2-1-432 0,-4 0-96 16,-3 1 0-16,-5 0-16 0,-3 0-1296 0,-3 2-256 15,-3-2-48-15,-2 0-16 0,-3 1-448 0,-4 0-96 16,-2 2 0-16,-4 0-16 0,0 0-240 0,-8 1 128 16,-2 0-128-16,-6 2 0 0,-3 0 208 0,-3 0-48 0,-4 0-16 15,-2 4 0-15,0-1 112 0,-1-3 0 0,2 0 16 0,-2 0 0 16,-2-3-80-16,-7 3 0 16,-6 0-16-16,-6 0 0 0,-5 0 64 0,-2 3 16 15,3-2 0-15,-2 1 0 0,2-2-256 0,-3 0 0 0,-4 3 128 0,-1-2-128 16,2 3 0-16,1-2 0 0,3 1 0 0,-4-3 0 0,-3 1 0 15,-6 1 0-15,-2 5 0 0,-2-4 0 0,7 2 0 0,-3 0 0 16,-4 1-128-16,0 3 128 0,-1 0 0 0,0 1 0 16,3 2 0-1,-2-2 0-15,17 0 0 0,-7-2 0 0,-6 9 0 0,-3-4 0 16,3 2 0-16,-6 1 0 0,-12-2 0 0,5-2 0 16,12-2 0-16,10-1 0 0,8-6 0 0,4 2 0 15,6-4 0-15,-3-1 0 0,1-1 0 0,4-5 0 0,4 1 0 0,6-2 128 16,3-2-128-16,5-1 0 0,5 1 192 15,3 0-64-15,-1 1-128 0,-1-3 192 16,-3 1-64-16,-1 0 0 0,9 4-128 0,-2 0 192 16,-4 2-192-16,-1-2 0 0,-2 2 128 0,2-1-128 0,1 5 0 0,2 0 0 0,0 3 0 15,4-1 0-15,2 2 0 0,2 0 0 16,1-2 0-16,3 1 0 0,2 0 0 0,1-3 0 16,1 2 0-16,-1 0 0 0,-1-2 0 0,1 3 176 0,-1-3-176 0,0 1 160 15,1 1-32-15,-1-2-128 0,1 0 192 0,-3 3-64 16,3-3 0-16,-1 3-128 0,2-3 192 0,0 3-64 15,-2 3-128-15,-4 1 0 0,2 2 0 0,-1 1-176 16,0 0 176-16,1 2 0 0,2 1 0 0,2 0 0 0,1 3 0 16,1 2 0-1,3-2 0-15,0 4 0 0,2 2 0 0,0 3 0 16,2 0 0-16,2 6-128 0,-1 0 128 0,1 3 0 16,0-1 128-16,0 12-128 0,-2 14 0 0,-2 11 144 15,-1 12-144-15,-4-5 0 0,-1-6 128 0,1-4-128 0,0-4 0 0,-1-2 0 0,2-10 0 0,-1-4 0 16,0-3 0-16,0-3 0 15,-2-3 0-15,2-7 0 0,0-5 128 0,0-1-128 0,2-7 0 0,0 0 160 16,3-2-160-16,1-1 128 16,2-7-128-16,1 2 192 0,2-4-192 0,2 1 192 15,0-1 32-15,2-3 16 0,1 4 0 0,0-4 0 0,-2 0-32 0,2-2 0 0,2 4 0 0,0-1 0 32,2-2-208-32,-1 3 0 0,1 0 0 0,-2 1-160 0,1 0 160 0,-1 1 0 15,-1 0 0-15,1-1 0 0,-3 0 0 0,1 3 0 16,0 1 0-16,-1 0 0 15,0 0 0-15,-2 5 0 0,1-6 0 0,0 4 0 16,0-3 0-16,-1 0 0 0,3-2 0 0,0-2 0 16,3 1 0-16,0-2 0 0,2 0 0 0,4-2 0 15,2 0 128-15,2-3 0 0,4 3 0 0,2-3 0 16,5 3 32-16,4-3 16 0,7 4 0 0,4-2 0 0,4-1-176 16,3 5 0-16,0-3 0 0,1 3 128 0,-3-2-128 0,2 2 0 15,1 0 0-15,6 0 0 0,10 1 0 0,9 0 128 16,7 2-128-16,6-3 128 0,4 0-128 0,10-5 0 15,12-1 0-15,5-3 128 0,3-6-128 0,9-1 0 16,12 3 0-16,-8-6-176 0,-14 1 176 0,2-1 0 16,7 1 160-16,-11 2-160 0,-13-2 0 0,4 2 0 15,9-2 0-15,-8 2 0 0,-14 0 192 0,0 1-64 16,2 2-128-16,-2 4 192 0,-1 0-192 0,-10 0 0 16,-10 1 0-16,6 0 0 0,11 4 0 0,-2 3 0 0,-7-2 0 15,-9 3 0-15,-9 1 0 0,1-1 0 0,6 0 0 0,-3 0 0 16,-15-1 0-16,-3 0 0 0,0-1 0 0,-7 0 0 15,-7-2 0-15,-2 0 0 0,-4-2 0 0,-2 2 0 16,-2-2 0-16,-2 0 0 0,0 2 0 0,-2-2 0 16,-3 0 0-16,-1 3 0 0,-2-3 0 0,-3 1 0 15,-2 1 0-15,-1 2 0 0,-3-1 0 0,1-2 0 16,-2 4 0-16,0-2 0 0,0 4 0 0,-3-4 0 16,1 3 0-16,-2-2 0 0,0 1 0 0,0-1 0 15,-1 0 0-15,-1-2 0 0,0 1 0 0,-2 0-160 16,2-3 160-16,-2 0 0 0,1 0 0 0,1 0 0 15,-2 0 128-15,2-2 0 0,0 1 0 0,-2-4 0 16,2 3 32-16,-1-3 16 0,1 2 0 0,0-4 0 0,0 4-176 0,-1-3 192 16,1-3-192-16,-2 2 192 0,1 0-192 0,1-3 0 15,-2 2 0-15,2-5 128 0,-2 4-128 0,1-4 160 16,0-3-160-16,1-4 160 0,-1-1-32 0,0 2 0 16,1-6 0-16,0 3 0 0,-2 0 80 0,2-1 16 15,-2-2 0-15,2-1 0 0,-1-5-16 0,-1-1 0 16,2 0 0-16,-3-5 0 0,0-6-208 0,2-6 176 15,-2-10-176-15,0-1 160 0,2 5-160 0,-2-2 0 0,0 4 0 16,0-4 128-16,1 4-128 0,-1 1 0 16,0-4 0-16,0-4 0 0,-1-1 0 0,-2 1 0 0,-2 8 0 0,-3 6 0 15,1 5 0-15,-2 4 0 0,1 5 0 0,-3 0 0 16,-1-5-160-16,-2-2 160 16,2 5 0-16,-1-1-144 0,-2-1-128 0,1 2-32 0,0 3 0 0,-2 2 0 31,2 4-144-31,-3 3-48 0,-2 2 0 0,-1 4 0 15,-4 4-512-15,-5 2-96 0</inkml:trace>
  <inkml:trace contextRef="#ctx0" brushRef="#br1" timeOffset="11">17747 9524 10127 0,'-1'-6'896'0,"0"2"-704"0,-1 0-192 0,1 3 0 16,1 0 256-16,-1 1 32 0,-2-4 0 0,1-2 0 15,-3-3-288-15,-1 2 0 0,0-2 0 0,-2 3-144 16,1 0 624-16,-2 0 128 0,0 2 32 0,1 0 0 0,0-1 576 0,-2 4 128 16,-1 1 32-16,-1 0 0 0,0 1 128 15,-2 2 32-15,-1-1 0 0,-1 5 0 16,-1 0-800-16,-2-1-160 0,1 7-16 0,-3-1-16 0,-2 4-416 0,1 3-128 15,1-6 0-15,1 2 0 0,1 1 0 0,0 3 0 16,0-3 0-16,2 1 0 0,2 0 256 0,2 1 0 16,3 0 0-16,0 1 0 0,2-3 128 0,2 2 0 15,3 1 16-15,0 1 0 0,2 1-400 0,0-1-320 16,2-2 48-16,1 2 16 16,2-2-688-16,1 1-128 0,2-2-16 0,2 1-16 15,0-5 480-15,-1 0 112 0,2-4 0 0,3 1 16 0,3 1 640 0,1-1 128 0,0 0 32 0,2-1 0 16,1-3-304-16,2-2 0 0,0-1 0 0,2-3 0 15,2-3 192-15,0-1 48 0,0-2 0 0,-3-3 0 16,-1-1 240-16,-1 0 48 0,-1-1 16 0,-1 0 0 16,-2-1 16-16,-1-3 0 0,0 1 0 0,-2-2 0 15,-1-2-208-15,0 2-32 0,-3-3-16 0,0 1 0 16,-2-2 112-16,-2 1 32 0,1-3 0 0,-4 0 0 16,0-1-16-16,-3 2 0 0,-3 2 0 0,0-2 0 15,-2 1-128-15,-3 1-32 0,-2 3 0 0,-1-4 0 16,-1 6-96-16,-3-5-32 0,0 3 0 0,0 0 0 0,0 2-144 15,2 2-192-15,0 2 32 0,0 1 16 0,-4 0-144 0,-1-1-32 16,1 3 0-16,1 1 0 31,0 0-416-31,0 4-96 0,0 2 0 0,2 0-16 0,2 2-736 0,-1 2-144 0</inkml:trace>
  <inkml:trace contextRef="#ctx0" brushRef="#br1" timeOffset="12">18234 9471 15663 0,'-1'-4'1392'0,"1"-2"-1120"0,0 2-272 0,0 4 0 16,0-2 912-16,0-2 128 0,1 0 32 0,-2-4 0 16,1-2-128-16,-1-2-32 0,1 2 0 0,-2 3 0 0,1 4-528 0,0 0-96 15,-1 0-32-15,-1 3 0 0,-1 0 192 0,1 3 48 16,-4 1 0-16,1 2 0 0,-1 0-96 0,-3 3-16 15,0-2 0-15,-1 3 0 16,0 1 320-16,-2-1 64 0,1 3 16 0,0-3 0 0,1 2-96 0,-3 2-32 16,-1 2 0-16,2 2 0 0,-1 3-368 0,2-1-80 15,-1 2-16-15,2 0 0 0,2 1-192 0,2 1 0 0,0-1-192 0,3 1 192 47,0 2-480-47,3-3 16 0,1-1 0 0,0-1 0 16,2-4-160-16,1 2-16 0,2 2-16 0,1-5 0 0,1 0 464 0,1-4 192 0,3 1-128 0,1-3 128 15,4 0 0-15,2-4-160 0,2-3 160 0,1 1 0 16,0-1 0-16,3-1 128 0,1-2 0 0,2-2 16 16,-1-2-144-16,-1 0-224 0,0 2 48 0,-1-2 16 15,2-2-592-15,-1 0-112 0,0-3-32 0,-3-1 0 16,-1 1-368-16,-2 0-80 0,-5 1 0 0,0-4-16 0,-2-1 992 16,0 1 208-16,-4-4 160 0,0 1-208 0,-3-1 1056 15,-2-3 224-15,0 2 32 0,-2-5 16 0,0 0 208 0,-1-1 32 16,-2-1 16-16,-1-1 0 0,0 0-688 0,-2 2-144 15,-2 0-32-15,0 1 0 0,-2-3-656 0,-2 3-144 16,0-3-32-16,-1 1 0 0,-1 6 112 0,1 0 16 16,-3 3 0-16,0 1 0 0,-1 2 48 0,3 2 16 15,2 4 0-15,-3 0 0 0,-1 0-144 0,0-1-32 16,3 4 0-16,2 3 0 16,3-3-208-16,3 3-64 0,1 3 0 0,2-2 0 15,1 1-1344-15,1 1-288 0</inkml:trace>
  <inkml:trace contextRef="#ctx0" brushRef="#br1" timeOffset="13">19143 9297 12895 0,'4'-4'1152'0,"-1"-2"-928"0,0 2-224 0,-2 4 0 16,0-3 608-16,2 1 80 0,1-2 16 0,1-4 0 15,2 0 400-15,-2 2 96 0,0 2 16 0,-4-1 0 16,0 4-1216-16,-3 2-480 0,-2 2 32 15,-2 1 0-15,-1 1-960 0,-2-2-192 16,-1 5-48-16,0 0 0 0,-1 1 1648 0,1-4 496 0,0 1 16 0,0-1 0 0,2 1 784 0,-1 0 176 16,-1-1 16-16,-1-2 16 0,0-3 720 0,0 0 144 15,0 0 16-15,-2-3 16 0,2 3-656 0,-1-1-128 16,-1 2-16-16,0 2-16 0,-1-1-1024 0,-1 2-208 16,2 0-32-16,-2 1-16 15,1 1-800-15,1 1-144 0,0-1-48 0,2 3 0 0,1-3 240 0,2 2 32 16,0-2 16-16,2 3 0 0,-1-5 400 0,2 1 0 15,0 3 0-15,1-2 0 0,0 0 192 0,3 0 112 16,0 1 16-16,1-4 16 0,0 2 208 0,2-1 32 0,1 2 16 16,2-5 0-16,1 2-368 0,1-1-80 0,3-2-16 0,1 0 0 15,3 0-128-15,0 0 0 0,-1-2 144 0,2 2-144 16,2 0 304-16,2 0-16 0,-3 2 0 0,2-2 0 16,5 4-288-16,0-1 160 0,1 3-160 0,-1 0 128 31,-2 1-512-31,-3 2-128 0,-6-3 0 0,2 4-16 15,-1 0-32-15,1 2 0 0,-2-2 0 0,-2 3 0 0,0-5 560 0,-1 3 0 0,-1 2 0 0,1 2 0 16,-1-3 0-16,1 4 224 0,-1 0-16 0,-2-2 0 16,1 0-208-16,-2 3 176 0,-1-3-176 0,0 2 160 15,-2 1-160-15,-1-1 0 0,0 0 0 0,1-1 0 0,-2-2 0 0,0 2 0 16,0-1 0-16,-2-2 0 0,1 0 144 0,-1 2-144 16,-1-2 160-16,2 3-160 0,-1-4 0 0,-1 2 0 15,1-1 0-15,-1 0 0 0,-1-3 0 0,1 1 0 16,-1-3 0-16,-1 2 0 0,-1-3 0 0,0 2 128 15,0-2-128-15,-2-1 144 0,2 1 320 0,-1-2 64 16,-2-1 16-16,1 1 0 0,0-2-144 0,-2 2-16 16,-1-1-16-16,-2-1 0 0,1 2-368 0,-2-4 128 15,-2 2-128-15,2-4 0 0,0 2 0 0,0 0 0 16,1-4 0-16,-2 2 0 0,1-2 0 0,-1-1 192 0,-1 0-32 16,-1-1-16-16,1 0 192 0,1 0 48 0,0-1 0 0,2 1 0 15,-1-2-240-15,2 1-144 0,-1 1 192 0,1 1-192 31,0 0-272-31,-1 2-176 0,0-1-16 0,-1-1-16 16,0 4-1584-16,1-2-320 0</inkml:trace>
  <inkml:trace contextRef="#ctx0" brushRef="#br1" timeOffset="14">19712 9752 8287 0,'2'-7'736'0,"1"1"-592"0,-1 3-144 0,0 0 0 0,-1 1 1312 0,0-2 224 0,1-2 64 0,2-4 0 0,0-4 96 0,0-1 32 15,-3 3 0-15,0 2 0 0,-2-2-752 0,-3 4-144 16,-1 0-16-16,-2-2-16 15,-1 4-800-15,-2-3 0 0,1 5-144 0,-3-2 16 16,1 2 464-16,-1 1 112 0,3 0 0 0,-2 1 16 16,0 2 464-16,-1 0 96 0,-1 2 0 0,1 2 16 0,1 2 176 0,0 3 48 15,0 1 0-15,-1 2 0 0,3 0-496 0,0 4-112 16,-1 0-16-16,0 3 0 16,1 3-512-16,1-2-128 0,2 1 0 0,-1-1 0 0,4-5 0 0,-1 1 0 15,2-4 0-15,-2 2 0 0,1-2 0 0,2 1 0 16,-1-4 0-16,0 4 0 0,2-1 0 0,2-1 0 15,0-2 0-15,1 1 0 0,3 0-160 0,0 1 160 0,3-4 0 0,-1 2-144 32,5-3-432-17,0 0-96-15,2-2-16 0,1 0 0 0,3 1-1328 0,0-2-272 0,-1-1-48 0,0 0-9600 0</inkml:trace>
  <inkml:trace contextRef="#ctx0" brushRef="#br1" timeOffset="15">20080 9727 24879 0,'-5'-1'1088'0,"0"-2"256"0,2 1-1088 0,0 2-256 16,2 0 0-16,0 0 0 0,0 0 768 0,-3 0 80 15,-1 2 32-15,-4 1 0 16,-3 0-1216-16,-2 0-240 0,-1 2-64 0,-1 0 0 16,2 1-400-16,-4 0-96 0,2-1-16 0,-1 4 0 0,0-3 832 0,0 3 144 0,1 0 48 0,2 1 0 15,-1 3 560-15,1-3 112 0,2-1 32 0,2 3 0 16,0-1 320-16,3 1 80 0,2 3 16 0,1-3 0 16,4-2-304-16,1 0-64 0,3-1-16 0,1-4 0 15,2 1-176-15,3 0-48 0,4 0 0 0,1-1 0 16,2 3-192-16,0-5-32 0,0 2-16 0,1 1 0 15,0-2-592-15,2-1-112 0,4 0-16 0,0-3-16 16,2 2-624-16,0-4-112 16,-5 0-16-16,2 1-16 0,-4-6 1360 0,0 1 128 0,-2 0 112 0,-2-3 16 0,-1 2 1200 0,-1-5 240 15,0 2 48-15,-2-3 16 0,0 1-480 0,-2 0-112 16,0-4-16-16,-1 1 0 0,-3 1-640 0,-3-1-128 16,-1 2-16-16,-3-3-16 0,-3 1-352 0,-2-1 0 15,-4 0 0-15,-2 1-128 16,-3 1-336-16,0 2-64 0,-1 2-16 0,-1 0 0 0,0 4 288 0,1 3 64 0,0 0 16 0,3 0 0 15,0 6 176-15,0 0 0 0,2 1-144 0,0 1 144 32,1 1-1088-32,1 0-128 0,0-2-48 0,4 2 0 15,-1-2-1648-15,4-2-336 0</inkml:trace>
  <inkml:trace contextRef="#ctx0" brushRef="#br1" timeOffset="16">20465 9770 38703 0,'0'-2'3440'0,"1"2"-2752"0,-1 0-560 0,1 0-128 0,1 0 0 0,-1 2 192 16,0-2-192-16,2 4 192 16,-1 2-1152-16,-1 0-208 0,1 4-48 0,-2 5-16 15,0 1-560-15,-2 0-96 0,2 3-32 0,-1 0 0 16,1 2 1104-16,-1 5 224 0,-2 3 32 0,2 1 16 0,-1 7 1152 0,-1 0 224 0,2-1 64 0,-2 4 0 16,1-1-32-16,0-1 0 0,0-3 0 0,1-4 0 15,1-7 304-15,0-1 64 16,1-1 16-16,1-6 0 0,-1-2-544 0,0-3-128 0,0-4 0 0,-1-1-16 15,1-2-352-15,-1-1-64 0,0-6-16 0,0-2 0 16,0 0 16-16,0-2 0 0,2-2 0 0,-2-5 0 16,0-3-16-16,0 0 0 0,0-8 0 0,0-1 0 15,0-1-528-15,0-3-112 0,0-4-32 16,-2-1 0-16,1 0 160 0,0-3 16 0,0-3 16 0,1-2 0 0,1 2 352 16,1 3 0-16,2 6 0 0,2 0 128 0,4 1-128 0,0 2 192 15,4 1-192-15,1 2 192 0,-1 5-32 0,2-2 0 16,2 4 0-16,-2 0 0 15,-1 3-976-15,-2 1-192 0,1 4-32 0,-2-1-16 16,-1 6-288-16,-1-1-64 0,0 4-16 0,0 0 0 0,-1 3 1072 0,-1 0 224 16,2 3 128-16,-1 0-160 0,0 1 160 0,0 0 0 15,1 1-144-15,0 1 144 0,0 1 0 0,0 2-144 16,0 1 144-16,-1 2 0 0,-2 1-320 0,-2-1 64 0,-1 4 0 16,-2 0 0-1,1 0-448-15,-3 3-96 0,-3-3-16 0,-1 0 0 0,0-1 624 0,-4 1 192 0,1-4 0 0,-4 2-160 16,-1-2 976-16,0 1 192 0,0 0 32 0,-3-1 16 15,0 1-400-15,-1-3-80 0,0 2 0 0,0-3-16 16,0-2-304-16,-2-1-64 16,2-3-16-16,-1 1 0 0,3-4-48 0,0 0 0 0,0-4 0 0,0 1 0 15,1-3-128-15,-1 0 0 0,2 0 0 0,-1 0 0 32,1-2-1296-32,1 0-304 0,2 1-48 0,2 4-10576 0</inkml:trace>
  <inkml:trace contextRef="#ctx0" brushRef="#br1" timeOffset="17">21016 9748 1839 0,'2'-3'160'0,"-2"3"-160"0,0-2 0 0,0 1 0 16,0 1 4528-16,0 0 864 0,0 1 176 0,-2-1 48 15,0 2-1936-15,-1 1-384 0,0 1-80 0,3-4-16 0,0 0-1936 0,-16 12-400 16,11-8-80-16,0-2-16 16,1-1-768-16,0 2 0 0,2-1-224 0,-1 0 48 0,3 0 176 0,-1 1 0 15,1-2 0 1,0 1 0-16,0-1 224 0,1 2 128 0,2-1 32 0,1-2 0 16,1 0-64-16,2 2 0 0,2-2 0 0,1 0 0 15,1 0 32-15,0-2 0 0,0 2 0 0,3 0 0 0,2-3-352 0,1 0 0 16,1 0 0-16,0-4 0 0,0 5 0 0,-2-4 0 0,2 0 0 15,-2-1 0-15,-1 0 0 0,-2 1 0 0,1 0 0 0,-3-3 0 16,0 1 0 0,0 2 0-16,2-4 0 0,-1-2-128 15,-1 1-112-15,0 0-16 0,-1 0 0 0,-2 0 0 0,-1-1 64 0,-1 2 16 16,-1 3 0-16,-2-2 0 0,-2 3 176 0,-1 0-128 0,-1 2 128 0,-4-2-128 16,0 4-176-16,-4-2-16 15,-2 4-16-15,-3-2 0 16,1 0-80-16,-5 4-16 0,-3 0 0 0,-3 2 0 15,-2 1-128-15,1 2-16 0,-2 2-16 0,1-2 0 0,1 5 400 0,1-2 192 0,2 2-192 0,1 1 192 0,4-3 160 16,0 5 160-16,-2-3 16 0,0 2 16 0,1-2 160 16,1 1 16-16,-1 0 16 0,3 0 0 0,1-1-96 0,1 0-32 15,3-2 0-15,2 3 0 0,3-1-144 0,1 0-16 16,4-1-16-16,0 2 0 0,4-1 16 0,1-2 16 16,0 1 0-16,2-1 0 0,3 2 160 0,4 1 16 31,0 0 16-31,3 0 0 0,2 0-304 0,2 0-160 15,-1-1 160-15,2 0-160 0,2-3 0 0,-2 1 0 16,0-3 0-16,2 0 0 16,2 1-304-16,2-4-144 0,2 2-48 0,0-3 0 15,-1 0-1520-15,0-3-304 0,0 3-64 0,1-3-12544 0</inkml:trace>
  <inkml:trace contextRef="#ctx0" brushRef="#br1" timeOffset="18">3172 10811 18431 0,'-13'0'1632'0,"3"-1"-1312"0,4 1-320 0,3 0 0 0,0 0 176 0,-3-2-48 16,-5-1 0-16,-8 0 0 0,-5-1 176 0,-6 0 16 16,-2-2 16-16,0 0 0 0,-2 3-336 0,1 0 0 15,-1-2 0-15,-3 3 0 16,-4 0-496-16,-5 2-64 0,-4 2-16 0,-1 0 0 0,3 0 352 0,-4 1 64 15,-2-2 16-15,-4 1 0 0,2 1 640 0,-8 0 128 16,-10 4 16-16,-3-1 16 0,1 0 176 0,1 0 48 16,6-2 0-16,2-2 0 0,0 0 112 0,3-2 32 0,3 0 0 0,4 0 0 15,5 0 640-15,6-2 128 0,2 2 16 0,5-2 16 16,3-1-800-16,2 2-144 0,5 1-48 0,-1 0 0 16,3-2-368-16,2 4-80 0,2-1 0 0,0 2-16 15,4 1-496-15,1 1-112 0,2-2-16 0,3 3 0 31,-1 1-576-31,2-4-112 0,-1 6-16 0,2-4-16 0,0 1 432 16,-1 3 96-16,1-1 0 0,-1 0 16 0,2 0 272 0,3 0 160 0,0 1-192 16,-1 0 192-16,2-2 0 0,0 1 0 0,1 0 0 0,1 0 0 15,-1 2 320-15,3-2 128 0,-1 0 32 0,2 2 0 0,0 0 112 0,1 1 32 16,1 3 0-16,0 2 0 0,3 2-288 0,0 2-48 16,1 1-16-16,0 4 0 0,1 1-272 0,0 5 160 15,1 4-160-15,1 7 128 0,0 2-128 0,1 7 0 16,-1 2 0-16,0 4 0 15,2 12 0-15,0 8 0 0,1 8 0 0,-2 13 0 0,-1 9-128 0,1 7 128 16,-3 9 0-16,0-8 0 0,-2-20 0 0,1 17 0 16,1 14 0-16,0 4 0 0,2-6-128 0,1 9 128 15,-1 12 0-15,1 4 0 0,1 3 144 0,1 2 112 16,0 1 0-16,0-2 16 0,-3-18 160 0,0 3 16 16,1 5 16-16,1-1 0 0,-2-6-240 0,0-5-48 0,-1-9-16 0,-1-2 0 15,1-6-160-15,-4-5 160 0,1 0-160 0,-1-4 160 16,-1-11-160-16,-1 5 0 0,0 2 0 0,-2 3 0 15,0-5 0-15,-1 1 0 0,-2 4 0 0,-1-11 0 16,0-4 240-16,-2 1 16 16,-1-1 0-16,2 3 0 0,0 0-128 0,1 0-128 0,2-2 176 0,1-3-176 15,1 0 336-15,-1-5-32 16,2-3-16-16,0-6 0 0,2-4-128 0,-2-5-32 16,1-4 0-16,0 7 0 0,0 2 0 0,-1 0 0 15,0-6 0-15,-1-2 0 0,0-8-128 0,-3-7 0 16,2-3 0-16,-2-1-176 0,1-2 176 0,0-4 0 0,0-4 0 15,1-1 0-15,-1-5 0 0,3 1 0 0,0-1 0 0,2-1 0 16,-1-3 192-16,1-4-16 0,1 5-16 0,-1-6 0 0,1 0 80 0,-1-1 16 16,1 1 0-16,-1 1 0 0,1 2-256 0,-2-2 0 15,0-2 0-15,-1-1-160 16,0 1 160-16,-1-6 0 0,1-2 0 0,-1 3 0 16,-1-4 128-16,0 6 48 0,-2-5 16 0,2 2 0 0,-1 0 128 15,1-1 48-15,-1-3 0 0,2 0 0 0,1-2 16 16,-1-1 16-16,1 1 0 0,-1 1 0 15,1 1-144-15,-2-2-16 0,2-1-16 0,0 0 0 0,2-2-80 0,-2 2-16 0,2-3 0 0,1-4 0 32,0 2-128-32,3-2 0 0,4 0 0 0,6-1 0 15,4 2 0-15,6-4 0 0,10 4-192 0,9-1 192 16,4 2-288-16,5 2 64 0,-2 0 16 0,-1 0 0 16,0 0-160-16,15 0-16 0,24 0-16 0,7-3 0 15,-5-1-464-15,-4-2-96 0,-2-4 0 16,-7-8-18576-16</inkml:trace>
  <inkml:trace contextRef="#ctx0" brushRef="#br1" timeOffset="19">1333 12483 911 0,'1'10'0'0,"3"-1"0"0,1-3 0 0,5 0 0 15,3-2 5200-15,2-2 960 0,5-2 192 0,13 2 48 32,23 0-5584-32,28-2-1120 0,27-4-208 0,16-4-64 0,5-6 576 0,15-4 304 0,13-5-48 0,-1-1 0 15,-2-1-528-15,5-1-112 0,9 0-32 16,-1-3 0 0,0 1-160-16,-3-3-16 0,1 3-16 0,-4 2-5344 0,0 1-1056 0</inkml:trace>
  <inkml:trace contextRef="#ctx0" brushRef="#br1" timeOffset="20">6107 17548 37775 0,'-5'-13'3360'0,"0"-2"-2688"16,2 4-544-16,0 5-128 16,1-3-640-16,-3-1-144 0,-4-11-48 0,-7-11 0 15,-4-10-2736-15,-4-1-544 0,-2 4-112 0,-3 7-32 16,1 7 2960-16,-2 3 592 0,-2 7 112 0,-4 4 16 15,-1 2 2512-15,-4 3 496 0,0 3 112 0,-2 0 16 0,-1 2-80 0,-3 1-16 0,-3 1 0 0,-7 5 0 16,-6-3-1632-16,-6 0-336 0,-7 1-64 16,0 1-16-16,2 1-416 0,-2-1 0 0,0 0-144 0,-15 1 144 15,-10 4-288-15,-3-2 48 0,0 0 16 0,-7 1 0 32,-4-2-544-32,-5 3-128 0,1 1 0 0,-4-3-16 0,-6-2 336 0,2 3 64 15,2 3 0-15,-3-2 16 0,-2-3 496 0,-2 5-144 16,4 1 144-16,-4 2 0 0,4-1 0 0,2 0 0 15,6 6 0-15,7 0-128 0,14-1 128 0,-3 5 0 0,-1 2 0 0,7 1 0 0,13-3 0 0,-1 1 0 16,-5-1 0-16,6 2 0 0,9 0 0 0,11 2 0 16,9 0 0-16,9-2-128 0,5-1 128 0,8-3 0 15,3 0-144-15,5 3 144 16,1 7-192-16,4 4 48 16,5 4 0-16,7 2 0 15,3-2-1008-15,6 1-192 0,7 0-32 0,10-5-16 0,9-2-800 16,8-1-176-16,10-2-16 0,6-4-16 0,5 0 1872 0,6-4 368 15,7-3 160-15,8 0-128 0,10-1 1552 0,4-1 320 0,2 1 64 0,9-3 16 0,0-4-112 0,13-4-32 16,14 0 0-16,-19-5 0 0,-24 0-160 0,20 1-48 0,37-1 0 0,30-3 0 16,14 3-672-16,1 0-144 15,3 0-16-15,-12 4-16 16,-47-1-304-16,23-3-48 0,34 4-16 0,3-5 0 16,-15-1 400-16,-6-1 80 0,-2-1 16 0,1-1 0 15,-4-2-240-15,-7-5-64 0,-11-1 0 0,1-2 0 16,-1-2-80-16,-11-4-32 0,-11-3 0 0,-5-1 0 15,0-2-112-15,-9-1-32 0,-8-3 0 0,1-3 0 16,4 3-192-16,-11-5 0 0,-12 3 0 0,0-3 0 16,-4 1-160-16,-13 4-80 0,-10 1-16 0,-7-2 0 0,-4-1 0 15,-10-7 0-15,-10 5 0 0,-10 1 0 0,-9 5 256 0,-9 0 0 16,-6 2-160-16,-9-2 160 0,-4 1 144 0,-9-7 112 16,-10 1 0-16,-12-1 16 0,-10-5 64 0,-10 1 16 15,-8-4 0-15,14 11 0 0,11 1-224 0,-17-1-128 16,-29-12 128-16,-22-2-128 0,-7 0 0 0,-9 3 0 15,-5 1 0-15,-3 5 0 0,1 5 0 0,-10 3 0 16,-7 3 0-16,-3-1 0 0,6 2-224 0,-16-3-16 16</inkml:trace>
  <inkml:trace contextRef="#ctx0" brushRef="#br1" timeOffset="21">5275 9754 11967 0,'-42'-12'1072'0,"12"1"-864"0,6 1-208 0,6 2 0 15,8 6 3008-15,6-2 544 0,-4-2 112 0,-5-4 32 16,-9-6-2512-16,-5-5-496 0,1-1-112 0,3-1 0 0,3 4 64 0,3 0 32 31,-1 3 0-31,4 1 0 0,-1 2 32 0,0-2 0 16,-1 5 0-16,1 0 0 0,0 0 384 0,-1 4 64 16,-2 0 32-16,0 0 0 0,0 1-160 0,-1 3-48 15,4-1 0-15,0 3 0 0,1 3-624 0,-1-1-128 16,1 3-32-16,2 1 0 0,2 1-192 0,0 2 0 15,3 3 0-15,0 2 0 0,1 7 0 0,1 1 0 16,3 8 0-16,-1 3 0 0,2 5 0 0,1 4-128 0,1 8 128 16,2-2 0-16,-2 5 0 0,3 8 0 0,-1 12 0 0,2 6 0 15,3 0 0-15,-2-3 0 0,0-7-128 0,-2-5 128 16,0-1 0-16,-2-6 0 0,-1-4 0 0,-1 0 0 16,0 4 0-16,-1 0 0 0,0-6 0 0,-2-4 0 15,1-9 0-15,-2-6 0 0,3-7 0 0,0-3 0 16,1-3 0-16,1-5 176 0,1-2 0 0,1 0 0 15,2-2-48-15,1-1 0 0,4 1 0 0,4-4 0 16,3 1-128-16,4-1 160 0,5-1-160 0,5-1 160 16,1-4-160-16,5 0 0 0,5 0 144 0,4-4-144 0,1-2 0 15,1 0 0-15,1-3 0 0,-3 2 0 0,-3 1 0 0,8 0 0 16,11-1 0-16,7-1-192 16,-1 2 32-16,-1-1 0 0,-5 0 0 0,2 1 0 0,4 0 160 0,4-1 0 15,5 4 0-15,0-2 0 0,1 1 0 0,2 0-160 16,-4-2 160-16,8 2 0 0,11 2 0 0,-1-4 0 15,-6 2 0-15,4 0 144 0,4-4-144 0,6 2 192 16,6 2-192-16,-2 1 192 0,-6 0-192 0,1 3 0 16,3 3 0-16,0 0 0 0,-3 4 0 0,1 4 0 15,-2-3 0-15,-5 4 0 0,-4 1 0 0,7 0 0 0,2 2 0 16,9-1 0-16,1-3 176 0,0-1-48 0,-3 0-128 0,1-2 192 16,-5 0-192-16,7-5-128 0,8 3 128 0,-2-1-208 15,-6-1 208-15,2-1 160 16,6 4-32-16,-6-4 0 0,-11 0-128 0,6-3 192 0,12 0-192 0,-5-2 192 15,-13 1-64-15,5-6-128 0,8 5 192 0,-3-2-64 16,-5 4 16-16,-10 0 0 0,-6-2 0 0,-1 0 0 16,0 0-144-16,8-1 0 0,2 0 0 0,8 0 0 15,12 0 192-15,-3-1-64 0,-7 1 0 0,0 0 0 0,-2-3-128 16,1-1 0-16,2 4 0 0,-7-4-176 0,-14 1 176 0,5-2 0 31,6 4-144-31,-1-2 144 0,-8 0 0 0,-3 2 0 0,-9-2 0 0,0-3 0 16,5 3 0-16,-4 1 0 0,-7-1 192 0,-8 1-64 0,-8 1-128 15,-1-2 0-15,-1 2-160 0,-5 0 160 0,-11 2 0 0,5-2 0 16,1 4 0-16,1-2 160 0,-4 2 0 0,-2 2 0 16,-4-1 0-16,-3 2 0 0,0-1-160 0,1 0 0 15,-5 1 0-15,5 2 128 0,0 1-128 0,2 2 0 16,-1 1 0-16,-3-2-176 0,0 2-64 0,-3-3-16 0,-2 0 0 0,-5-2 0 16,-1-4 256-16,-4 0 0 15,-1-4-160-15,-3 0 160 0,-3-1 256 0,-3 2 128 0,-1-1 32 0,1-2 0 16,-3 0 96-16,3-3 0 15,-1-1 16-15,0 0 0 0,3-2-304 0,1-3-64 0,-2 1-16 0,5-2 0 16,-2 0-144-16,2 0 0 0,0-1 0 0,2-1 128 16,3 0-128-16,1-4 0 0,2-3-160 0,0-4 160 15,-3 5-176-15,0 0 176 0,1-4-192 0,0-3 192 16,-1 0 0-16,0 1 0 0,-2 2 192 0,1-1-48 16,0-1 240-16,1-1 64 15,-2 1 0-15,0-1 0 16,-3 1 16-16,0-4 16 0,-2 0 0 0,-1-2 0 0,-3-2-64 0,-2-8-16 0,0-2 0 0,-2-5 0 15,-1 2-16-15,-2-1-16 0,-1 5 0 0,1 0 0 0,-1 3-144 0,-1 1-32 16,2 3 0-16,0 3 0 0,2 0-352 0,0 5-80 16,1 3-16-16,0 7 0 31,1 0-864-31,0 7-176 0,-1 4-48 0,4 2-20784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12:49:40.2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8132 3073 34095 0,'-2'-1'3024'0,"1"-3"-2416"16,0 3-480-16,1 1-128 0,0 0 1088 0,-1-2 192 0,-1 2 32 0,0-3 16 15,-2-2-1008-15,-2 1-192 0,-3 0-128 0,-1-2 160 16,-2 2-160-16,-2-1 0 0,-2 2 0 0,-1-3 0 15,-1 2-432 1,-3-2-64-16,0-1-16 0,-4 4 0 0,-1-2-128 0,-4 4-48 16,-1 1 0-16,-1 1 0 0,1 4 688 0,-1 1 320 0,-1 4-16 0,0 0-16 15,4 2 688-15,-1 0 144 0,0 2 32 0,2 2 0 16,0 0-576-16,2 2-128 0,1-2 0 0,4 0-16 0,1 0-144 16,4-3-32-16,1 2 0 0,4 1 0 0,2-3-16 15,2 0-16-15,4 0 0 0,1-1 0 0,3 0-80 0,2 1-16 16,2-3 0-16,3 2 0 0,2 0 0 0,4 1 0 15,2 0 0-15,1 0 0 0,4-1-128 0,0 2 0 16,3 0 0-16,2 0-176 0,0 2 176 0,0-1 0 16,2 4 0-16,-1-1 0 0,-3-2 0 0,-4-3-128 15,-2 3 128-15,1 0 0 0,-2 2 0 0,0 2 0 16,-1 0 0-16,-3 1-128 0,-2 1 128 0,-4 0 0 16,-1 1 0-16,-1-5 0 0,-1 2 0 0,-3-2 0 0,-1 1 0 0,-1-3 0 15,0 0 0-15,-3-1 0 0,0 1 0 0,-2-4 0 16,0 0 0-16,-1-1 176 0,-2-1-48 0,-1 0 0 15,-1-1 128-15,-1 0 0 0,-2 1 16 0,-3 0 0 16,-2 1-128-16,-1-1-16 0,-2-3-128 0,0 2 192 16,0-5-64-16,-2-1-128 0,-1 0 176 0,1-6-176 15,1 2 160-15,-1-3-160 0,-4-4 128 0,0 2-128 16,2-3 0-16,0 1 0 0,3 2 0 0,-2 0 0 16,0 0-672-16,0 2-64 0,2 2-16 15,-1 1 0-15,1 1-144 0,2 0-48 0,1 1 0 0,3-2 0 16,3-2-1296-16,6 1-272 0</inkml:trace>
  <inkml:trace contextRef="#ctx0" brushRef="#br0" timeOffset="1">8694 2945 43311 0,'-6'3'1920'0,"0"-2"384"0,-2 3-1840 0,2 1-464 0,3-2 0 0,-1 0 0 0,0 1 0 0,-3 4 0 16,-4 6 0-16,-7 1 0 0,-4 8 0 0,-4 4 0 16,1-1 0-16,2-1 0 0,-2 1 0 0,2-1 0 0,-2 1 0 0,0 2 0 0,-1 1 0 0,-1 2 0 15,1-2 0-15,-2 5 0 16,3-6-240-16,-4 1-80 0,0 5-32 0,-1 1 0 16,-1 1 352-16,1-2-176 0,4-3 176 0,0 1-128 15,-1 1 128-15,0-3 192 0,1 3-32 0,3-5-16 16,2-2 48-16,3-4 16 0,6-3 0 0,2-4 0 0,6-5-208 0,3-7 0 0,5 0-192 15,2-3-12512-15,4-4-2512 16</inkml:trace>
  <inkml:trace contextRef="#ctx0" brushRef="#br0" timeOffset="2">8329 3039 37775 0,'-3'-6'3360'0,"0"1"-2688"16,2 4-544-16,3-1-128 0,1 2 800 0,1-3 128 15,1-1 32-15,1-3 0 0,2 1-960 0,4-3-144 16,2 0-48-16,1 3-16 0,0 5 208 0,2 1 0 16,1 1 144-16,0 8-144 0,2 0 176 0,-3 2-176 15,-2 4 192-15,0 1-192 0,-1 5 0 0,-2-2 0 16,-2 1-160-16,-3 2 160 0,1 2-320 0,-3 2 64 15,-2 2 16-15,-1 7 0 0,-2 1 240 0,0 1 0 16,-3 0 0-16,1 1 0 0,-1 1 0 0,2-5 288 0,-2 1-32 0,1 3-16 16,0 7 0-16,0 2 0 0,1 0 0 0,1-3 0 15,0 3-112-15,1-5-128 16,2-3 176-16,-1-5-176 0,2-2 0 0,0-4 0 0,-1-4 0 0,1-4 0 16,1 0 0-16,2-3 0 0,1-6 0 0,-1-2 0 31,3-3-288-31,-2-6-160 0,0 0-48 0,1-3-17616 0</inkml:trace>
  <inkml:trace contextRef="#ctx0" brushRef="#br0" timeOffset="3">8326 3449 11055 0,'0'5'976'0,"-2"-5"-784"0,2 3-192 0,0-1 0 0,2-1 6896 0,0 0 1328 16,2 2 272-16,0-2 48 0,2 1-6432 0,2 2-1280 0,4 1-256 0,1-1-48 15,3-2-320-15,0-1-64 0,4-1-16 0,0-1 0 16,2-1-128-16,-1-5 0 0,3 1-160 0,-1-1 160 31,2-2-432-31,0 1 16 0,-1-4 0 0,1 4-12336 0,-1-2-2480 0</inkml:trace>
  <inkml:trace contextRef="#ctx0" brushRef="#br0" timeOffset="4">9214 3084 41471 0,'-2'10'3680'0,"2"0"-2944"0,2-4-592 0,0 0-144 0,0 0 0 0,1 0 0 16,1 10 0-16,1 10 0 0,1 12-208 0,-1 2 16 15,0 6 16-15,-3-3 0 0,-2 2 176 0,-2-4 0 16,-1 0 128-16,-2-1-128 0,-1 2 0 0,-1-1 0 15,-2 4 0-15,0-4 0 0,1-1 0 0,-1-5 0 16,2 0 0-16,0-7 0 0,1-2-208 0,1-4 32 16,3-3 16-16,-2-1 0 15,3-4-672-15,0 1-144 0,-1-5-32 0,1 0-10304 16,1-4-2064-16</inkml:trace>
  <inkml:trace contextRef="#ctx0" brushRef="#br0" timeOffset="5">8762 3084 44223 0,'10'-9'1968'0,"-1"1"400"0,2 0-1904 0,0 4-464 0,-1 0 0 0,-1 2 0 0,2-3 0 0,7-1 0 16,13-1 0-16,11-6 0 0,9 0 320 0,2-2 32 15,-1 1 0-15,-3 3 0 0,2 1-48 0,-1 3-16 0,0 1 0 0,1 0 0 16,1-1-288-16,1 2-192 16,-1 2 16-16,0-1 16 15,-1-2-912-15,-6 0-176 0</inkml:trace>
  <inkml:trace contextRef="#ctx0" brushRef="#br0" timeOffset="6">6943 4492 23951 0,'-22'-10'2128'0,"3"3"-1696"0,8 5-432 0,6-2 0 16,3 4 1152-16,-3 0 160 15,-6-4 32-15,-10-2 0 0,-6-3-224 0,-3-1-32 0,0 2-16 0,4 0 0 16,5 3 720-16,5 2 160 16,4-1 32-16,3 2 0 0,4 0-1152 0,1 2-240 0,4-2-32 0,3 2-16 15,3-3-320-15,4 3-64 0,4 0-16 0,7-1 0 16,7 1-144-16,12 0 0 0,14 0 0 0,12-2 0 16,8-2 0-16,12-1-192 0,2-1 0 0,16-2 16 15,15 5 176-15,7-6 0 0,-1 3 128 0,8-2-128 16,13 6 0-16,3-4 128 0,-10 2-128 0,6 2 0 0,10-2 0 0,2 1 0 15,-3 0 0-15,-7-1 128 0,-9 4-128 0,-1-3 0 16,3 1 0-16,-11 1 0 0,-9-2 0 0,-1 1 0 16,1 2 0-16,-5 2-18688 0</inkml:trace>
  <inkml:trace contextRef="#ctx0" brushRef="#br0" timeOffset="7">9252 4743 26719 0,'-9'-6'2368'0,"1"1"-1888"0,3 2-480 0,1 0 0 16,1 2 528-16,-3-5 16 0,-6-1 0 0,-7-7 0 0,-8-2 384 0,-4-3 80 16,-5 2 16-16,-1 1 0 0,0 3-464 0,-2 1-96 15,-1 3-16-15,2 2 0 0,2 1-64 0,2 1 0 16,2 1-16-16,1 0 0 0,2 2-48 0,-1 1-16 15,2-2 0-15,-3 3 0 0,-1-2-304 0,-3 0 0 16,5 0 128-16,2-1-128 0,-2 2 0 0,-5-4 0 16,-7 0 0-16,-5-1 0 0,0 0 0 0,-3 0 0 0,-3 0 0 0,-6-1 0 15,1 1 336-15,-1 0 16 0,0-3 0 0,-1 4 0 32,-2 0-144-32,-3 4-16 0,-4 1-16 0,2 0 0 0,11-2-176 0,-2 2 0 0,-2-4 0 0,-4-1 0 15,-2 1 0-15,-2 1 0 16,-3 0-144-16,1 0 144 0,2-1 0 0,-3-1 0 15,-3 1 0-15,-1 0 0 0,-3 1 0 0,1 3 0 16,0-3 0-16,3 0 0 0,5-2 0 0,-3 1 128 0,2 0-128 0,-2 2 0 16,2-2 0-16,0 2 0 0,5 0 0 0,-1 0 0 0,4 2 0 15,2 0 0-15,2 2 0 0,2 3 0 0,7 1 0 16,-2 3-128-16,-2 3 128 0,1-2 0 0,6 3 0 16,2-3 0-16,-2 2 0 0,1 0 0 0,4 1 0 0,2-1-128 15,2 2 128-15,3-4 0 0,5-1 0 0,-1 0 0 16,2 0 0-16,-1 1 0 15,7-4 0-15,0-2 0 0,-1-1 0 0,4 2 0 0,0-4 0 0,3 2 0 32,2-3 0-32,2 0 0 0,2-3 224 0,3 2-48 0,-1-1-16 0,2-1 0 0,1 2 96 15,1-1 32-15,2 2 0 0,-1 0 0 0,2 0-96 0,1 0 0 0,0 2-16 16,0 2 0-16,0 2-176 0,1 0 0 0,2 4 0 0,-2 0 0 31,2 2 0-31,-1 3 0 0,1 1 0 0,0 1 128 0,2 4-128 0,1 2 0 0,2-1 0 0,-1 3 0 16,2-3 0-16,0 0 0 15,-1-3 0-15,2 3 0 0,0 0 144 0,0 1-144 16,0 1 160-16,-3-1-160 0,1 3 176 0,-3-2-176 16,-2 2 192-16,-1-1-192 0,-1 0 256 0,-2 1-64 15,-2 3-16-15,-2 5 0 0,-1 0 48 0,-1 1 16 16,-2 1 0-16,-1-2 0 0,1-3-240 0,-1-2 0 0,-1 3 0 0,0-4 0 31,0 1 0-31,1-4 0 0,0-6 0 0,0 2 0 0,0 2 144 0,-1-4-16 16,0 0 0-16,0-3 0 0,0 0-128 15,1-1 0-15,0-5 0 0,2 0 0 0,1 0 128 0,1-2 0 16,0-1 0-16,0-4 0 0,1 3-128 0,0-3 0 16,1 1 0-16,0-1 0 0,1 1 128 0,0-2 0 15,1 2 0-15,1 1 0 0,-2-1-128 0,3-2 128 16,1 2-128-16,2-3 128 0,-1 2-128 0,3-1 0 16,1 2 0-16,1 0 0 0,1 1 224 0,3-2-32 15,2 3-16-15,2 1 0 0,3-4-176 0,4 4 0 16,4-4-160-16,4 2 160 0,3-4 0 0,3 2 0 0,0-3 0 15,1 0 0-15,3 0 0 0,-1-4 0 0,5 2 128 16,0-2-128-16,4 2 0 0,4-2 0 0,4 1 128 0,1 0-128 16,3 0 0-16,0 1 0 0,-2 0 0 0,-1-1 0 15,0-2 128-15,5 1-128 0,1-2 0 0,1 2 0 16,1-2 0-16,1-3 0 0,-1 6 0 0,-1-4 0 16,-3 4 0-16,4-1 0 0,5-1 0 0,2 1 0 15,1 2 0-15,-1 1 0 0,-3 1 0 0,-1 1 0 16,4 1 0-16,-1-2 0 0,3 3 0 0,-1-3 0 15,-7 1 0-15,4 2 0 0,5-1 0 0,0-2 0 16,2 0 0-16,-2-2 0 0,-1-2 0 0,-3 1 0 0,-7 0 0 0,2 0 0 16,4 0 0-16,2 0 0 0,2-4 128 0,0 2-128 15,-2 3 0-15,-4-3 0 0,-1 2 0 0,1 0 0 16,1 0 0-16,-1-1 0 0,-5-2 0 0,-5 2 0 16,-1 4 0-16,-5-2 0 0,-7 4 0 15,-2-2 0-15,-2 0 0 0,-3 1 0 0,-2 2 0 0,-5 0 0 16,-2 1 0-16,-3-1 0 0,0 0 0 0,-2 0 0 15,-1 0 0-15,0 0 0 0,-1-1 0 0,-1-2 0 16,1 0 0-16,0 2 0 0,-1-2 0 0,-2 0 0 0,-2-2 0 16,-2 2 0-16,0 0 0 0,-1-2 0 0,-3 2 0 0,-1-3 0 15,-3 2 0-15,-1-1 0 0,0-1 0 0,-1 2 0 16,-2 1 256-16,0-2 32 0,0 2 16 0,-2-3 0 16,2 3-176-16,-2-1-128 0,1-3 192 0,1 2-192 15,-2-1 0-15,2 0 0 16,-1-1 0-16,1-2 0 0,-2-1 128 0,1 1-128 0,1-4 0 0,-1 2 0 15,-1-2 208-15,-1-3-64 0,0 0-16 0,-1-2 0 16,0-1 64-16,0-3 0 0,-2 0 0 0,2-4 0 0,0-1-16 16,-2-2 0-16,2-3 0 0,-1-4 0 0,0 1-48 0,1-3-128 31,0-3 192-31,2 1-64 0,0 1-128 0,1-5 0 0,0-4 0 0,1 2 128 0,-1 7-128 0,-1 2 128 16,0 0-128-16,-1 5 128 15,-1 3-128-15,-2 1 0 0,-1 0 0 0,-1 3 0 16,-3 2 0-16,-1 2 0 0,-1-1 0 0,-4 0-176 0,0 3 176 0,-2 0 0 15,-1 0 0-15,-1 1 0 0,-1 3 0 16,2 1-128-16,1-1 128 0,-2 2 0 0,1-1 0 0,-2-1-128 16,2 4 128-16,-1-2 0 15,-5 4-576-15,-3-3-48 0,-3 3 0 16,-10 0 0-16</inkml:trace>
  <inkml:trace contextRef="#ctx0" brushRef="#br0" timeOffset="8">12228 4558 11967 0,'1'-3'1072'0,"-1"2"-864"0,0-1-208 0,0 2 0 16,0 0 2512-16,0-1 464 0,0-1 96 0,2 1 0 15,-2 1-608-15,0-2-128 0,0 2-32 0,0 0 0 16,0 0-1792-16,0 0-352 0,0 0-160 0,-8 22 128 15,6-12-368-15,1 1-80 16,1 5 0-16,-2 2-16 0,4 2 176 0,-2 5 160 16,0 1-208-16,1 5 80 0,-1-1 128 0,1 3 0 0,-1 2 0 0,-1 3 0 0,1 4 0 0,-1 5 128 15,-1 0-128-15,1-3 0 0,0-5 144 16,0-1-144-16,-1-1 192 0,0 0-192 16,-1-3 736-16,0-1 32 0,0-4 16 0,0-1 0 0,-2-2-464 0,1-1-112 15,0-3-16-15,-1-4 0 0,0 2-192 16,0-4-128-16,2 0 128 0,-1-1-208 15,0-5-1072-15,1-1-224 0,-1-3-32 0,0-1-11904 16</inkml:trace>
  <inkml:trace contextRef="#ctx0" brushRef="#br0" timeOffset="9">12672 4653 18431 0,'-2'5'1632'0,"-1"-4"-1312"0,3 2-320 0,0-3 0 31,-1 0 128-31,0 0-128 0,-2 0 128 0,0 2-128 0,-4 2 0 0,0 0 0 0,0-1 0 0,-1 0 0 32,-1-1 816-32,2 2 80 0,1-1 32 0,-2-3 0 0,2 3-336 0,-1 1-64 0,1 0-16 0,-2 1 0 15,0 2-512-15,-2 2 0 0,0-2 0 0,-1 2 0 16,-3-1 0-16,0 2 0 16,0 0 0-16,-2-1 0 15,-1-2 448-15,1 2 96 0,2-2 16 0,-1 0 0 0,1-1 144 16,2 0 16-16,-1-2 16 0,1 1 0 0,1-2-64 15,0 0-16-15,1 0 0 0,0-1 0 0,1 3-208 0,1-4-64 16,0 1 0-16,2 1 0 0,0-2-384 0,2 2 128 16,0-1-128-16,2-1 0 0,0 2 192 0,0-1-64 15,2 2 0-15,-1-3 0 0,2 4-128 0,-1-1-176 16,2-2 48-16,-1 4 0 0,0-2 128 0,0 2-128 16,0-2 128-16,2 2-128 0,-1-2 256 0,1 2 64 15,-1 0 16-15,2 0 0 0,0 1 176 0,0-1 16 16,-1 0 16-16,2-2 0 0,1 2-96 0,1 0-32 15,1 0 0-15,1 0 0 0,3 1 176 0,2 0 48 16,3 2 0-16,2 1 0 0,2 2 80 0,1 2 32 0,3 3 0 0,-2-1 0 16,1 0-400-16,-2 3-80 0,0-2-16 0,-2 1 0 15,-1 3-128-15,-3 2 0 0,-2-3 0 0,0 2 0 16,-3 3-160-16,-3-1-64 0,-1 0-16 0,-3 0 0 31,-1-4-944-31,0 1-192 0,-2-5-32 0,0 3-16 16,-1-7 448-16,0 2 80 0,0-2 32 0,-1-3 0 0,1-3 544 0,-1-2 96 0,1 2 32 0,0-5 0 15,0 2-1280-15,0-3-256 16,0-3-64-16,2 2-9776 0</inkml:trace>
  <inkml:trace contextRef="#ctx0" brushRef="#br0" timeOffset="10">13158 4542 35935 0,'-6'4'1600'0,"2"-1"320"0,1 2-1536 0,0-4-384 0,3 2 0 0,0-1 0 0,0 2 0 0,0 0 0 15,1 4 0-15,-2 2-128 0,1 3-112 0,0-1-16 16,0 0 0-16,-1 0 0 0,1 0 80 0,0 0 16 15,0 3 0-15,0-1 0 0,1 2 160 0,0 2-128 16,2 3 128-16,-2 2-128 16,0-4 128-16,0 6 0 0,2-3 0 0,-2 7 0 0,0 3 272 0,-1-1 48 15,0 1 0-15,0 3 0 0,-1 6-144 0,1 3-32 16,-1-3 0-16,1-5 0 16,0-3-144-16,-3-7 160 0,2-1-160 0,0-5 160 0,-1-4 320 0,0-1 64 0,0-2 16 15,-1-4 0-15,1 1-400 0,-1-7-160 16,2 0 128-16,-1-1-128 15,-1-2-928-15,1-2-272 0,-2-1-48 0,0 0-14496 0</inkml:trace>
  <inkml:trace contextRef="#ctx0" brushRef="#br0" timeOffset="11">13115 4510 29487 0,'5'-6'1296'0,"-1"1"288"0,-1 1-1264 0,1 1-320 0,0 2 0 0,-2 1 0 15,2-2 1072-15,2-2 144 0,3 0 48 0,3-1 0 0,3-2-80 0,2 1-16 0,-1 0 0 16,-2-1 0-1,-1 4-560-15,0-4-112 0,-1 5-32 0,-1 1 0 0,-1 1-336 0,1 1-128 16,0 1 0-16,2 5 0 0,-2-1 0 0,0 0-160 16,1 1 0-16,0 2 0 15,0 3-432-15,0-2-96 0,1 3-16 0,-2-2 0 16,2 4 224-16,0 0 32 0,0 1 16 0,-1 0 0 0,-1 0 432 0,-3 0 0 0,0-1 0 0,-3-2 0 16,0 2 0-16,-3 1 144 0,-2-2 0 0,-4 2 0 15,-2 0 144-15,-2-1 32 0,-4-2 0 0,-2 0 0 16,-4-1-320-1,-2-2 128-15,-1 1-128 0,-3-1 0 16,-1-4 0-16,-1 2 0 0,1-2 0 0,2-1 0 0,-1 0-432 0,1 0-32 0,3-4-16 31,4 1 0-31,1 1-400 0,4-3-80 0,2 1 0 0,3 2-16 16,2-3 336-16,3 0 64 0,1 0 0 0,1 0 16 16,2 0-32-16,2 0-16 0,1 0 0 0,3 0 0 0,1-3 992 0,1 2 208 15,0 1 48-15,2-3 0 0,4 1-16 0,0 1 0 16,3 1 0-16,1 0 0 0,3-3-416 0,2 3-80 15,2 0 0-15,0 3-128 0,0-2 0 0,1 1 0 16,-1 2 0-16,-2 1 0 0,-1 1 0 0,-3-1 0 0,-3 4-160 16,-3-1 160-1,0 2-464-15,-2 0 16 0,-1 0 16 0,-2 2 0 16,-2 1-16-16,0 0 0 0,-1 2 0 0,-2 1 0 16,-1 0-16-16,0 3-16 0,-2 3 0 0,-2-2 0 0,-1 4 480 0,-1-5 0 0,0 0 0 0,-3-3 0 15,1 0 1024-15,0-1 80 0,-1-2 32 0,-2-3 0 16,2 3-240-16,-3-3-32 0,-2 1-16 0,-2-1 0 15,0 2-416-15,-3-2-96 0,-1 2-16 0,-2-2 0 16,0 0 32-16,-3-1 0 0,-1 1 0 0,-1-1 0 0,-3 0-80 16,-4 1-16-16,0 2 0 0,-3-2 0 15,-2 3 112-15,0-1 16 0,-2 2 0 0,1 0 0 0,0 0-240 0,3 1-144 16,4-5 192-16,2 0-192 0,4-4 0 0,2-4 0 16,3-2 0-16,2-2 0 15,1-2-688-15,1-2-32 0,1-4-16 0,0-2 0 0</inkml:trace>
  <inkml:trace contextRef="#ctx0" brushRef="#br0" timeOffset="12">14116 4460 29487 0,'0'-1'2624'0,"2"1"-2112"0,0 0-512 0,-1-2 0 16,2 2 192-16,-2 0-64 0,2 0 0 0,0-3-128 0,2 2 304 0,1 1-48 15,-1 0-16-15,-1 0 0 16,0 1 352-16,-2 2 80 0,2 0 16 0,-2 2 0 0,1-1-96 0,1 3-16 16,-1 2 0-16,1 0 0 0,0 1 16 0,-1 2 0 15,1 1 0-15,0 0 0 0,0 3-208 0,-2-4-64 0,2 2 0 16,0 1 0-16,0 1-112 0,3 2-16 16,-1 1-16-16,1 1 0 0,2 4-48 0,0 2 0 0,0 3 0 0,0-1 0 15,1 3 80-15,-1-2 16 0,1 0 0 0,-1 2 0 16,0 0-224-16,-2 1 176 0,1-1-176 0,-1 3 160 15,0-1 0-15,-1-3 0 0,-1-2 0 0,-2-3 0 16,1 0-32-16,1-3-128 0,-1-4 192 0,2-2-64 16,-2-2-128-16,-1-2 192 0,1-2-192 0,0-1 192 15,-1 0 0-15,1-2 0 0,0-1 0 0,0-2 0 16,-2 1-192-16,1-4 128 0,-1 2-128 0,0-3 128 16,1 1 64-16,1-2 0 0,-2 1 0 0,1 0 0 0,0-3-192 15,1 2 0-15,-1-2 0 0,0 0-176 0,1-2 176 0,-2-1 0 16,1 1 0-16,-1-4 0 0,2 3 0 0,0-7 0 15,-1 4 128-15,2-4-128 16,0-3 176-16,2 0-48 0,0 0 0 0,0-6 0 0,3-1-128 0,1-5 160 16,2-7-160-16,0 1 160 15,1-1-160-15,0-2 192 0,0-1-192 0,1-1 192 0,0-1-192 0,0-4 0 16,0 5 0-16,0-2 128 0,-1 4-128 0,0 2 0 16,-2 5 0-16,1 0 0 0,-1 4 0 0,1-3 0 15,0 4 0-15,1-1 0 0,-1-1 0 0,1 4 0 16,-2 2 0-16,1 1 0 0,0-2-144 0,-2 3 144 15,2 1 0-15,-3 1 0 16,-2 5-544-16,-2-1 0 0,1 4 0 0,-2-1-12352 16,-2 0-2464-16</inkml:trace>
  <inkml:trace contextRef="#ctx0" brushRef="#br0" timeOffset="13">15291 4694 5519 0,'-8'0'496'0,"0"0"-496"0,3 2 0 0,1-2 0 0,3 0 4288 0,1 0 752 0,1 0 144 0,-1 0 48 0,-1 2-4000 0,1-2-784 16,0 0-176-16,1 0-16 0,1-2 16 0,0 2 16 16,-2 0 0-16,0 0 0 0,0 0 560 0,19-9 112 15,-13 6 32-15,0-1 0 0,2 2-128 0,-2 2-32 16,1-3 0-16,2 2 0 0,-1 1-208 0,2 0-48 15,3 0-16-15,-1 0 0 0,3 1-368 0,1-2-192 16,-1 1 192-16,1-2-192 0,4 2 208 0,2-4-64 16,3 2-16-16,2-2 0 0,0-2 16 0,3 2 0 0,-2-2 0 15,2-3 0-15,0 5 144 0,-2-2 32 0,0 0 0 16,-2 2 0-16,-1 2-176 0,-3-1-16 0,-3 2-128 0,-2 1 192 16,1 0-192-16,-4 0 0 0,-1 0 0 0,-2 1 0 15,0 2 192-15,-4-1-16 0,2-2 0 0,-3 2 0 16,2 0 112-16,-2-2 32 0,0 0 0 0,-1 0 0 15,1 2-176-15,-1-2-16 0,0 0-128 0,1-2 192 16,-1 2-192-16,1 0 0 0,-1-2 0 0,0 0 0 16,-1 0 0-16,1-1-160 0,-3 2 160 0,2-3-192 15,-1 3 192-15,-2 0 0 16,0-2-144-16,0 3 144 0,-1-1 0 0,-1 1 208 0,-1 1-16 0,-1 2-16 0,-1-3 144 16,4 0 16-16,0 0 16 0,0 0 0 0,-22 18-224 15,15-11-128-15,-1 0 160 0,1 2-160 0,1-3 0 0,0 0 0 16,-1 2 0-16,2 0 0 0,0-2 0 0,2 1 0 15,-1-3 0-15,0 1 0 0,2 2 0 0,1-4 176 16,-1 3-176-16,1 1 160 16,0 0-160-16,0-1 0 0,-1 3 0 0,1-2 0 0,0 2 0 0,0 1 240 15,-1 2-64-15,1-3-16 16,0 3-16-16,-1-1 0 0,0 1 0 0,-1-1 0 0,1 1-144 0,0 3 0 16,-1-3 0-16,1 1 0 15,-1-2 0-15,2 0-192 0,0-4 64 0,0 2 128 16,0-5-528-16,1-1 16 0,0 0 0 0,0-3-17792 0</inkml:trace>
  <inkml:trace contextRef="#ctx0" brushRef="#br0" timeOffset="14">17125 4751 9215 0,'0'-6'816'0,"0"2"-656"0,0 0-160 0,0 2 0 0,0 2 1408 16,-1-4 240-16,1-2 48 0,-1-4 16 0,-2-2 272 0,-1-1 48 15,1-3 16-15,-2 1 0 0,0 3-464 0,-1 0-96 16,-2 0-16-16,2 0 0 0,-3 2-1008 0,1-2-208 16,-2 1-32-16,-1 0-16 0,-1 2 144 0,0 2 32 15,-1-2 0-15,-2 3 0 0,-3-1-16 0,0 4 0 16,-1-1 0-16,-1 3 0 0,1 2-160 0,1 0-16 15,5 2-16-15,-3 3 0 0,-5 0 272 0,-3 5 64 16,2 2 16-16,0-1 0 0,2 3-144 0,0-3-16 16,3 4-16-16,-1-2 0 0,1 2 112 0,1-1 32 0,1 1 0 15,0 0 0-15,1 2-80 0,-1 1-16 0,0 1 0 16,0-2 0-16,1 2-272 0,0-1-128 0,0-1 0 0,-1 1 128 16,2-2-128-16,-1 2 0 0,0-1 0 0,3 1 0 15,0-1 0-15,1-2 0 0,3-3 0 0,2 0 0 16,1 0 0-16,2-6 0 0,3-1 0 0,1 1 0 15,2-3 0-15,2 0 160 0,2 0-32 0,0-2-128 16,2-2 224-16,3 0-64 0,0-2-16 0,5-2 0 16,0 0-144-16,1-2 0 0,2-2 0 0,0 0 128 15,1 0-128-15,0-5 0 0,2 3 144 0,-1-5-144 0,3 2 0 16,-1-6 0-16,1 1 0 0,1 0 0 0,1 0 0 16,1-1 128-16,1 0-128 0,-2-4 0 0,3 5 0 0,-1-5 0 15,-3 5 0-15,-1-1 128 0,-1 3-128 0,-4 0 0 16,-2 1 0-16,-1 2 0 0,-2-2 0 0,-4 4 0 15,-2 0 0-15,-3 3 0 0,0 0 0 0,-4 1 192 16,0 4-32-16,-3-1-16 0,0 2 16 0,-3 2 0 16,0-3 0-16,-2 6 0 0,0-3-160 0,-1 2 0 15,-3 2 0-15,-1 2-176 0,-1 0-80 0,-3 2 0 16,2 0-16-16,-3 5 0 0,-1-1 272 0,-1 2-128 16,1 2 128-16,-2 2 0 0,1 1 0 0,0-1 256 15,1 2-32-15,-3-1 0 0,0 0 32 0,2 2 0 0,-1 2 0 0,-1-4 0 16,1 2-256-16,-2 2 0 0,0 3 0 0,-1-2 0 15,1 5 0-15,-1-1 0 16,0 2 0-16,1 1 0 0,2 0 160 0,-2 1-160 0,0 3 160 0,2-1-160 16,-1 1 208-16,4-7-48 0,4-2-16 0,1-1 0 15,2-5 16-15,3-2 0 0,1 1 0 0,1-3 0 16,3 0 16-16,3-1 0 0,1 1 0 0,-1 0 0 16,4 0-176-16,-1 3 0 0,2-2 144 0,1 4-144 15,1 1 0-15,0 0 0 0,2 3 0 0,-1-1 0 0,3 3 0 0,-2 3 0 16,2 0 0-16,-2 1 0 0,1 4 0 0,-2-5 0 15,0 1 0-15,0-7 0 0,1-1 0 0,-2-7 0 16,1-4 0-16,1-2 0 0,1-4 0 0,2 0-160 16,1-2 160-16,3-4-160 15,2-4-608-15,1-1-128 0,-1 0-32 0,1-7 0 0</inkml:trace>
  <inkml:trace contextRef="#ctx0" brushRef="#br0" timeOffset="15">18154 4454 38703 0,'0'-4'3440'0,"0"1"-2752"0,0 3-560 0,1-3-128 0,0 3 192 0,1-4 0 16,0 1 0-16,2-3 0 0,2-6-192 0,1-1 0 15,3-3 144-15,0 0-144 0,0-5 160 0,1 1-32 16,0 1-128-16,0-3 192 0,0 0-192 0,1-4 0 16,-2 2 0-16,1-2 0 0,0-2 0 0,-1-4 0 15,-2 5 0-15,1-2-160 16,0-1-320-16,-1-2-64 0,0-2-16 0,-2 3 0 15,0-1-208-15,-2-2-64 0,-2 1 0 16,-1 2 0-16,-1 2 256 0,-1 1 64 0,0 1 0 0,-1 0 0 0,-2-2 128 0,0 2 48 0,0 1 0 0,1-1 0 16,-1 3 336-16,2 0 240 15,0 4-48-15,2-1 0 0,0 5 304 0,0 2 48 0,0 2 16 0,0 2 0 16,0 4-240-16,-1-1-32 0,1 5-16 0,-2 0 0 16,0 0-272-16,-1 2 0 0,-1 4 0 0,0-2 0 15,-2 5 0-15,-1 0 0 16,-1 2-240-16,0 1 80 0,-2 2 160 0,-1-2-208 0,-2 2 80 0,0 1 128 15,-1-1 0-15,0-1 0 0,-2 0 0 0,-1-1 192 16,0 0 192-16,-1-4 32 16,1 3 16-16,-3-4 0 0,-6 0 64 0,-5 1 16 0,-3-2 0 0,-7 2 0 0,-5-4-240 0,-3 2-32 15,-2 0-16-15,-1-1 0 0,1 2-64 0,2-3-16 16,1 0 0-16,-5 1 0 0,-7 0-16 0,-5 0 0 16,-7-2 0-16,1 3 0 0,3 1-128 0,3-2 0 15,4 0 0-15,-1 1 0 16,-6-2 128-16,-5 2 0 0,-2-2 0 15,0-1 0-15,2 3-128 0,-2 1-144 0,3-1 144 0,-8-2-208 16,-2 2 208-16,-3-2 0 0,4 2 0 0,-4 2 0 16,-6 1 0-16,0 0 0 0,-4-1 0 0,3 0 0 15,9 3 0-15,-2-3-144 0,-5 2 144 0,-3 0 0 0,-4 2 0 0,5-1 0 0,6 1 0 0,-1-3 0 16,-2 4 0 0,-3-1 0-16,-3 2 0 0,5 0 0 0,10-4 0 0,2 1 0 15,-3-2 0-15,-2 6-128 16,-1-3 128-16,4-1 0 0,7 0 0 0,1 0 0 15,-1-2 0-15,-3 2 0 0,1 1 0 0,2-4 0 16,6 4 0-16,2-4 0 0,0 0 0 0,1 0 0 0,-4 1 0 16,0 2 0-16,0 0 0 0,4 1 128 0,8 0-128 0,-2-1 0 15,-5 0 0-15,0 4 0 0,2-3 0 0,-3 0 0 16,-5-2 0-16,2 3 0 0,6 1 0 0,3-5 0 16,-1 3 0-16,-2-2 0 0,1-1 0 0,-1 1 0 15,1-1 0-15,4 0 0 0,5-1 0 0,6 0 0 16,0 0-176-16,3 1 176 0,0-4 0 0,1 1 0 15,0-1 0-15,-1 0 160 0,-2 0-160 0,0-1 0 16,4-2 0-16,0 4 0 0,4-4 0 0,4 2-176 16,1 2 176-16,2-3-128 0,1 4 128 0,-1-3 0 0,0 2 0 15,0-2 0-15,-2 3 0 0,-2-4 144 0,1 3-144 0,0 1 160 16,2-2-160-16,1 0 0 0,-1 0 0 0,2 0 0 16,2 1 0-16,2-1 0 0,3 2 0 0,3-1 0 15,3 0 0-15,1-2-176 0,4 2 176 0,0 0-128 16,3-2 128-16,1 2 0 0,1-1 0 0,0 2 0 15,2-1 0-15,1 2 128 0,1 0-128 0,0 1 128 16,2 3-128-16,-1-2 144 0,2 6-144 0,1 1 160 16,-1-2-160-16,2 6 0 0,0 1 0 0,1 4 0 15,-2 1 0-15,0 4 0 0,0 6 128 0,-1 2-128 0,-2 4 0 0,-3 1 0 16,-1 5 0-16,-2 2 0 0,-1-6 0 0,1-1 0 16,-2-3 0-16,2 0 0 0,2-3 0 0,1 1 0 15,1-3 0-15,2 1 0 0,2-3 208 0,-1-3-32 16,1-5-16-16,1 2 0 15,-1-1 96-15,1-3 0 0,-1-2 16 0,0 1 0 0,-1-2-80 16,0-2 0-16,0-1-16 0,-1 1 0 0,0-6-176 0,0 4 160 16,-1-2-160-16,0-1 160 0,0 2-160 0,-2-2 192 15,2 0-192-15,-3-2 192 0,2 3-192 0,-2-1 0 16,0-5 0-16,0 5 0 0,0-5 0 0,0 2 0 16,-1-2 0-16,1-1 0 0,0 0 128 0,1-2 0 0,2-1 0 0,-2 0 0 15,2 0-128-15,0 0 0 0,1 0 0 0,1-1 0 16,0 2 0-16,2 0-176 0,-1 2 48 0,3 0 0 15,-1 0 128-15,2 2 0 0,0 3 0 0,1-1 0 16,2 0 0-16,0-2 0 0,-1 2 0 0,2 0 0 16,1 0 0-16,1-1 0 15,0 1 0-15,2-2 0 0,-1-2 0 0,2 2 0 0,2 1 0 0,3-3 128 0,0 0-128 16,3-2 0-16,6 2 128 0,3 0-128 0,5-2 0 0,5-1 128 16,5 0-128-16,1-1 0 0,0-2 0 0,2 0 128 15,-4 0-128-15,1 0 0 0,-3 2 0 0,3 0 128 16,4-1-128-16,3 2 0 0,3 0 0 0,0 2 144 15,-3-1-144-15,-2 0 0 16,-2 2 0-16,2 0 0 0,3 0 0 0,6-3 0 16,5 3 0-16,2-5 0 0,1 2 0 0,-4-1 160 15,-4-1-160-15,0-1 0 0,-1 3 0 0,4-3 0 16,8 1 0-16,1 0 0 0,-1 3 0 0,-3 0 0 0,-5-2 0 0,2 2 0 16,4 0 0-16,6 1 128 0,4 1-128 0,-1-1 0 15,-4 0 0-15,1-2 128 0,-4-3-128 0,7-2 0 16,9 2 0-16,-2-1 0 0,-5 2 0 0,-3-1 0 15,-4 2 0-15,4-2 0 0,7 4 0 0,-2 1 0 0,-4 3 0 0,-2 0 0 16,-5-2 0-16,4 2 0 0,8 0 0 0,4-1 0 16,4 0-128-16,3-2 128 0,-2-5 0 0,5 0 0 15,10 0 0-15,-3-2 0 0,-5-2 0 0,2 1 0 16,5 0 0-16,-3-2 0 16,-6 3 0-16,-2-3 0 0,-7 1 0 0,4 1-144 15,7-1 144-15,-6 2 0 0,-10 2 0 0,-2 0 0 0,-3 0 0 0,3 0 0 0,3 2 0 0,-5-2 0 31,-5 4 0-31,-5-4 0 0,-2 0 0 0,1 0 0 16,1 0 0-16,2 0 0 0,4 3 0 0,-6-3 0 0,-8 1 0 0,-1-2 0 0,3 1 0 0,4-3-128 16,5 1 128-16,-2 0 0 0,-5-3-160 0,-4 2 32 15,-5-1 0 1,-3-2 0-16,-2 0 128 0,-1 2 0 0,0-2 0 0,-3 1-128 0,-2 4 128 0,-5-4 0 16,-6 3 0-16,-5 0 0 15,-6 2 0-15,-3-1 128 0,-7 2-128 0,-1-1 0 16,-3 0 0-16,-4 2 0 0,-1 0 0 15,-3-1 0-15,1-1 0 0,-3 0-288 0,0 1 48 0,-1-1 16 16,-1 0-32-16,1-1-16 0,0 0 0 0,-2-1 0 16,0-1 272-16,-1 0 0 0,4 3-128 0,0 0 128 15,-10-18 0-15,6 8 0 0,1-3 176 0,-1 0-176 16,1-2 400-16,0-1-16 0,-1-4-16 0,2-1 0 16,-2-5-112-16,-1-2 0 0,-1-7-16 0,0-2 0 15,-2 1-240-15,1-4 144 0,-3 1-144 0,-1-6 128 16,0 2-128-16,-2 2 0 0,3 5 0 0,-1-3 128 15,0-6-128-15,0-3 0 0,-1-3 0 0,2 1 0 0,-3-1 0 16,1 4 0-16,0 3 0 0,-1 3 0 0,1 0 0 0,-1 3 0 16,2 0 0-16,0-2 0 0,-1 0 0 0,-1-6 0 15,2 2 0-15,-1-1 0 0,2 4 0 0,-1 3 0 16,1 0 0-16,1 1 0 0,1 5 0 0,0-3 0 16,2 5 0-16,-1-1 0 0,1 0 0 0,-1-1 0 15,0 1 0-15,1-1 0 0,-3-5-304 0,0 1-32 16,-2-1-16-16,0 1-19088 0</inkml:trace>
  <inkml:trace contextRef="#ctx0" brushRef="#br0" timeOffset="16">5276 9231 23951 0,'-10'-7'2128'0,"2"0"-1696"0,-2 4-432 0,1 0 0 16,3 3 3648-16,1 3 640 0,0-2 128 0,-6 1 16 16,-7 2-4224-16,-8 2-848 0,-4 3-160 0,-4-3-32 31,-1 2-912-31,-2 0-176 0,-2-2-48 0,-2-2 0 0,-1 0 752 0,-2-2 160 0,-2 2 32 0,-5-2 0 0,-4 1 1024 0,-6-2 0 31,-6 3 0-31,-6-2 192 0,-2-2 32 0,-8 3 0 0,-7 1 0 0,-7 2 0 31,0-4-992-31,0-2-192 0,3 1-32 0,2 2-16 16,0-1-32-16,4-4-16 0,5-7 0 0,3 2 0 0,-2-3 2848 0,3 4 560 0,0 0 112 0,1-3 32 16,4 3-880-16,0 0-160 0,0 2-48 0,-5 0 0 15,-7-2-480-15,2 1-96 0,1 1-32 0,2 3 0 0,3-1-480 0,-1-1-80 0,-1 2-32 0,5-5 0 16,6 3-368-16,2 0-80 15,4 0-16-15,1 3 0 16,0-2-512-16,0 0-128 0,-1 2 0 0,2-2-16 16,4 1 48-16,1 4 16 0,2 1 0 0,2 2 0 0,3 7 592 0,2-4 112 0,4 4 144 15,2 3-208-15,3 2 368 0,2 1 80 0,5-2 16 0,3 4 0 16,3-1 48-16,3 1 16 0,3-2 0 0,4-2 0 16,3-2-320-16,3-2 0 0,2 0-128 0,2-3 128 15,1-2 0-15,3 1 0 16,1 1 0-16,0 0 0 0,-1-2 224 0,3 4 32 15,3 2 16-15,2 3 0 16,2 2-544-16,1 6-112 0,4 0-32 0,0 7 0 16,2 5 32-16,0 4 0 0,0 3 0 0,-1 2 0 15,-2-3-672-15,1 2-128 0,-3-2-32 0,1 5 0 16,1 3 464-16,-1 0 96 0,-2-4 16 0,-3 0 0 0,-1-3 640 0,-2-3 128 16,-1-1 16-16,-5-3 16 0,1-5 384 0,-4-1 80 0,-1-3 16 0,-1-3 0 15,-1-1 704-15,-2-3 160 0,0-2 32 0,1 0 0 16,-3-4-240-16,1-2-32 0,1 0-16 0,1-1 0 15,-1 0-544-15,2-2-128 0,0 0 0 0,1 0-16 0,1-1-560 0,1 1 0 16,0-4 0-16,2 1 0 0,0 2 0 0,1 0-272 16,2-2 16-16,0 2 16 15,1-2-16-15,1 2 0 0,2-2 0 0,1 2 0 0,1-3 64 0,2 0 16 16,0-2 0-16,2 2 0 0,3-3 48 0,0-2 0 16,3 1 0-16,3-2 0 15,2 3 128-15,2-2-208 0,2-1 80 0,3 0 128 16,6 0-320-16,3-1 48 0,5-2 16 0,4 0 0 15,6 3 64-15,2-3 32 0,3-1 0 0,2 1 0 16,2 0-160-16,7-1-16 0,6 2-16 0,5 2 0 16,0 0 160-16,3-2 16 0,2 2 16 0,0 2 0 0,1-2 160 15,2 0 0-15,1 0 0 0,0 0 0 0,-3 0 0 0,-2-2 0 16,1 2-160-16,4 2 160 0,3-2 0 0,1 2 0 16,-5 0 0-16,1 0 0 0,-1-2 0 0,-2 0 128 15,-2 0-128-15,-5-2 0 0,-4 0 192 0,0 2-64 16,4 0-128-16,-5 2 192 0,-1 0 192 0,-5 1 48 15,-6-3 0-15,-1 1 0 0,2 1-112 0,-5-2-32 16,-4 0 0-16,-4 2 0 0,1 3-160 0,-6-4-128 16,-3 1 192-16,-4 1-192 0,-1-3 256 0,-4 0-48 15,0 0-16-15,-1-3 0 0,0 3-192 0,1-3 0 0,2 0 0 16,-1-1 0-16,-1 1 0 0,-1-4 0 0,1 1 0 16,-3 0 0-16,-2-4 0 0,-1 2 0 0,-4 1 0 0,0 0 0 15,-2 1 176-15,-1 0-16 16,-1-1 0-16,-2 1 0 0,-1 1 128 0,-1 0 32 0,-1-3 0 0,0 1 0 15,-2-2-192-15,0-4-128 0,-2 1 192 16,-1-2-192-16,0-4 592 0,-1-3 16 0,-1-5 0 0,0-3 0 16,1-5-176-16,-1-5-48 0,-1 1 0 0,-2-7 0 15,0-2-192-15,-2-3-32 0,-1-1-16 0,-2-6 0 16,-2 0-144-16,-2-6 0 0,-2 0 144 0,0-4-144 16,-3 1 0-16,-3 3 0 0,-1 3 0 0,0 3 0 15,-2 3 0-15,-3-3 144 0,-1 0-144 0,-1 1 0 0,-2 8 128 16,0 1-128-16,-3 5 0 0,-1 1 0 0,2 3 0 0,0 3 0 15,0-2 0-15,0 5-144 0,0-2 144 0,2 1 0 16,0 0-144-16,3 3 144 0,4 6 0 0,1 1 0 16,5 7 0-16,3 4-12480 15,3 3-2448-15</inkml:trace>
  <inkml:trace contextRef="#ctx0" brushRef="#br0" timeOffset="17">4894 12091 10127 0,'3'-3'896'0,"-1"0"-704"0,-1 2-192 0,-1-2 0 15,2 3 1600-15,-2-2 304 0,2 1 48 0,1-4 16 0,0-1 928 0,2 2 192 16,-2-2 48-16,-1 2 0 0,1 4-1440 0,-2-3-288 16,-1 6-48-16,0-3-16 0,-1 2-976 0,1 2-208 15,0 0-32-15,0 0-128 16,0 0-656-16,0 3-240 0,2 0-64 0,-1 2 0 16,3 1-544-16,0 2-112 0,0-2-32 0,0 5 0 0,3-2 1040 0,0 1 208 15,1 1 32-15,-1-3 16 0,2 1 768 0,-1-4 160 0,0 1 16 16,-1-1 16-1,-1-2-320-15,0 2-64 0,-1-3-16 0,0 0 0 0,-1-2-16 0,0-1 0 16,-2-2 0-16,-1 1 0 0,1-2 256 0,-1 0 64 16,0 0 0-16,0-2 0 0,2 1-320 0,-1-6-64 0,2 1-128 15,0-4 192-15,1 2 256 0,1-6 64 0,3 2 0 0,-1-4 0 32,0 1-864-32,0-1-160 0,2-3-48 0,0-1 0 15,0-1-528-15,-1 2-96 0,-2 0-32 0,0-3 0 16,2-3-64-16,-3 2-32 0,-1-2 0 0,-1 0 0 0,0 3 800 0,-2 2 176 0,-1 5 16 0,-1 2 16 15,0 4 160-15,-1-1 144 0,0 4-208 0,-2 2 80 16,1-1-848-16,-2 4-176 0</inkml:trace>
  <inkml:trace contextRef="#ctx0" brushRef="#br0" timeOffset="18">5529 11949 26719 0,'-5'-4'1184'16,"0"2"240"-16,1 2-1136 0,2 0-288 0,0 0 0 0,1 0 0 0,0 0-912 0,0 2-240 0,-3-2-64 0,-2 0 0 15,1 2 272-15,-1 0 48 0,-1 1 16 0,2-2 0 0,-1 1 432 0,0 1 64 32,0 3 32-32,-2-2 0 0,2 2 80 0,-1 0 16 0,-1 4 0 0,1-1 0 0,0 4 704 0,-2 2 160 31,0 1 32-31,1 4 0 0,-1-2 304 0,0 2 64 0,2 2 16 0,0-1 0 0,0 2-544 0,4-4-96 31,0 0-32-31,3 0 0 0,3-1-48 0,0-4-16 16,4 1 0-16,1-4 0 0,2 1-288 0,1-1-144 0,0-3 16 0,2 0 0 15,-1 0-640-15,0-3-128 0,1 0-32 0,-1-3 0 16,1 1-96-16,-2-3-32 0,0-3 0 16,0 1 0-16,2-3-768 0,0-2-160 0,-1-1-16 0,1-2-16 31,-4-2 736-31,1-3 160 0,-1 1 32 0,-2-2 0 0,1 0 1296 0,-2 0 272 0,-1 1 48 0,-3-1 16 15,2-3 1136-15,-3 6 240 0,1-2 32 0,-1 1 16 16,-1 0 144-16,0 0 48 0,-1 2 0 0,-1-1 0 16,0 3-400-16,-1 0-80 0,0-1-16 0,-2 1 0 15,0 3-656-15,0-2-144 0,-1 1-32 0,-2 0 0 16,1 2-1472 0,-2 0-288-16,2 0-64 0,-2 2-16 0,-1-2-1568 0,3 0-320 0,1 2-64 15,-1 1-16-15,-1 0 512 0,-1-2 96 0</inkml:trace>
  <inkml:trace contextRef="#ctx0" brushRef="#br0" timeOffset="19">6121 11999 21183 0,'1'-12'944'0,"0"5"192"0,1 1-912 0,-1 2-224 0,1 2 0 0,0-2 0 0,0 1 320 0,2-3 32 16,1 0 0-16,1-4 0 16,0 0 240-16,1-2 48 0,0 0 16 0,-4 2 0 0,1 3-64 0,-4-1-16 15,0 2 0-15,-2-1 0 16,-2 4-800-16,-2-1-160 0,-3 2-48 0,-1 0 0 16,-2 2-64-16,-1-2-16 0,-1 2 0 0,-2 2 0 0,-2 2 512 0,0 0 288 15,0 2-32-15,0 0-16 16,-3 3 208-16,0 1 64 0,3-3 0 0,1 4 0 0,-3-1 256 0,2 2 48 15,1 2 16-15,0-2 0 0,1 5-256 0,3-5-32 0,2 4-16 0,2-1 0 16,2-2 176-16,3 2 48 0,1 3 0 0,3-1 0 16,2 3-752-16,0-1 0 0,3 2 0 0,1-2 0 31,2 1-1104-31,0-2-176 0,3-4-16 0,2 1-16 16,-1-3 48-16,2-2 16 0,-1-3 0 0,2 2 0 15,0-3 480-15,1-2 112 0,-1 1 16 0,1 0 0 16,0 1-848-16,-1-1-176 0,2 1-16 0,-1-1-6432 0</inkml:trace>
  <inkml:trace contextRef="#ctx0" brushRef="#br0" timeOffset="20">6755 11931 7359 0,'-7'-4'656'0,"-1"0"-528"0,1 0-128 0,2 2 0 0,1 2 3904 0,1 0 736 0,-1-3 160 0,-3 2 16 32,-6 1-4208-32,-4-2-848 15,-5-2-160-15,-1 4-48 0,1-2 48 0,0 2 0 0,2 2 0 0,1-2 0 16,3 1 400-16,3 2 176 0,-1 0-16 0,3 1 0 0,1 2 560 0,0 3 112 15,0 1 32-15,3 0 0 0,1-2 128 0,0 2 32 16,-3 5 0-16,-1 7 0 0,0 1-848 0,0 1-176 16,0-1 0-16,2 0 0 0,0-1-304 0,2-1-16 0,0-2 0 0,2 1 0 0,1-4 320 15,1 0 0 1,4-1 0-16,0-3 0 0,2-2 128 0,2-3-128 0,3 0 176 0,-1-2-176 16,2-4 128-16,1-1-128 0,4-1 0 0,0 1 0 15,3-7 0-15,3-1 0 0,2-2 0 0,-1-3-192 16,0 0 192-16,2-4 0 15,-1-1-160-15,-1 0 160 0,1-1-224 0,-5-1 32 16,0 4 0-16,-4-2 0 16,0 2-192-16,-2-2-48 0,0 1 0 0,-3 1 0 0,0 1 432 0,-1 2 0 15,-2 4 0-15,-1 3 0 0,-2 2 192 0,-1 2 0 16,-1 4 16-16,-2 4 0 0,-2 2 816 0,-2 1 144 0,0 4 48 16,-1 2 0-16,0 1-192 0,-2 0-16 0,3 2-16 15,-1-2 0-15,1-1-288 0,2 1-48 0,-1 0-16 0,0-2 0 16,2 1-176-16,1-3-32 0,1-1-16 0,1 2 0 15,1-1-416-15,1 0 0 0,2 3 0 0,0-1 0 32,1-2-640-32,1 1-176 0,1-3-16 0,-1 2-16 0,-1-2-1360 15,0-2-272-15,1 2-48 0,-2 0-10544 0</inkml:trace>
  <inkml:trace contextRef="#ctx0" brushRef="#br0" timeOffset="21">7095 11320 31327 0,'-1'-4'2784'0,"0"1"-2224"0,1 3-560 0,0 0 0 0,1 0 864 0,0 3 64 16,2-3 16-16,-1 1 0 16,1 4-1744-16,0 1-352 0,2 4-64 0,-1 3 0 0,1 3 800 0,-1 3 160 0,-1 6 48 0,1 1 0 15,0 5-112-15,-2 4 0 0,1 3-16 0,-1 7 0 16,0 1 48-16,-1 3 16 0,-1 6 0 0,0 2 0 16,0 0-112-16,0-2 0 0,1-2-16 0,0-1 0 15,1 1-160 1,0-6-16-16,0-3-16 0,1-5 0 0,-1-2 1168 0,1-5 224 0,-2-6 48 0,0-1 16 15,-1-4 640-15,0-4 128 0,-1-2 32 0,-1-8 0 16,0 2-576-16,2-7-128 0,-1-2 0 0,1 0-16 16,0-2-416-16,0-7-80 0,0-1 0 0,0-3-16 0,0-3-432 15,0-7 0-15,0 2 0 0,0-5 0 0,-1-2 0 16,1 0-320-16,-1-3 48 0,1 0 16 0,0 1 256 16,0 3-192-16,1 1 192 0,1 4-160 0,2 3-32 0,1 5 0 15,1 0 0-15,0 4 0 0,2 1 48 0,-1 4 0 16,2 0 0-16,0 4 0 15,0-2 144-15,3 3 0 0,0 0 160 0,0 3-160 16,2 1-432-16,1-1-176 0,-2 4-32 0,1-1-16 16,-2 2 144-16,-1 2 16 0,2 0 16 0,-2 0 0 15,-1 2 32-15,-1 1 0 0,-1-1 0 0,0 0 0 16,-1-2 448-16,-1 0 240 0,0 3-32 0,-1-1 0 0,-1 0 32 0,-2-2 0 0,0 0 0 16,-2 0 0-16,-2 0-64 15,-1 1-16-15,-1-1 0 0,-2-3 0 0,0 5 160 0,-3-6 48 0,0 1 0 0,0-2 0 16,-1 0-176-16,-2 0-48 15,0-1 0-15,-1-2 0 0,-2 2-144 0,0-4 0 16,0 2 0-16,-1-2 0 0,0 0-384 0,-1 0 64 16,0-2 0-16,0-1 0 0,1 2-304 0,-1-1-48 0,1-2-16 15,0 1 0 1,0 0-912-16,1-2-176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12:49:54.6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6658 6849 44223 0,'-12'-3'3936'0,"1"-2"-3152"15,1 3-624-15,5 2-160 0,1 0 528 0,-5 0 80 16,-6 0 16-16,-11-5 0 0,-7 2-624 0,-7-3-128 15,-3-2-32-15,-3 2 0 0,-2-3-48 0,-5 1-16 16,-5 0 0-16,-2-2 0 0,-2-2 32 0,-4 0 0 16,-5-3 0-16,-4 1 0 0,-3 2-112 0,-10-2-16 15,-8 2 0-15,-6 2 0 0,4 1-32 0,-17 3-16 16,-11-6 0-16,-10 2 0 0,3 0 368 0,-8 0 0 16,-9 1-144-16,-8-3 144 0,-8 2 0 0,-4 0 0 0,-2 4 128 15,5-4-128-15,2 4 320 0,-10-3-48 0,-10 1 0 0,0 0 0 16,3 2 32-16,3 2 0 0,5-2 0 0,2 0 0 15,2-4-304-15,11-5 0 0,13 3 0 0,6-2 0 16,8 4 0-16,11-4 160 0,13-2-160 16,5-1 128-16,4 5-128 0,8 3 0 0,11 6 0 0,8 0 0 15,9 2 0-15,3 2 0 0,5 8 0 0,4 1 0 16,5 5 0-16,2 1 0 16,1 0 144-16,2-1-144 0,1 1 0 0,1 1 0 0,-1 0-160 0,-2 3 160 0,-1 2 0 15,2 3-128-15,5 5 128 0,3 1 0 0,1-3 0 0,3 3 0 16,3 1 0-16,5-1 0 0,7 1-128 0,5-3 128 15,5-1 0-15,3-3 0 0,3-3-160 0,4 4 160 16,4 3-128-16,3 3 128 0,1 5-144 0,2 7 144 16,1 7-160-16,-1 6 160 0,-4 8 0 0,-1-1-144 0,-2-6 144 15,-3 11 0-15,-1 12 0 0,-3 9 0 0,-2 1 0 0,2-6 0 16,-1-9 0-16,0-6 0 0,-1-3 0 0,1 1 0 16,2-1 0-16,-1 0 0 0,1-7 0 0,0-4 0 15,2-10 0 1,-1-3 128-16,0-2-128 0,0 0 128 0,-1-3-128 0,0-4 128 15,0 5-128-15,0-8 128 0,1 1-128 0,1-4 128 16,1 1-128-16,1-1 128 0,2 1-128 0,-1-1 0 0,1-2 0 0,-1-4 0 16,-1-1 0-16,-1-1 0 0,2-1 0 0,-3-1 0 15,-1 0 0-15,1 0 0 0,-2 3 0 0,1-4 0 16,-2-1 0-16,1 2 0 0,-2-1 0 0,1 0 128 16,1-3-128-16,0 1 0 0,2-2 0 0,2 0 0 15,0-1 0-15,3-4 144 0,2 0-144 0,1-2 0 16,1 1 128-16,5-4-128 0,3 1 0 0,5-1 0 0,6-1 0 0,1 2 0 15,2-2 0-15,7 3 0 0,4 0 0 16,8 1 0-16,3 0 0 0,5 1 0 0,4-4 0 0,-1 5 0 16,4 0 0-16,4-1 0 0,3-1 0 0,7-3 0 15,6 4 0-15,1-7 0 0,2 2 0 0,4-2 0 0,5 0 0 16,7-2 0 0,4-5 0-16,4 0 0 0,-2-2 0 0,6 0 0 0,3-1 0 0,1 1 0 0,-8-1 0 0,6 0 0 31,0 2 0-31,-1-2 0 0,-4 5 0 0,1 0 0 0,-2 2 0 0,-3 6 0 0,-6 2 0 0,4 1 0 31,9 3 0-31,-1-1 0 0,-3 6 0 0,9-2 0 16,7 2 0-16,3 1 0 0,2-2 0 0,8 0 0 15,12-1 0-15,1-6 0 0,0-2 0 0,-4 1 0 16,1-2 0-16,4 0 0 0,3 2 0 0,-4 0 0 0,-5-5 0 16,7 1 0-16,7 2 0 0,4-3 0 0,1-3 0 15,-4-3 0-15,-4-2 0 0,2-1 0 0,-2-4 0 0,1 1 0 16,-2-3 0-16,-9 1 0 0,-9 0 208 0,6-4-64 15,7-3-16-15,2 1 0 0,-4 2 32 0,4-4 0 16,2-1 0-16,4 1 0 0,4 0 32 0,4 0 0 16,6 1 0-16,-1 1 0 0,-4 1-192 0,10 3 0 15,6 0 0-15,5 0 128 0,5 0-128 0,-2-1 0 16,0-1 0-16,-4-3 0 0,-5 5 0 0,3-2 0 16,2 2 0-16,0 2 0 0,5-1 0 0,-3 2 0 0,-4 1 0 0,-11 5 0 15,-6 1 0-15,2 0 0 16,1 2 0-16,3-2 0 0,2 3 0 0,0 2 0 15,2 5 0-15,-7-3 0 0,-10 4 0 0,3-1 0 0,5-2 0 0,1 4 0 16,3-1 0-16,-4 1 0 0,-6 3 0 0,0-3 0 16,0 2 0-16,6 0 0 0,6 2 0 0,0-4 0 15,2 1 0-15,-4-4 0 0,-4 0 0 0,-5-1 0 16,-4 2 0-16,-1-2 0 0,1 2 0 0,-9-1 0 16,-3-2 0-16,0 1 0 0,0 2 0 0,-1-1 0 15,-6-3-128-15,-4 1 128 0,0 1 0 0,0 1 0 16,1-2-128-16,-4 1 128 0,-6-2-160 0,2 3 160 15,2 1-256-15,-4-2 64 0,-3-2 0 0,-2 1 0 0,0 5 192 16,-3-6 0-16,-3 0-160 0,0-2 160 16,2 2 0-16,-4-4 0 0,-1-2 0 0,-3 5 0 0,0-2 0 15,-5 1 0-15,-4-2 0 0,-3 1 0 0,-2 3 0 0,-7-3 0 16,-6-1 0-16,-6 1 0 0,0-4-304 0,-5 3 64 16,-5 2 16-16,-2 0 0 0,-2-2 64 15,-4 2 16-15,-4 2 0 0,-2 0 0 0,-2 0 0 0,-7 0 0 16,-2 0 0-16,-5 0 0 0,-3 2 144 0,-5-4-208 15,-2 2 80-15,-3-4 128 0,-5 1-208 0,-3 0 80 16,-3-1 128-16,-2-2-208 0,-5 0 208 0,-1-1 0 16,-4-1 0-16,-1-2 160 0,-3-2 32 0,-2-2 16 15,-3 2 0-15,0-4 0 0,-1-7-64 0,-4-1-16 0,0-5 0 16,-3-6 0-16,-1-5 0 0,0-5-128 0,-2-2 192 0,1-5-64 16,-1-1-128-16,0-1 0 0,1-2 0 15,0-1 128-15,1 0-128 0,1-1 0 0,-1 1 0 0,4 2 0 16,0 0 0-16,3-2 0 0,0 0 0 0,0 0 0 15,2 1 0-15,-2-1 0 0,0-3 0 0,0 2 0 16,-2 1 0-16,0-2 0 0,-3 0 0 16,-1 1 0-16,-4 2 0 0,-1 5-176 0,0 7 176 0,-4 3-128 15,0 5-16-15,-1 4 0 0,-3 5 0 0,-1 1 0 0,2 7 144 16,-2 1-128-16,-1 4 128 0,-1-1-128 0,0 5 128 0,1 0-208 16,-2 0 80-16,2 4 128 0,0 0-240 0,0 4 80 15,0-1 16-15,1 2 0 16,2 1 144-16,1 0 0 0,-1 0 0 0,3 0 0 15,1 0 0-15,-1 0-160 0,0 1 160 0,-1 2-160 16,-1-3 160-16,-3 2 0 0,0 2 0 0,-4-2 0 16,0 2 0-16,-4 0 0 0,-2 1 0 0,-5 2 0 0,-1-1 0 15,-6 0 0-15,-4 3 0 0,-6 1 0 0,-3-3 0 0,-3 2 0 16,-4-2 0-16,0-2 0 0,-1-3 0 0,-4-4 0 16,2 0 0-16,-7-1 0 0,-4 2 0 0,-1-2 0 15,-5-4 0-15,-5 1 0 0,-3 0 0 0,-6 0 0 16,-6 0 0-16,-5-1 0 0,-1 1 0 0,-4-4 0 0,-8 4 0 0,-4-4 0 15,3 2 0-15,-7 0 0 16,-4-3 0-16,-1 1 0 0,-2 0 0 0,-5 0 0 0,-2 2 0 0,-3 0 0 16,4 2 0-16,-10-3 0 0,-6 6 0 0,-1-3 0 15,6 2 0-15,-6 1 0 0,-7 3 0 0,-3 0 0 16,-5-2 0-16,-3 1 0 16,-1 1 0-16,2 0 0 0,-1 0 0 0,-3 0 0 15,-3 0 0-15,-1 0 0 0,0 1 0 0,5 1 0 0,9 1 0 0,-8-2 0 0,0 2 0 16,-3-2 0-1,-1 1 0-15,0 1 0 0,2 0 0 0,1 0 0 16,4 1 0-16,-3 2 0 0,-4-2 0 0,0 2 0 16,-2 0 0-16,2 0 0 0,9 0 0 0,-6 4 0 0,-1-1 0 15,1 1 0-15,0 0 0 0,7-4 0 0,10 2 0 0,-3 0 0 16,-2 4 0-16,3 1 0 0,10-4 0 0,0 4 0 0,5-4 0 0,-4 4 0 16,0 1 0-16,0-2 0 0,11-1 0 0,1-1 0 15,-1 0 0-15,-4 0 0 16,-5 2 0-16,2-3 0 0,6-3 0 0,3-1 0 15,0 0 0-15,5-4 0 0,5-1 0 0,1-1 0 0,5 1 0 0,3 0 0 16,10-4-144-16,-5 2 144 0,-3-1 0 0,3 0-144 16,5 0 144-16,1-1 0 15,4 1 0-15,0 0 0 0,-1 1 0 0,-1-2 0 0,4 0 0 0,-1 1 0 0,-3 4 0 0,3-2 0 16,10 1-128-16,-2 0 128 0,-2 3 0 0,3-1 0 16,2 3-224-16,6-4 64 15,0 1 16-15,-1 1 0 0,-5 3-16 16,4 0 0-16,5-1 0 0,3 0 0 0,7-1-80 0,1-2-16 0,0-2 0 0,-4 1 0 15,-2 2 256-15,2-3 0 16,10-4 0-16,3 2 0 0,-3-7 0 0,2 4 0 16,-1-1 0-16,3 0 0 0,0-3-816 0,3 2-112 0,1-2-32 0,3-1-15664 31</inkml:trace>
  <inkml:trace contextRef="#ctx0" brushRef="#br0" timeOffset="1">20318 1074 10127 0,'1'-3'896'0,"-1"-1"-704"15,1 2-192-15,0 2 0 0,-1 0 416 0,2 0 48 16,-1-3 16-16,0-1 0 15,0 1 1120-15,1-1 208 0,-1 3 48 0,-2 2 16 0,-2 4-16 0,-2 4 0 0,-2 0 0 0,-3 6 0 32,-1 1-688-32,-4 4-144 0,0 5-16 0,-3 0-16 15,-1 3-32-15,-3 2 0 0,0 3 0 0,-3 2 0 16,0-2 16-16,2 1 0 0,-1-2 0 0,-2 5 0 16,-2 5-560-16,-1 2-112 0,0 3-32 0,0 0 0 15,1 0-272-15,0-2 0 0,1-6 0 0,3-4-144 16,2-4-32-16,5-10 0 0,2-1 0 0,3-8 0 15,2-2-528 1,3-4-96-16,0-3-32 0,1-3 0 0,1-3-944 0,2-1-192 0,-1-4-32 0,1-1-10624 16</inkml:trace>
  <inkml:trace contextRef="#ctx0" brushRef="#br0" timeOffset="2">19793 1156 17503 0,'-6'-4'1552'0,"1"2"-1232"0,3 2-320 0,2 0 0 0,1 0 736 0,-1-3 96 31,-1 2 0-31,-2-1 16 0,1-5 1200 0,-1 4 256 16,2-3 32-16,1 2 16 0,4 1-848 0,0 0-160 16,1 3-48-16,2 0 0 0,0 1-448 0,3 1-80 0,4 5-32 0,2 2 0 15,3 6-384-15,2 1-80 0,3 4-16 0,5 5 0 16,-1 6-256-16,2 1 0 0,0 4 0 0,-2 3 0 16,-1 0 0-16,-1 2 0 0,-4 1 0 15,-1-2 0-15,-2-1-128 0,0 2 128 0,-3-1 0 0,0 2-144 16,-1 2 144-16,-3-3-128 0,-1-1 128 0,0-5-128 15,-2-3-256 1,-2-6-64-16,-1-5 0 0,-2-1 0 0,0-4-336 16,0-1-80-16,-1-4-16 0,0-2 0 0,0-3-1008 0,0-4-208 0,1-4-32 15,1-2-9904-15</inkml:trace>
  <inkml:trace contextRef="#ctx0" brushRef="#br0" timeOffset="3">21118 1238 20271 0,'-4'1'1792'0,"3"1"-1424"0,1-2-368 0,1 3 0 0,-1-3 1184 0,0 4 160 16,0-3 48-16,-1 5 0 0,0 3 448 0,-1 3 80 0,1 2 32 0,0 2 0 15,1 1-1088-15,0-1-224 0,0 0-32 16,1 3-16-16,2-2-416 0,0 4-176 0,0-1 128 0,1 2-128 16,-1 3 0-16,1 0 0 0,0 1 0 0,-1 4 0 31,2 5-640-31,-2 0-48 0,-2 4-16 0,0 2-13920 0</inkml:trace>
  <inkml:trace contextRef="#ctx0" brushRef="#br0" timeOffset="4">20803 1573 24879 0,'-4'-13'1088'0,"1"4"256"0,1 0-1088 0,2 3-256 16,1 2 0-16,2 2 0 0,-1-1 1296 0,1-2 208 0,0-4 32 16,5 0 16-16,0-4 0 0,3-2 0 15,3 4 0-15,0-1 0 0,2 2-816 0,0 1-160 16,2 3-48-16,3 0 0 0,2-2-16 0,0 4-16 16,3 0 0-16,2-2 0 0,3 2-368 0,3-1-128 15,3 4 0-15,4-5 0 0,0 2-176 0,2-1-128 0,1 1-16 16,3 1-11296-16,2 3-2256 0</inkml:trace>
  <inkml:trace contextRef="#ctx0" brushRef="#br0" timeOffset="5">22030 776 23951 0,'0'0'2128'0,"2"-2"-1696"0,-1 2-432 0,1 0 0 16,0-3 896-16,0 2 80 15,3 1 32-15,2-2 0 0,5 1 144 0,2-4 48 16,6 3 0-16,1 0 0 0,3 2-768 0,2 2-160 16,1 2-16-16,3 2-16 0,-1 2-240 0,3 3 0 15,1-1 0-15,-1 0 0 0,0 2-176 0,-1-2 176 16,0-2-160-16,-4 2 160 15,-2-3-432-15,-1 0 16 0,0-2 0 0,-2-1 0 16,0-1-16-16,-2 0 0 0,0-1 0 0,-3 2 0 0,-2-3 432 0,-1 4 224 16,-3-4-32-16,-1 4 0 0,0-1 160 0,-2 2 32 15,0-3 0-15,-3 2 0 0,-2 1-48 0,1 0 0 0,-3 3 0 16,0-2 0-16,-2 2 208 0,-1-1 32 0,-3 4 16 0,0-1 0 16,-3 1-80-16,0-1 0 0,-1 2-16 0,-1 1 0 15,-1-1-192-15,-1 3-48 0,-3 1 0 0,-2 4 0 16,-1-1-96-16,-1 5-32 0,-3-1 0 0,-1 5 0 15,-1 3-128-15,-1 0 160 0,0 3-160 0,1 2 160 16,3-5-160-16,0 0 192 0,0 8-192 0,1-2 192 16,2 3-192-16,1-3 128 0,2-2-128 0,2-3 128 15,3-3 16-15,2-1 0 0,0-2 0 0,1-5 0 16,1 0-16-16,2 1-128 0,-1-5 192 0,1 2-64 0,1-4-128 0,-1-1 0 16,0-3 0-16,2-4 0 15,1 0-432-15,-2-2-64 0,3-2-16 0,-1-1-16560 16</inkml:trace>
  <inkml:trace contextRef="#ctx0" brushRef="#br0" timeOffset="6">23848 1051 7359 0,'-4'1'656'0,"2"2"-528"0,-1-3-128 0,2 0 0 0,0 0 592 0,1 0 96 15,0 0 16-15,0 3 0 0,-1-3 256 0,1 0 48 16,-1 3 16-16,1-3 0 0,0 0 448 0,0 0 80 16,0 0 32-16,0 0 0 0,0 0-176 0,0 0-16 15,0 0-16-15,0 0 0 16,0 0-16-16,0 0 0 0,0 0 0 0,0 0 0 15,0 0 0-15,0 0 0 0,0 0 0 0,9 20 0 0,-9-14-576 0,-1 2-112 16,0 2-32-16,-2 3 0 0,1 3-368 0,-3 0-80 16,1 2 0-16,-2 1-16 0,0 4-176 0,-1 5 0 0,-2 0 0 15,-1 2 0-15,-1 2 0 0,0-1 0 16,0 0 0-16,-3-3 0 0,0 4-176 0,0-1 176 0,-2-1-128 0,2-3 128 16,0-7-160-16,2-2 160 0,-2 1-192 0,2-3 192 31,1-4-464-31,0-4 16 0,1 1 0 0,2-6-15216 0</inkml:trace>
  <inkml:trace contextRef="#ctx0" brushRef="#br0" timeOffset="7">24072 1295 32255 0,'-11'1'1424'0,"3"1"304"0,2-1-1392 0,3 1-336 0,1-1 0 16,1-1 0 0,0 2 288-16,-2-2-16 0,0 2 0 0,-4 3 0 0,1-2 576 0,-2 1 112 0,-2 2 32 0,0 0 0 15,0 1-288-15,-1 1-48 0,0-2-16 0,-2 2 0 32,1 1-320-32,-2 0-64 0,-1-1 0 0,1 0-16 0,-1 2-240 15,-3 0 0-15,2-1 0 0,0 0 0 0,0-2 0 0,-1 2-160 16,1-6 160-16,1 1-192 15,0-1-304-15,0-3-64 0,2-4-16 0,-1-2-10800 16,2-1-2160-16</inkml:trace>
  <inkml:trace contextRef="#ctx0" brushRef="#br0" timeOffset="8">23412 1217 20271 0,'0'-2'1792'0,"0"0"-1424"0,1 2-368 0,0 0 0 16,2 2 1184-16,-1-2 160 0,3 4 48 0,1-3 0 16,3 4-128-16,1 3-32 0,5 3 0 0,-1-1 0 15,1 3 192-15,3 2 48 0,-2 1 0 0,2 0 0 16,1 3-544-16,1-1-96 0,1 2-32 0,-2 2 0 15,2 3-480-15,0-3-112 0,0 3-16 0,-1-3 0 16,0 1-192-16,-2-3 0 0,2-2 0 0,0-2 0 16,0-4-624-16,0 1-16 0,2-6 0 0,0-1 0 15,0-1-1280-15,2-1-272 0,2 0-48 0,1-2-11568 16</inkml:trace>
  <inkml:trace contextRef="#ctx0" brushRef="#br0" timeOffset="9">24701 859 21183 0,'5'-7'1888'0,"0"2"-1504"0,-1 4-384 0,-2 1 0 0,1-3 896 0,1 1 128 16,2-4 0-16,4-2 16 0,3-2 1120 0,3-2 208 0,-1-1 64 0,0 5 0 15,-3 0-848-15,1 3-176 0,-1 2-16 0,-1 5-16 16,0-2-720-16,2 0-144 0,-1 4-16 0,2 0-16 16,-1 1-320-16,1-4-160 0,2 4 160 0,0-4-160 0,1 1 0 0,2 1 0 15,-1-2 0-15,1 2 0 0,-2 0 0 0,-1 1 0 16,0 1 0-16,-2-1 0 0,-2 2 0 0,-2 1-128 15,-2 2 128-15,-3 1 0 0,-2 0-160 0,-3 1 160 16,-1 0-128-16,-4 4 128 0,-1-3 0 0,-4 4-128 16,-2 0 128-16,-2 3 0 0,-3 0 0 0,-3 0 0 15,-2 4 0-15,-2-2-128 0,1 1 128 0,-3 0 0 32,-1 0 0-32,-1 1 0 0,4-5 0 0,1-1 0 0,4-2 0 0,1-2-192 15,5-1 192-15,3-5 0 0,4 2-144 0,0-3 144 16,3 0 0-16,2 1 0 0,2-1 0 0,2-1 0 15,0 3 0-15,3-1 0 0,3 0-144 0,2 2 144 0,3-1 0 0,2 2 0 0,4 0 0 0,4-1 0 16,2 1 0-16,4 0 0 16,1-2-128-16,2 0 128 15,2 2-192-15,1 1 32 0,1-1 0 0,-1-1 0 0,0 1 160 0,-3 0-160 16,-2 1 160-16,-1 2-160 0,-2-2 160 0,-3 0 0 16,-3-1 0-16,-2 2-128 0,0 1 128 0,-1 0 0 0,-1 6 0 0,-2-1 0 15,1 2 0-15,-2 0 0 0,-1 3 0 0,-1 3 0 16,-2-1 0-16,0 4 0 0,-3-3 0 0,-3 2 0 15,0-2 0-15,-4 1 0 0,-1-3 0 0,-4-2 128 16,1-1-128-16,-5-3 176 16,1 2-176-16,-4-4 192 0,-4 3 80 0,-3-1 32 15,-1 1 0-15,-6 1 0 0,-4 2 16 0,-3-2 0 16,0 1 0-16,-4-1 0 0,-1 1-112 0,-4-4-16 16,3 0 0-16,-6-3 0 0,-7 1-192 0,-2-5 0 15,1-4 0-15,-4-3-18544 0</inkml:trace>
  <inkml:trace contextRef="#ctx0" brushRef="#br0" timeOffset="10">29001 2845 28559 0,'-4'3'2544'0,"2"-3"-2032"0,2 0-512 0,0 0 0 16,1 0-736-16,-1 0-240 15,0-3-48-15,0 3-16 0,1 0 2112 0,-1 0 416 0,3 0 96 0,-3 0 16 16,0 0-256-16,0 0-64 0,0 0 0 0,0 0 0 0,23 5-352 0,-18-1-80 16,-1-2-16-16,-1 2 0 0,1 0-256 0,0 1-48 0,-2 0-16 0,0 0 0 15,0-2-192-15,-1 4-64 0,1-1 0 0,-1 0 0 16,1 4-96 0,1 0-32-16,-1 2 0 0,2 3 0 0,1 5-128 0,0 2 0 0,2 4-160 0,2 7 160 15,1-1 0-15,1 6 0 0,0 1 0 0,0 2 0 16,0 0 0-16,0 0 0 0,-1-1 0 0,-2-1 0 15,-2-2 0-15,-1-3 0 0,-1 2-176 0,-1-5 176 0,0-1-192 16,-1 1 192-16,-2-5-192 0,1-2 192 0,-1-1 0 16,0-7 0-16,0-1 0 0,0-3 0 0,0-2 128 0,0-4-128 15,0 0 176-15,0-5-176 0,0 2 0 0,-1-7 0 32,1 2 0-32,-1-2 0 15,-1-2-1600-15,-1-3-240 0</inkml:trace>
  <inkml:trace contextRef="#ctx0" brushRef="#br0" timeOffset="11">29377 3049 29487 0,'-1'-6'1296'0,"-1"0"288"0,1 2-1264 0,1 2-320 0,0-1 0 0,0 2 0 0,0 1 752 16,0-2 80-16,0-2 32 0,0-1 0 0,0 0 240 0,-1-1 48 16,0 1 16-16,-2 1 0 0,2 0-576 0,-2-2-112 15,1 4-32-15,-2 1 0 0,0-1-176 0,1 4-32 16,-1-1-16-16,0 1 0 0,-1 2-96 0,-1 2-128 15,-1 3 176-15,-1-2-176 0,1 3 256 0,-3 5-48 16,1-3-16-16,-2 4 0 0,1 0 32 0,-2 3 0 16,0 1 0-16,-2 1 0 0,-1 1-96 0,-2 0 0 15,-2 2-128-15,-2-1 192 0,-3 3-192 0,-2-3 0 16,-3-1 128-16,1-4-128 0,-1 1 0 0,2-3 144 0,0 0-144 16,0-4 128-16,1 1-128 0,1-2 0 0,3 0 0 0,2-4-176 15,0 2 176-15,3-3-160 0,0-2 160 0,2-2-160 31,0-2-1120-31,3 2-240 0,0-4-32 0,4 0-15232 0</inkml:trace>
  <inkml:trace contextRef="#ctx0" brushRef="#br0" timeOffset="12">28703 3311 19343 0,'1'-14'848'0,"0"4"192"0,1 0-832 16,0 4-208-16,0-1 0 0,1 4 0 0,-1 0 128 0,2-5-128 16,4-2 176-16,0-6-176 0,5 0 448 0,-1-3-32 15,-1 3 0-15,0 0 0 0,-1 3 144 0,-2 7 16 16,-1 0 16-16,-2 2 0 0,-1 4 368 0,-1 4 64 0,0-1 0 0,-1 3 16 16,1 0 448-16,-1-1 96 0,1 1 16 0,-1 3 0 15,2-3 240-15,0 4 48 0,1-2 16 0,2 0 0 16,2 4-1072-16,3 1-224 0,4-1-32 0,3 4-16 15,4 0-240-15,6 0-32 16,3 3-16-16,2-1 0 0,3 1-272 0,0 1 0 0,1-2 0 0,-1 1 0 16,0-2 0-16,-4 0 0 0,-1-1 0 0,-2 1 0 15,-3-4-288-15,0 2-64 0,-1-3-16 0,-1 2 0 16,-5-4-1136-16,-3 2-224 0</inkml:trace>
  <inkml:trace contextRef="#ctx0" brushRef="#br0" timeOffset="13">29384 2738 25167 0,'3'2'544'0,"-1"-4"112"0,2 0 32 0,-2 2 32 0,0 0-576 0,0 0-144 0,0-2 0 0,2 2 0 0,2-4 1568 0,2 1 288 15,2-4 48-15,1 1 16 0,0 0-496 0,-1 0-80 16,1 0-32-16,-1-3 0 0,-1 2-1056 0,0 0-256 16,-1-1 0-16,0 0 0 0,-1 2-256 0,-2 0-96 15,0-3-32-15,-2 3 0 16,0 2-352-16,-1-2-80 0,1 2-16 0,-3 2 0 0,1 1 544 0,-1-2 96 0,-1 1 32 0,-1 1 0 31,0 1 736-31,-2 0 128 0,-1 0 48 0,-2 1 0 0,-3-1 48 0,-4 2 16 0,-2 1 0 0,-5-2 0 31,-2 1-320-31,-2 1-64 0,-2 1-16 0,-2-1 0 16,0 0-288-16,-3 1-128 0,1-1 0 0,-4 2 128 16,-3-4-128-16,-2 3 0 0,1 1 0 0,-3-1 0 15,-2 0 0-15,0 0 0 0,2 3 0 0,0-4 0 16,2 4 0-16,3-1 0 0,2-3 0 0,1 4 0 16,2-1-176-16,-1-2 176 0,3 2-128 0,0-4 128 0,1 2 0 15,5-2 0-15,1-2 144 0,4 2-144 0,1 0 0 16,4-2 0-16,2-2 0 0,2 2 0 0,2 0 432 0,3-2-32 15,0 2 0-15,1 0 0 0,2-2-144 0,-1 2-16 16,1 0-16-16,1 0 0 0,-2 0-224 0,1 0 0 16,-1 0 0-16,1 0 0 0,-2 0 0 0,0 2 0 15,-1-2 0-15,0 2 0 0,0 0 0 0,-1-2 0 16,0 3 0-16,0 0 0 0,0-2 0 0,0 2 0 16,1-1-128-16,1 2 128 0,0 0-224 0,2 1 64 15,0 1 16-15,1-1 0 0,1 1 144 0,1 3 0 0,2-1 128 16,-1 2-128-16,3 3 0 0,2 3 0 0,0 2 0 0,0 0-128 15,2 4 128-15,1 5 144 0,0 8-16 0,0 4-128 16,-2 8 0-16,0 6 0 0,-3 4 0 0,-3 3-144 31,-3-3-432-31,-3-3-64 0,-2-3-32 0,-4-3 0 16,0-2-208-16,0-4-32 0,-1 1-16 0,-1-5 0 0,1 1 928 0,0-5 0 0,1 1 240 16,0-7-48-16,0-2 496 0,0-1 96 0,1-3 32 0,1-2 0 15,0 1-240-15,1-5-32 0,1-3-16 0,1-1 0 16,1-2-176-16,2 0-32 0,-1-2-16 0,2 0 0 15,1-2-48-15,0 0-16 0,0-2 0 0,1 1 0 16,-1-2-240-16,1 1 144 0,-1 0-144 0,2-2 128 16,-1 2-128-16,0-1 0 0,2-3 0 0,-1 2 0 0,2-2-144 0,1-2-16 15,1 2 0-15,1-4 0 0,2-1 160 0,2 1 0 16,4 0 0-16,3-2-128 0,6 0 256 0,6 0 48 16,4 0 16-16,7 0 0 0,5-1-192 0,3 1 160 15,3-1-160-15,3 3 160 0,-5-2-160 0,7 0 0 16,7 0 0-16,6-1 0 0,3 1 0 0,-3-2 0 0,-6 1 0 15,-4 1 0-15,-5 1-192 0,-1-1-64 0,1 1 0 0,2 4-16 16,3-2 128-16,-4 3 144 0,-4 0-208 0,-1 3 80 31,-5 1-576-31,-4 2-128 0,-5-4 0 16,-1 3-16-16,-4 0-272 0,-1-1-48 0,2-2-16 0,-1 0 0 0,1 0 1184 0,-3 0 0 0,-1 2 256 0,-1-4-32 16,-3 3 688-16,0 0 144 0,-3-1 32 0,-1-1 0 15,-1 3-576-15,-3-3-128 16,-1 1 0-16,-1 1-16 0,-1-3-224 0,-2 0-144 0,-1 0 192 0,-1-3-192 15,-1 3 224-15,-1-2-64 0,0 1-16 0,-2-4 0 16,1 1-144-16,0 0 128 0,0 0-128 0,-1-2 128 16,-1 0 0-16,1 0 0 0,-1-3 0 0,1 2 0 15,-1-3-128-15,0 1 128 0,-1-1-128 0,0-2 128 16,-1 0 0-16,0-4 0 0,-1 0 0 0,-2-7 0 0,0 1 128 0,-1-6 32 16,-1-3 0-16,-3-6 0 0,0-3-96 0,-1 0-32 15,-2-2 0-15,0 2 0 0,-1-5-32 0,0 1 0 16,1-1 0-16,0-2 0 0,1 0-128 0,1-1 0 15,1 2 0-15,-2 4 128 0,4 1-128 0,-1 3 0 16,0 6 0-16,2 3 0 0,1 5 0 0,-1 1 0 0,1 1 0 16,1 3 0-16,-1 3-128 0,1 0 128 0,0 0 0 15,0 1 0-15,1 2 0 0,-1-2 0 0,1 1 0 0,-1 0 0 16,2 1-128-16,-1 1 128 0,0 1 0 0,-1 0 0 31,0-1 0-31,0 4-144 0,0 2 144 0,0-3 0 0,0 3-160 0,-1 2 160 16,1 0-128-16,-1 4 128 0,1-3-224 0,-2 3 32 0,1 0 16 0,0 0 0 15,0 0 176 1,-2 0-192-16,1 1 192 0,-2 1-192 0,2 1 192 0,-3 0 0 0,0-1-144 0,-2 0 144 0,0 1 0 16,-2 0 0-1,-2 0 0-15,-1-3 0 0,-3 1 0 0,-4 2 0 16,-2-3 0-16,-3-3 0 0,-5 2 144 0,-3 1 0 0,1-3 0 0,0 3 0 16,0-3-144-16,0-1 0 0,-2 3 0 0,-2-1 0 0,2-1 0 0,0 3 0 15,-3-3 0-15,-2 3 0 16,-8 3 176-16,-5-2-48 0,-3 4-128 0,-2 2 192 0,5 0-192 0,-2 1 0 15,1 2-192-15,2 0 192 0,1 2-224 0,1-2 64 32,-3 0 16-32,2-1 0 15,3-2-336-15,7-2-64 0</inkml:trace>
  <inkml:trace contextRef="#ctx0" brushRef="#br0" timeOffset="14">28927 3957 10127 0,'2'-4'896'0,"-1"2"-704"0,1 2-192 0,-2-3 0 0,0 3 1008 0,0 0 160 15,1-1 48-15,0-1 0 0,0-2 1488 0,1 1 304 16,0 0 64-16,-1-1 16 0,-1 4-656 0,3-3-128 15,-3 3-16-15,-2 0-16 0,1 3-1232 0,-1 1-240 16,1-3-48-16,-3 4-16 0,-1 1-272 0,-1 1-48 16,-2 6-16-16,-2 2 0 0,0 1-48 0,-2 6-16 0,-3 3 0 15,-2 4 0-15,-3 9-80 0,-3 0 0 16,-2 6-16-16,-5 3 0 0,-3 0-32 0,-7 4 0 0,-2 0 0 0,-6 9 0 16,-8 7-64-16,-2 6-16 0,-1 0 0 0,2-1 0 15,1-3-128-15,1-6 0 0,-1 0 0 0,0-2 128 16,3-4-128-16,1 2 0 0,2-5 0 0,1-3 0 15,7-4 0-15,5-6 0 0,5-3 0 0,5-2 0 16,5-5 0-16,2-6 0 0,5-3 0 0,3-6 0 16,3 0-272-16,3-3-48 0,3-4 0 0,3 0-17680 15</inkml:trace>
  <inkml:trace contextRef="#ctx0" brushRef="#br0" timeOffset="15">29441 3973 22111 0,'-7'-4'1968'0,"0"4"-1584"0,4-2-384 0,2 2 0 16,1 0 784-16,-2 0 80 0,0-3 16 0,-3 2 0 15,-1-3 928-15,-2-2 192 0,1 1 48 0,-1-1 0 16,2 2-576-16,3-2-96 16,-2 2-32-16,2-2 0 0,1 4-608 0,-1-2-128 15,2 4-32-15,0-4 0 0,-1 4-288 0,2 0-64 0,0 0-16 0,-1-2 0 0,1 2-16 16,0 0-16-16,1 0 0 0,1 2 0 0,-2-2-16 0,0 0 0 31,0 0 0-31,0 0 0 0,17 16 16 0,-10-12 0 0,3 5 0 0,3-3 0 0,2 6 16 0,1 2 16 16,5 5 0-16,1 3 0 15,1 3-80-15,5 7-128 0,4 6 176 0,4 9-176 16,1 1 0-16,0 8 0 16,-1 4 0-16,-1 10-192 0,-4 0 192 0,2 8 0 0,0 7 0 0,3-4 0 0,2-3-192 0,2-5 48 15,3 0 16-15,0-4 0 0,-1-5 128 0,-1-2-128 16,-1-8 128-16,-3 0-128 0,-3-4 128 0,-1-3 192 0,-4-5-32 15,0-1-16-15,-2 0 64 0,0-3 16 0,3 3 0 16,1-3 0-16,1 0 48 0,0-4 16 0,1-2 0 0,-2-3 0 31,-1-6-160-31,-4-2-128 0,0-5 144 0,-3-1-144 32,-2-5-256-32,-1 0-128 0</inkml:trace>
  <inkml:trace contextRef="#ctx0" brushRef="#br0" timeOffset="16">30624 6205 17503 0,'-2'3'1552'0,"1"-3"-1232"0,-1 0-320 0,2 0 0 15,0 0 608-15,0 0 64 0,-1 0 16 0,-1 1 0 16,-1-1 1232-16,-2 2 256 0,2-2 64 0,0 0 0 16,-1 0-592-16,3-2-112 0,0 2-32 0,0-1 0 15,1 1-384-15,1 0-80 0,1-3-16 0,1 2 0 16,2 0-512-16,0-1-96 0,-5 2-32 0,0 0 0 16,27-10-48-16,-16 8-16 0,3-2 0 0,1 2 0 0,2-2-32 15,1 2-16-15,3-1 0 0,2 2 0 0,0-2-128 16,1 3-16-16,-1-1-128 0,1 1 192 0,0 1-192 0,0-1 144 15,-1 3-144-15,1-3 128 0,-2 0-128 0,-2 0 0 16,-1 1 0-16,-3 0 128 0,-2 1-128 0,-2 0 0 16,-5-1 0-16,-2 4 128 0,-1-1-128 0,-3-2 0 15,-4 5 0-15,-2-1 0 0,-2 4 0 0,-3-3 0 16,-2 3 0-16,-3 1 0 0,0-1 176 0,-3 0-48 16,-1 2-128-16,-1 1 192 0,-1-1-64 0,-1 0 0 15,0 0-128-15,1 0 192 0,0 0-32 0,0 1-16 16,2-3 0-16,3-1 0 0,1 3-144 0,2-3 192 0,1-1-192 0,3 1 192 15,1-1-192-15,2 0-176 0,2 0 48 0,2-2 0 16,1 1-64-16,2-2-16 0,1 1 0 0,3-1 0 16,1 1 80-16,2-2 128 0,2 2-208 0,2-3 80 15,2 1 128-15,0 1 0 0,3-1 0 0,0 0 0 16,0-1 0-16,3 2 0 0,1-1 0 0,2-2 0 16,2 2 0-16,1 2 0 0,0-2 0 0,0 1 0 15,-1 0 0-15,-3 0 0 0,-1 1 0 0,-4 0-128 16,-3 0 128-16,-2-1 0 0,0 0 0 0,-5-1 0 15,-1 2 0-15,-1-2 0 0,-2 1 0 0,-3-1 0 0,0-1 0 16,-3 3 0-16,-1-2 0 0,-1 5 0 16,-1-3 0-16,-2 0 176 0,-2 4-176 0,-1-3 192 15,-2 5 32-15,0-2 16 0,-1 2 0 0,-2 0 0 16,0 4-240-16,-1-3 144 0,-2 0-144 0,-1 2 128 0,-1 1-128 0,-4 0 0 16,1 0 0-16,-2 3 0 0,-1-3 0 0,-2 0 0 15,1-4 0-15,-1 1 0 0,1-3 0 0,-2-4 0 16,2 0 0-16,0-3 0 0,2-3-144 0,1-3-64 15,0-1-16-15,1-4-18672 0</inkml:trace>
  <inkml:trace contextRef="#ctx0" brushRef="#br0" timeOffset="17">27281 5980 3679 0,'-3'0'320'0,"2"0"-320"0,0 0 0 0,1 0 0 0,0 0 544 16,-1 0 32-16,-1 0 16 0,0-2 0 0,-2 0 752 0,-1 0 128 15,2-2 48-15,-2 2 0 0,0-2 512 0,-3 1 96 16,3 1 32-16,-2 1 0 0,1-2 240 0,-3 1 48 16,0 2 16-16,-1-1 0 0,1 1-224 0,-3 0-64 15,1 0 0-15,0 1 0 0,1 1-944 0,2-2-192 16,0 3-32-16,2-3-16 0,2 3-624 0,1-3-128 16,1 3-32-16,1-2 0 0,1 2-208 0,3-1 0 15,-1 2 0-15,3-4 0 0,1 2 0 0,3 0 0 16,1 0 0-16,2-2 0 0,3 1 0 0,2-1 0 0,3 0 0 15,2 0 144-15,2 0 48 0,1-1 0 0,1-1 0 16,3 0 0-16,3 0-48 0,3-2 0 0,2 2 0 0,1-1 0 16,-3 2-144-16,0-2 0 15,-1 6 0-15,1-3 128 0,-3 0-128 0,-1 0 0 0,-1 0 0 0,-4 0 0 16,-3-3 0-16,-2 1 0 0,-2 1 0 0,-2-2 0 16,-2 0 0-16,0 0 0 0,0 2 0 0,-3-4 0 15,0 4 0-15,-1 1 0 0,0-3 0 0,-1 6 0 16,-1-3 0-16,-2 3 0 0,-2 0 0 0,-1 1 0 15,-1 2 0-15,-3 1 0 0,-2 2 0 0,0 1 0 16,-3 2-128-16,-1-2 128 0,0 2 0 0,-3 1 0 16,-1-1 0-16,-2 4 0 0,-4 0 0 0,-3 3 0 0,-1 1 256 0,-2 1-16 15,-2-2-16-15,0 2 0 0,-2 2 32 0,1-1 16 16,0-2 0-16,-1 1 0 0,-1 1-16 0,1 0 0 16,1 0 0-16,1 1 0 0,0-3-96 15,1 2-32-15,-1 3 0 0,1-1 0 16,-1 2-128-16,2 0 0 0,1 1 0 0,0 2 0 0,1-3 0 0,3-1 0 15,1-1-176-15,2 0-19600 16</inkml:trace>
  <inkml:trace contextRef="#ctx0" brushRef="#br0" timeOffset="18">31522 670 25791 0,'0'-7'2304'0,"0"0"-1856"0,1 4-448 0,1 3 0 16,-1-3 1376-16,0 3 176 0,0-3 48 0,2-6 0 0,1 0-96 0,-2-1-16 15,2 0 0-15,-2 1 0 0,1 2-912 0,-2 1-176 16,0 0-32-16,-1 2-16 0,0 2-128 0,0 1-32 16,-1-1 0-16,0 5 0 0,1-1-192 0,-2 5 0 15,1 2 0-15,0 4 0 0,1 0 0 0,1 6 0 16,0 3 0-16,2 4 0 0,1 5 0 0,-1 1 0 15,2 3 0-15,-1-1 0 0,-2-3 0 0,1 2-128 0,-3 4 128 16,-3 1 0 0,0 3-464-16,-3 0 16 0,-1 3 0 0,-3-3 0 15,2-2-1088-15,-3-1-224 0,0-6-32 0,1-1-16 16,0-5 912-16,0-2 176 0,1-4 32 0,3-3 16 16,0-3-304-16,2-5-64 0,3-2-16 0,1-2-10352 0</inkml:trace>
  <inkml:trace contextRef="#ctx0" brushRef="#br0" timeOffset="19">31203 1026 911 0,'-5'-5'0'0,"1"4"0"0,1-3 0 0,0 4 0 0,2 0 4784 0,1 0 864 31,0 0 176-31,-1-2 48 0,1 2-3568 0,-1-3-720 0,1 2-144 0,0-1-32 0,2-2-128 0,2-1-48 16,1 1 0-16,0 1 0 0,2-1-752 0,1 1-160 15,0-3-16-15,1 3-16 0,2 0-32 0,0-1-16 16,0 2 0-16,3 1 0 16,-1-1 208-16,3 2 64 0,1 0 0 0,1 0 0 15,3 0-192-15,3 0-16 0,3-1-16 0,5 1 0 0,3-4-288 0,4 2 160 16,3-1-160-16,3 2 128 0,0-1-128 0,0 2 0 0,0-4 0 0,-5 4 0 31,-4 0-464-31,-4-2-128 0,-4 4-32 0,-6-2-9840 16,-5 4-1968-16</inkml:trace>
  <inkml:trace contextRef="#ctx0" brushRef="#br0" timeOffset="20">32169 498 23039 0,'6'-6'1024'0,"-2"1"192"0,-2 1-960 0,1 3-256 0,-1-1 0 0,-1 2 0 0,1 0 832 0,0-3 128 0,1 2 32 0,0-2 0 16,0 3 64-16,-1-3 16 16,0 0 0-16,-4 1 0 0,0 1-544 0,-3 1-96 0,-1-3-32 0,-2 2 0 15,-2 0 48-15,-1-1 0 0,-1 2 0 0,-3-2 0 16,-2 1 256-16,-4-2 48 0,-2 3 16 0,-3-4 0 16,-2 4-192-16,-3-2-48 0,-1-2 0 0,-3 2 0 15,-2-2-256-15,-2 0-48 0,-2 2-16 0,-2-2 0 0,-2-1-208 16,-2 2 144-16,-1-1-144 0,-3 4 128 0,-1 0 32 15,0 0 0-15,0 4 0 0,3 2 0 0,-1 0-32 0,3 1 0 16,3 2 0-16,3-3 0 16,3 3-128-16,1-2 160 0,5 2-160 0,1-3 160 0,5 2 16 0,1-2 0 15,4 0 0-15,2 0 0 0,3-3-48 0,1 0 0 16,3 1 0-16,1 0 0 0,0-2-128 0,2 1 0 16,-1-2 0-16,3 1 0 0,-1-2 0 0,2 3 0 15,0-3 0-15,0 1 0 0,2 2 0 0,0-3 0 16,1 2 0-16,-1-2 0 0,3 4 0 0,-2-3 0 0,2 1 0 15,0 2 0-15,0 1 0 0,1-1 0 16,0-1 0-16,-2 2 0 0,4 2 0 0,-2 0 0 16,1 2 0-16,0 1 0 0,0-1 0 0,1 4 0 15,-1 3 0-15,0 0 0 0,2 3 0 0,-2 0 0 16,1 4 0-16,-1 4 0 0,1-2 0 0,-2 3 0 0,0 2 0 0,-3 1 0 16,0 1 0-16,-1 0 0 0,-2 1 0 0,-2 2 0 15,0-3 0-15,-2-1 0 0,0 2 0 0,0-2 0 16,0-5 0-16,0 1 0 0,0-1 0 0,0-3 0 15,0-2 0-15,3-5 0 0,-2 1 0 0,2-2 0 0,1-2 0 16,-2 0 0-16,1-1 0 16,-2 1 0-16,1-5 0 0,-1 2 0 0,0 0 0 0,1-4 128 0,-2 4-128 0,1-1 0 15,0-3 144-15,1 0-144 0,2 0 0 0,-2-2 0 16,3 2 0-16,0-5 0 0,2 4 0 0,-1-3 0 16,0 0 0-16,2 1 0 15,-1-3 0-15,2 1 0 0,0 1 0 0,1-2 0 0,0 3 0 0,0-3 0 16,2 1 0-16,-1 1 0 0,3-2 176 0,-4 0-48 15,0 0 0-15,0 0 0 0,24 8-128 0,-14-6 0 16,2 1 0-16,1 1 0 0,5-2 0 0,3 2 0 0,2-1 0 16,3 4 0-16,4-1-128 0,1-2 128 0,0 0 0 15,2 0 0-15,2 2 0 0,3-2 0 16,3 2 0-16,2-3 0 0,0 3 0 0,4-2 0 0,3 2 0 0,2-2 0 16,0 2-128-16,1-4 128 0,0-1 0 0,3 2 0 15,1-3-144-15,2 0 144 0,0 2-192 0,3-2 192 16,0 7-352-16,-4-4 32 15,-2 3 16-15,-4 2 0 0,-2 3 16 0,1-1 0 0,-1 2 0 0,-3 2 0 16,-2 1 144-16,-4-4 144 0,-3 4-208 0,0-5 80 16,-5 2 128-16,-1-3 0 15,-3 0 0-15,-2-2 0 0,-3-1 128 0,0 0-128 16,1-5 128-16,-2 2-128 0,1-3 0 0,-1 0 0 16,-1-3 0-16,-1 2 0 0,-1 1 0 0,-1-2 0 15,-2-2 0-15,-3 4-128 0,-1-3-192 0,-3 0-16 0,-1 0-16 0,-2 1 0 16,1-2 176-16,-2 0 48 0,-1 1 0 0,0-4 0 0,0 2 256 0,-2-1 48 15,1 1 16-15,0-3 0 16,0 1 240-16,-1-1 48 0,0 0 16 0,-1-2 0 0,1 2-192 0,-2-2-48 16,0 0 0-16,-1-5 0 0,1 2-128 0,-2-3-128 15,1 1 144-15,-2-5-144 16,-1-1 240-16,0-1-48 0,-1-1-16 0,0-5 0 0,-1 2-32 0,0-5 0 0,0-1 0 16,0-3 0-16,-1 1 48 0,0-3 0 0,1-3 0 0,-1-1 0 15,1 4-192-15,0-5 128 16,1-3-128-16,1 2 128 15,0 1-128-15,2 1 0 0,0 4 0 0,1-1 0 16,1 6 0-16,0 1 0 0,2 2 0 0,-1 3 0 16,0 2 0-16,2-2 0 0,0 2 0 0,0 1 0 15,-2 4 0-15,1 1 0 0,-1 2 0 0,0 2 0 16,1 2 0-16,-2 0 0 0,0 5 0 0,1-2 0 16,-2 3 0-16,0 0 0 0,1-1 0 0,-1 0 0 15,0 4 0-15,-1-3 0 0,1 2-144 0,0-1 144 16,-2 4 0-16,1-4 0 0,-1 3 0 0,-1 0 0 15,0 2 0-15,-1-2 0 0,-1 4 0 0,-1-2 0 0,0 0 0 16,-2 2-128-16,1 0 128 0,-3 0 0 0,-1 2 0 0,-2 0 0 16,0 1-128-16,-2-2 128 0,-1 3 0 0,-2-2-128 15,1 1 128-15,0-1 0 0,-2-3 0 0,0 2 0 16,-3-1 0-16,1-1 0 0,0-1 0 0,-1-1 0 16,0 1 176-16,0-4-176 0,1 2 224 0,0-2-64 15,-3-1-16-15,1 1 0 0,-2 1 16 0,0-2 0 16,3 4 0-16,0-4 0 0,-2 3-160 0,-1 0 0 0,-1 1 0 15,0 1 0-15,-1 0 0 0,-2 1 0 0,-2 3 0 16,-1 1 0-16,-3-2-224 0,-2 0-128 16,0-2-32-16,0 1 0 15,-2 1-432-15,1-3-80 0,0 0-32 0,-1 0 0 16,2 0-992-16,3 1-208 0,3 2-48 0,6-3-13184 0</inkml:trace>
  <inkml:trace contextRef="#ctx0" brushRef="#br0" timeOffset="21">31271 1672 6447 0,'3'-4'576'0,"-2"2"-576"0,-1 0 0 0,0 2 0 0,0 0 576 0,0 0 16 16,0 0 0-16,1-2 0 16,-1-2-80-16,1-1-32 0,1 1 0 0,0 1 0 0,1-3 96 0,1 2 0 15,0-2 16-15,1-1 0 0,1 3 1008 0,-1-3 208 16,0 4 48-16,0-1 0 0,-1 0 224 0,0 2 48 15,-1 2 16-15,-2-3 0 0,1 2-288 0,-2 1-64 16,0 4-16-16,-3-4 0 0,0 3-368 0,-4 4-80 16,1-1-16-16,-4 2 0 15,-1 2-416-15,-4 3-96 0,-3 5-16 0,-6 2 0 0,-7 5-400 0,-6 3-96 16,-6 4-16-16,-6 3 0 0,2-4-80 0,-4 5 0 0,-5 1-16 16,2 1 0-16,2-3-176 15,-3-1 160-15,-1-1-160 0,-4 1 160 0,1-4 0 0,1-2 0 0,6-3 0 0,1-3 0 16,4 1-160-16,4-5 0 0,2 1 0 0,6-3 0 31,3-4-336-31</inkml:trace>
  <inkml:trace contextRef="#ctx0" brushRef="#br0" timeOffset="22">31387 1757 13823 0,'2'-4'1216'0,"-2"1"-960"0,1 1-256 0,-1 2 0 0,0 0 1072 0,0 0 160 15,0-1 48-15,1 1 0 0,-1-4 512 0,-1 2 96 16,0-2 32-16,-2 2 0 0,1 2-640 0,-2-3-112 16,0 2-16-16,1 1-16 15,-1 0-560-15,-1 0-96 0,2-2-32 0,0 2 0 0,0-3 32 0,1 2 0 16,1-3 0-16,-1 2 0 0,2-2 256 0,0-1 48 16,0 1 16-16,2 1 0 15,-1-4-48-15,0 2-16 0,1 1 0 0,0-3 0 16,0 2-96-16,1 2 0 0,-1-1-16 0,1 0 0 0,-1-1-224 0,1 2-32 15,-1 0-16-15,0 2 0 0,0 1-64 0,0 0-16 0,-1 0 0 0,1 0 0 16,-1 0-144-16,0 4-128 16,0-2 192-16,1 2-192 0,0-2 0 0,-1 3 0 15,3 0 0-15,0 1 0 0,-1 2 0 0,4 0 0 0,0 0 0 0,2 3 0 32,1-1 0-32,2 2 0 0,2-2 0 0,0 4 0 0,4-2 240 0,-1 3-64 15,3 1-16-15,1-2 0 0,-1 2-160 0,2 1 0 0,0-1 0 0,2 3 0 16,0 0 0-16,2 6 0 0,3 1 0 0,-2-1 0 15,-1 1 0-15,0 0 0 16,0 2 128-16,2 1-128 0,2 4 0 0,1-4 0 0,0 3 0 0,0-4 128 0,0 1-128 0,-4-1 128 31,-2-3-128-31,-3 1 128 0,-2-4 64 0,-3 3 16 16,-2-3 0-16,-3 0 0 0,-2 3-16 0,0-3-16 0,-3 2 0 0,0-1 0 0,-3 3-176 0,0-1 0 16,-1 1 0-16,-2-1 128 0,-1-3-128 0,-1 1 0 31,-2 0 0-31,-1-2-176 15,1 1-608-15,-2 0-128 0,1-3-32 0,-1 3 0 16,1-4-1984-16,1 6-400 0</inkml:trace>
  <inkml:trace contextRef="#ctx0" brushRef="#br0" timeOffset="23">32863 3173 7359 0,'2'-4'656'0,"-1"2"-528"0,-1-1-128 0,0 2 0 0,0 1 1152 0,0-2 192 15,2-2 32-15,-1-1 16 0,-1-3 720 0,1 2 128 0,-1-2 48 0,0 0 0 32,0 2 320-32,-1 0 64 0,1-3 16 0,-1 3 0 15,-1 1-768-15,1-1-128 0,1 0-48 0,-1 0 0 16,0 1-960-16,1 0-192 0,-2 0-32 0,1-1-16 16,1 2-384-16,-1 1-160 0,1 2 128 0,-3 1-128 15,1 0 304-15,-1 0-32 0,0 4 0 0,-3 0 0 0,-1 2 48 0,0 2 16 16,-2 2 0-16,-2 3 0 0,0-1 80 0,-3 0 16 15,0 4 0-15,-5 3 0 0,-2-2 16 0,-2 2 16 16,-5 2 0-16,-1 1 0 0,-5 0-80 0,1 1-32 16,-2-1 0-16,1-2 0 0,3 1-112 0,-1-2-32 15,1 3 0-15,0 1 0 0,0 2-208 0,2-1 0 16,2 0 0-16,2 1 0 0,3-3 0 0,1-1 0 16,1-1 0-16,2 0 0 0,2-3 0 0,1-1-240 15,3-4 32-15,2-2 0 16,2-2-704-16,3-2-144 0,3-4-32 0,-1-2-18048 0</inkml:trace>
  <inkml:trace contextRef="#ctx0" brushRef="#br0" timeOffset="24">32182 3085 25791 0,'-9'-1'2304'0,"1"-2"-1856"0,3 1-448 0,4 1 0 16,1 1 1056-16,-1-3 112 0,-3 1 32 0,-1-3 0 0,-4-1 784 0,2-1 144 16,-2-1 48-16,3-1 0 0,1 2-1168 0,3 1-240 15,2 2-32-15,1-1-16 0,1 4-336 0,2 1-64 16,1 3 0-16,1 4-16 0,2 1-48 0,2 2 0 16,0 6 0-16,2 3 0 0,1 1 0 0,4 2-16 15,0 5 0-15,3 1 0 0,1 1-16 0,2-1 0 16,2 1 0-16,3-1 0 0,7 1-48 0,6 3-16 15,7-4 0-15,4 2 0 0,-1-3-32 0,1 2-128 16,0-1 192-16,-3 2-64 0,-2-2-128 0,-3-1 0 31,-1 2 0-31,-5-3 0 0,0 0-800 16,-3 1-32-16</inkml:trace>
  <inkml:trace contextRef="#ctx0" brushRef="#br0" timeOffset="25">27810 7001 19343 0,'0'-3'1728'0,"-1"3"-1392"0,1-3-336 0,-1 3 0 0,-1 0 1216 16,0 0 160-16,-1 0 32 0,-3-2 16 0,-2 1 496 0,-6-2 80 16,-3 1 32-16,-3 0 0 0,-5 0-688 0,-2 1-128 15,-4 1-16-15,-6 0-16 16,-3 0-432-16,-5 3-96 0,-5 4-16 0,-7 0 0 0,-3 4-448 0,-8 3-192 15,-4-2 176-15,-6 0-176 32,-5 7-1664-32,-2-3-416 0,-2 1-96 0,3 1-12800 0</inkml:trace>
  <inkml:trace contextRef="#ctx0" brushRef="#br0" timeOffset="26">31065 7213 23039 0,'0'-3'2048'0,"0"2"-1648"0,0 1-400 0,-2 0 0 16,2 1 1504-16,-1-1 224 0,0 0 32 0,-3 3 16 15,-2-3 144-15,-5 0 16 0,-3 4 16 0,-5-2 0 16,-4-1-992-16,-6 4-192 0,-7-3-32 0,-10 2-16 15,-8 0-432-15,-13 0-96 0,-16 2 0 0,-11 0-17728 16</inkml:trace>
  <inkml:trace contextRef="#ctx0" brushRef="#br0" timeOffset="27">33072 4084 1839 0,'3'0'160'0,"-1"-1"-160"0,0 1 0 0,-1 0 0 0,0 0 1136 0,1 0 192 16,-2 0 32-16,1 0 16 15,0 0 624-15,0 0 128 0,1 0 32 0,-2 0 0 0,0 0-832 0,0 0-176 16,0 0-16-16,0 0-16 0,0 0-736 0,0 0-128 16,0 0-48-16,0 0 0 0,0 0-208 0,0 0-240 15,0 0 48-15,0 0 16 0,0 0 176 0,0 0 0 16,0 0-144-16,0 0 144 16,-23 0 0-16,17 1 0 0,0 2 0 0,0-1 128 0,-2-1 432 0,-1 4 80 0,-3-3 0 0,0 1 16 15,-2 0-48-15,-2 1-16 0,-3-2 0 0,-4 2 0 16,-1 1-16-16,-4-2-16 15,-1 0 0-15,-1 1 0 0,0-2-240 0,1 2-32 16,0-1-16-16,-4 0 0 0,-7 1 176 0,-3-2 48 0,-2 2 0 0,2-2 0 16,1 2 208-16,1-1 64 0,3 0 0 15,2 1 0-15,4-2-496 0,2 2-80 0,6-1-32 0,0-2 0 16,4 1 96-16,3 1 0 16,2-3 16-16,3 1 0 0,2-1 352 0,4 0 64 0,2 2 16 0,3-2 0 15,2 0-128-15,3-2 0 0,2 1-16 0,3 1 0 0,2-3-720 16,1 3-144-16,4-3-16 0,3 0-16 15,2 3-400-15,1-4-80 0,1 2-16 0,6-1 0 32,4 0-448-32,4 0-80 0,7 0-32 0,0-1 0 15,2 0-48-15,0 2-16 0,1-2 0 0,1 1 0 0,-2 0-320 0,-2-1-64 0,-3 3-16 0,-1 0 0 32,-2 1 224-32,-2 0 32 0,-4 0 16 0,-4 0 0 0,-2 1 640 0,-6 0 128 0,-5 3 32 0,-5-3 0 0,-6 1 784 0,-6 1 256 0,-4-2 0 15,-6 2 0 1,-3 0 1616-16,-4 0 336 0,-3 1 64 0,-4-1 16 15,-2 0-336-15,-4 3-64 0,-6-4-16 0,-2 2 0 0,-2 2-1136 0,-5 0-224 0,-7 1-64 0,-2-4-11184 16</inkml:trace>
  <inkml:trace contextRef="#ctx0" brushRef="#br0" timeOffset="28">12719 8354 6447 0,'4'-6'576'0,"-2"2"-576"15,1 2 0-15,-3 2 0 0,0 0 1296 0,0 0 160 16,-1 0 16-16,-2 0 16 0,-1 2 64 0,-2-2 16 0,-4 4 0 16,-5 0 0-16,-2 2-1024 0,-4 0-208 0,-1-3-32 0,-4 3-16 15,-4-2-288-15,-6-2 0 0,-2 2 0 0,-3-2 0 16,-4 2 160-16,-7 2 80 0,-7-2 16 0,0 2 0 15,-3 0 272-15,-1-3 64 0,4 0 16 0,-4-1 0 16,-8 0 464-16,-5 2 80 0,-5 1 32 0,3-2 0 16,4 0-576-16,5-2-112 0,3 2-32 0,-7-1 0 15,-7 2-464-15,0 2 0 0,-1 4 0 0,5-1 0 16,10-5 624-16,2 5 80 0,-3 1 0 0,1 2 16 0,3 4 624 0,5 1 112 31,9-3 16-31,8 0 16 0,10-3-1120 0,4-1-240 0,2 0-128 16,4-1 160-1,3-3-768-15,4 1-160 0,4-4-16 0,4 0-16 16,3 0-1120-16,5-3-208 0,5 0-48 0,5 0-16 16,6 0-848-16,4 0-160 0,4-3-48 0,7 1 0 0,6 1 1088 15,6-2 224-15,5-1 32 0,8-1 16 0,11 2 1616 0,8-1 272 0,3-2 144 0,1 0-16 0,-3-3 736 0,1 2 144 16,0 0 16-16,-4 1 16 0,-2 0 704 0,-5 0 144 16,-5 2 32-16,5-4 0 0,10 0 64 0,6-2 32 15,2-1 0-15,-7 0 0 0,-12 5-416 0,-6-5-64 16,-1 1-32-16,-2 0 0 0,1-3-784 0,-1 4-144 15,1-4-48-15,-5 3 0 0,-3 2-400 0,-9 0-128 0,-9 2 0 0,-9 0 0 16,-6 2 0-16,-7-1-256 0,-6 2 64 0,-5 3 0 16,-5-3 192-16,-6 2-144 0,-6 1 144 0,-8 0-128 31,-7 0-512-31,-11 4-80 0</inkml:trace>
  <inkml:trace contextRef="#ctx0" brushRef="#br0" timeOffset="29">20389 12912 6447 0,'-4'4'576'0,"-1"-4"-576"0,1 3 0 0,1-3 0 15,3 0 3952-15,0 0 672 0,0 0 144 0,-1 0 32 16,0 1-3568-16,0-1-704 0,1 0-144 0,-2 0-16 31,4-1-944-31,-2-2-192 0,1 1-48 0,1-2 0 16,1 0 0-16,1-1 0 0,-2 2 0 0,2-1 0 0,-2 0 576 0,1 2 240 0,-1-2-192 0,1 1 192 0,-2 3 1616 0,-1-2 448 16,1 1 96-16,0 1 16 0,-1 0-64 0,0-3 0 15,2 3 0-15,-1-3 0 0,0 0-880 0,0-1-176 16,3 1-32-16,-1-4-16 15,1-1-320-15,1-2-64 0,2 1-16 0,-1-1 0 0,1 0-384 0,2-2-80 16,1-1-16-16,0-2 0 0,-2 1 0 0,2 2 0 16,0-4 0-16,-1 1 0 0,-2 1-128 0,1-1 0 15,1-4 0-15,4-10 0 0,-1 1 0 0,1-6 0 16,-1 2 0-16,0-2 0 0,1 1 0 0,-1-1 0 0,-1 2 0 0,0 1 0 16,-2 0 0-16,1 5 0 0,0 0 0 15,-2-1 0-15,1 3 0 0,0-1 0 0,-2 7 0 0,1-2-176 16,-1 2 176-16,-1-2 0 0,2 1-144 0,-2 1 144 31,0 2 0-31,0-3 0 0,-1 5 128 0,1 0-128 0,-1 0 192 0,0 2-64 16,0-1 0-16,-2 3 0 0,0 2-128 0,-3 2 0 0,3-1 144 0,-2 4-144 15,0-1 0-15,0 1 0 0,1 3 0 0,-2-2 0 0,1 2 0 16,-1 0 0 0,1 2 0-16,-1 1-128 0,1 1 128 0,1-1 0 0,-2-3-144 0,0 0 144 15,5 28 0-15,-4-19 0 16,1 7 0-16,1 1 0 0,0 1 0 0,1 4 0 0,1 1 0 0,0 1 0 15,1 2 0-15,0-1 0 16,2 1 0-16,0-1 128 0,4 1-128 0,-2-2 192 0,2 2-192 0,-1 2 192 0,0-2-192 0,0 0 128 16,-2-2-128-16,2 5 128 15,1 8-128-15,2 7 0 16,-2 5 0-16,3-6 128 0,-4 1-128 0,0-5 0 16,-1-5 144-16,0 1-144 0,0-5 208 0,0 1-16 15,0-3-16-15,0 0 0 0,0 3-176 0,-2-2 0 0,1 3 0 16,-2-4 0-16,0-3 0 0,-2-1 128 0,0-2-128 15,-2-4 128-15,0 1-128 0,-3-7 0 0,1-2 0 0,-2-1-12720 16,1-3-2576-16</inkml:trace>
  <inkml:trace contextRef="#ctx0" brushRef="#br0" timeOffset="30">19440 13862 28559 0,'-1'-4'2544'0,"-1"1"-2032"0,4-2-512 0,-2 3 0 15,1 0-944-15,0 1-272 0,-1-5-64 0,1-3-16 0,1-1 1136 0,-2-2 160 0,1 2 176 0,-2 0-48 32,-1 4 112-32,0 1 16 0,-2 1 0 0,-1 4 0 0,-1 0-16 0,-1 3 0 0,-1 0 0 0,-2 3 0 31,-1 2 208-31,-2 3 32 0,-2-1 16 0,-1 3 0 15,-2 5 400-15,1-1 64 0,0 4 32 0,-1 1 0 16,0 3-96-16,-1 4 0 0,1 3-16 0,-1-3 0 16,3 0-256-16,-4 4-48 0,-4 8-16 0,-7 4 0 0,-4 0-400 0,-3 1-160 15,-3 0 128-15,-2 1-128 0,-4 2 0 0,-2 6 128 16,0 2-128-16,1-1 0 0,3-5 0 0,7-3 0 16,3-7 0-16,4-6 0 0,3-7 0 0,6-3 0 15,4-9 0-15,2 0 0 0,1-1-208 0,3-3-80 16,2-2-16-16,1-4-10464 15,2-2-2096-15</inkml:trace>
  <inkml:trace contextRef="#ctx0" brushRef="#br0" timeOffset="31">19399 13753 3679 0,'-1'-2'320'0,"0"2"-320"0,-1-3 0 0,1 3 0 0,0 0 1376 0,0 0 208 15,-1 0 32-15,0 0 16 16,-2 0-1232-16,-2 3-240 0,-1-3-160 0,-1 2 192 0,2-2 64 0,1 1 0 16,0-1 16-16,3 0 0 0,0 0 1328 0,2 0 256 15,0-1 48-15,0 1 16 0,3 0 208 0,-1 0 48 16,1 0 16-16,-1 0 0 0,-2 0-336 0,0 0-64 16,0 0 0-16,0 0-16 0,0 0-560 0,18 16-96 15,-17-9-32-15,1 0 0 0,0 2-384 0,-2 0-64 0,1 4-32 0,-2 0 0 16,1 2-384-16,0 1-80 0,1 5-16 15,0 3 0-15,1 1-128 0,2 1 0 0,1 4 0 0,3 3-176 16,-1 1 176-16,3 7 0 16,1 0 128-16,0 0-128 0,3-2 480 0,-3-2 32 0,-1-6 0 0,-2 1 0 15,4 3-208-15,-4-3-48 16,0-3 0-16,-1 3 0 0,3 5-256 0,0 6 0 16,1 2 128-16,-1-1-128 0,-2-5 0 0,0-7 0 0,-1 1 0 0,-3-7 0 0,0-10 0 0,-3 3 0 31,1-1-208-31,-2 0 80 0,-1-1-784 0,0-4-160 0,-2-4-16 0,1-3-16096 15</inkml:trace>
  <inkml:trace contextRef="#ctx0" brushRef="#br0" timeOffset="32">18812 14594 30399 0,'-7'0'2704'0,"3"0"-2160"0,2-2-544 0,2 2 0 15,2 0 1328-15,-2 0 144 0,-2-4 48 0,2 1 0 16,2-3-1152-16,1-1-240 0,5-2-128 0,4 1 160 16,3-2 160-16,6-3 16 0,7 0 16 0,6-2 0 15,4 1 80-15,-1 4 16 16,0-1 0-16,-1 4 0 0,-4 1-128 0,-1 2-32 0,-2 1 0 0,-3 0 0 0,-3 0-32 0,-2 0 0 31,0 3 0-31,0-4 0 0,1 4-128 0,2-5-128 0,1 4 192 0,-2-4-192 0,1 3 0 0,0 0 0 31,4-2-160-31,2-1-18128 16</inkml:trace>
  <inkml:trace contextRef="#ctx0" brushRef="#br0" timeOffset="33">20748 11610 11967 0,'-4'-6'1072'0,"2"2"-864"0,1-1-208 0,-1 4 0 16,2-1 208-16,-1-2 0 0,-1-2 0 0,-3-3 0 0,-3-3 80 0,0-2 16 15,-1-2 0-15,-1 4 0 16,0-1 16-16,0 1 0 0,0 5 0 0,1 0 0 0,-3 2 576 0,0 4 128 15,-3 2 32-15,0 2 0 16,-1 3 32-16,-2 0 16 0,-1 2 0 0,2 0 0 16,3-1-528-16,-2-1-96 0,-1 1-32 0,-2 2 0 0,0-1-144 0,1-1-48 15,1 0 0-15,0 2 0 16,-1-3 48-16,0 4 0 0,1-3 0 0,-2 4 0 0,0-1-304 0,1 3 0 16,-2 3 0-16,-2 0 0 0,0 2 0 0,-2 2 0 15,1 2 0-15,-1 3 0 0,1-3 0 0,0 1 0 0,1-2 144 16,0 2-144-16,2 2 800 0,-1 3 64 0,-1 3 16 0,1 8 0 15,0-1-480-15,1 3-80 0,4-1-32 0,0 3 0 16,1 0-288-16,0-2 0 0,1 1 0 0,3-2 0 16,0 1 176-16,0 0-176 0,2-1 160 0,1 3-160 15,3-2 208-15,0 6-48 0,0 1-16 0,1-1 0 16,2 1-144-16,1-1 0 0,-1-2 0 0,1-1 0 16,1-1 0-16,1 0 0 0,3 0 0 0,1 1 0 15,2 3-208-15,3-1 16 0,4-1 16 0,1-2 0 0,3-1 176 0,1-3 0 16,1-3-144-16,1-2 144 0,1-5 256 0,3 0 112 31,1 2 16-31,2-2 16 0,2 2 48 0,2 0 16 0,-1-2 0 0,1-6 0 16,-1 2-80-16,1-4-32 0,-1-1 0 15,1-2 0-15,3-2-208 0,1 0-144 0,3-1 192 0,3-1-192 0,4-2 0 0,0-2 0 16,1 0 0-16,-2 1 0 16,-3-3-176-16,-2 0-144 0,-3-2-16 0,-1-2-16 0,1-4 192 0,1 0 160 15,2 0-208-15,1-4 80 0,-3 2 512 0,3-2 96 16,2-2 32-16,-2-3 0 0,-1 2 192 0,-5-2 32 15,0-1 16-15,-5 1 0 0,-7 0-368 0,4-1-64 0,2-2 0 0,3-4-16 16,3-3-112-16,-1-1 0 0,2-2-16 0,0-2 0 16,-3 1-16-16,-1-4 0 0,-2 1 0 0,-3-3 0 15,-1 3 0-15,-5-5 0 0,-1 6 0 0,-3-4 0 16,-2 1 48-16,-1-1 16 0,-2-2 0 0,-2-3 0 16,-1-2-48-16,-3-1-16 0,-1-5 0 0,-1-2 0 15,-3-4-160 1,-2-1 0-16,-1-3 144 0,-3 0-144 0,-1 1 0 0,-1 0 0 15,-2 3 0-15,-1-1 0 0,-1 0 0 16,0-5 0-16,-1-2 0 0,-1 4 0 0,0 3 0 16,-2 1 0-16,-1 3 0 0,-3 4 0 0,3 9 0 0,-4-2 0 15,-2-3 0-15,-4-2 0 0,-2-2 192 0,-3-1-48 16,1 3 0-16,-2 1 0 0,-3-1-144 0,1 5 0 16,0 1-160-16,1 2 160 0,-2 3-128 0,-1 0 128 15,-3 2 0-15,-3 1-144 0,-3 5-48 0,-4-2 0 16,-3 1 0-16,-1 2 0 0,2 6-64 0,2 3 0 15,2 4-16-15,2 6 0 16,2 3-432-16,-3 7-64 0,-3 5-32 0,-1 1 0 16,1 3-1024-16,2-2-208 0,3 4-32 0,7-2-8016 0,6 0-1600 0</inkml:trace>
  <inkml:trace contextRef="#ctx0" brushRef="#br0" timeOffset="34">20179 13716 23039 0,'-2'0'2048'0,"1"-2"-1648"0,1 0-400 0,-2 2 0 0,2 0 0 0,0 0 0 16,-1-2 0-16,-1 1 0 16,-2-2-640-16,0 1 0 0,-1 1 0 0,2-2 0 0,-1-1 304 0,0-1 48 0,2 2 16 0,-1-1 0 15,1 0 784-15,-2 2 176 0,2-2 16 0,-2 2 16 16,0-1 432-16,0 2 64 0,1 1 32 0,-2 0 0 15,0 0-240-15,0 1-48 0,0 2-16 0,0 0 0 16,0 0-496-16,0-1-112 16,1 3-16-16,-1 0 0 0,0-1-16 0,1 2-16 0,-3 4 0 0,1 0 0 15,-1 1-288-15,-1 3-176 0,0-2 32 0,-1 0 0 16,0 2-176-16,1 1-48 16,-2-3 0-16,0-1 0 0,1 0 368 0,1-1 0 15,-4 4 0-15,-1 3 0 0,-2-1 352 0,0 0 32 0,-1 3 16 0,0 1 0 16,0-2-48-16,1-2-16 0,2 0 0 0,1-3 0 0,2 0-80 15,2-2 0-15,0-1-16 0,2 0 0 0,3-4-240 0,0-2 176 16,2 1-176-16,0-1 160 16,1-2-160-16,0 0-224 15,0 0 48-15,1-1 16 0,-1 2-672 0,1-1-144 0,-1 2-32 0,1-2 0 16,-1 0-176-16,2 0-32 0,-2 1-16 0,0-2 0 0,-2 1 688 0,2-2 144 16,-1 3 16-16,1-3 16 0,-1 0 1072 0,1 0 192 15,0 0 64-15,0 0 0 16,0 0 544-16,0 0 112 0,-8-19 32 0,7 13 0 15,2 0-752-15,-1-4-160 0,3 4-32 0,-2-4 0 0,2 1-704 0,-1-1 0 16,2 2 0-16,-1-2-208 16,1 4-1168-16,1-4-224 0,0 1-64 0,0 2-12592 0</inkml:trace>
  <inkml:trace contextRef="#ctx0" brushRef="#br0" timeOffset="35">21542 13589 21183 0,'-3'-3'1888'0,"1"1"-1504"0,2 1-384 15,0 1 0 1,-1 0-976-16,0 0-272 0,-1 0-48 0,-1-3-16 0,-1 3 2224 0,0-2 448 0,-1 0 96 0,0 2 16 16,2 0 64-16,-1 0 32 0,1 4 0 0,1-4 0 15,2 3-480-15,1-2-112 16,0 1-16-16,3 1 0 0,2 0-80 0,2 4-32 0,3-1 0 0,0 1 0 16,4 4 112-16,1-1 32 0,2 0 0 0,2 3 0 15,0 0-416-15,-3 0-64 16,1-1-32-16,-1 3 0 0,0 1-128 0,2 4-32 0,-1 1 0 15,1 2 0-15,-1 4-144 0,1 2-48 0,1 3 0 0,0 4 0 0,3 7-128 0,2 5 0 16,2 3 0-16,1 2 0 16,3-2 0-16,1-2-176 0,1-4 176 0,-2-4-128 15,1-5-48-15,-3 1 0 0,1-5 0 0,-2-1 0 16,0-2 176-16,-4-1 128 0,1-2-128 0,-1-2 176 16,-2-1-48-16,-1-7-128 0,-1 0 192 0,-2-3-64 15,-2-2-656-15,-1-1-144 16,-2-4-32-16,-4-4-16640 0</inkml:trace>
  <inkml:trace contextRef="#ctx0" brushRef="#br0" timeOffset="36">22804 14421 21359 0,'-2'-6'464'0,"1"0"112"0,0 2 0 0,-1 1 32 0,1 2-480 0,1 1-128 0,0 0 0 0,0 0 0 0,0-2 1696 0,0 2 320 16,1 0 64-16,1 0 16 0,-1 2-1008 0,1 2-192 0,2 2-32 0,-4-6-16 15,0 0-192-15,12 25-32 0,-5-12-16 0,-3 0 0 16,1 3-240-16,3 2-48 0,-1 2-16 0,2 2 0 16,1 1-304-16,0 1 160 0,2 5-160 0,3-1 128 0,1 3 16 0,1-2 0 31,1 0 0-31,0 0 0 0,3-1 368 0,-1 1 80 16,-3-2 16-16,1-1 0 0,-2 0-32 0,2 7 0 0,2 6 0 0,-1 1 0 0,-1 2-240 0,-3-1-48 31,-2-2-16-31,-1-2 0 0,-1-3-144 0,-1-2-128 0,-3-7 192 0,0-3-192 15,0-5 0-15,-1-5 0 0,0-2 0 0,-2-4 0 0,1-4 272 0,0-2-48 16,-2 0-16-16,1-6 0 0,1 4 144 0,0-7 32 16,0-2 0-16,1-1 0 0,-1-1 0 0,0-5 16 0,0-2 0 15,0-1 0-15,-1 1-16 0,-2-7-16 0,1-5 0 16,-1-3 0-16,0-3-144 0,0-4-32 0,0-2 0 0,1 2 0 16,-1-1-192-1,2 2 0-15,2 5 0 0,0 2 0 0,3 2 0 0,0 1 0 0,0 2 0 0,-1 7-160 16,-3 6 32-16,2-3 0 15,1-3 0-15,3-5 0 16,0-1-192-16,0-1-48 0,0 3 0 0,-2 4 0 16,-2 6-336-16,-1 0-64 0,-1 6 0 0,-1 1-18528 0</inkml:trace>
  <inkml:trace contextRef="#ctx0" brushRef="#br0" timeOffset="37">23456 14112 35007 0,'-9'-11'1552'0,"3"0"320"0,0 1-1488 0,2 2-384 0,2 6 0 0,1-2 0 16,-2-1-480-16,-2-1-160 0,-2-4-48 0,-4-4 0 0,-2 2 432 0,0-3 96 0,-2 5 16 0,1-2 0 16,-1 5 528-16,2 0 128 0,-1 1 0 0,-1 3 16 15,-1-2 512-15,-1 1 112 0,-1 1 0 0,-2 2 16 16,-3-1-288-16,-1-1-64 0,-5 3-16 0,-2-1 0 16,-3 2-496-16,-2-1-112 0,-1 3 0 0,3-1-16 15,3 2-176-15,2 0 0 0,2 4 0 0,1 0 0 16,2 3 0-16,3 0 0 0,0 4 0 0,1 1 0 15,1 0 0-15,0 5 0 0,0-1 0 0,-2 2 0 0,2 0 0 0,-4 3 0 16,0 0 0-16,-2 1 0 16,-1 2 0-16,-1 1 0 0,1 1 0 0,1 3 0 0,2 1-128 0,1 1 128 15,1 3 0-15,2 1 0 16,4 1-144-16,0 4 144 0,3-2-192 0,2 0 192 0,1-1 0 0,3-2 0 16,4-1 0-16,-1-2 0 0,3 1 0 0,1-1 144 15,3 4-16-15,1 6 0 0,4 9 0 0,3 2 0 16,2 4 0-16,-1-4 0 0,3-4-128 0,2-1 0 15,0-3 0-15,1-2 0 0,-1-5 128 0,2 1-128 16,1 0 128-16,1-3-128 0,2 1 0 0,1-3 0 0,-1 0-192 16,1-6 192-16,0 2-128 0,0-5 128 0,-2-3 0 0,1-2 0 15,-1-1 0-15,-1-5 0 0,2-2 0 0,4 0 0 16,8 1 160-16,6-3 0 0,5-3 0 0,-1-2 0 16,-7-3 128-16,4-2 32 0,0-1 0 0,1-3 0 15,1-7 0-15,1 1 0 0,-1-4 0 0,4-5 0 16,0 2-112-16,2-3-16 0,2-3 0 0,-2 3 0 15,-7-2-64-15,-2-2-128 16,-2-5 176-16,-3-1-176 0,-3 1 128 0,0-6-128 0,0-1 0 0,1 0 0 16,0-5 176-16,1-1-32 0,-1-7 0 0,0-2 0 15,-5 3 64-15,-2-1 16 0,-2 1 0 0,-4 0 0 16,-2 0-16-16,-4-3 0 0,-3-1 0 0,-5-6 0 16,0 0-208-16,-3-2 128 0,-3-1-128 0,-2 3 0 0,-1 3 0 15,-2-2 0-15,-2 5 0 0,-1 5 0 0,0 11 0 0,-3-9-160 16,-5-7 160-16,-7-6-128 0,-4-3 128 0,-4 3 0 15,-3 3 0-15,-1 4 0 0,-2 7 0 0,-2 2 0 16,0 5 0-16,1 5 0 16,0-1 0-16,4 4-208 0,0 3 48 0,-3 1 16 0,-3 4-160 0,-6 0-16 15,-11 3-16-15,-4 4 0 16,-5 4-160-16,2 3-16 0,4 3-16 0,3 3 0 16,8 3-160-16,3 0-16 0,4 0-16 0,2 2 0 15,-2 2-176-15,1 1-48 0</inkml:trace>
  <inkml:trace contextRef="#ctx0" brushRef="#br0" timeOffset="38">22694 15752 23951 0,'-2'-4'2128'0,"-1"1"-1696"0,2 3-432 0,1-2 0 0,0 2 1104 0,0-1 144 16,-1 1 32-16,-1-5 0 0,-2 1-800 0,0 0-160 15,0 1-16-15,1 0-16 0,0 1 208 0,-2 0 32 16,2 2 16-16,-2 4 0 0,0-4-544 0,0 4 0 15,-1 0 0-15,-1 1-192 0,0 1 192 0,-2 1 0 16,-1 5 0-16,-1-3 0 0,-1 4 720 0,-2 0 144 0,-2 2 32 0,-1 1 0 16,-2 4-16-16,0 0 0 15,-2 3 0-15,-2 1 0 0,1 4-176 0,-3 3-48 0,1 1 0 16,-2 0 0-16,1 2-384 0,-1-2-80 0,0 5 0 0,0-5-16 16,0 3-16-16,3-6 0 0,0 2 0 0,2-6 0 15,3-2-160-15,0 1 160 0,2-2-160 0,1 0 160 16,1 1-160-16,1-1-272 0,1 4 64 0,1 1-11984 15,1-5-2400-15</inkml:trace>
  <inkml:trace contextRef="#ctx0" brushRef="#br0" timeOffset="39">21788 16747 7359 0,'-5'-2'656'0,"1"-1"-528"0,1 3-128 0,-1-1 0 0,1-3 4608 0,2 3 896 16,-1 0 192-16,-3-3 16 0,-3 2-2896 0,-3-5-592 16,-2 1-112-16,-3 0-32 0,-2 2-752 0,0-2-160 15,-2 0-16-15,-1 0-16 0,-3 2-848 0,-2-1-160 0,-1 1-128 0,-1 1 144 16,-3 3-368-16,-1-3-80 0,1 6-16 0,-1-1 0 16,1 2 144-16,1-2 32 0,-1 8 0 0,4 3 0 15,0 0-32-15,1 3 0 0,1 3 0 16,2-1 0-16,-1 2-32 0,4-1-16 0,-1 0 0 0,0 4 0 15,0 1 480-15,0 4 80 0,1 0 32 0,2-2 0 16,-1 0-192-16,5-1-48 0,0-7 0 0,2 2 0 16,-2 2-128-16,3 1 0 0,1-2 0 0,3-2 128 15,3 0 112-15,4-3 16 0,1-1 0 0,3-2 0 16,2 2 0-16,1 1 0 0,2 0 0 0,3 1 0 16,1 1-112-16,0 1-16 0,2 0 0 0,1 0 0 0,2 1-128 15,0 1 0-15,2-1 0 0,1 2 0 16,0-1 0-16,-1 1 0 0,0-2 224 0,-1 0-64 0,-1-2-160 15,0 1 0-15,-1-1 144 0,2-4-144 0,1 1 0 0,0-3 0 16,-2-2 0-16,4 0 0 0,2-1-160 0,2-3 160 16,2-3-192-16,2-1 192 0,2 0-416 0,0-2 32 15,0 0 0-15,2-4-11520 16,4 2-2304-16</inkml:trace>
  <inkml:trace contextRef="#ctx0" brushRef="#br0" timeOffset="40">23744 15825 23951 0,'-2'-4'2128'0,"1"1"-1696"0,1 1-432 15,0 4 0 1,0-2 768-16,0 0 80 0,-2-2 16 0,1 1 0 0,-1 1-32 0,0-3 0 16,0 2 0-16,2 1 0 15,0 0-448-15,0 0-80 0,0 0-32 0,0 0 0 16,0 0-80-16,0 0-32 0,0 0 0 0,0 0 0 0,0 0 608 0,0 0 128 0,0 0 32 0,-3 26 0 31,7-20-96-31,-1 4-32 0,2 2 0 0,-1 4 0 16,3-2-160-16,0 5-16 0,3 5-16 0,1-1 0 15,-1 3-352-15,4 4-80 0,3 5-16 0,4 6 0 16,5 0-160-16,2 1 0 0,5 2 0 0,0 1 0 0,3 1 0 16,-3-2 0-16,1 1 0 0,-4-1 0 0,0 1 0 0,-3 2 0 15,-1-3 0-15,-2-1 0 0,-4-3 0 0,-2-7 0 16,-1-4 0-16,-2-3 0 0,0-4 0 0,-3-2 0 16,1-3 0-16,-2-1 0 0,0 0-144 0,0-3 144 15,-1-1-192-15,0-1 192 16,0-2-1584-16,0-3-208 0,0 0-32 0,2 0-16 0</inkml:trace>
  <inkml:trace contextRef="#ctx0" brushRef="#br0" timeOffset="41">24809 16798 35007 0,'1'0'3120'0,"-1"0"-2496"0,0 1-496 0,1-1-128 16,-1 2 320-16,2-2 32 0,-1 0 16 0,1 3 0 0,2 1-368 0,1 2 128 15,1 1-128-15,0 2 0 0,1 3 256 0,-3 1 0 16,3 0-16-16,-1 3 0 0,-1 2-240 0,1 1 0 16,0 4 0-16,2 3 0 0,-1 5 400 0,2-1 48 15,-1 6 0-15,2 3 0 0,0 0 0 0,1 3 16 16,0 2 0-16,0 0 0 16,1 3-288-16,-2 1-176 0,-1 3 192 0,1 2-192 15,-1-2 0-15,-2 0 0 0,0-4 0 0,-4-9 0 16,2-6-448-16,-2-6 0 0,-1-2 0 0,1-8 0 15,-2-7-208 1,0-1-48-16,-1-3 0 0,0-5-15968 0</inkml:trace>
  <inkml:trace contextRef="#ctx0" brushRef="#br0" timeOffset="42">24741 16674 36863 0,'-6'-9'1632'0,"1"6"336"0,0 0-1584 0,1 0-384 0,2-1 0 0,0 3 0 0,2 1-224 0,-2-2-128 16,-2-1-32-16,-1 0 0 0,0-1 512 0,0 2 80 16,3-2 32-16,-1 2 0 15,2-1 448-15,0 2 80 0,2 2 32 0,0-1 0 0,3 3-304 0,0-3-64 16,1 2-16-16,0-2 0 0,1 4 0 0,1-2 0 15,2 2 0-15,0 2 0 0,2 1-128 0,0 0-32 16,1 4 0-16,4-1 0 16,0 0-256-16,5-1 0 0,4 4 0 15,5 0 0-15,7 3 128 0,3-4-128 0,4 4 0 0,2-4 0 16,-2 2 0-16,3-2-192 0,0 1 16 0,0-5 16 0,-6-1 160 0,5-1 0 0,5-3-144 0,0-3 144 16,1 4 0-1,-3 0 0-15,-7 1 128 0,-3 1-128 16,-2 1 0-16,-3 6 0 0,-5-1 0 0,-3 4 0 0,-2 0 0 0,-2 3 0 0,-1 1 0 0,-2 1 0 15,-1 2-224-15,-2 4 80 0,0-1 16 0,-1 2 0 32,-2 0-112-32,-2-2-16 0,0 5 0 0,-4-5 0 15,-2 0 256-15,-2-1 0 0,-2-6-160 0,-2 2 160 0,-2-1 0 16,-2-1 160-16,-2-1-16 0,-2 1 0 0,-1 1 160 16,-1-2 16-16,-1 1 16 0,-3 3 0 0,-1-2-144 0,-3 4-48 15,-2 1 0-15,0 1 0 0,-3-1-144 0,-1 1 0 16,-1-1 0-16,-3-2-176 0,-1 2 176 0,-5 0-208 15,-2-3 80-15,0-4 128 0,0-2 0 0,1 0 0 16,0-3 0-16,0-1 0 0,3-2 192 0,-2-2 16 16,2-2 0-16,-1-1 0 0,3-4-208 0,-2-2 128 15,-3-2-128-15,-3-3 0 16,-4 0-256-16,5-2-160 0,6 2-32 0,-3 0-18528 0</inkml:trace>
  <inkml:trace contextRef="#ctx0" brushRef="#br0" timeOffset="43">18071 14332 25791 0,'-7'-2'2304'0,"-2"-1"-1856"0,3 2-448 0,1-2 0 0,0 3 0 0,-4-1-128 15,-7 1-16-15,-9-5 0 16,-12 1-1008-16,-9-2-192 0,-3-1-32 0,-4 1-16 0,1-1 1184 0,1-1 208 16,3-2 0-16,-1 0 144 0,-2-2 688 0,-1-1 144 15,-4 1 32-15,-1-4 0 0,-3 1 288 0,2-1 64 16,0-1 16-16,2-1 0 0,3 2-288 0,-4-2-48 15,-6-2-16-15,-4-2 0 16,-1-3-480-16,0 1-96 0,2 0-32 16,-3-5 0-16,-1-3-272 0,-9 1-144 0,-9-1 160 0,-1 1-160 15,5 3 0-15,-2-1 0 0,0-2 0 0,-4 2 0 0,-6-6 0 0,6 0 0 0,5 3 128 0,2-5-128 16,1-1 480 0,-2-5 0-16,-5-2 0 0,5 0 0 0,6 3-96 0,1-1 0 15,1-5-16-15,-5-3 0 0,-3 1-128 0,2-4-32 16,4 1 0-16,0-4 0 0,-1-1-208 0,-6-1 0 0,-6 4 0 0,6 2 0 15,7-1 0-15,9 4 0 16,10 2 0-16,-2-3 0 0,-5-5 304 16,-1 2-48-16,3 0 0 0,3 2 0 0,4 0 112 0,4-1 16 0,5 2 0 0,0-3 0 31,0-3-128-31,4 4-32 0,6 6 0 0,-5-6 0 0,-7-8-48 16,0-3-16-16,3 1 0 0,5-3 0 0,6 2 0 15,0-2 0-15,4-1 0 0,-3 1 0 0,-2 3-32 0,1 3-128 16,0 10 192-16,3-1-64 0,-1-4-336 0,2-1-80 15,4-7-16-15,2 3 0 0,4 1 64 0,2 4 16 16,1 1 0-16,4 3 0 0,3 4 224 0,2-1 0 16,0 1 0-16,0 0 0 0,3-1 208 0,0 1 48 15,-1 4 0-15,2 1 0 0,-1 1-96 0,-1 2-16 16,-1 5 0-16,1-1 0 0,0 3-144 0,1 1 128 16,-2-1-128-16,-1-3 128 0,2 1-128 0,-2-3-144 15,1 4 144-15,1-1-208 0,-2 2-32 0,1 4 0 0,2 5 0 16,-1 1 0-16,1 3 48 0,2-2 0 0,0 4 0 0,1-1 0 15,2 2 32-15,2 3 16 0,0-3 0 0,0 3 0 16,1 1 144-16,-1 0-192 0,1 2 192 0,-1 0-192 16,0-3 192-16,1 1 0 0,-1-1 0 0,0 1 0 15,0 2 0-15,0 1 128 0,0-4-128 0,0 0 0 16,2-2 0-16,0-1 0 0,1 3 0 0,-1 0 0 16,2 0 0-16,-2 1 0 0,2 2 0 0,-2 1 0 0,1 3 0 15,-1 3-160-15,0-1 160 0,-1 1-208 16,-2 1-176-16,-1 4-16 0,-1-2-16 0,-2 7 0 15,0-4-96-15,-3 3 0 0,-2 3-16 0,-2 5 0 16,-1 1 256-16,-4 2 48 0,-5 8 16 0,-3-1 0 16,4-1 208-16,-1 1 0 0,-3-1 0 0,1 0 0 0,0-1 144 0,2-1 80 15,1 2 16-15,4-7 0 0,2 0 96 0,2-4 32 16,2 1 0-16,3-4 0 0,-1 0-176 0,2-2-16 16,0 0-16-16,2-2 0 0,2-2-160 0,0 1 0 15,3-4 0-15,-1 0 0 0,2-2 0 0,0-2-192 16,2 0 64-16,-1-2 128 0,3-3-400 0,2 2 32 0,0-3 16 0,0-2 0 15,3 0 64-15,0 1 16 0,0-1 0 0,1 0 0 16,-1-1 96-16,1 3 32 0,0-2 0 0,0 0 0 16,1-2 144-16,-1 2 0 0,-1-3 0 0,0 1 0 15,-2 2 480-15,0-3 32 16,-1 4 0-16,-1-1 0 0,2-3 0 0,-1-1 16 16,3 0 0-16,0-3 0 0,0 5-256 0,1 0-48 0,0 0-16 0,1 2 0 15,-1 2-208-15,2-3 0 0,0 3 0 0,-3 4 0 0,-1 0 0 16,-2 0 0-16,2 1-144 0,0 1 144 0,-4 3-208 0,0-1 48 15,-2 2 16-15,0 2 0 0,-1 2 144 16,-2 2 0-16,0 1 0 16,-1 8 0-16,-1 1 128 0,-1 6-128 0,2 1 128 0,0 5-128 15,2 3-544-15,4 4-176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12:50:05.5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21699 8433 28559 0,'2'-3'2544'0,"1"-2"-2032"16,-1 4-512-16,0 1 0 0,-2 0 352 0,0-3-32 0,2 3 0 0,1-4 0 16,0-2 256-16,-1 0 32 0,0 2 16 0,-3-2 0 15,0 4 16-15,-3-2 16 0,-2 1 0 0,-1 2 0 16,-1 1-816-16,-2 0-160 0,-1 1-48 0,-3 2 0 15,1-2 368-15,-2 2 0 0,1-1 0 0,-2-2 0 16,0 1 432-16,-3 2 0 0,1-1 0 16,-3-2 0-16,-1 2 160 0,-2 0 48 0,-2-2 0 0,-4 2 0 15,-3 0-128-15,-3 3 0 0,-2-2-16 0,-3 1 0 16,-1-1-256-16,-2 3-48 0,-5-3-16 0,-4 4 0 16,-7-4-176-16,-4 3 0 0,1 1 0 0,2-1 0 15,1 3 0-15,5-6 0 0,6 1 0 0,-3-2-176 0,-6 2 176 0,-6-4 0 16,-5 3 128-16,1 0-128 15,6 0 0-15,4-3 0 0,2 0 0 0,-1 0 0 0,2-3 304 0,-7 1-16 16,-5 1 0-16,-1-2 0 0,4 3-160 0,1 0-128 16,3 0 192-16,-5 0-192 0,-7 3 144 0,-2 0-144 15,8 1 0-15,-5 5 144 0,-6 1-144 0,-8 3 0 16,-4 2 0-16,-4-1 0 0,-2 3 0 0,4-3 0 16,9 0 0-16,0 0 0 0,5-2 0 0,-3-2 0 0,-4 3 0 15,5-5 0-15,4 0 0 0,5 0 0 0,1 0 0 16,-2-2 0-16,1-1 0 0,-3-1 0 0,1 2 0 0,2 0 0 15,4 0 192-15,-1 0-32 0,-2 2-16 0,-3-2 0 16,-3 0 0-16,1 0 0 0,3-2 0 0,2 2 0 16,7 0-16-16,-10-2-128 0,-9 5 192 0,-3-2-64 15,0 2-128-15,3-1 0 16,7 0 0-16,-3 1 0 0,3-3 0 0,-6 0 160 0,-4 4-160 0,5 0 160 16,7-2-160-16,3 0 0 0,-1 0 0 0,-3-1 0 15,-3-4 0-15,4 3 0 0,4 1 0 0,7-4 0 16,8-3 0-16,3 0 0 0,1 0 0 0,0-3 0 15,-3 0 0-15,-1 2 0 0,0-2 0 0,2 0 0 0,5 0 0 0,2 0 0 16,3 0 0-16,1-1 0 0,3-1 0 0,-1 1 0 16,-3-3 0-16,-1 1 0 15,0 0 0-15,-1-3 0 0,-1 2 0 0,2 1 0 0,5-3 0 0,0 2 0 16,3 2 0-16,0-1 0 0,1 2 0 0,1-2 0 16,2 2 0-16,-5-2 0 0,-2 0 0 0,0-1 0 15,0 1 0-15,2 0 0 0,2-1 0 0,2 0 128 16,3-1-128-16,2-2 128 0,3 1 80 0,2 2 16 15,3 1 0-15,-1-3 0 0,3 2-224 0,0-2 0 16,-1 1 128-16,1-3-128 0,1 5 0 0,1-1 0 0,-1 1 0 0,1-3 0 16,-1 1 0-16,-1-1 128 0,0 0-128 0,-2-1 144 15,1 0-144 1,0-2 0-16,-1 2 0 0,1 1 0 0,-1 3 0 0,-1-4 0 0,0 4 0 0,0-3 0 16,-1 3 0-16,1 0 0 15,2 1 0-15,2 2 0 0,3 0 0 0,-1 0 0 16,1 0 0-16,2 0 0 0,0 1 0 0,0 0 0 15,1 0 0-15,-1-1 0 0,1 2 0 0,2-2 0 0,0 0 0 0,2 1 0 16,0 0 128-16,1 0-128 0,0-1 128 0,0 2-128 16,0 1 160-16,1-2-160 0,0 2 192 0,0 0-192 15,-1 0 0-15,-1 0 0 0,1 2 0 0,-1-2 0 0,0 4 0 0,-1-2 0 16,0 2 0-16,-3 0 0 0,2 2 0 16,1 0 0-16,-1-2 0 0,1 4 0 15,-1 0 0-15,1 1 0 0,-2 3 0 0,2 0 0 0,0 1 0 0,1 0 0 16,0 2 0-16,0 1 0 0,1-2 0 0,1 1 0 15,0 1 0-15,-1 0 0 0,2 6 0 0,-2 0 0 16,1 3 0-16,-1 0 0 0,0 1 0 0,0-2 0 16,1 5 0-16,0-1 0 0,1 4 128 0,-2 3-128 0,3 1 192 15,-2 4-192-15,3-1 0 0,-1 4 0 0,1 2-160 16,0-4 160 0,3 0 0-16,-1-6 0 0,1-1 0 0,1-6 0 0,1 1 0 0,2-7 0 0,0 0 0 0,2 0 0 15,1 1 0-15,-1-1 0 0,1 0 0 0,1 3 0 16,1-2 0-16,-1 5 128 15,0-5-128-15,-1 4 0 0,-2-4 0 0,0 1 128 16,-2 2-128-16,-1-1 0 16,-1-1 0-16,-3 0 0 0,-2-1 0 0,-3 1 0 15,0-4 0-15,-1 1 0 0,-1-1 128 0,-3 1-128 16,0-1 0-16,-3-2 0 0,3 1 0 0,-1-6 0 0,2 2 0 0,-2-4 0 16,0 2 0-16,1-1 0 0,-1-2 160 0,0-1-160 15,1-2 192-15,0 2-192 0,2-3 304 0,0 0-48 16,2-2-16-16,-2 2 0 0,3 0-240 0,-3 0 0 15,1 0 0-15,-1 1 0 0,1 3 0 0,-2-2 0 16,4-2 0-16,1 2 0 0,-2 0 0 0,1 5 0 16,-1-3 0-16,1 2 0 0,2 2 0 0,-1-2 0 15,2-3 0-15,1 1 0 0,1 0 0 0,2-3 0 16,2 2 0-16,2-3 0 0,2 0 128 0,3-2-128 16,2-2 176-16,2 1-176 0,3-2 336 0,2-1-32 0,2-1-16 15,3-2 0-15,1 3-288 0,2-4 0 0,2-1 0 0,-2 2 0 16,2 0 0-16,1 2 160 0,2 1-160 15,4 0 128-15,4 0-128 0,6 0 128 0,4 0-128 0,3 0 128 16,2 0-128-16,-2-2 0 0,0 2 0 0,-1 0 0 16,2 0 0-16,3-3 0 0,10 3 0 0,4-4 0 15,4 1 0-15,-2-3 0 0,-5-1 0 0,-1 4 0 16,4-4 0-16,3 1 0 0,7 0 0 0,-4 0 0 16,-6-4 0-16,2 1 0 0,1-1 128 0,3 1-128 0,7-1 0 15,-6-1 0-15,-4-1 0 0,-4 0 0 0,3 0 128 16,1 2-128-16,-6 1 0 0,5-1 128 0,8 0-128 0,-5 2 0 15,-11-1 0-15,1 2 128 0,9 0-128 0,4-1 0 16,4 4 0-16,-4 0 0 0,-11 1 0 0,2-4 0 16,2 5 0-16,4-4 0 0,0 0 0 0,-3 2 0 15,-2-2 0-15,-2 0 0 0,-5-1 0 0,4-1 0 16,-1 0 0-16,6 2 0 0,7 2 0 0,-3-2 0 16,-7 0 0-16,-1 0 128 0,4 0-128 0,3 2 0 15,2-2 0-15,-3 2 128 0,-8-1-128 0,-1 1 0 16,-1-2 0-16,3 0 0 0,6-1 0 0,0 2 128 0,0 1-128 15,-6-2 128-15,-4 0-128 0,0-2 0 0,6 2 0 0,4 0-176 16,3 0 176-16,-4 1 0 0,-6 0 128 0,-1 0-128 16,0-1 0-16,5 2 0 0,9-2 0 15,-2 2-128-15,0 0 128 0,-8 2 0 0,-5-2 0 0,2 2 0 16,2-1 0-16,4 2 0 0,5-2 0 0,-5 3-128 16,-9-2 128-16,-3 1 0 0,-2 1 0 0,4 1 0 15,1-1 0-15,1 0 0 0,-1 2 0 0,-7-2 0 16,-6 0 0-16,-3 0 0 0,-3 0 0 0,1 0 0 0,5-2 0 15,3 2 0-15,3-1 0 0,1 1 0 0,-4-3 0 0,-2 1 0 16,-4 1 0-16,1 1 0 0,1 0 0 0,7 0 0 16,3 1 0-16,0 1 0 0,-1-2 0 0,-5 3 0 15,-4-2 0-15,-7 1 0 0,-4 1-160 0,-3-2 160 16,0 2-192-16,-1-1 192 16,3-1-192-16,-2 2 64 0,-1-3 128 0,-1 0-208 15,-5 1 208-15,-2-1 0 0,-5 0 0 0,-1 0 160 0,-4 0-160 0,0 0 0 16,-2-1 0-16,-1 1 0 15,0 0 0-15,-1-3 0 0,0 2 128 0,0 1-128 0,1-2 128 0,-1-2-128 16,1 1 0-16,0 0 128 0,0-2-128 0,-1 0 192 16,1 0-192-16,-2-1 192 0,0-2 96 0,-1 0 32 0,-3-2 0 0,0-3 0 15,-2 0 0-15,0-2 0 0,-2-1 0 0,-2-4 0 16,-1-5-32-16,0-3 0 0,-3-4 0 0,-4-3 0 16,-1 1-64-16,-2-4-16 0,-2 3 0 15,-3-3 0-15,-2 4-208 0,0 2 0 0,0 3 0 0,0 1 0 16,0 1 0-16,2 1 0 0,1-3 0 0,0 1 0 15,0-1 0-15,1 1 0 0,0-1 0 0,1-2 0 16,-1 3 0-16,2 0 0 0,0 0 0 0,1 4 0 16,-1 1 0-16,2-1 0 0,0-1 0 0,0 3 0 0,1-1 0 0,0 4 0 15,0 0 0-15,1-1 0 0,1 2 0 0,0-3 0 32,1 3 0-32,0 0 0 0,0 2 0 0,1 0 0 0,-1 1 0 15,1-1 0-15,0 0 0 0,1 0-128 0,-1 1 128 16,1 1 0-16,-2 3 0 0,2 1 0 0,-1 0 0 0,1 4 0 15,0-3-128-15,-1 5 128 0,1-5 0 0,0 5 0 16,0-2 0-16,0 1-128 0,-1 0 128 0,0 0 0 0,1 1 0 0,-2 1 0 16,1-2 0-16,-1 1 0 15,0 0 0-15,0 1 0 0,1-2 0 0,-2 1 0 0,1 0 0 0,-2-1 0 16,0 2-128-16,-1-1 128 0,0 0 0 0,-2-1 0 16,-2 2 0-16,-2 0 0 0,-1 2-160 0,-4 1 160 15,-3-3-128-15,-3 3 128 0,-6 0-288 0,-3 0 32 0,-5 3 0 0,-3-2 0 31,-1 2 64-31,-4-1 0 0,2 2 16 0,-2-2 0 16,2-2 176-16,-7 1-160 0,-10 2 160 0,-9-2-160 31,-9 2-336-31,-7 0-64 0,-5 2-16 0,-17 1-21248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12:50:22.5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14391 12128 12895 0,'-9'-2'1152'0,"1"-2"-928"0,1 2-224 0,4-1 0 16,0 2 1264-16,-2 1 208 0,-5-4 32 0,-6-1 16 15,-6-2-1120-15,-4-2-208 0,0 2-64 0,1-2 0 16,4 1 848-16,3 0 176 0,3 2 16 0,3 0 16 0,1 0-384 0,2-1-80 15,3 4-16-15,-2-4 0 0,3 5 288 0,0 1 48 16,3 1 16-16,-2 0 0 16,3 0 240-16,0 0 48 0,0 0 16 0,2 1 0 0,0 1-208 0,1 1-64 15,2 1 0-15,1-1 0 0,-5-3-736 0,17 10-160 16,-4-5-16-16,2 1-16 0,1-2-32 0,4 0 0 16,4 0 0-16,3-2 0 0,4 0 64 0,1-2 0 15,6 0 0-15,-1 0 0 0,1-2-48 0,5 0 0 16,7 0 0-16,2-4 0 0,0 0-144 0,1-4 0 15,1 4 144-15,1-4-144 0,-1 4 0 0,2-3 0 16,3-1 0-16,2 2 128 0,-1 0-128 0,-3 2 0 16,-7 1 0-16,-3 1 0 0,-2 3 0 0,0-1 144 0,-1-1-144 15,-2 3 0-15,-2 0 192 0,-2 3-192 0,-1-1 192 16,-3-1-192-16,-3 3 160 0,-7 1-160 16,-1-1 128-16,-5-2-128 0,0-1 144 0,-2 2-144 0,-2-3 160 0,1 0-160 15,-1 0 176-15,-2 0-176 0,3-3 192 0,0 2-192 16,0 1 0-16,0 0 0 0,1 0 0 0,0 0 0 15,-1 0 0-15,-2 0 0 0,0 1 0 0,-2 2 0 16,0-1 0-16,-1 0 0 0,-3 3 0 0,1-2 0 16,-4 1 0-16,3 0 160 0,-2 2-160 0,-2 0 128 15,1 3 112-15,-1-3 16 0,-1 1 0 0,-2 2 0 16,1-3 0-16,-1 0 0 0,0 0 0 0,0 1 0 16,0-4-32-16,0 1 0 0,3 0 0 0,-2 1 0 0,1-2-80 0,1 1-16 15,1 1 0-15,-1 1 0 0,1-2-128 0,1 2 0 16,0 0 0-16,1 1 0 0,0 2 0 0,-1-1 0 15,3 3 0-15,-2 0 0 0,1 1 0 0,1 3 0 16,-1 1 128-16,0 3-128 16,2 4 0-16,1 5 0 0,0 0 0 0,0 7 0 0,0 3 0 0,1 9 0 15,-1 7 0-15,2 6 0 0,-2 7 0 0,-1-4 0 16,-1-3 0-16,0 0 0 0,-1-4 0 0,-2 1 0 0,-1 0 0 16,-3 0 0-1,-1 4 0-15,-2 6 0 0,-5 4 0 0,0 2 0 0,0-4 0 0,-5 11 0 0,0 2 0 0,-2 0 0 16,3-9 0-16,0-9 0 15,3-4 0-15,-1-7 0 16,3-5 336-16,-2 3 48 0,2 4 0 0,0-3 0 0,1-1 96 0,0-4 32 0,1-6 0 0,2-3 0 16,-1-3-320-16,2-4-64 15,1-2-128-15,0 2 192 0,1 4-64 0,2-7 0 16,-1 3-128-16,1-8 192 0,-2-1-192 0,3 0 0 16,-1 7-192-16,1-1 192 0,1 0 0 0,0 1 0 0,0-3 128 0,-1 0-128 15,1-1 0-15,-3 0 0 16,2 3 0-16,-2-4 0 0,1 2 0 0,-2-1 0 0,1 1-128 0,0-4 128 0,0 1 0 0,1-5 0 15,-2-5 0-15,0 0 0 0,2 2 0 0,-2-3 0 16,0 4 160-16,0-6-32 0,1 3 224 0,-1-7 48 16,0 1 16-16,-1-2 0 0,1-1-128 0,1 0-32 15,-1-1 0-15,0 2 0 0,0-1-256 0,0-2 160 16,2 2-160-16,-2-1 128 16,2 0-128-16,-2 0 0 0,0 1 0 15,0-1 0-15,1 1 0 0,-2-2 0 0,1 2 0 16,-1 1 0-16,0-4 0 0,0 2 0 0,0-1 0 0,-1 2 0 15,-1 0 0-15,2-4 0 0,-1 2 0 0,0-2 0 16,1 1 0-16,-1 2 0 0,1-3 128 0,0 0-128 16,0 0 320-16,0 0 16 0,-2 0 16 0,2 0 0 15,-1 2-128-15,0-2-32 0,-2 0 0 0,1 0 0 16,-2 4-32-16,-1-1-16 0,-1 0 0 0,-3 0 0 16,-2 4-144-16,-3-1 0 0,-5 4 0 0,-1 3 0 15,-1-5-288-15,-2 2 64 0,-1-2 16 0,-1 0 0 0,-1 1 208 16,1-4 0-16,-1 0 0 0,1-2 0 0,-1 0 0 15,1-2 192-15,-1-1-16 0,0 0 0 0,-1-4 48 0,-1 2 16 16,-2-2 0-16,-4 1 0 0,-3-1-240 0,-6-2 128 16,-6 1-128-16,-6 1 0 0,-4-2 0 0,-3 0-288 15,1 2 32-15,3 0 16 0,4 4 240 0,1-2-176 16,0 2 176-16,1 2-160 0,0-2 160 0,2 0 0 16,3 0 0-16,3-2 0 0,5 2 0 0,5-3 0 15,4 2 0-15,3 1 128 0,5-2-128 0,-1 2 0 16,2 0 0-16,3-3 0 0,-1 2 0 0,2-4 0 15,1 4 0-15,0-2 0 0,1 2 0 0,0 1 0 16,0-2 0-16,0 2 0 0,-1 0 0 0,3 0 0 0,-2 0 0 16,3 0 0-16,0 0 0 0,1 0 0 0,0 0 0 0,0 0 0 15,2 2 0-15,1-2 0 0,-1 0-128 0,2 0 128 16,0 0 0-16,1 0-128 0,1 0 128 0,0-2 0 16,2 2 0-16,-1 0 0 0,3 0 0 0,-2 0-128 15,2 0-64-15,1 0-16 0,0-3 0 0,0 3 0 16,0 3-176-1,0-3-48-15,0 0 0 0,0 0 0 0,0 0-240 0,0 0-48 0,0 0-16 16,0 0-14192-16,0 0-2848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31T15:01:18.5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3148 13688 38703 0,'4'0'848'0,"-2"0"176"0,2-4 48 0,-1 0 16 0,-2 2-880 0,-2 2-208 0,1-3 0 0,-2 2 0 15,1-4 0-15,-3-1 128 16,1-1-128-16,-5-3 0 0,1-5 400 0,-3 2-16 15,-1 0 0-15,-3 0 0 0,-2-1-192 0,-2 0-64 16,-3 2 0-16,-7-2 0 0,-4 3-128 0,-6 0 0 16,-7 0 0-16,-7 1 0 0,-7 0 0 0,-5 4 0 15,-4 0 0-15,-4-1-176 0,-3 1 176 0,-4 2-128 0,1 1 128 0,0 3-128 16,2 1 256-16,6 3 64 0,3 1 16 0,3 1 0 0,4 0 240 16,6 0 32-16,1 0 16 0,-3 4 0 0,-1 3-192 15,5-2-48-15,5 1 0 0,5 1 0 0,5-1-256 16,5-2 0-16,5 2 128 0,2-3-128 15,3 1 192-15,2 2-32 0,2 0 0 0,0 2 0 16,3 1 16-16,2 2 0 0,2 4 0 0,0 1 0 0,2 3-176 16,1 4 0-16,4 0-160 0,1 3 160 0,3 6 0 0,1 2 0 15,4 7 128-15,0 5-128 0,1-1 0 0,2 6 0 16,-1 6 0-16,-1 4-192 0,-1 4 192 0,-1 5 0 16,0 1 0-16,-2 10 0 0,-1 9 0 0,1-2 0 15,-1-5 0-15,0 2 0 0,0 4 0 0,1-3 0 0,0-3-128 16,-1-8 128-1,-1-5 0-15,-1 1 0 0,-3 4 0 0,-1 0 0 0,-1-2 0 0,-2-5 0 0,0-7 0 0,0 2 0 16,-1 5 0-16,-1 0 128 0,-1-1-128 0,-2-6 160 16,2-4-160-16,-2-2 0 0,0-2 0 0,-1 2 0 15,-4 8 0 1,0 0 128-16,-1-2 32 0,2-3 0 0,1-2 32 0,1-5 16 16,1-3 0-16,3-3 0 0,3-1-32 0,0-2-16 15,3 0 0-15,1-2 0 0,2-7 0 0,1 1 0 16,1-2 0-16,-1-2 0 0,1 1-160 0,0 4 0 0,-2 6 144 0,0 4-144 0,-2 1 0 15,-1 4 0-15,-1 4 0 0,-1-7 0 0,-1-2-192 0,-1-9 32 16,2-4 16-16,0-5 0 0,0-4 144 0,1-6 0 16,3-2 0-16,0-2 0 0,3-3 0 15,0 0 176-15,3-3-48 0,1-4 0 16,4 0 192-16,3-2 48 0,3 0 0 0,4-1 0 0,3 0 240 0,6 0 48 31,7-2 16-31,8 0 0 0,7 1-512 0,9-2-160 0,9 0 0 0,6 0 0 0,4-3 0 0,2 0 0 16,-2 0 0-16,-1-6 0 31,0 0-464-31,-6-10-160 0,-5-6-16 0,-17-7-16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12:51:07.8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14836 1314 14735 0,'-7'-8'1312'0,"2"1"-1056"0,0 3-256 0,2 1 0 0,3-1 2160 0,0 4 368 16,2-2 80-16,-2-1 16 0,1 0-1856 0,0-3-384 15,0 2-64-15,1-2 0 0,-1 2 448 0,1 4 112 16,-1 0 16-16,1 4 0 0,-2-1-160 0,-2 6-32 16,1-2 0-16,-1 5 0 0,-1 1-192 0,-2 0-64 15,0 3 0-15,-1 0 0 0,0 2-256 0,-1 4-48 16,-1 3-16-16,0 4 0 0,-1 5-320 0,0 7-64 15,3 1 0-15,0 9-16 0,1 2 64 0,2 4 16 16,2 0 0-16,1-3 0 0,0-4 352 0,0-2 80 0,0 0 16 16,0-2 0-16,-1-2 256 0,-1-3 64 0,-2 4 16 0,0-5 0 15,0 3-368-15,-1-6-80 0,0-4-16 0,1-6 0 16,0-2-128-16,0-8-176 0,3-1 48 16,0-5 0-16,1-1-1232 0,1-6-240 15</inkml:trace>
  <inkml:trace contextRef="#ctx0" brushRef="#br0" timeOffset="1">14492 1112 26719 0,'-3'0'1184'0,"0"0"240"0,2 0-1136 0,1 0-288 0,0 0 0 0,1 0 0 16,0 0-336-16,1 0-128 0,0 0-32 0,2 0 0 0,0-3 816 0,-4 3 176 15,0 0 16-15,21-2 16 16,-13 0 336-16,2 0 64 16,1 1 16-16,3-2 0 0,1-1-368 0,1 2-80 15,2-2-16-15,1 4 0 0,1-2-208 0,1 2-32 0,1-3-16 16,0 2 0-16,2 1-224 0,0 0 0 15,2 0 128-15,2 0-128 0,0 0 0 0,0 4 0 16,2-2 0-16,0 2-160 0,2 5 160 0,-2 1 0 0,1-1 0 0,-2 5-128 16,0 3 128-16,-1 3 0 0,1 5 0 0,-1 1 0 15,-1 5 0-15,0-2 0 0,1 2 0 0,-2-2 0 16,0-1 128-16,-2 1-128 0,0-1 160 0,-2-2-160 16,0 5 0-16,-3-3 0 0,-2 5 0 0,-2 0 0 15,-1 3 160-15,-6 1-160 0,0 1 160 0,-3 4-160 16,-4 2 528-16,-2-4 16 0,-2 1 0 0,-2-5 0 15,-1 2-64-15,-4-1-16 0,0 6 0 0,-1-4 0 16,-1-1-64-16,-2-2-16 0,-1-1 0 0,0-2 0 0,-1-1 192 16,0-3 48-16,-2 1 0 0,-1-3 0 0,-1-2-448 0,-2-3-176 15,1-2 128-15,-2-6-128 0,-1 2 192 0,-2-3-64 16,1-3 0-16,-2-3 0 0,0-1 32 0,-3-1 0 16,1-1 0-16,-3-4 0 0,-2-2-160 0,-3 0 128 15,0 0-128-15,-1-2 128 0,-2-1-128 0,0 1 0 16,2-2 0-16,1-1 0 0,1 1-208 0,3-1-80 15,3 1-16-15,3 4 0 16,5-1-1488-16,1 2-320 0,2 1-48 0,2 1-8656 16,-1 4-1728-16</inkml:trace>
  <inkml:trace contextRef="#ctx0" brushRef="#br0" timeOffset="2">15760 1220 20271 0,'-3'-1'1792'0,"2"1"-1424"0,1 0-368 0,0 0 0 16,1 0 1568-16,1 0 240 16,-1 0 48-16,0-2 16 0,2 0-32 0,-1 2-16 0,2 0 0 0,-4 0 0 15,0 0-176-15,0 0-48 0,0 0 0 0,0 0 0 16,16 16-1104-16,-15-8-240 0,0 7-32 0,-1 1-16 16,-1 2-912-16,-1 6-192 0,-1 3-48 0,-1 2 0 31,1 3 336-31,-3 5 64 0,-1 9 16 0,1 4 0 0,2 0 288 0,1 3 64 15,1 1 16-15,2 3 0 0,2-4 352 0,-1-2 64 0,3-5 0 0,-2-5 16 16,1 2 368-16,-1-5 64 0,1 3 0 0,-1-6 16 0,1-1-416 0,-2-5-96 16,1-1-16-16,1-6 0 15,0-2-192-15,0-1 0 0,-1-7-144 0,1 0 144 16,1-5-800 0,-1-4-64-16,2 1-16 0,0-8-15216 0</inkml:trace>
  <inkml:trace contextRef="#ctx0" brushRef="#br0" timeOffset="3">15631 1051 35007 0,'-1'-3'3120'0,"0"0"-2496"0,1 0-496 0,1 1-128 16,0 2 144-16,-1-1 16 0,1 1 0 0,-1-5 0 0,3 1 224 15,-2-4 32-15,2 2 16 0,0 0 0 0,1 0-144 0,1 1-32 32,0 0 0-32,0 3 0 0,1-2-256 0,3 1 128 0,-1 0-128 0,4 0 0 0,1 1 192 0,2 1-192 15,1-2 192-15,4 3-192 0,2-4 0 0,3 2 0 16,0 1 0 0,4-2-144-16,10 3 144 0,4 0 0 0,4 0 0 0,1 0-128 15,-2 1 128-15,-3 2 0 0,-5 1 0 0,-4 1-128 0,-5 2 128 0,-3 2 128 16,-3 0-128-16,-2 4 176 15,-4 0 96-15,-2 2 32 0,-2 4 0 0,0 1 0 16,-1-2-32-16,-1 2 0 0,0 2 0 0,-1 0 0 0,2-1-272 0,-4 2 0 0,1-1 0 0,-3-2 0 16,0-2 0-1,-1-2 0-15,-2-1 0 0,-1-2 0 16,-2-3 0-16,-1-1 0 0,-2 0 0 0,0-3 0 0,-4 2 368 0,-2 0 16 16,-1-1 0-16,-5 0 0 0,-1 2-96 0,-3 0-16 15,-4 4 0-15,-1-1 0 0,-2 1-48 0,-1 0-16 0,1 2 0 0,-1 1 0 16,2-4-208-16,-1 2 0 0,0-2 0 0,2 1 0 15,-4-3 0-15,2-2 0 0,0 2 0 0,0-4 0 16,-1 2 0-16,-1-2 0 0,-2 0 128 0,-1-2-128 16,4-2 0-1,0 1-160-15,2 1 32 0,2-4 0 0,2 0-192 0,1 0-16 0,2-3-16 0,1 2 0 32,3-2-352-32,2 0-64 0,2-1 0 0,2 1-11200 15,0 1-2240-15</inkml:trace>
  <inkml:trace contextRef="#ctx0" brushRef="#br0" timeOffset="4">17000 1032 6447 0,'-4'-2'576'0,"1"-2"-576"0,-1 2 0 0,2 0 0 0,2 2 5616 0,0 0 1008 16,0 0 208-16,0 0 32 0,0-1-5168 0,-2 1-1040 15,1 0-208-15,0 0-32 0,1 1 80 0,-1 1 16 0,-1 0 0 0,1 2 0 16,-1 2-48-16,-1 0 0 0,1 3 0 0,-1 2 0 15,-1 1-256-15,1 1-48 0,-3 5-16 0,-1 2 0 16,0 7-16-16,0 2 0 0,-5 5 0 0,1 0 0 16,-1 3-128-16,1 0 0 0,-2 3 144 0,0 5-144 15,-2 7 0-15,0 4 0 0,2 2 0 0,-1-2 0 16,2-2 192-16,0-7-48 0,4-5 0 0,-1-5 0 16,2-5 608-16,1-3 112 0,1-4 32 0,0-2 0 15,0-2-448-15,1 1-64 0,-1 1-32 16,1-1 0-16,2-1-176 0,-2-1-48 0,3-4 0 0,0-1 0 15,-1-2-128-15,1-4 0 0,1 1 0 0,-1-4 0 0,1 0 0 0,-1-2 0 16,0-1 0-16,-2 2 0 0,2-1 0 0,0 0 0 16,-2 0 0-16,2-2-176 15,0 4 176-15,-1-2 0 0,2 1 0 0,0 0-128 0,2 0 128 0,-1-2 0 16,3 1 0-16,-1 1 0 0,3 1 240 0,3-2-32 16,0-2 0-16,2 2 0 15,3 0-16-15,3-4-16 0,3 4 0 0,2-2 0 0,4 1-176 0,1-2 192 16,4 1-192-16,2 2 192 0,-1-2-192 0,2 2 0 15,-1 0 0-15,-1 1 0 0,-3-1-384 0,-2-1-16 16,-2 2 0-16,0 1 0 16,-3 2-592-16,1-2-112 0,2 0-32 0,1 0-16720 0</inkml:trace>
  <inkml:trace contextRef="#ctx0" brushRef="#br0" timeOffset="5">18202 1097 43311 0,'-4'0'3840'0,"2"2"-3072"0,1-2-608 0,1 3-160 0,1-3-352 0,0 1-96 0,-1 1-32 0,0 2 0 16,0 2-160-16,-1-2-48 16,0 2 0-16,-1 3 0 0,0-3 560 0,-1 0 128 0,0 2 0 0,-1 0 0 0,0 0 0 0,1 3 176 0,-2-1-48 0,-2 2 0 15,1 0-128-15,-1 2 0 0,-2 2 0 0,-1 3 0 16,-1-1 0-16,-1 4-176 15,-1-3 48-15,0 3 0 16,-1-4 304-16,1 4 64 0,-2 5 16 0,-1 1 0 16,-2 7 96-16,1 1 32 0,0 4 0 0,-1-2 0 0,1 6-192 15,0-3-48-15,0 1 0 0,0-3 0 0,3-2 0 0,3-5 0 16,-1-1 0-16,4-3 0 0,2 1-16 0,1-5 0 16,2 2 0-16,1-1 0 0,2-1-128 0,1 0 192 15,0 1-192-15,3-3 192 0,-2-2-64 0,2-1 0 16,1-1 0-16,0-2 0 0,1-1 0 0,0 1 0 15,3-5 0-15,0 0 0 0,2-1 0 0,0-2-128 16,2 0 192-16,5-1-64 0,0-1 112 0,2 0 16 16,5 1 0-16,1 0 0 0,3-3 0 0,4 3 16 15,0-2 0-15,0 1 0 0,2 0-272 0,2-1 160 0,3 1-160 0,3 2 128 32,5-5-432-32,5 2-80 0,5 1-32 0,3 1 0 15,2 0-624-15,3-1-128 0,3-2-32 0,6 2 0 0</inkml:trace>
  <inkml:trace contextRef="#ctx0" brushRef="#br0" timeOffset="6">31197 4959 5519 0,'1'-5'496'0,"0"3"-496"16,1 0 0-16,-2 2 0 0,1 0 560 0,0 0 16 16,0-4 0-16,1 2 0 0,0-2-64 0,1-2-16 0,-2 2 0 0,0-2 0 15,-1 3-496-15,0 0 0 16,-1-2 0-16,0 4 0 0,-1-3 0 0,1 1-240 0,0 3 48 0,0-3 16 15,-1 0 176-15,1 1 0 16,2-2 0-16,-1 2 128 0,3-2 368 0,-2 0 80 16,3-2 0-16,0 0 16 0,-1 0 448 0,2-2 96 15,1 2 16-15,1-3 0 0,-1 1 272 0,1 0 64 16,-1-2 16-16,2-1 0 0,-1 4-416 0,-1-3-64 0,1 1-32 0,-4 2 0 16,1 2-304-16,-2 1-64 0,-2-2-16 0,0 4 0 0,-1 0-80 0,-1 0-16 31,-1 2 0-31,-2 0 0 0,0 0 96 0,0 2 16 15,0 2 0-15,0-4 0 0,1 2-304 0,-1 2-64 0,0-1-16 0,-2 0 0 0,4 0-80 0,-1 1-16 16,-1-1 0-16,1 0 0 0,1 3 256 0,-2-2 48 16,0 2 16-16,0 0 0 15,-1 0 304-15,-1 2 48 0,0 3 16 16,0-1 0-16,-2 2-144 0,-1 2-32 0,-2 0 0 0,-1 4 0 16,-1 3-240-16,-1 1-48 0,-3 0-16 15,0 7 0-15,-4-1-176 0,-1 3-48 0,1-1 0 0,-1 1 0 16,-1 1-128-16,1-4 0 0,-1 3 0 0,-1-2 0 15,1 0 0-15,-2 2 0 0,-2 0 0 0,1-5 0 16,3 0 0-16,-2-1 0 0,1-3 0 0,0 0 0 16,2 1 128-16,0-2-128 0,1 1 128 0,1-2-128 15,2 1 0-15,2-4 0 0,2 2 0 0,1-3 0 16,1-2 0-16,3-4 0 0,0 0-144 0,3-1 144 16,1-5-1792-1,1-1-240-15</inkml:trace>
  <inkml:trace contextRef="#ctx0" brushRef="#br0" timeOffset="7">31146 4814 15663 0,'0'-4'1392'0,"1"-1"-1120"16,1 4-272-16,-2-1 0 0,1 0 560 0,0 2 48 0,0-2 16 0,1-4 0 16,1-1 464-16,0-2 112 0,1 0 16 0,-1-1 0 15,1 4-368-15,-2-2-64 0,1 2-16 0,1 0 0 0,-2 0 0 0,1 1 0 16,0 1 0-16,0 0 0 0,0 2 80 0,0 1 16 31,-1 1 0-31,2-3 0 0,-3 3 32 0,2 0 0 0,-2 3 0 0,0-3 0 0,1 1-224 0,-2 4-32 16,1-4-16-16,0 5 0 15,0-3-128-15,1 3-32 0,-1 0 0 0,0 2 0 16,0 0-16-16,0 2-16 0,2 3 0 0,-1-1 0 0,2 4-160 0,0 0-16 16,1 3-16-16,1-1 0 0,1 4-96 0,1 4-16 15,3 0 0-15,0 2 0 0,1 0 0 0,2 4-128 16,2-1 192-16,3 4-64 0,3 1-128 0,3 1 0 0,3 1 0 15,3 0 128-15,1-1 0 0,0-3-128 16,-3-1 192-16,-2-3-64 0,-2 3-128 0,-2-1-144 0,-4 1 144 0,-4 0-208 16,-4 3-32-16,-5-2 0 0,-4 4 0 15,-4-3 0 1,-6 3-1552-16,-3-4-320 0,-1 1-64 0,-3-6-8544 0,-1 0-1696 0</inkml:trace>
  <inkml:trace contextRef="#ctx0" brushRef="#br0" timeOffset="8">30736 5385 3679 0,'-5'-2'320'0,"0"2"-320"0,1-4 0 0,2 4 0 15,2 0 5968-15,1 0 1136 0,0 0 208 0,0 0 48 0,1 0-5056 0,0-2-1008 16,2 2-208-16,-4 0-32 0,0 0 192 0,25-3 32 16,-13 3 16-16,0-1 0 0,4 1-624 0,2-3-128 15,1 3-32-15,5-2 0 0,2 1-192 0,6-2-64 16,4 3 0-16,3 0 0 0,5 3-256 0,0-2 0 15,2 4-208-15,0 1 80 16,-2 0-384-16,1 0-80 0,-2-1-16 0,2 0-17008 0</inkml:trace>
  <inkml:trace contextRef="#ctx0" brushRef="#br0" timeOffset="9">30519 6012 21183 0,'10'-4'1888'0,"-1"1"-1504"0,-3 0-384 0,-2 3 0 0,-2 0 1232 15,2-2 176-15,3 1 48 0,4-2 0 0,4-1 528 0,0 2 96 16,-1-1 32-16,-7 3 0 0,-3 3-1088 0,-7 3-192 16,-3 3-64-16,-5 1 0 0,-2 2-400 0,-6 4-96 15,-1 0-16-15,2-2 0 0,2 1 64 0,-4 1 0 16,-2 2 0-16,-2 4 0 0,-1 1 80 0,3-1 32 16,1-3 0-16,0 0 0 0,4 2-96 0,-2-3-16 15,2 0 0-15,0 1 0 0,0-3-112 0,3-1-16 16,-2 1-16-16,-1-3 0 0,1 2-176 0,-1-1 0 15,-1 1 144-15,-2-2-144 0,1 2 0 0,-1 1 0 0,-1-2 0 16,2 1 0-16,-1 1 0 0,1-1 0 16,1 1 0-16,0 0 0 0,4-3 0 0,0 2 144 0,3-5-144 0,1 2 160 15,3-4-160-15,0 0 0 0,4 1 0 0,-1-4 0 16,1 1 0-16,2-1 0 16,1-1 0-16,0 0 192 0,0-2-192 0,0 1 128 0,0 0-128 15,-1-2 128-15,0 2-128 0,-2-1 0 0,1 0 0 16,-1 0 0-16,0 1 0 0,-2-2 0 15,1 1 0-15,-1-2 0 0,0 3 0 0,1-3 0 16,1 0 0-16,-1 0 0 0,1 0 0 0,0 0 0 0,1 0 128 0,1 0-128 16,0-3 0-16,0 1 0 0,1 1 0 0,0-2 0 15,0-1 176-15,0-1-48 0,0 2-128 16,0-1 192-16,-1-2-192 0,-1 0 0 0,1 0 128 0,-3-1-128 16,1 0 0-16,-1 1 0 0,-1-4 0 0,0 1 0 0,-1-1 0 0,0-2 0 15,0 2 0-15,-2-2 0 0,2-1 0 0,-2 1 0 16,4-2 0-1,-3 2 0-15,2 0 128 0,2-1-128 0,1 3 0 0,1-2 0 16,1 2 128-16,0 1-128 0,3 2 0 0,-2-2 144 0,3 3-144 0,-2 0 0 16,2 2 0-16,1-2 0 15,-2 4 0-15,2-2 0 0,0 1 0 0,0 2 0 0,0-1 0 0,-1 2 0 16,1-3 0-16,-1 3 0 0,-1-1 0 0,1 1 0 16,1 0 0-16,-1 0 0 0,1 1 0 15,-2-1 0-15,2 0 0 0,0 0 0 0,0 3 0 0,0-3 0 0,0 2 0 16,-1 2 0-16,0 2 0 15,-3 0 0-15,0 4 128 0,0-1-128 0,-3 1 0 0,-1 2 0 0,0 4 144 16,-4 0-144-16,1 0 0 0,-2 3 0 0,-1-1 0 16,0 2 128-16,-1 1-128 0,-1-1 0 0,1-1 0 0,-1 0 0 15,1 0 0-15,0-1 0 0,2-1 0 0,-1-4 128 16,3 2-128-16,0-3 0 0,0-2 0 0,1-1 0 16,0-2 0-16,0-1 0 0,1 1 0 0,2-4 0 0,-2 2 0 15,0 0 0-15,0 0 128 0,2-1-128 0,-1-2 144 16,1 0-144-16,0 0 192 15,0 1-192-15,2-3 208 0,0 0-64 0,0 1-16 0,3 1 0 0,-1-2 0 0,2 3-128 16,1-3 192-16,2 1-64 0,2 1 0 0,2-2 0 16,3 2 0-16,1-2 0 0,1 2-128 0,5-2 192 15,3 0-192-15,6 0 192 0,6 0-192 0,2 3 0 16,4-3 0-16,-2 1 128 0,-2 1-128 0,-3 1 0 16,-3 3-192-16,-5-2 192 15,-3-2-704-15,-7 2 0 0,-5 0-16 0,-3-1-19232 0</inkml:trace>
  <inkml:trace contextRef="#ctx0" brushRef="#br0" timeOffset="10">29533 5765 13823 0,'-2'-3'1216'0,"1"1"-960"16,1 1-256-16,0 1 0 0,0 0 736 0,0 0 96 15,0-3 32-15,0 1 0 0,-1 0 656 0,2-1 128 0,-2 0 16 0,1 0 16 16,1 3-192-16,-1-3-32 0,1 6-16 0,2-3 0 16,-1 3-32-16,2 1-16 0,0 5 0 0,-1-2 0 15,2 4-464-15,-2-1-96 0,-1 4 0 0,0 1-16 16,-4 1-464-16,0 2-96 0,-2 1 0 0,-2 3-16 15,0-5-384-15,-3 2-80 0,0 2-16 0,0-1 0 16,-1 2 240-16,-1-4-176 16,1 2 176-16,0-1-160 15,0-4-288-15,1 1-64 0,1-3-16 0,-1 0 0 16,1-1-1504-16,1-2-288 0,0-4-64 0,0 0-10288 0</inkml:trace>
  <inkml:trace contextRef="#ctx0" brushRef="#br0" timeOffset="11">29148 5787 27647 0,'2'-6'1216'0,"2"0"256"0,2 2-1168 0,1 2-304 0,-3-2 0 0,1 4 0 0,0 0 848 0,5-3 112 0,5 1 32 0,6-2 0 0,4 0 400 0,3 2 80 16,3 1 0-16,0-2 16 15,3 1-688-15,0 1-144 16,4 1-16-16,3-3-16 0,1-1-464 0,2 2-160 0,0-2 0 0,1-1 144 31,-2 0-1104-31,-1 0-240 0</inkml:trace>
  <inkml:trace contextRef="#ctx0" brushRef="#br0" timeOffset="12">4957 13416 4607 0,'11'2'400'0,"-4"-2"-400"0,-4-2 0 0,1 2 0 16,-1 0 8128-16,0 0 1552 15,1 0 304-15,2 0 64 0,4-3-7872 0,5 2-1600 16,5-4-304-16,3-1-64 0,2 1-368 0,0-1-80 0,-1-3-16 0,0 0 0 31,1 2-336-31,-2-3-80 0,-1 1-16 0,-2 2 0 16,-4 1-400-16,-2 0-96 0,-4-1-16 0,-3 4 0 0,-1 0 1328 0,-3 0 256 16,-2 3 48-16,-1-3 16 0,0 3 528 0,-1-2 112 15,0 0 32-15,-2 2 0 0,1-2-672 0,0-1-128 16,1 2-16-16,1-1-16 0,0 2-448 0,0 0-96 15,0 0 0-15,0 0-16 16,25-13-288-16,-15 12-48 0,1-4-16 0,1 1 0 0,1 1 624 0,-1 0 0 16,-1 1 0-16,-1-2 0 0,-3 0 512 0,0 1 240 0,-4-2 32 15,-1 3 16-15,-4-2-288 0,-1 2-48 16,-5-3-16-16,-4 4 0 0,-3-3-128 0,-5 4-16 0,-5 0-16 0,-5 0 0 16,-9 2-288-16,-2 4 0 0,-1 0-128 0,-1 4 128 15,0 5 0-15,-2 1 0 0,3 0-128 0,0-1 128 31,1 2-384-31,-3 5-16 0</inkml:trace>
  <inkml:trace contextRef="#ctx0" brushRef="#br0" timeOffset="13">32638 5955 25791 0,'1'-6'2304'0,"-1"2"-1856"15,-1 4-448-15,-1 0 0 0,1 0 2048 0,-1 3 304 16,-1-2 64-16,-2 2 16 0,-2 0-736 0,-6 6-144 0,-3 3-16 0,-5 8-16 31,-2 5-1008-31,-3 3-192 0,-1 7-32 0,-2 1-16 0,1 7-80 0,-2 2 0 0,-1 5-16 0,0 1 0 31,3 2-48-31,-3 4 0 0,-1 4 0 0,-3 2 0 0,-2 0-320 16,0 0-64-16,-3-3 0 0,3-5-16 16,1-6-3392-16,3-4-688 0</inkml:trace>
  <inkml:trace contextRef="#ctx0" brushRef="#br0" timeOffset="14">31982 6059 4607 0,'-7'10'400'0,"1"-1"-400"16,1 1 0-16,1-3 0 0,4 2 8064 0,1-1 1536 15,0 0 320 1,2 7 48-16,-1 7-7504 0,3 10-1504 0,3 10-288 0,4 15-64 0,5 5 160 0,4 5 16 16,7-1 16-16,4 0 0 15,5-6-544-15,4 0-128 0,4-6 0 16,5-3-128-16,2-7 0 0,8 0 0 0,10-3 0 0,3-3 0 31,3 0-688-31,0-1-240 0</inkml:trace>
  <inkml:trace contextRef="#ctx0" brushRef="#br0" timeOffset="15">32751 5681 8287 0,'-15'0'736'0,"-1"2"-592"0,5-2-144 0,5 3 0 0,1-2 592 0,-4 1 96 15,-8 1 16-15,-11 3 0 0,-12 1 704 0,-6 2 128 16,-7 1 48-16,3 2 0 15,-2 1-432-15,3-2-96 0,4 0-16 0,1 1 0 0,5 0-32 0,0 2-16 16,4-4 0-16,0 5 0 0,3-1-336 0,0 1-64 16,2 1-16-16,2 3 0 0,0 0-368 0,1 3-80 15,0 3 0-15,-3 7-128 16,-1 3-320-16,-1 12-192 0,-4 3-16 0,-2 11-16 31,-4 8-1088-31,-4 10-224 0,-2 13-32 0,-3 7-7040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31T15:01:44.54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1760 4590 6447 0,'-12'-4'576'0,"3"2"-576"0,2 1 0 0,5 1 0 0,1 0 2368 0,-2-3 384 0,-2 2 64 0,-6-2 0 0,-4-3-1136 0,-2 0-224 0,-4-3-48 0,1 2-16 0,2 1 208 0,3 0 32 0,2 2 16 0,4-1 0 0,1 1-64 0,3 1-16 16,3 0 0-16,0 2 0 0,5-2-96 0,2 0-32 16,5 3 0-16,5-3 0 0,4 3-720 0,10 0-144 15,13 0-16-15,16 0-16 0,22 4-224 0,17-2-32 16,10-2-16-16,21 0 0 0,20 0 0 0,3 0 0 16,-8-2 0-16,7 2 0 0,11 2-272 0,1 1 0 15,-4-6 0-15,0 3 0 0,-1 0 0 0,5 0-272 16,4 0 48-16,2-3-18400 0</inkml:trace>
  <inkml:trace contextRef="#ctx0" brushRef="#br1" timeOffset="13038.09">14502 10830 24879 0,'2'-4'2208'0,"-2"2"-1760"0,0 2-448 0,0-1 0 0,0 1 896 0,0 0 80 0,0 0 32 0,-2-5 0 0,2 3-2304 0,-2-3-464 0,-1 2-96 0,0 3 0 16,0-3 656-16,-3 3 144 0,0 3 32 0,-2-1 0 0,1 2 768 0,0-2 256 15,-2 5 0-15,1-3-160 0,0 5 1440 0,0 0 272 16,2 1 64-16,0 2 16 0,1 0-176 16,-1 0-48-16,2 2 0 0,-1-1 0 15,0 3-800-15,2-3-160 0,-2 5-48 0,0-2 0 0,0 0-400 0,1-4-272 16,-1 1 32-16,0 0 16 0,1 0 32 0,1-4 0 15,0 0 0-15,1-1 0 16,2 0 192-16,0-4 256 0,1 2-48 0,3-3-16 0,1-3 272 0,0 0 48 0,2-3 16 16,3-1 0-16,0 2-320 0,2-6-64 0,3 2-16 15,0 0 0 1,-2 0-128-16,2-3 0 0,3 2 144 0,-2 1-144 0,0-3 0 0,-1-1 0 16,1 1-192-16,-4 2 64 0,-1-2 128 0,-2 2 0 15,-1-2 0-15,-1-1 0 0,-1 2 368 0,-2-2 48 0,-1 0 16 0,-2-2 0 31,2 2 224-31,-3 0 48 0,0-3 16 0,-1 5 0 16,-1-5-240-16,1 4-48 0,0 2-16 0,0 0 0 0,0 2-256 0,-2 1-160 16,1 2 192-16,-1 1-192 0,-1 1 0 0,-1 1 0 15,1 1 0-15,-3 2 0 0,0 1-320 0,-2-1-32 0,-2-1 0 0,0 4 0 0,0-4 48 16,0 2 16-16,-2 1 0 0,0-1 0 16,0 0 288-16,1 1 0 0,-2 1-128 0,1-1 128 0,0 1 176 0,0-1 80 15,-1 3 32-15,3-3 0 0,1 2-32 0,2-5 0 31,0 2 0-31,2-1 0 0,2-1-256 0,2-2 0 16,1 1 0-16,1-2 0 16,2-2-720-16,3 1-208 0,2-6-32 0,5 1-14528 0</inkml:trace>
  <inkml:trace contextRef="#ctx0" brushRef="#br1" timeOffset="18756.62">14170 11147 15663 0,'0'2'1392'0,"0"-2"-1120"0,0 0-272 0,1 0 0 0,0 0 352 0,0-2 16 0,2 2 0 0,1-2 0 0,0 2-640 0,3-2-128 0,-2 2-32 0,0-3 0 0,0 3-528 0,-2 0-96 0,0 0-32 0,-1 3 0 16,-2-1 368-16,0 2 64 0,-1 2 16 0,-2 0 0 0,0 1 944 0,-2-1 192 15,0 0 32-15,-1 1 16 16,-2 2 496-16,1-2 112 0,-1 2 0 0,1-3 16 16,1 0 96-16,-2 1 16 0,1 0 0 0,0 2 0 0,0-2-384 0,0 2-80 0,-2-1-16 15,1 2 0-15,-2 0-640 0,-3 0-160 0,0 2 0 0,-5 3 0 32,1-1-160-32,-4 1-64 0,-1 2-16 0,-3 2 0 15,-1-1-304-15,-4 4-64 0,-5 4-16 0,-4 2 0 0,-2 1 896 0,-2 2 176 0,-3 0 48 0,-2 1 0 31,-2 3 288-31,-4-1 64 0,2 2 16 0,-1-1 0 16,4-3-416-16,-1 2-96 0,2-2-16 0,1-1 0 0,3-2 496 16,0 2 80-16,4-5 32 0,1-1 0 0,6-3-240 0,-1-2-64 15,1 3 0-15,-2-3 0 0,2 2-240 0,1 1-48 0,-2-2-16 0,4 1 0 16,-1-2-336-16,2 0 0 0,2 1 0 0,1 1 0 31,1-4-560-31,3 2-80 0,1-1 0 0,2-3-16 16,1-4-752-16,2 1-128 0,1-1-48 0,3-2 0 15,-1 0-64-15,3-4-16 0</inkml:trace>
  <inkml:trace contextRef="#ctx0" brushRef="#br1" timeOffset="19539.25">12409 12512 27647 0,'-6'-3'2448'0,"1"2"-1952"0,2-1-496 0,3 0 0 0,0 2 0 0,-1-2 128 0,-3-4-128 0,-1-1 0 0,-1-2 0 15,0-6 0-15,1 1-144 0,1-2 144 0,2 0 0 0,1-3 128 0,1 1 16 0,0 2 0 0,2-5-144 0,1 3 0 0,0 1 0 0,2 1 0 16,0 0 0-16,1 2 0 0,0 0 0 0,2 1 128 0,-1 3-128 0,0 3 0 16,-3 1 0-16,1 0 0 0,-1 1 0 0,0 3 0 15,0 0 0-15,-3 2 0 0,1 2 0 0,-2-2 0 16,1 2-192-16,-1 0 192 0,0 2-192 0,-1 1 192 15,1 1-160-15,-1 1 160 0,-1 2 0 0,-1 3 192 0,1 2-16 0,-2 1 0 16,1 1-48-16,1 0 0 0,1 0 0 0,-1 3 0 16,2 3-128-16,0-2 0 0,2 1 0 0,-1-4 0 15,1 0 0-15,3 1 0 0,0 0 0 0,1-2 0 16,-1-1 128-16,2-3 0 0,0 4 0 0,2-3 0 16,-2-1 384-16,2-1 80 0,-1 0 16 0,1-1 0 15,1 0-240-15,-1-1-48 0,1-3-16 0,1 1 0 16,0-3-304-16,1 1 128 0,0-1-128 0,2-2 0 0,1 0 0 15,0 0 0-15,2-1 0 0,0 1 0 0,2-1-176 0,1-2-144 16,2-1-16-16,0-1-9072 31,1-1-1792-31</inkml:trace>
  <inkml:trace contextRef="#ctx0" brushRef="#br1" timeOffset="23963.81">12213 10802 23951 0,'-6'2'2128'0,"1"2"-1696"0,3-1-432 0,1 0 0 0,-1-1 384 0,0 2 0 0,-2 2 0 0,-3 4 0 0,-3 5-176 0,1 2-32 0,1 2-16 0,0 2 0 15,2 1 80-15,-3 4 16 0,2 5 0 0,-3 2 0 16,0 7-256-16,-2-2 0 0,1 3 0 0,-3 0 0 16,2-2 0-16,-2 1 0 0,2-5 0 0,-1-3 0 15,2-7 592-15,0 1 32 0,1-2 0 0,1-1 0 0,2-5-416 0,0-2-80 16,2-2 0-16,0-2-128 16,2-3-1104-16,1-4-336 0</inkml:trace>
  <inkml:trace contextRef="#ctx0" brushRef="#br1" timeOffset="24351.44">12269 10627 33167 0,'-4'0'2944'0,"2"0"-2352"0,1 0-464 0,1 1-128 15,1 1 1280-15,0 1 224 0,-1 1 48 0,0 0 16 16,0 4-2672 0,0 1-544-16,1 2-96 0,-1 0-32 0,0 3 496 0,0-2 112 0,-1 1 16 0,0-1 0 15,1-1 176-15,-1 2 32 0,-1-2 16 0,1 0 0 16,0 0 1056-16,-2 0 192 0,2 0 64 0,0 2 0 16,0-2 848-16,1 0 176 0,0 2 48 0,1 0 0 15,0-1-832-15,2 0-176 0,-1 5-16 0,2-1-16 0,1 3-240 0,1 2-48 16,1-1-128-16,1 2 192 0,2 3 400 0,1 0 80 15,2 1 16 1,1 0 0-16,0 1-80 0,-1-5-16 0,2 1 0 0,-3-1 0 16,0-4-592-16,-4 1-128 0,0 1-32 0,-3-4 0 31,-2 5-752-31,-3-5-160 0,0 0-16 0,-2 0-16 16,-1 0-240-16,-2-1-32 0,1-1-16 0,-3-2 0 0,1 0-64 15,0-2-16-15,1-4 0 0,0-2-9728 0</inkml:trace>
  <inkml:trace contextRef="#ctx0" brushRef="#br1" timeOffset="24645.62">11957 11253 35935 0,'-6'1'3200'0,"3"-1"-2560"0,1 0-512 0,4-1-128 16,-1 1 320-16,0 0 32 0,2-3 16 0,0 0 0 31,3-4-720-31,3-1-144 0,5-2-16 0,2 0-16 0,1-2 528 0,2-2 0 0,-1-1 0 0,1 2 0 16,0 0 0-16,0 1 176 0,-2 0-32 0,1-1 0 16,-2 3-144-16,0 2 128 0,-1 0-128 0,-1 0 128 31,1-2-464-31,1 3-112 0,-1 0 0 0,1 1-16 15,0 1-1104-15,-1 1-224 0,0 1-32 0,1 0-11680 0</inkml:trace>
  <inkml:trace contextRef="#ctx0" brushRef="#br1" timeOffset="24937.31">12493 11033 20271 0,'-1'-1'1792'0,"-1"1"-1424"0,1-3-368 0,0 3 0 0,2-2 3776 0,0 2 704 16,3-2 128-16,0 2 16 0,2-5-3472 0,4 2-688 15,1-1-144-15,4-2-16 0,0 0-480 0,0 2-80 16,-2-1-32-16,0 1 0 16,-2 1-752-16,-1 0-160 0,-2 2-16 0,0 1-16 15,-2 0-448-15,0-3-96 0,-2 6-16 0,-1-3-10880 0</inkml:trace>
  <inkml:trace contextRef="#ctx0" brushRef="#br1" timeOffset="25152.29">12459 11208 42383 0,'7'4'1872'0,"-4"-1"400"0,1-3-1824 0,0 0-448 0,1-3 0 0,0 3 0 0,2-2-176 0,4 0-128 16,9-4-16-16,7 0-16 15,5-4-496-15,2-2-112 0,-5 1-16 0,0-1 0 16,-2 1-1008-16,-3 0-208 0,-2 3-32 0,-2-2-12336 0</inkml:trace>
  <inkml:trace contextRef="#ctx0" brushRef="#br1" timeOffset="25503.65">13137 10737 39615 0,'-5'1'1760'0,"1"2"352"0,2 1-1680 0,0-1-432 16,2 2 0-16,0-1 0 0,1 2 272 0,-1 4-16 0,1 5-16 16,1 8 0-16,3 5-240 0,0 1-160 0,3 5 32 0,-1-5 0 0,1 3 128 0,-2-1 0 15,-1 0 0-15,0 1 0 0,0-1-128 0,-4-2 128 16,0 3-128-16,-1-1 128 0,-2 1-256 0,-2-4 16 16,-1 3 16-16,-1-5 0 31,-2 0-496-31,1-1-112 0,1-5 0 0,0 1-10192 0,-2-5-2032 0</inkml:trace>
  <inkml:trace contextRef="#ctx0" brushRef="#br1" timeOffset="25768.89">12934 10826 41471 0,'-2'-2'1840'0,"-1"1"368"0,1 1-1760 0,1-3-448 0,2 3 0 0,1 0 0 15,1 0 256-15,2-4-48 0,5 2 0 0,3-2 0 0,7-2-384 0,6-3-80 16,2 2 0-16,3-5-16 0,2 2 272 0,0-3 144 16,0 1-16-16,2 0 0 0,-2 2-128 0,1 0 0 15,-1 1 0-15,-1-1 0 0,-1 2-128 0,-1 0-128 16,1 2 0-16,-3-3-16 31,3 2-1440-31,0-2-272 0</inkml:trace>
  <inkml:trace contextRef="#ctx0" brushRef="#br1" timeOffset="27892.96">12191 12476 18431 0,'-6'1'1632'0,"0"2"-1312"0,2-3-320 0,2 3 0 16,-1 0 912-16,-1 0 112 0,-1 4 32 0,-7 3 0 0,-4 6-1056 0,-4 5-224 0,-3 7-32 0,-2 7-16 0,-2 3-240 0,-4 4-64 0,-4 8 0 0,-4 0 0 0,-5 7-64 0,-4 6-32 0,-7 10 0 0,-6 4 0 0,-3 7 384 15,-8 1 80-15,-2 4 16 0,-7 0 0 16,-4 5 192-16,-9 8 0 0,-4 5 0 0,-3-5 0 0,2-8 0 0,-6 2 208 31,-10 10-16-31,0-7 0 0,1-5 704 0,-4-2 128 0,-4 1 16 0,2-2 16 16,3-1 352-16,-3-4 64 0,-1-7 0 0,5 0 16 16,4-2-208-16,-2-1-32 0,-2 2-16 0,6-2 0 0,8-6-560 0,5-4-112 0,9-9-32 15,-2 1 0 1,1 4-256-16,4-2-48 0,8-2-16 0,3-2 0 15,-2-8-32-15,3-1-16 0,4-4 0 0,5-1 0 16,7-1-160-16,1-2 0 0,3-5 0 0,4-5 0 16,3-1 0-16,3-3-144 0,2-5 144 0,4-2 0 15,5-4 0-15,1-2 0 0,2 0 0 0,3-2 0 16,3 2 0-16,3-5 0 0,3 2 0 0,1 0 0 0,2 1 0 16,2-1 0-16,-1 2 0 0,1 0 0 0,0 3 0 15,-1-2 0-15,1 3 0 0,0-1 0 0,-2 2 0 16,0 2 0-16,1-3-128 0,-1 5 128 0,-1-2 0 0,0 2 0 15,2 1-128-15,-1-1 128 0,1 2 0 0,1 1 256 16,1-5-64-16,3 2 0 0,-1 1 384 0,3-1 80 16,0-2 16-16,2 1 0 0,2-2-176 0,0 0-48 15,1 0 0-15,2-5 0 0,1 2-256 0,0-2-64 16,3-2-128-16,-1-2 192 0,2 0-192 0,1-2 0 16,2 0 128-16,2 0-128 0,3 1 0 0,3-1 128 15,5 2-128-15,4 2 0 0,5 0 0 0,6-1 0 16,5 2 0-16,5 0 0 0,5-1-160 0,10 0 160 15,11 2-128-15,11 4 128 0,6 0 0 0,7 3-160 16,4-3 160-16,10 3 0 0,13 5-128 0,-4 0 128 0,-6-2 0 0,11 5 0 16,13-1-208-16,6 5 64 0,0 4 16 0,6-1 0 15,2-4 128-15,-4-3 0 0,-3-1 0 0,2 0 0 16,4 1 176-16,5-4 64 0,2-4 16 0,0-4 0 16,1-1 48-16,11-2 16 0,16 2 0 0,9-3 0 15,3-1-464-15,-3-6-96 0,0-2-16 0,-4 2 0 16,0-2-544-1,0 2-112-15,5 2-32 0,-2 0 0 0,-1 7-256 0,-13-1-48 0,-15-1-16 16,-1 7 0-16,-4 4 400 0,-7 4 80 0,-7 2 16 0,-12 1 0 0,-12 8 448 16,-2-1 80-16,-1 1 32 0,-18-3 0 0,-14 1 384 0,-13-5 80 15,-6-3 0-15,-6-1 16 0,-6-1-144 0,-5 1-128 16,-4-2 144-16,-6-1-144 0,-4-4 832 0,-4 0 64 16,-3-1 0-16,0-4 16 0,-1-2 192 0,2 1 48 15,-2-3 0-15,-2-4 0 0,-1-2-80 0,-3-2-16 16,0-2 0-16,-5 0 0 0,-2-4-608 0,-1 2-128 15,-2-1-32-15,-4 0 0 0,1-1-288 0,-1-2 0 16,-3 0 0-16,0-4 0 0,-2 3-240 0,-1-2 0 16,-1-3 0-16,-2 1 0 0,-1-1-80 0,-2-3-32 15,-2 2 0-15,-1-2 0 0,0-1 128 0,-4-4 32 0,0 1 0 0,-3-5 0 16,-1-1 192-16,-2-5 0 0,-3-1 0 0,-3-1 0 16,-1-3 0-16,-3-3 160 0,1 1-160 0,-3-5 128 15,-1-5-128-15,-2-1 160 0,3-2-160 0,-3-3 160 16,1 1-160-16,0-5 0 0,0 0 0 0,-1-2 0 15,0-2 0-15,-3-5 0 0,1-6 0 0,-3 1 0 16,-1 0 368-16,0 6-16 0,0 6 0 0,0-2 0 16,1 2-352-16,0-1 0 0,3 0 0 0,-2 1 0 15,0 1 0-15,-1-8 0 0,-2 6 0 0,-1-6 0 0,-1 4 0 0,-2-7 0 16,-3-4 0-16,-2 4 0 0,0-1 0 0,-3-2 0 16,-2-6 0-1,-3-5 0-15,0 0 0 0,-5 1 0 0,-3 6 0 16,0 4 0-16,3 9 0 0,0-1 0 0,2 0 0 15,3 1-128-15,0 2 128 0,-3-1-160 0,-4-4 160 0,-2 3-160 16,0-2-224-16,-1-2-64 0,5-4 0 0,3-2 0 16,5 5-112-16,2 4-16 0,3 3-16 0,-1 0 0 0,4 3 464 0,-5-4 128 15,1-6 0-15,0 0 0 0,2 3 0 0,1 5 0 0,1 0 0 16,3 4 0-16,3 2 0 0,2 6 0 0,3 7-144 16,-4-6 144-16,0 3-384 0,-4-4 48 15,-1 2 0-15,-4 0 0 16,-3-7-272-16,2 2-48 0,2 0-16 0,4 2 0 15,7 5-1200-15,3 3-240 0,5 5-64 0,2 1 0 16,6 3 400-16,3 4 80 0,1 0 16 0,4 2 0 0</inkml:trace>
  <inkml:trace contextRef="#ctx0" brushRef="#br1" timeOffset="31859.15">8086 8107 17503 0,'-4'-3'1552'0,"0"1"-1232"0,2 1-320 0,1 1 0 0,-1 0 0 0,0-3 0 0,-2 1 128 0,-3-2-128 0,-3-2 0 0,-2-1-144 0,-3-2 16 0,-1-1 0 0,0 0 800 0,-2 1 160 15,-2-3 48-15,-2-2 0 0,-1 2 400 0,-3 0 64 16,-4-1 32-16,-3 1 0 0,-3 2-560 0,-2-2-112 16,-2 4-32-16,-3 2 0 0,-2 0-512 0,-3 3-160 15,-3 0 0-15,-4 0 0 0,-6 3 0 16,-8 3 0-16,-4-2-240 0,-4 1 80 15,0 1-208-15,-3-3-32 0,1 1-16 0,-8-1 0 0,0 3 224 0,-4-1 32 0,1 2 16 0,-1-4 0 0,8 2 144 0,-5 2 224 16,-4 2-48-16,-2 2-16 16,2 0 160-16,-4 2 48 0,-1-1 0 0,5 3 0 0,11 2-368 0,-6 1 128 15,-3 1-128-15,-4 0 0 0,0 2 0 0,2-2 0 32,5 3 0-32,4-2-128 0,5 2 128 0,4-3 0 15,1 2-144-15,3-1 144 0,5 1 0 0,4 1 0 16,7 0 0-16,2 2 0 0,5 2 0 0,1-1 0 15,5 0 144-15,6 0-144 0,2 1 208 0,5 1-16 16,2 2-16-16,6 5 0 0,4-2 256 0,5 3 48 0,6 3 16 16,6-1 0-16,8 5-304 0,3-1-64 0,6 3-128 0,5-1 192 15,6 1-192-15,3-2-160 0,5 1 32 0,4 5 0 16,4 2-32-16,2 1 0 0,2-1 0 0,1-5 0 16,2-1-624-1,8-4-128-15,5-8-32 0,7-4 0 0,6-3 32 16,1-6 0-16,0-4 0 0,1-2 0 0,-2-3 720 0,6 2 192 0,9-3 0 0,-1 0 0 15,-5-2 0-15,1-4 176 0,1-2-16 0,4-5 0 16,6 2-16-16,-1-3 0 0,-3-2 0 0,2-3 0 0,4 1 112 16,-4-1 32-16,0 0 0 0,-8-2 0 0,-8 5-144 0,5-2-16 15,2-2-128-15,-4 2 192 0,-3-4-192 0,-8 4 0 16,-10 2 0-16,3-1 0 0,6-2 0 0,-3 0 0 16,-2 0 0-16,-6 0 0 0,-5-5 0 0,-7 1 0 15,-3-1 0-15,-5-4 0 0,-3 3 256 0,-3-4 16 16,-5 1 0-16,-2 0 0 0,-2-3 432 0,-2-1 96 15,-2-1 16-15,-2-1 0 0,-3-1 80 0,-1-1 32 16,0-2 0-16,-2-1 0 0,-2-3-528 0,-1 1-96 16,-1 1-32-16,1-3 0 0,-1-4-480 0,0 1-112 15,0 0 0-15,-1 1-16 16,-3 2-448-16,0 2-96 0,-4 1-16 0,1 2 0 16,-4 6-432-16,-2 1-80 0,-3 0-32 0,-3 1 0 15,-3 4 288-15,-2 0 64 0,-3 1 16 0,-5 3-8256 16</inkml:trace>
  <inkml:trace contextRef="#ctx0" brushRef="#br1" timeOffset="33774.78">14971 10968 21183 0,'0'0'1888'0,"0"2"-1504"0,0 0-384 0,1-2 0 16,0 0 128-16,1 0-128 15,0 3 128-15,4-2-128 0,0 1-432 0,3 1-144 0,2-2-48 0,2 2 0 0,-1-1 624 0,-1-1 0 0,1 3 0 0,0-2 192 0,-1 2-192 0,-1 1-144 0,-2-1 144 0,2 2-208 16,1 0 208-16,2 0 0 0,-1 1 0 0,2-1 0 15,-1 1 720-15,5 2 96 0,-1 1 16 0,3 0 0 0,-2 2 0 0,0-2 0 16,-2-2 0-16,1 2 0 16,5 3-432-16,4-3-80 0,1 2 0 0,2 0-16 0,2-2 32 0,1 0 16 15,4 3 0-15,2-5 0 0,0 5 272 0,2-4 48 16,0 4 16-16,-3 0 0 0,0 0-416 0,0 0-80 16,2 2 0-1,2-2-16-15,-1-1-176 0,-1 2 0 0,0 0 0 0,0 2 0 0,3 1 0 0,0 1 0 0,-2-1 0 16,-3 2 0-16,0-1 0 0,0-3 128 0,-2 3-128 0,-2-4 128 31,-1 3 576-31,0-1 128 0,-1 0 0 0,5 2 16 0,6 5-48 0,3 2-16 0,-2 3 0 0,-1 0 0 31,-2 1-272-31,-3-1-64 0,-1 2-16 0,0-3 0 16,2-2-304-16,0-2-128 0,2-1 128 0,-3-1-128 0,-1-3 0 0,3 3 0 0,3 1 0 0,2 3-176 31,-5-3 176-31,-1 0-128 0,-2-2 128 0,-1 1-128 16,-2-1 128-16,0 1 0 0,1-1 0 0,1-2 0 0,-1 4 0 15,2-3 0-15,0-2 0 0,-1 1 0 0,-2-1 0 0,-1 1 0 16,-1-3 0-16,-1 1 0 0,-2 0 0 0,-1-3 0 16,-1 3 0-16,-1-4-128 0,-1 1 128 0,-1 0 0 15,2 2 0-15,-2-1 0 0,0-4 0 0,0 2 0 16,3 0 0-16,-1 4 0 0,1-1 0 0,-1 3 0 16,-1 0 0-16,-1 1 0 0,-2-1 0 0,-2-2 0 15,-1 0 0-15,-3-2 0 0,-2 1 0 0,-2-5-128 16,-2-2 128-16,0 2-128 15,-2-4-432-15,-2-2-80 0,1 0 0 0,-1-3-16 16,1 0-496-16,-2-2-80 0,1 0-32 0,-3 0-13200 0</inkml:trace>
  <inkml:trace contextRef="#ctx0" brushRef="#br1" timeOffset="34962.44">18219 12569 28559 0,'0'-3'2544'0,"0"2"-2032"0,0 1-512 0,0 0 0 0,0 0-928 0,0 0-288 0,0 0-48 0,0 0-16 0,0-3 352 0,0 1 64 0,2 1 16 0,-2 1 0 0,0 0 1040 0,0 0 192 15,12-23 64-15,-7 14 0 0,1 0 432 0,0-5 80 0,0 2 32 0,3-4 0 16,0 1-96-16,-1-1 0 16,1 0-16-16,-2 0 0 0,1 1-432 0,-2-1-96 0,0 0-16 0,-2 0 0 15,0 0-160-15,-3-2-48 0,1 5 0 0,-2-3 0 16,-1 0 480-16,0 0 96 0,-2-3 0 0,1 3 16 16,0-3 240-16,-1 1 32 0,1-4 16 0,-1-1 0 0,2 5-416 15,0-2-80-15,-1-1 0 0,0 2-16 0,1 2-496 16,1-2 0-16,-2 3 0 0,2 4 0 0,-1 0 0 15,1 2 0-15,0 1 0 0,-1 2 0 0,1 1-224 0,0 3 64 16,0-1 16-16,0 4 0 31,0 0-224-31,0 2-32 0,-1 0-16 0,-1 2 0 16,2 2-432-16,-1 3-96 0,0 3-16 0,0 0 0 16,1-2-16-16,-1 3-16 0,1 3 0 0,-2 2 0 0,1 0 752 0,1 0 240 0,-1 3 0 0,1-1-160 0,-1 2 160 0,1-1 0 15,-2 1 0-15,1 1 128 16,1-1-128-16,0-2 0 0,-1-2 128 0,0 1-128 0,1-2 192 0,0-2-48 0,-2 1 0 15,2-1 0 1,0-1-144-16,-1-2 160 0,1 4-160 0,0-4 160 0,-1 4 0 0,0-1 0 16,-1 1 0-16,1 0 0 0,-1 0 224 0,-1-1 64 15,1 3 0-15,-2-2 0 0,0-1-208 0,1-3-48 16,0 0 0-16,-1-1 0 16,3-2 16-16,-1-3 0 0,-1 0 0 0,2 1 0 15,0-6 352-15,1 1 64 0,-1 1 16 0,1-3 0 16,0 0-224-16,0 0-32 0,0 0-16 0,0 0 0 15,0-3-32-15,0 3 0 0,0 0 0 0,0 0 0 16,0 0-128-16,0 0-16 0,0 0-16 0,0 0 0 0,0 0-176 16,0 0 0-16,0 0 144 0,0 0-144 0,0 0 0 0,0 0 0 15,0 0 0-15,-8 21 0 0,3-13 0 0,-1 0 0 16,-1 0 0-16,-1 0 0 0,1-1 0 0,-1-1 0 16,0 0 160-16,0 0-160 0,0-5 320 0,0 3-48 15,0 1 0-15,-2-1 0 0,0-2 48 0,-3 2 16 16,0-2 0-16,-3 0 0 0,-2 3-80 0,-1-4 0 15,-1 3-16-15,-4-2 0 0,-2 4-64 0,-3-2-16 16,-2 2 0-16,-1-1 0 0,0 0-160 0,-1 0 0 16,1-1 0-16,1-1 0 0,3 2-192 0,1-5 48 0,-1 2 0 0,2 0 0 15,1-2-96-15,-1-2-16 0,-2-2 0 16,1 0 0 0,-3-4-160-16,2 0-32 0,0-3-16 0,2-3-17824 0</inkml:trace>
  <inkml:trace contextRef="#ctx0" brushRef="#br1" timeOffset="35533.71">16638 10810 28559 0,'-1'-2'2544'0,"-1"-1"-2032"0,2 2-512 0,2 1 0 0,0 0-336 0,1-2-176 0,-1 2-16 0,3-4-16 0,2 1-416 0,2 2-64 0,2-1-32 0,0 4 0 16,0-1 784-16,1 2 272 0,-3 3-192 0,1-2 192 15,-1 2-128-15,0 0 128 0,-3-2 0 0,-1 2-144 0,1 3 320 0,-2-2 64 16,-1 5 16-16,0-2 0 16,-3 5 832-16,0 1 192 0,-3 3 16 0,0 1 16 0,-2 4-80 0,0 2-16 15,-1 3 0-15,-2-1 0 0,2-1-512 0,-1-1-128 16,-1 3 0-16,1-1-16 16,-1 3-304-16,1-1-48 0,-1 1-16 0,1-3 0 0,1 1-192 0,-2-3 0 15,2-2 0-15,1-1 0 0,0-5 0 0,2-2-208 16,-1-2 32-16,1-2 16 15,1 0-800 1,1-5-176-16,1-4-16 0,0 0-16 0,1-3-864 0,1-3-160 0,1 0-48 0,-2-1-8976 0</inkml:trace>
  <inkml:trace contextRef="#ctx0" brushRef="#br1" timeOffset="35945.71">16585 10755 32255 0,'-4'-8'1424'0,"0"3"304"0,2 1-1392 0,0 1-336 0,2 3 0 0,2-3 0 0,0 2 0 0,2-1-192 16,1-2 32-16,4-2 0 0,2-1-128 0,3 4-32 0,1 0 0 15,1 1 0 1,2 4 704-16,-1 1 128 0,-1 3 16 0,1 4 16 0,-1 2 160 0,-1 2 48 0,1 1 0 0,-2 1 0 16,-2 1-304-16,1 0-48 0,-1 3-16 0,-1-1 0 31,-2-1 48-31,1 2 0 0,0 5 0 0,1 1 0 0,0 0-176 0,0 1-16 0,1-2-16 0,1-3 0 31,-2-2-224-31,1 2 0 0,2-4 0 0,-1 2 0 16,1-1 0-16,0-1 0 0,2 1 0 0,0 1 0 15,2-2 0-15,0-2 0 0,-2 0-144 0,-1-1 144 16,-1-1-288-16,0-2 32 0,-2 1 16 0,0-4 0 16,-1 4-736-16,-3-3-160 0,1-2-16 0,-2 0-16 15,1 0-1088-15,-2-4-224 0,0 0-32 0,-1 1-5920 16,-1-1-1168-16</inkml:trace>
  <inkml:trace contextRef="#ctx0" brushRef="#br1" timeOffset="36294.58">16723 11354 38703 0,'3'-3'1712'0,"-2"0"352"0,0 1-1648 0,0 0-416 0,1 2 0 0,-2-2 0 0,2 2 0 0,0-4 0 0,2 2 0 0,2-4 0 0,2 2 0 0,2-5 128 0,1 3-128 0,1 0 192 0,1 1-192 0,1-4 160 0,1 3-160 0,3-3 160 16,-1 2-512-16,1-2-96 0,1 2-32 0,1 1 0 15,0-1-32-15,-1 1 0 0,2 3 0 0,-1-4 0 16,0 5-848-16,0-2-176 0,1 1-48 0,-3-2 0 16,2 3-640-16,-3 0-128 15,1-1-16-15,-4 2-8576 0</inkml:trace>
  <inkml:trace contextRef="#ctx0" brushRef="#br1" timeOffset="36912.25">17338 11098 27647 0,'-3'-3'2448'0,"1"0"-1952"0,1 3-496 0,1 0 0 0,1 0 1568 0,-1-2 224 0,1 0 32 0,1-3 16 0,2 0-2464 0,2 1-480 0,4-3-112 0,3 1 0 0,3 0 896 0,2-1 176 15,6 0 144-15,-1 1-192 16,3-2 192-16,0 1 192 15,1 2-32-15,2-3-16 0,-1 2-416 0,-1 2-96 0,1-2-16 0,-2 2 0 16,0 2-1600-16,-2-2-336 0,0 4-64 16,-1-3-7936-16</inkml:trace>
  <inkml:trace contextRef="#ctx0" brushRef="#br1" timeOffset="37198.8">17344 11253 29487 0,'-1'-3'2624'0,"1"3"-2112"16,0-2-512-16,1 1 0 0,0 1 1888 0,2 0 272 16,0-4 48-16,6 1 16 15,3-3-3376-15,4 3-688 0,7-4-128 0,-1 1-16 16,4 0 896-16,0 2 192 0,0-2 48 0,0 4 0 16,0-2-1376-16,-3 2-272 0</inkml:trace>
  <inkml:trace contextRef="#ctx0" brushRef="#br1" timeOffset="37611.83">18138 10795 35935 0,'-2'3'1600'0,"1"-3"320"0,0 0-1536 0,0 0-384 16,1 0 0-16,0 0 0 15,0 1-848-15,0 2-240 0,0-1-64 0,0 4 0 16,0 0 208-16,1 1 48 0,-1 2 0 0,1 1 0 16,0-1 272-16,1 1 64 0,0 2 16 0,-1 2 0 0,2 1 384 0,-2 1 160 0,2 0-128 0,-1 2 128 15,1 2 0-15,0-1 272 16,1 3-32-16,0-2-16 0,-1 2-224 0,1-1 0 0,0 1 0 0,1 1 0 31,-2-1-768-31,2 0-208 0,-2-1-48 0,-1-1 0 0,1-2-1168 0,-3-2-240 16,1-2-64-16,-2-3-5440 0</inkml:trace>
  <inkml:trace contextRef="#ctx0" brushRef="#br1" timeOffset="38206.21">18088 10777 5519 0,'-5'0'496'0,"2"-1"-496"0,-1 1 0 0,0 0 0 0,3 0 5248 0,0 0 960 0,-1-3 192 0,1 3 48 0,-1-2-4784 0,1-2-960 0,2 0-192 0,2 0-48 16,5-2-464-16,3 0 0 0,4-3 0 0,2 2 0 15,3-2 448-15,3-1 80 0,2 1 32 0,1 0 0 16,1-1-96-16,-1 4-16 0,0-3 0 0,2 3 0 0,0 0-144 16,-2 1-48-16,-1 2 0 0,-2 0 0 0,1 0-256 0,-1 0-176 15,1 0 32-15,-2 1 0 16,1 0-1120-16,-2 0-208 0,-2 1-64 0,-2-1-12176 16</inkml:trace>
  <inkml:trace contextRef="#ctx0" brushRef="#br1" timeOffset="38534.25">18083 10968 38703 0,'3'0'1712'0,"-3"0"352"0,-1-2-1648 0,1 2-416 0,0 0 0 0,0 0 0 16,1 0 128-16,0-1-128 0,2-1 0 0,0 1 128 15,3 1-800-15,4-3-160 0,1 0-48 0,3-1 0 0,1 2 560 0,1-2 96 16,1 2 32-16,1-2 0 31,1 2-464-31,2-2-96 0,0 1-16 0,2 0 0 0,1-1-976 0,0 1-208 0,1 0-32 0,-1 0-6384 16,2 1-1264-16</inkml:trace>
  <inkml:trace contextRef="#ctx0" brushRef="#br1" timeOffset="39068.58">18700 10934 19343 0,'-7'0'848'0,"2"0"192"0,0 0-832 0,1 0-208 0,2 0 0 0,-1 0 0 15,1 2-1120-15,-3-2-272 0,-2 4-48 0,-3 0-16 16,-1-1-592-16,-3 4-112 0,-1-1-16 0,-1 2-16 31,0 0 1168-31,0 1 256 0,0 0 32 0,0 0 16 0,1 1 2192 0,1 0 432 0,-1 2 80 0,2 1 32 0,3-4 368 0,0 4 80 16,1-1 16-16,3 1 0 0,0-2-1120 0,2 0-208 15,2-1-64-15,1 2 0 16,1-2-1088-16,0-1-192 0,2-2-48 0,1 2-16 16,0-3-752-16,1 0-144 0,1-2-48 0,1 0 0 0,0-2 736 0,-1-2 144 15,1 1 16-15,1-1 16 0,0-1 720 0,-1-1 144 16,2-1 16-16,-1-1 16 0,2 1-256 0,-1-4-48 0,2-1-16 0,1 0 0 15,-1 0-288-15,3 0-144 0,-1-3 16 16,-1 0 0-16,1 2 0 0,-2-1 0 16,2 1 0-16,-4-3 0 15,0 5 128-15,-1-3-128 0,-1 1 128 0,0 2-128 0,-1 1 128 0,2-3 0 0,-3 3 160 0,3-1-160 16,-1 0 208-16,-1 5-48 0,1-2-16 0,-1 2 0 16,1-2 352-16,-2 4 64 15,1-2 16-15,0 2 0 16,-2 2 80-16,0-1 32 0,-1 2 0 0,2 0 0 0,-1 4 128 0,0 1 16 0,1 5 16 0,0-2 0 15,-1 4-352-15,1-2-80 0,1 2-16 0,-1-1 0 0,1 1-400 16,0-3 0-16,0 2 0 0,0-2 0 0,-1-2-176 16,1-2-16-16,0 1 0 0,0-1 0 31,0-5-816-31,-1 0-160 0,1 0-48 0,-1 0-10256 16</inkml:trace>
  <inkml:trace contextRef="#ctx0" brushRef="#br1" timeOffset="39401.31">18961 10558 24879 0,'-3'6'1088'0,"-2"-3"256"0,0 1-1088 0,2 1-256 0,2-3 0 0,0 0 0 0,1 1-624 0,-2 3-176 0,0 1-32 16,-2 6-16-16,1 1 256 0,1 4 48 0,1 0 16 0,2 1 0 0,2 3 1392 0,-1 3 288 0,2-3 48 0,0 4 16 0,-1-4-320 0,1 3-64 15,1 1-16-15,-1 1 0 0,0 2-368 0,-1 0-80 16,1 2-16-16,-2-5 0 0,0-1-352 0,0 0 0 15,1 1 0-15,-2-2 0 16,1-1-544-16,1-7-176 0,-1-4-48 0,1-2 0 16,2-1-1440-16,0-4-288 0</inkml:trace>
  <inkml:trace contextRef="#ctx0" brushRef="#br1" timeOffset="39989.11">19252 10810 32255 0,'0'-2'1424'0,"-1"-1"304"0,-1 2-1392 0,1 1-336 0,1 0 0 0,-1 0 0 16,1 0-944-16,-1 0-256 0,-1 0-48 0,-1 0-16 16,-1 0-2000-16,-1 4-384 0,0-4-96 0,0 2-16 15,-1 4 2288-15,-1-2 448 0,-2 0 80 0,-1 2 32 0,-1 0 1504 0,0 0 304 16,-2 3 64-16,1-4 16 0,0 4 816 0,-1-3 144 0,2 0 48 15,0 1 0-15,2 0-496 0,1-1-80 0,2 0-32 0,2-1 0 16,0-1-1376-16,3-3 0 16,1 1-256-16,1 1 16 15,0-2-1232-15,3-1-240 0,1 2-48 0,1-2-16 16,3 0 352-16,0 0 64 0,-1 0 16 0,2 0 0 0,-1 0 1152 0,1 3 192 16,-2 1 144-16,1-2-16 0,0 2 720 0,-2-2 160 0,2 3 16 0,-1 1 16 15,1 1-208-15,0 1-64 16,-2-2 0-16,0 4 0 0,1 0-176 0,-1 0-32 15,0 1-16-15,-1-1 0 0,-1 0-256 0,-2-1-48 0,0 1-16 0,-1-1 0 16,1 0-224-16,-2 1 176 0,0-4-176 0,-1 0 160 0,1 1 368 0,-2-1 80 16,1 0 16-16,-1-1 0 0,0 0-32 0,-2 1 0 15,2 0 0-15,-3-2 0 0,1 2-464 0,-2-2-128 16,0 2 0-16,-1 0 0 16,-2 0-496-16,-1 1-112 0,1-1-32 15,-3 1 0-15,0-1-1024 0,-1 1-192 0,1-1-64 0,0-3-7936 0</inkml:trace>
  <inkml:trace contextRef="#ctx0" brushRef="#br1" timeOffset="40465.61">19310 11003 23951 0,'7'-2'1056'0,"-2"-1"224"0,0 2-1024 0,0-2-256 0,-1 2 0 0,0 0 0 0,-1 1-1232 0,4-1-304 0,4-3-64 0,5 2-16 0,0-5 560 0,2 1 112 0,0 2 32 0,-2-4 0 0,-1 4 1408 0,-2-5 272 0,1 6 64 0,-2-5 16 0,-1 2 624 0,0-3 112 0,-1 3 16 0,0-1 16 0,1 1 176 0,0-3 48 15,-1 0 0-15,1 2 0 0,1 1-960 0,-4 0-192 31,2-3-48-31,-2 4 0 0,-1-1-640 0,-1 1 0 16,-1 1 0-16,-1-2 0 0,0 0 0 0,-2 0-144 0,1-1 144 0,-3 0-208 0,0 1-128 0,-2-4-32 31,0 1 0-31,-3 1 0 16,-1 0-544-16,-4 2-112 0,-4 2-32 0,-3 2 0 16,-3 2-736-16,-3 2-160 0,-2 2-32 0,-2 2 0 15,-4 0 960-15,-1 4 176 0,-1-1 32 0,3 1 16 0,0 2 1584 0,3-2 320 0,3 4 64 0,2 3 16 16,3-1 1296-16,2 1 256 0,2 4 48 15,4 2 16-15,4 1-880 0,3 6-160 0,4-2-32 0,4 6-16 16,6-1-960-16,4 2-192 0,6-2-48 16,4-1 0-16,5-1-192 0,5-2-32 0,2-3-16 0,4-4 0 15,4 0-448-15,1-1-80 0,1 2-32 0,1-1 0 16,4 1-1648 0,-2-2-336-16,3-2-64 0,3-3-16 0</inkml:trace>
  <inkml:trace contextRef="#ctx0" brushRef="#br1" timeOffset="43458.24">8762 9230 25791 0,'-20'-3'2304'0,"3"2"-1856"0,6 1-448 0,5 0 0 0,0 0 272 0,-7 0-32 0,-10 0-16 0,-16 1 0 0,-13 2-576 0,-7-2-112 0,0 1-32 0,7 2 0 15,5-1 0-15,5 0 0 0,7 2 0 0,7-1 0 0,5-1 1328 0,7-2 272 0,5 1 48 0,5 2 16 0,5-4 320 0,3 0 64 32,6 2 16-32,5-2 0 0,7 4-400 0,10-4-80 15,9 3 0-15,11-6-16 0,9 3-688 0,12-4-144 0,8 2-32 0,6-4 0 16,0-2-416-16,11 2-96 15,10 0-16-15,-1-3 0 16,-2 3-304-16,2-1-64 0,6 1-16 0,-1-1 0 0,-3 1-64 0,-5 2-32 16,-4-2 0-16,3 1 0 0,4 2 560 0,-6 0 240 0,-8 2-192 0,-4 1 192 0,1 4 0 0,1-2 192 15,1-1 0-15,-5 4 0 0,-9-1-64 0,-2 0-128 16,-1 2 192-16,-3 0-9504 16,-5 0-1904-16</inkml:trace>
  <inkml:trace contextRef="#ctx0" brushRef="#br1" timeOffset="44141.68">11997 9313 11103 0,'-7'2'240'0,"2"-2"48"0,1 0 16 0,1 0 16 0,2 0-320 0,2 0 0 0,-1 0 0 0,2 0 0 0,1 1 2896 0,4 2 512 0,4-3 112 0,6 2 0 0,7 2-848 0,6-4-176 0,9 0-48 0,13-2 0 0,12-2-464 0,18-2-80 0,19 2-32 0,12-5 0 15,10-1-896-15,22-2-176 0,16 5-32 0,2-5-16 16,-4 5-464-16,11 1-96 0,9-4 0 15,8 4-16-15,3 0-336 0,2 2-64 0,-4 1-16 0,1 0-12272 16,-2 0-2464-16</inkml:trace>
  <inkml:trace contextRef="#ctx0" brushRef="#br1" timeOffset="50139.89">21878 10873 22111 0,'-2'-2'1968'0,"-1"-1"-1584"0,1 2-384 0,1 1 0 0,-1 0-624 0,-1-2-208 0,-2 2-32 0,-5-4-16 0,-4-1-32 0,-3 1-16 15,-4 0 0-15,-3-2 0 0,-3 3 464 0,-2-2 80 0,-5 1 32 0,-4 0 0 16,-5-2 528-16,-6 4 96 0,-1-2 32 0,-7 4 0 0,-5 0-32 0,-5 2 0 16,-3 2 0-16,-5 2 0 15,-1-2-1280-15,0 2-256 0,2 0-48 0,1 3-16 16,3 1-16-16,0-4-16 0,7 0 0 0,2-2 0 15,2 0 2416-15,6-1 480 0,5 2 112 0,0-1 16 0,0 2-16 0,1 0 0 16,2 1 0-16,3-1 0 0,4-3-928 0,2 0-176 16,3-2-32-16,0 2-16 0,4-1 0 0,1-2 0 15,4 0 0-15,1-2 0 0,4 2-496 0,1-3-128 16,2 2-16-16,4-2 0 0,3 0 576 0,3 0 112 0,1 0 32 16,4-4 0-16,1 1 352 0,2-2 80 15,3 0 16-15,4-2 0 0,1-2 112 0,2-1 16 0,4 1 16 0,4-1 0 16,2-5-528-16,2 1-128 0,2 0 0 0,1-1-16 15,3 0-240-15,1-5-64 0,0 5 0 0,1-1 0 32,-3 3-656-32,1 3-144 0,-2 0-32 0,0 1 0 15,-1 3-256-15,-4 2-48 0,-2 1-16 0,-1 2 0 0,1 2 704 0,-2-2 128 0,-1 4 128 0,-3 0-192 16,-4-3-128-16,0 3-48 0,2 0 0 0,-3 3 0 16,0-3 368-16,-4 1 0 0,-1 2 128 0,-3-1-128 15,-1 2 592-15,-2-1 48 0,-4 4 0 0,-1-1 0 0,-3 2-272 16,-2 0-48-16,-4 1-16 0,-1 0 0 0,-2 1-176 0,-2 0-128 15,1 1 144-15,0-1-144 0,-2 3 0 0,1-2 128 16,0 4-128-16,0-2 0 0,2 2 592 0,-1 1 80 16,-1 3 16-16,2 0 0 15,-1 0-304-15,1 2-48 0,0-1-16 0,1 0 0 0,4 1-320 0,0-3 0 16,3 2 0-16,2-2 0 0,3-1 448 0,1-4 0 16,2 2 16-16,0-3 0 0,5-2 304 15,0 3 64-15,4-4 16 0,3 0 0 0,1-3-528 0,1 2-96 16,4-2-32-16,3-2 0 15,2-2-544-15,3 1-112 0,5-3-32 0,1 0-10992 16,3-3-2208-16</inkml:trace>
  <inkml:trace contextRef="#ctx0" brushRef="#br1" timeOffset="52395.84">18223 9344 3679 0,'0'0'320'0,"-1"0"-320"0,1 0 0 0,0 0 0 0,0 0 0 0,0 0-128 0,-1 0 0 0,-1-3 0 0,1 3-32 0,0 0 0 0,0 3 0 0,1-3 0 0,0 0 1136 0,0 0 240 16,0 0 32-16,0 0 16 0,-11-17 496 0,9 11 96 15,1 4 32-15,0-1 0 0,1 0-400 0,0 1-80 0,0 0 0 0,1 2-16 16,2 0-496-16,-2 0-80 0,2 4-32 0,1-2 0 16,-4-2-80-16,0 0 0 0,19 8-16 0,-12-4 0 0,3 0 128 0,0-1 16 15,1-2 16-15,1 1 0 0,3 2-80 0,3-1-32 16,-1-2 0-16,3-1 0 0,2 2 96 0,1-2 32 31,1-2 0-31,-1 2 0 0,3-1 80 0,-2 1 16 0,1-3 0 0,1 2 0 0,4 0-144 0,5-1-32 16,7-4 0-16,3 2 0 0,0 2-288 0,0-2-64 0,1-2-16 15,-1 2 0-15,2 4-224 0,0 2-32 0,0 0-16 16,2-1 0 0,1 2-144-16,1-3 0 0,0 0 0 0,-2 0 0 15,2-3 0-15,0 2 0 0,-1-3 0 0,-1 4 0 16,-3-2 0-16,4 2 0 0,4 0 0 0,1-4 0 0,-1 2 0 0,-1 2 0 0,2-3 0 0,-1 2 0 31,2-5 0-31,-2 1 128 0,2 4-128 0,-2-2 192 0,-1 3-192 0,1-1 0 16,-4-2 0-16,1 3 0 0,1 0 0 0,-1 0 0 15,-2 3 0-15,-1-2 0 16,-1 5 0-16,-2-3 0 0,-3-3 0 0,1 0 0 16,0 6 0-16,-1-2 0 0,-1-4 0 0,1 0 0 0,-1 2 0 15,0-2 0-15,-1 0 0 0,0 0 0 0,2 0 128 0,2-6-128 16,0 0 192-16,3 1-64 0,-1 4 0 0,0-3 0 16,1 1 0-16,0 0 0 0,-2-3-128 0,0 3 0 15,-1-1 0-15,0-1 0 0,-1 2 0 0,-1 2 0 16,0-2 0-16,-1 3 0 0,-2-2 0 0,-1 2 0 15,0 2 0-15,-1-2 128 0,-1 3-128 0,1-3 192 16,-1 3-192-16,-2 1 192 0,2-2-192 0,-1-2 128 16,0 2-128-16,0 0 128 0,0 2-128 0,0 1 160 0,-3-5-160 15,2 0 160-15,5-5 16 0,-1-1 0 0,2 2 0 0,-2-2 0 16,2 5-32-16,-2-2 0 16,-1-1 0-16,0 2 0 0,-2-2 48 0,-1 4 16 0,1-2 0 0,-2 2 0 15,-2-3-208-15,-1 2 0 0,2-2 128 0,-1 3-128 16,-1 0 0-16,-1 0 0 0,2 0 0 0,1 0 0 15,1 3 0-15,-1-3 0 0,0 0 0 0,0-3 0 16,1 3 0-16,3-2 0 0,-1-2 0 0,-1 1 0 16,0 0 0-16,-1 2 0 0,2-2 0 0,1 1 0 15,-2 2 224-15,0-1 0 0,0 1 0 0,0 0 0 0,-2-3-64 16,0 3-16-16,0-2 0 0,0 1 0 0,-2-6-144 0,-2 5 0 16,1 2 0-16,1 2 0 0,2-2 0 0,0 4 0 15,1-1 0-15,2-2 0 0,0 1 0 0,-1 1 0 16,1-2 0-16,1 1 0 15,2-2 0-15,-1 0 0 0,3-2 0 0,0 1 0 0,0 1 0 0,-2 1 0 16,2 1 0-16,-1-2 0 0,4 0 0 16,-1 0 160-16,1 0-16 0,-1-2 0 0,-1 1-144 0,-2 1 0 15,1-3 0-15,-1 1 128 0,-3-2-128 0,1 4 0 16,0 0 0-16,1 0 0 0,-1 0 0 0,1 0 0 16,2 3 0-16,3-6 0 0,1 1 0 0,2 0 0 0,1-1 0 15,-1 0 0-15,-2-1 0 0,1-2 0 16,-2 4 0-16,0-2 0 0,2-1 0 0,-2 1 0 15,-1 3 0-15,-1-1 0 0,1-2 0 0,-2 2 0 0,0-1 0 0,-4 2 0 16,-1 1 0-16,-2 0 160 0,0 0-160 0,-4 0 160 16,0 1-160-16,0 2 0 0,2-3 144 0,-1 2-144 15,1-1 0-15,0 2 128 0,1-3-128 0,0 0 0 16,-2 0 128-16,1 0-128 0,2 0 160 0,-1 0-160 16,-1-3 192-16,0 2-64 0,0 1-128 0,-3 0 192 0,-2 0-192 15,-1 0 176-15,-1 0-176 0,0 0 160 16,0 0-160-16,-2 0 0 0,0 0 0 0,-1 0 128 0,-1 0-128 0,0-2 0 15,-2-2 144-15,0-1-144 0,-1 4 144 0,-1-2-144 16,-1 1 192-16,0 0-192 0,-2 2 128 0,2-3-128 16,-1 0 0-16,1 1 0 15,-2 1 192-15,2 1-64 0,-1-3 0 0,-1 3-128 0,1 0 208 0,-2 0-64 16,1 0-16-16,-2-2 0 16,0 2-128-16,0 0 192 0,-1-2-192 0,0 2 192 0,0 0-192 0,-3 0 0 15,2 2 0-15,-2 0 128 0,-2-2-128 0,0 0 0 16,0 0 0-16,-2 0 0 0,-1-2 0 0,-1 0 0 15,-1 0 0-15,3-4-15168 16,-3-4-2944-16</inkml:trace>
  <inkml:trace contextRef="#ctx0" brushRef="#br1" timeOffset="71964.84">18520 12707 5519 0,'-3'-2'496'0,"1"0"-496"0,-1 1 0 16,2 0 0-16,0 1 2944 0,1 0 512 0,0 0 80 0,-1-3 32 0,-1 2-4416 0,0 1-880 0,1-2-192 0,-2-2-16 0,3 2 1520 0,-1-1 416 0,0-1-128 0,-2 1 128 16,1-1 0-16,-2 1 0 0,2 0-128 0,-3-2 128 15,0 1 0-15,0 0-176 0,0 2 176 0,0 2-128 16,0-4 1984-16,1 4 416 0,-1 0 80 0,2 0 48 0,-1 0-1024 0,0 0-208 0,2 0-32 0,-1 1 16 16,2 2-576-16,0-3-96 0,0 2-32 0,1-2 48 0,-2 2-288 15,2-2-48 1,0 2-16-16,0-2 32 0,0 0-384 0,0 0-80 15,0 0-16-15,0 0 48 16,0 0-240-16,0 0-32 0,0 0-16 0,0 0 32 16,0 0-448-16,0 0-112 0,0 0-16 0,0 0 32 0,-22-10 1056 0,17 8 352 15,0-1 0-15,0 2 32 0,0 1 896 0,0-4 160 16,0 4 32-16,-1-2 48 0,2 2 128 0,0-3 16 16,0 2 16-16,0-1 48 0,2-1-640 0,-1 2-112 15,2 1-16-15,1-3 0 0,0 1-800 0,0 1-160 16,1-2 0-16,0 2 0 15,1 0-528-15,0 0-64 0,-1 1-16 0,1-3 32 0,-1 3 272 0,-1-1 64 16,0 1 16-16,0 0 0 0,0 0 96 0,0 0 128 0,0 0-208 16,0 0 80-16,0 0 128 0,0 0 128 0,0 0-128 15,0 0 176-15,0 0 208 0,0 0 32 0,-3 22 16 0,3-21 0 16,2 2-96-16,-1-1-16 0,0 2 0 0,0-3 0 16,-1 4-320-16,2-4 0 0,-1 4 0 0,0-1 0 15,0-1 0-15,0 0 0 0,1 0 0 0,-2 0 0 16,1 4-128-16,-1-4 0 0,1 0 0 0,-1 1 0 15,1-1 128-15,1 0-128 0,0-1 128 0,-1-1-128 16,1 2 128-16,0-2 0 0,1 0 0 0,-2-1 128 0,1 4 48 16,1-4 16-16,-2 0 0 0,1 0 0 0,0 0 256 0,0 0 64 15,1 0 16-15,-1 0 0 0,1 0-528 0,-2-2 0 16,1 0 0-16,0 0-10736 16,-1 2-2256-16</inkml:trace>
  <inkml:trace contextRef="#ctx0" brushRef="#br1" timeOffset="73713.57">18338 12664 10127 0,'-4'2'896'0,"3"-2"-704"0,0 0-192 0,1-2 0 0,1 1 2640 0,2 1 496 0,-1-3 112 0,3 3 16 0,1-4-4448 15,3 2-880-15,1-4-176 0,2 2-48 0,0 0-336 0,0-2-80 0,-4 4-16 0,0-2 0 16,-1 4 2016-16,-2-3 416 0,0 3 80 0,-3 0 16 0,-2 3 1984 15,0-3 416-15,-1 4 80 0,-1-2 16 16,-1 2 192-16,1 2 64 0,-1-3 0 0,2 0 0 16,-1 1-1136-16,2-4-208 0,-2 2-64 0,4 0 0 0,-2 0-352 15,2-2-80-15,1 0-16 0,-1-2 0 0,2 0 128 0,1 0 32 16,-5 2 0-16,0 0 0 0,0 0-304 0,17-10-64 16,-12 8-16-16,-3 0 0 0,1 2-288 0,-2 0-64 15,2-2-128-15,-2 2 192 0,-1-3 128 0,0 3 32 16,-1 0 0-16,-1 3 0 0,-1-1 160 0,3-2 48 15,0 0 0-15,0 0 0 0,-21 7-368 0,14-4-64 16,1-2 0-16,0 2-128 0,1-3 272 0,1 0-48 16,1 0-16-16,0 0 0 0,2 0 368 0,1 0 64 15,-1 0 0-15,2 0 16 0,-1 0-272 0,0 0-64 16,1 0-16-16,-1 0 0 0,0 0-304 0,0 0-144 16,0 0 16-16,0 0 0 0,0 0-208 0,0 0-48 0,0 0 0 0,0 0 0 15,0 0-320-15,0 0-80 0,0 0-16 16,0 0 0-16,0 0 96 0,0 0 32 0,0 0 0 0,0 0 0 0,-20-6 480 0,17 6 192 31,0 0-176-31,1 0 176 0,-1 0 352 0,2 0 160 16,-1 0 48-16,0-1 0 0,0-1 272 0,-1 1 64 0,2 1 16 0,0-2 0 0,-2 2-352 0,2-2-80 15,-1 0-16-15,1 2 0 16,-1-3-336-16,1 3-128 16,0-1 0-16,0 1 144 0,1 0-144 0,-3 0-272 15,2-2 64-15,0 2 16 0,-1 0 192 0,1 2 0 16,0-2-160-16,0 0 160 0,-2 0 0 0,2 0 0 15,-1 0 0-15,-1 0 0 0,1 1 0 0,-1 2 0 0,1-1 0 0,-2-2 0 16,1 2 0-16,0 0 160 0,0-2-16 0,0 0 0 16,0 3 32-16,-1-2 0 0,3-1 0 0,-1 2 0 15,0-2-176-15,1 1 128 0,0-1-128 0,0 0 128 16,-1 5-128-16,2-3 0 0,0 0 0 16,-1 1 0-16,1-3 0 0,0 1 0 0,0-2 0 0,0 1 0 15,0 1 0-15,0-1 0 0,0 2 0 0,0-2 128 16,0 0 96-16,0 0 16 0,0 0 0 0,0 0 0 15,0 0-64-15,0 0-16 0,0 0 0 0,0 0 0 16,0 0-160-16,0 0 0 0,0 0 0 0,0 0 128 0,0 0-128 16,0 0 0-16,0 0 0 0,0 0 0 0,0 0 0 15,0 0 0-15,0 0 0 0,0 0 0 0,-15-15 0 0,15 14 0 16,-1 1 0-16,1-3 128 0,0 1-128 0,0 1 192 16,-1-3-192-16,1 2 192 0,-1 2-192 0,1 0 0 15,-2 0 0-15,1 0 128 0,1 0-128 0,0 0 0 16,0 0 144-16,0 0-144 0,0 0 0 0,0 0 0 15,0 0 0-15,0 0 128 0,0 0-128 0,0 0 0 16,-13 16 0-16,11-14 0 0,2 0 0 0,-1 0 0 0,1 1 0 0,0-3 0 16,0-3-224-16,1 3 32 0,-1 0 16 0,-1 0 0 15,1 0-80-15,0 0 0 0,0 0-16 0,0 0 0 32,0 0-368-32,0 0-64 0</inkml:trace>
  <inkml:trace contextRef="#ctx0" brushRef="#br1" timeOffset="75747.5">18406 12717 2751 0,'-4'-2'256'0,"1"0"-256"0,-1 2 0 0,1-2 0 0,1-1 1472 0,1 2 240 0,0 1 48 0,-3-5 16 0,-1 1-1264 0,-1 1-240 0,-3-3-48 0,0-1-16 0,2 4 688 0,1-4 128 16,1 1 16-16,1 0 16 0,0 2 928 0,3-2 192 0,0 0 48 0,1 0 0 15,1 0-112-15,0-1 0 0,1 0-16 0,0 2 0 16,1 1-944-16,-2 1-192 0,0 0-48 0,0 0 0 16,1 3-112-16,-2 0-32 0,1 0 0 0,-1 0 0 15,0 0 64-15,0 0 16 0,1 1 0 0,-1-1 0 16,0 0-256-16,0 0-48 0,0 0-16 0,0 0 0 0,0 0-272 0,0 0-48 16,9 21-16-16,-7-18 0 15,3 0-64-15,0 1 0 0,1-2-128 0,2 2 192 0,-1 2-64 0,2-2-128 16,-1 2 176-16,1 0-176 0,1-3 224 15,0 3-64-15,1 1-16 0,-1 2 0 0,0 1 16 0,-2-2 0 16,3 2 0-16,-1 3 0 0,2 3-160 16,-1-3 0-16,2 2 0 0,2 5 0 0,2 1 0 0,3 1 0 15,1 4 0-15,3-1 128 0,0 5-128 0,-1-3 192 16,-2-1-192-16,3 2 192 0,6 4-64 16,5 3 0-16,2 0 0 0,1-1 0 0,4 1 32 0,-1-4 0 0,0-3 0 15,-2 4 0-15,0-1-160 0,-5 5 160 0,-3 1-160 0,-2-1 160 16,-5 5-160-16,-1 0 0 0,-2 0 0 0,-1-1 128 31,-1 2-128-31,0-5 0 0,-2-1 0 0,0-2 0 0,0-2 0 0,0-6 192 0,0-1-192 0,-1-1 192 16,0-4-64-16,-1 2-128 15,2-3 192-15,0-1-64 0,0 2-128 0,1-4 0 16,0 3 0-16,1-3 128 0,4-1-128 0,-1-2 0 16,0 2 0-16,-1-4 0 0,-1 2 0 0,-1-2 0 0,-3-1 0 15,-1-3 0-15,-2 2 0 0,-2-3 0 0,-1 1 0 0,-1-2 0 0,-3 2 0 16,0-4 0-16,-1 3 0 0,-2-4 0 0,-1 3 0 0,1-4 0 15,-2 1 128-15,0 1-128 16,-1-3 128-16,0 1 0 0,-1-1 0 0,1 3 0 0,0-3 112 0,-1 0 16 16,1 0 0-16,0 0 0 0,0 0-128 0,0 0-128 15,0 0 176-15,0 0-176 0,0 0 128 0,3-25-128 16,-2 19 0-16,1 2 0 0,-1-2 0 0,0 2 0 31,-1-2 0-31,1 2 0 0,-1 2 0 0,0-2 0 16,0-1 0-16,-1 1 0 0,1 2 0 0,-1-2 0 15,1 3 0-15,-1-2 0 0,1 0 0 0,-2 0 0 0,1-1 0 0,0 4 0 16,0-2 0-16,0 0 0 0,1 0 0 0,-2 2 0 16,2 0 0-16,-1-2 0 0,1 2 0 0,0-3 0 15,0 3 0-15,0 0 0 0,0 0 0 0,0 0 0 16,0 0 0-16,0 0 0 0,0 0 0 0,0 0 0 16,0 0 0-16,0 0 0 0,0 0 0 0,0 0 0 15,9-19 0-15,-7 15 0 0,-1-1 0 0,2 0 0 16,-2-1 0-16,0-3 0 0,2 0 0 0,-2 2 0 15,2 1 0-15,-2 0 0 0,0-7 0 0,2 0 0 0,-1-3 0 16,-1-2 0-16,3 1 0 0,-3-4 0 0,2 1 0 0,-1-1 0 16,1 1 0-16,-2-2 0 0,1 1 0 0,0 1 0 15,0 1 0-15,0 0 0 0,1-2 0 0,1 4-176 16,1 2 176-16,-2-1-160 0,3 1-144 0,1 4-16 16,0-2-16-16,-1 7 0 0,-1 0 0 0,0 4 0 15,0 0 0-15,0 6 0 0,-1 2 32 0,-2 2 16 16,1 4 0-16,-2 3 0 0,0-2 32 0,-1 6 0 15,0 0 0-15,-1 3 0 0,-2 0 112 0,1 3 144 16,-2-2-208-16,1 5 80 0,-2-3 0 0,0 0 0 16,0 1 0-16,-1 0 0 0,1 1 128 0,0 2-160 15,0-3 160-15,0 1-160 0,1-1 160 0,0 0 0 16,1 2 0-16,-1 1 0 0,-1-2 0 0,1-1 128 0,-1-1-128 0,0-3 128 16,0-2-128-16,1-2 176 15,0 1-176-15,0-6 192 0,0 2-64 0,-1-5-128 0,2-1 192 0,-1-2-64 16,-1-1 128-16,1 1 0 0,1-5 16 0,-1 2 0 15,-1 0-48-15,0-2-16 0,0 2 0 0,0-4 0 16,-1 2 0-16,-1 2 0 0,-1-2 0 16,-1-2 0-16,1 2 48 0,-2-2 16 0,0 2 0 0,-2-2 0 15,1 0-16-15,-3 0-16 0,-2 0 0 0,-1 0 0 16,-3 0-112-16,0 0 0 0,3 3-128 0,-4-3 192 0,-3 0-16 16,-3 0-16-16,-1 0 0 0,0-3 0 15,1 3-160-15,1-4 0 0,4 2 0 0,1-4 0 16,4-2-528-1,0-3-96-15,5-2-16 0,2-10-19968 0</inkml:trace>
  <inkml:trace contextRef="#ctx0" brushRef="#br1" timeOffset="76756.12">19562 12528 21183 0,'-2'-1'1888'0,"1"1"-1504"0,-1 0-384 0,1 0 0 0,1 0 2224 0,0 0 368 0,0 0 80 0,-2 0 16 0,0 0-2480 0,0 3-480 0,1 3-112 0,-2 1 0 16,2 0-128-16,0 3-32 0,-1 1 0 0,1-1 0 0,0 4 384 0,0 3 160 0,0-1-128 0,-2 4 128 15,2 1 672-15,-2 1 224 0,1 2 32 0,-1-2 16 16,2 0 480-16,0-1 112 0,1 1 0 0,0-3 16 0,0 1-1040 0,1-2-192 16,0 1-64-16,2-1 0 15,-2-2-256-15,2 0 0 0,-1 1 0 0,2-5 0 31,-2 0-368-31,2-2-128 0,1 0-16 0,0-4-15488 0</inkml:trace>
  <inkml:trace contextRef="#ctx0" brushRef="#br1" timeOffset="77485.63">19533 12287 43311 0,'5'-3'1920'0,"-2"2"384"0,1 0-1840 16,0-1-464-16,1 2 0 0,0 0 0 15,2 2-320-15,4-2-144 0,6 0-48 0,8 1 0 0,5 0 160 0,3-1 32 16,-1 3 0-16,-1-3 0 0,-2 3 112 0,-2 0 16 16,-1 3 16-16,-3 0 0 0,0 2 176 0,-4 2-160 15,-1 2 160-15,-3 0-160 0,-3-3-64 0,0 5-16 16,-1 0 0-16,-1 2 0 0,-1 3 64 0,-2-2 16 0,-2 2 0 0,-1-1 0 16,-1-2-16-16,-5 1 0 15,1-1 0-15,-3-2 0 0,-1 3 48 0,0-5 0 0,-2-2 0 16,0 2 0-16,-3-2 272 0,-3 0 64 0,1-1 16 0,-2-2 0 15,0 2-16-15,-3-3 0 0,1 0 0 0,-1-3 0 16,1 0-64-16,-1-2-16 0,1-1 0 0,0 3 0 16,-1-1 16-16,3-2 0 0,-1 2 0 0,1-2 0 15,2 0-144-15,1 0 0 0,1-2 144 0,2 2-144 16,2 0 0-16,0 0 0 0,4-2 0 0,-1 2 0 16,2-3 0-16,1 2 0 0,0-1 0 0,1 1-192 0,2 1-128 15,0 1-16-15,2-1-16 0,1 2 0 31,-6-2-80-31,0 0-16 0,26 6 0 0,-16-2 0 0,1-1 320 0,0-3 128 0,2 3-128 0,0 0 128 0,0 0 0 0,2-1 0 16,-1 0 0-16,3 2-128 0,-1 2 128 0,0 3 0 16,-1-3-144-16,-2 0 144 15,1 2 0-15,-2 0 0 0,-1 5 0 0,-1-1 0 0,0-2-208 0,-3 2 80 16,1 2 128-16,-2 1-208 0,-1-6-48 0,-1 4 0 16,-1 0 0-16,-1 0 0 0,-1-1 112 0,-2-2 16 15,-1 2 0-15,-1-2 0 0,-2 3 272 0,-3-1 64 16,1 0 16-16,-3 1 0 0,-1-1 16 0,-1-1 0 0,-2 0 0 0,0 1 0 15,2-4-32-15,-3 1 0 0,-1 1 0 0,-4 0 0 16,2-2-48-16,-2-1-16 0,-1 2 0 0,0-2 0 16,-1-1-144-16,-2-1 160 0,2 1-160 0,-2-1 160 15,1-1-160-15,-3-2 0 0,0-1-192 0,1-1 192 16,3 0-176-16,-2-1 176 0,2-1-128 0,2-2 128 16,3-2-736-1,1-1-64-15,2 1-16 0,3-4-9584 0,1 1-1920 0</inkml:trace>
  <inkml:trace contextRef="#ctx0" brushRef="#br1" timeOffset="77929.8">20278 12685 39615 0,'-1'-3'3520'0,"1"3"-2816"0,1-2-560 0,0 2-144 0,2 0 448 15,2 0 48-15,1-1 16 0,5-2 0 0,8-1-960 0,5 2-176 0,7 1-32 0,3-2-16 16,0-3 176-16,0 0 48 0,-2 2 0 0,-1-2 0 16,0 2-848-16,-4-1-176 0,-1 4-16 0,-4-1-16 15,-3-1-1040-15,-3 2-208 0</inkml:trace>
  <inkml:trace contextRef="#ctx0" brushRef="#br1" timeOffset="78199.03">20267 12910 9215 0,'-2'-4'816'16,"-1"4"-656"-16,2 1-160 0,0 2 0 0,1-3 2624 0,1-3 480 15,0 3 96-15,2 3 32 0,0-3-1664 0,3 2-336 16,4-2-64-16,5 0-16 0,3 0 544 0,3 0 96 16,2-2 32-16,3-2 0 0,4 2-1056 0,1-2-224 15,2 0-32-15,0-1-16 16,3 2-1456-16,-2-1-272 0,-1 1-64 0,-2 0-12208 0</inkml:trace>
  <inkml:trace contextRef="#ctx0" brushRef="#br1" timeOffset="78675.31">21077 12436 15663 0,'-2'-1'1392'0,"-1"1"-1120"0,3 0-272 0,0 1 0 0,0 2 2192 0,0-3 384 0,0 2 80 0,-1 4 16 0,0-1-1440 0,-1 6-272 0,2 2-64 0,2 0-16 0,-1 6 32 0,1 0 16 16,1 0 0-16,0 0 0 0,1 3 480 0,0-2 80 15,1 1 32-15,-1 1 0 0,-1 3-624 0,1 1-128 16,0-1-32-16,-2 1 0 0,-1-2-560 0,-1 2-176 15,-1 3 0-15,-1-1 0 0,-1-2 0 0,0 3 0 16,-2-1 0-16,0 0 0 0,0 0-432 16,0-2-80-16,0-4-32 0,0-2 0 0,1-2-2160 0,0-3-432 0</inkml:trace>
  <inkml:trace contextRef="#ctx0" brushRef="#br1" timeOffset="78945.37">20788 12452 48831 0,'-2'-5'2176'0,"1"-1"432"0,1 0-2096 0,1 1-512 0,3 4 0 0,0-2 0 16,1 0-1024-16,2-1-320 0,6-5-64 0,4-1-16 15,5-2 800-15,4 0 176 0,1-1 16 0,-1 3 16 0,0 2 416 0,-2 2 176 16,-1 2-16-16,-2 0 0 0,2 2-160 0,-2 0 0 16,-2 2 0-16,1 0 0 0,0 4 0 0,-2-1-256 15,1-2 64-15,0 1 16 16,-1 2-848-16,1-1-192 0,0 0-16 0,1 0-16256 16</inkml:trace>
  <inkml:trace contextRef="#ctx0" brushRef="#br1" timeOffset="79469.73">21246 12995 34095 0,'-7'6'1504'0,"2"-3"320"0,0 2-1456 15,1-3-368-15,2 1 0 0,2-3 0 0,0 0 144 0,-1 1-144 16,-2 1 192-16,1 2-192 0,1-1-176 0,-1-1-144 15,2-1-16-15,2-1-16 0,-1 0 144 16,1-1 16-16,1 1 16 0,-2-2 0 0,3-2 432 0,-1 1 96 16,2-4 16-16,0 1 0 0,0 0 192 0,0-3 32 15,0 0 16-15,0-1 0 0,-1 1 208 0,-1-4 32 16,1 0 16-16,-1-2 0 0,0-1-240 0,0 0-48 16,-1-4-16-16,1-1 0 0,0 5-304 0,0-4-64 15,1 1-16-15,2-2 0 0,0 4-176 0,3-1 160 0,-1 3-160 0,2 1 160 16,3 2-160-16,1-1 0 0,1 0 0 15,1 0 0-15,0 7-160 0,-2 0 160 0,-2 2-208 0,2-1 80 16,1 4-80-16,2-1-16 0,-1-1 0 0,0 2 0 16,-1 1-96-16,-1 0-32 0,-1 0 0 0,0 1 0 15,-2 2 48-15,-1-3 16 0,-2 2 0 0,0-2 0 16,-2 1-672-16,0 2-128 0</inkml:trace>
  <inkml:trace contextRef="#ctx0" brushRef="#br1" timeOffset="79959.32">21758 12759 33167 0,'-2'0'2944'0,"1"-1"-2352"0,-1 1-464 0,2 0-128 16,0 0-224-16,0 1-64 15,0 2-16-15,-1-1 0 16,0-2-4880-16,0 4-960 0,-2 2-208 0,1 0-48 0,-1 1 5056 0,0 5 1024 0,0-3 192 0,-1 1 128 16,2 5 3472-16,-2-1 800 0,2 1 144 0,-1-2 48 15,2 2-1072-15,1 1-224 0,0 3-32 0,2-6-16 16,2 3-1968-16,1-1-384 0,1-1-64 0,1-2-32 16,1-2-544-16,1-1-128 0,1-2 0 0,0-1 0 31,1-1-480-31,0-1-128 0,1-4-32 0,2 0 0 15,-1-4-1072-15,1 2-208 0,0-2-64 0,0-2 0 16,0-3-1088-16,0 2-208 0,-1-4-48 0,-2 1-16 0,1 0 1392 0,-3-5 288 0,0 2 48 0,-1-4 16 0,-1 1 1600 0,-2-2 368 16,0-1 48-1,-3-1 16-15,1 2 448 0,-2-1 80 0,-2 1 32 0,0 1 0 0,-1 4 768 0,-1 1 160 16,0 6 16-16,-1-1 16 16,1 1-64-16,-1 4-16 0,0 1 0 0,1 1 0 15,-1 1-480-15,0 1-112 0,0 2 0 0,1 1-16 16,0 2-496-16,1 2-80 0,1-2-32 15,1 2 0-15,1 1-272 0,1 2-48 0,1-3-16 16,0 5 0-16,1-2-16 0,1-2-16 0,-1 5 0 0,1-2 0 16,0 2-160-16,0-1-128 0,1 1 192 0,-1-4-192 15,0 1 0-15,1-1 0 0,-1-1 0 0,1 0 0 16,0-1-832-16,-1-2-192 0,-1-4-16 0,1 3-15440 0</inkml:trace>
  <inkml:trace contextRef="#ctx0" brushRef="#br1" timeOffset="80386.55">22299 12837 11967 0,'3'0'1072'0,"0"0"-864"0,-1 0-208 0,0-3 0 0,0 2 3776 0,1-1 704 16,2-1 128-16,3 0 48 0,6-1-1456 0,4-5-304 0,2 2-48 0,2 1-16 0,-1-1-1920 0,0-1-384 0,2 0-80 0,-2 2 0 16,-2 0-448-16,-1-4-320 0,-2 1 48 0,-3 0 16 31,-1-1-288-31,-4 1-48 0,0-1-16 0,-5 0 0 15,0 2-80-15,-3-2-16 0,-3-3 0 0,0 3 0 0,-2 1 192 16,-3 2 48-16,-2-1 0 0,-2 1 0 0,0 4 336 0,-3-2 128 0,-2 4 0 0,-2 2-144 16,-1 4 16-16,-2 1 0 0,-3 4 0 0,0 2 0 15,0 2-96-15,0 1-16 0,1 1 0 0,3 2 0 16,3 1 480-16,0 3 80 0,4 0 32 0,2 1 0 16,5-1 880-16,1 4 176 0,1-1 48 0,2-1 0 0,3-1-688 15,3 0-128-15,1 2-16 0,3-3-16 0,2-3-352 0,3-3-80 16,7 2-16-16,4-2 0 0,7-2-160 0,6-3 0 15,6-1 0-15,5-4-12080 16,5-2-2480-16</inkml:trace>
  <inkml:trace contextRef="#ctx0" brushRef="#br1" timeOffset="83826.14">19795 14342 31327 0,'1'0'2784'0,"0"0"-2224"0,0-3-560 0,2 2 0 0,-1 1 320 0,1 0-64 0,1-2 0 0,2 2 0 0,1-4-992 0,3 4-208 0,0-4-32 0,-1 3-16 16,-2 1 192-16,-1 0 32 0,-2 0 16 0,-2 1 0 0,0 1 752 0,-2 0 0 15,-2-1 0-15,1 2 0 0,1-1 1248 0,-2-2 240 16,0 4 48-16,0 0 16 0,1 2-160 0,-1 0-48 16,2-4 0-16,0 5 0 0,2-4-528 0,-1 1-112 0,1 1-32 0,3 0 0 15,0 1-208-15,3 3-32 0,0-3-16 0,2 4 0 16,-1 2-224-16,1-2-32 0,0 5-16 0,2 1 0 15,-1 3-144-15,2 3 0 0,-1 0 144 0,-2 2-144 16,1-1 0-16,-1 6 0 0,2 4 0 0,-1 8 0 16,3 2 0-16,-2-1 0 0,1 1 0 0,-1-2 0 15,3-1 0-15,-1-1 0 16,0 2 0-16,2-1 128 0,0-1 128 0,2 1 16 0,0-1 16 0,0 1 0 16,0 1-96-16,0-2-32 0,-1 0 0 0,0-1 0 15,-1-1-160-15,-1 1 0 0,1 3 0 0,-1 1 0 0,0 3 0 16,-2 2 0-16,0 1 0 0,-5-2 0 0,0-1 0 0,-2-5 0 15,-3-8 0-15,-1-3 0 0,-2-1 0 0,0-3 0 16,0-2 0-16,-1-2 0 16,2-5 0-16,-1-3 0 0,1-6 0 0,2-1 0 15,-2-2-304-15,1-1-32 0,0-1-16 0,0-4 0 16,3-2-1312-16,0-6-272 0,1-1-48 0,0-2-14480 16</inkml:trace>
  <inkml:trace contextRef="#ctx0" brushRef="#br1" timeOffset="84667.43">21170 14665 35935 0,'-3'-3'3200'0,"0"-1"-2560"0,0 1-512 0,2 0-128 0,1 2-304 0,0 1-80 0,-3-6 0 0,1-4-16 0,-3-1-1200 0,0-3-256 0,0-2-32 0,-1 4-16 0,1-4 1904 0,-2 3 240 16,0 1 112-16,1 0 32 0,1 4-384 0,-1 3 0 0,0 2 0 0,1 0-128 16,1 2 128-16,0 2 0 0,-3 2 0 0,-3 3 0 15,-3 4 224-15,-4 4 32 0,-1 3 0 0,-2 5 0 16,-1 0-16-16,-1 6 0 0,0-2 0 0,-1 2 0 15,4 4 448-15,0-7 80 0,5-3 32 0,0 4 0 16,-2 6-16-16,-1 5 0 0,5 1 0 0,2-1 0 16,3-1-320-16,4-1-64 0,1-4-16 0,3-1 0 15,2-3 80-15,3-1 16 0,1-4 0 0,4 3 0 16,2-6-96-16,1 0-32 0,3 0 0 0,1-3 0 0,1-3-208 16,0 2-144-16,1 1 192 0,-2-1-192 0,-1-1 192 0,-1 0-192 15,1 3 192-15,-1-1-192 0,2 0 0 0,-2-3 0 16,0 2 0-16,-1-5 0 0,-1 2 0 0,1-3 0 15,0-3 0-15,0-2 0 0,0-2 0 0,1-3 0 16,2 0-160-16,1-8 160 16,2 2-560-16,0-4-32 0,1 0-16 0,4-4-17040 0</inkml:trace>
  <inkml:trace contextRef="#ctx0" brushRef="#br1" timeOffset="85111.76">21589 14902 32255 0,'-5'-1'1424'0,"0"-2"304"0,0 3-1392 0,3-3-336 0,0 3 0 0,1-3 0 0,0 3-1344 0,-2-2-352 0,1 0-64 0,-2-1-16 16,1-3 944-16,0 3 192 0,2-1 48 0,1 2 0 0,2-2 2544 0,2 4 512 0,2-2 96 0,4-1 32 16,2 2-544-16,3 1-96 0,3-2-32 0,0 0 0 15,3 0-1024-15,1-1-192 16,3 3-64-16,1-1 0 0,0 1-640 0,0-2 0 16,0 2 0-16,-5 0 0 0,-4-3-288 0,2 2-96 0,3 1 0 0,5-3-16 31,6 1-1920-31,-3 1-384 0</inkml:trace>
  <inkml:trace contextRef="#ctx0" brushRef="#br1" timeOffset="85430.23">21469 15196 41471 0,'-2'5'3680'0,"0"-5"-2944"0,1 0-592 0,2 0-144 15,2 0 384-15,0 0 32 0,2 0 16 0,5-2 0 16,5-1-2592-16,5 2-512 0,6-5-96 0,2 2-32 16,2-2 1440-16,1 0 272 0,1 0 64 0,0 2 16 15,0-2-784-15,-1 1-144 0,-2 1-48 0,0 0-9056 16</inkml:trace>
  <inkml:trace contextRef="#ctx0" brushRef="#br1" timeOffset="86205.67">22598 14525 43311 0,'-5'4'3840'0,"0"-2"-3072"0,1 2-608 0,3-2-160 0,0-1-704 0,0 2-160 0,-3 1-32 0,-3 4-16 0,-2 2-1840 15,-1 5-352-15,0 2-80 0,1 2-16 0,2 2 2416 0,0 2 464 0,-1 5 112 0,1 1 16 16,-1 3 1568-16,1 3 320 0,0-2 64 0,-2 2 16 0,0 3-240 0,-1 3-32 0,0 4-16 16,-1-1 0-16,-1 3-976 0,0-2-208 0,-1-3-48 0,1 1 0 15,-2-7-256 1,2-3-304-16,1-4 64 0,2-3 16 0,3-6-224 16,0-6-64-16,3-1 0 0,2-7-16608 0</inkml:trace>
  <inkml:trace contextRef="#ctx0" brushRef="#br1" timeOffset="86745.13">22453 14632 42383 0,'-3'0'3776'0,"1"0"-3024"0,2 0-608 0,2-2-144 0,1 1 0 0,1-2 0 0,2 0 0 0,5-4 128 0,7-4-128 0,5 0-176 0,8-4 48 0,5-1 0 0,5 3 128 0,2-2 0 16,0-1 0-16,1 3 0 0,-1 1 0 0,0 0-128 0,2 2 128 0,-2 0 0 31,-1 0-544-31,-2 4-32 0,-2 0 0 0,-2 2-17456 0</inkml:trace>
  <inkml:trace contextRef="#ctx0" brushRef="#br1" timeOffset="87111.02">22312 15021 43311 0,'-1'1'1920'0,"1"-1"384"0,0 2-1840 0,0-2-464 0,1-2 0 0,2 1 0 31,2 1-560-31,1-3-208 0,4 0-32 0,3-4-16 16,5 2-560-16,3-2-112 0,0 1-32 0,0-3 0 0,1 3 704 0,-1 1 144 0,-1-1 32 0,1 0 0 31,0 1-256-31,0 1-64 0,1 0 0 0,2-2-12560 0</inkml:trace>
  <inkml:trace contextRef="#ctx0" brushRef="#br1" timeOffset="87841.06">23062 14970 13823 0,'-3'4'1216'0,"-2"-4"-960"0,0 1-256 0,0-1 0 0,3 0 6096 0,-1 0 1184 0,1 0 224 0,-3 2 48 0,-4-2-7424 0,-2 3-1504 0,-2-2-288 0,-3 4-64 16,-1 1-3296-16,0 2-656 0,-1 2-128 0,-2 1-16 0,-1-1 2832 0,-1 2 576 0,-1 0 112 0,2 2 32 0,1 1 3120 0,2 1 624 15,1 0 128-15,1-4 32 16,3 4 1872-16,2-3 368 0,2-3 80 0,3 2 16 16,1 0-2400-16,3 0-480 0,-1-1-80 0,3-1-32 15,2-1-1280-15,0 0-256 0,2-3-48 0,2 2-16 0,1-2 624 0,2-4 0 16,1 2 0-16,0-1 0 0,2-3 320 15,2 0 16-15,1-3 16 0,-1-1 0 0,3-2 480 0,0 0 112 16,0-3 16-16,0 2 0 0,2-2-656 0,-2-3-128 16,1 2-32-16,-2-2 0 0,0 2-400 0,-3 0-64 15,0-2-32-15,-1 2 0 16,-1-3 352-16,-1 1 240 0,-1 2-48 0,-2-2 0 16,1 2 304-16,-3-1 48 0,-1 1 16 0,0 0 0 0,0 2 96 0,-2 2 32 0,1 0 0 0,-2 1 0 15,0 4-432-15,1-2-96 0,-1 1-16 0,-1 2 0 16,1 2-144-16,-1 1 128 0,0 1-128 0,0 4 128 15,0 2 144 1,0 0 32-16,-1 4 0 0,2 0 0 0,-1 3-32 0,3-1 0 0,-1 2 0 0,2-3 0 0,1 5-128 0,0-7-16 31,1 2-128-31,0-1 192 0,1-2-192 0,0-1 0 16,-1-1-192-16,0 0 192 16,0-4-1472-16,0-2-176 0,-1 0-32 0,0-2-14064 0</inkml:trace>
  <inkml:trace contextRef="#ctx0" brushRef="#br1" timeOffset="88200.13">23581 14367 43311 0,'-11'12'1920'0,"0"-2"384"0,-2 2-1840 0,2-1-464 16,4-2 0-16,2 0 0 0,0 1 0 0,-6 8-128 0,-6 11-16 0,-7 13 0 0,1 5-704 0,-1 0-144 0,4 1-32 0,4-4 0 0,3 0 576 0,1-4 128 15,3-1 0-15,0-3 16 0,1 3 304 0,1-3 176 16,0 1-32-16,-1-2 0 0,1-1-16 0,-2-1 0 16,2-1 0-16,-1-4 0 0,2-2-320 0,0-4-64 0,1-3 0 15,1-4-16 1,3-3-1392-16,0-4-288 0</inkml:trace>
  <inkml:trace contextRef="#ctx0" brushRef="#br1" timeOffset="88732.54">23804 14872 12895 0,'-10'7'1152'0,"1"-1"-928"16,0-3-224-16,2 1 0 0,3-1 4480 0,1 0 832 16,-1 0 192-16,-5 1 16 0,-3 4-3632 0,-4 6-736 15,-2-2-128-15,0 2-48 0,3 1-208 0,0-3-32 0,2-2-16 0,0 0 0 16,3 0-352-16,-1 1-80 0,3-5-16 0,-2 1 0 16,2 2-272-16,1-5-144 0,-1 2 16 0,3-4 0 31,1 2-256-31,0 0-64 0,1-2 0 0,2 0 0 15,1 0-144-15,0 0-48 0,1-2 0 0,1 0 0 16,1 2-32-16,2-2-16 0,1 0 0 0,3-2 0 0,0 2 560 0,2-2 128 16,0 0 0-16,3 0 0 0,-1 0 0 0,3-2 128 15,0 4-128-15,2-2 176 0,0 4 352 0,1-2 80 16,-1 1 16-16,1 2 0 0,-1 1-336 0,-2 0-64 0,2 3-16 16,-5-1 0-16,1 1-208 0,-3 2 0 0,-1-2 0 15,-1 3 0-15,-3 1 240 0,-1 2-48 0,-1-2-16 0,-2 0 0 16,-2 3 16-16,-1-5 0 0,-2 4 0 0,0-5 0 15,-2 2 192-15,-2 0 32 0,1-1 16 0,-1-2 0 16,-1 2-304-16,0-2-128 0,-1 2 128 0,-1-3-128 16,0 0 0-16,0 1-176 0,-1 0 16 0,-1-1 0 15,1 0-64-15,-2 1-16 0,1-1 0 0,0 0 0 16,-2-2 240-16,1 1-144 0,-2 0 144 0,0 0-128 31,0-2-544-31,-1-3-96 0,1 3-32 0,0-3-9952 0,2 0-1984 0</inkml:trace>
  <inkml:trace contextRef="#ctx0" brushRef="#br1" timeOffset="89333.72">24130 15136 40543 0,'-1'2'3600'0,"-2"-2"-2880"0,2-2-576 0,1 1-144 0,1 1 256 0,1-3 0 0,-2-1 16 0,2 2 0 0,1-4-1488 0,1-3-320 0,4 2-48 0,2-3-16 0,1 1 1344 0,3 2 256 15,0 0 0-15,4-1 144 16,0-1 896-16,3-1 176 0,3 3 48 0,2-6 0 0,2 1-688 0,2-1-128 16,0 0-16-16,2-3-16 15,4-2-288-15,-1-1-128 0,1 3 128 0,-2-3-128 16,-2 3 0-16,-4 0-272 0,-1 0 32 0,-3 1 16 0,-3-1-16 0,-3 4 0 15,-3-2 0-15,-1-1 0 16,-4 2-272-16,-3 2-48 0,-2 1-16 0,-4 0 0 16,-2 4-160-16,-5-2-32 0,-4 6-16 0,-2 2 0 15,-6 2 144-15,-3 6 48 0,-5 0 0 0,-3 5 0 0,-6 3 384 0,-3 4 80 0,-3 2 128 0,-1 3-208 16,1 4 208-16,3 5 0 0,-1 0 0 0,5 5 0 16,2-1 896-16,2 0 128 0,5 2 32 0,2-2 0 15,2 1-48-15,2-1-16 0,1-1 0 0,0-5 0 16,2-1-544-16,0-1-96 0,1 1-32 0,1-3 0 15,0 0-112-15,2 1-16 16,0-4-16-16,3-2 0 0,0-1-176 0,1-1 160 16,4-1-160-16,1-4 160 0,4-1-160 0,3-5 128 15,3-1-128-15,3-3 128 0,4-2-128 0,2-4 0 16,3-4-192-16,2-1 192 16,3-3-816-16,6 0-32 0</inkml:trace>
  <inkml:trace contextRef="#ctx0" brushRef="#br1" timeOffset="92640.16">20415 15979 26719 0,'3'-2'2368'0,"1"0"-1888"0,-1 0-480 0,0 2 0 0,-1 0-1744 0,2-3-448 0,2 2-96 0,3-4-16 0,3 2 400 0,-1-1 80 0,0-1 16 0,-2 4 0 0,-4-3 2096 0,-1 4 416 16,-2 0 96-16,-1 1 16 0,-1-1 992 0,-1 3 208 15,0-3 32-15,-1 1 16 0,-1-1-192 0,1 1-32 0,0 0-16 0,1-1 0 16,0 3-352-16,0-3-64 16,1 0 0-16,0 0-16 0,0 0-816 0,0 0-176 15,0 0-16-15,0 0-16 0,0 0-960 16,0 0-192-16,0 0-48 0,0 0 0 0,0 0 32 0,0 0 0 0,-11 18 0 0,7-13 0 15,-1 4 800-15,0 0 352 0,-2-2-32 0,0 3 0 0,-1 1 32 0,0-1 0 16,2 0 0-16,-1 0 0 0,2-2 144 0,0 0 16 16,2-2 16-16,1-1 0 15,1 1 0-15,2-2 0 0,0 0 0 0,2-2 0 0,1-1-80 0,1 2-32 16,3-3 0-16,-1 0 0 16,2 0-688-16,0-4-144 0,-1 4-32 0,2-5 0 15,1 4-256-15,-1-3-64 0,-2 2-16 0,-1-2 0 0,2-1 640 0,-2 1 144 0,-1-2 0 16,0 0 0-16,-1 2 496 0,0-2 80 0,0 0 32 0,-1 2 0 15,-2-2-48-15,1 0-16 0,-2 0 0 0,-1 2 0 16,1-2-208-16,-1 0-32 0,-1-1-16 0,0 1 0 16,-2-2 224-16,1 0 64 0,-2 2 0 0,1 0 0 15,0 0-368-15,-1 2-64 16,2-2-16-16,-1 6 0 0,1-4-128 0,-1 2-272 16,1 2 64-16,-2 0 16 0,2 0-384 0,-2 2-64 0,2-2 0 15,-3 4-16-15,1 2 0 0,-1 0 0 0,-1 0 0 16,0 2 0-16,1 0 336 0,-1 2 64 15,1-1 0-15,0 1 16 0,0-3-32 0,1 2-16 16,2 1 0-16,-1-4 0 0,2 3 288 0,0-6-192 0,1 0 192 0,1 0-160 16,0 1 160-16,2-4 0 15,1 3 0-15,0-3 128 0,4 0 112 0,-1 0 16 16,2 0 16-16,-1-3 0 0,1-1 112 0,-2 1 0 16,1 0 16-16,-2-3 0 0,1 2-176 0,0-1-32 0,-2 2-16 15,-1-1 0-15,0 0-176 0,-1-2 0 0,0 1 0 0,-1 1 0 16,-1-2 0-16,-1 3 0 15,0 0 0-15,-1-1 128 0,-1 4 320 0,0-3 48 16,1 0 16-16,-2 1 0 0,2 0-320 0,0 0-48 16,-1 0-16-16,1 0 0 0,1 0-352 0,-1-1-80 0,1 2-16 0,0 1 0 31,0 0-608-31,0 0-128 0,-1 0-32 0,0 0 0 16,-1 0-224-16,-1 1-48 0,-1 2-16 0,4-3 0 0,0 0 1104 0,-19 12 272 0,12-8 0 0,-3 1 0 15,0 2 960-15,-1-3 240 0,0 2 48 0,-1-1 16 16,2 1-208-16,0-2-32 0,0 2-16 0,2-2 0 15,2 0-768-15,0-2-240 0,2 2 128 0,3-2-16432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12:51:25.9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10826 8990 25791 0,'-27'-6'2304'0,"3"-2"-1856"16,9 6-448-16,7 2 0 0,2-3 224 0,-8 2-48 0,-12-5-16 0,-14-5 0 0,-13 0-160 0,-4-4 0 16,-1 2 0-16,9 4-176 0,7-4 848 0,7 3 160 15,9 2 48-15,6-2 0 0,6 2 160 0,4 0 48 16,4-1 0-16,3 2 0 16,2 0-96-16,3-2-16 0,2 2 0 0,0-1 0 0,2 4 48 0,0-2 16 15,3 0 0-15,2 2 0 0,1 1-688 0,4 2-144 16,2-1-16-16,1-1-16 15,1 3-176-15,4 3 160 0,0-1-160 0,4-2 160 0,1 4-160 0,3-3 0 16,3 2 0-16,1-1-176 0,2 2 352 0,6-2 64 16,1 2 16-16,7-2 0 15,6 2 48-15,10 2 16 0,11-2 0 0,9-1 0 0,5 0-160 0,11-3-32 0,12 3 0 0,-2 0 0 16,-7-3 48-16,15 3 0 0,15-3 0 0,0 0 0 16,-5 0-176-16,7-3 160 15,8 1-160-15,-8-2 160 0,-10 1 16 0,0 0 0 0,7-1 0 0,-9-2 0 16,-12 0-176-16,2-4 192 15,3 1-192-15,-8 0 192 0,-8-4-192 16,-3 3 128-16,-2 0-128 0,-1-4 128 0,-3 0 32 16,-11 3 0-16,-13 3 0 0,-7 2 0 15,-3 3-16-15,-3-2 0 0,-5 3 0 0,-7 0 0 0,-9 1-144 16,-9 2 0-16,-7 5 0 0,-7-3 0 16,-8 3-576-16,-3 0-128 0,-7 0-48 0,-5 1 0 15,-7 2-480-15,-9 2-112 16</inkml:trace>
  <inkml:trace contextRef="#ctx0" brushRef="#br0" timeOffset="1">5712 15894 28559 0,'-7'-6'2544'0,"1"-1"-2032"15,3 1-512-15,1 4 0 16,2 1-432-16,-2-4-176 0,-3-3-32 0,-3-4-16 0,-1-8 912 0,-1-1 192 16,1-1 48-16,3 2 0 0,1-2 608 0,0 1 128 0,0 1 32 0,0 1 0 15,1 1-192-15,1 2-48 16,-1 3 0-16,0 0 0 0,-2 0-192 0,-1-3-64 16,-1 6 0-16,-2 2 0 0,-1 2-384 0,-2 3-96 0,-3 3-16 0,-4 6 0 15,-4 5-512-15,-4 5-96 16,-7 7-32-16,-7 5 0 0,-4 7-1040 0,-1 1-192 15,8-3-64-15,-3 7 0 16,1 7-208-16,3 6-48 0,4-2-16 0,6 2 0 0,2 4 1504 0,2 3 432 0,5 1-160 0,5-2 160 0,4-6 608 0,5 2 192 16,5-1 32-16,4 2 16 15,2-2-128-15,5-3-16 0,3 0-16 0,4-4 0 16,2-3-1024-16,5-9-208 0,2-4-32 0,5-9-16 16,0-6-176-16,5-9-16 0,7-2-16 0,1-7 0 0,5-4 1088 15,3-3 224-15,0-2 32 0,0-4 16 16,-2-5-304-16,-5-1-48 0,-2-2-16 0,1-2 0 0,-6 4 128 0,2-3 32 15,1 0 0-15,2-8 0 0,-1-3 752 0,-2-6 160 16,-2 0 16-16,-5-3 16 0,-7-1-112 0,-5 1-32 0,-2 1 0 16,-7-2 0-16,-4 2-720 0,-4 1-160 0,-5 0-16 0,-5-5-16 31,-4 0-560-31,-4-4-96 0,-7-2-32 0,-7 2 0 16,-4 3-480-16,-6 5-96 0,-6 4-32 0,-6-2-14816 0</inkml:trace>
  <inkml:trace contextRef="#ctx0" brushRef="#br0" timeOffset="2">10058 12089 37775 0,'-6'-5'3360'0,"1"2"-2688"15,4 0-544-15,2 3-128 0,1-3 0 0,1 1-224 0,-1-2 48 0,2-6 16 31,5-2-288-31,3-3-48 0,8-2-16 0,7-2 0 0,8-2 512 0,8 1 0 0,6 0 0 0,11 2 0 32,14-3-640-32,5 1-48 0,5 4 0 0,4-3 0 15,2 3 208-15,9 4 32 0,11 2 16 0,2 0 0 0,-2 2 272 0,8 0 160 0,10 2-192 0,6 0 192 16,6 0 0-16,6-3 0 0,6 3 0 0,-6-2 144 16,-15 3 480-16,9-1 80 0,11 1 32 0,-7-1 0 15,-19 4-176-15,4-2-48 0,6-2 0 0,-3 3 0 0,-1 1-128 16,-5 1-16-16,-5 1-16 0,-4 1 0 15,-5 4-1232-15,0 1-240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12:51:46.7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14042 13004 6447 0,'-5'-6'576'0,"0"1"-576"0,2 1 0 0,0 0 0 0,3 4 4400 0,1 0 768 0,2 2 144 0,1-2 48 16,2 0-3216-16,5 2-640 0,6 2-128 0,10 1-32 15,8 2-1024-15,10-1-320 0,10 0 128 0,11 1-128 16,7-5 0-16,11 2 0 0,11-4 0 0,8 2 128 31,-3-2-448-31,14-2-64 0,17-2-32 0,12 2 0 0,2-2-80 16,19-1-16-16,19 0 0 0,18 3 0 0,16-2 1056 0,16 1 208 0,13 6 32 0,5 4 16 15,3 6-128-15,1 5-32 0,1 2 0 0,-7 2 0 32,-7 3-1904-32,-7 1-384 0,-5 2-80 0,-7 3 0 15,-9 0-16-15,-1 4 0 0,3 3 0 0,-11 3 0 0,-11-1 1040 0,-1 3 192 0,0 1 64 0,-3 3-8048 16</inkml:trace>
  <inkml:trace contextRef="#ctx0" brushRef="#br0" timeOffset="1">8672 13873 17503 0,'-3'-5'1552'0,"1"2"-1232"16,1 3-320-16,0 0 0 0,1 0 1824 0,-3 0 304 15,1 0 64-15,-3 0 16 0,-3-3-1056 0,-2 2-192 16,0 1-64-16,1 1 0 15,-3 4-448-15,0-4-112 0,0 4-16 0,-2-1 0 16,3 2-16-16,-4 2-16 0,-1 3 0 0,-4 0 0 0,3 1 144 0,-3 1 16 0,-5 5 16 0,-1 1 0 16,-2-2 240-16,-2 4 32 0,-2 1 16 0,-1 3 0 31,-3 1-304-31,1-1-64 0,1 1-16 0,-2-2 0 16,1 2-240-16,-2 3-128 0,-1-1 160 0,-6 3-160 0,0-1 0 0,-1 1 0 15,1-3 0-15,-1 3 0 0,-3 4 0 0,0 3 0 0,1 0 0 0,1 3 0 16,2-3 0-16,0 0 0 0,1-3 0 0,-3-2 0 15,-1-2 0-15,-1-1 0 0,0-1 0 0,1 1 0 0,2 0 0 16,3-1 0 0,4-1 0-16,1 1 0 0,4-3 0 0,-2 1 0 15,0 1 128-15,3-5-128 0,1-1 0 0,-2-2 144 16,-2 1-144-16,1-1 128 0,-1-2-128 0,0 1 0 16,3-3 0-16,3 0 128 0,4-3 0 0,3 2 0 15,2-2 0-15,1-1 0 0,3-2 320 0,3 0 48 16,-1-2 16-16,3 0 0 0,1 0-192 0,0-1-48 15,-1 0 0-15,0 2 0 0,0 1-272 0,-2-2 0 16,0 0 0-16,0 0 0 0,1 2-144 0,0-4 16 16,-1 3 0-16,2-4 0 0,1 0 128 0,2-1 0 0,0-2 0 15,1 2 0-15,1-4 256 0,-1 0 16 0,2 0 16 0,-1-3 0 16,1 2-48-16,0-5-16 0,2 3 0 0,-1-4 0 16,1 1-80-16,2-3-16 0,0 1 0 0,0 0 0 15,1-2 0-15,0-2 0 0,0 2 0 0,0-2 0 16,-1-1-128-16,-1 3 0 0,1-2 0 0,1 0 0 15,-1-1 0-15,0 0-176 0,1-2 48 0,-2-1 0 16,2-3 128-16,2 3-160 0,-1-2 160 0,0-1-160 16,0 3 160-16,2-1 0 0,-1 2 0 0,1-1 0 15,-1 0 0-15,1 0 0 0,-1 1 0 0,1 2 0 0,-2 6 0 16,0 1 0-16,-1 2 0 0,0 2 0 0,1-2 0 0,-1 4 144 16,2 0-144-16,-2 0 0 0,1 0 0 0,0 1 0 15,0 2-192-15,0-1 48 0,1 2 144 0,-1-1-160 16,-1 4 160-16,0 1-160 0,-1-1 160 0,-1 2 0 15,0 4-144-15,-2 0 144 0,1 2 0 0,-4 1 0 16,2 0 0-16,-1 4 0 0,-2 1 0 16,-1 1 192-16,-1 2-192 0,0 1 192 0,-1-1-32 0,0 1 0 15,0 4 0-15,-2 3 0 0,2 2 0 0,-1 5 0 16,0 8 0-16,-1-3 0 0,3-3-160 0,3-6 128 16,1-3-128-16,1-6 128 0,4-4 240 0,1-5 32 0,2-3 16 0,3-4 0 15,4-4 16-15,2-4 0 0,5-2 0 0,6-3 0 16,10-6-304-16,5-7-128 0,2 0 0 0,4-3 128 15,6-9-256-15,3-4-64 16,1-3-16-16,3-3-13440 0,3 1-2688 0</inkml:trace>
  <inkml:trace contextRef="#ctx0" brushRef="#br0" timeOffset="2">9502 16615 25791 0,'2'-3'2304'0,"-1"2"-1856"16,1-1-448-16,-1 2 0 0,-1-3 704 0,1 2 32 15,2-2 16-15,0 0 0 16,2-1-1024-16,-1-1-208 0,1 1-32 0,-3 2-16 16,1 1-688-16,-2 1-144 0,0 0-32 0,-1 1 0 15,-1-1 256-15,0 0 48 0,-2 0 16 0,1 0 0 0,-2 2 1072 0,0-2 224 16,-1 3 32-16,-1 0 16 0,-1 1 528 0,-2 2 96 0,-1 1 32 0,-2-1 0 15,1 2 80-15,-4 2 16 0,0-2 0 0,-2 0 0 16,0 2 48-16,-2-1 16 0,0-2 0 0,0 0 0 16,-4-1-16-16,-3 0 0 0,-3 3 0 0,-3 0 0 15,1 4-624-15,-1-3-128 0,1-3-32 0,0 2 0 16,-1-1-160-16,-2-1-128 0,-2 0 144 0,2 2-144 16,-1-2 0-16,-1 2 128 0,-2-3-128 0,-2 4 0 15,2 2 192-15,0 1 0 0,2 0 0 0,2 0 0 16,1-4-192-16,1 4 0 0,1-3 0 0,1 0 0 15,-1 1 0-15,-1-1 0 0,-4-1 0 0,0 1 0 0,1 2 0 16,4-5 176-16,5 2-176 0,-4 0 160 0,-5 1-32 0,2 3-128 16,2-3 192-16,1 2-64 0,0 0-128 0,-1-2 0 15,1 3 144-15,0-3-144 0,2 2 0 0,1-3 0 16,3 0 0-16,-3 1 0 0,-3 0 144 0,-1 3-144 16,0-4 192-16,1 1-192 0,1 2 0 0,2-5 0 15,1 2 0-15,2 0-192 0,3 0 192 0,3-3 0 16,-1 2 0-16,2 0 0 0,1-1 0 0,0 0 0 15,0-1 0-15,0 0 0 0,0 1 0 0,0-4-176 0,-1 2 176 16,0 3-208-16,0 0 208 0,-2-2 0 0,3 1-160 16,-1-2 160-16,1 1 0 0,1-1 0 15,1-2 0-15,-2 1 0 0,-1 1 0 0,0-1 160 16,-1-3-160-16,2 1 160 0,-1-2-160 0,2 0 128 16,2 0-128-16,0-2 128 0,1 2 64 0,2-1 0 0,0 1 0 0,1-3 0 15,2 0 32-15,0 0 16 0,0 2 0 0,2-2 0 16,2 0-48-16,-1 0-16 0,2 0 0 0,-2 0 0 15,1-1-48-15,1 1-128 0,1 0 192 0,-1-1-64 0,1 0-128 16,0 0 192-16,1 0-192 0,-1 2 192 16,-1-2-192-16,1 0 0 0,2-1 0 0,-1-1-176 0,2 2 176 0,-2-4 0 15,2 0 0-15,-1 0 0 0,2 0 192 0,-1-2 0 16,1 2 16-16,1-1 0 0,-2 2-64 0,0-2-16 16,2 2 0-16,-3 0 0 0,2-1-128 0,-1 0 0 15,1 3 0-15,-2-1 128 0,0 1-128 0,1-1 0 16,-2 0 0-16,0 0 0 0,0-1 0 0,-2 2 0 15,0-2 0-15,-1 1 128 0,1 0-128 0,-2-2 128 16,-1 0-128-16,0 1 128 0,0-1-128 0,0 0 160 16,0 2-160-16,-1 0 160 15,1 2-160-15,0 2 128 0,2-2-128 0,-1 4 128 0,0 0-128 0,1 1 128 0,0 2-128 0,-1 3 128 32,-1 0-128-32,2 0 0 0,-1 4 0 0,2-1 0 0,-2 1-224 0,0 0 80 15,-1 6 16-15,0 2 0 0,-1 2-16 0,0 1 0 0,0-1 0 0,-2-2 0 16,3 1 144-16,0-3 0 15,2-4-144-15,-1 1 144 0,1-3 0 0,2 0 0 0,0 0 160 0,2-2-160 16,0 0 192-16,3 0-64 0,0 1 0 0,3-3-128 0,1 4 192 16,2 0-192-16,2-1 192 0,2 2-192 0,2 0 0 0,3 2 0 15,4 0 0-15,3-1 0 16,2 4 0-16,3-3 0 0,1-1 0 0,0-2-144 16,0 0 144-16,8-2-160 0,7 2 160 0,5-2-160 31,2-2-256-31,1-4-48 0,-3 1-16 0,2-9-17248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12:52:30.1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8688 4162 40543 0,'-12'-6'3600'0,"1"2"-2880"0,4-1-576 0,6 4-144 0,1 1 464 0,0-2 64 15,-2-2 16-15,-5-2 0 16,2-4-912-16,4-1-176 0,4-2-32 0,4 3-16 15,6 3-512-15,3 1-112 0,2 3 0 0,7 6-16 0,5 1 800 0,4 5 176 16,5 4 16-16,4 2 16 0,6 2 64 0,2 4 16 16,5-2 0-16,0 0 0 0,4 0-176 0,2-3-16 15,4-2-16-15,5-3 0 0,3-4 160 0,0-2 16 0,-2-4 16 16,-2-1 0-16,-4 0 336 0,0-1 64 0,5-4 16 0,0 1 0 16,0-2 512-16,-4 0 128 15,-5-1 0-15,-3 0 16 0,-3 1-80 0,-3 0-32 16,-5 0 0-16,-1 2 0 0,0-2-288 0,0 0-48 0,-4 0-16 0,-6 1 0 15,-5 0-160-15,-5-1-32 0,-5 3-16 0,-3-1 0 16,-4 2-48-16,-3-1-16 0,-2 2 0 0,-4 1 0 16,-1 0-16-16,-1 1 0 0,-3 2 0 0,0-3 0 0,-1 2-32 15,0 2 0-15,-1 0 0 0,0 1 0 16,-1 2 0-16,-1 2-128 0,-1 1 192 0,-1 2-64 16,-1 0-128-16,0 5 160 0,-3 2-160 0,0 2 160 0,1 5-160 0,-1-1 0 15,0 3 0-15,1 5 0 0,-1 4 0 0,3 7 0 16,0 7 0-16,0 0 0 0,1 6 0 0,1-3 0 15,3 3 0-15,-2-3 0 0,1-1 0 0,2 10 0 16,-3 10 0-16,2 9 0 16,-1 6 0-16,0 1 0 0,1-3-144 0,1 2 144 15,0 6-128-15,0-5 128 0,0-1-192 0,-1-5 192 16,1-8 0-16,0-7 0 0,-1 0 0 16,1 2 0-16,-2-6 144 0,4-5 96 0,-1-7 16 0,3-6 0 0,-1-8 192 0,1-3 64 15,2 0 0-15,0-3 0 0,2 0-192 0,0 2-16 0,1 1-16 16,0-3 0-1,1 2 0-15,0-2 0 0,-2-4 0 0,3 1 0 0,-1-3-288 0,1-2 0 0,-1-1 0 0,-1-4 0 16,-3 0 0 0,0 0-256-16,-1-3 64 0,-1 2 0 0,0 1 192 0,-2-3 0 15,-1 2 0-15,-1-2 0 16,-1 0 192-16,0-2 0 0,-2-3-16 0,0-1 0 16,-1 0 80-16,-1-4 0 0,-1 2 16 0,0-3 0 0,-2-2 0 0,0 1 0 0,-1 1 0 0,-1-1 0 15,1-1-16-15,-2 2-16 16,0 3 0-16,1 0 0 0,-3 2 0 0,-3 3 0 15,-4 0 0-15,-5 6 0 0,-2-4 0 0,-5 2 0 0,-8 4 0 0,-4-4 0 0,-6 4 32 0,-3-2 16 16,-1-3 0-16,-1 0 0 16,3-2-48-16,-6-2-16 0,-6-1 0 0,-7-4 0 0,-5 0-224 0,1-5 176 15,7-2-176-15,8-6 160 0,8 0-352 0,6-4-64 16,4-5 0-16,0-7-24256 16</inkml:trace>
  <inkml:trace contextRef="#ctx0" brushRef="#br0" timeOffset="14">11930 5032 13823 0,'-12'0'1216'0,"3"-3"-960"0,1 2-256 0,1 0 0 0,4 1 2368 0,0 0 416 16,1-2 96-16,-3 2 0 0,-3 0-656 0,-3-2-144 16,0 2-32-16,-1-1 0 15,2-2-1248-15,1 3-256 0,2-2-48 0,1 0-16 16,1 0-80-16,0 2-16 0,2-4 0 0,2 4 0 15,0-2-96-15,0 2-32 0,1-3 0 0,1 2 0 0,0 1-256 0,1 0 0 16,2 1 0-16,1-1 0 0,3 3 0 0,0-3 0 16,2 2 0-16,4-2 0 0,-1 0 544 0,5 0 0 0,1 0 0 0,5 0 0 15,-1 0-160-15,6-2-16 0,5 2-16 0,4 0 0 16,0 0-16-16,-1 0 0 16,-1-3 0-16,0 3 0 0,1-1-336 0,2 1 144 0,5 0-144 0,1 0 0 15,4 1 144-15,0 2-144 0,2-1 0 0,-1 2 144 16,1-2-144-16,-3 0-144 0,-2 0 144 0,1-2-208 15,-4 0 208-15,2 3 0 0,3-3 0 0,3 3 160 0,0-1-160 16,-2-1-144-16,-1 0 144 0,-2-2-208 0,-1-2 208 0,-3 0-176 16,-2 0 176-16,-1-1-160 15,-3 0 160-15,-1 0 144 0,3-2-16 0,-4 2-128 0,-2 0 320 0,0-1-64 32,1 2 0-32,-3-4 0 0,0 4-256 0,-1-4 0 15,-1 1 0-15,-3 0 0 0,-4 0 0 0,-3 0 0 0,-2 0 0 0,-1-1 0 0,-1 1 0 0,-2 0 0 16,-1 0 0-16,0 1 0 0,-1-1 128 0,0 0-128 15,-1 3 0-15,0-4 0 0,-1 0 0 0,0 1 0 0,-2 0 128 16,0 0-128 0,-2 0 0-16,-1-3 160 0,-1 2-160 0,-1 0 128 15,-1-2-128-15,-1 0 0 0,-2 0 0 0,-2-1 0 0,0 0 224 0,-2 1-32 0,-2-4-16 0,-1 1 0 16,-1-1 16-16,-1 1 0 0,-2-2 0 0,-2 2 0 31,1-1-64-31,-1 0 0 0,1 1 0 0,1-1 0 16,0 4-128-16,-1-1-176 0,0 1 48 0,-1 3 0 15,1 2-112-15,1-2-16 0,-1 3 0 0,1 2 0 16,4 1 256-16,-2-2-192 0,1 4 192 0,0-2-192 16,-1 1 192-16,3 2 0 0,1-2 0 0,3 0 0 0,0 1 0 15,2 0 0-15,1-2 0 0,2 0 0 0,2 0-192 16,1 0 0-16,3 0 0 0,4 0 0 0,0 1-64 0,4 2-16 16,4-3 0-16,3 4 0 0,7 2 272 0,3 2-192 15,4 2 192-15,4 3-160 0,-1 3-64 0,0-1-16 16,-1 1 0-16,-2-3 0 0,-2 2-80 0,-3 1 0 15,-4-4-16-15,-4 2 0 0,-2-2 336 0,-3 1 0 16,-3-3 0-16,-2 0 0 0,0 1 0 0,-5-4 288 16,0 2-32-16,-3-2 0 0,1 2-48 0,-2-3-16 15,-2 4 0-15,0-1 0 0,-1-2-192 0,-1 3-288 16,-2-1 64-16,-2 0 16 16,0 4-480-16,-2-3-80 0,-2 2-32 0,-2 0 0 0,-2 1 624 0,-1-3 176 0,-1 2 0 15,-1 0 0-15,-2 2 688 0,-5 1 208 0,0 1 32 0,-6 0 16 16,1-2-304-16,-4 3-48 0,-3-1-16 0,-2 1 0 15,-1 1-416-15,-2-2-160 0,3 0 0 0,1-3-18112 16</inkml:trace>
  <inkml:trace contextRef="#ctx0" brushRef="#br0" timeOffset="15">14902 4286 42383 0,'-4'2'3776'0,"1"2"-3024"0,2-1-608 0,1-3-144 0,3 3-160 0,-2 1-64 0,-2 0-16 0,1 7 0 16,-2 2 240-16,2 6 0 16,2 6 192-16,-1 1-192 0,1 6 0 0,2 5 0 0,1 5 0 0,0 7 0 0,0 6 0 0,1 2 0 15,0 0 0-15,1-1 0 16,-3-1-176-16,1-4-32 0,-1-1-16 0,-1-3 0 16,-1-3-288-16,-1-9-48 0,1 0-16 0,-4-2 0 0,2-4 176 15,-2-3 16-15,-2-4 16 0,0-6 0 0,1-3 240 0,-2-5 128 16,1-4-160-16,-1-3 160 15,1-2-864-15,1-3-80 0</inkml:trace>
  <inkml:trace contextRef="#ctx0" brushRef="#br0" timeOffset="16">14696 4181 40543 0,'-17'-3'1792'0,"6"0"384"0,2 0-1744 0,6-1-432 0,3 4 0 0,2-2 0 16,3-1 192-16,1 0-64 0,4-3 0 0,6-2 0 15,5-3-128-15,5 0 0 0,5-1 144 0,4-3-144 0,4 1 384 0,5 2 0 16,-1-1 0-16,0 3 0 0,0 1-144 0,-3 0-32 16,-8 3 0-16,3 2 0 0,-1-2-208 0,0 0 0 15,-5 2 128-15,-3-1-128 0,-2 1 0 0,-2 1 0 16,-1-1 0-16,-2 1-160 15,-3 1-416-15,0 1-96 0,0 1-16 0,-1 0 0 0</inkml:trace>
  <inkml:trace contextRef="#ctx0" brushRef="#br0" timeOffset="17">14787 4826 37775 0,'11'-3'1664'0,"-1"-4"368"0,2 1-1632 0,0 1-400 0,-2 2 0 0,0 1 0 0,3-4 192 15,6 0-64-15,15-6 0 0,10-5 0 0,9-4 144 0,2 2 32 16,-6 3 0-16,-4 0 0 15,-4 3-1136-15,-4 2-208 0,-3 4-48 0,0 0-15296 16</inkml:trace>
  <inkml:trace contextRef="#ctx0" brushRef="#br0" timeOffset="18">15840 4722 34095 0,'-12'7'3024'0,"1"-4"-2416"0,3 2-480 0,5-1-128 15,-1-2 1472-15,-1 3 288 16,-6 6 48-16,-8 6 16 0,-5 2-1584 0,-4 6-240 0,2 0-208 0,4-3 32 15,4 0-192-15,3-3-32 0,4 1-16 0,3-4 0 16,4 2-96-16,3 1-32 0,2-1 0 0,4 2 0 0,3-4 400 0,0 3 144 16,4-3 0-16,1-3-144 0,3 2 144 0,0-2-160 15,3-1 160-15,1-5-160 32,1 0-352-32,0-4-64 0,2 2 0 0,3-5-16 0,3-2 80 0,2-4 0 0,1 2 16 0,1-6 0 0,2-2 912 0,1-1 176 15,-1-3 48-15,-1 0 0 0,-2 0 512 0,-1-2 128 16,-1-3 0-16,-2 1 16 0,-3-3-528 0,-2 1-128 0,-2-3 0 15,-3 1-16 1,-4-2-368-16,-5-3-80 0,-4 1-16 0,-6-4 0 0,-4-2-160 16,-6 2 128-16,-2 0-128 0,-4 4 128 0,-2-1-128 0,0 4 0 0,-2 6 0 0,-2 0 0 15,0 3 0-15,-2 4 0 16,3 2 128-16,-2 1-128 0,0 5-288 0,-2-2-96 16,2 6 0-16,2-2-16 15,1 4-1408-15,1-2-288 0,3 4-48 0,1 1-13904 0</inkml:trace>
  <inkml:trace contextRef="#ctx0" brushRef="#br0" timeOffset="19">16681 4625 22111 0,'-1'5'1968'0,"-2"-2"-1584"0,1 4-384 0,1-4 0 0,-1 1 2688 0,1 1 464 0,0-1 96 0,-2 4 16 15,0 8-2288-15,-3 7-448 0,-3 3-80 0,-1 6-32 16,-1 2-416-16,0 0 0 0,0-1 0 0,1 1 0 15,0 0 0-15,2-2 0 0,2-1 0 0,3-1 0 16,0-2 0-16,4 0 0 0,2-5 192 0,0-2-64 16,4-4 352-16,-2 1 64 0,1-7 16 0,0 0 0 15,-1-5 64-15,0 0 16 0,0-4 0 0,0-2 0 16,-2-2-160-16,1-4-32 0,0-3 0 0,-2 0 0 16,0-4-176-16,-1-3-32 0,-1-5-16 0,-1-1 0 15,-3-2-224-15,0 0 144 0,-2-7-144 0,0 1 128 16,-2-3 64-16,1-2 0 0,0-5 0 0,-1-5 0 15,3 0 16-15,3 3 16 0,3 1 0 0,1-1 0 16,3 3-224-16,3 3 0 0,3 1-144 0,0 7 144 0,-1 6-240 0,1 0 48 16,1 5 16-16,3 5 0 0,-1-1 176 0,1 4 0 15,2-3 128-15,0 5-128 0,2 1 128 0,1 0-128 16,-1 2 160-16,1 1-160 0,0 1 0 0,0 1-160 16,-2 2 0-16,2 1 0 15,0 2-784-15,0 5-144 0</inkml:trace>
  <inkml:trace contextRef="#ctx0" brushRef="#br0" timeOffset="20">17179 4615 29487 0,'-3'2'2624'0,"0"0"-2112"0,2 0-512 0,1-2 0 16,0 2 2528-16,0-2 400 15,0 4 80-15,-1 2 0 0,0 2-2224 0,-2 3-448 0,2 3-80 0,0 2-32 16,-2 2-224-16,2 1 144 0,0-1-144 0,-1 4 128 16,4 2-128-16,-2 1 0 0,0 1 0 0,1-3 0 15,1 1 0-15,0 0 0 0,1-1 0 0,1-1 0 0,0-2 0 0,1-2 0 16,1 1 0-16,0-7 128 0,0 2-128 0,3-3 192 15,0-5-192-15,-1-1 192 0,1 0-64 0,1-5-128 0,1 0 192 0,0-5-64 16,3 0 64-16,-1-4 16 16,0 0 0-16,-1-4 0 0,2-2-208 0,-2-1 144 0,0-1-144 0,1-2 128 31,-2 1-128-31,-1-3 0 0,-2 1 0 0,1 4 0 16,0 0 0-16,-1 4 0 0,0 3 0 0,-2 5 0 0,0 2 0 0,0 4-176 0,0 1 48 0,-1 3 0 31,2 0 128-31,-3 4 0 0,4 2 0 0,-1 1 0 0,2 3-192 0,0-3 0 15,1 3 0-15,-1-1 0 0,3 1 192 16,-1 0 0-16,-1-3-144 0,-1-3 144 0,1 0 0 0,0-2 0 0,0 1 0 0,-1-2 0 16,1-1 0-16,-2-3 0 15,1 1 0-15,1-4 0 0,0 0 0 0,1-4 0 16,0 1 0-16,0 0 128 0,0 0-128 0,0 0 0 16,2-4 0-16,-1 4 0 0,1-4 0 0,-1-1 0 15,0 0 0-15,-1 2 0 0,2-2 0 0,-1 1 160 16,-1-3-160-16,2 2 160 0,-1-2 160 0,-1 0 16 15,0-2 16-15,-1-1 0 0,0 1 96 0,-1-2 0 16,-1-1 16-16,0-2 0 0,-2-1-16 0,-1-3-16 16,0-2 0-16,-1 0 0 0,-1-2-272 0,0-2-160 0,-1-3 192 15,-1 2-192 1,2 2-272-16,-2 1-176 0,0 0-16 0,1 3-16 16,-1 6-736-16,0 0-160 0,0 4-32 0,-1 2 0 0</inkml:trace>
  <inkml:trace contextRef="#ctx0" brushRef="#br0" timeOffset="21">18593 4554 24879 0,'-4'0'2208'0,"0"-2"-1760"0,2 2-448 0,-1 0 0 16,2 0 704-16,0 0 48 0,-3 0 16 0,-2-1 0 0,-4-1-448 0,-1 2-96 15,-1-1-16-15,-1 1 0 0,2 0-336 0,0 0-80 16,1 0-16-16,1 0 0 0,0 0-32 0,0 1 0 16,2-1 0-16,-1 2 0 0,1 1 256 0,-1-3 160 15,2 4-32-15,-1-4 0 0,0 2 608 0,1 2 112 16,1-4 32-16,-1 3 0 0,0-2 400 0,0 1 96 16,0 1 16-16,-2 0 0 15,1 1-352-15,-2 0-64 0,0 1-16 0,1-1 0 16,-1-1-464-16,1 2-112 0,-2-1 0 0,1 2-16 0,-1 0-368 0,0 0 0 15,2 4 0-15,0-2 0 0,-1 3-144 0,1 1-48 0,-2 4-16 16,0 0 0-16,1 3 208 0,1 1 0 16,2 2 0-16,-1 0 0 0,5 3 0 0,2-3 240 15,2 1-48-15,5-4-16 0,0-1 0 0,2-2 0 0,3-3 0 0,0 0 0 16,3-3-176-16,0-1 192 0,1 0-192 16,1-3 192-16,3-2-192 0,0-2 0 0,0 0 0 0,-2-1 0 15,2-2 0-15,0-3 0 0,0 0 0 0,-1-2 0 16,0-4 192-16,0 0-64 0,-1-2 0 0,-1 0 0 15,-1-4-128-15,-1-3-144 0,-1 0 144 0,-4 0-208 16,0-4 208-16,-4 1 0 0,-1-3 0 0,-3 1 160 0,0-2 96 16,-2 1 32-16,-2 3 0 0,1 2 0 0,0-1-96 15,-2 5 0-15,1 3-16 0,1 6 0 0,-1 2-176 0,1 4-256 16,0 5 64-16,0 2 16 0,2 2-48 0,-1 6-16 16,2 2 0-16,2 3 0 0,2 3 240 0,2 3 0 15,0-2 0-15,2 2-144 16,1 0 272-16,-1-1 64 0,3-4 16 0,-2 0 0 0,0-3 0 0,0-1 0 15,0-3 0-15,2-2 0 0,-2 0-208 0,1-4 0 16,0-1 0-16,0 1-160 0,-1-5-32 0,1-1-16 16,2 2 0-16,-2-6-12272 15,0 2-2464-15</inkml:trace>
  <inkml:trace contextRef="#ctx0" brushRef="#br0" timeOffset="22">19127 4849 22111 0,'-1'9'1968'0,"1"1"-1584"0,1-1-384 0,0-3 0 0,2 0 1280 0,-1 1 192 0,1 5 16 0,0 8 16 0,2 8-480 0,1 1-112 0,2 1-16 0,-2-7 0 0,0-1-64 0,-1-6-32 31,0-6 0-31,-1-1 0 0,0-6-224 0,-2 0-64 16,1-3 0-16,0-3 0 0,-2 0-48 0,2-2-16 15,-1-5 0-15,0 0 0 0,-1-5 112 0,0-2 16 16,-1 1 0-16,0-5 0 0,0 1-144 0,-2-5-32 16,0-1 0-16,-1-2 0 0,-1-3-48 0,-1-4-16 0,0-1 0 15,1-1 0-15,2 3-80 0,-1-4 0 0,2 5-16 0,1-2 0 16,0 7-112-16,1 0 0 0,2 3-128 0,1 3 192 15,1 1-192-15,1 3 128 0,0 6-128 0,3 0 0 16,-1-1 240-16,2 3-48 0,3 2-16 0,0 0 0 16,1 0-48-16,1 0-128 0,3 2 192 0,1 0-64 15,0 0-320-15,2-1-80 0,4 5-16 0,0 1-12656 16,-4 1-2544-16</inkml:trace>
  <inkml:trace contextRef="#ctx0" brushRef="#br0" timeOffset="23">20319 4611 35935 0,'-7'-2'3200'0,"0"-1"-2560"0,2 2-512 0,2-3-128 0,2 2 1232 0,-1 2 240 0,0-4 32 0,-2 2 16 16,-2-5-2000-16,-5 0-400 0,-3-2-80 0,-6 3 0 0,-1 0 0 0,-2 2 16 16,-2 4 0-16,-1 1 0 0,-2 6 576 0,-2 1 112 0,-1 5 32 0,-1 3 0 15,-1 2 224-15,-2 1 0 0,0 3 192 0,2 0-192 16,1 2 656-16,2 1 32 0,4-3 0 0,4 3 0 0,5-1-16 0,2-4 0 15,2 0 0-15,4 1 0 0,1-3-368 0,1-1-80 16,2-1-16-16,0 0 0 16,2 2-208-16,2-2 0 0,1 0 0 0,1-1 0 0,3 1 0 0,2-3 224 15,2-2-32-15,3 0-16 0,4 0-176 0,-1 0 128 16,3-5-128-16,-1-2 128 0,-3 0-128 0,6-2 0 16,3-2 0-16,3-3 0 0,1-4 0 0,1-1 192 15,0-2-192-15,0-3 192 0,-1 0 80 0,0-2 32 0,1-5 0 16,-2-1 0-16,0-1 192 0,-3-4 32 15,-2 1 16-15,-2-7 0 0,-1-1 64 0,-4-6 16 0,1-3 0 0,-3-5 0 16,-2-3-48-16,-1-5-16 0,-2-4 0 0,1-1 0 16,-2 0-304-1,-2-3-64-15,-2-1-16 0,1 0 0 0,-2 8-176 0,-3-4 0 0,2-3 0 0,-3-1 0 16,2 2 0 0,-2 4 0-16,0 2-176 0,1 8 176 15,-2 5-512-15,1 7 0 0,-1 4-16 0,-1 3 0 16,1 5-304-16,-2 5-64 0,0 3-16 0,1 4-18864 0</inkml:trace>
  <inkml:trace contextRef="#ctx0" brushRef="#br0" timeOffset="24">22290 3894 911 0,'1'-4'0'0,"-1"-2"0"0,0 0 0 0,2 0 0 15,-1-1 9296-15,0 4 1776 0,0-2 368 0,2-3 64 0,0-6-9248 0,0-6-1840 16,-1-3-416-16,0-1 0 0,-2 1 0 0,-4 4 0 16,0-4-192-16,-2 5 192 0,-3 3-224 0,-2 1 48 15,-1 2 16-15,-4 2 0 16,-2 4-208-16,-1 0-32 0,-5 6-16 0,-3 2 0 15,-3 6-448-15,-1 4-96 0,-2 4 0 0,-4 3-16 0,0 5 464 0,0 5 112 16,-3 6 16-16,1 4 0 0,1 4 384 0,4 8 128 16,3 2 0-16,3 4 0 0,3 0 432 0,5 0 80 15,4-5 32-15,4 1 0 0,2-2 176 0,2-4 48 16,5-3 0-16,-1-3 0 0,4 4-368 0,2-5-64 0,3 1-16 16,3-1 0-16,0-6-256 0,2 0-64 0,3-5-128 15,0-1 192-15,2-2-192 0,1-4 128 0,0-1-128 16,0-4 0-16,0-1 0 0,0-1 0 0,3-3 0 0,-2-2 0 15,2-3 0-15,-1-1 0 0,1-4-128 0,-1 2 128 32,0-4-544-32,0-3 0 0,2 2 0 0,0-5 0 15,1 0-1472-15,0 0-288 0</inkml:trace>
  <inkml:trace contextRef="#ctx0" brushRef="#br0" timeOffset="25">22760 3616 35007 0,'0'2'1552'0,"-1"-2"320"0,-1 1-1488 0,1 2-384 0,0-1 0 0,0 2 0 0,0 0 400 0,-1 2 16 16,-3 3 0-16,-1 7 0 15,-1 6-784-15,-2 6-144 0,0 2-48 0,1 3 0 0,0 2 1200 0,0 0 224 0,2 1 48 0,-1 1 16 16,1-2-464-16,0 3-80 0,-1 2-32 0,-1 5 0 15,1-4-352-15,-2 4-160 16,-1 2 16-16,0 3 0 0,0-2-32 0,1-5 0 16,1 2 0-16,-1-4 0 0,2-2 176 0,2-2 0 0,1-6 128 15,2-1-128-15,-1 1 480 0,2-5 32 0,1-1 0 0,0-7 0 16,0-1-208-16,0-5-48 0,1-3 0 0,1-2 0 16,-1-6-64-16,0-1 0 0,2-1-16 0,-1-6 0 15,1-1-176-15,0-2 160 0,3-6-160 0,1-4 160 16,0-5-160-16,2-1-176 0,-3 2 48 0,3-5 0 0,0-5 0 15,3-1 0-15,0-2 0 16,0 5 0-16,-1 7 128 0,1 8 0 0,-1 4 0 0,-3 5-128 0,0 6 128 0,-2 2 0 16,0 4 0-16,0 4 0 0,2 3 256 0,-2 2 16 15,1 2 16-15,1 5 0 0,0-2-80 0,0 5-16 16,0 1 0-16,0 0 0 16,1-2 16-16,-2-1 0 0,0 1 0 0,1-3 0 15,-1 1-208-15,1-5 0 0,-1 1 128 0,-1-4-128 16,0-1-224-16,-2-2-96 0,1 0 0 0,-2-6-16 15,-1 3-896 1,0-4-176-16,0 0-48 0,0-2-15888 0</inkml:trace>
  <inkml:trace contextRef="#ctx0" brushRef="#br0" timeOffset="26">23168 4659 9215 0,'15'-1'400'0,"-5"-1"96"0,1-1-496 0,-2 2 0 0,-2-2 0 0,-2 1 0 16,1 1 1728-16,5-5 256 0,4 1 64 0,9-5 0 16,3-4 80-16,2-2 32 0,-3 1 0 0,-2-1 0 0,-2 0-1296 0,-1-3-256 15,-1 0-48-15,-3-2-16 16,-3 1-224-16,-4-1-64 0,0 1 0 0,-4 2 0 16,-1-1 160-16,-2 2 32 15,-1 2 0-15,-5 1 0 16,0 2-1264-16,-5-1-240 0,-2 7-48 0,-1 0-16 0,-2 4 160 0,-4 2 48 0,1 2 0 0,-2 4 0 0,0 0 496 0,0 4 96 31,1-1 32-31,1 1 0 0,-1 2 1664 0,3 1 336 0,-1 0 64 0,-1 3 16 0,0 0 416 0,1 3 96 16,0 2 0-16,3-1 16 0,0 0-704 0,1 4-144 0,1 5-16 0,1 2-16 31,0 1-816-31,1 0-176 0,4 1-16 0,0-4-16 16,1-3-416-16,2 0 0 0,4-2 0 0,0-1 0 31,3-2-320-31,2-5-160 0,2-3-32 0,1 0 0 15,3-3-960-15,-1-2-192 0</inkml:trace>
  <inkml:trace contextRef="#ctx0" brushRef="#br0" timeOffset="27">24093 4374 34095 0,'-5'3'1504'0,"0"0"320"0,-1-2-1456 0,1 2-368 0,1-2 0 0,1 1 0 0,-4 1 320 0,-1 0 0 0,-7 4 0 16,-6 1 0-1,-6 2-768-15,-7 4-144 0,0-2-48 0,-1 3 0 0,3-4 640 0,5 0 160 16,1 0 16-16,5 1 0 0,3 0 80 0,5-1 32 0,0 1 0 0,5 3 0 16,-1 1 64-16,2 3 16 0,2-1 0 0,-1 5 0 15,1-4-368-15,-2 4 0 0,2-1 0 0,2-1 128 16,-1-1 112-16,2 2 16 0,2-2 16 0,1 1 0 16,2-5-32-16,2 0-16 0,3-1 0 0,1 1 0 15,0-6-224-15,4-2-208 0,-1-1 32 0,2-2 16 16,1 0-1440-16,1-4-272 0,1-2-64 0,0-2-16 15,-1-1-960-15,3-2-192 0,-1-3-32 0,2 0-3920 16,-1-4-784-16</inkml:trace>
  <inkml:trace contextRef="#ctx0" brushRef="#br0" timeOffset="28">24366 3811 4607 0,'5'-28'192'0,"-1"7"64"0,-2 1-256 0,1 5 0 15,-2 8 0-15,-1 4 0 0,0-3 1616 0,0-4 288 16,1-5 48-16,2-5 16 0,-1 1 1280 0,2 0 256 0,0 3 48 0,-1 5 16 16,2 3-608-16,0 2-112 0,3 4-32 0,-2 2 0 15,1 2-1280-15,2 2-256 0,0 5-48 0,-1 3-16 16,1 0-560-16,-3 6-112 0,2 3-32 0,-4 2 0 16,-1 6-256-16,-2 4-64 0,-2 2-16 0,-3 3 0 15,-2 0-176-15,-1 6 160 16,-2 4-160-16,-3 5 160 0,-1 5-160 0,-2 1 0 0,1 4 0 0,-1-3 0 0,2-2 0 15,1-5 0-15,3-5 0 0,2-1 0 0,2-2-208 16,3-4 80-16,0-3 128 0,2-1-208 16,2-5 48-16,-1-3 16 0,1-5 0 0,1-1 0 0,-1-4-64 0,1-2-16 15,-1-3 0-15,1-1 0 16,0-1-96-16,1-2-32 0,-2 0 0 0,5-4 0 31,-2-3-1264-31,1 0-256 0,0-3-48 0,0-2-13328 0</inkml:trace>
  <inkml:trace contextRef="#ctx0" brushRef="#br0" timeOffset="29">24836 4150 39615 0,'-2'2'1760'0,"-1"2"352"0,2-3-1680 0,1 2-432 0,1-1 0 0,0-2 0 31,-1 4-704-31,2-2-208 0,-1 2-48 0,0 2-16 0,-1 2 496 0,-1 0 96 0,0 1 32 0,-4 1 0 0,-1 2 976 16,-2-2 192-16,-3 3 32 0,-1 0 16 0,-4 2-368 16,-3-1-80-16,-1 0-16 0,-1 2 0 0,-1-3-80 0,-2-1 0 15,1 2-16-15,-1-6 0 0,2 2-144 0,1 0-32 16,0-1 0-16,1-2 0 16,1 2-448-16,-1-2-112 0,2 2-16 15,2-3 0 1,0 0-544-16,1 1-112 0,2-4-32 0,-1 6 0 0,1-3 768 0,-1-2 160 0,3 2 16 0,0 0 16 0,3 0 496 0,1-1 80 15,2 0 32-15,3 2 0 16,0-4 368-16,2 1 80 0,2 1 16 0,1-1 0 0,1-1-432 0,1 3-80 16,4-2 0-16,-2 2-16 0,3-1-128 0,0 2-32 15,1 0 0-15,0-1 0 0,1 3 0 0,1 1 0 16,-1 0 0-16,-1 2 0 0,3 0-208 0,-2 4 0 0,1 0 0 31,-2 3 0-31,1 0-144 0,-1 0-128 0,2 0-32 0,-1-1 0 16,2 2-1424-16,-1-1-304 0,1-3-48 0,-1-3-14128 0</inkml:trace>
  <inkml:trace contextRef="#ctx0" brushRef="#br0" timeOffset="30">24912 4440 35007 0,'2'13'3120'0,"-1"-6"-2496"0,2 2-496 0,0-3-128 0,1 0 1856 0,-1-2 336 0,0 2 80 0,2 4 16 16,3 5-2288-16,0 5-448 0,2 2-80 0,0 4-32 16,-2 1-240-16,-5-2-48 0,0-2-16 0,-3 0-16608 0</inkml:trace>
  <inkml:trace contextRef="#ctx0" brushRef="#br0" timeOffset="31">25197 3961 43311 0,'-2'2'1920'0,"-2"-1"384"0,2 2-1840 0,0-1-464 0,1-2 0 0,1 2 0 0,0 0 0 16,0 2 0-16,0 4 0 0,0 0 0 16,-1 3-1968-16,1 3-272 0,1 0-64 0,0 0-16 15,2 1-2176-15,-1-2-432 0,1 2-96 16,-1-2-16-16</inkml:trace>
  <inkml:trace contextRef="#ctx0" brushRef="#br0" timeOffset="32">25302 4621 39615 0,'0'4'3520'0,"2"-2"-2816"16,-1 1-560-16,1-3-144 0,1 0 384 0,-1 0 32 15,2 0 16-15,1 1 0 0,2-1-432 0,1-1 0 16,0-6-224-16,0 1 80 0,-3-6 144 0,1-3 0 0,0-1 0 0,0-4-128 16,-1-2-208-16,1-3-48 15,1-3 0-15,0-4 0 0,-1 1-16 0,0-1-16 0,2-3 0 0,-1 3 0 0,1 3 208 16,-1 7 32-16,-1 7 16 0,0 3 0 0,1 4 160 0,-2 4-192 31,-1 2 192-31,1 0-192 0,2 4 976 0,0 2 192 0,0-2 48 0,3 2 0 0,1 2-704 0,1-2-144 16,-1 5-32-16,1-3 0 0,0 4-144 0,0 0 0 15,1 2 0-15,0 4 0 0,0 0 0 0,-2 5 0 16,2 1 0-16,-2 1 0 0,-1 3 0 0,-2 2 0 0,1 1 0 16,-2-1 0-16,1-3 0 0,-1 0-192 0,-1 0 32 0,2-5 16 46,-1 1-1200-46,2-5-256 0</inkml:trace>
  <inkml:trace contextRef="#ctx0" brushRef="#br0" timeOffset="33">26324 4349 23039 0,'6'-6'2048'0,"0"2"-1648"16,-1 2-400-16,-3-2 0 0,0 1 1664 0,0 1 256 15,4-3 64-15,3-4 0 0,3-6-864 0,-2-1-160 16,0 3-48-16,-5-6 0 0,-2 1-32 0,-5 0-16 16,-1 0 0-16,-5 2 0 0,-2 3-704 0,-2 1-160 15,-3 6 0-15,-2 0 0 0,-2 6-160 0,-2 3-32 16,-2 6 0-16,-2 3 0 0,-1 6 400 0,-4 3 80 16,-1 3 16-16,-1 5 0 0,-2 3 16 0,0 3 16 15,5-3 0-15,-1 2 0 0,5-1 144 0,5 0 32 16,4-1 0-16,5-6 0 0,4-4-144 0,4-1-32 0,5 2 0 0,1-5 0 15,5-4-480-15,2-2-112 0,0-2 0 0,3-1-16 32,2-6-288-32,2 0-48 0,3-3-16 0,2-3 0 15,2 0 64-15,1-3 16 0,0-4 0 0,1-1 0 16,-1-2-176-16,-1 0-48 0,-1-1 0 0,-1-1 0 0,-1-5 1024 0,-1 2 208 0,-1-4 48 0,-1-3 0 16,1-1 656-16,-1-3 144 0,0-2 32 0,-1-1 0 15,-1-2-768-15,-1 2-128 0,0-3-48 0,-3 4 0 16,-1 3-400-16,-2-1 0 0,-2 4 0 0,-3 6 0 0,-1 3 0 0,-3 3 0 15,-3 3-128-15,-1 4 128 0,1 1 0 0,-4 4 0 16,1 2-144-16,-1 2 144 0,-2 0 0 0,1 2 0 16,-1 1 0-16,1-1 0 0,2 2-128 0,1 1 128 15,2 2 0-15,0 5 0 0,1 1-304 0,2 3 48 16,0 3 16-16,2 1 0 0,1 5-112 0,0 0-32 16,1 2 0-16,1 3 0 0,1-1 384 0,0 5 208 15,2 3-16-15,-1 3-16 0,2 4-32 0,0-2 0 16,0-1 0-16,3 3 0 0,-1-2-144 0,0-1 192 15,0-5-192-15,-2-2 192 0,-2-3 32 0,-2 1 16 0,0 0 0 16,-3 3 0-16,0 0 128 0,-2 4 16 0,-2 4 16 0,-3 2 0 16,0-1-208-16,-2-2-64 15,0-4 0-15,-2-3 0 0,-1-2 0 0,-1-3 0 0,-3 2 0 0,-2-1 0 16,-2 2 144-16,-5 5 32 16,-1-4 0-16,-3 1 0 0,-3-3-48 0,-2 0-16 0,-2-6 0 0,-3 0 0 15,0-4-96 1,-6-7-16-16,-4-2 0 0,-6-8 0 15,-5-3-432-15,-7-12-80 0</inkml:trace>
  <inkml:trace contextRef="#ctx0" brushRef="#br0" timeOffset="34">16393 9454 13823 0,'0'-3'1216'0,"-1"3"-960"0,1 0-256 0,-2-2 0 0,1 2 1664 0,1 0 304 0,-1-2 48 0,-1 0 16 16,-1-1 640-16,-1 0 128 0,-1-1 16 0,2-2 16 15,0 0-1968-15,1 2-400 0,1-2-80 0,1-3 0 16,1 2-512-16,0-2-112 0,1 3-16 0,1 0 0 15,1 2 80-15,-2-2 16 0,2 2 0 0,-2 2 0 16,1-1 864-16,-1 2 192 0,1 1 16 0,-2 0 16 16,1 0 480-16,0 1 112 0,0 2 16 0,1-3 0 15,0 2-720-15,1 2-144 0,0-3-32 0,1 2 0 16,1-1-304-16,0 2-64 0,1-4-16 0,2 2 0 0,1-2 0 0,4 0 0 16,3 0 0-16,0 0 0 0,2 0 0 15,-1 0-16-15,2 1 0 0,-1-1 0 0,-2-1-112 0,0 1-128 16,3 0 176-16,0 1-176 0,-2-1 224 0,2-1-64 15,0 1-16-15,1-2 0 0,1-2-16 0,2-1 0 16,-1 4 0-16,2 1 0 0,2-3 32 0,4 2 0 16,1-1 0-16,4 2 0 0,0-3 80 0,0 2 16 15,-2 1 0-15,0 0 0 0,-2 0 16 0,-1 1 16 16,-1-1 0-16,-2-1 0 0,2 1-48 0,3 0-16 0,4-3 0 16,2 3 0-16,-1 0-80 0,4-2-16 0,5 1 0 0,4-2 0 15,-2 1 0-15,1 2-128 16,-5-1 192-16,0-2-64 0,-1-1 96 0,2 2 16 0,0 2 0 0,1 0 0 15,1 2-240-15,-3 0 0 0,-8-2 0 0,1 1 0 16,4 0 144-16,0-1-144 0,0 0 128 16,0 0-128-16,1-1 256 0,3 0-48 0,5-1 0 0,2 2 0 15,0-3-208-15,0 3 144 0,1-3-144 16,-5-1 128-16,-2 2-128 0,0-2 0 0,1 2 0 0,4-2 0 0,6 0 0 16,2-1 128-16,3 4-128 0,-4-1 128 15,-2 2-128-15,-4 0 0 0,-2 2 0 0,2-2 0 16,4 0 128-16,3 0-128 0,0 1 192 0,0 4-64 0,0-5 64 0,-6 2 0 15,-4 0 0-15,-5-2 0 0,-1-2 176 0,4 2 32 16,8-2 16-16,-3 2 0 0,-6 0-160 0,3 0-48 16,5-2 0-16,-1-1 0 0,-3 2-64 0,0-1-16 15,3-4 0-15,3 2 0 16,3-1-128-16,4 1 0 0,-4 0 144 0,-3 2-144 0,-6 1 0 0,-3-2 0 16,-2 3 0-16,-1 0 0 0,4 0 0 0,1 0 0 0,2 0 0 15,0 3 0-15,-2-3 0 0,-6 0 0 0,-3 0 0 0,-3 0 0 16,-3 0 0-16,-3-3 0 0,-1 3 0 0,0-2 128 15,2 1 320-15,3-2 80 0,0-1 16 0,1 2 0 16,0-2-416-16,-1 2-128 16,-3-2 0-16,-2 2 80 0,-2 0-80 0,-3 0 0 15,-1-1 0-15,-3 2 0 0,-2 1 0 0,-3-2 0 0,0 4 0 0,-2-2 0 16,-1 4 0-16,-1-2 0 0,1 2 0 0,-2-1 0 16,1 0 0-16,-2 1 0 15,0-2 0-15,-1 2 0 0,0 0 0 0,-2-2 0 0,1 2 0 0,0-2 0 16,-2 2 0-16,-1-1 0 0,0 0 0 0,1 0 0 15,-2-2-432-15,-1 2-80 0,3-3 0 0,-4 2-16 16,0-2-512-16,1 0-112 0,-2-2 0 0,-1-5-23056 16</inkml:trace>
  <inkml:trace contextRef="#ctx0" brushRef="#br0" timeOffset="35">16983 6299 13823 0,'1'0'1216'0,"0"-2"-960"0,1 2-256 0,-2-3 0 0,1 3 1408 0,0 0 256 16,0 0 32-16,2-1 16 0,2 1 208 0,0 0 64 16,2-3 0-16,0 3 0 0,2 3-1312 0,0-3-256 15,-2 0-48-15,-1 1-16 0,1 2-160 0,-3-3-16 16,0 2-16-16,0 2 0 0,-2-2 208 0,0 4 32 16,-2-2 16-16,0 2 0 0,-2-2 256 0,0 2 48 0,1 3 16 15,-2 1 0-15,1 0-32 0,0 0 0 0,1 2 0 0,0 3 0 16,2-2 0-16,-1 6 0 0,3-1 0 15,0 2 0-15,2 2-128 0,2 3-16 0,-1-1-16 0,0 3 0 16,1 1-192-16,1 3-32 0,-1 3-16 0,1 3 0 16,-2 1-176-16,-1 0-128 0,1 0 144 0,-2-4-144 15,1-2 128-15,-1 0-128 0,0-1 0 0,-1-2 0 16,0-1 128-16,0-3-128 0,1 1 0 0,-2 0 144 16,1-1-144-16,-1 2 128 0,2-4-128 0,-3 5 128 15,1 0-128-15,0 0 0 0,0 5 0 0,-1-1 0 0,1 2 0 0,-2 1 0 16,1-4 128-16,0-3-128 0,3 1 0 0,-2-3 0 15,2-2 0-15,-2-1 0 0,2-5 224 0,-1 2-32 16,0-4-16-16,0 0 0 0,-2-1-48 0,0-5 0 16,-1-4 0-16,0 2 0 0,0-2 96 0,-2-1 16 15,1-2 0-15,-3 0 0 0,1 1 0 0,-2-2 0 16,3-1 0-16,-2 2 0 0,-1-6-240 0,-1 2 0 16,1 1 128-16,-2-2-128 0,-1-2 0 0,1 1 0 15,1 3 0-15,-2-3 0 0,2 0 0 0,0 0 0 16,0-4 0-16,0 1 0 0,-2-2 0 0,2 0 0 0,0-1 0 15,0 0 0-15,-1-1 0 0,0 0 0 0,0-5 0 0,-2 1 0 16,0-3 224-16,-1 0 0 0,0-2 0 0,2-2 0 16,-1 1 32-16,1 1 16 0,-1-4 0 0,1 2 0 15,1 1-272-15,0 2 0 0,-1-1 0 0,2 3 0 16,0 0 0-16,-2 1 0 0,2 3 0 0,1 1 0 16,-2 0 0-16,1 1 0 0,-1 2 0 0,0 0 0 15,2-1 0-15,1 4 0 0,1-1 0 0,0 4 0 16,1-2 0-16,1 1 0 0,1 3 0 0,0 0 0 0,0 0 0 15,0 3 0-15,1 1 0 0,1-1 0 16,2 3-256-16,0 3 0 0,3 1 0 0,0 0 0 0,3 2 128 0,3 3 128 16,-1-1-208-16,2-2 80 0,1 4 128 0,-1 0 0 15,1-1 0-15,-2 1 0 0,-1-2 0 0,-1 4 0 16,-1-3 0-16,-1 5-128 0,-2-2 128 0,-1-1 0 16,-2 1 0-16,0 1 0 0,-1 3 0 0,-1-5 0 15,0 2 0-15,-1-4 0 0,1 1-128 16,0-3 128-16,1 0-128 0,-1-3 128 0,0-2 0 0,2 0 0 15,0-3 0-15,1-2-128 0,0 0 128 0,0-3 144 16,1 0-16-16,-1-3-128 0,1 0 192 0,-1 0-64 0,1 3 0 16,0-4-128-16,1-2 256 0,-1 0-64 0,0 0-16 0,0-3 0 15,0 2-16-15,0-6 0 0,2 1 0 0,1-2 0 16,-2-2 16-16,2-2 0 0,-1-1 0 0,2-1 0 16,0-3-32-16,0-1 0 15,0 2 0-15,0-3 0 0,1-3-144 0,0 2 160 0,0-2-160 0,0-3 160 16,-1 5-160-16,-1-3 0 0,2 1 0 0,-2 3 0 15,-1 7-128-15,0 1-64 0,2-2-16 0,3 0 0 32,3-3-624-32,4 1-128 0,3 1-32 0,2 2-12560 0,1 1-2512 0</inkml:trace>
  <inkml:trace contextRef="#ctx0" brushRef="#br0" timeOffset="36">17578 8019 13823 0,'1'-2'1216'0,"0"0"-960"0,0 0-256 0,-1 2 0 0,2 0 608 0,-2-2 80 16,1 0 16-16,0-4 0 0,1 1 0 0,0-2 16 0,-2 1 0 0,0-3 0 0,-2 3-240 0,0-2-48 15,-3 2-16-15,0 0 0 0,0 0 0 0,-2 0 0 16,-2 2 0-16,-1-2 0 15,0 2 304-15,-2 1 64 0,0 0 16 0,-2 3 0 16,-1-3-336-16,0 3-64 0,-1 3-16 0,0-3 0 0,0 0-384 0,1 1 0 16,-1 1 0-16,1-2 0 15,0 0 848-15,1 3 240 0,0-3 64 0,-1 0 0 0,-2 4-128 16,-2-4 0-16,0 2-16 0,-1-2 0 0,-1 0-208 0,0 0-32 0,0-2-16 16,-2 2 0-1,-1-4-272-15,-5 4-48 0,1-3-16 0,-2 1 0 0,3 1-272 0,-1 1-144 16,-2 0 160-16,0-3-160 0,2 1 0 0,1 2 0 0,2-1 0 0,0 2 0 31,3 1 208-31,2 1-48 0,0-2-16 0,3 1 0 16,1 1-144-16,0 1 0 0,1-2 144 0,-1 2-144 15,1-2 0-15,1 2 0 0,1 0 0 0,0-2 0 16,1 2 0-16,0-2 0 0,-2 2 0 0,2 0 128 16,-2-2 64-16,1 2 32 0,1-2 0 0,-1 2 0 0,-1-1-16 15,-1 0 0-15,1 1 0 0,-3 1 0 0,1-1-208 0,0-2 0 16,1 2 0-16,-1 0 0 0,2-1 0 0,0 2 0 15,2-3 0-15,0 0 0 0,3 0 0 0,-1 2 0 16,-1-1 0-16,1 0 0 0,0 1 128 0,-1 0-128 16,-1 1 0-16,1 1 144 0,1 0-144 0,-1-1 0 15,1 1 0-15,1 3 0 0,-1-3 0 0,0 1 0 16,0 2 0-16,-1 0 0 0,1 1 0 0,1-3 0 16,-1 2 176-16,2 1-176 0,-1 0 0 0,0-2 128 0,1 1-128 15,0 1 0-15,1-3 0 0,-1 2 0 0,1-3 0 16,1 0 0-16,1-2 0 0,0 2 0 0,-1-2 0 0,0 1 0 15,-1 2 0-15,1-1 0 0,0-2 128 0,0 2-128 16,0 0 0-16,-2 1 0 16,1 1 0-16,-1-2 0 0,1 4 0 0,1-2 0 0,-2 3 0 0,1-1 0 15,1-3 0-15,1 2 128 0,0 1-128 0,0-2 0 16,1 5 160-16,1-3-16 0,0 0 0 0,1 2 0 16,2-2-16-16,0-2 0 0,1 2 0 0,0 0 0 15,2 3 0-15,0-4 0 0,2 1 0 0,-1 2 0 16,0-5-128-16,-1 3 0 0,3 1 0 0,-1-1 0 0,0-3 0 15,0 2 128-15,0 3-128 0,1-2 128 0,-1 0-128 0,0 2 128 16,-1 1-128-16,0 0 128 0,-2 2-128 0,-1-2 0 16,1 4 0-16,-1 0 0 0,-1 1 0 0,1-1 0 15,2-4 0-15,-1 0 0 0,2 0 0 0,2 0 0 16,0-1 0-16,3-3 0 0,0 1 256 0,0 0 32 16,3-2 0-16,1-2 0 0,1 1 0 0,-1 0 0 15,1-1 0-15,0 0 0 0,-1 3-160 0,1-2-128 16,-3 2 192-16,0-3-192 0,0 4 0 0,-2-2 0 0,1 3 0 15,-2-1 0-15,1 0 0 0,0-1 0 0,-1 4 0 0,1-1 0 16,0 1 0-16,1-1 0 0,1-1 0 0,1 0 0 16,3 3 0-16,2-2 0 0,2-2 0 0,-3-1 0 15,1-2 256-15,2-2-48 0,2 1-16 0,0-2 0 16,0 0-32-16,1-1-16 16,4 2 0-16,0-1 0 0,-1 2-16 0,-2 3 0 15,-1-4 0-15,1 3 0 0,-4 2-128 0,0 0 0 0,0-1 0 16,-2 0 128-16,0 0-128 0,0-1 0 0,0 1 0 0,0-1 0 15,3 0 128-15,1 0-128 0,1-2 128 0,1-2-128 16,5 0 208-16,0-2-32 0,-2-2-16 0,2 2 0 0,1 0-160 16,-1-2 160-16,1 0-160 0,-2-2 160 15,-1 0-160-15,-1 2 0 0,-2 4 0 0,-1-1 128 0,1-2-128 16,0 4 0-16,1-5 0 0,0 3 128 0,1-3-128 0,-1 3 0 16,2 1 144-16,-3-2-144 0,2 2 224 0,-2-4-32 15,3 3 0-15,1-3 0 0,-1 3-192 0,2-2 0 16,-1 2 128-16,0-3-128 0,-1-4 0 0,1 4 128 15,0 0-128-15,1 0 0 16,0 0 128-16,-1-3-128 0,2 3 0 0,-1-2 0 16,1 2 192-16,0 0-64 0,0 0-128 0,-2 0 192 15,3-1-192-15,-2 1 0 0,0-3 128 0,0 2-128 16,0-1 0-16,-2-5 0 0,0 4 0 0,-1-3 0 0,-2-3 0 0,0 3 0 0,-1 2 0 0,-2 0 0 16,1-2 0-16,1 0 0 15,3-3 144-15,2 2-144 0,2-4 144 0,2 1-144 16,-1 0 160-16,3 0-160 0,6 0 0 15,-2-2 0-15,-4-1 0 0,-7 4 0 0,-2-3 0 0,-2 1 0 16,5-1 0-16,0-3 0 0,1 1 0 0,-2-2 0 16,-4-2 0-16,-2 2 0 0,-2 1 0 0,-2-1 0 0,-1 0 0 15,-1 0 0-15,-2 0 0 0,-1-3 224 0,-1 0-32 0,-1-3-16 0,-1 2 112 16,0-2 32-16,-1-1 0 0,1-1 0 0,-1-1-320 0,0-7 0 16,2-1 0-16,-1 0 0 15,-2 2 0-15,-1-2 128 0,1 0-128 0,-1 1 160 0,-1 0-160 0,0 0 0 16,-1 1 0-16,-3 5 0 0,0 1 0 0,-3 4-192 31,1 1 64-31,-4 4 128 0,-2-2-128 0,-1 4 128 0,0-1 0 0,-4 2 0 0,-3-2 0 0,-2-4 0 31,-2 3 0-31,-1 0 0 0,0 0-192 0,-4 0 48 16,1 0 0-16,0 1 0 0,6 5-48 0,-5-2-16 16,-5-4 0-16,-4 0 0 0,-3-3 32 0,0-1 16 0,0 5 0 15,-1-1 0-15,1 4 160 0,-1 0 0 0,0 2 0 0,-2 3 0 16,0 1 0-16,-1-1 0 0,1 4 0 0,0 0-128 15,1 0 128-15,1 1 0 0,2 0 0 0,0-2 0 16,0 0 0-16,1 0 0 0,2 0 0 0,0 2 128 16,-1-2-128-16,0 2 0 0,-2-2 0 0,2 2 0 15,0 2 0-15,0 0 0 0,0 0-128 0,0 0 128 16,2 0 0-16,0 0 0 0,2 0 0 0,-1 0 0 16,1-3-128-16,2 2 128 0,0-2-128 0,1 0 128 15,3 0-480-15,-1 2-16 0,0-4 0 16,1 1 0-16,1 2-288 0,0-2-64 0,-1 0-16 15,1-1 0-15,1 1-336 0,-1-3-64 0,4 1-16 16,-2-4-17552-16</inkml:trace>
  <inkml:trace contextRef="#ctx0" brushRef="#br0" timeOffset="37">16382 6005 11055 0,'-1'3'976'0,"-1"-3"-784"0,2 2-192 0,2 0 0 0,-1-2 0 15,-1 0-288-15,1 0 64 0,0 3 16 0,2 0 656 0,0 1 144 0,1 1 32 0,0-1 0 16,1-1 928-16,-1 0 192 0,1 1 48 0,-1-2 0 16,0-1 288-16,1 2 64 0,1-1 16 0,-1 2 0 15,0-4-320-15,-1 2-64 0,2 0-16 0,0 0 0 16,0 2-880-16,1-2-176 0,-1 2-48 0,0-4 0 16,-1 3-128-16,0 0-16 0,-3-3-16 0,2 3 0 15,-1 0 32-15,0 0 16 0,1 1 0 0,1-2 0 16,-1 2-96-16,-2-1-32 0,1 0 0 0,-1 1 0 15,1-2-208-15,-1 2-32 0,-1-2-16 0,2 2 0 16,-2-3-160-16,0 2 192 0,0 0-192 0,2 0 192 0,-2 1-192 0,0-2 160 16,2 2-160-16,-2 1 160 0,2 0-160 0,-1 1 128 31,2 0-128-31,-2 0 128 0,1 3 0 0,0 3-128 16,0-4 192-16,1 2-64 0,0 2-128 0,1 3 128 0,0 3-128 0,2 2 128 15,-1-1-128-15,0-1 0 0,0 2 0 0,0-5 0 0,-1-2 128 0,0-3-128 16,-1 0 0-16,1-1 128 0,-1 0 80 0,-2-2 16 15,2-1 0-15,-2-3 0 16,-1 0 0-16,1 0 0 0,-1-3 0 0,-1-3 0 0,1 1 16 0,0-2 0 16,2-3 0-16,-1-2 0 0,1-1 0 0,1-2 0 15,0-3 0-15,3-2 0 0,0-2-112 0,2-3-128 16,-1 0 176-16,2-3-176 0,1-4 128 0,2 1-128 0,-1 2 0 0,2-5 0 16,3-4 0-16,3 0 0 0,0 0 0 0,3-2 0 15,2-1 128-15,2 0-128 0,3 3 0 0,1 0 0 16,3 0 0-16,1 3 0 0,2-2-192 0,0 3 48 15,0 2-160-15,2-2-16 0,0 3-16 0,-1 2 0 32,1 4-304-32,0-4-48 15,3 1-16-15,2-1-18704 0</inkml:trace>
  <inkml:trace contextRef="#ctx0" brushRef="#br0" timeOffset="38">19491 9021 27647 0,'1'0'2448'0,"0"1"-1952"0,-1 2-496 0,0-1 0 0,0 2 0 0,-1-3 0 15,0 4 0-15,-2 2 0 16,1 4-768-16,-3 3-160 0,0 1-32 0,0 1 0 31,-1-4 400-31,1 2 80 0,2 1 16 0,1-4 0 0,0 0 848 0,2 0 160 0,3 2 32 0,-1-2 16 0,2 0 640 0,0 0 128 0,2-1 32 0,-2 0 0 32,1 2-304-32,0-2-64 0,0 2-16 0,-3-3 0 15,-1 1-624-15,0 0-128 0,-2 2-32 0,-2 0 0 16,-2 1-544-16,-4 0-128 0,-1 2 0 0,-2 1-16 31,-3 0-1248-31,-2 1-240 0,-5 1-48 0,1 2-6368 0,-2-2-1264 0</inkml:trace>
  <inkml:trace contextRef="#ctx0" brushRef="#br0" timeOffset="39">21072 7938 19343 0,'1'-4'1728'0,"2"0"-1392"16,-2 2-336-16,-1 2 0 0,0 0 1152 0,-1 0 144 15,0-3 48-15,-1 2 0 0,1-4-64 0,-4 1 0 16,-1 1 0-16,-3-1 0 0,-1 4-912 0,-2-3-192 15,0 3-48-15,-3 0 0 0,0 0 272 0,-1 0 48 16,-3 0 16-16,1 0 0 0,-2 3 240 0,-1-3 32 0,0 0 16 0,-1-3 0 0,1 3 256 16,1 0 48-16,0 0 16 0,2 0 0 0,0 0-320 0,-2 0-64 31,2 0-16-31,-2 3 0 0,-1 1-320 0,0-1-64 16,-1 1-16-16,-2 1 0 0,1 2-272 0,-3 2 128 0,-3 1-128 0,0 2 0 0,-3 2 144 0,-1 3-144 15,3-1 0 1,0-2 144-16,6 1-144 0,2-3 160 15,0 4-160-15,1-2 160 0,1 1 0 0,2-2 0 0,1 2 0 0,4-3 0 16,0 0-32-16,2 0 0 0,3 0 0 0,-2 1 0 16,2 0-128-16,0 0 0 0,0 1 144 15,1-1-144-15,1 0 0 0,0 2 0 0,1 1 0 16,0-3 0-16,1 3 0 0,0-4 128 0,2 2-128 16,1 2 0-16,-1 2 208 0,1 1-16 0,1-1-16 0,-1 2 0 15,2 2-176-15,-1 0 192 0,0 0-192 0,0 1 192 16,0 0-192-16,-1 1 128 0,2-3-128 0,-1 2 128 15,1-4-128-15,1-3 0 0,1 0 0 0,0 1 0 16,2-3 160-16,-2 2-160 0,4 1 192 0,0-3-192 16,0 0 240-16,2 1-64 0,0-3-16 0,1 2 0 15,-1 1-32-15,1 1 0 0,0 0 0 0,0 0 0 16,1 0-128-16,-1-1 0 0,0-2 144 0,0 2-144 16,-1-1 144-16,0 1-144 0,1-4 192 0,0 0-192 15,1 0 256-15,1 0-64 0,-1-1-16 0,0-3 0 0,2 2 0 16,0-3 0-16,-2 1 0 0,0-4 0 0,0 1-176 0,0-2 0 15,3 2 0-15,1-1 0 0,-2-1 128 0,2 2-128 16,5-2 192-16,2 2-64 0,-1 2 64 0,1-2 16 16,1 2 0-16,3 0 0 0,-3 3-80 0,1 1 0 15,-2-3-128-15,0 2 192 0,-2 3-192 0,0-4 176 16,-2 3-176-16,2-1 160 0,-1-3-160 0,3 2 0 16,3 1 0-16,1-2 128 0,0-2 0 0,1 1 0 0,1 0 0 15,2-3 0-15,0 1-128 0,-1-2 0 16,2-3 0-16,-1 0 0 0,-3 0 0 0,0-3 160 0,0 0-32 0,-2 0-128 15,-1 0 176-15,-2-1-176 16,0-2 160-16,0 0-160 0,2 0 128 0,1 0-128 0,2-1 0 0,3 1 144 16,0 3-144-16,1-1 0 0,-2-1 0 0,-1 1 128 15,2 2-128-15,0 0 0 0,-2-1 0 0,-2 0 0 16,-2 3 0-16,-2 0 0 0,-1 0 0 0,-1-2 0 16,1 1 0-16,-3 1 0 0,-1-3 0 0,-2-1 0 15,1 2 0-15,0-4 0 0,1 2 0 0,-3-2 0 16,2 0 0-16,1-1 0 0,1-1 0 0,-1 0 0 15,2 0 0-15,-1-2 0 0,1 0 0 0,1 0 0 0,-2-1 0 16,1 1 0-16,-1 0 0 0,1 0 0 0,-3 0 0 0,0 2 0 16,-1-2 0-16,-1 1 0 0,-1 2 0 0,-2-4 128 15,2 3-128-15,-3-2 0 0,-1 0 0 0,0-1 0 16,0 1 0-16,-2-3 0 0,-1 0 0 0,1 1 0 16,-1 0 0-16,-1-1 0 0,0 0 0 0,-2-2 0 15,1 1 0-15,0-2 0 0,-2-1 0 0,1 0 0 16,-1-2 0-16,-1-2 0 0,1 1 0 0,-2-2 0 15,0 0 0-15,0-3 0 0,-2 3 0 0,0-1 0 16,0-1 0-16,-2 1 0 0,0 1 0 0,-1 2 0 16,-1 2 0-16,0-2 0 0,-3 2 0 0,0-1 0 15,-2-1 0-15,-2 3 0 0,0 1 0 0,-1 0 0 16,-1 2 0-16,-3-3 0 0,2 3 0 0,-2-4 0 16,-1 2 0-16,1 0 0 0,2-1-128 0,-2-1 128 15,1-1 0-15,-3 0 0 0,2-4 0 0,2 5 0 16,4 5 0-16,-1 0 0 0,-4-5 0 0,-5-1 0 0,0 0 0 0,-1-1 0 15,0 4 0-15,0 0 0 0,1 1 0 0,-1-1 0 16,1 4 0-16,-1-2 0 0,0 3-160 0,1 1 160 16,-3 0 0-16,1 0 0 0,-3 2-128 0,1 2 128 15,0-1 0-15,-2 1 0 0,0 3-160 0,0-4 160 16,0 1 0-16,1 3 0 0,0-1 0 0,1-1 0 0,1 1-272 16,-1 0 64-16,1-1 16 0,1 1 0 0,-1 1-128 0,-1-3-32 15,-2 2 0-15,0-1 0 16,-1 0-48-16,-2 0-16 0,1 2 0 0,-1-1 0 31,0 1-64-31,0 0-16 0,1-2 0 0,-1 1 0 16,0 0-208-16,1 1-32 0,2-2-16 0,0 1-18416 0</inkml:trace>
  <inkml:trace contextRef="#ctx0" brushRef="#br0" timeOffset="40">20846 6609 21183 0,'-1'-3'1888'0,"1"0"-1504"0,2 3-384 0,0-2 0 16,1 2 1648-16,-1-1 256 0,2 1 48 0,1-5 16 16,3 0 272-16,1 0 48 0,1 1 16 0,-1 0 0 0,-2 2-1216 0,0 2-256 15,-2 2-32-15,-3 4-16 16,-2-2-592-16,-1 6-192 0,-2 2 128 0,-2 7-128 0,-1 3 0 0,-1 4 0 15,-2 5 0-15,2-2-144 16,0-1 144-16,1 0 0 0,3-2 160 0,0 2-160 0,2-2 384 0,2 2 0 16,2 0-16-16,-1 1 0 0,2-4-192 0,-1 1-48 15,4 2 0-15,-2 3 0 16,2 1 48-16,-2-2 0 0,1 1 0 0,-1 0 0 0,-1-3 16 0,0-2 16 0,-2 0 0 0,-1 1 0 16,0 2-208-16,-1-5 0 0,-1-1 0 0,0-1-160 15,0 0 160-15,0 2 0 0,-2-1 0 0,1 1 0 16,0 0 0-16,1-5 0 0,0 1 0 0,1-5 0 31,1 1 0-31,-1-4 0 0,1-2 0 0,1 0 0 16,-1-4 128-16,0 0-128 0,0 0 128 0,-1-2-128 0,0 0 144 15,-1-2-144-15,0 1 192 0,-2-3-192 0,1 0 160 0,-2 0-160 16,-1 1 128-16,-1-1-128 0,0-1 0 0,-2 1 0 16,-1 0 0-16,0-3 0 0,-1 3 0 0,1-3 0 15,1 0 0-15,-1-1 0 0,2 1 0 0,-1-4 0 16,1 1 128-16,-1-2-128 0,2 0 160 0,-1-3 0 15,1 1 0-15,-2-2 0 0,1 2 0 0,-2-4 0 16,0-3 0-16,1 1 0 0,-2 0-32 0,-1 0-128 16,1-4 192-16,0 3-64 0,-1 1-128 0,0 0 0 0,-2-1 0 15,1-1 0-15,0 2 0 0,0 0 0 0,1 0 0 0,1 3 0 16,2 3 0-16,0 1 0 0,2 0 0 0,0 5 0 16,1-2 0-16,1 3 0 0,1 1 0 15,0 1 0-15,2 1-160 0,0-3 160 0,1 3 0 0,0 0-144 16,2-1 144-16,-1 1 0 0,3 0 0 0,0 0 0 15,-4 0 0-15,0 0 0 0,0 0 0 0,21 7 0 16,-15-3 0-16,1 2 0 0,2 3 0 0,0-2 0 16,-1 6 0-16,4 2 0 0,-1 1 0 0,0 2-128 0,1 5 128 15,1-1 0-15,0-2 0 0,-1 2 0 16,1-1 0-16,0 1 0 0,0-2 0 0,0 1 0 16,0-1 0-16,-1-2 0 0,2-2 0 0,-2 0 0 15,3-1 0-15,-1-2 0 0,-1-2 0 0,0 0 0 0,-1-5 0 0,-2-1 0 16,0 0 0-16,-2-4 128 0,2 2-128 0,-2-3 176 15,-2-3-176-15,0-1 192 0,1 1 16 0,0-3 16 16,0-4 0-16,0 1 0 0,0-1-64 0,-1-2-16 16,1-4 0-16,1-3 0 0,-1-3-144 0,0-3 0 15,1-1 0-15,-2-2 0 0,0-1 0 0,-1 3 0 0,-1 4 0 16,0-1 0 0,-3 3-352-16,0 0-48 0,-2 3-16 0,-2-1 0 15,1 4-608-15,-2 0-112 0</inkml:trace>
  <inkml:trace contextRef="#ctx0" brushRef="#br0" timeOffset="41">21192 6005 20271 0,'-1'-3'1792'0,"1"1"-1424"0,1 1-368 0,-1 1 0 0,1 0 1104 0,0-3 160 15,-1 3 16-15,2-4 16 0,0-1 48 0,2 2 16 16,0-3 0-16,-1 2 0 0,0 0-816 0,1 2-160 15,-2-1-48-15,0 2 0 16,1 1-48-16,-2 0-16 0,0 0 0 0,2 0 0 16,-3 4 288-16,1-2 48 0,-1 4 16 0,0-1 0 0,-1 4 112 0,0 0 32 15,-1 0 0-15,1 1 0 0,-1 3-96 0,0-1-16 0,1 0 0 16,0 2 0 0,0-2-240-16,1 2-48 0,0 1-16 0,0 1 0 0,1-1-112 0,0-2-32 0,0 2 0 0,2-4 0 15,-1 2-32-15,1-3-16 0,1-2 0 0,-2 1 0 16,2 1-32-16,-2-4-128 15,2 1 192-15,-2 0-64 0,0-1-128 0,0 0 0 0,-1 0 0 0,-1-3 128 16,2 0-128-16,-2 1 0 16,0-1 0-16,0-1 0 0,1-2 128 0,-1 1-128 15,0 2 128-15,-1-3-128 0,1 1 176 0,0-2-48 0,0 1-128 0,0 0 192 16,0 0 48-16,0 0 0 0,0 0 0 0,0 0 0 0,0 0-32 0,0 0 0 31,0-25 0-31,1 19 0 0,0-2-32 0,2 0-16 0,0-1 0 0,1-1 0 0,1 0-32 0,0-2-128 31,2 0 192-31,2-2-64 0,1-1-128 0,1-2 128 16,4-1-128-16,1-1 128 0,2-1 0 0,3-2 0 16,4-3 0-16,5-2 0 0,2 1-128 0,4-3 0 15,2 1 0-15,3-1 0 0,5-3 0 0,2-5 0 16,1 1-144-16,3-1 144 16,3 5-400-16,8-6-32 0,11-6 0 0,5-3 0 15,5-1-528-15,3-2-128 0,-3 3 0 0,7 4-11504 0,10 3-2288 16</inkml:trace>
  <inkml:trace contextRef="#ctx0" brushRef="#br0" timeOffset="42">17193 8513 8287 0,'1'0'736'0,"2"-3"-592"16,-1 3-144-16,1-1 0 0,-1 1 384 0,1 0 32 0,2-3 16 15,3 1 0-15,3 1 352 0,3-6 80 0,2 4 16 0,-1 0 0 16,1-3 448-16,-1 2 80 0,2-1 32 0,-1 2 0 16,0-1-224-16,0 0-64 15,2-2 0-15,-2 4 0 0,0-2-160 0,1-1-32 16,0 4-16-16,1-3 0 0,-2-1-240 0,1 4-64 16,3-4 0-16,0 4 0 0,-1-4 96 0,0 4 16 15,-2-4 0-15,1 3 0 0,-1 0-192 0,-1 1-48 0,-1-2 0 0,-2 1 0 0,-1 0-512 0,0 2 0 16,-1-2-192-16,0 2 48 31,-1-2-688-31,-1 0-128 0,-2 2-16 0,-1 0-16 0,-1 0-576 0,-1 0-112 16,0 0-32-16,-2 2 0 0,1 0-688 0,-2-2-144 0</inkml:trace>
  <inkml:trace contextRef="#ctx0" brushRef="#br0" timeOffset="43">17212 8724 11055 0,'-2'0'976'0,"2"0"-784"0,0 1-192 0,0-1 0 16,0 0 1376-16,0 0 224 0,0 3 64 0,0-3 0 15,2 0-640-15,-1 0-112 0,3-3-16 0,-4 3-16 16,0 0-160-16,0 0-16 0,0 0-16 0,25-5 0 15,-17 5 16-15,1-2 0 0,-1 2 0 0,2 0 0 16,1-3-128-16,-1 3-32 0,2 0 0 0,0 3 0 16,1-3-48-16,0 0-16 0,-1 2 0 0,2-2 0 15,-1 0 112-15,3 0 32 0,0 0 0 0,2-2 0 16,-1 2 96-16,4-4 32 0,2-1 0 0,3 1 0 16,2-3-176-16,0 1-16 0,2-3-16 0,-3 3 0 0,-1-1-112 0,-1 0-32 15,-1 1 0-15,-1 0 0 0,-4 0-400 16,-1 1-144-16,-1 1 0 0,-1 1 0 15,-2-1-592-15,-2 1-112 0,-1 3-32 0,-2-2 0 16,-4 4-1232-16,-1-2-256 0</inkml:trace>
  <inkml:trace contextRef="#ctx0" brushRef="#br0" timeOffset="44">17999 8232 5519 0,'0'0'496'0,"0"-1"-496"0,0 1 0 0,1-3 0 16,1 3 288-16,-2-2-32 0,1 0-16 0,0-1 0 0,0 0-240 0,2-3-208 15,-1 0 32-15,-2 0 16 0,2 2 944 0,-2 0 192 16,0 2 48-16,0-1 0 0,-2 2 688 0,1 1 144 0,1 0 16 0,-1 0 16 16,0 0-272-16,-1 0-48 0,2 0-16 0,0 0 0 31,0 0-800-31,2 1-176 0,-2-1-16 0,0 0-16 16,0 0 320-16,0 0 64 0,0 0 16 0,0 0 0 15,0 0 240-15,22-1 48 0,-18-1 16 0,-1 2 0 0,1 0-640 0,-1 0-128 16,-1 0-32-16,-1 0 0 0,2 0-448 0,-2 0 0 15,0 2 0-15,0-2 0 0,-1 4 128 0,0-3-128 16,0 2 0-16,0-1 144 0,0 2 112 0,0-2 0 16,2 2 16-16,-2-2 0 0,1 0-80 0,1 0-32 15,1 1 0-15,1 0 0 0,-1-2 96 0,1 2 32 16,1-1 0-16,0 2 0 0,1 0 64 0,0 1 16 16,0 1 0-16,-1 0 0 0,2 2-192 0,-3 0-48 15,0 0 0-15,1 2 0 0,0 1-128 0,-1 0 160 16,-2 0-160-16,1 1 160 0,-1 2-160 0,-1-2 0 15,1 4 0-15,-1-3 0 0,0 0 128 0,0 2-128 0,1-2 128 0,-1 0-128 16,1-1 256-16,2-2-48 0,-1-1 0 0,-1-2 0 16,2 0 32-16,-1-1 0 0,1-1 0 0,1-2 0 15,-1 0-32-15,1-3 0 0,-2 0 0 0,2 0 0 16,0-3-208-16,-1 3 176 0,0-2-176 0,-1 1 160 16,0 1-160-16,-2-3 0 0,2 3 0 0,-1-2 0 15,2 1 0-15,-2-2 0 0,0 3 0 0,0-4 0 16,0 2 0-16,1-1 128 0,-1 2-128 0,1-2 0 0,1 0 160 15,-2-1-160-15,3-2 192 0,-1 1-192 0,1-1 176 0,0 1-176 16,1-4 160-16,-1 3-160 0,0 0 128 0,1-1-128 16,0-2 0-16,-1 3 144 15,1 0-144-15,-1-4 0 0,1 4 0 0,-1-3 128 0,1 1-128 0,-1 0 0 16,0 0 0-16,2 0 0 0,-3 0 0 0,1 0 0 16,2-1 0-16,-2 2 0 0,1 0 0 0,-1-2 0 15,1 0 0-15,-1 1 128 0,1-3-288 0,-1 4-64 16,0-3-16-16,0 4 0 0,0-3 80 0,0 0 16 15,-2 2 0-15,2-3 0 0,-1 2-144 0,0 0-32 16,-2 3 0-16,2-1 0 16,-2 2-400-16,1-2-96 0,-2 2-16 0,2 1 0 15,-2-2-960-15,1 3-208 0,0-2-48 0,-1 2-12256 0</inkml:trace>
  <inkml:trace contextRef="#ctx0" brushRef="#br0" timeOffset="45">18233 8471 11967 0,'-1'-3'1072'0,"1"3"-864"15,1 0-208-15,-1 0 0 0,0 0 432 0,0 0 32 0,0-2 16 0,0 2 0 16,0-2 464-16,-1 2 80 0,1 0 32 0,0 0 0 0,0 0-288 0,0 0-48 15,0 0-16-15,0 0 0 0,0 0-432 0,-14 16-80 16,12-12-32-16,-1 0 0 0,2 1-160 0,0-4-176 16,-1 4 48-16,2-1 0 0,0-1 384 0,2 0 64 15,-1 1 32-15,0-2 0 0,2-1 864 0,-2 2 192 32,1-1 16-32,1-1 16 0,-1 3-352 0,1-1-64 0,-1 0 0 0,1 2-16 15,-1-1-224-15,1 2-32 0,-2 0-16 0,-1 1 0 16,0 2-336-16,0 0-64 0,-1 1-16 0,-3 2 0 15,1 1-176-15,0 0-144 0,-1 3 192 16,-2 3-192-16,1 0 0 0,0-3 0 0,1-3 0 0,1 3 0 16,-1 2 0-16,1-2 0 0,2 0 0 0,0-4 0 15,0 0 0-15,1 2 0 0,-2-4-128 0,2 1 128 16,0 0-960 0,-1 0-128-16,0-1-48 0,-2 0-8272 0,1 0-1664 0</inkml:trace>
  <inkml:trace contextRef="#ctx0" brushRef="#br0" timeOffset="46">17594 8259 3679 0,'-5'0'320'0,"1"1"-320"0,2-1 0 0,-1 0 0 16,1 3 768-16,-1-3 96 16,-2 0 16-16,-3 2 0 0,-4-1-304 0,0 2-48 15,2-3-16-15,1-3 0 0,5 2-64 0,-1 1 0 0,2-2-16 0,3-2 0 16,0-1 128-16,1 0 16 16,1 3 16-16,-1-2 0 0,1 2 336 0,1-2 64 0,0 1 16 0,0 0 0 15,-2 3 240-15,2-3 48 0,-2 3 16 0,0 0 0 16,-1 3-288-16,0-3-48 0,0 3-16 0,0 0 0 15,0-3-256-15,0 0-48 0,0 0-16 0,0 20 0 16,0-17-432-16,1 2-80 0,2-1-128 0,-2 0 176 16,2 1-176-16,-2-2 0 0,0 1 0 0,1-1 0 15,0-2 176-15,-1 1 0 0,1 1 0 0,0-2 0 16,-1 1 288-16,1 1 64 0,0-2 16 0,-1 2 0 16,1-1-352-16,0 2-192 0,0-1 192 0,-1 1-192 0,1 1 0 0,-1-1 0 15,1 2 0-15,1-2 0 0,-1 2 0 16,2 3 0-16,1-3 0 0,0-1 0 0,0 1 0 15,1 0 0-15,-1 3 0 0,1-2 0 16,0 2 0-16,0-1 0 0,2 2 0 0,-3-2 0 0,0 0 0 0,0-1 0 16,0-1 0-16,-2 0 0 0,2 0 512 0,-1-2 64 15,1 0 0-15,1 1 0 0,0-2 192 0,0-2 32 16,1 2 16-16,1-1 0 0,1 0-432 0,1-2-96 16,1 0-16-16,0-2 0 0,3 2-272 0,-3 0-144 15,-1-2 16-15,1 2 0 0,1 0-64 0,-1 0-16 16,2 2 0-16,-2 2 0 0,0 0 48 0,-1 2 16 0,-1 0 0 15,-3 0 0-15,0 1 144 0,-1 1 0 16,-1-2 128-16,-1 2-128 0,1 0 432 0,0-1 16 0,-2-2 0 0,1 1 0 16,0-1-64-16,1-2-16 15,0 1 0-15,-1-1 0 0,2-1-176 0,0-1-16 16,0-1-16-16,-1 3 0 0,1-3-160 0,0 0-256 0,-3 0 64 0,1 0 16 16,1 0-48-16,-2 1-16 0,-1-1 0 0,2 1 0 15,-2 1 240-15,-1 0 0 0,1-1 0 0,-2 2 0 16,0 0 0-16,-1 2 0 0,-1-1 0 0,0 0 0 15,1-1 0-15,-2 2 160 0,0-1-160 0,-1-1 192 16,1 0-192-16,0 1-272 0,0-1 64 0,0-1 16 0,1-1 64 16,-1 2 128-16,1-2-208 0,1 0 80 0,0-1 128 0,0 0-128 15,0 0 128-15,-1 0-128 0,2 0 128 0,0-1 0 16,0 0 0-16,-1 1 0 0,1 0 0 0,1 0 144 16,0 0-16-16,-1 0-128 0,1 0 320 0,0 0-32 15,0 0-16-15,0 0 0 0,0 0-272 0,0 0 0 16,0 0 0-16,0 0 0 0,0 0 0 0,0 0-192 15,0 0 16-15,0 0 16 0,0 0-160 0,0 0-16 16,0 0-16-16,0 0 0 16,0 0 160-16,0 0 16 0,0 0 16 0,-15 13 0 0,14-10 160 0,-2-1 128 15,0-2-128-15,0 1 176 0,0 2 112 0,-1-3 32 0,0 4 0 0,-1-1 0 16,0 2-96-16,-2-1-16 16,1-1 0-16,-3 3 0 0,0 0-48 0,-2-1-16 0,0 3 0 0,-1-1 0 15,-3 1-144-15,-1 2 0 16,0 0 0-16,0 0 0 0,1-1 0 0,0-2 128 0,1 4-128 0,2-1 0 15,2-4 0-15,0 0 0 0,3-2 0 0,-1-1 0 16,3-2-1008 0,-1 1-176-16,2-2-32 0,0 2-14048 0</inkml:trace>
  <inkml:trace contextRef="#ctx0" brushRef="#br0" timeOffset="47">16829 8257 9215 0,'2'-4'816'0,"-1"1"-656"0,0 2-160 0,-1 0 0 15,1 0 0-15,-1 1 0 0,2-4 0 0,0-2 0 16,1 0 688-16,0-1 256 0,1 1 48 0,-2 0 16 16,1 2 496-16,-1 2 96 0,0-1 32 0,-2 2 0 0,0 1-336 0,0 0-64 15,-3 1-16-15,1 2 0 0,-3 3-576 0,-1-2-112 16,6-4-16-16,0 0-16 0,-23 21-368 0,16-15-128 16,-3 4 0-16,1 0 0 0,-1-2 704 0,2 2 64 15,-2 0 0-15,0 3 0 0,0-1 224 0,-1 0 48 16,0 2 16-16,0 1 0 0,-3 1-528 0,1 0-96 15,-1 0-32-15,-2 3 0 0,-1 3-272 0,-3 0-128 16,1 0 0-16,-1 1 128 0,1-4-128 0,-4 6 0 16,0 0 0-16,1 0 0 15,1-3 0-15,1-2 0 0,1-1 0 0,1 0 0 0,0-1 0 0,4-1 0 16,0-3 0-16,2 0 0 16,0-2-928-16,1-3-64 0,1 1-16 0,1-3-8112 15,0 0-1632-15</inkml:trace>
  <inkml:trace contextRef="#ctx0" brushRef="#br0" timeOffset="48">16279 8191 16575 0,'-4'-1'1472'0,"3"-3"-1168"0,1 4-304 0,0-2 0 15,3 2 656-15,-2-3 80 0,0 2 16 0,2-4 0 0,-1 1-320 0,2-3-64 0,0 2-16 0,-2 1 0 16,2 2 544-16,-3 0 128 16,1 0 0-16,0 2 16 15,-1 0 48-15,0 0 16 0,0 2 0 0,1 0 0 16,-1 3-272-16,1-2-48 0,1 4-16 0,-1-1 0 16,2 4 32-16,0-3 0 0,-1 4 0 0,4-1 0 0,-1 2-160 15,0-2-16-15,3 0-16 0,1 3 0 0,1-5 16 0,1 3 0 16,0 1 0-16,2-3 0 0,-2 4-256 15,2-3-48-15,-2 2-16 0,1 2 0 0,-3 0-144 16,-2 0-32-16,2 5 0 0,0 2 0 0,0 1-128 0,-1 4 160 16,-1-1-160-16,0 1 160 0,0 0 32 0,-2 1 16 15,1 1 0-15,-1-2 0 0,1 0-208 0,2 1 0 16,1-3 128-16,0 1-128 0,3-1 0 0,1-4 0 16,1 1 0-16,0-2 0 0,1-3 0 0,1 0 0 15,0-4 0-15,1 1 0 0,-2-2 0 0,1 1 0 16,0 0 0-16,3-2 0 0,0 1 0 0,0-1 0 0,-2 3 0 15,0-3-160 1,-1 2-656-16,-2 2-128 0,-2 0-16 0,-2 2-16224 0</inkml:trace>
  <inkml:trace contextRef="#ctx0" brushRef="#br0" timeOffset="49">21407 8171 10127 0,'-1'0'896'0,"0"0"-704"0,1 0-192 0,0 0 0 0,0 0 432 0,-2 3 48 0,1-3 16 0,-1 3 0 0,-2 0-624 0,0 1-128 15,-2-2-32-15,0 3 0 16,0 0-352-16,0-1-64 0,-1-1 0 0,2 0-16 0,1 1 1152 0,-1-2 224 16,2 1 48-16,1-3 16 0,0 1 1152 0,2-1 240 15,-1 2 32-15,1-2 16 0,0 0-256 0,0 1-48 16,0 1-16-16,-1 1 0 15,1 1-1056-15,-3 0-208 0,1 2-32 0,-3 3-16 0,-1 1-528 0,-3 2-176 0,-3 0 0 0,-2 4 0 32,-2 3-464-32,-2-3-112 0,0 0-16 0,0 0 0 0,2-1 912 0,-3 1 176 15,-2 3 48-15,-1 0 0 0,2 0 976 0,-2 1 192 0,-3 4 32 0,-1 1 16 16,0 1-544-16,0-1-96 16,0 1-32-16,0-1 0 0,2-2-592 0,1-2-112 15,3-2-16-15,2-2-16 0,2-2-176 0,2-3 0 0,2-2-160 0,0-1 160 16,0-2-992-1,0 2-96-15,-2 1-32 0,1 2-13072 0</inkml:trace>
  <inkml:trace contextRef="#ctx0" brushRef="#br0" timeOffset="50">20822 8118 13823 0,'-3'0'1216'0,"-1"0"-960"0,3-1-256 0,1 1 0 0,0 0 1824 0,-2 0 320 16,1-3 64-16,-1 3 16 0,-1-3-32 0,1-1 0 15,1 1 0-15,-1 0 0 0,2 0-1072 0,0 0-224 16,2 0-32-16,-1 1-16 0,0 0-336 0,1 2-80 16,1 0-16-16,1 0 0 0,-2 4-176 0,1-1-48 0,0 0 0 0,1 0 0 15,0 3 208-15,2 4 48 0,0 0 0 0,1 3 0 16,2 2-144-16,0 1-32 0,-1 3 0 0,2-1 0 15,3 5-272-15,-2-1 160 0,0-2-160 0,-1 2 128 16,0-1-128-16,-2-1 0 0,1-2 0 0,2 5 0 16,3 1 0-16,2 2 0 0,2 5 128 0,3-2-128 15,-1-3 272-15,2 2 32 0,4 0 0 0,3 1 0 16,2-3 0-16,1 1 0 0,-4-7 0 0,5 2 0 16,1-1-144-16,3 1-32 0,4-2 0 0,0-1 0 15,1-1-128-15,-3 2-192 0,0-1 32 0,-6 3-11776 16,-2 0-2352-16</inkml:trace>
  <inkml:trace contextRef="#ctx0" brushRef="#br0" timeOffset="51">17265 10387 13823 0,'-2'-2'1216'0,"1"1"-960"15,1-2-256-15,0 3 0 0,1 0 1200 0,-1-2 192 0,-1-2 32 0,1 0 16 0,-1-2 224 0,-1-3 32 16,-1 2 16-16,-1-2 0 0,1 2-1136 0,-2 1-240 16,-1-1-32-16,-2 1-16 15,1 3-800-15,-2 0-176 0,-2-1-16 16,0 2-16-16,0-1 16 0,-2 2 0 0,1-1 0 0,0 2 0 0,-1 0 704 0,1 2 0 15,-2-2 128-15,-1 1-128 0,2 4 480 0,-2-1-16 16,-2 0 0-16,1 2 0 0,-3 0-256 0,2 3-48 16,-1 1-16-16,0 0 0 0,-1 2-144 0,-2 0 128 0,-1 7-128 0,-3-3 128 15,1 6-128 1,-1 3-144-16,1 1 144 0,2-4-208 0,2 3 16 0,3-2 16 0,1 2 0 0,2-4 0 16,3-1-64-16,2-1-16 0,5-3 0 0,0 0 0 31,4-2 256-31,2 0 160 0,3-2-32 0,1 1 0 0,3-1 64 0,1-2 16 0,1 0 0 0,1-1 0 15,2-2-16-15,0-1-16 16,2 0 0-16,-1-3 0 0,2-2-16 0,0-1 0 0,1 0 0 0,-1-1 0 0,0-2-160 31,-1 0-224-31,0 0 48 0,-1-3 16 0,-1 2-48 0,-2-4-16 16,2 2 0-16,-3-2 0 0,0-2 224 0,0-1 160 16,0 0-32-16,0-1 0 0,0-1 416 0,-1-3 80 15,2 1 16-15,-3 2 0 0,0-3-160 0,0 1-32 16,-1-1 0-16,-3 3 0 0,0 1 32 0,-1 2 0 15,0-5 0-15,-1 2 0 0,-1-3 320 0,-1-1 64 16,-1 3 16-16,0 0 0 0,-1 3-400 0,-1 0-80 16,1 2-16-16,0-1 0 0,0 4-208 0,1 0-48 0,-2 2-128 15,2 2 192-15,-1-1-64 0,0 3 0 0,0 3-128 16,-2-1 192-16,2 2-192 0,-1-2 144 0,0 5-144 0,-1 0 128 16,0 2 16-16,1 3 0 0,0-2 0 0,1 2 0 15,1 2 16-15,1-2 0 0,2 4 0 16,1 3 0-16,-1-3-32 0,4 2-128 0,-1 2 192 15,1 1-64-15,2 2-128 0,-1-4 192 0,1 2-192 0,1 2 192 16,-1-1-192-16,-1 0 128 0,1 2-128 0,-2-1 128 16,1-1-128-16,-1 1-272 0,1-1 64 0,-1 0 16 15,0-3-1984-15,1-2-400 0</inkml:trace>
  <inkml:trace contextRef="#ctx0" brushRef="#br0" timeOffset="52">17667 10662 11967 0,'0'-5'1072'0,"0"1"-864"0,0 3-208 0,0-2 0 16,0 1 1536-16,1 1 272 15,-1-2 48-15,1 0 16 0,-1-2-1456 0,1-2-288 0,1-3-128 0,-2 1 0 16,0-5 592-16,-2 2 32 0,1-1 0 0,-1 3 0 16,-1-2 160-16,-1 2 48 0,1-2 0 0,-3 2 0 15,-1-3-512-15,0 1-80 0,0 0-32 0,-2 2 0 16,1 0 176-16,-1 1 16 0,-1-1 16 0,-1 2 0 0,-1 2 272 15,1 2 48-15,-1 0 16 0,0 2 0 0,-1-2-112 0,1 4-32 16,1 1 0-16,-2 2 0 0,-2 3-160 0,-2 0-48 16,-1 4 0-16,-3 2 0 0,0 4-400 0,-2 3 0 15,1 1 128-15,0 1-128 16,1-1 0-16,2 1 0 0,3 1-160 0,3-2 160 16,1-2-448-16,3-2 16 0,0 3 0 0,3-3 0 0,2-3 304 0,2 2 128 15,2-2-128-15,1-1 128 16,1-1 208-16,2 0 128 0,1-1 32 0,1 0 0 15,1-1-64-15,2 1-16 0,2-3 0 0,2 2 0 16,0-1 192-16,2-4 32 0,1 2 16 0,1-2 0 0,3-2-272 0,1 0-48 0,0-4-16 16,2 0 0-16,-2-2-48 0,1-2-16 0,-2-3 0 0,1 0 0 15,-2-1 112-15,1-5 16 16,-1 1 0-16,-3-2 0 0,0 0 96 0,-1-3 32 16,0 1 0-16,-3-2 0 0,0-1 64 0,-2 1 32 15,0-2 0-15,-1 0 0 0,-2-3-224 16,1-3-32-16,-2-5-16 0,-3 3 0 0,0-3-208 0,-2 3 144 15,-1-3-144-15,-2 5 128 0,-1-1-128 0,1 2 0 0,-2-1 0 0,0 1 0 16,1 2 0-16,-2 0 0 16,0 3 0-16,1 0 0 0,-1 2 0 0,1-1-224 0,2 2 80 0,-2-1 16 0,0 4-176 15,0 0-16-15,0-1-16 0,-1 3 0 16,0 2-256-16,0 0-48 0,0 4-16 0,0 0 0 16,1 4-976-16,1 0-192 0</inkml:trace>
  <inkml:trace contextRef="#ctx0" brushRef="#br0" timeOffset="53">18201 10583 30399 0,'-1'-13'1344'0,"-1"5"288"0,2 0-1312 0,0 2-320 0,0 2 0 0,0 2 0 0,0-1 208 0,0 0-16 15,0-7-16-15,-2-3 0 16,-1-1-960-16,0 0-192 0,-2-2-48 0,-3 3 0 15,1 1 128-15,-3 0 0 0,-1 2 16 0,0 1 0 16,-2 6-272-16,0-1-48 0,-2 4-16 0,-1 4 0 16,-1 2 512-16,-1 0 80 0,2 3 32 0,-1 4 0 0,-3 3 864 0,-1 3 176 15,4-1 48-15,-1 1 0 0,2 1 416 0,-1 2 96 16,1-2 16-16,1 1 0 0,4 1-160 0,1-2-32 0,1 1 0 16,4 1 0-16,2-3-128 0,0 0-16 0,3 4-16 0,2-5 0 15,0 1-544-15,2-3-128 0,1 0 0 0,1-3 0 31,1 0-384-31,2-5-48 0,2 2-16 0,0-3 0 0,0-1 320 0,3-3 128 0,1 2-128 0,0-5 128 16,-1 2 416-16,3-4 160 0,0 0 48 0,0-2 0 16,-1 2 288-16,2-4 64 0,-2-1 16 0,0-3 0 15,0 1-464-15,-1-4-80 0,-1-3-32 0,0 0 0 16,-2-5 208-16,1-1 32 0,-1-4 16 0,-1 1 0 16,0-1-80-16,-1-5-16 0,0 0 0 0,-1-3 0 15,-2-2-256-15,-1-3-48 0,-1-1-16 0,-2 1 0 16,-3 2-64-16,-1-1 0 0,-4 0-16 0,-2 0 0 15,0 0-176-15,-3 0 0 0,2 3-192 0,-2 1 192 16,0 1-560-16,0 0 16 0,-1 3 0 16,-2 2 0-16,2-1 320 0,0 5 64 0,1-2 16 0,0 1 0 0,-1 3 144 0,1 1 0 15,2 3 0-15,0 1 128 0,1 4-288 0,2-2-48 16,0 1-16-16,2 4 0 16,1-1-688-16,2 4-144 0,1-2-32 0,0 3 0 15,3 1-1152-15,0 2-256 0</inkml:trace>
  <inkml:trace contextRef="#ctx0" brushRef="#br0" timeOffset="54">19608 9982 20271 0,'0'0'1792'0,"1"0"-1424"0,-1 1-368 0,1 1 0 0,1-2 1264 0,-2 0 176 16,2 4 32-16,1-4 16 0,0 3-208 0,1 0-64 15,1 1 0-15,-1 1 0 0,1 1-576 0,-2-1-128 16,1 4-32-16,0 3 0 0,-2 0-352 0,1 4-128 16,0 4 0-16,0 3 0 15,-1 1 0-15,1 5-160 0,1 2 0 0,-2 3 0 16,1-2 160-16,-2 3-160 0,1-3 160 0,2-1-160 15,0-7-112-15,-1-3-32 0,4-5 0 0,-3-4 0 16,4-2 704-16,-3-4 144 0,1-3 32 0,-1-2 0 16,1-1 1024-16,-2-1 192 0,2-2 64 0,-1-1 0 0,0-2-912 0,0 0-176 15,0 0-48-15,0-4 0 0,0 0-416 0,0-1-96 16,0-1-16-16,1-2 0 16,0-1-192-16,1-1 144 0,1-1-144 0,0-2 128 0,2 1-128 0,-1-5 128 15,1 1-128-15,0 0 128 0,-2-3 0 0,1 0-128 16,-1-1 192-16,-1 0-64 0,0 2-128 0,0-5 0 0,-2 3 0 0,-1-2 128 15,0-1-128-15,0 5 0 16,-2-2 0-16,0 3-176 0,-2 2 176 0,0 5-192 16,-2-2 192-16,2 4-192 0,-1-2-128 0,0 5-48 0,0 1 0 0,-1 0 0 15,2 4-432-15,-1 0-96 0,0 2 0 0,1 2-16432 16</inkml:trace>
  <inkml:trace contextRef="#ctx0" brushRef="#br0" timeOffset="55">19695 10560 35007 0,'3'0'1552'0,"0"0"320"0,-2 0-1488 0,0 0-384 0,0 0 0 0,-1 0 0 0,2 0 576 0,-1 0 32 16,0 0 16-16,2 0 0 0,-2 2-624 0,1 0-288 15,0 1 32-15,-4 0 0 16,2 1-320-16,-2 0-64 0,-2 2-16 0,-1 0 0 16,-1 3-1312-16,-1-2-256 0,-2 4-48 0,0 0-16 15,2 4 1296-15,-1-1 256 0,2 3 48 0,-1-1 16 0,3 3 1728 0,-1 1 352 0,1-1 64 0,3 2 0 16,1-1 304-16,0 2 48 0,1-1 16 0,2 3 0 15,1 1-720-15,-1 2-144 0,1 1-16 0,0-1-16 16,-2 4-592-16,1 0-112 0,0-2-32 0,-1 0 0 16,0 0-448-16,-1-2-80 0,1 2-32 0,0-7 0 15,1 0-2016-15,-1-2-384 0</inkml:trace>
  <inkml:trace contextRef="#ctx0" brushRef="#br0" timeOffset="56">21164 10402 32255 0,'0'-5'2864'0,"1"1"-2288"0,1 2-576 0,0 1 0 16,0 1 944-16,0-3 80 0,2 0 0 0,2-2 16 0,3 0-288 0,2-2-64 15,2 1-16-15,-1 4 0 0,-1-1-240 0,0 6-48 16,-1 1-16-16,1 2 0 0,-1 2-368 0,-1 0 128 16,1 4-128-16,-2 3 0 0,0 4 0 0,-1 3 0 15,-1 4 0-15,0 2 128 0,-1 7-128 0,-1-1 0 16,-1 5 0-16,-2-2 128 0,-2-1-256 0,-1 5-64 16,-1-4 0-16,-1-4 0 15,0 0-304-15,-1 0-64 0,2-5-16 0,-2-3 0 16,2 1-464-16,-2-5-112 0,0 1 0 0,-1-2-16 15,-1-5-752-15,-1 1-128 0</inkml:trace>
  <inkml:trace contextRef="#ctx0" brushRef="#br0" timeOffset="57">20937 10738 35007 0,'-5'-1'1552'0,"2"1"320"0,0-2-1488 0,2-1-384 0,2 2 0 0,2-1 0 0,0-1 944 0,2-1 112 16,4-4 32-16,2-3 0 16,4-2-480-16,5-3-96 0,1-1 0 0,2 0-16 15,4 0-208-15,1 3-32 0,3-2-16 0,1-1 0 16,-1 5-80-16,1 2-16 0,2-1 0 0,0 6 0 0,-5-1-144 0,1 3 0 16,2 3 0-16,0 3 0 15,-1 1-400-15,-3-1-16 0,-3 4 0 0,-3-1 0 16,-3 0-672-16,-1 0-144 0,-4 0-32 0,0 0 0 15,0-2-1152-15,-2 0-224 0,0 1-48 0,6-5-6336 16,-3 0-1280-16</inkml:trace>
  <inkml:trace contextRef="#ctx0" brushRef="#br0" timeOffset="58">21730 10560 4719 0,'27'-16'192'0,"-24"15"64"0,-3 1-256 0,0 0 0 0,0 0 0 0,0 0 0 16,0-1 2496-16,-2 1 448 0,0 0 96 0,-2 1 16 16,-1 2-384-16,-2 0-80 15,-1 2-16-15,0 1 0 0,-1 1-544 0,0 2-112 0,1-1-32 0,-2 3 0 16,0 0-208-16,1 4-32 0,-1 1-16 0,1-1 0 15,0 2-768-15,0-1-160 16,3 2-16-16,-1-1-16 0,0 0-320 0,2 1-64 0,2-4-16 0,0 2 0 0,1-2-128 16,2 1-16-1,2 1-128-15,1-1 192 0,3 5-64 0,1-2-128 0,3 4 176 0,3 1-176 0,-1-1 128 16,3 0-128-16,1-3 0 0,2-1 0 0,2-2 0 0,1-3 0 16,3-3 0-16,2-4-144 15,2-3 144-15,2 0 0 0,1-3 0 0,0-6 0 0,-4 0 0 0,4-3 0 16,0-3 0-16,1-5 0 0,-1 1 176 0,-4-2-48 15,-2 1 0-15,-4-6 0 0,-4 5-128 0,-2-5 0 16,-3 1 0-16,-3-3 128 0,-3 1-128 0,-3-2 0 16,-5-3 0-16,-3 2 128 15,-1 4-128-15,-5-6 0 0,-6-2 0 0,-5-1 0 0,-7-5-224 0,-4 1-32 16,-6 2 0-16,0 1 0 0,-2 6 0 0,0 2-16 0,0 6 0 0,3 3 0 31,2 3-96-31,2 3-16 0,1 4 0 0,4 0 0 16,0 2-816-16,5 2-160 0,-1 2-48 0,5 2-14560 0</inkml:trace>
  <inkml:trace contextRef="#ctx0" brushRef="#br0" timeOffset="59">23388 9954 33167 0,'0'-1'2944'0,"1"1"-2352"0,-1 0-464 16,2 1-128-16,-1 2 576 0,0-2 80 0,0 2 32 0,2 0 0 15,-1 4-352-15,1 4-64 0,0 0-16 0,0 4 0 16,-1 3-128-16,1 4-128 0,-1 7 144 0,1 1-144 15,-1 3 128-15,3 6-128 0,0 5 0 0,0 4 0 16,1 3 160-16,0 4-160 0,-1 10 160 0,-1 6-160 16,-4-1 0-16,-1-1 0 0,-3 4 0 15,-1-6 0-15,-1-7-992 16,0-3-240-16,1-7-48 0,0-8-16 16,1-5 304-16,-1-8 64 0,3 0 16 0,-1-4 0 0,1-6 752 0,-2 0 160 0,2-4 0 0,-1-9-13024 15</inkml:trace>
  <inkml:trace contextRef="#ctx0" brushRef="#br0" timeOffset="60">23842 10181 2751 0,'4'-3'256'0,"-3"0"-256"0,1 0 0 0,0-1 0 0,-1 4 5376 0,-1 0 1040 0,0-2 208 0,1 2 32 16,2-4-4832-16,-2 2-976 0,0-2-192 0,-1 2-32 16,0 0 144-16,-4 2 16 0,1 4 16 0,-4 0 0 15,1 2-240-15,-2 3-48 0,-2 0-16 0,0 4 0 16,-3 4 80-16,2 0 0 0,-1 1 16 0,1 0 0 16,0 1 224-16,1-3 32 0,0-1 16 0,0-2 0 15,0 2-288-15,-1-4-64 0,-1 4-16 0,0-2 0 16,1-4-368-16,-3 4-128 15,-3-1 0-15,-1 4 144 0,-1-2-144 0,0 1 0 16,-2 3 0-16,-2 0 128 0,0 3-304 0,2-5-64 16,5-4-16-16,-2 2 0 0,0 0 0 0,-1-1 0 15,1-2 0-15,3 0 0 0,1-5 256 0,3 0 192 0,4-4-48 0,1 0 0 16,3-1 144-16,1 1 32 16,2 1 0-16,1-3 0 0,1 2-128 0,2 0-32 0,2 1 0 0,3 0 0 15,2 3 32-15,3 1 16 0,0 2 0 0,4 0 0 16,4 3-208-16,2 2 128 0,1 0-128 0,4 3 0 0,2-1 0 0,0 3 0 0,0 0 0 15,0 0 0-15,-1 1-144 0,-2 1-32 16,-1 1 0 0,-2-2 0-16,-3-2-16 0,-1 5 0 0,0-4 0 0,-3 4 0 15,0-1-144-15,-2 1-48 0,-1 0 0 0,-2-4 0 32,0 1-880-32,-1-2-176 0,-1-2-32 0,-1-3-9328 0,-1 0-1856 0</inkml:trace>
  <inkml:trace contextRef="#ctx0" brushRef="#br0" timeOffset="61">24359 10162 25791 0,'-1'0'2304'0,"-1"-2"-1856"0,2 4-448 15,0-2 0-15,0 4 1280 0,0-2 176 0,2 2 16 0,-1 3 16 16,0 6-752-16,2 4-160 0,0 7-16 0,1 3-16 15,2 1 416-15,0 2 64 16,2 5 32-16,0 2 0 0,2 1-160 0,1 3-16 0,1 3-16 0,-1 1 0 16,1-1-368-16,-2 0-80 0,1 1-16 0,-4-1 0 15,2-6-256-15,-3-3-144 0,1-4 160 0,-3-2-160 16,0 0 0-16,0-2 0 0,0 1-128 0,-2-2 128 16,1-3-512-16,-1-4 0 0,0 0 0 15,2-4 0-15,-3-5-1472 0,1-4-272 0</inkml:trace>
  <inkml:trace contextRef="#ctx0" brushRef="#br0" timeOffset="62">24379 10050 42383 0,'-7'-4'1872'0,"2"1"400"0,3 3-1824 0,0 0-448 0,2 0 0 0,1 0 0 16,0 0-656-16,1 0-240 0,1 0-32 0,1-1-16 0,2 1 608 0,-6 0 112 15,0 0 32-15,21 0 0 0,-12 0 416 0,0 1 96 16,3 2 0-16,0-1 16 0,3 2 48 0,1 2 0 0,2-2 0 0,1 2 0 0,-1 0-144 0,0 3-32 16,0-3 0-16,0 4 0 15,-1-2-208-15,-2 3 0 0,0-4 0 0,-3 3 0 16,-1-1 0-16,-2 1 0 0,-1-2 0 0,-1 2 0 15,-4-1 0-15,0 1 0 0,-1 0 0 0,-2-1-160 0,-1 4-64 0,-3-3-16 16,-1 2 0-16,-1 0 0 16,-2-2-272-16,-5 3-64 0,2-5-16 0,-5 2 0 15,0 0 32-15,-1-1 16 0,-1-3 0 0,-2 1 0 0,-1 0 272 0,-1 1 48 16,1 0 16-16,0-2 0 0,1 0 208 0,2 0 0 16,1 0 0-16,0 1 0 0,3-4 0 0,1 1 0 15,2 1 0-15,1 1 0 16,3-2 0-16,-1 0 0 0,3 2 0 0,2-3 160 15,0 2-160-15,2-1 0 0,2 0 0 0,0-2 0 16,3 2 176-16,1-2 48 0,1 2 16 0,3 0 0 16,1 1 96-16,2-2 32 0,2 4 0 0,1-1 0 0,1 0-192 0,1 0-48 15,2-2 0-15,0 2 0 0,1 0-128 0,1-2 0 0,0-2 0 0,0 2 0 16,0-1 192-16,-1-2-64 16,0 1 0-16,-2 1 0 0,1-2-128 0,-2 3 192 15,1 1-192-15,-2 1 192 0,0 1-192 0,-1 2 0 0,-1 3 0 0,-1-2 128 16,-2 0-128-16,0 3 192 15,-1-1-192-15,-1 0 192 0,-2 1-192 0,0 3 0 0,0 0 0 0,-2 2 0 16,-2 0-240-16,1 3-128 0,-3-3-16 0,0 2-16 16,-1 0 144-16,-1 1 16 0,0 1 16 0,-2-2 0 15,0 1 224-15,-1-3 0 0,0 0 0 0,1 0 0 0,-2 1 288 0,-1-3 160 16,1-1 16-16,-2 1 16 0,0-3-32 16,-2 2 0-16,1-2 0 0,-1-2 0 0,0 1-128 0,-1 0-16 15,1-2-16-15,-5 0 0 0,2 1 32 0,-3-1 0 31,-3 3 0-31,0-3 0 0,-2-1 64 0,-2 4 0 16,-2-5 16-16,0 0 0 0,-2 1-256 0,-3-2-144 0,0 2 160 16,-4-6-160-16,2 1 0 0,-2-4-288 0,1 0 32 0,-1-5 16 31,0 0-624-31,1-2-128 0</inkml:trace>
  <inkml:trace contextRef="#ctx0" brushRef="#br0" timeOffset="63">12818 8259 23951 0,'1'-2'2128'0,"1"-2"-1696"0,-1 4-432 0,0 0 0 0,0 0 1408 0,1 0 192 16,-2-3 32-16,3 2 16 0,1-1-864 0,0-1-160 15,-1 2-48-15,1 1 0 0,-1 0 48 0,-1 4 0 16,-1-1 0-16,2 6 0 0,-1 1-464 0,-1 2-160 16,2 2 0-16,2 4 144 0,0 5-144 0,0 3 0 15,0-3 0-15,-2 1 0 0,2 4 0 0,0 7 240 16,1 6-48-16,-1 6 0 0,2 1 0 0,-2 1 0 0,-1-1 0 16,0-1 0-16,0-6-192 0,-2-5 128 0,0 1-128 0,-1-1 0 15,-1 4 0-15,-1-6 0 16,-1-7 0-16,1-2 0 15,-1-3-832-15,0 0-272 0,1-6-48 0,0-7-13616 0</inkml:trace>
  <inkml:trace contextRef="#ctx0" brushRef="#br0" timeOffset="64">13514 8054 28559 0,'-1'3'2544'0,"-1"0"-2032"15,0 1-512-15,1-1 0 0,0 2 976 0,0-1 112 16,-2 3 0-16,-2 6 16 15,-2 5-1680-15,-3 3-320 0,-2 5-80 0,-3 0-16 16,0 2 208-16,-2-6 32 0,-4 4 16 0,-2-1 0 16,2-3 256-16,-2 0 48 0,0-2 16 0,1-2 0 0,-1 2 224 0,-2-1 32 0,0 2 16 0,-2-4 0 15,-1 4 144-15,-1-5 144 0,2 0-16 0,0 0-128 16,-4 0-432-16,-1-1-192 0,-3 1-32 16,2-3-16-16,4-3 32 0,2-2 0 0,2-2 0 15,3-4 0-15,4 0 1024 0,3-2 224 0,4 0 32 0,2 0 16 0,3 0-112 16,2 0-32-1,0 0 0-15,4 0 0 0,0 3-64 0,3-3 0 16,0 3-16-16,4 1 0 0,0 2 336 0,3 0 80 16,4 3 16-16,3 1 0 0,4 2 96 0,2-1 0 0,3 4 16 0,3 1 0 0,0-1-64 0,2 1-16 31,-1 0 0-31,-1 0 0 0,-4-1-464 0,0-1-112 0,-1-2 0 0,-3 1-16 16,-3 0 0-16,-2 2 0 0,0-3 0 0,-3 2 0 0,-1 1-144 0,-1 1-32 15,0 2 0-15,-1 2 0 16,0-1-256-16,-2-2-64 0,-1 0-16 0,-1-1 0 15,0-3-1040-15,-2-2-208 0,1 0-32 0,-2-5-13680 0</inkml:trace>
  <inkml:trace contextRef="#ctx0" brushRef="#br0" timeOffset="65">13608 8041 2751 0,'5'7'256'0,"-2"-5"-256"0,0 5 0 0,0-3 0 0,-1 2 6032 0,1 1 1168 15,2 1 224-15,1 5 64 0,4 9-5456 0,5 8-1088 16,2 9-224-16,2 3-32 0,-5 1-288 0,1-1-48 15,-2-1-16-15,-5 1 0 0,1-1 48 0,-4-4 16 16,0-5 0-16,-2 5 0 0,0 6-400 0,-2 4 128 0,-1 0-128 16,0 1 0-16,-1-4 0 0,-3 1 0 15,2-2 0-15,-1-2 0 0,0-3-192 0,1-7-128 16,2-2-32-16,0-7 0 16,2-5-928-16,-2-2-192 0,1-6-48 0,-1-4 0 0,0-3 48 15,-1-4 16-15</inkml:trace>
  <inkml:trace contextRef="#ctx0" brushRef="#br0" timeOffset="66">13739 8061 43311 0,'4'-10'1920'0,"-1"3"384"0,0 2-1840 0,2 1-464 15,0 4 0-15,0-2 0 0,2 1 0 0,3 1-240 16,5-3 32-16,5-1 0 0,3 2 32 0,2 2 16 16,-3 0 0-16,-2 4 0 0,-1 1 160 0,-1 1-128 0,-2 4 128 0,-3-1-128 31,-1 1-288-31,-3 2-48 0,-3-5-16 0,0 2 0 16,0 0-288-16,-1 1-64 0,-2 3-16 0,-1-3 0 15,-1 2 144-15,-2-2 16 0,-2 2 16 0,-2 1 0 0,-3 0 352 0,-2 2 64 16,-1 1 0-16,-2 0 16 0,-4 0 240 0,-1 2 0 15,-2-1 0-15,-1-1 0 0,0 1 320 0,0-3 0 0,1 1 0 0,1-2 0 16,0 2 288-16,0-4 64 16,2 4 16-16,1-2 0 0,2-4-448 0,3 0-96 0,1 1-16 0,3-4 0 0,1 0-128 15,2-2-144-15,2 2 144 0,2-2-208 32,1-2-240-32,1 2-64 0,2-1 0 0,1 0 0 0,2 3 64 15,3 1 16-15,1 3 0 0,3-2 0 0,0 3 432 0,2 2 0 0,1-1 0 0,0 3 0 0,2 1 0 0,-1 0 0 16,1-2 144-16,-2 1-144 0,2-3 192 0,1 0-64 15,-1-1 0-15,0 1-128 0,0-3 544 0,-2 0 0 16,1 1 0-16,0 0 0 0,-2-3-96 0,0 4 0 16,-1 3-16-16,0 1 0 0,-2 1-208 0,-1 0-32 15,0 0-16-15,-4 3 0 0,-2 3-176 0,-1-2 192 0,-1 2-192 16,-4 1 192-16,0 1-192 0,-2 3 0 0,-3 3 0 16,-3 2 0-1,-2 3-288-15,-3-1 16 0,-2 1 0 0,-4-1 0 0,-2-1-80 0,-2-3-16 0,-3-1 0 0,-3-3 0 31,-1-3-592-15,-6 0-128-16,-4-1-32 0,-4-2-14176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12:55:06.1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12872 13678 15663 0,'-8'2'1392'0,"-1"-2"-1120"15,1-2-272-15,0 2 0 0,4-3 5376 0,2 2 1008 16,-2 1 208-16,-1-2 32 16,-2-2-5104-16,-4-2-1024 0,0 0-208 0,2-3-32 15,2 3-960-15,3-2-192 0,1 2-48 0,3 0 0 16,3 0 80-16,2-3 16 0,5 3 0 0,2 1 0 15,3 2-272-15,2 0-48 0,4 3-16 0,3 0 0 0,0 1 2128 0,5 4 416 0,2 0 96 0,3 1 16 16,5 3 32-16,4-3 16 0,2 0 0 0,0 0 0 16,0-2-960-16,4 2-192 15,6-3-48-15,11 0 0 16,12 0-192-16,8-2-128 0,-1-1 128 0,3-1-128 0,-2 1 0 0,1-3 0 0,2 0 0 0,4 0 0 31,1-1 0-31,1 2 0 0,-4 2 0 0,13-2 0 0,14 4 0 16,9 0 128-16,2 2-128 0,2-1 0 0,0 3 288 0,5-2-16 15,2 2 0-15,0-3 0 0,-1-3 16 0,5 0 0 16,6 0 0-16,-2-2 0 0,-1-2-160 0,8-2-128 16,9 0 192-16,-1 0-192 0,-10 0 0 0,2-1 0 15,3 0 0-15,1 1 0 0,0 2 0 0,-3-1 0 16,-5 4 0-16,2-2 0 0,1 3 0 0,-4 0 0 16,-5 4 0-16,-4 1 0 0,1-1 0 0,-5 2 0 15,-3 1 0-15,-3 2 0 16,-3 0-512-16,-1 2-48 0,-3 4-16 0,-8-2-18480 0</inkml:trace>
  <inkml:trace contextRef="#ctx0" brushRef="#br0" timeOffset="1">11763 14825 12927 0,'-1'0'1152'0,"0"-2"-928"16,2 1-224-16,0 1 0 0,1 0 0 0</inkml:trace>
  <inkml:trace contextRef="#ctx0" brushRef="#br0" timeOffset="2">14457 14771 911 0,'-5'-2'0'0,"0"-2"0"0,1 1 0 0,1 3 0 0,2-2 880 0,0 1 80 15,0 1 32-15,-2-3 0 0,0-1 608 0,-2 1 128 0,-2-2 32 0,1 1 0 16,1 0 160-16,2 2 48 0,-1-2 0 0,1 2 0 16,2-1-816-16,0 2-144 0,0 1-48 0,1-4 0 15,1 3-960-15,0 0 0 16,3-2-256-16,0 0 48 16,-1 0-592-16,1 2-112 0,0-2-32 0,-2 0 0 15,-1 0 128-15,-1 3 32 0,-1-2 0 0,-1 2 0 0,-4 0 784 0,-2 0 272 0,-2 0 0 0,-3 0 0 16,-2 2 944-16,-4-2 192 0,-4 3 48 0,-3-3 0 15,-4 1-448-15,0 1-96 0,3 1-16 0,-5-2 0 16,-6 4-384-16,-1-4-96 0,6 2-16 0,-8-2 0 0,-12 2-64 16,-11-1-16-16,-4-1 0 0,0 2 0 0,2-1-64 0,1-1-32 15,-1 2 0-15,-1-3 0 0,-4 2 384 0,-1-2 80 16,1 0 16-16,5 0 0 16,3 0-304-16,-1 2-48 0,-2-2-16 0,-4 2 0 15,4-2-336-15,-2 0 0 0,0 3 0 0,6-3 0 16,5 0 0-16,4 1 0 0,3-1 0 0,5 0 0 0,1 0 0 0,4 0 256 15,4 0-64-15,3 0-16 16,8 0 368-16,5 2 80 0,4-2 16 0,5 0 0 16,4-2-176-16,4 1-16 0,1 1-16 0,5-3 0 0,3 3-432 0,4-2 0 15,5 0 0-15,3 2 0 16,6 0-640-16,4 0-128 0,1 0 0 0,5 2-16 16,8 0 112-16,4 2 32 0,4-1 0 0,2 2 0 0,-1 2 512 0,6-6 128 15,0 1 0-15,9 1 0 0,10-2 192 0,5 2 80 0,-1-3 16 0,-1 0 0 16,-4-3-480-16,7 2-112 0,9-2-16 15,-2 0 0-15,-4 0-544 16,-5 1-112-16,-3-2-32 0,-3 0 0 0,2 1 432 16,-5 0 96-16,-1-1 16 0,-9 2 0 0,-5-2 464 0,-8-1 0 0,-3 2 0 0,-3 0 0 15,-3-1 576-15,-3 3 64 0,-6-1 16 0,-5-1 0 0,-4 2-176 0,-4-2-32 16,-5 3-16-16,-4 0 0 0,-4 0-432 0,-4 0 0 16,-4 0 0-16,-4 0 0 0,-5 0 736 0,-6 0 272 15,-2 3 48-15,0-3 16 0,1 1-496 0,-7-1-80 16,-11 3-32-16,-9-3 0 15,-6-3-464-15,-3 3-208 0,-2 0 16 0,-6 0 0 16,-4 0-64-16,-4-1 0 0,-6 1 0 0,3 0 0 0,2-3 384 0,-2 3 80 16,1 3 16-16,-5-2 0 0,-2 2 416 0,0-1 64 15,6-1 32-15,2 3 0 16,2 1-288-16,-2 1-48 0,-2-2-16 0,1 2 0 0,3 0-384 0,4 0 0 16,9 1 0-16,11-4 0 0,8 0 0 0,-2 1 0 15,-5-2 0-15,-1-1 0 16,0 2 0-16,8 0 0 0,7 0 0 0,8-2 0 15,7 2 0-15,4-3 0 0,5 2 0 0,5-2 0 16,4 0 0-16,7-2 0 0,5 2 0 0,8-4 0 16,8-1-592-16,9 1-48 0,9 1-16 15,3-1 0-15,-2 1-496 0,11 0-112 0,9-4-16 0,9 1 0 16,6 0 160-16,3 0 32 0,8-3 0 0,-1 2 0 16,-5 1 560-16,2-1 112 0,5 1 32 0,6-2 0 0,2 0 688 0,-2 2 144 15,-10 0 16-15,2 0 16 0,3 2 400 0,-7 0 80 16,-6-1 0-16,-11 2 16 0,-12 3-304 0,-5 0-64 15,-6 0-16-15,-8 2 0 0,-7-2-272 0,-11 0-64 16,-8 1-16-16,-9 2 0 16,-8-3-1184-16,-10 0-224 0,-2 0-48 0,-11 0-16 15,-10 0-864-15,-12 0-160 0,-10 0-48 0,-11 2 0 0,-11 2 2112 0,-12 0 400 16,-13-1 96-16,-5 2 16 0,3-1 1408 0,-8 0 272 16,-10 2 64-16,-2 3 16 0,-2-3-1168 0,-8 1-224 0,-5 4-48 15,-5 0-14208-15</inkml:trace>
  <inkml:trace contextRef="#ctx0" brushRef="#br0" timeOffset="3">11009 14665 13823 0,'1'-2'1216'16,"0"2"-960"-16,1 0-256 0,-2-1 0 0,0 1-128 0,1-1-80 16,0 1-16-16,2-4 0 15,-1 2-976-15,1-2-192 0,0-2-32 0,0 3-16 0,-1-3 1136 0,1 2 304 16,-1-2 0-16,1 0 0 0,-1 2 624 0,1-1 208 15,-3 4 64-15,1-4 0 0,-1 4 192 0,0-1 64 16,0 0 0-16,-1 2 0 0,-1 0 192 0,0 2 64 16,-2 0 0-16,1 1 0 0,-2 0-512 0,-2 1-112 15,1 2-16-15,-2-3 0 0,0 0-512 0,2 1-128 16,0-2 0-16,0 1-128 16,2-2 0-16,-1 2 0 0,2-3 0 0,0 0 0 0,1 1 768 0,0-1 112 0,1 2 16 0,-2-2 0 15,1 0 112-15,-1 0 16 0,0 3 16 0,-1-3 0 16,0 0-352-16,1 1-80 0,-1 2-16 0,-1-1 0 15,-1 2-432-15,1-2-160 0,-1-2 0 0,1 1 144 32,-2 2-144-32,2-3 0 0,2 0 0 0,-2 1 0 15,0 0 0-15,0 1 0 0,-1 0 0 0,0-1 0 16,1 2 496-16,0-3 16 0,0 2 0 0,1-2 0 0,0 2 16 16,1 0 16-16,-2-2 0 0,1 0 0 0,0 2-160 0,1-2-16 15,-2 0-16-15,0 2 0 0,0-2-192 16,-1 0-32-16,-1 0-128 0,1-2 192 0,1 2-192 0,-1-2 144 15,0 2-144-15,0 0 128 0,-1 0-128 0,0-2 128 16,0 0-128-16,-1 2 128 0,1 0 0 0,-2 0 0 16,3 0 0-16,-3 0 0 0,2 0-128 0,-1 0 128 15,0-2-128-15,0 2 128 0,0-3-128 0,2 2 128 16,-1 1-128-16,1-2 128 0,0 0-128 0,-1 1 128 16,-1 0-128-16,0 1 128 0,-1-3-128 0,-1 3 160 15,3 0-160-15,-3 0 160 0,-1 3-160 0,-3-3 0 0,0 0 144 16,1 0-144-16,-1 0 0 0,1 0 0 15,-2 0 0-15,0 0 0 0,-1 0 128 0,0 0-128 0,1 0 160 0,-1 0-160 16,1 0 0-16,0 0 0 0,0 0 0 0,0-3 0 16,2 3 0-16,-1-1 0 0,1 1 0 0,-1-2 0 15,2 2 128-15,-1-4-128 0,2 4 0 0,-1-2 0 16,-2 2 144-16,-1-4-144 0,2 4 128 0,-2-3-128 16,1 1 144-16,1 1-144 0,-1 1 160 0,2 0-160 15,-1 0 128-15,1-3-128 0,0 3 0 0,-2 3 0 16,2-3 0-16,1 0 128 0,-2 0-128 0,1 1 0 15,1 1 0-15,0-2 0 0,-1 3 0 0,0-3 0 0,0 1 0 16,-1-1 0-16,1 0 0 0,0-1 0 16,0 1 0-16,1 0 0 0,-1 0 0 0,0 0 144 15,-2-3-144-15,-1 3 0 0,0-2 0 0,3 1 128 16,3 1-128-16,1 0 0 0,-2-3 0 0,-3 3 128 0,-3 0-128 0,-3-1 0 16,-1 0 0-16,1 1 128 0,3-2-128 0,1 2 0 15,2-2 144-15,-2 1-144 0,0 1 0 0,0 0 0 16,0-3 0-16,2 3 0 0,3 0 0 0,-3 0 0 15,-3-2 0-15,-1 2 0 0,0-1 0 0,-2 1 0 16,-1-3 0-16,-1 3 0 0,-2 0 0 0,1-4 0 16,2 4 0-16,0-2 0 0,0 2 0 0,-1 0 0 15,0 0 128-15,-2 0-128 0,0 0 0 0,0 0 0 0,4 2 0 0,-2-2 0 16,-1 4 0-16,1-1 0 0,5-3 0 0,-1 1 0 16,-1 1 0-16,1 1 0 0,-1-3 0 0,2 1 0 15,-2 1 0-15,3-2 0 16,-1 0 0-16,0 0 0 0,1-2 0 0,-1 1 0 0,-1 1 0 0,1 0 0 15,1 0 0-15,-1 0 0 0,-1-3 160 0,-3 3-160 0,-1 0 224 16,1-3-48-16,2 3-16 0,-1-3 0 16,-2 1-160-16,1 0 0 0,5 2 0 0,-1 0 0 0,-1 2 0 0,-2 0 0 15,-2-2 0-15,-2 3 0 16,1-2 0-16,1 1 0 0,0 1 0 0,1-3 0 0,0 3 0 0,-1-3 0 16,0 3 0-16,0 1 0 15,4-4 0-15,-6 1 0 0,-1-1 0 0,-1 0 0 16,1 0 0-16,3 2 0 0,0-2 0 0,0 0 0 15,0 0 0-15,-1 0 0 0,-3 0 0 0,-1-2 128 16,0 1-128-16,2 1 0 0,0 1 0 0,1 1 128 0,2-2-128 0,-3 3 0 16,2-2 0-16,-3 2 0 0,-1-1 0 15,0-1 0-15,-1 2 0 0,1-1 0 0,3-1 0 0,-1 2 0 0,2-1 0 0,-3 0 0 16,0 0 0-16,-2-1 0 0,-1 2 0 0,-1-1 0 16,5-2 0-16,-1 2 128 15,1-2-128-15,1 0 128 0,2 2-128 0,0-2 0 0,1 0 0 0,-1 0 0 16,-1 0 0-16,-3 0 0 0,-2 0 0 0,-2 2 0 15,0-2 0-15,-2 0 0 16,-1-2 176-16,1 2-176 0,4 0 0 0,3 0 0 0,3-2 0 0,-4 2 0 16,-3 0 128-1,-3 0-128-15,2 0 0 0,1 0 0 0,1 0 128 0,-2 0-128 16,2 0 0-16,-2 2 0 0,-4-2 128 0,2 0-128 0,2 2 0 0,-2-2 0 0,0 0 128 0,0 0-128 16,3 0 0-16,-1 0 0 0,3-2 128 0,0 2-128 15,0 0 0-15,2 2 0 0,-1-2 0 0,1 0 128 16,1 0-128-16,-1 2 0 0,2 0 0 0,-1 1 0 15,-3 0 0-15,0-1 0 0,1 0 0 0,-2 1 0 16,-2-2 0-16,0 1 0 0,-1 1 0 0,0-2 0 31,2 1 0-31,-2 1 0 0,2 1 0 0,0-4 0 0,5 2 0 0,-2-1 0 0,2 2 0 0,-2-3 0 0,0 1 0 16,3 0 0-16,2 1 0 0,-3 0 0 0,-4-2 0 16,-4 0 0-16,-2 0 0 0,3 0 0 0,2 0 0 15,2 0 0-15,0-2 0 0,0-1 128 0,2 2-128 0,-1-3 0 31,0 2 0-31,1-1 0 0,0-1 0 0,1 1 0 16,-1 0 0-16,1 0 0 0,-2-1 0 0,-1 1 0 16,1 3 0-16,-2-2 0 0,-4 1 0 0,0 1 0 15,1 0 0-15,2 0 128 0,-2 0-128 0,-1 0 0 16,-2 0 0-16,0 1 0 0,-1 1 0 0,2 1 0 16,5 1 0-16,1-3 0 0,-1 4 0 0,-1-2 0 0,-1 1 0 15,-2-1 0-15,-1 3 0 0,1-5 0 0,5 4 0 0,-3-4 0 16,-2 2 0-16,-3-1 0 0,-1 2 0 0,1 0 0 15,4 1 0-15,0-4 0 0,-2 2 0 0,-1 2 0 16,1-1 0-16,1-1 0 0,2-2 0 0,-2 1 0 16,-1 1 0-16,-2-3 0 0,-1 1 0 0,0 2 0 15,1-1 0-15,-3-1 0 0,-2 2 0 0,1 0 0 16,1 1 0-16,-2-1 0 0,5 0 0 0,-3 0 0 16,1-1 0-16,-2-2 0 0,-2 0 0 0,0 1 0 15,0 2 0-15,-2-1 0 0,-3 3 0 0,1 0 144 0,0-1-144 16,2 2 128-16,3-2-128 0,0-2 0 0,3 2 0 15,-2-1-176-15,-1 0 176 0,-3 0 0 16,-1 0 128-16,0 0-128 0,1 3 0 0,0-2 0 16,-1 2 0-16,3 1 0 0,3 0 0 0,3-1 0 0,-1-1 0 0,-1 2-128 15,0-3 128-15,-3 2 0 0,-2 0 0 0,0-1 0 16,5 0 0-16,-2 0 0 0,-1 1 144 0,2-2-144 16,3 2 0-16,9-3 0 0,5 0 0 0,0-3-192 15,-3 4 192-15,-5-1 0 0,2-2 0 0,-2 1 0 16,-4 1 0-16,-5-2 0 0,-1 1 0 0,-1 1 0 0,4-3 0 15,0 4 0-15,4-4 0 0,3 2 0 0,-1 2 0 0,3-1 0 16,3 0 0-16,2-3 0 0,3 4 0 0,2-2 0 16,-1 2 0-16,1 0 0 0,0-1-144 0,2 2 144 31,2-1-128-31,1 0-12960 0,1 2-2592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12:55:25.1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2693 5754 15663 0,'-2'-2'1392'0,"-1"2"-1120"0,2 0-272 0,-1 0 0 16,0 2 832-16,0-1 128 0,-2-1 0 0,-2 1 16 15,-4 2-480-15,-1-3-112 0,-3 1 0 0,-1 1-16 0,2 1 64 0,-2 1 16 31,-1-4 0-31,2 2 0 0,0-1 208 0,0 2 48 16,2-1 16-16,-1-1 0 0,2 2 16 0,-1-2 0 16,1 0 0-16,-2 1 0 0,1 0 48 0,-2-1 16 15,1 2 0-15,-1-1 0 0,-2 4 16 0,-3-2 0 16,1 4 0-16,-2 0 0 0,0 1-96 0,1 1-16 16,-1 0 0-16,0 2 0 0,0 0-384 0,2 1-96 15,-2 3-16-15,3 0 0 0,0 2-208 0,3 0 0 16,-1 3 0-16,2-3 0 0,4 2 0 0,-1-1 0 15,0 3-128-15,2 0 128 0,2 0 0 0,1 1 0 0,1-2 0 16,2-1 0-16,2-2 128 0,1-2 16 0,3 0 16 16,1-3 0-16,2-1 240 0,2-2 48 0,1-1 16 0,2 0 0 15,2-2-80-15,2 0 0 0,1 2-16 0,3-3 0 16,0 0-208-16,1 0-32 0,0 0-128 0,0-2 192 16,0 0-192-16,1-2 0 0,2 2 0 0,-1-4-160 15,1 0-96-15,0-4 0 0,1 4-16 0,0-5 0 16,-2 0 272-16,0-1 0 0,-4-2 128 0,0-1-128 15,-2 2 224-15,-1-6-48 0,0 3-16 0,-1-2 0 16,-1 2-160-16,-2-2 192 0,1-1-192 0,-4 0 192 16,-1-2-192-16,-1 1 192 0,-2-1-192 0,-1-4 192 0,-2 0-192 15,-2-2 192-15,0 7-192 0,-1-2 192 0,-1-2-192 0,-3-4 0 16,0 2 144-16,0-1-144 0,-1 1 0 0,-1 1 0 16,0 3 0-16,0-2 0 0,0 2 0 0,0 1 0 15,0 1 0-15,-1 2-128 0,1 2 128 0,1 0-208 16,-2-1 80-16,1 4 128 0,-1-2-224 0,1 1 80 15,-2 2 16-15,-1 0 0 0,-1 0 128 0,-1 0-160 0,-1 2 160 16,0-1-160-16,-1 1-80 0,-2 2-16 0,-2 1 0 16,-1 1 0-1,1 0-672-15,0 0-144 0,3 3-16 0,1 0-9760 0,1 1-1952 0</inkml:trace>
  <inkml:trace contextRef="#ctx0" brushRef="#br0" timeOffset="1">2218 6094 33167 0,'0'0'1472'0,"0"-3"304"0,2 3-1424 0,-1 0-352 0,0 3 0 0,0-3 0 0,1 0 256 0,-1 1 0 0,3 1-16 0,-1 2 0 16,2 2 528 0,0 3 128-16,-1-3 0 0,0 2 16 0,-2 0-464 0,2 0-80 0,1 0-32 0,1-1 0 0,4-1-336 0,0 0 0 15,1 0-160-15,4 0 160 0,-1-2 0 0,5 2 0 32,3 2 0-32,3 0 0 0,2 1-400 0,0 1 16 0,2 2 16 0,-1 2 0 31,-1 1-736-31,-2-3-160 0,0 4-16 0,-3-4-16 15,-2 2-1280-15,0-2-256 0,-3 1-48 0,0-1-8544 0</inkml:trace>
  <inkml:trace contextRef="#ctx0" brushRef="#br0" timeOffset="2">3101 5945 2751 0,'-5'3'256'0,"0"1"-256"0,2 2 0 0,0-3 0 15,2 1 6240-15,1 1 1200 0,0 1 240 0,-1-1 64 0,-1 6-6000 0,1 3-1184 16,-1 5-240-16,-2 3-64 0,3-4 176 0,-2 1 16 16,2 1 16-16,0-2 0 0,0 2 64 0,-1 1 16 15,2 3 0-15,0-2 0 0,0 0-544 0,0-1 0 16,0-1 0-16,0-2 0 0,0-2 0 0,0-3 0 16,0-1 0-16,2-6 0 0,-1 2 0 0,0-3 0 15,2-2 128-15,0 0-128 0,2-3 592 0,0 0 16 0,3 0 0 0,2-3 0 16,-1 0-144-16,1-2-16 0,4 0-16 0,-1-1 0 15,0-1-432-15,-1 1 0 16,2-4-192-16,1 2 192 0,0-2-192 0,-1-2 192 16,1 2-192-16,-2-3 192 0,-2 3 0 0,-1 2 0 0,-3-5 0 0,2 3 0 15,-2-4 0-15,0-2 160 0,0-2 16 0,-1 0 0 16,-2 2 96-16,-2 3 32 16,1-2 0-16,-1 3 0 0,2 1-304 0,-2 2 0 0,3-1 0 0,-1 0 0 15,0 5 0-15,-1 2 0 0,1-3 0 0,1 2 0 16,0 0-144-16,0 4-96 0,-2 0-16 0,1 0 0 0,1 1 96 15,-1 2 16-15,1 3 0 0,-1 0 0 0,0 0 144 0,0 4 192 16,0 0-32-16,0 3-16 0,-1-1 192 0,0 2 48 16,-1-6 0-16,1 5 0 0,-1 0-384 0,1 3 0 15,-1 3 0-15,2-3 0 0,1-1 0 0,1-3 0 16,0-1 0-16,2 0 0 16,0-4-192-16,1 0 0 0,0-1 0 0,-1-3 0 15,1 0-768-15,-2 0-144 0,2-3-48 0,-2 1-9920 16,2 2-1984-16</inkml:trace>
  <inkml:trace contextRef="#ctx0" brushRef="#br0" timeOffset="3">3613 6167 12895 0,'0'-3'576'0,"0"2"112"0,1 1-560 0,1-2-128 0,-1 2 0 0,0 0 0 0,-1 0 1136 0,3 0 192 15,-1 0 32-15,2 2 16 16,2-2 624-16,1 0 128 0,2 0 32 0,1-2 0 0,1 2-736 0,0-3-144 16,2 2-16-16,0-2-16 0,2 0-864 0,0-1-160 31,-2 1-32-31,0 0-16 0,-1-2-176 0,1 1 0 0,-1-2 0 0,0 2 0 15,1-4-192-15,-1 0 16 0,0-1 16 0,0 0 0 0,-3-1-16 0,0 1 0 16,0-5 0-16,-2 2 0 16,1 0 176-16,-3-4 0 0,-1 3 0 0,-1 1 0 15,-2-2 384-15,-2 2 96 0,0 0 32 0,-2 2 0 0,0-1 240 16,-4 3 48-16,1-1 16 0,-1 3 0 16,-1 3-32-16,-2 3 0 0,-1 0 0 0,-1 0 0 0,-2 2-336 0,-2 4-80 15,-2 2-16-15,-2 2 0 0,-1 4-352 0,0 0 0 16,0 5 0-16,1-1 0 0,3 2 0 0,1 1 0 15,2-1 0-15,2 1 0 0,3-5 0 0,0 0-208 0,2 2 80 0,1 0 128 16,2-1-256-16,2-3 64 0,0 0 0 0,2 0 16 16,2-2 176-16,0 1-128 0,2-1 128 0,-1 1-128 15,2-2-16-15,2 1 0 0,0 0 0 0,2 1 0 16,1-3-1248-16,2-2-240 0,2-2-48 0,2 1-12800 31</inkml:trace>
  <inkml:trace contextRef="#ctx0" brushRef="#br0" timeOffset="4">4433 5911 27647 0,'-1'0'2448'0,"0"0"-1952"15,-1 2-496-15,2-2 0 16,0 0-528-16,0 0-208 0,-1 1-32 0,-1 2-16 0,-1-1 784 0,1 0 256 0,-2 1 0 0,0 2 0 16,1-1 1120-16,-1-2 224 0,1 5 64 0,1-4 0 15,-2 4-1008-15,2-1-192 0,-1 0-32 0,1 1-16 16,-2 2-224-16,0 3-64 0,1-2 0 0,-2 3 0 16,1-1 208-16,-1 2 48 0,0 0 0 0,1 0 0 0,-2 1-128 15,1 1-32-15,0 0 0 0,0 0 0 0,2-2 32 0,-1 1 0 16,0-3 0-16,2 0 0 0,1-2 256 0,-1 0 48 15,2-1 16-15,0-3 0 0,0 0-320 0,3-1-64 16,-1 0-16-16,2-1 0 16,1-4-32-16,2 2 0 0,1-4 0 0,2 2 0 15,1 0 96-15,2-4 16 0,2-2 0 0,1 0 0 0,2-1-256 0,0-2 128 16,2-1-128-16,-2-1 0 0,1-1 128 0,-4 4-128 16,-2-2 0-16,1-1 0 0,-2 0 0 0,1-2-288 15,-2 1 32-15,-2-1 16 0,-2 1 240 0,-1-1-192 16,0-2 192-16,-1 1-192 0,0-2 192 0,-1 1 0 15,-3-1 0-15,0 0 0 0,1 0 192 0,-2 1-64 0,0 3 0 16,-2 2-128-16,2 0 144 0,-1 1-144 0,0 6 0 0,0-1 144 16,-1 4-144-16,1 1 0 0,1 2 0 0,-1 3 0 15,1 0 0-15,1 0 0 0,0 4 0 0,1 0 0 16,0 2-144 0,2 1 144-16,0 0 0 0,1 2 0 0,-1-3 0 0,3 5 0 0,-2-1 0 0,2 2 0 15,0 1 0-15,1 3 0 0,-1 0 0 0,2 0 144 0,0 1-144 16,-2-3 0-16,-1-6 0 0,2-1 0 0,0 0 0 15,2 0 0-15,0-1 0 0,1-5 0 0,2 2 0 0,-1-3 0 16,2 1-160-16,-2-4 160 16,0 0-912-16,2-3-96 0,-2 0-16 0,-1 0 0 31,-1-3-1392-31,0 0-272 0</inkml:trace>
  <inkml:trace contextRef="#ctx0" brushRef="#br0" timeOffset="5">4951 6088 23951 0,'-2'0'2128'0,"0"2"-1696"0,2-2-432 0,2 1 0 31,-1 2 832-31,0-3 64 0,2 1 32 0,0 1 0 0,2 1-576 16,3 1-112-16,0-2-32 0,3-1 0 15,2 2 544-15,-1-3 96 0,2 0 32 0,2-4 0 16,4 2-368-16,2-2-64 0,0-2 0 0,0 2-16 15,-2-2-272-15,0 0-160 0,0 0 192 0,-2 1-192 16,-2 0 0-16,3-2 0 0,2-1 0 0,4-2 0 16,-2 0 496-16,1-1-16 0,-2 1 0 0,-2 3 0 15,0-5 208-15,-3 3 32 0,-1 1 16 0,-2-1 0 0,-2 1-352 16,-2 0-64-16,-2 0 0 0,-1 0-16 0,-2 0-304 16,-3 0 0-16,-2 0-128 0,-1-2 128 0,-3 1-400 0,-2-1 16 15,-3 1 0-15,-2 2 0 0,-1-3 112 0,-4 2 16 16,-2 1 16-16,-1 1 0 0,-4 5 240 0,0-2 0 15,-2 3 0-15,-1 3 0 0,-1 1 0 0,0-1 0 16,1 6 0-16,0-2-144 0,4 5 144 0,2-3 0 16,1 1 0-16,3 3 0 0,1-1 448 0,2 0 80 15,0 2 16-15,1-2 0 0,1 2 96 0,0 3 0 16,-2 3 16-16,1 2 0 0,0 1-288 0,0-2-64 0,3-2-16 16,0 4 0-16,2-5-112 0,0 2-32 0,2-1 0 0,3-1 0 15,1 1 16-15,2 0 0 0,4-4 0 0,1 1 0 16,4-3-160-16,4 0 160 0,3-3-160 0,4 0 160 15,6-1-160-15,4-6 0 0,9 0 0 0,11-3 0 16,15-4-176-16,16-1-64 0,10-2-16 0,10-3-18480 16</inkml:trace>
  <inkml:trace contextRef="#ctx0" brushRef="#br0" timeOffset="6">12084 4396 6447 0,'0'0'576'0,"0"-3"-576"0,0 3 0 0,0-2 0 16,0 2 1120-16,0 0 112 16,0-1 32-16,0-2 0 0,0 0-368 0,0-1-80 0,0-2-16 0,0 3 0 15,-2-3 16-15,1 2 0 0,0 2 0 0,0-2 0 16,-2 2-224-16,1 0-32 0,-1 0-16 0,0-1 0 15,-1 2-48-15,-1-4-16 0,0 4 0 0,0-1 0 16,0-2-288-16,0 4-64 0,1-3-128 0,-1 0 192 0,0 3 112 0,2-4 16 16,-2 1 0-16,0 3 0 15,0-2 560-15,0 1 112 0,-1 1 32 0,1-3 0 0,-3 3-208 0,2 0-48 16,0-2 0-16,0 2 0 0,-2 0-176 0,1 0-32 16,1-1-16-16,-2 1 0 0,1 0-112 0,-2-3-32 15,2 3 0-15,-2 0 0 16,2 0-208-16,-2 0-64 0,1 0 0 0,0 0 0 0,1 3-128 0,1-2 0 15,-1 1 0-15,1 1 0 16,1 0-128-16,-1 1 128 0,0 2-160 0,1 1 160 0,-1-1 0 0,1 0 0 16,-1 4-128-16,-1-4 128 0,1 4 0 0,0 0 160 0,0 1-32 0,0-1 0 15,1 0 144-15,0-2 32 16,-1 5 0-16,1-6 0 0,1 2 80 0,0 1 0 0,1-3 16 0,-1 2 0 16,1-1-64-16,1 2-16 0,-1-2 0 0,2 0 0 15,-1 0 16-15,0 0 0 0,1 1 0 0,0 2 0 16,0 0-208-16,0 2-128 0,-1-3 128 0,1 2-128 15,0-1 0-15,0 0 0 0,1 2 0 0,-2-3 0 16,2 2 0-16,0-2 144 0,0 2-144 0,0 1 160 16,0-4-160-16,2 4 0 0,-1-2 0 0,0 0 128 15,2 1-128-15,0-2 128 16,1 3-128-16,1-6 128 0,1 2 144 0,1-3 32 16,2 1 0-16,1 0 0 0,0-1 96 0,1-3 32 0,1 2 0 0,1-1 0 15,0 0-192-15,0-2-48 16,2 1 0-16,-2 0 0 0,2 1-192 0,1-1 128 15,0 0-128-15,0 0 0 0,0 1 160 0,0-1-160 0,2 2 160 16,0-1-160-16,0 0 0 0,0-2 0 0,1 2 0 0,-1-2 0 16,0 2 0-16,-1-2 0 0,-1 2 0 0,0-4 0 15,-2 3 0-15,-1-3 0 0,0 0 0 0,-2-3 0 16,-1 3 0-16,-1-2 0 0,0 0 0 0,-1 2 0 0,0-2 0 16,0-2 0-16,0 2 0 0,0-2 0 0,0-1 0 0,0 0 0 15,-1 0 144-15,1 2-144 0,-2-4 0 0,1 1 0 16,1-1 128-16,-2-2-128 0,0 3 0 0,-1-3 0 0,1-1 0 0,-1 0 0 15,-1 1 0-15,-1-4 0 16,1 3 0-16,-1-2 0 0,-2 0 0 0,1-2 0 0,0-1 0 0,-2-1 0 16,0 0 0-16,-2 0 0 15,1-3 0-15,-1 1 0 0,-1-4 0 0,-1 2 0 0,2-2 0 0,0 0 128 16,-2 3-128-16,1 0 0 0,1 3 144 0,-1 0-144 16,0-3 0-1,0 7 0-15,0-3 0 0,0 4 128 0,-1 2-128 0,1 0 0 16,-2 0 0-16,-1 1 0 0,1 2 0 0,-2 0 0 15,0 2 0-15,-2-2-128 0,1 4 128 0,-2-4 0 16,1 2 0-16,-1 1-128 0,0 0 128 0,0-1 0 16,1-1-144-16,-3 1 144 0,4 1 0 0,-2 0-144 15,4 1 144-15,-2 0 0 0,1 0-192 0,-1-2 64 16,2 1 128-16,1 0-208 0,0-1 208 0,2-1-144 16,-1 2 144-16,0-3-128 0,2 2 128 0,-2 0 0 0,0-1-144 15,1 1 144-15,-1 1-352 0,0 0 0 0,0 0 0 0,0 0 0 31,0 2-480-31,-2 0-112 0,-1 1-16 0,1 0 0 16,0 0-688-16,0 0-144 0,0 1-16 0,0 0-16 16,-2 2-96-16,1-3 0 0,-1 3-16 0,2 0 0 0,0-3-352 15,1 3-64-15</inkml:trace>
  <inkml:trace contextRef="#ctx0" brushRef="#br0" timeOffset="7">12077 4621 11055 0,'-1'0'976'0,"0"-2"-784"0,0 2-192 0,-1 0 0 0,2 0 1216 0,0 0 192 16,0 0 32-16,-1 0 16 0,0 0-512 0,-1 0-112 15,-1-2 0-15,3 2-16 0,0 0 720 0,0 0 160 16,0 0 32-16,0 0 0 15,0 0-560-15,0 0-96 0,-20 6-32 0,18-2 0 0,1-1-736 0,-1 0-160 0,2 1-16 0,2 0-128 16,0 1 368-16,2 1-48 0,1-2 0 16,1 2 0-16,3 1 832 0,0-1 176 0,1 3 16 0,1 1 16 15,2-1-400-15,0 0-64 0,3 1-32 0,1 3 0 32,1 0-368-32,1 2-80 0,0 1-16 0,2-1 0 0,2-1-160 0,-1 1-48 15,1 1 0-15,1 0 0 0,-2 0-192 0,0 2 0 0,2 5 0 0,-1 1 0 16,0 2-672-16,-2 3-224 0,-1 2-64 15,-3-2 0-15,0 2-1408 0,-1-2-272 0</inkml:trace>
  <inkml:trace contextRef="#ctx0" brushRef="#br0" timeOffset="8">12733 5118 15663 0,'-8'0'1392'0,"1"0"-1120"0,1 3-272 0,0-3 0 16,1 0 768-16,-5 2 112 0,-8-1 16 0,-10 2-6080 15,-13 3-1216-15</inkml:trace>
  <inkml:trace contextRef="#ctx0" brushRef="#br0" timeOffset="9">11082 6707 9215 0,'1'-4'816'0,"0"2"-656"15,1 2-160-15,-2 0 0 0,0 0 832 0,1 0 128 16,0-3 16-16,-1 2 16 0,3 1-176 0,-2-2-48 16,0-2 0-16,0 2 0 0,1 2-528 0,-2-4-112 15,1 4-128-15,0-4 176 0,-1 3 96 0,1 0 32 16,-1 1 0-16,2 0 0 0,-2 0 672 0,0 0 144 0,-2 2 32 0,2-2 0 16,0 0 704-16,-10 17 160 0,5-4 32 0,-1-1 0 15,-2 7-640-15,-4-1-112 0,-2 2-16 0,-4 2-16 16,0 1-304-16,-4 5-64 0,-6 0-16 0,-4 11 0 15,-6 8-240-15,-3 2-32 0,-3 7-16 0,0 0 0 16,2-3-336-16,5-3-80 0,6-8-16 0,3-4 0 16,4-6 48-16,2-4 16 0,3-3 0 0,2-3 0 15,2-3-720-15,0-2-144 0,2-1-16 16,0-4-10720-16,4-2-2128 0</inkml:trace>
  <inkml:trace contextRef="#ctx0" brushRef="#br0" timeOffset="10">11220 6640 11055 0,'-3'0'976'0,"0"0"-784"0,2-2-192 0,1 2 0 0,0 0 304 0,0-3 16 16,-1 2 0-16,0-1 0 16,-2-2-640-16,1-2-112 0,-1 2-16 0,1-2-16 15,0 1-112-15,2 1-32 0,0 1 0 0,0-1 0 0,0 1 1264 0,2 3 256 0,-2 0 48 0,0 0 16 16,-2 0 1056-16,2 3 208 0,-2 1 32 0,1-1 16 15,-3 6 336-15,4-9 80 0,0 0 16 0,-12 26 0 16,5-17-800-16,3 0-176 16,-3 1-16-16,2 0-16 0,0-1-896 0,2-2-176 0,-1 2-48 0,0 1 0 15,2-4-352-15,1 0-80 16,-1 0-16-16,1 1 0 0,1-4 32 0,-1 3 0 0,2-2 0 0,-1 1 0 16,1 1 128-16,1-1 16 15,-1 1 16-15,0 1 0 0,2 1-144 0,-1 2-48 0,1 0 0 0,-1 1 0 16,2 3 16-16,1 1 0 0,0 1 0 15,1 1 0-15,0 4 48 0,3 1 16 0,-1 4 0 0,1 5 0 16,1 1-80-16,-2 5-16 0,2 5 0 0,0-1 0 0,0-2-128 0,-1-5 0 16,2-5 0-16,-2-5 0 0,-2-4 0 0,-1-2 0 15,0-5 0-15,-1-1 0 0,-2-2 0 0,0-1 0 16,-1-2-192-16,-1 2 192 31,0-5-688-31,0 2-16 0,-1-4 0 0,0-2 0 16,0 0-1984-16,0 0-416 0</inkml:trace>
  <inkml:trace contextRef="#ctx0" brushRef="#br0" timeOffset="11">10741 7109 33167 0,'-9'-4'1472'0,"3"1"304"0,1 1-1424 0,2 2-352 0,2 0 0 0,2 2 0 0,-1-2 1008 0,0 1 128 16,2 1 16-16,-2 2 16 0,1-2-672 0,1 5-144 0,2-4-32 0,0 0 0 16,1 1-96-16,0-3-32 0,2 1 0 0,3-4 0 15,1 1-192-15,1-2 128 0,3-1-128 0,4 1 0 16,3-4 0-16,4 1 0 0,4-2 0 0,3 0 0 31,3 0-560-31,1-2-48 0,-1 4-16 0,-3-4 0 16,2 1-976-16,-5 2-208 0,-2 0-48 0,-1 2 0 0,-2 2-192 15,-3-3-64-15,1 2 0 0,-1 4-9232 0</inkml:trace>
  <inkml:trace contextRef="#ctx0" brushRef="#br0" timeOffset="12">11710 6891 40543 0,'-2'-3'3600'0,"0"-1"-2880"0,2 1-576 15,0 1-144-15,2 2 320 0,-2-1 48 0,0-2 0 0,0 0 0 16,0-4-368-16,1 1 0 0,0 3 0 0,-1-4-128 31,0 4-1664-31,0 3-336 0,-1-3-64 0,1 3-16 0</inkml:trace>
  <inkml:trace contextRef="#ctx0" brushRef="#br0" timeOffset="13">11789 7176 40543 0,'-3'2'1792'0,"0"-2"384"0,1 0-1744 0,0 0-432 0,2 0 0 0,2-2 0 15,-1 2 272-15,-1-1-16 0,1 1-16 0,2-3 0 16,-2 3-240-16,-1 0 0 0,0 0-192 0,0 0 192 16,0 0-2352-16,0 0-352 0,0 0-80 0,0 0-16 15</inkml:trace>
  <inkml:trace contextRef="#ctx0" brushRef="#br0" timeOffset="14">12462 6651 11967 0,'0'-1'1072'0,"1"-1"-864"0,0 1-208 0,-1 1 0 15,2 0 592-15,-2 0 80 0,1-3 16 0,0 1 0 16,0 0 208-16,1-4 32 0,-1 4 16 0,0-4 0 15,0 2-496-15,-1 0-112 0,0 2-16 0,0 2 0 16,0-4-112-16,0 4-16 0,-1-3-16 0,0 3 0 16,0 0 1024-16,-2 0 208 0,-1 3 32 0,-1 1 16 0,2 2 112 15,-2 1 32-15,-1 4 0 0,-2 2 0 0,2 4-976 0,-3 4-192 16,2 1-48-16,-2 4 0 0,2 0-384 0,-2 3 0 16,1 2-144-16,-1 6 144 0,-2 4 400 0,1 10 192 15,-1 11 48-15,2 0 0 16,2-6-256-16,1-8-64 0,-1-5 0 0,2-8 0 0,2-7 256 0,-1-5 32 15,0-1 16-15,1-4 0 0,0-2-144 0,1 1-32 16,-2-5 0-16,1-1 0 16,1-2-688-16,1-3-144 0,-1 0-16 0,1-6-16512 0</inkml:trace>
  <inkml:trace contextRef="#ctx0" brushRef="#br0" timeOffset="15">12040 6670 17503 0,'-6'5'1552'0,"0"-1"-1232"0,1-2-320 0,3-1 0 16,0 2 816-16,0-2 96 16,-3 4 32-16,-4-1 0 0,-3 2 832 0,1 4 160 0,0-4 48 0,2-2 0 0,2 1-304 0,3-4-48 15,1 1-16-15,3-2 0 0,4 0-496 0,1 0-96 16,5 0-32-16,2-2 0 0,6 1-224 0,4-4-32 16,4 1-16-16,3-2 0 0,4-2-64 0,2 0-16 15,4 2 0-15,2-3 0 0,2 4-368 0,3-4-80 16,3-1 0-16,2 1-16 0,-4-4-176 0,-3 3 0 0,-2-1 0 15,-5-1 0-15,-1 1-448 0,-5-4 48 0,-4 2 0 0,-2 0 0 32,0 0-688-17,-2-1-144-15,1 0-32 0,-1 2 0 0</inkml:trace>
  <inkml:trace contextRef="#ctx0" brushRef="#br0" timeOffset="16">2091 13527 15663 0,'-2'-4'1392'0,"0"1"-1120"15,2 0-272-15,0 3 0 0,2 0 0 0,-1-1 0 0,1 0 128 0,2-3-3200 32,1 0-656-32,1-2-128 0</inkml:trace>
  <inkml:trace contextRef="#ctx0" brushRef="#br0" timeOffset="17">10765 7944 26719 0,'4'0'2368'0,"0"0"-1888"0,-2 2-480 0,0-1 0 0,-1 2 752 0,-1-1 48 16,3 2 16-16,1 5 0 0,2 1-144 0,-1 2-32 15,2 2 0-15,-3 2 0 0,3 0-448 0,-2 1-192 16,1 0 128-16,0 4-128 0,3 2 0 0,-1-1 0 16,1 4 0-16,2 5 0 0,0 3 352 0,-1 5 32 15,0-2 16-15,-3 1 0 0,0 1-144 0,-2-1-16 0,-2-1-16 0,-2 4 0 16,1-2-224-16,-2 2-128 0,-4 2 128 0,0-4-208 31,-1-2-352-31,-2-5-64 0,-1-2-16 0,0-2 0 16,0-4-800-16,0-2-160 0,-1-2-48 0,-1-5-10784 0</inkml:trace>
  <inkml:trace contextRef="#ctx0" brushRef="#br0" timeOffset="18">10598 7941 33167 0,'-9'-3'1472'0,"2"1"304"0,2 2-1424 0,3-2-352 0,3 2 0 0,2 0 0 16,-1 0 288-16,2 0-16 0,1 0 0 0,2 0 0 31,3-3-688-31,0 2-144 0,0-1-16 0,0-1-16 0,1 2 416 0,0-2 176 0,3 1-128 0,1-2 128 16,3 1 0-16,1-1 176 0,0 1-16 0,4 3 0 15,0-2 32-15,3 1 0 0,0 1 0 0,-2 1 0 16,-2 1-192-16,0 1 0 0,0 1 0 0,1 2 0 16,-4 0 0-16,0 0 0 0,-1 0 0 0,-1-1 0 0,0 4 0 15,-1-3 0-15,0 0 0 0,0 0 0 16,0-2 0-16,-1 2 0 0,-1-2 0 0,-3 1 128 0,-1 1-128 0,-3-2 0 15,-1 2 144-15,-3 0-144 16,-3 0 0-16,-3 1 0 0,-3 3 0 0,-5-1 0 16,-3 1 0-16,-3 3 0 0,-4 2 0 0,-4-2 0 0,-2 2 0 0,2-1-128 15,2-2 128-15,-6 4 0 0,-2 0-144 0,-1 0 144 16,4-1-160-16,2-3 160 0,5-2-224 0,4 0 48 16,2-4 16-16,4 3 0 15,3-4-512-15,3 0-96 0,3-1-32 0,2-1 0 16,2 0-32-16,2-1-16 0,2 2 0 0,2-2 0 0,0 2 848 0,5-3 0 15,-1 2 128-15,4-1 0 0,3 0 1104 0,3 0 224 16,1 1 32-16,3 0 16 0,3 0-576 0,-1 0-112 0,6 4-32 0,-5-1 0 16,1 0-656-16,-2 1-128 0,1 2 0 0,-2-2 0 31,0 2-416-31,-2-3-32 0,1 0-16 0,-4 1 0 0,0-1-176 16,-1 0-48-16,2 0 0 0,-4 2 0 0,-2 0 368 15,-3 0 64-15,1 4 0 0,-2 0 16 0,-4 4 240 0,-2-1 0 0,-2 1-160 0,-3-3 160 0,-1 3 0 0,-1 0 0 16,-1 0 160-16,-4 3-160 0,0-1 368 0,-1-2-48 31,-3 0 0-31,1 0 0 0,-1-2-16 0,-2 1-16 16,-3 0 0-16,-1-2 0 0,-1 1 16 0,-2 1 0 0,-2-3 0 0,-2 2 0 0,-2 0 48 0,0-1 16 31,-2 0 0-31,-4 2 0 0,2-2-208 0,-2 0-32 0,-1 0-128 0,0-4 192 16,0 4-192-16,0-4 0 0,1 2 0 0,2-3 0 15,1 1 0-15,1-2 0 0,0-3 0 0,2-1 0 16,5-6-464-16,3 2-48 0,3-2 0 15,3 0 0-15,3-6-1312 0,2 2-272 0,2-6-48 0,6 1-16 0</inkml:trace>
  <inkml:trace contextRef="#ctx0" brushRef="#br0" timeOffset="19">11705 8104 32255 0,'-4'-2'2864'0,"3"1"-2288"0,0 1-576 0,1 0 0 0,1 0 1680 0,0 0 240 0,1 0 32 0,-2 0 16 15,1-3-1440-15,0 3-272 0,0-2-64 0,-1 2-16 32,0 0-1552-32,0 0-304 0,0 0-64 0,0 0-14256 0</inkml:trace>
  <inkml:trace contextRef="#ctx0" brushRef="#br0" timeOffset="20">11700 8602 19343 0,'-3'5'1728'0,"-1"-2"-1392"0,0 1-336 0,2-2 0 0,0 2 3888 0,1-1 704 16,0-3 144-16,-2 3 16 15,1 4-3344-15,-4-1-656 0,-2 1-144 0,0 2-32 16,-1-7-1760-16,-1 2-352 0,0-4-80 0,2-3-13904 0</inkml:trace>
  <inkml:trace contextRef="#ctx0" brushRef="#br0" timeOffset="21">12443 8061 16575 0,'3'0'1472'0,"-2"0"-1168"0,0 3-304 0,-1-1 0 0,2-1 2608 0,-1 2 464 0,-1-1 80 0,1 2 32 0,0 3-1008 0,1 5-208 16,0 4-48-16,-1 2 0 0,-2 4-1024 0,0 2-192 16,-2 1-64-16,-2 1 0 0,-1 5-384 0,-2 0-96 15,-1-3-16-15,1-2 0 0,1-1-400 0,-3 3-64 16,-1 4-32-16,-4 9 0 16,-1 4-784-16,0-5-144 0,2-1-48 0,2-5 0 15,1-5 720-15,1-4 144 0,1-3 16 0,1-2 16 0,0-4 112 0,2-4 0 0,0-2 16 16,1-5 0-1,0-4-336-15,0-1-64 0,0-1 0 0,-1-2-7488 0,1 0-1472 16</inkml:trace>
  <inkml:trace contextRef="#ctx0" brushRef="#br0" timeOffset="22">12070 8127 36863 0,'1'-4'1632'0,"0"2"336"0,2-1-1584 0,-1 2-384 16,2 1 0-16,-1 0 0 0,0 0 688 0,3 0 48 16,4 1 16-16,4-1 0 0,1 0-256 0,0 0-48 15,1 0-16-15,-1-1 0 0,-1 1-80 0,-1-3-16 16,-2 3 0-16,1-3 0 0,2-1-112 0,3-2-32 15,4 0 0-15,1-3 0 0,-1 2-192 0,5-5 144 0,8-1-144 0,7-3-12720 32,3 0-2624-32</inkml:trace>
  <inkml:trace contextRef="#ctx0" brushRef="#br0" timeOffset="23">12197 8079 10127 0,'0'-3'896'0,"0"1"-704"0,0 2-192 0,0 0 0 0,0 0 1216 0,-1 0 192 31,1-2 64-31,0 2 0 0,-1-2-336 0,0 2-64 15,1-4-16-15,0 4 0 0,0 0 128 0,0 0 32 16,0 0 0-16,0 0 0 0,0 0-384 0,0 0-80 16,19-12-16-16,-5 8 0 0,1 2-320 0,2-2-64 0,0 1-16 15,3 1 0-15,3 1-160 0,2-2-48 0,4 1 0 0,3-2 0 16,3 0-128-16,2-2 0 0,5 0 0 16,0-4 128-16,1 4 400 0,0-4 80 0,1 1 16 0,-2-1 0 15,-5 2 80-15,2 0 32 0,3 0 0 0,-2 0 0 16,0 2-512-16,-2 0-96 0,-1 0-128 0,-1 1-14656 15</inkml:trace>
  <inkml:trace contextRef="#ctx0" brushRef="#br0" timeOffset="24">1484 13748 37775 0,'-14'-1'3360'15,"4"-1"-2688"-15,7-1-544 0,3 2-128 0,2 1 400 0,-3-4 48 16,-2-1 16-16,0-2 0 0,0-6-240 0,4-3-48 15,7-2-16-15,5-1 0 0,7-3-544 0,5 0-96 0,5-3-32 0,4 2 0 0,3-2 320 0,8-2 48 16,8-1 16-16,11 0 0 0,7 1 656 0,7 1 144 16,5-3 32-16,7-3 0 15,4 1-144-15,7-6-32 0,9 1 0 0,-6-2 0 16,-16 3-256-16,7-4-48 0,8-6-16 0,1-2 0 0,-4-1-208 0,-7 1 0 16,-6 3 128-16,-3 1-128 0,2 6 0 15,-5-1-256-15,-3 3 48 0,-5-2-18736 16</inkml:trace>
  <inkml:trace contextRef="#ctx0" brushRef="#br0" timeOffset="25">1669 15055 41471 0,'-7'-2'3680'0,"2"-2"-2944"0,4 2-592 0,2-1-144 0,0 2 0 0,0-4 0 0,-1-1 0 0,-1-4 0 0,1-4-128 0,1-2-64 0,3-1-16 0,4 1 0 31,3 2-224-31,4-2-32 0,4 0-16 0,9-1 0 0,9-3 480 0,8-6 0 0,2 4 0 0,9-7 0 15,12-5 592-15,7-3 176 0,0 1 16 0,12-5 16 16,20-6-352-16,5-10-64 16,2-3 0-16,10 0-16 0,7 3-496 0,5-2-112 0,6 1-16 0,9-11-18704 15</inkml:trace>
  <inkml:trace contextRef="#ctx0" brushRef="#br0" timeOffset="26">10607 6018 24879 0,'-2'0'2208'0,"0"0"-1760"0,4 0-448 0,-1 0 0 16,1 0 1104-16,1 3 144 0,2-2 32 0,0 2 0 0,2 3-864 15,2 0-160-15,1 0-48 0,0 1 0 16,-2 2 544-16,0-3 96 0,-1 1 32 0,1-4 0 0,-1 1-304 0,-1-2-64 16,2 1-16-16,-1-3 0 0,-2 1-224 0,0-1-32 15,0-1-16-15,-1-2 0 0,0 3-224 0,0-3 176 16,0 0-176-16,0-3 160 0,1 2-160 0,1-2 0 15,0 0-192-15,1-4 192 0,2-2 0 0,2-3 0 16,1-2 144-16,2-2-16 0,3-3 144 0,1-3 48 16,1-1 0-16,1-1 0 0,1 1 144 0,-1-3 48 15,-1-1 0-15,-2 0 0 0,0 1-192 0,-2 1-48 16,1 0 0-16,-2-1 0 0,-2 8-272 0,-2 4 160 16,-1 2-160-16,-1 3 128 0,0 4-128 0,-2 2 0 0,-1 6 0 15,0 0 0-15,0 4 0 0,1 4 0 0,0 3-128 0,0 4 128 16,3 1 0-16,0 3-144 0,2 3 144 0,1-3 0 15,0 0 0-15,1 1 0 0,2-1 128 0,0-1-128 16,-1-3 0-16,1-1 0 16,0-2-128-16,0 1 128 0,-2-7 0 0,1 0 0 0,0-2 0 0,-1-2 0 15,1-2 0-15,-1-2 0 16,0-1 144-16,-1-1-144 0,1-2 0 0,-2 0 0 0,-3-1 0 0,1-2 0 16,-3 0-128-16,-1-2-128 0,0-1 0 0,-1-4-16 15,-2 1-272 1,1-5-48-16,0 2-16 0,1-1 0 0,1-1-16 0,0 2 0 0,1-1 0 15,2 3 0-15,-1 4 80 16,2-1 16-16,-2 6 0 0,2 1 0 0,-3 1 528 0,1 1 0 0,0 4 0 0,-2 3 0 0,-1 0 784 0,1 3 176 16,0 1 16-16,-1 5 16 15,0 0-224-15,0 1-32 0,-2 0-16 0,2 0 0 0,-1 0-336 0,0 2-64 16,3-1 0-16,-1 1-16 16,0 1-304-16,1 0 160 0,2 2-160 0,-1 2 128 15,2 5-128-15,-1 0 0 0,2 1 0 0,0 4 0 16,1 3 0-16,2-1 0 0,-4 1 0 0,3-1 0 15,-3 0 0-15,1 1-224 0,-1-3 80 0,0 1 16 16,-1-1-1248-16,0-3-240 0,0-8-48 0,-1-3-9264 16,-2-5-1840-16</inkml:trace>
  <inkml:trace contextRef="#ctx0" brushRef="#br0" timeOffset="27">12192 5854 39615 0,'-7'-4'1760'0,"2"2"352"0,0-2-1680 0,3 4-432 0,0 0 0 0,2 0 0 15,0 0-432-15,-1 0-160 0,-1 0-48 0,-2 0 0 32,-1 1-848-32,-2 2-176 0,-1-1-48 0,-2 2 0 0,-2 2 1152 0,-3 0 240 0,0 7 32 0,-3-3 16 31,-1 6-160-31,1-2-16 0,-2 2-16 0,0 4 0 0,1 3 208 0,3-2 64 0,4-5 0 0,2 2 0 15,1-1 496-15,5 2 96 0,4 0 32 0,3-7 0 16,3 0 352-16,4-2 80 0,4-4 16 0,0-2 0 16,-3-1-688-16,2-3-192 0,5 0 0 0,0-3 128 0,3-1-128 15,0-2 0-15,-1 1 0 0,0 0 0 0,0-1 0 0,-1 0-240 16,0 0 48-16,-4-3 0 0,0 2 192 0,-6 2-176 16,1-1 176-16,-2-2-160 15,0 2 368-15,0 0 80 0,-2 0 16 0,-1-4 0 16,0 4 352-16,-1-4 80 0,-2 3 16 0,-2-2 0 15,1 0 80-15,-2-1 32 0,-3-2 0 0,-2-1 0 16,-1 0-336-16,-3-2-64 0,-4-1-16 0,-3 0 0 0,-3 0-240 16,-2 0-48-16,-2 1-16 0,-3-1 0 0,0 0-144 15,1 3 0-15,0 1 0 0,1 4 128 16,4 2-128-16,0 0-144 0,4 4 144 0,1-1-208 16,4 3-960-16,2 3-192 0,1-1-48 0,3 4-15168 15</inkml:trace>
  <inkml:trace contextRef="#ctx0" brushRef="#br0" timeOffset="28">12813 6047 21183 0,'0'-6'944'0,"0"-2"192"0,0 2-912 0,0 1-224 0,1 4 0 0,1-2 0 0,-1 0 128 0,0-2-128 0,2-3 176 0,-2-2-176 16,1-2 1152-16,-3 0 112 0,-1 2 16 0,-3 0 16 15,-3 1 752-15,-2 1 160 0,-1 1 32 0,-1 2 0 16,-3-1-1168-16,-1 1-240 0,-3 2-32 0,0 0-16 16,-4 2-400-16,1-2-96 0,-1 3-16 0,-2 0 0 15,1 0-272-15,1 0 0 0,-2 3-208 0,-1-3 80 16,3 4-672-16,-2-1-128 0,3 3-32 15,1 1 0-15,1 1-128 16,0 0-48-16,2 4 0 0,0 3 0 0,3-3 1264 0,3 4 256 0,1 0 64 0,2 1 0 0,4-1 656 0,2-2 144 16,0 0 32-16,4-2 0 0,1 1-688 0,1-6-128 31,1 2-16-31,1-3-16 0,2 1-256 0,3-2-48 0,3-1-128 0,1-1 192 0,3-3-192 0,0-3 0 16,1-1 0-16,3-1 0 0,3-2 0 0,2-2 0 15,2-3 0-15,1-2 144 0,-1 0-144 0,-1-3 0 16,2 0 0-16,-2-1 0 0,-1-5 0 0,-1 2 0 0,-1-1 144 15,-1 0-144-15,-3 0 320 0,-1-3-16 0,0 3 0 0,-2-4 0 16,-3 1 32-16,-2-1 16 0,-1 0 0 0,-2 1 0 16,-3-3-352-16,-2-1 0 0,-2-2 0 0,-2 3 128 15,-1-2-128-15,-3-1 0 0,-2-1 0 0,-3-2 128 16,0 0 32-16,-4 5 16 16,0 1 0-16,-1 5 0 0,-1 1-176 0,2 3 0 0,-1 7-192 0,3 2 192 31,1 4-496-31,1 2 32 0,3 5 0 0,1 2-11536 0,3-1-2304 0</inkml:trace>
  <inkml:trace contextRef="#ctx0" brushRef="#br0" timeOffset="29">12932 6047 21183 0,'7'-3'944'0,"-2"2"192"0,0-1-912 0,0 2-224 0,0-3 0 0,-1 2 0 0,1 1 1696 0,3-3 288 15,6 2 64-15,5-5 16 0,3 4-656 0,3-5-128 0,-2 1-16 0,-2 2-16 16,-1-2-320-16,-3 0-64 15,-1 0-16-15,0 0 0 0,-1-2-608 0,-1 0-240 0,1-5 176 0,-2 3-176 32,2-2-448-32,-1-2-176 0,-1 2-32 0,1 0-16 15,-2-1-160-15,-1-3-48 0,-1 1 0 0,-1-1 0 16,-2 0-48-16,-3 0-16 0,-2 1 0 0,-2 2 0 0,0 0 432 0,-3 0 96 0,-3 2 16 0,-2 3 0 16,-1 2 976-16,-3 2 192 15,-4 4 32-15,-3 2 16 0,-2 3-320 0,-2 4-64 0,-4 4-16 0,-4 3 0 0,-3 4 32 0,1 1 16 16,0-4 0-16,4 0 0 0,3-1 160 0,2 0 16 15,1 1 16-15,4-1 0 0,1 2-64 0,1-2-16 16,1 6 0 0,1 1 0-16,3-1-432 0,0 3-144 0,4-3 0 0,0 4 0 15,6 1 0-15,2-1 0 0,4-1 0 0,2-2-144 16,5 0 400-16,3-2 96 0,4-3 16 0,3-2 0 0,1-2-240 0,3-3-128 0,0-4 160 0,2 0-160 47,4-5-608-47,1-2-224 0,1-6-32 0,5-4-16 0,0-2-1152 0,4-4-224 0</inkml:trace>
  <inkml:trace contextRef="#ctx0" brushRef="#br0" timeOffset="30">13862 5076 27647 0,'1'6'1216'0,"-2"2"256"0,0 3-1168 0,-1-4-304 0,2 2 0 0,0-2 0 0,0 4 1376 0,0 5 224 16,-1 13 32-16,-1 12 16 16,-1 7-992-16,-2 9-192 15,0 6-32-15,-1 1-16 0,0 8 224 0,0-2 32 16,1 5 16-16,2-5 0 0,3-9 48 0,3-2 16 15,0-8 0-15,2-4 0 0,0-3-240 0,1-2-64 0,2-2 0 16,-1-7 0-16,1-9-448 0,-1-2 0 0,3-2 0 0,0-5-160 16,1-2-112-16,1-4-32 0,3-3 0 0,4-5-11840 15,2-2-2368-15</inkml:trace>
  <inkml:trace contextRef="#ctx0" brushRef="#br0" timeOffset="31">15077 5614 37775 0,'-15'4'1664'0,"1"-2"368"0,-4 1-1632 0,6 0-400 16,4 0 0-16,2-2 0 0,0 2-192 0,-6 3-112 0,-9 0-16 0,-9 4-16 31,-7 5-1056-31,-3-5-208 0,3-1-32 0,1 0-16 0,4 1 1792 0,3-4 368 0,3 0 64 0,3 2 0 16,2 0-304-16,3 0-64 0,2 0-16 0,0 2 0 15,2 0-16-15,-1 0-16 0,3 1 0 0,1-1 0 16,1-1-160-16,2-2-176 0,3 2 48 0,3-3 0 31,2 0-992-31,2 2-192 0,5-2-32 0,3-2-16 0,4 1-592 0,4-2-112 16,4-2-32-16,1 2 0 0,3-1 1296 0,3 2 256 15,1-1 48-15,-1 0 16 0,-2 4 672 0,2-1 128 0,2 0 16 0,0 4 16 16,0-2 912-16,-3 0 176 0,-1 2 32 0,-2 1 16 16,-3 0-112-16,-2 1-32 0,-4 1 0 0,-4 2 0 15,0 1-320-15,-6 0-80 0,-3 0-16 0,0 2 0 16,-3-2-480-16,-3 3-80 0,1-5-32 0,-2 0 0 0,-1 2-528 0,2-3-96 15,-2-1-32-15,1-2 0 0,-1-4 48 0,-1 2 0 16,-2-2 0-16,1 0 0 0,-2 0 272 0,-2-2 0 16,-1 1 0-16,-2-1 0 0,1-2 176 0,-3 2 32 15,0-3 16-15,-1 0 0 0,3 1-416 0,-1-4-96 16,1 2-16-16,2-2-14576 0</inkml:trace>
  <inkml:trace contextRef="#ctx0" brushRef="#br0" timeOffset="32">15839 5863 14735 0,'4'-5'1312'0,"-2"3"-1056"0,-1 0-256 0,-2 2 0 0,0 2 2080 0,0-2 352 16,-1-2 80-1,0 2 16-15,-3 0-688 0,-5 0-144 0,-3 4-32 0,-6 2 0 16,-3 2-400-16,-4 2-96 0,-3 3-16 0,-2 0 0 0,-2 2-448 0,-2 1-80 16,2 0-32-16,1-1 0 0,3 1-272 0,3-2-64 15,5 1-16-15,3 1 0 16,6-3-240-16,2 2 0 0,3-2 0 0,4-1 0 16,2-1-576-16,1 0-16 0,3 3 0 0,1-2 0 15,1 2-512-15,1-2-112 0,3 3 0 0,2-5-16 16,1 0 400-16,3-2 64 0,4-1 32 0,2-1 0 0,0-3 1296 0,0-3 256 15,0 0 48-15,2-3 16 0,1-2 256 0,0-1 48 0,0 1 16 16,-1-4 0 0,0 3-240-16,-2-4-32 0,0-2-16 0,-3 2 0 0,0-3-288 0,-2 1-64 0,0-7-16 0,-1 2 0 31,-4 2-288-31,0-5-48 0,-3-2-16 0,0-3 0 0,-2 1-64 0,-3-1 0 0,-2-1-128 0,-2 0 192 16,-3-2-48-16,-1 0-16 15,-1 2 0-15,-2 2 0 0,0 4-128 0,0-1 0 16,1 7-160-16,-2 2 160 0,2 5-192 0,-2 0 192 0,-1 1-208 0,-1 4 80 31,1-1-448-31,0 2-96 0,0 1-16 0,2 1 0 0,-1 2-1760 0,3-1-368 0</inkml:trace>
  <inkml:trace contextRef="#ctx0" brushRef="#br0" timeOffset="33">17638 5101 35007 0,'1'-15'1552'0,"-2"5"320"0,0 0-1488 0,0 2-384 0,1 4 0 0,-2 0 0 0,2-1 720 0,-2-1 80 15,-2-5 16-15,-2-2 0 0,-3-5-512 0,-3 2-112 16,-3-3 0-16,-3 3-16 0,-2 1-176 0,-4 2 192 15,-2 0-192-15,-3 4 192 0,-3 0-192 0,-3 5 0 16,-2 0-192-16,-1 4 192 0,2 0-336 0,-1 4 48 16,1 2 16-16,2 1 0 0,3 0 272 0,4 3 0 0,4 1 0 15,3 1 0-15,1 4 0 0,2 2 0 16,0 5 0-16,1 6 144 0,0-1 240 0,0 4 32 0,-2 3 16 0,2 6 0 16,-1 3 16-16,-2 3 16 15,1 4 0-15,0 1 0 0,0 3-304 0,-3 6-160 0,1 6 160 0,3-4-160 16,3-3 0-16,3-6 0 0,5-4 0 0,3-9 0 15,5-2 0-15,0-5 0 0,3-3 144 0,0-3-144 16,2 2 224-16,2-1-32 0,0-2-16 0,-1-1 0 16,1-4-176-16,2 0-272 0,2-1 64 0,-1-1 16 15,0-4-192 1,-2 0-48-16,0 0 0 0,-1-1 0 0,-3-5-832 0,-1 0-160 0,-1-1-48 0,-2-3-14768 16</inkml:trace>
  <inkml:trace contextRef="#ctx0" brushRef="#br0" timeOffset="34">16650 5806 16575 0,'-2'-3'1472'0,"-1"-1"-1168"16,2 0-304-16,1 2 0 15,1 0 3680-15,2 2 672 0,0-3 144 0,2 0 32 16,5-1-4368-16,4-5-864 0,3 2-192 0,3 1-16 0,0-1 1168 15,1 1 256-15,0 3 32 0,1-4 16 0,3 5-32 0,-1-2 0 0,2 1 0 0,2 1 0 32,-1 1-1760-32,3 1-368 0</inkml:trace>
  <inkml:trace contextRef="#ctx0" brushRef="#br0" timeOffset="35">17675 5718 18431 0,'0'-3'1632'0,"0"2"-1312"15,1-4-320-15,-1 4 0 16,0 1-448-16,2-3-144 0,-1 1-48 0,0-3 0 16,0-1-2368-16,1 0-496 0,-2 1-80 0,-3 1-32 0,1 2 3168 0,-3 2 624 15,-3 2 128-15,-2 2 16 0,-2 4 896 0,-3 1 192 16,-5-2 16-16,-1 6 16 0,-2-1 352 0,-3 1 80 16,-1 0 16-16,-2 2 0 15,1-1 80-15,1 0 16 0,1 3 0 0,2-5 0 16,4 2-1072-16,4-2-208 0,3 1-32 0,0 2-16 0,5-1 64 0,-1 1 16 15,2 1 0-15,-1-1 0 16,2 1-144-16,1 0-16 0,1 0-16 0,2-1 0 0,3-2-80 0,0 2-16 16,4-5 0-16,2 2 0 0,2-2 544 0,1-3 96 0,0-1 32 0,3-3 0 15,0 1-432-15,3-1-64 0,4-3-32 0,0-4 0 16,2 1-448-16,2-3-160 0,0 0 0 0,2-6 144 16,-1 2-416-16,-1-4-96 15,-1-1-16-15,-2-1 0 16,-2 0-112-16,-1 0-16 0,-3-2-16 0,-1-3 0 0,-2 1 528 0,0-2 0 0,-2 0 0 0,0-1 0 15,0 1 640-15,0-1 144 0,-1-1 32 0,-2 4 0 0,-1 3-192 0,0 3-48 32,-1 4 0-32,-1 4 0 0,-2 1-384 0,0 5-64 15,-1 2-128-15,-1 5 176 0,0 1-176 0,0 2 160 16,1 4-160-16,0 2 160 0,3 1-160 0,-1 1 0 16,2 3 0-16,-1-2 0 0,0 0 0 0,1-1 0 15,1 1 0-15,-1 1 0 0,0-2 0 0,-1 1-176 16,1-2 48-16,0-1 0 15,0 2-896-15,1-2-192 0,0 0-16 0,2-4-15568 0</inkml:trace>
  <inkml:trace contextRef="#ctx0" brushRef="#br0" timeOffset="36">18122 6123 11967 0,'5'9'528'0,"-2"-3"112"0,1 0-512 0,-2 1-128 0,1-4 0 0,-2 0 0 15,0 1 128-15,3 4-128 0,0 2 192 0,1 6-64 16,-1 4 2432-16,-2-1 464 0,0-1 112 0,0-2 0 0,-1-1-832 0,0-1-160 16,0-5-32-16,1 0-16 15,-1 1-1104-15,0-6-224 0,-1 1-32 0,1-2-16 0,-1-3-480 16,2 0-112-16,0 0 0 0,1-3-128 0,0-4 0 0,1-4 0 15,0 1 0-15,1-2 0 0,-3 1 320 0,2-1-32 16,1-4-16-16,-2-3 0 0,2-3 720 0,-1-1 144 16,-1 5 16-16,-2 2 16 0,1 3-416 0,1-3-96 15,-1-8-16-15,2-8 0 0,1-7-272 0,0-2-64 0,0 1-16 0,0 2 0 16,-2 6-128-16,1 4-32 0,1 3 0 0,-1 2 0 16,0 2-128-16,-1 2 0 0,2 3 0 0,0 2 0 15,1 2 0-15,-1 0 0 0,1 2 0 0,2 0 0 16,-1-1 0-16,2 3-256 0,1-2 64 0,2 2 16 15,4-1-80-15,3 2-32 16,2-3 0-16,5 1 0 0,1-1-16 0,3 4 0 0,-3 0 0 0,4 0 0 31,1 2-192-31,3 2-32 0,-1 4-16 0,1 2 0 0,-1 2-960 0,0 4-192 0</inkml:trace>
  <inkml:trace contextRef="#ctx0" brushRef="#br0" timeOffset="37">1058 12034 31327 0,'-2'-2'2784'0,"1"2"-2224"16,1 0-560-16,0-1 0 0,1 1 192 0,-1 0-192 15,1-3 192-15,-1 2-192 0,1-4 736 0,2 1 32 0,-1-2 16 0,2 2 0 16,1-2-576-16,0 3-208 16,1-2 144-16,-1 3-144 0,1 0 256 0,-1-1-48 0,0 6 0 0,-1-1 0 15,0 0 544-15,-2 3 96 0,1 2 32 0,-1 2 0 16,-1-2-240-16,1 2-32 0,-1-2-16 0,-1 2 0 16,1-1-176-16,0 0-32 0,0 0-16 15,1 0 0-15,-1 1-112 0,1-2-32 0,0 2 0 0,-1-1 0 0,1 2-224 16,0 0 0-16,0 2 128 0,-1-2-128 0,1 0 0 15,-2 0 0-15,0 1 0 0,0 0 0 0,0 1 0 0,0 0 0 16,0 1 0-16,-2 0 0 0,0-1 0 0,1 1 0 16,-1-2 0-16,1 0 0 0,0-1 0 0,0-3 0 15,1-1 0-15,0-1 0 0,1 1 224 0,0-4 0 16,0 0 0-16,1-2 0 0,0 0 160 0,1-2 48 16,-1 0 0-16,1 0 0 0,0 0 0 0,1-2 0 15,0 1 0-15,-1-2 0 16,2 3 0-16,0-4 0 0,0 2 0 0,1-2 0 15,1 1 16-15,0-1 16 0,3-2 0 0,0 2 0 0,2-4-64 0,0 0-16 0,5-2 0 16,1 0 0-16,-1-4-96 0,7-3-32 16,7-9 0-16,6-7 0 0,4-7 128 0,0-1 0 15,-1-6 16-15,0 2 0 0,-4 4-240 0,3 2-160 16,5 2 192-16,1 2-192 0,2 1 0 0,0 1 0 16,0-2 0-16,0-1 0 15,-2-3-960-15,-4-2-80 0,-4 3-32 0,-1 3-14288 0,-3 5-2880 0</inkml:trace>
  <inkml:trace contextRef="#ctx0" brushRef="#br0" timeOffset="38">5564 12561 6447 0,'0'-2'576'0,"0"-2"-576"0,2-1 0 0,-2 4 0 15,1-2 896-15,-1 0 64 0,1-2 0 0,0-5 16 16,1 0 80-16,-2-4 16 16,0 2 0-16,-2 0 0 0,1 3 464 0,-3 1 80 15,1 2 32-15,-3 1 0 0,-1 2 16 0,-1 1 0 0,0 2 0 0,-2 0 0 16,-1 0-992-16,-1 0-192 0,1 2-32 0,-4 0-16 0,-1-1-256 0,-1 2-48 16,-3 1-128-16,0 0 192 15,-1-2 128-15,-2 3 32 0,-2-2 0 0,-1 0 0 16,1 1 224-16,0-1 32 0,1 0 16 0,1 0 0 15,2 0 112-15,2 1 32 0,1-1 0 0,1 2 0 0,2 0-320 16,1 1-64-16,3-1-16 0,0 2 0 0,1 0-368 0,-1 2 128 16,1-2-128-16,2 2 0 0,0 1 0 0,3-1 0 15,0 3 0-15,2-2 0 0,1-3-288 0,2 2 32 16,3-3 0-16,1-5 0 16,2 1-480-16,2 1-96 0,4-2 0 0,0 2-16 15,3-3 240-15,1-3 48 0,2 2 16 0,3-2 0 0,2 0 320 0,1-3 64 0,5-1 16 0,2-2 0 16,-2 2 144-16,1-3 0 0,1 2 160 0,1-2-160 15,-2 0 496-15,0 1 0 0,-3-1 0 0,-1 2 0 16,-4 0-272-16,-4 2-48 0,-1 0-16 0,-4 0-9408 16,-2 3-1888-16</inkml:trace>
  <inkml:trace contextRef="#ctx0" brushRef="#br0" timeOffset="39">10832 9634 15663 0,'0'-9'1392'0,"0"3"-1120"0,1 3-272 0,2 0 0 0,-1 2 1472 0,2-4 256 16,1-2 32-16,4-6 16 0,3-5-912 0,2-1-176 16,0 2-48-16,0-1 0 0,-2 7 288 0,-3 3 48 31,-4 1 16-31,-1 4 0 0,-3 3 224 0,-1 1 64 0,-2 4 0 0,-2-1 0 0,-1 2-320 0,0 4-64 15,-1 2-16-15,-2 0 0 16,0 5-560-16,-2 1-128 0,4 1 0 0,-2-2-16 16,2 4-48-16,1-1-128 0,0 2 192 0,1 3-64 15,3-3 304-15,0 4 48 0,1-1 16 0,1-1 0 16,2 5 64-16,-2 3 16 0,-1 5 0 0,0 8 0 0,-1 7-320 0,-4 3-64 16,1-2-16-16,-2-2 0 0,1-3-176 0,-1-7 0 15,1-6 0-15,-1-7 0 0,1-2 128 0,-2-1-128 0,0-3 0 0,0-2 128 16,0-1 16-16,1-1 0 0,-1-2 0 0,1 3 0 15,-1-6-144-15,2 2 160 0,2-5-160 0,-1-1 160 16,2-3-160-16,0-2 128 16,2-1-128-16,0 0 128 0,0 0 0 0,2-3-128 15,-1 3 192-15,3-2-64 16,-1 2-128-16,3-1 192 0,1 2-192 0,0-3 192 0,2 4-64 16,1-1 0-16,2 2 0 0,0-4 0 0,3 2 0 0,1 0 0 15,2-2 0-15,1 1 0 0,1-2-128 0,2-1 0 16,2-1 0-16,1-2 0 0,-6 1 0 0,1-2 0 15,0 0 0-15,0-2 0 0,0 0-208 0,-1 0-80 16,1-4-16-16,0 1 0 16,-2 2-144-16,2-2-16 0,1-1-16 0,1 0 0 15,3-1-384-15,-4 4-80 0,-3 2-16 0,0 0-16448 0</inkml:trace>
  <inkml:trace contextRef="#ctx0" brushRef="#br0" timeOffset="40">11609 9745 43311 0,'-3'-3'1920'0,"1"0"384"0,1 0-1840 0,1 0-464 0,2 2 0 0,1 0 0 0,-1-1-528 16,2-1-208-16,2 0-32 0,3-3-16 0,0 0 304 0,3-2 64 15,-1 2 16-15,-1 0 0 16,-2 4-464-16,0-2-96 0,-3 1 0 0,0 1-16 15,-2 2-752-15,-2 2-160 0,-1 1-32 0,-2 1-11952 0</inkml:trace>
  <inkml:trace contextRef="#ctx0" brushRef="#br0" timeOffset="41">11656 10396 41471 0,'-3'0'1840'0,"1"0"368"0,-1 1-1760 0,1 2-448 15,1-3 0-15,1 0 0 0,0 2 400 0,0-2 0 0,-2 0 0 0,0 1 0 31,1 2-640-31,-2-3-128 0,1-3-16 0,-1 0-16 16,2-1-960-16,-1-2-192 0,0-3-48 0,1-1-15232 0</inkml:trace>
  <inkml:trace contextRef="#ctx0" brushRef="#br0" timeOffset="42">12213 9708 10127 0,'-3'3'896'0,"0"-3"-704"16,2 0-192-16,0 0 0 15,2 2 7008-15,-1-2 1376 0,1 0 256 0,0 2 64 0,3 0-6704 0,-1 2-1344 16,2 1-272-16,0 2-48 0,-1 2-528 0,0 1-128 0,0 0 0 0,0 2-16 16,-1 0 144-16,0 2 16 0,-1 3 16 0,0 5 0 31,-1 2 16-31,-1 7 0 0,-1 3 0 0,-3 7 0 0,-1 10 144 0,-3 6 0 16,1 1 0-16,-3-1-128 31,-1-1-256-31,1-6-32 0,-1-3-16 0,2-5 0 15,2-1-1296-15,1-5-272 0,1-1-48 0,2-2-16 16,1-7-368-16,1-4-64 0,1-7 0 0,0-4-8896 0</inkml:trace>
  <inkml:trace contextRef="#ctx0" brushRef="#br0" timeOffset="43">11828 9748 21183 0,'-3'0'1888'0,"2"-3"-1504"0,1 3-384 15,1 0 0-15,0 0 2384 0,1 0 416 0,-1 0 80 0,1-2 0 16,3 1-1024-16,1-2-224 0,2 1-32 0,3-2-16 15,0 2-368-15,4-2-80 0,2 0-16 0,3 0 0 16,2-2-480-16,3-2-80 16,5 0-32-16,3-3 0 0,3 0 48 0,2-1 16 0,-3 0 0 0,2 1 0 15,4-4 80-15,10 2 16 0,10-6 0 0,9-2 0 16,3-1-384-16,-2 2-80 0,-1-6-16 0,0 3 0 16,2-1-640-16,3 3-128 0,4 2-16 15,-1 2-13472-15,-1 3-2688 0</inkml:trace>
  <inkml:trace contextRef="#ctx0" brushRef="#br0" timeOffset="44">1473 12331 21183 0,'3'-2'1888'0,"2"2"-1504"0,2 0-384 0,0-2 0 16,0 2 576-16,5 0 32 0,7-2 16 0,12-4 0 16,16-2 400-16,11 2 96 0,5 0 16 0,0-3 0 0,3 1-800 0,0 0-144 15,0 0-48-15,-1-2 0 0,-1 2-144 0,3 0-224 16,-1-1 48-16,10 2 16 0,9 3 160 0,7-2 224 16,3 1-48-16,6 1-16 0,9 0 752 0,12-2 160 15,9 2 16-15,12-2 16 16,3 4-464-16,12-2-80 0,8-1-32 0,2 1 0 0,2 1 32 0,-5-3 0 15,-8 2 0-15,4-2 0 16,5-3-400-16,-1-1-160 0,2-2 128 0,0-2-128 0,-2 3 0 0,-3 0 0 16,2-4 0-16,3-1 0 15,8 0 0-15,-1-5 0 0,0 1-224 0,-4-2-10432 0,-17 3-2080 0</inkml:trace>
  <inkml:trace contextRef="#ctx0" brushRef="#br0" timeOffset="45">3997 10015 9215 0,'0'-1'816'0,"0"1"-656"0,0 0-160 0,0 0 0 0,0 0 608 0,-2 0 96 16,2 0 0-16,-1 0 16 0,-1-3-288 0,0 3-64 16,-1-1-16-16,3 1 0 0,0 0-352 0,0 0 0 15,0 0 0-15,0 0-128 0,-25 4 736 0,19-4 160 16,-3 1 16-16,2-1 16 0,0 2 544 0,0-2 128 16,-4 0 0-16,-5 3 16 0,-3-2 48 0,-2 2 16 0,6-1 0 15,-3 2 0-15,-7-2-400 0,-7 2-64 0,-8 2-32 16,-2 0 0-16,-1-2-96 0,0 0-32 15,2-2 0-15,-1 2 0 0,-4-2-80 0,-6 1-16 16,-7 1 0-16,-5-3 0 0,-4 1-256 0,-2 1-64 16,2 1-16-16,0-2 0 0,3-1-176 0,-4 2-48 0,-2-3 0 0,2 0 0 15,0-3-16-15,-1 3 0 0,4 0 0 0,-2 3 0 16,3-3-128-16,-1 0-128 0,-4 0 192 0,5 0-192 16,8 0 0-16,2 2 0 0,5 2-192 0,2-2 48 15,1 3-288-15,1 2-48 16,4-1-16-16,2-1 0 0,3 1-848 0,1 1-160 0,3 2-32 0,2-3-8960 15,4 4-1792-15</inkml:trace>
  <inkml:trace contextRef="#ctx0" brushRef="#br0" timeOffset="46">10898 11986 6447 0,'1'0'576'0,"-1"-2"-576"0,1-1 0 0,-1 2 0 16,0 1-912-16,1-2-304 0,1-2-48 15,-1-2-16-15,1-1 1088 0,1-2 192 0,1 0 0 0,-2 1 128 0,-1 2-128 0,1 0 0 16,-2 2 0-16,-2 2 0 0,1-1 0 0,0 3 128 16,-3 3-128-16,0-1 144 0,-1 2 800 0,0 0 144 15,-1 2 48-15,-2 0 16 0,-1 4 208 0,0-1 48 16,2-3 16-16,1-2 0 0,1-1 1200 0,0 1 224 16,2-1 48-16,0-3 16 0,1 0 224 0,0 0 64 15,1 0 0-15,-1-3 0 0,2 2-1152 0,-1-2-240 0,1 2-32 16,-1-1-16-16,0-1-1184 0,1 2-224 0,-1-2-48 0,-1 3-16 15,2-2-288-15,-1 2 0 0,0 0 0 0,0 0 0 16,1 0-160-16,-2-1 160 0,2 1-160 0,2 0 160 16,-1 0 0-16,-1 0 128 0,0 0 16 0,0 0 0 15,0 0 48-15,0 0 16 0,0 0 0 0,0 0 0 16,21-5-32-16,-17 4-16 16,-2 1 0-16,1-3 0 0,-1 3 0 0,0-2 0 15,1 0 0-15,-2-1 0 0,2 0 48 0,-1 1 16 0,-1 0 0 16,2 0 0-16,-2 0-80 0,0 0-16 0,1 0 0 0,-1-1 0 0,0 2-128 0,-1-1 0 15,-1-1 0-15,1 2-176 0,-1 1 176 0,-2-3 0 16,3 3 0-16,-1-1 0 0,0 1 0 0,1 0 176 16,0 0-48-16,0 0 0 15,0 0 0-15,0 0-128 0,0 0 192 0,0 0-64 0,0 0-128 0,0 0 0 16,0 0 0-16,0 0 128 0,0 0-128 0,0 0 0 16,0 0 0-16,0 0 128 0,0 0-128 0,0 0 0 15,0 0 0-15,19-8 0 0,-17 5 144 0,-1 2 0 16,0 1 0-16,-1 0 0 0,0-3-16 0,1 3 0 15,-1-3 0-15,0 0 0 0,0-1 0 0,0 1 0 16,2-6 0-16,1 0 0 0,1 2 112 0,1-5 16 0,1-4 0 0,2 0 0 31,0-3-112-31,1-3-16 0,-1 1 0 0,0-3 0 0,-1-4 0 0,1-1-128 16,-2 2 192-16,0-3-64 0,0-8-128 0,0-3 0 0,-1-2 0 0,-1 5 0 16,-1 3 0-16,-1 3 0 0,-2 3 0 0,0 7 0 15,-1 6-128-15,1 1 128 16,-1 2 0-16,1 2 0 0,-2 1 0 0,2 2 0 15,0 0 0-15,2 1 0 0,-1 1 0 0,0 2 0 16,0 1 0-16,2 3 0 0,-2 0 0 0,1 3 0 16,1 1 0-16,1 5 0 0,-1 3-128 0,2 4 128 0,0 0 0 0,0 3 0 15,1 3 0-15,1 7 0 0,-1 3 0 0,1 5 0 16,-1 1 0-16,1 7 0 0,-2 2 0 0,-1-2 0 0,1-1 0 0,-1-6 0 16,1-3 0-16,0-7 0 15,0-2 0-15,0-5 0 0,-1-5 0 0,1-3 0 0,-2-4 0 16,2 0 0-16,-1-5 0 0,-2-2 0 0,2 0 0 0,-1-4 0 15,0 2 0-15,1-5 0 0,0-1 0 0,1-1 0 16,-2-6 0-16,1-1 0 0,-1-4 0 0,-1-4 0 16,0-3 0-16,-2-3 0 0,2-7 0 0,-4-3 0 15,1 1 0 1,0-2 0-16,0-5 0 0,-2-3 0 0,1 0 0 0,1 2 0 0,1 3 0 0,0 5 0 0,2 1 0 0,2 8 0 31,-1 3 0-31,2 7 0 0,0 2 0 0,-1 3 0 16,2 7 0-16,0-1 0 0,1 4 0 0,0 6 0 0,0-2 0 0,1 5 0 0,1 3 0 0,-1 1 0 31,1 2 0-31,-2 2 0 0,2 4 0 0,0 1 0 16,-1 0-128-16,2 2 128 0,1 3 0 0,-1 1 0 0,3-4 0 0,-1 6 0 15,1 3 0-15,1 2 0 0,0 6 0 0,-1-1 0 0,1 3 0 0,-3-3 0 32,-1-11 0-32,-1 5 0 0,0 3 0 0,-1 1 0 0,-1-3 0 15,-1-1 0-15,-2-2 0 0,0-4 128 0,0 4-128 16,-2-4 0-16,1-3 0 0,0-4-176 0,0-1 176 0,-1-5 0 15,1-2 0-15,-2-4 0 16,-1-2-512-16,-1-4-128 0,-2 0-32 0,0-4-19936 16</inkml:trace>
  <inkml:trace contextRef="#ctx0" brushRef="#br0" timeOffset="47">11814 11313 37775 0,'-2'0'3360'0,"-1"0"-2688"0,1 0-544 0,0 0-128 0,2 0 1120 0,0 3 192 16,0-3 32-16,-1 0 16 0,1 1-1136 0,0 2-224 15,0-3 0-15,0 0 0 16,0 0-896-16,0 0-80 0,0 0-16 0,0 0-16880 0</inkml:trace>
  <inkml:trace contextRef="#ctx0" brushRef="#br0" timeOffset="48">11903 11708 21183 0,'-4'6'1888'0,"1"-2"-1504"0,-2 2-384 0,1-2 0 0,3-4 4672 0,1 2 848 15,0-1 176-15,-3 2 48 0,1 3-4368 0,-1 0-864 16,0-2-192-16,0 2-16 0,1 0-304 0,0-3 0 16,1 1-208-16,1-2 80 15,1 2-960-15,1-4-192 0,0 2-48 0,1 2 0 0</inkml:trace>
  <inkml:trace contextRef="#ctx0" brushRef="#br0" timeOffset="49">12596 11421 32255 0,'-4'-4'2864'0,"0"4"-2288"0,2 0-576 0,0 0 0 0,2 0 1680 16,0 4 240-16,0-1 32 0,0 3 16 0,2 4-1360 0,-2 6-272 15,1 2-48-15,-1 6-16 0,1 3-480 0,-2 1-112 16,1 1 0-16,-3 3-16 16,1 0-240-16,-2 3-64 0,2-2 0 0,-2-4 0 15,2-1 192-15,-1-8 16 0,1-2 16 0,-1-2 0 0,1 0 688 0,-1-1 144 16,2-4 32-16,0 1 0 0,-1-5-256 0,0 2-64 16,1-3 0-16,0-2-11136 15,-2-2-2240-15</inkml:trace>
  <inkml:trace contextRef="#ctx0" brushRef="#br0" timeOffset="50">12284 11320 38703 0,'-9'-10'3440'0,"3"4"-2752"0,1-1-560 0,4 4-128 16,2 3 720-16,0-3 112 0,3 3 32 0,2-4 0 0,4-2-512 15,9-4-96-15,7-2-32 0,10-3 0 16,8-1-224-16,10-4 128 0,11-4-128 0,4 1 0 0,-2-1 0 0,0 4 128 16,1-1-128-16,6 1 0 0,4-2 0 0,2 0 0 15,2 0 0-15,-7 3 0 16,-7 0-768-16,-6 3-80 16</inkml:trace>
  <inkml:trace contextRef="#ctx0" brushRef="#br0" timeOffset="51">2043 8734 23951 0,'-10'0'2128'0,"4"0"-1696"0,3 0-432 0,2 0 0 0,2 0 720 0,-2 0 64 16,-3 0 16-16,-2 2 0 0,-1 2-304 0,-1-1-64 15,2-2-16-15,0 4 0 0,1-2-208 0,0 4-32 16,3-4-16-16,-1 0 0 0,2 1 544 0,1-2 128 16,1-1 0-16,0-1 16 0,2 3 0 15,-1-3 0-15,1 0 0 0,-1 2 0 0,1-2 32 0,0 0 0 16,1 0 0-16,0 0 0 0,1 0-112 0,1-2 0 15,3 2-16-15,0 0 0 0,4 0-368 0,0 0-80 0,5-4-16 16,2 2 0-16,3-2-48 0,1 1-16 0,3 0 0 16,2-2 0-16,4 3-32 0,-1-1-16 0,-1 3 0 0,1-3 0 15,2 3 32-15,2 0 16 0,0-2 0 0,0 1 0 16,-4 1 32-16,-2 0 0 0,-2 0 0 0,2-3 0 16,3-1 0-16,2 2 16 0,-3-2 0 0,4-2 0 15,6 0 48-15,0-3 16 0,-2 2 0 0,-3-6 0 16,2 4-128-16,2-4-16 15,0-3-16-15,0 4 0 0,-4-1-176 0,0 3 160 0,1 4-160 0,2 0 160 16,3 4 0-16,-2 0 0 16,-5 2 0-16,-3 2 0 0,3 3-32 0,1-1 0 15,1 5 0-15,1 1 0 0,-1 2-128 0,-2 1 0 0,-3 2 0 0,-1-2 0 0,1 0 0 0,-4-6 0 32,-2 2 0-32,3-7 0 0,1 2 0 0,-1-4 0 0,2 0 0 0,-2-6 0 0,-1-3 128 0,2-2 0 15,-2-4 0-15,-3-4 0 0,0-3-128 0,-2-4-192 16,-1-2 32-16,-6-4-21792 0</inkml:trace>
  <inkml:trace contextRef="#ctx0" brushRef="#br0" timeOffset="52">10930 12855 35935 0,'-4'4'3200'0,"2"-1"-2560"0,2 0-512 0,0-3-128 16,0 0-480-16,0 3-112 0,-2 1-32 0,0-1 0 15,-2 3-160-15,1 1-48 16,0 1 0-16,-1-3 0 0,2 1 832 0,1 3 0 0,-2 0 192 0,3 2-48 16,-1 4 896-16,1 3 176 0,0 2 48 0,-1 2 0 15,1 9 64-15,-2 4 16 0,1 6 0 0,-1 3 0 0,-1 4-800 0,-2 6-160 16,0 0-16-16,-1 5-16 0,-1-2-224 0,-1 0-128 15,1-5 160-15,1-6-160 0,1-4 0 0,1-8 0 16,2-3-128-16,-1-5 128 0,1-1 0 0,0-5 0 16,0-2 0-16,-2 1 0 0,2-5 128 0,-3-2-128 15,0 0 0-15,0-6 144 16,1-3-928-16,-1-3-192 0,0-3-48 0,0-5-16704 16</inkml:trace>
  <inkml:trace contextRef="#ctx0" brushRef="#br0" timeOffset="53">10754 12745 25791 0,'-1'-9'2304'0,"1"2"-1856"0,0 1-448 0,1 2 0 15,2 2 1728-15,-1-2 240 0,2-4 48 0,2-6 16 16,2-5-960-16,3-2-192 0,1 4-48 0,2-1 0 15,-1 2-368-15,2 3-80 0,1 1 0 0,1-1-16 0,1 6-368 0,-1 1 0 16,2 0 0-16,-2 3 0 0,3 3 512 0,0 0 48 16,1 0 0-16,-2 3 0 0,2-2-48 0,0 4-16 15,0 1 0-15,2 0 0 0,-2 2-272 0,0 0-48 16,-2 2-16-16,0-2 0 0,0 3-160 0,0-1 192 16,1 2-192-16,4 0 192 0,3 2-192 0,1 1 160 15,2-2-160-15,0 2 160 0,1 1-160 0,-3 0 192 0,0 0-192 16,-3 3 192-16,-3 0-192 0,-3 0 0 15,-3 0-160-15,-2 1 160 0,-3 1 0 0,-4-2 0 0,1 0 0 0,-2-5 0 16,-2 0 0-16,-2 3 0 0,0-5 0 0,-2 1 0 16,0-1 0-16,-1-1 0 0,-1 4 0 0,-2-3 160 15,-1 0 0-15,-2 2 0 16,-2 1 0-16,-2-2 0 0,-3 0-160 0,-3 3 0 0,-3-1 0 0,-2-2 128 16,0 0-128-16,-4-3 0 0,-5 4 0 0,-4-3 0 15,-4 2 0-15,-3 2 0 16,-3-3 0-16,1 0 0 0,-1 0 0 0,2-1 0 0,2-5 0 0,0 1 0 15,3-3 0-15,2-2 0 0,4-4 0 0,1 1 0 16,2-4 0-16,3 0 0 0,4 0 0 0,1 1 0 16,4-2 0-16,1 0-256 0,3 2 64 0,2-2 16 15,3 2-400-15,-1 2-64 0,3-2-32 0,1 4-17696 16</inkml:trace>
  <inkml:trace contextRef="#ctx0" brushRef="#br0" timeOffset="54">11888 13032 41471 0,'-4'0'3680'0,"1"0"-2944"0,2 0-592 0,2 0-144 0,-1 0 0 0,0 0-144 0,-1 0 144 0,-2 0-208 31,-1-2-3136-31,-1 4-624 0,-1-2-128 0,-1 4-32 0,-1-1 3232 0,0 0 640 15</inkml:trace>
  <inkml:trace contextRef="#ctx0" brushRef="#br0" timeOffset="55">11898 13479 21183 0,'-1'6'944'0,"0"0"192"0,-2-2-912 0,2-2-224 16,1 0 0-16,0 0 0 0,0-2 1664 0,0 2 304 16,-1 2 48-16,-1 0 16 0,1 1-896 0,0-1-176 15,0-1-48-15,1 0 0 0,-2 0-912 0,1-3-144 16,1 3-48-16,-2-2-16 16,1 2-304-16,-1-1-48 0,0-1-16 0,-1 2 0 15,1-1-448-15,-2 2-112 0,2 0-16 0,-1-2-10560 16</inkml:trace>
  <inkml:trace contextRef="#ctx0" brushRef="#br0" timeOffset="56">12790 12849 39615 0,'-3'2'1760'0,"1"0"352"0,-2 0-1680 0,2-2-432 0,0 4 0 0,2-1 0 0,-1 0 272 0,-1 4-16 16,-2 2-16-16,-1 8 0 0,-2 4-432 0,-1 5-96 16,-1 2-16-16,2 3 0 15,0 1-208-15,-1 6-32 0,2 3-16 0,-1 4 0 0,-1 5 384 0,2 7 176 16,-1 0-160-16,-2 0 160 15,0 2 160-15,2-4 128 0,-1-7 32 0,1-2 0 16,1-4-192-16,0-5-128 0,1-2 144 0,0-7-144 0,0-5 384 0,1-1 0 0,0-6-16 0,-1-4 0 31,2-2-544-31,0-6-96 0,0-1-32 0,0-4-17104 16</inkml:trace>
  <inkml:trace contextRef="#ctx0" brushRef="#br0" timeOffset="57">12273 12969 39615 0,'0'0'1760'0,"0"-2"352"0,0-2-1680 16,0 2-432-16,2-2 0 0,1 0 0 0,3 2 688 0,1-4 48 15,8-4 16-15,7-6 0 0,11-5-496 0,7-2-112 16,9 1-16-16,4 0 0 0,5 2-128 0,1-1 128 15,3 1-128-15,2 2 128 0,3 2-128 0,-1 1 0 16,0 2 0-16,-2 3 0 0,-4 3 0 0,-4 1 0 16,-4 1 0-16,-7 4-176 15,-3 1-304-15,-3 0-64 0,-3 1-16 0,-5 1-11792 16,-3 1-2352-16</inkml:trace>
  <inkml:trace contextRef="#ctx0" brushRef="#br0" timeOffset="58">1443 8766 39615 0,'-30'-4'3520'0,"8"2"-2816"0,1 1-560 0,6-2-144 0,9 1 832 0,4 0 144 0,-2-1 32 0,-4 0 0 16,-4-3-816-16,-1-4-192 16,-1-2 0-16,2-3 0 0,4 1 0 0,4 0 0 15,6 0 0-15,4 2-160 0,5-4 160 16,5 3-128-16,6 3 128 0,7-2-128 0,7 2 128 0,7 0 176 0,4 1-48 0,6 0 0 15,3-1 208-15,12 1 48 16,17-3 0-16,8 2 0 0,8-3 96 0,8 1 32 0,0-2 0 0,-2 5 0 0,0-4 0 16,18 2 0-1,24 0 0-15,13-4 0 0,5 3-256 0,14-1-64 16,12 2 0-16,1-4 0 0,-14 2 192 0,6 0 48 0,7-3 0 0,8-2 0 16,4 2 64-16,7-7 16 0,6 0 0 0,-1-4 0 15,-14 0-16-15,-9-3 0 0,-3-1 0 0,4-10 0 16,4-10-368-16,3-2-128 0,2-1 0 0,3-3 0 15,10 0-736-15,0-8-240 0,1-8-48 0,-3-16-22080 0</inkml:trace>
  <inkml:trace contextRef="#ctx0" brushRef="#br0" timeOffset="59">2602 7453 12895 0,'8'-5'1152'0,"0"4"-928"0,-3-2-224 0,-4 3 0 0,0 0 1088 0,0-2 160 0,4 0 32 0,4-1 16 16,0-2 320-16,-2 1 64 0,-1-2 16 0,-3 2 0 15,-3-2-416-15,-3 1-96 0,-2 1-16 0,-2 1 0 16,-2-4-480-16,-3 4-112 0,-2-3 0 0,-3-1-16 0,-2 4-96 0,-4-2-16 16,-1 3 0-16,-5-2 0 0,-5 2-112 0,-1 0-16 15,-4-1-16-15,-4 2 0 0,-7 2-176 16,-3 2-128-16,-6 1 144 0,-5 0-144 0,-6 3 576 0,-1-4 32 15,5 1 0-15,-1 5 0 0,-2-2 272 0,0 4 48 16,1 3 16-16,1-1 0 0,4 2-560 0,4 0-128 16,5 1 0-16,9-3-17600 15</inkml:trace>
  <inkml:trace contextRef="#ctx0" brushRef="#br0" timeOffset="60">11340 14640 29487 0,'0'0'2624'0,"0"0"-2112"0,0-1-512 0,0 1 0 15,0-3-448-15,0 2-192 0,0-2-32 0,0 0-16 16,0-3-912-16,0-1-176 0,0 1-32 0,-1 1-16 16,0 2 544-16,0-1 96 0,-2 1 32 0,0 2 0 0,-1 1 1408 0,-2 1 304 15,1 2 48-15,-3-1 16 0,-3 5 1408 0,-2 0 272 16,-4 3 64-16,0 1 16 0,-3 3-160 0,-1-2-48 16,-1 4 0-16,-3 3 0 0,-1-1-1088 0,-1 2-240 15,1-2-32-15,-1 1-16 0,2 1-544 0,1-2-128 16,-1-2 0-16,-1 7-128 0,-3 1 448 0,2 2 0 15,6-3-16-15,1 1 0 0,3-1-192 0,1 3-48 0,1 2 0 0,4 3 0 16,1-3-192-16,3 1 0 0,3-1 128 0,2 1-128 16,2 0 144-16,2-1-16 0,4-6 0 0,3-2 0 15,3-2-128-15,4-3 0 0,4-1 0 0,4-5 0 16,3 3 128-16,5-5-128 16,5 2 128-16,5 1-128 0,3-7 0 0,0 0 0 0,0-3 128 0,-1-4-128 15,0-2 0-15,-2-5 0 0,-2 0-160 0,0-4 160 16,-2 1-192-16,-2-4 48 0,-2 2 16 0,-5-3 0 0,-3 0 128 0,-2 0 0 15,-4-4 160-15,-4-5-160 0,-4 3 256 16,-3-2-32-16,-3 4-16 0,-5-2 0 0,-2-4-208 16,-5 1 176-16,-2-4-176 0,-4 0 160 0,-4 1-16 0,-3-4 0 15,-3 0 0-15,-3 1 0 0,-1-1 0 0,0 3 0 16,-1 0 0-16,0 3 0 0,1 5-144 0,1 1 0 16,0 5 0-16,1 2 0 0,0 3 0 0,0 4 0 15,0 2-192-15,-2 5 192 0,1 4-320 16,1 5 64-16,-2 2 16 0,-3 6 0 15,3-1-832-15,-2 2-160 0,-2 5-48 0,3-4 0 16,1 2-2528-16,4-1-512 0,1 2-96 0,1-1-7680 0</inkml:trace>
  <inkml:trace contextRef="#ctx0" brushRef="#br0" timeOffset="61">11024 15067 41471 0,'1'2'1840'0,"-1"-4"368"0,0 2-1760 0,1-2-448 0,1 2 0 0,0-2 0 16,2 2-960-16,2-4-288 0,3 2-48 0,4-2-16 15,3 0-1600-15,2 4-320 0,0 0-64 0,-1 4-16 16,0 2 1264-16,-3 0 240 0,-1 7 48 0,-1 0 16 0,-1 2 2896 0,-1 1 576 15,0 4 112-15,-3 1 16 0,0 1 1312 0,-1 0 256 16,0 2 48-16,0 1 16 0,0-1-2096 0,2 1-432 16,-1 1-64-16,3-1-32 0,-1-3-656 0,3 7-208 0,3 5 128 15,2 8-128 1,3-1-960 0,0 4-240-16,2-2-48 0,0-4-15776 0</inkml:trace>
  <inkml:trace contextRef="#ctx0" brushRef="#br0" timeOffset="62">11925 14736 42383 0,'-2'0'3776'0,"-1"-2"-3024"16,2 2-608-16,1 0-144 0,0 0 272 0,1-3 32 15,-1 2 0-15,2-1 0 16,0-2-880-16,3-1-160 0,0 1-32 0,0 3-16 16,-1-1-3376-16,1 2-656 0,-2 2-144 0,0 2-32 0</inkml:trace>
  <inkml:trace contextRef="#ctx0" brushRef="#br0" timeOffset="63">11742 15394 41471 0,'-1'10'1840'0,"-1"-4"368"0,-1 0-1760 0,2-4-448 16,1-2 0-16,1-2 0 0,0 2 0 0,1-3 0 16,0 0 0-16,4-3 0 0,3-4-144 0,2 0 144 15,1-5-192-15</inkml:trace>
  <inkml:trace contextRef="#ctx0" brushRef="#br0" timeOffset="64">12797 14639 37775 0,'0'-4'3360'0,"0"3"-2688"0,1-1-544 0,-1 4-128 16,2-1 368-16,-2 0 32 0,1 2 16 0,0 0 0 31,1 6-672-31,0 2-144 0,-1 6-32 0,-1 6 0 0,-1 0 48 0,-2 4 0 0,0 6 0 0,-2 4 0 15,-3 5 752-15,0 7 144 0,-2-1 48 0,-3 12 0 16,-2 7-16-16,-2 6 0 0,-1-3 0 0,-3-7 0 31,3-7-352-31,2-12-64 0,3-5 0 0,1-9-128 0,3-6 400 16,0-2-16-16,-1-3-16 0,1-3 0 0,-1-4-368 0,1-3 144 16,-3-3-144-16,1-6 0 15,0 0-1632-15,-2-6-432 0</inkml:trace>
  <inkml:trace contextRef="#ctx0" brushRef="#br0" timeOffset="65">12299 14835 41471 0,'1'-2'3680'0,"0"1"-2944"0,0 1-592 0,2-3-144 16,1 2 1152-16,2-2 192 0,6-3 32 0,9-4 16 15,13-6-912-15,13-5-176 0,11-5-48 0,6-6 0 16,3 1-256-16,6-3 0 0,5-1 0 0,2 3 0 16,3-3-336-1,-3 3-128-15,1 4-32 0,-6-1 0 0,-2 2-592 16,-4 3-112-16,-1 3-16 0,-6 3-17840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0=7, R=4, W=6, U=2, T=8, F=1; 867 + 867 = 1734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D9CA2C-7D38-4F9B-A2C1-D1432DE939B2}" type="slidenum">
              <a:rPr lang="en-US" smtClean="0">
                <a:latin typeface="Arial" charset="0"/>
              </a:rPr>
              <a:pPr>
                <a:defRPr/>
              </a:pPr>
              <a:t>1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41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AC94E-0CD7-A199-D708-33DA4B82D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CA8BE56D-E68A-9050-C0DB-751C404BAD4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DBFD2A54-6862-F301-2296-C824122C1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0=7, R=4, W=6, U=2, T=8, F=1; 867 + 867 = 1734</a:t>
            </a:r>
          </a:p>
        </p:txBody>
      </p:sp>
      <p:sp>
        <p:nvSpPr>
          <p:cNvPr id="60420" name="Slide Number Placeholder 3">
            <a:extLst>
              <a:ext uri="{FF2B5EF4-FFF2-40B4-BE49-F238E27FC236}">
                <a16:creationId xmlns:a16="http://schemas.microsoft.com/office/drawing/2014/main" id="{4B6F5920-0248-6775-9461-F2C5B00E25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D9CA2C-7D38-4F9B-A2C1-D1432DE939B2}" type="slidenum">
              <a:rPr lang="en-US" smtClean="0">
                <a:latin typeface="Arial" charset="0"/>
              </a:rPr>
              <a:pPr>
                <a:defRPr/>
              </a:pPr>
              <a:t>2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606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B1B59-B49D-C5F9-F268-ED6F4145B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77652D1D-89F9-1B60-E5F2-5E76BEEEF7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9ACBA166-2850-2971-759A-4C9E4F1BD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0=7, R=4, W=6, U=2, T=8, F=1; 867 + 867 = 1734</a:t>
            </a:r>
          </a:p>
        </p:txBody>
      </p:sp>
      <p:sp>
        <p:nvSpPr>
          <p:cNvPr id="60420" name="Slide Number Placeholder 3">
            <a:extLst>
              <a:ext uri="{FF2B5EF4-FFF2-40B4-BE49-F238E27FC236}">
                <a16:creationId xmlns:a16="http://schemas.microsoft.com/office/drawing/2014/main" id="{67632918-DFAA-55A4-9C6A-0766A157BB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D9CA2C-7D38-4F9B-A2C1-D1432DE939B2}" type="slidenum">
              <a:rPr lang="en-US" smtClean="0">
                <a:latin typeface="Arial" charset="0"/>
              </a:rPr>
              <a:pPr>
                <a:defRPr/>
              </a:pPr>
              <a:t>5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466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>
          <a:extLst>
            <a:ext uri="{FF2B5EF4-FFF2-40B4-BE49-F238E27FC236}">
              <a16:creationId xmlns:a16="http://schemas.microsoft.com/office/drawing/2014/main" id="{6265A8AA-CFD0-4B7B-4549-745D36348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0e7c7c103_0_920:notes">
            <a:extLst>
              <a:ext uri="{FF2B5EF4-FFF2-40B4-BE49-F238E27FC236}">
                <a16:creationId xmlns:a16="http://schemas.microsoft.com/office/drawing/2014/main" id="{BC12E016-F4FB-4E60-AD06-C68C3DF378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40e7c7c103_0_920:notes">
            <a:extLst>
              <a:ext uri="{FF2B5EF4-FFF2-40B4-BE49-F238E27FC236}">
                <a16:creationId xmlns:a16="http://schemas.microsoft.com/office/drawing/2014/main" id="{C160FD0B-F0E1-9BB2-AE8F-CA5269E783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40e7c7c103_0_920:notes">
            <a:extLst>
              <a:ext uri="{FF2B5EF4-FFF2-40B4-BE49-F238E27FC236}">
                <a16:creationId xmlns:a16="http://schemas.microsoft.com/office/drawing/2014/main" id="{03DC54F2-27D5-2E2A-CB63-735F28D6039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36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1775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>
          <a:extLst>
            <a:ext uri="{FF2B5EF4-FFF2-40B4-BE49-F238E27FC236}">
              <a16:creationId xmlns:a16="http://schemas.microsoft.com/office/drawing/2014/main" id="{C4B2C9F0-4EC8-9007-D810-D98599B4F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0e7c7c103_0_920:notes">
            <a:extLst>
              <a:ext uri="{FF2B5EF4-FFF2-40B4-BE49-F238E27FC236}">
                <a16:creationId xmlns:a16="http://schemas.microsoft.com/office/drawing/2014/main" id="{1ABB8309-8560-EA92-B4AC-134A196693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40e7c7c103_0_920:notes">
            <a:extLst>
              <a:ext uri="{FF2B5EF4-FFF2-40B4-BE49-F238E27FC236}">
                <a16:creationId xmlns:a16="http://schemas.microsoft.com/office/drawing/2014/main" id="{7D7376B4-1263-E046-EE86-A6B6957085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40e7c7c103_0_920:notes">
            <a:extLst>
              <a:ext uri="{FF2B5EF4-FFF2-40B4-BE49-F238E27FC236}">
                <a16:creationId xmlns:a16="http://schemas.microsoft.com/office/drawing/2014/main" id="{EB4AE6E7-F39C-5A70-2F4B-A79EE4145D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38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4788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>
          <a:extLst>
            <a:ext uri="{FF2B5EF4-FFF2-40B4-BE49-F238E27FC236}">
              <a16:creationId xmlns:a16="http://schemas.microsoft.com/office/drawing/2014/main" id="{67393D5D-1D54-8616-2A53-391AB91FB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0e7c7c103_0_920:notes">
            <a:extLst>
              <a:ext uri="{FF2B5EF4-FFF2-40B4-BE49-F238E27FC236}">
                <a16:creationId xmlns:a16="http://schemas.microsoft.com/office/drawing/2014/main" id="{FA315184-ED42-5C2E-8E4E-3F0D4E0B93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40e7c7c103_0_920:notes">
            <a:extLst>
              <a:ext uri="{FF2B5EF4-FFF2-40B4-BE49-F238E27FC236}">
                <a16:creationId xmlns:a16="http://schemas.microsoft.com/office/drawing/2014/main" id="{B53D6662-DCCA-A8C5-F2D4-3E286577DD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40e7c7c103_0_920:notes">
            <a:extLst>
              <a:ext uri="{FF2B5EF4-FFF2-40B4-BE49-F238E27FC236}">
                <a16:creationId xmlns:a16="http://schemas.microsoft.com/office/drawing/2014/main" id="{7A83B9AB-E382-BC3A-A90E-9098EAD6E8A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40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583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minesweepe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s://thiagodnf.github.io/wumpus-world-simulator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minesweepe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customXml" Target="../ink/ink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youtube.com/watch?v=rf71YotfykQ&amp;t=5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customXml" Target="../ink/ink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s41586-023-06747-5" TargetMode="External"/><Relationship Id="rId2" Type="http://schemas.openxmlformats.org/officeDocument/2006/relationships/hyperlink" Target="https://www.nature.com/articles/d41586-025-00406-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s41586-023-06747-5" TargetMode="External"/><Relationship Id="rId2" Type="http://schemas.openxmlformats.org/officeDocument/2006/relationships/hyperlink" Target="https://www.nature.com/articles/d41586-025-00406-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thiagodnf.github.io/wumpus-world-simulator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thiagodnf.github.io/wumpus-world-simulator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thiagodnf.github.io/wumpus-world-simulator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customXml" Target="../ink/ink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2.png"/><Relationship Id="rId3" Type="http://schemas.openxmlformats.org/officeDocument/2006/relationships/image" Target="../media/image241.png"/><Relationship Id="rId7" Type="http://schemas.openxmlformats.org/officeDocument/2006/relationships/image" Target="../media/image292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2.png"/><Relationship Id="rId11" Type="http://schemas.openxmlformats.org/officeDocument/2006/relationships/image" Target="../media/image332.png"/><Relationship Id="rId5" Type="http://schemas.openxmlformats.org/officeDocument/2006/relationships/image" Target="../media/image262.png"/><Relationship Id="rId10" Type="http://schemas.openxmlformats.org/officeDocument/2006/relationships/image" Target="../media/image321.png"/><Relationship Id="rId4" Type="http://schemas.openxmlformats.org/officeDocument/2006/relationships/image" Target="../media/image251.png"/><Relationship Id="rId9" Type="http://schemas.openxmlformats.org/officeDocument/2006/relationships/image" Target="../media/image312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1.png"/><Relationship Id="rId7" Type="http://schemas.openxmlformats.org/officeDocument/2006/relationships/image" Target="../media/image38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251.png"/><Relationship Id="rId9" Type="http://schemas.openxmlformats.org/officeDocument/2006/relationships/image" Target="../media/image4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thiagodnf.github.io/wumpus-world-simulator/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customXml" Target="../ink/ink17.xml"/><Relationship Id="rId4" Type="http://schemas.openxmlformats.org/officeDocument/2006/relationships/image" Target="../media/image16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1.png"/><Relationship Id="rId3" Type="http://schemas.openxmlformats.org/officeDocument/2006/relationships/image" Target="../media/image271.png"/><Relationship Id="rId7" Type="http://schemas.openxmlformats.org/officeDocument/2006/relationships/image" Target="../media/image320.png"/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1.png"/><Relationship Id="rId5" Type="http://schemas.openxmlformats.org/officeDocument/2006/relationships/image" Target="../media/image301.png"/><Relationship Id="rId4" Type="http://schemas.openxmlformats.org/officeDocument/2006/relationships/image" Target="../media/image291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13" Type="http://schemas.openxmlformats.org/officeDocument/2006/relationships/image" Target="../media/image390.png"/><Relationship Id="rId3" Type="http://schemas.openxmlformats.org/officeDocument/2006/relationships/image" Target="../media/image270.png"/><Relationship Id="rId7" Type="http://schemas.openxmlformats.org/officeDocument/2006/relationships/image" Target="../media/image340.png"/><Relationship Id="rId12" Type="http://schemas.openxmlformats.org/officeDocument/2006/relationships/image" Target="../media/image380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11" Type="http://schemas.openxmlformats.org/officeDocument/2006/relationships/image" Target="../media/image370.png"/><Relationship Id="rId5" Type="http://schemas.openxmlformats.org/officeDocument/2006/relationships/image" Target="../media/image300.png"/><Relationship Id="rId10" Type="http://schemas.openxmlformats.org/officeDocument/2006/relationships/image" Target="../media/image360.png"/><Relationship Id="rId4" Type="http://schemas.openxmlformats.org/officeDocument/2006/relationships/image" Target="../media/image290.png"/><Relationship Id="rId9" Type="http://schemas.openxmlformats.org/officeDocument/2006/relationships/image" Target="../media/image350.png"/><Relationship Id="rId14" Type="http://schemas.openxmlformats.org/officeDocument/2006/relationships/image" Target="../media/image400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7BEE12-9F69-4091-A49A-312743233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Play </a:t>
            </a:r>
            <a:r>
              <a:rPr lang="en-US" dirty="0">
                <a:hlinkClick r:id="rId3"/>
              </a:rPr>
              <a:t>Minesweeper</a:t>
            </a:r>
            <a:r>
              <a:rPr lang="en-US" dirty="0"/>
              <a:t> or </a:t>
            </a:r>
            <a:r>
              <a:rPr lang="en-US" dirty="0">
                <a:hlinkClick r:id="rId4"/>
              </a:rPr>
              <a:t>Wumpus World</a:t>
            </a:r>
            <a:r>
              <a:rPr lang="en-US" dirty="0"/>
              <a:t>!</a:t>
            </a:r>
          </a:p>
        </p:txBody>
      </p:sp>
      <p:pic>
        <p:nvPicPr>
          <p:cNvPr id="5" name="Picture 2" descr="Minesweeper Online">
            <a:extLst>
              <a:ext uri="{FF2B5EF4-FFF2-40B4-BE49-F238E27FC236}">
                <a16:creationId xmlns:a16="http://schemas.microsoft.com/office/drawing/2014/main" id="{F8908509-D70C-B349-9607-CDD5037F4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292" y="1952193"/>
            <a:ext cx="3398693" cy="422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5E9CC7-67A5-253F-2A7F-FE0189B4AB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5115" y="1952193"/>
            <a:ext cx="4080290" cy="422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48294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787D5-01C2-93D9-3349-A4D1F816B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19CBAC5-A1B5-1459-A6C5-0102BF58F6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0E3E79-422F-DE2A-D1EE-A5F0321EF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6338558" cy="2039539"/>
          </a:xfrm>
        </p:spPr>
        <p:txBody>
          <a:bodyPr/>
          <a:lstStyle/>
          <a:p>
            <a:r>
              <a:rPr lang="en-US" dirty="0"/>
              <a:t>Play </a:t>
            </a:r>
            <a:r>
              <a:rPr lang="en-US" dirty="0">
                <a:hlinkClick r:id="rId3"/>
              </a:rPr>
              <a:t>Minesweeper</a:t>
            </a:r>
            <a:r>
              <a:rPr lang="en-US" dirty="0"/>
              <a:t> (link on website/piazza)</a:t>
            </a:r>
          </a:p>
          <a:p>
            <a:r>
              <a:rPr lang="en-US" dirty="0"/>
              <a:t>then fill in the green squares with: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dirty="0">
                <a:sym typeface="Wingdings" panose="05000000000000000000" pitchFamily="2" charset="2"/>
              </a:rPr>
              <a:t>if SAFE or</a:t>
            </a:r>
          </a:p>
          <a:p>
            <a:r>
              <a:rPr lang="en-US" dirty="0">
                <a:sym typeface="Wingdings" panose="05000000000000000000" pitchFamily="2" charset="2"/>
              </a:rPr>
              <a:t>X    if UNSAFE or</a:t>
            </a:r>
          </a:p>
          <a:p>
            <a:r>
              <a:rPr lang="en-US" dirty="0">
                <a:sym typeface="Wingdings" panose="05000000000000000000" pitchFamily="2" charset="2"/>
              </a:rPr>
              <a:t>?    if UNSURE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C7A57E-60C5-2E84-294B-C1684BF84C0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146" t="3406" r="4555" b="2631"/>
          <a:stretch>
            <a:fillRect/>
          </a:stretch>
        </p:blipFill>
        <p:spPr>
          <a:xfrm>
            <a:off x="9366213" y="428361"/>
            <a:ext cx="2351992" cy="475803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5B13D08-FB43-565D-FD98-9F3FAF7EACD8}"/>
              </a:ext>
            </a:extLst>
          </p:cNvPr>
          <p:cNvSpPr txBox="1">
            <a:spLocks/>
          </p:cNvSpPr>
          <p:nvPr/>
        </p:nvSpPr>
        <p:spPr>
          <a:xfrm>
            <a:off x="552099" y="4166624"/>
            <a:ext cx="5209219" cy="2039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Numbers indicate how many mines are in the 8 adjacent cells</a:t>
            </a:r>
          </a:p>
          <a:p>
            <a:endParaRPr lang="en-US"/>
          </a:p>
          <a:p>
            <a:r>
              <a:rPr lang="en-US"/>
              <a:t> </a:t>
            </a:r>
          </a:p>
          <a:p>
            <a:endParaRPr lang="en-US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C76D83D-CEDB-F73A-DF17-16CF0CF779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07562"/>
              </p:ext>
            </p:extLst>
          </p:nvPr>
        </p:nvGraphicFramePr>
        <p:xfrm>
          <a:off x="687293" y="5121305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767A162-7D91-1296-67A0-A589C9FFDE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824921"/>
              </p:ext>
            </p:extLst>
          </p:nvPr>
        </p:nvGraphicFramePr>
        <p:xfrm>
          <a:off x="2734233" y="5121305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6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accent6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sp>
        <p:nvSpPr>
          <p:cNvPr id="9" name="Oval 8">
            <a:extLst>
              <a:ext uri="{FF2B5EF4-FFF2-40B4-BE49-F238E27FC236}">
                <a16:creationId xmlns:a16="http://schemas.microsoft.com/office/drawing/2014/main" id="{D3C9BA7A-22CD-F4D3-910E-F9770046AFAB}"/>
              </a:ext>
            </a:extLst>
          </p:cNvPr>
          <p:cNvSpPr/>
          <p:nvPr/>
        </p:nvSpPr>
        <p:spPr>
          <a:xfrm>
            <a:off x="3693877" y="5213452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9FCA6C3-26C0-9A8D-D477-11CF5748AFCA}"/>
              </a:ext>
            </a:extLst>
          </p:cNvPr>
          <p:cNvSpPr/>
          <p:nvPr/>
        </p:nvSpPr>
        <p:spPr>
          <a:xfrm>
            <a:off x="2825787" y="5637452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81A0F70-4DF1-C2BD-1C52-D045CFDAC828}"/>
              </a:ext>
            </a:extLst>
          </p:cNvPr>
          <p:cNvSpPr/>
          <p:nvPr/>
        </p:nvSpPr>
        <p:spPr>
          <a:xfrm>
            <a:off x="1216689" y="6051865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2950831-AA87-2EF6-7423-10FC08C9FD74}"/>
                  </a:ext>
                </a:extLst>
              </p14:cNvPr>
              <p14:cNvContentPartPr/>
              <p14:nvPr/>
            </p14:nvContentPartPr>
            <p14:xfrm>
              <a:off x="2226960" y="370800"/>
              <a:ext cx="9444960" cy="58500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2950831-AA87-2EF6-7423-10FC08C9FD7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17600" y="361440"/>
                <a:ext cx="9463680" cy="586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4809729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34344-2E28-42DD-A9D3-1FCFD1634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Monty Python Inference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CA7CC-DAFD-4246-9715-EDB9CA4BB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There are ways of telling whether she is a witch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98A76-1896-476E-A21E-3DBCE9680567}"/>
              </a:ext>
            </a:extLst>
          </p:cNvPr>
          <p:cNvSpPr txBox="1"/>
          <p:nvPr/>
        </p:nvSpPr>
        <p:spPr>
          <a:xfrm>
            <a:off x="631371" y="6254234"/>
            <a:ext cx="75655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2"/>
              </a:rPr>
              <a:t>https://www.youtube.com/watch?v=rf71YotfykQ&amp;t=52</a:t>
            </a:r>
            <a:endParaRPr lang="en-US" sz="2400" dirty="0"/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F690048F-F56C-4BBC-B311-28CF745428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3963" y="1774371"/>
            <a:ext cx="7184074" cy="419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760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07-380 AI &amp; ML II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Logical Agents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Mohammad Salameh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AI, http://ai.berkeley.edu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47A63E-2D20-4B9D-84E2-5B2951029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7239" y="2030006"/>
            <a:ext cx="2541195" cy="330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E78AC-39F7-5166-BCCF-2455010D2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62C63BE-F893-5A3C-2885-66EDB8D91F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617562C-AC78-14C6-00D7-6C680F1F943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5543901" cy="2039539"/>
              </a:xfrm>
            </p:spPr>
            <p:txBody>
              <a:bodyPr/>
              <a:lstStyle/>
              <a:p>
                <a:r>
                  <a:rPr lang="en-US" dirty="0"/>
                  <a:t>Write a proof for the following: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Given a triangle ABC with AB=AC,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ABC =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ACB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617562C-AC78-14C6-00D7-6C680F1F94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5543901" cy="2039539"/>
              </a:xfrm>
              <a:blipFill>
                <a:blip r:embed="rId3"/>
                <a:stretch>
                  <a:fillRect l="-2310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D216641F-21AB-1678-5BE5-27C1DF5A7C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29" y="2701686"/>
            <a:ext cx="4253049" cy="245337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4A6FB6B-AF05-E814-97B5-40C36743D3F6}"/>
                  </a:ext>
                </a:extLst>
              </p14:cNvPr>
              <p14:cNvContentPartPr/>
              <p14:nvPr/>
            </p14:nvContentPartPr>
            <p14:xfrm>
              <a:off x="1494000" y="531360"/>
              <a:ext cx="9313200" cy="53618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4A6FB6B-AF05-E814-97B5-40C36743D3F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84640" y="522000"/>
                <a:ext cx="9331920" cy="538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4823906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71E02-4D1B-2588-3020-8B828EDA7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AlphaGeometry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26B98-2363-B56D-1C49-FF11A42043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hlinkClick r:id="rId2"/>
              </a:rPr>
              <a:t>https://www.nature.com/articles/d41586-025-00406-7</a:t>
            </a:r>
            <a:endParaRPr lang="en-US" sz="2400" dirty="0"/>
          </a:p>
          <a:p>
            <a:r>
              <a:rPr lang="en-US" sz="2400" dirty="0">
                <a:hlinkClick r:id="rId3"/>
              </a:rPr>
              <a:t>https://www.nature.com/articles/s41586-023-06747-5</a:t>
            </a:r>
            <a:endParaRPr lang="en-US" sz="24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CF2987-F62F-1405-522A-223792A88C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871" y="2078425"/>
            <a:ext cx="6397884" cy="459435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CB9D73-FB97-BDE3-1B0D-79C00D745E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244" y="1539709"/>
            <a:ext cx="3001192" cy="173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906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A0A53-BA22-1E6F-0455-B36BEACBF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938C8-55FD-F0E3-BA24-4497702C6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AlphaGeometry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E139D-BBAA-3A52-C594-CED6F2B4B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hlinkClick r:id="rId2"/>
              </a:rPr>
              <a:t>https://www.nature.com/articles/d41586-025-00406-7</a:t>
            </a:r>
            <a:endParaRPr lang="en-US" sz="2400" dirty="0"/>
          </a:p>
          <a:p>
            <a:r>
              <a:rPr lang="en-US" sz="2400" dirty="0">
                <a:hlinkClick r:id="rId3"/>
              </a:rPr>
              <a:t>https://www.nature.com/articles/s41586-023-06747-5</a:t>
            </a:r>
            <a:endParaRPr lang="en-US" sz="2400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6DE14F-FEB5-F427-07B2-E648098CA8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7257" y="2245843"/>
            <a:ext cx="9706046" cy="4391057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3958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4B521-40C9-3AA2-33C7-7EB3C52F1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solve Sudoku?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ADDE8-3C17-2FC9-D08C-C1116B92A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4031F3A-844A-0654-962C-5D8576856FF2}"/>
              </a:ext>
            </a:extLst>
          </p:cNvPr>
          <p:cNvGrpSpPr/>
          <p:nvPr/>
        </p:nvGrpSpPr>
        <p:grpSpPr>
          <a:xfrm>
            <a:off x="8085858" y="367131"/>
            <a:ext cx="2138795" cy="2104227"/>
            <a:chOff x="6248400" y="1345446"/>
            <a:chExt cx="4648200" cy="44860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7A72351-5CB6-497B-46E7-438A91D293EB}"/>
                </a:ext>
              </a:extLst>
            </p:cNvPr>
            <p:cNvSpPr/>
            <p:nvPr/>
          </p:nvSpPr>
          <p:spPr>
            <a:xfrm>
              <a:off x="6248400" y="1443037"/>
              <a:ext cx="4648200" cy="4348163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0B5E0B8-A4C9-D335-0D91-BC7432E8D192}"/>
                </a:ext>
              </a:extLst>
            </p:cNvPr>
            <p:cNvCxnSpPr>
              <a:stCxn id="5" idx="0"/>
              <a:endCxn id="5" idx="2"/>
            </p:cNvCxnSpPr>
            <p:nvPr/>
          </p:nvCxnSpPr>
          <p:spPr>
            <a:xfrm>
              <a:off x="8572500" y="1443037"/>
              <a:ext cx="0" cy="434816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F3F579F-1D98-DC1D-336A-AAE214CFA2E9}"/>
                </a:ext>
              </a:extLst>
            </p:cNvPr>
            <p:cNvCxnSpPr>
              <a:stCxn id="5" idx="1"/>
            </p:cNvCxnSpPr>
            <p:nvPr/>
          </p:nvCxnSpPr>
          <p:spPr>
            <a:xfrm flipV="1">
              <a:off x="6248400" y="3617118"/>
              <a:ext cx="4648200" cy="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2CEA7CA-03AD-3903-E34B-7354106A9882}"/>
                </a:ext>
              </a:extLst>
            </p:cNvPr>
            <p:cNvCxnSpPr/>
            <p:nvPr/>
          </p:nvCxnSpPr>
          <p:spPr>
            <a:xfrm>
              <a:off x="7467600" y="1443037"/>
              <a:ext cx="0" cy="43481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A6536CB-DEFB-3979-A1B4-B3E4915E31D1}"/>
                </a:ext>
              </a:extLst>
            </p:cNvPr>
            <p:cNvCxnSpPr/>
            <p:nvPr/>
          </p:nvCxnSpPr>
          <p:spPr>
            <a:xfrm>
              <a:off x="9753600" y="1443036"/>
              <a:ext cx="0" cy="43481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26829CB-3A33-FA4F-5A8B-291A4CF4E10E}"/>
                </a:ext>
              </a:extLst>
            </p:cNvPr>
            <p:cNvCxnSpPr/>
            <p:nvPr/>
          </p:nvCxnSpPr>
          <p:spPr>
            <a:xfrm flipV="1">
              <a:off x="6248400" y="4724400"/>
              <a:ext cx="46482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071119F-E7CE-F3F6-A52C-A14F51CAB26A}"/>
                </a:ext>
              </a:extLst>
            </p:cNvPr>
            <p:cNvCxnSpPr/>
            <p:nvPr/>
          </p:nvCxnSpPr>
          <p:spPr>
            <a:xfrm flipV="1">
              <a:off x="6248400" y="2514600"/>
              <a:ext cx="46482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884254A-2D97-3BF6-A0F3-8CEFBED249CC}"/>
                </a:ext>
              </a:extLst>
            </p:cNvPr>
            <p:cNvSpPr txBox="1"/>
            <p:nvPr/>
          </p:nvSpPr>
          <p:spPr>
            <a:xfrm>
              <a:off x="7696200" y="2383323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ABA616F-811F-51B4-D6A3-AADDDF6AAD8D}"/>
                </a:ext>
              </a:extLst>
            </p:cNvPr>
            <p:cNvSpPr txBox="1"/>
            <p:nvPr/>
          </p:nvSpPr>
          <p:spPr>
            <a:xfrm>
              <a:off x="6553200" y="1345446"/>
              <a:ext cx="685801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C601FA0-00A1-A018-A0D4-9E1211EB723F}"/>
                </a:ext>
              </a:extLst>
            </p:cNvPr>
            <p:cNvSpPr txBox="1"/>
            <p:nvPr/>
          </p:nvSpPr>
          <p:spPr>
            <a:xfrm>
              <a:off x="8839202" y="3507270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965B0F6-626C-EDC9-053B-897292334F6D}"/>
                </a:ext>
              </a:extLst>
            </p:cNvPr>
            <p:cNvSpPr txBox="1"/>
            <p:nvPr/>
          </p:nvSpPr>
          <p:spPr>
            <a:xfrm>
              <a:off x="9982201" y="4584818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4BE4924-FB5C-2333-691F-0FE9917A8F59}"/>
                </a:ext>
              </a:extLst>
            </p:cNvPr>
            <p:cNvSpPr txBox="1"/>
            <p:nvPr/>
          </p:nvSpPr>
          <p:spPr>
            <a:xfrm>
              <a:off x="8839202" y="2383323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3277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9884B-B644-F599-49E6-F235E738A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2920D-3DE0-FCC0-6848-DC14C7D0D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play Minesweeper?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48432-502E-9386-F41F-FED845984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209219" cy="2039539"/>
          </a:xfrm>
        </p:spPr>
        <p:txBody>
          <a:bodyPr/>
          <a:lstStyle/>
          <a:p>
            <a:r>
              <a:rPr lang="en-US" dirty="0"/>
              <a:t>Numbers indicate how many mines are in the 8 adjacent cells</a:t>
            </a:r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What are we trying to figure out?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 path (a sequence of actions)?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 complete solution?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69EF6D-39B5-54B1-D0F6-D149FC5E4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94943"/>
            <a:ext cx="5791200" cy="5188167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157C275-6C28-88A7-3224-A8F900E2DFC2}"/>
              </a:ext>
            </a:extLst>
          </p:cNvPr>
          <p:cNvGraphicFramePr>
            <a:graphicFrameLocks noGrp="1"/>
          </p:cNvGraphicFramePr>
          <p:nvPr/>
        </p:nvGraphicFramePr>
        <p:xfrm>
          <a:off x="687293" y="2067859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8E05C19-42C5-2067-A07E-C071A4A67CDA}"/>
              </a:ext>
            </a:extLst>
          </p:cNvPr>
          <p:cNvGraphicFramePr>
            <a:graphicFrameLocks noGrp="1"/>
          </p:cNvGraphicFramePr>
          <p:nvPr/>
        </p:nvGraphicFramePr>
        <p:xfrm>
          <a:off x="2734233" y="2067859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6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accent6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DCDC286D-E14B-374F-94BE-5A9F417D3A06}"/>
              </a:ext>
            </a:extLst>
          </p:cNvPr>
          <p:cNvSpPr/>
          <p:nvPr/>
        </p:nvSpPr>
        <p:spPr>
          <a:xfrm>
            <a:off x="3693877" y="2160006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7551B27-4E19-403F-5AA4-7347096CAAE2}"/>
              </a:ext>
            </a:extLst>
          </p:cNvPr>
          <p:cNvSpPr/>
          <p:nvPr/>
        </p:nvSpPr>
        <p:spPr>
          <a:xfrm>
            <a:off x="2825787" y="2584006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239109A-C366-2B98-3245-D90F7DB077C5}"/>
              </a:ext>
            </a:extLst>
          </p:cNvPr>
          <p:cNvSpPr/>
          <p:nvPr/>
        </p:nvSpPr>
        <p:spPr>
          <a:xfrm>
            <a:off x="1216689" y="2998419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25B614-C2A3-155F-C35C-0D7B01F3A50F}"/>
              </a:ext>
            </a:extLst>
          </p:cNvPr>
          <p:cNvSpPr txBox="1"/>
          <p:nvPr/>
        </p:nvSpPr>
        <p:spPr>
          <a:xfrm>
            <a:off x="6000750" y="6306203"/>
            <a:ext cx="3450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Image: Google Minesweeper game</a:t>
            </a:r>
          </a:p>
        </p:txBody>
      </p:sp>
    </p:spTree>
    <p:extLst>
      <p:ext uri="{BB962C8B-B14F-4D97-AF65-F5344CB8AC3E}">
        <p14:creationId xmlns:p14="http://schemas.microsoft.com/office/powerpoint/2010/main" val="719831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F09D-62D8-DE38-12DD-2061994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Minesweeper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D93-197D-F764-73A5-4D95E4874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209219" cy="2039539"/>
          </a:xfrm>
        </p:spPr>
        <p:txBody>
          <a:bodyPr/>
          <a:lstStyle/>
          <a:p>
            <a:r>
              <a:rPr lang="en-US" dirty="0"/>
              <a:t>Numbers indicate how many mines are in the 8 adjacent cells</a:t>
            </a:r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1A32BCD-2945-F1B1-3DFA-89AF58C9B73E}"/>
              </a:ext>
            </a:extLst>
          </p:cNvPr>
          <p:cNvGraphicFramePr>
            <a:graphicFrameLocks noGrp="1"/>
          </p:cNvGraphicFramePr>
          <p:nvPr/>
        </p:nvGraphicFramePr>
        <p:xfrm>
          <a:off x="687293" y="2067859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61EE7D9-6489-1314-A855-E32BF0256546}"/>
              </a:ext>
            </a:extLst>
          </p:cNvPr>
          <p:cNvGraphicFramePr>
            <a:graphicFrameLocks noGrp="1"/>
          </p:cNvGraphicFramePr>
          <p:nvPr/>
        </p:nvGraphicFramePr>
        <p:xfrm>
          <a:off x="2734233" y="2067859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6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accent6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25A010A1-82CC-EAB4-2D01-A57F7C058C69}"/>
              </a:ext>
            </a:extLst>
          </p:cNvPr>
          <p:cNvSpPr/>
          <p:nvPr/>
        </p:nvSpPr>
        <p:spPr>
          <a:xfrm>
            <a:off x="3693877" y="2160006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4DD1968-B418-EAA0-4E4D-A70244422AD7}"/>
              </a:ext>
            </a:extLst>
          </p:cNvPr>
          <p:cNvSpPr/>
          <p:nvPr/>
        </p:nvSpPr>
        <p:spPr>
          <a:xfrm>
            <a:off x="2825787" y="2584006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4BB0514-6D48-966E-304B-DBE56DF7EDAE}"/>
              </a:ext>
            </a:extLst>
          </p:cNvPr>
          <p:cNvSpPr/>
          <p:nvPr/>
        </p:nvSpPr>
        <p:spPr>
          <a:xfrm>
            <a:off x="1216689" y="2998419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34E6769-3E4B-97B4-809A-7CD54469A1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146" t="3406" r="4555" b="2631"/>
          <a:stretch>
            <a:fillRect/>
          </a:stretch>
        </p:blipFill>
        <p:spPr>
          <a:xfrm>
            <a:off x="9366213" y="428361"/>
            <a:ext cx="2351992" cy="475803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E577478-E1F8-71F1-5639-D8416B063842}"/>
              </a:ext>
            </a:extLst>
          </p:cNvPr>
          <p:cNvSpPr txBox="1">
            <a:spLocks/>
          </p:cNvSpPr>
          <p:nvPr/>
        </p:nvSpPr>
        <p:spPr>
          <a:xfrm>
            <a:off x="552097" y="4619812"/>
            <a:ext cx="10515599" cy="14825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We're trying to figure out what to do next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unvisited spaces that are </a:t>
            </a:r>
            <a:r>
              <a:rPr lang="en-US" dirty="0">
                <a:solidFill>
                  <a:srgbClr val="7030A0"/>
                </a:solidFill>
              </a:rPr>
              <a:t>definitely safe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unvisited spaces that are </a:t>
            </a:r>
            <a:r>
              <a:rPr lang="en-US" dirty="0">
                <a:solidFill>
                  <a:srgbClr val="7030A0"/>
                </a:solidFill>
              </a:rPr>
              <a:t>definitely dangerous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(What about the other spaces?)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614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1434DDC-D951-BEFE-EB04-62B95F0935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833" t="4203" r="4896" b="2746"/>
          <a:stretch>
            <a:fillRect/>
          </a:stretch>
        </p:blipFill>
        <p:spPr>
          <a:xfrm>
            <a:off x="9306232" y="428361"/>
            <a:ext cx="2411973" cy="476516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FAF09D-62D8-DE38-12DD-2061994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Minesweeper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D93-197D-F764-73A5-4D95E4874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209219" cy="2039539"/>
          </a:xfrm>
        </p:spPr>
        <p:txBody>
          <a:bodyPr/>
          <a:lstStyle/>
          <a:p>
            <a:r>
              <a:rPr lang="en-US" dirty="0"/>
              <a:t>Numbers indicate how many mines are in the 8 adjacent cells</a:t>
            </a:r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1A32BCD-2945-F1B1-3DFA-89AF58C9B73E}"/>
              </a:ext>
            </a:extLst>
          </p:cNvPr>
          <p:cNvGraphicFramePr>
            <a:graphicFrameLocks noGrp="1"/>
          </p:cNvGraphicFramePr>
          <p:nvPr/>
        </p:nvGraphicFramePr>
        <p:xfrm>
          <a:off x="687293" y="2067859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61EE7D9-6489-1314-A855-E32BF0256546}"/>
              </a:ext>
            </a:extLst>
          </p:cNvPr>
          <p:cNvGraphicFramePr>
            <a:graphicFrameLocks noGrp="1"/>
          </p:cNvGraphicFramePr>
          <p:nvPr/>
        </p:nvGraphicFramePr>
        <p:xfrm>
          <a:off x="2734233" y="2067859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6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accent6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25A010A1-82CC-EAB4-2D01-A57F7C058C69}"/>
              </a:ext>
            </a:extLst>
          </p:cNvPr>
          <p:cNvSpPr/>
          <p:nvPr/>
        </p:nvSpPr>
        <p:spPr>
          <a:xfrm>
            <a:off x="3693877" y="2160006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4DD1968-B418-EAA0-4E4D-A70244422AD7}"/>
              </a:ext>
            </a:extLst>
          </p:cNvPr>
          <p:cNvSpPr/>
          <p:nvPr/>
        </p:nvSpPr>
        <p:spPr>
          <a:xfrm>
            <a:off x="2825787" y="2584006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4BB0514-6D48-966E-304B-DBE56DF7EDAE}"/>
              </a:ext>
            </a:extLst>
          </p:cNvPr>
          <p:cNvSpPr/>
          <p:nvPr/>
        </p:nvSpPr>
        <p:spPr>
          <a:xfrm>
            <a:off x="1216689" y="2998419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E577478-E1F8-71F1-5639-D8416B063842}"/>
              </a:ext>
            </a:extLst>
          </p:cNvPr>
          <p:cNvSpPr txBox="1">
            <a:spLocks/>
          </p:cNvSpPr>
          <p:nvPr/>
        </p:nvSpPr>
        <p:spPr>
          <a:xfrm>
            <a:off x="552097" y="4619812"/>
            <a:ext cx="10515599" cy="14825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We're trying to figure out what to do next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unvisited spaces that are </a:t>
            </a:r>
            <a:r>
              <a:rPr lang="en-US" dirty="0">
                <a:solidFill>
                  <a:srgbClr val="7030A0"/>
                </a:solidFill>
              </a:rPr>
              <a:t>definitely safe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unvisited spaces that are </a:t>
            </a:r>
            <a:r>
              <a:rPr lang="en-US" dirty="0">
                <a:solidFill>
                  <a:srgbClr val="7030A0"/>
                </a:solidFill>
              </a:rPr>
              <a:t>definitely dangerous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(What about the other spaces?)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6914A21-6DC8-84BA-8434-37900BBB9A8D}"/>
                  </a:ext>
                </a:extLst>
              </p14:cNvPr>
              <p14:cNvContentPartPr/>
              <p14:nvPr/>
            </p14:nvContentPartPr>
            <p14:xfrm>
              <a:off x="10101960" y="3370680"/>
              <a:ext cx="5760" cy="11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6914A21-6DC8-84BA-8434-37900BBB9A8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92600" y="3361320"/>
                <a:ext cx="24480" cy="3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92388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F09D-62D8-DE38-12DD-2061994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Minesweeper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D93-197D-F764-73A5-4D95E4874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209219" cy="2938038"/>
          </a:xfrm>
        </p:spPr>
        <p:txBody>
          <a:bodyPr/>
          <a:lstStyle/>
          <a:p>
            <a:r>
              <a:rPr lang="en-US" dirty="0"/>
              <a:t>It may take a few logical steps to reason about:</a:t>
            </a:r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What is possible</a:t>
            </a:r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What is impossible</a:t>
            </a:r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What is still unknown</a:t>
            </a:r>
          </a:p>
          <a:p>
            <a:r>
              <a:rPr lang="en-US" dirty="0">
                <a:solidFill>
                  <a:srgbClr val="7030A0"/>
                </a:solidFill>
              </a:rPr>
              <a:t>Example human inference steps: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EB69F3-684E-5A48-905F-167D1A532C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95" t="13738" r="23268" b="49893"/>
          <a:stretch/>
        </p:blipFill>
        <p:spPr>
          <a:xfrm>
            <a:off x="6096000" y="418068"/>
            <a:ext cx="5622205" cy="343436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CB34773D-D35F-E249-7737-B0938BFCA760}"/>
              </a:ext>
            </a:extLst>
          </p:cNvPr>
          <p:cNvGrpSpPr/>
          <p:nvPr/>
        </p:nvGrpSpPr>
        <p:grpSpPr>
          <a:xfrm>
            <a:off x="264918" y="4470470"/>
            <a:ext cx="3433542" cy="2238607"/>
            <a:chOff x="552099" y="4252262"/>
            <a:chExt cx="3433542" cy="223860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ECB66F8-5F2C-4C2D-1EC4-8F59FB649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3803" t="13738" r="33624" b="62555"/>
            <a:stretch/>
          </p:blipFill>
          <p:spPr>
            <a:xfrm>
              <a:off x="552099" y="4252262"/>
              <a:ext cx="3433542" cy="223860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E939F75-3FC0-3447-523A-BDEF62341903}"/>
                </a:ext>
              </a:extLst>
            </p:cNvPr>
            <p:cNvSpPr/>
            <p:nvPr/>
          </p:nvSpPr>
          <p:spPr>
            <a:xfrm>
              <a:off x="727219" y="4444949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0C0BF00-3105-C1A4-4D40-9CFB0BBBEFCD}"/>
                </a:ext>
              </a:extLst>
            </p:cNvPr>
            <p:cNvSpPr/>
            <p:nvPr/>
          </p:nvSpPr>
          <p:spPr>
            <a:xfrm>
              <a:off x="727219" y="5561540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FD8CAEC-21AB-4CC7-F8D2-A6CFFFDF9A42}"/>
              </a:ext>
            </a:extLst>
          </p:cNvPr>
          <p:cNvGrpSpPr/>
          <p:nvPr/>
        </p:nvGrpSpPr>
        <p:grpSpPr>
          <a:xfrm>
            <a:off x="1882780" y="4252262"/>
            <a:ext cx="3433542" cy="2238607"/>
            <a:chOff x="2169961" y="4252262"/>
            <a:chExt cx="3433542" cy="223860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1E303EA-A814-975B-B684-4FC677198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3803" t="13738" r="33624" b="62555"/>
            <a:stretch/>
          </p:blipFill>
          <p:spPr>
            <a:xfrm>
              <a:off x="2169961" y="4252262"/>
              <a:ext cx="3433542" cy="223860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0F03ED9-102A-1653-6ED8-EEBE08410D42}"/>
                </a:ext>
              </a:extLst>
            </p:cNvPr>
            <p:cNvSpPr/>
            <p:nvPr/>
          </p:nvSpPr>
          <p:spPr>
            <a:xfrm>
              <a:off x="2345081" y="6100491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39804B1-1601-7C9E-CB9D-228CEDB7FBE0}"/>
                </a:ext>
              </a:extLst>
            </p:cNvPr>
            <p:cNvSpPr/>
            <p:nvPr/>
          </p:nvSpPr>
          <p:spPr>
            <a:xfrm>
              <a:off x="2345081" y="4444949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502906A-DAE1-45C5-859C-A8850D89DEE4}"/>
                </a:ext>
              </a:extLst>
            </p:cNvPr>
            <p:cNvSpPr/>
            <p:nvPr/>
          </p:nvSpPr>
          <p:spPr>
            <a:xfrm>
              <a:off x="4059785" y="6117606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Multiplication Sign 19">
            <a:extLst>
              <a:ext uri="{FF2B5EF4-FFF2-40B4-BE49-F238E27FC236}">
                <a16:creationId xmlns:a16="http://schemas.microsoft.com/office/drawing/2014/main" id="{055AC5A5-6D5A-44F4-7032-10260B4A50B1}"/>
              </a:ext>
            </a:extLst>
          </p:cNvPr>
          <p:cNvSpPr/>
          <p:nvPr/>
        </p:nvSpPr>
        <p:spPr>
          <a:xfrm>
            <a:off x="785056" y="4962578"/>
            <a:ext cx="735543" cy="767909"/>
          </a:xfrm>
          <a:prstGeom prst="mathMultiply">
            <a:avLst>
              <a:gd name="adj1" fmla="val 48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Multiplication Sign 21">
            <a:extLst>
              <a:ext uri="{FF2B5EF4-FFF2-40B4-BE49-F238E27FC236}">
                <a16:creationId xmlns:a16="http://schemas.microsoft.com/office/drawing/2014/main" id="{22601EB8-C52C-0A05-BD11-FF04920950D0}"/>
              </a:ext>
            </a:extLst>
          </p:cNvPr>
          <p:cNvSpPr/>
          <p:nvPr/>
        </p:nvSpPr>
        <p:spPr>
          <a:xfrm>
            <a:off x="2962917" y="5277770"/>
            <a:ext cx="735543" cy="767909"/>
          </a:xfrm>
          <a:prstGeom prst="mathMultiply">
            <a:avLst>
              <a:gd name="adj1" fmla="val 48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7496CE6-6AAC-F81B-4946-D239DF0C9AA3}"/>
              </a:ext>
            </a:extLst>
          </p:cNvPr>
          <p:cNvGrpSpPr/>
          <p:nvPr/>
        </p:nvGrpSpPr>
        <p:grpSpPr>
          <a:xfrm>
            <a:off x="3719645" y="4044443"/>
            <a:ext cx="3433542" cy="2238607"/>
            <a:chOff x="2169961" y="4252262"/>
            <a:chExt cx="3433542" cy="2238607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3F72D3B-C1C6-EAC9-FCFF-44BE8E8B6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3803" t="13738" r="33624" b="62555"/>
            <a:stretch/>
          </p:blipFill>
          <p:spPr>
            <a:xfrm>
              <a:off x="2169961" y="4252262"/>
              <a:ext cx="3433542" cy="223860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932FBF8-6D0F-1703-2419-B93D223AD916}"/>
                </a:ext>
              </a:extLst>
            </p:cNvPr>
            <p:cNvSpPr/>
            <p:nvPr/>
          </p:nvSpPr>
          <p:spPr>
            <a:xfrm>
              <a:off x="2929998" y="6097713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397697A-423F-33DA-0EE3-C39BF50E5F36}"/>
                </a:ext>
              </a:extLst>
            </p:cNvPr>
            <p:cNvSpPr/>
            <p:nvPr/>
          </p:nvSpPr>
          <p:spPr>
            <a:xfrm>
              <a:off x="2345081" y="4444949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4023593-011B-87CB-D955-E178A8DD9FA8}"/>
                </a:ext>
              </a:extLst>
            </p:cNvPr>
            <p:cNvSpPr/>
            <p:nvPr/>
          </p:nvSpPr>
          <p:spPr>
            <a:xfrm>
              <a:off x="4059785" y="6117606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7267C84-DBAB-569D-E415-499B0B957EE9}"/>
              </a:ext>
            </a:extLst>
          </p:cNvPr>
          <p:cNvSpPr txBox="1"/>
          <p:nvPr/>
        </p:nvSpPr>
        <p:spPr>
          <a:xfrm>
            <a:off x="4961617" y="5741557"/>
            <a:ext cx="292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  <a:latin typeface="Congenial Black" panose="020F0502020204030204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9838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F09D-62D8-DE38-12DD-2061994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Minesweeper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D93-197D-F764-73A5-4D95E4874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209219" cy="2938038"/>
          </a:xfrm>
        </p:spPr>
        <p:txBody>
          <a:bodyPr/>
          <a:lstStyle/>
          <a:p>
            <a:r>
              <a:rPr lang="en-US" dirty="0"/>
              <a:t>It may take a few logical steps to reason about:</a:t>
            </a:r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What is possible</a:t>
            </a:r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What is impossible</a:t>
            </a:r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What is still unknown</a:t>
            </a:r>
          </a:p>
          <a:p>
            <a:r>
              <a:rPr lang="en-US" dirty="0">
                <a:solidFill>
                  <a:srgbClr val="7030A0"/>
                </a:solidFill>
              </a:rPr>
              <a:t>Example human inference steps:</a:t>
            </a:r>
          </a:p>
          <a:p>
            <a:pPr marL="514350" indent="-514350">
              <a:buAutoNum type="arabicParenR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3F72D3B-C1C6-EAC9-FCFF-44BE8E8B6E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803" t="13738" r="33624" b="62555"/>
          <a:stretch/>
        </p:blipFill>
        <p:spPr>
          <a:xfrm>
            <a:off x="3719645" y="4054839"/>
            <a:ext cx="3433542" cy="223860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7267C84-DBAB-569D-E415-499B0B957EE9}"/>
              </a:ext>
            </a:extLst>
          </p:cNvPr>
          <p:cNvSpPr txBox="1"/>
          <p:nvPr/>
        </p:nvSpPr>
        <p:spPr>
          <a:xfrm>
            <a:off x="4961617" y="5751953"/>
            <a:ext cx="292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  <a:latin typeface="Congenial Black" panose="020F0502020204030204" pitchFamily="2" charset="0"/>
              </a:rPr>
              <a:t>?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98DC83B-F403-1FB8-189C-D2570E8FD310}"/>
              </a:ext>
            </a:extLst>
          </p:cNvPr>
          <p:cNvGrpSpPr/>
          <p:nvPr/>
        </p:nvGrpSpPr>
        <p:grpSpPr>
          <a:xfrm>
            <a:off x="6096000" y="3322933"/>
            <a:ext cx="3433542" cy="2238607"/>
            <a:chOff x="2169961" y="4252262"/>
            <a:chExt cx="3433542" cy="2238607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06ECF5E5-10DD-8B56-4A12-27E9C0C60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3803" t="13738" r="33624" b="62555"/>
            <a:stretch/>
          </p:blipFill>
          <p:spPr>
            <a:xfrm>
              <a:off x="2169961" y="4252262"/>
              <a:ext cx="3433542" cy="223860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46C215B-8712-BD36-DB04-E9D02E5F22BC}"/>
                </a:ext>
              </a:extLst>
            </p:cNvPr>
            <p:cNvSpPr/>
            <p:nvPr/>
          </p:nvSpPr>
          <p:spPr>
            <a:xfrm>
              <a:off x="3477261" y="6117606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5D07545-DF07-EC4D-6B17-1F853E18C1EC}"/>
              </a:ext>
            </a:extLst>
          </p:cNvPr>
          <p:cNvGrpSpPr/>
          <p:nvPr/>
        </p:nvGrpSpPr>
        <p:grpSpPr>
          <a:xfrm>
            <a:off x="8362496" y="4234398"/>
            <a:ext cx="3433542" cy="2238607"/>
            <a:chOff x="8869958" y="681037"/>
            <a:chExt cx="3433542" cy="2238607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67B28E5-6766-28CD-9873-313AF71C0253}"/>
                </a:ext>
              </a:extLst>
            </p:cNvPr>
            <p:cNvGrpSpPr/>
            <p:nvPr/>
          </p:nvGrpSpPr>
          <p:grpSpPr>
            <a:xfrm>
              <a:off x="8869958" y="681037"/>
              <a:ext cx="3433542" cy="2238607"/>
              <a:chOff x="2169961" y="4252262"/>
              <a:chExt cx="3433542" cy="2238607"/>
            </a:xfrm>
          </p:grpSpPr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EE11E7E3-4F38-7406-BB84-55EA1F3610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33803" t="13738" r="33624" b="62555"/>
              <a:stretch/>
            </p:blipFill>
            <p:spPr>
              <a:xfrm>
                <a:off x="2169961" y="4252262"/>
                <a:ext cx="3433542" cy="2238607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</p:pic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F3831C40-E1C8-0BCF-D87B-D7363681092C}"/>
                  </a:ext>
                </a:extLst>
              </p:cNvPr>
              <p:cNvSpPr/>
              <p:nvPr/>
            </p:nvSpPr>
            <p:spPr>
              <a:xfrm>
                <a:off x="3477261" y="6117606"/>
                <a:ext cx="256032" cy="256032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4520C0F8-BAF4-F055-D09F-52970B93AFD4}"/>
                </a:ext>
              </a:extLst>
            </p:cNvPr>
            <p:cNvSpPr/>
            <p:nvPr/>
          </p:nvSpPr>
          <p:spPr>
            <a:xfrm>
              <a:off x="10740168" y="2546381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3E41C2C-9FB8-6487-ED52-7EC53DC90E36}"/>
              </a:ext>
            </a:extLst>
          </p:cNvPr>
          <p:cNvGrpSpPr/>
          <p:nvPr/>
        </p:nvGrpSpPr>
        <p:grpSpPr>
          <a:xfrm>
            <a:off x="8362496" y="1504298"/>
            <a:ext cx="3433542" cy="2238607"/>
            <a:chOff x="5436416" y="621680"/>
            <a:chExt cx="3433542" cy="223860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6D3E6B5-1A30-3620-F0D4-98C68C724222}"/>
                </a:ext>
              </a:extLst>
            </p:cNvPr>
            <p:cNvGrpSpPr/>
            <p:nvPr/>
          </p:nvGrpSpPr>
          <p:grpSpPr>
            <a:xfrm>
              <a:off x="5436416" y="621680"/>
              <a:ext cx="3433542" cy="2238607"/>
              <a:chOff x="2169961" y="4252262"/>
              <a:chExt cx="3433542" cy="2238607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EE379E90-47E6-BDA3-E09A-4DBDFCCFB7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33803" t="13738" r="33624" b="62555"/>
              <a:stretch/>
            </p:blipFill>
            <p:spPr>
              <a:xfrm>
                <a:off x="2169961" y="4252262"/>
                <a:ext cx="3433542" cy="2238607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</p:pic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5D96172F-D0FC-579B-7128-6E82FC44C92C}"/>
                  </a:ext>
                </a:extLst>
              </p:cNvPr>
              <p:cNvSpPr/>
              <p:nvPr/>
            </p:nvSpPr>
            <p:spPr>
              <a:xfrm>
                <a:off x="3477261" y="6117606"/>
                <a:ext cx="256032" cy="256032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40F402A-0E64-59A1-1523-869797CD4814}"/>
                </a:ext>
              </a:extLst>
            </p:cNvPr>
            <p:cNvSpPr/>
            <p:nvPr/>
          </p:nvSpPr>
          <p:spPr>
            <a:xfrm>
              <a:off x="6174652" y="2498930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8B7C1AE0-3F2E-7EA4-B532-6806061E52F6}"/>
              </a:ext>
            </a:extLst>
          </p:cNvPr>
          <p:cNvSpPr/>
          <p:nvPr/>
        </p:nvSpPr>
        <p:spPr>
          <a:xfrm>
            <a:off x="7251807" y="4442236"/>
            <a:ext cx="564836" cy="58258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498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A571B-1821-B4FB-E03B-2CCAA1DD2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View: Logical Agents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9D03D1-0199-086E-2DBE-7E56577D77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242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Logical agents and environments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1715168" y="2459789"/>
            <a:ext cx="8966201" cy="4398211"/>
            <a:chOff x="2209800" y="3194447"/>
            <a:chExt cx="4692252" cy="1434703"/>
          </a:xfrm>
        </p:grpSpPr>
        <p:sp>
          <p:nvSpPr>
            <p:cNvPr id="19" name="AutoShape 7"/>
            <p:cNvSpPr>
              <a:spLocks/>
            </p:cNvSpPr>
            <p:nvPr/>
          </p:nvSpPr>
          <p:spPr bwMode="auto">
            <a:xfrm>
              <a:off x="2209800" y="3200398"/>
              <a:ext cx="2155031" cy="1309688"/>
            </a:xfrm>
            <a:prstGeom prst="roundRect">
              <a:avLst>
                <a:gd name="adj" fmla="val 10912"/>
              </a:avLst>
            </a:prstGeom>
            <a:solidFill>
              <a:srgbClr val="9FB0D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20" name="Line 8"/>
            <p:cNvSpPr>
              <a:spLocks noChangeShapeType="1"/>
            </p:cNvSpPr>
            <p:nvPr/>
          </p:nvSpPr>
          <p:spPr bwMode="auto">
            <a:xfrm rot="10800000">
              <a:off x="3327068" y="3556393"/>
              <a:ext cx="1" cy="719532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 type="stealth" w="med" len="med"/>
              <a:tailEnd/>
            </a:ln>
          </p:spPr>
          <p:txBody>
            <a:bodyPr lIns="68579" tIns="34289" rIns="68579" bIns="34289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21" name="Rectangle 9"/>
            <p:cNvSpPr>
              <a:spLocks/>
            </p:cNvSpPr>
            <p:nvPr/>
          </p:nvSpPr>
          <p:spPr bwMode="auto">
            <a:xfrm>
              <a:off x="2286000" y="3226592"/>
              <a:ext cx="790575" cy="3524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30479" bIns="0"/>
            <a:lstStyle/>
            <a:p>
              <a:pPr marL="29765"/>
              <a:r>
                <a:rPr lang="en-US" sz="3200" b="1" dirty="0">
                  <a:latin typeface="Calibri" pitchFamily="34" charset="0"/>
                  <a:cs typeface="Arial" charset="0"/>
                </a:rPr>
                <a:t>Agent</a:t>
              </a:r>
            </a:p>
          </p:txBody>
        </p:sp>
        <p:grpSp>
          <p:nvGrpSpPr>
            <p:cNvPr id="25" name="Group 13"/>
            <p:cNvGrpSpPr>
              <a:grpSpLocks/>
            </p:cNvGrpSpPr>
            <p:nvPr/>
          </p:nvGrpSpPr>
          <p:grpSpPr bwMode="auto">
            <a:xfrm>
              <a:off x="2749152" y="3400425"/>
              <a:ext cx="1104900" cy="1059657"/>
              <a:chOff x="0" y="-6"/>
              <a:chExt cx="928" cy="890"/>
            </a:xfrm>
          </p:grpSpPr>
          <p:sp>
            <p:nvSpPr>
              <p:cNvPr id="26" name="Rectangle 14"/>
              <p:cNvSpPr>
                <a:spLocks/>
              </p:cNvSpPr>
              <p:nvPr/>
            </p:nvSpPr>
            <p:spPr bwMode="auto">
              <a:xfrm>
                <a:off x="52" y="-6"/>
                <a:ext cx="824" cy="30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40639" bIns="0"/>
              <a:lstStyle/>
              <a:p>
                <a:pPr marL="29765" algn="ctr"/>
                <a:r>
                  <a:rPr lang="en-US" sz="3200" dirty="0">
                    <a:latin typeface="Calibri" pitchFamily="34" charset="0"/>
                    <a:cs typeface="Arial" charset="0"/>
                  </a:rPr>
                  <a:t>Sensors</a:t>
                </a:r>
              </a:p>
            </p:txBody>
          </p:sp>
          <p:sp>
            <p:nvSpPr>
              <p:cNvPr id="27" name="Rectangle 15"/>
              <p:cNvSpPr>
                <a:spLocks/>
              </p:cNvSpPr>
              <p:nvPr/>
            </p:nvSpPr>
            <p:spPr bwMode="auto">
              <a:xfrm>
                <a:off x="0" y="707"/>
                <a:ext cx="928" cy="17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40639" bIns="0"/>
              <a:lstStyle/>
              <a:p>
                <a:pPr marL="29765" algn="ctr"/>
                <a:r>
                  <a:rPr lang="en-US" sz="3200" dirty="0">
                    <a:latin typeface="Calibri" pitchFamily="34" charset="0"/>
                    <a:cs typeface="Arial" charset="0"/>
                  </a:rPr>
                  <a:t>Actuators</a:t>
                </a:r>
              </a:p>
            </p:txBody>
          </p:sp>
        </p:grpSp>
        <p:sp>
          <p:nvSpPr>
            <p:cNvPr id="28" name="AutoShape 16"/>
            <p:cNvSpPr>
              <a:spLocks/>
            </p:cNvSpPr>
            <p:nvPr/>
          </p:nvSpPr>
          <p:spPr bwMode="auto">
            <a:xfrm>
              <a:off x="5380433" y="3194447"/>
              <a:ext cx="1428750" cy="1304925"/>
            </a:xfrm>
            <a:prstGeom prst="roundRect">
              <a:avLst>
                <a:gd name="adj" fmla="val 10944"/>
              </a:avLst>
            </a:prstGeom>
            <a:solidFill>
              <a:srgbClr val="9FB0D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29" name="Rectangle 17"/>
            <p:cNvSpPr>
              <a:spLocks/>
            </p:cNvSpPr>
            <p:nvPr/>
          </p:nvSpPr>
          <p:spPr bwMode="auto">
            <a:xfrm>
              <a:off x="5282802" y="3257550"/>
              <a:ext cx="1619250" cy="3524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30479" bIns="0"/>
            <a:lstStyle/>
            <a:p>
              <a:pPr marL="29765" algn="ctr"/>
              <a:r>
                <a:rPr lang="en-US" sz="3200" b="1" dirty="0">
                  <a:latin typeface="Calibri" pitchFamily="34" charset="0"/>
                  <a:cs typeface="Arial" charset="0"/>
                </a:rPr>
                <a:t>Environment</a:t>
              </a:r>
            </a:p>
          </p:txBody>
        </p:sp>
        <p:sp>
          <p:nvSpPr>
            <p:cNvPr id="30" name="Line 18"/>
            <p:cNvSpPr>
              <a:spLocks noChangeShapeType="1"/>
            </p:cNvSpPr>
            <p:nvPr/>
          </p:nvSpPr>
          <p:spPr bwMode="auto">
            <a:xfrm rot="10800000" flipH="1">
              <a:off x="3896915" y="3539368"/>
              <a:ext cx="1859756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 type="stealth" w="med" len="med"/>
              <a:tailEnd/>
            </a:ln>
          </p:spPr>
          <p:txBody>
            <a:bodyPr lIns="68579" tIns="34289" rIns="68579" bIns="34289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31" name="Line 19"/>
            <p:cNvSpPr>
              <a:spLocks noChangeShapeType="1"/>
            </p:cNvSpPr>
            <p:nvPr/>
          </p:nvSpPr>
          <p:spPr bwMode="auto">
            <a:xfrm flipH="1">
              <a:off x="3989783" y="4324350"/>
              <a:ext cx="1760934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 type="stealth" w="med" len="med"/>
              <a:tailEnd/>
            </a:ln>
          </p:spPr>
          <p:txBody>
            <a:bodyPr lIns="68579" tIns="34289" rIns="68579" bIns="34289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32" name="Rectangle 20"/>
            <p:cNvSpPr>
              <a:spLocks/>
            </p:cNvSpPr>
            <p:nvPr/>
          </p:nvSpPr>
          <p:spPr bwMode="auto">
            <a:xfrm>
              <a:off x="4396977" y="3550084"/>
              <a:ext cx="942975" cy="2667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30479" bIns="0"/>
            <a:lstStyle/>
            <a:p>
              <a:pPr marL="29765" algn="ctr"/>
              <a:r>
                <a:rPr lang="en-US" sz="2400" dirty="0">
                  <a:latin typeface="Calibri" pitchFamily="34" charset="0"/>
                  <a:cs typeface="Arial" charset="0"/>
                </a:rPr>
                <a:t>Percepts</a:t>
              </a:r>
            </a:p>
          </p:txBody>
        </p:sp>
        <p:sp>
          <p:nvSpPr>
            <p:cNvPr id="33" name="Rectangle 21"/>
            <p:cNvSpPr>
              <a:spLocks/>
            </p:cNvSpPr>
            <p:nvPr/>
          </p:nvSpPr>
          <p:spPr bwMode="auto">
            <a:xfrm>
              <a:off x="4463652" y="4324350"/>
              <a:ext cx="809625" cy="3048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30479" bIns="0"/>
            <a:lstStyle/>
            <a:p>
              <a:pPr marL="29765" algn="ctr"/>
              <a:r>
                <a:rPr lang="en-US" sz="2400" dirty="0">
                  <a:latin typeface="Calibri" pitchFamily="34" charset="0"/>
                  <a:cs typeface="Arial" charset="0"/>
                </a:rPr>
                <a:t>Actions</a:t>
              </a:r>
            </a:p>
          </p:txBody>
        </p:sp>
      </p:grpSp>
      <p:sp>
        <p:nvSpPr>
          <p:cNvPr id="37" name="AutoShape 11"/>
          <p:cNvSpPr>
            <a:spLocks/>
          </p:cNvSpPr>
          <p:nvPr/>
        </p:nvSpPr>
        <p:spPr bwMode="auto">
          <a:xfrm>
            <a:off x="2064335" y="3785224"/>
            <a:ext cx="3449066" cy="1580437"/>
          </a:xfrm>
          <a:prstGeom prst="roundRect">
            <a:avLst>
              <a:gd name="adj" fmla="val 28120"/>
            </a:avLst>
          </a:prstGeom>
          <a:solidFill>
            <a:srgbClr val="FFFF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sz="3200">
              <a:latin typeface="Calibri" pitchFamily="34" charset="0"/>
            </a:endParaRPr>
          </a:p>
        </p:txBody>
      </p:sp>
      <p:sp>
        <p:nvSpPr>
          <p:cNvPr id="38" name="AutoShape 11"/>
          <p:cNvSpPr>
            <a:spLocks/>
          </p:cNvSpPr>
          <p:nvPr/>
        </p:nvSpPr>
        <p:spPr bwMode="auto">
          <a:xfrm>
            <a:off x="2056313" y="3777203"/>
            <a:ext cx="3449066" cy="808165"/>
          </a:xfrm>
          <a:prstGeom prst="roundRect">
            <a:avLst>
              <a:gd name="adj" fmla="val 28120"/>
            </a:avLst>
          </a:prstGeom>
          <a:solidFill>
            <a:srgbClr val="FFFF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sz="3200">
              <a:latin typeface="Calibri" pitchFamily="34" charset="0"/>
            </a:endParaRPr>
          </a:p>
        </p:txBody>
      </p:sp>
      <p:sp>
        <p:nvSpPr>
          <p:cNvPr id="39" name="AutoShape 11"/>
          <p:cNvSpPr>
            <a:spLocks/>
          </p:cNvSpPr>
          <p:nvPr/>
        </p:nvSpPr>
        <p:spPr bwMode="auto">
          <a:xfrm>
            <a:off x="2061660" y="4572000"/>
            <a:ext cx="3449066" cy="777618"/>
          </a:xfrm>
          <a:prstGeom prst="roundRect">
            <a:avLst>
              <a:gd name="adj" fmla="val 28120"/>
            </a:avLst>
          </a:prstGeom>
          <a:solidFill>
            <a:srgbClr val="FFFF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sz="3200">
              <a:latin typeface="Calibri" pitchFamily="34" charset="0"/>
            </a:endParaRPr>
          </a:p>
        </p:txBody>
      </p:sp>
      <p:sp>
        <p:nvSpPr>
          <p:cNvPr id="35" name="Rectangle 12"/>
          <p:cNvSpPr>
            <a:spLocks/>
          </p:cNvSpPr>
          <p:nvPr/>
        </p:nvSpPr>
        <p:spPr bwMode="auto">
          <a:xfrm>
            <a:off x="3640752" y="4314969"/>
            <a:ext cx="476721" cy="5511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/>
          <a:lstStyle/>
          <a:p>
            <a:pPr marL="29765" algn="ctr"/>
            <a:r>
              <a:rPr lang="en-US" sz="3200" b="1" dirty="0">
                <a:latin typeface="Calibri" pitchFamily="34" charset="0"/>
                <a:cs typeface="Arial" charset="0"/>
              </a:rPr>
              <a:t>?</a:t>
            </a:r>
          </a:p>
        </p:txBody>
      </p:sp>
      <p:sp>
        <p:nvSpPr>
          <p:cNvPr id="36" name="Rectangle 12"/>
          <p:cNvSpPr>
            <a:spLocks/>
          </p:cNvSpPr>
          <p:nvPr/>
        </p:nvSpPr>
        <p:spPr bwMode="auto">
          <a:xfrm>
            <a:off x="2098844" y="3745488"/>
            <a:ext cx="3408947" cy="1147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/>
          <a:lstStyle/>
          <a:p>
            <a:pPr marL="29765" algn="ctr">
              <a:lnSpc>
                <a:spcPct val="150000"/>
              </a:lnSpc>
            </a:pPr>
            <a:r>
              <a:rPr lang="en-US" sz="3200" dirty="0">
                <a:latin typeface="Calibri" pitchFamily="34" charset="0"/>
                <a:cs typeface="Arial" charset="0"/>
              </a:rPr>
              <a:t>Knowledge Base</a:t>
            </a:r>
          </a:p>
          <a:p>
            <a:pPr marL="29765" algn="ctr">
              <a:lnSpc>
                <a:spcPct val="150000"/>
              </a:lnSpc>
            </a:pPr>
            <a:r>
              <a:rPr lang="en-US" sz="3200" dirty="0">
                <a:latin typeface="Calibri" pitchFamily="34" charset="0"/>
              </a:rPr>
              <a:t>Inference</a:t>
            </a:r>
            <a:endParaRPr lang="en-US" sz="3200" dirty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8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35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So what do we TELL our knowledge base (KB)?</a:t>
            </a:r>
          </a:p>
          <a:p>
            <a:pPr lvl="1"/>
            <a:r>
              <a:rPr lang="en-US" sz="2400" dirty="0"/>
              <a:t>Facts (sentences)</a:t>
            </a:r>
          </a:p>
          <a:p>
            <a:pPr lvl="3"/>
            <a:r>
              <a:rPr lang="en-US" sz="2400" dirty="0"/>
              <a:t>The grass is green</a:t>
            </a:r>
          </a:p>
          <a:p>
            <a:pPr lvl="3"/>
            <a:r>
              <a:rPr lang="en-US" sz="2400" dirty="0"/>
              <a:t>The sky is blue</a:t>
            </a:r>
          </a:p>
          <a:p>
            <a:pPr lvl="1"/>
            <a:r>
              <a:rPr lang="en-US" sz="2400" dirty="0"/>
              <a:t>Rules (sentences)</a:t>
            </a:r>
          </a:p>
          <a:p>
            <a:pPr lvl="3"/>
            <a:r>
              <a:rPr lang="en-US" sz="2400" dirty="0"/>
              <a:t>Eating too much candy makes you sick</a:t>
            </a:r>
          </a:p>
          <a:p>
            <a:pPr lvl="3"/>
            <a:r>
              <a:rPr lang="en-US" sz="2400" dirty="0"/>
              <a:t>When you’re sick you don’t go to school</a:t>
            </a:r>
          </a:p>
          <a:p>
            <a:pPr lvl="1"/>
            <a:r>
              <a:rPr lang="en-US" sz="2400" dirty="0"/>
              <a:t>Percepts and Actions (sentences)</a:t>
            </a:r>
          </a:p>
          <a:p>
            <a:pPr lvl="3"/>
            <a:r>
              <a:rPr lang="en-US" sz="2400" dirty="0"/>
              <a:t>Pat ate too much candy today</a:t>
            </a:r>
          </a:p>
          <a:p>
            <a:pPr lvl="3"/>
            <a:endParaRPr lang="en-US" sz="2400" dirty="0"/>
          </a:p>
          <a:p>
            <a:r>
              <a:rPr lang="en-US" sz="2800" dirty="0"/>
              <a:t>What happens when we ASK the agent?</a:t>
            </a:r>
          </a:p>
          <a:p>
            <a:pPr lvl="1"/>
            <a:r>
              <a:rPr lang="en-US" sz="2400" dirty="0"/>
              <a:t>Inference – new sentences created from old</a:t>
            </a:r>
          </a:p>
          <a:p>
            <a:pPr lvl="3"/>
            <a:r>
              <a:rPr lang="en-US" sz="2400" dirty="0"/>
              <a:t>Pat is not going to school today</a:t>
            </a:r>
          </a:p>
          <a:p>
            <a:pPr lvl="2"/>
            <a:endParaRPr lang="en-US" sz="2000" dirty="0"/>
          </a:p>
          <a:p>
            <a:pPr lvl="1"/>
            <a:endParaRPr lang="en-US" sz="24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8F8E30C-7430-CC37-0F1D-1478785EE3CB}"/>
                  </a:ext>
                </a:extLst>
              </p14:cNvPr>
              <p14:cNvContentPartPr/>
              <p14:nvPr/>
            </p14:nvContentPartPr>
            <p14:xfrm>
              <a:off x="200880" y="1571400"/>
              <a:ext cx="608040" cy="31320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8F8E30C-7430-CC37-0F1D-1478785EE3C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1520" y="1562040"/>
                <a:ext cx="626760" cy="3150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778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Knowledge-based Agent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4879998"/>
          </a:xfrm>
        </p:spPr>
        <p:txBody>
          <a:bodyPr/>
          <a:lstStyle/>
          <a:p>
            <a:pPr marL="0" indent="0">
              <a:lnSpc>
                <a:spcPts val="4000"/>
              </a:lnSpc>
              <a:buNone/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b="1" dirty="0"/>
              <a:t> </a:t>
            </a:r>
            <a:r>
              <a:rPr lang="en-US" dirty="0">
                <a:solidFill>
                  <a:srgbClr val="008000"/>
                </a:solidFill>
              </a:rPr>
              <a:t>KB-AGENT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percept</a:t>
            </a:r>
            <a:r>
              <a:rPr lang="en-US" dirty="0"/>
              <a:t>) </a:t>
            </a:r>
            <a:r>
              <a:rPr lang="en-US" dirty="0">
                <a:solidFill>
                  <a:srgbClr val="7030A0"/>
                </a:solidFill>
              </a:rPr>
              <a:t>returns</a:t>
            </a:r>
            <a:r>
              <a:rPr lang="en-US" b="1" dirty="0"/>
              <a:t> </a:t>
            </a:r>
            <a:r>
              <a:rPr lang="en-US" dirty="0"/>
              <a:t>an action </a:t>
            </a:r>
          </a:p>
          <a:p>
            <a:pPr marL="0" indent="0">
              <a:lnSpc>
                <a:spcPts val="4000"/>
              </a:lnSpc>
              <a:spcBef>
                <a:spcPts val="168"/>
              </a:spcBef>
              <a:buNone/>
            </a:pPr>
            <a:r>
              <a:rPr lang="en-US" dirty="0">
                <a:solidFill>
                  <a:srgbClr val="CC00CC"/>
                </a:solidFill>
              </a:rPr>
              <a:t>    </a:t>
            </a:r>
            <a:r>
              <a:rPr lang="en-US" dirty="0">
                <a:solidFill>
                  <a:srgbClr val="7030A0"/>
                </a:solidFill>
              </a:rPr>
              <a:t>persistent</a:t>
            </a:r>
            <a:r>
              <a:rPr lang="en-US" dirty="0"/>
              <a:t>: </a:t>
            </a:r>
            <a:r>
              <a:rPr lang="en-US" dirty="0">
                <a:solidFill>
                  <a:srgbClr val="0000FF"/>
                </a:solidFill>
              </a:rPr>
              <a:t>KB</a:t>
            </a:r>
            <a:r>
              <a:rPr lang="en-US" dirty="0"/>
              <a:t>, a knowledge base </a:t>
            </a:r>
          </a:p>
          <a:p>
            <a:pPr marL="0" indent="0">
              <a:lnSpc>
                <a:spcPts val="4000"/>
              </a:lnSpc>
              <a:spcBef>
                <a:spcPts val="168"/>
              </a:spcBef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persistent</a:t>
            </a:r>
            <a:r>
              <a:rPr lang="en-US" dirty="0"/>
              <a:t>: 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, an integer, initially 0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008000"/>
                </a:solidFill>
              </a:rPr>
              <a:t>TELL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PROCESS-PERCEPT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percept</a:t>
            </a:r>
            <a:r>
              <a:rPr lang="en-US" dirty="0"/>
              <a:t>, 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))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0000FF"/>
                </a:solidFill>
              </a:rPr>
              <a:t>action</a:t>
            </a:r>
            <a:r>
              <a:rPr lang="en-US" dirty="0"/>
              <a:t> ← </a:t>
            </a:r>
            <a:r>
              <a:rPr lang="en-US" dirty="0">
                <a:solidFill>
                  <a:srgbClr val="008000"/>
                </a:solidFill>
              </a:rPr>
              <a:t>ASK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PROCESS-QUERY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))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008000"/>
                </a:solidFill>
              </a:rPr>
              <a:t>TELL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PROCESS-RESULT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action</a:t>
            </a:r>
            <a:r>
              <a:rPr lang="en-US" dirty="0"/>
              <a:t>, 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))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dirty="0"/>
              <a:t>   </a:t>
            </a:r>
            <a:r>
              <a:rPr lang="en-US" dirty="0">
                <a:solidFill>
                  <a:srgbClr val="0000FF"/>
                </a:solidFill>
              </a:rPr>
              <a:t> t</a:t>
            </a:r>
            <a:r>
              <a:rPr lang="en-US" dirty="0"/>
              <a:t>←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+1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b="1" dirty="0"/>
              <a:t>   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/>
              <a:t> </a:t>
            </a:r>
            <a:r>
              <a:rPr lang="en-US" dirty="0">
                <a:solidFill>
                  <a:srgbClr val="0000FF"/>
                </a:solidFill>
              </a:rPr>
              <a:t>action</a:t>
            </a:r>
            <a:r>
              <a:rPr lang="en-US" dirty="0"/>
              <a:t> </a:t>
            </a:r>
          </a:p>
          <a:p>
            <a:pPr marL="0" indent="0">
              <a:lnSpc>
                <a:spcPts val="4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777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77FCB-9915-A464-19F0-F1CB4883F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A9E95-F2B7-33D3-4110-AB9F89FB9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64A9E9-FDBE-5353-2685-CCE91CA050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0460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CC95C-83BD-E802-29E2-33D63713B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F307C-40C0-433B-E183-D3BD39E09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8355F74-0253-DCA6-A25E-3E30D88A082A}"/>
                  </a:ext>
                </a:extLst>
              </p14:cNvPr>
              <p14:cNvContentPartPr/>
              <p14:nvPr/>
            </p14:nvContentPartPr>
            <p14:xfrm>
              <a:off x="207000" y="846720"/>
              <a:ext cx="7574400" cy="53704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8355F74-0253-DCA6-A25E-3E30D88A082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640" y="837360"/>
                <a:ext cx="7593120" cy="5389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446179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F5CE8-D117-F922-B1A2-B0C3E50A3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FB938-98F1-8932-AD27-0BD6D8558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0F66A-D4F0-6741-FB82-268C01588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4595C85-9276-1BC1-5D06-36C542FC8B17}"/>
                  </a:ext>
                </a:extLst>
              </p14:cNvPr>
              <p14:cNvContentPartPr/>
              <p14:nvPr/>
            </p14:nvContentPartPr>
            <p14:xfrm>
              <a:off x="269640" y="1153800"/>
              <a:ext cx="9039600" cy="51854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4595C85-9276-1BC1-5D06-36C542FC8B1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0280" y="1144440"/>
                <a:ext cx="9058320" cy="520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720078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ECED6-2FCC-1360-995E-C9DD709C7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and Knowledge Bases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Entailment and </a:t>
            </a:r>
            <a:r>
              <a:rPr lang="en-US" dirty="0" err="1"/>
              <a:t>Satisifiability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8EF770-EB24-1ACB-BBF5-3D8A498CC2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3186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74B9C-C702-454C-8FC5-B2081877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 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1797D-17F4-4F16-9E8F-D97CF9FAA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8194737" cy="5638604"/>
          </a:xfrm>
        </p:spPr>
        <p:txBody>
          <a:bodyPr/>
          <a:lstStyle/>
          <a:p>
            <a:pPr fontAlgn="ctr"/>
            <a:r>
              <a:rPr lang="en-US" dirty="0"/>
              <a:t>Model</a:t>
            </a:r>
          </a:p>
          <a:p>
            <a:pPr lvl="1" fontAlgn="ctr"/>
            <a:r>
              <a:rPr lang="en-US" sz="2800" dirty="0"/>
              <a:t>An specific assignment of all </a:t>
            </a:r>
            <a:r>
              <a:rPr lang="en-US" sz="2800" i="1" dirty="0">
                <a:solidFill>
                  <a:srgbClr val="7030A0"/>
                </a:solidFill>
              </a:rPr>
              <a:t>symbols</a:t>
            </a:r>
            <a:r>
              <a:rPr lang="en-US" sz="2800" dirty="0"/>
              <a:t> to True/False</a:t>
            </a:r>
          </a:p>
          <a:p>
            <a:pPr fontAlgn="ctr"/>
            <a:endParaRPr lang="en-US" sz="400" dirty="0"/>
          </a:p>
          <a:p>
            <a:pPr fontAlgn="ctr"/>
            <a:r>
              <a:rPr lang="en-US" dirty="0"/>
              <a:t>Sentence</a:t>
            </a:r>
          </a:p>
          <a:p>
            <a:pPr lvl="1" fontAlgn="ctr"/>
            <a:r>
              <a:rPr lang="en-US" sz="2800" dirty="0"/>
              <a:t>Logical statement</a:t>
            </a:r>
          </a:p>
          <a:p>
            <a:pPr lvl="1" fontAlgn="ctr"/>
            <a:r>
              <a:rPr lang="en-US" sz="2800" dirty="0"/>
              <a:t>Composition of logic symbols and operators</a:t>
            </a:r>
          </a:p>
          <a:p>
            <a:pPr fontAlgn="ctr"/>
            <a:endParaRPr lang="en-US" sz="400" dirty="0"/>
          </a:p>
          <a:p>
            <a:pPr fontAlgn="ctr"/>
            <a:r>
              <a:rPr lang="en-US" dirty="0"/>
              <a:t>KB</a:t>
            </a:r>
          </a:p>
          <a:p>
            <a:pPr lvl="1" fontAlgn="ctr"/>
            <a:r>
              <a:rPr lang="en-US" sz="2800" dirty="0"/>
              <a:t>Collection of sentences representing facts and rules we know about the world</a:t>
            </a:r>
          </a:p>
          <a:p>
            <a:pPr fontAlgn="ctr"/>
            <a:endParaRPr lang="en-US" sz="400" dirty="0"/>
          </a:p>
          <a:p>
            <a:pPr fontAlgn="ctr"/>
            <a:r>
              <a:rPr lang="en-US" dirty="0"/>
              <a:t>Query</a:t>
            </a:r>
          </a:p>
          <a:p>
            <a:pPr lvl="1" fontAlgn="ctr"/>
            <a:r>
              <a:rPr lang="en-US" sz="2800" dirty="0"/>
              <a:t>Sentence we want to know if it is </a:t>
            </a:r>
            <a:r>
              <a:rPr lang="en-US" sz="2800" i="1" dirty="0"/>
              <a:t>provably</a:t>
            </a:r>
            <a:r>
              <a:rPr lang="en-US" sz="2800" dirty="0"/>
              <a:t> True, </a:t>
            </a:r>
            <a:r>
              <a:rPr lang="en-US" sz="2800" i="1" dirty="0"/>
              <a:t>provably</a:t>
            </a:r>
            <a:r>
              <a:rPr lang="en-US" sz="2800" dirty="0"/>
              <a:t> False, or </a:t>
            </a:r>
            <a:r>
              <a:rPr lang="en-US" sz="2800" i="1" dirty="0"/>
              <a:t>unsure</a:t>
            </a:r>
            <a:r>
              <a:rPr lang="en-US" sz="2800" dirty="0"/>
              <a:t>.</a:t>
            </a:r>
          </a:p>
          <a:p>
            <a:pPr marL="0" lvl="1" indent="0" fontAlgn="ctr">
              <a:buNone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7997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20C64-A3B3-F586-C845-DA4067EDA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and Knowledge 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E63A2-A7BC-045F-02B1-3B2C6DF92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921437" cy="2039539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Example: Sudoku</a:t>
            </a:r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Model</a:t>
            </a:r>
          </a:p>
          <a:p>
            <a:r>
              <a:rPr lang="en-US" dirty="0">
                <a:solidFill>
                  <a:schemeClr val="tx1"/>
                </a:solidFill>
              </a:rPr>
              <a:t>Assignment of values to all variables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Knowledge Base</a:t>
            </a:r>
          </a:p>
          <a:p>
            <a:r>
              <a:rPr lang="en-US" dirty="0">
                <a:solidFill>
                  <a:schemeClr val="tx1"/>
                </a:solidFill>
              </a:rPr>
              <a:t>Collection of things we know to be true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Rules of the world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Observations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Things we have figured out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F6A85C-B0CE-3D98-EB64-B596D2E8C71B}"/>
              </a:ext>
            </a:extLst>
          </p:cNvPr>
          <p:cNvGrpSpPr/>
          <p:nvPr/>
        </p:nvGrpSpPr>
        <p:grpSpPr>
          <a:xfrm>
            <a:off x="8501495" y="2206322"/>
            <a:ext cx="2138795" cy="2104227"/>
            <a:chOff x="6248400" y="1345446"/>
            <a:chExt cx="4648200" cy="44860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ECD1E0-ADF3-7C39-7D8A-7E619D5AD1A9}"/>
                </a:ext>
              </a:extLst>
            </p:cNvPr>
            <p:cNvSpPr/>
            <p:nvPr/>
          </p:nvSpPr>
          <p:spPr>
            <a:xfrm>
              <a:off x="6248400" y="1443037"/>
              <a:ext cx="4648200" cy="4348163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999DF6E-C167-6A9B-BFFB-6EA93339E0E6}"/>
                </a:ext>
              </a:extLst>
            </p:cNvPr>
            <p:cNvCxnSpPr>
              <a:stCxn id="5" idx="0"/>
              <a:endCxn id="5" idx="2"/>
            </p:cNvCxnSpPr>
            <p:nvPr/>
          </p:nvCxnSpPr>
          <p:spPr>
            <a:xfrm>
              <a:off x="8572500" y="1443037"/>
              <a:ext cx="0" cy="434816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FD9BB1B-E08F-BECB-56FC-5FB3374C9F1B}"/>
                </a:ext>
              </a:extLst>
            </p:cNvPr>
            <p:cNvCxnSpPr>
              <a:stCxn id="5" idx="1"/>
            </p:cNvCxnSpPr>
            <p:nvPr/>
          </p:nvCxnSpPr>
          <p:spPr>
            <a:xfrm flipV="1">
              <a:off x="6248400" y="3617118"/>
              <a:ext cx="4648200" cy="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F6AC91C-D2B2-395A-8653-73657E2C5993}"/>
                </a:ext>
              </a:extLst>
            </p:cNvPr>
            <p:cNvCxnSpPr/>
            <p:nvPr/>
          </p:nvCxnSpPr>
          <p:spPr>
            <a:xfrm>
              <a:off x="7467600" y="1443037"/>
              <a:ext cx="0" cy="43481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0AF855F-9F4D-EDC4-DAFA-40FF73BB42E7}"/>
                </a:ext>
              </a:extLst>
            </p:cNvPr>
            <p:cNvCxnSpPr/>
            <p:nvPr/>
          </p:nvCxnSpPr>
          <p:spPr>
            <a:xfrm>
              <a:off x="9753600" y="1443036"/>
              <a:ext cx="0" cy="43481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C940D0A-FF24-528B-9AB7-D7ED41888F9E}"/>
                </a:ext>
              </a:extLst>
            </p:cNvPr>
            <p:cNvCxnSpPr/>
            <p:nvPr/>
          </p:nvCxnSpPr>
          <p:spPr>
            <a:xfrm flipV="1">
              <a:off x="6248400" y="4724400"/>
              <a:ext cx="46482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3F1741E-0813-37DE-6316-4F69916D823B}"/>
                </a:ext>
              </a:extLst>
            </p:cNvPr>
            <p:cNvCxnSpPr/>
            <p:nvPr/>
          </p:nvCxnSpPr>
          <p:spPr>
            <a:xfrm flipV="1">
              <a:off x="6248400" y="2514600"/>
              <a:ext cx="46482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F64A78A-731F-7D5C-9BB8-B2A1C25D211A}"/>
                </a:ext>
              </a:extLst>
            </p:cNvPr>
            <p:cNvSpPr txBox="1"/>
            <p:nvPr/>
          </p:nvSpPr>
          <p:spPr>
            <a:xfrm>
              <a:off x="7696200" y="2383323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D6FD557-EBDB-E4F4-D5E6-E14C6C998A7A}"/>
                </a:ext>
              </a:extLst>
            </p:cNvPr>
            <p:cNvSpPr txBox="1"/>
            <p:nvPr/>
          </p:nvSpPr>
          <p:spPr>
            <a:xfrm>
              <a:off x="6553200" y="1345446"/>
              <a:ext cx="685801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EA01184-84A4-A460-18A2-2304820D35E8}"/>
                </a:ext>
              </a:extLst>
            </p:cNvPr>
            <p:cNvSpPr txBox="1"/>
            <p:nvPr/>
          </p:nvSpPr>
          <p:spPr>
            <a:xfrm>
              <a:off x="8839202" y="3507270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EBE6449-97FD-2176-5AA9-EE4E574F84FC}"/>
                </a:ext>
              </a:extLst>
            </p:cNvPr>
            <p:cNvSpPr txBox="1"/>
            <p:nvPr/>
          </p:nvSpPr>
          <p:spPr>
            <a:xfrm>
              <a:off x="9982201" y="4584818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0F5E94C-52CB-7C2D-ECCF-6EE24DAB6763}"/>
                </a:ext>
              </a:extLst>
            </p:cNvPr>
            <p:cNvSpPr txBox="1"/>
            <p:nvPr/>
          </p:nvSpPr>
          <p:spPr>
            <a:xfrm>
              <a:off x="8839202" y="2383323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9791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142CB494-A395-79E2-B202-39E206DA1F6D}"/>
              </a:ext>
            </a:extLst>
          </p:cNvPr>
          <p:cNvGrpSpPr/>
          <p:nvPr/>
        </p:nvGrpSpPr>
        <p:grpSpPr>
          <a:xfrm>
            <a:off x="6960047" y="1113178"/>
            <a:ext cx="1444162" cy="1398767"/>
            <a:chOff x="10621572" y="899204"/>
            <a:chExt cx="1444162" cy="139876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044A209-B07B-5F3C-3A47-626FF45A6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C014717-07EA-F2E7-8FA2-3659F86929F9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E1DA592-9B1F-6376-1D12-1B4CEA045704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08CA6FA-8F72-A3DD-09BC-F867E6058464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ED7360B-AC8D-D377-7A93-0A18EFA185D0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CC54CD7-0BAF-6F18-215A-5C7C566631EB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A7C653C-983B-DAE2-B0E8-39039C7D5174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4EFC5A2-F5A8-FA34-1B09-3B2C14143CB7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85E3A3E-22FC-093E-89DA-7FF7F3BB2282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D56E69A-E262-49C6-5C3F-0D45DFA1BE81}"/>
              </a:ext>
            </a:extLst>
          </p:cNvPr>
          <p:cNvGrpSpPr/>
          <p:nvPr/>
        </p:nvGrpSpPr>
        <p:grpSpPr>
          <a:xfrm>
            <a:off x="7892505" y="351249"/>
            <a:ext cx="1444162" cy="1398767"/>
            <a:chOff x="10621572" y="899204"/>
            <a:chExt cx="1444162" cy="139876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1629C89-F9DB-54CE-F633-13649430F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7449FE7-BA45-14E6-219B-293EB8848C92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5D2E192-8771-328D-7521-B1BC3FC801CD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72500B4E-9DE4-0A97-C5CF-74AB3B95DE3A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CB02C6CA-8C61-AAAB-92CC-97FACF85B149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EE16E54-55CD-C612-FB24-42B0793A462E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2D0D43E-3F4B-2956-9FBB-CDAEDB98B590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B6681EF-368D-F7A0-E2EC-8E1A88BC4314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F023FAFC-CE42-D9C2-B346-40ED1AA3E371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E240A8C-8224-3648-18AC-88AEA89DA864}"/>
              </a:ext>
            </a:extLst>
          </p:cNvPr>
          <p:cNvGrpSpPr/>
          <p:nvPr/>
        </p:nvGrpSpPr>
        <p:grpSpPr>
          <a:xfrm>
            <a:off x="9042463" y="93294"/>
            <a:ext cx="1444162" cy="1398767"/>
            <a:chOff x="10621572" y="899204"/>
            <a:chExt cx="1444162" cy="1398767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0537D5E6-814A-80CC-2A0E-E1C451C637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FA131BCA-6348-BFCB-F82C-053397F0D441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E7215591-0CA5-F7AC-DEED-9935F90566A4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F619C61-0E88-24AB-276C-7C73044A166D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0DD5DBE-AACA-F1DB-992C-476E32ABCF0F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20D714C-E4F6-B756-0398-E158F8558D41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693C6D48-1FF1-708C-7BAF-C5E7ECE1220D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6154439C-D6D3-165B-87CC-A1A8C80BFCD6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6E04C19-3699-9E0A-8623-ADC21A28B560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B0EE4B4-11F7-A8B2-B51B-7A32EB48B88D}"/>
              </a:ext>
            </a:extLst>
          </p:cNvPr>
          <p:cNvGrpSpPr/>
          <p:nvPr/>
        </p:nvGrpSpPr>
        <p:grpSpPr>
          <a:xfrm>
            <a:off x="8824963" y="1099772"/>
            <a:ext cx="1444162" cy="1398767"/>
            <a:chOff x="10621572" y="899204"/>
            <a:chExt cx="1444162" cy="1398767"/>
          </a:xfrm>
        </p:grpSpPr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7BE663F8-126D-1A2E-7F3E-8FD78D9A1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D8F5DCF5-5E82-009D-3BF3-C1BEDA1BA378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AB3D78B2-12A6-E899-4571-CC25B98F19DF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A15F5981-4A67-5106-0CC0-2C98DBC4AE16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982677F-3163-C99D-9625-9C1AA60F3629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19B42741-090A-A34D-60DE-63871B4E025B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DC7AD2EC-74BB-F399-AA0C-35EACC9D3934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0D435F4-1525-F2B7-D1B1-30E8A81E8A7F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185FA7C-147A-A672-1AD5-37AC5D097CA8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193E529-FE01-E129-C04B-AF204E61570B}"/>
              </a:ext>
            </a:extLst>
          </p:cNvPr>
          <p:cNvGrpSpPr/>
          <p:nvPr/>
        </p:nvGrpSpPr>
        <p:grpSpPr>
          <a:xfrm>
            <a:off x="10054575" y="372720"/>
            <a:ext cx="1444162" cy="1398767"/>
            <a:chOff x="10621572" y="899204"/>
            <a:chExt cx="1444162" cy="1398767"/>
          </a:xfrm>
        </p:grpSpPr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B6B853A1-A3A7-99D4-3291-557893070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E461FB87-76D6-C569-2D6C-475A7F0EFCF6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442028A2-C4F4-BC98-0D2C-560439014487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4509E28C-79F5-D55D-C2A5-03C6FEFB0DC8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660B0B9A-2735-6EB8-0E98-C31CAAE1FCC3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B7E8267C-3746-568D-3563-5F00FFCF3F86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4023BB4F-7367-EEE0-5A34-E03ADC22650B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0DB5CA5A-C99C-1842-937F-25F7F0F6B6C7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DB394415-9CA9-954D-91FB-99FD2B113431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FF20C64-A3B3-F586-C845-DA4067EDA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and Knowledge 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E63A2-A7BC-045F-02B1-3B2C6DF92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921437" cy="2039539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Example: Minesweeper</a:t>
            </a:r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Model</a:t>
            </a:r>
          </a:p>
          <a:p>
            <a:r>
              <a:rPr lang="en-US" dirty="0">
                <a:solidFill>
                  <a:schemeClr val="tx1"/>
                </a:solidFill>
              </a:rPr>
              <a:t>Assignment of values to all variables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Knowledge Base</a:t>
            </a:r>
          </a:p>
          <a:p>
            <a:r>
              <a:rPr lang="en-US" dirty="0">
                <a:solidFill>
                  <a:schemeClr val="tx1"/>
                </a:solidFill>
              </a:rPr>
              <a:t>Collection of things we know to be true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Rules of the world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Observations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Things we have figured out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AFAFBEA-D203-94A3-5F5B-D34F08E306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69" t="3406" r="4555" b="36106"/>
          <a:stretch/>
        </p:blipFill>
        <p:spPr>
          <a:xfrm>
            <a:off x="8554969" y="2824453"/>
            <a:ext cx="1911542" cy="185145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5524D38E-4F86-CB21-B18B-FA4711600146}"/>
              </a:ext>
            </a:extLst>
          </p:cNvPr>
          <p:cNvGrpSpPr/>
          <p:nvPr/>
        </p:nvGrpSpPr>
        <p:grpSpPr>
          <a:xfrm>
            <a:off x="10621572" y="899204"/>
            <a:ext cx="1444162" cy="1398767"/>
            <a:chOff x="10621572" y="899204"/>
            <a:chExt cx="1444162" cy="1398767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8C29C0E-D715-35C7-DD3C-EE22F9C45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FE9F9279-9FF3-E3BA-D6D4-47BF30E60D97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18FA1E4B-9F7E-2B66-0A30-7DB86DECBDC8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4C79853E-4BDF-2E59-047F-14D310D9B227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4B8039E-199A-FFBE-FD0C-38ABEE2E6532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F93827D-A3E9-96E8-9A7D-AF1CC09D7C63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207759D9-1C80-973D-0543-F92A6ACC30F9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01B4B65C-385D-D98D-C642-EDC3E4FF5268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F17712A-5E19-884F-48A7-11875C7B89D7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BBAEA936-7F68-BFDE-0CAA-ACF9B4D8ED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727181"/>
              </p:ext>
            </p:extLst>
          </p:nvPr>
        </p:nvGraphicFramePr>
        <p:xfrm>
          <a:off x="7646680" y="5344301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51F117EE-730F-374D-A6FD-2227FBFE81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370650"/>
              </p:ext>
            </p:extLst>
          </p:nvPr>
        </p:nvGraphicFramePr>
        <p:xfrm>
          <a:off x="9693620" y="5344301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6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accent6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sp>
        <p:nvSpPr>
          <p:cNvPr id="49" name="Oval 48">
            <a:extLst>
              <a:ext uri="{FF2B5EF4-FFF2-40B4-BE49-F238E27FC236}">
                <a16:creationId xmlns:a16="http://schemas.microsoft.com/office/drawing/2014/main" id="{B23DAE24-5AE6-D813-3B0A-3EAB42049A7E}"/>
              </a:ext>
            </a:extLst>
          </p:cNvPr>
          <p:cNvSpPr/>
          <p:nvPr/>
        </p:nvSpPr>
        <p:spPr>
          <a:xfrm>
            <a:off x="10653264" y="5436448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AA6ECDD-D100-C8A3-8776-79857434E980}"/>
              </a:ext>
            </a:extLst>
          </p:cNvPr>
          <p:cNvSpPr/>
          <p:nvPr/>
        </p:nvSpPr>
        <p:spPr>
          <a:xfrm>
            <a:off x="9785174" y="5860448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C0B19363-CD12-4C28-2C61-72215DDB31CC}"/>
              </a:ext>
            </a:extLst>
          </p:cNvPr>
          <p:cNvSpPr/>
          <p:nvPr/>
        </p:nvSpPr>
        <p:spPr>
          <a:xfrm>
            <a:off x="8176076" y="6274861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9B3457F-C24F-0E39-6294-5E369AB46AEE}"/>
              </a:ext>
            </a:extLst>
          </p:cNvPr>
          <p:cNvSpPr txBox="1"/>
          <p:nvPr/>
        </p:nvSpPr>
        <p:spPr>
          <a:xfrm>
            <a:off x="7058498" y="4855395"/>
            <a:ext cx="46988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Numbers indicate how many mines</a:t>
            </a:r>
          </a:p>
        </p:txBody>
      </p:sp>
    </p:spTree>
    <p:extLst>
      <p:ext uri="{BB962C8B-B14F-4D97-AF65-F5344CB8AC3E}">
        <p14:creationId xmlns:p14="http://schemas.microsoft.com/office/powerpoint/2010/main" val="261015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9391D-1CF0-95B5-B3D2-EA88DF181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Entailment and Satisfiability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0C206-AEC2-0603-FD22-B140F4CEB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0384333" cy="5804457"/>
          </a:xfrm>
        </p:spPr>
        <p:txBody>
          <a:bodyPr/>
          <a:lstStyle/>
          <a:p>
            <a:r>
              <a:rPr lang="en-US" sz="3200" dirty="0"/>
              <a:t>More formally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Symbol</a:t>
            </a:r>
            <a:r>
              <a:rPr lang="en-US" sz="3200" dirty="0">
                <a:solidFill>
                  <a:schemeClr val="tx1"/>
                </a:solidFill>
              </a:rPr>
              <a:t> (variable)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Models</a:t>
            </a:r>
            <a:r>
              <a:rPr lang="en-US" sz="3200" dirty="0">
                <a:solidFill>
                  <a:schemeClr val="tx1"/>
                </a:solidFill>
              </a:rPr>
              <a:t> (all symbols assigned a value)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Satisfiable</a:t>
            </a:r>
            <a:r>
              <a:rPr lang="en-US" sz="3200" dirty="0">
                <a:solidFill>
                  <a:schemeClr val="tx1"/>
                </a:solidFill>
              </a:rPr>
              <a:t>: there exists (at least one) model that meets the constraints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Entailment</a:t>
            </a:r>
            <a:r>
              <a:rPr lang="en-US" sz="3200" dirty="0">
                <a:solidFill>
                  <a:schemeClr val="tx1"/>
                </a:solidFill>
              </a:rPr>
              <a:t>: statement is true for all models that meet the constraints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3200" dirty="0"/>
          </a:p>
          <a:p>
            <a:r>
              <a:rPr lang="en-US" sz="3200" dirty="0"/>
              <a:t>How do we get a computer to do this?</a:t>
            </a:r>
            <a:endParaRPr lang="en-US" sz="40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6B486BB-0088-C2A6-D7D5-57551A837480}"/>
                  </a:ext>
                </a:extLst>
              </p14:cNvPr>
              <p14:cNvContentPartPr/>
              <p14:nvPr/>
            </p14:nvContentPartPr>
            <p14:xfrm>
              <a:off x="348840" y="2721600"/>
              <a:ext cx="969120" cy="20995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6B486BB-0088-C2A6-D7D5-57551A83748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9480" y="2712240"/>
                <a:ext cx="987840" cy="211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47152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9391D-1CF0-95B5-B3D2-EA88DF181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Entailment and Satisfiability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0C206-AEC2-0603-FD22-B140F4CEB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6607237" cy="5804457"/>
          </a:xfrm>
        </p:spPr>
        <p:txBody>
          <a:bodyPr/>
          <a:lstStyle/>
          <a:p>
            <a:r>
              <a:rPr lang="en-US" sz="2400" dirty="0"/>
              <a:t>What reasoning are we doing?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Can I click here? / Is this definitely safe?</a:t>
            </a:r>
          </a:p>
          <a:p>
            <a:pPr marL="917575" lvl="2" indent="-457200"/>
            <a:r>
              <a:rPr lang="en-US" sz="2400" dirty="0"/>
              <a:t>Yes: For all possible configurations (models), none of them have a mine in that location</a:t>
            </a:r>
          </a:p>
          <a:p>
            <a:pPr lvl="2" indent="0">
              <a:buNone/>
            </a:pPr>
            <a:endParaRPr lang="en-US" sz="800" dirty="0"/>
          </a:p>
          <a:p>
            <a:pPr marL="917575" lvl="2" indent="-457200"/>
            <a:r>
              <a:rPr lang="en-US" sz="2400" dirty="0"/>
              <a:t>No: There exists (at least) one possible configuration with a mine in that location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Is it possibly safe?</a:t>
            </a:r>
          </a:p>
          <a:p>
            <a:pPr marL="917575" lvl="2" indent="-457200"/>
            <a:r>
              <a:rPr lang="en-US" sz="2400" dirty="0"/>
              <a:t>Yes: There exists (at least) one possible configuration with a mine in that location</a:t>
            </a:r>
          </a:p>
          <a:p>
            <a:pPr marL="917575" lvl="2" indent="-457200"/>
            <a:endParaRPr lang="en-US" sz="800" dirty="0"/>
          </a:p>
          <a:p>
            <a:pPr marL="917575" lvl="2" indent="-457200"/>
            <a:r>
              <a:rPr lang="en-US" sz="2400" dirty="0"/>
              <a:t>No: For all possible configurations (models), all of them have a mine in that location </a:t>
            </a:r>
            <a:r>
              <a:rPr lang="en-US" sz="2400" dirty="0">
                <a:sym typeface="Wingdings" panose="05000000000000000000" pitchFamily="2" charset="2"/>
              </a:rPr>
              <a:t> It's definitely dangerous</a:t>
            </a:r>
            <a:endParaRPr lang="en-US" sz="2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00275F-D021-16EC-8E23-3083616CFA87}"/>
              </a:ext>
            </a:extLst>
          </p:cNvPr>
          <p:cNvSpPr txBox="1">
            <a:spLocks/>
          </p:cNvSpPr>
          <p:nvPr/>
        </p:nvSpPr>
        <p:spPr>
          <a:xfrm>
            <a:off x="7540336" y="2113289"/>
            <a:ext cx="3731812" cy="42804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7030A0"/>
                </a:solidFill>
              </a:rPr>
              <a:t>Entailment: definitely safe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A85828D-1FBC-30F3-A971-1AF0AA2F64DA}"/>
              </a:ext>
            </a:extLst>
          </p:cNvPr>
          <p:cNvSpPr txBox="1">
            <a:spLocks/>
          </p:cNvSpPr>
          <p:nvPr/>
        </p:nvSpPr>
        <p:spPr>
          <a:xfrm>
            <a:off x="7540336" y="4630034"/>
            <a:ext cx="4288402" cy="428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7030A0"/>
                </a:solidFill>
              </a:rPr>
              <a:t>Satisfiability: possibly safe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A777006-01EF-8B9E-662F-E9AEA697C225}"/>
              </a:ext>
            </a:extLst>
          </p:cNvPr>
          <p:cNvSpPr txBox="1">
            <a:spLocks/>
          </p:cNvSpPr>
          <p:nvPr/>
        </p:nvSpPr>
        <p:spPr>
          <a:xfrm>
            <a:off x="7540336" y="3083640"/>
            <a:ext cx="4288403" cy="428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7030A0"/>
                </a:solidFill>
              </a:rPr>
              <a:t>Satisfiability: possibly not safe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9340C39-895B-25EC-E7DC-6614EAF009B2}"/>
              </a:ext>
            </a:extLst>
          </p:cNvPr>
          <p:cNvSpPr txBox="1">
            <a:spLocks/>
          </p:cNvSpPr>
          <p:nvPr/>
        </p:nvSpPr>
        <p:spPr>
          <a:xfrm>
            <a:off x="7540336" y="5600384"/>
            <a:ext cx="4331278" cy="42804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7030A0"/>
                </a:solidFill>
              </a:rPr>
              <a:t>Entailment: definitely not safe</a:t>
            </a:r>
            <a:endParaRPr lang="en-US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8795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F09D-62D8-DE38-12DD-2061994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Wumpus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D93-197D-F764-73A5-4D95E4874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4976138" cy="5203951"/>
          </a:xfrm>
        </p:spPr>
        <p:txBody>
          <a:bodyPr/>
          <a:lstStyle/>
          <a:p>
            <a:r>
              <a:rPr lang="en-US" dirty="0"/>
              <a:t>We collect information as we move to a new grid in the world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Breeze: if next to a Pit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Stench: if next to a Wumpus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Both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Nothing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Oh, and there's gold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3CFFCEE-568A-62A2-14A9-A2B1026DBB40}"/>
              </a:ext>
            </a:extLst>
          </p:cNvPr>
          <p:cNvSpPr txBox="1">
            <a:spLocks/>
          </p:cNvSpPr>
          <p:nvPr/>
        </p:nvSpPr>
        <p:spPr>
          <a:xfrm>
            <a:off x="552097" y="4619812"/>
            <a:ext cx="10515599" cy="14825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We're trying to figure out what to do next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unvisited spaces that are </a:t>
            </a:r>
            <a:r>
              <a:rPr lang="en-US" dirty="0">
                <a:solidFill>
                  <a:srgbClr val="7030A0"/>
                </a:solidFill>
              </a:rPr>
              <a:t>definitely safe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unvisited spaces that are </a:t>
            </a:r>
            <a:r>
              <a:rPr lang="en-US" dirty="0">
                <a:solidFill>
                  <a:srgbClr val="7030A0"/>
                </a:solidFill>
              </a:rPr>
              <a:t>definitely dangerous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(What about the other spaces?)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42A73B-A8F1-47E3-B0BE-59659AB967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965" b="9216"/>
          <a:stretch/>
        </p:blipFill>
        <p:spPr>
          <a:xfrm>
            <a:off x="7255435" y="167732"/>
            <a:ext cx="4804330" cy="479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34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661B9-7C2C-44E1-B227-4752111B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Wumpus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7C40A-20CD-4FFD-AE71-5ABF038D6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Symbols for Wumpus World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B</a:t>
            </a:r>
            <a:r>
              <a:rPr lang="en-US" baseline="-25000" dirty="0" err="1">
                <a:solidFill>
                  <a:schemeClr val="tx1"/>
                </a:solidFill>
              </a:rPr>
              <a:t>ij</a:t>
            </a:r>
            <a:r>
              <a:rPr lang="en-US" dirty="0">
                <a:solidFill>
                  <a:schemeClr val="tx1"/>
                </a:solidFill>
              </a:rPr>
              <a:t> = breeze felt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S</a:t>
            </a:r>
            <a:r>
              <a:rPr lang="en-US" baseline="-25000" dirty="0" err="1">
                <a:solidFill>
                  <a:schemeClr val="tx1"/>
                </a:solidFill>
              </a:rPr>
              <a:t>ij</a:t>
            </a:r>
            <a:r>
              <a:rPr lang="en-US" dirty="0">
                <a:solidFill>
                  <a:schemeClr val="tx1"/>
                </a:solidFill>
              </a:rPr>
              <a:t> = stench smelt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P</a:t>
            </a:r>
            <a:r>
              <a:rPr lang="en-US" baseline="-25000" dirty="0" err="1">
                <a:solidFill>
                  <a:schemeClr val="tx1"/>
                </a:solidFill>
              </a:rPr>
              <a:t>ij</a:t>
            </a:r>
            <a:r>
              <a:rPr lang="en-US" dirty="0">
                <a:solidFill>
                  <a:schemeClr val="tx1"/>
                </a:solidFill>
              </a:rPr>
              <a:t> = pit here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W</a:t>
            </a:r>
            <a:r>
              <a:rPr lang="en-US" baseline="-25000" dirty="0" err="1">
                <a:solidFill>
                  <a:schemeClr val="tx1"/>
                </a:solidFill>
              </a:rPr>
              <a:t>ij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dirty="0" err="1">
                <a:solidFill>
                  <a:schemeClr val="tx1"/>
                </a:solidFill>
              </a:rPr>
              <a:t>wumpus</a:t>
            </a:r>
            <a:r>
              <a:rPr lang="en-US" dirty="0">
                <a:solidFill>
                  <a:schemeClr val="tx1"/>
                </a:solidFill>
              </a:rPr>
              <a:t> here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G = gold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4097C6-D95B-4CB3-9558-0F57003F8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3902" y="681037"/>
            <a:ext cx="5395999" cy="527929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AD0B90-71FA-4369-B85F-2B78F3C259EB}"/>
              </a:ext>
            </a:extLst>
          </p:cNvPr>
          <p:cNvSpPr/>
          <p:nvPr/>
        </p:nvSpPr>
        <p:spPr>
          <a:xfrm>
            <a:off x="516090" y="6127603"/>
            <a:ext cx="6798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hlinkClick r:id="rId3"/>
              </a:rPr>
              <a:t>http://thiagodnf.github.io/wumpus-world-simulator/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946641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F09D-62D8-DE38-12DD-2061994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Wumpus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D93-197D-F764-73A5-4D95E4874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0150358" cy="5203951"/>
          </a:xfrm>
        </p:spPr>
        <p:txBody>
          <a:bodyPr/>
          <a:lstStyle/>
          <a:p>
            <a:r>
              <a:rPr lang="en-US" dirty="0"/>
              <a:t>Reasoning about how to get safely get more information!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3514C2-56DE-A22E-F982-AD2696470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915" y="1745510"/>
            <a:ext cx="4853967" cy="410995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1FC12AA-6846-A79A-0FEE-FC3B5B29015E}"/>
              </a:ext>
            </a:extLst>
          </p:cNvPr>
          <p:cNvSpPr/>
          <p:nvPr/>
        </p:nvSpPr>
        <p:spPr>
          <a:xfrm>
            <a:off x="516090" y="6127603"/>
            <a:ext cx="6798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http://thiagodnf.github.io/wumpus-world-simulator/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21705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2BD037C-5BA4-96DE-36F6-15E419243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9CC6B-0F55-DAFB-BBD0-23421B324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55FF89-152F-5707-7B68-2D75771DFC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737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34BCE86-07D4-1F5B-F1B2-82C540945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B263-FC96-DD4B-8B72-8127544BC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83C156-2D25-58B1-46CD-0B9E5B4279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9232529" cy="2039539"/>
              </a:xfrm>
            </p:spPr>
            <p:txBody>
              <a:bodyPr/>
              <a:lstStyle/>
              <a:p>
                <a:r>
                  <a:rPr lang="en-US" dirty="0"/>
                  <a:t>If we know that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are true,</a:t>
                </a:r>
              </a:p>
              <a:p>
                <a:r>
                  <a:rPr lang="en-US" dirty="0"/>
                  <a:t>what do we know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?</a:t>
                </a:r>
              </a:p>
              <a:p>
                <a:endParaRPr lang="en-US" dirty="0"/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is guaranteed to be true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is guaranteed to be false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We don’t have enough information to say anything definitive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DE670B-F357-4D7B-8F39-0026A4D754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9232529" cy="2039539"/>
              </a:xfrm>
              <a:blipFill>
                <a:blip r:embed="rId2"/>
                <a:stretch>
                  <a:fillRect l="-1387" t="-5090" b="-763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27162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6D66B38-D158-6B27-E67A-0BCD35F42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DCE6B-6942-A670-67B0-EBE97295C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A2421E-72A6-8CD1-6454-D7A712B3EF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9"/>
                <a:ext cx="11556482" cy="503866"/>
              </a:xfrm>
            </p:spPr>
            <p:txBody>
              <a:bodyPr/>
              <a:lstStyle/>
              <a:p>
                <a:r>
                  <a:rPr lang="en-US" dirty="0"/>
                  <a:t>If we know that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are true, what do we know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DE670B-F357-4D7B-8F39-0026A4D754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9"/>
                <a:ext cx="11556482" cy="503866"/>
              </a:xfrm>
              <a:blipFill>
                <a:blip r:embed="rId2"/>
                <a:stretch>
                  <a:fillRect l="-1108" t="-20732" b="-30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Google Shape;167;p21">
                <a:extLst>
                  <a:ext uri="{FF2B5EF4-FFF2-40B4-BE49-F238E27FC236}">
                    <a16:creationId xmlns:a16="http://schemas.microsoft.com/office/drawing/2014/main" id="{349D1A7D-55CB-2334-206D-F7FFC4678C8A}"/>
                  </a:ext>
                </a:extLst>
              </p:cNvPr>
              <p:cNvGraphicFramePr/>
              <p:nvPr/>
            </p:nvGraphicFramePr>
            <p:xfrm>
              <a:off x="1363899" y="1764157"/>
              <a:ext cx="9464202" cy="4937490"/>
            </p:xfrm>
            <a:graphic>
              <a:graphicData uri="http://schemas.openxmlformats.org/drawingml/2006/table">
                <a:tbl>
                  <a:tblPr>
                    <a:noFill/>
                  </a:tblPr>
                  <a:tblGrid>
                    <a:gridCol w="167031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4233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704802231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782522503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4259159731"/>
                        </a:ext>
                      </a:extLst>
                    </a:gridCol>
                  </a:tblGrid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sz="2400" b="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sz="2400" b="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sz="2400" b="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∨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oMath>
                          </a14:m>
                          <a:r>
                            <a:rPr lang="en-US" sz="2400" dirty="0"/>
                            <a:t> </a:t>
                          </a:r>
                          <a:endParaRPr sz="2400" b="1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 sz="240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¬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∨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en-US" sz="2400" dirty="0"/>
                            <a:t> </a:t>
                          </a:r>
                          <a:endParaRPr sz="2400" b="1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∨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en-US" sz="2400" dirty="0"/>
                            <a:t> </a:t>
                          </a:r>
                          <a:endParaRPr lang="en-US" sz="2400" b="1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false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Google Shape;167;p21">
                <a:extLst>
                  <a:ext uri="{FF2B5EF4-FFF2-40B4-BE49-F238E27FC236}">
                    <a16:creationId xmlns:a16="http://schemas.microsoft.com/office/drawing/2014/main" id="{CE6F31B2-0519-4DCD-A505-8576A0AF58F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423134653"/>
                  </p:ext>
                </p:extLst>
              </p:nvPr>
            </p:nvGraphicFramePr>
            <p:xfrm>
              <a:off x="1363899" y="1764157"/>
              <a:ext cx="9464202" cy="4937490"/>
            </p:xfrm>
            <a:graphic>
              <a:graphicData uri="http://schemas.openxmlformats.org/drawingml/2006/table">
                <a:tbl>
                  <a:tblPr>
                    <a:noFill/>
                  </a:tblPr>
                  <a:tblGrid>
                    <a:gridCol w="167031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4233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704802231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782522503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4259159731"/>
                        </a:ext>
                      </a:extLst>
                    </a:gridCol>
                  </a:tblGrid>
                  <a:tr h="54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365" t="-1111" r="-467883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108268" t="-1111" r="-404724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206641" t="-1111" r="-301563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305447" t="-1111" r="-200389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407031" t="-1111" r="-101172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505058" t="-1111" r="-778" b="-817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false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false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812181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3134FA9-26FA-1245-E83F-A126F9C7D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B1041-2E23-7FE9-CF37-C7E509CEA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3FBB20-5E5D-B761-05C9-6CE1B2D7F9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9391317" cy="2039539"/>
              </a:xfrm>
            </p:spPr>
            <p:txBody>
              <a:bodyPr/>
              <a:lstStyle/>
              <a:p>
                <a:r>
                  <a:rPr lang="en-US" dirty="0"/>
                  <a:t>If we know that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are true,</a:t>
                </a:r>
              </a:p>
              <a:p>
                <a:r>
                  <a:rPr lang="en-US" dirty="0"/>
                  <a:t>what do we know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?</a:t>
                </a:r>
              </a:p>
              <a:p>
                <a:endParaRPr lang="en-US" dirty="0"/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 guaranteed to be true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 guaranteed to be false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We don’t have enough information to say anything definitive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DE670B-F357-4D7B-8F39-0026A4D754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9391317" cy="2039539"/>
              </a:xfrm>
              <a:blipFill>
                <a:blip r:embed="rId2"/>
                <a:stretch>
                  <a:fillRect l="-1364" t="-5090" b="-763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5465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E19CC86-11D1-45A6-2E94-C73373C70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402D3-0EB1-5045-6028-86951177F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943D5-3EAB-A005-4BCB-3735D205E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Symbol: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Variable that can be true or false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We’ll try to use capital letters, e.g. A, B, P</a:t>
            </a:r>
            <a:r>
              <a:rPr lang="en-US" baseline="-25000" dirty="0">
                <a:solidFill>
                  <a:schemeClr val="tx1"/>
                </a:solidFill>
              </a:rPr>
              <a:t>1,2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Often include True and False</a:t>
            </a:r>
          </a:p>
          <a:p>
            <a:r>
              <a:rPr lang="en-US" dirty="0"/>
              <a:t>Operators: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 A</a:t>
            </a:r>
            <a:r>
              <a:rPr lang="en-US" dirty="0"/>
              <a:t>: not A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B</a:t>
            </a:r>
            <a:r>
              <a:rPr lang="en-US" dirty="0"/>
              <a:t>: A and B (conjunction)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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B</a:t>
            </a:r>
            <a:r>
              <a:rPr lang="en-US" dirty="0"/>
              <a:t>: A or B (disjunction) Note: this is not an “exclusive or”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B</a:t>
            </a:r>
            <a:r>
              <a:rPr lang="en-US" dirty="0"/>
              <a:t>: A implies B (implication). If A then B 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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B</a:t>
            </a:r>
            <a:r>
              <a:rPr lang="en-US" dirty="0"/>
              <a:t>: A if and only if B (biconditional)</a:t>
            </a:r>
          </a:p>
          <a:p>
            <a:r>
              <a:rPr lang="en-US" dirty="0"/>
              <a:t>Sentences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05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D4371AD-86BE-3766-EB25-B8C7616ED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AE333-FDCD-E139-2675-7FE7768AD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 Syntax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324CD-C82A-C9C2-1E61-534AA5B09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 set of proposition symbols {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1</a:t>
            </a:r>
            <a:r>
              <a:rPr lang="en-US" dirty="0"/>
              <a:t>, 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2</a:t>
            </a:r>
            <a:r>
              <a:rPr lang="en-US" dirty="0"/>
              <a:t>, …,</a:t>
            </a:r>
            <a:r>
              <a:rPr lang="en-US" dirty="0">
                <a:solidFill>
                  <a:srgbClr val="CC00CC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X</a:t>
            </a:r>
            <a:r>
              <a:rPr lang="en-US" baseline="-25000" dirty="0" err="1">
                <a:solidFill>
                  <a:srgbClr val="7030A0"/>
                </a:solidFill>
              </a:rPr>
              <a:t>n</a:t>
            </a:r>
            <a:r>
              <a:rPr lang="en-US" dirty="0"/>
              <a:t>} </a:t>
            </a:r>
          </a:p>
          <a:p>
            <a:pPr lvl="2"/>
            <a:r>
              <a:rPr lang="en-US" sz="2800" dirty="0"/>
              <a:t>(we often add </a:t>
            </a:r>
            <a:r>
              <a:rPr lang="en-US" sz="2800" dirty="0">
                <a:solidFill>
                  <a:srgbClr val="7030A0"/>
                </a:solidFill>
              </a:rPr>
              <a:t>True</a:t>
            </a:r>
            <a:r>
              <a:rPr lang="en-US" sz="2800" dirty="0"/>
              <a:t> and </a:t>
            </a:r>
            <a:r>
              <a:rPr lang="en-US" sz="2800" dirty="0">
                <a:solidFill>
                  <a:srgbClr val="7030A0"/>
                </a:solidFill>
              </a:rPr>
              <a:t>False</a:t>
            </a:r>
            <a:r>
              <a:rPr lang="en-US" sz="2800" dirty="0"/>
              <a:t> for convenience)</a:t>
            </a:r>
          </a:p>
          <a:p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i</a:t>
            </a:r>
            <a:r>
              <a:rPr lang="en-US" baseline="-25000" dirty="0">
                <a:solidFill>
                  <a:srgbClr val="CC00CC"/>
                </a:solidFill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/>
              <a:t>is a sentence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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are sentences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are sentences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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are sentences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are sentences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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And p.s. there are no other sentences!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62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DD5BF755-1847-320D-2516-D842F5F24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>
            <a:extLst>
              <a:ext uri="{FF2B5EF4-FFF2-40B4-BE49-F238E27FC236}">
                <a16:creationId xmlns:a16="http://schemas.microsoft.com/office/drawing/2014/main" id="{A2950BCE-6FB9-6402-E288-51027A8240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5002" y="1371600"/>
            <a:ext cx="78720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40"/>
              </a:spcBef>
            </a:pPr>
            <a:r>
              <a:rPr lang="en-US" sz="3200" dirty="0"/>
              <a:t>𝛂 ∨ 𝛃  is </a:t>
            </a:r>
            <a:r>
              <a:rPr lang="en-US" sz="3200" u="sng" dirty="0"/>
              <a:t>inclusive or</a:t>
            </a:r>
            <a:r>
              <a:rPr lang="en-US" sz="3200" dirty="0"/>
              <a:t>, not exclusive</a:t>
            </a:r>
            <a:br>
              <a:rPr lang="en-US" sz="3200" dirty="0"/>
            </a:br>
            <a:endParaRPr sz="3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A78692-3026-9640-5C12-2D1ED09E5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on Operators</a:t>
            </a:r>
          </a:p>
        </p:txBody>
      </p:sp>
    </p:spTree>
    <p:extLst>
      <p:ext uri="{BB962C8B-B14F-4D97-AF65-F5344CB8AC3E}">
        <p14:creationId xmlns:p14="http://schemas.microsoft.com/office/powerpoint/2010/main" val="1522870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D833BE0-67BE-4F9F-DF7E-C97E847BD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CD34F-63F2-225C-F993-F9D4A2555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Truth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5AA5C-7D05-EDB0-680B-709F4FAD5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𝛂 ∨ 𝛃  is </a:t>
            </a:r>
            <a:r>
              <a:rPr lang="en-US" u="sng" dirty="0"/>
              <a:t>inclusive or</a:t>
            </a:r>
            <a:r>
              <a:rPr lang="en-US" dirty="0"/>
              <a:t>, not exclusive</a:t>
            </a:r>
          </a:p>
        </p:txBody>
      </p:sp>
      <p:graphicFrame>
        <p:nvGraphicFramePr>
          <p:cNvPr id="5" name="Google Shape;139;p18">
            <a:extLst>
              <a:ext uri="{FF2B5EF4-FFF2-40B4-BE49-F238E27FC236}">
                <a16:creationId xmlns:a16="http://schemas.microsoft.com/office/drawing/2014/main" id="{045FD844-26C7-A2A2-F3C4-0B0A8686731C}"/>
              </a:ext>
            </a:extLst>
          </p:cNvPr>
          <p:cNvGraphicFramePr/>
          <p:nvPr/>
        </p:nvGraphicFramePr>
        <p:xfrm>
          <a:off x="905203" y="1957552"/>
          <a:ext cx="4343400" cy="28649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 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sym typeface="Symbol"/>
                        </a:rPr>
                        <a:t></a:t>
                      </a: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𝛃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Google Shape;139;p18">
            <a:extLst>
              <a:ext uri="{FF2B5EF4-FFF2-40B4-BE49-F238E27FC236}">
                <a16:creationId xmlns:a16="http://schemas.microsoft.com/office/drawing/2014/main" id="{046C084C-4C6C-C99D-ABD6-876F68DF6266}"/>
              </a:ext>
            </a:extLst>
          </p:cNvPr>
          <p:cNvGraphicFramePr/>
          <p:nvPr/>
        </p:nvGraphicFramePr>
        <p:xfrm>
          <a:off x="6304191" y="1943100"/>
          <a:ext cx="4610100" cy="28649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/>
                        <a:t>𝛂 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sym typeface="Symbol"/>
                        </a:rPr>
                        <a:t></a:t>
                      </a:r>
                      <a:r>
                        <a:rPr lang="en-US" sz="3200" dirty="0"/>
                        <a:t> 𝛃 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48921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EBD927E2-ABCC-51EC-074F-4FA392578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>
            <a:extLst>
              <a:ext uri="{FF2B5EF4-FFF2-40B4-BE49-F238E27FC236}">
                <a16:creationId xmlns:a16="http://schemas.microsoft.com/office/drawing/2014/main" id="{733D339D-D1A9-48C9-A48B-9ACCD912DF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5002" y="1371600"/>
            <a:ext cx="78720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40"/>
              </a:spcBef>
            </a:pPr>
            <a:r>
              <a:rPr lang="en-US" sz="3200" dirty="0"/>
              <a:t>𝛂 ∨ 𝛃  is </a:t>
            </a:r>
            <a:r>
              <a:rPr lang="en-US" sz="3200" u="sng" dirty="0"/>
              <a:t>inclusive or</a:t>
            </a:r>
            <a:r>
              <a:rPr lang="en-US" sz="3200" dirty="0"/>
              <a:t>, not exclusive</a:t>
            </a:r>
            <a:br>
              <a:rPr lang="en-US" sz="3200" dirty="0"/>
            </a:br>
            <a:endParaRPr sz="3200" dirty="0"/>
          </a:p>
          <a:p>
            <a:pPr>
              <a:spcBef>
                <a:spcPts val="640"/>
              </a:spcBef>
            </a:pPr>
            <a:r>
              <a:rPr lang="en-US" sz="3200" dirty="0"/>
              <a:t>𝛂 ⇒ 𝛃  is equivalent to  ¬𝛂 ∨ 𝛃</a:t>
            </a:r>
          </a:p>
          <a:p>
            <a:pPr marL="571500" indent="-571500">
              <a:spcBef>
                <a:spcPts val="640"/>
              </a:spcBef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Says who?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77A907-0AEF-F403-830A-2C720B47F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on Operators</a:t>
            </a:r>
          </a:p>
        </p:txBody>
      </p:sp>
    </p:spTree>
    <p:extLst>
      <p:ext uri="{BB962C8B-B14F-4D97-AF65-F5344CB8AC3E}">
        <p14:creationId xmlns:p14="http://schemas.microsoft.com/office/powerpoint/2010/main" val="35077332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9527EA1-E688-CDB1-04D6-85F3D0EC5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25957-51EC-3E1B-80AF-356E6B4F9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Truth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6FF0A-4903-9B77-F1A7-1FE9B89A3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𝛂 ⇒ 𝛃  is equivalent to  ¬𝛂 ∨ 𝛃</a:t>
            </a:r>
          </a:p>
        </p:txBody>
      </p:sp>
      <p:graphicFrame>
        <p:nvGraphicFramePr>
          <p:cNvPr id="4" name="Google Shape;139;p18">
            <a:extLst>
              <a:ext uri="{FF2B5EF4-FFF2-40B4-BE49-F238E27FC236}">
                <a16:creationId xmlns:a16="http://schemas.microsoft.com/office/drawing/2014/main" id="{35AED1F2-742D-EF8A-BF82-1FBF3055AFF5}"/>
              </a:ext>
            </a:extLst>
          </p:cNvPr>
          <p:cNvGraphicFramePr/>
          <p:nvPr/>
        </p:nvGraphicFramePr>
        <p:xfrm>
          <a:off x="2476500" y="1943100"/>
          <a:ext cx="7505700" cy="28649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 ⇒ 𝛃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¬𝛂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¬𝛂 ∨ 𝛃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A691171-FBAB-CA67-871E-C3F69D6D10B7}"/>
                  </a:ext>
                </a:extLst>
              </p14:cNvPr>
              <p14:cNvContentPartPr/>
              <p14:nvPr/>
            </p14:nvContentPartPr>
            <p14:xfrm>
              <a:off x="6198840" y="2722320"/>
              <a:ext cx="11880" cy="262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83F7060-9342-44D3-A888-DB7CD3784F0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89480" y="2712960"/>
                <a:ext cx="30600" cy="4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37622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DBE0EA81-997A-E680-3712-C96A699D4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>
            <a:extLst>
              <a:ext uri="{FF2B5EF4-FFF2-40B4-BE49-F238E27FC236}">
                <a16:creationId xmlns:a16="http://schemas.microsoft.com/office/drawing/2014/main" id="{026165AE-3FF4-B6F5-9190-DEF9DE6EB3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5002" y="1371600"/>
            <a:ext cx="78720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40"/>
              </a:spcBef>
            </a:pPr>
            <a:r>
              <a:rPr lang="en-US" sz="3200" dirty="0"/>
              <a:t>𝛂 ∨ 𝛃  is </a:t>
            </a:r>
            <a:r>
              <a:rPr lang="en-US" sz="3200" u="sng" dirty="0"/>
              <a:t>inclusive or</a:t>
            </a:r>
            <a:r>
              <a:rPr lang="en-US" sz="3200" dirty="0"/>
              <a:t>, not exclusive</a:t>
            </a:r>
            <a:br>
              <a:rPr lang="en-US" sz="3200" dirty="0"/>
            </a:br>
            <a:endParaRPr sz="3200" dirty="0"/>
          </a:p>
          <a:p>
            <a:pPr>
              <a:spcBef>
                <a:spcPts val="640"/>
              </a:spcBef>
            </a:pPr>
            <a:r>
              <a:rPr lang="en-US" sz="3200" dirty="0"/>
              <a:t>𝛂 ⇒ 𝛃  is equivalent to  ¬𝛂 ∨ 𝛃</a:t>
            </a:r>
          </a:p>
          <a:p>
            <a:pPr marL="571500" indent="-571500">
              <a:spcBef>
                <a:spcPts val="640"/>
              </a:spcBef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Says who?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  <a:p>
            <a:pPr>
              <a:spcBef>
                <a:spcPts val="640"/>
              </a:spcBef>
            </a:pPr>
            <a:r>
              <a:rPr lang="en-US" sz="3200" dirty="0"/>
              <a:t>𝛂 ⇔ 𝛃 is equivalent to (𝛂 ⇒ 𝛃) ∧ (𝛃 ⇒ 𝛂)</a:t>
            </a:r>
          </a:p>
          <a:p>
            <a:pPr marL="457200" indent="-457200">
              <a:spcBef>
                <a:spcPts val="640"/>
              </a:spcBef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Prove it!</a:t>
            </a:r>
            <a:endParaRPr sz="320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19A834-DDE3-8286-7599-3A78B06B8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on Operators</a:t>
            </a:r>
          </a:p>
        </p:txBody>
      </p:sp>
    </p:spTree>
    <p:extLst>
      <p:ext uri="{BB962C8B-B14F-4D97-AF65-F5344CB8AC3E}">
        <p14:creationId xmlns:p14="http://schemas.microsoft.com/office/powerpoint/2010/main" val="2149948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3B28B6B-6824-5977-2825-A4703DC3F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8ECDA-21F9-2D6F-6805-74EB8E3B9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Truth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425F9-4E86-915A-A9C1-CA862F65F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𝛂 ⇔ 𝛃 is equivalent to (𝛂 ⇒ 𝛃) ∧ (𝛃 ⇒ 𝛂)</a:t>
            </a:r>
          </a:p>
        </p:txBody>
      </p:sp>
      <p:graphicFrame>
        <p:nvGraphicFramePr>
          <p:cNvPr id="5" name="Google Shape;148;p19">
            <a:extLst>
              <a:ext uri="{FF2B5EF4-FFF2-40B4-BE49-F238E27FC236}">
                <a16:creationId xmlns:a16="http://schemas.microsoft.com/office/drawing/2014/main" id="{217F20E0-7180-8AAB-9281-4FD6A4DD3A88}"/>
              </a:ext>
            </a:extLst>
          </p:cNvPr>
          <p:cNvGraphicFramePr/>
          <p:nvPr/>
        </p:nvGraphicFramePr>
        <p:xfrm>
          <a:off x="1261178" y="1772526"/>
          <a:ext cx="9669643" cy="34288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789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4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6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65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98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220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 ⇔ 𝛃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 ⇒ 𝛃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endParaRPr sz="3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 ⇒ 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(𝛂⇒𝛃) ∧ (𝛃⇒𝛂)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Google Shape;149;p19">
            <a:extLst>
              <a:ext uri="{FF2B5EF4-FFF2-40B4-BE49-F238E27FC236}">
                <a16:creationId xmlns:a16="http://schemas.microsoft.com/office/drawing/2014/main" id="{F01A92BD-CF69-A28F-D6C6-4B3E1A8D5BA5}"/>
              </a:ext>
            </a:extLst>
          </p:cNvPr>
          <p:cNvSpPr txBox="1"/>
          <p:nvPr/>
        </p:nvSpPr>
        <p:spPr>
          <a:xfrm>
            <a:off x="717284" y="5322899"/>
            <a:ext cx="9894136" cy="14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800" dirty="0"/>
              <a:t>Equivalence: it’s true in all models. Expressed as a logical sentence:</a:t>
            </a:r>
            <a:endParaRPr sz="2800" dirty="0"/>
          </a:p>
          <a:p>
            <a:pPr algn="ctr">
              <a:spcBef>
                <a:spcPts val="640"/>
              </a:spcBef>
              <a:buClr>
                <a:schemeClr val="dk1"/>
              </a:buClr>
              <a:buSzPts val="1100"/>
            </a:pPr>
            <a:r>
              <a:rPr lang="en-US" sz="3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(𝛂 ⇔ 𝛃) </a:t>
            </a:r>
            <a:r>
              <a:rPr lang="en-US" sz="3200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⇔</a:t>
            </a:r>
            <a:r>
              <a:rPr lang="en-US" sz="3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[(𝛂 ⇒ 𝛃) ∧ (𝛃 ⇒ 𝛂)]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16263620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74B9C-C702-454C-8FC5-B2081877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 Vocab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F1797D-17F4-4F16-9E8F-D97CF9FAA8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8194737" cy="5638604"/>
              </a:xfrm>
            </p:spPr>
            <p:txBody>
              <a:bodyPr/>
              <a:lstStyle/>
              <a:p>
                <a:pPr fontAlgn="ctr"/>
                <a:r>
                  <a:rPr lang="en-US" dirty="0"/>
                  <a:t>Literal</a:t>
                </a:r>
              </a:p>
              <a:p>
                <a:pPr lvl="1" fontAlgn="ctr"/>
                <a:r>
                  <a:rPr lang="en-US" sz="2800" dirty="0"/>
                  <a:t>Atomic sentence: </a:t>
                </a:r>
                <a:r>
                  <a:rPr lang="en-US" sz="2800" dirty="0">
                    <a:solidFill>
                      <a:srgbClr val="7030A0"/>
                    </a:solidFill>
                  </a:rPr>
                  <a:t>True</a:t>
                </a:r>
                <a:r>
                  <a:rPr lang="en-US" sz="2800" dirty="0"/>
                  <a:t>, </a:t>
                </a:r>
                <a:r>
                  <a:rPr lang="en-US" sz="2800" dirty="0">
                    <a:solidFill>
                      <a:srgbClr val="7030A0"/>
                    </a:solidFill>
                  </a:rPr>
                  <a:t>False</a:t>
                </a:r>
                <a:r>
                  <a:rPr lang="en-US" sz="2800" dirty="0"/>
                  <a:t>, </a:t>
                </a:r>
                <a:r>
                  <a:rPr lang="en-US" sz="2800" dirty="0">
                    <a:solidFill>
                      <a:srgbClr val="7030A0"/>
                    </a:solidFill>
                  </a:rPr>
                  <a:t>Symbol</a:t>
                </a:r>
                <a:r>
                  <a:rPr lang="en-US" sz="2800" dirty="0"/>
                  <a:t>, </a:t>
                </a:r>
                <a:r>
                  <a:rPr lang="en-US" sz="2800" dirty="0">
                    <a:solidFill>
                      <a:srgbClr val="7030A0"/>
                    </a:solidFill>
                    <a:sym typeface="Symbol"/>
                  </a:rPr>
                  <a:t>Symbol</a:t>
                </a:r>
                <a:endParaRPr lang="en-US" sz="2800" dirty="0">
                  <a:solidFill>
                    <a:srgbClr val="7030A0"/>
                  </a:solidFill>
                </a:endParaRPr>
              </a:p>
              <a:p>
                <a:pPr fontAlgn="ctr"/>
                <a:endParaRPr lang="en-US" sz="400" dirty="0"/>
              </a:p>
              <a:p>
                <a:pPr fontAlgn="ctr"/>
                <a:r>
                  <a:rPr lang="en-US" dirty="0"/>
                  <a:t>Clause</a:t>
                </a:r>
              </a:p>
              <a:p>
                <a:pPr lvl="1" fontAlgn="ctr"/>
                <a:r>
                  <a:rPr lang="en-US" sz="2800" dirty="0"/>
                  <a:t>Disjunction (OR) of literals: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∨ ¬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  <a:p>
                <a:pPr fontAlgn="ctr"/>
                <a:endParaRPr lang="en-US" sz="400" dirty="0"/>
              </a:p>
              <a:p>
                <a:pPr fontAlgn="ctr"/>
                <a:r>
                  <a:rPr lang="en-US" dirty="0"/>
                  <a:t>Definite clause</a:t>
                </a:r>
              </a:p>
              <a:p>
                <a:pPr lvl="1" fontAlgn="ctr"/>
                <a:r>
                  <a:rPr lang="en-US" sz="2800" dirty="0"/>
                  <a:t>Disjunction (OR) of literals, </a:t>
                </a:r>
                <a:r>
                  <a:rPr lang="en-US" sz="2800" i="1" dirty="0"/>
                  <a:t>exactly one </a:t>
                </a:r>
                <a:r>
                  <a:rPr lang="en-US" sz="2800" dirty="0"/>
                  <a:t>is positive</a:t>
                </a:r>
              </a:p>
              <a:p>
                <a:pPr lvl="1" fontAlgn="ctr"/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∨ ¬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  <a:p>
                <a:pPr fontAlgn="ctr"/>
                <a:endParaRPr lang="en-US" sz="400" dirty="0"/>
              </a:p>
              <a:p>
                <a:pPr fontAlgn="ctr"/>
                <a:r>
                  <a:rPr lang="en-US" dirty="0"/>
                  <a:t>Horn clause</a:t>
                </a:r>
              </a:p>
              <a:p>
                <a:pPr lvl="1" fontAlgn="ctr"/>
                <a:r>
                  <a:rPr lang="en-US" sz="2800" dirty="0"/>
                  <a:t>Disjunction of literals, </a:t>
                </a:r>
                <a:r>
                  <a:rPr lang="en-US" sz="2800" i="1" dirty="0"/>
                  <a:t>at most one </a:t>
                </a:r>
                <a:r>
                  <a:rPr lang="en-US" sz="2800" dirty="0"/>
                  <a:t>is positive</a:t>
                </a:r>
              </a:p>
              <a:p>
                <a:pPr lvl="1" fontAlgn="ctr"/>
                <a:r>
                  <a:rPr lang="en-US" sz="2800" dirty="0"/>
                  <a:t>All definite clauses are Horn clauses</a:t>
                </a:r>
              </a:p>
              <a:p>
                <a:pPr marL="0" lvl="1" indent="0" fontAlgn="ctr">
                  <a:buNone/>
                </a:pPr>
                <a:endParaRPr lang="en-US" sz="28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F1797D-17F4-4F16-9E8F-D97CF9FAA8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8194737" cy="5638604"/>
              </a:xfrm>
              <a:blipFill>
                <a:blip r:embed="rId2"/>
                <a:stretch>
                  <a:fillRect l="-1563" t="-1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15706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PL: Conjunctive Normal Form (CNF)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2"/>
            <a:ext cx="11785600" cy="4729164"/>
          </a:xfrm>
        </p:spPr>
        <p:txBody>
          <a:bodyPr/>
          <a:lstStyle/>
          <a:p>
            <a:r>
              <a:rPr lang="en-US" dirty="0"/>
              <a:t>Every sentence can be expressed as a </a:t>
            </a:r>
            <a:r>
              <a:rPr lang="en-US" dirty="0">
                <a:solidFill>
                  <a:srgbClr val="7030A0"/>
                </a:solidFill>
              </a:rPr>
              <a:t>conjunction (AND)</a:t>
            </a:r>
            <a:r>
              <a:rPr lang="en-US" dirty="0"/>
              <a:t> of </a:t>
            </a:r>
            <a:r>
              <a:rPr lang="en-US" dirty="0">
                <a:solidFill>
                  <a:srgbClr val="7030A0"/>
                </a:solidFill>
              </a:rPr>
              <a:t>clauses</a:t>
            </a:r>
          </a:p>
          <a:p>
            <a:r>
              <a:rPr lang="en-US" dirty="0"/>
              <a:t>Each clause is a </a:t>
            </a:r>
            <a:r>
              <a:rPr lang="en-US" dirty="0">
                <a:solidFill>
                  <a:srgbClr val="7030A0"/>
                </a:solidFill>
              </a:rPr>
              <a:t>disjunction (OR)</a:t>
            </a:r>
            <a:r>
              <a:rPr lang="en-US" dirty="0"/>
              <a:t> of </a:t>
            </a:r>
            <a:r>
              <a:rPr lang="en-US" dirty="0">
                <a:solidFill>
                  <a:srgbClr val="7030A0"/>
                </a:solidFill>
              </a:rPr>
              <a:t>literals</a:t>
            </a:r>
          </a:p>
          <a:p>
            <a:r>
              <a:rPr lang="en-US" dirty="0"/>
              <a:t>Each literal is a symbol or a negated symbol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sym typeface="Symbol"/>
              </a:rPr>
              <a:t>Example: (</a:t>
            </a:r>
            <a:r>
              <a:rPr lang="en-US" sz="2800" dirty="0"/>
              <a:t>A  </a:t>
            </a:r>
            <a:r>
              <a:rPr lang="en-US" sz="2800" dirty="0">
                <a:sym typeface="Symbol"/>
              </a:rPr>
              <a:t>v  C   v   B)  (</a:t>
            </a:r>
            <a:r>
              <a:rPr lang="en-US" sz="2800" dirty="0"/>
              <a:t>A   </a:t>
            </a:r>
            <a:r>
              <a:rPr lang="en-US" sz="2800" dirty="0">
                <a:sym typeface="Symbol"/>
              </a:rPr>
              <a:t>v  B   v  C)</a:t>
            </a:r>
          </a:p>
          <a:p>
            <a:pPr marL="457165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5237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PL: Conjunctive Normal Form (CNF)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2"/>
            <a:ext cx="11785600" cy="4729164"/>
          </a:xfrm>
        </p:spPr>
        <p:txBody>
          <a:bodyPr/>
          <a:lstStyle/>
          <a:p>
            <a:r>
              <a:rPr lang="en-US" dirty="0"/>
              <a:t>Every sentence can be expressed as a </a:t>
            </a:r>
            <a:r>
              <a:rPr lang="en-US" dirty="0">
                <a:solidFill>
                  <a:srgbClr val="C00000"/>
                </a:solidFill>
              </a:rPr>
              <a:t>conjunction</a:t>
            </a:r>
            <a:r>
              <a:rPr lang="en-US" dirty="0"/>
              <a:t> of </a:t>
            </a:r>
            <a:r>
              <a:rPr lang="en-US" dirty="0">
                <a:solidFill>
                  <a:srgbClr val="C00000"/>
                </a:solidFill>
              </a:rPr>
              <a:t>clauses</a:t>
            </a:r>
          </a:p>
          <a:p>
            <a:r>
              <a:rPr lang="en-US" dirty="0"/>
              <a:t>Each clause is a </a:t>
            </a:r>
            <a:r>
              <a:rPr lang="en-US" dirty="0">
                <a:solidFill>
                  <a:srgbClr val="C00000"/>
                </a:solidFill>
              </a:rPr>
              <a:t>disjunction</a:t>
            </a:r>
            <a:r>
              <a:rPr lang="en-US" dirty="0"/>
              <a:t> of </a:t>
            </a:r>
            <a:r>
              <a:rPr lang="en-US" dirty="0">
                <a:solidFill>
                  <a:srgbClr val="C00000"/>
                </a:solidFill>
              </a:rPr>
              <a:t>literals</a:t>
            </a:r>
          </a:p>
          <a:p>
            <a:r>
              <a:rPr lang="en-US" dirty="0"/>
              <a:t>Each literal is a symbol or a negated symbol</a:t>
            </a:r>
          </a:p>
          <a:p>
            <a:r>
              <a:rPr lang="en-US" dirty="0"/>
              <a:t>Conversion to CNF by a sequence of standard transformations: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 (Wall_0,1  Blocked_W_0)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 ((Wall_0,1  Blocked_W_0)  (Blocked_W_0 Wall_0,1))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  <a:sym typeface="Symbol"/>
              </a:rPr>
              <a:t></a:t>
            </a: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v ((Wall_0,1 v Blocked_W_0)  (Blocked_W_0 v Wall_0,1))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  <a:sym typeface="Symbol"/>
              </a:rPr>
              <a:t>(</a:t>
            </a:r>
            <a:r>
              <a:rPr lang="en-US" dirty="0">
                <a:solidFill>
                  <a:srgbClr val="7030A0"/>
                </a:solidFill>
              </a:rPr>
              <a:t>At_1,1_0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v  Wall_0,1   v   Blocked_W_0)  (</a:t>
            </a:r>
            <a:r>
              <a:rPr lang="en-US" dirty="0">
                <a:solidFill>
                  <a:srgbClr val="7030A0"/>
                </a:solidFill>
              </a:rPr>
              <a:t>At_1,1_0 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v  Blocked_W_0   v  Wall_0,1)</a:t>
            </a:r>
          </a:p>
          <a:p>
            <a:pPr marL="457165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9918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PL: Conjunctive Normal Form (CNF)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2"/>
            <a:ext cx="11785600" cy="4729164"/>
          </a:xfrm>
        </p:spPr>
        <p:txBody>
          <a:bodyPr/>
          <a:lstStyle/>
          <a:p>
            <a:r>
              <a:rPr lang="en-US" dirty="0"/>
              <a:t>Every sentence can be expressed as a </a:t>
            </a:r>
            <a:r>
              <a:rPr lang="en-US" dirty="0">
                <a:solidFill>
                  <a:srgbClr val="C00000"/>
                </a:solidFill>
              </a:rPr>
              <a:t>conjunction</a:t>
            </a:r>
            <a:r>
              <a:rPr lang="en-US" dirty="0"/>
              <a:t> of </a:t>
            </a:r>
            <a:r>
              <a:rPr lang="en-US" dirty="0">
                <a:solidFill>
                  <a:srgbClr val="C00000"/>
                </a:solidFill>
              </a:rPr>
              <a:t>clauses</a:t>
            </a:r>
          </a:p>
          <a:p>
            <a:r>
              <a:rPr lang="en-US" dirty="0"/>
              <a:t>Each clause is a </a:t>
            </a:r>
            <a:r>
              <a:rPr lang="en-US" dirty="0">
                <a:solidFill>
                  <a:srgbClr val="C00000"/>
                </a:solidFill>
              </a:rPr>
              <a:t>disjunction</a:t>
            </a:r>
            <a:r>
              <a:rPr lang="en-US" dirty="0"/>
              <a:t> of </a:t>
            </a:r>
            <a:r>
              <a:rPr lang="en-US" dirty="0">
                <a:solidFill>
                  <a:srgbClr val="C00000"/>
                </a:solidFill>
              </a:rPr>
              <a:t>literals</a:t>
            </a:r>
          </a:p>
          <a:p>
            <a:r>
              <a:rPr lang="en-US" dirty="0"/>
              <a:t>Each literal is a symbol or a negated symbol</a:t>
            </a:r>
          </a:p>
          <a:p>
            <a:r>
              <a:rPr lang="en-US" dirty="0"/>
              <a:t>Conversion to CNF by a sequence of standard transformations: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 (Wall_0,1  Blocked_W_0)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 ((Wall_0,1  Blocked_W_0)  (Blocked_W_0 Wall_0,1))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  <a:sym typeface="Symbol"/>
              </a:rPr>
              <a:t></a:t>
            </a: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v ((Wall_0,1 v Blocked_W_0)  (Blocked_W_0 v Wall_0,1))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  <a:sym typeface="Symbol"/>
              </a:rPr>
              <a:t>(</a:t>
            </a:r>
            <a:r>
              <a:rPr lang="en-US" dirty="0">
                <a:solidFill>
                  <a:srgbClr val="7030A0"/>
                </a:solidFill>
              </a:rPr>
              <a:t>At_1,1_0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v  Wall_0,1   v   Blocked_W_0)  (</a:t>
            </a:r>
            <a:r>
              <a:rPr lang="en-US" dirty="0">
                <a:solidFill>
                  <a:srgbClr val="7030A0"/>
                </a:solidFill>
              </a:rPr>
              <a:t>At_1,1_0 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v  Blocked_W_0   v  Wall_0,1)</a:t>
            </a:r>
          </a:p>
          <a:p>
            <a:pPr marL="457165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5230089" y="1312441"/>
            <a:ext cx="5474855" cy="533400"/>
          </a:xfrm>
          <a:prstGeom prst="wedgeRoundRectCallout">
            <a:avLst>
              <a:gd name="adj1" fmla="val -81350"/>
              <a:gd name="adj2" fmla="val 378521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Replace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biconditional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by two implications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5638800" y="1981200"/>
            <a:ext cx="4495800" cy="533400"/>
          </a:xfrm>
          <a:prstGeom prst="wedgeRoundRectCallout">
            <a:avLst>
              <a:gd name="adj1" fmla="val -90749"/>
              <a:gd name="adj2" fmla="val 36808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Replace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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by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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v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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7696200" y="2590800"/>
            <a:ext cx="4181764" cy="533400"/>
          </a:xfrm>
          <a:prstGeom prst="wedgeRoundRectCallout">
            <a:avLst>
              <a:gd name="adj1" fmla="val -89186"/>
              <a:gd name="adj2" fmla="val 373529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Distribute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v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over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811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345492" cy="5420626"/>
          </a:xfrm>
        </p:spPr>
        <p:txBody>
          <a:bodyPr/>
          <a:lstStyle/>
          <a:p>
            <a:r>
              <a:rPr lang="en-US" dirty="0"/>
              <a:t>Pre-reading: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Propositional logic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Models and Knowledge Bases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err="1">
                <a:solidFill>
                  <a:schemeClr val="tx1"/>
                </a:solidFill>
              </a:rPr>
              <a:t>Satisifiability</a:t>
            </a:r>
            <a:r>
              <a:rPr lang="en-US" sz="2800" dirty="0">
                <a:solidFill>
                  <a:schemeClr val="tx1"/>
                </a:solidFill>
              </a:rPr>
              <a:t> and Entailment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Model checking: Truth table entailment/SAT</a:t>
            </a:r>
            <a:endParaRPr lang="en-US" sz="800" dirty="0">
              <a:solidFill>
                <a:schemeClr val="tx1"/>
              </a:solidFill>
            </a:endParaRPr>
          </a:p>
          <a:p>
            <a:r>
              <a:rPr lang="en-US" dirty="0"/>
              <a:t>Today: Logical Agent Algorithms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Model checking</a:t>
            </a:r>
          </a:p>
          <a:p>
            <a:pPr marL="917575" lvl="2" indent="-457200"/>
            <a:r>
              <a:rPr lang="en-US" sz="2800" dirty="0"/>
              <a:t>Truth table entailment/SAT</a:t>
            </a:r>
          </a:p>
          <a:p>
            <a:pPr marL="917575" lvl="2" indent="-457200"/>
            <a:r>
              <a:rPr lang="en-US" sz="2800" dirty="0"/>
              <a:t>Faster SAT: DPLL</a:t>
            </a:r>
            <a:endParaRPr lang="en-US" sz="36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Theorem proving: Forward chaining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Planning with logic</a:t>
            </a:r>
          </a:p>
          <a:p>
            <a:pPr lvl="2" indent="0">
              <a:buNone/>
            </a:pPr>
            <a:endParaRPr lang="en-US" sz="2800" dirty="0"/>
          </a:p>
          <a:p>
            <a:pPr lvl="2" indent="0">
              <a:buNone/>
            </a:pPr>
            <a:endParaRPr lang="en-US" sz="2800" dirty="0"/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3486440-BE1E-D7C7-A33E-2DEC40A26ECF}"/>
                  </a:ext>
                </a:extLst>
              </p14:cNvPr>
              <p14:cNvContentPartPr/>
              <p14:nvPr/>
            </p14:nvContentPartPr>
            <p14:xfrm>
              <a:off x="160560" y="1086480"/>
              <a:ext cx="6045840" cy="49132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3486440-BE1E-D7C7-A33E-2DEC40A26EC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1200" y="1077120"/>
                <a:ext cx="6064560" cy="493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97094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74B9C-C702-454C-8FC5-B2081877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 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1797D-17F4-4F16-9E8F-D97CF9FAA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8194737" cy="5638604"/>
          </a:xfrm>
        </p:spPr>
        <p:txBody>
          <a:bodyPr/>
          <a:lstStyle/>
          <a:p>
            <a:pPr fontAlgn="ctr"/>
            <a:r>
              <a:rPr lang="en-US" dirty="0"/>
              <a:t>Model</a:t>
            </a:r>
          </a:p>
          <a:p>
            <a:pPr lvl="1" fontAlgn="ctr"/>
            <a:r>
              <a:rPr lang="en-US" sz="2800" dirty="0"/>
              <a:t>Complete assignment of symbols to True/False</a:t>
            </a:r>
          </a:p>
          <a:p>
            <a:pPr fontAlgn="ctr"/>
            <a:endParaRPr lang="en-US" sz="400" dirty="0"/>
          </a:p>
          <a:p>
            <a:pPr fontAlgn="ctr"/>
            <a:r>
              <a:rPr lang="en-US" dirty="0"/>
              <a:t>Sentence</a:t>
            </a:r>
          </a:p>
          <a:p>
            <a:pPr lvl="1" fontAlgn="ctr"/>
            <a:r>
              <a:rPr lang="en-US" sz="2800" dirty="0"/>
              <a:t>Logical statement</a:t>
            </a:r>
          </a:p>
          <a:p>
            <a:pPr lvl="1" fontAlgn="ctr"/>
            <a:r>
              <a:rPr lang="en-US" sz="2800" dirty="0"/>
              <a:t>Composition of logic symbols and operators</a:t>
            </a:r>
          </a:p>
          <a:p>
            <a:pPr fontAlgn="ctr"/>
            <a:endParaRPr lang="en-US" sz="400" dirty="0"/>
          </a:p>
          <a:p>
            <a:pPr fontAlgn="ctr"/>
            <a:r>
              <a:rPr lang="en-US" dirty="0"/>
              <a:t>KB</a:t>
            </a:r>
          </a:p>
          <a:p>
            <a:pPr lvl="1" fontAlgn="ctr"/>
            <a:r>
              <a:rPr lang="en-US" sz="2800" dirty="0"/>
              <a:t>Collection of sentences representing facts and rules we know about the world</a:t>
            </a:r>
          </a:p>
          <a:p>
            <a:pPr fontAlgn="ctr"/>
            <a:endParaRPr lang="en-US" sz="400" dirty="0"/>
          </a:p>
          <a:p>
            <a:pPr fontAlgn="ctr"/>
            <a:r>
              <a:rPr lang="en-US" dirty="0"/>
              <a:t>Query</a:t>
            </a:r>
          </a:p>
          <a:p>
            <a:pPr lvl="1" fontAlgn="ctr"/>
            <a:r>
              <a:rPr lang="en-US" sz="2800" dirty="0"/>
              <a:t>Sentence we want to know if it is </a:t>
            </a:r>
            <a:r>
              <a:rPr lang="en-US" sz="2800" i="1" dirty="0"/>
              <a:t>provably</a:t>
            </a:r>
            <a:r>
              <a:rPr lang="en-US" sz="2800" dirty="0"/>
              <a:t> True, </a:t>
            </a:r>
            <a:r>
              <a:rPr lang="en-US" sz="2800" i="1" dirty="0"/>
              <a:t>provably</a:t>
            </a:r>
            <a:r>
              <a:rPr lang="en-US" sz="2800" dirty="0"/>
              <a:t> False, or </a:t>
            </a:r>
            <a:r>
              <a:rPr lang="en-US" sz="2800" i="1" dirty="0"/>
              <a:t>unsure</a:t>
            </a:r>
            <a:r>
              <a:rPr lang="en-US" sz="2800" dirty="0"/>
              <a:t>.</a:t>
            </a:r>
          </a:p>
          <a:p>
            <a:pPr marL="0" lvl="1" indent="0" fontAlgn="ctr">
              <a:buNone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613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Provably True, Provably False, or Unsure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BB8331-7830-445B-8DEF-2488978D8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2896" y="1190785"/>
            <a:ext cx="5658200" cy="47909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E94F255-88CB-4F74-BBC3-1F632FA5D4E9}"/>
              </a:ext>
            </a:extLst>
          </p:cNvPr>
          <p:cNvSpPr/>
          <p:nvPr/>
        </p:nvSpPr>
        <p:spPr>
          <a:xfrm>
            <a:off x="516090" y="6127603"/>
            <a:ext cx="6798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http://thiagodnf.github.io/wumpus-world-simulator/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E17CF5B-1313-846C-4F0F-FDDC69D7CA75}"/>
                  </a:ext>
                </a:extLst>
              </p14:cNvPr>
              <p14:cNvContentPartPr/>
              <p14:nvPr/>
            </p14:nvContentPartPr>
            <p14:xfrm>
              <a:off x="5133600" y="3577680"/>
              <a:ext cx="943200" cy="7696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E17CF5B-1313-846C-4F0F-FDDC69D7CA7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24240" y="3568320"/>
                <a:ext cx="961920" cy="78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750103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74B9C-C702-454C-8FC5-B2081877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 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1797D-17F4-4F16-9E8F-D97CF9FAA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7"/>
            <a:ext cx="10937937" cy="5638605"/>
          </a:xfrm>
        </p:spPr>
        <p:txBody>
          <a:bodyPr/>
          <a:lstStyle/>
          <a:p>
            <a:pPr fontAlgn="ctr"/>
            <a:r>
              <a:rPr lang="en-US" dirty="0"/>
              <a:t>Entailment</a:t>
            </a:r>
          </a:p>
          <a:p>
            <a:pPr lvl="1" fontAlgn="ctr"/>
            <a:r>
              <a:rPr lang="en-US" sz="2800" dirty="0"/>
              <a:t>Input: </a:t>
            </a:r>
            <a:r>
              <a:rPr lang="en-US" sz="2800" dirty="0">
                <a:solidFill>
                  <a:srgbClr val="7030A0"/>
                </a:solidFill>
              </a:rPr>
              <a:t>sentence1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7030A0"/>
                </a:solidFill>
              </a:rPr>
              <a:t>sentence2</a:t>
            </a:r>
          </a:p>
          <a:p>
            <a:pPr lvl="1" fontAlgn="ctr"/>
            <a:r>
              <a:rPr lang="en-US" sz="2800" dirty="0"/>
              <a:t>Each model that satisfies </a:t>
            </a:r>
            <a:r>
              <a:rPr lang="en-US" sz="2800" dirty="0">
                <a:solidFill>
                  <a:srgbClr val="7030A0"/>
                </a:solidFill>
              </a:rPr>
              <a:t>sentence1</a:t>
            </a:r>
            <a:r>
              <a:rPr lang="en-US" sz="2800" dirty="0"/>
              <a:t> must also satisfy </a:t>
            </a:r>
            <a:r>
              <a:rPr lang="en-US" sz="2800" dirty="0">
                <a:solidFill>
                  <a:srgbClr val="7030A0"/>
                </a:solidFill>
              </a:rPr>
              <a:t>sentence2</a:t>
            </a:r>
          </a:p>
          <a:p>
            <a:pPr lvl="1" fontAlgn="ctr"/>
            <a:r>
              <a:rPr lang="en-US" sz="2800" dirty="0"/>
              <a:t>"If I know 1 holds, then I know 2 holds"</a:t>
            </a:r>
          </a:p>
          <a:p>
            <a:pPr lvl="1" fontAlgn="ctr"/>
            <a:r>
              <a:rPr lang="en-US" sz="2800" dirty="0"/>
              <a:t>(</a:t>
            </a:r>
            <a:r>
              <a:rPr lang="en-US" sz="2800" dirty="0">
                <a:solidFill>
                  <a:srgbClr val="00B050"/>
                </a:solidFill>
              </a:rPr>
              <a:t>ASK</a:t>
            </a:r>
            <a:r>
              <a:rPr lang="en-US" sz="2800" dirty="0"/>
              <a:t>), </a:t>
            </a:r>
            <a:r>
              <a:rPr lang="en-US" sz="2800" dirty="0">
                <a:solidFill>
                  <a:srgbClr val="00B050"/>
                </a:solidFill>
              </a:rPr>
              <a:t>TT-ENTAILS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00B050"/>
                </a:solidFill>
              </a:rPr>
              <a:t>FC-ENTAILS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00B050"/>
                </a:solidFill>
              </a:rPr>
              <a:t>RESOLUTION-ENTAILS </a:t>
            </a:r>
          </a:p>
          <a:p>
            <a:pPr fontAlgn="ctr"/>
            <a:endParaRPr lang="en-US" dirty="0"/>
          </a:p>
          <a:p>
            <a:pPr fontAlgn="ctr"/>
            <a:r>
              <a:rPr lang="en-US" dirty="0"/>
              <a:t>Satisfy</a:t>
            </a:r>
          </a:p>
          <a:p>
            <a:pPr lvl="1" fontAlgn="ctr"/>
            <a:r>
              <a:rPr lang="en-US" sz="2800" dirty="0"/>
              <a:t>Input: </a:t>
            </a:r>
            <a:r>
              <a:rPr lang="en-US" sz="2800" dirty="0">
                <a:solidFill>
                  <a:srgbClr val="7030A0"/>
                </a:solidFill>
              </a:rPr>
              <a:t>model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7030A0"/>
                </a:solidFill>
              </a:rPr>
              <a:t>sentence</a:t>
            </a:r>
          </a:p>
          <a:p>
            <a:pPr lvl="1" fontAlgn="ctr"/>
            <a:r>
              <a:rPr lang="en-US" sz="2800" dirty="0"/>
              <a:t>Is this </a:t>
            </a:r>
            <a:r>
              <a:rPr lang="en-US" sz="2800" dirty="0">
                <a:solidFill>
                  <a:srgbClr val="7030A0"/>
                </a:solidFill>
              </a:rPr>
              <a:t>sentence</a:t>
            </a:r>
            <a:r>
              <a:rPr lang="en-US" sz="2800" dirty="0"/>
              <a:t> true in this </a:t>
            </a:r>
            <a:r>
              <a:rPr lang="en-US" sz="2800" dirty="0">
                <a:solidFill>
                  <a:srgbClr val="7030A0"/>
                </a:solidFill>
              </a:rPr>
              <a:t>model</a:t>
            </a:r>
            <a:r>
              <a:rPr lang="en-US" sz="2800" dirty="0"/>
              <a:t>?</a:t>
            </a:r>
          </a:p>
          <a:p>
            <a:pPr lvl="1" fontAlgn="ctr"/>
            <a:r>
              <a:rPr lang="en-US" sz="2800" dirty="0"/>
              <a:t>Does this model </a:t>
            </a:r>
            <a:r>
              <a:rPr lang="en-US" sz="2800" dirty="0">
                <a:solidFill>
                  <a:srgbClr val="C00000"/>
                </a:solidFill>
              </a:rPr>
              <a:t>satisfy</a:t>
            </a:r>
            <a:r>
              <a:rPr lang="en-US" sz="2800" dirty="0"/>
              <a:t> this sentence</a:t>
            </a:r>
          </a:p>
          <a:p>
            <a:pPr lvl="1" fontAlgn="ctr"/>
            <a:r>
              <a:rPr lang="en-US" sz="2800" dirty="0"/>
              <a:t>"Does this particular state of the world work?’</a:t>
            </a:r>
          </a:p>
          <a:p>
            <a:pPr lvl="1" fontAlgn="ctr">
              <a:buClr>
                <a:schemeClr val="tx1"/>
              </a:buClr>
            </a:pPr>
            <a:r>
              <a:rPr lang="en-US" sz="2800" dirty="0">
                <a:solidFill>
                  <a:srgbClr val="00B050"/>
                </a:solidFill>
              </a:rPr>
              <a:t>PL-TRUE</a:t>
            </a:r>
          </a:p>
          <a:p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E9D6FF7-9AB4-20D6-659F-31996066E6FC}"/>
                  </a:ext>
                </a:extLst>
              </p14:cNvPr>
              <p14:cNvContentPartPr/>
              <p14:nvPr/>
            </p14:nvContentPartPr>
            <p14:xfrm>
              <a:off x="361080" y="928440"/>
              <a:ext cx="7326360" cy="57441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E9D6FF7-9AB4-20D6-659F-31996066E6F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1720" y="919080"/>
                <a:ext cx="7345080" cy="5762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7308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74B9C-C702-454C-8FC5-B2081877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 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1797D-17F4-4F16-9E8F-D97CF9FAA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7"/>
            <a:ext cx="10937937" cy="5638605"/>
          </a:xfrm>
        </p:spPr>
        <p:txBody>
          <a:bodyPr/>
          <a:lstStyle/>
          <a:p>
            <a:pPr fontAlgn="ctr"/>
            <a:r>
              <a:rPr lang="en-US" dirty="0"/>
              <a:t>Satisfiable</a:t>
            </a:r>
          </a:p>
          <a:p>
            <a:pPr lvl="1" fontAlgn="ctr"/>
            <a:r>
              <a:rPr lang="en-US" sz="2800" dirty="0"/>
              <a:t>Input: </a:t>
            </a:r>
            <a:r>
              <a:rPr lang="en-US" sz="2800" dirty="0">
                <a:solidFill>
                  <a:srgbClr val="7030A0"/>
                </a:solidFill>
              </a:rPr>
              <a:t>sentence</a:t>
            </a:r>
          </a:p>
          <a:p>
            <a:pPr lvl="1" fontAlgn="ctr"/>
            <a:r>
              <a:rPr lang="en-US" sz="2800" dirty="0"/>
              <a:t>Can find at least one model that satisfies this </a:t>
            </a:r>
            <a:r>
              <a:rPr lang="en-US" sz="2800" dirty="0">
                <a:solidFill>
                  <a:srgbClr val="7030A0"/>
                </a:solidFill>
              </a:rPr>
              <a:t>sentence</a:t>
            </a:r>
          </a:p>
          <a:p>
            <a:pPr lvl="3" fontAlgn="ctr"/>
            <a:r>
              <a:rPr lang="en-US" sz="2800" dirty="0"/>
              <a:t>(We often want to know what that model is)</a:t>
            </a:r>
          </a:p>
          <a:p>
            <a:pPr lvl="1" fontAlgn="ctr"/>
            <a:r>
              <a:rPr lang="en-US" sz="2800" dirty="0"/>
              <a:t>"Is it possible to make this </a:t>
            </a:r>
            <a:r>
              <a:rPr lang="en-US" sz="2800" dirty="0">
                <a:solidFill>
                  <a:srgbClr val="7030A0"/>
                </a:solidFill>
              </a:rPr>
              <a:t>sentence</a:t>
            </a:r>
            <a:r>
              <a:rPr lang="en-US" sz="2800" dirty="0"/>
              <a:t> true?"</a:t>
            </a:r>
          </a:p>
          <a:p>
            <a:pPr lvl="1" fontAlgn="ctr">
              <a:buClr>
                <a:schemeClr val="tx1"/>
              </a:buClr>
            </a:pPr>
            <a:r>
              <a:rPr lang="en-US" sz="2800" dirty="0">
                <a:solidFill>
                  <a:srgbClr val="00B050"/>
                </a:solidFill>
              </a:rPr>
              <a:t>DPLL</a:t>
            </a:r>
          </a:p>
          <a:p>
            <a:pPr fontAlgn="ctr"/>
            <a:endParaRPr lang="en-US" dirty="0"/>
          </a:p>
          <a:p>
            <a:pPr fontAlgn="ctr"/>
            <a:r>
              <a:rPr lang="en-US" dirty="0"/>
              <a:t>Valid</a:t>
            </a:r>
          </a:p>
          <a:p>
            <a:pPr lvl="1" fontAlgn="ctr"/>
            <a:r>
              <a:rPr lang="en-US" sz="2800" dirty="0"/>
              <a:t>Input: </a:t>
            </a:r>
            <a:r>
              <a:rPr lang="en-US" sz="2800" dirty="0">
                <a:solidFill>
                  <a:srgbClr val="7030A0"/>
                </a:solidFill>
              </a:rPr>
              <a:t>sentence</a:t>
            </a:r>
          </a:p>
          <a:p>
            <a:pPr lvl="1" fontAlgn="ctr">
              <a:buClr>
                <a:schemeClr val="tx1"/>
              </a:buClr>
            </a:pPr>
            <a:r>
              <a:rPr lang="en-US" sz="2800" dirty="0">
                <a:solidFill>
                  <a:srgbClr val="7030A0"/>
                </a:solidFill>
              </a:rPr>
              <a:t>sentence</a:t>
            </a:r>
            <a:r>
              <a:rPr lang="en-US" sz="2800" dirty="0"/>
              <a:t> is true in all possible models</a:t>
            </a:r>
          </a:p>
          <a:p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0E1C5BA-9988-2446-A009-A3448A9E41C9}"/>
                  </a:ext>
                </a:extLst>
              </p14:cNvPr>
              <p14:cNvContentPartPr/>
              <p14:nvPr/>
            </p14:nvContentPartPr>
            <p14:xfrm>
              <a:off x="366840" y="1045800"/>
              <a:ext cx="6368400" cy="34128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0E1C5BA-9988-2446-A009-A3448A9E41C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7480" y="1036440"/>
                <a:ext cx="6387120" cy="3431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23224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9" y="2578937"/>
                <a:ext cx="11165322" cy="395241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7030A0"/>
                    </a:solidFill>
                  </a:rPr>
                  <a:t>function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rgbClr val="008000"/>
                    </a:solidFill>
                  </a:rPr>
                  <a:t>PL-TRUE?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7030A0"/>
                    </a:solidFill>
                    <a:sym typeface="Symbol"/>
                  </a:rPr>
                  <a:t></a:t>
                </a:r>
                <a:r>
                  <a:rPr lang="en-US" dirty="0"/>
                  <a:t>,</a:t>
                </a:r>
                <a:r>
                  <a:rPr lang="en-US" dirty="0">
                    <a:solidFill>
                      <a:srgbClr val="0000FF"/>
                    </a:solidFill>
                  </a:rPr>
                  <a:t>model</a:t>
                </a:r>
                <a:r>
                  <a:rPr lang="en-US" dirty="0"/>
                  <a:t>) </a:t>
                </a:r>
                <a:r>
                  <a:rPr lang="en-US" dirty="0">
                    <a:solidFill>
                      <a:srgbClr val="7030A0"/>
                    </a:solidFill>
                  </a:rPr>
                  <a:t>returns</a:t>
                </a:r>
                <a:r>
                  <a:rPr lang="en-US" dirty="0"/>
                  <a:t> true or false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But are models and propositional logic sentences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represented?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2578937"/>
                <a:ext cx="11165322" cy="3952411"/>
              </a:xfrm>
              <a:blipFill>
                <a:blip r:embed="rId2"/>
                <a:stretch>
                  <a:fillRect l="-1147" t="-29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33A52B9-0FCD-4BD1-B21D-85429D8D31E2}"/>
              </a:ext>
            </a:extLst>
          </p:cNvPr>
          <p:cNvSpPr txBox="1">
            <a:spLocks/>
          </p:cNvSpPr>
          <p:nvPr/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Check if sentence is true in given model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other words, does the model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satisfy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sentence?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9535A50-8023-47C2-E2FE-2392970177BC}"/>
                  </a:ext>
                </a:extLst>
              </p14:cNvPr>
              <p14:cNvContentPartPr/>
              <p14:nvPr/>
            </p14:nvContentPartPr>
            <p14:xfrm>
              <a:off x="44640" y="148680"/>
              <a:ext cx="11867400" cy="62679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9535A50-8023-47C2-E2FE-2392970177B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280" y="139320"/>
                <a:ext cx="11886120" cy="628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484271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2578937"/>
            <a:ext cx="11165322" cy="395241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PL-TRUE?</a:t>
            </a:r>
            <a:r>
              <a:rPr lang="en-US" dirty="0"/>
              <a:t>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,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 </a:t>
            </a:r>
            <a:r>
              <a:rPr lang="en-US" dirty="0">
                <a:solidFill>
                  <a:srgbClr val="7030A0"/>
                </a:solidFill>
              </a:rPr>
              <a:t>returns</a:t>
            </a:r>
            <a:r>
              <a:rPr lang="en-US" dirty="0"/>
              <a:t> true or false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a symbol </a:t>
            </a:r>
            <a:r>
              <a:rPr lang="en-US" dirty="0">
                <a:solidFill>
                  <a:srgbClr val="7030A0"/>
                </a:solidFill>
              </a:rPr>
              <a:t>then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/>
              <a:t>Lookup(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, 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Op(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 =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 </a:t>
            </a:r>
            <a:r>
              <a:rPr lang="en-US" dirty="0">
                <a:solidFill>
                  <a:srgbClr val="7030A0"/>
                </a:solidFill>
              </a:rPr>
              <a:t>then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/>
              <a:t>not</a:t>
            </a:r>
            <a:r>
              <a:rPr lang="en-US" dirty="0"/>
              <a:t>(</a:t>
            </a:r>
            <a:r>
              <a:rPr lang="en-US" dirty="0">
                <a:solidFill>
                  <a:srgbClr val="008000"/>
                </a:solidFill>
              </a:rPr>
              <a:t>PL-TRUE?</a:t>
            </a:r>
            <a:r>
              <a:rPr lang="en-US" dirty="0"/>
              <a:t>(Arg1(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),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))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Op(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 =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dirty="0">
                <a:solidFill>
                  <a:srgbClr val="7030A0"/>
                </a:solidFill>
              </a:rPr>
              <a:t>then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b="1" dirty="0"/>
              <a:t>and</a:t>
            </a:r>
            <a:r>
              <a:rPr lang="en-US" dirty="0"/>
              <a:t>(</a:t>
            </a:r>
            <a:r>
              <a:rPr lang="en-US" dirty="0">
                <a:solidFill>
                  <a:srgbClr val="008000"/>
                </a:solidFill>
              </a:rPr>
              <a:t>PL-TRUE?</a:t>
            </a:r>
            <a:r>
              <a:rPr lang="en-US" dirty="0"/>
              <a:t>(Arg1(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),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), 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</a:t>
            </a:r>
            <a:r>
              <a:rPr lang="en-US" dirty="0">
                <a:solidFill>
                  <a:srgbClr val="008000"/>
                </a:solidFill>
              </a:rPr>
              <a:t>PL-TRUE?</a:t>
            </a:r>
            <a:r>
              <a:rPr lang="en-US" dirty="0"/>
              <a:t>(Arg2(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),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))</a:t>
            </a:r>
          </a:p>
          <a:p>
            <a:pPr marL="0" indent="0">
              <a:buNone/>
            </a:pPr>
            <a:r>
              <a:rPr lang="en-US" dirty="0"/>
              <a:t>    etc.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(Sometimes called “recursion over syntax”)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33A52B9-0FCD-4BD1-B21D-85429D8D31E2}"/>
              </a:ext>
            </a:extLst>
          </p:cNvPr>
          <p:cNvSpPr txBox="1">
            <a:spLocks/>
          </p:cNvSpPr>
          <p:nvPr/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Check if sentence is true in given model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other words, does the model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satisfy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sentence?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A5B0D26-A3B4-5954-8AE2-B2E52C0E16CD}"/>
                  </a:ext>
                </a:extLst>
              </p14:cNvPr>
              <p14:cNvContentPartPr/>
              <p14:nvPr/>
            </p14:nvContentPartPr>
            <p14:xfrm>
              <a:off x="4816080" y="3013200"/>
              <a:ext cx="3270240" cy="6732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A5B0D26-A3B4-5954-8AE2-B2E52C0E16C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06720" y="3003840"/>
                <a:ext cx="3288960" cy="69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810605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AFB6D-6F5F-8082-0524-EF7A873ED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9AD0D-57F1-B22C-22C3-4BC7BA90A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A23CD0-2520-D502-1A59-5A35639CA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345492" cy="5420626"/>
          </a:xfrm>
        </p:spPr>
        <p:txBody>
          <a:bodyPr/>
          <a:lstStyle/>
          <a:p>
            <a:r>
              <a:rPr lang="en-US" dirty="0"/>
              <a:t>Pre-reading: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Propositional logic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Models and Knowledge Bases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err="1">
                <a:solidFill>
                  <a:schemeClr val="tx1"/>
                </a:solidFill>
              </a:rPr>
              <a:t>Satisifiability</a:t>
            </a:r>
            <a:r>
              <a:rPr lang="en-US" sz="2800" dirty="0">
                <a:solidFill>
                  <a:schemeClr val="tx1"/>
                </a:solidFill>
              </a:rPr>
              <a:t> and Entailment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Model checking: Truth table entailment/SAT</a:t>
            </a:r>
            <a:endParaRPr lang="en-US" sz="800" dirty="0">
              <a:solidFill>
                <a:schemeClr val="tx1"/>
              </a:solidFill>
            </a:endParaRPr>
          </a:p>
          <a:p>
            <a:r>
              <a:rPr lang="en-US" dirty="0"/>
              <a:t>Today: Logical Agent Algorithms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Model checking</a:t>
            </a:r>
          </a:p>
          <a:p>
            <a:pPr marL="917575" lvl="2" indent="-457200"/>
            <a:r>
              <a:rPr lang="en-US" sz="2800" dirty="0"/>
              <a:t>Truth table entailment/SAT</a:t>
            </a:r>
          </a:p>
          <a:p>
            <a:pPr marL="917575" lvl="2" indent="-457200"/>
            <a:r>
              <a:rPr lang="en-US" sz="2800" dirty="0"/>
              <a:t>Faster SAT: DPLL</a:t>
            </a:r>
            <a:endParaRPr lang="en-US" sz="36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Theorem proving: Forward chaining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Planning with logic</a:t>
            </a:r>
          </a:p>
          <a:p>
            <a:pPr lvl="2" indent="0">
              <a:buNone/>
            </a:pPr>
            <a:endParaRPr lang="en-US" sz="2800" dirty="0"/>
          </a:p>
          <a:p>
            <a:pPr lvl="2" indent="0">
              <a:buNone/>
            </a:pPr>
            <a:endParaRPr lang="en-US" sz="2800" dirty="0"/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410787C-847F-EC9F-AA11-BC2BEBEDB9B3}"/>
                  </a:ext>
                </a:extLst>
              </p14:cNvPr>
              <p14:cNvContentPartPr/>
              <p14:nvPr/>
            </p14:nvContentPartPr>
            <p14:xfrm>
              <a:off x="5080320" y="4307400"/>
              <a:ext cx="744480" cy="11782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410787C-847F-EC9F-AA11-BC2BEBEDB9B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70960" y="4298040"/>
                <a:ext cx="763200" cy="1197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506072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Inference: Proofs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524" y="1113594"/>
            <a:ext cx="11591476" cy="5541206"/>
          </a:xfrm>
        </p:spPr>
        <p:txBody>
          <a:bodyPr/>
          <a:lstStyle/>
          <a:p>
            <a:r>
              <a:rPr lang="en-US" dirty="0"/>
              <a:t>A proof is a </a:t>
            </a:r>
            <a:r>
              <a:rPr lang="en-US" i="1" dirty="0"/>
              <a:t>demonstration</a:t>
            </a:r>
            <a:r>
              <a:rPr lang="en-US" dirty="0"/>
              <a:t> of entailment between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</a:t>
            </a:r>
          </a:p>
          <a:p>
            <a:r>
              <a:rPr lang="en-US" dirty="0"/>
              <a:t>Method 1: </a:t>
            </a:r>
            <a:r>
              <a:rPr lang="en-US" i="1" dirty="0">
                <a:solidFill>
                  <a:srgbClr val="C00000"/>
                </a:solidFill>
              </a:rPr>
              <a:t>model-checking</a:t>
            </a:r>
          </a:p>
          <a:p>
            <a:pPr lvl="1"/>
            <a:r>
              <a:rPr lang="en-US" dirty="0"/>
              <a:t>For every possible world, 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ym typeface="Symbol"/>
              </a:rPr>
              <a:t>is true m</a:t>
            </a:r>
            <a:r>
              <a:rPr lang="en-US" dirty="0"/>
              <a:t>ake sure that </a:t>
            </a:r>
            <a:r>
              <a:rPr lang="en-US" dirty="0">
                <a:sym typeface="Symbol"/>
              </a:rPr>
              <a:t>is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ym typeface="Symbol"/>
              </a:rPr>
              <a:t> true too</a:t>
            </a:r>
          </a:p>
          <a:p>
            <a:pPr lvl="1"/>
            <a:r>
              <a:rPr lang="en-US" dirty="0">
                <a:sym typeface="Symbol"/>
              </a:rPr>
              <a:t>OK for propositional logic (finitely many worlds); not easy for first-order logic</a:t>
            </a:r>
          </a:p>
          <a:p>
            <a:endParaRPr lang="en-US" dirty="0">
              <a:sym typeface="Symbol"/>
            </a:endParaRP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72FD3C-871B-B850-C4FC-C91F2F1F9D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69" t="3406" r="4555" b="36106"/>
          <a:stretch/>
        </p:blipFill>
        <p:spPr>
          <a:xfrm>
            <a:off x="880573" y="4292040"/>
            <a:ext cx="1444162" cy="139876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A5C38E3-D0E7-9A6C-161B-7C3869A82E53}"/>
              </a:ext>
            </a:extLst>
          </p:cNvPr>
          <p:cNvGrpSpPr/>
          <p:nvPr/>
        </p:nvGrpSpPr>
        <p:grpSpPr>
          <a:xfrm>
            <a:off x="2121902" y="3474005"/>
            <a:ext cx="1444162" cy="1398767"/>
            <a:chOff x="7887998" y="354677"/>
            <a:chExt cx="1444162" cy="139876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B1E77E8-A4C3-5879-3680-3786C1FB9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7887998" y="354677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5CC200D-9A91-3F91-C470-A6D4C5FA349D}"/>
                </a:ext>
              </a:extLst>
            </p:cNvPr>
            <p:cNvSpPr/>
            <p:nvPr/>
          </p:nvSpPr>
          <p:spPr>
            <a:xfrm>
              <a:off x="7977230" y="807764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B98B4A3-DDBD-A184-137E-C9A7AAEA612A}"/>
              </a:ext>
            </a:extLst>
          </p:cNvPr>
          <p:cNvGrpSpPr/>
          <p:nvPr/>
        </p:nvGrpSpPr>
        <p:grpSpPr>
          <a:xfrm>
            <a:off x="4188584" y="3474005"/>
            <a:ext cx="1444162" cy="1398767"/>
            <a:chOff x="9042463" y="96756"/>
            <a:chExt cx="1444162" cy="139876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525F21E-264D-DDC8-03DC-00FCB2615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9042463" y="96756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8324595-4080-DCC6-BB9B-9FBEAB91980D}"/>
                </a:ext>
              </a:extLst>
            </p:cNvPr>
            <p:cNvSpPr/>
            <p:nvPr/>
          </p:nvSpPr>
          <p:spPr>
            <a:xfrm>
              <a:off x="9510740" y="545528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5F1CC74-6021-3C52-7717-8958F264EEEF}"/>
              </a:ext>
            </a:extLst>
          </p:cNvPr>
          <p:cNvGrpSpPr/>
          <p:nvPr/>
        </p:nvGrpSpPr>
        <p:grpSpPr>
          <a:xfrm>
            <a:off x="3082214" y="4604395"/>
            <a:ext cx="1444162" cy="1398767"/>
            <a:chOff x="8815949" y="1096993"/>
            <a:chExt cx="1444162" cy="139876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324D2E4-2736-907C-0EF0-366F3C482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8815949" y="1096993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7339609-289C-FA98-ED71-BC9052DABC3B}"/>
                </a:ext>
              </a:extLst>
            </p:cNvPr>
            <p:cNvSpPr/>
            <p:nvPr/>
          </p:nvSpPr>
          <p:spPr>
            <a:xfrm>
              <a:off x="8890001" y="1549429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9ED4E01-8EED-9B24-A483-970C7C5E86AE}"/>
                </a:ext>
              </a:extLst>
            </p:cNvPr>
            <p:cNvSpPr/>
            <p:nvPr/>
          </p:nvSpPr>
          <p:spPr>
            <a:xfrm>
              <a:off x="9265056" y="1550721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132636C-B769-B3BD-AE5E-04432B638FEA}"/>
              </a:ext>
            </a:extLst>
          </p:cNvPr>
          <p:cNvGrpSpPr/>
          <p:nvPr/>
        </p:nvGrpSpPr>
        <p:grpSpPr>
          <a:xfrm>
            <a:off x="7261540" y="4657994"/>
            <a:ext cx="1444162" cy="1398767"/>
            <a:chOff x="10055081" y="372721"/>
            <a:chExt cx="1444162" cy="139876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2AA5E4D-801E-7AEE-2BF2-111C0035D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055081" y="372721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CF21722-4499-5252-243E-7493427CAA34}"/>
                </a:ext>
              </a:extLst>
            </p:cNvPr>
            <p:cNvSpPr/>
            <p:nvPr/>
          </p:nvSpPr>
          <p:spPr>
            <a:xfrm>
              <a:off x="10141372" y="810543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9883A7E-D48B-543C-59D3-8A406C229677}"/>
                </a:ext>
              </a:extLst>
            </p:cNvPr>
            <p:cNvSpPr/>
            <p:nvPr/>
          </p:nvSpPr>
          <p:spPr>
            <a:xfrm>
              <a:off x="10502833" y="807764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6C11D91-6178-E8F1-F570-E35F133D22DE}"/>
                </a:ext>
              </a:extLst>
            </p:cNvPr>
            <p:cNvSpPr/>
            <p:nvPr/>
          </p:nvSpPr>
          <p:spPr>
            <a:xfrm>
              <a:off x="10155283" y="1513699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077A355-065A-BA7A-109F-C2ACC9AA6D5A}"/>
                </a:ext>
              </a:extLst>
            </p:cNvPr>
            <p:cNvSpPr/>
            <p:nvPr/>
          </p:nvSpPr>
          <p:spPr>
            <a:xfrm>
              <a:off x="10502833" y="152142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9890571-BA29-420C-E1BD-D480C03059CC}"/>
              </a:ext>
            </a:extLst>
          </p:cNvPr>
          <p:cNvGrpSpPr/>
          <p:nvPr/>
        </p:nvGrpSpPr>
        <p:grpSpPr>
          <a:xfrm>
            <a:off x="9579383" y="3537197"/>
            <a:ext cx="1444162" cy="1398767"/>
            <a:chOff x="10621572" y="899204"/>
            <a:chExt cx="1444162" cy="1398767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71D5E3D-AA6A-4B26-976B-108DA423F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BD69861-AA15-B795-FECF-B034A006A15D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1D0A68A-FDB4-A09B-6687-0F6093FED471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BD464C5-2431-E12A-A2DE-DAE7560FA561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504F4D0-2595-35B3-F73E-360D91AA25C4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210D2FC-3FD4-670C-C45D-BD5AEBC7FE88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CA60E9F-2E22-6522-1548-17C73D63E5A2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FEA71A4-6E6C-3D94-DC21-F581A79F61DB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0183A77-A6F5-6E0D-6D1D-F3FEF0E85FB9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658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Model Checking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994943"/>
            <a:ext cx="10515600" cy="2039539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b="1" dirty="0">
                <a:solidFill>
                  <a:srgbClr val="CC00CC"/>
                </a:solidFill>
              </a:rPr>
              <a:t> </a:t>
            </a:r>
            <a:r>
              <a:rPr lang="en-US" dirty="0">
                <a:solidFill>
                  <a:srgbClr val="008000"/>
                </a:solidFill>
              </a:rPr>
              <a:t>TT-ENTAILS?</a:t>
            </a:r>
            <a:r>
              <a:rPr lang="en-US" dirty="0">
                <a:solidFill>
                  <a:srgbClr val="000090"/>
                </a:solidFill>
              </a:rPr>
              <a:t>(</a:t>
            </a:r>
            <a:r>
              <a:rPr lang="en-US" dirty="0">
                <a:solidFill>
                  <a:srgbClr val="0000FF"/>
                </a:solidFill>
              </a:rPr>
              <a:t>KB, α</a:t>
            </a:r>
            <a:r>
              <a:rPr lang="en-US" dirty="0">
                <a:solidFill>
                  <a:srgbClr val="000090"/>
                </a:solidFill>
              </a:rPr>
              <a:t>)  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Returns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true or false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41782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Model Checking</a:t>
            </a:r>
          </a:p>
        </p:txBody>
      </p:sp>
      <p:sp>
        <p:nvSpPr>
          <p:cNvPr id="50" name="TextBox 49"/>
          <p:cNvSpPr txBox="1"/>
          <p:nvPr/>
        </p:nvSpPr>
        <p:spPr>
          <a:xfrm rot="16200000">
            <a:off x="5167601" y="5966948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111111</a:t>
            </a:r>
          </a:p>
        </p:txBody>
      </p:sp>
      <p:sp>
        <p:nvSpPr>
          <p:cNvPr id="51" name="TextBox 50"/>
          <p:cNvSpPr txBox="1"/>
          <p:nvPr/>
        </p:nvSpPr>
        <p:spPr>
          <a:xfrm rot="16200000">
            <a:off x="10154853" y="5996874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000000</a:t>
            </a:r>
          </a:p>
        </p:txBody>
      </p:sp>
      <p:grpSp>
        <p:nvGrpSpPr>
          <p:cNvPr id="72" name="Group 71"/>
          <p:cNvGrpSpPr/>
          <p:nvPr/>
        </p:nvGrpSpPr>
        <p:grpSpPr>
          <a:xfrm>
            <a:off x="5620497" y="4964953"/>
            <a:ext cx="268941" cy="268941"/>
            <a:chOff x="5931647" y="5244353"/>
            <a:chExt cx="268941" cy="268941"/>
          </a:xfrm>
        </p:grpSpPr>
        <p:sp>
          <p:nvSpPr>
            <p:cNvPr id="54" name="Rectangle 53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57" name="Straight Connector 56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1" name="Group 70"/>
          <p:cNvGrpSpPr/>
          <p:nvPr/>
        </p:nvGrpSpPr>
        <p:grpSpPr>
          <a:xfrm>
            <a:off x="6430309" y="4978400"/>
            <a:ext cx="268941" cy="268941"/>
            <a:chOff x="6741459" y="5257800"/>
            <a:chExt cx="268941" cy="268941"/>
          </a:xfrm>
        </p:grpSpPr>
        <p:sp>
          <p:nvSpPr>
            <p:cNvPr id="55" name="Rectangle 54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67" name="Straight Connector 66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" name="Group 72"/>
          <p:cNvGrpSpPr/>
          <p:nvPr/>
        </p:nvGrpSpPr>
        <p:grpSpPr>
          <a:xfrm>
            <a:off x="7232650" y="4978400"/>
            <a:ext cx="268941" cy="268941"/>
            <a:chOff x="5931647" y="5244353"/>
            <a:chExt cx="268941" cy="268941"/>
          </a:xfrm>
        </p:grpSpPr>
        <p:sp>
          <p:nvSpPr>
            <p:cNvPr id="74" name="Rectangle 73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5" name="Group 74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76" name="Straight Connector 75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8" name="Group 77"/>
          <p:cNvGrpSpPr/>
          <p:nvPr/>
        </p:nvGrpSpPr>
        <p:grpSpPr>
          <a:xfrm>
            <a:off x="8487709" y="4978400"/>
            <a:ext cx="268941" cy="268941"/>
            <a:chOff x="5931647" y="5244353"/>
            <a:chExt cx="268941" cy="268941"/>
          </a:xfrm>
        </p:grpSpPr>
        <p:sp>
          <p:nvSpPr>
            <p:cNvPr id="79" name="Rectangle 78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81" name="Straight Connector 80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3" name="Group 82"/>
          <p:cNvGrpSpPr/>
          <p:nvPr/>
        </p:nvGrpSpPr>
        <p:grpSpPr>
          <a:xfrm>
            <a:off x="9173509" y="4978400"/>
            <a:ext cx="268941" cy="268941"/>
            <a:chOff x="5931647" y="5244353"/>
            <a:chExt cx="268941" cy="268941"/>
          </a:xfrm>
        </p:grpSpPr>
        <p:sp>
          <p:nvSpPr>
            <p:cNvPr id="84" name="Rectangle 83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85" name="Group 84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86" name="Straight Connector 85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8" name="Group 87"/>
          <p:cNvGrpSpPr/>
          <p:nvPr/>
        </p:nvGrpSpPr>
        <p:grpSpPr>
          <a:xfrm>
            <a:off x="9747250" y="4978400"/>
            <a:ext cx="268941" cy="268941"/>
            <a:chOff x="5931647" y="5244353"/>
            <a:chExt cx="268941" cy="268941"/>
          </a:xfrm>
        </p:grpSpPr>
        <p:sp>
          <p:nvSpPr>
            <p:cNvPr id="89" name="Rectangle 88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90" name="Group 89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91" name="Straight Connector 90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3" name="Group 92"/>
          <p:cNvGrpSpPr/>
          <p:nvPr/>
        </p:nvGrpSpPr>
        <p:grpSpPr>
          <a:xfrm>
            <a:off x="7878109" y="4978400"/>
            <a:ext cx="268941" cy="268941"/>
            <a:chOff x="6741459" y="5257800"/>
            <a:chExt cx="268941" cy="268941"/>
          </a:xfrm>
        </p:grpSpPr>
        <p:sp>
          <p:nvSpPr>
            <p:cNvPr id="94" name="Rectangle 93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95" name="Group 94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96" name="Straight Connector 95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8" name="Group 97"/>
          <p:cNvGrpSpPr/>
          <p:nvPr/>
        </p:nvGrpSpPr>
        <p:grpSpPr>
          <a:xfrm>
            <a:off x="10621309" y="4978400"/>
            <a:ext cx="268941" cy="268941"/>
            <a:chOff x="6741459" y="5257800"/>
            <a:chExt cx="268941" cy="268941"/>
          </a:xfrm>
        </p:grpSpPr>
        <p:sp>
          <p:nvSpPr>
            <p:cNvPr id="99" name="Rectangle 98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00" name="Group 99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01" name="Straight Connector 100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3" name="Group 102"/>
          <p:cNvGrpSpPr/>
          <p:nvPr/>
        </p:nvGrpSpPr>
        <p:grpSpPr>
          <a:xfrm>
            <a:off x="6430309" y="5283200"/>
            <a:ext cx="268941" cy="268941"/>
            <a:chOff x="6741459" y="5257800"/>
            <a:chExt cx="268941" cy="268941"/>
          </a:xfrm>
        </p:grpSpPr>
        <p:sp>
          <p:nvSpPr>
            <p:cNvPr id="104" name="Rectangle 103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05" name="Group 104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06" name="Straight Connector 105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8" name="Group 107"/>
          <p:cNvGrpSpPr/>
          <p:nvPr/>
        </p:nvGrpSpPr>
        <p:grpSpPr>
          <a:xfrm>
            <a:off x="7878109" y="5283200"/>
            <a:ext cx="268941" cy="268941"/>
            <a:chOff x="6741459" y="5257800"/>
            <a:chExt cx="268941" cy="268941"/>
          </a:xfrm>
        </p:grpSpPr>
        <p:sp>
          <p:nvSpPr>
            <p:cNvPr id="109" name="Rectangle 108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10" name="Group 109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11" name="Straight Connector 110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3" name="Group 112"/>
          <p:cNvGrpSpPr/>
          <p:nvPr/>
        </p:nvGrpSpPr>
        <p:grpSpPr>
          <a:xfrm>
            <a:off x="10621309" y="5283200"/>
            <a:ext cx="268941" cy="268941"/>
            <a:chOff x="5931647" y="5244353"/>
            <a:chExt cx="268941" cy="268941"/>
          </a:xfrm>
        </p:grpSpPr>
        <p:sp>
          <p:nvSpPr>
            <p:cNvPr id="114" name="Rectangle 113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15" name="Group 114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116" name="Straight Connector 115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8" name="TextBox 117"/>
          <p:cNvSpPr txBox="1"/>
          <p:nvPr/>
        </p:nvSpPr>
        <p:spPr>
          <a:xfrm>
            <a:off x="4260850" y="4802394"/>
            <a:ext cx="7873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KB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260850" y="5077060"/>
            <a:ext cx="708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l-GR" sz="36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4" name="Oval 3"/>
          <p:cNvSpPr/>
          <p:nvPr/>
        </p:nvSpPr>
        <p:spPr>
          <a:xfrm>
            <a:off x="8083432" y="927849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Straight Arrow Connector 5"/>
          <p:cNvCxnSpPr>
            <a:stCxn id="4" idx="3"/>
          </p:cNvCxnSpPr>
          <p:nvPr/>
        </p:nvCxnSpPr>
        <p:spPr>
          <a:xfrm flipH="1">
            <a:off x="7779705" y="112228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4" idx="5"/>
          </p:cNvCxnSpPr>
          <p:nvPr/>
        </p:nvCxnSpPr>
        <p:spPr>
          <a:xfrm>
            <a:off x="8277867" y="112228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7585270" y="1644593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Arrow Connector 12"/>
          <p:cNvCxnSpPr>
            <a:stCxn id="12" idx="3"/>
          </p:cNvCxnSpPr>
          <p:nvPr/>
        </p:nvCxnSpPr>
        <p:spPr>
          <a:xfrm flipH="1">
            <a:off x="7281543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5"/>
          </p:cNvCxnSpPr>
          <p:nvPr/>
        </p:nvCxnSpPr>
        <p:spPr>
          <a:xfrm>
            <a:off x="7779705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8572382" y="1644593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/>
          <p:cNvCxnSpPr>
            <a:stCxn id="15" idx="3"/>
          </p:cNvCxnSpPr>
          <p:nvPr/>
        </p:nvCxnSpPr>
        <p:spPr>
          <a:xfrm flipH="1">
            <a:off x="8268655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5" idx="5"/>
          </p:cNvCxnSpPr>
          <p:nvPr/>
        </p:nvCxnSpPr>
        <p:spPr>
          <a:xfrm>
            <a:off x="8766817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7096319" y="2403909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Straight Arrow Connector 18"/>
          <p:cNvCxnSpPr>
            <a:stCxn id="18" idx="3"/>
          </p:cNvCxnSpPr>
          <p:nvPr/>
        </p:nvCxnSpPr>
        <p:spPr>
          <a:xfrm flipH="1">
            <a:off x="6792593" y="259834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8" idx="5"/>
          </p:cNvCxnSpPr>
          <p:nvPr/>
        </p:nvCxnSpPr>
        <p:spPr>
          <a:xfrm>
            <a:off x="7290754" y="2598344"/>
            <a:ext cx="185224" cy="379658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9027972" y="2403909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Straight Arrow Connector 21"/>
          <p:cNvCxnSpPr>
            <a:stCxn id="21" idx="3"/>
          </p:cNvCxnSpPr>
          <p:nvPr/>
        </p:nvCxnSpPr>
        <p:spPr>
          <a:xfrm flipH="1">
            <a:off x="8918681" y="2598344"/>
            <a:ext cx="142652" cy="303726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21" idx="5"/>
          </p:cNvCxnSpPr>
          <p:nvPr/>
        </p:nvCxnSpPr>
        <p:spPr>
          <a:xfrm>
            <a:off x="9222408" y="259834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6033275" y="4150336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0" name="Straight Arrow Connector 29"/>
          <p:cNvCxnSpPr>
            <a:stCxn id="29" idx="3"/>
          </p:cNvCxnSpPr>
          <p:nvPr/>
        </p:nvCxnSpPr>
        <p:spPr>
          <a:xfrm flipH="1">
            <a:off x="5729548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9" idx="5"/>
          </p:cNvCxnSpPr>
          <p:nvPr/>
        </p:nvCxnSpPr>
        <p:spPr>
          <a:xfrm>
            <a:off x="6227710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10166948" y="4150336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3" name="Straight Arrow Connector 32"/>
          <p:cNvCxnSpPr>
            <a:stCxn id="32" idx="3"/>
          </p:cNvCxnSpPr>
          <p:nvPr/>
        </p:nvCxnSpPr>
        <p:spPr>
          <a:xfrm flipH="1">
            <a:off x="9863221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32" idx="5"/>
          </p:cNvCxnSpPr>
          <p:nvPr/>
        </p:nvCxnSpPr>
        <p:spPr>
          <a:xfrm>
            <a:off x="10361383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6185139" y="3737318"/>
            <a:ext cx="227795" cy="413018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9981725" y="3737318"/>
            <a:ext cx="261155" cy="413018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6488866" y="3251952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9648219" y="3254931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283488" y="1097002"/>
                <a:ext cx="1606915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true</a:t>
                </a: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3488" y="1097002"/>
                <a:ext cx="1606915" cy="523220"/>
              </a:xfrm>
              <a:prstGeom prst="rect">
                <a:avLst/>
              </a:prstGeom>
              <a:blipFill>
                <a:blip r:embed="rId2"/>
                <a:stretch>
                  <a:fillRect t="-11628" r="-6464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585843" y="1127357"/>
                <a:ext cx="1668855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false</a:t>
                </a: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5843" y="1127357"/>
                <a:ext cx="1668855" cy="523220"/>
              </a:xfrm>
              <a:prstGeom prst="rect">
                <a:avLst/>
              </a:prstGeom>
              <a:blipFill>
                <a:blip r:embed="rId3"/>
                <a:stretch>
                  <a:fillRect t="-11628" r="-6934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765362" y="1829519"/>
                <a:ext cx="1606915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true</a:t>
                </a: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5362" y="1829519"/>
                <a:ext cx="1606915" cy="523220"/>
              </a:xfrm>
              <a:prstGeom prst="rect">
                <a:avLst/>
              </a:prstGeom>
              <a:blipFill>
                <a:blip r:embed="rId4"/>
                <a:stretch>
                  <a:fillRect t="-10465" r="-6464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9109919" y="1859873"/>
                <a:ext cx="1672061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false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9919" y="1859873"/>
                <a:ext cx="1672061" cy="523220"/>
              </a:xfrm>
              <a:prstGeom prst="rect">
                <a:avLst/>
              </a:prstGeom>
              <a:blipFill>
                <a:blip r:embed="rId5"/>
                <a:stretch>
                  <a:fillRect t="-10465" r="-6545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0529010" y="4171845"/>
                <a:ext cx="1722523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false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9010" y="4171845"/>
                <a:ext cx="1722523" cy="523220"/>
              </a:xfrm>
              <a:prstGeom prst="rect">
                <a:avLst/>
              </a:prstGeom>
              <a:blipFill>
                <a:blip r:embed="rId6"/>
                <a:stretch>
                  <a:fillRect t="-10465" r="-6360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308314" y="4170286"/>
                <a:ext cx="1657377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true</a:t>
                </a: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314" y="4170286"/>
                <a:ext cx="1657377" cy="523220"/>
              </a:xfrm>
              <a:prstGeom prst="rect">
                <a:avLst/>
              </a:prstGeom>
              <a:blipFill>
                <a:blip r:embed="rId7"/>
                <a:stretch>
                  <a:fillRect t="-10465" r="-5882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3751A6A-A18A-E0EA-D393-A49ADBEEE415}"/>
                  </a:ext>
                </a:extLst>
              </p:cNvPr>
              <p:cNvSpPr txBox="1"/>
              <p:nvPr/>
            </p:nvSpPr>
            <p:spPr>
              <a:xfrm>
                <a:off x="6396241" y="4171845"/>
                <a:ext cx="1722523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false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3751A6A-A18A-E0EA-D393-A49ADBEEE4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6241" y="4171845"/>
                <a:ext cx="1722523" cy="523220"/>
              </a:xfrm>
              <a:prstGeom prst="rect">
                <a:avLst/>
              </a:prstGeom>
              <a:blipFill>
                <a:blip r:embed="rId8"/>
                <a:stretch>
                  <a:fillRect t="-10465" r="-6360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78903D3-70AE-A4B7-F5EA-6FBA5F305396}"/>
                  </a:ext>
                </a:extLst>
              </p:cNvPr>
              <p:cNvSpPr txBox="1"/>
              <p:nvPr/>
            </p:nvSpPr>
            <p:spPr>
              <a:xfrm>
                <a:off x="8393719" y="4170286"/>
                <a:ext cx="1657377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true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78903D3-70AE-A4B7-F5EA-6FBA5F3053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3719" y="4170286"/>
                <a:ext cx="1657377" cy="523220"/>
              </a:xfrm>
              <a:prstGeom prst="rect">
                <a:avLst/>
              </a:prstGeom>
              <a:blipFill>
                <a:blip r:embed="rId9"/>
                <a:stretch>
                  <a:fillRect t="-10465" r="-5882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CC36DA0-DEC0-BFC5-8073-6A1301FE25F5}"/>
                  </a:ext>
                </a:extLst>
              </p:cNvPr>
              <p:cNvSpPr txBox="1"/>
              <p:nvPr/>
            </p:nvSpPr>
            <p:spPr>
              <a:xfrm rot="16200000">
                <a:off x="6381272" y="5613647"/>
                <a:ext cx="111761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11111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⋮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CC36DA0-DEC0-BFC5-8073-6A1301FE25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381272" y="5613647"/>
                <a:ext cx="1117614" cy="1200329"/>
              </a:xfrm>
              <a:prstGeom prst="rect">
                <a:avLst/>
              </a:prstGeom>
              <a:blipFill>
                <a:blip r:embed="rId10"/>
                <a:stretch>
                  <a:fillRect l="-4061" t="-7104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4D3BBC-0A4C-CC1A-6E66-D0C3A67BBB6A}"/>
                  </a:ext>
                </a:extLst>
              </p:cNvPr>
              <p:cNvSpPr txBox="1"/>
              <p:nvPr/>
            </p:nvSpPr>
            <p:spPr>
              <a:xfrm rot="16200000">
                <a:off x="8941182" y="5597616"/>
                <a:ext cx="111761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⋮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00000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4D3BBC-0A4C-CC1A-6E66-D0C3A67BB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8941182" y="5597616"/>
                <a:ext cx="1117614" cy="1200329"/>
              </a:xfrm>
              <a:prstGeom prst="rect">
                <a:avLst/>
              </a:prstGeom>
              <a:blipFill>
                <a:blip r:embed="rId11"/>
                <a:stretch>
                  <a:fillRect t="-6557" r="-10660" b="-87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E9D23768-AB93-7403-8F74-04BCF2AA3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5207248" cy="1290730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b="1" dirty="0">
                <a:solidFill>
                  <a:srgbClr val="CC00CC"/>
                </a:solidFill>
              </a:rPr>
              <a:t> </a:t>
            </a:r>
            <a:r>
              <a:rPr lang="en-US" dirty="0">
                <a:solidFill>
                  <a:srgbClr val="008000"/>
                </a:solidFill>
              </a:rPr>
              <a:t>TT-ENTAILS?</a:t>
            </a:r>
            <a:r>
              <a:rPr lang="en-US" dirty="0">
                <a:solidFill>
                  <a:srgbClr val="000090"/>
                </a:solidFill>
              </a:rPr>
              <a:t>(</a:t>
            </a:r>
            <a:r>
              <a:rPr lang="en-US" dirty="0">
                <a:solidFill>
                  <a:srgbClr val="0000FF"/>
                </a:solidFill>
              </a:rPr>
              <a:t>KB, α</a:t>
            </a:r>
            <a:r>
              <a:rPr lang="en-US" dirty="0">
                <a:solidFill>
                  <a:srgbClr val="000090"/>
                </a:solidFill>
              </a:rPr>
              <a:t>) </a:t>
            </a:r>
          </a:p>
          <a:p>
            <a:r>
              <a:rPr lang="en-US" dirty="0"/>
              <a:t>  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Same recursion as backtracking</a:t>
            </a:r>
          </a:p>
          <a:p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C6F44F-9ED5-3622-F2AF-79D906224556}"/>
              </a:ext>
            </a:extLst>
          </p:cNvPr>
          <p:cNvSpPr txBox="1"/>
          <p:nvPr/>
        </p:nvSpPr>
        <p:spPr>
          <a:xfrm rot="16200000">
            <a:off x="7453772" y="5966948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73F76C-EFC3-96C9-ED7F-5D1998CA1FC0}"/>
              </a:ext>
            </a:extLst>
          </p:cNvPr>
          <p:cNvSpPr/>
          <p:nvPr/>
        </p:nvSpPr>
        <p:spPr>
          <a:xfrm>
            <a:off x="5627221" y="5314578"/>
            <a:ext cx="268941" cy="268941"/>
          </a:xfrm>
          <a:prstGeom prst="rect">
            <a:avLst/>
          </a:prstGeom>
          <a:noFill/>
          <a:ln w="19050" cmpd="sng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B6004A6-87F3-DD04-2D78-93D51A44A476}"/>
              </a:ext>
            </a:extLst>
          </p:cNvPr>
          <p:cNvCxnSpPr/>
          <p:nvPr/>
        </p:nvCxnSpPr>
        <p:spPr>
          <a:xfrm flipH="1">
            <a:off x="7232650" y="3022077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FC12243-ED68-4D7A-0EED-1C6660FFDFBD}"/>
              </a:ext>
            </a:extLst>
          </p:cNvPr>
          <p:cNvCxnSpPr/>
          <p:nvPr/>
        </p:nvCxnSpPr>
        <p:spPr>
          <a:xfrm>
            <a:off x="7288791" y="3471672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DCAAB7A-8E85-B19C-9101-374EAE7C1CEE}"/>
              </a:ext>
            </a:extLst>
          </p:cNvPr>
          <p:cNvCxnSpPr/>
          <p:nvPr/>
        </p:nvCxnSpPr>
        <p:spPr>
          <a:xfrm flipH="1">
            <a:off x="7882212" y="2440968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3903D7A-1283-F946-C727-E4D58467E2E3}"/>
              </a:ext>
            </a:extLst>
          </p:cNvPr>
          <p:cNvCxnSpPr/>
          <p:nvPr/>
        </p:nvCxnSpPr>
        <p:spPr>
          <a:xfrm>
            <a:off x="7938353" y="2890563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55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118" grpId="0"/>
      <p:bldP spid="119" grpId="0"/>
      <p:bldP spid="15" grpId="0" animBg="1"/>
      <p:bldP spid="21" grpId="0" animBg="1"/>
      <p:bldP spid="32" grpId="0" animBg="1"/>
      <p:bldP spid="44" grpId="0"/>
      <p:bldP spid="45" grpId="0"/>
      <p:bldP spid="46" grpId="0"/>
      <p:bldP spid="47" grpId="0"/>
      <p:bldP spid="48" grpId="0"/>
      <p:bldP spid="49" grpId="0"/>
      <p:bldP spid="5" grpId="0"/>
      <p:bldP spid="5" grpId="1"/>
      <p:bldP spid="8" grpId="0"/>
      <p:bldP spid="27" grpId="0"/>
      <p:bldP spid="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6CE36-9678-7DF9-5215-AD31A4E0D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Model Checking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3D758-74FA-FE5E-D585-65CD30CE0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b="1" dirty="0">
                <a:solidFill>
                  <a:srgbClr val="CC00CC"/>
                </a:solidFill>
              </a:rPr>
              <a:t> </a:t>
            </a:r>
            <a:r>
              <a:rPr lang="en-US" dirty="0">
                <a:solidFill>
                  <a:srgbClr val="008000"/>
                </a:solidFill>
              </a:rPr>
              <a:t>TT-ENTAILS?</a:t>
            </a:r>
            <a:r>
              <a:rPr lang="en-US" dirty="0">
                <a:solidFill>
                  <a:srgbClr val="000090"/>
                </a:solidFill>
              </a:rPr>
              <a:t>(</a:t>
            </a:r>
            <a:r>
              <a:rPr lang="en-US" dirty="0">
                <a:solidFill>
                  <a:srgbClr val="0000FF"/>
                </a:solidFill>
              </a:rPr>
              <a:t>KB, α</a:t>
            </a:r>
            <a:r>
              <a:rPr lang="en-US" dirty="0">
                <a:solidFill>
                  <a:srgbClr val="000090"/>
                </a:solidFill>
              </a:rPr>
              <a:t>)  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Returns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true or false</a:t>
            </a:r>
            <a:br>
              <a:rPr lang="en-US" dirty="0"/>
            </a:br>
            <a:r>
              <a:rPr lang="en-US" dirty="0"/>
              <a:t>       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/>
              <a:t> </a:t>
            </a:r>
            <a:r>
              <a:rPr lang="en-US" dirty="0">
                <a:solidFill>
                  <a:srgbClr val="008000"/>
                </a:solidFill>
              </a:rPr>
              <a:t>TT-CHECK-ALL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KB, α, symbols(KB) </a:t>
            </a:r>
            <a:r>
              <a:rPr lang="en-US" dirty="0"/>
              <a:t>∪</a:t>
            </a:r>
            <a:r>
              <a:rPr lang="en-US" dirty="0">
                <a:solidFill>
                  <a:srgbClr val="0000FF"/>
                </a:solidFill>
              </a:rPr>
              <a:t> symbols(α), {}</a:t>
            </a:r>
            <a:r>
              <a:rPr lang="en-US" dirty="0"/>
              <a:t>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srgbClr val="CC00CC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b="1" dirty="0"/>
              <a:t> </a:t>
            </a:r>
            <a:r>
              <a:rPr lang="en-US" dirty="0">
                <a:solidFill>
                  <a:srgbClr val="008000"/>
                </a:solidFill>
              </a:rPr>
              <a:t>TT-CHECK-ALL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KB, α, symbols, model</a:t>
            </a:r>
            <a:r>
              <a:rPr lang="en-US" dirty="0"/>
              <a:t>)   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Returns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true or false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       Recursively check to make sure all models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       that satisfy the KB also satisfy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80849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6CE36-9678-7DF9-5215-AD31A4E0D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Model Checking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43D758-74FA-FE5E-D585-65CD30CE0F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en-US" dirty="0">
                    <a:solidFill>
                      <a:srgbClr val="7030A0"/>
                    </a:solidFill>
                  </a:rPr>
                  <a:t>function</a:t>
                </a:r>
                <a:r>
                  <a:rPr lang="en-US" b="1" dirty="0"/>
                  <a:t> </a:t>
                </a:r>
                <a:r>
                  <a:rPr lang="en-US" dirty="0">
                    <a:solidFill>
                      <a:srgbClr val="008000"/>
                    </a:solidFill>
                  </a:rPr>
                  <a:t>TT-CHECK-ALL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KB, α, symbols, model</a:t>
                </a:r>
                <a:r>
                  <a:rPr lang="en-US" dirty="0"/>
                  <a:t>)     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Returns</a:t>
                </a:r>
                <a:r>
                  <a:rPr lang="en-US" b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true or false</a:t>
                </a:r>
                <a:r>
                  <a:rPr lang="en-US" dirty="0"/>
                  <a:t>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dirty="0"/>
                  <a:t>        </a:t>
                </a:r>
                <a:r>
                  <a:rPr lang="en-US" dirty="0">
                    <a:solidFill>
                      <a:srgbClr val="7030A0"/>
                    </a:solidFill>
                  </a:rPr>
                  <a:t>if</a:t>
                </a:r>
                <a:r>
                  <a:rPr lang="en-US" b="1" dirty="0"/>
                  <a:t> </a:t>
                </a:r>
                <a:r>
                  <a:rPr lang="en-US" dirty="0"/>
                  <a:t>empty?(</a:t>
                </a:r>
                <a:r>
                  <a:rPr lang="en-US" dirty="0">
                    <a:solidFill>
                      <a:srgbClr val="0000FF"/>
                    </a:solidFill>
                  </a:rPr>
                  <a:t>symbols</a:t>
                </a:r>
                <a:r>
                  <a:rPr lang="en-US" dirty="0"/>
                  <a:t>) </a:t>
                </a:r>
                <a:r>
                  <a:rPr lang="en-US" dirty="0">
                    <a:solidFill>
                      <a:srgbClr val="7030A0"/>
                    </a:solidFill>
                  </a:rPr>
                  <a:t>then</a:t>
                </a:r>
                <a:r>
                  <a:rPr lang="en-US" dirty="0"/>
                  <a:t>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dirty="0"/>
                  <a:t>                </a:t>
                </a:r>
                <a:r>
                  <a:rPr lang="en-US" dirty="0">
                    <a:solidFill>
                      <a:srgbClr val="7030A0"/>
                    </a:solidFill>
                  </a:rPr>
                  <a:t>if</a:t>
                </a:r>
                <a:r>
                  <a:rPr lang="en-US" b="1" dirty="0"/>
                  <a:t> </a:t>
                </a:r>
                <a:r>
                  <a:rPr lang="en-US" dirty="0">
                    <a:solidFill>
                      <a:srgbClr val="008000"/>
                    </a:solidFill>
                  </a:rPr>
                  <a:t>PL-TRUE?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KB, model</a:t>
                </a:r>
                <a:r>
                  <a:rPr lang="en-US" dirty="0"/>
                  <a:t>) </a:t>
                </a:r>
                <a:r>
                  <a:rPr lang="en-US" dirty="0">
                    <a:solidFill>
                      <a:srgbClr val="7030A0"/>
                    </a:solidFill>
                  </a:rPr>
                  <a:t>then</a:t>
                </a:r>
                <a:endParaRPr lang="en-US" b="1" dirty="0">
                  <a:solidFill>
                    <a:srgbClr val="7030A0"/>
                  </a:solidFill>
                </a:endParaRP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dirty="0">
                    <a:solidFill>
                      <a:srgbClr val="7030A0"/>
                    </a:solidFill>
                  </a:rPr>
                  <a:t>                        </a:t>
                </a:r>
                <a:r>
                  <a:rPr lang="en-US" dirty="0">
                    <a:solidFill>
                      <a:srgbClr val="7030A0"/>
                    </a:solidFill>
                  </a:rPr>
                  <a:t>return</a:t>
                </a:r>
                <a:r>
                  <a:rPr lang="en-US" b="1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>
                    <a:solidFill>
                      <a:srgbClr val="008000"/>
                    </a:solidFill>
                  </a:rPr>
                  <a:t>PL-TRUE?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α, model</a:t>
                </a:r>
                <a:r>
                  <a:rPr lang="en-US" dirty="0"/>
                  <a:t>)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dirty="0"/>
                  <a:t>                </a:t>
                </a:r>
                <a:r>
                  <a:rPr lang="en-US" dirty="0">
                    <a:solidFill>
                      <a:srgbClr val="7030A0"/>
                    </a:solidFill>
                  </a:rPr>
                  <a:t>else</a:t>
                </a:r>
                <a:r>
                  <a:rPr lang="en-US" b="1" dirty="0">
                    <a:solidFill>
                      <a:srgbClr val="7030A0"/>
                    </a:solidFill>
                  </a:rPr>
                  <a:t>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dirty="0">
                    <a:solidFill>
                      <a:srgbClr val="7030A0"/>
                    </a:solidFill>
                  </a:rPr>
                  <a:t>                        </a:t>
                </a:r>
                <a:r>
                  <a:rPr lang="en-US" dirty="0">
                    <a:solidFill>
                      <a:srgbClr val="7030A0"/>
                    </a:solidFill>
                  </a:rPr>
                  <a:t>return</a:t>
                </a:r>
                <a:r>
                  <a:rPr lang="en-US" b="1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/>
                  <a:t>true</a:t>
                </a:r>
                <a:endParaRPr lang="en-US" i="1" dirty="0"/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i="1" dirty="0"/>
                  <a:t>        </a:t>
                </a:r>
                <a:r>
                  <a:rPr lang="en-US" dirty="0">
                    <a:solidFill>
                      <a:srgbClr val="7030A0"/>
                    </a:solidFill>
                  </a:rPr>
                  <a:t>else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dirty="0"/>
                  <a:t>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← first(</a:t>
                </a:r>
                <a:r>
                  <a:rPr lang="en-US" dirty="0">
                    <a:solidFill>
                      <a:srgbClr val="0000FF"/>
                    </a:solidFill>
                  </a:rPr>
                  <a:t>symbols)</a:t>
                </a:r>
                <a:br>
                  <a:rPr lang="en-US" dirty="0">
                    <a:solidFill>
                      <a:srgbClr val="0000FF"/>
                    </a:solidFill>
                  </a:rPr>
                </a:br>
                <a:r>
                  <a:rPr lang="en-US" dirty="0">
                    <a:solidFill>
                      <a:srgbClr val="0000FF"/>
                    </a:solidFill>
                  </a:rPr>
                  <a:t>                rest ← </a:t>
                </a:r>
                <a:r>
                  <a:rPr lang="en-US" dirty="0"/>
                  <a:t>rest</a:t>
                </a:r>
                <a:r>
                  <a:rPr lang="en-US" dirty="0">
                    <a:solidFill>
                      <a:srgbClr val="0000FF"/>
                    </a:solidFill>
                  </a:rPr>
                  <a:t>(symbols</a:t>
                </a:r>
                <a:r>
                  <a:rPr lang="en-US" dirty="0"/>
                  <a:t>)</a:t>
                </a:r>
                <a:br>
                  <a:rPr lang="en-US" dirty="0"/>
                </a:br>
                <a:r>
                  <a:rPr lang="en-US" dirty="0"/>
                  <a:t>                </a:t>
                </a:r>
                <a:r>
                  <a:rPr lang="en-US" dirty="0">
                    <a:solidFill>
                      <a:srgbClr val="7030A0"/>
                    </a:solidFill>
                  </a:rPr>
                  <a:t>return</a:t>
                </a:r>
                <a:r>
                  <a:rPr lang="en-US" b="1" dirty="0"/>
                  <a:t>  and </a:t>
                </a:r>
                <a:r>
                  <a:rPr lang="en-US" dirty="0"/>
                  <a:t>( </a:t>
                </a:r>
                <a:r>
                  <a:rPr lang="en-US" dirty="0">
                    <a:solidFill>
                      <a:srgbClr val="008000"/>
                    </a:solidFill>
                  </a:rPr>
                  <a:t>TT-CHECK-ALL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KB, α, rest, model </a:t>
                </a:r>
                <a:r>
                  <a:rPr lang="en-US" dirty="0"/>
                  <a:t>∪</a:t>
                </a:r>
                <a:r>
                  <a:rPr lang="en-US" dirty="0">
                    <a:solidFill>
                      <a:srgbClr val="0000FF"/>
                    </a:solidFill>
                  </a:rPr>
                  <a:t>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00FF"/>
                    </a:solidFill>
                  </a:rPr>
                  <a:t> = true}</a:t>
                </a:r>
                <a:r>
                  <a:rPr lang="en-US" dirty="0"/>
                  <a:t>) </a:t>
                </a: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en-US" b="1" dirty="0"/>
                  <a:t>                              </a:t>
                </a:r>
                <a:r>
                  <a:rPr lang="en-US" dirty="0"/>
                  <a:t>          </a:t>
                </a:r>
                <a:r>
                  <a:rPr lang="en-US" dirty="0">
                    <a:solidFill>
                      <a:srgbClr val="008000"/>
                    </a:solidFill>
                  </a:rPr>
                  <a:t>TT-CHECK-ALL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KB, α, rest, model </a:t>
                </a:r>
                <a:r>
                  <a:rPr lang="en-US" dirty="0"/>
                  <a:t>∪</a:t>
                </a:r>
                <a:r>
                  <a:rPr lang="en-US" dirty="0">
                    <a:solidFill>
                      <a:srgbClr val="0000FF"/>
                    </a:solidFill>
                  </a:rPr>
                  <a:t>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00FF"/>
                    </a:solidFill>
                  </a:rPr>
                  <a:t> = false}</a:t>
                </a:r>
                <a:r>
                  <a:rPr lang="en-US" dirty="0"/>
                  <a:t>) )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43D758-74FA-FE5E-D585-65CD30CE0F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99" r="-522" b="-1880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09559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Model Checking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617" y="1125489"/>
            <a:ext cx="6172200" cy="2184398"/>
          </a:xfrm>
        </p:spPr>
        <p:txBody>
          <a:bodyPr/>
          <a:lstStyle/>
          <a:p>
            <a:r>
              <a:rPr lang="en-US" dirty="0"/>
              <a:t>Same recursion as backtracking</a:t>
            </a:r>
          </a:p>
          <a:p>
            <a:r>
              <a:rPr lang="en-US" dirty="0">
                <a:solidFill>
                  <a:schemeClr val="tx1"/>
                </a:solidFill>
              </a:rPr>
              <a:t>O(2</a:t>
            </a:r>
            <a:r>
              <a:rPr lang="en-US" baseline="30000" dirty="0">
                <a:solidFill>
                  <a:schemeClr val="tx1"/>
                </a:solidFill>
              </a:rPr>
              <a:t>N</a:t>
            </a:r>
            <a:r>
              <a:rPr lang="en-US" dirty="0">
                <a:solidFill>
                  <a:schemeClr val="tx1"/>
                </a:solidFill>
              </a:rPr>
              <a:t>) time, linear space</a:t>
            </a:r>
          </a:p>
          <a:p>
            <a:endParaRPr lang="en-US" dirty="0"/>
          </a:p>
          <a:p>
            <a:r>
              <a:rPr lang="en-US" dirty="0"/>
              <a:t>Can we do better?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EABB69-DDDD-E779-2266-315847A5143B}"/>
              </a:ext>
            </a:extLst>
          </p:cNvPr>
          <p:cNvSpPr txBox="1"/>
          <p:nvPr/>
        </p:nvSpPr>
        <p:spPr>
          <a:xfrm rot="16200000">
            <a:off x="5167601" y="5966948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111111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5BCEBE-3142-92E6-AAAE-BBA269039C0E}"/>
              </a:ext>
            </a:extLst>
          </p:cNvPr>
          <p:cNvSpPr txBox="1"/>
          <p:nvPr/>
        </p:nvSpPr>
        <p:spPr>
          <a:xfrm rot="16200000">
            <a:off x="10154853" y="5996874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000000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98305E0-9943-CA6B-4644-52F7BB8B2959}"/>
              </a:ext>
            </a:extLst>
          </p:cNvPr>
          <p:cNvGrpSpPr/>
          <p:nvPr/>
        </p:nvGrpSpPr>
        <p:grpSpPr>
          <a:xfrm>
            <a:off x="5620497" y="4964953"/>
            <a:ext cx="268941" cy="268941"/>
            <a:chOff x="5931647" y="5244353"/>
            <a:chExt cx="268941" cy="26894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24DEDF-CC64-9C99-AD7E-2FB8F1ADF745}"/>
                </a:ext>
              </a:extLst>
            </p:cNvPr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9E3C9BD-C23F-D5AE-5EC7-548E76E9DD14}"/>
                </a:ext>
              </a:extLst>
            </p:cNvPr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EEFC832F-9489-7962-5D2F-1165D365D6A4}"/>
                  </a:ext>
                </a:extLst>
              </p:cNvPr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B43AEEED-A47C-8C87-8697-655DA725F8E5}"/>
                  </a:ext>
                </a:extLst>
              </p:cNvPr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D227371-027C-1B11-F361-E9F65EE758B3}"/>
              </a:ext>
            </a:extLst>
          </p:cNvPr>
          <p:cNvGrpSpPr/>
          <p:nvPr/>
        </p:nvGrpSpPr>
        <p:grpSpPr>
          <a:xfrm>
            <a:off x="6430309" y="4978400"/>
            <a:ext cx="268941" cy="268941"/>
            <a:chOff x="6741459" y="5257800"/>
            <a:chExt cx="268941" cy="268941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26C5B86-2D5C-FDEE-EB5A-29091F81D28E}"/>
                </a:ext>
              </a:extLst>
            </p:cNvPr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A0BDEE2-9C4E-6820-9F24-84BF1FBBBAEE}"/>
                </a:ext>
              </a:extLst>
            </p:cNvPr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6EE2EC8D-73EF-BCA6-2EB4-A83B321BA953}"/>
                  </a:ext>
                </a:extLst>
              </p:cNvPr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46255E3D-3824-FBDC-DC2E-09D339E6E302}"/>
                  </a:ext>
                </a:extLst>
              </p:cNvPr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6D2291E-807A-153A-1AAA-42D5C108E0B0}"/>
              </a:ext>
            </a:extLst>
          </p:cNvPr>
          <p:cNvGrpSpPr/>
          <p:nvPr/>
        </p:nvGrpSpPr>
        <p:grpSpPr>
          <a:xfrm>
            <a:off x="7232650" y="4978400"/>
            <a:ext cx="268941" cy="268941"/>
            <a:chOff x="5931647" y="5244353"/>
            <a:chExt cx="268941" cy="268941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06374AB-06C0-6AF4-20A3-6174681E856E}"/>
                </a:ext>
              </a:extLst>
            </p:cNvPr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429A7F8-D358-EA87-771E-736280403B0D}"/>
                </a:ext>
              </a:extLst>
            </p:cNvPr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F66A4822-B987-5882-79F6-DA0C15F3C886}"/>
                  </a:ext>
                </a:extLst>
              </p:cNvPr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7CE3F514-58AE-D70E-2D3E-A9F923BFE4E4}"/>
                  </a:ext>
                </a:extLst>
              </p:cNvPr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EA9A927-1FB1-524D-88D4-B271A4112FD7}"/>
              </a:ext>
            </a:extLst>
          </p:cNvPr>
          <p:cNvGrpSpPr/>
          <p:nvPr/>
        </p:nvGrpSpPr>
        <p:grpSpPr>
          <a:xfrm>
            <a:off x="8487709" y="4978400"/>
            <a:ext cx="268941" cy="268941"/>
            <a:chOff x="5931647" y="5244353"/>
            <a:chExt cx="268941" cy="268941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9D0FA7D-2A64-0E48-658A-5DE763DAAD3F}"/>
                </a:ext>
              </a:extLst>
            </p:cNvPr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27D7E110-7B74-66B8-9C98-1A5856AD51D9}"/>
                </a:ext>
              </a:extLst>
            </p:cNvPr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F829D7E8-A36E-1BAC-5551-A4A708B2CED8}"/>
                  </a:ext>
                </a:extLst>
              </p:cNvPr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D09A074F-74AC-4D85-B450-6A8A24CB0182}"/>
                  </a:ext>
                </a:extLst>
              </p:cNvPr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67E6ED5-143C-3AC9-E16F-E0A3DBE6CDC5}"/>
              </a:ext>
            </a:extLst>
          </p:cNvPr>
          <p:cNvGrpSpPr/>
          <p:nvPr/>
        </p:nvGrpSpPr>
        <p:grpSpPr>
          <a:xfrm>
            <a:off x="9173509" y="4978400"/>
            <a:ext cx="268941" cy="268941"/>
            <a:chOff x="5931647" y="5244353"/>
            <a:chExt cx="268941" cy="268941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4D862B3B-85EE-39C0-44C9-C77EDD0CCE56}"/>
                </a:ext>
              </a:extLst>
            </p:cNvPr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2B166582-5036-77F9-6091-6BD1677BBD7E}"/>
                </a:ext>
              </a:extLst>
            </p:cNvPr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7F00A44B-6AE6-63E4-93C5-3DA064A412F9}"/>
                  </a:ext>
                </a:extLst>
              </p:cNvPr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28B66CDB-39B7-FBF3-422F-B769A5051007}"/>
                  </a:ext>
                </a:extLst>
              </p:cNvPr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D51DF92D-52CA-A98C-B53D-94DBDEDB99E5}"/>
              </a:ext>
            </a:extLst>
          </p:cNvPr>
          <p:cNvGrpSpPr/>
          <p:nvPr/>
        </p:nvGrpSpPr>
        <p:grpSpPr>
          <a:xfrm>
            <a:off x="9747250" y="4978400"/>
            <a:ext cx="268941" cy="268941"/>
            <a:chOff x="5931647" y="5244353"/>
            <a:chExt cx="268941" cy="268941"/>
          </a:xfrm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8B2B2F0E-07FA-592E-7B70-0BCABC9B7605}"/>
                </a:ext>
              </a:extLst>
            </p:cNvPr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B789D92B-8C8A-B14C-E484-382BDFE74FE7}"/>
                </a:ext>
              </a:extLst>
            </p:cNvPr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487D4AC0-CE59-1AD3-1CB9-448505012CF2}"/>
                  </a:ext>
                </a:extLst>
              </p:cNvPr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A735053E-AEF9-CD15-D667-871C74E402B2}"/>
                  </a:ext>
                </a:extLst>
              </p:cNvPr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18AAFD63-AA78-8909-768B-1CDB2EEE8188}"/>
              </a:ext>
            </a:extLst>
          </p:cNvPr>
          <p:cNvGrpSpPr/>
          <p:nvPr/>
        </p:nvGrpSpPr>
        <p:grpSpPr>
          <a:xfrm>
            <a:off x="7878109" y="4978400"/>
            <a:ext cx="268941" cy="268941"/>
            <a:chOff x="6741459" y="5257800"/>
            <a:chExt cx="268941" cy="268941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B7B13D9B-5EE3-48C0-8E86-82065DCF9936}"/>
                </a:ext>
              </a:extLst>
            </p:cNvPr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954CAC77-30DE-84B4-1617-D8B236AF915A}"/>
                </a:ext>
              </a:extLst>
            </p:cNvPr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004F9B44-1E61-0855-9B1B-D30F5E96FDDF}"/>
                  </a:ext>
                </a:extLst>
              </p:cNvPr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E770FF79-ACE0-C9A2-56FD-9B8767494546}"/>
                  </a:ext>
                </a:extLst>
              </p:cNvPr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367078A3-6CD3-0839-0319-9774F593B498}"/>
              </a:ext>
            </a:extLst>
          </p:cNvPr>
          <p:cNvGrpSpPr/>
          <p:nvPr/>
        </p:nvGrpSpPr>
        <p:grpSpPr>
          <a:xfrm>
            <a:off x="10621309" y="4978400"/>
            <a:ext cx="268941" cy="268941"/>
            <a:chOff x="6741459" y="5257800"/>
            <a:chExt cx="268941" cy="268941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EF338D0F-EF67-D958-56B1-3300FE5CE805}"/>
                </a:ext>
              </a:extLst>
            </p:cNvPr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35CEEF05-EC8A-9A77-B242-9734E59D7E28}"/>
                </a:ext>
              </a:extLst>
            </p:cNvPr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E10F1C42-93FB-1E50-6865-C6919F6BE3E2}"/>
                  </a:ext>
                </a:extLst>
              </p:cNvPr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A65DD4A0-E24B-EBBB-0830-E5B8A817103F}"/>
                  </a:ext>
                </a:extLst>
              </p:cNvPr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98EFBAA1-DFD8-00F6-39D0-DF54F0773C6C}"/>
              </a:ext>
            </a:extLst>
          </p:cNvPr>
          <p:cNvGrpSpPr/>
          <p:nvPr/>
        </p:nvGrpSpPr>
        <p:grpSpPr>
          <a:xfrm>
            <a:off x="6430309" y="5283200"/>
            <a:ext cx="268941" cy="268941"/>
            <a:chOff x="6741459" y="5257800"/>
            <a:chExt cx="268941" cy="268941"/>
          </a:xfrm>
        </p:grpSpPr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58882D07-4038-D045-D5D1-442B830C7A4D}"/>
                </a:ext>
              </a:extLst>
            </p:cNvPr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80CFDB8F-A691-CD95-B892-4217161E2100}"/>
                </a:ext>
              </a:extLst>
            </p:cNvPr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D14769D4-4F6D-4070-4530-EFF41F73D6C6}"/>
                  </a:ext>
                </a:extLst>
              </p:cNvPr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7A73D6A9-8A28-B818-27EB-A50B2FA92298}"/>
                  </a:ext>
                </a:extLst>
              </p:cNvPr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9E82A7FD-CEAD-CD00-EE55-5DB456E7F626}"/>
              </a:ext>
            </a:extLst>
          </p:cNvPr>
          <p:cNvGrpSpPr/>
          <p:nvPr/>
        </p:nvGrpSpPr>
        <p:grpSpPr>
          <a:xfrm>
            <a:off x="7878109" y="5283200"/>
            <a:ext cx="268941" cy="268941"/>
            <a:chOff x="6741459" y="5257800"/>
            <a:chExt cx="268941" cy="268941"/>
          </a:xfrm>
        </p:grpSpPr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548A6F1C-92F2-6F67-5193-7C9ED24A1A74}"/>
                </a:ext>
              </a:extLst>
            </p:cNvPr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53C2F4C6-ECAD-6345-EA2F-206DBF2A3DAA}"/>
                </a:ext>
              </a:extLst>
            </p:cNvPr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77E05E3A-E49E-98A0-8499-2D8AC9DF286A}"/>
                  </a:ext>
                </a:extLst>
              </p:cNvPr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674A345C-2500-2CF2-1689-872A96AD4BA2}"/>
                  </a:ext>
                </a:extLst>
              </p:cNvPr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D53B532B-DD96-DC1A-6F76-4981ECA62DC5}"/>
              </a:ext>
            </a:extLst>
          </p:cNvPr>
          <p:cNvGrpSpPr/>
          <p:nvPr/>
        </p:nvGrpSpPr>
        <p:grpSpPr>
          <a:xfrm>
            <a:off x="10621309" y="5283200"/>
            <a:ext cx="268941" cy="268941"/>
            <a:chOff x="5931647" y="5244353"/>
            <a:chExt cx="268941" cy="268941"/>
          </a:xfrm>
        </p:grpSpPr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01B7BBE0-EC7D-5BD7-19A1-83F357879E6F}"/>
                </a:ext>
              </a:extLst>
            </p:cNvPr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7A0837D9-990F-68E9-60EB-7ADDA8FBF67A}"/>
                </a:ext>
              </a:extLst>
            </p:cNvPr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B09FF3EE-9C16-7364-8FAC-2C1BD3F5FA5C}"/>
                  </a:ext>
                </a:extLst>
              </p:cNvPr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38B5249B-4D33-C3DE-E6B9-6350BBF82BE0}"/>
                  </a:ext>
                </a:extLst>
              </p:cNvPr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2" name="TextBox 151">
            <a:extLst>
              <a:ext uri="{FF2B5EF4-FFF2-40B4-BE49-F238E27FC236}">
                <a16:creationId xmlns:a16="http://schemas.microsoft.com/office/drawing/2014/main" id="{905FB0E3-CF72-D7AD-0516-FB29CD90F605}"/>
              </a:ext>
            </a:extLst>
          </p:cNvPr>
          <p:cNvSpPr txBox="1"/>
          <p:nvPr/>
        </p:nvSpPr>
        <p:spPr>
          <a:xfrm>
            <a:off x="4260850" y="4802394"/>
            <a:ext cx="7873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KB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67F8F011-826D-A302-2E18-453D7DA1EBDD}"/>
              </a:ext>
            </a:extLst>
          </p:cNvPr>
          <p:cNvSpPr txBox="1"/>
          <p:nvPr/>
        </p:nvSpPr>
        <p:spPr>
          <a:xfrm>
            <a:off x="4260850" y="5077060"/>
            <a:ext cx="708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l-GR" sz="36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D2DD5FB6-2CD9-893E-CFC8-E0F2AECC6D7D}"/>
              </a:ext>
            </a:extLst>
          </p:cNvPr>
          <p:cNvSpPr/>
          <p:nvPr/>
        </p:nvSpPr>
        <p:spPr>
          <a:xfrm>
            <a:off x="8083432" y="927849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E7F7A3BB-F23C-BAB2-468F-418FBD516EED}"/>
              </a:ext>
            </a:extLst>
          </p:cNvPr>
          <p:cNvCxnSpPr>
            <a:stCxn id="154" idx="3"/>
          </p:cNvCxnSpPr>
          <p:nvPr/>
        </p:nvCxnSpPr>
        <p:spPr>
          <a:xfrm flipH="1">
            <a:off x="7779705" y="112228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9AD0BD8C-3002-CED4-DEA1-2ED6DC9EBEF1}"/>
              </a:ext>
            </a:extLst>
          </p:cNvPr>
          <p:cNvCxnSpPr>
            <a:stCxn id="154" idx="5"/>
          </p:cNvCxnSpPr>
          <p:nvPr/>
        </p:nvCxnSpPr>
        <p:spPr>
          <a:xfrm>
            <a:off x="8277867" y="112228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7" name="Oval 156">
            <a:extLst>
              <a:ext uri="{FF2B5EF4-FFF2-40B4-BE49-F238E27FC236}">
                <a16:creationId xmlns:a16="http://schemas.microsoft.com/office/drawing/2014/main" id="{6943F0A9-D1DC-B04E-B394-F4FB4BB9DB4B}"/>
              </a:ext>
            </a:extLst>
          </p:cNvPr>
          <p:cNvSpPr/>
          <p:nvPr/>
        </p:nvSpPr>
        <p:spPr>
          <a:xfrm>
            <a:off x="7585270" y="1644593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2212D2A1-6910-A20D-A7E2-C865C8ED32DE}"/>
              </a:ext>
            </a:extLst>
          </p:cNvPr>
          <p:cNvCxnSpPr>
            <a:stCxn id="157" idx="3"/>
          </p:cNvCxnSpPr>
          <p:nvPr/>
        </p:nvCxnSpPr>
        <p:spPr>
          <a:xfrm flipH="1">
            <a:off x="7281543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F1B015BC-253D-1468-1BD0-B97A28477587}"/>
              </a:ext>
            </a:extLst>
          </p:cNvPr>
          <p:cNvCxnSpPr>
            <a:stCxn id="157" idx="5"/>
          </p:cNvCxnSpPr>
          <p:nvPr/>
        </p:nvCxnSpPr>
        <p:spPr>
          <a:xfrm>
            <a:off x="7779705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Oval 159">
            <a:extLst>
              <a:ext uri="{FF2B5EF4-FFF2-40B4-BE49-F238E27FC236}">
                <a16:creationId xmlns:a16="http://schemas.microsoft.com/office/drawing/2014/main" id="{E58BC5CB-D923-F4DF-3C6A-9396F0A5D834}"/>
              </a:ext>
            </a:extLst>
          </p:cNvPr>
          <p:cNvSpPr/>
          <p:nvPr/>
        </p:nvSpPr>
        <p:spPr>
          <a:xfrm>
            <a:off x="8572382" y="1644593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49A25B6D-4F34-E564-A7B1-EC7D3CFA9258}"/>
              </a:ext>
            </a:extLst>
          </p:cNvPr>
          <p:cNvCxnSpPr>
            <a:stCxn id="160" idx="3"/>
          </p:cNvCxnSpPr>
          <p:nvPr/>
        </p:nvCxnSpPr>
        <p:spPr>
          <a:xfrm flipH="1">
            <a:off x="8268655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38DE0948-DE7C-2F52-EB53-8F12BC005A62}"/>
              </a:ext>
            </a:extLst>
          </p:cNvPr>
          <p:cNvCxnSpPr>
            <a:stCxn id="160" idx="5"/>
          </p:cNvCxnSpPr>
          <p:nvPr/>
        </p:nvCxnSpPr>
        <p:spPr>
          <a:xfrm>
            <a:off x="8766817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" name="Oval 162">
            <a:extLst>
              <a:ext uri="{FF2B5EF4-FFF2-40B4-BE49-F238E27FC236}">
                <a16:creationId xmlns:a16="http://schemas.microsoft.com/office/drawing/2014/main" id="{43E1AF1F-3528-3004-E8B2-3AE85D79859B}"/>
              </a:ext>
            </a:extLst>
          </p:cNvPr>
          <p:cNvSpPr/>
          <p:nvPr/>
        </p:nvSpPr>
        <p:spPr>
          <a:xfrm>
            <a:off x="7096319" y="2403909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59B93CD5-8924-E937-DA24-5294C621728D}"/>
              </a:ext>
            </a:extLst>
          </p:cNvPr>
          <p:cNvCxnSpPr>
            <a:stCxn id="163" idx="3"/>
          </p:cNvCxnSpPr>
          <p:nvPr/>
        </p:nvCxnSpPr>
        <p:spPr>
          <a:xfrm flipH="1">
            <a:off x="6792593" y="259834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5F4F69FE-F7D5-840A-1AEC-F590D27E94DC}"/>
              </a:ext>
            </a:extLst>
          </p:cNvPr>
          <p:cNvCxnSpPr>
            <a:stCxn id="163" idx="5"/>
          </p:cNvCxnSpPr>
          <p:nvPr/>
        </p:nvCxnSpPr>
        <p:spPr>
          <a:xfrm>
            <a:off x="7290754" y="2598344"/>
            <a:ext cx="185224" cy="379658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Oval 165">
            <a:extLst>
              <a:ext uri="{FF2B5EF4-FFF2-40B4-BE49-F238E27FC236}">
                <a16:creationId xmlns:a16="http://schemas.microsoft.com/office/drawing/2014/main" id="{F9856B25-B7EC-1EC4-5404-5314352E9874}"/>
              </a:ext>
            </a:extLst>
          </p:cNvPr>
          <p:cNvSpPr/>
          <p:nvPr/>
        </p:nvSpPr>
        <p:spPr>
          <a:xfrm>
            <a:off x="9027972" y="2403909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E01864EA-4829-BEF8-CC09-5CF9A485200D}"/>
              </a:ext>
            </a:extLst>
          </p:cNvPr>
          <p:cNvCxnSpPr>
            <a:stCxn id="166" idx="3"/>
          </p:cNvCxnSpPr>
          <p:nvPr/>
        </p:nvCxnSpPr>
        <p:spPr>
          <a:xfrm flipH="1">
            <a:off x="8918681" y="2598344"/>
            <a:ext cx="142652" cy="303726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AFAA7D1E-FB7E-8B86-A99A-102622150C07}"/>
              </a:ext>
            </a:extLst>
          </p:cNvPr>
          <p:cNvCxnSpPr>
            <a:stCxn id="166" idx="5"/>
          </p:cNvCxnSpPr>
          <p:nvPr/>
        </p:nvCxnSpPr>
        <p:spPr>
          <a:xfrm>
            <a:off x="9222408" y="259834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9" name="Oval 168">
            <a:extLst>
              <a:ext uri="{FF2B5EF4-FFF2-40B4-BE49-F238E27FC236}">
                <a16:creationId xmlns:a16="http://schemas.microsoft.com/office/drawing/2014/main" id="{DCD9E477-7360-5FC7-A9EE-1699BCADFE74}"/>
              </a:ext>
            </a:extLst>
          </p:cNvPr>
          <p:cNvSpPr/>
          <p:nvPr/>
        </p:nvSpPr>
        <p:spPr>
          <a:xfrm>
            <a:off x="6033275" y="4150336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FB9B20F7-2302-F61E-A7E6-891404A2A0A7}"/>
              </a:ext>
            </a:extLst>
          </p:cNvPr>
          <p:cNvCxnSpPr>
            <a:stCxn id="169" idx="3"/>
          </p:cNvCxnSpPr>
          <p:nvPr/>
        </p:nvCxnSpPr>
        <p:spPr>
          <a:xfrm flipH="1">
            <a:off x="5729548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2D711339-72F4-51A7-EB67-468527FD02FB}"/>
              </a:ext>
            </a:extLst>
          </p:cNvPr>
          <p:cNvCxnSpPr>
            <a:stCxn id="169" idx="5"/>
          </p:cNvCxnSpPr>
          <p:nvPr/>
        </p:nvCxnSpPr>
        <p:spPr>
          <a:xfrm>
            <a:off x="6227710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2" name="Oval 171">
            <a:extLst>
              <a:ext uri="{FF2B5EF4-FFF2-40B4-BE49-F238E27FC236}">
                <a16:creationId xmlns:a16="http://schemas.microsoft.com/office/drawing/2014/main" id="{8EEFDFC9-FC82-9302-E568-129A7C433D87}"/>
              </a:ext>
            </a:extLst>
          </p:cNvPr>
          <p:cNvSpPr/>
          <p:nvPr/>
        </p:nvSpPr>
        <p:spPr>
          <a:xfrm>
            <a:off x="10166948" y="4150336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BCD43EF8-60E8-58A2-C103-BAB81783A01B}"/>
              </a:ext>
            </a:extLst>
          </p:cNvPr>
          <p:cNvCxnSpPr>
            <a:stCxn id="172" idx="3"/>
          </p:cNvCxnSpPr>
          <p:nvPr/>
        </p:nvCxnSpPr>
        <p:spPr>
          <a:xfrm flipH="1">
            <a:off x="9863221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959F7BA8-4601-BD03-312C-536103611F37}"/>
              </a:ext>
            </a:extLst>
          </p:cNvPr>
          <p:cNvCxnSpPr>
            <a:stCxn id="172" idx="5"/>
          </p:cNvCxnSpPr>
          <p:nvPr/>
        </p:nvCxnSpPr>
        <p:spPr>
          <a:xfrm>
            <a:off x="10361383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FD940BFD-0737-8406-8370-9394769F3376}"/>
              </a:ext>
            </a:extLst>
          </p:cNvPr>
          <p:cNvCxnSpPr/>
          <p:nvPr/>
        </p:nvCxnSpPr>
        <p:spPr>
          <a:xfrm flipH="1">
            <a:off x="6185139" y="3737318"/>
            <a:ext cx="227795" cy="413018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C74CF84C-FF03-A1F7-F2BC-F99A29436C8B}"/>
              </a:ext>
            </a:extLst>
          </p:cNvPr>
          <p:cNvCxnSpPr/>
          <p:nvPr/>
        </p:nvCxnSpPr>
        <p:spPr>
          <a:xfrm>
            <a:off x="9981725" y="3737318"/>
            <a:ext cx="261155" cy="413018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0EE32D8B-9886-1BA8-125E-A8D895B4739E}"/>
              </a:ext>
            </a:extLst>
          </p:cNvPr>
          <p:cNvCxnSpPr/>
          <p:nvPr/>
        </p:nvCxnSpPr>
        <p:spPr>
          <a:xfrm flipH="1">
            <a:off x="6488866" y="3251952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2E7688A4-D04B-3B74-4FF2-3A6030EB783B}"/>
              </a:ext>
            </a:extLst>
          </p:cNvPr>
          <p:cNvCxnSpPr/>
          <p:nvPr/>
        </p:nvCxnSpPr>
        <p:spPr>
          <a:xfrm>
            <a:off x="9648219" y="3254931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2A2D86DD-55C7-16F8-18D6-F837A0746012}"/>
                  </a:ext>
                </a:extLst>
              </p:cNvPr>
              <p:cNvSpPr txBox="1"/>
              <p:nvPr/>
            </p:nvSpPr>
            <p:spPr>
              <a:xfrm>
                <a:off x="6283488" y="1097002"/>
                <a:ext cx="1606915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true</a:t>
                </a:r>
              </a:p>
            </p:txBody>
          </p:sp>
        </mc:Choice>
        <mc:Fallback xmlns=""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2A2D86DD-55C7-16F8-18D6-F837A07460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3488" y="1097002"/>
                <a:ext cx="1606915" cy="523220"/>
              </a:xfrm>
              <a:prstGeom prst="rect">
                <a:avLst/>
              </a:prstGeom>
              <a:blipFill>
                <a:blip r:embed="rId2"/>
                <a:stretch>
                  <a:fillRect t="-11628" r="-6464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A7A9A8F3-6B4F-AF3A-81F7-681D7BBE1874}"/>
                  </a:ext>
                </a:extLst>
              </p:cNvPr>
              <p:cNvSpPr txBox="1"/>
              <p:nvPr/>
            </p:nvSpPr>
            <p:spPr>
              <a:xfrm>
                <a:off x="8585843" y="1127357"/>
                <a:ext cx="1668855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false</a:t>
                </a:r>
              </a:p>
            </p:txBody>
          </p:sp>
        </mc:Choice>
        <mc:Fallback xmlns=""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A7A9A8F3-6B4F-AF3A-81F7-681D7BBE18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5843" y="1127357"/>
                <a:ext cx="1668855" cy="523220"/>
              </a:xfrm>
              <a:prstGeom prst="rect">
                <a:avLst/>
              </a:prstGeom>
              <a:blipFill>
                <a:blip r:embed="rId3"/>
                <a:stretch>
                  <a:fillRect t="-11628" r="-6934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C7087A80-1F63-01FC-7BCD-ACEE55FD75A4}"/>
                  </a:ext>
                </a:extLst>
              </p:cNvPr>
              <p:cNvSpPr txBox="1"/>
              <p:nvPr/>
            </p:nvSpPr>
            <p:spPr>
              <a:xfrm>
                <a:off x="5765362" y="1829519"/>
                <a:ext cx="1606915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true</a:t>
                </a: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C7087A80-1F63-01FC-7BCD-ACEE55FD7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5362" y="1829519"/>
                <a:ext cx="1606915" cy="523220"/>
              </a:xfrm>
              <a:prstGeom prst="rect">
                <a:avLst/>
              </a:prstGeom>
              <a:blipFill>
                <a:blip r:embed="rId4"/>
                <a:stretch>
                  <a:fillRect t="-10465" r="-6464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EE5D2B3C-5601-4826-EEE7-6A1DBC113F74}"/>
                  </a:ext>
                </a:extLst>
              </p:cNvPr>
              <p:cNvSpPr txBox="1"/>
              <p:nvPr/>
            </p:nvSpPr>
            <p:spPr>
              <a:xfrm>
                <a:off x="9109919" y="1859873"/>
                <a:ext cx="1672061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false</a:t>
                </a: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EE5D2B3C-5601-4826-EEE7-6A1DBC113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9919" y="1859873"/>
                <a:ext cx="1672061" cy="523220"/>
              </a:xfrm>
              <a:prstGeom prst="rect">
                <a:avLst/>
              </a:prstGeom>
              <a:blipFill>
                <a:blip r:embed="rId5"/>
                <a:stretch>
                  <a:fillRect t="-10465" r="-6545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5CD14CCC-AB59-55CA-E839-00869F837423}"/>
                  </a:ext>
                </a:extLst>
              </p:cNvPr>
              <p:cNvSpPr txBox="1"/>
              <p:nvPr/>
            </p:nvSpPr>
            <p:spPr>
              <a:xfrm>
                <a:off x="10529010" y="4171845"/>
                <a:ext cx="1722523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false</a:t>
                </a: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5CD14CCC-AB59-55CA-E839-00869F8374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9010" y="4171845"/>
                <a:ext cx="1722523" cy="523220"/>
              </a:xfrm>
              <a:prstGeom prst="rect">
                <a:avLst/>
              </a:prstGeom>
              <a:blipFill>
                <a:blip r:embed="rId6"/>
                <a:stretch>
                  <a:fillRect t="-10465" r="-6360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DF1E4177-21C9-C4C9-08A6-0C80F475ACB5}"/>
                  </a:ext>
                </a:extLst>
              </p:cNvPr>
              <p:cNvSpPr txBox="1"/>
              <p:nvPr/>
            </p:nvSpPr>
            <p:spPr>
              <a:xfrm>
                <a:off x="4308314" y="4170286"/>
                <a:ext cx="1657377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true</a:t>
                </a:r>
              </a:p>
            </p:txBody>
          </p:sp>
        </mc:Choice>
        <mc:Fallback xmlns=""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DF1E4177-21C9-C4C9-08A6-0C80F475AC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314" y="4170286"/>
                <a:ext cx="1657377" cy="523220"/>
              </a:xfrm>
              <a:prstGeom prst="rect">
                <a:avLst/>
              </a:prstGeom>
              <a:blipFill>
                <a:blip r:embed="rId7"/>
                <a:stretch>
                  <a:fillRect t="-10465" r="-5882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6D1DFE0D-B571-D050-3B8E-DB958E93A36B}"/>
                  </a:ext>
                </a:extLst>
              </p:cNvPr>
              <p:cNvSpPr txBox="1"/>
              <p:nvPr/>
            </p:nvSpPr>
            <p:spPr>
              <a:xfrm>
                <a:off x="6396241" y="4171845"/>
                <a:ext cx="1722523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false</a:t>
                </a:r>
              </a:p>
            </p:txBody>
          </p:sp>
        </mc:Choice>
        <mc:Fallback xmlns=""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6D1DFE0D-B571-D050-3B8E-DB958E93A3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6241" y="4171845"/>
                <a:ext cx="1722523" cy="523220"/>
              </a:xfrm>
              <a:prstGeom prst="rect">
                <a:avLst/>
              </a:prstGeom>
              <a:blipFill>
                <a:blip r:embed="rId8"/>
                <a:stretch>
                  <a:fillRect t="-10465" r="-6360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88B9A733-5BD5-C1D7-ABC1-BF9F0BFF905A}"/>
                  </a:ext>
                </a:extLst>
              </p:cNvPr>
              <p:cNvSpPr txBox="1"/>
              <p:nvPr/>
            </p:nvSpPr>
            <p:spPr>
              <a:xfrm>
                <a:off x="8393719" y="4170286"/>
                <a:ext cx="1657377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true</a:t>
                </a:r>
              </a:p>
            </p:txBody>
          </p:sp>
        </mc:Choice>
        <mc:Fallback xmlns=""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88B9A733-5BD5-C1D7-ABC1-BF9F0BFF90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3719" y="4170286"/>
                <a:ext cx="1657377" cy="523220"/>
              </a:xfrm>
              <a:prstGeom prst="rect">
                <a:avLst/>
              </a:prstGeom>
              <a:blipFill>
                <a:blip r:embed="rId9"/>
                <a:stretch>
                  <a:fillRect t="-10465" r="-5882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C14D1B34-45B4-1DBA-6B25-41EBB4595B27}"/>
                  </a:ext>
                </a:extLst>
              </p:cNvPr>
              <p:cNvSpPr txBox="1"/>
              <p:nvPr/>
            </p:nvSpPr>
            <p:spPr>
              <a:xfrm rot="16200000">
                <a:off x="6381272" y="5613647"/>
                <a:ext cx="111761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11111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⋮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C14D1B34-45B4-1DBA-6B25-41EBB4595B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381272" y="5613647"/>
                <a:ext cx="1117614" cy="1200329"/>
              </a:xfrm>
              <a:prstGeom prst="rect">
                <a:avLst/>
              </a:prstGeom>
              <a:blipFill>
                <a:blip r:embed="rId10"/>
                <a:stretch>
                  <a:fillRect l="-4061" t="-7104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1100E935-5A79-4D90-5722-262864820331}"/>
                  </a:ext>
                </a:extLst>
              </p:cNvPr>
              <p:cNvSpPr txBox="1"/>
              <p:nvPr/>
            </p:nvSpPr>
            <p:spPr>
              <a:xfrm rot="16200000">
                <a:off x="8941182" y="5597616"/>
                <a:ext cx="111761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⋮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00000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</a:t>
                </a:r>
              </a:p>
            </p:txBody>
          </p:sp>
        </mc:Choice>
        <mc:Fallback xmlns=""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1100E935-5A79-4D90-5722-262864820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8941182" y="5597616"/>
                <a:ext cx="1117614" cy="1200329"/>
              </a:xfrm>
              <a:prstGeom prst="rect">
                <a:avLst/>
              </a:prstGeom>
              <a:blipFill>
                <a:blip r:embed="rId11"/>
                <a:stretch>
                  <a:fillRect t="-6557" r="-10660" b="-87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9" name="TextBox 188">
            <a:extLst>
              <a:ext uri="{FF2B5EF4-FFF2-40B4-BE49-F238E27FC236}">
                <a16:creationId xmlns:a16="http://schemas.microsoft.com/office/drawing/2014/main" id="{F0444189-E511-8D0F-72EB-836DC95E9D65}"/>
              </a:ext>
            </a:extLst>
          </p:cNvPr>
          <p:cNvSpPr txBox="1"/>
          <p:nvPr/>
        </p:nvSpPr>
        <p:spPr>
          <a:xfrm rot="16200000">
            <a:off x="7453772" y="5966948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E2ED5F8A-91FE-98D5-332E-52973BA231D1}"/>
              </a:ext>
            </a:extLst>
          </p:cNvPr>
          <p:cNvCxnSpPr/>
          <p:nvPr/>
        </p:nvCxnSpPr>
        <p:spPr>
          <a:xfrm flipH="1">
            <a:off x="7232650" y="3022077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444F85B8-10DD-8FC3-3266-0943C1C4F523}"/>
              </a:ext>
            </a:extLst>
          </p:cNvPr>
          <p:cNvCxnSpPr/>
          <p:nvPr/>
        </p:nvCxnSpPr>
        <p:spPr>
          <a:xfrm>
            <a:off x="7288791" y="3471672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25F8FAE4-A8B3-145C-8332-AA2A8652B7E8}"/>
              </a:ext>
            </a:extLst>
          </p:cNvPr>
          <p:cNvCxnSpPr/>
          <p:nvPr/>
        </p:nvCxnSpPr>
        <p:spPr>
          <a:xfrm flipH="1">
            <a:off x="7882212" y="2440968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815DC6C3-517D-76B5-DF6C-ED9019D28748}"/>
              </a:ext>
            </a:extLst>
          </p:cNvPr>
          <p:cNvCxnSpPr/>
          <p:nvPr/>
        </p:nvCxnSpPr>
        <p:spPr>
          <a:xfrm>
            <a:off x="7938353" y="2890563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00292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Satisfiability and Entailment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sentence is </a:t>
            </a:r>
            <a:r>
              <a:rPr lang="en-US" i="1" dirty="0">
                <a:solidFill>
                  <a:srgbClr val="C00000"/>
                </a:solidFill>
              </a:rPr>
              <a:t>satisfiable</a:t>
            </a:r>
            <a:r>
              <a:rPr lang="en-US" dirty="0"/>
              <a:t> if it is true in at least one world (e.g. CSPs!)</a:t>
            </a:r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0E5872-7369-14AF-3197-81F3B2980932}"/>
              </a:ext>
            </a:extLst>
          </p:cNvPr>
          <p:cNvSpPr/>
          <p:nvPr/>
        </p:nvSpPr>
        <p:spPr>
          <a:xfrm>
            <a:off x="516090" y="6127603"/>
            <a:ext cx="6798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http://thiagodnf.github.io/wumpus-world-simulator/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94FE0D-5FE9-C52C-EFE2-7351B2514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1238" y="1720735"/>
            <a:ext cx="4894739" cy="419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429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Satisfiability and Entailment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sentence is </a:t>
            </a:r>
            <a:r>
              <a:rPr lang="en-US" i="1" dirty="0" err="1">
                <a:solidFill>
                  <a:srgbClr val="C00000"/>
                </a:solidFill>
              </a:rPr>
              <a:t>satisfiable</a:t>
            </a:r>
            <a:r>
              <a:rPr lang="en-US" dirty="0"/>
              <a:t> if it is true in at least one world (</a:t>
            </a:r>
            <a:r>
              <a:rPr lang="en-US" dirty="0" err="1"/>
              <a:t>cf</a:t>
            </a:r>
            <a:r>
              <a:rPr lang="en-US" dirty="0"/>
              <a:t> CSPs!)</a:t>
            </a:r>
          </a:p>
          <a:p>
            <a:r>
              <a:rPr lang="en-US" dirty="0"/>
              <a:t>Suppose we have a hyper-efficient SAT solver; how can we use it to test entailment?</a:t>
            </a:r>
          </a:p>
          <a:p>
            <a:pPr lvl="1"/>
            <a:r>
              <a:rPr lang="en-US" dirty="0"/>
              <a:t>Suppose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 </a:t>
            </a:r>
            <a:r>
              <a:rPr lang="en-US" spc="-360" dirty="0">
                <a:solidFill>
                  <a:srgbClr val="7030A0"/>
                </a:solidFill>
                <a:sym typeface="Symbol"/>
              </a:rPr>
              <a:t>|</a:t>
            </a:r>
            <a:r>
              <a:rPr lang="en-US" dirty="0">
                <a:solidFill>
                  <a:srgbClr val="7030A0"/>
                </a:solidFill>
                <a:sym typeface="Symbol"/>
              </a:rPr>
              <a:t>= </a:t>
            </a:r>
            <a:r>
              <a:rPr lang="en-US" dirty="0">
                <a:solidFill>
                  <a:srgbClr val="7030A0"/>
                </a:solidFill>
              </a:rPr>
              <a:t> </a:t>
            </a:r>
          </a:p>
          <a:p>
            <a:pPr lvl="1"/>
            <a:r>
              <a:rPr lang="en-US" dirty="0"/>
              <a:t>Then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true in all worlds</a:t>
            </a:r>
          </a:p>
          <a:p>
            <a:pPr lvl="1"/>
            <a:r>
              <a:rPr lang="en-US" dirty="0"/>
              <a:t>Hence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(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) </a:t>
            </a:r>
            <a:r>
              <a:rPr lang="en-US" dirty="0"/>
              <a:t>is false in all worlds</a:t>
            </a:r>
          </a:p>
          <a:p>
            <a:pPr lvl="1"/>
            <a:r>
              <a:rPr lang="en-US" dirty="0"/>
              <a:t>Hence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 </a:t>
            </a:r>
            <a:r>
              <a:rPr lang="en-US" dirty="0"/>
              <a:t>is false in all worlds, i.e., </a:t>
            </a:r>
            <a:r>
              <a:rPr lang="en-US" dirty="0" err="1"/>
              <a:t>unsatisfiable</a:t>
            </a:r>
            <a:endParaRPr lang="en-US" dirty="0"/>
          </a:p>
          <a:p>
            <a:endParaRPr lang="en-US" dirty="0"/>
          </a:p>
          <a:p>
            <a:r>
              <a:rPr lang="en-US" dirty="0"/>
              <a:t>So, add the negated conclusion to what you know, test for (un)satisfiability; also known as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reductio</a:t>
            </a:r>
            <a:r>
              <a:rPr lang="en-US" dirty="0">
                <a:solidFill>
                  <a:srgbClr val="7030A0"/>
                </a:solidFill>
              </a:rPr>
              <a:t> ad absurdum</a:t>
            </a: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Efficient SAT solvers operate on </a:t>
            </a:r>
            <a:r>
              <a:rPr lang="en-US" b="1" i="1" dirty="0">
                <a:solidFill>
                  <a:srgbClr val="C00000"/>
                </a:solidFill>
                <a:latin typeface="Calibri"/>
                <a:cs typeface="Calibri"/>
              </a:rPr>
              <a:t>conjunctive normal form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94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Efficient SAT solvers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018" y="1179283"/>
            <a:ext cx="10861964" cy="5311586"/>
          </a:xfrm>
        </p:spPr>
        <p:txBody>
          <a:bodyPr/>
          <a:lstStyle/>
          <a:p>
            <a:r>
              <a:rPr lang="en-US" dirty="0"/>
              <a:t>DPLL (</a:t>
            </a:r>
            <a:r>
              <a:rPr lang="en-US" sz="2800" dirty="0"/>
              <a:t>Davis-Putnam-</a:t>
            </a:r>
            <a:r>
              <a:rPr lang="en-US" sz="2800" dirty="0" err="1"/>
              <a:t>Logemann</a:t>
            </a:r>
            <a:r>
              <a:rPr lang="en-US" sz="2800" dirty="0"/>
              <a:t>-Loveland</a:t>
            </a:r>
            <a:r>
              <a:rPr lang="en-US" dirty="0"/>
              <a:t>) is the core of modern solvers</a:t>
            </a:r>
          </a:p>
          <a:p>
            <a:r>
              <a:rPr lang="en-US" dirty="0"/>
              <a:t>Essentially a backtracking search over models with some extras:</a:t>
            </a:r>
          </a:p>
          <a:p>
            <a:pPr lvl="1"/>
            <a:r>
              <a:rPr lang="en-US" i="1" dirty="0">
                <a:solidFill>
                  <a:srgbClr val="C00000"/>
                </a:solidFill>
              </a:rPr>
              <a:t>Early termination</a:t>
            </a:r>
            <a:r>
              <a:rPr lang="en-US" dirty="0"/>
              <a:t>: stop if </a:t>
            </a:r>
          </a:p>
          <a:p>
            <a:pPr lvl="2"/>
            <a:r>
              <a:rPr lang="en-US" sz="2400" dirty="0"/>
              <a:t>all clauses are satisfied; e.g., </a:t>
            </a:r>
            <a:r>
              <a:rPr lang="en-US" sz="2400" dirty="0">
                <a:solidFill>
                  <a:srgbClr val="7030A0"/>
                </a:solidFill>
              </a:rPr>
              <a:t>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 </a:t>
            </a:r>
            <a:r>
              <a:rPr lang="en-US" sz="2400" dirty="0">
                <a:sym typeface="Symbol"/>
              </a:rPr>
              <a:t>is satisfied by {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sz="2400" dirty="0">
                <a:sym typeface="Symbol"/>
              </a:rPr>
              <a:t>=</a:t>
            </a:r>
            <a:r>
              <a:rPr lang="en-US" sz="2400" dirty="0">
                <a:solidFill>
                  <a:srgbClr val="0000FF"/>
                </a:solidFill>
                <a:sym typeface="Symbol"/>
              </a:rPr>
              <a:t>true</a:t>
            </a:r>
            <a:r>
              <a:rPr lang="en-US" sz="2400" dirty="0">
                <a:sym typeface="Symbol"/>
              </a:rPr>
              <a:t>}</a:t>
            </a:r>
          </a:p>
          <a:p>
            <a:pPr lvl="2"/>
            <a:r>
              <a:rPr lang="en-US" sz="2400" dirty="0">
                <a:sym typeface="Symbol"/>
              </a:rPr>
              <a:t>any clause is falsified; e.g., </a:t>
            </a:r>
            <a:r>
              <a:rPr lang="en-US" sz="2400" dirty="0">
                <a:solidFill>
                  <a:srgbClr val="7030A0"/>
                </a:solidFill>
              </a:rPr>
              <a:t>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 </a:t>
            </a:r>
            <a:r>
              <a:rPr lang="en-US" sz="2400" dirty="0">
                <a:sym typeface="Symbol"/>
              </a:rPr>
              <a:t>is satisfied by {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sz="2400" dirty="0">
                <a:sym typeface="Symbol"/>
              </a:rPr>
              <a:t>=</a:t>
            </a:r>
            <a:r>
              <a:rPr lang="en-US" sz="2400" dirty="0">
                <a:solidFill>
                  <a:srgbClr val="0000FF"/>
                </a:solidFill>
                <a:sym typeface="Symbol"/>
              </a:rPr>
              <a:t>false</a:t>
            </a:r>
            <a:r>
              <a:rPr lang="en-US" sz="2400" dirty="0">
                <a:sym typeface="Symbol"/>
              </a:rPr>
              <a:t>,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B</a:t>
            </a:r>
            <a:r>
              <a:rPr lang="en-US" sz="2400" dirty="0">
                <a:sym typeface="Symbol"/>
              </a:rPr>
              <a:t>=</a:t>
            </a:r>
            <a:r>
              <a:rPr lang="en-US" sz="2400" dirty="0">
                <a:solidFill>
                  <a:srgbClr val="0000FF"/>
                </a:solidFill>
                <a:sym typeface="Symbol"/>
              </a:rPr>
              <a:t>false</a:t>
            </a:r>
            <a:r>
              <a:rPr lang="en-US" sz="2400" dirty="0">
                <a:sym typeface="Symbol"/>
              </a:rPr>
              <a:t>}</a:t>
            </a:r>
          </a:p>
          <a:p>
            <a:pPr lvl="2"/>
            <a:endParaRPr lang="en-US" dirty="0"/>
          </a:p>
          <a:p>
            <a:pPr lvl="1"/>
            <a:r>
              <a:rPr lang="en-US" i="1" dirty="0">
                <a:solidFill>
                  <a:srgbClr val="C00000"/>
                </a:solidFill>
              </a:rPr>
              <a:t>Pure literals</a:t>
            </a:r>
            <a:r>
              <a:rPr lang="en-US" dirty="0"/>
              <a:t>: if all occurrences of a symbol in as-yet-unsatisfied clauses have the same sign, then give the symbol that value</a:t>
            </a:r>
          </a:p>
          <a:p>
            <a:pPr lvl="2"/>
            <a:r>
              <a:rPr lang="en-US" sz="2400" dirty="0"/>
              <a:t>E.g., </a:t>
            </a:r>
            <a:r>
              <a:rPr lang="en-US" sz="2400" dirty="0">
                <a:solidFill>
                  <a:srgbClr val="7030A0"/>
                </a:solidFill>
              </a:rPr>
              <a:t>A</a:t>
            </a:r>
            <a:r>
              <a:rPr lang="en-US" sz="2400" dirty="0"/>
              <a:t> is pure and positive in</a:t>
            </a:r>
            <a:r>
              <a:rPr lang="en-US" sz="2400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</a:rPr>
              <a:t>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 </a:t>
            </a:r>
            <a:r>
              <a:rPr lang="en-US" sz="2400" dirty="0">
                <a:solidFill>
                  <a:srgbClr val="7030A0"/>
                </a:solidFill>
              </a:rPr>
              <a:t> (C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B) </a:t>
            </a:r>
            <a:r>
              <a:rPr lang="en-US" sz="2400" dirty="0">
                <a:sym typeface="Symbol"/>
              </a:rPr>
              <a:t>so set it to </a:t>
            </a:r>
            <a:r>
              <a:rPr lang="en-US" sz="2400" dirty="0">
                <a:solidFill>
                  <a:srgbClr val="0000FF"/>
                </a:solidFill>
                <a:sym typeface="Symbol"/>
              </a:rPr>
              <a:t>true</a:t>
            </a:r>
          </a:p>
          <a:p>
            <a:pPr lvl="1"/>
            <a:endParaRPr lang="en-US" i="1" dirty="0">
              <a:solidFill>
                <a:srgbClr val="C00000"/>
              </a:solidFill>
            </a:endParaRPr>
          </a:p>
          <a:p>
            <a:pPr lvl="1"/>
            <a:r>
              <a:rPr lang="en-US" i="1" dirty="0">
                <a:solidFill>
                  <a:srgbClr val="C00000"/>
                </a:solidFill>
              </a:rPr>
              <a:t>Unit clauses</a:t>
            </a:r>
            <a:r>
              <a:rPr lang="en-US" dirty="0"/>
              <a:t>: if a clause is left with a single literal, set symbol to satisfy clause</a:t>
            </a:r>
          </a:p>
          <a:p>
            <a:pPr lvl="2"/>
            <a:r>
              <a:rPr lang="en-US" sz="2400" dirty="0"/>
              <a:t>E.g., if </a:t>
            </a:r>
            <a:r>
              <a:rPr lang="en-US" sz="2400" dirty="0">
                <a:solidFill>
                  <a:srgbClr val="7030A0"/>
                </a:solidFill>
              </a:rPr>
              <a:t>A</a:t>
            </a:r>
            <a:r>
              <a:rPr lang="en-US" sz="2400" dirty="0"/>
              <a:t>=</a:t>
            </a:r>
            <a:r>
              <a:rPr lang="en-US" sz="2400" dirty="0">
                <a:solidFill>
                  <a:srgbClr val="0000FF"/>
                </a:solidFill>
              </a:rPr>
              <a:t>false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7030A0"/>
                </a:solidFill>
              </a:rPr>
              <a:t>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 </a:t>
            </a:r>
            <a:r>
              <a:rPr lang="en-US" sz="2400" dirty="0">
                <a:sym typeface="Symbol"/>
              </a:rPr>
              <a:t>becomes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(</a:t>
            </a:r>
            <a:r>
              <a:rPr lang="en-US" sz="2400" dirty="0">
                <a:solidFill>
                  <a:srgbClr val="0000FF"/>
                </a:solidFill>
                <a:sym typeface="Symbol"/>
              </a:rPr>
              <a:t>false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</a:t>
            </a:r>
            <a:r>
              <a:rPr lang="en-US" sz="2400" dirty="0">
                <a:solidFill>
                  <a:srgbClr val="0000FF"/>
                </a:solidFill>
              </a:rPr>
              <a:t>false</a:t>
            </a:r>
            <a:r>
              <a:rPr lang="en-US" sz="2400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</a:t>
            </a:r>
            <a:r>
              <a:rPr lang="en-US" sz="2400" dirty="0">
                <a:sym typeface="Symbol"/>
              </a:rPr>
              <a:t>, i.e.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(B) </a:t>
            </a:r>
            <a:r>
              <a:rPr lang="en-US" sz="2400" dirty="0">
                <a:solidFill>
                  <a:srgbClr val="7030A0"/>
                </a:solidFill>
              </a:rPr>
              <a:t> (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C)</a:t>
            </a:r>
          </a:p>
          <a:p>
            <a:pPr lvl="2"/>
            <a:r>
              <a:rPr lang="en-US" sz="2400" dirty="0">
                <a:sym typeface="Symbol"/>
              </a:rPr>
              <a:t>Satisfying the unit clauses often leads to further propagation, new unit clauses, etc.</a:t>
            </a:r>
            <a:endParaRPr lang="en-US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999EA04-5E15-8CFF-3C80-E8573C5F855E}"/>
                  </a:ext>
                </a:extLst>
              </p14:cNvPr>
              <p14:cNvContentPartPr/>
              <p14:nvPr/>
            </p14:nvContentPartPr>
            <p14:xfrm>
              <a:off x="361440" y="4843080"/>
              <a:ext cx="777240" cy="1645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999EA04-5E15-8CFF-3C80-E8573C5F855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2080" y="4833720"/>
                <a:ext cx="795960" cy="166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09A4B0A-E943-2CC5-C946-8CDBC8D74E37}"/>
                  </a:ext>
                </a:extLst>
              </p14:cNvPr>
              <p14:cNvContentPartPr/>
              <p14:nvPr/>
            </p14:nvContentPartPr>
            <p14:xfrm>
              <a:off x="1759320" y="346680"/>
              <a:ext cx="10031400" cy="44841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09A4B0A-E943-2CC5-C946-8CDBC8D74E3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49960" y="337320"/>
                <a:ext cx="10050120" cy="4502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908490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DACF4-7411-3D25-8BAE-467C2744A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97ED7-C983-7AD4-FF3A-A0EB36CB4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Efficient SAT solvers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7351B-3FCA-05F0-60AF-D29BC42B0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018" y="1179283"/>
            <a:ext cx="10861964" cy="5311586"/>
          </a:xfrm>
        </p:spPr>
        <p:txBody>
          <a:bodyPr/>
          <a:lstStyle/>
          <a:p>
            <a:r>
              <a:rPr lang="en-US" dirty="0"/>
              <a:t>DPLL (</a:t>
            </a:r>
            <a:r>
              <a:rPr lang="en-US" sz="2800" dirty="0"/>
              <a:t>Davis-Putnam-</a:t>
            </a:r>
            <a:r>
              <a:rPr lang="en-US" sz="2800" dirty="0" err="1"/>
              <a:t>Logemann</a:t>
            </a:r>
            <a:r>
              <a:rPr lang="en-US" sz="2800" dirty="0"/>
              <a:t>-Loveland</a:t>
            </a:r>
            <a:r>
              <a:rPr lang="en-US" dirty="0"/>
              <a:t>) is the core of modern solvers</a:t>
            </a:r>
          </a:p>
          <a:p>
            <a:r>
              <a:rPr lang="en-US" dirty="0"/>
              <a:t>Essentially a backtracking search over models with some extras:</a:t>
            </a:r>
          </a:p>
          <a:p>
            <a:pPr marL="0" lvl="1" indent="0">
              <a:buNone/>
            </a:pPr>
            <a:endParaRPr lang="en-US" i="1" dirty="0">
              <a:solidFill>
                <a:srgbClr val="C00000"/>
              </a:solidFill>
            </a:endParaRPr>
          </a:p>
          <a:p>
            <a:pPr lvl="1"/>
            <a:r>
              <a:rPr lang="en-US" i="1" dirty="0">
                <a:solidFill>
                  <a:srgbClr val="C00000"/>
                </a:solidFill>
              </a:rPr>
              <a:t>Unit clauses</a:t>
            </a:r>
            <a:r>
              <a:rPr lang="en-US" dirty="0"/>
              <a:t>: if a clause is left with a single literal, set symbol to satisfy clause</a:t>
            </a:r>
          </a:p>
          <a:p>
            <a:pPr lvl="2"/>
            <a:r>
              <a:rPr lang="en-US" sz="2400" dirty="0"/>
              <a:t>E.g., if </a:t>
            </a:r>
            <a:r>
              <a:rPr lang="en-US" sz="2400" dirty="0">
                <a:solidFill>
                  <a:srgbClr val="7030A0"/>
                </a:solidFill>
              </a:rPr>
              <a:t>A</a:t>
            </a:r>
            <a:r>
              <a:rPr lang="en-US" sz="2400" dirty="0"/>
              <a:t>=</a:t>
            </a:r>
            <a:r>
              <a:rPr lang="en-US" sz="2400" dirty="0">
                <a:solidFill>
                  <a:srgbClr val="0000FF"/>
                </a:solidFill>
              </a:rPr>
              <a:t>false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7030A0"/>
                </a:solidFill>
              </a:rPr>
              <a:t>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 </a:t>
            </a:r>
            <a:r>
              <a:rPr lang="en-US" sz="2400" dirty="0">
                <a:sym typeface="Symbol"/>
              </a:rPr>
              <a:t>becomes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(</a:t>
            </a:r>
            <a:r>
              <a:rPr lang="en-US" sz="2400" dirty="0">
                <a:solidFill>
                  <a:srgbClr val="0000FF"/>
                </a:solidFill>
                <a:sym typeface="Symbol"/>
              </a:rPr>
              <a:t>false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</a:t>
            </a:r>
            <a:r>
              <a:rPr lang="en-US" sz="2400" dirty="0">
                <a:solidFill>
                  <a:srgbClr val="0000FF"/>
                </a:solidFill>
              </a:rPr>
              <a:t>false</a:t>
            </a:r>
            <a:r>
              <a:rPr lang="en-US" sz="2400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</a:t>
            </a:r>
            <a:r>
              <a:rPr lang="en-US" sz="2400" dirty="0">
                <a:sym typeface="Symbol"/>
              </a:rPr>
              <a:t>, i.e.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(B) </a:t>
            </a:r>
            <a:r>
              <a:rPr lang="en-US" sz="2400" dirty="0">
                <a:solidFill>
                  <a:srgbClr val="7030A0"/>
                </a:solidFill>
              </a:rPr>
              <a:t> (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C)</a:t>
            </a:r>
          </a:p>
          <a:p>
            <a:pPr lvl="2"/>
            <a:r>
              <a:rPr lang="en-US" sz="2400" dirty="0">
                <a:sym typeface="Symbol"/>
              </a:rPr>
              <a:t>Satisfying the unit clauses often leads to further propagation, new unit clauses, etc.</a:t>
            </a:r>
            <a:endParaRPr lang="en-US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B276159-F56F-7E63-F2BD-A420E453E4B5}"/>
                  </a:ext>
                </a:extLst>
              </p14:cNvPr>
              <p14:cNvContentPartPr/>
              <p14:nvPr/>
            </p14:nvContentPartPr>
            <p14:xfrm>
              <a:off x="563400" y="1622520"/>
              <a:ext cx="9120600" cy="48826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B276159-F56F-7E63-F2BD-A420E453E4B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4040" y="1613160"/>
                <a:ext cx="9139320" cy="490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375703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DPLL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8" y="994943"/>
            <a:ext cx="11270447" cy="5863057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DPLL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clauses, symbols, model</a:t>
            </a:r>
            <a:r>
              <a:rPr lang="en-US" dirty="0"/>
              <a:t>) </a:t>
            </a:r>
            <a:r>
              <a:rPr lang="en-US" dirty="0">
                <a:solidFill>
                  <a:srgbClr val="7030A0"/>
                </a:solidFill>
              </a:rPr>
              <a:t>returns</a:t>
            </a:r>
            <a:r>
              <a:rPr lang="en-US" dirty="0"/>
              <a:t> true or false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every </a:t>
            </a:r>
            <a:r>
              <a:rPr lang="en-US" dirty="0">
                <a:solidFill>
                  <a:srgbClr val="0000FF"/>
                </a:solidFill>
              </a:rPr>
              <a:t>clause</a:t>
            </a:r>
            <a:r>
              <a:rPr lang="en-US" dirty="0"/>
              <a:t> in </a:t>
            </a:r>
            <a:r>
              <a:rPr lang="en-US" dirty="0">
                <a:solidFill>
                  <a:srgbClr val="0000FF"/>
                </a:solidFill>
              </a:rPr>
              <a:t>clauses</a:t>
            </a:r>
            <a:r>
              <a:rPr lang="en-US" dirty="0"/>
              <a:t> is true in 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then return </a:t>
            </a:r>
            <a:r>
              <a:rPr lang="en-US" dirty="0"/>
              <a:t>true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some </a:t>
            </a:r>
            <a:r>
              <a:rPr lang="en-US" dirty="0">
                <a:solidFill>
                  <a:srgbClr val="0000FF"/>
                </a:solidFill>
              </a:rPr>
              <a:t>clause</a:t>
            </a:r>
            <a:r>
              <a:rPr lang="en-US" dirty="0"/>
              <a:t> in </a:t>
            </a:r>
            <a:r>
              <a:rPr lang="en-US" dirty="0">
                <a:solidFill>
                  <a:srgbClr val="0000FF"/>
                </a:solidFill>
              </a:rPr>
              <a:t>clauses</a:t>
            </a:r>
            <a:r>
              <a:rPr lang="en-US" dirty="0"/>
              <a:t> is false in 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then return </a:t>
            </a:r>
            <a:r>
              <a:rPr lang="en-US" dirty="0"/>
              <a:t>false</a:t>
            </a:r>
            <a:br>
              <a:rPr lang="en-US" dirty="0"/>
            </a:br>
            <a:r>
              <a:rPr lang="en-US" dirty="0"/>
              <a:t>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</a:rPr>
              <a:t>    P, value </a:t>
            </a:r>
            <a:r>
              <a:rPr lang="en-US" dirty="0"/>
              <a:t>←</a:t>
            </a:r>
            <a:r>
              <a:rPr lang="en-US" dirty="0">
                <a:solidFill>
                  <a:srgbClr val="008000"/>
                </a:solidFill>
              </a:rPr>
              <a:t>FIND-PURE-SYMBOL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symbols, clauses, model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P</a:t>
            </a:r>
            <a:r>
              <a:rPr lang="en-US" dirty="0"/>
              <a:t> is non-null </a:t>
            </a:r>
            <a:r>
              <a:rPr lang="en-US" dirty="0">
                <a:solidFill>
                  <a:srgbClr val="7030A0"/>
                </a:solidFill>
              </a:rPr>
              <a:t>then return </a:t>
            </a:r>
            <a:r>
              <a:rPr lang="en-US" dirty="0">
                <a:solidFill>
                  <a:srgbClr val="008000"/>
                </a:solidFill>
              </a:rPr>
              <a:t>DPLL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clauses, symbols–P, model∪{P=value}</a:t>
            </a:r>
            <a:r>
              <a:rPr lang="en-US" dirty="0"/>
              <a:t>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</a:rPr>
              <a:t>    P, value </a:t>
            </a:r>
            <a:r>
              <a:rPr lang="en-US" dirty="0"/>
              <a:t>←</a:t>
            </a:r>
            <a:r>
              <a:rPr lang="en-US" dirty="0">
                <a:solidFill>
                  <a:srgbClr val="008000"/>
                </a:solidFill>
              </a:rPr>
              <a:t>FIND-UNIT-CLAUSE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clauses, model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P</a:t>
            </a:r>
            <a:r>
              <a:rPr lang="en-US" dirty="0"/>
              <a:t> is non-null </a:t>
            </a:r>
            <a:r>
              <a:rPr lang="en-US" dirty="0">
                <a:solidFill>
                  <a:srgbClr val="7030A0"/>
                </a:solidFill>
              </a:rPr>
              <a:t>then return </a:t>
            </a:r>
            <a:r>
              <a:rPr lang="en-US" dirty="0">
                <a:solidFill>
                  <a:srgbClr val="008000"/>
                </a:solidFill>
              </a:rPr>
              <a:t>DPLL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clauses, symbols–P, model∪{P=value}</a:t>
            </a:r>
            <a:r>
              <a:rPr lang="en-US" dirty="0"/>
              <a:t>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</a:rPr>
              <a:t>    P</a:t>
            </a:r>
            <a:r>
              <a:rPr lang="en-US" dirty="0"/>
              <a:t> ← First(</a:t>
            </a:r>
            <a:r>
              <a:rPr lang="en-US" dirty="0">
                <a:solidFill>
                  <a:srgbClr val="0000FF"/>
                </a:solidFill>
              </a:rPr>
              <a:t>symbols</a:t>
            </a:r>
            <a:r>
              <a:rPr lang="en-US" dirty="0"/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</a:rPr>
              <a:t>    rest</a:t>
            </a:r>
            <a:r>
              <a:rPr lang="en-US" dirty="0"/>
              <a:t> ← Rest(</a:t>
            </a:r>
            <a:r>
              <a:rPr lang="en-US" dirty="0">
                <a:solidFill>
                  <a:srgbClr val="0000FF"/>
                </a:solidFill>
              </a:rPr>
              <a:t>symbols</a:t>
            </a:r>
            <a:r>
              <a:rPr lang="en-US" dirty="0"/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br>
              <a:rPr lang="en-US" dirty="0"/>
            </a:b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dirty="0"/>
              <a:t> or(</a:t>
            </a:r>
            <a:r>
              <a:rPr lang="en-US" dirty="0">
                <a:solidFill>
                  <a:srgbClr val="008000"/>
                </a:solidFill>
              </a:rPr>
              <a:t>DPLL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clauses, rest, model∪{P=true}</a:t>
            </a:r>
            <a:r>
              <a:rPr lang="en-US" dirty="0"/>
              <a:t>),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                      </a:t>
            </a:r>
            <a:r>
              <a:rPr lang="en-US" dirty="0">
                <a:solidFill>
                  <a:srgbClr val="008000"/>
                </a:solidFill>
              </a:rPr>
              <a:t>DPLL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clauses, rest, model∪{P=false}</a:t>
            </a:r>
            <a:r>
              <a:rPr lang="en-US" dirty="0"/>
              <a:t>))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81ABEB0-B09C-0DA9-CB2E-3807B8586945}"/>
                  </a:ext>
                </a:extLst>
              </p14:cNvPr>
              <p14:cNvContentPartPr/>
              <p14:nvPr/>
            </p14:nvContentPartPr>
            <p14:xfrm>
              <a:off x="1791720" y="3121200"/>
              <a:ext cx="3469680" cy="29329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81ABEB0-B09C-0DA9-CB2E-3807B858694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82360" y="3111840"/>
                <a:ext cx="3488400" cy="295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1284042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Inference: Proofs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524" y="1113594"/>
            <a:ext cx="11591476" cy="5541206"/>
          </a:xfrm>
        </p:spPr>
        <p:txBody>
          <a:bodyPr/>
          <a:lstStyle/>
          <a:p>
            <a:r>
              <a:rPr lang="en-US" dirty="0"/>
              <a:t>A proof is a </a:t>
            </a:r>
            <a:r>
              <a:rPr lang="en-US" i="1" dirty="0"/>
              <a:t>demonstration</a:t>
            </a:r>
            <a:r>
              <a:rPr lang="en-US" dirty="0"/>
              <a:t> of entailment between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</a:t>
            </a:r>
          </a:p>
          <a:p>
            <a:r>
              <a:rPr lang="en-US" dirty="0"/>
              <a:t>Method 1: </a:t>
            </a:r>
            <a:r>
              <a:rPr lang="en-US" i="1" dirty="0">
                <a:solidFill>
                  <a:srgbClr val="C00000"/>
                </a:solidFill>
              </a:rPr>
              <a:t>model-checking</a:t>
            </a:r>
          </a:p>
          <a:p>
            <a:pPr lvl="1"/>
            <a:r>
              <a:rPr lang="en-US" dirty="0"/>
              <a:t>For every possible world, 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ym typeface="Symbol"/>
              </a:rPr>
              <a:t>is true m</a:t>
            </a:r>
            <a:r>
              <a:rPr lang="en-US" dirty="0"/>
              <a:t>ake sure that </a:t>
            </a:r>
            <a:r>
              <a:rPr lang="en-US" dirty="0">
                <a:sym typeface="Symbol"/>
              </a:rPr>
              <a:t>is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ym typeface="Symbol"/>
              </a:rPr>
              <a:t> true too</a:t>
            </a:r>
          </a:p>
          <a:p>
            <a:pPr lvl="1"/>
            <a:r>
              <a:rPr lang="en-US" dirty="0">
                <a:sym typeface="Symbol"/>
              </a:rPr>
              <a:t>OK for propositional logic (finitely many worlds); not easy for first-order logic</a:t>
            </a:r>
          </a:p>
          <a:p>
            <a:endParaRPr lang="en-US" dirty="0">
              <a:sym typeface="Symbol"/>
            </a:endParaRPr>
          </a:p>
          <a:p>
            <a:r>
              <a:rPr lang="en-US" dirty="0">
                <a:sym typeface="Symbol"/>
              </a:rPr>
              <a:t>Method 2: </a:t>
            </a:r>
            <a:r>
              <a:rPr lang="en-US" i="1" dirty="0">
                <a:solidFill>
                  <a:srgbClr val="C00000"/>
                </a:solidFill>
                <a:sym typeface="Symbol"/>
              </a:rPr>
              <a:t>theorem-proving</a:t>
            </a:r>
          </a:p>
          <a:p>
            <a:pPr lvl="1"/>
            <a:r>
              <a:rPr lang="en-US" dirty="0">
                <a:sym typeface="Symbol"/>
              </a:rPr>
              <a:t>Search for a sequence of proof steps (applications of </a:t>
            </a:r>
            <a:r>
              <a:rPr lang="en-US" i="1" dirty="0">
                <a:sym typeface="Symbol"/>
              </a:rPr>
              <a:t>inference rules</a:t>
            </a:r>
            <a:r>
              <a:rPr lang="en-US" dirty="0">
                <a:sym typeface="Symbol"/>
              </a:rPr>
              <a:t>) leading from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to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E.g., from </a:t>
            </a:r>
            <a:r>
              <a:rPr lang="en-US" dirty="0">
                <a:solidFill>
                  <a:srgbClr val="7030A0"/>
                </a:solidFill>
              </a:rPr>
              <a:t>P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dirty="0">
                <a:solidFill>
                  <a:srgbClr val="7030A0"/>
                </a:solidFill>
              </a:rPr>
              <a:t> (P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Q)</a:t>
            </a:r>
            <a:r>
              <a:rPr lang="en-US" dirty="0"/>
              <a:t>, infer </a:t>
            </a:r>
            <a:r>
              <a:rPr lang="en-US" dirty="0">
                <a:solidFill>
                  <a:srgbClr val="7030A0"/>
                </a:solidFill>
              </a:rPr>
              <a:t>Q</a:t>
            </a:r>
            <a:r>
              <a:rPr lang="en-US" dirty="0"/>
              <a:t> by </a:t>
            </a:r>
            <a:r>
              <a:rPr lang="en-US" i="1" dirty="0">
                <a:solidFill>
                  <a:srgbClr val="C00000"/>
                </a:solidFill>
              </a:rPr>
              <a:t>Modus Ponens</a:t>
            </a:r>
          </a:p>
          <a:p>
            <a:pPr marL="0" lvl="1" indent="0">
              <a:buNone/>
            </a:pPr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chemeClr val="tx1"/>
                </a:solidFill>
                <a:sym typeface="Symbol"/>
              </a:rPr>
              <a:t>Properties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i="1" dirty="0">
                <a:solidFill>
                  <a:srgbClr val="C00000"/>
                </a:solidFill>
                <a:sym typeface="Symbol"/>
              </a:rPr>
              <a:t>Sound</a:t>
            </a:r>
            <a:r>
              <a:rPr lang="en-US" dirty="0">
                <a:sym typeface="Symbol"/>
              </a:rPr>
              <a:t> algorithm: everything it claims to prove is in fact entailed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i="1" dirty="0">
                <a:solidFill>
                  <a:srgbClr val="C00000"/>
                </a:solidFill>
                <a:sym typeface="Symbol"/>
              </a:rPr>
              <a:t>Complete</a:t>
            </a:r>
            <a:r>
              <a:rPr lang="en-US" dirty="0">
                <a:solidFill>
                  <a:srgbClr val="000090"/>
                </a:solidFill>
                <a:sym typeface="Symbol"/>
              </a:rPr>
              <a:t> </a:t>
            </a:r>
            <a:r>
              <a:rPr lang="en-US" dirty="0">
                <a:sym typeface="Symbol"/>
              </a:rPr>
              <a:t>algorithm: every sentence that is entailed can be proved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F7E8755-2E64-9DC2-BD9B-91D61AFE5324}"/>
                  </a:ext>
                </a:extLst>
              </p14:cNvPr>
              <p14:cNvContentPartPr/>
              <p14:nvPr/>
            </p14:nvContentPartPr>
            <p14:xfrm>
              <a:off x="2225520" y="4674600"/>
              <a:ext cx="5097600" cy="16290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F7E8755-2E64-9DC2-BD9B-91D61AFE532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16160" y="4665240"/>
                <a:ext cx="5116320" cy="1647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9384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AACA2-38D0-8675-F935-0962D8AEB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5F36D-B49B-6524-CE15-F377506E5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 Rules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A1F0FE-64D9-0494-362B-F120046F14C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5537004"/>
              </a:xfrm>
            </p:spPr>
            <p:txBody>
              <a:bodyPr/>
              <a:lstStyle/>
              <a:p>
                <a:r>
                  <a:rPr lang="en-US" dirty="0"/>
                  <a:t>Modus Ponens</a:t>
                </a:r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𝛽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u="sng" dirty="0"/>
                  <a:t>Out of Scope</a:t>
                </a:r>
              </a:p>
              <a:p>
                <a:r>
                  <a:rPr lang="en-US" dirty="0"/>
                  <a:t>Unit Resolution</a:t>
                </a:r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r>
                          <a:rPr lang="en-US" sz="4000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US" sz="4000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sz="400" dirty="0"/>
              </a:p>
              <a:p>
                <a:r>
                  <a:rPr lang="en-US" dirty="0"/>
                  <a:t>General Resolution</a:t>
                </a:r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…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US" sz="400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US" sz="4000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∨…∨</m:t>
                        </m:r>
                        <m:sSub>
                          <m:sSubPr>
                            <m:ctrlP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∨…∨</m:t>
                        </m:r>
                        <m:sSub>
                          <m:sSubPr>
                            <m:ctrlPr>
                              <a:rPr lang="en-US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∨…∨</m:t>
                        </m:r>
                        <m:sSub>
                          <m:sSubPr>
                            <m:ctrlP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endParaRPr lang="en-US" sz="4000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A1F0FE-64D9-0494-362B-F120046F14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5537004"/>
              </a:xfrm>
              <a:blipFill>
                <a:blip r:embed="rId2"/>
                <a:stretch>
                  <a:fillRect l="-1217" t="-1872" b="-7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A8E4630-562A-0534-6363-A6B434414A05}"/>
              </a:ext>
            </a:extLst>
          </p:cNvPr>
          <p:cNvSpPr txBox="1"/>
          <p:nvPr/>
        </p:nvSpPr>
        <p:spPr>
          <a:xfrm>
            <a:off x="9256325" y="367131"/>
            <a:ext cx="25076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Notation Alert!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3EB428-4D67-24F4-C928-E203E6E315EE}"/>
              </a:ext>
            </a:extLst>
          </p:cNvPr>
          <p:cNvSpPr/>
          <p:nvPr/>
        </p:nvSpPr>
        <p:spPr>
          <a:xfrm>
            <a:off x="411480" y="3624943"/>
            <a:ext cx="8020594" cy="319114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B7C86A2-D103-DACB-4DCF-75255E0A93D2}"/>
                  </a:ext>
                </a:extLst>
              </p14:cNvPr>
              <p14:cNvContentPartPr/>
              <p14:nvPr/>
            </p14:nvContentPartPr>
            <p14:xfrm>
              <a:off x="3111120" y="1279080"/>
              <a:ext cx="6442920" cy="276480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B7C86A2-D103-DACB-4DCF-75255E0A93D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01760" y="1269720"/>
                <a:ext cx="6461640" cy="278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5598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Theorem Proving: Forward Chaining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242487"/>
            <a:ext cx="10515600" cy="2039539"/>
          </a:xfrm>
        </p:spPr>
        <p:txBody>
          <a:bodyPr/>
          <a:lstStyle/>
          <a:p>
            <a:r>
              <a:rPr lang="en-US" dirty="0"/>
              <a:t>Forward chaining applies </a:t>
            </a:r>
            <a:r>
              <a:rPr lang="en-US" dirty="0">
                <a:solidFill>
                  <a:srgbClr val="C00000"/>
                </a:solidFill>
              </a:rPr>
              <a:t>Modus Ponens </a:t>
            </a:r>
            <a:r>
              <a:rPr lang="en-US" dirty="0"/>
              <a:t>to generate new facts:</a:t>
            </a:r>
          </a:p>
          <a:p>
            <a:pPr lvl="1"/>
            <a:r>
              <a:rPr lang="en-US" dirty="0"/>
              <a:t>Given 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1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X</a:t>
            </a:r>
            <a:r>
              <a:rPr lang="en-US" baseline="-25000" dirty="0">
                <a:solidFill>
                  <a:srgbClr val="7030A0"/>
                </a:solidFill>
                <a:sym typeface="Symbol"/>
              </a:rPr>
              <a:t>2</a:t>
            </a:r>
            <a:r>
              <a:rPr lang="en-US" dirty="0">
                <a:solidFill>
                  <a:srgbClr val="7030A0"/>
                </a:solidFill>
                <a:sym typeface="Symbol"/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… </a:t>
            </a:r>
            <a:r>
              <a:rPr lang="en-US" dirty="0" err="1">
                <a:solidFill>
                  <a:srgbClr val="7030A0"/>
                </a:solidFill>
                <a:sym typeface="Symbol"/>
              </a:rPr>
              <a:t>X</a:t>
            </a:r>
            <a:r>
              <a:rPr lang="en-US" baseline="-25000" dirty="0" err="1">
                <a:solidFill>
                  <a:srgbClr val="7030A0"/>
                </a:solidFill>
                <a:sym typeface="Symbol"/>
              </a:rPr>
              <a:t>n</a:t>
            </a:r>
            <a:r>
              <a:rPr lang="en-US" dirty="0">
                <a:solidFill>
                  <a:srgbClr val="7030A0"/>
                </a:solidFill>
                <a:sym typeface="Symbol"/>
              </a:rPr>
              <a:t>   Y </a:t>
            </a:r>
            <a:r>
              <a:rPr lang="en-US" dirty="0">
                <a:sym typeface="Symbol"/>
              </a:rPr>
              <a:t>and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1</a:t>
            </a:r>
            <a:r>
              <a:rPr lang="en-US" dirty="0"/>
              <a:t>, 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X</a:t>
            </a:r>
            <a:r>
              <a:rPr lang="en-US" baseline="-25000" dirty="0">
                <a:solidFill>
                  <a:srgbClr val="7030A0"/>
                </a:solidFill>
                <a:sym typeface="Symbol"/>
              </a:rPr>
              <a:t>2</a:t>
            </a:r>
            <a:r>
              <a:rPr lang="en-US" dirty="0"/>
              <a:t>, …,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/>
              <a:t> </a:t>
            </a:r>
            <a:r>
              <a:rPr lang="en-US" dirty="0" err="1">
                <a:solidFill>
                  <a:srgbClr val="7030A0"/>
                </a:solidFill>
                <a:sym typeface="Symbol"/>
              </a:rPr>
              <a:t>X</a:t>
            </a:r>
            <a:r>
              <a:rPr lang="en-US" baseline="-25000" dirty="0" err="1">
                <a:solidFill>
                  <a:srgbClr val="7030A0"/>
                </a:solidFill>
                <a:sym typeface="Symbol"/>
              </a:rPr>
              <a:t>n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</a:p>
          <a:p>
            <a:pPr lvl="1"/>
            <a:r>
              <a:rPr lang="en-US" dirty="0"/>
              <a:t>Infer </a:t>
            </a:r>
            <a:r>
              <a:rPr lang="en-US" dirty="0">
                <a:solidFill>
                  <a:srgbClr val="7030A0"/>
                </a:solidFill>
              </a:rPr>
              <a:t>Y</a:t>
            </a:r>
          </a:p>
          <a:p>
            <a:endParaRPr lang="en-US" dirty="0"/>
          </a:p>
          <a:p>
            <a:r>
              <a:rPr lang="en-US" dirty="0"/>
              <a:t>Forward chaining keeps applying this rule, adding new facts, until nothing more can be added</a:t>
            </a:r>
          </a:p>
          <a:p>
            <a:endParaRPr lang="en-US" dirty="0"/>
          </a:p>
          <a:p>
            <a:r>
              <a:rPr lang="en-US" dirty="0"/>
              <a:t>Requires KB to contain only </a:t>
            </a:r>
            <a:r>
              <a:rPr lang="en-US" i="1" dirty="0">
                <a:solidFill>
                  <a:srgbClr val="FF0000"/>
                </a:solidFill>
              </a:rPr>
              <a:t>definite clauses</a:t>
            </a:r>
            <a:r>
              <a:rPr lang="en-US" dirty="0"/>
              <a:t>: </a:t>
            </a:r>
          </a:p>
          <a:p>
            <a:pPr lvl="1">
              <a:buClr>
                <a:schemeClr val="tx1"/>
              </a:buClr>
            </a:pPr>
            <a:r>
              <a:rPr lang="en-US" dirty="0">
                <a:solidFill>
                  <a:srgbClr val="7030A0"/>
                </a:solidFill>
              </a:rPr>
              <a:t>(Conjunction of symbols)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dirty="0">
                <a:solidFill>
                  <a:srgbClr val="7030A0"/>
                </a:solidFill>
              </a:rPr>
              <a:t>symbol</a:t>
            </a:r>
            <a:r>
              <a:rPr lang="en-US" dirty="0"/>
              <a:t>; or</a:t>
            </a:r>
          </a:p>
          <a:p>
            <a:pPr lvl="1"/>
            <a:r>
              <a:rPr lang="en-US" dirty="0"/>
              <a:t>A single symbol (note that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X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ym typeface="Symbol"/>
              </a:rPr>
              <a:t>is equivalent to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True   X</a:t>
            </a:r>
            <a:r>
              <a:rPr lang="en-US" dirty="0">
                <a:sym typeface="Symbol"/>
              </a:rPr>
              <a:t>)</a:t>
            </a:r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8F7DAD7-4632-09C4-A5F4-BF4FEFEB4A58}"/>
                  </a:ext>
                </a:extLst>
              </p14:cNvPr>
              <p14:cNvContentPartPr/>
              <p14:nvPr/>
            </p14:nvContentPartPr>
            <p14:xfrm>
              <a:off x="716760" y="4892040"/>
              <a:ext cx="6316200" cy="5140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8F7DAD7-4632-09C4-A5F4-BF4FEFEB4A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7400" y="4882680"/>
                <a:ext cx="6334920" cy="53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0024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Chaining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994944"/>
            <a:ext cx="10409462" cy="1932984"/>
          </a:xfrm>
        </p:spPr>
        <p:txBody>
          <a:bodyPr>
            <a:normAutofit/>
          </a:bodyPr>
          <a:lstStyle/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7030A0"/>
                </a:solidFill>
              </a:rPr>
              <a:t>function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8000"/>
                </a:solidFill>
              </a:rPr>
              <a:t>PL-FC-ENTAILS?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dirty="0"/>
              <a:t>)     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Returns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true or false</a:t>
            </a:r>
            <a:br>
              <a:rPr lang="en-US" sz="2400" dirty="0"/>
            </a:br>
            <a:r>
              <a:rPr lang="en-US" sz="2400" dirty="0"/>
              <a:t>   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CD6C60C-7B60-44AE-9E59-E326C2AFFC75}"/>
              </a:ext>
            </a:extLst>
          </p:cNvPr>
          <p:cNvSpPr txBox="1">
            <a:spLocks/>
          </p:cNvSpPr>
          <p:nvPr/>
        </p:nvSpPr>
        <p:spPr>
          <a:xfrm>
            <a:off x="677718" y="2303979"/>
            <a:ext cx="6538768" cy="3675989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93BF48-C3FD-4C09-AE5A-2B71951C390A}"/>
              </a:ext>
            </a:extLst>
          </p:cNvPr>
          <p:cNvSpPr txBox="1"/>
          <p:nvPr/>
        </p:nvSpPr>
        <p:spPr>
          <a:xfrm>
            <a:off x="677718" y="1667227"/>
            <a:ext cx="1805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KB Clauses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3C06E75-E23E-76B8-8C49-AAA65979D5D2}"/>
                  </a:ext>
                </a:extLst>
              </p14:cNvPr>
              <p14:cNvContentPartPr/>
              <p14:nvPr/>
            </p14:nvContentPartPr>
            <p14:xfrm>
              <a:off x="379800" y="1527480"/>
              <a:ext cx="6370560" cy="410724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3C06E75-E23E-76B8-8C49-AAA65979D5D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0440" y="1518120"/>
                <a:ext cx="6389280" cy="412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2616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Chaining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994944"/>
            <a:ext cx="10409462" cy="193298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7030A0"/>
                </a:solidFill>
              </a:rPr>
              <a:t>function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8000"/>
                </a:solidFill>
              </a:rPr>
              <a:t>PL-FC-ENTAILS?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dirty="0"/>
              <a:t>) </a:t>
            </a:r>
            <a:r>
              <a:rPr lang="en-US" sz="2400" dirty="0">
                <a:solidFill>
                  <a:srgbClr val="7030A0"/>
                </a:solidFill>
              </a:rPr>
              <a:t>returns</a:t>
            </a:r>
            <a:r>
              <a:rPr lang="en-US" sz="2400" b="1" dirty="0"/>
              <a:t> </a:t>
            </a:r>
            <a:r>
              <a:rPr lang="en-US" sz="2400" dirty="0"/>
              <a:t>true or false</a:t>
            </a:r>
            <a:br>
              <a:rPr lang="en-US" sz="2400" dirty="0"/>
            </a:b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 ← a table, where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] is the number of symbols in 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’s premise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 ← a table, where</a:t>
            </a:r>
            <a:r>
              <a:rPr lang="en-US" sz="2400" dirty="0">
                <a:solidFill>
                  <a:srgbClr val="0000FF"/>
                </a:solidFill>
              </a:rPr>
              <a:t> inferred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/>
              <a:t>] is initially false for all 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 ← a queue of symbols, initially symbols known to be true in 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buNone/>
            </a:pPr>
            <a:endParaRPr lang="en-US" sz="2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CD6C60C-7B60-44AE-9E59-E326C2AFFC75}"/>
              </a:ext>
            </a:extLst>
          </p:cNvPr>
          <p:cNvSpPr txBox="1">
            <a:spLocks/>
          </p:cNvSpPr>
          <p:nvPr/>
        </p:nvSpPr>
        <p:spPr>
          <a:xfrm>
            <a:off x="2163618" y="3352996"/>
            <a:ext cx="2438400" cy="423134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A2516FF-7122-4C3E-991B-E75A4957893E}"/>
              </a:ext>
            </a:extLst>
          </p:cNvPr>
          <p:cNvSpPr txBox="1">
            <a:spLocks/>
          </p:cNvSpPr>
          <p:nvPr/>
        </p:nvSpPr>
        <p:spPr bwMode="auto">
          <a:xfrm>
            <a:off x="4906818" y="3308928"/>
            <a:ext cx="609600" cy="304569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95" indent="-2857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1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8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47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12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578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74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91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 </a:t>
            </a:r>
          </a:p>
          <a:p>
            <a:pPr marL="342874" marR="0" lvl="0" indent="-34287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93BF48-C3FD-4C09-AE5A-2B71951C390A}"/>
              </a:ext>
            </a:extLst>
          </p:cNvPr>
          <p:cNvSpPr txBox="1"/>
          <p:nvPr/>
        </p:nvSpPr>
        <p:spPr>
          <a:xfrm>
            <a:off x="2163618" y="2918867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Clauses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A6B6-4E64-4501-96BB-D943C4D34BF7}"/>
              </a:ext>
            </a:extLst>
          </p:cNvPr>
          <p:cNvSpPr txBox="1"/>
          <p:nvPr/>
        </p:nvSpPr>
        <p:spPr>
          <a:xfrm>
            <a:off x="8251426" y="2976572"/>
            <a:ext cx="1352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Agenda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597EAE-D555-45C3-B466-D876394D371E}"/>
              </a:ext>
            </a:extLst>
          </p:cNvPr>
          <p:cNvSpPr txBox="1"/>
          <p:nvPr/>
        </p:nvSpPr>
        <p:spPr>
          <a:xfrm>
            <a:off x="4323535" y="2927928"/>
            <a:ext cx="1174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Count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239F60A-CA3A-44F8-A005-7DCF5703A63E}"/>
              </a:ext>
            </a:extLst>
          </p:cNvPr>
          <p:cNvSpPr txBox="1">
            <a:spLocks/>
          </p:cNvSpPr>
          <p:nvPr/>
        </p:nvSpPr>
        <p:spPr bwMode="auto">
          <a:xfrm>
            <a:off x="6187220" y="3348335"/>
            <a:ext cx="1676400" cy="28677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95" indent="-2857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1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8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47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12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578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74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91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Q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</a:p>
          <a:p>
            <a:pPr marL="342874" marR="0" lvl="0" indent="-34287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075AEF-5D81-4737-B557-B78DA8A128C8}"/>
              </a:ext>
            </a:extLst>
          </p:cNvPr>
          <p:cNvSpPr txBox="1"/>
          <p:nvPr/>
        </p:nvSpPr>
        <p:spPr>
          <a:xfrm>
            <a:off x="6213537" y="2967335"/>
            <a:ext cx="15821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Inferred</a:t>
            </a:r>
          </a:p>
        </p:txBody>
      </p:sp>
    </p:spTree>
    <p:extLst>
      <p:ext uri="{BB962C8B-B14F-4D97-AF65-F5344CB8AC3E}">
        <p14:creationId xmlns:p14="http://schemas.microsoft.com/office/powerpoint/2010/main" val="51712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6" grpId="0"/>
      <p:bldP spid="7" grpId="0"/>
      <p:bldP spid="8" grpId="0"/>
      <p:bldP spid="9" grpId="0" animBg="1"/>
      <p:bldP spid="10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/>
          <p:cNvSpPr/>
          <p:nvPr/>
        </p:nvSpPr>
        <p:spPr>
          <a:xfrm>
            <a:off x="8406956" y="2566739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9356113" y="3649580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8027292" y="4620127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8027242" y="4625226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0080682" y="6138780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8534400" y="6149920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pl-horn-exampl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295400"/>
            <a:ext cx="3302000" cy="53162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Chaining Example: Proving Q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5668"/>
            <a:ext cx="2438400" cy="4231341"/>
          </a:xfrm>
        </p:spPr>
        <p:txBody>
          <a:bodyPr/>
          <a:lstStyle/>
          <a:p>
            <a:r>
              <a:rPr lang="en-US" sz="3200" dirty="0">
                <a:solidFill>
                  <a:srgbClr val="7030A0"/>
                </a:solidFill>
              </a:rPr>
              <a:t>P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Q</a:t>
            </a:r>
          </a:p>
          <a:p>
            <a:r>
              <a:rPr lang="en-US" sz="3200" dirty="0">
                <a:solidFill>
                  <a:srgbClr val="7030A0"/>
                </a:solidFill>
              </a:rPr>
              <a:t>L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3200" dirty="0">
                <a:solidFill>
                  <a:srgbClr val="7030A0"/>
                </a:solidFill>
              </a:rPr>
              <a:t>M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P</a:t>
            </a:r>
          </a:p>
          <a:p>
            <a:r>
              <a:rPr lang="en-US" sz="3200" dirty="0">
                <a:solidFill>
                  <a:srgbClr val="7030A0"/>
                </a:solidFill>
              </a:rPr>
              <a:t>B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3200" dirty="0">
                <a:solidFill>
                  <a:srgbClr val="7030A0"/>
                </a:solidFill>
              </a:rPr>
              <a:t>L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M</a:t>
            </a:r>
          </a:p>
          <a:p>
            <a:r>
              <a:rPr lang="en-US" sz="3200" dirty="0">
                <a:solidFill>
                  <a:srgbClr val="7030A0"/>
                </a:solidFill>
              </a:rPr>
              <a:t>A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3200" dirty="0">
                <a:solidFill>
                  <a:srgbClr val="7030A0"/>
                </a:solidFill>
              </a:rPr>
              <a:t>P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L</a:t>
            </a:r>
          </a:p>
          <a:p>
            <a:r>
              <a:rPr lang="en-US" sz="3200" dirty="0">
                <a:solidFill>
                  <a:srgbClr val="7030A0"/>
                </a:solidFill>
              </a:rPr>
              <a:t>A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3200" dirty="0">
                <a:solidFill>
                  <a:srgbClr val="7030A0"/>
                </a:solidFill>
              </a:rPr>
              <a:t>B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L</a:t>
            </a:r>
          </a:p>
          <a:p>
            <a:r>
              <a:rPr lang="en-US" sz="3200" dirty="0">
                <a:solidFill>
                  <a:srgbClr val="7030A0"/>
                </a:solidFill>
              </a:rPr>
              <a:t>A</a:t>
            </a:r>
          </a:p>
          <a:p>
            <a:r>
              <a:rPr lang="en-US" sz="3200" dirty="0">
                <a:solidFill>
                  <a:srgbClr val="7030A0"/>
                </a:solidFill>
              </a:rPr>
              <a:t>B </a:t>
            </a:r>
          </a:p>
          <a:p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124200" y="1371600"/>
            <a:ext cx="609600" cy="47291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95" indent="-2857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1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8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47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12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578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74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91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 </a:t>
            </a:r>
          </a:p>
          <a:p>
            <a:pPr marL="342874" marR="0" lvl="0" indent="-34287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343400" y="1371600"/>
            <a:ext cx="1676400" cy="3733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95" indent="-2857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1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8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47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12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578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74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91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Q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</a:p>
          <a:p>
            <a:pPr marL="342874" marR="0" lvl="0" indent="-34287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990600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Clauses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5562600"/>
            <a:ext cx="1352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Agenda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392" y="6019800"/>
            <a:ext cx="84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  B</a:t>
            </a:r>
          </a:p>
        </p:txBody>
      </p:sp>
      <p:sp>
        <p:nvSpPr>
          <p:cNvPr id="12" name="Oval 11"/>
          <p:cNvSpPr/>
          <p:nvPr/>
        </p:nvSpPr>
        <p:spPr>
          <a:xfrm>
            <a:off x="8534400" y="6151963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0080682" y="6143811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69717" y="990600"/>
            <a:ext cx="15821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Inferred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917" y="990600"/>
            <a:ext cx="1174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Count</a:t>
            </a:r>
          </a:p>
        </p:txBody>
      </p:sp>
      <p:sp>
        <p:nvSpPr>
          <p:cNvPr id="23" name="Oval 22"/>
          <p:cNvSpPr/>
          <p:nvPr/>
        </p:nvSpPr>
        <p:spPr>
          <a:xfrm>
            <a:off x="9262977" y="5475260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90792" y="6019800"/>
            <a:ext cx="34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60198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00600" y="1417876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137568" y="3177672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142916" y="3744494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32296" y="601178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79211" y="1957959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129552" y="2581464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42373" y="3736495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578800" y="600376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797931" y="2484663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08163" y="1998600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447721" y="2578790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41" name="Oval 40"/>
          <p:cNvSpPr/>
          <p:nvPr/>
        </p:nvSpPr>
        <p:spPr>
          <a:xfrm>
            <a:off x="7887366" y="4486260"/>
            <a:ext cx="824832" cy="824832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965164" y="6015797"/>
            <a:ext cx="441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</a:p>
        </p:txBody>
      </p:sp>
      <p:sp>
        <p:nvSpPr>
          <p:cNvPr id="44" name="Oval 43"/>
          <p:cNvSpPr/>
          <p:nvPr/>
        </p:nvSpPr>
        <p:spPr>
          <a:xfrm>
            <a:off x="9360569" y="3649395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011937" y="599574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803279" y="3024748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</a:t>
            </a:r>
          </a:p>
        </p:txBody>
      </p:sp>
      <p:sp>
        <p:nvSpPr>
          <p:cNvPr id="48" name="Oval 47"/>
          <p:cNvSpPr/>
          <p:nvPr/>
        </p:nvSpPr>
        <p:spPr>
          <a:xfrm>
            <a:off x="9428745" y="4384397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426333" y="2009296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50" name="Oval 49"/>
          <p:cNvSpPr/>
          <p:nvPr/>
        </p:nvSpPr>
        <p:spPr>
          <a:xfrm>
            <a:off x="8511671" y="3306902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473158" y="6002420"/>
            <a:ext cx="384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</a:p>
        </p:txBody>
      </p:sp>
      <p:sp>
        <p:nvSpPr>
          <p:cNvPr id="52" name="Oval 51"/>
          <p:cNvSpPr/>
          <p:nvPr/>
        </p:nvSpPr>
        <p:spPr>
          <a:xfrm>
            <a:off x="8411411" y="2566552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485179" y="600109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781889" y="3564832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137575" y="1413066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437028" y="3156309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58" name="Oval 57"/>
          <p:cNvSpPr/>
          <p:nvPr/>
        </p:nvSpPr>
        <p:spPr>
          <a:xfrm>
            <a:off x="8503650" y="2042250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7787102" y="5483282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954421" y="6002419"/>
            <a:ext cx="34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374198" y="5994406"/>
            <a:ext cx="424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</a:t>
            </a:r>
          </a:p>
        </p:txBody>
      </p:sp>
      <p:sp>
        <p:nvSpPr>
          <p:cNvPr id="63" name="Oval 62"/>
          <p:cNvSpPr/>
          <p:nvPr/>
        </p:nvSpPr>
        <p:spPr>
          <a:xfrm>
            <a:off x="8416758" y="1248427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958421" y="599307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418295" y="599841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800609" y="4078168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</a:t>
            </a:r>
          </a:p>
        </p:txBody>
      </p:sp>
    </p:spTree>
    <p:extLst>
      <p:ext uri="{BB962C8B-B14F-4D97-AF65-F5344CB8AC3E}">
        <p14:creationId xmlns:p14="http://schemas.microsoft.com/office/powerpoint/2010/main" val="367256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47" grpId="0" animBg="1"/>
      <p:bldP spid="37" grpId="0" animBg="1"/>
      <p:bldP spid="25" grpId="0" animBg="1"/>
      <p:bldP spid="20" grpId="0" animBg="1"/>
      <p:bldP spid="16" grpId="0" animBg="1"/>
      <p:bldP spid="3" grpId="0" build="p"/>
      <p:bldP spid="4" grpId="0" animBg="1"/>
      <p:bldP spid="5" grpId="0" animBg="1"/>
      <p:bldP spid="7" grpId="0"/>
      <p:bldP spid="10" grpId="0"/>
      <p:bldP spid="11" grpId="0"/>
      <p:bldP spid="12" grpId="0" animBg="1"/>
      <p:bldP spid="13" grpId="0" animBg="1"/>
      <p:bldP spid="9" grpId="0"/>
      <p:bldP spid="8" grpId="0"/>
      <p:bldP spid="23" grpId="0" animBg="1"/>
      <p:bldP spid="24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8" grpId="0"/>
      <p:bldP spid="39" grpId="0"/>
      <p:bldP spid="40" grpId="0"/>
      <p:bldP spid="41" grpId="0" animBg="1"/>
      <p:bldP spid="41" grpId="1" animBg="1"/>
      <p:bldP spid="43" grpId="0"/>
      <p:bldP spid="44" grpId="0" animBg="1"/>
      <p:bldP spid="45" grpId="0"/>
      <p:bldP spid="46" grpId="0"/>
      <p:bldP spid="48" grpId="0" animBg="1"/>
      <p:bldP spid="49" grpId="0"/>
      <p:bldP spid="50" grpId="0" animBg="1"/>
      <p:bldP spid="51" grpId="0"/>
      <p:bldP spid="52" grpId="0" animBg="1"/>
      <p:bldP spid="53" grpId="0"/>
      <p:bldP spid="54" grpId="0"/>
      <p:bldP spid="56" grpId="0"/>
      <p:bldP spid="57" grpId="0"/>
      <p:bldP spid="58" grpId="0" animBg="1"/>
      <p:bldP spid="59" grpId="0" animBg="1"/>
      <p:bldP spid="60" grpId="0"/>
      <p:bldP spid="61" grpId="0"/>
      <p:bldP spid="63" grpId="0" animBg="1"/>
      <p:bldP spid="64" grpId="0"/>
      <p:bldP spid="65" grpId="0"/>
      <p:bldP spid="6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Chaining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994943"/>
            <a:ext cx="10409462" cy="574738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7030A0"/>
                </a:solidFill>
              </a:rPr>
              <a:t>function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8000"/>
                </a:solidFill>
              </a:rPr>
              <a:t>PL-FC-ENTAILS?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dirty="0"/>
              <a:t>) </a:t>
            </a:r>
            <a:r>
              <a:rPr lang="en-US" sz="2400" dirty="0">
                <a:solidFill>
                  <a:srgbClr val="7030A0"/>
                </a:solidFill>
              </a:rPr>
              <a:t>returns</a:t>
            </a:r>
            <a:r>
              <a:rPr lang="en-US" sz="2400" b="1" dirty="0"/>
              <a:t> </a:t>
            </a:r>
            <a:r>
              <a:rPr lang="en-US" sz="2400" dirty="0"/>
              <a:t>true or false</a:t>
            </a:r>
            <a:br>
              <a:rPr lang="en-US" sz="2400" dirty="0"/>
            </a:b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 ← a table, where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] is the number of symbols in 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’s premise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 ← a table, where</a:t>
            </a:r>
            <a:r>
              <a:rPr lang="en-US" sz="2400" dirty="0">
                <a:solidFill>
                  <a:srgbClr val="0000FF"/>
                </a:solidFill>
              </a:rPr>
              <a:t> inferred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/>
              <a:t>] is initially false for all 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 ← a queue of symbols, initially symbols known to be true in 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buNone/>
            </a:pPr>
            <a:r>
              <a:rPr lang="en-US" sz="2400" b="1" dirty="0"/>
              <a:t>    </a:t>
            </a:r>
            <a:r>
              <a:rPr lang="en-US" sz="2400" dirty="0">
                <a:solidFill>
                  <a:srgbClr val="7030A0"/>
                </a:solidFill>
              </a:rPr>
              <a:t>while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 is not empty </a:t>
            </a:r>
            <a:r>
              <a:rPr lang="en-US" sz="2400" dirty="0">
                <a:solidFill>
                  <a:srgbClr val="7030A0"/>
                </a:solidFill>
              </a:rPr>
              <a:t>do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b="1" dirty="0"/>
              <a:t>            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 ← Pop(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)</a:t>
            </a:r>
            <a:br>
              <a:rPr lang="en-US" sz="2400" dirty="0"/>
            </a:br>
            <a:r>
              <a:rPr lang="en-US" sz="2400" dirty="0"/>
              <a:t>            </a:t>
            </a:r>
            <a:r>
              <a:rPr lang="en-US" sz="2400" dirty="0">
                <a:solidFill>
                  <a:srgbClr val="7030A0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 = 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7030A0"/>
                </a:solidFill>
              </a:rPr>
              <a:t>then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</a:rPr>
              <a:t>return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/>
              <a:t>true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b="1" dirty="0"/>
              <a:t>            </a:t>
            </a:r>
            <a:r>
              <a:rPr lang="en-US" sz="2400" dirty="0">
                <a:solidFill>
                  <a:srgbClr val="7030A0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] = false </a:t>
            </a:r>
            <a:r>
              <a:rPr lang="en-US" sz="2400" dirty="0">
                <a:solidFill>
                  <a:srgbClr val="7030A0"/>
                </a:solidFill>
              </a:rPr>
              <a:t>then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                </a:t>
            </a:r>
            <a:r>
              <a:rPr lang="en-US" sz="2400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]←true</a:t>
            </a:r>
            <a:br>
              <a:rPr lang="en-US" sz="2400" dirty="0"/>
            </a:br>
            <a:r>
              <a:rPr lang="en-US" sz="2400" dirty="0"/>
              <a:t>                    </a:t>
            </a:r>
            <a:r>
              <a:rPr lang="en-US" sz="2400" dirty="0">
                <a:solidFill>
                  <a:srgbClr val="7030A0"/>
                </a:solidFill>
              </a:rPr>
              <a:t>for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</a:rPr>
              <a:t>each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/>
              <a:t>clause 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 in 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 where 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 is in </a:t>
            </a:r>
            <a:r>
              <a:rPr lang="en-US" sz="2400" dirty="0" err="1">
                <a:solidFill>
                  <a:srgbClr val="0000FF"/>
                </a:solidFill>
              </a:rPr>
              <a:t>c.premise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7030A0"/>
                </a:solidFill>
              </a:rPr>
              <a:t>do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                        decrement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]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b="1" dirty="0"/>
              <a:t>                            </a:t>
            </a:r>
            <a:r>
              <a:rPr lang="en-US" sz="2400" dirty="0">
                <a:solidFill>
                  <a:srgbClr val="7030A0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] = 0 </a:t>
            </a:r>
            <a:r>
              <a:rPr lang="en-US" sz="2400" dirty="0">
                <a:solidFill>
                  <a:srgbClr val="7030A0"/>
                </a:solidFill>
              </a:rPr>
              <a:t>then</a:t>
            </a:r>
            <a:r>
              <a:rPr lang="en-US" sz="2400" b="1" dirty="0"/>
              <a:t> </a:t>
            </a:r>
            <a:r>
              <a:rPr lang="en-US" sz="2400" dirty="0"/>
              <a:t>add </a:t>
            </a:r>
            <a:r>
              <a:rPr lang="en-US" sz="2400" dirty="0" err="1">
                <a:solidFill>
                  <a:srgbClr val="0000FF"/>
                </a:solidFill>
              </a:rPr>
              <a:t>c.conclusion</a:t>
            </a:r>
            <a:r>
              <a:rPr lang="en-US" sz="2400" dirty="0"/>
              <a:t> to 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b="1" dirty="0"/>
              <a:t>    </a:t>
            </a:r>
            <a:r>
              <a:rPr lang="en-US" sz="2400" dirty="0">
                <a:solidFill>
                  <a:srgbClr val="7030A0"/>
                </a:solidFill>
              </a:rPr>
              <a:t>return</a:t>
            </a:r>
            <a:r>
              <a:rPr lang="en-US" sz="2400" b="1" dirty="0"/>
              <a:t> </a:t>
            </a:r>
            <a:r>
              <a:rPr lang="en-US" sz="2400" dirty="0"/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61883221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forward chaining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8" y="1223212"/>
            <a:ext cx="11639901" cy="5434262"/>
          </a:xfrm>
        </p:spPr>
        <p:txBody>
          <a:bodyPr/>
          <a:lstStyle/>
          <a:p>
            <a:r>
              <a:rPr lang="en-US" dirty="0"/>
              <a:t>Theorem: FC is sound and complete for definite-clause KBs</a:t>
            </a:r>
          </a:p>
          <a:p>
            <a:r>
              <a:rPr lang="en-US" dirty="0"/>
              <a:t>Soundness: follows from soundness of Modus Ponens (easy to check</a:t>
            </a:r>
            <a:r>
              <a:rPr lang="en-US" dirty="0">
                <a:sym typeface="Symbol"/>
              </a:rPr>
              <a:t>)</a:t>
            </a:r>
            <a:endParaRPr lang="en-US" dirty="0">
              <a:solidFill>
                <a:srgbClr val="CC00CC"/>
              </a:solidFill>
              <a:sym typeface="Symbol"/>
            </a:endParaRPr>
          </a:p>
          <a:p>
            <a:r>
              <a:rPr lang="en-US" dirty="0"/>
              <a:t>Completeness proof: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/>
              <a:t>	</a:t>
            </a:r>
            <a:r>
              <a:rPr lang="en-US" sz="2400" dirty="0"/>
              <a:t>1. FC reaches a fixed point where no new atomic sentences are derived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2. Consider the final </a:t>
            </a:r>
            <a:r>
              <a:rPr lang="en-US" sz="2400" i="1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 table as a model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, assigning true/false to symbols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3. Every clause in the original KB is true for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endParaRPr lang="en-US" sz="24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	Proof: Suppose a clause </a:t>
            </a:r>
            <a:r>
              <a:rPr lang="en-US" sz="2400" dirty="0">
                <a:solidFill>
                  <a:srgbClr val="7030A0"/>
                </a:solidFill>
              </a:rPr>
              <a:t>a</a:t>
            </a:r>
            <a:r>
              <a:rPr lang="en-US" sz="2400" baseline="-25000" dirty="0">
                <a:solidFill>
                  <a:srgbClr val="7030A0"/>
                </a:solidFill>
              </a:rPr>
              <a:t>1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sz="2400" dirty="0">
                <a:solidFill>
                  <a:srgbClr val="7030A0"/>
                </a:solidFill>
              </a:rPr>
              <a:t>...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 </a:t>
            </a:r>
            <a:r>
              <a:rPr lang="en-US" sz="2400" dirty="0" err="1">
                <a:solidFill>
                  <a:srgbClr val="7030A0"/>
                </a:solidFill>
              </a:rPr>
              <a:t>a</a:t>
            </a:r>
            <a:r>
              <a:rPr lang="en-US" sz="2400" baseline="-25000" dirty="0" err="1">
                <a:solidFill>
                  <a:srgbClr val="7030A0"/>
                </a:solidFill>
              </a:rPr>
              <a:t>k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2400" dirty="0">
                <a:solidFill>
                  <a:srgbClr val="7030A0"/>
                </a:solidFill>
              </a:rPr>
              <a:t>b </a:t>
            </a:r>
            <a:r>
              <a:rPr lang="en-US" sz="2400" dirty="0"/>
              <a:t>is false for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	Then </a:t>
            </a:r>
            <a:r>
              <a:rPr lang="en-US" sz="2400" dirty="0">
                <a:solidFill>
                  <a:srgbClr val="7030A0"/>
                </a:solidFill>
              </a:rPr>
              <a:t>a</a:t>
            </a:r>
            <a:r>
              <a:rPr lang="en-US" sz="2400" baseline="-25000" dirty="0">
                <a:solidFill>
                  <a:srgbClr val="7030A0"/>
                </a:solidFill>
              </a:rPr>
              <a:t>1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sz="2400" dirty="0">
                <a:solidFill>
                  <a:srgbClr val="7030A0"/>
                </a:solidFill>
              </a:rPr>
              <a:t>...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 </a:t>
            </a:r>
            <a:r>
              <a:rPr lang="en-US" sz="2400" dirty="0" err="1">
                <a:solidFill>
                  <a:srgbClr val="7030A0"/>
                </a:solidFill>
              </a:rPr>
              <a:t>a</a:t>
            </a:r>
            <a:r>
              <a:rPr lang="en-US" sz="2400" baseline="-25000" dirty="0" err="1">
                <a:solidFill>
                  <a:srgbClr val="7030A0"/>
                </a:solidFill>
              </a:rPr>
              <a:t>k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/>
              <a:t>is true in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7030A0"/>
                </a:solidFill>
              </a:rPr>
              <a:t>b</a:t>
            </a:r>
            <a:r>
              <a:rPr lang="en-US" sz="2400" dirty="0"/>
              <a:t> is false for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	Therefore the algorithm has not reached a fixed point!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4. Hence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 is a model of KB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5. If </a:t>
            </a:r>
            <a:r>
              <a:rPr lang="en-US" sz="2400" dirty="0">
                <a:solidFill>
                  <a:srgbClr val="7030A0"/>
                </a:solidFill>
              </a:rPr>
              <a:t>KB </a:t>
            </a:r>
            <a:r>
              <a:rPr lang="en-US" sz="2400" spc="-360" dirty="0">
                <a:solidFill>
                  <a:srgbClr val="7030A0"/>
                </a:solidFill>
                <a:sym typeface="Symbol"/>
              </a:rPr>
              <a:t>|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= </a:t>
            </a:r>
            <a:r>
              <a:rPr lang="en-US" sz="2400" dirty="0">
                <a:solidFill>
                  <a:srgbClr val="7030A0"/>
                </a:solidFill>
              </a:rPr>
              <a:t>q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7030A0"/>
                </a:solidFill>
              </a:rPr>
              <a:t>q</a:t>
            </a:r>
            <a:r>
              <a:rPr lang="en-US" sz="2400" dirty="0"/>
              <a:t> is true in every model of </a:t>
            </a:r>
            <a:r>
              <a:rPr lang="en-US" sz="2400" dirty="0">
                <a:solidFill>
                  <a:srgbClr val="7030A0"/>
                </a:solidFill>
              </a:rPr>
              <a:t>KB</a:t>
            </a:r>
            <a:r>
              <a:rPr lang="en-US" sz="2400" dirty="0"/>
              <a:t>, including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0078453" y="4019884"/>
            <a:ext cx="1676400" cy="3733800"/>
            <a:chOff x="4343400" y="1371600"/>
            <a:chExt cx="1676400" cy="3733800"/>
          </a:xfrm>
        </p:grpSpPr>
        <p:sp>
          <p:nvSpPr>
            <p:cNvPr id="5" name="Content Placeholder 2"/>
            <p:cNvSpPr txBox="1">
              <a:spLocks/>
            </p:cNvSpPr>
            <p:nvPr/>
          </p:nvSpPr>
          <p:spPr bwMode="auto">
            <a:xfrm>
              <a:off x="4343400" y="1371600"/>
              <a:ext cx="1676400" cy="37338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34" tIns="45718" rIns="91434" bIns="45718" numCol="1" anchor="t" anchorCtr="0" compatLnSpc="1">
              <a:prstTxWarp prst="textNoShape">
                <a:avLst/>
              </a:prstTxWarp>
            </a:bodyPr>
            <a:lstStyle>
              <a:lvl1pPr marL="342874" indent="-34287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3200">
                  <a:solidFill>
                    <a:schemeClr val="accent2"/>
                  </a:solidFill>
                  <a:latin typeface="Calibri" pitchFamily="34" charset="0"/>
                  <a:ea typeface="+mn-ea"/>
                  <a:cs typeface="+mn-cs"/>
                </a:defRPr>
              </a:lvl1pPr>
              <a:lvl2pPr marL="742895" indent="-28573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2914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080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247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412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578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8744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5910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68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 false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68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B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 false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68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L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  false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68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false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68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 false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68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Q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 false</a:t>
              </a:r>
            </a:p>
            <a:p>
              <a:pPr marL="342874" marR="0" lvl="0" indent="-342874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Char char="§"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600073" y="1377771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xxxx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true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92053" y="1757433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xxxx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true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597406" y="2110347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xxxx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true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589387" y="2449906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xxxx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true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81364" y="2802833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xxxx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true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86716" y="3129010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xxxx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true</a:t>
              </a: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A8CE861D-BA1A-4EAE-A94C-98859AAB55A1}"/>
              </a:ext>
            </a:extLst>
          </p:cNvPr>
          <p:cNvSpPr/>
          <p:nvPr/>
        </p:nvSpPr>
        <p:spPr>
          <a:xfrm>
            <a:off x="6096000" y="1078069"/>
            <a:ext cx="3352800" cy="73748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814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B2E94-337E-44C9-A82D-83EDCA672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4E0EA-0C79-4A12-9675-0C07155C6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7402583" cy="3806917"/>
          </a:xfrm>
        </p:spPr>
        <p:txBody>
          <a:bodyPr/>
          <a:lstStyle/>
          <a:p>
            <a:r>
              <a:rPr lang="en-US" sz="3200" dirty="0"/>
              <a:t>Forward Chaining is: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Sound</a:t>
            </a:r>
            <a:r>
              <a:rPr lang="en-US" sz="3200" dirty="0"/>
              <a:t> and </a:t>
            </a:r>
            <a:r>
              <a:rPr lang="en-US" sz="3200" dirty="0">
                <a:solidFill>
                  <a:srgbClr val="7030A0"/>
                </a:solidFill>
              </a:rPr>
              <a:t>complete</a:t>
            </a:r>
            <a:r>
              <a:rPr lang="en-US" sz="3200" dirty="0"/>
              <a:t> for </a:t>
            </a:r>
            <a:r>
              <a:rPr lang="en-US" sz="3200" dirty="0">
                <a:solidFill>
                  <a:srgbClr val="C00000"/>
                </a:solidFill>
              </a:rPr>
              <a:t>definite-clause</a:t>
            </a:r>
            <a:r>
              <a:rPr lang="en-US" sz="3200" dirty="0"/>
              <a:t> KBs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Complexity: linear time </a:t>
            </a:r>
            <a:r>
              <a:rPr lang="en-US" sz="3200" dirty="0">
                <a:sym typeface="Wingdings" panose="05000000000000000000" pitchFamily="2" charset="2"/>
              </a:rPr>
              <a:t>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Resolution is another </a:t>
            </a:r>
            <a:r>
              <a:rPr lang="en-US" sz="3200" dirty="0">
                <a:sym typeface="Symbol"/>
              </a:rPr>
              <a:t>theorem-proving</a:t>
            </a:r>
            <a:r>
              <a:rPr lang="en-US" sz="3200" dirty="0"/>
              <a:t> algorithm that is: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Sound</a:t>
            </a:r>
            <a:r>
              <a:rPr lang="en-US" sz="3200" dirty="0"/>
              <a:t> and </a:t>
            </a:r>
            <a:r>
              <a:rPr lang="en-US" sz="3200" dirty="0">
                <a:solidFill>
                  <a:srgbClr val="7030A0"/>
                </a:solidFill>
              </a:rPr>
              <a:t>complete</a:t>
            </a:r>
            <a:r>
              <a:rPr lang="en-US" sz="3200" dirty="0"/>
              <a:t> for </a:t>
            </a:r>
            <a:r>
              <a:rPr lang="en-US" sz="3200" dirty="0">
                <a:solidFill>
                  <a:srgbClr val="C00000"/>
                </a:solidFill>
              </a:rPr>
              <a:t>any PL </a:t>
            </a:r>
            <a:r>
              <a:rPr lang="en-US" sz="3200" dirty="0"/>
              <a:t>KBs!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Complexity: exponential time </a:t>
            </a:r>
            <a:r>
              <a:rPr lang="en-US" sz="3200" dirty="0">
                <a:sym typeface="Wingdings" panose="05000000000000000000" pitchFamily="2" charset="2"/>
              </a:rPr>
              <a:t></a:t>
            </a:r>
            <a:endParaRPr lang="en-US" sz="3200" dirty="0"/>
          </a:p>
          <a:p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C3C81E3-762E-2702-540F-0BD3715E87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11670" y="259778"/>
                <a:ext cx="3816247" cy="5513716"/>
              </a:xfrm>
              <a:prstGeom prst="rect">
                <a:avLst/>
              </a:prstGeom>
              <a:ln w="19050">
                <a:solidFill>
                  <a:srgbClr val="7030A0"/>
                </a:solidFill>
              </a:ln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Vocab Reminder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Literal</a:t>
                </a: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Atomic sentence:</a:t>
                </a:r>
              </a:p>
              <a:p>
                <a:pPr marL="0" marR="0" lvl="1" indent="0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T, F, Symbol, 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sym typeface="Symbol"/>
                  </a:rPr>
                  <a:t>Symbol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Clause</a:t>
                </a: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Disjunction of literals: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∨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𝐵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∨ ¬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𝐶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Definite clause</a:t>
                </a: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Disjunction of literals, </a:t>
                </a:r>
                <a:r>
                  <a:rPr kumimoji="0" lang="en-US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exactly one 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is positive</a:t>
                </a:r>
              </a:p>
              <a:p>
                <a:pPr marL="0" marR="0" lvl="1" indent="0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¬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∨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𝐵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∨ ¬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𝐶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1" indent="0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C3C81E3-762E-2702-540F-0BD3715E87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1670" y="259778"/>
                <a:ext cx="3816247" cy="5513716"/>
              </a:xfrm>
              <a:prstGeom prst="rect">
                <a:avLst/>
              </a:prstGeom>
              <a:blipFill>
                <a:blip r:embed="rId2"/>
                <a:stretch>
                  <a:fillRect l="-3021" t="-1654"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377699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D5616-918E-643F-DDB1-5A6D36B54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B525D9-F42F-1467-A0BF-620CE949D7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Planning with PL and SAT</a:t>
            </a:r>
          </a:p>
        </p:txBody>
      </p:sp>
    </p:spTree>
    <p:extLst>
      <p:ext uri="{BB962C8B-B14F-4D97-AF65-F5344CB8AC3E}">
        <p14:creationId xmlns:p14="http://schemas.microsoft.com/office/powerpoint/2010/main" val="295875533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58395-CC86-B4C7-8923-CB0810901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ADCE3-533E-80FF-E21C-4C49DC44B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Slides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AF7F83-BFCC-891B-24C7-081FC1B64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3"/>
            <a:ext cx="11133727" cy="1500187"/>
          </a:xfrm>
        </p:spPr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Theorem Proving: Resolution (out of scope)</a:t>
            </a:r>
          </a:p>
        </p:txBody>
      </p:sp>
    </p:spTree>
    <p:extLst>
      <p:ext uri="{BB962C8B-B14F-4D97-AF65-F5344CB8AC3E}">
        <p14:creationId xmlns:p14="http://schemas.microsoft.com/office/powerpoint/2010/main" val="32049131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D4631-2B6F-87B8-8710-A8EE79CA5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F0169-5C9F-4CA3-E8E7-A3C995C64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33B464-1AB7-B5E4-F764-594C76AED8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316628" cy="2039539"/>
              </a:xfrm>
            </p:spPr>
            <p:txBody>
              <a:bodyPr/>
              <a:lstStyle/>
              <a:p>
                <a:r>
                  <a:rPr lang="en-US" dirty="0"/>
                  <a:t>Algorithm Overview</a:t>
                </a:r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function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rgbClr val="008000"/>
                    </a:solidFill>
                  </a:rPr>
                  <a:t>PL-RESOLUTION?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KB</a:t>
                </a:r>
                <a:r>
                  <a:rPr lang="en-US" dirty="0"/>
                  <a:t>, </a:t>
                </a:r>
                <a:r>
                  <a:rPr lang="en-US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  <a:r>
                  <a:rPr lang="en-US" dirty="0"/>
                  <a:t>) </a:t>
                </a:r>
                <a:r>
                  <a:rPr lang="en-US" dirty="0">
                    <a:solidFill>
                      <a:srgbClr val="7030A0"/>
                    </a:solidFill>
                  </a:rPr>
                  <a:t>returns</a:t>
                </a:r>
                <a:r>
                  <a:rPr lang="en-US" dirty="0"/>
                  <a:t> true or false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   We want to prove that </a:t>
                </a:r>
                <a:r>
                  <a:rPr lang="en-US" dirty="0">
                    <a:solidFill>
                      <a:srgbClr val="0000FF"/>
                    </a:solidFill>
                  </a:rPr>
                  <a:t>KB</a:t>
                </a:r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entails</a:t>
                </a:r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   In other words, we want to prove that we cannot satisfy (</a:t>
                </a:r>
                <a:r>
                  <a:rPr lang="en-US" dirty="0">
                    <a:solidFill>
                      <a:srgbClr val="0000FF"/>
                    </a:solidFill>
                  </a:rPr>
                  <a:t>KB</a:t>
                </a:r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:r>
                  <a:rPr lang="en-US" b="1" dirty="0">
                    <a:solidFill>
                      <a:schemeClr val="tx1"/>
                    </a:solidFill>
                  </a:rPr>
                  <a:t>not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  <a:endParaRPr lang="en-US" dirty="0">
                  <a:solidFill>
                    <a:srgbClr val="7030A0"/>
                  </a:solidFill>
                </a:endParaRPr>
              </a:p>
              <a:p>
                <a:pPr marL="974725" lvl="2" indent="-514350">
                  <a:buFont typeface="+mj-lt"/>
                  <a:buAutoNum type="arabicPeriod"/>
                </a:pPr>
                <a:r>
                  <a:rPr lang="en-US" sz="2800" dirty="0"/>
                  <a:t>Start with a set of CNF clauses, including the KB as well as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800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</a:p>
              <a:p>
                <a:pPr marL="974725" lvl="2" indent="-514350">
                  <a:buFont typeface="+mj-lt"/>
                  <a:buAutoNum type="arabicPeriod"/>
                </a:pPr>
                <a:r>
                  <a:rPr lang="en-US" sz="2800" dirty="0"/>
                  <a:t>Keep resolving pairs of clauses until</a:t>
                </a:r>
              </a:p>
              <a:p>
                <a:pPr marL="1428750" lvl="4" indent="-514350">
                  <a:buFont typeface="+mj-lt"/>
                  <a:buAutoNum type="alphaUcPeriod"/>
                </a:pPr>
                <a:r>
                  <a:rPr lang="en-US" sz="2800" dirty="0"/>
                  <a:t>You resolve the empty clause</a:t>
                </a:r>
              </a:p>
              <a:p>
                <a:pPr lvl="4" indent="0">
                  <a:buNone/>
                </a:pPr>
                <a:r>
                  <a:rPr lang="en-US" sz="2800" dirty="0"/>
                  <a:t>	Contradiction found!</a:t>
                </a:r>
              </a:p>
              <a:p>
                <a:pPr lvl="4" indent="0">
                  <a:buNone/>
                </a:pPr>
                <a:r>
                  <a:rPr lang="en-US" sz="2800" dirty="0"/>
                  <a:t>	</a:t>
                </a:r>
                <a:r>
                  <a:rPr lang="en-US" sz="2800" dirty="0">
                    <a:solidFill>
                      <a:srgbClr val="0000FF"/>
                    </a:solidFill>
                  </a:rPr>
                  <a:t>KB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⋀"/>
                        <m:subHide m:val="on"/>
                        <m:supHide m:val="on"/>
                        <m:ctrlP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US" sz="28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nary>
                  </m:oMath>
                </a14:m>
                <a:r>
                  <a:rPr lang="en-US" sz="2800" dirty="0"/>
                  <a:t> cannot be satisfied</a:t>
                </a:r>
              </a:p>
              <a:p>
                <a:pPr lvl="4" indent="0">
                  <a:buNone/>
                </a:pPr>
                <a:r>
                  <a:rPr lang="en-US" sz="2800" dirty="0"/>
                  <a:t>	Return </a:t>
                </a:r>
                <a:r>
                  <a:rPr lang="en-US" sz="2800" dirty="0">
                    <a:solidFill>
                      <a:srgbClr val="7030A0"/>
                    </a:solidFill>
                  </a:rPr>
                  <a:t>true</a:t>
                </a:r>
                <a:r>
                  <a:rPr lang="en-US" sz="2800" dirty="0"/>
                  <a:t>, </a:t>
                </a:r>
                <a:r>
                  <a:rPr lang="en-US" sz="2800" dirty="0">
                    <a:solidFill>
                      <a:srgbClr val="0000FF"/>
                    </a:solidFill>
                  </a:rPr>
                  <a:t>KB</a:t>
                </a: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:r>
                  <a:rPr lang="en-US" sz="2800" dirty="0"/>
                  <a:t>entails</a:t>
                </a: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:r>
                  <a:rPr lang="en-US" sz="2800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  <a:endParaRPr lang="en-US" sz="2800" dirty="0">
                  <a:solidFill>
                    <a:srgbClr val="7030A0"/>
                  </a:solidFill>
                </a:endParaRPr>
              </a:p>
              <a:p>
                <a:pPr marL="1428750" lvl="4" indent="-514350">
                  <a:buFont typeface="+mj-lt"/>
                  <a:buAutoNum type="alphaUcPeriod" startAt="2"/>
                </a:pPr>
                <a:r>
                  <a:rPr lang="en-US" sz="2800" dirty="0"/>
                  <a:t>No new clauses added</a:t>
                </a:r>
              </a:p>
              <a:p>
                <a:pPr lvl="4" indent="0">
                  <a:buNone/>
                </a:pPr>
                <a:r>
                  <a:rPr lang="en-US" sz="2800" dirty="0"/>
                  <a:t>	Return </a:t>
                </a:r>
                <a:r>
                  <a:rPr lang="en-US" sz="2800" dirty="0">
                    <a:solidFill>
                      <a:srgbClr val="7030A0"/>
                    </a:solidFill>
                  </a:rPr>
                  <a:t>false</a:t>
                </a:r>
                <a:r>
                  <a:rPr lang="en-US" sz="2800" dirty="0"/>
                  <a:t>, </a:t>
                </a:r>
                <a:r>
                  <a:rPr lang="en-US" sz="2800" dirty="0">
                    <a:solidFill>
                      <a:srgbClr val="0000FF"/>
                    </a:solidFill>
                  </a:rPr>
                  <a:t>KB</a:t>
                </a: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:r>
                  <a:rPr lang="en-US" sz="2800" dirty="0"/>
                  <a:t>does not entail</a:t>
                </a: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:r>
                  <a:rPr lang="en-US" sz="2800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  <a:endParaRPr lang="en-US" sz="2800" dirty="0">
                  <a:solidFill>
                    <a:srgbClr val="7030A0"/>
                  </a:solidFill>
                </a:endParaRPr>
              </a:p>
              <a:p>
                <a:pPr lvl="4" indent="0">
                  <a:buNone/>
                </a:pPr>
                <a:endParaRPr lang="en-US" sz="2800" dirty="0">
                  <a:solidFill>
                    <a:srgbClr val="7030A0"/>
                  </a:solidFill>
                </a:endParaRPr>
              </a:p>
              <a:p>
                <a:pPr lvl="4" indent="0">
                  <a:buNone/>
                </a:pPr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44E0EA-0C79-4A12-9675-0C07155C6D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316628" cy="2039539"/>
              </a:xfrm>
              <a:blipFill>
                <a:blip r:embed="rId2"/>
                <a:stretch>
                  <a:fillRect l="-1131" t="-5090" b="-1832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387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8C533-FEC1-4A17-A26E-CD3BE9988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3A952-4894-9C7E-6A9D-294B33AFD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E610D2-F9D7-A343-A42E-7D14C1F51E4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Example trying to prove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1,2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44E0EA-0C79-4A12-9675-0C07155C6D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47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C0B7B43-4ACF-C71A-8350-B15193336978}"/>
                  </a:ext>
                </a:extLst>
              </p:cNvPr>
              <p:cNvSpPr txBox="1"/>
              <p:nvPr/>
            </p:nvSpPr>
            <p:spPr>
              <a:xfrm>
                <a:off x="986974" y="2857440"/>
                <a:ext cx="1516185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10B7F4B-21DF-4804-9863-C2829BB05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974" y="2857440"/>
                <a:ext cx="1516185" cy="4135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95CF0F6-94CA-BD67-0482-07C9E82B2ECA}"/>
                  </a:ext>
                </a:extLst>
              </p:cNvPr>
              <p:cNvSpPr txBox="1"/>
              <p:nvPr/>
            </p:nvSpPr>
            <p:spPr>
              <a:xfrm>
                <a:off x="3066424" y="2857444"/>
                <a:ext cx="2302745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0D3D063-3035-49ED-B8F4-033FBEFA71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6424" y="2857444"/>
                <a:ext cx="2302745" cy="4135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7C39E2F-E0F8-73A7-80AF-03A90F6B203B}"/>
                  </a:ext>
                </a:extLst>
              </p:cNvPr>
              <p:cNvSpPr txBox="1"/>
              <p:nvPr/>
            </p:nvSpPr>
            <p:spPr>
              <a:xfrm>
                <a:off x="6147859" y="2857440"/>
                <a:ext cx="1516185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EE3CC76-2183-4865-B6E0-71AECC2F3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7859" y="2857440"/>
                <a:ext cx="1516185" cy="4135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6773582-DFB5-B635-0E40-122AF6B9A872}"/>
                  </a:ext>
                </a:extLst>
              </p:cNvPr>
              <p:cNvSpPr txBox="1"/>
              <p:nvPr/>
            </p:nvSpPr>
            <p:spPr>
              <a:xfrm>
                <a:off x="8563984" y="2857441"/>
                <a:ext cx="923894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42F8DE9-B282-4F26-95FA-791541189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3984" y="2857441"/>
                <a:ext cx="923894" cy="4135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2C0511F-BB92-39E1-F208-B72437AF082C}"/>
                  </a:ext>
                </a:extLst>
              </p:cNvPr>
              <p:cNvSpPr txBox="1"/>
              <p:nvPr/>
            </p:nvSpPr>
            <p:spPr>
              <a:xfrm>
                <a:off x="10707070" y="2857440"/>
                <a:ext cx="923894" cy="413511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9627332-70EF-41ED-9D26-A3BD8AB992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7070" y="2857440"/>
                <a:ext cx="923894" cy="41351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79661D8E-0F65-C245-5207-F517FBA771A5}"/>
              </a:ext>
            </a:extLst>
          </p:cNvPr>
          <p:cNvSpPr txBox="1"/>
          <p:nvPr/>
        </p:nvSpPr>
        <p:spPr>
          <a:xfrm>
            <a:off x="4217796" y="1887989"/>
            <a:ext cx="2610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Knowledge Base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E7E031CB-85FD-B1C0-FBBA-136C4EAC1340}"/>
              </a:ext>
            </a:extLst>
          </p:cNvPr>
          <p:cNvSpPr/>
          <p:nvPr/>
        </p:nvSpPr>
        <p:spPr>
          <a:xfrm rot="5400000">
            <a:off x="5030670" y="-1694043"/>
            <a:ext cx="413512" cy="8500906"/>
          </a:xfrm>
          <a:prstGeom prst="leftBrace">
            <a:avLst>
              <a:gd name="adj1" fmla="val 89603"/>
              <a:gd name="adj2" fmla="val 47518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3F385D0-499B-DA71-ECAA-C31CAC032FDD}"/>
                  </a:ext>
                </a:extLst>
              </p:cNvPr>
              <p:cNvSpPr/>
              <p:nvPr/>
            </p:nvSpPr>
            <p:spPr>
              <a:xfrm>
                <a:off x="7664044" y="255664"/>
                <a:ext cx="4130543" cy="1135504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General Resolution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∨…∨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   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¬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∨…∨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∨…∨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∨…∨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B079DEC-64B9-44C9-BE6F-68952D7CFB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044" y="255664"/>
                <a:ext cx="4130543" cy="1135504"/>
              </a:xfrm>
              <a:prstGeom prst="rect">
                <a:avLst/>
              </a:prstGeom>
              <a:blipFill>
                <a:blip r:embed="rId8"/>
                <a:stretch>
                  <a:fillRect l="-2056" t="-3704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2931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80055-6FE7-BD13-3D04-E27DEF278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0869C-C823-A018-F0FF-0317AB590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F31444-0D5A-E5D7-D529-92965F18860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Example trying to prove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1,2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44E0EA-0C79-4A12-9675-0C07155C6D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47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342BEC5-18D0-F6A2-9E69-9F630082D9F6}"/>
                  </a:ext>
                </a:extLst>
              </p:cNvPr>
              <p:cNvSpPr txBox="1"/>
              <p:nvPr/>
            </p:nvSpPr>
            <p:spPr>
              <a:xfrm>
                <a:off x="986974" y="2857440"/>
                <a:ext cx="1516185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10B7F4B-21DF-4804-9863-C2829BB05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974" y="2857440"/>
                <a:ext cx="1516185" cy="4135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C67DE3E-7724-C573-C8CA-A5FB665F06DD}"/>
                  </a:ext>
                </a:extLst>
              </p:cNvPr>
              <p:cNvSpPr txBox="1"/>
              <p:nvPr/>
            </p:nvSpPr>
            <p:spPr>
              <a:xfrm>
                <a:off x="3066424" y="2857444"/>
                <a:ext cx="2302745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0D3D063-3035-49ED-B8F4-033FBEFA71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6424" y="2857444"/>
                <a:ext cx="2302745" cy="4135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EB0721B-0D51-4B7B-0C20-BC80A6BA53FE}"/>
                  </a:ext>
                </a:extLst>
              </p:cNvPr>
              <p:cNvSpPr txBox="1"/>
              <p:nvPr/>
            </p:nvSpPr>
            <p:spPr>
              <a:xfrm>
                <a:off x="6147859" y="2857440"/>
                <a:ext cx="1516185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EE3CC76-2183-4865-B6E0-71AECC2F3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7859" y="2857440"/>
                <a:ext cx="1516185" cy="4135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5009382-96E0-D1C1-2780-CFB2B9D21BAC}"/>
                  </a:ext>
                </a:extLst>
              </p:cNvPr>
              <p:cNvSpPr txBox="1"/>
              <p:nvPr/>
            </p:nvSpPr>
            <p:spPr>
              <a:xfrm>
                <a:off x="8563984" y="2857441"/>
                <a:ext cx="923894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42F8DE9-B282-4F26-95FA-791541189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3984" y="2857441"/>
                <a:ext cx="923894" cy="4135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3D0DD42-4444-3ECF-1AD9-C14330AA3648}"/>
                  </a:ext>
                </a:extLst>
              </p:cNvPr>
              <p:cNvSpPr txBox="1"/>
              <p:nvPr/>
            </p:nvSpPr>
            <p:spPr>
              <a:xfrm>
                <a:off x="10707070" y="2857440"/>
                <a:ext cx="923894" cy="413511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9627332-70EF-41ED-9D26-A3BD8AB992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7070" y="2857440"/>
                <a:ext cx="923894" cy="41351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49485936-512E-8031-C546-21FF40CFCF86}"/>
              </a:ext>
            </a:extLst>
          </p:cNvPr>
          <p:cNvSpPr txBox="1"/>
          <p:nvPr/>
        </p:nvSpPr>
        <p:spPr>
          <a:xfrm>
            <a:off x="4217796" y="1887989"/>
            <a:ext cx="2610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Knowledge Base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E583A741-AAFD-9D3A-9C6A-4571078E14BA}"/>
              </a:ext>
            </a:extLst>
          </p:cNvPr>
          <p:cNvSpPr/>
          <p:nvPr/>
        </p:nvSpPr>
        <p:spPr>
          <a:xfrm rot="5400000">
            <a:off x="5030670" y="-1694043"/>
            <a:ext cx="413512" cy="8500906"/>
          </a:xfrm>
          <a:prstGeom prst="leftBrace">
            <a:avLst>
              <a:gd name="adj1" fmla="val 89603"/>
              <a:gd name="adj2" fmla="val 47518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5168627-0BCC-1A77-CA12-89F24B0F2658}"/>
                  </a:ext>
                </a:extLst>
              </p:cNvPr>
              <p:cNvSpPr/>
              <p:nvPr/>
            </p:nvSpPr>
            <p:spPr>
              <a:xfrm>
                <a:off x="7664044" y="255664"/>
                <a:ext cx="4130543" cy="1135504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General Resolution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∨…∨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   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¬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∨…∨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∨…∨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∨…∨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A0A9581-5916-4218-BFEA-BC5DE8B702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044" y="255664"/>
                <a:ext cx="4130543" cy="1135504"/>
              </a:xfrm>
              <a:prstGeom prst="rect">
                <a:avLst/>
              </a:prstGeom>
              <a:blipFill>
                <a:blip r:embed="rId8"/>
                <a:stretch>
                  <a:fillRect l="-2056" t="-3704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B1CBADE-1970-04D7-77E0-81C143FBDA01}"/>
                  </a:ext>
                </a:extLst>
              </p:cNvPr>
              <p:cNvSpPr txBox="1"/>
              <p:nvPr/>
            </p:nvSpPr>
            <p:spPr>
              <a:xfrm>
                <a:off x="123932" y="4182437"/>
                <a:ext cx="2150346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2B02480-F1A1-4239-B081-A0D9DAE30B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932" y="4182437"/>
                <a:ext cx="2150346" cy="41351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A5F10C7-BA73-5144-C2FF-C9E23A64BAAE}"/>
                  </a:ext>
                </a:extLst>
              </p:cNvPr>
              <p:cNvSpPr txBox="1"/>
              <p:nvPr/>
            </p:nvSpPr>
            <p:spPr>
              <a:xfrm>
                <a:off x="2398209" y="4182434"/>
                <a:ext cx="2150346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</m:t>
                          </m:r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2EB10DD-69FF-4B96-8229-206C73EE1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209" y="4182434"/>
                <a:ext cx="2150346" cy="41351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FE65FAC-A216-7EDA-E9FA-034F90DAAE0D}"/>
                  </a:ext>
                </a:extLst>
              </p:cNvPr>
              <p:cNvSpPr txBox="1"/>
              <p:nvPr/>
            </p:nvSpPr>
            <p:spPr>
              <a:xfrm>
                <a:off x="4672486" y="4182433"/>
                <a:ext cx="2150346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ED6201B-E4B6-4DC6-A83C-B57198B36C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2486" y="4182433"/>
                <a:ext cx="2150346" cy="41351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CDE5073-A975-940E-EB0E-C52D6A49B048}"/>
                  </a:ext>
                </a:extLst>
              </p:cNvPr>
              <p:cNvSpPr txBox="1"/>
              <p:nvPr/>
            </p:nvSpPr>
            <p:spPr>
              <a:xfrm>
                <a:off x="6946763" y="4182432"/>
                <a:ext cx="2150346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</m:t>
                          </m:r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A891672-F4BF-463C-BBA8-7454F1260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6763" y="4182432"/>
                <a:ext cx="2150346" cy="41351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68CD6B2-6214-636F-7096-8BF4AAC50CDB}"/>
                  </a:ext>
                </a:extLst>
              </p:cNvPr>
              <p:cNvSpPr txBox="1"/>
              <p:nvPr/>
            </p:nvSpPr>
            <p:spPr>
              <a:xfrm>
                <a:off x="9221040" y="4182432"/>
                <a:ext cx="767022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826972D-BD89-4B9B-B3C6-F52899D17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1040" y="4182432"/>
                <a:ext cx="767022" cy="41351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42CB1D6-62F3-69B3-31F5-D9BF4973CB80}"/>
                  </a:ext>
                </a:extLst>
              </p:cNvPr>
              <p:cNvSpPr txBox="1"/>
              <p:nvPr/>
            </p:nvSpPr>
            <p:spPr>
              <a:xfrm>
                <a:off x="10111993" y="4182432"/>
                <a:ext cx="767022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4BE0DC7-3B16-4CC0-A35F-3F7CE1581B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1993" y="4182432"/>
                <a:ext cx="767022" cy="41351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5F770A76-A0A2-9445-E69B-BCAB617C937D}"/>
              </a:ext>
            </a:extLst>
          </p:cNvPr>
          <p:cNvSpPr txBox="1"/>
          <p:nvPr/>
        </p:nvSpPr>
        <p:spPr>
          <a:xfrm>
            <a:off x="10965122" y="5450164"/>
            <a:ext cx="407790" cy="413511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F2E7C67-2681-89F9-D6F1-6EE83A6E3070}"/>
              </a:ext>
            </a:extLst>
          </p:cNvPr>
          <p:cNvCxnSpPr>
            <a:stCxn id="4" idx="2"/>
            <a:endCxn id="13" idx="0"/>
          </p:cNvCxnSpPr>
          <p:nvPr/>
        </p:nvCxnSpPr>
        <p:spPr>
          <a:xfrm flipH="1">
            <a:off x="1199105" y="3270951"/>
            <a:ext cx="545962" cy="911486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0DCB1B7-1660-1B76-82C3-1B10FEDCE983}"/>
              </a:ext>
            </a:extLst>
          </p:cNvPr>
          <p:cNvCxnSpPr>
            <a:cxnSpLocks/>
            <a:stCxn id="6" idx="2"/>
            <a:endCxn id="13" idx="0"/>
          </p:cNvCxnSpPr>
          <p:nvPr/>
        </p:nvCxnSpPr>
        <p:spPr>
          <a:xfrm flipH="1">
            <a:off x="1199105" y="3270955"/>
            <a:ext cx="3018692" cy="911482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BCD0BA9-8F58-A296-C7BC-2B7411AED4EE}"/>
              </a:ext>
            </a:extLst>
          </p:cNvPr>
          <p:cNvCxnSpPr>
            <a:cxnSpLocks/>
            <a:stCxn id="6" idx="2"/>
            <a:endCxn id="14" idx="0"/>
          </p:cNvCxnSpPr>
          <p:nvPr/>
        </p:nvCxnSpPr>
        <p:spPr>
          <a:xfrm flipH="1">
            <a:off x="3473382" y="3270955"/>
            <a:ext cx="744415" cy="911479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A464D9A-AB66-A76E-F915-C51237F6085D}"/>
              </a:ext>
            </a:extLst>
          </p:cNvPr>
          <p:cNvCxnSpPr>
            <a:cxnSpLocks/>
            <a:stCxn id="4" idx="2"/>
            <a:endCxn id="14" idx="0"/>
          </p:cNvCxnSpPr>
          <p:nvPr/>
        </p:nvCxnSpPr>
        <p:spPr>
          <a:xfrm>
            <a:off x="1745067" y="3270951"/>
            <a:ext cx="1728315" cy="911483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CF6C8AF-0E5C-D7F9-3AC6-299FD9DEE9F2}"/>
              </a:ext>
            </a:extLst>
          </p:cNvPr>
          <p:cNvCxnSpPr>
            <a:cxnSpLocks/>
            <a:stCxn id="6" idx="2"/>
            <a:endCxn id="15" idx="0"/>
          </p:cNvCxnSpPr>
          <p:nvPr/>
        </p:nvCxnSpPr>
        <p:spPr>
          <a:xfrm>
            <a:off x="4217797" y="3270955"/>
            <a:ext cx="1529862" cy="911478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F2845F5-5853-F317-B64E-BC07858EFE3B}"/>
              </a:ext>
            </a:extLst>
          </p:cNvPr>
          <p:cNvCxnSpPr>
            <a:cxnSpLocks/>
            <a:stCxn id="7" idx="2"/>
            <a:endCxn id="15" idx="0"/>
          </p:cNvCxnSpPr>
          <p:nvPr/>
        </p:nvCxnSpPr>
        <p:spPr>
          <a:xfrm flipH="1">
            <a:off x="5747659" y="3270951"/>
            <a:ext cx="1158293" cy="911482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7F53D63-A74A-3B3A-90C2-712E47EEF639}"/>
              </a:ext>
            </a:extLst>
          </p:cNvPr>
          <p:cNvCxnSpPr>
            <a:cxnSpLocks/>
            <a:stCxn id="7" idx="2"/>
            <a:endCxn id="16" idx="0"/>
          </p:cNvCxnSpPr>
          <p:nvPr/>
        </p:nvCxnSpPr>
        <p:spPr>
          <a:xfrm>
            <a:off x="6905952" y="3270951"/>
            <a:ext cx="1115984" cy="911481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EA3D0B5-B8E4-DFCA-3A1B-E26A1CEB3C64}"/>
              </a:ext>
            </a:extLst>
          </p:cNvPr>
          <p:cNvCxnSpPr>
            <a:cxnSpLocks/>
            <a:stCxn id="6" idx="2"/>
            <a:endCxn id="16" idx="0"/>
          </p:cNvCxnSpPr>
          <p:nvPr/>
        </p:nvCxnSpPr>
        <p:spPr>
          <a:xfrm>
            <a:off x="4217797" y="3270955"/>
            <a:ext cx="3804139" cy="911477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92849CE-D7FD-91E6-7821-69ADB36EED46}"/>
              </a:ext>
            </a:extLst>
          </p:cNvPr>
          <p:cNvCxnSpPr>
            <a:cxnSpLocks/>
            <a:stCxn id="4" idx="2"/>
            <a:endCxn id="17" idx="0"/>
          </p:cNvCxnSpPr>
          <p:nvPr/>
        </p:nvCxnSpPr>
        <p:spPr>
          <a:xfrm>
            <a:off x="1745067" y="3270951"/>
            <a:ext cx="7859484" cy="911481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23AB947-A5CC-C406-2856-B53CCA179643}"/>
              </a:ext>
            </a:extLst>
          </p:cNvPr>
          <p:cNvCxnSpPr>
            <a:cxnSpLocks/>
            <a:stCxn id="8" idx="2"/>
            <a:endCxn id="17" idx="0"/>
          </p:cNvCxnSpPr>
          <p:nvPr/>
        </p:nvCxnSpPr>
        <p:spPr>
          <a:xfrm>
            <a:off x="9025931" y="3270952"/>
            <a:ext cx="578620" cy="91148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34D5DAD7-545A-E829-B579-03D3DB82265C}"/>
              </a:ext>
            </a:extLst>
          </p:cNvPr>
          <p:cNvCxnSpPr>
            <a:cxnSpLocks/>
            <a:stCxn id="7" idx="2"/>
            <a:endCxn id="18" idx="0"/>
          </p:cNvCxnSpPr>
          <p:nvPr/>
        </p:nvCxnSpPr>
        <p:spPr>
          <a:xfrm>
            <a:off x="6905952" y="3270951"/>
            <a:ext cx="3589552" cy="911481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EA930A04-1AA6-9F3B-248E-1D2DAC562A66}"/>
              </a:ext>
            </a:extLst>
          </p:cNvPr>
          <p:cNvCxnSpPr>
            <a:cxnSpLocks/>
            <a:stCxn id="8" idx="2"/>
            <a:endCxn id="18" idx="0"/>
          </p:cNvCxnSpPr>
          <p:nvPr/>
        </p:nvCxnSpPr>
        <p:spPr>
          <a:xfrm>
            <a:off x="9025931" y="3270952"/>
            <a:ext cx="1469573" cy="91148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1F5C3B01-ACE4-A7FE-F644-CF29864F716B}"/>
              </a:ext>
            </a:extLst>
          </p:cNvPr>
          <p:cNvCxnSpPr>
            <a:cxnSpLocks/>
            <a:stCxn id="18" idx="2"/>
            <a:endCxn id="19" idx="0"/>
          </p:cNvCxnSpPr>
          <p:nvPr/>
        </p:nvCxnSpPr>
        <p:spPr>
          <a:xfrm>
            <a:off x="10495504" y="4595943"/>
            <a:ext cx="673513" cy="854221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548DED3-E67D-F39D-7998-2B0072BC45D3}"/>
              </a:ext>
            </a:extLst>
          </p:cNvPr>
          <p:cNvCxnSpPr>
            <a:cxnSpLocks/>
            <a:stCxn id="9" idx="2"/>
            <a:endCxn id="19" idx="0"/>
          </p:cNvCxnSpPr>
          <p:nvPr/>
        </p:nvCxnSpPr>
        <p:spPr>
          <a:xfrm>
            <a:off x="11169017" y="3270951"/>
            <a:ext cx="0" cy="2179213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6769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26D77-8879-2221-39B7-AD6900D9F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2B885-6F72-3C9A-57B6-9602FDE9F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96C14C-E98A-8A59-8D4F-4EA5E95B6B48}"/>
              </a:ext>
            </a:extLst>
          </p:cNvPr>
          <p:cNvSpPr txBox="1">
            <a:spLocks/>
          </p:cNvSpPr>
          <p:nvPr/>
        </p:nvSpPr>
        <p:spPr>
          <a:xfrm>
            <a:off x="552099" y="1729078"/>
            <a:ext cx="11242843" cy="39524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4092D92-470B-A25E-F0DD-512A0B2544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>
                    <a:solidFill>
                      <a:srgbClr val="7030A0"/>
                    </a:solidFill>
                  </a:rPr>
                  <a:t>function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8000"/>
                    </a:solidFill>
                  </a:rPr>
                  <a:t>PL-RESOLUTION?</a:t>
                </a:r>
                <a:r>
                  <a:rPr lang="en-US" sz="2400" dirty="0"/>
                  <a:t>(</a:t>
                </a:r>
                <a:r>
                  <a:rPr lang="en-US" sz="2400" dirty="0">
                    <a:solidFill>
                      <a:srgbClr val="0000FF"/>
                    </a:solidFill>
                  </a:rPr>
                  <a:t>KB</a:t>
                </a:r>
                <a:r>
                  <a:rPr lang="en-US" sz="2400" dirty="0"/>
                  <a:t>, </a:t>
                </a:r>
                <a:r>
                  <a:rPr lang="en-US" sz="2400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  <a:r>
                  <a:rPr lang="en-US" sz="2400" dirty="0"/>
                  <a:t>) </a:t>
                </a:r>
                <a:r>
                  <a:rPr lang="en-US" sz="2400" dirty="0">
                    <a:solidFill>
                      <a:srgbClr val="7030A0"/>
                    </a:solidFill>
                  </a:rPr>
                  <a:t>returns</a:t>
                </a:r>
                <a:r>
                  <a:rPr lang="en-US" sz="2400" dirty="0"/>
                  <a:t> true or false</a:t>
                </a:r>
              </a:p>
              <a:p>
                <a:r>
                  <a:rPr lang="en-US" sz="2400" dirty="0"/>
                  <a:t>    clauses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400" dirty="0"/>
                  <a:t> the set of clauses in the CNF representation of </a:t>
                </a:r>
                <a:r>
                  <a:rPr lang="en-US" sz="2400" dirty="0">
                    <a:solidFill>
                      <a:srgbClr val="0000FF"/>
                    </a:solidFill>
                  </a:rPr>
                  <a:t>KB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⋀"/>
                        <m:subHide m:val="on"/>
                        <m:supHide m:val="on"/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nary>
                  </m:oMath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    new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← </m:t>
                    </m:r>
                  </m:oMath>
                </a14:m>
                <a:r>
                  <a:rPr lang="en-US" sz="2400" dirty="0"/>
                  <a:t>{ }</a:t>
                </a:r>
                <a:endParaRPr lang="en-US" sz="2400" dirty="0">
                  <a:solidFill>
                    <a:srgbClr val="7030A0"/>
                  </a:solidFill>
                </a:endParaRPr>
              </a:p>
              <a:p>
                <a:r>
                  <a:rPr lang="en-US" sz="2400" dirty="0">
                    <a:solidFill>
                      <a:srgbClr val="7030A0"/>
                    </a:solidFill>
                  </a:rPr>
                  <a:t>    loop do</a:t>
                </a:r>
              </a:p>
              <a:p>
                <a:r>
                  <a:rPr lang="en-US" sz="2400" dirty="0">
                    <a:solidFill>
                      <a:srgbClr val="7030A0"/>
                    </a:solidFill>
                  </a:rPr>
                  <a:t>        for each </a:t>
                </a:r>
                <a:r>
                  <a:rPr lang="en-US" sz="2400" dirty="0"/>
                  <a:t>pair of clauses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0000FF"/>
                    </a:solidFill>
                  </a:rPr>
                  <a:t> </a:t>
                </a:r>
                <a:r>
                  <a:rPr lang="en-US" sz="2400" dirty="0"/>
                  <a:t>in clauses </a:t>
                </a:r>
                <a:r>
                  <a:rPr lang="en-US" sz="2400" dirty="0">
                    <a:solidFill>
                      <a:srgbClr val="7030A0"/>
                    </a:solidFill>
                  </a:rPr>
                  <a:t>do</a:t>
                </a:r>
              </a:p>
              <a:p>
                <a:r>
                  <a:rPr lang="en-US" sz="2400" dirty="0">
                    <a:solidFill>
                      <a:srgbClr val="7030A0"/>
                    </a:solidFill>
                  </a:rPr>
                  <a:t>            </a:t>
                </a:r>
                <a:r>
                  <a:rPr lang="en-US" sz="2400" dirty="0">
                    <a:solidFill>
                      <a:srgbClr val="0000FF"/>
                    </a:solidFill>
                  </a:rPr>
                  <a:t>resolvents</a:t>
                </a:r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>
                    <a:solidFill>
                      <a:schemeClr val="accent6">
                        <a:lumMod val="75000"/>
                      </a:schemeClr>
                    </a:solidFill>
                  </a:rPr>
                  <a:t>PL-RESOLVE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/>
                  <a:t>)</a:t>
                </a:r>
              </a:p>
              <a:p>
                <a:r>
                  <a:rPr lang="en-US" sz="2400" dirty="0">
                    <a:solidFill>
                      <a:srgbClr val="7030A0"/>
                    </a:solidFill>
                  </a:rPr>
                  <a:t>            if </a:t>
                </a:r>
                <a:r>
                  <a:rPr lang="en-US" sz="2400" dirty="0">
                    <a:solidFill>
                      <a:srgbClr val="0000FF"/>
                    </a:solidFill>
                    <a:sym typeface="Symbol"/>
                  </a:rPr>
                  <a:t>resolvents</a:t>
                </a:r>
                <a:r>
                  <a:rPr lang="en-US" sz="2400" dirty="0">
                    <a:solidFill>
                      <a:srgbClr val="7030A0"/>
                    </a:solidFill>
                    <a:sym typeface="Symbol"/>
                  </a:rPr>
                  <a:t> </a:t>
                </a:r>
                <a:r>
                  <a:rPr lang="en-US" sz="2400" dirty="0">
                    <a:sym typeface="Symbol"/>
                  </a:rPr>
                  <a:t>contains the empty clause </a:t>
                </a:r>
                <a:r>
                  <a:rPr lang="en-US" sz="2400" dirty="0">
                    <a:solidFill>
                      <a:srgbClr val="7030A0"/>
                    </a:solidFill>
                    <a:sym typeface="Symbol"/>
                  </a:rPr>
                  <a:t>then</a:t>
                </a:r>
              </a:p>
              <a:p>
                <a:r>
                  <a:rPr lang="en-US" sz="2400" dirty="0">
                    <a:solidFill>
                      <a:srgbClr val="7030A0"/>
                    </a:solidFill>
                    <a:sym typeface="Symbol"/>
                  </a:rPr>
                  <a:t>                return </a:t>
                </a:r>
                <a:r>
                  <a:rPr lang="en-US" sz="2400" dirty="0">
                    <a:sym typeface="Symbol"/>
                  </a:rPr>
                  <a:t>true</a:t>
                </a:r>
              </a:p>
              <a:p>
                <a:r>
                  <a:rPr lang="en-US" sz="2400" dirty="0">
                    <a:sym typeface="Symbol"/>
                  </a:rPr>
                  <a:t>            </a:t>
                </a:r>
                <a:r>
                  <a:rPr lang="en-US" sz="2400" dirty="0">
                    <a:solidFill>
                      <a:srgbClr val="0000FF"/>
                    </a:solidFill>
                    <a:sym typeface="Symbol"/>
                  </a:rPr>
                  <a:t>new</a:t>
                </a:r>
                <a:r>
                  <a:rPr lang="en-US" sz="2400" dirty="0"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new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resolvants</a:t>
                </a:r>
              </a:p>
              <a:p>
                <a:r>
                  <a:rPr lang="en-US" sz="2400" dirty="0"/>
                  <a:t>        </a:t>
                </a:r>
                <a:r>
                  <a:rPr lang="en-US" sz="2400" dirty="0">
                    <a:solidFill>
                      <a:srgbClr val="7030A0"/>
                    </a:solidFill>
                  </a:rPr>
                  <a:t>if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new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clauses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7030A0"/>
                    </a:solidFill>
                  </a:rPr>
                  <a:t>then</a:t>
                </a:r>
              </a:p>
              <a:p>
                <a:r>
                  <a:rPr lang="en-US" sz="2400" dirty="0">
                    <a:solidFill>
                      <a:srgbClr val="7030A0"/>
                    </a:solidFill>
                  </a:rPr>
                  <a:t>            return </a:t>
                </a:r>
                <a:r>
                  <a:rPr lang="en-US" sz="2400" dirty="0"/>
                  <a:t>false</a:t>
                </a:r>
              </a:p>
              <a:p>
                <a:r>
                  <a:rPr lang="en-US" sz="2400" dirty="0"/>
                  <a:t>        </a:t>
                </a:r>
                <a:r>
                  <a:rPr lang="en-US" sz="2400" dirty="0">
                    <a:solidFill>
                      <a:srgbClr val="0000FF"/>
                    </a:solidFill>
                  </a:rPr>
                  <a:t>clauses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clauses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new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6EB36005-C7F2-4A30-928A-515B525E96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4790" b="-176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6186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10695</TotalTime>
  <Words>4770</Words>
  <Application>Microsoft Office PowerPoint</Application>
  <PresentationFormat>Widescreen</PresentationFormat>
  <Paragraphs>902</Paragraphs>
  <Slides>79</Slides>
  <Notes>7</Notes>
  <HiddenSlides>18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7" baseType="lpstr">
      <vt:lpstr>Times New Roman</vt:lpstr>
      <vt:lpstr>Wingdings</vt:lpstr>
      <vt:lpstr>Congenial Black</vt:lpstr>
      <vt:lpstr>Cambria Math</vt:lpstr>
      <vt:lpstr>Symbol</vt:lpstr>
      <vt:lpstr>Arial</vt:lpstr>
      <vt:lpstr>Calibri</vt:lpstr>
      <vt:lpstr>Office Theme</vt:lpstr>
      <vt:lpstr>Warm-up:</vt:lpstr>
      <vt:lpstr>Warm-up</vt:lpstr>
      <vt:lpstr>Monty Python Inference</vt:lpstr>
      <vt:lpstr>07-380 AI &amp; ML II </vt:lpstr>
      <vt:lpstr>Warm-up</vt:lpstr>
      <vt:lpstr>AlphaGeometry</vt:lpstr>
      <vt:lpstr>AlphaGeometry</vt:lpstr>
      <vt:lpstr>How do we solve Sudoku?</vt:lpstr>
      <vt:lpstr>How do we play Minesweeper?</vt:lpstr>
      <vt:lpstr>Minesweeper</vt:lpstr>
      <vt:lpstr>Minesweeper</vt:lpstr>
      <vt:lpstr>Minesweeper</vt:lpstr>
      <vt:lpstr>Minesweeper</vt:lpstr>
      <vt:lpstr>High-level View: Logical Agents</vt:lpstr>
      <vt:lpstr>Logical Agents</vt:lpstr>
      <vt:lpstr>Logical Agents</vt:lpstr>
      <vt:lpstr>A Knowledge-based Agent</vt:lpstr>
      <vt:lpstr>Pre-reading</vt:lpstr>
      <vt:lpstr>Poll 1</vt:lpstr>
      <vt:lpstr>Poll 2</vt:lpstr>
      <vt:lpstr>Models and Knowledge Bases  Entailment and Satisifiability</vt:lpstr>
      <vt:lpstr>Logical Agent Vocab</vt:lpstr>
      <vt:lpstr>Models and Knowledge Bases</vt:lpstr>
      <vt:lpstr>Models and Knowledge Bases</vt:lpstr>
      <vt:lpstr>Entailment and Satisfiability</vt:lpstr>
      <vt:lpstr>Entailment and Satisfiability</vt:lpstr>
      <vt:lpstr>Wumpus World</vt:lpstr>
      <vt:lpstr>Wumpus World</vt:lpstr>
      <vt:lpstr>Wumpus World</vt:lpstr>
      <vt:lpstr>Propositional Logic</vt:lpstr>
      <vt:lpstr>Poll 1</vt:lpstr>
      <vt:lpstr>Poll 1</vt:lpstr>
      <vt:lpstr>Poll 2</vt:lpstr>
      <vt:lpstr>Propositional Logic</vt:lpstr>
      <vt:lpstr>Propositional Logic Syntax</vt:lpstr>
      <vt:lpstr>Notes on Operators</vt:lpstr>
      <vt:lpstr>Truth Tables</vt:lpstr>
      <vt:lpstr>Notes on Operators</vt:lpstr>
      <vt:lpstr>Truth Tables</vt:lpstr>
      <vt:lpstr>Notes on Operators</vt:lpstr>
      <vt:lpstr>Truth Tables</vt:lpstr>
      <vt:lpstr>Propositional Logic Vocab</vt:lpstr>
      <vt:lpstr>PL: Conjunctive Normal Form (CNF)</vt:lpstr>
      <vt:lpstr>PL: Conjunctive Normal Form (CNF)</vt:lpstr>
      <vt:lpstr>PL: Conjunctive Normal Form (CNF)</vt:lpstr>
      <vt:lpstr>Plan</vt:lpstr>
      <vt:lpstr>Logical Agent Vocab</vt:lpstr>
      <vt:lpstr>Provably True, Provably False, or Unsure</vt:lpstr>
      <vt:lpstr>Logical Agent Vocab</vt:lpstr>
      <vt:lpstr>Logical Agent Vocab</vt:lpstr>
      <vt:lpstr>Propositional Logic</vt:lpstr>
      <vt:lpstr>Propositional Logic</vt:lpstr>
      <vt:lpstr>Plan</vt:lpstr>
      <vt:lpstr>Inference: Proofs</vt:lpstr>
      <vt:lpstr>Simple Model Checking</vt:lpstr>
      <vt:lpstr>Simple Model Checking</vt:lpstr>
      <vt:lpstr>Simple Model Checking</vt:lpstr>
      <vt:lpstr>Simple Model Checking</vt:lpstr>
      <vt:lpstr>Simple Model Checking</vt:lpstr>
      <vt:lpstr>Satisfiability and Entailment</vt:lpstr>
      <vt:lpstr>Satisfiability and Entailment</vt:lpstr>
      <vt:lpstr>Efficient SAT solvers</vt:lpstr>
      <vt:lpstr>Efficient SAT solvers</vt:lpstr>
      <vt:lpstr>DPLL algorithm</vt:lpstr>
      <vt:lpstr>Inference: Proofs</vt:lpstr>
      <vt:lpstr>Inference Rules </vt:lpstr>
      <vt:lpstr>Simple Theorem Proving: Forward Chaining</vt:lpstr>
      <vt:lpstr>Forward Chaining Algorithm</vt:lpstr>
      <vt:lpstr>Forward Chaining Algorithm</vt:lpstr>
      <vt:lpstr>Forward Chaining Example: Proving Q</vt:lpstr>
      <vt:lpstr>Forward Chaining Algorithm</vt:lpstr>
      <vt:lpstr>Properties of forward chaining</vt:lpstr>
      <vt:lpstr>Properties</vt:lpstr>
      <vt:lpstr>Next Time</vt:lpstr>
      <vt:lpstr>Additional Slides</vt:lpstr>
      <vt:lpstr>Resolution</vt:lpstr>
      <vt:lpstr>Resolution</vt:lpstr>
      <vt:lpstr>Resolution</vt:lpstr>
      <vt:lpstr>Resolution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945</cp:revision>
  <cp:lastPrinted>2018-11-27T13:42:27Z</cp:lastPrinted>
  <dcterms:created xsi:type="dcterms:W3CDTF">2018-10-11T11:39:27Z</dcterms:created>
  <dcterms:modified xsi:type="dcterms:W3CDTF">2026-09-02T13:00:27Z</dcterms:modified>
</cp:coreProperties>
</file>