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notesSlides/notesSlide4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7.xml" ContentType="application/inkml+xml"/>
  <Override PartName="/ppt/notesSlides/notesSlide9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0.xml" ContentType="application/vnd.openxmlformats-officedocument.presentationml.notesSlide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327" r:id="rId2"/>
    <p:sldId id="2483" r:id="rId3"/>
    <p:sldId id="2484" r:id="rId4"/>
    <p:sldId id="2470" r:id="rId5"/>
    <p:sldId id="2403" r:id="rId6"/>
    <p:sldId id="2485" r:id="rId7"/>
    <p:sldId id="2486" r:id="rId8"/>
    <p:sldId id="2405" r:id="rId9"/>
    <p:sldId id="2406" r:id="rId10"/>
    <p:sldId id="2481" r:id="rId11"/>
    <p:sldId id="2472" r:id="rId12"/>
    <p:sldId id="2497" r:id="rId13"/>
    <p:sldId id="352" r:id="rId14"/>
    <p:sldId id="2416" r:id="rId15"/>
    <p:sldId id="2422" r:id="rId16"/>
    <p:sldId id="2430" r:id="rId17"/>
    <p:sldId id="2432" r:id="rId18"/>
    <p:sldId id="2317" r:id="rId19"/>
    <p:sldId id="2488" r:id="rId20"/>
    <p:sldId id="2491" r:id="rId21"/>
    <p:sldId id="2324" r:id="rId22"/>
    <p:sldId id="2489" r:id="rId23"/>
    <p:sldId id="2490" r:id="rId24"/>
    <p:sldId id="2487" r:id="rId25"/>
    <p:sldId id="2492" r:id="rId26"/>
    <p:sldId id="2482" r:id="rId27"/>
    <p:sldId id="2496" r:id="rId28"/>
    <p:sldId id="2493" r:id="rId29"/>
    <p:sldId id="2495" r:id="rId30"/>
    <p:sldId id="2494" r:id="rId31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FF5"/>
    <a:srgbClr val="CBA9E5"/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97" autoAdjust="0"/>
    <p:restoredTop sz="79806" autoAdjust="0"/>
  </p:normalViewPr>
  <p:slideViewPr>
    <p:cSldViewPr snapToGrid="0">
      <p:cViewPr>
        <p:scale>
          <a:sx n="74" d="100"/>
          <a:sy n="74" d="100"/>
        </p:scale>
        <p:origin x="447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5:10:09.2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26320 15168 58911 0,'-27'5'5248'0,"-12"2"-4208"0,1 4-832 0,4-3-208 0,5-2 0 0,6 3 0 0,-8 1 0 0,-20 8 128 0,-23 12-128 0,-23 11 0 0,-9 3 0 0,7-1 0 0,17-2 0 16,22-12 0-16,23-7 0 0,21-12 0 0,18-8 0 0,22-8 0 0,19-9 0 0,15-7 0 0,11-9 0 0,17-5 0 0,14-8 0 0,9-1 0 0,-4 8 0 0,1 0 0 0,-1 2 0 0,-5 6 0 0,-1 6 0 0,-16 9 0 0,-15 7 0 0,-18 7 0 0,-17 9 0 0,-16 5 0 0,-12 3 0 0,-15 6 0 0,-11 5 0 0,-21 6 0 0,-18 8 0 0,-16 5 0 0,-5 7 0 0,-5 1 0 0,-3 7 0 0,-16 1 0 0,-14-2 0 0,4-2 0 0,12-7 0 0,11-9 0 0,15-4 0 0,16-13 0 0,15-5 0 0,16-14 0 15,17-5 0-15,15-11 0 0,13-8 0 0,16-7 0 16,12-11 0-16,14-7 0 0,10-15 0 0,19-15 0 16,23-17 0-16,11-6 0 0,4 1 0 15,7-1 0-15,5 0 0 0,-4 1 0 0,-10 2 0 0,-13 11 0 16,-11 13 0-16,-13 12 0 0,-12 15 0 0,-17 12 0 0,-17 6 0 0,-16 11 0 31,-13 8 0-31,-14 9 0 0,-13 6 0 0,-14 9 0 0,-9 5 0 0,-16 16 0 0,-15 19 0 0,-13 19 0 16,-8 19 0-16,-18 12 0 15,-18 11 0-15,-4 12 0 0,6 15 0 16,-6-2 0-16,-5-1 0 0,9-2 0 0,18 2 0 0,8-9 0 0,3-10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5:25:41.3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8525 5004 12895 0,'-11'-7'1152'0,"2"1"-928"0,3 2-224 0,2 4 0 0,2 0 1280 0,-2-2 192 0,-5-2 64 0,-4-5 0 0,-7-1-2304 15,-2-2-464-15,-6-4-96 0,2 0-16 0,2 1-320 0,0 1-80 0,2-2-16 16,3 0 0-16,2 1 1312 0,4-3 272 0,1 2 176 0,4 0-208 0,2 1 1472 0,-1 1 288 16,5-1 64-16,-1 2 16 0,3 3-16 0,2-3 0 15,0 4 0-15,4-3 0 0,3 1-1616 0,2 0-256 16,4 0-96-16,2 0-16 15,4-1-128-15,4-2-16 0,3 2-16 0,3-1 0 0,5 1 528 0,1 1 0 16,3-2 192-16,-1 4-48 0,1 0 896 0,-3 0 176 0,1 3 48 16,-3 0 0-16,0 1 608 0,2-1 128 15,4 1 32-15,3 1 0 0,4 0-416 0,4 2-80 16,3 1 0-16,0-2-16 0,1-1-1024 0,1-2-208 16,0 0-32-16,5-3-16 0,4 2-80 0,7 1-16 15,5 0 0-15,0-4 0 0,-4 1 192 0,0 3 48 16,4 0 0-16,6 0 0 0,8 2 288 0,1 0 64 15,-2 2 16-15,6-2 0 0,2 1-176 0,0 1-48 0,-1 1 0 0,4-2 0 16,2 0-320-16,3-4-64 16,8 4-16-16,-1-4 0 0,-8 1 16 0,6 0 0 0,10-4 0 0,-4 4 0 15,-12 0 64-15,3 0 16 0,3-1 0 0,-4 5 0 16,-9 1-96-16,-6-2 0 0,-7 3-128 0,-2-2 192 16,1 2-192-16,-4 0 0 0,-6 2 128 0,-7-2-128 15,-3-2 144-15,-5 1-16 0,-2-2 0 0,-2 3 0 16,-2-2-128-16,-3 2 0 0,-5-2 0 0,-5 2 0 15,-7 0 0-15,-4 0-144 0,-3-2 144 0,-2 2-208 16,-2 0 208-16,1 2 0 0,-1-2 0 0,1 4 0 16,-2-1-608-16,-2 0-32 0,-3 3 0 0,-1 1 0 15,-3 0-1664 1,-2 2-320-16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5:30:51.4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738 3640 27647 0,'-11'2'2448'0,"4"0"-1952"0,3 2-496 0,3-2 0 0,2 1 688 0,-2-3 32 0,-3 5 16 0,-2 1 0 0,-3 5-416 0,1 0-64 0,-1 6-32 0,1 0 0 0,4 2-32 0,-3 2-16 16,2 5 0-16,0-1 0 0,2 1 32 0,-2 0 16 16,1 2 0-16,0 1 0 15,3 4-224-15,-1-4 144 0,0-6-144 0,2 4 128 16,0 6 0-16,3-5-128 0,-1 0 192 0,3-2-64 0,1-3 400 0,2-5 80 15,1 1 16-15,-1-7 0 16,2 0 320-16,-1-5 64 0,2-2 16 0,-1-5 0 0,0-2-480 0,1-4-96 16,2-4 0-16,1 0-16 0,-2-1-160 0,3-2-16 15,3-6-16-15,1-6 0 0,4-4-48 0,5-8-16 16,7-10 0-16,5-8 0 0,5-2-48 16,4-9-128-16,7-4 192 0,-2 4-64 0,-4 9 0 0,7-6 0 15,12-7 0-15,8-3 0 0,4 0-128 0,-3 4 0 16,-5 2 0-16,-10 10 0 0,-7 7 0 0,2-3 0 15,3-4 0-15,3 0 0 0,3-3 0 0,-1 4 0 16,1-1 0-16,-2 5 0 0,-7 5 0 0,-1 0 0 16,2 2 0-16,4 2 0 0,1 1-256 0,3-3-96 0,0 5-16 15,-2 1-18384-15</inkml:trace>
  <inkml:trace contextRef="#ctx0" brushRef="#br0" timeOffset="1309.68">791 4913 24879 0,'-5'2'2208'0,"2"1"-1760"0,0 0-448 0,3 0 0 0,2 1 176 0,-1-2-48 0,-1 4-128 0,1 4 192 0,3 4-192 0,1 2 0 0,1 5 0 0,1-1 0 0,2 2 688 0,1 3 80 0,0-1 32 0,0 2 0 16,1 5-304-16,-1 1-64 0,-2 6-16 0,1 0 0 16,-2 0-416-16,-1 1 0 0,-1-5 0 0,0 1 0 15,0-3 0-15,0-5 0 0,-1-8 0 0,0-6 0 16,-1-6 320-16,2-4-32 15,3-4 0-15,-1-4 0 0,4-5 1440 0,3-6 272 0,3-6 64 16,7-9 16-16,5-7-1104 0,9-11-208 0,5-6-64 0,4-3 0 16,2 1-448-16,9-13-112 0,12-5-16 0,8-8 0 15,7-2-128-15,0-1 160 0,-6 7-160 0,-2 1 160 16,1-1-160-16,3 0 0 0,5 2 0 0,-1 5 0 16,-2 2-320-16,-9 7-112 0,-2 10-16 15,7-4 0 1,11 0-1712-16,4 3-336 0,3 1-80 0,-3 2-12544 0</inkml:trace>
  <inkml:trace contextRef="#ctx0" brushRef="#br0" timeOffset="2193.19">663 6629 20271 0,'1'9'1792'0,"2"0"-1424"0,-1 0-368 0,2-2 0 0,-1 3 368 0,1-1 0 0,5 12 0 0,4 9 0 0,7 11 16 0,4 2 0 0,2 2 0 0,-2-7 0 16,2 0 192-16,-1-7 64 0,-1-5 0 0,0-6 0 15,0-5-336-15,-1-6-64 0,1-6-16 0,0-3 0 0,4-6 560 0,0-4 112 16,2-6 32-16,2-7 0 0,0-3-272 0,4-7-48 16,5-5-16-16,5-5 0 15,5-2 400-15,9-5 80 0,5-7 16 0,3 0 0 16,2 2-208-16,6-4-48 0,10-10 0 0,10-4 0 0,12-4-320 0,7-1-80 16,7-1-16-16,5 0 0 0,8-3-288 0,7 2-128 15,7-2 0-15,-1 3 128 16,-4 4-704-16,9-1-160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5:31:19.5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7579 2765 34095 0,'-8'-6'3024'0,"0"2"-2416"0,2 4-480 0,-1 1-128 0,0 2 560 0,-3-3 80 16,-7 0 32-16,-14 0 0 0,-15 1-528 0,-16 1-144 0,-18 1 0 0,-13 1 0 0,-6 2 0 0,-8-6 0 16,-6 2-160-16,-8-7 160 0,-9 2-176 0,-8-6 176 15,-7-2-160-15,-8-2 160 0,-4 1 0 0,-3-3 0 16,-4 2 0-16,-13-3 0 0,-12-1 208 0,-8 0-16 16,-1 1 0-16,-5 2 0 0,-6 2 336 0,-1 2 64 0,5 2 16 0,-4 1 0 15,-8 4-384-15,-5 3-80 0,-4 0-16 0,-6 6 0 16,-1 0-128-16,-4 4 0 0,-1 5 0 0,-1 1 128 31,1 2-560-31,-5 8-112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5:36:31.9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11565 2812 41471 0,'-1'-3'3680'0,"1"3"-2944"0,1 0-592 0,2 0-144 0,1 3 192 0,-1-2 16 0,4 2 0 0,2-2 0 0,5 1-208 0,3 2-160 0,4-2 32 0,0 1 0 0,2-3-48 0,-1 0 0 0,1 0 0 0,5-3 0 0,3 0 48 0,2 0 0 0,4 0 0 0,3 0 0 15,3 2 128-15,1-2 0 0,2 3-144 0,0 0 144 16,0 0 128-16,3 3 80 0,5-3 32 0,8 0 0 16,11 1 128-16,14 2 16 0,13-3 16 0,14 0 0 15,9-4-64-15,10 1-16 0,9-3 0 0,15 0 0 0,12-3 48 16,11 2 0-16,6-3 0 0,7 1 0 15,8 2 240-15,17 1 48 0,19 0 16 16,10 6 0-16,6 0-368 0,5 6-80 0,-1 4-16 0,3 2 0 16,0 4-208-16,-1 3 0 0,-6 0 0 0,-7 4 0 15,-11 3 0-15,3 7-208 0,-1 2 64 0,-6 7 16 16,-18 1-240-16,0 5-32 16,2 3-16-16,-7-2 0 0,-9 0 96 0,-7-9 0 0,-9-7 16 0,-4-12 0 0,-2-5 80 0,-7-9 16 15,-6-4 0-15,-20-3 0 16,-16-4-288-16,-6 1-48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5:58:31.3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3130 4814 32255 0,'-15'-3'2864'0,"1"2"-2288"16,4-1-576-16,5-1 0 0,0 2 0 0,-4-3-256 0,-10-2 32 0,-13-3 0 0,-11-4-176 0,-9-6-48 0,-9-3 0 0,2-5 0 0,1-2 304 0,2 0 144 0,3-2-160 0,2-1 160 0,3 1 0 0,0 1 240 0,1 2-32 0,-2 3 0 0,0 3 368 0,0 1 64 0,-1 3 0 0,2 3 16 0,2 6-96 0,4-1-32 0,2 3 0 0,2 1 0 0,2 1-352 0,0 4-176 0,1-1 160 0,-4 2-160 16,-2 2 0-16,-2-1 0 0,1 4 0 0,0 1 0 31,4 1 0-31,1 0 0 0,3 2 0 0,3-3 0 16,3 1 384-16,1 2-32 0,1-2 0 0,0 2 0 15,1 1-96-15,0 0-32 0,2 2 0 0,-2 3 0 16,2 1-224-16,0 3 0 0,5-3 0 0,2 2 0 15,0 5 0-15,0-1 0 0,-1 6 0 0,3 2 0 0,-1 3 144 16,2 2 96-16,2 1 16 0,3 1 0 0,-1 4 112 16,3 3 16-16,0 7 16 0,2 6 0 0,1-3-80 0,2 9-32 15,2 4 0-15,2 2 0 0,2-3-112 0,1 1-32 16,3 13 0-16,1 8 0 0,2 3-144 0,2 3 192 16,-2-8-192-16,3 4 192 0,0 13-192 0,2 2 0 15,3-5 0-15,-2 1 0 0,0-4 144 0,0-1-144 16,2 3 160-16,1-4-160 0,-1-4 0 0,-2-5 0 15,1 3 0-15,-3 3-160 0,0 4 160 0,-1 1 176 16,-3-6-48-16,0 3 0 0,-2 5-128 0,0-3 192 0,0 0-192 16,-1-7 192-16,-2-4-192 0,-1-6 0 0,1-7 0 15,-4 7 128-15,1 0-128 0,-2 2 0 16,0-4 0-16,-2-7 0 0,0-7 0 0,-2 7 0 0,0 7 0 16,-2 3 0-16,-1-3 0 0,0-2 0 0,0-2 0 0,-1-2 0 15,0-2 0-15,-3-3 0 0,1-3 0 0,-2-3 0 16,0-5 0-16,-1 0 0 0,-1 0 0 0,-1-2 0 15,2-5 0-15,-1-1 0 0,-2 1 128 0,-1 2-128 16,0-8 256-16,-1-1 0 0,3-4 16 0,-1-3 0 16,0 1 16-16,0 3 0 0,-1 4 0 0,0 2 0 15,1 1-288-15,0 1 0 0,-1-4 0 0,0-1-144 0,0-3 144 16,0-3 0-16,2-3 0 0,-2-1 0 0,2-2 0 16,1-1 0-16,1-2-144 0,0 2 144 0,-2 1 0 0,2-2 0 15,3-5 0-15,-1 1 0 0,2-1 0 0,-2-4 0 16,3-2 0-16,0 1 0 0,2-5 0 0,1 0 0 15,1-2 0-15,1-4 0 0,2 1 0 0,0-4 160 16,2 3-160-16,0-3 160 0,3 1 64 0,2-2 16 16,-1 3 0-16,3 0 0 0,3-1-96 0,1 4-16 0,5-3 0 15,2 0 0-15,2 1-128 0,3 1 0 16,2-4 0-16,1 0-176 0,2 0 176 0,3 0-128 0,0 1 128 16,1-4-128-16,-1 0-176 0,-1 0-16 15,0 0-16-15,0-4 0 16,1 1-240-16,0 0-64 0,4-3 0 0,4-3-18192 0</inkml:trace>
  <inkml:trace contextRef="#ctx0" brushRef="#br0" timeOffset="2260.41">8140 4709 32255 0,'-23'10'2864'0,"0"3"-2288"0,6 3-576 0,7-3 0 0,2-1 448 0,-10 9 0 0,-14 14-16 15,-21 19 0-15,-15 22-432 0,-12 13 0 0,-9 12 0 0,0-1 0 0,3-7-176 0,0-2 176 0,-3 3-128 0,-8 8 128 16,-8 5 0-16,0-3 0 0,21-20 0 0,-18 17-128 16,-21 18 128-16,-16 15 0 0,-3 1 0 0,-6 5 0 15,-6 12 256-15,0 0 16 0,14-14 16 0,-7 13 0 0,-9 14 48 16,-5 13 16-16,-1 8 0 0,7-3 0 0,16-16-192 16,-1 8-32-16,-1-2-128 0,5-7 192 0,5-6-192 15,9-9 0-15,7-9 0 0,5-4 0 0,2-2 0 0,7-4 0 16,3-2 0-16,4-7 0 0,3 0 0 0,2-9 0 15,7-13 0-15,-2 5-16016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6:06:43.2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3335 6050 21183 0,'-5'-6'1888'0,"-1"3"-1504"0,0-1-384 0,1 1 0 0,1 2 976 0,-2-1 128 0,-5-2 32 0,-9-5 0 0,-7-1-816 0,-10 1-144 0,-5 0-48 0,-3 0 0 0,-2 4 304 0,-2-1 48 0,-2 4 16 0,0-2 0 0,1-1-160 0,-1 1-16 0,-1 2-16 0,-3-2 0 0,0 3-304 0,-5-2 128 0,1 0-128 0,1-4 0 15,1 3 192-15,0-3-192 0,0 2 192 0,-2 0-192 0,1 2 304 0,0-1-48 0,0 2-16 0,3-2 0 16,6 1 48-16,3 1 16 0,5 1 0 0,5 1 0 16,4 3 320-16,3 0 64 0,-1 4 16 0,0 2 0 0,2 3 64 0,-1 1 32 15,2 3 0-15,0-4 0 0,1 4-544 0,2-2-128 16,6-2 0-16,-2 3-128 0,3-1 0 0,1 0 0 15,1 0 0-15,2 1 0 0,4-2 0 16,-1 6 0-16,2-3 0 0,1 0-144 0,2 3 144 0,0 3 0 16,0 0 0-16,0 3 0 0,3 3 0 0,-2 2 0 0,1 3 0 0,0 2 0 15,1 3 0-15,0 1 0 0,1-1 0 0,-3 5 0 16,0 3 0-16,1 4 0 0,-2-2 0 0,0 1 0 16,-1-4 0-16,1-3 0 0,0-3 0 0,1-4-128 15,0 1 256-15,1-1 64 0,0-5 16 0,-1 5 0 16,-1-3 352-16,2 3 64 0,-1-1 16 0,-2 2 0 15,1 3-320-15,-3 0-48 0,1 2-16 0,-2-1 0 16,-1-1-256-16,-1 0 0 16,-1 3 0-16,-2 2 0 0,2 2 0 0,0-4 0 0,1-1 0 0,-2 0 0 0,0 6 0 0,-1 1-144 15,-1-1 16-15,-1-2 0 0,1 1 128 0,-1-6 0 16,3-3 0 0,1-6 0-16,4-8 0 0,3-5 0 0,1-2 0 0,3-4 0 15,2-1 128-15,3-2 16 0,0 0 0 0,3-2 0 16,3 2 144-16,2-6 32 0,-1 3 0 0,5-3 0 0,5 1-32 0,9-4 0 15,8 3 0-15,9 0 0 16,12 1-288-16,9 2 0 0,9 2 0 0,3 4 0 16,-4 2 160-16,5-1-32 0,5 3 0 0,1-3 0 0,1 2 0 0,-4-2 0 15,0 0 0-15,-5 0 0 0,-2-1-128 0,-5 0 0 16,0 1 0-16,-1-1-19392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6:07:28.4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15406 5785 21183 0,'-1'-2'1888'0,"0"1"-1504"0,-1 1-384 0,2 0 0 0,0 0 464 0,-1 0 32 0,0 0 0 0,-1 0 0 16,-3 0-736-16,-2 0-144 0,-1 0-16 0,-3 0-16 15,-3 0-672-15,-3 0-128 0,-3 0-16 0,-5 1-16 16,-1-1-176-16,-6 2-48 0,-1-2 0 0,-4 0 0 15,-2 2 832-15,-2-2 144 0,1 0 48 0,-2 1 0 0,2-1 448 0,-2 3 0 0,-1-3 0 0,-3 0 0 16,-1 0 176-16,-4 0-32 0,-3-3 0 0,-2 2 0 16,-2-1 640-16,-1-2 128 0,-3 1 32 0,-2 0 0 15,-2 0 416-15,-7 0 96 0,-4 0 16 0,1 2 0 16,5-2-256-16,-4 0-32 0,-1-2-16 0,0 1 0 0,-3 0-560 16,0 1-112-16,-2 0-32 0,4-1 0 15,6 2-272-15,-5-2-64 0,-3 1-128 0,-2 0 192 16,-2 1-192-16,2-2 128 0,3 1-128 0,-1 0 0 0,-4-1 0 15,-3 1 0-15,-1 0 0 0,1 3 0 16,2-3 0-16,-2 2 0 0,0-1 0 0,0 2 0 0,4 0 0 0,1-3 0 16,3 2 0-16,2-2 0 0,-2 0 0 0,0 0 0 15,1 0 0-15,2 3 0 0,4 0 0 0,2-3 0 16,0 3 0-16,0-4 0 16,-1 4 0-16,1-2 0 0,0 4 0 0,3-2 0 15,7 2 0-15,-2 0 0 0,0-2 0 0,-3-2 0 0,1 2 0 0,-2 0 0 16,1 2 0-16,2-2 0 0,4 3 0 0,-1-3 0 0,1 0 0 15,-2 0 144-15,-2-3-144 0,0 3 0 0,-1 3 0 0,2-3 0 16,10 0 0-16,-1 0 0 0,0 0 0 0,-3-3 0 16,1 3 0-16,-2 0 0 0,2 0 128 0,-1 0-128 15,2 0 0-15,3 3 0 0,0-3 0 0,2 0 128 0,1 0-128 16,-3 0 0-16,0-3 0 0,-2 3 0 0,-1 0 0 0,-2 0 0 31,2 3 0-31,2-2 0 0,3 1 0 0,-3 1 0 0,-2-2 0 0,-2 1 0 0,-2-2 0 0,-1 0 0 16,-1 3 0-16,3 1 0 15,6-2 0-15,1-1 0 0,2 2 0 16,0-2 0-16,2-1 0 0,-1 0 0 0,2 0 0 0,-3 0 0 0,1 2 0 0,0-2 0 16,1 3 0-16,-1 1 0 0,1-2 0 15,-2-2 0-15,0 0 0 0,-2 1 0 0,1-1 0 0,-3 0 0 16,0 3 0-16,1-6 0 0,1 2 0 0,2 1 0 16,4 0-176-16,0 0 176 0,1 0 0 0,0 0 0 0,2-2 0 15,-1 2 0-15,-1-3 0 16,0 2 0-16,-1-2 0 0,0 3 0 0,2 3 0 0,1-3 0 0,0 0 0 15,1 1 0-15,2 2 0 0,0-3 0 0,0 2 0 0,0-2 0 32,-2 1 128-32,1 2 0 0,-1-3 0 0,-1 2 0 0,0 2 128 0,2-1 16 15,2 1 16-15,2 1 0 16,1-1-112-16,1 2-32 0,1-2 0 0,0 0 0 0,3 1-144 0,1-2 0 0,-2 0 0 0,3-2 128 16,0 4-128-16,2-5 128 0,1 1-128 0,4 2 128 31,0-1 96-31,1 2 16 0,3 0 0 0,0 2 0 0,1-2-112 15,2 2 0-15,1 0-128 0,0 0 192 0,1 0-192 16,0 3 128-16,1-3-128 0,2 0 0 0,-1 2 192 16,1-2-64-16,0 3-128 0,0-3 192 0,2 1-192 0,0 2 0 15,2 1 0-15,0 0 0 0,2-2 0 16,-1 2 0-16,0 2 0 0,1 1 0 0,0 0 0 0,1 0 0 16,0-1 0-16,1 1 0 0,-1 0 272 0,1 2-32 15,1-1-16-15,-1 0 0 0,1 6 368 0,0 2 80 16,0 1 16-16,0 4 0 0,1 1-272 0,-2 2-48 15,0 2-16-15,-1 2 0 0,-1 0-352 0,-1-2 0 16,-1-1 0-16,0 1 0 0,-2 1 0 0,1-2 0 16,-1 1 0-16,0-1 128 0,0 3-128 0,-1 0 0 15,2 0 0-15,0 0 0 0,0 1 0 0,0 3 0 0,1 0 0 16,0-3 0-16,0-3 176 0,2 1-48 0,-2 0 0 0,1 1 0 16,1 4-128-16,-3-3 160 0,2-1-160 0,-1 1 160 15,2 0-160-15,-2-1 0 0,1 0 144 0,-1 0-144 16,0 0 0-16,-2-2 0 0,0-1 0 0,-1-5-128 15,1-2 128-15,-1-1 128 0,-1-1-128 0,1-3 176 16,1-3 256-16,0 0 48 0,-1 2 16 0,-1 2 0 16,-1-1-112-16,0 3 0 0,-2-2-16 0,0 1 0 0,0-2-176 15,1 2-48-15,-1-1 0 0,0-1 0 0,3-1-144 0,-2 0 192 16,2 0-192-16,0 1 192 0,0-1-192 0,2-4 0 16,2 1 0-16,0-5 128 0,2 2-128 0,0-5 160 15,1 2-160-15,1-3 160 0,1 0-160 0,1 1 0 16,-1-1 0-16,2-2-176 0,1 2 176 0,0 0 128 15,2 0-128-15,1-2 176 16,1-1-176-16,-1 2 160 0,2-1-160 0,2-1 160 0,3 0-160 0,1 1 0 16,0-2 0-16,2 0 0 0,2 3 128 0,3-2-128 15,3 0 0-15,2 1 128 0,5-1-128 0,1 1 0 16,6 1 0-16,2-1 0 0,2-1 0 0,3 0 0 0,4-6 128 16,-2 2-128-16,3-1 0 0,3-1 0 15,3 2 0-15,3 1 0 0,0 0 0 0,0 0 0 0,2-3 0 16,-1 3 0-16,-3-3 0 0,1 0 0 0,1 3 0 0,2 3 0 15,5 0 0-15,2-3 0 0,1 3 0 0,2-3 0 16,-2 1 0-16,2 2 0 0,3 0 0 0,4 2 0 16,1 3 0-16,1-2 0 0,-2-2 0 0,2 2 0 15,3 0 0-15,4 3 0 0,3-6 0 0,0 0 0 16,2-3 0-16,0 0 0 0,5 1 0 0,-1-2 0 0,1-4 0 16,-1 1 0-16,1 0 0 15,-1 1 0-15,4 3 0 0,-2-3 0 0,-5 0 0 16,0 0 0-16,2 3 0 0,2-2 0 0,3 0 0 0,6 2 0 0,7-2 0 0,4 2 0 15,7 2 0-15,-2-2 0 0,-6 0 0 0,0 0 0 16,2 7 0-16,-4-4 0 0,-5 0 0 0,2 0 0 16,-1 4 0-16,-3-1 0 0,-8-2 0 0,2 2 0 15,2 0 0-15,0-2 0 0,-2 2 0 0,-17-4 0 16,-11 2 0-16,8 0 0 16,13 1 0-16,9-2 0 0,5 1 0 0,0-4 0 15,1 0 0-15,-2 0 0 0,-2-2 0 0,-6 0 0 16,-3 4 0-16,-2-2 0 0,-4 2 0 0,-1 2 0 0,4-2 0 0,1 2 0 0,0 1 0 0,0 1 0 15,1 1 0-15,-2 0 0 16,-3 1 0-16,-2-1 0 0,3 0 0 0,-9-1 0 0,-10-2 176 0,5 1-176 16,6 1 0-16,3-1 0 15,1 0-128-15,-2 1 128 0,-6-2 0 0,-3 2 0 0,-3 0 0 0,-5-2 0 16,-1 0 0-16,-3 0 0 0,-2 0 0 0,-5-1 0 16,-2 0 0-16,-2 1 0 0,-5 0 0 0,-4 1 0 15,-3-2 0-15,-2 0 0 0,-4 1 0 0,-1-2 0 16,-2 2 0-16,0-2 0 15,0 2 0-15,-2-3 0 0,-1 2 0 0,0-1 0 0,-2 2 0 0,-2-2 0 0,1-2 0 0,-4 4 0 32,2-4 0-32,-2 3 0 0,-3-3 0 0,-1 0 0 15,-2 1 0-15,-2-1 0 0,-2 0 0 0,-2 0 0 0,-2 0 0 0,0-1 0 16,-3 1 0-16,1-3 0 0,-3 3 0 0,0-4 0 16,0 2 0-16,-2-1 0 0,1 0 0 15,0-1 0-15,-2-2 0 0,2-3 0 0,-1 3 0 0,-1-1 0 0,2-2 128 0,-2-1-128 16,1 0 0-16,-1-2 0 15,1-1 0-15,-1-3 128 0,-1 0-128 0,1-6 0 0,-1 0 0 0,-1-5 0 0,1-2 128 16,0-3-128-16,-1-3 0 0,1-6 0 0,2 1 0 0,-2-5 0 16,0 3 0-16,2-1 0 0,-1 1 0 0,1-5 0 15,1-4 0-15,-2-2 0 16,-1 1 0-16,1-1 0 0,-1-2 0 0,-1 2 0 0,0-2 0 0,-1 6 0 16,1 7 128-16,-2-5-128 0,1-3 176 0,-3-1-176 31,-1 0 0-31,-2 1 0 0,1 3 0 0,-3 0 0 15,-1-4 0-15,-1 6 0 0,1 5 0 0,2-1 0 0,-2 2 0 16,1-1 0-16,-1-9-128 0,0 2 128 0,0-2 0 16,2 1 0-16,0-3 0 0,0 1 0 0,0 8 0 15,1 5 0-15,1 8 0 0,-1 0 0 0,2-2 0 0,-2-1 0 16,-2-2 0-16,1 1 0 0,-1 2 0 0,0 3 0 16,1 6 0-16,0 3 0 0,0 3 0 0,-1 3 0 15,0 1 0-15,1 3 0 0,0 1 0 0,1-1 0 16,-1 1 128-16,1 0-128 0,1 2 0 0,0 2 0 15,-1-2-160-15,3 0 160 0,0 0-128 0,-1 0 128 16,1 0 0-16,-1-1 0 0,0-3 0 0,0 4 0 16,-1-2 0-16,-1 1 0 0,-1 3 0 0,0-1 0 0,-1 1 0 15,-2 0 0-15,-3 2 0 0,-2-2 0 0,-4 1 0 0,-3 3 0 16,-2-2 0-16,-5 2 0 0,0 0 0 0,-6 2 0 16,-3-2 0-16,-5 0 0 0,-6 3 0 0,-6-3 0 15,-9 0-192-15,-6 0 16 0</inkml:trace>
  <inkml:trace contextRef="#ctx0" brushRef="#br0" timeOffset="10211.18">29771 7899 26719 0,'0'-16'2368'16,"1"6"-1888"-16,3 2-480 0,1 4 0 0,1-1-320 0,0 4-144 0,3-3-48 0,6 2 0 0,8-7 512 0,11 1 160 0,10-4 0 0,8 2 0 0,3 0-160 0,3 4 0 0,4 0 0 0,2 0 0 31,1 3-160-31,2 0 160 0,5-1 0 0,0 4-144 0,-2 0 144 0,6 4 0 0,5-3 0 0,3 1 128 16,0 2-128 0,2-2-240-16,2-2 64 0,2 0 16 0,4 0 160 0,0-2-128 15,1 1 128-15,-2-2-128 0,-4 0 128 0,1-4 128 16,4 4-128-16,-1-2 176 0,1 3 160 0,-3 0 48 0,1-2 0 0,-2 4 0 0,-2 2 752 31,-2 0 144-31,-2 2 48 0,-2 1 0 0,-3 0-624 16,-3 1-128-16,-5 2-32 0,-4-1 0 15,-5 0-544-15,-4 2 0 0,-4-1 0 0,-4-1 0 0,-6 0 0 0,-2 2 0 0,-1-3 0 0,-4 0 0 0,-1-1 0 0,-2 0 0 32,-5-4 0-32,-3 2 0 0,-2-3 0 0,-2-3-144 15,-1 2 144-15,-2-2 0 0,-2 1 0 0,-2 1 0 16,-2-3 0-16,-3 2 0 0,-1-1 0 0,-3 2 0 15,-1-2 0-15,-1 3 128 0,-3 0 208 0,0 0 48 16,-1 0 16-16,-1 3 0 0,0-2 48 0,-2 2 0 16,1 3 0-16,-2-3 0 0,0 4-160 0,-2 1-32 0,0 0 0 15,-1 2 0-15,0 1-64 0,0 0 0 0,-2 4-16 0,1 1 0 16,-1-1 80-16,0 4 0 0,1 4 16 0,-2 1 0 16,1 5-48-16,0 3-16 0,2 3 0 0,0 5 0 15,-1 5-208-15,2 2 144 0,1 4-144 0,1 2 128 16,1-3-128-16,1 7 0 0,2 4 144 0,2 2-144 15,0 6 0-15,1-1 0 0,-1 4 0 0,-1-3 128 0,-1 0-128 16,-1 2 0-16,0 2 0 0,-3 5 0 0,0 1 0 16,-2 4 0-16,-1-4 0 0,-2 3 0 0,1-6 0 0,-2 6 0 15,0 3 0-15,0 1 0 0,-1-7 0 0,1-4 0 16,-1 2 0-16,0 1 0 0,2-2 0 0,1 0 0 16,2-6 0-16,1-3 0 0,2-1 128 0,0-3 16 15,4 0 0-15,1 0 0 0,1-3-16 0,2 0 0 16,1-3 0-16,2-3 0 0,-1-7-128 0,1 0 0 15,0 4 0-15,1 3 128 0,0-1-128 16,-1-2 0-16,0 0 0 0,-1-4 0 0,2-5 0 0,-3-5 128 16,1 1-128-16,0-3 0 0,0-3 0 0,-1-1 0 0,2-3 0 15,-2 1 0-15,1-3 0 0,-1-4 0 16,1-4 0-16,-2 1 0 0,1-5 0 0,-1 0 128 16,0-1-128-16,0-3 128 0,-2-3-128 0,2-1 192 0,-1 1-192 15,-2-1 192-15,2-4-64 0,-1 2-128 0,-2-4 192 0,1 2-64 16,0-2-128-16,-2 0 0 0,0 0 0 0,0-2 128 15,-2 2-128-15,1-4 0 0,0 4 0 0,1 0 0 16,0 0 128-16,0 0-128 0,0 0 128 0,0 0-128 16,-19-12 0-16,16 8 0 0,-1 4 0 0,-1-2 0 15,1-1 0-15,1 2 0 0,-1-2 0 0,0 3 0 0,0-2 0 16,-1 1 0-16,2 1 0 0,-1 0 0 0,-1 0 144 16,1 0-144-16,-1 0 160 0,0 0-160 15,1 1 176-15,-1 1-176 0,0-2 192 0,0 3-192 0,-1-2 192 0,-1 2-64 16,0-1 0-16,-1 2-128 0,1 2 192 0,-3-2-64 15,0-1 0-15,-2 2-128 0,1 2 224 0,-3-3-64 16,2 3-16-16,-4-1 0 16,-2 0-144-16,1-1 0 0,-1 0 144 0,-1 0-144 15,-1 1 128-15,-2-2-128 0,-4 2 160 0,-1 0-160 0,-5-2 176 16,0 2-176-16,-1-2 192 0,-1 1-192 0,0 1 320 0,-4-5-32 16,0 2-16-16,-4-3 0 0,1 0 0 0,-2-3 0 15,-8 2 0-15,-6-2 0 0,-4 1 80 0,-7 1 16 16,-5 1 0-16,-3 1 0 0,0-1-128 0,-4-1-32 0,-5 2 0 15,-4 1 0-15,2 5-16 0,3-1 0 0,9-3 0 0,-2 0 0 16,-1 3 48-16,5-2 0 16,6 2 0-16,8-2 0 0,8 2-240 0,8-2-192 0,7-2 48 0,8-2-14768 15,9-2-2944-15</inkml:trace>
  <inkml:trace contextRef="#ctx0" brushRef="#br0" timeOffset="28232.39">7950 8907 13823 0,'-13'-2'1216'0,"4"2"-960"0,-1 0-256 0,2 0 0 0,5 0 1440 0,0 0 240 16,1 0 48-16,-5-3 16 0,-1 3-1232 0,-3-1-256 0,1-2-64 0,1 0 0 0,3-4-16 0,3 4-16 0,2-2 0 0,1 1 0 16,4 0-160-16,1-1 0 0,0 4 0 0,0-1 0 15,1 2 208-15,-1 2 112 0,0-1 32 0,-2 4 0 16,1 2 560-16,-3 0 112 0,1 3 32 0,-4 2 0 16,1 3-16-16,-4 1 0 0,0 6 0 0,-2 1 0 0,1-2-336 15,-3 2-64-15,-1 4 0 0,-1 6-16 16,0-1-112-16,-1 5-32 0,0 1 0 0,3 0 0 0,-1 3-128 15,1 0-32-15,0-3 0 0,3 0 0 16,1-4 112-16,1 2 16 0,3-4 0 0,1 2 0 0,1-5-64 0,2-2 0 16,1-1 0-16,1-3 0 0,1-1-64 15,-1-4-32-15,-2 1 0 0,2-3 0 0,-2-2-288 0,1 1 0 16,-2-3 128-16,-1-2-128 0,1 2 0 0,-2-4 0 16,1 0 0-16,-1 2 0 0,0-4 0 0,0-2 0 15,1 1 0-15,-1-1 0 0,0-3 0 0,1 0 0 16,-1-1 0-16,1-2 0 0,1-1 192 0,0-3-192 15,1 0 192-15,-1-4-192 0,2-2 208 0,0-2-64 16,-1-5-16-16,0 1 0 0,0-1-128 0,0-3 128 0,-1-4-128 16,0-2 128-16,-1-1-128 0,0-3 0 0,-1-3 0 0,-1-3 0 15,1 1 0-15,-1 0 0 0,-1-1 0 0,0-1 0 16,-2 3-176-16,0-1 48 0,1 3 0 0,-2 2 0 16,1 3-112-16,-1 1-16 0,0-1 0 0,-1 2 0 15,1 1 64-15,0 1 0 0,0 2 0 0,-1 1 0 16,2-1 192-16,-1 5 0 0,2 2 0 0,0 1 0 0,1 1 0 15,0 2-144-15,2 2 144 0,0-1 0 16,0 3 0-16,3-1 0 0,-1 2 0 0,2-1 0 16,-1 4 0-16,0-1-160 0,0 4 160 0,-1 1 0 0,1 3-416 0,-3 6 32 15,0 1 0-15,-2 10 0 16,0 8-160 0,0 7-32-16,-3 8 0 0,1 2 0 0,-2 3 448 15,0 5 128-15,-3 6 0 0,1-2 0 0,0-2 0 0,-1-2 0 0,2-2 160 0,-2-7-32 16,2-6 0-16,0 0 16 0,1-4 0 0,0-4 0 0,2-2 144 0,1-3 32 15,0-6 0-15,1-3 0 0,2-4-64 0,0-2-16 16,0-3 0-16,1-2 0 0,0 1-240 0,0-4 144 0,1 0-144 16,-1-2 128-16,0 0-128 0,-1-2-176 15,0 0 48-15,-1 0 0 0,0-2-160 0,-2 2-32 0,1-6 0 0,2 8 0 16,0 0 64-16,-10-24 0 0,6 14 0 0,-1-3 0 16,1-1 256-16,0-3-192 0,1-2 192 0,1-4-160 15,-1-1 160-15,3-2 0 16,0-1 0-16,3-3 0 0,0-4-128 0,2-1 128 0,1-4-128 15,2-2 128-15,-1 1-320 0,2 1 32 0,-2 5 0 0,1-1 0 16,-1 4-208-16,-2 3-32 0,1-2-16 0,-1 3 0 16,-2 5 96-16,0-1 0 0,0 1 16 0,1 1 0 15,-2 4 432-15,1 1-160 0,0-2 160 0,0 2 0 0,0 3 0 0,0 3 0 16,1-1 0-16,-2 4 0 0,-1 4 0 16,1 3 128-16,-2 2-128 0,0 4 0 0,-3 4 432 0,1 6-16 15,-2 5 0-15,-1 5 0 0,0 5 64 0,0 9 16 16,-1 4 0-16,-2 8 0 0,2 3-288 0,-2-1-48 15,-2 3-16-15,0-4 0 0,0-2 48 0,-1-8 16 16,1-1 0-16,-1-5 0 0,1-5 144 0,0-3 32 16,-1-1 0-16,1-3 0 15,0-3-32-15,1-2 0 0,2-5 0 0,1-1 0 0,2-2-112 0,0-6-32 0,3-2 0 16,0-2 0-16,2-2-208 0,0-2 144 0,1-2-144 16,0-2 128-16,2-3-128 0,-2-1 0 0,2-3-192 15,-1-5 192-15,0 2-240 0,1-3 80 0,0-7 16 0,1-5 0 16,-2-1 0-16,2-6 0 0,0-4 0 0,0-3 0 15,0-4-144-15,0 1-32 0,0-1 0 0,-1 1 0 32,-1 1-64-32,0 6-32 0,-1 5 0 0,-2 1 0 0,0 4 224 0,-2 3 64 0,-1 8 0 0,0 5 0 15,-1 9 128-15,-2 4 0 0,1 4 0 0,-4 7 0 16,2 3 320-16,-3 8 64 0,1 0 0 0,1 7 0 16,-1 1-128-16,-1 8-32 0,0 7 0 0,0 2 0 0,2-1-224 0,0 0 128 31,2-6-128-31,1-2 0 0,1-3 128 0,1 0-128 0,0-3 0 15,2-1 0-15,-2-3 128 0,2-4-128 16,-1 0 0-16,0-2 0 0,1-1 128 0,1-4-128 0,0-3 0 16,1-5 144-16,1 2-144 0,-1-5 0 0,1-2 0 0,1-2 0 15,1-2 0-15,-2-2 0 0,2-1 0 0,0 0 0 16,-1-4 0-16,0 0 0 0,0-4 144 0,1-3-144 0,-1 0 0 0,-1-3 0 16,1 1 0-16,-2-7-128 0,-1-1 0 0,1 0 0 15,0-5 0-15,0-3 0 16,1 2-192-16,0-7-16 0,-1 2-16 0,2-1 0 0,-2 3 32 0,2 3 0 15,-1 4 0-15,1 5 0 32,-1 8-128-32,-1 3 0 0,-1 8-16 0,-1 2 0 0,-1 4 304 0,-1 5 160 0,-1-1-160 0,1 4 160 15,-2 6 192-15,-1 5 128 0,2 5 16 0,-1 2 16 16,1 4-96-16,2 3-32 0,-1-3 0 0,3 1 0 16,1-4-224-16,1-3 0 0,0 0 128 0,1-4-128 15,0-1 0-15,2-5 0 0,-1-2 0 0,1-3 0 16,-3-5 0-16,2 0 128 0,0-1-128 0,-2 0 0 0,1-5 0 15,-1 0 0-15,1 0 0 0,-1-4 0 0,-1 2 0 16,-1-4 0-16,0 0 0 0,-1-1 0 0,-1-1 0 0,-1-3 0 16,1-2 0-16,-2-2 0 0,2-2 0 0,-2-1-192 15,1-3 192-15,2-3-160 0,0-1 160 0,1-1 128 16,0-2-128-16,1-3 176 0,0 3-176 0,2 2 0 16,1-2 144-16,-1 9-144 0,0 0 0 0,0 7 0 15,0 2 0-15,-2 4 0 0,-1 3 0 0,0 3-160 16,-2 3 160-16,-1 3 0 0,0 0-192 0,-1 1 192 0,-1 5-192 15,-1 1 192-15,0 6-192 0,-3 3 64 0,1 0 128 16,0 0-208-16,-1 3 208 0,0-3 0 0,3 1 144 16,0-5-144-16,1 0 192 0,0-4-64 0,3 0-128 15,-1-3 192-15,1 2-192 0,-1-4 0 0,2-2 0 0,-1-1 0 16,-1 0 0-16,1-2 0 0,-3 2 0 0,0-2 0 16,0-2 0-16,0-2 0 0,0 1 0 0,-1 2 0 15,-2-3 0-15,1 2 0 0,-3 2 0 0,0-2 0 16,0-2 0-16,2 2 0 0,-2-2 128 0,1 0-128 15,2-2 592-15,-1 0 32 0,3-2 0 0,2-2 0 16,-1 0-16-16,3-4 0 0,1-2 0 0,1-4 0 16,1-2-336-16,2 1-64 0,0-5-16 0,2-1 0 15,0-1-192-15,0-1 0 0,-1 0 0 0,0 3 0 0,0 2 0 0,0 2 0 16,0-2 0-16,-1 4-160 0,-1 5 32 0,0 3 0 16,-1 2 0-16,0 6 0 0,-2 0 128 0,1 6 0 15,-1 4 0-15,0 2-128 0,0 5 128 16,0 1 0-16,0 4 0 0,-1 1 0 0,-1 1 0 0,2 2 0 15,-1-3 0-15,0 1 0 0,0-1 0 0,-1-4 0 16,1 2 0-16,0 2 0 16,-2-5 0-16,2 2 0 0,-1 2 0 0,1-3 128 0,-2-1-128 15,1-2 0-15,-1 2 0 0,1-1 0 0,-1-1 0 16,1-4 0-16,-1-2 0 0,2-2 128 0,1-2 0 16,0-1 16-16,0-1 0 0,0-4 0 0,0 0-16 15,-1-4 0-15,2 1 0 0,0-3 0 0,0 0-128 0,2-4 0 0,-2-2 144 16,2-2-144-16,0-4 176 0,0-3-48 15,2-2 0-15,0 0 0 0,-2-2-128 0,2 0 0 16,2-3 0-16,-2 0 0 0,1-2-160 0,-1 1 160 16,1-2 0-16,-1 3-144 0,0 2 144 0,1 1-128 0,-1 3 128 15,1 6-128-15,-1 1 128 0,0 5-128 16,-1 4 128-16,-1 2-128 0,0 2 128 0,1 4 0 0,-2 2 0 0,0 2 0 16,1 7 0-16,-1 3 0 0,2 6 0 0,-1 4 0 15,0 9 0-15,0 2 0 0,-1-1 0 0,1 1 0 0,-2 1 0 0,1 3 0 16,1-3 0-16,-1-3 128 0,1-7-128 0,-1-2 0 15,2-1 128-15,0-3-128 16,1-1 0-16,0-5 0 0,0 0 0 0,-2-6 128 0,3 0-128 0,-2-1 0 16,1-6 0-16,0 0 0 0,1-3 0 0,-1-3 0 15,3 0 0-15,-2-3 0 0,1-3 0 0,2-2 144 16,0-4-144-16,2-5 160 0,-1-1-160 0,2-5 0 0,2-5 144 16,0-5-144-16,2-4 0 0,1-4 128 0,0-1-128 15,0-6 0-15,-1 1 0 0,-2 3 0 0,-1 3 0 0,-1 2 128 16,-3 1-128-16,0-2-128 0,-1 3 128 0,-4 3-192 15,1 5 192-15,-2 3 0 16,-1 7-144-16,0 4 144 0,-4 5 0 0,1 7 0 0,0 2 0 0,-2 2 0 16,2 4 0-16,-1 0 0 15,0 3 0-15,1 2 0 0,0 5 176 16,1 7-48-16,0 6-128 0,1 3 192 0,-1 1-192 0,3 5 176 0,-1 6-176 0,1 3 160 16,0 4-160-16,1 1 0 0,0-3 0 0,-1-2 128 15,1-5-128-15,-3 1 0 0,2 2 0 16,-3-3 128-16,0-6-128 0,-1 3 0 0,-1 2 0 0,0-3 0 0,-1 1 0 15,0-3 0-15,-2-3 0 0,1-3 0 0,0-2 0 0,2-5 0 16,-1-3 0-16,2-4 0 0,1 1 0 0,0-7 0 16,1 0 0-16,2-5 0 0,1 2 0 0,-1-6 0 31,2 0 0-31,-1-4 0 0,1-1 0 0,0-2 0 0,0 0 128 0,-3-5-128 0,2 1 0 0,-3-5 0 16,0-4 0-16,1 0 128 0,-4 1-128 0,1-4 0 15,0-3 0 1,-1-3 0-16,-2-3 0 0,0-2-176 0,-1 2 176 15,-1-5-192-15,1 4 0 0,-1-2 0 0,1-1 0 16,-1 2 0-16,0 3 192 0,-1 2 0 0,2 1-144 0,0 0 144 16,1 5 0-16,-1 0 0 0,2 4 0 0,2 0 0 0,1 6 0 0,0 4 0 15,0 5 0-15,0 2 0 16,-1 5-160-16,-1 2 160 0,1 4 0 0,-1 3-144 0,-2 7-160 0,0 6-16 0,1 4-16 0,-1 6 0 16,-2 8 96-16,1 6 32 15,0 3 0-15,-1 4 0 16,1 2 208-16,0-4 0 0,-1 2 0 0,1-5 160 15,-2 0-32-15,1-5 0 0,-1-1 0 0,-1-2 0 16,1-5 112-16,0-7 16 0,-1 1 0 0,1-10 0 0,1 0-64 16,1-7-16-16,2-4 0 0,1-5 0 0,2 0 80 15,0-4 32-15,2-2 0 0,1-6 0 0,0 0-288 16,2-7 0-16,0-6 0 0,1-3 0 0,-2-1 0 0,1-9-272 16,0-6 48-16,0-3-17760 15</inkml:trace>
  <inkml:trace contextRef="#ctx0" brushRef="#br0" timeOffset="33785.58">8175 8799 10127 0,'-1'-2'896'0,"-1"-2"-704"0,1 4-192 0,2 0 0 0,-1 0 1504 0,0 0 272 0,0-2 48 0,2-2 16 0,-1-1-1136 0,0 0-240 15,3-1-32-15,-2 1-16 0,3-1-224 0,0 2-32 0,-1-2-16 0,1 2 0 0,-1-2-144 16,0 0 160-16,-1 2-160 0,-1-1 160 0,1 2 256 0,-1 1 48 15,0 2 16-15,-2 0 0 0,0 0 208 0,-2 2 32 16,1 4 16-16,-1 2 0 0,-2 2-16 0,-1 4 0 16,0 3 0-16,-1 3 0 0,0 2-384 0,-2 3-80 15,2 1 0-15,0 2-16 0,0 7-48 0,-2 0 0 16,2-1 0-16,0 7 0 0,-1 4 368 0,-1 3 64 16,1 3 16-16,-1-1 0 0,3 0-240 0,0-6-32 15,2-2-16-15,0-1 0 0,2 0 32 0,0-3 0 16,-1-1 0-16,1-6 0 0,0 5 176 0,1 1 32 15,0-2 16-15,-1 1 0 0,0 1-272 0,-1-5-48 0,1-1-16 16,0-5 0-16,1-1-16 0,-1-3-16 16,1 0 0-16,0 0 0 0,0-3 0 0,0-3 0 0,0 0 0 0,0-4 0 15,1 1-240-15,-1-3 144 0,-1-4-144 0,1 0 128 16,0-5-128-16,1 2 0 0,-1-1 0 0,0-4 0 16,0 2 0-16,0 0 0 0,1-4 0 0,0 1 128 15,1 1-128-15,-2 2 160 0,0 0-160 0,0 0 160 16,0 0-160-16,0-23 0 0,-2 16-192 0,1 1 192 15,0-2-128-15,-2 1 128 0,2 0 0 0,-1 1 0 16,-2-4 0-16,1 1 0 0,1 2 0 0,-1-2 0 16,2-3 0-16,0 2 0 0,0-5 0 0,1-2 0 0,0-2 0 15,2-3-144-15,1-3 144 0,-1-3-160 16,3-4-80-16,0-3-16 0,1-3 0 0,2-3 0 16,-2 0-128-16,1-4-16 0,2-2-16 15,0-3 0-15,-1-1-304 0,0 0-64 0,-1 1-16 0,-1 3 0 16,-1 2-240-16,-1 2-48 0,0 1-16 0,-2 1 0 15,-2 3 416-15,1 6 96 0,-1-2 16 0,0 8 0 0,0 1 320 0,-1 6 64 16,1 3 0-16,-1 1 16 0,1 5 176 0,-1 0 0 16,-1 4 0-16,2-3-128 0,-1 5 480 0,0-2 96 0,0 0 32 0,-1 0 0 15,2 2-288-15,0-2-64 0,0 0-128 0,0 2 192 16,0-2-192-16,-1 2 0 0,1 2 0 0,0 2 0 16,-1-3 0-16,0 6 192 15,0-1-16-15,-1 2-16 0,0 6 128 0,-2 2 32 16,0 2 0-16,1 7 0 0,-2 4-320 0,0 7 160 0,0 8-160 0,-1 0 128 15,-1 3-128-15,0 8 0 16,-2 10 0-16,-2 7 0 0,1 0 160 0,-1 1 0 0,0 3 0 0,0-6 0 16,2 1-160-16,-2-1 0 0,0 3 0 0,-1-8 128 15,1-7-128-15,-1-7 0 0,0-9 0 0,1-3 0 0,1-7 128 16,-1 1-128-16,0-4 128 16,0-2-128-16,0 1 544 0,-1-7 32 0,1-1 0 0,1-4 0 0,2-1 128 0,0-7 16 15,3 0 16-15,2-4 0 0,-1-3-288 0,1-2-64 16,1-1-16-16,1-5 0 0,0-3-368 0,1-4 0 15,1-2 0-15,1-2 0 16,1-3-720-16,2-7-224 0,0-3-32 0,2-4-16 16,0-3-176-16,1-6-48 0,-1-2 0 0,1-1 0 15,-2-3-144-15,-1-5-48 0,0-4 0 0,-1 2 0 16,0-2-112 0,-1 4-16-16,1 4-16 0,-3 1 0 0,1 3 560 0,-2 0 112 0,2 4 32 0,-2 3 0 0,1 4 448 0,-1 6 80 0,1 6 32 0,-1 5 0 15,0 7 416-15,0 2 96 0,1 6 16 0,-1 0 0 16,2 6 800-16,0-2 176 0,0 4 16 0,2 0 16 15,2 0-576-15,1 1-112 0,-1 2-32 0,1 0 0 16,1 4-704-16,-1-1-144 0,0 2-16 0,1 5-16 16,-3 3 352-16,1 6 0 0,0 7 0 0,-2 3 0 15,0 2 368-15,-3 11 80 0,-2 9 32 0,-2 8 0 16,-2 2 80-16,-2 2 16 0,-1-7 0 0,1-3 0 16,1-4 240-16,-2 5 48 0,0 0 16 0,0-5 0 15,3-5-496-15,0-7-112 16,3-5-16-16,1-9 0 0,1-5 256 0,1-4 64 15,0-2 0-15,2-2 0 0,0-7 256 0,0-3 48 0,-1 0 16 0,2-6 0 16,0 3-464-16,-1-6-96 0,1-2-16 0,0-4 0 16,-1-2-320-16,2-5 0 0,0-3 0 0,0-4 0 0,1-3 0 0,1-3-192 31,-1-5 64-31,1-7 0 0,1-3-320 0,-1-8-48 0,-2 5-16 0,-1-4 0 16,-1-3-368-16,0 1-80 0,-1-5 0 0,1 4-16 15,-2 0-48-15,-1 0-16 0,0-2 0 0,-2 2 0 16,0 6 464-16,0 7 112 0,1 1 16 0,-2 7 0 0,2 5 448 0,-1 7 0 0,0 6-128 15,2 3 128 1,-1 8 432-16,0 0 128 0,1 7 16 0,-1 2 16 0,1 0 304 0,-2 7 64 0,1 2 16 0,1 6 0 31,-1 5-672-31,1 4-144 0,1 3-32 0,-1 2 0 16,3 3-128-16,-1 6 0 0,1 3-160 0,-1 4 160 16,-1-1 0-16,0 3 0 0,-1 5 0 0,0-2 0 15,-1 3 0-15,-1 0 0 0,-2-5 0 0,0-6 0 0,1-2 144 0,-2-4-144 16,-1-1 0-16,-1-5 144 0,2-7-144 0,0-3 0 15,2-6 144-15,-1-1-144 0,0-5 912 0,3-3 112 16,0-2 32-16,0-3 0 0,1 0-384 0,0-4-80 0,1 0-16 0,0-4 0 16,0 1-576-1,1-2-208-15,0-3 0 0,-1-2 0 16,0-3-496-16,-1-1-112 0,2-3-16 0,-2-1 0 16,0 2 192-16,0-5 16 0,-2-7 16 0,1-3 0 15,-1 1 336-15,-1-5 64 0,1 1 16 0,-2-2 0 0,0-2 192 0,-1 5 0 16,1-3 0-16,-3 4 0 0,2 2 0 0,0 0 0 15,-1 1 0-15,0 2 0 0,2 3 0 0,-1 5 0 16,2 3 0-16,-1 4 0 0,2 4 128 0,-2 1-128 16,3 8 144-16,-1 1-144 0,1 1-128 0,0 6-128 15,0 1-32-15,-2 8 0 0,2 3-32 0,-2 7 0 16,1-1 0-16,0 7 0 0,-1 5 128 0,1 7 32 0,0 7 0 0,0 0 0 16,-2 2 160-16,2-2 0 0,-3 1 0 0,0 3 0 15,-1 2 192-15,-1 0 80 0,0 0 16 0,1-3 0 16,-2-7-16-16,2-6 0 0,0-8 0 0,1-8 0 15,-1-4-80-15,2-7-32 0,0-4 0 0,2-4 0 16,1-4 672-16,0-2 144 0,-1-2 32 0,2-2 0 16,0-2-224-16,2-4-32 0,-1-2-16 0,1-7 0 15,1-1-416-15,2-4-96 0,0-5-16 0,-2-2 0 16,3 2-208-16,1-12-256 0,0-10 48 0,2-6 16 16,-1-2-48-16,2 1 0 0,1-2 0 0,-1 1 0 15,1 2-560-15,-1 3-112 0,1-3-32 0,-2 0 0 16,0 3 16-16,-4 7 0 0,1 8 0 15,-2 6 0-15,-2 9 640 0,-1 6 128 0,-1 5 32 0,-1 4 0 0,0 5 528 0,-2 1 112 16,0 3 32-16,0 3 0 16,-1 1 368-16,1-2 80 0,-2 5 16 0,1 0 0 0,-1 1-720 0,0 6-144 15,0-2-16-15,0 4-128 0,0 5 0 0,-1 5-176 16,1 9 0-16,-1 3 0 0,1-3 176 0,0 1-192 16,0 7 192-16,0 4-192 0,0 1 192 0,0-1 0 15,2-6 0-15,-1 0 0 0,0-2 0 0,-1 1 144 16,-1 1-144-16,1-3 160 0,0-2 48 0,-1-5 16 15,0-3 0-15,1-5 0 0,-1-4 32 0,1-4 0 0,1-2 0 0,-1-3 0 16,1-4-256-16,1-4 0 0,0-1 128 0,0-1-128 16,0-1 0-16,2-4 0 0,-3 2 0 0,0-6 0 15,-1 1-272 1,1-4-160-16,-1-1-16 0,-2 0-16 16,2-3-1312-16,1 1-256 0,-1-1-48 0,1-2-16 0,0 2-272 0,3 1-48 15,1 4-16-15,0-4 0 0,1 5 1024 0,0 0 208 0,2 1 48 16,-2-1 0-16,2 2 672 0,-1-2 144 0,1 2 16 0,-1-4 16 15,0 3-336-15,2-3-64 0</inkml:trace>
  <inkml:trace contextRef="#ctx0" brushRef="#br0" timeOffset="34008.6">8019 9033 35935 0,'-7'-1'1600'0,"0"2"320"0,1 3-1536 0,3-3-384 0,0 2 0 0,2 0 0 0,1 2 416 0,-1 3 16 0,-2 4 0 0,-1 7 0 0,2 5-656 0,-2 5-128 0,2-1-32 0,-1 2 0 0,1 1-1664 0,-1-2-352 15,1 0-64-15,-1-2-11104 0</inkml:trace>
  <inkml:trace contextRef="#ctx0" brushRef="#br0" timeOffset="43056.81">12964 8921 8287 0,'1'-4'736'0,"0"0"-592"0,1 2-144 0,-2-1 0 0,1 2 416 0,0-1 48 0,0-2 16 0,2-2 0 0,-1-3 288 0,1-1 64 0,-2 1 16 0,-1 0 0 0,0 1 256 0,-1 2 48 16,-2 0 16-16,1 0 0 15,-1-1-208-15,1 4-32 0,-1 0-16 0,2 0 0 0,0 0-368 0,1 3-80 16,0-2-16-16,0 2 0 0,0 0-192 0,0 2-64 16,1 1 0-16,-1-2 0 0,0 4-192 0,-1-2 0 15,1 4 0-15,-2-1 0 0,0-3 240 0,0 4 0 0,1-1 0 0,-3 0 0 16,1 0 48-16,0 0 16 0,-2-2 0 0,1 2 0 16,-1 0 224-16,1-2 48 0,1 0 16 0,-1 1 0 15,0-1 48-15,1-1 16 0,0 2 0 0,-1-1 0 0,1 0-112 16,0-1-32-16,1 2 0 0,-1-1 0 0,1 0-208 15,-1 1-48 1,0-2-16-16,-1 4 0 0,0-1 64 0,0 0 16 16,-1 0 0-16,2 0 0 0,-2 2 144 0,1 0 48 15,0 0 0-15,1 0 0 0,-1 2-240 0,-1 0-32 0,0 3-16 0,-1-1 0 0,0 2-224 0,0 0 0 16,-2 5 128-16,1-3-128 0,-3 3 0 0,1 3 0 16,1-2 0-16,-1 2 0 0,-1 5 0 0,1-1 0 15,1 2 0-15,-1 3 144 0,3-2 48 0,-2 1 0 16,2 0 0-1,-1 0 0-15,1-1 32 0,-2 1 16 0,3 1 0 16,-1-2 0-16,1-6 80 0,-1 0 0 0,0 0 16 0,-2-1 0 16,1 1-16-16,1-4-16 0,-2 0 0 0,2-1 0 0,0-1-112 0,0-1-32 15,0-4 0-15,-1 0 0 0,2-1-160 0,1-2 128 0,-1-3-128 0,1 1 128 32,0-1-128-32,0-3 0 0,1 4 0 0,-1-5 128 15,2 4-128-15,-1-2 0 0,-1 0 0 0,1 1 0 16,0 0 0-16,-1 0 0 0,2-2 0 0,-2 0 0 15,2 0 0-15,-2-3 0 0,2 3 0 0,-1-3 0 16,-1 0 0-16,1 0 0 0,-1-3 0 0,0 1 0 16,1-2 0-16,-2 1 0 0,0-4 0 0,0 1 0 0,1-3 0 15,-1 0 0-15,0-5 0 0,3-1 0 0,-2-1 0 16,2-2 0-16,0-2 0 0,1-1 0 0,0-3 0 16,1-1 0-16,0 0 0 0,0-4 0 0,0-2 0 0,0-3 0 15,1-5 0-15,-2 2 0 0,1 1 0 0,0 3 0 16,0 1 0-16,1 6 0 0,0 1 0 0,1 3 0 15,0 3 0-15,-1 6 0 0,0 0 0 0,1 1-176 16,0-1 176-16,-1 4-128 0,1-4 128 0,0 3-208 16,-1 0 80-16,1-1 128 0,-1 1-304 0,0 3 64 15,-1-4 16-15,1 1 0 0,1 3 32 0,-1-2 16 16,0 3 0-16,-1 0 0 0,1 2 176 0,0 1 0 0,1 2 0 16,-1 1 0-16,1 1 0 0,1 2-160 0,-2-1 160 15,2 0-160-15,0 0 16 0,0 2 0 0,-1-2 0 0,1-1 0 16,0 2 16-16,0-1 0 0,-1-2 0 0,1 2 0 15,-1-2 128-15,1 2 0 0,-2-2 0 0,2 3-128 16,-1-3 128-16,-1 3 0 0,2 1 0 0,-3 2 0 16,1 0 0-16,-1 4 0 0,1 3 0 0,-3 1 0 15,0 3 0-15,-1 2 0 0,-2 2 0 0,0 2 0 16,-1 3 0-16,-2-2 0 0,2 2 0 0,-1 0 0 16,-1 5 0-16,1 1 0 0,-1-3 0 0,2 2 0 15,1-3 0-15,2-2 0 0,-1 1 0 0,3-3 0 0,-1-3 0 16,4-5 0-16,0-3 0 0,2-1 0 15,1-6 0-15,0-5 0 0,0-1 0 0,2-4 128 16,-1-2 0-16,3-4 0 0,-2 0 0 0,3-5 0 0,-1-3 16 0,0 1 16 16,-1-4 0-16,1-2 0 15,1-3 16-15,-2 2 0 0,2-2 0 0,-1-2 0 0,1-1-176 0,0-2 192 16,1 0-192-16,0-1 192 0,-1 0-192 0,1-3 0 16,-1 0 0-16,0 3 0 0,0 1 0 0,1-1 0 15,-3 1 0-15,1 5 0 0,-1 4-128 0,-1 0 128 16,-1-3 0-16,2 4 0 0,-1 4 0 15,-2 1 0-15,0-2-144 0,-1 5 144 0,-1 3 0 0,0 0 0 0,-1 1 0 16,-1 3 0-16,1 2 0 0,-1 2 0 16,-1 2 0-16,-1 0 0 0,-1 2 0 0,0 2 0 15,0 2 0-15,-2 4 0 0,0 5 0 0,-2 2 0 0,1 4 0 0,-1-1 0 16,0 2 0-16,-3 6 0 16,0 0 0-16,-1 2 0 0,1 1 0 0,-4 1 0 0,1 2 0 0,-1 4 0 15,0 0 128-15,0-4-128 0,1 2 176 0,1-1-176 16,0 2 0-16,1-5 0 0,1 3 0 0,2-3 0 0,-1-1 0 0,1-3 0 15,1 3 0-15,0-2 0 0,-1-3 128 16,3-2-128-16,0-4 0 0,0 1 0 0,3-5 0 0,0-2 0 16,-1-4 0-16,2-2 0 0,2-1 128 15,-1-5-128-15,0-2 0 0,0 0 0 0,2-2 0 0,-3-2 160 16,1-2-160-16,-1-3 128 0,0-1-128 0,0 0 0 16,-1-5 144-16,1 2-144 0,-1-3 0 0,-1-3 128 15,1 3-128-15,0-5 0 0,1 1 128 0,-1-4-128 16,1-5 160-16,0-3-160 0,0 0 128 0,0-2-128 15,1 0 0-15,1-1 144 0,0-1-144 0,1-1 0 0,0 1 0 16,0 3 0-16,1 5 0 0,-1 2 0 0,0 0 0 16,1 3 0-16,-1 2 0 0,-1 5 0 0,0 3 0 0,1-2 0 15,-1 2 0-15,0 4 0 0,0-4 0 0,-1 3 0 16,2 0 0-16,-1 1 0 16,1 2 0-16,-1 1 0 0,2-2-128 0,0 4 128 0,-2 0 0 15,2 2 0-15,0 2 0 0,-2 2 0 0,2 2 0 0,-1 2 0 16,2 4 0-1,-1 0 0-15,0 5 0 0,0 1 0 0,0 3 0 0,0 6 0 0,1 1 0 0,0 8 0 16,-1 0-128-16,-3 5 128 0,-1 1 0 0,-2 0 0 16,-3 1 0-16,-2-2 0 0,-1 3 0 0,-1-7 0 0,0-3 0 0,1-1 0 15,-1-6 0-15,-1-5 0 0,3-4 0 16,-1-4 0-16,2-3 0 0,1-4 0 0,2 0 0 0,-1-5 0 16,1 0 0-16,2-5 0 0,1 0 0 15,0-2 0-15,1-5 144 0,-1 0-144 16,2-3 0-16,-1-2 128 0,1-6-128 0,0-4 0 0,0-3 0 0,1 0 0 15,-1-3 0-15,3-4 128 0,0-1-128 0,2-3 0 16,1-1 0-16,-1 1 0 16,2 4 0-16,-1-1 0 0,2 3 0 0,3 3 0 0,2-3 0 0,-1 5 0 15,1 0 0-15,1 5 0 16,-1 3 0-16,0 1 0 0,-1 4 0 0,-1 2 0 16,1 1 0-16,-3 3 0 0,1 4 0 0,-2-2 0 0,0 3 0 0,-1 2 0 0,-1 0 0 15,-1 4 0-15,-1-2 0 0,0 2 0 16,-1 4 0-16,-1 0 0 0,-1 6 0 0,1 3 0 15,-2 3 0-15,0 2 128 16,-2 8-128-16,-2 3 0 0,1 8-128 0,-2 1 128 16,-2 1 0-16,-3 5 0 0,0 3 0 0,-4 4 0 15,0 2 0-15,-2-7 0 0,1-3 0 0,0-8 0 16,2-7 0-16,0-3 0 0,1-2 0 0,2-2 128 0,0-5-128 16,3-2 0-16,2-2 0 0,0-2 0 0,2-1 0 15,0-3 0-15,-1 0 0 0,2-2 128 0,2-2-128 0,-1 2 0 16,0-1 0-16,0-2 0 0,1-1 0 0,-2 2 0 15,1-2 0-15,-1-2 0 0,0 1 0 0,0-4 0 16,0 5 0-16,0 0 0 0,0 0 0 0,-3-24 0 16,2 13 0-16,1-3 0 0,-1 0 0 0,1-4 0 15,1 0 0-15,0-1 0 0,2-3 0 0,-1 0 0 16,3-1 0-16,0-5 0 0,1 2 0 0,1-2 128 16,-1-1-128-16,0 1 0 0,0 3 0 0,0 0 0 15,0-1 0-15,1 1 128 0,-2 6-128 0,0-2 0 16,-1 2 0-16,0 2 0 0,0 1 0 0,0 3 0 15,-1 2 0-15,0 4 0 0,-1 1 0 0,0 2 0 16,-1 1 0-16,-1 0 0 0,1 0 0 0,-2 3 0 0,0 3 0 16,-1-2 0-16,0 4 0 0,-1-1 0 15,0 4 0-15,-1 2 0 0,1-2 0 0,0 4 0 0,-1 4 0 0,-1 5-128 16,1 5 128-16,-1 2 0 0,2 3 0 0,-2 4 0 16,0 5 0-16,0 3 0 0,0-1 0 0,-1-1 0 15,0 0 0-15,-1-1 0 0,0 1 0 0,1-3 0 16,0 0 0-16,-2-4 0 0,2-2 0 0,-1 0 0 15,-2-1 0-15,0-2 0 0,2-1 0 0,-3-5 0 16,0 0 0-16,0-4 0 0,1-3 0 0,1-4 0 16,2-3 0-16,1-3 0 0,0-2 0 0,1-4 0 0,0 2 0 0,2-2 0 15,1 0 0-15,-1-2 0 0,1 2 0 0,-1-3 0 16,0 2 0-16,1 1 128 0,-1-3-128 16,-1 1 0-16,1 1 0 0,-1-3 0 0,2 2 0 0,-1-5 0 15,0 1 0-15,2-4 0 0,0 0 0 0,3-4 0 16,-1-3 0-16,2-1 0 0,1-1 0 0,2-3 0 15,2-1 0-15,0-2 0 0,-1 3 0 0,2-7 0 16,1-2 0-16,1-1 0 0,0-6 0 0,-1-1 0 16,0 0 0-16,0 1 0 0,-2 3 0 0,-3 0 0 15,0 3 0-15,-2 0 0 0,0 4 0 0,-3 3-128 16,0 0 128-16,-1 5 0 0,0 4-144 0,1 0 144 0,-1 4-160 16,2-1 160-16,-1 4-128 0,0 2 128 0,0 1 0 0,2 0-144 15,-2 2 144-15,0 4 0 0,2-2 160 0,-2 2-160 16,2 0 0-16,-2 2 0 0,0 2-176 0,0 2 176 15,0 0 0-15,-1 7 0 0,-1-1 0 0,-1 4 0 16,-2 4-160-16,-2 5 160 0,-2 1 0 0,-1 5-144 16,-1 1 144-16,-1 0-160 0,-3 2 160 0,0 0-160 15,1-4 160-15,-2-2 0 0,0 3 0 0,-1-8 0 0,2-2 0 16,2-2 0-16,1-7 0 0,0 2 0 0,0-2 0 16,1-4 0-16,1 0 0 0,2-4 0 0,2 1 0 0,2-5 0 15,1 1 0-15,2-2 128 0,1-1-128 16,0-1 0-16,3-1 0 0,0-2 0 15,1 2-832-15,0-2-128 0,2-4-16 0,2-1-16 16,-1 1-960-16,2 0-192 0,0 1-32 0,-1 0-11904 0</inkml:trace>
  <inkml:trace contextRef="#ctx0" brushRef="#br0" timeOffset="56055.07">18094 8981 3679 0,'2'-1'320'0,"-2"-3"-320"0,0 2 0 0,1 2 0 0,-1-3 640 0,0 3 64 0,0 0 16 0,0-1 0 0,0-1-304 0,-1-2-64 0,1 1-16 0,-2 1 0 0,1 1-208 15,0-2-128-15,0 1 160 0,1 1-160 0,-1 1 208 0,-2 0-48 16,2 0-16-16,0 0 0 16,-2 0 400-16,2 0 80 0,-2 0 16 0,1 1 0 0,-1-1 144 0,1 2 48 15,-1-2 0-15,1 3 0 0,-2-3 272 0,1 3 64 16,-1-3 16-16,0 3 0 0,0-2-304 0,2 2-64 0,0-1-16 16,-1-1 0-1,1 2-464-15,-1-3-80 0,2 1-32 0,0-1 0 0,-1 3-64 0,2-1-16 0,0-2 0 0,0 4 0 31,2-4-16-31,-1 3-128 0,1 2 192 0,1-1-64 16,-2 2 320-16,2 0 64 0,-1 2 16 0,-1 3 0 0,2-1 16 0,-2 2 0 0,0 1 0 0,0 3 0 16,1-4-48-16,-2 4-16 0,0 1 0 0,-2 4 0 15,1-2-80-15,-1 3-16 0,-1-2 0 0,1 1 0 32,-1 1-128-32,1-2-16 0,-1-1-16 0,2-3 0 15,-1 4 32-15,-1-3 16 0,1 3 0 0,-1-2 0 0,1-2-64 16,-2 3-16-16,2-3 0 0,-3 2 0 0,0 5-192 15,-3-1 128-15,1 0-128 0,-3 2 0 0,1 0 320 16,-2 1-16-16,1-3-16 0,0-2 0 0,0 1 32 0,-1-2 0 16,1-2 0-16,1 0 0 0,0-1-128 0,0-3-32 15,2 0 0-15,-1 0 0 0,2-3-160 0,0-2 0 16,2-1 0-16,2-3 128 0,-1 3-128 0,1-2 0 16,1-2 0-16,-2 0 0 0,2-3 0 0,-2 0 0 15,3 1 0-15,-2-2 0 0,1 1 0 0,0-3 0 16,-1 3 0-16,0-3 0 0,1-4 0 0,-1 1 0 0,1 0 0 15,0-3 0-15,1 2 0 0,-1-5 0 0,1-1 0 16,0 0 0-16,0-5 0 0,1 5-144 0,-1-3 144 0,1-3-160 16,-1-1-96-16,0-2-32 0,1-1 0 0,-1-1 0 31,2-1-352-31,-1-1-64 0,-1-1 0 0,1-2-16 0,-1 1 80 16,1 2 0-16,-1 0 16 0,2 2 0 0,-2-2 432 0,1-3 192 0,0 1-192 0,-1 1 192 15,1 3 0-15,0-1 0 0,-1 4 0 0,2 2 0 16,-1-1 0-16,-1 1 0 0,2 3 0 0,0 0 0 0,0 4 0 15,1 1 0-15,-1 4 0 0,1 2 0 0,0-1 0 0,1 1 0 16,1 2 0-16,0-1 0 16,1 1-176-16,0 2 176 0,0-1-128 0,1-1 128 0,-2 2 0 0,1 1 0 15,-1 0 0-15,-2 0 0 0,0 0 0 0,-1 0-128 16,0 0 128-16,-2 4-192 0,0-3-32 0,-2 4-16 16,1 1 0-16,-3 4 0 0,1 2 64 0,-2 7 16 15,-1 1 0-15,-1 4 0 16,-1 2 160-16,0 3 176 0,-2-1-48 0,2 3 0 0,-2 1 464 0,0-1 96 15,1 1 16-15,1-1 0 0,0-1-208 0,2-2-48 16,0 1 0-16,0-3 0 0,1 1-320 0,2-5-128 16,1-6 0-16,-1 3 0 0,2-7 128 0,1 1-128 15,1-3 0-15,1-4 144 0,0 0 176 0,1-2 16 0,-1-2 16 0,0-1 0 16,0 2-160-16,0-6-16 0,1 2-16 0,-2-1 0 16,1-1-160-16,1-1 0 0,1-2 0 0,-1 0 128 15,2-4 80-15,0 0 16 0,0 2 0 0,1-6 0 16,0-1-16-16,3-1 0 0,-3 0 0 0,3 0 0 15,0-5-80-15,3-3-128 0,-1 0 176 0,1-2-176 16,1-3 0-16,-1 1 0 0,-1-1-240 16,-1 1 80-16,-2-3-208 0,-1 3-32 0,-2 2-16 0,-1 1 0 15,-1 0 96-15,-1-1 0 0,-1 4 16 0,-1 0 0 0,0 1 304 0,-1 2 0 16,-2 2 0-16,2 4 0 16,-2 1 0-16,2 2 320 0,0 4-32 0,0 2-16 0,1 3-128 0,-1 0-16 15,1 1-128-15,0 2 192 16,1 2-192-16,0 2 0 0,0 2-192 0,0 3 192 15,1 2-240-15,0 2 64 0,1 5 16 0,-1 2 0 0,1 3 160 0,-1 1 0 16,-1 0 0-16,2 2 0 0,-3 3 0 16,1 0 0-16,-2-2 0 0,0-1 0 0,-2 0 0 0,-1 1 192 15,1-3-64-15,-2 0 0 0,-1 5-128 0,-1 0 0 16,0-2 128-16,-1 2-128 0,1-5 0 0,2-1 144 16,-1-6-144-16,0-3 0 0,1-3 128 0,1-2-128 0,0-4 0 15,1-4 0-15,-1-2 336 0,1-1-32 0,1-1-16 0,0-1 0 16,-1-2 32-16,1-5 0 0,-2 2 0 15,0-5 0-15,0-1-192 0,1 0-128 0,-1 0 144 0,-1-5-144 16,-1-5 0-16,0-3 0 16,-2-2 0-16,2-3 0 0,0-3 0 0,0 3 0 0,1 1 0 0,0-1 0 15,1 0 0-15,0 3 0 16,2 2 0-16,1 1 0 0,0 1 0 0,-1 2 0 0,2 4 0 0,-1-1 0 0,0 4 0 16,1 4 0-1,0-1 0-15,0 3 0 0,0 2 0 0,0 2-128 16,0 1 128-16,0 4-160 0,0 0-64 0,0 3-16 0,-3 3 0 0,1 4 0 15,-1-1-160-15,0 4-48 0,-2 3 0 0,0 2 0 0,-1 5 288 16,-1-1 160-16,2 6-192 0,-1 1 192 16,1 2 0-16,0-3 0 0,0-2 0 0,-1-1 0 0,3 3 0 15,-1-4 128-15,0 1-128 0,0-6 192 0,1 2 0 0,1-5 0 16,1-3 0-16,0-3 0 0,1-2 16 0,0 2 0 16,0-7 0-16,0 0 0 0,1-3 112 0,-1 2 32 15,3-4 0-15,-1 2 0 16,-1-3-32-16,2 0-16 0,-2 1 0 0,2-6 0 0,-3 8-304 0,0 0 0 15,8-27 0-15,-4 15 0 0,1 1 0 0,-1-5 160 16,-2 1-160-16,2-1 128 0,-2 0-128 0,2-3 0 0,-2-1 0 0,1 2 0 31,-1-5 0-31,1 1 0 0,-1-5 144 0,1 1-144 16,1 1 144-16,-2 1-144 0,1 0 192 0,-2-3-192 0,1 1 0 0,-1 0 0 16,1-1 0-16,-2-2 0 0,0 6 0 0,0 1 0 15,0 4 0-15,-2 7 0 0,2 2 0 0,-1 6 0 16,0 0 0-16,-3 6 0 0,2 3 0 15,-3 4 0-15,1 8 0 0,-2 2 0 0,2-1 0 0,-2 5 0 0,0 5-240 0,0 3 80 0,0 0 160 0,-1-1 0 32,1 1-144-32,0-1 144 0,1-5 0 0,0-1 0 15,1-5 0-15,2-2 0 0,1-4 0 0,1-2 0 16,0-1 0-16,1-1 0 0,1 0 144 0,1-4-144 16,1 2 160-16,0-3-160 0,1 1 128 0,0-5-128 15,0 2 0-15,0-3 0 0,1 2 128 0,-1-2-128 16,0-2 0-16,0 2 0 0,0-4 0 0,-1 1 0 15,-2 3 0-15,1-3 0 0,-2 0 0 0,0-1 0 16,-1 2 0-16,-1-1 0 0,1 2 0 0,-2-2 0 16,0 0 0-16,0-3 0 0,-1 0 144 0,1 0-144 15,0-1 128-15,-1 1-128 0,1-1 0 0,0-3 0 0,0 1 0 16,1-1 0-16,-1 0 0 0,2-2 0 16,0 3 0-16,0-1 0 0,3 1 0 0,-2 2 0 0,2 5 0 0,-2-2 0 15,0 5 0-15,-1 2 0 0,0 3-176 0,-1 4 176 16,-2 5 0-16,1 1 0 0,-2 6 0 0,-2 0-128 15,1 3 128-15,-2 4 0 0,-2-1 0 0,-1 4 0 16,0 0 0-16,2-1 128 0,-1-2-128 0,0-3 128 16,1-2-128-16,0-1 128 0,2-8-128 0,1-2 128 15,1-3-128-15,2-1 0 0,2-6 0 0,0-3 128 0,2 0 64 16,1-6 32-16,3 0 0 0,-1-1 0 0,1-2 128 16,1-5 32-16,2-4 0 0,1-4 0 0,0-7-64 0,1-2-16 15,-1-1 0-15,-1-3 0 16,-1 3-64-16,0-2-16 0,-1-1 0 0,1-2 0 0,-4 1-96 0,1 1 0 15,-1 4-128-15,-3 1 192 16,1 4-192-16,-2 1 0 0,-2 1 0 0,0 0 0 0,-1 1 0 0,0 4 0 16,0 1 0-16,0 5 0 0,-1-2 0 0,1 4 0 15,1 5 0-15,-2 3 0 0,2 1 0 0,-1 2 0 16,1 5 0-16,-2 1 0 0,-1 5-128 0,0 5 128 16,-1 5-192-16,0 1 192 0,0-3-176 0,-1 4 176 15,1 4-160-15,-1 3 160 0,1 1 0 0,-2 0 0 0,2-3 0 16,1 1 0-16,3-3 0 0,-1-4 0 15,1-1-128-15,2-4 128 0,2 1 0 0,1-2 0 0,0-4 0 0,2 2 0 16,1-4 0-16,1-2 0 0,-1 2 0 0,1-4 0 16,-1-2 0-16,2 0 0 0,-2 1 0 0,1-5 0 15,-2 1 0-15,0-1 0 0,-1 2 0 0,-1-4 0 16,0 2 0-16,-2 0 0 0,2-1 0 0,-3 1 0 16,1-4 0-16,0 2 0 0,1-5 0 0,-1 4 0 15,0-3 0-15,2-1 0 0,-2-1 0 0,0-2 0 0,0-4 128 16,1 2-128-16,-1-1 0 0,-1-1 0 0,1 4 0 0,-1-3 0 15,0 3 128-15,0 2-128 0,0 2 0 0,0 2 0 16,0 3 0-16,-1 1 0 16,0 3 0-16,-2 4 0 0,1 2 0 0,-1 4 0 0,1 0 0 0,-1 3 0 15,-1 6 0-15,2-3 0 0,0 2 0 0,0-2 0 16,2-8 0-16,-1 1 0 16,1 3 0-16,0 1 0 0,0 0 0 0,1-1 0 0,-1-1 0 0,2-2 0 15,-1-2 0-15,0-4 0 0,0 0 0 0,-1-2 0 16,1-1 0-16,1-1 0 0,-1-2 0 0,0 0 0 15,2-2 0-15,-2-1 0 0,1-1 0 0,1 1 0 16,1-6 0-16,-2 2 0 0,0-2 0 0,1-1 0 16,-1 0 128-16,2-5-128 0,0-1 128 0,1 0-128 15,0-6 144-15,1 3-144 0,1-3 128 0,2 0-128 0,2-3 0 0,0 0 0 16,2-1 0-16,0 0 0 0,2 2 0 16,1-1 0-16,-2 5 0 0,-1-1 128 0,2-1-128 0,-1 2 0 15,-3 4 0-15,-1 1-192 16,-2 3 48-16,0 1 0 0,-1-2 144 0,1 2 0 0,-1 0 0 0,-2 2-128 15,0 3 128-15,-1 0 0 16,-1 2 0-16,1-2 0 0,-1 4 0 0,0 1 0 0,0 1 0 0,-1 0 0 0,2 1 0 16,-2 4 0-16,1 5 0 0,1 6 0 0,-1 3 0 0,-1 9-128 15,-1 0 128-15,-2 7 0 0,-1-1 0 0,0 5-128 16,-3-5 128-16,1 2 0 0,-1-1 0 16,0-2 0-16,0 6 0 0,0-5 0 0,2-2 0 0,0-7 0 15,1 3 0 1,1-5 0-16,2-6 0 0,-1-2 0 0,2-3 0 0,-1-6 0 15,3-2 0-15,0-1 0 0,0-6 0 0,-1-1 0 0,2-4-128 0,0-6 0 16</inkml:trace>
  <inkml:trace contextRef="#ctx0" brushRef="#br0" timeOffset="59982.94">8431 8797 1839 0,'-3'-4'160'0,"2"2"-160"0,-3-1 0 0,3 2 0 0,0 1 848 0,1 0 144 0,-1 0 32 0,-1-2 0 0,0-1-192 0,-2 2-16 0,2-3-16 0,-2 2 0 0,2-1-800 0,-2 2 0 16,1 1 0-16,0-2 0 0,-1 2-416 0,0-4 16 15,1 4 0-15,-2-3 0 0,2 3 208 0,-1-3 32 16,3 0 16-16,-1 1 0 0,1 0 960 0,-1-1 192 15,2-2 32-15,-1 1 16 16,1 2 192-16,-1-2 32 0,1 4 16 0,-1-4 0 0,-1 4-80 0,0-2-32 16,1 2 0-16,-2 0 0 0,2 0-96 0,0 2-32 0,-1-2 0 0,1 1 0 31,0 2-640-31,1 1-128 0,0 1-32 0,1-2 0 16,0 3-256-16,3 2 0 0,0 1 0 0,1-1 0 15,1 3 0-15,-1 0 0 0,2 3 0 0,1 1 0 16,0 1 0-16,-3 3 160 0,3-3-160 0,-3 3 192 15,1 0 48-15,-1 3 16 0,-1 0 0 0,-2 3 0 16,1-1 80-16,-2 3 32 0,-1-1 0 0,0 5 0 16,-1 1-128-16,-2 3-32 0,2-1 0 0,-2 2 0 15,1 1 48-15,-1 0 16 0,0 3 0 0,-1 3 0 0,-1 2-16 16,0 2 0-16,0 1 0 0,0-1 0 0,0 3-80 0,0 0-32 16,0-2 0-16,0-1 0 0,0-6 80 0,2-3 16 15,-2 3 0-15,0-3 0 0,1 3 144 0,-1-2 48 16,0-5 0-16,0-2 0 0,-1 3 16 0,1-3 0 15,-1 2 0-15,1-8 0 0,1-2-208 0,-1-4-48 16,3-1 0-16,1-6 0 0,-1-2-192 0,2-1 0 16,0-2 0-16,2-2 0 0,-1-1 0 0,0-4 0 15,0 1 0-15,2-4 0 0,-1 1 0 0,2-4 0 16,0-1 0-16,-1-4 0 0,2-3 256 0,-1 0-32 16,1-3-16-16,0-2 0 0,0-1-208 0,-1-6-128 15,1-1 128-15,1-9-208 16,0-3-224-16,0-3-32 0,2-1-16 0,-1-5 0 15,2-4-240-15,-1-2-48 0,2-1-16 0,-2 1 0 16,0-1-80-16,-2 4-16 0,1-1 0 0,-2-3 0 0,-2-3 272 16,1 4 48-16,-2-2 16 0,0 4 0 0,-1 1 416 0,-2 3 128 0,-1 0 0 0,0 8 0 15,0 2 0-15,-1 2 0 0,-1-6 0 0,-1 4 0 16,2 4 0-16,0 1 144 0,1 4-144 0,1-1 192 0,1 5-192 16,-2 1 0-16,4 1 144 0,-1 4-144 0,1 2 0 0,1-1 128 15,-1 1-128-15,2 4 0 0,-2 0 128 0,1 2-128 16,-1 1 160-16,0 3-160 0,-2 0 208 0,0 2-48 15,0 2-16-15,-2 0 0 0,0 2-16 0,-1 4 0 16,1-1 0-16,-2 0 0 0,0 6-128 0,1-2 0 16,-2 6 144-16,0-1-144 0,-1 4 0 0,1 3 0 15,0 0 0-15,0 2 128 0,1-1-128 0,-1 5 0 16,1 3 0-16,-2 5 0 0,0 4 0 0,0 5 0 16,1-1 0-16,0 1 0 0,1 3 0 0,1 4 0 15,-1 1 0-15,1 1 0 0,0-4 144 0,-1 0-144 0,-2 4 192 16,0-4-192-16,-1 3 176 0,1-1-176 15,-1-2 160-15,1-3-160 0,1 1 176 0,-1-7-176 0,1-1 192 16,0-7-192-16,0-6 160 0,0-3-160 0,1-3 128 0,-1-3-128 16,1-3 640-16,1-5 32 15,0 0 16-15,1-3 0 0,-1-2-160 0,3-2-16 0,-1-2-16 0,1 0 0 16,1-2-208-16,-1-4-32 0,3-1-16 0,-1-5 0 16,1-2 0-16,-1 0 0 0,2-5 0 0,1-4 0 15,-1 0-240-15,-1-4 0 0,2-1 0 0,-1-3 0 16,2-3 0-16,-1-8 0 0,1-3 0 0,-1-4 0 15,1 4-192-15,1-3 192 0,-1-1-192 0,-1 0 192 0,1 1-368 16,-2 2 48-16,0-5 0 0,-1 1 0 0,-2-1 144 0,0 6 48 16,-2 2 0-16,-1 5 0 15,-1 2 128-15,0 6-128 0,-2 6 128 0,-2 2-128 16,1 4 128-16,0 5 0 0,-1 3 0 0,0 2 0 0,0 4 208 0,2 2-16 16,0 4-16-16,0 0 0 15,1 4-32-15,1 2 0 0,-1 4 0 0,0 4 0 16,1 5-144-16,0 1-256 0,2 2 64 0,0 3 16 15,1 3 176-15,0 4 0 0,1 5-144 0,3 2 144 0,-2-1 0 0,3 0 0 16,1 9 0-16,-1 0 0 0,3 4 0 16,-2 0 0-16,-1-3 0 0,0 3 0 0,-2 1 0 0,0 2 0 15,-2 3 176-15,-2 4-176 0,0 2 0 16,-4 0 0-16,-2-4 0 0,0-4 0 0,-3-7 0 0,2-5 0 16,-2-7 0-16,1-3 0 0,0-7 128 0,1-1-128 0,3-6 176 15,-1-3-176-15,2-4 672 0,0-5 32 0,3 0 0 0,0-5 0 16,1-2-96-16,0-5-16 0,0 1 0 0,0-6 0 15,0-2-192-15,1-1-32 0,0-5-16 0,0-2 0 16,1-2-352-16,0-4-192 0,1-1 32 0,0-3 0 16,1-4-480-16,1-7-112 0,-1-2-16 15,1-4 0-15,0 1 256 0,-1-7 32 0,1-8 16 16,0 0 0-16,2 2 160 16,-3 0 48-16,1 4 0 0,0 1 0 0,-1 1 128 0,0 3 128 15,-2 0-192-15,-1-1 192 0,2-1 0 0,-1 5-128 16,1 2 128-16,-2 6 0 0,2 6 0 0,-2 4 0 0,1 8 176 15,0 3-176-15,-1 4 320 0,0 4-64 16,0 1 0-16,-1 3 0 0,2 4-256 0,-1 0 160 0,0 4-160 0,0 3 128 16,0 1-128-16,-1 4-256 0,0 0 64 0,-1 4 16 0,-1 4 32 0,-2 3 0 15,-2 7 0 1,0 4 0-16,-2 3 144 0,0 7 0 0,-2 10 0 0,0 5 0 0,0 1 0 0,-1 5 0 16,0 3 0-16,-2-3 0 0,1-3 0 0,0-2 0 15,-1 4 0-15,0-1 0 0,0-4 0 16,0-4 128-16,0-7-128 0,1-7 0 0,3-4 0 0,-1-7 128 0,2-2-128 15,0-6 0 1,2-3 272-16,1-7-16 0,1-4 0 0,2-2 0 16,1-1 448-16,2-6 64 0,-1-1 32 0,2-4 0 15,1 0-368-15,2-4-80 0,0-4-16 0,1-3 0 0,1-3-208 0,1-5-128 0,2-3 128 0,-2-3-128 32,4-1-256-32,-4-3-128 0,2 0-32 0,0-2 0 0,2-8-224 15,-1-3-64-15,1 2 0 0,-3-3 0 0,1 1 192 0,-2-1 16 0,-2 4 16 0,-1 0 0 31,-1 6 224-31,-2-1 32 0,1 1 16 0,-2-1 0 0,0 5 208 0,-1 0-192 0,-1 5 192 0,1 6-192 0,0 4 192 16,-1 6 192-16,-1 4-48 0,1 6 0 0,0 5 240 0,0 5 32 16,-1 4 16-16,0 8 0 15,-1 4-64-15,0 7-16 16,0 7 0-16,0 5 0 0,-1 6-352 0,0 2 0 16,2 4 0-16,0-1 0 0,1-2 0 0,1-3 0 0,0-4 0 0,0-4 0 0,3-7 0 0,-1-2 0 31,1-1 0-31,-1-3 0 0,3 0 0 0,-1-3 128 15,-2-1-128-15,2-6 0 0,-2 1 0 0,1-3 0 16,-1 0 0-16,1-5 128 0,-2 0-128 0,0-4 0 16,-1 0 0-16,0-3 0 0,0 0 0 0,-2-3 0 0,1 0 0 15,-2-4 128-15,-1-2-128 0,2-6 0 0,-2-1 0 16,-1-1 128-16,2-6-128 0,-2-1 0 0,1-1 0 0,0-1 128 16,2-2 0-16,-2-3 16 0,0 0 0 0,3-1 0 15,-1-1 64-15,-1 1 16 0,2 1 0 0,-2 3 0 16,3 3-224-16,-2 2 176 0,1 2-176 0,-2 1 160 15,1 1-160-15,0 7 0 0,0 2 0 0,-2 4 0 16,1 2 0-16,-1 4 0 0,-1 4 0 0,-1 6 0 16,-2 6 0-16,0 6 192 0,-1 5-192 0,-3 8 192 15,-3 10-192-15,-2 5 0 0,-2 3 0 0,0 2 0 16,2-2 0-16,0 1 0 0,-2 6 0 0,2-3 0 0,0 3 192 16,2-3-64-16,0-2 0 0,4-6 0 0,0-3 64 15,2-3 16-15,2-5 0 0,0-1 0 0,4-4-208 16,-1-7 0-16,2-4 0 0,-1-4 0 0,3-5 0 0,-1-7 128 15,2 0-128-15,-1-6 0 0,3-4 288 0,-2-4-32 16,1-2-16-16,1-6 0 0,-1-6 80 0,2-6 0 16,-2-1 16-16,2-5 0 0,0-2-208 0,-2-2-128 15,1-2 128-15,-2-2-128 0,0 2 0 16,-1-4 0-16,-1 0 0 0,0-2 0 0,-2-3 0 0,1 0 0 16,-2 5 0-16,-1 1 0 0,-1 1 0 0,-1 7 0 0,-1 4 0 15,-2 3-128-15,0 5 128 0,-1 5 0 0,-1 2 0 16,-1 3 0-16,0 3 0 0,-2 4 0 15,-1 0 0-15,-1 4 0 0,-2 4 0 0,-1 1 0 0,-1-2 0 16,-1 5 0-16,1 3 0 0,-2 0 0 0,-1 4 0 0,-1-1 0 16,1 2 0-16,-1-2 0 0,0 3 0 0,2-3 0 15,-2 0 0-15,3 2 0 0,1 2 0 0,-3 3 0 16,2 7 0-16,0 5 0 0,-1 7 0 0,4 4 0 16,-1 8 0-16,2 0 0 0,2 1 0 0,3 0 0 15,3-4 0-15,2-6 0 0,4-6 0 0,2-4 0 16,2-5 0-16,3-3 0 0,2-5 0 0,1-3 0 15,1-1 0-15,2-2 0 0,0-3 0 0,-1-4 0 0,2 0 0 16,0-5 0-16,0 0 0 0,1-5 0 0,0 0 0 0,3-2 0 16,1-1 0-16,1-2-128 0,2-2 128 0,2-3-160 15,0 1 160-15,-2 2-160 0,2-2-32 0,1 2 0 16,-1-1 0-16,0 4 0 16,-3-1 0-16,0 1 0 0,-1 0 0 0,1 2 0 0,-4 1 192 0,1-4-128 15,-3 1 128-15,0-1-128 0,-1 0 128 0,-1-2 0 16,-2 0 0-16,0-3 0 0,-2 4 0 0,0-4 128 0,-1-1-128 15,-2 1 0-15,1 1 0 0,-3-1 0 16,0-2 0-16,-1 1 128 0,-1 1-128 0,-1-1 0 0,0-2 0 16,-2 2 0-16,0-1 0 0,-1 3 0 0,1 0 0 15,-1 4 128-15,0 1-128 0,1 3 0 16,1 4 128-16,1 3-128 0,-1 3 0 0,0 3 0 0,2 4 0 0,-2 0 0 16,0 7 0-16,0 4 0 0,2 4-192 0,-2 2 64 15,1 3 128-15,-2 1 0 0,1-1 0 0,-1-2-128 16,0 1 128-16,-1-5 0 0,1-1 0 0,0-4 0 15,0-2 0-15,1-4 144 0,1 1-144 0,0-5 160 16,1-2 128-16,-1 0 32 0,2-2 0 0,1-2 0 0,-1-2-320 0,2-2 0 16,-1 0 128-16,2-2-128 15,1 0 0-15,1-4 0 0,1 0 0 0,0-3 0 0,2-1 0 0,0 1 0 16,3-6 0-16,0-1 0 0,1 0 0 0,0-4-256 16,1-2 80-16,-3-1 16 0,3 0-48 0,-3 1-16 15,0 2 0-15,-1 1 0 0,-1 3 224 0,-1 0 0 16,-1 0 0-16,-1 1-144 15,-1 2 144-15,0 0 0 0,-2 3 0 0,0 2 0 0,-1 0 0 0,0 3 0 16,0 4 128-16,0 1-128 16,0 0 144-16,0 4-144 0,-1 2 192 0,1 4-192 0,1 5 128 0,1 4-128 0,0 6 0 15,1 1 0 1,-1 3 128-16,1-1-128 0,-1 0 0 0,2 1 0 0,-1-1 0 0,1-3 0 0,1-3 0 16,0 1 0-16,0-5 0 0,1-2 0 0,3 0 0 0,-2-3 0 15,3-1 0-15,0-2 0 0,1-4 0 16,2-5 0-16,-1 2 0 0,1-7 0 0,1 2 0 0,1-6 0 15,-1 0 0-15,-1-2 0 16,1 0 0-16,-2-3 0 0,-1 1 0 0,2 0 0 0,-4-1 0 0,0 0 0 16,0 0 0-16,-3-3 0 0,0 4 0 0,-1-3 0 0,0 3 0 15,-1 1-176-15,1 4 176 0,-3-1-160 0,1 5 32 0,0 2 0 16,0 2 0-16,-1 4 0 0,0 1 0 0,0 2 0 31,1 4 0-31,0 1 0 0,1 0 128 0,0 2 0 0,-1 1 0 0,2 0-128 0,0 0 128 0,-1-1 0 16,1 1 0-16,0-4 0 0,-1 2 0 0,-1-3 0 15,1-1 0 1,0 0 0-16,-2-4 0 0,1 0 0 16,0 1 0-16,0-4 0 0,-1 0 0 0,2-2 0 15,0 1 0-15,1-4 128 0,0 2-128 0,1-1 0 0,1-2 0 16,2 0 0-16,0-2 0 0,-1 1 0 0,1 0 0 16,-1 4 0-16,0-4 0 0,-2 4 0 0,1 2 0 15,0 0 0-15,-2 1 0 0,1 0 0 0,-1 1 0 16,0-1 0-16,0 0 0 0,-2 1 0 0,2 1 0 0,-1-5 0 15,0 1 0-15,-1-1 0 0,1-1 0 0,1-2 0 16,0-3 0-16,0 0 0 0,0-1 0 0,0-2 0 16,0-1 0-16,-1 0 128 0,0-2-128 0,0-1 0 15,1-3 0-15,-1 0 0 0,-2 1 0 0,1-1 0 16,-2 0 0-16,0 0 0 0,-1-1 0 0,-1 1-128 16,0 0-640-1,1 2-128-15,0-1-32 0,0 5-15216 0</inkml:trace>
  <inkml:trace contextRef="#ctx0" brushRef="#br0" timeOffset="76390.28">24826 8673 911 0,'5'-10'0'0,"-2"-1"0"0,-1 1 0 0,-1 3 0 0,2 2 352 0,-2 1-16 0,2-2 0 0,-1-4 0 0,3-5 272 0,2-4 48 0,1-2 16 0,-2 3 0 0,-1 2 192 0,-3 5 32 0,1 4 16 0,-3 0 0 16,-1 7 112-16,-2 0 32 0,1 3 0 0,-3 1 0 31,1 2 176-31,-1 0 48 0,1 1 0 0,-1 2 0 0,0 3-256 0,2 0-32 0,-1 2-16 0,3 1 0 16,0 3-272-16,1 0-48 0,1 1-16 0,0 3 0 16,3 4-160-16,-2 2-32 0,2 3-16 0,0 1 0 15,2 3 144-15,-1 0 48 16,2 2 0-16,1-1 0 15,-1 4-80-15,0-1-16 0,2 2 0 0,-1-1 0 0,-1 5 112 16,0-4 32-16,1 0 0 0,-3 1 0 0,0 5-224 16,0-3-64-16,-3 3 0 0,-1-2 0 0,1-2-128 0,-2-4-16 15,0 5-16-15,-2-3 0 0,1-1 0 0,-1 2 0 16,-1-5 0-16,-1-2 0 0,1-2 176 0,-1-2 48 16,-1 0 0-16,0-5 0 0,3-1 80 0,-3-3 32 15,1 1 0-15,0-5 0 0,1-2-272 0,0 0-48 16,1-3-16-16,-1-4 0 0,1 1-224 0,-1 2 128 15,2-3-128-15,0 1 0 0,-2 3 0 0,1-3 0 16,-2 2 0-16,2 0 0 0,-2 1 0 0,0 0 0 0,-1 0-144 16,0-1 144-16,0 4-144 0,0-4 144 0,0-2-128 15,1 0 128-15,-1-1 0 0,1-2-128 0,0-1 128 16,0-1 0-16,1-1-128 0,0-4 128 0,2 0-128 16,-1 0 128-16,0-4-240 0,2-2 48 0,-1 0 0 0,1-3 0 31,0 2-304-31,0-4-48 0,0-3-16 0,0-1-9808 0,0-2-1984 0</inkml:trace>
  <inkml:trace contextRef="#ctx0" brushRef="#br0" timeOffset="78507.63">23378 8945 4607 0,'11'-10'400'0,"-3"2"-400"0,-1 2 0 0,-2 2 0 0,-1 0 928 0,-3 2 96 0,2-2 32 0,2-1 0 0,2-1-400 0,3-2-80 0,0-4 0 0,1 2-16 0,-2-2-368 0,-1 2-64 16,-2 0 0-16,1 1-128 0,-3 3 304 0,0 0-48 15,-1-1-16-15,-1 0 0 0,-1 5 208 0,1 0 32 16,-2 2 16-16,-2 2 0 0,0 2 256 0,-2 4 48 16,0 2 16-16,-2 5 0 0,0-1-432 0,-1 4-64 15,-3 7-32-15,-1 1 0 0,-2 0-128 0,1-1-32 16,1-3 0-16,-4 4 0 0,-2 5 320 0,-3 1 48 0,-1 1 16 15,0-4 0-15,-1-1 64 0,-1 1 0 0,0-3 16 0,-2 0 0 16,0 1-144-16,-1-4-16 0,-1 0-16 16,0-1 0-16,-3-1-224 0,2-1-32 15,-1 2-16-15,3-1 0 0,7-3-144 0,0-1 0 16,3 0 0-16,4 0 0 0,2-5-160 0,2 2-64 16,5-2-16-16,0-4 0 15,3-2-944-15,1-1-192 0,1-4-32 0,1 2-16 16,2-6-1104-16,3 0-224 0</inkml:trace>
  <inkml:trace contextRef="#ctx0" brushRef="#br0" timeOffset="78825.03">24104 8720 9215 0,'1'4'816'0,"-1"0"-656"15,0 2-160-15,-1-2 0 16,-1 1 1088-16,-1-2 192 0,1 3 48 0,-5 4 0 16,-1 5-64-16,-7 9-16 0,-5 7 0 0,-6 1 0 15,-2 5 80-15,-6 4 16 0,-3 1 0 0,-1 5 0 16,-5 0-784-16,-2 5-160 0,-1 3-16 0,-2-3-16 16,0-2-368-16,0-3-128 0,1-5 0 0,2-1 0 15,2-3-64-15,2-1 0 0,4 1 0 0,2-3 0 0,5-5 192 0,2-2 0 16,5-1 0-16,3-2 0 0,3-3 0 0,2-2 0 15,3-1 0-15,2-3 0 16,2-3 0-16,2 2-256 0,2-5 32 0,2 0 16 0,1 1-672 0,2-6-128 0,3 0-16 16,-1-1-16-1,3-4-624-15,2-3-112 0,4-1-16 16,2-3-4912-16</inkml:trace>
  <inkml:trace contextRef="#ctx0" brushRef="#br0" timeOffset="79108.59">24350 8708 11967 0,'-6'-6'1072'0,"0"2"-864"0,1 2-208 16,0 2 0-16,1 1 2368 0,2 1 416 0,-2 2 96 0,-3 2 0 15,-5 5-1728-15,-4 5-368 0,-5 7-64 0,-3 5-16 16,-1 2 80-16,-4 3 16 0,-1 5 0 0,-4 3 0 15,-2 6 96-15,-4 5 0 0,-5 8 16 0,-2 0 0 16,0 3-576-16,-1 0-112 0,-2 4-32 0,1 2 0 16,-1-3-192-16,0 1 0 0,-2-1 0 0,4-3 0 15,3-6-336-15,7-12 32 0,7-8 16 0,4-5 0 16,6-7-240 0,4-3-48-16,5-6-16 0,2-6 0 0,5-1-160 0,3-6-16 0,3-3-16 15,2-2-7184-15,3-5-1440 0</inkml:trace>
  <inkml:trace contextRef="#ctx0" brushRef="#br0" timeOffset="79409.53">24457 8696 35007 0,'2'-4'3120'0,"0"1"-2496"16,0 3-496-16,-1 3-128 0,0-3-256 0,0 4-64 0,2-3 0 0,1 4-16 15,1 1 336-15,-1 6 0 0,-1 8 0 0,-4 2 0 16,-4 7 0-16,-8 3 128 0,-4 9-128 0,-8 6 192 16,-4 7-48-16,-7 8 0 0,-4 5 0 0,-7 2 0 15,-6 5-144-15,-4 0 0 16,-1-6 0-16,1 0 128 16,0-5-448-16,3-4-80 0,3-6-32 0,7-9 0 15,4-3-192-15,7-9-32 0,3-3-16 0,7-8 0 0,3-1 672 0,5-8 0 0,4-5 0 0,3-2 0 16,6-4-448-1,1-2 0-15,3-1 0 0,4-7-8448 0,2 2-1680 16</inkml:trace>
  <inkml:trace contextRef="#ctx0" brushRef="#br0" timeOffset="79647.89">24532 8845 32255 0,'-10'-1'1424'0,"1"1"304"0,1 0-1392 0,2 4-336 16,1 2 0-16,1-2 0 0,-2 4 224 0,-4 5-32 0,-5 9 0 0,-10 10 0 16,-4 13 256-16,-9 9 32 0,-1 8 16 0,-3 2 0 15,-4 5-272-15,-3 1-48 0,-2-1-16 0,-3 0 0 16,-2 5-160-16,-1 0 0 0,1 1 0 0,4-4 0 16,7-4-160-16,5-12-16 15,8-6 0-15,6-11 0 16,7-9-1616-16,7-7-320 0,5-3-64 0,3-10 0 15,4 0-272-15,2-5-48 0</inkml:trace>
  <inkml:trace contextRef="#ctx0" brushRef="#br0" timeOffset="79868.49">24468 9072 28559 0,'-8'0'1264'0,"2"3"272"0,0 0-1232 0,1 0-304 0,1 4 0 0,0-4 0 0,1 6 576 0,-5 3 48 16,-2 4 16-16,-4 13 0 0,-5 5-80 0,-1 5-16 16,1 2 0-16,-1 1 0 0,-1 1-160 0,-2-2-48 15,1 4 0-15,-1 0 0 0,-1-2-336 0,-2 2 0 16,0-1 0-16,-1-3 0 16,4-4-512-16,-3-1-192 0,0 1-16 0,2-5-13680 0</inkml:trace>
  <inkml:trace contextRef="#ctx0" brushRef="#br0" timeOffset="80137.08">24500 9163 21183 0,'6'-9'944'0,"-2"3"192"0,-2 2-912 0,-1 1-224 15,1 3 0-15,-2 0 0 0,0 0 1216 0,-2 1 208 0,1 3 48 0,-3 2 0 0,-2 5 496 0,-2 5 96 16,-4 4 32-16,-2 5 0 15,-1-1-1376-15,-3 2-272 0,0 3-48 0,-3 3-16 16,-1 5-384-16,-3 1 0 0,-2 1 0 0,0 4 0 16,-2-1 0-16,-2 1 0 15,1 2 0-15,0-4 0 0,-1-1-256 0,0-1 0 0,0-1 16 0,2-7 0 16,3-3-816-16,5-4-160 0,7-6-48 0,1-3 0 31,6-5-976-31,2-4-192 0,5-2-32 0,2-4-8320 0</inkml:trace>
  <inkml:trace contextRef="#ctx0" brushRef="#br0" timeOffset="80343.1">24668 9237 16575 0,'9'3'736'0,"-6"-3"160"0,0-3-720 0,-3 6-176 0,0-1 0 0,-3 2 0 15,1 2 2368-15,-4 0 432 0,-2 4 80 0,-5 6 32 16,-3 6-864-16,-5 6-160 0,-2 1-32 0,0 2-16 15,-2 4-1088-15,0 0-224 0,1 3-32 0,-2 3-16 0,1-1-480 0,1-1 128 16,3-1-128-16,0-3 0 0,2 2 0 0,-2-1-128 16,0-2 128-16,0 1-208 15,1-3-1104-15,0-1-224 0,0-3-32 0,2-3-16 32,0-3-1536-32,2-4-304 0</inkml:trace>
  <inkml:trace contextRef="#ctx0" brushRef="#br0" timeOffset="80547.94">24874 9356 22111 0,'-18'12'976'0,"2"2"208"0,0 4-944 0,2-4-240 0,7-3 0 15,1-1 0-15,-2 2 608 0,-7 12 80 0,-8 13 16 0,-9 14 0 16,-3 8-432-16,-1 2-80 0,3-4 0 0,2-6-16 15,1-1-176-15,2-8 0 0,3-2-160 0,0-5 160 16,1 3-1600 0,-2-3-208-16,1 2-48 0,3-4-7392 0</inkml:trace>
  <inkml:trace contextRef="#ctx0" brushRef="#br0" timeOffset="80804.59">24835 9726 20271 0,'-16'13'896'0,"2"0"192"0,2 0-880 0,2 0-208 16,4-5 0-16,1 0 0 0,-1 3 944 0,-7 9 144 0,-7 11 16 15,-5 7 16-15,-4 10 688 0,-1 3 144 16,2-2 32-16,2-2 0 0,3-2-1328 0,1-3-256 15,4-4-48-15,2-4-16 16,1-9-1296-16,4-2-256 0,3-8-48 0,4-6-11968 0</inkml:trace>
  <inkml:trace contextRef="#ctx0" brushRef="#br0" timeOffset="81008.78">24835 9857 20271 0,'-25'15'1792'0,"7"-3"-1424"16,2 2-368-16,4-5 0 16,6 0 3584-16,3-5 640 0,-2 4 128 0,-4 5 16 15,-3 7-2912-15,-5 4-592 0,1 5-112 0,2-1-32 16,1-3-400-16,2-3-96 0,2-2-16 0,2 0 0 16,0-2-896-16,-2 1-176 0,1 1-32 0,-1 1-16 15,-3-3-1888-15,0 2-368 0,0-5-80 0,-2 1-9536 16</inkml:trace>
  <inkml:trace contextRef="#ctx0" brushRef="#br0" timeOffset="81420.6">24820 8866 911 0,'-5'-16'0'0,"3"4"0"16,0 2 0-16,2 1 0 0,3 3 4512 0,-2 0 816 0,3 0 176 0,1-4 16 0,2-6-3728 0,3-3-768 15,1-3-128-15,2 0-48 0,-4 6-576 0,-1 3-112 31,-4 7-32-31,-2 2 0 0,-4 6-336 0,-5 6-80 16,-4 5-16-16,-5 3 0 16,-2 8-400-16,-6 2-96 0,-3 3-16 0,-1 3 0 15,-2 1 192-15,0-1 48 0,0-1 0 0,1-2 0 0,2 1 336 0,1-2 80 0,3-2 16 0,2 2 0 16,3 2 144-16,-1 2 0 0,3 0 0 0,0 5 128 16,0 5-128-16,0 3 0 0,1-2 0 0,-2 4 0 15,-3 5 0-15,-3 8 0 0,-2 0 0 0,-2 3 0 16,-2 3 0-16,-2-6 0 0,2 1 0 0,0-12-128 15,3-7-704 1,5-9-128-16,3-6-16 0,2-7-16 0,4-6-96 16,2-2-32-16</inkml:trace>
  <inkml:trace contextRef="#ctx0" brushRef="#br0" timeOffset="81673.38">24546 8882 14735 0,'-4'6'1312'0,"1"4"-1056"0,2-3-256 16,1-1 0-16,1 0 560 0,-1 4 48 0,0 5 16 0,0 7 0 15,2 6 32-15,-1 7 16 0,0-2 0 0,-1 2 0 16,0 2-160-16,-4-2-16 0,-1 3-16 0,-4 5 0 15,-6 2-480-15,-6 6 0 0,-7 9-208 0,-6 9 64 32,-8 11-528-32,-6 7-96 0</inkml:trace>
  <inkml:trace contextRef="#ctx0" brushRef="#br0" timeOffset="82087.22">24643 8675 20271 0,'-13'5'1792'0,"-2"-2"-1424"0,2 6-368 0,5-3 0 15,0 1 464-15,-4 3 32 0,-13 9 0 0,-13 7 0 16,-12 13-272-16,-6 6-48 16,-4 6-16-16,3 1 0 0,5 0 176 0,3-4 48 0,2-1 0 0,0-3 0 15,2 1-384-15,3-7 0 0,-1 3 0 0,2-4 0 16,2-2 0-16,-1-2 144 0,2 4-144 0,0-5 0 15,2 2 0-15,0-6 0 0,2 4 0 0,2-6-192 16,1-1-64-16,5-3-16 0,2-2 0 0,4-5 0 16,3-3-896-16,2-8-176 0,4-2-48 0,3-4 0 15,2-4-320-15,2-4-64 0,2-3-16 0,1-3-4352 16</inkml:trace>
  <inkml:trace contextRef="#ctx0" brushRef="#br0" timeOffset="82306.05">23501 9268 5487 0,'18'-59'496'0,"-8"30"-496"16,-4 12 0-16,-2 8 0 0,0 3 0 0,-1-1 0 15,7-8 0-15,8-16 0 16,11-14 176-16,5-3 80 0,-1 5 0 0,-3 7 32 0,-6 8-288 16,-5 7-272-16,-4 7 48 0,-5 2 32 15,-2-1 1024-15,-3 6 192 0,-1-2 32 0,-3 3 32 0,1 0 864 0,-4 2 176 0,1 2 48 0,-3 0 16 16,1 2-592-16,-4 4-128 0,0 2-32 0,-3 1 16 16,-2 5-880-16,-3 4-192 15,-2 3-16-15,-1 3 16 0,-1 4-384 0,-4 5 0 0,1 1 0 0,1-4 144 16,2 2-144-16,-4 5 0 0,-5 10 0 0,-3 4 0 15,-2 4 0-15,4 1 0 0,2-7 0 0,2 4-7024 16,1-3-1488-16</inkml:trace>
  <inkml:trace contextRef="#ctx0" brushRef="#br0" timeOffset="95886.18">28664 8872 4607 0,'-1'-2'400'0,"0"-1"-400"0,1 2 0 0,0 1 0 16,1 0 288-16,0-2-32 0,-1 1 0 0,0-2 0 0,2-1 576 0,-1 2 128 0,0 2 0 0,2-4 16 0,-2 2 480 0,0 2 80 0,0-3 32 0,1 2 0 15,-1 1 416-15,0-3 96 0,0 3 16 16,1 0 0-16,-1 0-240 0,1-2-32 15,0 1-16-15,0 1 0 0,0 0-832 16,0-3-160-16,0 2-48 0,-1 1 0 0,1 0-288 0,-2 0-64 16,0 1-16-16,-3 2 0 0,2 0 224 0,-2 1 32 15,1 1 16-15,2-5 0 0,0 0-32 0,-9 20-16 16,7-14 0-16,-1 0 0 0,1 3-160 0,1 2-16 0,1 1-16 0,0 1 0 16,1 2-160-16,1-2-16 15,1 3-16-15,1 3 0 0,2 3-64 0,-1-1-16 0,1 5 0 0,-1 3 0 16,2-1-160-16,-1 4 160 15,1 5-160-15,-2 4 160 0,-2 1-160 0,1 5 0 0,-2-2 144 0,-2 2-144 0,0-2 0 16,-1-1 0 0,-1-6 0-16,-1-1 128 0,0 1-128 0,-2-3 0 0,1-3 0 0,-2 0 0 15,1-1 0-15,0-2 0 0,0-3 0 0,-1-4 0 0,2-1 0 0,0-2 0 32,2-2 0-32,-1-2 0 0,1-3 0 0,2 0 0 15,0-2 0-15,0-4 0 0,1 2-624 0,0-2-32 0,2-1-16 0,-2-1-11072 16,0-2-2208-16</inkml:trace>
  <inkml:trace contextRef="#ctx0" brushRef="#br0" timeOffset="97152.61">28385 9008 2751 0,'0'-2'256'0,"1"-1"-256"0,1 2 0 0,-1 1 0 0,0-2 704 0,0 1 112 0,2-2 16 0,-1-1 0 0,3-2 400 0,1 0 96 0,-1 1 16 0,0 1 0 0,0 1-16 0,-2 3 0 0,-1 0 0 0,-1 0 0 15,1 2-208-15,-2-1-32 0,0 4-16 0,-2-1 0 0,0 2-112 0,-2 0-32 16,0 1 0-16,-1-1 0 0,1 4-64 0,-3-4-16 31,1 4 0-31,0-3 0 0,1 2-208 0,0-1-64 0,-1 4 0 0,2 2 0 0,-1 2-176 0,3 1-32 16,-1 1-16-16,2 4 0 0,1 1-96 0,3 1 0 15,0 5-16-15,2-1 0 0,1 4 16 0,1-3 16 32,0 2 0-32,-1-2 0 0,0 2-16 0,-1 0-16 0,-1-2 0 0,-2 3 0 15,0-4 32-15,-1 3 16 0,-2-2 0 0,-1-1 0 0,0 1-288 0,-3-4 160 0,0 1-160 16,0-1 128-16,0 0-128 0,0-3 0 0,0-2 0 0,0-1 128 31,3-3-288-31,-1-2-64 0,2-4-16 0,1 0 0 31,3-4-1600-31,-1-2-320 0</inkml:trace>
  <inkml:trace contextRef="#ctx0" brushRef="#br0" timeOffset="99656.48">28331 8992 11967 0,'0'0'1072'0,"1"-2"-864"0,0 2-208 0,-1-3 0 0,1 2 752 0,1 1 96 0,-1-2 32 15,1-1 0-15,2 0 400 0,1-1 64 0,-1 0 32 0,-1-1 0 0,2 1-208 0,-1 2-32 0,0 1-16 0,-1 1 0 16,0 1 208-16,-1 1 32 0,1 5 16 0,-1-1 0 16,1 4-112-16,-2 2-32 0,-1 0 0 0,0 5 0 15,0 1-560-15,-1 1-112 0,0 3-32 0,-2 0 0 16,3 2-272-16,-2 3-64 0,-1-1-16 0,-1 5 0 16,2 1-48-16,-2 2 0 0,-1-1 0 0,-1 1 0 15,0 1 128-15,0 0 0 0,0-1 16 0,-2 1 0 0,2-3-80 16,0 0-32-16,2-1 0 0,-1-3 0 15,4 1-160-15,-2-4 0 0,3-3 0 0,0 0 128 16,3 0-128-16,-1-3 0 0,1-3 0 0,-1-2 0 0,2-2 0 0,-2-2 0 16,0-1 0-16,0-3 0 0,-1 0 0 0,1-2 0 15,-2-4 0-15,1 0 0 16,-1-4 0-16,0 0 0 0,0-2 0 0,-1 0 0 0,1-5-256 0,0 0 64 16,-2-2 0-16,2-3 16 15,0-2-1008-15,2-1-208 16,-2-1-32-16,0-2-16 0,0-5-112 0,1-2-32 0,1 0 0 0,1-2 0 15,-1-1 464-15,3-6 96 0,0 1 0 0,0-2 16 16,1-1 176-16,2-2 16 0,-1-1 16 0,-1 1 0 0,2 4 384 0,-3-1 80 0,1 2 16 0,-1 5 0 16,-1 7 128-16,-2 0 48 15,1 7 0-15,-2 4 0 0,-1 2 144 0,0 5 0 0,0 4 128 0,-1-1-128 16,-1 2 704-16,0 2 64 0,-2 2 0 16,0 2 16-16,-1 2 16 0,1 4 0 15,-3 0 0-15,0 5 0 0,-2 3-176 0,-1 2-48 16,-1 6 0-16,-1 5 0 0,-2 1-320 0,2 7-80 0,-2 4-16 0,2-2 0 15,0 3-160-15,-1 1 0 0,2-1 0 0,0 0 128 0,1-6 0 16,1 0 0-16,2-1 0 0,1-5 0 0,1-3 96 16,1-3 16-16,2-1 0 0,0-7 0 0,2 1 64 15,-1-6 16-15,2 2 0 0,2-5 0 0,-1-3-80 0,1 0-16 16,1-2 0-16,-1-5 0 0,1 0-16 0,0-3 0 16,1-3 0-16,-3 0 0 0,2-4 32 0,-2 0 0 15,1-2 0-15,-2-5 0 16,-1 1-240-16,0-1 0 0,0-3-144 0,-1-2 144 15,0-3 0-15,-1-1 0 0,0-2-128 0,1-3 128 0,-1-1 0 0,1-3 0 16,1 1 0-16,1-5 0 16,1-2 0-16,0-1 0 0,2-3 0 0,-1 3 0 15,2 1-128-15,-1 2 128 0,1 5-208 0,0 2 80 16,-1 3-64-16,1 5-16 0,0 4 0 0,-2 5 0 0,1 5 16 0,-1 4 0 16,-2 2 0-16,0 4 0 0,-1 4 192 0,-1 2 0 0,0 4 0 0,-2 0 0 15,1 2 336-15,-2 4 16 0,-1 11 0 0,-1 8 0 16,-2 5-176-16,0 3-48 0,-1 1 0 0,0-2 0 15,1 2 64-15,0-6 0 0,1-1 0 0,1-2 0 16,-1-3 112-16,3-4 16 0,0 1 16 0,0-3 0 16,2-5-176-16,-1-4-32 0,2 0-128 0,0-5 192 0,1-1-32 15,-2-5-16-15,2 0 0 0,0-2 0 16,-1-4 112-16,1 0 32 0,1 0 0 0,-1-4 0 16,2-2-32-16,-1-3-16 0,-1 1 0 15,1-4 0-15,0 0-240 0,-1-3 128 0,-1-1-128 0,-1 0 0 0,0-4 0 0,-1-2-288 16,-1-3 32-16,2 1 16 15,-1-5-16-15,2 1 0 16,1-1 0-16,0-2 0 0,1-1 0 0,2 0-16 16,0 0 0-16,2 3 0 0,1 5 96 0,1 5 32 0,-1 6 0 0,1 0 0 0,-1 3-32 0,-1 4 0 15,0 1 0-15,0 1 0 0,-2 4 176 0,-1-2 0 16,-1 1 0 0,-1 2-128-16,-1 4 128 0,-1-1 0 0,-3 4 0 15,-3 2 0-15,0 3 0 0,-3 3 144 0,-1 2-144 0,-1 6 160 0,-1 3-160 0,-1 1 192 0,2 4-192 0,-1-1 192 16,1 3-192-16,1-1 128 0,3-3-128 0,0-2 128 31,3 1 0-31,0-2 0 0,2-4 0 0,1 0 0 16,2-2-128-16,0-5 0 0,2-1 144 0,2-5-144 15,0-3 0-15,1-2 0 0,2-1 0 0,0-4 0 16,1-4 192-16,0-1 0 0,2-2 16 0,-1-3 0 16,1-3 64-16,0-3 16 0,-1 1 0 0,1-4 0 15,-3-2-288-15,-1-2 128 0,0 1-128 0,-3-3 0 0,1 2 0 16,-3-2 0-16,1 3 0 0,-2-4 0 0,0 5 0 0,-2-4 0 15,1 2 0-15,-1 0 0 0,1 2 0 0,-1 5 0 16,2 3 0-16,0 6 0 0,0 1 0 0,-1 4 0 16,1 2 0-16,-1 2 0 0,0 2-144 0,2 0 16 15,-1 1 0-15,1 0 0 0,0 3-32 0,1-2 0 16,1 3 0-16,0-2 0 0,-1 3 160 0,2-1 0 16,-1 1 0-16,0-1 0 0,0 0 0 0,-1-1 0 15,2 1 0-15,-2-3 128 0,0 2-128 0,2 0 0 16,-2-4 0-16,1 2 0 15,0-1-432-15,0-2 0 0,1 0 0 0,-1 1 0 16,3 2-1888-16,-1-3-384 0</inkml:trace>
  <inkml:trace contextRef="#ctx0" brushRef="#br0" timeOffset="103527.05">28684 8882 9215 0,'0'-2'816'0,"0"1"-656"16,0-2-160-16,0 3 0 0,-1 3 224 0,1-3 16 0,-1 0 0 0,0 0 0 0,-1 0 304 0,1-3 64 0,-1 3 16 0,2 0 0 16,0 0 720-16,0 0 160 0,0 0 32 0,0 0 0 0,0 0 512 0,0 0 96 15,0 0 32-15,0 0 0 16,0 0-688-16,0 0-128 0,0 0-16 0,0 0-16 0,0 0-656 0,0 0-128 0,0 0-32 0,0 0 0 15,0 0-96-15,0 0-32 0,10 19 0 0,-10-16 0 16,-2 0 176-16,1-2 16 16,-1 2 16-16,-1 0 0 0,-1 2-16 0,1-1-16 0,-1 2 0 0,-1-2 0 15,1 2-224-15,1 0-32 16,-1 0-16-16,0 1 0 0,0-1-128 0,1 0-32 0,0 4 0 0,1 2 0 16,-1 1-128-16,2 3 160 0,0 6-160 0,1 0 160 15,1 4-160-15,0 1 192 16,1 5-192-16,1 3 192 0,2 0-192 0,0 3 192 15,0 0-192-15,1 3 192 0,0 0-192 0,1 0 128 0,0-2-128 0,-2 2 128 0,1-1-128 16,-2-1 128-16,1-2-128 16,-3-2 128-16,1 0-128 0,-1-3 0 0,0-4 0 15,-2 1 128-15,0-5-128 0,-2-1 0 0,1-1 144 0,-1-3-144 0,-1-2 128 0,-1 0-128 16,1-3 128-16,0 1-128 0,0-4 0 0,0 0 128 16,1-1-128-16,0-4 0 0,2 1 0 0,0-2 0 15,0-3 0-15,2-2 0 0,-2-2 0 0,1-4 0 16,0-3 0-16,-1 0 0 0,1-4-208 0,1-3-16 15,-1-4 0-15,-1-1 0 16,0-1-32-16,0-4 0 0,-1-5 0 0,1-3 0 0,-2-1 16 16,1-1 0-16,0-5 0 0,0-3 0 15,-1 0-96-15,1-3-32 0,1 2 0 0,0-5 0 16,1 2-112-16,3-3-32 0,0-2 0 0,2 5 0 16,0 1-160-16,0 2-32 0,0 5-16 0,2 1 0 15,-1 5 144-15,1 0 48 0,-2 5 0 0,0 0 0 0,-1 4 368 0,-1 6 160 0,-2 0-128 0,-1 7 128 16,1 2 0-1,-2 4 0-15,0 2 0 0,-2 4 0 0,1 0 304 0,-1 6 80 0,-2 1 32 0,-1 8 0 16,-1 1 32-16,0 7 0 16,-3 5 0-16,0 7 0 0,1 1-272 0,-3 4-48 0,-2 7-128 0,0 4 192 15,0 2-192-15,0-2 144 0,-1 3-144 0,2-4 128 16,-1 2 48-16,2 1 0 0,0 0 0 0,0-2 0 0,1-3 32 16,1-1 16-16,1-2 0 0,0-5 0 0,3-7-224 15,0-3 128 1,2-1-128-16,0-6 0 0,1-2 240 0,1-5-48 0,-1-3-16 0,1-3 0 0,1-2 144 0,0-1 48 31,0-4 0-31,0 0 0 0,1-3-128 0,-1-3-32 16,2 0 0-16,-1-4 0 0,1-4 96 0,0 0 16 0,1-6 0 0,0 0 0 0,-1-5-320 0,2-1 160 15,-2-5-160-15,2-3 128 0,1-8-128 0,-1-2 0 16,1-6 0-16,-2-3 0 0,2 2 0 16,-1-8 0-1,1 4 0-15,-1 0 0 0,-1 4-192 0,0 1 192 0,-1 5-160 16,0 1 160-16,-2 3 0 0,-2 3-144 0,1 0 144 0,0 3 0 15,0 8 0-15,-1 1 0 0,1 2 0 0,-1 5-128 16,-1 6 128-16,2 0 0 0,-1 7 0 0,0 0 0 16,0 6-176-16,-1 0 176 0,1 5-208 0,-2 4 80 15,0 7-176-15,2 5-16 0,-2 5-16 0,1 7 0 16,0 3 336-16,1 6 0 0,0 6 0 0,1-1 0 16,1-3 0-16,0-2 0 0,3-1 128 0,-1-2-128 15,2-2 144-15,1-2-144 0,1 1 160 0,0-5-160 0,0-3 0 16,-1-2 128-16,-1-6-128 0,0-1 0 0,-1-3 0 15,0-3 0-15,-2-1 128 0,0-5-128 16,1-2 224-16,-1 0 0 0,0-2 0 0,-1-2 0 0,1-2 32 0,0-2 0 16,1 0 0-16,-1-4 0 0,1-2-128 0,0-2 0 15,0-2-128-15,1-3 192 0,-2 0-192 0,0-6 128 16,0-2-128-16,-1-1 0 0,0-2 0 0,-1 0 0 16,0-7 0-16,0-1 0 0,-2-6 0 0,1 0 0 15,0-3 0-15,1 0 0 0,0 2 0 0,0-4 0 16,1 2 0-16,0-1 0 0,0 1-144 0,1 3 144 15,1-1 0-15,0 6-144 0,0 7 144 0,2 0 0 16,-2 5 0-16,2 5-128 0,-3 6 128 0,2 4-160 0,-3 2 160 0,0 8-160 16,-1 2 160-16,-2 6-208 0,1 8 80 0,-2 2 128 15,-1 9-368-15,-1 5 48 0,0 11 16 0,-2 0 0 16,-1 6 304-16,1-2 0 16,0 1-128-16,1-3 128 0,0 2 0 0,-1 2 0 0,1 2 176 0,-1-1-176 15,2 2 256-15,-1-8-48 0,-1-3-16 0,1-5 0 16,-1-8 16-16,2-1 0 0,0-6 0 0,1-3 0 15,0-4 48-15,1-1 16 0,2-6 0 0,0 0 0 16,0-3-272-16,1-2 0 0,1-4 0 0,1 0 0 0,1-4 128 16,-1-1-128-16,1-6 144 0,2-1-144 0,0-2 192 0,-1-7-64 15,2-1-128-15,-1-2 192 0,0-6-192 0,-1-3 0 16,1-4 0-16,-1-7 0 0,-1 1 0 0,-1-3 0 16,-1-3 0-16,2-6 0 0,-2-2-240 0,0 2 64 15,1-1 16-15,-2 0 0 0,1 6 160 0,0 1-128 16,0 6 128-16,0 4-128 15,0 5 128-15,0 4 0 0,1 2 0 0,0 7 0 0,2 1 0 0,-2 5 0 16,0 3 0-16,0 3-128 0,0 1 128 0,2 3 0 16,-2 0 0-16,2 3-128 0,-2 0 128 0,1 0 0 15,0 0 0-15,-1 1 0 0,-1 1 0 0,0 5 0 16,0-1 0-16,-1 4 0 0,-1 2 0 0,-1 4 0 0,-1 3 0 0,-2 3 128 16,-2 3-128-16,0 3 128 0,-2 0-128 0,0 5 128 15,-1 1-128-15,1 2 0 0,0 1 0 0,0 2 0 16,1-2 0-16,3-3 0 0,1-4 0 0,0 1 128 15,3 3-128-15,1-1 0 0,1-2 0 0,3-6 0 16,1-2 0-16,0-5 0 0,3-2 0 0,-1-3 0 16,2-5 0-16,-2-3 0 0,1 0 0 0,0-5 0 15,0-2 128-15,-2-2 0 0,1-2 0 0,0-3 0 16,0-1-128-16,-1-2-128 16,0-2 128-16,0-2-192 0,0 1 192 0,0-3 0 0,0 1 0 0,0-8 0 0,3-4 0 15,0-5 0-15,0-1 0 0,0-2 0 0,0-1 0 0,-1-4 0 16,1-3 0-16,-2 2 0 0,0 1 0 0,-1 1-128 15,0 3 128-15,-3 1 0 0,1-2 0 0,-2 5 0 16,0-1 0-16,-2 3 0 0,0 7 0 0,-2-1 0 16,1 4 0-16,-1 3 0 0,1 7 0 0,-1 0 0 15,1 5 0-15,-1 4 0 0,2 0 0 0,-1 6 0 16,-1 0 0-16,1 4-128 0,-1 1 128 0,0 3 0 16,-1 8 0-16,-1 6-128 0,-1 6 128 0,0 5-128 15,-1 7 128-15,0 3-128 0,1 1 128 16,-2 2 0-16,2 3 0 0,-1-1 0 0,2-1 0 0,1 0 0 15,0-3 0-15,2-3 0 0,1-5 0 0,1 1 0 0,1 1 0 0,-1-2 0 16,2-1 0-16,0-6 0 0,-1-1 0 0,0-3 0 16,0-8 0-16,1 1 0 0,-1-5 0 0,0-2 0 15,0-2 0-15,1-1 0 0,-1-4 0 0,1-4 0 16,1 1 0-16,0-4 0 0,1 0 0 0,0-4 128 16,1-2-128-16,1-4 144 15,0-1-144-15,2-2 160 0,-2-2-160 0,0-3 0 0,0-3 144 0,2-2-144 16,-2-4 0-16,0-3 0 0,0-1 0 0,-1-6 0 0,0-1 0 15,-3-1 0-15,1-4 0 0,-3 1 0 16,0 4 0-16,-1-1 0 16,-2 5 0-16,1-1 0 0,-1 0 0 0,0 4-128 0,-1 6 128 0,-1 0 0 0,2 9 0 0,0 3 0 31,0 5 0-31,2 3-128 0,-1 5 128 0,-1 3 0 0,2 4 0 0,-2 3 0 16,2 2-160-16,0 6 160 15,-2 2-192-15,2 5 192 0,0 3-176 0,-2 2 176 0,2 5-160 16,-3 2 160-16,2-3 0 0,-2 1 0 0,3-3 0 0,-1 3 0 0,-2 6 0 0,1 1 0 15,0 1 0-15,-1-2 0 0,2-3 0 0,-2-2 0 16,0-5 0-16,2 0 0 0,-1-5 0 16,2-4 0-16,-2-3 0 0,2-3 0 0,0-2 128 0,0 0-128 15,0-4 0-15,1-1 0 0,0-2 144 0,0-2-144 0,1-4 0 0,0-1 144 32,1-1-144-32,1-1 0 0,1-5 0 0,1 1 0 0,-2-4 0 0,1 0 0 0,1-1 128 0,-1 0-128 15,1-4 0-15,-3-1 0 0,2-2 0 0,-1-2 0 16,1-5 0-16,-1-1 0 0,-1-1 0 0,-1-3 0 31,1 6 0-31,-2-7 0 0,0-2 0 0,-2 1 0 16,1-2 0-16,1 2 0 0,-1 1 0 0,1 2 0 0,1 7 0 15,3 2 0-15,0 5 0 0,-1 5 0 0,2 4 0 0,1 3 0 16,1 6 0-16,-1 3 0 0,1 4 0 0,1 4-144 16,0 7 144-16,0 1 0 0,-1 3-160 0,1 3 160 15,-2 1-128-15,1-1 128 0,-2 1 0 0,0-1 0 16,0-2 0-16,-1-1 0 0,-2-2 0 0,1 0 0 15,-1-2 0-15,-2-3 0 0,0 1 0 0,0-3 0 16,-1 0 128-16,0-3-128 0,1-1 0 0,-2-1 128 16,1 0-128-16,0-5 0 0,1-1 0 0,-1 0 128 15,1-4-128-15,0 2 0 0,1-3 0 0,0-4 0 16,0-1 0-16,1-1 128 0,0-2-128 0,-1-1 0 16,1-4 0-16,0-2 128 0,-1-1-128 0,1-4 0 0,-1-2 128 15,-1-3-128-15,0-3 0 0,0-4 0 0,-1-2 0 16,-2-1 128-16,1 0-128 0,-3-3 0 0,-2-3 0 0,-1 3 0 15,0-3 0-15,-2 4 0 0,-1-2 0 0,1 5 0 16,-1-1 0-16,0 5 0 0,3 2 0 0,-2-1 128 16,0 1-128-16,2 0 0 0,0 0-128 0,1 5 128 15,3 4 0-15,-1-3 0 0,1 0 0 0,-1 1 0 16,2 5 0-16,2 0 0 0,0 6 0 0,0 4 0 16,0 2 0-16,-1 4 0 0,0 4 0 0,-1 3-128 15,0 8 128-15,-4 5 0 0,0 4 0 0,-2 5-128 0,-2 8 128 16,-1 1 0-16,-2 4 0 0,-1 2-128 0,2-2 128 0,-1-2 0 15,-1 1 0-15,2-4 0 0,-1 2 0 0,1-4 0 16,1-1 128-16,3-6-128 0,1-2 0 0,2-3 0 16,0-5 0-16,2-2 0 0,0-2 0 0,2-3 0 15,-1 0 0-15,1-2 0 0,1-3 0 0,1 0 0 16,0-3 0-16,-2 0 0 0,2 1 0 0,-1-2 0 16,0 2 0-16,0-1 0 0,0-2 0 0,-2 1 0 15,2-2 0-15,0 0 0 0,-1 0 0 0,0 0 0 16,1-2 0-16,-1-2 0 0,2 0 0 0,-1-4 128 15,0 0-128-15,1-3 128 0,0 0 0 0,0-4 0 16,1 2 0-16,0-5 0 0,2-1-128 0,1-1 0 0,1-5 0 16,-1-1 128-16,3 1-128 0,-1-2 0 0,1 1 0 0,-1-2 0 15,2-3 0-15,-1 1 0 0,-1 2 0 0,-1-1 0 16,-1 1 0-16,-1 3-128 0,-1 3 128 0,-2 2 0 16,-1 1 0-16,0 3-128 0,-2 0 128 0,-1 4 0 15,1 2 0-15,-1 1 0 0,0 0 0 0,1 2 0 16,-1 1 0-16,-2 0 0 0,-1 2 0 0,1 2 0 15,1-1 0-15,-1 2 0 0,0 2 0 0,0 2 0 0,-2-1 0 16,0 2 0-16,-1 3 0 0,-1 6 128 0,-1 3-128 16,-1 7 0-16,-1 3 0 0,0 5 128 0,-1 1-128 0,2 4 0 15,-1 4 0-15,2-1 0 0,3 5 0 0,-1-2 0 16,3 3 0-16,0 0 0 0,2-4 0 0,1-2 0 16,3-2 0-16,2-6 0 0,1-5 0 0,1-1 0 15,1-9 0-15,1 0 0 0,2-3 0 0,-2-6 0 16,0-1 0-16,1-1 0 0,0-4 0 0,-1-1 0 15,-1-1 0-15,0-4 0 0,1-1 0 0,0-1 0 16,1-3 0-16,1-3 0 0,1-2 0 0,-1-3 0 16,1-2 0-16,-1-5 0 0,2 2 0 0,-1-6 0 15,1 1 0-15,-1-3 0 0,-1-6 0 0,1 1 0 16,0-1-144-16,-2-1 144 0,0-3 0 0,0 0-144 0,-1 2 144 16,-1-2 0-16,-2 7 0 0,1 2-128 0,-1 0 128 15,-2 4 0-15,-1-1 0 0,-1 3 0 16,-1 3 0-16,0 0 0 0,1 6 0 0,-3-1 0 0,0 5 0 0,-1 1 0 15,0 2 0-15,0 4 0 16,0 0 0-16,2 2 0 0,-2 4 0 0,0 1 0 0,0 4 0 0,-1 2 0 16,2 6 0-16,-1 5 0 0,0 5 0 0,0 5 0 15,0 7 0-15,0 6 0 16,2 1 128-16,1 5-128 0,1 0 0 0,2 1 0 0,2-1 0 0,1-3 0 0,0 0 0 16,3-5 128-16,-1-2-128 0,2-2 0 0,1-3 0 15,0-4 0-15,2 0 0 0,-1-6 0 0,1-2 0 0,1-2 0 16,2-2 0-16,1-3 0 0,1-1 0 0,0-2 0 15,0 0 0-15,-1-4 0 0,1-4 0 0,-3 2 0 16,0-4 0-16,-1 0 0 16,-1-2 0-16,-1-2 0 0,0 0 0 0,0-2 0 15,-1 0 0-15,-1 0 0 0,0-4 0 0,-1-3 0 0,1 1 0 0,-2-1-128 16,1-5 128-16,-1 1 0 16,2 0 0-16,-2-1 0 0,0 2 0 0,-1 1 0 15,0 2 0-15,0 4 0 0,-3 3 0 0,1 2 0 0,-2 0 0 0,-2 4 0 16,0 4 0-16,-2 2 0 0,1 1 0 0,-2 0 0 0,0 3 0 15,-1 1 0-15,-1 5 0 0,-1 0 0 0,-1 3 0 0,0 3 0 16,0 0 0-16,1 0 0 0,1 3 0 0,0-3 0 31,2 2 0-31,0-3 128 0,2 1-128 0,0-3 0 0,1 1 128 0,2-2-128 0,2-2 0 0,-1-2 144 16,3 1-144-16,-1-5 0 0,1 2 0 0,-1-6 0 16,-1 3 0-16,0-4 0 15,-2 0 0-15,0 1 0 0,-1-2 0 0,0-2 0 0,-1 2 128 0,-1-4-128 16,0 2 0-16,0-1 0 0,-1 2 0 0,1-3 0 0,-1 0 144 15,2 0-144 1,-1 1 160-16,-1 2-160 0,1-3 0 0,-1 2 0 0,1-2 0 0,-1 1 0 0,2 2 0 0,-1-3 0 16,0 0 0-16,0 0 0 0,2-3 0 0,-1 2 0 31,1-4 0-31,-2 1 0 0,4 1 0 0,-2-1 0 0,1-2 0 0,0 0 144 0,0-3-16 0,2 2 0 16,-1-5 0-16,1 1 0 0,1-1-128 0,-2 0 0 31,3-4 0-31,0-1-176 15,0-1-304-15,1-1-64 0,4-3-16 0,0 0-18000 0</inkml:trace>
  <inkml:trace contextRef="#ctx0" brushRef="#br0" timeOffset="114055.76">6376 10302 6447 0,'2'-6'576'0,"-2"3"-576"0,1 2 0 0,-1-1 0 0,0 2 368 0,0 0-48 0,0 2 0 0,0-2 0 0,0 0-320 0,0 0 144 0,0 0-144 0,0 0 0 0,0 0 160 16,0 0-160-16,0 0 128 0,0 0-128 0,0 0 208 0,0 0-32 15,0 0-16-15,0 0 0 0,0 0-160 0,0 0 0 16,10-19 0-16,-7 16 128 16,-1 0-752-16,-1 1-144 0,1 1-48 0,-2-2 0 0,0 3 816 0,-2 0 0 15,1 3 144-15,-1-3 32 16,-2 1-1392-16,0 1-288 0,4-2-48 0,0 0 0 0,0 0 2720 0,0 0 560 0,-19 9 96 0,16-9 32 15,1 0 544-15,2 0 112 0,-2-3 32 0,4 3 0 16,-1-2-496-16,0 1-80 0,2-3-32 0,0 3 0 16,0 0-1136-16,0 1-224 0,-3 0-64 0,0 0 0 15,0 0-512-15,0 0 0 0,0 0-192 0,19 9 48 16,-17-5-272-16,0 1-48 16,-1 1-16-16,-1-2 0 0,0 2 480 0,0 0 0 0,0 1 0 0,-1 2 0 0,-1-1 528 0,2 3 160 15,0 0 16-15,0 2 16 0,2 3 304 16,-1 1 48-16,3 0 16 0,-1 4 0 0,2 4-48 15,1 1 0 1,1 2 0-16,-1 2 0 0,1 5-400 0,-1 4-64 0,1 6-32 0,-4 2 0 0,0 5-304 0,-3 1-64 16,-3 0-16-16,-2 4 0 0,-2 6-160 0,-4 5 160 15,-3 6-160-15,-2-3 160 0,-2-5-160 0,-2-4 0 16,0-6 0-16,3-7 0 0,1-4 320 0,-3 2-32 16,1 10 0-16,-2-4 0 15,2-5 144-15,0-9 16 0,2-2 16 0,2-8 0 0,1-1-48 0,3-5-16 16,0-2 0-16,4-5 0 0,1 3-400 0,2-7 0 0,2-1 0 15,1-2 0 1,1-5-1184-16,2-2-320 0,-2 0-64 0,1-2-14816 0</inkml:trace>
  <inkml:trace contextRef="#ctx0" brushRef="#br0" timeOffset="114943.37">6303 10517 9215 0,'-2'-4'816'0,"1"-2"-656"0,1 2-160 0,0 4 0 0,1-2 320 0,-1 0 48 0,0-2 0 0,2-6 0 0,-2 0-368 0,0-2 0 16,-2 2 0-16,1 1 0 0,-1 0 0 0,-2 5 0 0,2-3 0 0,-1 5-192 15,-1-2 192-15,1 2 0 0,-2 2-144 0,1-3 144 16,0 3-144-16,1-1 144 0,1 1-192 0,1 0 192 16,0 0 0-16,1 0 128 0,1-2 0 0,0 2 16 15,1-3 432-15,-1 2 96 0,1-3 16 0,-2 4 0 16,0 0-144-16,0 0-32 0,0 0 0 0,0 0 0 0,10-21 256 0,-10 17 64 16,0 1 0-16,-1 0 0 0,0-1 208 0,-2 2 48 15,1 2 16-15,-2 0 0 0,0 2-272 0,1-2-64 16,-2 4-16-16,0-1 0 0,-1 4-224 0,1-3-32 15,-2 4-16-15,1-1 0 0,1-1-208 0,2 4-32 16,-1 2-16-16,1 0 0 0,2 4 160 0,1 3 16 16,1-2 16-16,1 7 0 0,0 2-32 0,2 5 0 15,0 5 0-15,-1 4 0 0,1 5 272 0,-3 3 48 16,0 2 16-16,-2 3 0 0,-1-3-352 16,-3 5-80-16,0 2-16 0,-4 0 0 0,1 0-272 0,-2-3 0 0,-1 2 0 15,-1-8 0-15,1-1 0 0,0-9 0 0,0-3 0 16,0-4 0-16,1-2 0 15,1-1 0-15,1-5 0 0,0-2 0 0,2 1 0 0,1-6 0 16,0 1 0-16,1-5 0 0,1-2-272 0,2-4 32 16,-1 0 16-16,2-3 0 15,0-3-1840-15,2-3-368 0</inkml:trace>
  <inkml:trace contextRef="#ctx0" brushRef="#br0" timeOffset="115370.93">6022 10453 13823 0,'-4'-5'1216'0,"1"1"-960"0,1 4-256 0,2-2 0 0,0 2 976 0,0-2 160 0,0 0 16 0,-1-2 16 0,0-2-336 0,1 4-80 0,1 0-16 0,0 6 0 0,2 2-352 0,1 7-64 0,-1 4 0 0,1 6-16 15,0 3-304-15,-1 3 0 0,1 5 0 0,-1 5 0 16,0 9-128-16,-2 8 128 0,-1 1 0 0,-1 1-144 15,-1 1 640-15,-2-2 128 0,-1 0 16 16,-1 0 16-16,0 0-16 0,0 3-16 0,-1-1 0 0,1-2 0 0,1-10 128 16,-1-2 16-16,0-4 16 0,0-3 0 0,1-3 64 15,0-6 16-15,0 2 0 0,-1-5 0 0,1-5-560 0,1-2-112 32,2-6-32-32,0-4 0 0,1-3-608 0,2-5-112 0,2-2-16 15,-1-4-13312-15</inkml:trace>
  <inkml:trace contextRef="#ctx0" brushRef="#br0" timeOffset="115702.67">5933 10403 23039 0,'-10'3'2048'0,"1"-2"-1648"0,4 4-400 0,4-1 0 15,0 2 1248-15,-1 0 160 0,-3 6 48 0,-4 4 0 16,-2 13-736-16,1 6-144 0,2 5-16 0,2 5-16 0,4 3-208 0,-1 5-32 16,3 0-16-16,0 2 0 0,2-1-288 0,-2 3 160 15,-2 5-160-15,1 5 128 16,0 0-128-16,-3-2 0 0,-1-3 0 0,-2-3-176 0,-2-12 176 0,-2 0 0 15,-1-2-144-15,-1-4 144 0,1-7 0 0,0-4 0 16,0-3 0-16,0-7 0 0,1-2 0 0,0-4 0 16,1-4 0-16,1-1 0 0,1-6 0 0,1-3-192 15,1-1 64-15,3-5 128 16,-1-4-2048-16,1-1-272 0</inkml:trace>
  <inkml:trace contextRef="#ctx0" brushRef="#br0" timeOffset="115988.62">5760 10532 35935 0,'-9'6'1600'0,"3"2"320"0,1 1-1536 0,3 0-384 0,2-2 0 0,0 2 0 31,1 1-256-31,0 9-128 0,3 12-32 0,-1 13 0 0,2 7 544 0,2 3 128 0,-1 5 0 0,-1-2 16 16,-2 4-272-16,0 2 0 0,-1 3 0 0,-2 4 0 16,0-3-288-16,-3-2-16 0,-3 0 0 0,-1-6 0 15,0-6-672-15,-2-2-144 0,-2-3-32 0,-1-5 0 16,-2-7 448-16,1-5 96 0,0-6 16 0,0-5 0 0,1-4 320 0,1-4 64 16,0-6 16-16,0-6-12032 0</inkml:trace>
  <inkml:trace contextRef="#ctx0" brushRef="#br0" timeOffset="116240.13">5446 10789 35007 0,'-11'5'1552'0,"3"-1"320"0,3 2-1488 0,3 1-384 0,2 2 0 0,1-3 0 15,2 4 416-15,0 5 16 0,2 11 0 16,3 10 0-16,0 10-432 0,2-2 0 0,-1 3 0 16,-2 1 0-16,1 1 0 0,-5 0-176 0,1-1 176 0,-3-1-128 15,-1-6-464-15,-2 0-96 0,-1-3-16 16,1-6 0 0,-1-3-880-16,1-2-176 0,-2-1-32 0,1-4-16 0,-1-3-432 0,-1-3-96 0,0-6-16 0,-1-8-7360 15</inkml:trace>
  <inkml:trace contextRef="#ctx0" brushRef="#br0" timeOffset="116474.37">5566 10757 38703 0,'-13'25'1712'0,"5"-5"352"0,-1 1-1648 0,4-5-416 0,4-4 0 0,1-2 0 0,1 2 208 0,-1 10-32 0,0 17-16 0,1 12 0 16,3 8-160-16,1 3 0 0,1 0 0 0,0-4 0 16,1-5-256-16,-1-4-16 0,0 0-16 0,-1-5 0 31,-1-3-1456-31,-2 0-304 0,1 1-48 0,-2-1-12752 0</inkml:trace>
  <inkml:trace contextRef="#ctx0" brushRef="#br0" timeOffset="116760.77">5550 10637 26719 0,'-5'6'1184'0,"1"0"240"0,2 4-1136 0,2 0-288 0,0-1 0 15,1-2 0-15,1 6 1088 0,2 8 176 0,2 11 16 0,2 12 16 16,3 9-304-16,0 1-64 0,1 0-16 0,-2-1 0 16,0 2-592-16,-3-2-112 15,0 1-16-15,-6-1-16 16,0-1-480-16,-2-2-80 0,-4-3-32 0,0-5 0 16,-1-5-1424-16,-3-5-272 0,2-6-64 0,-3-5-16 15,1-5-224-15,0-3-32 0,0-6-16 0,-1 2-6592 0</inkml:trace>
  <inkml:trace contextRef="#ctx0" brushRef="#br0" timeOffset="117029.73">5432 10459 28559 0,'-16'5'2544'0,"1"4"-2032"0,5-1-512 0,7 2 0 16,0 0 976-16,-2 0 112 16,-5 11 0-16,-8 11 16 0,-7 15-752 0,2 10-160 15,2 4-16-15,7-2-16 0,5-2-160 0,6-5 0 0,3 1 144 0,2-2-144 16,4-2 0-16,3 2 0 16,2-1 0-16,-1-1-192 0,0-2-144 0,-3-7-48 0,2 1 0 0,-4-5 0 31,0 1-992-31,-3-5-208 0,-1-3-32 0,1-3-16 15,-2-1-1056-15,0-7-224 0,-3-4-32 0,0-2-2912 0,-2-3-576 0</inkml:trace>
  <inkml:trace contextRef="#ctx0" brushRef="#br0" timeOffset="117283.46">5437 10694 39615 0,'-20'25'1760'0,"7"-6"352"0,2 6-1680 0,3-6-432 16,4-3 0-16,3-3 0 0,1 6 256 0,0 12-48 16,-1 20 0-16,2 15 0 0,2 10-208 0,2-3 0 0,0-9 0 15,2-5 0 1,-1-8-848-16,0-4-112 0,2-5-32 0,-1-2 0 15,-1-6-2736-15,-1-2-560 0,0-7-96 0,-1-5-7504 0</inkml:trace>
  <inkml:trace contextRef="#ctx0" brushRef="#br0" timeOffset="117543.22">5364 10580 26719 0,'-10'9'2368'0,"3"1"-1888"15,2 0-480-15,2-2 0 0,1 3 1024 0,-2 4 96 16,-4 10 32-16,-6 13 0 0,-5 13-832 0,1 8-144 16,-1-1-48-16,3-2 0 0,3-4-128 0,0-5-176 15,5-2 48-15,-2-5 0 16,1-1-1280-16,-1-6-240 0,2-1-48 0,-1-3-16 15,0-5-928-15,1-4-192 0,-1-1-48 0,0-6-2704 16,1 0-560-16</inkml:trace>
  <inkml:trace contextRef="#ctx0" brushRef="#br0" timeOffset="117757.91">5128 10928 23039 0,'2'-7'1024'0,"0"4"192"0,-1 0-960 0,1 3-256 16,1 3 0-16,-1-2 0 0,1 4 448 0,2 1 64 0,5 4 0 0,1 9 0 15,5 7-512-15,0 6 0 0,-2 5 0 0,-2 4 0 0,-2 1 0 0,-4 2 0 16,-2 6 0-16,-3-6 0 16,-2-3-752-16,-2 0-80 0,1-3-32 0,-2-2 0 31,2-3-1872-31,-1-7-368 0,1-3-80 0,0-7-16 0</inkml:trace>
  <inkml:trace contextRef="#ctx0" brushRef="#br0" timeOffset="118026.63">5189 10656 19343 0,'-5'-4'1728'0,"1"1"-1392"0,0 3-336 0,2 0 0 0,0 4 1856 16,2 0 320-16,0 1 48 0,0 5 16 0,-1 4-1184 0,0 10-224 0,1 7-64 0,-1 1 0 16,1 3-544-16,-3 2-224 15,1-1 176-15,-1 1-176 0,0-3 0 0,-1 1 0 0,0 3 0 0,-1 1 0 16,2-2-336-16,-2 1-64 0,0 0-16 0,0 3 0 31,0-2-304-31,1-5-64 0,-1-3-16 0,0 1 0 0,0-3 48 0,-1-5 16 0,0 2 0 0,-2-6 0 31,2-1-1040-31,0-4-208 0,0-8-32 0,1-2-6320 0</inkml:trace>
  <inkml:trace contextRef="#ctx0" brushRef="#br0" timeOffset="118254.85">5133 10769 37775 0,'-20'16'1664'0,"7"1"368"0,0-1-1632 0,5-2-400 0,4-1 0 0,0-3 0 15,0 3 0-15,-3 10 0 0,-3 11 128 0,-4 9-128 16,0 4-432 0,0-2-112-16,2-7-32 0,2-2 0 15,0-2-1344-15,2-6-288 0,2-2-48 0,0-5-11376 0</inkml:trace>
  <inkml:trace contextRef="#ctx0" brushRef="#br0" timeOffset="118549.11">4910 10804 3215 0,'7'-16'0'0,"-4"5"128"0,1 1-128 15,-3 4 192-15,0 4-192 0,-1 2 0 0,2 0 0 0,-2-2 0 0,1 0 1760 0,0 0 320 16,0 2 64-16,1 0 16 0,0 4-704 0,1 2-144 16,0 0-32-16,2 4 0 0,1 0-832 0,1 6-160 0,0 5-32 0,0 1-16 15,0 7-240-15,-4 3 0 0,1 6 0 0,-4 2 0 16,-2-2 464-16,-3 9 160 0,-3 2 16 0,-2 4 16 16,-2 1 656-16,-2-3 128 0,1-4 32 0,-1-3 0 15,1-3-544-15,-1-6-96 0,3-3-32 0,0-7 0 16,1-3-800-16,1-4 0 0,3-4 0 0,2-5-11936 15</inkml:trace>
  <inkml:trace contextRef="#ctx0" brushRef="#br0" timeOffset="118753.91">5046 10840 13823 0,'-8'11'608'0,"2"-4"128"0,1 3-592 16,2-1-144-16,2-3 0 0,1 0 0 0,-1 4 368 0,-1 4 32 15,-1 9 16-15,-1 7 0 0,-2 7 880 0,0 1 176 16,-2-2 48-16,2 1 0 0,0-2-752 0,0-4-160 16,3-3-32-16,2-5 0 15,1-4-1216-15,2-4-256 0,2-5-64 0,1-4 0 16,0-2-752-16,1-6-144 0</inkml:trace>
  <inkml:trace contextRef="#ctx0" brushRef="#br0" timeOffset="128764.49">10728 10526 911 0,'2'-3'0'0,"-2"0"0"16,0 0 0-16,1 2 0 0,0 1 384 0,-1-3 0 0,1 3 0 0,1-2 0 0,-1 1 64 0,1-4 0 0,1 1 0 0,0 0 0 0,0-2-192 0,-1 2-16 15,1 2-16-15,-3-2 0 0,1 2 0 0,-1 2 0 0,-1-4 0 0,1 4 0 0,-1 0 464 0,-1 0 80 0,0 0 32 0,-1 0 0 0,1 0 64 0,2 0 16 16,0 0 0-16,0 0 0 0,0 0-480 0,0 0-80 0,0 0-32 0,-20 7 0 16,18-4 96-16,-2-3 32 15,1 0 0-15,0 0 0 0,0 0 304 16,1 0 64-16,-2 0 16 0,2-3 0 0,-1 3 272 0,1-1 48 0,-1 1 16 0,2 0 0 0,-1-2-112 0,0 2-32 16,1 0 0-16,0 0 0 15,1 0-160-15,-1 0-48 16,-1 0 0-16,2 2 0 0,0-2-416 0,-1 1-96 0,1 2-16 0,-1-1 0 0,0 2-64 0,-2-3-32 31,2 2 0-31,0 1 0 0,-2 0 208 0,1 0 32 16,-1 2 16-16,1-2 0 0,-2 2 160 0,-1 0 16 15,0 1 16-15,0 0 0 0,0 2-128 0,0-3-32 16,-1 3 0-16,1 0 0 0,0-1-224 0,0 3-48 16,2-1-16-16,-1 0 0 0,3-2 32 0,-1 6 0 0,1-2 0 15,2 4 0-15,1 1 176 0,-1 1 32 0,1 4 16 16,1 3 0-16,1 1-176 0,-1-1-48 0,0 0 0 15,-1 0 0-15,-1 4-192 0,1-4 128 0,-2 1-128 0,-2-2 0 16,2 2 160-16,-1-1-160 0,0 1 160 0,-1-1-160 16,-2-3 256-16,0-2-64 0,0 1 0 0,1-1 0 15,-2-6 128-15,0 3 0 0,0-1 16 0,0 0 0 16,0-4-144-16,1 4-16 0,2-4-16 0,-1 1 0 16,1-1-160-16,-1-1 0 0,2 0 0 0,0-1 0 15,0 0 0-15,-1-1 0 0,2 3 0 0,-1-2 0 0,1 3 0 16,-1 0 0-16,0 2 0 0,-2-1 0 15,1 0 0-15,-2 3 0 0,0-4 0 0,1 3 0 0,-4 1 0 0,1 0 0 16,1-5 0-16,-1 2 0 0,0-2 0 0,-1 0 0 16,0-2 0-16,1 0 0 0,1-4 0 0,0 0 0 15,2 1 0-15,-1-5 0 0,3 2 0 0,-1-4 0 16,1 0 0-16,1 0 0 0,0 0 0 0,0 0 0 16,0 0 0-16,1-4 0 15,-1 4-592-15,2-2 0 0,-2 2 0 0,0 0-11056 0,0 0-2192 16</inkml:trace>
  <inkml:trace contextRef="#ctx0" brushRef="#br0" timeOffset="129688.7">10527 10583 3679 0,'2'-5'320'0,"1"1"-320"0,-2 3 0 16,0-1 0-16,0 2 1072 0,1-1 144 0,0-2 16 0,2-2 16 0,1 1 224 0,-2-5 64 0,4 3 0 0,-4 1 0 0,1 0-256 0,-1 1-64 0,-2 2 0 0,0 1 0 15,-1 1-528-15,0 0-112 0,-1 0-32 0,1 0 0 0,-3 0-544 0,1 1 0 16,-1 1-192-16,0 1 48 0,0 1-48 0,-1-2 0 16,0 2 0-16,0 0 0 0,-1-1 496 0,0 2 80 15,0 1 32-15,0 1 0 0,1-1 544 0,1 1 128 16,-1-1 0-16,1 1 16 0,1 0 160 0,1 2 16 15,1 0 16-15,-1 3 0 0,1 1-656 0,0 0-128 16,0 3-16-16,0 0-16 0,0 5-160 0,0-1-16 16,0 2-16-16,-2-2 0 0,1 3-128 0,0 1-32 15,0 0 0-15,-2 5 0 0,2-1-128 0,0 1 0 16,1-1 0-16,0 7 0 0,0 3 0 0,1 5 0 0,1 3 0 16,2 1 0-16,0 0 0 0,1-2 0 15,0-7-128-15,0-1 128 0,0-1 0 0,-1-3 0 0,0-1 160 0,-1-6-160 16,-2-3 128-16,0-2-128 0,-1-3 0 0,-1 0 0 31,0-2-448-31,-3-2-192 0,0-4-32 0,-2 0-16 0,1 1-816 16,-2-3-160-16,-2 0-48 0,-2-1-6160 0,-1-1-1216 0</inkml:trace>
  <inkml:trace contextRef="#ctx0" brushRef="#br0" timeOffset="130338.58">10432 10602 10127 0,'0'0'896'0,"1"3"-704"0,-1-3-192 0,1 0 0 0,0 0 608 0,-1 1 96 0,1 2 0 0,1-1 16 0,0-1 176 0,2 4 16 0,-2 1 16 0,1-1 0 0,-2 4-336 0,0-3-64 0,1 3-16 0,-2 1 0 16,0 0-320-16,0 2-192 15,-2 0 192-15,1 4-192 0,-1 1 256 0,0 1-48 0,1 1-16 0,0 0 0 16,-2 0 336-16,2-3 64 0,-1 4 16 0,-3 1 0 16,2 1 192-16,0 3 32 0,-1 1 16 0,1-1 0 15,2-3-336-15,0 0-64 0,1 7 0 0,-1-1-16 16,3 4-304-16,-1-1-128 15,2-3 0-15,-1 1 128 0,2-3 0 0,0-1-128 0,1 1 192 0,0-4-64 0,0-1-256 16,-2-1-64 0,2-4-16-16,-1-1 0 0,0-2-784 0,-2-3-160 0,-1 1-16 15,1-1-5696 1,-2-3-1136-16</inkml:trace>
  <inkml:trace contextRef="#ctx0" brushRef="#br0" timeOffset="130947.21">10418 10558 18431 0,'-1'2'1632'0,"-1"-2"-1312"15,2 0-320-15,0 0 0 0,0 0 384 0,-1 2 0 0,1 0 0 0,-1 1 0 0,0-2-128 0,-2 4 0 0,2 2-16 0,-1-1 0 0,-2 4-240 0,0 0 0 0,0 1 0 0,0 3 0 16,-1 1 0-16,0-2 0 0,1 3 0 0,-1 3 0 16,-1 2 0-16,0 1 0 0,-1 2 0 0,0 0 0 15,0 1 144-15,-1-1-16 0,2 3 0 0,0-1 0 16,0 2 96-16,-1-3 16 0,4-2 0 0,-1 5 0 0,2 0 304 16,0 3 64-16,1 1 16 0,1 0 0 0,0 1 224 15,0 0 48-15,0-3 16 0,-1-2 0 0,1-1-416 16,0-3-96-16,-1-3-16 0,-1-5 0 0,1-3-384 0,0-1 0 15,-2-1-144-15,1-3 144 16,-2 1-480-16,1-3 16 0,-2 2 0 0,0-2 0 16,0 0-688-16,1-4-128 0,0 2-16 0,-1-1-9344 0</inkml:trace>
  <inkml:trace contextRef="#ctx0" brushRef="#br0" timeOffset="131321.39">10377 10745 23039 0,'-4'2'2048'0,"2"2"-1648"16,1 2-400 0,1-4 0-16,0 2 752 0,0 0 64 0,0 5 16 0,-2 3 0 0,1 2-832 0,-1 4 0 15,1 1 0-15,-1 0 0 0,1 0-192 0,-3-1 16 16,2 2 0-16,-2 1 0 0,3 3 176 0,-4 1 0 16,0 3 0-16,0 0 0 0,-1 3 0 0,0 1 0 15,0 3 0-15,1-3 0 0,0 3 0 0,1-4-128 16,1-3 128-16,1-6-128 0,1 1 128 0,0-7 0 15,1 0 0-15,0-1-128 0,1-2-112 0,0 0-16 0,0-3 0 16,0-4 0 0,2 0-1440-16,-2-2-288 0,2-1-64 0,-1-1-6528 0</inkml:trace>
  <inkml:trace contextRef="#ctx0" brushRef="#br0" timeOffset="131685.81">10386 10751 24879 0,'-5'-4'1088'0,"1"2"256"0,0-2-1088 0,2 4-256 0,1 0 0 0,-1 0 0 0,1 0 1008 0,-1 1 144 15,-2 2 16-15,-1-3 16 0,1 3-752 0,-1 2-160 16,2-1-16-16,-2 2-16 16,0 0-240-16,0 4-288 0,0 0 64 0,-1 3 16 15,0 1-240-15,-1 0-32 0,0 4-16 0,0 5 0 0,0 1 224 0,1 2 32 0,1 3 16 0,2 6 0 32,0 5 224-32,1 1 0 0,0 5-160 0,2 0 160 15,0 4 0-15,0-4 0 0,2 0 0 0,-2-8 0 16,1-2-208-16,1-5 80 0,2-3 128 0,0-8-208 31,-1-4-832-31,1-5-176 0,0-1-16 0,-2-6-16 0,1-2 736 0,-1 0 128 0,0-4 48 0,0-4-5856 16,-2-2-1168-16</inkml:trace>
  <inkml:trace contextRef="#ctx0" brushRef="#br0" timeOffset="131954.39">10148 10855 33167 0,'-10'1'1472'0,"4"4"304"0,1 1-1424 0,4 0-352 16,2 0 0-16,2-2 0 0,1 6 0 0,-1 5 0 15,3 7-192-15,2 7 64 0,1 6-64 0,0 3-16 0,1-3 0 0,-2 2 0 16,-2-2-48-16,-1-3-16 15,0 0 0-15,-2 2 0 16,1-6-832-16,-3-6-176 0,2 1-16 0,-3-7-16 16,0-3-160-16,-1 0-16 0,-1-1-16 0,-1 1 0 15,0-5 784-15,0 0 144 0,-1-2 48 0,1-4 0 0,1 2-368 0,-1-4-80 16</inkml:trace>
  <inkml:trace contextRef="#ctx0" brushRef="#br0" timeOffset="132239.24">10319 10698 26719 0,'-6'11'2368'0,"1"-1"-1888"16,4-3-480-16,1-1 0 0,1 3 640 0,-1 1 16 15,-1 6 16-15,-2 12 0 0,-1 7-416 0,2 6-96 0,1-4-16 0,0-1 0 16,-1-2-144-16,1-5 0 16,1-1 0-16,-1 1 0 0,0-1 0 0,-2 1-272 0,-1-5 64 0,1 2 16 31,-3-1-272-31,-2 1-48 0,1-4-16 0,-3 0 0 16,1-1-336-16,-1-4-64 0,2-1-16 0,-1-6 0 15,1-1-848-15,1 0-160 0</inkml:trace>
  <inkml:trace contextRef="#ctx0" brushRef="#br0" timeOffset="132508.93">10177 10766 30399 0,'-11'7'1344'0,"3"2"288"0,2 1-1312 0,1 0-320 16,4-2 0-16,2 0 0 16,0 4 256-16,2 6 0 0,1 15-16 0,2 7 0 0,1 5-240 0,3-1 0 0,1 0 0 0,-1-3 0 31,0-3-624-31,-1-2-112 0,-1-2-32 0,-2-3 0 16,1-2-1472-16,-5-5-288 0,-1-4-64 0,1-5-16 15,-4-1 368-15,0-4 80 0,-1-1 16 0,-2 0-4192 0</inkml:trace>
  <inkml:trace contextRef="#ctx0" brushRef="#br0" timeOffset="132794.26">10183 10830 24879 0,'-5'9'1088'0,"1"0"256"0,2 4-1088 0,1-3-256 0,-1 0 0 0,2-2 0 0,0 2 256 0,0 9-16 0,0 10 0 0,-1 11 0 15,2 2-48-15,-2 1-16 0,-1-4 0 0,-1-5 0 16,1-2-176-16,-1-3 0 16,1-7 0-16,-1-2 0 31,1-3-496-31,-1-3-128 0,2-6-16 0,-1 0-16 15,-1-2-720-15,1-3-144 0,-1 0-16 0,0-5-16 16,0 1 384-16,1-2 80 0,-3-1 0 0,0-2-6032 0</inkml:trace>
  <inkml:trace contextRef="#ctx0" brushRef="#br0" timeOffset="132952.98">9920 10981 23039 0,'0'6'1024'0,"0"-1"192"0,0 1-960 0,1 0-256 16,0-1 0-16,0-1 0 0,1 2 0 0,0 2 0 16,2 6 0-16,1 5-160 15,0 3-960-15,-2 0-192 0,1 1-32 0,-3-3-16 16,-1-2-336-16,-1-3-64 0</inkml:trace>
  <inkml:trace contextRef="#ctx0" brushRef="#br0" timeOffset="133286.2">10246 10782 15663 0,'-1'3'688'0,"0"0"144"0,-1 1-656 0,2-1-176 0,0 1 0 0,0 1 0 15,0 1 832-15,0 2 128 0,-1 6 16 0,0 5 16 0,-3 7-592 0,0-4-112 16,0 3-32-16,-4-3 0 16,3-3 16-16,-2-3 0 0,1 0 0 0,-3 0 0 0,-1 3-272 0,-2-2 0 15,-1 4 0-15,1-5 0 0,1 0-176 0,-2 0 16 16,2-1 0-16,1-3 0 0,2 1 160 0,0-2 0 16,1 0 0-16,1-4-128 0,0 2 128 0,1-2 0 15,0 2 0-15,0-3-128 16,1-2-592-16,-1-2-112 0,0 0-32 0,1-2 0 15,2-2-480-15,-2 0-112 0,2-5-16 0,-1 0-4656 0</inkml:trace>
  <inkml:trace contextRef="#ctx0" brushRef="#br0" timeOffset="133539.64">10109 10918 15663 0,'0'-6'688'0,"0"2"144"0,1 1-656 0,-1 3-176 0,0 0 0 0,1 0 0 16,1 3 1664-16,-1-3 288 0,2 4 64 0,4-1 16 15,-1 3-688-15,1 3-144 0,1 1-32 0,-2 0 0 0,-1 2-528 0,0 2-96 16,0 1-32-16,-2-3 0 0,1 0-352 0,-1-2-160 16,-1 3 128-16,-1-3-128 0,2-1 0 0,-3 0 0 31,0-3 128-31,-1 2-128 0,-2-2-224 0,-1 0-80 0,1 0-16 0,-2-3 0 16,-1 0-192-16,-1-1-64 0,1-1 0 0,-1-1 0 31,1-1 80-31,-1-1 16 0,1-1 0 0,1-3 0 0,0-1-384 0,2 1-80 0,0-4-16 0,2-1 0 15,1-2-1216-15,0-3-240 0</inkml:trace>
  <inkml:trace contextRef="#ctx0" brushRef="#br0" timeOffset="133688.24">10200 10745 6447 0,'4'-13'272'0,"-3"6"80"0,0 1-352 0,1-1 0 0,-2 5 0 0,0 1 0 15,1 1 1216-15,-1 0 192 0,0-3 16 0,0 1 16 16,0 4 544-16,-1 6 128 0,-1 7 0 0,0 3 16 0,1 8-496 0,-2 5-96 15,2 1-32-15,0 5 0 0,2 5-832 0,0-1-160 0,2 4-48 0,0-2 0 16,0-9-272 0,2 5-48-16</inkml:trace>
  <inkml:trace contextRef="#ctx0" brushRef="#br0" timeOffset="166424.13">15618 10564 11967 0,'0'-4'1072'0,"-2"4"-864"0,2-2-208 16,-1 2 0-16,1 0 0 0,0 0 128 0,-1-3-128 0,0 2 0 0,-1-4 0 0,1 2 0 0,-1-1 0 0,1 0 0 0,-2 2 0 0,2-1 0 0,-2 2 0 0,2 1 0 16,0 0 416-16,0-3 144 0,-1 6 16 0,1-3 16 15,0 1 624-15,0 2 112 0,1-3 16 0,0 0 16 0,0 0-320 0,0 0-64 16,-2 24-16-16,2-16 0 0,2 0-400 0,-1 2-96 15,-1 0-16-15,1 3 0 0,0-1-304 0,1 0-144 16,-1 4 128-16,-1 0-128 0,2 3 0 0,-2 3 128 16,-1 4-128-16,0 1 0 0,-2 6 144 0,0-1-144 15,-1 5 160-15,-1-3-160 0,0 1 0 0,-1 3 0 16,1 1 0-16,-1 2 0 0,1-1 0 0,-1 1-128 16,1-1 128-16,1-1 0 0,2-4 0 0,0-3 0 15,1-3 128-15,2-7-128 0,1-2 464 0,1-2 0 16,1-3 0-16,1-1 0 0,1-2-304 0,-1-2-160 15,0 0 160-15,0-2-160 0,0-1-176 0,0-5-128 16,0 2-16-16,-2-4-7376 0,1 0-1472 16</inkml:trace>
  <inkml:trace contextRef="#ctx0" brushRef="#br0" timeOffset="168369.18">15909 10428 1839 0,'0'-2'160'0,"-1"0"-160"0,0 2 0 0,0-2 0 0,1 2 1296 0,0 0 240 0,0 0 32 15,-1 0 16-15,-1-3-704 0,1 3-144 0,0-1-32 0,1 1 0 0,0 0-304 0,0 0-64 0,0 0-16 0,0 0 0 0,0 0-320 0,0 0 0 16,0 0 0-16,0 0 0 0,0 0 352 0,0 0 48 16,-13-16 16-16,13 14 0 0,0 2 288 0,-1-4 64 0,1 4 16 15,-1 0 0-15,0-3-112 0,0 3-32 16,-1 3 0-16,1-3 0 0,0 0-400 0,0 1-96 0,1-1-16 0,0 0 0 16,0 0-128-16,0 0 192 15,0 0-192-15,0 0 192 0,0 0 192 0,0 0 64 0,0 0 0 0,0 0 0 16,-14 16 32-16,13-16 16 0,-1 3 0 0,1-3 0 15,-1 2 96-15,1-2 32 0,-2 1 0 0,1 2 0 16,0-3-64-16,0 2-16 0,1-2 0 0,-2 2 0 16,2 0 0-16,-2 1 0 0,2-3 0 0,0 3 0 15,0-3 32-15,0 4 16 0,1-2 0 0,0-2 0 16,0 4-96-16,0-1-32 0,0-3 0 0,0 3 0 16,0 0-144-16,0-2-16 0,0 1-16 0,0 1 0 15,-2 1 0-15,2-3 0 0,-1 4 0 0,1-1 0 0,0-1-32 16,-1 2 0-16,-2 1 0 0,1-1 0 15,1 2-128-15,-1-3-128 16,1 3 192-16,1-1-192 0,0 1 128 0,-1 2-128 0,2-2 0 0,0 2 0 0,1-3 128 0,-1 2-128 16,1-2 144-16,2 2-144 0,-1 0 384 0,0 1-32 15,1-3 0-15,1 4 0 0,-1-2-96 0,-1 0-32 16,1 0 0 0,-2 2 0-16,2-1-224 0,-3 1 128 0,1 0-128 0,-1-2 0 15,-1 3 192-15,0 1-64 0,-1-1-128 0,-2 0 192 16,1 1-64-16,-1 2-128 0,-2 1 176 0,2-2-176 15,-2 3 176-15,0 3-176 0,0-3 160 0,0 2-160 0,-1 1 0 0,1 3 0 0,1 1 0 0,-1 1 0 16,3 0 128-16,0 1-128 0,1-3 0 0,0 3 144 16,2-6-144-16,-1 4 128 15,3-2-128-15,-2 1 128 0,1-2-128 16,1 1 128-16,-1 1-128 0,1-2 128 0,-1 2-128 16,-1-1 0-16,1-1 144 0,-1 2-144 0,-1-3 128 0,0 3-128 0,-1 0 128 15,-2 7-128-15,2-1 0 0,-3 3 0 0,-1 1 0 0,2 3 0 16,-2-3 0-16,-2-4 0 0,2 1 0 0,1-5 0 0,-1-4 0 15,1-1 0-15,0-3 0 0,2-4 0 16,-1 1 0-16,2-6 144 0,0 2-144 0,0-3 0 16,1-2 0-16,0-2 0 15,1 2 0-15,-1-4 0 0,1 2 0 0,0-2 0 16,0 0 0-16,1-2 0 0,0 2 0 0,1 0-176 0,0-3 32 0,1 2 0 16,0-1-1952-16,1 0-384 0</inkml:trace>
  <inkml:trace contextRef="#ctx0" brushRef="#br0" timeOffset="172580.55">16100 10400 4319 0,'5'-7'384'16,"-3"4"-384"-16,0 0 0 0,-2 3 0 0,1 0 0 0,0-2 0 0,2-2 0 0,-1 0 0 0,2-2 0 0,-1 0 0 0,-1 0 528 0,-1 2 112 15,-2 2 0-15,-1 2 32 0,0-3 592 0,-1 3 112 0,1-1 32 0,-2 1 0 16,2 1-320-16,1-1-80 0,-1 0-16 0,1-1 16 15,1 1-448-15,1 0-96 0,1 0-16 0,-1 0 16 16,1-4 64-16,1 4 16 0,0-2 0 0,1-1 16 16,1 2-160-16,-1-1-16 0,1-1-16 0,-2 2 16 15,0 1-208-15,1-3-48 0,-2 3-128 0,1 0 208 16,-2-2-64-16,0 2-16 0,-1 2 0 0,0-2 16 16,-1 3 64-16,0-2 16 0,-2 2 0 0,2-1 16 0,-2-2 80 0,3 0 0 15,0 0 16-15,0 0 16 0,0 0 32 0,0 0 16 16,0 0 0-16,-17 10 16 0,15-9-80 0,0 2-16 15,2-3 0-15,-1 0 16 0,1 2-80 0,0-2 0 16,0 0-16-16,0 1 0 0,1-1-240 0,-1 3 0 16,2-1 0-16,-2-2 0 15,0 0 0-15,0 0 0 0,0 0 0 0,0 0 0 0,0 0 0 0,0 0 0 16,-2 23 0-16,1-20 0 16,-1 1 0-16,-1 1 144 0,1-1-144 0,-2 2 128 0,0-2 192 0,1 2 16 15,-1-3 16-15,0 2 0 0,2-1 160 0,-2-1 16 16,2 1 16-16,0 1 0 0,0-1-208 0,1-1-32 0,-1 0-16 15,2 1 0-15,-1 1-288 0,1-1 0 16,0-1 128-16,0 4-128 0,0-4 0 0,0 2 0 0,0 1 0 16,0-2 0-16,0 0 0 0,0 2 0 15,0 0 0-15,0 0 0 0,-1 1 0 0,0-4 0 0,-1 3 0 0,1 1 0 16,-1 0 240-16,-1 2-16 0,1-3 0 0,-1 3 0 16,1-2 208-16,-2 2 32 0,2 1 16 0,-1-3 0 15,2 2-224-15,-2-3-64 16,2 2 0-16,0 2 0 0,0-3-48 0,1 0-16 15,0 2 0-15,0-2 0 0,1 2-128 0,0-1 0 0,0 0 0 0,2 0 0 16,-1 2 0-16,1-2 0 0,-1 0 128 0,0 1-128 0,0 1 0 16,-1 0 0-1,1-2 0-15,-2 2 0 0,0 0 0 0,0 3 0 0,0-3 0 16,-2-2 128-16,1 6-128 0,-1 1 0 0,-1-2 0 0,1 2 0 0,-1 1 0 0,-1 0 0 16,2 0 0-1,-2-1 0-15,2 1 0 0,-1-3 0 0,1 0 0 0,-1 0 0 0,2-1 0 0,0 0 0 16,1-1 0-16,0 1 0 15,0 0 0-15,1-2 0 0,2 2 0 0,0-1 0 0,1 0 0 16,0 2 0-16,-1-2 0 0,2 0 0 0,-1-1 0 0,1 0 0 16,0-2 0-16,0 2 0 15,-1 0 0-15,-1 0 0 0,0 0 0 0,-1-1 128 16,1 1-128-16,-2 2 0 0,0 0 0 0,0 1 128 0,-2-1-128 0,0 0 0 0,0 2 0 16,-2-2 0-1,0 4 0-15,-1-1 0 0,0-1 0 0,-1 1 0 0,3-2 0 0,-2 0 0 0,2-1 0 0,0-2 0 16,1-1 0-1,1 1 0-15,0-3 128 0,1 2-128 0,1-2 0 0,0 2 0 0,1-1 144 0,-1-2-144 16,0 2 0-16,1 1 128 0,-1-3-128 0,0 1 0 16,0 2 0-1,-1 1 0-15,2 0 0 0,-2 2 0 0,0-2 0 0,1 2 0 16,-2-2 0-16,-2 5 0 0,1-3 0 0,0 2 0 16,-2-2 0-16,1 2 0 0,-2 1 0 0,0-2 0 15,1 0 0-15,-1-2 0 0,0-1 0 0,-1-4 0 0,3 1 0 0,-2-2 128 16,0-1 64-16,1 0 0 15,0-2 16-15,1 2 0 0,-1-4-48 0,1 2-16 16,1 0 0-16,-1-2 0 0,1 2-144 0,0-2 0 16,0 0 0-16,1 0 0 15,0 0-624-15,0 3-96 0,0-3-32 0,1 3-14992 0</inkml:trace>
  <inkml:trace contextRef="#ctx0" brushRef="#br0" timeOffset="177847.28">15237 10902 8287 0,'-1'-3'736'0,"1"-1"-592"0,1 4-144 0,1-2 0 0,-1 2 0 0,2-2 0 0,1-2 0 0,1-2-176 0,2-2-80 0,2 0-32 0,1-2 0 0,-2 1 0 0,2 2 48 0,-2-2 16 0,-2 3 0 0,-1 0 0 31,0 2 224-31,-4-2 128 0,0 3 0 0,-1 2-128 0,0-1 1072 0,-2-1 96 16,0 2 32-16,-1 1 0 0,0 0 320 0,1 0 64 15,-2 0 16-15,0 0 0 0,1 1-768 0,0-1-160 0,1 3-32 0,0-3 0 32,1 2-256-32,0-2-64 0,2 4-16 0,0-2 0 15,3 2-304-15,1 2 0 0,1 1 0 0,4 5 0 16,-1-3 0-16,-1 1-192 0,4 5 192 0,-1 1-192 16,0 0 192-16,0 3 0 0,0 3 0 0,-1 0 0 15,-1 1 0-15,-3 1-144 0,0 2 16 0,-2 3 0 16,-3-1-128-16,-1 3-32 0,-2 1 0 0,-3 1 0 15,-3-5-656-15,1 0-128 0,-3-7-16 0,-1-3-16 16,2-3 528-16,0-6 128 0,1-2 0 0,2-5 16 16,-1-1 1456-16,4-2 272 0,0-4 64 0,2-2 16 0,2-3-544 0,2-5-96 15,2-1-32-15,2-6-9264 0</inkml:trace>
  <inkml:trace contextRef="#ctx0" brushRef="#br0" timeOffset="178127.09">15689 10568 23039 0,'-5'0'2048'0,"0"2"-1648"0,3-2-400 0,1 3 0 16,0 0 832-16,-2 1 96 0,-2 2 16 0,-2 3 0 15,-2 7-480-15,-2 3-80 0,-1 3-32 0,0 4 0 16,1-1-352-16,1 3 0 0,0 0-160 0,-1-2 160 15,1 3-384-15,1 2 16 0,-3-3 16 0,3 1 0 16,0 0-608-16,0 2-128 0,3 0-32 0,0 1 0 16,1-2 320-16,4 1 64 15,-1-6 16-15,2-2 0 0,2 1 432 0,0-5 96 0,2-2 0 0,-2-5 16 0,2-3-80 16,0-2-32-16,-2-1 0 0,2-3 0 16,-2-3-496-16,1-3-112 15,-1-1 0-15,2-4-3840 0,-1 0-752 0</inkml:trace>
  <inkml:trace contextRef="#ctx0" brushRef="#br0" timeOffset="181064.92">15694 10552 16575 0,'-3'-4'736'0,"-1"0"160"0,0 3-720 0,0 1-176 16,2 3 0-16,1-1 0 0,-2 2 864 0,-2 2 144 15,-2 4 16-15,-3 6 16 0,-2 9-432 0,-1 1-96 16,2 4 0-16,0 5-16 0,1 0-368 0,1-1-128 15,1 1 0-15,0 0 0 0,2-1 0 0,-1 1 0 16,1 1 0-16,1-2 0 0,-1-3 0 0,-1 1 0 16,0-1-128-16,-1-1 128 0,1-3 0 0,0-5 0 0,-1-2-128 15,1-4 128-15,1-1 0 0,-1-7 0 0,2 0 0 0,1-4 144 16,-1-2-144-16,1-2 0 0,0 0 0 0,0-2 128 16,1-4-128-16,-1-2 0 0,0 2 0 0,1-5 0 15,-1 0 0-15,0-1-224 0,1-5 32 16,-1 0 0-16,1 0-160 0,0-4-32 0,0 1 0 0,2-1 0 15,0-2 64-15,1-2 0 0,1-1 0 16,0 1 0-16,0-1-16 0,-1 4 0 0,3-2 0 0,-2 5 0 16,0-1 144-16,-1 2 16 0,2 2 16 0,-2 3 0 15,0-2 160-15,-2 3-160 0,1 2 160 0,-1 2-160 16,0 0 160-16,-1 1 176 0,-1 4-48 0,0-1 0 0,2 4 432 16,-2 0 80-16,2 4 0 0,-2 2 16 0,0 4-320 15,0 5-64-15,1 4-16 0,0 4 0 16,0 3-256-16,-1 7-144 0,1 5 16 0,0 1 0 0,-1-5 128 0,0 8 176 15,2 5-48-15,-3 3 0 0,2-4-128 0,1-6 0 16,-1-5 0-16,3-8 0 0,2-5 0 0,0-8 0 16,2-4 0-16,0-5 0 0,0-4 624 0,1-2 80 15,3-5 32-15,-1-3 0 0,2-5 208 0,0-2 32 16,0-8 16-16,0-5 0 0,-1 5-768 0,-1-9-224 16,0-1 0-16,0-10 128 15,0-4-1376-15,-2-5-272 0,0 2-48 0,-3 3-16 16,0-5 96-16,-5 6 16 0,2 9 0 0,-4-1 0 15,-1 1 384-15,-3-2 64 0,-2 7 32 0,-1 2 0 0,-1 9 992 0,-2 1 0 0,1 5 224 0,-1 6-32 16,-1 2 1840-16,1 8 368 0,-1 4 80 0,0 6 16 16,1 5-640-16,0 7-128 0,0 7-32 0,-1 9 0 15,-1 6-1168-15,-1 10-224 0,1 2-48 0,0 1-16 16,2-2-240-16,1-2 0 0,2-1 0 0,2-5 0 16,3-4 0-16,2-8 0 0,2-3 0 0,3-7 0 15,2-3 0-15,1-2 0 0,1-5 0 0,2-2 0 16,0-4 0-16,0-3-240 0,2-6 48 0,-2-3 16 15,2 0-112-15,-1-3-32 0,0-3 0 0,1-1 0 16,-2-2-128-16,1-1-16 0,0 0-16 0,-2-3 0 16,1-5-384-16,0 1-80 0,-2-1-16 0,-1 1 0 15,0-2 80 1,-2-3 16-16,0 0 0 0,-1-1 0 0,0 0 544 0,0 2 128 0,-1-2 0 0,0 1 16 16,1 3 176-16,-1 3 0 0,-1 1 0 0,2 2 128 0,-1-1 0 0,1 5 0 15,0 0 0-15,1 4 0 0,-1 2 208 0,0 0 48 16,2 2 16-16,-1 4 0 15,0 0-160-15,0 1-48 0,2 6 0 0,-1 1 0 0,1 5-192 0,0 3-192 16,2 4 48-16,-1 1 0 16,1 4 144-16,-1 4-192 0,-1 3 192 0,0 0-192 0,1-1 48 15,-2 1 0-15,1 2 0 0,0 0 0 0,2-2 144 0,0-3 0 16,3-4 0-16,-1-6 0 0,2-5 0 0,-1-3 0 16,1-5 0-16,0-2 0 0,-1-4 128 0,0-4 0 0,0 2 0 0,1-8 0 15,-2 0 48-15,1-2 16 16,-1-7 0-16,1 1 0 0,-2-5-192 0,1-3 0 0,1-2 0 0,-1-5-176 31,1 0-848-31,-1 1-160 0,2 0-32 0,-3 1-16 0,0 3-112 16,-1 2-32-16,0 4 0 0,-1 1 0 15,-1 4 480-15,0 1 80 0,-1 6 32 0,1-1 0 0,-2 8 784 0,0-1 0 0,-2 4 0 0,1 4 192 16,-3 2 704-16,1 2 144 16,-1 9 32-16,1-1 0 0,0 6-256 0,-1 4-48 0,1 5-16 0,-1 3 0 0,1 5-176 0,0 4-16 15,2 2-16-15,0-1 0 0,2 1-80 0,0-1-16 16,2-3 0-16,1-4 0 0,1-5-320 0,0-6-128 15,2-1 0-15,-1-7 0 0,0-5 144 0,0-2-144 16,-2-2 128-16,-2-3-128 0,1-4 320 0,-3-2 0 16,0-2-16-16,-1-2 0 0,-1-5 464 0,-1-4 80 0,-1-2 32 15,-2-5 0 1,2-5-16-16,-2-1 0 0,0-5 0 0,1-1 0 16,0 1-592-16,2-3-112 0,-1-7-32 0,1-1 0 15,1-3-432-15,1 5-80 0,-2-1-32 16,2 4 0-16,2 2-288 0,-1 5-48 0,0 2-16 0,-1 1 0 0,1 3 480 15,1 6 96-15,-1-2 0 0,0 5 16 16,2 0 320-16,-2 4 64 0,1 2 16 0,-2 1 0 0,1 3 480 16,1-1 80-16,-1 3 32 0,0 0 0 0,0 0-432 0,2 1-96 15,1 2-16-15,-1 5 0 0,3-2-272 0,2 10 128 16,2 3-128-16,-2 8 0 0,2 6 0 0,-1 5 0 0,0 6 0 0,-4-1 0 16,0 1 0-16,-2 6 0 0,0 4 0 0,-2 3 0 15,-1 3 0-15,0 0 0 0,-1-3 0 0,-1-3 0 16,2-8 0-16,-1-8 0 0,1-9 0 0,0-5 0 15,0-7 128-15,0-5-128 0,0-2 0 0,1-4 0 16,1-1 192-16,-1-4-32 0,0 1 0 0,2-3 0 0,-1-2 304 0,2-5 64 16,1-2 16-16,-1-4 0 0,2-5 32 0,-3 0 0 15,2-3 0 1,-1-3 0-16,-1-3-448 0,-1 1-128 16,-1-3 0-16,0-2 0 15,1 2-272-15,-1-2-112 0,0 1-32 0,0-5 0 16,1 2-256-16,0-4-48 0,1 5-16 0,-1-1 0 0,1 3 400 0,0-3 80 0,1 3 0 0,-2 3 16 15,2 0 240-15,-1 3 0 0,2 4 0 0,-2 1 0 16,2 3 0-16,1 0 256 0,2 6-48 0,-2 1-16 16,-1 6-192-16,1 1 144 0,0 2-144 0,1 4 128 15,-1 4-128-15,1 5-144 0,-1 4 144 0,2 7-208 16,0 7-112-16,-1 7 0 0,-1 8-16 0,-3 5 0 16,-1 4 160-16,-4 2 48 0,0 4 0 0,-2 6 0 15,-1 8 128-15,0 2 144 0,-1 5-16 0,0 1-128 0,0 0 0 16,0-6 0-16,1-9 0 0,0-2-144 15,1-1-688-15,0-11-144 0,3-3-32 16,0-6 0-16,0-3 608 0,1-8 112 0,-2-3 32 0,4-8 0 0,-1-6 704 16,-1-4 128-16,2-3 48 0,0-4 0 0,-1-4 176 15,3 0 32-15,-1-7 16 0,2-3 0 0,1-5-352 16,1-6-80-16,0-5-16 0,0-3 0 16,0-4-784-16,-2-1-176 0,1-9-16 0,-1-6-16 15,0-6-640-15,1-1-128 16,-1 1-32-16,-2 0 0 0,2-2 400 0,-1 2 80 0,-1 6 16 15,-1 1 0-15,0-1 608 0,1 0 128 0,-2 0 32 0,2 4 0 0,-2 3 336 16,0 1 80-16,0 3 16 0,-1 5 0 16,2 1 464-16,-2 5 80 0,0 1 32 0,0 3 0 0,1 5-64 15,0-2-16-15,0 5 0 0,2 3 0 0,-1 2-544 16,1 2-96-16,0 4-32 0,0 2 0 0,-2 2-320 0,0 4-64 0,1 3 0 16,-1 6-16-16,-1 3-80 0,0 7-16 0,0 5 0 0,-1 8 0 15,-2 2 368-15,-1 8 0 0,0 0 0 16,-1 3 0-16,0 6 0 0,0 2 0 0,1 2 0 0,0 6 0 15,2 0 0-15,2 3 0 0,1-3 0 0,0-6 0 0,2-6 0 16,-2-6 0-16,1-5 0 0,2-5 0 16,-1-4 0-16,-2-4 128 0,3-3-128 0,-3-2 128 15,1-6 0-15,0-6-128 0,-1-1 192 0,-1-9-64 16,1 0 704-16,-1-3 144 0,0-6 32 0,0-3 0 0,1-2 240 0,0-8 48 16,-1-4 16-16,2-2 0 0,-1-7-736 0,0-2-128 15,0-4-48-15,1-1 0 16,-2-2-400-16,1 0 0 0,-1 0-224 0,1-1 80 15,-1 2-752-15,0-3-128 0,1-4-48 0,-1 3 0 16,2 2 96-16,-2 2 16 0,0 2 0 0,-2 5 0 16,1 2 256-16,-1 3 48 0,-1 5 16 0,-1 1 0 0,1 3 640 0,-2 3 0 0,0 3 0 15,-1 4 176 1,1 2 384-16,0 4 80 0,-1 2 0 0,1 1 16 0,-2 6-80 0,1-2 0 16,0 5-16-16,-1 5 0 0,-2 3-352 0,2 5-64 0,-2 7-16 0,2 8 0 15,-1 7-384-15,2 6-64 0,0 1-32 0,-2 5 0 16,2 4 192-16,-1 4 160 0,-1 6-208 0,1-2 80 15,-1-1 128-15,4-7 0 16,-1-5 0-16,0-7 128 0,2-6-128 0,1-5 0 0,-1-6 0 0,1-6 128 16,-1-5-128-16,2-5 144 0,-1-2-144 0,0-4 160 0,1-4 368 15,0-2 80-15,1-2 16 0,0-2 0 0,1-2 144 16,2-4 48 0,-1-5 0-16,2-1 0 0,1-2-320 0,-2-2-64 0,2-1-16 0,0-3 0 15,0 1-416-15,0-1 0 0,1-4 0 0,-1 0 0 16,1-5-240-16,-1-1-16 0,0-3-16 0,-1-2 0 0,0 1 0 0,0-5 0 15,-1-2 0-15,1 1 0 0,0-3 80 0,-3 0 32 16,1 5 0-16,-2-2 0 31,2 4-432-31,-4 1-96 0,2 3-16 0,-1 5 0 0,0 6 304 0,0 0 48 0,-1-1 16 0,0 1 0 16,1 0 208-16,-2 6 128 0,2 2-160 0,1 5 160 16,0 3 144-16,0 6 128 0,0 3 32 0,1 0 0 0,2 6-144 0,-1 4-32 15,2 2 0-15,1 7 0 0,-1 3-128 0,2 6-224 16,-1 7 48-16,0 3 16 0,-2 7 32 0,0-2 0 0,-1 5 0 15,0-1 0-15,-2-2 128 0,-2 6 0 0,1 2 0 0,0 4-128 16,-2 1 128-16,1 1 0 16,-2-2 0-16,2-4 0 0,-2-8 0 0,1-9 0 0,1-8 0 0,2-6 0 15,0-7 0-15,2-5 144 16,1-4-144-16,1-3 0 0,1-6 192 0,0 0-64 16,2-6 0-16,2-1-128 0,-1-5 416 0,3-5-32 15,2-6 0-15,-1-5 0 16,2-1-784-16,-3-5-176 0,0 3-16 0,-1-2-16 15,-1-1-944-15,-1-5-192 0,1-9-48 0,-2-2 0 0,1-2 160 0,-2 3 32 0,1 0 0 0,-2 5 0 32,0 7 432-32,-1 1 80 0,-2 2 32 0,0 5 0 0,-1 0 1216 0,0 3 240 0,-1 1 48 0,-1 1 16 0,0 1 1136 0,-2 6 208 15,1 1 48-15,-2 5 16 16,0 3-160-16,-1-1-48 16,2 5 0-16,-2 5 0 0,1-2-608 0,0 1-128 0,2 3-32 0,-2 3 0 15,2 1-704-15,-1 2-192 0,2 2 0 0,0 6 0 0,1 1 0 0,1 1-176 16,1 6 48-16,2 8 0 0,2 4 0 0,2 7 0 15,-1 6 0 1,2 0 0-16,2 1 128 0,-2 2 0 0,0 2 0 16,0 3 0-16,0 0 0 0,-2 4 0 0,1 6 0 15,-1 0-128-15,-2-2 128 0,-1-2 0 0,-2-8 0 0,1-5 0 16,-3-1 0-16,-2-2 0 0,1-3 0 0,-1-1 0 16,-2-2 0-16,-1-1 0 0,0-3 128 0,-2-7-128 15,-1-2 160-15,0-3-32 0,-2-5-128 0,1-4 192 16,0-2 64-16,1-3 0 0,-1-3 0 0,2-2 0 15,0-2 352-15,2-4 80 0,-1-2 16 0,0-2 0 16,1-6-400-16,1-1-80 0,2 0-16 0,0-6 0 16,0-3 80-16,4-9 16 0,-2-5 0 0,3-5 0 15,1-6-304-15,1-1 0 0,1-2 0 0,1-3 0 0,1 1 0 0,-1 2 0 16,1 3 128-16,-1 0-128 0,-1 2 192 0,2-4-64 16,-1 0 0-16,-1 1-128 0,1 1 0 0,-3 4 0 15,0 5 0-15,1 2 0 0,-1 2-304 0,-2 2-16 16,2 4 0-16,-1-1 0 0,-1 3 96 0,0-1 16 15,1 4 0-15,-2-2 0 0,2 3 208 0,-2 1 0 16,1-2 0-16,1 1-144 0,-1 2 144 0,1-2 0 16,-2 6 128-16,-1 0-128 0,1 4 0 0,0 3 0 15,-1 2 0-15,0 4 0 0,0 1-192 0,-1 4-16 16,0 4 0-16,0 7 0 0,0 4-64 0,-2 8-16 16,2 7 0-16,0 7 0 0,-2 10-32 0,-1 1-16 0,1 7 0 0,-1 0 0 15,0 0 160-15,1-3 48 0,-1 3 0 16,-1 5 0-16,1 1 128 0,-1 0-192 15,0-2 192-15,0-7-192 0,2-4 192 0,-1-8 0 0,1-5 0 16,2-3 128 0,0-5-128-16,1-3 0 0,0-1 0 0,1-6-8448 0,3 0-1776 0</inkml:trace>
  <inkml:trace contextRef="#ctx0" brushRef="#br0" timeOffset="206407.97">7792 12770 11055 0,'-2'0'976'0,"2"0"-784"0,0 0-192 0,0 0 0 0,2 0 0 0,-2 0 144 0,1-2-144 0,-1 2 128 0,2-4-128 0,1 2 0 0,-1-1-160 0,-2 3 160 0,0 0 0 0,0 0 0 16,0 0 0-16,0 0 0 0,0 0 192 0,0 0 144 15,0 0 32-15,0 0 0 0,0 0 944 0,0 0 192 16,0 0 32-16,0 0 16 0,-15 15 176 0,10-13 16 16,0 2 16-16,2-1 0 0,-1 0-256 0,0-2-48 15,1 4-16-15,0-5 0 0,1 4-496 0,-1-4-112 16,2 3 0-16,0-2-16 0,-1 1-544 0,2 1-96 16,-1 0-32-16,1 0 0 0,0 1-144 0,0-1 0 15,-1 4 0-15,0-1 0 0,1 0 0 0,-1 4 0 16,-1 2-128-16,0 2 128 0,1 3 0 0,1 0 0 15,-2 8 0-15,4 4 0 0,-1 3 0 0,0 7 0 16,2 6-144-16,-2 2 144 0,1 7 0 0,-2-3 0 0,1 2 0 0,1-2 0 16,-1 3 0-16,0-1 0 0,2 4 0 0,0-6 0 15,4-4 0-15,-1-1 0 0,1-3-128 0,2-5 128 16,-2-6-144-16,2-1 144 0,-2-6-208 0,1-3 80 31,-2 1-400-31,0-5-80 0,-1 2-16 0,-1 0 0 0,-1 1-272 16,-1 1-64-16,-1 0-16 0,-2 3 0 0,-2 1 128 0,1-4 16 0,-2-1 16 15,-1-1 0-15,1-4 432 0,1-3 96 0,0-1 16 0,1-8-9840 16</inkml:trace>
  <inkml:trace contextRef="#ctx0" brushRef="#br0" timeOffset="207393.49">7673 12837 12895 0,'-6'2'1152'0,"-1"0"-928"0,4 0-224 0,0-1 0 0,2 2 176 0,-1-3-16 0,-5 2 0 0,-1 2 0 0,-5 0-752 0,2 1-160 0,0-2-16 0,1 0-16 16,4-2-464-16,0-1-96 0,1-1 0 0,0-2-16 15,2 1 208-15,1-2 64 0,0 0 0 0,-1 2 0 0,1-2 896 0,-1-2 192 16,2 4 0-16,-2-2 0 16,1 4 176-16,-1-4-48 0,1 2 0 0,-2 2 0 15,1 2 1152-15,-2-2 240 0,1 1 32 0,-1 2 32 16,1-3-832-16,-1 2-176 0,3 0-16 0,-2 0-16 0,2-1 160 0,-2-1 16 31,1 3 16-31,2-3 0 0,0 0 352 0,0 0 80 0,0 0 16 0,1 0 0 0,0 0-288 0,0-3-48 16,0 3-16-16,1-1 0 15,-1 1-112-15,0 0-16 0,0 0-16 0,0 0 0 16,0 0 80-16,0 0 0 0,0 0 16 0,0 0 0 16,0 0-272-16,0 0-48 0,0 0-16 0,0 0 0 15,0 0-128-15,0 0-16 0,0 0-16 0,12 19 0 16,-9-16-160-16,-1 4-128 0,1-1 192 0,0 1-192 16,1 4 0-16,1 0 0 0,0 4 0 0,2 1 0 15,-1 7 0-15,2 1 0 0,-1 1 0 0,-1-1 0 16,1 0 0-16,0 5 0 0,0 5 0 0,1 7 0 0,-1 0 0 15,-1 1 0-15,2 1 0 0,-2-1 0 16,-1-1 0-16,0 0 0 0,0 10 0 0,0-3 0 0,1 1 0 0,-1 0 0 16,0-6 0-16,0-7 0 0,0-2 0 0,0-5 0 15,1-7 128-15,-2-3-128 0,2-3 0 0,-1-3 0 16,-1-2 0-16,-1-1 0 0,0-2 0 0,-2-3 0 16,0 1 0-16,-1-5 0 0,-1 4-256 0,0-5-96 15,-3 4-32-15,0-4 0 16,1 0-2112-16,-4-3-416 0</inkml:trace>
  <inkml:trace contextRef="#ctx0" brushRef="#br0" timeOffset="207844.97">7616 12922 2751 0,'-5'-2'256'0,"-1"1"-256"15,2 1 0-15,2 0 0 0,-1 0 976 0,-1-3 160 0,-3 3 16 0,-4-4 16 0,-1 2 432 0,-3-2 64 0,0-1 32 0,2 4 0 0,4-3-192 0,-1 2-32 0,1-2-16 0,2 2 0 0,0-1-288 0,1 2-48 0,1-2-16 0,0 3 0 0,-1-2-64 0,0 1-16 0,0 2 0 0,-2 1 0 0,1 1-144 0,-2-2-48 16,2 4 0-16,-2-1 0 0,1 2-352 0,-2 0-80 15,1 0-16-15,-1 2 0 0,0 0-192 0,0 0-64 16,2 1 0-16,-2 0 0 0,2 0 192 0,2 1 48 16,1-3 0-16,0 2 0 0,3 0-144 0,-1 1-32 0,2-1 0 15,1 1 0-15,0 0-192 0,3 1 176 0,2 5-176 16,2 3 160-16,3 1-160 0,2 5 128 0,2 1-128 0,2 4 128 16,0 0 32-16,1 1 0 15,1 1 0-15,-1 5 0 0,0-1-160 0,1 7 0 0,-1 4 0 16,-1-1 0-16,-2 0-160 0,-5-2-16 0,0 1 0 0,-3-3 0 31,0-1-384-31,-3-4-80 0,-1-7 0 0,0-6-16 0,-2-3 176 16,-2-5 32-16,1-3 16 0,0-6 0 0,2 2 432 0,-2-5 0 0,0-2 0 0,1-4 128 15,-2-1-128-15,1-1 0 0,0-6 0 0,1-2-13072 16</inkml:trace>
  <inkml:trace contextRef="#ctx0" brushRef="#br0" timeOffset="208187.23">7516 13017 30399 0,'-11'-3'1344'0,"2"3"288"0,2 0-1312 0,3 0-320 0,1 0 0 0,3 0 0 0,0 0 0 0,-1-3 144 16,-1 2-144-16,0 0 0 0,1 0 0 0,2-3-192 0,2 1 0 0,-1 0 0 15,2 3 192-15,-1-3 0 16,0 3-160-16,0 3 160 16,-1-3 0-16,1 3 0 0,-2 4-144 0,-1-1 144 0,0 4 0 0,-1 2 144 15,-2 0-16-15,0 6 0 0,0 3 512 0,-2 1 80 16,0 4 32-16,1 5 0 0,-1 0-256 0,3 3-48 0,0 0-16 0,2 0 0 16,0 4-224-16,2 0-32 0,0 5-16 0,3 2 0 0,0-1-160 0,0-2 0 15,2-2 0 1,-1-2 0-16,0-3-368 0,0-6 48 0,-1 2 16 0,0-6 0 15,-3-3-1408-15,0-2-272 0,-1-4-64 0,-2-1-16 16,-1-5-800-16,0-1-144 0,-2-3-48 0,-2-5-5536 16</inkml:trace>
  <inkml:trace contextRef="#ctx0" brushRef="#br0" timeOffset="208485.52">7205 13103 24879 0,'-5'2'1088'0,"0"0"256"0,2 0-1088 0,0 2-256 0,2 1 0 0,1-2 0 15,0 1 576-15,0 2 48 0,-1 7 16 0,1 3 0 16,0 2-640-16,2 1-160 0,3 3-16 0,1-2 0 0,2 1 16 15,1 2 0-15,0 5 0 0,0-2 0 0,1 4-32 0,0 3 0 16,0 2 0-16,-3 5 0 16,1-4-192-16,-2 2-64 0,0 3 0 0,0 0 0 15,-1 0-256-15,0-3-48 0,-1-1-16 0,-1-5 0 16,0-3 48-16,1-5 0 0,-2 0 0 0,2-3 0 16,1-5 80-16,0-4 0 0,0-2 16 0,0-4-6896 15</inkml:trace>
  <inkml:trace contextRef="#ctx0" brushRef="#br0" timeOffset="208769.15">7151 13200 23039 0,'-9'-2'2048'0,"3"2"-1648"0,2 2-400 0,2-2 0 16,1 3 672-16,-3-3 48 0,-2 1 16 0,-4 2 0 16,-2 0-736-16,-1 0-160 0,2 3-32 15,4 0 0-15,2 4 192 0,1 2-160 0,3 2 160 0,0 5-160 16,1 0-64-16,1 6-16 0,0-3 0 0,1 4 0 0,1 3 64 0,1 1 16 16,-1 2 0-16,1-4 0 15,1 4-176-15,0-3-48 0,0-3 0 0,0-2 0 16,-1 1-1216-16,-1-6-240 0,1 0-48 0,-2-4-5936 15</inkml:trace>
  <inkml:trace contextRef="#ctx0" brushRef="#br0" timeOffset="208964.49">7043 13304 33167 0,'0'4'2944'0,"0"-1"-2352"0,0 3-464 0,2-3-128 16,-1 4 480-16,1-1 80 0,2 6 16 0,2 8 0 31,3 6-1184-31,3 5-224 0,4 0-64 0,3-8 0 0,4-2 896 0,2-13 0 0</inkml:trace>
  <inkml:trace contextRef="#ctx0" brushRef="#br0" timeOffset="-210729.55">13660 12697 2751 0,'-2'-2'256'0,"-1"-2"-256"0,2 4 0 0,1-2 0 0,0 2 592 0,-1 0 80 0,-2-4 16 0,0-1 0 0,-1 0-144 0,-1 0-32 0,1-1 0 0,1 2 0 0,0-2-32 0,1 2-16 0,0 2 0 0,1-2 0 0,0 0 432 16,0 2 64-16,1-2 32 0,0-1 0 15,0 4 304-15,0-2 64 0,1 0 16 16,-1-2 0-16,0 1 32 0,0 0 16 0,1 1 0 0,0 0 0 16,-1 1-208-16,0 1-32 0,0 1-16 0,0-3 0 0,0 3-528 0,-1 0-128 15,0 0 0-15,-2 0-16 0,0 3-192 0,-1-2-48 16,-1 1 0 0,0 2 0-16,0 1-64 0,-1-1 0 0,0-1-16 15,0 3 0-15,-1-2-176 0,1 1 160 16,0-1-160-16,1 2 160 0,0-2-160 0,0 2 0 0,3-2 0 0,-2 2 0 0,3-1 256 0,0 0-48 15,1 1 0-15,0-1 0 0,1-1 352 0,1 2 64 0,2 0 16 0,-2-2 0 32,2 2-32-32,0 0 0 0,1 0 0 0,-2 0 0 0,1 1-304 0,0-1-64 15,0 1-16 1,-2 2 0-16,-1-2-224 0,1 2 0 0,-1 1 128 0,-1 0-128 16,1 1 0-16,0 0 0 0,1 4 0 0,-1-2 0 15,1 5 0-15,1-2 0 0,0 0-128 0,1 0 128 16,1 0 0-16,1 3 0 0,2-3 0 0,-1 2 0 15,1-2 0-15,-1-2 0 0,0 3 0 0,1-3 0 16,-1 1 0-16,1-2 0 0,-2 2 0 0,-1-3 0 16,0 4 0-16,-2-3 0 0,1 3 128 0,-3-2-128 0,1 0 0 15,-2 2 0-15,0-2 0 0,-2 1 0 0,0 3 0 0,-1-2 0 16,0 4 0-16,-1-1 0 0,0-3 0 0,-1 2 0 16,0 1 0-16,-1 1 0 0,2-2 160 0,0 1-160 15,0 3 160-15,0-2-160 0,0 1 256 0,3-1-64 16,1 2 0-16,0-6 0 0,3 3-48 0,-1-3-16 15,2 2 0-15,0-2 0 0,0-3-128 0,1 0 0 16,0 0 144-16,0-1-144 0,1 0 160 0,-1-2-32 16,0-1-128-16,0-2 192 0,-1 2-64 0,-1 1 0 15,-1-1-128-15,0 0 192 0,1 4-192 0,-2-3 0 16,-2 3 0-16,0 2 0 0,-1 1 0 0,0-2 0 0,0 3 0 16,-2-1 0-16,0-3 0 0,0 0 0 0,1 2 0 0,-1-3 0 15,1 0 0-15,0-1 0 0,2 0 0 0,-1-3 0 16,2 1 0-16,-1-3 0 0,2 2 0 0,-1-5 0 15,2 2 0-15,-1-1 128 0,0 0-128 0,0-2 0 16,2 2 0-16,-2-2 0 0,1 0 0 0,0 0 0 16,-1 1-240-16,0 0-32 0,-1 1-16 0,1 1 0 15,-2 0-800-15,1 1-144 16,-1 0-48-16,0 3 0 0,-3 3 96 0,0 1 16 0,1 0 0 0,-2 0 0 16,1 0 720-16,-1 0 128 0,0-2 48 0,1-1 0 15,1 0 432-15,0-4 96 0,1 0 0 0,2-5 16 0,0 2 160 0,1-3 16 16,1-3 16-16,1-2-13888 15</inkml:trace>
  <inkml:trace contextRef="#ctx0" brushRef="#br0" timeOffset="-209876.67">13262 12729 6447 0,'4'-3'576'0,"-2"-4"-576"0,1 5 0 0,-2 2 0 0,0-2 256 0,0 0-64 0,3-4-16 0,2-3 0 0,2 0 224 0,-1 0 48 0,-1 1 16 0,0 0 0 0,-2 2 288 0,0-1 48 0,-3 4 16 0,0-1 0 16,-1 2-288-16,2 0-48 16,-2 2-16-16,0-2 0 0,0 2 368 0,0 0 80 0,0 2 16 0,1-2 0 0,-1 0-16 0,0 0 0 31,0 0 0-31,0 0 0 0,0 0-320 0,8 18-64 0,-5-10-16 0,-1 1 0 15,2 5 0-15,0-1-16 0,0 4 0 0,1 1 0 16,-1 3-240-16,3 1-32 0,-1 0-16 16,0 4 0-16,3 5-208 0,-2 0 0 0,2 1 0 0,-1 0 0 0,1 3 0 15,1 6 0-15,0 3 0 0,0 1 0 0,0 4 0 0,0 2-208 16,-2-3 32-16,1-1 16 16,1 4-288-16,-3-4-48 0,-1-3-16 0,-1 1 0 0,-1-2 208 0,-2 2 48 0,0-3 0 0,-4-1 0 15,0-3 592-15,-2 0 128 16,-2-1 32-16,0-2 0 0,-2-3 240 0,0 0 48 15,0 2 16-15,-1-5 0 16,1 2-544-16,-1-2-96 0,3-3-32 0,-1-4 0 0,2-3-128 0,0-3 0 0,0-2 0 0,1-1 0 16,2-3-192-16,-2-4-32 0,3 0 0 0,0-5 0 15,-1 2-1360-15,2-3-272 0,0 0-48 32,0-4-16-32,0-2-512 0,0-3-128 0,0-3 0 15,2 1-3040-15</inkml:trace>
  <inkml:trace contextRef="#ctx0" brushRef="#br0" timeOffset="-209385.28">13158 12717 7359 0,'-5'-6'320'0,"1"2"80"0,2 0-400 0,1 2 0 0,0 2 0 0,-1 0 0 0,1-3 640 0,0 2 64 0,-3-1 0 0,2-2 0 0,-2 2 0 0,1 2 0 0,2 0 0 0,0 0 0 0,1 0 160 0,0 2 32 16,0 2 16-16,1 2 0 0,2 4-336 0,-1 2-80 15,2 2-16-15,0 4 0 0,1 3-272 0,-1 2-48 16,4 3-16-16,-1 4 0 0,2 3-144 0,-2 1 0 16,0 1 0-16,0 3 0 0,2 3 0 0,-2 6 0 15,2 1 128-15,-2 3-128 0,1 0 0 0,-2-2 0 16,0-1 0-16,-1-4 0 0,-1-2 0 0,-1-5 0 15,0 1 0-15,-1-3 0 0,1-3 0 0,-2 0 128 0,1 1 0 16,-2-4 0-16,2-3 560 0,-4-1 96 0,2-3 32 16,0 0 0-16,0-2-288 0,-1-2-48 0,1-2-16 0,0-3 0 15,1 0-464-15,1 0-160 0,0-2 0 0,1-4 0 32,0 0-768-32,1-4-160 0,0 2-16 0,-1-5-7760 0</inkml:trace>
  <inkml:trace contextRef="#ctx0" brushRef="#br0" timeOffset="-208910.93">13188 12762 20271 0,'-8'-8'1792'0,"2"2"-1424"0,0 1-368 0,2 1 0 0,2 2 464 0,1 1 32 16,-2-3 0-16,-1-1 0 15,-1-3-2128-15,-1 0-416 0,0-2-96 0,0 0-16 0,2 1 1472 0,-1 2 304 0,3 2 48 0,-2 1 16 16,0 1 320-16,1 3 288 0,0 0-48 0,1 3-16 16,-2 0-416-16,0-2-96 0,1 4-16 0,-2 0 0 15,1 1 496-15,-1 3 80 16,0-2 32-16,0 4 0 0,1-1 704 0,1 3 144 0,-1-1 16 0,3 2 16 15,0 0 384-15,-1 0 80 0,4 1 16 0,-1-2 0 16,0 2-352-16,1 1-64 16,1 0-16-16,-1 3 0 0,2 1-528 0,0 1-96 15,0 1-32-15,-1 1 0 0,1 2-448 0,-2 1-128 0,2 3 0 16,0 4 0-16,-2-1 0 0,1 7 0 0,0-1 0 0,1 5 0 16,0 4 0-16,0-2 0 0,-1 3 0 0,0-1 0 15,-1 0 0-15,0 0 0 0,0 1 0 0,-1-1 0 0,0-6 0 16,1-3 0-16,0-3 0 0,2-7 0 15,0 1 0-15,-1-7 0 0,2-6-128 0,0-2 128 0,0-3-304 0,-1-6 32 16,0 0 0-16,-1-2 0 16,1-3-176-16,0 0-48 0,-1-3 0 0,1-1 0 15,0 1-1552-15,-2 0-304 0</inkml:trace>
  <inkml:trace contextRef="#ctx0" brushRef="#br0" timeOffset="-208326.75">13098 12859 10127 0,'-5'-4'896'0,"0"4"-704"0,2-2-192 0,2 2 0 0,1 0 576 0,-1-2 96 0,-3 0 16 0,-1-4 0 31,-2 0-1488-31,-2 0-288 0,3 0-64 0,1-1-16 0,0 1 976 0,1 2 192 0,0-2 0 0,1 3 128 16,-1 0-288-16,-1-1-48 15,1 4-16-15,-2 0 0 16,1 0-560-16,-2 2-112 0,1 0-32 0,-1-2 0 0,1 3 928 0,0-3 0 0,0 1 160 0,0-1-16 16,1 2 1312-16,-1-2 256 0,1 3 48 0,0-3 16 15,0 0 96-15,0 0 32 0,1 0 0 0,0 0 0 16,2 0-304-16,-1 0-64 0,1 0-16 0,1 0 0 0,1 0-432 0,-1 0-64 16,2 0-32-16,-1-3 0 0,0 3-288 0,1 3-64 15,0-3-16-15,0 3 0 16,-1-3-480-16,0 0-144 0,0 0 0 0,8 23 0 15,-6-11 160-15,1 2-160 0,2 4 128 0,-1 7-128 16,2 1 0-16,0 6 0 0,3 8-224 16,-1 4 80-16,2 1 144 0,1-1 0 0,3 4 0 0,1-1 0 15,-2-2 0-15,2-2 0 0,1 2 0 0,-1-4-128 16,-1-1 128-16,-1 1 0 0,1-2 0 0,-3-1 0 16,-1-4 0-16,-3-1 0 0,1-2 0 0,-2-3 0 15,0-2 0-15,-2 1 0 0,-1-3 0 0,-1 0 0 0,-1-1-304 16,-1-1-16-16,0-4-16 0,-1 1 0 15,-1-3-752-15,0 0-128 0,-2 0-48 0,1-3 0 16,-2-5-160-16,1 2-48 0,1-4 0 0,1 1-4608 16,-2-6-944-16</inkml:trace>
  <inkml:trace contextRef="#ctx0" brushRef="#br0" timeOffset="-207973.72">12886 12898 20271 0,'-11'-2'1792'0,"2"2"-1424"0,1 0-368 16,3 0 0-16,1 2 1392 0,2 0 208 0,0-2 32 0,-1 1 16 0,-4 4-1440 0,0-1-208 0,1 2-192 0,0 3 48 0,2-2-400 0,3 6-80 0,-1-1-16 0,4 6 0 0,1 5 640 0,1 5 0 0,4 7 0 0,-1 3 0 0,2 3 0 0,-1 3 0 0,2 1 144 0,-1 3-144 0,-2 2 192 0,1-2-48 15,-2 1 0-15,-2 8 0 0,-1 4-144 0,-2 3 0 16,-1-1 0-16,-1-6 128 0,0-4-128 0,-3-12 0 16,3-5 0-16,-1-5 0 0,-1-3 0 0,2-7 0 15,0-1 0-15,1-4 0 0,0-6 0 0,1-1 0 16,0-3 0-16,0-6-7184 15,1 0-1472-15</inkml:trace>
  <inkml:trace contextRef="#ctx0" brushRef="#br0" timeOffset="-207647.01">12870 12818 21183 0,'-1'-7'944'0,"0"1"192"0,-1 1-912 0,1 4-224 0,1 1 0 0,0 0 0 0,0 1-176 15,0 1-80-15,1 4 0 0,1 4-16 0,-1 5 272 0,1 5 0 16,2 8-128-16,0 5 128 0,1 4 0 0,-2 4 0 16,2 6 0-16,0 1 0 15,1 2 144-15,-1 1-16 0,2 0 0 0,-3-4 0 0,0 1 64 0,1-3 0 16,-1 0 0-16,1-6 0 0,-3-3-192 0,2 1 0 15,0-3 0-15,-2-2 0 0,2 1 352 0,-2-5-16 16,1-1 0-16,-2-5 0 0,2-2-336 0,-2-1 128 16,0-4-128-16,-1-4 0 31,0 0-800-31,-2-5-224 16</inkml:trace>
  <inkml:trace contextRef="#ctx0" brushRef="#br0" timeOffset="-207394.16">12640 13207 16575 0,'-5'-10'1472'0,"1"4"-1168"0,3 1-304 0,1 3 0 15,0 0 832-15,0-1 128 0,-1-4 0 0,-2-3 16 16,1-2-784-16,1-1-192 0,-1 0 0 0,1 7 0 0,1-1 208 16,0 5 0-16,0 4 0 0,1 6 0 15,-1 7-688-15,0 5-144 0,0 4-16 0,-2 5-16 16,1 5-176-16,-3 1-48 0,0 1 0 0,1-2 0 15,-2 1 608-15,0-3 112 0,-1-1 32 0,1-2 0 0,1-7 128 0,1-1 0 16,1-1 0-16,-1-4 0 0,2-4-304 0,0-2 32 16,0-1 0-16,0-6 0 15,1 0-640-15,-2-3-128 0,1 0-32 0,-1-5-4000 0</inkml:trace>
  <inkml:trace contextRef="#ctx0" brushRef="#br0" timeOffset="-207141.57">12529 13361 911 0,'-1'-27'0'0,"-1"10"0"0,2-2 0 0,0 3 0 0,2 5 0 0,-1 4 0 31,1-6 256-31,2-7-16 0,1-8-16 0,2-12 0 16,2 1-96-16,1-1 0 0,-2 6-128 0,0 4 192 0,-3 3-192 0,1 3 144 0,-2 3-144 0,-1 5 176 15,0 4 848-15,-2 2 160 0,-1 4 32 0,-1 2 32 16,0 4 336-16,-2 1 64 16,1 4 16-16,-1 1 0 0,0 4 288 0,-1 3 64 0,0 3 16 0,-1 3 0 15,1 3-560-15,1 3-128 0,0 8 0 0,1 4-16 16,-1 1-608-16,3 3-112 15,0 1-32-15,2-3 0 0,3 0 64 0,-3-5 16 0,3 1 0 0,0 0 0 16,1-3-288-16,2 2-64 16,0-1-16-16,2 1 0 0,1-3-288 0,-1-1 0 0,2-3 0 0,0-1 0 15,-3-4-560-15,3-3-64 0,-3-3-16 0,0-1 0 16,0-2-912-16,-3-3-192 0,0-4-48 0,-1 1-5424 16,0-7-1088-16</inkml:trace>
  <inkml:trace contextRef="#ctx0" brushRef="#br0" timeOffset="-206839.5">12723 12912 5519 0,'-1'4'496'0,"-1"0"-496"0,1 2 0 0,0 3 0 15,1-2 2080-15,0 4 320 0,0 3 64 0,0 6 16 16,1 17-1568-16,0 11-304 0,3 11-64 0,0 1-16 16,1-2-336-16,0-5-192 0,0-2 192 0,1-4-192 15,-1 0 0-15,1-3 0 0,-1-2 0 0,0-1 0 16,-1-4-352-16,-1-2-176 0,1-3-48 0,-3-7 0 16,-1-3-464-16,-1-5-112 0,0-2 0 0,-3-3-16 15,2-4 160-15,-3-3 48 0,-2-2 0 0,3 0 0 16,-1-6 32-16,1 0 16 0,0-6 0 0,0-7 0 15,-1-6 704-15,2-4 208 0,0-8 0 0,1-2 0 0</inkml:trace>
  <inkml:trace contextRef="#ctx0" brushRef="#br0" timeOffset="-206602.51">12790 12898 23951 0,'-3'-2'1056'0,"-1"2"224"0,2 2-1024 0,0 0-256 0,-1-1 0 0,2 4 0 16,0-1 768-16,-2 2 112 15,-1 8 16-15,1 7 0 0,-2 3-720 0,1 9-176 0,0 1 0 0,2 5 0 16,1-1 0-16,-1 3-224 0,1 2 48 0,0-3 16 16,0 3-480-16,-2-2-80 15,2-1-32-15,-2 2 0 16,0-3-1008-16,-2 2-208 0,0 3-32 0,-3-1-3872 0,1-2-768 0</inkml:trace>
  <inkml:trace contextRef="#ctx0" brushRef="#br0" timeOffset="-206364.28">12432 13067 23951 0,'-1'-1'2128'0,"1"1"-1696"15,0 0-432-15,0 0 0 0,0 1 1984 0,0 0 320 0,0 2 64 0,1 3 16 16,2 0-2000-16,0 5-384 0,2 6 0 0,2 3-192 31,-2 5-416-31,1 1-96 0,0 5 0 0,-1 1-16 16,0-1-32-16,-1 4 0 0,-1-1 0 0,2 2 0 15,-1-1-816-15,0-3-160 0,-1 1-48 0,1-1 0 0,-2-1 352 16,1-1 64-16,-1-4 16 0,0-3 0 0,-1-3 592 0,0-6 128 16,0-3 32-16,-1-5 0 0,-1-5 80 0,0-2 0 0,-2-1 16 15,0-5 0-15</inkml:trace>
  <inkml:trace contextRef="#ctx0" brushRef="#br0" timeOffset="-206188.72">12391 13083 23951 0,'-9'4'2128'0,"1"-1"-1696"16,1 2-432-16,2 3 0 0,2-2 2304 0,2 0 384 15,-1 3 80-15,-1 7 16 0,-2 7-2432 0,0 11-480 16,2 4-112-16,1 3-16 15,4-3-928-15,1-2-192 0,3-2-32 0,3-5-16 16,3-2-432-16,2-4-64 0,1-7-32 0,-1-6-8512 0</inkml:trace>
  <inkml:trace contextRef="#ctx0" brushRef="#br0" timeOffset="-205968.62">12447 13254 5519 0,'-1'-18'240'0,"0"7"64"0,-1-1-304 0,2 2 0 0,0 4 0 0,2 3 0 15,-1-3 0-15,0-3-192 16,2-2 16-16,2-3 16 16,-1-3-656-16,1 5-128 0,0 5-16 0,-1 2-16 0,1 7 976 0,-1 4 0 0,-1 7 0 0,1 3 208 0,1 6-208 0,0 3 144 31,2 4-144-31,0 2 128 0,0 0-128 0,1-2 0 0,0-1 0 0,3-6 0 0,2-4 0 0,1-7 0 16</inkml:trace>
  <inkml:trace contextRef="#ctx0" brushRef="#br0" timeOffset="-205744.95">13180 12774 8287 0,'4'9'368'0,"-1"-2"80"0,-1 2-448 0,1-2 0 0,-2-1 0 0,0 0 0 16,0 3 192-16,2 3-64 0,0 11 0 0,2 5 0 16,2 10 928-16,-1 7 176 0,0 2 48 0,-1 4 0 15,0 1 768-15,1 4 176 0,0 4 16 0,2 3 16 0,0-4-976 16,2 4-192-16,3 4-32 0,1 2-16 0,4 2-720 16,1-8-128-16,2-4-48 0,4 2 0 0,5-1-416 15,1 2-96-15</inkml:trace>
  <inkml:trace contextRef="#ctx0" brushRef="#br0" timeOffset="-204997.76">13426 12719 14735 0,'-3'4'1312'0,"-1"-1"-1056"0,3 0-256 0,2-1 0 0,0 3 656 0,1-2 80 0,0 6 16 0,2 7 0 0,2 3-192 0,3 6-48 0,2 4 0 0,0-1 0 0,2 7-352 0,1 3-160 0,0 1 128 0,-3 1-128 16,-1 1-432-16,-3 4-160 15,-2-2-48-15,-3 5-4752 0,-3 3-960 0</inkml:trace>
  <inkml:trace contextRef="#ctx0" brushRef="#br0" timeOffset="-112487.2">17120 6447 22111 0,'-4'4'1968'0,"1"-1"-1584"16,1-2-384-16,2-1 0 0,0 2 320 0,-1-2 0 0,0 2-16 0,0 0 0 0,-3 2 208 0,0 1 64 0,1-2 0 0,-1 0 0 0,1 1-304 0,1-2-48 0,1-1-16 16,-1 2 0-16,2 0-208 0,0 0 0 0,0 3 0 15,-1 0 0-15,0 1 0 0,0 2 0 0,-1 4 0 0,0-2 0 16,-2 4 608-16,1 1 80 0,-1 4 16 0,0-2 0 15,2 3 256-15,-2 1 64 0,2 3 16 0,-1 5 0 16,2-2-240-16,1-2-48 0,0 3-16 0,1-2 0 16,0-2-192-16,2-2-32 15,-1 2-16-15,2 0 0 0,0 3-96 0,-1-2-16 0,1 2 0 0,0 1 0 16,-1 2-384-16,0 3 128 0,-2-5-128 0,2-1 0 16,-2 2 0-16,-1 1 0 0,-1 1 0 0,-1-4 0 15,2 3 0-15,-3-2 0 0,-1-1 128 0,0-2-128 0,1-1 0 16,-2-3 128-16,1 1-128 0,0 1 128 0,1-2 16 15,-1-2 0-15,1 1 0 0,0-1 0 0,0-1 112 16,1-1 0-16,0-2 16 0,1-3 0 16,0 0-64-16,1-4-16 0,-1 1 0 0,1-7 0 15,0 1-192-15,0-1 0 0,0-3 128 0,0 0-128 0,0 0 0 0,0-3 0 16,0 2 0-16,0-4 0 16,-2 0-448-16,2-1-128 0,-1 0-16 0,-1-3-16 15,-1 2-1248-15,1-4-240 0,-2 1-48 0,-1-3-12880 0</inkml:trace>
  <inkml:trace contextRef="#ctx0" brushRef="#br0" timeOffset="-110139.77">17043 6515 9215 0,'-10'-1'400'15,"3"-2"96"-15,1 1-496 0,2 1 0 0,3 1 0 0,1 0 0 0,0 0 448 0,-1-2-16 0,-1 0 0 0,0 0 0 0,0-2-192 0,0 2-48 0,0-2 0 0,1-1 0 0,-1 1 192 0,0 1 48 16,1-1 0-16,-2 1 0 0,2 0 464 0,-2-2 80 15,1 1 32-15,0 0 0 0,-2 1 80 0,1 0 32 16,1-1 0-16,-1 4 0 0,0-2-224 0,0 2-64 0,-1 0 0 16,0 2 0-1,0 0-16-15,0 0-16 0,0 2 0 0,1 2 0 0,-1 0-160 0,2 0-16 0,0 1-16 0,1 2 0 16,1 4-160-16,0 5-48 0,1 5 0 0,1 3 0 16,1 5-400-16,2 3 0 0,0 5 0 0,0 1 0 15,0 1 0 1,0-3 0-16,0 3 0 0,-3-2 0 0,2-1 0 15,-3 0 0-15,2 1 0 0,-3-2 0 0,0-3 0 0,-3 1 0 16,1 1 0-16,-3-2 0 0,0 0 0 0,-1-4 0 0,0-2 128 0,-2-3-128 16,3-3 0-16,0-4 192 0,4-1-192 0,-1-4 192 0,0 0 304 15,0-2 64-15,2-1 16 16,2-3 0-16,1-2-416 0,-2-1-160 0,0-2 128 0,1-2-128 16,0-2-608-16,-1-1-208 0,-1-1-32 0,0 1-16 15,0-3-496-15,0-3-112 16,-1-1 0-16,0 0-16 0,0-2-48 0,-1-3 0 0,2-2 0 0,0-2 0 15,-1-6-16-15,1 1-16 0,0-2 0 0,0-7 0 16,-1 1 288-16,1-5 64 0,-1-4 16 0,1-1 0 16,-2 3 592-16,2-3 112 0,-2-2 32 0,2 0 0 0,-3 2 464 0,2-1 240 15,0 4-32-15,1 1 0 0,0 6 560 0,0 3 96 16,0 8 32 0,1 5 0-16,-1 3 576 0,1 4 128 0,1 5 32 0,-1 2 0 15,1 2-304-15,0 2-64 0,-1 2-16 0,0 2 0 0,0 4-688 0,-1 5-144 0,0 1-32 0,0 3 0 16,0 0 0-16,2 4 0 0,-2 3 0 0,0 1 0 15,0-1-384-15,1 2 0 0,-1-2 0 0,-1-1 0 32,1 2 0-32,-2 2 0 0,1 4 0 0,-3 6 128 15,-2 6 240-15,1 0 32 0,0 1 16 0,-1 3 0 16,0-2 64-16,0-3 16 0,0-3 0 0,-2-6 0 16,2-1-112-16,0-5-32 0,1-3 0 0,1-8 0 0,0 1 0 15,1-8 0-15,0 0 0 0,1-1 0 0,-1-4 80 0,2-2 16 16,0 0 0-16,0-4 0 0,-1 0-64 0,2-4-16 15,0 0 0-15,0-6 0 0,0 2-368 0,2-6-128 16,-1-1 0-16,0-3 0 16,1-2-848-16,0-5-176 0,0-1-16 0,1-7-16 15,-2-1-80-15,0-3-16 0,-1 6 0 0,0-1 0 16,-1-6 576-16,-2-5 96 0,0-2 32 0,-2 3 0 0,0 1 400 0,-1 3 176 16,1 0-128-16,-1 3 128 0,-1 1 176 0,0 5 112 15,1 2 32-15,-2 3 0 0,3 6 336 0,-1 1 80 16,2 5 16-16,1 6 0 0,0 2-208 0,0 5-32 15,0 8-16-15,1 3 0 0,-1 5-288 0,2 5-48 16,1 3-16-16,1 1 0 0,2-2-144 0,0 0 0 0,1 0 0 16,2 2-176-16,2 5 176 0,-1-5 0 0,0 2 0 0,1 0 0 15,2 4 0-15,-3-1 0 0,2 4-144 0,-2-6 144 16,-1 2 0-16,-1-6 0 0,-2-5 0 0,-1-2 0 16,0-2 0-16,-2-3 0 0,0-3 0 0,0-4 0 15,0 0 128-15,0-3-128 0,0-2 128 0,-2-2-128 16,2 1 128-16,0-3-128 0,0-1 128 0,-1-2-128 15,1-3 384-15,-1 0 0 0,1-4 0 0,-1 0 0 0,1-2-384 16,0-1-320-16,1-5 48 0,0-5 16 16,0-5-496-16,1-3-80 0,0-6-32 0,1-1 0 31,-1-2 32-31,1 0 0 0,-1 0 0 0,0 1 0 0,0 4 640 0,-2 1 192 0,0 5 0 0,-2 1 0 0,1 5 608 0,-1 5 192 16,-1 5 32-16,1 6 16 15,-1 4 432-15,-2 4 96 0,0 6 16 0,0 3 0 0,-2 8-672 0,0 4-128 16,-1 3-16-16,1 8-16 0,-1 1-560 0,1 1 0 15,1 1-192-15,2-1 48 0,0 0 144 0,1 1 0 16,1 0-144-16,1 2 144 0,0 3 0 0,1-2 0 16,0-3 0-16,0 2 0 0,0 1 0 0,-1-2 0 15,-2 1 0-15,0-4 0 0,-2-5 0 0,0-4 0 16,-2-2 0-16,0-3 0 0,0-3 0 0,0-4 192 0,0-2-192 16,0-1 192-16,-1-4 272 0,2 0 64 0,1-3 16 0,-1 0 0 15,2-3-160-15,0-3-48 0,2-1 0 0,-1-2 0 16,1-5-192-16,0 0-144 0,0-5 192 0,1-1-192 15,1-2 0-15,0-5-176 0,0 3 0 0,0-3 0 16,1-3-224 0,-1-4-48-16,3-1-16 0,-1-2 0 0,1-1 80 0,0-1 0 0,1 5 16 0,-1-3 0 15,-1 4 224-15,-1 1 144 0,1 1-192 0,-2 5 192 0,1 5 0 16,-1 4 0-16,0 2 0 0,0 5 0 0,0 2-256 0,0 4 64 16,0 4 16-16,0 2 0 15,-1 5-160-15,1 3-48 0,-2 2 0 0,1 2 0 16,0 7 240-16,-2-2 144 0,1 4-192 0,-1 1 192 15,0 1 0-15,0-1 0 0,1 0 0 0,-2 5 0 0,0 2 0 0,1 2 0 16,-1 0 0-16,0 0 0 16,2-3 144-16,-3-1-16 0,1-1 0 0,-1 1 0 0,1-7 64 0,0 0 0 15,-1-3 0-15,1-6 0 0,0 0-192 0,0-4 192 16,1-2-192-16,0-5 192 0,1 0-192 0,1-2 192 16,1-2-192-16,-2-3 192 0,4 1 192 0,-1-5 32 0,0-1 16 15,1-6 0-15,1 1 48 0,-1-5 16 0,2 2 0 16,-1-5 0-16,2 1-496 0,-2-6 0 15,2-1 0-15,0-3 0 16,-1 1-384-16,0 3-192 0,-1-3-16 0,0 1-16 16,0 2-48-16,-1 3-16 0,-2-1 0 0,1 3 0 0,-1 0 432 0,-1 6 96 0,-1 2 16 0,1 3 0 15,-1 4 128-15,-1 6 0 16,-2-1 160-16,0 6-160 0,0 3 576 0,-1 3 0 16,0 1 16-16,0 3 0 0,0 2-272 0,0 5-64 0,-1 2-16 15,1 5 0-15,1-3-240 0,0 3 0 16,2 5 0-16,-1-1 0 0,1-5 0 0,2 0 0 15,1 5 0-15,3-5 0 0,0 1 0 0,2-3 0 0,0-6 0 0,1-3 0 16,3-1 0-16,0-6 0 0,1 0 0 0,-2-3 0 16,1-4 0-16,-2-1-192 0,0-1 192 0,-3-4-160 15,0 1-48-15,-1-5-16 16,-2 2 0-16,-1-3 0 0,-1-1 352 0,-3-3 64 0,0 2 0 0,-1-4 16 16,-2-3 448-16,-1 1 96 0,0-2 16 0,-2 0 0 0,0 2-48 0,-1-5 0 15,-1 1 0-15,-1-1 0 0,0 0-192 0,-2 1-32 16,1 2-16-16,1 4 0 0,1 0-304 0,1 5-176 15,1 6 192-15,2 3-192 0,0 5 0 0,1 6 0 16,1 3 0-16,-2 6 0 0,5 4 0 0,0 1 0 16,2 3 0-16,2 5-144 15,3 3 144-15,2 3 0 0,4 0 0 0,1-5 0 16,4 0 0-16,0-3 0 0,1-5 0 0,1-4-128 16,0-4 128-16,-1-5 0 0,2-3 0 0,-3-2-128 15,-1-4-96-15,-1-4-16 0,-1-2 0 0,-1-2 0 16,-1 0-144-16,0-7-48 0,-1 4 0 15,-1-7 0-15,2-1 432 0,-1-1 0 0,2-4 0 0,0-3 0 0,0-4 0 0,0-1 0 16,2-4 0-16,-1 0 0 16,1-4-1056-16,-2 1-176 0,-1 1-48 0,-2-2 0 15,0 4-464-15,-3-1-112 0,0 0 0 0,-3 4-16 16,-1 5 1072-16,-1 4 224 0,0 4 32 0,-1 4 16 0,2 3 1232 16,-1 7 240-16,0 0 48 0,-1 4 16 0,1 4 800 0,0 0 176 0,-1 5 16 15,1-1 16-15,0 6-1312 0,1 2-272 0,-1-1-48 0,1 1-16 16,0 0-368-16,1 2 0 0,0 2 0 0,1 1 0 15,-1-1 0-15,1 5 0 16,0 3-144-16,0 7 144 0,1 3 0 0,-1 4 0 0,0 5 0 0,-1 6 0 16,-1 4 0-16,-1 0 0 15,-1-3 0-15,-3 0 0 0,2-6 0 0,-3-1 0 0,1-6 0 0,-1-5 0 0,2-6 0 0,-1-5 192 16,1-5-192-16,1-5 192 16,1-5 592-16,0-4 128 0,-1-5 32 0,4-2 0 15,-2-3-304-15,2-2-64 16,0-6-16-16,2-4 0 0,0-3-304 0,1-6-48 0,0-1-16 15,1-5 0-15,-1-1-192 0,1-6-192 0,0-3 48 16,-1-2 0-16,-1 1-64 0,0-5-16 0,-1-4 0 0,1-6 0 16,-1-3-208-1,0 0-32-15,0 6-16 0,2 3 0 16,-2 0 32-16,5 8 0 0,-3 7 0 0,1 5 0 16,0 5 256-16,-1 5 192 0,0 5-208 0,-1 6 80 0,-1 1 128 0,0 6 128 0,-1 1-128 15,0 4 176-15,-1 1 80 0,-1 4 32 16,0 5 0-16,0 1 0 0,1 3-288 0,-1 2 0 15,0 6 128-15,1 3-128 0,1 1 0 0,-1 7 0 0,1 0 0 0,0-1 0 16,0 5 0-16,-1 1 0 0,0 5 0 0,2-3 0 0,-2 1 0 16,0-4 0-16,2-2 0 0,-2-4 0 0,2-4 0 15,0-6 160-15,0-1-160 0,0-8 128 0,1 1-128 16,0-8 0-16,0 2 0 0,1-5 128 0,-2-2-128 16,1-2 0-16,2 0 0 0,-1-2-11552 15,3-2-2304-15</inkml:trace>
  <inkml:trace contextRef="#ctx0" brushRef="#br0" timeOffset="-53533.28">23846 6221 4607 0,'-3'-1'400'0,"1"-2"-400"0,0 1 0 0,2 1 0 16,0 1 512-16,-1 0 32 0,0-5 0 0,0 0 0 0,-2-1 224 0,2-1 64 0,0-1 0 0,0 2 0 0,1 2 0 0,0-2 0 0,1 3 0 0,-1 2 0 16,0-1 48-16,1 2 16 15,-1 0 0-15,0 0 0 0,-1 0 256 0,1 2 64 0,-1-1 16 0,1 2 0 16,-2 3 48-16,1 0 0 0,0 2 0 0,0 3 0 15,1 0-336-15,-2 4-64 16,2 1-16-16,0 2 0 0,0 7-224 0,0 1-32 16,0 2-16-16,0 5 0 0,2 4 112 0,-1 3 0 0,1 6 16 0,1 4 0 0,1 2-144 15,-3 3-16 1,1 3-16-16,-1-1 0 0,-2 3-224 0,0-6-64 16,-1-2 0-16,-2 2 0 0,0 4-256 0,-2-1 0 15,0-1 0-15,-2 1 0 0,1-4 0 0,-2-2 0 0,-1-3 0 0,2-3 0 16,-1-5 0-16,-1 1 0 0,1-3 128 0,0 1-128 0,1-6 160 0,0-1-32 15,1-3 0-15,1-3 0 16,1-4 80-16,0-3 16 0,3-3 0 0,1-4 0 0,1-2-224 0,0-4 0 16,1-2 0-16,1-4-160 15,1 0-912-15,-1-4-176 0,2 0-32 0,0-4-13744 0</inkml:trace>
  <inkml:trace contextRef="#ctx0" brushRef="#br0" timeOffset="-52820.18">23649 6392 4607 0,'-1'-6'400'0,"1"-1"-400"0,1 4 0 0,-1 0 0 0,0 2 400 0,0-3 0 0,0-4 0 0,0-5 0 0,0-3 544 0,-1-4 96 0,0 3 32 0,-1 1 0 0,2 2 368 0,-1 2 80 15,0 3 16-15,0 2 0 0,1 1-384 0,-3 2-64 16,2 2 0-16,0-1-16 0,-1 6-112 0,0-3-32 15,1 3 0-15,-1 2 0 0,0 3 0 0,1 4 0 16,0 7 0-16,-1 3 0 0,1 4-160 0,1 5-48 0,0 5 0 16,1 4 0-16,1 10-144 0,0 4-16 0,2 6-16 15,-1 3 0-15,0 7 64 0,-1-1 16 16,0 1 0-16,-2-4 0 0,0-6-288 0,-3 4-48 0,1 3-16 0,-6 0 0 16,0 1-272-16,-4-11 0 0,3-7 128 0,-3-1-128 15,-1 0 0-15,-2-1 0 0,0-6 0 0,0-1-144 31,0-1-496-31,2-8-112 0,-1-4-16 0,2-3 0 0,1-5-1008 16,0-8-208-16,0-2-32 0,1-8-5920 0,2 0-1168 0</inkml:trace>
  <inkml:trace contextRef="#ctx0" brushRef="#br0" timeOffset="-52485.01">23334 6373 10127 0,'-3'-5'896'0,"1"0"-704"0,1 2-192 0,-1-1 0 16,2 1 1328-16,0 3 224 0,2 0 48 0,-2-3 16 16,0 0-192-16,1 1-32 0,0 1-16 0,0 1 0 15,0 6 576-15,1 4 112 16,0 3 32-16,1 8 0 0,-1 4-1008 0,1 7-208 15,2 6-48-15,1 9 0 0,1 10-448 0,1 6-80 0,1 10-32 0,-1 3 0 16,-2-7-272-16,-1 2 128 0,-1 4-128 0,-2 0 0 16,-1-2 144-16,-1 2-144 0,-1-6 0 0,-3-2 144 15,0 1-144-15,-4-2 0 0,1 1 0 0,-2 0 128 16,0-4-128-16,0-4 0 0,-1-5 0 0,1-6 0 16,2-6-320-16,0-9-80 0,2-4-32 0,3-7 0 15,1-6-720-15,1-7-128 0,1-4-48 0,3-7-11280 16</inkml:trace>
  <inkml:trace contextRef="#ctx0" brushRef="#br0" timeOffset="-52186.54">23240 6368 23951 0,'-9'4'2128'0,"4"-3"-1696"16,3 2-432-16,2-1 0 0,1 2 128 0,-2-2-128 0,-1 6 0 0,-1 4 128 15,0 7 0-15,2 3 0 16,3 9 0-16,3 2 0 0,2 7 272 0,3 7 48 0,-1 7 16 0,1 7 0 0,1 6-208 0,-2-2-64 16,0-1 0-16,-3-4 0 0,-1-7 96 31,-1-2 16-31,1-1 0 0,-3-3 0 0,0 2-96 0,0-2-16 15,-1 0 0-15,-1-7 0 0,0 0-192 0,-1-5 0 16,-2-2 0-16,0-1 0 16,-2-2-512-16,-2-3-192 0,1-2-32 0,-1-3-11312 0</inkml:trace>
  <inkml:trace contextRef="#ctx0" brushRef="#br0" timeOffset="-51899.83">23033 6236 18431 0,'-13'4'1632'0,"2"-1"-1312"0,1 2-320 0,3 2 0 15,4-3 1248-15,0 3 176 0,1 1 48 0,-2 6 0 0,-3 9-880 0,-3 13-160 16,2 14-48-16,3 10 0 0,4 10 176 0,4 4 16 15,3 4 16-15,1 7 0 0,3 0-272 0,1 2-48 16,2-3-16-16,-2-7 0 0,1-4-128 0,-1-5-128 16,0-10 192-16,-2-4-192 0,1-2 144 0,-3-7-144 15,0-5 0-15,-3-4 144 16,0-1-560-16,-1-4-112 0,-2 1-32 0,0-4-11632 0</inkml:trace>
  <inkml:trace contextRef="#ctx0" brushRef="#br0" timeOffset="-51598.8">23049 6457 27647 0,'-7'8'2448'0,"1"0"-1952"15,2-4-496-15,3 1 0 16,0-1-384-16,-1 2-192 0,-1 4-16 0,-4 6-16 0,0 6 752 0,1 7 160 16,3 5 16-16,3 1 16 15,5 2 400-15,5 5 80 16,3 1 16-16,0 2 0 0,3-1-672 0,0 1-160 0,3-1 0 0,-1 0 0 0,0 0 0 0,-3-3 0 16,1-1 0-16,-2 3 0 0,-1-2 0 0,-3-1 0 15,-3 5 0-15,-1-3 0 16,-3 1-784-16,-3-2-48 0,-4-3 0 0,-1-3-7408 15,-1-3-1488-15</inkml:trace>
  <inkml:trace contextRef="#ctx0" brushRef="#br0" timeOffset="-51281.08">22922 6316 18431 0,'-9'5'1632'0,"3"1"-1312"0,2 1-320 0,2-1 0 0,1-2 304 0,-2 3-16 31,-3 8 0-31,-4 10 0 0,-2 7 288 0,-1 12 64 0,4 7 16 0,2 6 0 0,5 10 64 0,3 8 16 31,3 2 0-31,0 3 0 0,0-1-416 0,3-5-96 0,0-2-16 0,2-8 0 16,1-4-208-16,0-7 144 0,-1-2-144 0,-1-9 128 16,0-5-128-16,-1-5 0 0,0-1 0 0,-1-8 0 31,0 1-720-31,-2-8-128 0,0-2-32 0,-2-2-9536 0</inkml:trace>
  <inkml:trace contextRef="#ctx0" brushRef="#br0" timeOffset="-50980.64">22647 6392 9215 0,'-16'21'816'0,"6"-5"-656"16,2 0-160-16,4 0 0 0,2-1 2032 0,0-2 368 16,0 6 80-16,-1 9 16 0,-1 23-1776 0,-1 15-336 15,2 17-80-15,3-1-16 0,3 0 544 0,0-3 128 0,5-6 0 16,-1-4 16-16,1-2-336 0,1-6-64 16,1-4 0-16,1-4-16 0,-1-9-384 0,-1-3-176 0,-2-6 160 15,0-1-160 1,0 1-448-16,-2-5-176 0,0-2-32 0,-1-1-9808 0</inkml:trace>
  <inkml:trace contextRef="#ctx0" brushRef="#br0" timeOffset="-50642.94">22743 6407 9215 0,'-13'6'816'0,"5"-2"-656"16,0-1-160-16,2 2 0 0,2-1 2528 0,1-3 480 16,-1 4 80-16,-2 1 32 0,-3 7-2080 0,-3 0-400 15,-1 7-96-15,2 4-16 0,1 1 560 0,3 6 96 0,3 5 32 16,4 11 0-16,4 14-816 0,2 6-144 0,4 11-48 0,1 2 0 15,1-1-208 1,1-1 0-16,-1 1-144 0,2-3 144 0,-2-4 0 0,-2-8 0 0,0-8 0 0,-1-5 0 16,-2-9-384-16,0-2 0 0,1-4 16 0,-3-4 0 31,0-1-1648-31,0-7-336 0,-2-1-64 0,1-5-6640 0</inkml:trace>
  <inkml:trace contextRef="#ctx0" brushRef="#br0" timeOffset="-50314.59">22620 6183 4607 0,'-10'-8'192'0,"2"6"64"0,0 2-256 0,3 0 0 16,2-3 0-16,0 3 0 16,1 3 448-16,-3-2 64 0,-4 4 0 0,-2 1 0 0,0 4 752 0,0 3 144 0,0 3 48 15,2 6 0-15,1 6-464 0,2 7-96 16,1 6 0-16,3 7-16 0,1 8 224 0,-1 8 48 0,4 11 16 0,-1 5 0 16,1 2 416-16,0 2 80 0,0-11 0 0,-1 2 16 15,2-4-432-15,0-1-96 0,1-4 0 0,0-6-16 16,1-6-688-16,-1-3-144 0,0-7-32 0,1-5 0 15,2-5-400-15,-2-3-96 16,-2-5-16-16,2-1 0 0,-1-5-1392 16,0-2-288-16,-2-2-48 0,1-3-9072 0</inkml:trace>
  <inkml:trace contextRef="#ctx0" brushRef="#br0" timeOffset="-49997.71">22377 6391 14735 0,'-8'9'640'0,"3"1"160"0,0 0-640 0,2 3-160 0,1-5 0 0,1 2 0 16,1 6 656-16,-1 10 112 0,0 20 0 0,-1 21 16 16,2 16 16-16,2 6 0 0,-1 2 0 0,1-3 0 15,1-3-48-15,2-3-16 0,-1-2 0 0,0-4 0 16,0-11-416-16,0-8-96 0,0-2-16 0,-2-9 0 0,3-1-208 16,0-4 0-16,1-3 0 0,-1-3 0 15,1-1-704-15,0-5-192 0,1-1-48 0,-4-5-8720 16</inkml:trace>
  <inkml:trace contextRef="#ctx0" brushRef="#br0" timeOffset="-49728.66">22451 6461 12895 0,'0'19'1152'0,"0"-3"-928"0,0 0-224 0,0-4 0 16,1 2 320-16,0 7 0 0,2 15 16 0,-1 23 0 15,3 20-96-15,-1 13-32 0,1 3 0 0,-3-1 0 16,2-9 272-16,-4-9 48 0,0-3 16 0,-4-10 0 16,2-9 0-16,-3-7 0 0,0-2 0 0,1-11 0 15,-1-2-352-15,2-3-192 0,-4-5 192 0,4-5-192 0,-1-3 0 16,0-4-352-16</inkml:trace>
  <inkml:trace contextRef="#ctx0" brushRef="#br0" timeOffset="-49473.19">22103 6616 19343 0,'-8'0'1728'0,"0"0"-1392"15,6 0-336-15,1 2 0 0,-1-1 848 0,0 4 112 0,-3 3 0 0,-4 4 16 16,-2 10 128-16,1 10 32 0,3 15 0 0,3 7 0 16,4 4-608-16,3 7-112 15,2 1-32-15,3 7 0 0,2 10-256 0,4-2-128 0,1 2 128 16,-1-12-128-16,2-8 0 0,-1-11 0 16,1-10 128-16,-1-8-128 0,-1-5-176 0,-2-5-64 15,3-4-16-15,-1-4 0 0,-2-3-784 16,-1-7-176-16,-1 0-16 0,0-6-16 0,-1-2-896 15,-2-6-176-15</inkml:trace>
  <inkml:trace contextRef="#ctx0" brushRef="#br0" timeOffset="-49253.06">22218 6528 5519 0,'2'8'496'0,"0"0"-496"16,2 1 0-16,-1 0 0 0,0 4 1104 0,-1-3 128 15,3 5 32-15,4 9 0 0,3 18-176 0,6 15-48 16,0 12 0-16,0 1 0 0,-2-4-144 0,-3-2-16 16,-2-13-16-16,-1 1 0 0,0-1-192 0,-2-3-32 0,-2-7-16 15,-1-3 0 1,-2-5-432-16,1-6-64 0,-1-5-128 0,-2-3 176 0,0-3-176 0,0-4 0 0,-1-1 0 16,-1-2-5856-1,1-5-1056-15</inkml:trace>
  <inkml:trace contextRef="#ctx0" brushRef="#br0" timeOffset="-48983.99">22257 6536 6447 0,'-13'7'576'0,"3"-1"-576"15,2 1 0-15,3 2 0 0,2-2 1728 0,2 4 224 16,0 2 48-16,-2 10 16 0,-2 18-768 0,1 18-160 16,1 12-16-16,2 4-16 15,3 1 0-15,1-7 0 0,2-1 0 0,0-2 0 0,2-3-352 0,-1-6-64 16,3-4 0-16,-2-11-16 0,2-5-352 0,-2-9-64 16,2-4-16-16,-2-6 0 0,1-3-368 0,1-5-80 0,-2 0 0 31,-1-6-10256-31</inkml:trace>
  <inkml:trace contextRef="#ctx0" brushRef="#br0" timeOffset="-48715.57">22217 6436 8287 0,'-5'5'368'0,"1"1"80"0,1 1-448 16,0-2 0-16,3 1 0 0,0 2 0 0,-1 1 896 0,1 8 80 15,-1 12 32-15,1 14 0 0,-1 8-432 0,1 8-96 16,1 8-16-16,-1-4 0 0,1 0-272 0,-1-2-64 16,0-1-128-16,-1-3 192 0,-3 2-192 0,0-4 0 15,-2 2 128-15,0-7-128 0,-1-3 0 0,-1-2 0 16,0-8 0-16,0-7 0 0,1 1 0 0,-2-7 0 15,0-1 0-15,1-1-4160 16,-2-6-832-16</inkml:trace>
  <inkml:trace contextRef="#ctx0" brushRef="#br0" timeOffset="-48445.22">21902 6774 12207 0,'-6'-4'256'0,"1"2"64"0,0 2 16 0,2-3 16 0,2 6-352 0,0-3 0 0,-2 2 0 0,1 2 0 15,-1 2 1136-15,0 3 144 0,0 2 48 0,2 6 0 0,1 0-160 0,2 8-16 16,1 4-16-16,1 5 0 0,-1 5-496 0,2 4-112 16,-1-5-16-16,-2 7 0 15,2 3-112-15,-1 3-16 0,-2 1-16 0,0-8 0 0,-2-4-160 0,1-7-16 16,-1-4-16-16,-1-7 0 0,1-4-48 0,1-7-128 15,0-2 192-15,3-6-7616 16,0-6-1520-16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8:10:00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19866 15315 10127 0,'-2'0'896'0,"1"-2"-704"0,1 2-192 0,1 0 0 0,0-3-672 0,0 2-160 0,1 1-48 0,-1-4 0 0,1 2 720 0,1-4 160 0,2 2 0 0,-1-2 0 0,-2 3 0 0,2-3 0 0,-2 2 0 0,-1 1 0 15,1 0 816-15,-1 1 272 16,-1 0 64-16,0 2 16 16,0 0 240-16,-1 0 64 0,-1 0 0 0,2 2 32 0,-2 0 672 0,1-2 144 15,1 0 32-15,0 0 32 0,0 0-464 0,0 0-80 0,0 0-32 0,0 0 0 16,0 0-432 0,0 0-96-16,0 0 0 0,0 0 16 0,0 0-704 0,0 0-144 0,0 0-16 0,0 0-16 15,-2-20-272-15,6 15-144 0,-1 2 160 0,0-4-32 16,1 1 16-16,-1 3 0 15,0-4 0-15,1 1 48 0,0 2-192 0,1-2 0 0,0 4 0 0,-1-4 0 16,3 2 208-16,-1 0-32 0,0-1-16 0,0 2 32 16,2-1-192-16,-1-2 0 0,2 0 0 0,-2 2 0 0,2-1-160 0,-2 1 160 15,1 0 0-15,-1 1-144 16,0 0 144-16,1 0-192 0,-1 3 192 0,-1 0-176 0,1 0 176 0,-1 0 0 16,0 0 0-16,-1 1 0 0,2 1 0 0,-2 1 0 15,2 0 0-15,-3 1 0 16,3 0 0-16,-2 2 0 0,0-1 0 0,0 0 0 0,1 4 0 0,0-3 144 15,0 0-144-15,0 0 0 16,0 2 208-16,1 0-64 0,0 1-16 0,-1-2 0 0,3 2 64 0,-2 1 0 31,2 0 0-31,0 2 0 0,-1-2-192 0,0 0 160 0,0 1-160 16,0 0 160-16,-1 0-160 0,-1 2 0 0,2-3 0 16,-2 2 128-16,0-2-128 0,0 0 0 0,-1 2 0 0,0 0 0 15,0 1 0-15,-1 0 128 0,1 2-128 0,-3-1 0 16,1 1 0-16,-1-2 0 0,-1 2 128 0,-1-1-128 15,0 2 0-15,-2 0 0 0,0-1 0 0,-3 1 0 16,0-3 128-16,-2 2-128 0,0 1 128 0,-2-1-128 16,1 1 144-16,-2 0-144 0,-1-2 160 0,-2 1-160 15,1 1 128-15,0-4-128 0,-2 1 0 0,0-1 0 16,1-2 0-16,-1 0 128 0,1-4-128 0,-3 3 0 16,1-2 0-16,-3-3 0 0,1 1 0 0,-2 1 0 0,1-3 128 0,-2 1-128 15,-1-1 0-15,-1 0 0 0,0 0 0 0,-1-3 0 16,1 1 0-16,0 2 0 0,1-3 0 0,1 0 0 15,1 0 0-15,2 0 0 0,4-3 0 0,-1 2 0 16,4-2 0-16,1 0 0 0,3-2 0 0,0 0 0 16,2 0 0-16,1 1 0 0,1-2 0 0,1-1 0 15,1-2 0-15,1 3 0 0,2-4 0 0,-1 0 0 16,2 1 0-16,1-4 0 0,0 4 0 0,1-3 0 16,2 4 0-16,-2-3 0 0,2 4 0 0,2 0 0 15,0-1 0-15,3 2 0 0,-1-1 0 0,3 1-128 16,1 1 128-16,1-1 0 0,3 4 0 0,0-2 0 15,-2 4 0-15,3-3 0 0,0 3 0 0,0 3 0 16,2 1 0-16,-1-1 0 0,1 6 0 0,0-3 0 0,-1 4 0 0,0-1 0 16,-1 1 0-16,-1 2 0 0,-2-1 0 0,1 4 0 15,-3-3 0-15,-2 4 0 0,-1-3 0 0,0-1 0 16,-1 1 0-16,-1-2 0 0,-1 0 0 0,1 0 0 16,-1 0 0-16,-1-1 0 0,1 0 128 0,-2-2-128 15,0 2 0-15,-1-2 0 0,2 0-208 0,-3 1 64 16,0-1-304-1,0-2-48-15,-1-4-16 0,1 2 0 16,-1-4-640-16,2-3-144 0,-1 0-32 0,2-5-14736 0</inkml:trace>
  <inkml:trace contextRef="#ctx0" brushRef="#br0" timeOffset="1068.81">21010 15163 8287 0,'-5'0'736'0,"2"-2"-592"0,-1 2-144 0,1-3 0 0,1 2 2272 0,1 1 416 0,-1 0 96 0,-1-3 16 15,-1 0-1936-15,-3 0-384 0,-1-1-80 0,0-2-16 16,0 3-864-16,-1-2-176 0,1 3-48 0,-1 0 0 0,-1 2 704 0,0-3 0 16,-1 6 0-16,0-3 0 0,-2 2 1152 0,-1 2 144 15,0-1 48-15,-1 0 0 16,1 0 112-16,-1 2 16 0,0 0 16 0,0-2 0 0,0 1-608 0,0 1-128 15,-1 0-32-15,0 0 0 16,1 1-400-16,1-2-64 0,-2 2-32 0,-1-2 0 0,1 2-224 0,0 0 0 16,0 0 128-16,0 0-128 0,0 1 0 0,1 0 0 15,3-1 0-15,0 0 0 0,2 3 0 0,0-3-128 16,1 0 128-16,2 2 0 0,0-2 0 0,1 3 0 16,3-3 0-16,-1 0 0 0,3-2-128 0,1-1 128 15,1 1 0-15,0-1 0 0,3 0-176 0,0 0 176 16,2-1-160-16,0 2 160 0,1-2 0 0,1 0 0 0,2 0 128 0,0-2-128 15,1 3 272-15,2-3-48 0,3 1-16 0,2 1 0 16,0-2-16-16,2 2 0 0,-1 0 0 0,-1 1 0 16,-1-3-192-16,1 3 144 0,-3 0-144 0,-1 0 128 15,0 0-128-15,-2 1 0 16,1-2 0-16,-2 2 0 0,0-1 0 0,0 1 0 16,1 1 0-16,1 1 0 0,-1-2 368 0,2 2-16 15,-1 0 0-15,0 2 0 0,0 0-32 0,1-1 0 16,0 3 0-16,-1-2 0 0,0 2-144 0,-1 2-48 0,0-2 0 0,-2 0 0 15,1 0 0-15,-1 3-128 0,0-1 192 0,-1 1-64 16,-1 2-128-16,0-1 160 0,-1 1-160 0,-1 1 160 16,-1-4-160-16,0 4 128 0,0-1-128 0,-1-1 128 0,1-2 0 0,-3 0 0 15,1 1 0-15,-1-3 0 16,1 0 112-16,-1-2 16 0,-1 2 0 0,1 0 0 16,-2-1-16-16,0 1 0 0,0-1 0 0,-2 0 0 15,0-1-240-15,0 0 0 0,0 2 128 0,-3-1-128 16,2-2 0-16,-4 2 0 0,3-2 0 0,-4 2 0 0,1 1 0 0,-2-4 128 15,0 0-128-15,-2 2 0 0,0 0 0 0,-2-2 0 16,-2 1 0-16,-1-1 0 16,1-2 0-16,-3-1 0 0,2 0 0 0,-2-1 0 0,-1 2 0 0,-1-4 0 15,2 2 0-15,-1-4 0 0,2 2 0 0,0-4 0 0,1 2 0 0,0-2 0 16,1-1 0-16,0 0 0 16,3 0 0-16,-1-2 0 0,2 1 0 0,1-1-128 15,2-1 128-15,0 0 0 0,2 2 0 0,0-3 0 16,1 3 0-16,1-1 0 0,0 1 0 0,1-4 0 15,0 4 128-15,1-3-128 0,2-1 176 0,-2 1-16 16,2-1 0-16,0 1 0 0,2-1 0 0,-1-3 0 0,0 1 0 0,2 0 0 16,0 2-160-16,0-3 0 0,2 0 144 0,0-2-144 15,0 1 0-15,1-3 0 16,0 3 0-16,1-4 128 0,1 2-128 0,1-3 0 0,0 1 0 0,1 0 0 16,1 0 0-16,1-1 0 0,-1-1 0 0,0 3 0 0,0 0 0 0,0 1 0 31,1 1 0-31,1 1 0 0,-2-1 0 0,0 6 0 0,-1-1 0 0,1 1 0 15,-1 2 0-15,0 0 128 16,-1 1-128-16,-1 1 0 0,0 2 0 0,-2 0 0 16,0-1 0-16,-1 3 0 0,0-1-352 0,-1 2-32 15,-1-4-16-15,1 4 0 16,0-2-720-16,-1-2-144 0,1 1-16 0,0 0-16 16,1 0-1344-16,0-3-272 0,1 2-48 0,1-2-9248 0</inkml:trace>
  <inkml:trace contextRef="#ctx0" brushRef="#br0" timeOffset="2890.41">21725 15161 11967 0,'-3'0'1072'0,"1"0"-864"0,0 0-208 0,0 0 0 0,2 0 432 0,-1 0 32 0,-3 0 16 0,-1-3 0 0,0 2-672 0,-2 1-144 0,0-3-32 0,0 3 0 15,1-2-544-15,0 2-112 0,1 0-32 16,0 0 0-16,0 2 624 0,0 1 128 0,-1 1 32 0,-1-2 0 15,1 2 496-15,-1 2 96 0,1-2 32 0,-1-1 0 16,1 2 1120-16,-2 1 208 0,2-2 48 0,0 0 16 0,-2 0 48 0,2 0 0 16,-1 0 0-16,1 0 0 0,-1 1-720 0,0-1-144 15,0-1-32-15,-2 1 0 0,0 2-512 0,-2 3-96 16,1-3-32-16,-2 4 0 0,-1-1-256 0,1 0 0 16,-1 4 0-16,-1-1 0 0,0 2 0 0,-1 1 0 15,2-2 0-15,-1 2 0 0,1 1 448 0,-1 0 48 0,0 0 0 16,2 0 0-16,2-1 336 0,0-1 80 0,2 1 16 0,1-2 0 15,1-3-416-15,1 3-96 0,2-1-16 0,-1 0 0 16,1 1-400-16,1 0 0 0,-1 0 0 0,3 1 0 16,0 0 0-16,0 1-176 0,2-2 176 0,-1 2-192 15,3-1 192-15,-1 1-160 0,2-2 160 0,2 2-160 16,-1 1 160-16,1-3 224 0,3 0-48 0,0 0-16 16,0-4 32-16,1 0 16 15,1-3 0-15,1 2 0 0,-1-2 144 0,0-2 32 0,2 1 0 0,0 1 0 16,-1-1-192-16,1 0-48 0,1 1 0 0,1-2 0 15,1 2-16-15,0-4 0 0,1 2 0 0,0-3 0 16,1-1 176-16,-1-1 16 0,1-2 16 0,1 2 0 0,-2-4-32 16,1 2-16-16,-1-4 0 0,0-1 0 0,0 3-288 0,-1-4 0 15,0-1 0-15,-1 0 0 0,0-2 0 0,1 0 0 16,-1-1 0-16,0-3 0 0,0 1 144 0,0 2-144 16,0-3 0-16,-1-3 144 0,1-1-144 0,-2-1 0 15,-1-1 0-15,0 0 128 0,-2 0 160 0,-2-4 32 16,-1 1 0-16,0-1 0 0,-3 1-32 0,-2-2 0 15,-1 3 0-15,-4 0 0 0,0 1-288 0,-2 1 0 16,-1 0 0-16,-1 1 0 0,-3 1 0 0,1 4-304 16,-3-3 64-16,-1 6 16 0,0-2 224 0,0 1-192 0,-2 2 192 0,1 0-192 15,-1-1 192-15,-1 1 0 0,3 2 0 0,-2 1 0 16,1 2 0-16,-1 2 0 16,-1 0 0-16,0 5 0 0,0 0 0 0,-2 1 0 0,0 4 0 0,-2 0 0 31,-1 4-384-31,1 0-16 0,-1-3-16 0,1 4 0 15,1 0-1056-15,2-4-192 0,-2 4-64 0,4-2 0 16,0-2 288-16,2 2 48 0,2 0 16 0,0 0-7024 0,2 1-1408 0</inkml:trace>
  <inkml:trace contextRef="#ctx0" brushRef="#br0" timeOffset="3427.92">22636 14803 21183 0,'-1'-4'1888'0,"1"2"-1504"0,0 2-384 0,0 0 0 0,0 0-352 0,-1 0-144 0,1-3-16 0,-1 2-16 0,1-1 720 0,-3 2 160 0,2 0 32 0,1 0 0 15,0 0-384-15,0 0 0 0,-15 22 0 0,8-10 0 16,0 1 432-16,-1 3 16 0,-2 2 0 0,-1 2 0 16,0 5 400-16,-3 0 96 15,3 1 16-15,-1 0 0 0,0 2 544 0,-2 4 112 0,-1 5 32 0,-3 2 0 16,1 4-400-16,-1-1-80 0,-1 1-16 0,0 2 0 0,0 3-512 0,-2 3-96 16,1 4-32-16,1 2 0 0,2-2-352 0,2 1-160 15,0-2 128-15,2-4-128 16,0 1 384-16,2-6-16 0,0-2 0 0,1-5 0 0,2-6-16 0,0-3 0 15,1-3 0-15,-1-4 0 16,2-1-224-16,0-2-128 0,0-2 128 0,0-2-128 0,-1-5 0 0,2 2 0 0,-1-3 0 0,0-4 0 47,1 0-768-47,0-2-192 0,1-3-16 0,2-2-16112 0</inkml:trace>
  <inkml:trace contextRef="#ctx0" brushRef="#br0" timeOffset="4262.93">22647 15297 9215 0,'-2'-3'816'0,"-1"2"-656"0,2-2-160 0,1 3 0 0,0 0 2304 0,0-2 416 0,-1 1 96 0,0-4 0 0,0 0-80 0,-1 0-32 16,2-1 0-16,0-1 0 0,2 1-848 0,-1 1-192 0,1-1-16 0,2 4-16 16,0-5-736-16,1 4-128 0,0 0-48 0,0 0 0 15,2 3-384-15,-1-4-80 0,3 1 0 0,-1 1-16 16,2 1-48-16,1-4-16 0,2 3 0 0,-1 0 0 15,-1 0-48-15,2 0 0 0,-1 2 0 0,2 0 0 16,-1 0-128-16,2 0 0 0,-1 4 0 0,1-2 0 16,1 2 0-16,0 0 0 0,0 1 0 0,0 0 0 15,0 1 0-15,-1 0 0 0,0 3-144 0,-2-3 144 16,-2 1 0-16,-1 2 0 0,-1 0 0 0,-2-2 0 16,-1 2 0-16,-2-2 0 0,0 2 0 0,-3-3 0 15,0 4 0-15,-2-4 0 0,-1 4 0 0,-2-1 144 16,-1-2 96-16,-1 2 16 0,-3 1 0 0,-1-2 0 15,-1 2-256-15,-1 0 0 0,-2-1 0 0,-1 1 0 16,-1 2 0-16,-1-2-192 0,0 2 48 0,-2 1 0 16,-1-2 144-16,2 0 0 0,-2 0-144 0,3-2 144 15,1-1-320-15,1-1 0 0,2-1 0 0,2-3 0 16,3 1-128-16,-1-1-32 0,3 0 0 0,2-3 0 0,0 3 160 16,3-3 48-16,0 0 0 0,1 0 0 0,1-3 272 0,2 3-160 15,-1 0 160-15,2-2-128 16,2 2-256-16,1-1-32 0,3 1-16 0,1 0 0 15,3 0-16-15,1 0-16 0,2 3 0 0,0-3 0 16,-2 4-336-16,3-1-64 0,-1 0-16 0,0 3 0 0,1 1 688 16,-2 1 192-16,-2-2 0 0,1 2 0 0,0 2 0 0,-1-2 0 15,-1 2 0-15,-2 0 192 0,2 1-192 0,-3 0 0 16,-2 1 144-16,1-3-144 0,-2 4 144 0,-2-3-144 16,0 2 192-16,-1-2-192 0,0 2 640 0,-3-2 32 15,0-1 0-15,-1 1 0 0,-1-3 32 0,-2 2 0 16,1 0 0-16,-3-2 0 0,0-1-384 0,-1 3-64 15,0-4 0-15,-3 1-16 0,-3 3-48 0,-2-3 0 16,-1 1 0-16,0 2 0 0,-1-3-48 0,-1 0-16 16,-1 2 0-16,-2 0 0 0,1-2 0 0,-2 1 0 0,1-1 0 0,-1-2 0 15,0 2 96-15,0 0 16 0,-1-2 0 0,0 1 0 16,0-2-240-16,-1-3 144 0,1 0-144 0,0 0 128 16,0-3-336-16,1-2-80 0,-1 1-16 0,3 0 0 15,1-2-832-15,4 0-160 16,1 0-48-16,1-3 0 0,3 3-576 0,2-2-128 0,3 2-32 0,0 0 0 0</inkml:trace>
  <inkml:trace contextRef="#ctx0" brushRef="#br0" timeOffset="5480.81">23686 15193 23039 0,'-2'-2'2048'0,"-1"2"-1648"0,1-2-400 0,0 2 0 0,1 0 1216 0,0 0 176 0,-3-3 16 0,-3 2 16 0,-2-1-576 0,-2-2-112 0,-3 2-32 0,1-1 0 0,-2 3-512 0,-1-1-192 15,0 2 144-15,-3 2-144 0,1-1 336 0,-1 4-16 16,-2 0 0-16,0-1 0 0,0 2-176 0,-1 1-144 0,1 1 192 0,-1 1-192 16,1 0 0-16,0 0 0 0,0 2 0 0,1 0 0 15,1 1 0-15,3-3 0 0,1-2 0 16,2 0-144-16,2 0 144 0,-1-2 0 0,4 1 0 0,-1-2 0 16,3 0 0-16,0-2 0 0,1 0 0 0,1-2 176 15,2 1-48-15,2 1-128 0,0-3 192 0,0 0-64 16,2 1 0-16,1-1-128 0,2 0 192 0,1 0-64 15,1 0 80-15,3 0 16 0,1 0 0 0,2-1 0 16,1 1-224-16,2 0 0 0,1 0 0 0,1 0 0 16,3 0-304-16,1 1 48 0,3-1 16 0,0 3 0 15,-2-1-288 1,1-1-64-16,-1 5-16 0,-2-2 0 0,0 2-64 16,-3 1-16-16,-2 1 0 0,-1-2 0 0,-2 4 288 0,0 3 48 0,-1-1 16 0,0 2 0 15,1 2 336-15,-1 0 0 0,-1 1 160 0,-1 3-160 16,0 2 272-16,-1-3-48 0,-2 0-16 0,-2 0 0 0,-1 0 16 15,-2-1 0-15,1-2 0 0,-2 0 0 0,0 0-96 16,-1 0 0-16,-1 0-128 0,0 3 192 0,-2-4 0 0,1-2 0 16,-2 2 0-16,0-5 0 0,-1 0 288 0,-1 0 48 15,0-1 16-15,-1-2 0 0,-1-1-32 0,-1 0 0 16,2-1 0-16,-2 0 0 0,-1 0-176 0,1 1-32 16,-1-2-16-16,-1-1 0 0,-2 0-144 0,1-1-16 15,-1 0-128-15,0 1 192 0,-1 0-192 0,1-3 0 16,-2 0 128-16,-1 0-128 0,1-2 0 0,-1 1 0 15,0-4 128-15,-2 1-128 0,1 0 176 0,0-2-16 16,2 2 0-16,0-2 0 0,0 1-32 0,0 0-128 16,2-1 192-16,-1 0-64 0,2 0-128 0,1-1 0 0,1-1 0 15,1 0 0-15,2 2-256 0,1 0 80 0,2-3 16 16,1 2 0-16,2-2 160 0,1 2 0 16,1-4 0-16,2 1 0 0,-1 0 128 0,2-2-128 0,1 2 160 15,1-3-160-15,0 0 0 0,2-2 0 0,2-1-128 0,-2 0 128 16,3-3-208-16,1 3 64 0,-1-2 16 0,1-2 0 15,-1 1 128-15,2 1-208 0,-2-2 80 0,0-1 128 16,0 1 0-16,-1 2 240 0,-1 1-16 0,-1 1 0 16,0 0-224-16,0 1 128 0,0-1-128 0,0 4 0 15,0-2 144-15,0 2-144 0,0 0 128 0,-2 3-128 16,1 3-128-16,0 0-128 0,-2 2 0 0,0 0-16 16,-1 2-1168-16,0 1-224 15,0 1-64-15,1 0 0 0,0-3-1280 0,1 3-272 0</inkml:trace>
  <inkml:trace contextRef="#ctx0" brushRef="#br0" timeOffset="5638.81">23901 15114 12367 0,'11'-10'1088'0,"-3"0"-864"0</inkml:trace>
  <inkml:trace contextRef="#ctx0" brushRef="#br0" timeOffset="6102.75">24053 15110 17503 0,'-1'6'768'0,"0"-2"176"0,0-1-752 0,1 0-192 0,0-1 0 0,0 0 0 16,0 0 240-16,-2 1 16 0,1 0 0 0,0 3 0 15,-1 4-256-15,-2-1-192 0,-1 1 48 0,-1 0 0 16,-1 3 144-16,-1 0 0 0,-1 2 0 0,-2 1 0 16,0 2 1088-16,0-2 256 0,1 4 64 0,0-1 0 15,0 2 480-15,0 1 96 0,2 0 32 0,0-2 0 16,2 0-976-16,1-2-192 0,3 1-32 0,0-3-16 0,2-1-416 0,2 1-64 16,1 0-32-16,1-3 0 0,2 5-288 0,0-2 160 15,3 2-160-15,0-2 128 16,1 1-128-16,1 1-256 0,0-2 64 0,0 3 16 15,3-3 16-15,-2 1 0 0,1 0 0 0,0 0 0 0,-1 1 160 16,1-2 0-16,-1 0 0 0,-1 0-128 0,0-3 128 0,0-3-128 16,0-4 128-16,1-3-128 0,-1 0 128 0,1-3 192 15,-1-4-32-15,0-1-16 0,0-1 608 0,1-1 112 16,0-6 32-16,-1 1 0 0,0-4-448 0,0 0-64 16,0-6-32-16,1-1 0 0,-1-1 0 0,-3-2 0 15,2-5 0-15,-2-2 0 0,-1 3-160 0,-2-3-48 0,0 3 0 0,-1-3 0 16,-2-5-144-16,-1 1 160 15,-1 1-160-15,-1-1 160 0,-1 2 48 0,-2 1 16 16,-1 2 0-16,-1-1 0 0,-2 0-32 0,0 3-16 16,-2 2 0-16,-1-1 0 0,0 7-176 0,-2 0 192 0,0 3-192 15,-1 1 192-15,-1 5-192 0,0 0 0 0,-2 4 0 0,-3 3 0 16,-2 0 0-16,-4 5-224 16,-4 1 80-16,-3 5 16 0,-4 3-512 0,-4 1-112 15,-1 4-16-15,-2 2 0 16,-5 1-1152-16,-1 7-256 0,-5-1-32 0,-5 3-12640 0</inkml:trace>
  <inkml:trace contextRef="#ctx0" brushRef="#br0" timeOffset="7940.77">26421 15315 25791 0,'0'0'2304'0,"0"-2"-1856"0,0 2-448 0,0-3 0 0,2 2 848 0,-1 1 80 0,0-4 16 0,2-1 0 0,-1-1-432 0,-1 0-96 0,2 0-16 0,-2 1 0 0,-2-1-576 0,0 3-112 16,-2-1-32-16,-1 2 0 0,1 2 688 0,-4-4 128 16,1 4 16-16,-1-2 16 0,-1 2 368 0,0 0 64 0,-1 0 0 0,-2 0 16 15,1 2-224-15,-2-2-48 16,-2 0-16-16,-1 1 0 0,-1 2-352 0,-1 1-64 0,-2 1-16 0,1-2 0 0,0 3-80 0,0 1-32 16,1 0 0-16,-2 4 0 15,3-1-144-15,0 2 0 0,0 2 0 0,0 1 0 16,1 1 144-16,0 0 0 0,0 3 0 0,0-2 0 0,2 4-144 0,-1-1 160 15,2 1-160-15,-1 1 160 0,4-3-160 0,0 0 0 16,3 0 0 0,1-3 128-16,2 2 64 0,2-1 16 0,1-1 0 0,1 0 0 15,3-1-208-15,0-2 0 0,2-3 0 0,1 1 0 16,2 0 0-16,2-2 0 0,3 1 0 0,2-1 0 16,1-3 128-16,3 0-128 0,0-2 176 0,1-2-176 15,1-2 192-15,-1-2-64 0,1-1 0 0,1-1-128 0,-1-2 160 16,-1-2-160-16,0-2 128 0,0 0-128 15,-3-4 128-15,1 2-128 0,1-4 128 0,-3 1-128 16,-1-1 0-16,-1 0 0 0,-3 0 0 0,-2 1 0 0,-1-1 0 16,-4 0 0-16,0 0 0 0,-4 0 0 0,0 1 0 0,-3 1 0 15,1 2 128-15,-2-3-128 0,-2 1 240 0,0-1-48 16,-1 2 0-16,-3-2 0 0,2 1-192 0,-3-2 0 16,0 1 128-16,-1 2-128 0,-1-2 0 0,0 1 0 0,1 0-144 15,0 4 144-15,3 0-256 0,-1 1 32 16,3 2 16-16,0 1 0 0,-1 3 16 0,4-1 16 0,-1 4 0 0,1-2 0 15,2 2 176-15,1 0-128 16,0-3 128-16,0 3-128 0,1 0 128 0,2-1 0 16,-1 1 0-16,1-2 0 0,-3 2 0 0,0 0 144 15,0 0-144-15,0 0 0 0,21-8 0 0,-17 6-256 16,1-2 32-16,-2 2 0 16,2-1-1824-16,-1 2-384 0</inkml:trace>
  <inkml:trace contextRef="#ctx0" brushRef="#br0" timeOffset="8549.5">26708 15389 22111 0,'-6'0'976'0,"1"-1"208"0,0 1-944 0,1-2-240 0,2 2 0 0,1-2 0 15,0 2 1408-15,-2-2 224 0,-1-1 48 0,-1 0 16 0,-1 0 496 0,3-1 112 0,-1 2 0 0,0 1 16 0,3-3-1120 0,1 4-240 16,1-2-32-16,0 2-16 0,2 0-416 0,-1 0-96 0,1 0-16 0,0 2 0 16,-3-2-64-16,0 0-32 15,0 0 0-15,17 20 0 0,-13-11-48 0,3 2-16 16,-1 3 0-16,0 5 0 0,3 1-80 0,-1 2-16 16,1 7 0-16,1 1 0 0,0 0-128 0,0 1 192 0,0 1-192 0,1-1 192 15,0 0-192-15,-1-3 0 0,1-2 0 0,0-3 0 16,-1-1 0-16,-1-7 0 0,-2-4 0 0,0 0 0 15,0-1 144-15,-1-4-144 0,-1-2 160 16,0-2-160-16,-2-2 208 0,2-2-48 0,-1-2-16 0,0-1 0 16,-1 0 32-16,1-6 0 0,1-1 0 0,0-4 0 15,0-2-176-15,1-4 0 0,0-3 144 0,2-2-144 16,-1-3 0-16,1-4 0 0,-1-5 0 0,0-1 0 16,1-5 0-16,-1-2 0 0,3-1 0 0,-1 2 0 15,-2 4 0-15,2 1 0 0,0 7 0 0,-1 2 0 16,1 4 0-16,0 5-160 0,-2 2 16 0,2 5 0 15,-2 3 16-15,0 2 0 0,2 5 0 0,-3 1 0 16,2 1-352-16,-2 4-64 0,0 3-16 0,0 1-12304 16,2 2-2480-16</inkml:trace>
  <inkml:trace contextRef="#ctx0" brushRef="#br0" timeOffset="9004.52">27297 15475 4607 0,'-3'1'400'0,"2"-1"-400"0,0 0 0 0,1 0 0 0,0 0 3264 0,1 0 576 0,0 1 128 0,1-1 0 0,1 3-1088 0,2-3-208 0,1 3-48 0,1-3-16 15,1 3-496-15,0-2-112 0,0 1-16 0,0-2 0 16,0 0-384-16,1 0-64 15,1 0-32-15,1-3 0 0,2-2-784 0,-1-3-144 0,1 0-48 0,1-2 0 16,0 0-112-16,-1-2-32 0,1-1 0 0,-1 0 0 0,0-2-192 0,-1 1-64 16,1-2 0-16,-2 1 0 15,-1 2-128-15,-3 0 0 0,2-2 0 0,-3 2 0 16,0 0 0-16,-2-1 0 0,-1 0 0 0,-3 2 0 16,0-1-160-16,-3 1 160 0,-2 2 0 0,-1 0-144 15,-3 4-112-15,-1 2-32 0,-1 2 0 0,-3 2 0 0,-2 2 48 0,-1 4 16 0,-3 4 0 0,-1 4 0 16,0 2 80-16,-2 3 16 15,-1 2 0-15,2 5 0 16,0-2 128-16,1 2 0 0,1 3 0 0,3-3-128 0,2 1 128 0,2-1 0 16,2-1 0-16,3-2 0 0,0 1 0 0,2-2 0 0,1 0 0 0,1-2 0 15,2 1 0 1,1-1 0-16,2-4 0 0,1-1 0 0,3 1 0 0,0-4 0 16,4-2 0-16,1 2 0 0,1-4 0 0,1 0 0 15,3-1 0-15,0-4 0 0,1 0-192 0,2-2 0 16,5-2 0-16,-1-2 0 15,4 1-656-15,0-4-144 0,1 1-32 0,0-4-10560 0,1 0-2112 0</inkml:trace>
  <inkml:trace contextRef="#ctx0" brushRef="#br0" timeOffset="9464.62">27783 15549 911 0,'-1'10'0'0,"-1"-3"0"0,2 2 0 0,0-3 0 0,2-2 4656 0,-1-1 848 0,0 2 160 0,2 5 32 0,0 3-4432 0,2 3-896 0,1 6-176 0,1 0-48 15,-1 3-144-15,-1-3 0 0,0 0-192 0,-2 1 192 16,1-7 576-16,-1 0 224 0,-1-1 48 0,0-3 16 15,1-2 1440-15,-2-3 304 0,2 2 48 0,-1-7 16 16,1 2-880-16,-2-4-160 0,1 0-32 0,0-2-16 16,0-2-960-16,-1-2-192 0,1 0-48 0,-1-2 0 15,-1-3-128-15,1-1-48 0,-2 1 0 0,1-5 0 0,-1 1-64 0,-2-5-16 16,1-1 0-16,-1-1 0 0,-1-1 80 0,1-1 16 16,-1-2 0-16,0-3 0 0,1 1 32 15,0-1 16-15,1 1 0 0,-1-1 0 0,2 3-32 0,1 2-16 16,-1-2 0-16,1 4 0 0,0 0-64 0,1 4-16 15,1 1 0-15,1-1 0 0,1 5-144 0,-1 0 128 16,2 0-128-16,0 2 128 0,0 3-128 0,1-2 160 16,3 2-160-16,-2 1 160 0,2 1-160 0,1 0 0 15,1 2 0-15,1 1 0 0,2 0 0 0,0-1-144 16,-1 4 144-16,1 0-160 0,1 0-192 0,-2 0-32 16,2 0-16-16,-1 0 0 15,1 4-240-15,-1-4-64 0,1 3 0 0,1-2-12064 0,0 4-2416 0</inkml:trace>
  <inkml:trace contextRef="#ctx0" brushRef="#br0" timeOffset="9874.82">28604 14640 41471 0,'-4'5'1840'0,"0"-1"368"0,2 2-1760 0,1-4-448 0,0-1 0 0,1 2 0 0,0-2 384 0,-2 4-16 0,1 1 0 0,-1 4 0 0,-2 3-192 0,-1 5-48 15,0 2 0-15,0 2 0 0,-1 3 0 0,0 5 0 16,-3 4 0-16,2 6 0 0,-2 2 0 0,0 5 0 16,2 3 0-16,-2 1 0 0,3 0-128 0,0 0 0 15,0-3 144-15,1-2-144 0,0 2 0 0,1-5 144 16,0 2-144-16,2-5 0 0,1-1 0 0,3-7-320 16,1-1 32-16,-1-5 16 0,3-4-48 0,1-2 0 15,3-3 0-15,1-3 0 16,1-6-368-16,0 0-80 0,1-3 0 0,1-5-17296 0</inkml:trace>
  <inkml:trace contextRef="#ctx0" brushRef="#br0" timeOffset="10479.37">29137 15299 8287 0,'1'0'736'0,"-2"-2"-592"16,-2-2-144-16,2 1 0 16,0 1 5904-16,1 1 1152 0,0-2 240 0,-3-1 32 0,1-2-5584 15,-2 0-1104-15,-2-4-240 0,0 2-32 0,-2 0-368 0,-1 2 0 16,0 1-160-16,-2 1 160 0,-2 4 448 0,0 3 192 15,-2 0 32-15,-1 4 16 0,-1-1-128 0,-1 4-32 16,1 0 0-16,0 1 0 0,-2 2-336 0,1 2-64 0,-1 2 0 0,2 2-128 16,1 0 0-16,0 0 0 15,2 0-160-15,2 1 160 0,-1 1-176 0,2-3 176 0,2 1-128 0,1-2 128 16,0 2-176-16,2-4 176 16,2 1-208-16,2-4 80 0,2-1 128 0,0 0 0 15,2-5 0-15,2 2-128 0,0-2 128 0,1 0-160 16,1-3 160-16,1 0-160 0,2 0 160 0,0-2-208 15,1-1 80-15,1-1 128 0,1-2 0 0,3-3 208 0,0 0 0 0,1-3 0 16,1 2-208-16,1-3 176 0,-1-2-176 0,0-1 160 0,-1 0-160 0,0-2 0 16,-1-1 0-16,-1 0 0 15,-2 1-144-15,-1-1 144 0,-1 2 0 0,-1-1 0 16,-2-1 0-16,-1 4 0 0,-1 0 0 0,0-1 0 16,-2 3 256-16,-2 3-64 0,0-2 0 0,-1 6 0 15,-1-2 128-15,0 3 32 0,-3 0 0 0,0 4 0 16,-1 0 0-16,0 3 0 0,0 1 0 0,-1 0 0 15,0 1-176-15,1 3-48 0,1 1 0 0,1 0 0 16,-1 2 0-16,0 2 0 0,2-3 0 0,1 4 0 16,-1 0 0-16,2 0 0 0,0 3 0 0,3-1 0 0,-1 2-128 0,3-4 160 15,1 3-160-15,1-3 160 16,-1-1-160-16,1 1 0 0,2-4 0 0,0 2 0 0,0-4-176 0,1 1-64 16,0-4-16-16,0-1 0 15,1 1-384-15,-1-5-96 0,1-1-16 0,-1 2 0 16,1-3-1344-16,-1-3-272 0</inkml:trace>
  <inkml:trace contextRef="#ctx0" brushRef="#br0" timeOffset="11214.39">29403 15360 5519 0,'1'3'496'0,"-1"0"-496"0,0 0 0 0,1 0 0 0,0 1 5376 0,-1-2 960 0,3 2 208 0,-1 0 48 0,1 4-3600 0,-1 2-720 0,2 6-144 0,0 3-16 16,-2-1-1360-16,1 1-272 0,-2 3-48 0,-1-2-16 15,0 5-32-15,-1-2-16 0,-1 4 0 0,1-1 0 16,0 3 16-16,-1-3 16 0,0 1 0 0,0 1 0 15,1-2-176-15,-1 2-32 0,1-1-16 0,1-3 0 16,0-1-176-16,0 1 0 0,0 1 0 0,1 4 0 16,1-1 0-16,-1 0 0 0,1 1-160 0,2-7 160 15,0 2-176-15,-2-3 176 0,1-5-192 0,-2-1 192 0,1-5 0 0,0-1 0 16,-2-2 128-16,0-5-128 16,0 2 320-16,0-4-48 0,-2 0 0 0,1-3 0 15,-1 2 16-15,-2-5 0 0,1 0 0 0,-1-3 0 16,0-5-64-16,-1 2-16 0,1-3 0 0,2 2 0 0,-2-8-80 15,0-3 0-15,1-3-128 0,0-3 192 0,1-7-192 0,-1-1 0 16,2-3 0-16,0-1 0 0,2-1 0 0,0-2 0 16,2 1 0-16,0-3 0 0,3 3-128 0,2 2 128 15,1 2 0-15,2 1 0 0,0 5-128 0,2-1 128 16,1 6 0-16,2 1 0 0,0 2-160 0,1 4 160 16,1 3-128-16,-2 3 128 0,0 0 0 0,-1 4 0 15,-2 2 0-15,1-3 128 0,-3 7-128 0,1-2 0 16,1 4 0-16,-5-2-128 0,1 3 128 0,0 2 0 15,-2 1 128-15,1 0-128 0,0 4 0 0,1 2-240 0,0 1 48 16,-1 4 0 0,2 3-240-16,0 1-32 0,1 2-16 0,0 1 0 0,0 1 144 0,-1 1 16 0,0 1 16 0,-2-5 0 15,-1 3 112-15,0-3 32 0,0 2 0 0,-2-2 0 16,0 1 352-16,-2-4 64 0,0 2 0 0,-2-1 16 16,0-2 176-16,-1-1 48 0,-1 0 0 0,-1 0 0 15,-1 0-80-15,-2 1-16 0,-1-5 0 0,-2 4 0 16,0-3 16-16,-2 0 0 0,0-2 0 0,-1-1 0 15,-1 0-128-15,-1-3-32 0,0 0 0 0,-2-2 0 16,-3-4-96-16,0 2-32 0,-3-4 0 0,-3-1 0 16,-3 0-128-16,0-5 0 0,0-1 0 0,-2 1 0 15,2 0-640-15,1-1-16 0,0 2 0 0,1-1 0 16,3 2-336-16,1 1-64 0,1-1-16 0,3 2-17728 16</inkml:trace>
  <inkml:trace contextRef="#ctx0" brushRef="#br0" timeOffset="13125.14">20271 16700 5519 0,'-4'-4'496'0,"0"2"-496"0,2-2 0 0,2 2 0 0,0 2 2496 0,0-3 416 0,0 2 80 0,1-3 16 0,0 2-1168 0,1-4-240 0,0-1-32 0,1 4-16 15,-1-3 144-15,2 2 32 0,-2 1 0 0,1 1 0 16,0 1-160-16,0 1-32 0,-1 0 0 0,1 0 0 16,-1 0-272-16,0 0-64 0,-1 3-16 0,0-1 0 15,-1 0-672-15,1 1-128 0,-1 0-16 0,-1 0-16 16,1 0-144-16,-2 0-16 0,0 1-16 0,1-1 0 15,1 2-176-15,-2-1 0 0,0 2 144 0,1-2-144 16,1 2 192-16,-1 0-48 0,1-2 0 0,0 2 0 16,1 0 16-16,0 1 0 0,2 1 0 0,1 2 0 15,-1 0-32-15,2 2 0 0,0 1 0 0,0-2 0 16,1 4-128-16,2-2 0 0,0 5 144 0,1-1-144 16,1 1 0-16,-1 3 0 0,0-3 0 0,1 0 0 15,0 3 0-15,-2-5 0 0,-1 0 0 0,-1-2 0 0,2-2 0 0,-2 1 0 16,-1-3 0-16,2-2 128 15,-3-4 64-15,0 2 0 0,-1-3 16 0,1-3 0 16,-1 0-16-16,-1-3 0 0,0 0 0 0,2-4 0 0,0 1-48 16,0-4-16-16,-1-1 0 0,1-2 0 0,1-4-128 15,-1 1 0-15,-1 0 0 0,1-2 0 0,0-1 0 0,-1-1 0 16,2 2 0-16,-1-1 0 0,0 6 0 0,0 0-176 16,1 5 48-16,-2-2 0 0,1 4 0 0,1 2 0 15,1 1 0-15,-1 3 0 0,1 3 128 0,2 1 0 16,-1 2-144-16,2 0 144 0,1 0 0 0,-1 4-176 15,3-1 176-15,-1 1-128 0,0 0 128 0,0-1 0 16,0 4 0-16,-1-5 0 0,0 2 0 0,-1-2 0 16,-1-2 0-16,1 0 0 0,-2 0 0 0,-2 0 0 0,0 1 0 0,0-5 0 15,-1 2 0-15,-2 0 0 0,1-2 0 0,-1 1 0 16,1-3 0-16,-1 1 0 0,-1-1 0 0,1 2 0 16,-1-2 208-16,0 0-16 0,0 0-16 0,1-2 0 15,-1 2-32-15,1 0 0 0,1 0 0 0,-1-1 0 16,1 1-144-16,0-5 192 0,1 3-192 0,0-3 192 15,-2 2 0-15,2-4 16 0,1 0 0 0,0-4 0 16,-1 1 80-16,2 0 16 0,-1-2 0 0,0-2 0 16,1-1-16-16,-1 2 0 0,0-5 0 0,-1 1 0 15,-1-1-144-15,0 2-16 0,-2-3-128 0,-1 0 192 0,-1 1-192 0,-1 1 0 16,-1-1 0-16,-1 1 0 0,0 1-224 0,-1-1-32 16,-1-1-16-16,1 3 0 15,2 2-368-15,-1 4-80 0,0-1-16 0,3 2 0 16,0 1-80-16,-1 4-16 0,4-1 0 0,-1 1-17712 0</inkml:trace>
  <inkml:trace contextRef="#ctx0" brushRef="#br0" timeOffset="13539.53">21191 16714 29135 0,'-5'2'640'0,"1"1"128"0,0-3 16 0,2 1 48 0,-1 1-656 0,3-2-176 0,-1 0 0 0,-1 3 0 0,-1 1 1600 0,-2-1 272 0,2 2 64 0,-1 3 16 0,1 0-672 0,2 2-144 0,-1 0-32 0,1 2 0 15,-1 1-768-15,1 0-144 0,2 6-48 0,-2-4 0 0,1 2-144 0,0 2-256 16,-1 2 64-16,1-4 16 16,-1 1-400-16,-1 1-64 0,1-3-32 0,0 0 0 15,0-1-1568-15,-1-3-320 0</inkml:trace>
  <inkml:trace contextRef="#ctx0" brushRef="#br0" timeOffset="13756.32">21140 16538 41471 0,'-12'0'1840'0,"2"0"368"0,0 0-1760 0,4-2-448 15,3 2 0-15,3-3 0 0,0 2 0 0,-2-4 0 16,-1-1-192-16,1-2 192 15,2-2-1376-15,2-1-160 0,2 1-16 0,2 3-16 16,2 1-1952-16,-1 1-400 0,2 4-80 0,-2 2-7728 0</inkml:trace>
  <inkml:trace contextRef="#ctx0" brushRef="#br0" timeOffset="14136.79">21713 16486 38703 0,'-3'5'3440'0,"1"-1"-2752"16,0-2-560-16,1 2-128 0,1-2 896 0,0 2 128 15,-1 4 48-15,-2 4 0 0,2 6-768 0,0 1-160 16,1 3-16-16,1 3-128 0,3-3 0 0,-2 2 0 0,2-1-192 0,-1 1 48 16,0 1-80-16,0-1-16 0,-2 0 0 0,0 0 0 15,-1 2-16-15,-1 2-16 16,0 0 0-16,-2 1 0 15,1-1-272-15,-3 0-48 0,-1 1-16 0,-2-3 0 16,2-1-816-16,-1-2-176 0,-1 1-16 0,0-5-8816 0,-2-4-1744 16</inkml:trace>
  <inkml:trace contextRef="#ctx0" brushRef="#br0" timeOffset="14387.61">21497 16883 17503 0,'4'-2'1552'0,"1"-1"-1232"15,0 2-320-15,0-2 0 0,1 2 2704 0,3-1 496 16,4-4 80-16,10-4 32 0,9 0-1872 0,5-5-368 16,1-1-80-16,-1 0-16 0,-1 1-528 0,-5 3-128 0,-2 0 0 0,-5 4-16 15,0 2-304-15,-3-2 0 0,-1 3 0 0,-3 2 0 16,-3 0 0-16,-1 2-176 0,-2 1 176 0,-1 0-160 31,-1 0-1136-31,-3 4-240 0,-1-4-32 0,-1 2-11808 0</inkml:trace>
  <inkml:trace contextRef="#ctx0" brushRef="#br0" timeOffset="15068.22">22265 16330 7359 0,'0'4'656'0,"-1"1"-528"0,0-4-128 0,0 2 0 0,1-1 6992 0,0-1 1376 0,0 2 272 0,1-2 48 15,0 4-6512-15,0-1-1312 0,2 2-256 0,1 0-48 32,-2 2-928-32,2 0-176 0,-1 1-32 0,0 1-16 15,-2 2-336-15,0 2-64 0,1 1-16 0,-2 4 0 0,1 4 1008 0,-1 3 208 16,0 1 48-16,0 5 0 0,1-1 656 0,-1 3 144 0,0 1 32 0,1-3 0 15,-1 3-544-15,0-3-96 0,0-1-32 16,0-1 0-16,-1-2-240 0,0-1-48 0,1-1-128 0,-1-4 192 16,-1 0-32-16,2-3-16 15,-1 1 0-15,1-3 0 0,-1 1 0 0,1-6 0 0,-1 0 0 0,1-5 0 16,0-1 16-16,0 0 0 16,-2-5 0-16,1 2 0 0,0-1-160 0,0-2 0 0,-2 0 144 0,1 0-144 0,-2 0 0 0,2-2 0 15,-1-2 0-15,-1-1 128 0,1 0-128 0,-1-4 0 31,2 0 0-31,-1-1 128 0,2-3 0 0,0 1 16 0,2-4 0 0,0 1 0 16,3 1-144-16,1-2 0 0,2-1 0 0,1 3 0 16,0-2 0-16,2 4 0 0,1 0 0 0,2-2 0 15,-1 3-144-15,3 0 144 0,0 0 0 0,2-2 0 16,1 3 0-16,2 3 0 0,0-2 0 0,1 2 0 0,-1 1 0 0,0 0 0 0,-2 6 0 0,1-3 0 16,-1 6 0-16,0-3 0 15,0 6 144-15,1 0-144 0,-1 1 0 0,0 2 0 16,-1 1 0-16,0 2 0 0,2 4 0 0,-3 0 0 15,0-1 128-15,-1 3-128 0,-2 0 0 0,1 3 128 16,-2-1-128-16,-1-2 0 0,1 1 160 0,-1-2-160 16,0 2 192-16,-3-4-192 15,1 1 160-15,0-4-160 0,-3-2 128 0,-1-4-128 0,0 0 0 0,-1-2 0 0,-2-4 0 0,0 0 0 16,0-4-320 15,-1-2-160-31,0-4-32 0,0-5-18960 0</inkml:trace>
  <inkml:trace contextRef="#ctx0" brushRef="#br0" timeOffset="18588.06">24055 16288 1839 0,'0'-1'160'0,"0"0"-160"0,0-2 0 0,0 3 0 0,0 0 128 0,0-1-128 0,0 1 192 0,0-2-64 0,-2-2-128 0,2 1 160 0,0 0-160 0,-1 3 160 16,0-3 544-16,1 3 96 0,0 0 32 0,-1-2 0 0,1 2 320 15,1 0 64 1,-1-1 0-16,0 1 16 0,1 0 256 0,0 0 48 0,1 0 16 0,-2 0 0 16,0 0-144-16,0 0-48 0,0 0 0 0,0 0 0 15,0 0-80-15,0 0 0 0,0 0-16 0,0 0 0 0,21 3-416 0,-19-3-80 16,1 0 0-16,-1 3-16 0,1-3-240 0,-2 0-64 15,0 1 0-15,0 1 0 0,0 1-32 0,1-3-16 16,-2 4 0-16,1-2 0 0,-1-1 272 0,0 3 48 16,0 1 16-16,-1-1 0 0,-1 2 32 0,1 0 16 15,0 0 0-15,-1 0 0 0,-1 4-16 0,1-1-16 16,-2 2 0-16,-1 1 0 0,-1 3-160 0,-2-1-16 16,1 4-16-16,-2 1 0 15,1 0-176-15,-2 3-16 0,0 4-16 0,-1-1 0 0,-2 3 32 0,0 0 16 16,-1 2 0-16,1 1 0 0,-1 0-128 0,0-3-16 0,1 1-16 0,-1-3 0 15,1 2-240-15,-2 1 128 16,1-1-128-16,0 1 0 0,1-1 0 0,1-2 0 0,-1 1 0 0,2-1 0 16,1-4-240-16,1-1 16 0,1 2 0 0,-1-6 0 15,2 0-224 1,1-1-32-16,-1-3-16 0,2-3 0 0,2 0-608 0,-1-4-128 16,2-4-32-16,-1 2 0 15,2-3-1232-15,1-1-256 0,0 0-64 0,1-1-10976 0</inkml:trace>
  <inkml:trace contextRef="#ctx0" brushRef="#br0" timeOffset="19070">24140 16288 11055 0,'-3'-1'480'0,"1"0"112"0,0 1-464 0,-1-3-128 0,2 3 0 0,1-1 0 0,0 1 1216 0,-1 0 208 0,-2-2 48 0,1-1 16 16,0 2-80-16,0-4-32 0,1 4 0 0,-1-2 0 31,2 0 336-31,-1 3 64 0,1 0 16 0,0 0 0 0,-1 0 0 0,1 1 0 0,-1 1 0 0,1-2 0 15,0 0-464-15,0 0-96 16,0 0-16-16,-1 23 0 0,1-17-496 16,0 0-96-16,-2 3-32 0,2-3 0 0,0 4-320 0,0-3-64 15,2 3-16-15,-1 1 0 0,1 1-192 0,-1-2 0 16,3 3 0-16,0 0 0 0,0 3 0 16,-1 3 0-16,2-3 0 0,-1 5 0 0,1 5 0 0,1-1 128 15,0 1-128-15,3 0 0 0,-2 5 160 0,1-3-160 16,0 4 160-16,0 2-160 0,0-2 128 0,-1-4-128 15,-1 2 0-15,0-3 144 0,-1-1-144 0,-1 1 128 16,-1-3-128-16,0-2 128 0,-1-1-128 0,0-1 128 16,-1-2-128-16,-1 1 128 0,-1-3-128 0,-1 2 0 15,0-5 0-15,-2-2 0 0,2-2-128 0,-2-3-64 16,2 0-16-16,-2-2 0 16,0-4-496-16,-1 0-112 0,1-3-16 0,-1 0-11056 0,1-1-2208 15</inkml:trace>
  <inkml:trace contextRef="#ctx0" brushRef="#br0" timeOffset="19400.93">23860 16931 10127 0,'-6'0'896'0,"1"-1"-704"0,3 1-192 0,2 0 0 16,0 0 704-16,0-2 96 0,-3-1 32 0,0 2 0 15,-1-5 176-15,2 1 32 0,-1-3 16 0,3 2 0 0,3 0 1200 0,-1-3 240 16,3 2 64-16,0 1 0 0,1-4 416 0,1 1 96 16,2-1 0-16,0 0 16 0,1 2-1648 0,1-2-336 15,-1 0-64-15,2 1-16 0,-1-1-688 0,3 4-144 16,-1-2-16-16,1 0-16 0,1 2-32 0,0 2-128 16,0-2 192-16,-2 1-64 0,2 1-128 0,-1 1 0 15,0-1 0-15,0-2 0 0,-3 3 0 0,2 0 0 16,-2 0 0-16,0-1 0 0,-3-2-256 0,2 3 0 15,-2 0 16-15,-1 3 0 16,1-2-1440-16,-1 0-304 0</inkml:trace>
  <inkml:trace contextRef="#ctx0" brushRef="#br0" timeOffset="19907.53">24616 16261 10127 0,'0'3'896'0,"-1"0"-704"0,1 0-192 0,0-3 0 0,0 3 1536 0,-1 0 288 0,-1 1 48 0,1 2 16 0,0 4 1040 0,-2 2 208 0,1 0 32 0,-2 1 16 16,2-1-496-16,-2 2-112 0,3-2-16 0,-2 2 0 15,3 1-1360-15,-1-2-288 0,1 2-48 0,1 1-16 16,-1 0-512-16,3 0-96 0,-2 5-32 0,1-1 0 16,2 2-80-16,0 3-128 0,1 0 176 0,-1 1-176 0,0 2 144 0,1-2-144 15,-1 3 0-15,1-1 144 0,-1-1-144 0,1 2 0 16,-2-1 0-16,0 1 128 15,1-3-128-15,-2-2 0 0,2 0 0 0,-2-3 0 0,1-1 0 0,-2-6-192 16,0 0 64-16,0-4 128 0,1-1-368 0,-2-6 48 16,0 2 16-16,-2-5 0 15,2 0-2016-15,-1 0-416 0</inkml:trace>
  <inkml:trace contextRef="#ctx0" brushRef="#br0" timeOffset="20827.06">25609 16725 12895 0,'-1'-3'1152'0,"1"1"-928"0,0 1-224 0,0 1 0 0,0 0 176 0,-1-3-16 0,1 1 0 15,-2-2 0-15,2 0 464 0,-1 1 80 0,0-4 32 0,1 2 0 16,-1 2 1024-16,-1-1 208 0,2 0 32 0,-1 2 16 16,0-2 368-16,0 2 80 15,1-2 16-15,-3-1 0 0,3 1-688 0,-1 1-128 0,-2-1-16 0,2-1-16 16,-1 1-784-16,-1 0-144 0,0 0-48 0,-1-3 0 15,0 1-464-15,0 1-192 0,1-1 128 0,-2 0-128 16,0 1 0-16,0 1-224 0,0 0 32 0,-1 2 0 16,0 1-112-16,-1 1-16 0,1 0 0 0,1 1 0 15,-2 3 16-15,-2 1 0 0,1 1 0 0,0 4 0 16,-2-3 304-16,2 4 0 0,-1-1 0 0,1 3 0 16,0 3 0-16,2-3 192 0,-2 5 0 0,2 1 0 15,1 0-192-15,0 1 0 0,1 4 0 0,2 1 0 0,-1 1 144 0,1 3-144 16,0 1 128-16,0 0-128 0,2 1 144 0,0-3-144 15,2 2 160-15,0-3-160 0,0-4 0 0,1-4 0 16,-1-1 0-16,2-5 0 0,1 0 0 0,0-3-192 16,0-4 48-16,0 0 0 15,1-4-560-15,0-2-96 0,2 0-32 0,0-2 0 16,3-1-1008-16,1 0-208 0,1-3-32 0,1-2-16 16,1 2-128-16,-1-3-16 0</inkml:trace>
  <inkml:trace contextRef="#ctx0" brushRef="#br0" timeOffset="21316.54">25837 16824 10127 0,'-3'-4'896'0,"1"0"-704"0,-1 2-192 0,2-2 0 0,0 2 3264 0,-1 2 640 0,1-4 112 0,0 1 16 0,-3-5-2864 0,0 0-576 0,0-1-112 0,-1 0-32 15,-2 1 336-15,2 2 64 0,1 4 16 0,-3-2 0 16,2 4 432-16,-1 1 96 0,1 4 16 0,-1 1 0 16,-1 1-448-16,0 3-64 0,1-1-32 0,0 4 0 0,0-1-576 0,0 2-112 15,0 1-32-15,1 1 0 0,2 2-144 0,-1 2 160 16,2-1-160-16,1-3 160 0,-1 2 0 0,1-1 0 16,2 1 0-16,1-1 0 0,-1 0 112 0,3 1 32 15,-1-2 0-15,1-1 0 16,1-3-304-16,0 0 0 0,2-2 128 0,1-2-128 15,-1 0 0-15,1-4 0 0,0-1 0 0,0-1-144 0,0-2-48 0,1-2-16 0,1-2 0 0,0-2 0 16,2-4 208-16,-1 1 0 16,2-3 0-16,-1-1 0 0,3 0 0 0,-2-3 0 0,4-2 0 0,-4 1 0 15,1-2 0-15,-3 1 160 16,0-1-32-16,-1 2 0 0,-1-1 288 0,-3 1 48 0,-1-1 16 0,-3 3 0 16,-1 1-208-16,-2 2-32 15,0 0-16-15,-4-2 0 0,1 3-48 0,-2 0-16 16,0 2 0-16,-3-1 0 0,1 2 80 0,-2 0 16 15,0 0 0-15,0 4 0 0,-2-2-256 0,0 2-256 16,1-1 48-16,1 4 16 0,-1 1-272 0,3 0-48 16,-1 1-16-16,2 2 0 15,-1-1-1072-15,3 3-192 0,0 1-64 0,3-1-14560 0</inkml:trace>
  <inkml:trace contextRef="#ctx0" brushRef="#br0" timeOffset="21964.51">26319 16704 36511 0,'-5'3'800'0,"0"-1"160"0,1 1 48 0,2-3 16 0,-1 2-816 0,2 0-208 0,1-2 0 0,-1 3 0 0,-2-2 896 0,1 4 128 0,-2-1 16 0,2 2 16 16,0-3-832-16,0 4-224 0,-1-1 0 0,1 2 0 16,-2 0 0-16,2 2 0 0,-2 2-192 0,0 0 192 0,-1 3 0 0,2-1 0 15,-1 1 224-15,0 1-64 0,1 1 96 0,-1 0 32 16,0 1 0-16,3 0 0 0,0 1-64 0,1-1-16 15,1 1 0-15,0-3 0 0,2 0-208 0,0-2 144 16,1-2-144-16,0 0 128 0,1 1-128 0,0-3 0 16,1-2 0-16,0 0 0 0,1 0 0 0,1-4 0 15,-1 2 0-15,1-3 0 0,-1-2 0 0,2 2 0 16,2-3 0-16,-1 0 0 0,0 0-192 0,0-4 16 16,1-1 16-16,0-1 0 0,1-2-80 0,1-2-16 15,-1-2 0-15,-1 0 0 0,1-3 128 0,0 1 128 0,-3-2-208 16,3-2 80-16,-4-1-160 0,2 0-32 0,0 0 0 0,-4-1 0 15,0 5 128-15,-1-5 32 0,0 2 0 0,-1-5 0 16,0 5 160-16,-1-2 0 0,0 2 128 0,-2 2-128 16,0-3 240-16,1 4-32 15,-2 2 0-15,-3 0 0 0,3 3 80 0,0 2 16 0,-1 1 0 0,-2 4 0 16,2 3-128-16,-1-3-32 0,-1 6 0 0,1-1 0 16,-2 4-144-16,0 1 0 0,-1-1 0 0,2 4 128 15,-2 2-128-15,0 2 0 0,1-2 0 0,0 2 128 16,3 3 64-16,0-1 16 0,1 1 0 0,0 2 0 15,4 2 48-15,-2-4 0 0,2 2 0 0,1-1 0 0,0 1-112 16,0-1-16-16,2 2 0 0,-1 0 0 0,2-2-128 0,0 1 0 16,1 1 0-16,2-2 128 15,0 3-128-15,0-3 0 0,0-1 0 0,1-3-176 0,-4-5-144 0,1 0-48 16,-2-1 0-16,1-3 0 16,-2-4-320-16,0-1-64 0,0-1-16 0,-1-4 0 15,0 0-1728-15,0-4-368 0</inkml:trace>
  <inkml:trace contextRef="#ctx0" brushRef="#br0" timeOffset="22440.34">26802 16940 12895 0,'0'10'576'15,"0"-4"112"-15,0 1-560 0,1-2-128 0,1-1 0 0,-1 0 0 0,1 1 144 0,1 1 0 0,-1 4 0 0,3 3 0 0,0 2 864 0,0 3 160 0,0-1 48 0,-1-3 0 0,1 0 1008 0,-1-1 208 16,-2-2 32-16,2 0 16 16,-2-5-208-16,1 2-32 0,-1-2-16 0,1-3 0 15,-1 2-912-15,-1-1-176 0,2-3-48 0,-1 1 0 0,-1-1-528 0,-1-1-112 16,2 0-32-16,-2-1 0 15,1 1-160-15,-2-3-16 0,-1-1-16 0,1 2 0 0,0-4 32 0,-1 2 0 16,-2-2 0-16,0-4 0 0,0 1 64 0,1-1 32 16,-2 1 0-16,0-6 0 15,0 1 32-15,0-3 0 0,1-1 0 0,1-3 0 0,-1 2-128 0,0-2-32 16,0 1 0-16,2 0 0 0,-1-1-224 0,2 1 176 0,1-2-176 0,1 3 160 16,1 1-160-16,0-1 0 15,2 3 0-15,1 0 0 0,0-2 0 16,1 2 0-16,3 0 0 0,0-3 0 0,4 3 0 0,-1 0 0 15,1 0 0-15,-1 3 0 0,2-3 0 0,0 0 0 0,0 4-128 0,-2-3 128 16,1 3-224-16,-1 1 32 0,-1-1 0 0,0 5 0 16,-1-2-176-16,0 3-16 15,0 2-16-15,0 1 0 0,1 0-304 0,-1 1-48 0,0 4-16 0,0 1 0 16,0 3-1760-16,1 1-352 0</inkml:trace>
  <inkml:trace contextRef="#ctx0" brushRef="#br0" timeOffset="23057.86">27523 16615 23951 0,'-7'8'1056'0,"1"0"224"0,1-4-1024 0,0 0-256 0,2 0 0 0,1-1 0 0,-1-2 1648 0,-2 4 272 0,-3 2 48 0,-3 3 16 0,-3 1-432 0,-1 0-80 0,1 1 0 0,0-3-16 15,0 1-336-15,2-1-64 16,-2-2-16-16,3 2 0 0,1-5-560 0,0-1-112 0,1 0-32 0,2-1 0 31,1-2-160-31,0 2-48 0,0-2 0 0,1 0 0 16,0-2-128-16,0 2 0 0,0 0 0 0,1 0 0 0,2 0-144 0,-1 0 144 15,2 0-192-15,0 0 192 0,2 0-256 0,-1 0 64 16,2 0 16-16,1 2 0 0,1 0 16 0,-4-2 0 16,0 0 0-16,0 0 0 0,19 10 160 0,-13-7 0 15,2 0-144-15,1 0 144 0,-1 0 0 0,2 0-144 16,0 1 144-16,1-3 0 0,1 4-128 0,1-2 128 16,-1 0 0-16,2 1 0 0,-2-1 0 0,2 2 0 15,-2 0 0-15,1 1 144 0,-2 1 224 0,1-2 32 16,0 2 16-16,0-1 0 0,-1 3-416 0,-3-2 0 15,1 2 0-15,0-2 0 0,-4 4 256 0,1-3-48 16,-3 2 0-16,1 1 0 0,-1-1-208 0,-2 0 0 0,0 0 0 0,0 2 0 16,-1-3 0-16,-1 3 0 0,-1-1 0 0,-1 1 0 15,-1 3 0-15,-1-2 144 0,1 0-16 0,-1 2 0 16,-3 1 176-16,1-2 16 16,-1 4 16-16,-2-3 0 0,1 2-160 0,-1 0-48 0,1-3 0 0,-1-1 0 15,0-1-128-15,0-1 128 0,0 0-128 0,-1-1 128 16,0-2-128-16,0 0 0 0,-1-1 0 0,-1-1 0 15,2-3-128-15,-1 1-16 0,1-1 0 0,0-3 0 16,-1 0-192-16,3-4-48 0,-1 0 0 0,0-2 0 16,1 0-64-16,0-3-32 0,2-1 0 0,0-2-11808 15,0-2-2368-15</inkml:trace>
  <inkml:trace contextRef="#ctx0" brushRef="#br0" timeOffset="23611.18">27754 16976 12895 0,'2'5'1152'0,"-2"-5"-928"0,0 3-224 0,1-3 0 0,0 3 5696 0,0-3 1104 0,1 0 224 0,-1 0 32 16,1 0-5008-16,2 0-1024 0,1 0-192 0,1 0-32 16,2-3-608-16,-2 3-192 0,1-2 0 0,1 1 0 15,-2-2 240-15,0 0-64 0,1-4-16 0,0 1 0 0,1 0 112 0,1 0 32 16,0-3 0-16,0 2 0 0,1-2-128 0,1 2-32 16,-1-2 0-16,0-1 0 15,-1 2-144-15,1-2 0 0,-2 0 144 0,2 0-144 0,-1-3 192 0,-2 1-48 16,2 0 0-16,0-2 0 0,-1 2-144 0,1-1 0 15,0 1 0-15,-3 2 0 0,1 0 0 0,-2-1-176 16,-1 4 48-16,-2-2 0 0,1 5 128 0,-3-2-128 16,-1 0 128-16,-2 2-128 15,-2-2 128-15,-2 2-128 0,-2 4 128 0,-1 0-128 0,0 0 128 0,-2 2 0 16,-2 0 0-16,-2 2 0 0,-1 1 0 0,0 2-256 16,-2 2 32-16,2-2 16 0,0 2-32 0,-1 1 0 15,2 0 0-15,0 2 0 0,2 0 16 0,2-2 0 0,1 3 0 16,1-5 0-16,3 3 224 0,0 1 0 0,3 1 0 0,1 0-144 15,1-1 144-15,2 2 192 16,0 0-32-16,1 0-16 0,1 1 32 0,2-2 0 16,1 2 0-16,0-2 0 0,2 0-176 0,1 0 192 0,-1-1-192 0,2 0 192 15,1-2-192-15,0 0 0 16,-1 0 0-16,3 1 0 0,0-1 0 0,2 0-192 16,2-4 32-16,1 1 16 0,1 2-288 0,2-3-48 0,0 1-16 0,1-4 0 15,-1 1-1584-15,0 1-320 0,-1-4-64 0,0-1-12848 16</inkml:trace>
  <inkml:trace contextRef="#ctx0" brushRef="#br0" timeOffset="24180.4">28468 16631 15663 0,'-4'6'688'0,"-1"0"144"0,2-2-656 0,-1 0-176 0,3-2 0 0,-2 1 0 0,1-2 1200 0,-5 4 208 0,0 1 32 0,-5 4 16 0,-2 0 528 0,-2 2 128 16,0-2 0-16,0 0 16 0,-1-1 304 0,0-1 48 15,3 0 16-15,-1-2 0 16,2 0-1568-16,1-4-304 0,2 0-64 0,0 0-16 0,3-2-352 0,-1 1-64 0,2 1 0 0,3-1-128 16,-2 1 0-16,2 0 0 15,1 0 0-15,-1-2 0 0,3 3 0 0,-1-3 0 0,2 1 0 0,0 1-144 16,2-2 0-16,1 3 0 0,-1-3 0 0,3 1 0 16,1 1 144-16,0 1-128 0,2-2 128 0,1 2-128 15,0 0 128-15,1 1 192 0,0 1-32 0,2-1-16 16,0 2-144-16,3-2 160 15,0 2-160-15,2-3 160 0,2 2-160 0,2-1-272 16,1 2 64-16,-2-3 16 16,-1 0-192-16,-2 1-16 0,1-1-16 0,-2 0 0 0,-1 0 272 0,-1 3 144 15,-2-2-160-15,1 2 160 0,-3 0-256 0,-1 4 32 16,-1-1 16-16,-2-2 0 0,1 3 448 0,-2 1 80 16,-1 0 32-16,-3 2 0 0,1 1 208 0,-3-1 32 0,0-2 16 15,-2 4 0-15,0-3-208 0,-2 0-32 0,-1-2-16 0,0 0 0 16,-2 3-80-16,0-5-16 0,-2 3 0 0,-2 1 0 15,-2 1 0-15,0 0 0 0,-3-1 0 0,-3 1 0 16,-1 0-48-16,-1-1-16 0,-2 1 0 0,-1-1 0 16,-2-2-192-16,0 2 0 0,-2 1 128 0,-2 0-128 15,-1 0 0-15,-2-1 0 0,1 0 0 0,-4-4 0 16,-4 0-256-16,0-4-112 0,-2-4-16 0,0-4-12368 16,2-4-2480-16</inkml:trace>
  <inkml:trace contextRef="#ctx0" brushRef="#br0" timeOffset="39951.3">32140 16470 25791 0,'-2'-1'2304'0,"-1"1"-1856"0,2-3-448 0,0 3 0 0,1 0 592 0,-1 0 32 0,-2-2 0 0,0 1 0 15,-2-2-2544-15,-2-1-512 0,0 1-112 0,0 0-16 16,-1 3 896-16,0-2 192 0,-1 2 16 0,0 0 16 0,-1 0 2720 0,0 0 528 0,1 2 112 0,-3 1 32 16,1-3-544-16,0 0-96 0,0 1-32 0,-1-1 0 15,1 2-1024-15,-2-2-256 0,1 0 0 0,-1 0 0 16,1 0-272-16,0 0-112 16,-1 0-32-16,2-2 0 0,-1 1 832 0,1 1 160 0,-2-3 48 0,0 0 0 15,0 0-192-15,0-1-48 0,-1-2 0 0,-1 4 0 0,2-2-48 16,-2 0-16-16,-1 2 0 0,0-2 0 0,0 2-64 0,-2 2-32 15,0-3 0-15,-1 3 0 0,2 0 320 0,-2 0 64 16,2 0 16-16,0 3 0 0,-1-3 16 0,1 0 16 16,0 0 0-16,-2 2 0 0,3-2-48 0,-2 0-16 15,0 0 0-15,-1 0 0 0,-1 0-304 0,-1 1-64 16,0-1-16-16,0 3 0 0,0-3-48 0,-2 0-16 16,2 2 0-16,-1-2 0 0,1 0 112 0,-2 0 0 15,-1 2 16-15,-1 0 0 0,-1-2-272 0,-1 4 0 16,0-2 128-16,0 2-128 0,1 0 0 0,-1 1 0 15,-2 1 0-15,2 1 0 0,1-1 0 0,-1 1 0 16,-2-1 0-16,2 0-144 0,0 0 144 0,-1 2 0 0,2-2 0 16,1 2 0-16,0-1 0 0,-1-1 0 15,1 0 0-15,1 0 0 0,-1-1 192 0,2 0-48 0,0 1 0 0,1-2 0 16,2-2-144-16,-1 2 0 0,3-1 0 0,-1 0 0 16,1-3 0-16,-1 4 0 0,-1-2 128 0,2-2-128 15,-2 4 128-15,-1-1-128 0,0-2 192 0,-1 4-64 16,-1-2 48-16,0 1 0 15,1 2 0-15,-2 1 0 0,-1 1-176 0,-1 0 0 0,-1 0 0 0,0 2 0 16,-1-1 0-16,0 1 0 0,1 0 0 0,2-2 0 0,3 2 0 16,0 0 0-16,2-3 0 0,0 2 0 0,3 0 0 0,1-2 0 15,0 2 0-15,0-2 0 0,2 2 0 0,1-3 0 16,0 4 0-16,1-4 0 0,1 0 0 0,0 1 128 16,-1-1-128-16,0-3 0 0,0 4 0 0,-1 1 0 15,0 0 0-15,-1-2 0 0,-1 0 0 0,0 3 128 16,-1-2-128-16,-1 2 128 0,-1 1-128 0,0 0 192 15,0-2-192-15,-2 5 192 0,0-2-192 0,0 1 128 16,1 0-128-16,-1 3 128 0,0-4-128 0,1 2 0 16,1 2 0-16,-1-3 0 0,2 2 0 0,1-2 0 15,0 2 0-15,2 0 0 0,2-1 0 0,0 0 0 16,2 2 0-16,0-2 0 0,2-1 0 0,1-1 0 16,2 1 0-16,0 1 0 0,0-1 0 0,1 1 0 0,3-4 128 15,0 4-128-15,1-1 0 0,0-2 0 0,0 2 128 0,1-2-128 16,-1 3 0-16,1-1 128 0,2 0-128 0,-2-2 128 15,3 4-128-15,-1-2 128 0,1 1-128 0,0 2 128 16,1-2-128-16,0-1 0 0,0 1 144 0,0-1-144 16,1-2 0-16,0 2 0 15,0 0 0-15,0-1 128 0,1-4-128 0,-1 3 0 0,1 2 128 0,2 0-128 16,0-1 0-16,-1 1 128 0,3-1-128 0,0 3 0 16,2-2 0-16,-1 1 144 0,1-4-144 0,-1 4 0 15,0-1 0-15,1 2 0 0,0-2 0 0,1 0 0 0,-1 1 0 16,2-3 0-16,0 0 0 0,1 0 0 0,0 1 192 0,-1-4-192 15,1-1 192-15,-1 0-192 0,4 1 224 0,-3-4-64 16,1 3-16-16,-1-3 0 0,1 1-144 0,-1-1 0 16,2 2 0-16,-2-3 0 0,0 3 0 0,0-4 0 15,-1 2 0-15,1 0 0 0,-1-1 0 0,0 0 0 16,1 3 0-16,0-4 0 0,2 4 0 0,0-4 0 16,0 1 0-16,2 2 0 0,-2 0 0 0,2 1 0 15,-1-1 128-15,-1-1-128 0,1 3 0 0,-1-1 0 16,0 0 144-16,0 2-144 15,1-1 0-15,-1 2 0 0,2-1 0 0,0-1 0 0,-2 0 0 0,2-2 0 16,-1 2 0-16,-1-4 0 0,1 2 0 0,-1 0 0 0,1-4 192 16,-2 2-64-16,2-1-128 0,1-1 0 0,-1 3 0 15,2-3 0-15,2 0 0 0,-1 2 0 0,-1-2 0 0,1 2 128 16,-1 0-128-16,0 1 176 0,2-2-176 0,0 2 192 16,-1 2-192-16,1-1 0 15,1-1-192-15,0 0 192 0,-1 4 0 0,1-5 0 0,-1 3 0 0,-2-3 0 16,-1 2 0-16,0-1 0 0,-2-1 0 0,0-1 0 15,-2 2 0-15,1-3 0 0,0 2 0 0,2-1 0 16,0 2 0-16,0-3 0 0,1 2 0 0,0-2 0 16,1 2 0-16,1 0 0 0,2-1 128 0,-1 2-128 0,1-1 128 15,-1 0-128-15,-1 0 128 0,2 1-128 0,-2-2 0 16,0 1 0-16,1-2 0 0,-1 0 0 0,1 0 0 0,-2 0 0 16,0-2 0-16,-1 1 0 0,1-2 176 0,0 1 0 15,0 0 0-15,2-1 0 0,0 0 32 0,2-1 16 16,-2 2 0-16,1-2 0 0,-1 2-48 0,-2-2-16 15,2 2 0-15,-4 2 0 0,4-4-160 0,-2 4 0 16,0-3 0-16,0 3 0 0,-2 0 0 0,1-1 0 16,1 1-176-16,0 0 176 15,0 0 0-15,0-1 0 0,0 1 0 0,0 0 0 0,3 0 0 0,-1 0 0 16,2 0 0-16,-1 0-128 0,-1 0 128 0,1 1 176 0,-2-1-48 16,1 0 0-16,-2 0-128 0,-1-1 0 0,1 1 0 15,-1-1 0-15,0-2 0 0,-1 2 192 0,3-1-32 0,-1-2 0 16,0 1-160-16,0 0 128 0,1 0-128 0,0-1 128 15,-2-1-128-15,1 2 0 16,1-1 0-16,2 0 0 0,-1 2 0 0,2-1 0 0,0 2 0 0,1-1 0 16,-2 2 0-16,0-3 0 0,1 2 176 0,-3 1-176 15,-1-4 0-15,0 4 0 0,1-1 0 0,-1 0 0 16,-1 1 0-16,1 0 0 0,0-3 0 0,0 2 0 31,1 1 0-31,-1-2-128 0,1-2 128 0,1-1 0 16,-2 1 0-16,-1 1 0 0,-1-2 0 0,2 0 0 15,0 0 0-15,-1 1 0 0,0-2 128 0,-2 0-128 0,1 2 0 16,-2-2 0-16,-1 2 0 0,-1-2 0 0,-1 1 0 0,-2 0 0 16,2-1 0-16,-2 0 0 0,1-1 0 0,-1 1 0 15,0 0 192-15,1-4-48 16,2 4-144-16,1-4 128 0,1 1-128 0,1 0 128 0,2-1-128 0,1-1 0 16,0 1 0-16,-1 0 0 0,-1 1 0 0,-3 2 0 15,-1 0-128-15,-2 1 128 0,1 0 0 0,-3 0 0 16,0 2 0-16,-1-2 0 0,-1 0 0 0,-2 2 0 15,0-2 0-15,-2 0 0 0,0 0 0 0,0-3 0 16,-2 2 160-16,-1-2-160 0,1-1 144 0,-2 1-144 0,0 2 0 16,0-3 144-16,-2-2-144 0,1-1 0 0,-1-3 0 0,0-2-176 15,1-1 176-15,-2-1 0 0,1 2 0 0,1-2 0 16,0 1 0-16,-1 1 0 0,1-2 0 0,-1 2 0 16,1-1 0-16,0 0 0 0,-2 1 0 0,1 1 0 15,0-2 0-15,-2 0 0 0,1 1 192 0,-2-1-64 16,1 2-128-16,-1-1 128 0,-1-1-128 0,0 0 128 15,0 2-128-15,0-4 0 0,0 1 0 0,-1-2 0 16,0 1 0-16,-2 1 0 0,2-2 0 0,0 1 0 16,0 1 0-16,0 2 0 0,-1-2 0 0,3 1 0 0,-3 3 0 15,1 0 0-15,0-1 0 0,-3 3 0 0,1 4 0 16,-2-2 0-16,0 0 0 0,-1-1 0 0,0 3 0 0,-1 0 0 16,1 1 0-16,-2 0 0 0,-2 0 0 0,0-1 0 15,-1 0 0-15,1 1-128 0,-1 0 128 0,1 1 0 16,0 0 0-16,1-1 0 0,-1 2 0 0,0-3 0 15,-1 0 0-15,1 1 0 0,0-1 0 0,0 1 0 16,2-3 0-16,-1 2 0 0,3 1 0 0,-1-1 0 16,-1-3 0-16,1 3 0 0,0 2 0 0,-1-2 0 15,1 1 0-15,-1 2 0 0,0 1 0 0,-1-1 0 16,-1 1 0-16,-1 0 0 0,1 2 0 0,-1-2-128 16,-1 4 128-16,0-2 0 0,-1 0 0 0,2-1 0 0,-1 2 0 15,-1-1-128-15,-1-1 128 0,0 1 0 0,0-2 0 0,-1 2 0 16,1 1 0-16,1-4 0 15,-2 5 0-15,1-2 0 0,1-1 0 0,-1 2 0 0,1 1 0 0,-2 0 0 16,1-2 0-16,0 2 0 0,-2 2 0 0,-2 0-128 16,1 0 128-16,-1 0 0 0,-2 0 0 0,-1 2-128 15,1-2 128-15,-1 1 0 0,0 2 0 0,-2-3-128 16,-1 2 128-16,-3-2 0 0,-1 2-144 0,-2-2 144 16,1 2 0-16,-1-2 0 0,2 0 128 0,0 0-128 15,4 0 0-15,2 0 0 0,1 0-192 0,2-2 192 16,2 0-192-16,2 0 192 0,3-2-192 0,-1 2 192 0,2-2-416 0,2 2 32 15,0-2 16-15,-1-2 0 0,1 2-16 0,1-1 0 16,0 1 0-16,1 1 0 16,1 0-128-16,-1-3-16 0,2 3-16 0,-1 0 0 15,1-1-176-15,-1 2-48 0,1 0 0 0,1 0 0 16,-1-1-944-16,0 2-192 0,0-1-32 0,0-1-16 16,-1 2-896-16,1-1-176 0</inkml:trace>
  <inkml:trace contextRef="#ctx0" brushRef="#br0" timeOffset="43327.45">30399 16663 4607 0,'0'-1'400'0,"0"-2"-400"0,2 1 0 0,-2 1 0 0,1 1 512 0,-1-3 0 0,1 1 16 0,0-2 0 0,1 0 736 0,0 0 144 0,-1 0 16 0,-1 2 16 16,0 0 848-16,0 2 160 0,0 2 48 0,-1-2 0 15,0 4 176-15,1-2 32 0,-1 2 16 0,1-4 0 16,0 0-1088-16,0 0-224 0,0 0-32 0,0 0-16 31,0 0-960-31,0 0-192 0,0 0-32 0,0 0-16 16,0 0-32-16,0 0-128 0,0 0 192 0,0 0-64 0,0 0 64 15,0 0 0-15,0 0 0 0,0 0 0 0,0 0-32 0,0 0 0 16,0 0 0-16,0 0 0 0,0 0 32 0,0 0 16 16,0 0 0-16,0 0 0 0,0 0 16 0,0 0 0 15,0 0 0-15,0 0 0 0,0 0-96 0,0 0 0 16,0 0-128-16,0 0 192 0,0 0 64 0,0 0 0 15,0 0 0-15,0 0 0 0,0 0-64 0,0 0 0 16,0 0 0-16,0 0 0 0,0 0-192 0,7 19 0 16,-8-16 0-16,1 1 0 0,0 1 0 0,-1-1 0 15,1 0 0-15,-2 2 0 0,1 0 0 0,-1-2 0 16,0 4 0-16,0-2 0 0,1 1 128 0,-2-1-128 16,2 1 0-16,-2 2 0 0,1-3 144 0,1 0-144 0,-2 2 128 15,1 0-128-15,-1-1 176 0,1-1-48 0,1 1-128 16,-1-1 192-16,1 0-64 0,0 1 0 0,2 1-128 0,-1-3 192 15,1 4-64-15,-1-3-128 0,2 0 176 0,-1 0-176 16,1 2 160-16,0 1-160 0,-1-3 128 0,0 1-128 16,0 2 128-16,0-1-128 0,-1-1 0 0,0 3 128 15,0-1-128-15,-1 0 0 0,0 1 0 0,0 0 128 16,-2 0-128-16,1 2 0 0,-1 0 0 0,1 1 0 16,1-1 128-16,-2 2 0 0,1 1 0 0,0-2 0 0,1 2 16 15,0 1 0-15,0-2 0 0,1 1 0 0,0-2-16 0,1 2-128 16,-1-3 192-16,0 2-64 0,0-2-128 0,1 2 160 15,-1-2-160-15,0 3 160 0,-1-2-160 0,1 0 128 16,-1 2-128-16,0-1 128 0,-1-2-128 0,1 2 0 16,0 0 144-16,0 2-144 0,-2-3 128 0,2 3-128 15,0-4 160-15,-2 1-160 0,2 0 176 0,0 2-176 16,-1-3 192-16,2 2-192 0,-1 1 144 0,1-1-144 16,-1 0 0-16,1-1 144 0,-1 0-144 0,1 1 0 15,0 1 0-15,0-3 128 0,-2 2-128 0,2-2 0 16,0 3 0-16,-1-3 128 0,1-2-128 0,0 3 0 0,0-4 0 15,0 1 128-15,0-3-128 0,0 1 0 0,0-3 0 16,0 1 0-16,0-1 0 0,0-1 0 16,-1-2 0-16,1 2 0 0,-1-1 0 0,1-2 0 0,0 3 0 0,0-2 0 15,-1 2 0-15,1-2 0 0,0 1 128 0,-2 0-128 16,2 4 0-16,-1-5 0 0,1 3 0 0,-1 0 0 16,1 1 0-16,-1 0 0 0,1 1 0 0,-2 0 0 15,2-3 0-15,0 2 0 0,0-1 0 0,-1 1 0 16,1-2 0-16,0-1 0 0,0 0 0 0,0 1 0 15,0-2 0-15,0-2 0 0,1 1 0 0,-1 2 0 0,2-3 0 0,-2 0 0 16,1-3 0-16,-1 3 0 0,0-1 0 0,0 1-144 16,0-2 144-16,-1-1-160 15,1 2-512-15,-2-4-96 0,0 1-32 0,1-2-12432 16,-1 2-2480-16</inkml:trace>
  <inkml:trace contextRef="#ctx0" brushRef="#br0" timeOffset="44136">30088 16741 911 0,'-3'1'0'0,"1"-1"0"0,-1 0 0 0,2 0 0 0,0 0 2320 0,1 0 384 0,0 0 80 0,-1 0 16 0,-1-1-1424 0,1 1-288 0,0 0-48 0,1 0-16 0,0 0-352 0,0 0-80 0,0 0-16 0,0 0 0 15,0 0 272-15,0 0 48 0,0 0 16 0,0 0 0 16,0 0 288-16,0 0 48 0,-14 18 16 0,13-13 0 0,0 2 16 0,0-1 0 15,1 2 0-15,-2-1 0 0,2 0-112 0,0 2-16 16,2-1 0-16,-1 3 0 0,-1 1-464 0,1 1-112 16,-1 0 0-16,1 0-16 0,-1 2-320 0,0-1-64 15,0 3-16-15,-1-1 0 0,0 3 144 0,-2 0 16 16,2 1 16-16,-1 1 0 0,-1 1 64 0,-1-2 16 16,1 1 0-16,0 1 0 0,1 3-96 0,-1-1-32 15,2 0 0-15,-1-1 0 0,0-1-96 0,1 0-32 16,0-1 0-16,0 1 0 0,-1-2-160 0,2 2 0 0,-1-3 0 15,-1 1 128-15,1 1-128 0,-1 1 0 0,1-3 144 0,0 0-144 16,0 0 0-16,-2 0 0 0,2-3 0 16,0 0 128-16,-1-3-128 0,1 0 128 0,1 2-128 0,-1-6 128 15,1 4-128-15,0-1 0 0,0-2 0 0,0 0 0 16,0 0 0-16,1-2 0 0,0 0 0 0,1 1 0 16,0-3 0-16,-1-3 0 0,1 4 0 0,-1-5 0 15,0-1 0-15,0 2-192 0,2-3 64 0,-2 0 0 16,0 0-160-16,0 0-32 0,1-3 0 0,-2 0 0 15,1-1-368 1,-1 0-80-16,0 4 0 0,0 0-16 0,0-21-1264 0,1 11-240 16</inkml:trace>
  <inkml:trace contextRef="#ctx0" brushRef="#br0" timeOffset="44830.35">29817 16855 3679 0,'-3'0'320'0,"1"0"-320"0,0 1 0 0,0-1 0 0,2 0 1776 0,0 0 272 0,0 2 64 0,0-2 16 0,-1 0-496 0,0 0-96 0,1 3-32 0,0-3 0 16,0 0-224-16,0 0-64 0,0 0 0 0,-9 20 0 15,7-14 48-15,-1 2 0 0,1-1 0 0,-2 3 0 16,2-3-64-16,-1 4-16 16,2 3 0-16,0-2 0 0,-1 0-384 0,2 4-80 0,2 3-16 0,-1-2 0 15,0 6-128-15,2 0-16 0,-1 1-16 0,-1 3 0 16,2-4-48-16,-2 5-16 0,0-3 0 0,-1 4 0 16,1-1 80-16,-1 1 16 0,-1-3 0 0,1 1 0 15,-1-1-176-15,0-1-16 0,0-2-16 0,-1 1 0 16,2-5-176-16,-1 1-48 0,0-1 0 0,-2-3 0 0,3 1-144 15,-1-1 0-15,0-2 0 0,0 1 0 0,1-4 0 0,-2 0 0 16,1-1 0-16,1 0 0 0,0-2-192 0,0-1-32 16,0-1 0-16,1-3 0 15,1 1-544-15,-2-1-128 0,1-2 0 0,0-1-16 16,0-1-496-16,1 1-80 0,-1-3-32 0,0-1 0 16,0 1-704-16,-1-3-144 0</inkml:trace>
  <inkml:trace contextRef="#ctx0" brushRef="#br0" timeOffset="45479.69">29567 16981 10127 0,'-1'0'896'0,"0"0"-704"0,1 0-192 0,0 0 0 16,0 0 704-16,0 0 128 0,0 0 0 0,0 0 16 0,0 0 224 0,0 0 32 0,-2 0 16 0,2 0 0 15,0 0 160-15,0 0 48 0,0 0 0 0,0 0 0 0,-6 22 80 0,5-15 0 16,1 3 16-16,-1 1 0 0,2-1-400 0,-1 4-64 16,3 1-32-16,-2 1 0 0,1 2-544 0,1 1-128 15,-1 1 0-15,1 0-16 0,-1 1-96 0,1 1-16 16,-2-2 0-16,0 2 0 0,0 0 224 0,-1 2 32 15,-1-1 16-15,0 2 0 0,0-3 80 0,-1 0 16 16,0-1 0-16,-2 2 0 0,2-4-144 0,-1 1-32 16,1-1 0-16,-1-1 0 0,1 1-320 0,-2-3 128 15,2-2-128-15,-1 0 0 0,1-1 0 0,-1-3-128 16,2 0 0-16,-1-2 0 16,2 0-512-16,-2-3-112 0,2 1-16 0,0-5 0 15,2 1-400-15,-1-2-96 0,1-3-16 0,1-3 0 16,-1-1-640-16,2-1-144 0,0-2-32 0,1-3-8464 0</inkml:trace>
  <inkml:trace contextRef="#ctx0" brushRef="#br0" timeOffset="45986.34">29440 17096 4607 0,'-5'0'400'0,"1"0"-400"0,2 2 0 0,-1-2 0 15,2 0 560-15,1 0 16 0,-1 0 16 0,1 0 0 0,-1 0 496 0,-2 1 112 0,1 2 16 0,0-1 0 0,0 2 192 0,1 2 32 0,1 1 16 0,-2 1 0 16,4 2 96-16,-2 0 32 0,1 4 0 0,0 0 0 0,0 2-640 16,2-1-128-16,-2 3-32 0,2 0 0 0,-1-3-464 15,-1 2-80-15,0 1-32 0,1-5 0 0,-1 2-80 0,0-1-128 16,-1 1 176-16,0-4-176 0,0 0 0 0,1 0 0 16,-2-2 0-16,1-1 0 15,-1 0-320-15,0-2-80 0,-1 0-16 0,2-2 0 16,-1 1-864-16,1-5-160 0,0 1-32 0,1-2-7872 0</inkml:trace>
  <inkml:trace contextRef="#ctx0" brushRef="#br0" timeOffset="48469.23">30108 15146 3679 0,'-3'2'320'0,"2"-2"-320"0,0 0 0 0,1 0 0 0,0 0 384 0,-2 3 0 0,1-3 0 0,0 0 0 0,-2 3 432 0,0-3 80 0,-1 3 32 0,2 1 0 16,-2-2 32-16,1-1 0 0,1 2 0 0,-1-2 0 15,2 4 304-15,-1-5 64 0,-1 4 16 0,1-4 0 16,1 2 112-16,-2 2 16 0,1-2 16 0,0-1 0 15,0 2-240-15,-1-1-48 0,2 2-16 0,0-3 0 16,0 2-240-16,-1-1-48 0,1 2-16 0,1-4 0 16,0 0-304-16,0 0-64 0,1 0-16 0,1-2 0 0,-1 0-240 0,0 0-32 15,2-2-16-15,0 0 0 16,1 2 176-16,1-2 16 0,0-2 16 0,0 1 0 0,1-2 16 0,0 1 0 16,3-1 0-16,0-1 0 0,0 0-64 0,3-2-16 15,-1 2 0-15,1-2 0 0,2-3-208 0,-1 4-144 16,2-4 192-16,0 1-192 0,2-2 240 0,-2 2-64 15,0-1-16-15,1 1 0 0,-1 2 0 0,-2 0 0 16,1 2 0-16,-2 1 0 0,1 0-32 0,-2 1 0 16,0 0 0-16,0 0 0 0,-1 3-128 0,0-1 192 15,1 4-192-15,-1-3 192 0,0 3-32 0,0 0 0 16,0 0 0-16,1 0 0 0,0-3 0 0,1 3 0 16,2 0 0-16,-1-2 0 0,0 0-160 0,0 2 128 0,2-2-128 15,0 2 128-15,1-3-128 0,0 3 0 0,0-1 0 0,2 1 0 16,-1 1 0-16,-1 2 0 0,-1-1 0 0,1 2 0 31,0 0 0-31,0 2 0 0,0 0 128 0,-1 3-128 0,0-3 192 0,-2 4-64 0,0-3 0 0,-2 2 0 16,0 1-128-16,0-1 160 0,-1 0-160 0,0 4 160 15,1-3-160-15,-2 2 192 0,-1 0-192 0,1 2 192 16,-1 1-192-16,-2-3 0 0,0 4 0 0,-1 0 0 16,0-2 0-16,-2 2 0 0,1-1 0 0,0 1 0 0,-2-4 128 15,0 2-128-15,-1 1 0 0,0-3 128 16,-1 2-128-16,1 1 0 0,-1-3 0 0,-1 2 0 0,1-2 0 0,-1 0 128 15,0 1-128-15,-1-1 0 0,1 2 0 0,-1-4 0 16,-1 2 0-16,1-2 0 0,-1 2 0 0,0 1 0 16,0-1 128-16,-1 0-128 0,-1-2 0 0,2 3 0 15,-2-1 0-15,1-2 0 0,-1 2 0 0,0-2 0 16,0 2 0-16,-1-2 0 0,1 0 0 0,-1 3 128 16,0-4-128-16,0 1 0 0,-1 1 176 0,0 2-48 15,0-2-128-15,-1 1 192 0,1 3-192 0,-1-2 176 0,0 0-176 31,-1 0 160-31,0-1-160 0,-1 1 0 0,2 2 0 16,-2-2 0-16,1-1 0 0,-1 2 0 0,2 1 0 0,-3-4 0 16,2 3 0-16,-2-1 0 0,0-1 0 0,-1 2 0 15,1 1 0-15,-1-2 0 0,0 0 0 0,-2 0 0 16,2 0 0-16,-1 1 0 0,2-1 0 0,0-2 0 16,0 1 0-16,0 1 128 0,0 1-128 0,0-1 0 15,1-2 128-15,-2 1-128 0,4-2 128 0,-2 1-128 16,3-1 144-16,-1 0-144 0,-1 0 160 0,2-1-160 15,0 1 128-15,-1-2-128 0,1 0 0 0,-1 0 144 16,0 0-144-16,0 0 0 0,0 1 0 0,0 1 128 0,0-4-128 16,0 4 0-16,-1-4 0 0,1 2 0 0,0 0 0 0,2-2 0 15,-1 2 144-15,1 1-144 0,1-3 0 0,0 0 128 16,0 0-128-16,0 0 0 0,1-2 0 0,0 0 128 16,2 1-128-16,-2-2 0 0,2 0 128 0,-1 1-128 15,1-3 128-15,-1 1-128 0,1 2 0 0,-1-2 144 16,2 1-144-16,-1 1 0 0,0-4 128 0,1 2-128 15,0 2 0-15,1-4 0 0,-1 2 128 0,1 0-128 16,-2 0 0-16,2-1 0 0,-1 2 0 0,1-1 0 16,-1-1 0-16,1 2 0 0,0-3 0 0,0 2 0 15,-1-2 0-15,1 2 0 0,-1 0 0 0,1-2 0 16,0 0 0-16,0 0 0 0,0 0 0 0,0 0 160 0,-2 3-160 0,2-3 128 16,0 0-128-16,0 0 0 0,0 0 0 0,-1 0 0 15,1 0 0-15,0 0 0 0,0 0 128 0,0 0-128 16,0 0 0-16,0 0 0 0,0 0 0 0,0 0 0 15,0 0 128-15,0 0-128 0,0 0 0 0,0 0 128 16,0 0-128-16,0 0 0 0,-1-21 0 0,1 17 128 16,1 0-128-16,-1-2 0 0,0 0 0 0,0 0 0 15,-1-1 0-15,1 1 0 0,-1 0 128 0,-1-3-128 16,0 2 0-16,1-2 0 0,-2 2 0 0,1 1 0 16,-1-3 0-16,1 2 0 0,-1-2 0 0,1 2 0 0,-1-2 0 0,1 3 0 15,-1-4 128-15,1 1-128 0,1-1 0 0,-2 2 0 16,2-2 0-16,0 2 0 0,-1-3 0 0,0 4 0 15,1-3 0-15,0 1 0 0,1-1 0 0,-2 4 0 16,2-3 0-16,-2 2 0 0,2 1 0 0,-1 2 0 16,-1-1 0-16,1 4 0 0,0-2 0 0,0 3 0 15,-2 0 0-15,2 0 0 0,0 3 0 0,-2-3 0 16,2 4 0-16,-1-2 0 0,2-2-128 0,0 0 128 16,0 0 0-16,0 0 0 0,-3 20 0 0,3-14 0 15,1-3 0-15,1 3 0 0,-1-3 0 0,1 4 0 16,2-1 0-16,-2 0 0 0,2 0 0 0,0 2 0 0,1-2 0 15,-2 2 0-15,2-1 0 0,-1 3 0 0,1-4 0 0,-2 4 0 16,2-3 0-16,-2 2 0 0,1-3 0 0,-2 3 0 16,2-2 0-16,-1 2 0 0,-2 0 0 0,0 1 0 15,0-1 0-15,1 1 0 0,-2 0 0 0,0 2 0 16,0 1 0-16,-2-4 0 0,1 1 0 0,0 0 0 16,-2-1 0-16,1 0 0 0,1-2 0 0,-2 2 0 15,2-3 0-15,0-2 0 0,-1 2 0 0,2-3 0 16,-1 4 0-16,0-5 0 0,0 4 0 0,1-2 0 15,-1-2 0-15,-1 0 0 0,2 0 0 16,-1 2 0-16,0-2 0 0,1-2 0 0,-1 2 0 0,1 0 0 0,-2 0 0 0,2-2 0 16,-1 2 0-16,1 0 0 0,0-2 0 0,0 3 0 15,-1-2 0-15,1 1 0 0,0 1 0 0,0-3 0 16,-1 4 0-16,1-4 0 0,0 3 0 0,0-3 0 16,0 3 0-16,0-3 0 0,0 0 0 0,0 0 0 15,1 0 128-15,0 0-128 0,0 0 0 0,2-3 128 16,-1 3-128-16,2-3 128 0,-4 3-128 0,0 0 128 15,0 0-128-15,19-17 128 0,-13 11-128 0,0 0 0 16,0 0 0-16,3-3 128 0,-1 2-128 0,2-2 0 0,1 2 0 16,2-2 0-16,-1-1 0 0,2 0 0 0,1-1 0 15,2 0 0-15,0-1 0 0,2-3 0 0,1 1 0 16,-2 2 0-16,-1 0-224 0,2-2 32 0,1-1 0 0,0-1 0 31,3-3-544-31,-1-3-96 0,2-3-32 0,-1 0-12032 0,3-4-2400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6:16:01.3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11929 10959 28559 0,'-5'-3'2544'0,"1"3"-2032"0,3 0-512 0,1 0 0 0,1 0 192 0,1 3-64 0,-1-3-128 0,1 0 192 0,3 0-192 0,5 1-208 0,5 1 32 0,6-2 16 0,6 0-176 0,8 0-48 15,3 0 0-15,5-3 0 0,7 0 608 0,3-1 112 16,5-2 32-16,4 1 0 0,5 2 128 0,5 1 16 16,7 2 16-16,5 0 0 0,1 0 32 0,0 0 0 15,-1 0 0-15,18 2 0 16,15 0 80-16,12-2 0 0,6-2 16 0,7 0 0 0,5 2-16 0,4-2-16 15,1-2 0-15,3-1 0 0,-1 1 96 0,4 1 32 0,2 3 0 0,-4-3 0 16,-7-4-448-16,5 4-96 0,2 0-16 0,-2 0 0 31,-2 3-192-31,-3-4 0 0,-2 2 128 0,-3 2-128 16,-3 2-576-16,-6-2-144 0,-9-2-48 0,-3 2-16400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4T16:18:41.7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3916 12985 20271 0,'0'-8'1792'0,"0"1"-1424"0,1 4-368 0,-1 0 0 0,0 2 1216 0,0-1 192 0,0-2 16 0,-1-6 16 0,0-1-1088 0,-2 0-224 0,-1 0-128 0,-3 1 160 0,0 4-160 0,-3-1 160 0,-1 4-160 0,-1 0 160 15,-3 2 288-15,-1-2 64 16,-2 6 16-16,-1-3 0 0,-4 4 256 0,0-2 48 0,-4 2 16 0,-2 2 0 16,-1 0-96-16,0-2-32 0,-4 2 0 0,-3-3 0 15,-3 0-256-15,-3-3-48 16,-3 3-16-16,-4-3 0 0,-6 0-32 0,0 0-16 0,1 1 0 0,-2 1 0 15,-2-2-80-15,-6 4-16 0,1-4 0 0,-5 3 0 16,-5 0-256-16,-6 6 0 16,-4 2 0-16,1 0 0 0,3 2-624 0,2-3-80 0,3 2 0 0,-1-2-16 15,5-3 256-15,3 2 48 0,7-3 16 0,5 0 0 0,11-2 400 0,-1-2 144 16,-1 2 0-16,1-1 0 0,0-2-144 16,3 1 192-16,3 1-192 0,6-3 192 0,7 1-192 0,2 1 0 15,5 0 0-15,3-1 128 0,3 0 0 0,3 2 0 16,1-2 0-16,3 1 0 0,3-2 96 0,0 0 16 15,2 0 0-15,1-2 0 0,1 2-240 0,0-1 176 16,1 1-176-16,1-3 160 0,1 2-160 0,-1 0 0 16,-2 1 0-16,0 0 0 0,0 0 0 0,0 0 0 15,0 0 0-15,19-11 0 16,-17 8 0-16,1 3 0 0,-1-2 0 0,1 0 0 16,-1 2 0-16,-1-2 0 0,3 2 0 0,-1-3 0 0,-1 3 0 0,1-1-256 15,-1 1 48-15,1 0 0 16,-2-2-560-16,0 2-96 0,1-1-32 0,-2-1 0 15,2 2-320-15,-1 0-80 0,-1 0-16 0,0 0 0 0,0 0-672 32,0 0-128-32,0 0-16 0,0 0-16 0,0 0-288 0,0 0-64 15</inkml:trace>
  <inkml:trace contextRef="#ctx0" brushRef="#br0" timeOffset="1630.01">3588 13129 31327 0,'-2'-6'2784'0,"1"1"-2224"0,0 2-560 0,1 1 0 0,0 0-192 0,0-4-128 0,-2-2-48 0,0-6 0 16,-2-5-592-16,-3-3-128 0,-4 4-32 0,-3-1 0 31,-2 7-96-31,-5 1-32 0,-5 2 0 0,-4 0 0 15,-2 3 480-15,-5 2 112 0,-4 3 16 0,-2 1 0 0,-4 4 784 0,-1 0 176 0,-3 2 16 0,0 0 16 16,2 0 224-16,2 0 64 0,5-4 0 0,-11 3 0 16,-13 1-64-16,-6 0 0 0,2-1 0 0,1 0 0 15,1 1 64-15,0-2 16 0,0-2 0 0,-2-1 0 16,-1 2 464-16,4-1 96 0,9 2 0 0,0 0 16 16,-1 2-240-16,-1 3-48 0,-2-2-16 0,-2 3 0 0,-1 1-672 0,2 0-256 15,4 0 176-15,3-1-176 0,9 3 240 0,4-6-48 16,4 4-16-16,4-3 0 0,4-2 64 0,4 0 16 15,3-2 0-15,2 1 0 0,4-2 48 0,-1 1 16 16,3-2 0-16,1 0 0 0,3 0-112 0,1 1-16 16,2 0 0-16,1-3 0 0,4 3 112 0,1-3 16 15,2 1 0-15,0 1 0 0,2-2-64 0,0 0-16 16,0 3 0-16,2-3 0 0,-1 1-240 0,1 2 176 0,-1-2-176 16,1 1 160-16,-1-2-160 0,1 3 0 0,-1 1 0 15,-1-2 0-15,1-1 176 0,-1 2-48 0,-1-1-128 0,1 2 192 16,-1-2 16-16,-1 2 0 0,1 0 0 0,-1 2 0 15,1-2-80-15,-2 2 0 0,0 3-128 16,-1 0 192-16,1 4-192 0,-2 3 0 0,0 2 0 0,0 2 0 16,-3 7 0-16,0 6 0 0,-2 1 0 0,-2 8 0 15,-4 15 0-15,-2 9 0 0,-3 7 0 0,-1 2 0 16,-1 4 0-16,0 0 0 0,1 0-128 0,1-6 128 0,0-3 0 16,3-13-160-16,3-13 160 0,3-9-128 15,2-7 128-15,2-6 0 0,0 1 0 16,0-1 0-16,1-1 0 0,0-1 0 0,-1 0 0 0,-1 1 176 0,3-3-176 15,-1-2 192-15,1 3-192 0,-1-6 192 16,1 6-192-16,0-6 0 0,0 2 144 0,1-2-144 16,1-3 0-16,0-1 0 0,1 0 0 0,0-1 0 15,2 0 0-15,2-4 0 0,1 2 0 0,1-3 0 0,1 0 144 16,2 1-144-16,2-2 192 0,2 0-192 0,4-1 304 0,4-2-48 16,3 1-16-16,5-4 0 0,4 0 0 0,6-2 0 15,4-3 0-15,6 2 0 0,7-3-32 0,6-2 0 16,3 2 0-16,15-5 0 0,12-5 48 0,11 2 16 0,4-5 0 15,5 5 0-15,10-2-48 16,2 2-16-16,-4-1 0 0,4 3 0 0,-7 4-208 0,-7 2 0 0,-3 0 0 0,3 1 0 16,7-1 0-16,-4 7 0 0,-4 0 0 0,1-1-14000 15,4 2-2832-15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B3FEC-1F39-8EF3-35F5-A322435D4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89ABA-3709-69D4-EBD1-6ECB633B5C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720A3-12F4-27D9-7863-35E377B0F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3ACC9-293C-4AA1-9EE4-4EB8005D20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70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8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41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42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D5BE5-0D47-01EE-6E1C-B49FF448E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BFF431-7841-CAE3-C6BB-AA85B2E4A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93EDA-2C6D-1B97-CBCD-133C5121A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BEC87-0DBD-0782-5890-A59A3DD19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17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5476-2839-C883-6ECB-3CB208EC1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1A9FD-5A5D-DFCE-BE94-091C77E7C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F57230-E647-E147-1CAE-0EB145426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1DBA1-0F2E-F78F-2AD9-B4C9F9B04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928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4F30C-5733-27C7-58E6-D9826337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BEF58-F066-7564-D610-C3B8AA3EE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0D3C42-A8F0-0F28-9076-BEBD126F3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1A1B6-B4A8-B76B-9B98-B8FAE56F4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24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870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11265-E536-5F09-A3BC-FB2D90AF4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493D6-6703-28FD-5BE1-B17E5199D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1491AB-4190-C56A-4807-2ADB9EE0E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761F5-F136-3FFD-7E48-9FA262AA76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5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youtu.be/hIdsjNGCGz4?si=ggWBp-NE5u-I3lA6&amp;t=7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216743159_Peer_Instruction_Engaging_students_one-on-one_all_at_once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dl.acm.org/doi/10.1145/2839509.284464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azza.com/" TargetMode="External"/><Relationship Id="rId2" Type="http://schemas.openxmlformats.org/officeDocument/2006/relationships/hyperlink" Target="https://www.cs.cmu.edu/~0738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ustomXml" Target="../ink/ink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youtube.com/watch?v=D0MD4sRHj1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pvirtue/AIS/word-embeddings/word-embeddings.html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customXml" Target="../ink/ink9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customXml" Target="../ink/ink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07-380</a:t>
            </a:r>
            <a:br>
              <a:rPr lang="en-US" sz="4600" dirty="0"/>
            </a:br>
            <a:r>
              <a:rPr lang="en-US" sz="4600" dirty="0"/>
              <a:t>AI &amp; ML II</a:t>
            </a:r>
            <a:br>
              <a:rPr lang="en-US" sz="4600" dirty="0"/>
            </a:br>
            <a:r>
              <a:rPr lang="en-US" sz="4600" dirty="0"/>
              <a:t>Introduction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Mohammad Salameh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E351D-115E-BE1F-4889-D30684900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F3E92-1361-5830-A1C5-82F8E770C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 Virtue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6761-6B1A-8147-5AC3-EB6908FFC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Medical Imaging background to AI Education Outreach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973DC4-8045-5335-1D5A-5E72012586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"/>
          <a:stretch/>
        </p:blipFill>
        <p:spPr>
          <a:xfrm>
            <a:off x="77850" y="2366406"/>
            <a:ext cx="3181311" cy="3181311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314184-0AC5-8175-B4DF-11F1C4C15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0838" y="4584858"/>
            <a:ext cx="1899085" cy="189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lose-up of a brain&#10;&#10;Description automatically generated with medium confidence">
            <a:extLst>
              <a:ext uri="{FF2B5EF4-FFF2-40B4-BE49-F238E27FC236}">
                <a16:creationId xmlns:a16="http://schemas.microsoft.com/office/drawing/2014/main" id="{7D4EE400-EF0A-FE13-7A9F-F50F4A88CC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3931762" y="2513484"/>
            <a:ext cx="2897439" cy="2470498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6" name="Picture 2" descr="AI">
            <a:extLst>
              <a:ext uri="{FF2B5EF4-FFF2-40B4-BE49-F238E27FC236}">
                <a16:creationId xmlns:a16="http://schemas.microsoft.com/office/drawing/2014/main" id="{093D3130-8383-C41F-B06A-0F3D5AEB7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25" r="-3" b="10023"/>
          <a:stretch/>
        </p:blipFill>
        <p:spPr bwMode="auto">
          <a:xfrm flipH="1">
            <a:off x="4954107" y="4200158"/>
            <a:ext cx="2283785" cy="2283785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213CFF-7006-2844-2C3A-6793FD9295A6}"/>
              </a:ext>
            </a:extLst>
          </p:cNvPr>
          <p:cNvSpPr txBox="1"/>
          <p:nvPr/>
        </p:nvSpPr>
        <p:spPr>
          <a:xfrm>
            <a:off x="515897" y="1843186"/>
            <a:ext cx="2327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GE Healthcare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B8336E-D345-B644-2788-185B82BFBADB}"/>
              </a:ext>
            </a:extLst>
          </p:cNvPr>
          <p:cNvSpPr txBox="1"/>
          <p:nvPr/>
        </p:nvSpPr>
        <p:spPr>
          <a:xfrm>
            <a:off x="3931762" y="1843186"/>
            <a:ext cx="2327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UC Berkeley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EAEA70-FBD7-EA4F-79DE-A4BDE7348F60}"/>
              </a:ext>
            </a:extLst>
          </p:cNvPr>
          <p:cNvSpPr txBox="1"/>
          <p:nvPr/>
        </p:nvSpPr>
        <p:spPr>
          <a:xfrm>
            <a:off x="7499730" y="1843186"/>
            <a:ext cx="4240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Carnegie Mellon University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36A1590-15D2-B22C-274B-4490ECF5FB5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066" y="2513484"/>
            <a:ext cx="3298333" cy="2570982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30A943BD-FC34-D08C-99EE-EDE7376C734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" b="9646"/>
          <a:stretch/>
        </p:blipFill>
        <p:spPr>
          <a:xfrm>
            <a:off x="9936064" y="4491596"/>
            <a:ext cx="2160052" cy="1951704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809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5FADF-73C5-6AB3-9405-4C3601278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BCE98-AE7C-F6F4-B633-71FE76E2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Mohammad Salameh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1A184-ADDC-5547-F963-5BA0235BF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315822"/>
          </a:xfrm>
        </p:spPr>
        <p:txBody>
          <a:bodyPr/>
          <a:lstStyle/>
          <a:p>
            <a:r>
              <a:rPr lang="en-US" dirty="0"/>
              <a:t>Visiting AI Faculty from CMU Qatar!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Assistant Teaching Professor at Carnegie Mellon University in Qatar (CMU-Q).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Previously, Principal Researcher and Team Lead at Huawei Technologies Canada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Ph.D. in Computing Science from the University of Alberta, Canada, in 2016.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BS and MS from the Lebanese American University, Lebanon</a:t>
            </a:r>
          </a:p>
        </p:txBody>
      </p:sp>
      <p:pic>
        <p:nvPicPr>
          <p:cNvPr id="4" name="Picture 3" descr="Huawei - Wikipedia">
            <a:extLst>
              <a:ext uri="{FF2B5EF4-FFF2-40B4-BE49-F238E27FC236}">
                <a16:creationId xmlns:a16="http://schemas.microsoft.com/office/drawing/2014/main" id="{5D1F1705-6BEC-5CF8-074D-4F7F5A280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444" y="3910879"/>
            <a:ext cx="2142675" cy="2185528"/>
          </a:xfrm>
          <a:prstGeom prst="rect">
            <a:avLst/>
          </a:prstGeom>
        </p:spPr>
      </p:pic>
      <p:pic>
        <p:nvPicPr>
          <p:cNvPr id="7" name="Picture 6" descr="Scottie Dog Cmu Carnegie Mellon University Sticker College Pittsburgh Scottie  Dog Academic">
            <a:extLst>
              <a:ext uri="{FF2B5EF4-FFF2-40B4-BE49-F238E27FC236}">
                <a16:creationId xmlns:a16="http://schemas.microsoft.com/office/drawing/2014/main" id="{7EA9C001-B591-381C-860F-BF6A4076D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751" y="3763773"/>
            <a:ext cx="2479739" cy="2479739"/>
          </a:xfrm>
          <a:prstGeom prst="rect">
            <a:avLst/>
          </a:prstGeom>
        </p:spPr>
      </p:pic>
      <p:pic>
        <p:nvPicPr>
          <p:cNvPr id="10" name="Picture 9" descr="University of Alberta - Peace and Justice Studies Association">
            <a:extLst>
              <a:ext uri="{FF2B5EF4-FFF2-40B4-BE49-F238E27FC236}">
                <a16:creationId xmlns:a16="http://schemas.microsoft.com/office/drawing/2014/main" id="{282DF88F-98DB-D48E-7A72-ED748367C2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772" t="10846" r="11548" b="10525"/>
          <a:stretch>
            <a:fillRect/>
          </a:stretch>
        </p:blipFill>
        <p:spPr>
          <a:xfrm>
            <a:off x="3776113" y="3763775"/>
            <a:ext cx="2694188" cy="2727094"/>
          </a:xfrm>
          <a:prstGeom prst="rect">
            <a:avLst/>
          </a:prstGeom>
        </p:spPr>
      </p:pic>
      <p:pic>
        <p:nvPicPr>
          <p:cNvPr id="11" name="Picture 10" descr="Lebanese American University - YouTube">
            <a:extLst>
              <a:ext uri="{FF2B5EF4-FFF2-40B4-BE49-F238E27FC236}">
                <a16:creationId xmlns:a16="http://schemas.microsoft.com/office/drawing/2014/main" id="{5CC0EFE6-F5A2-B822-A441-CC27A2A2B4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94" t="9944" r="5875" b="9564"/>
          <a:stretch>
            <a:fillRect/>
          </a:stretch>
        </p:blipFill>
        <p:spPr>
          <a:xfrm>
            <a:off x="738292" y="3877791"/>
            <a:ext cx="2694188" cy="24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0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A486-4DA0-8B48-61F0-01D4892F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Mohammad Salameh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D2862-E298-09DC-4765-459275093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315822"/>
          </a:xfrm>
        </p:spPr>
        <p:txBody>
          <a:bodyPr/>
          <a:lstStyle/>
          <a:p>
            <a:r>
              <a:rPr lang="en-US" dirty="0"/>
              <a:t>Visiting AI Faculty from CMU Qatar!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Assistant Teaching Professor at Carnegie Mellon University in Qatar (CMU-Q).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Previously, Principal Researcher and Team Lead at Huawei Technologies Canada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Ph.D. in Computing Science from the University of Alberta, Canada, in 2016.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BS and MS from the Lebanese American University, Lebanon</a:t>
            </a:r>
          </a:p>
          <a:p>
            <a:r>
              <a:rPr lang="en-US" dirty="0"/>
              <a:t>Research Interests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Optimizing deep learning models for devices with limited computing resources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Software-hardware co-design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Neural architecture search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Computer vision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Natural language processing (NLP)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Autonomous driving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DEB3A39-23E8-155A-02ED-9BCCD1ED4403}"/>
                  </a:ext>
                </a:extLst>
              </p14:cNvPr>
              <p14:cNvContentPartPr/>
              <p14:nvPr/>
            </p14:nvContentPartPr>
            <p14:xfrm>
              <a:off x="9171720" y="5276520"/>
              <a:ext cx="613800" cy="6094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DEB3A39-23E8-155A-02ED-9BCCD1ED44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62360" y="5267160"/>
                <a:ext cx="632520" cy="62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3903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231192-A9CE-4784-5284-6B5027836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75" y="3752562"/>
            <a:ext cx="1973236" cy="19615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23F6F1-209C-151E-719E-719F5EE3E0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282"/>
          <a:stretch>
            <a:fillRect/>
          </a:stretch>
        </p:blipFill>
        <p:spPr>
          <a:xfrm>
            <a:off x="620153" y="1541827"/>
            <a:ext cx="2112673" cy="2105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938C74-59D1-9C1D-289E-AC3D2D75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3C874E13-62C3-0094-7FA2-425A8D6CF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5" y="101700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00B050"/>
                </a:solidFill>
                <a:latin typeface="Calibri"/>
                <a:cs typeface="Calibri"/>
              </a:rPr>
              <a:t>Instructors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1013CE-36F3-9CFB-07F8-DC7D1ED8273C}"/>
              </a:ext>
            </a:extLst>
          </p:cNvPr>
          <p:cNvSpPr txBox="1"/>
          <p:nvPr/>
        </p:nvSpPr>
        <p:spPr>
          <a:xfrm>
            <a:off x="2811212" y="2130490"/>
            <a:ext cx="1229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Pat</a:t>
            </a:r>
          </a:p>
          <a:p>
            <a:r>
              <a:rPr lang="en-US" sz="2400" dirty="0"/>
              <a:t>Virtue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63015E-59F3-499B-D581-0BF36A33A7E7}"/>
              </a:ext>
            </a:extLst>
          </p:cNvPr>
          <p:cNvSpPr txBox="1"/>
          <p:nvPr/>
        </p:nvSpPr>
        <p:spPr>
          <a:xfrm>
            <a:off x="2814546" y="4317842"/>
            <a:ext cx="1718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Mohammad</a:t>
            </a:r>
          </a:p>
          <a:p>
            <a:r>
              <a:rPr lang="en-US" sz="2400" dirty="0"/>
              <a:t>Salameh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A62A96-DE91-C57F-EDE8-776382F9D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4100" y="4608836"/>
            <a:ext cx="1961559" cy="19615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4D2016-D988-6753-126A-82889E15AE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4100" y="287605"/>
            <a:ext cx="1961559" cy="19615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D5DA51-F421-EEA2-30C4-451168910E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4100" y="2448220"/>
            <a:ext cx="1961559" cy="1961559"/>
          </a:xfrm>
          <a:prstGeom prst="rect">
            <a:avLst/>
          </a:prstGeom>
        </p:spPr>
      </p:pic>
      <p:sp>
        <p:nvSpPr>
          <p:cNvPr id="16" name="Text Box 19">
            <a:extLst>
              <a:ext uri="{FF2B5EF4-FFF2-40B4-BE49-F238E27FC236}">
                <a16:creationId xmlns:a16="http://schemas.microsoft.com/office/drawing/2014/main" id="{4C8DCF20-DAE1-86DF-BCEA-9AA2D23FB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800" y="17827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00B050"/>
                </a:solidFill>
                <a:latin typeface="Calibri"/>
                <a:cs typeface="Calibri"/>
              </a:rPr>
              <a:t>Teaching Assistants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87B26C-C6FD-1A12-893C-2DD927B8FFA7}"/>
              </a:ext>
            </a:extLst>
          </p:cNvPr>
          <p:cNvSpPr txBox="1"/>
          <p:nvPr/>
        </p:nvSpPr>
        <p:spPr>
          <a:xfrm>
            <a:off x="7568701" y="869895"/>
            <a:ext cx="1833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Ellyse</a:t>
            </a:r>
          </a:p>
          <a:p>
            <a:pPr algn="r"/>
            <a:r>
              <a:rPr lang="en-US" sz="2400" dirty="0"/>
              <a:t>Lai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85D07E-96F1-BB2B-7D74-B17004D14FE2}"/>
              </a:ext>
            </a:extLst>
          </p:cNvPr>
          <p:cNvSpPr txBox="1"/>
          <p:nvPr/>
        </p:nvSpPr>
        <p:spPr>
          <a:xfrm>
            <a:off x="7568701" y="3013500"/>
            <a:ext cx="1833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Steven</a:t>
            </a:r>
          </a:p>
          <a:p>
            <a:pPr algn="r"/>
            <a:r>
              <a:rPr lang="en-US" sz="2400" dirty="0"/>
              <a:t>Yang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D5C3AA-DEDF-830B-771C-5701E54DD007}"/>
              </a:ext>
            </a:extLst>
          </p:cNvPr>
          <p:cNvSpPr txBox="1"/>
          <p:nvPr/>
        </p:nvSpPr>
        <p:spPr>
          <a:xfrm>
            <a:off x="7568701" y="5174116"/>
            <a:ext cx="1833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Arnav</a:t>
            </a:r>
          </a:p>
          <a:p>
            <a:pPr algn="r"/>
            <a:r>
              <a:rPr lang="en-US" sz="2400" dirty="0" err="1"/>
              <a:t>Pallem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361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63F4-C835-2C29-BDC5-EA3A80D9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CMU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118F0-8658-7AC8-6CB1-7ED7D00C5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Good Will Hunting</a:t>
            </a:r>
          </a:p>
        </p:txBody>
      </p:sp>
      <p:pic>
        <p:nvPicPr>
          <p:cNvPr id="4" name="Picture 3" descr="Great Scene: “Good Will Hunting”. The bar scene. Will's classic putdown… |  by Scott Myers | Go Into The Story">
            <a:hlinkClick r:id="rId2"/>
            <a:extLst>
              <a:ext uri="{FF2B5EF4-FFF2-40B4-BE49-F238E27FC236}">
                <a16:creationId xmlns:a16="http://schemas.microsoft.com/office/drawing/2014/main" id="{E524AB86-D31D-41E3-8104-C172FF2C5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686231"/>
            <a:ext cx="7010400" cy="3943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E9F22D-460D-A93E-8D7E-0BF9CB705EBD}"/>
              </a:ext>
            </a:extLst>
          </p:cNvPr>
          <p:cNvSpPr txBox="1"/>
          <p:nvPr/>
        </p:nvSpPr>
        <p:spPr>
          <a:xfrm>
            <a:off x="727587" y="578415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https://youtu.be/hIdsjNGCGz4?si=ggWBp-NE5u-I3lA6&amp;t=78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89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BA16A-7DD6-6211-9D2B-A61A6F894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8CE73-44EB-4A92-5142-C7F36C98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Question: Why are we here?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A71D0-C659-8FBA-3064-10D0DA316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10636" cy="2039539"/>
          </a:xfrm>
        </p:spPr>
        <p:txBody>
          <a:bodyPr/>
          <a:lstStyle/>
          <a:p>
            <a:r>
              <a:rPr lang="en-US" dirty="0"/>
              <a:t>Why CMU and not just a $1.50 in late charges at the public library?</a:t>
            </a:r>
          </a:p>
          <a:p>
            <a:r>
              <a:rPr lang="en-US" dirty="0"/>
              <a:t>(or $20 on Claude?)</a:t>
            </a:r>
          </a:p>
        </p:txBody>
      </p:sp>
    </p:spTree>
    <p:extLst>
      <p:ext uri="{BB962C8B-B14F-4D97-AF65-F5344CB8AC3E}">
        <p14:creationId xmlns:p14="http://schemas.microsoft.com/office/powerpoint/2010/main" val="248522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38C74-59D1-9C1D-289E-AC3D2D75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5" name="Text Box 19">
            <a:extLst>
              <a:ext uri="{FF2B5EF4-FFF2-40B4-BE49-F238E27FC236}">
                <a16:creationId xmlns:a16="http://schemas.microsoft.com/office/drawing/2014/main" id="{C652956D-E422-31AE-C664-0BA675C69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4" y="1017003"/>
            <a:ext cx="8004047" cy="526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We're here for the people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Yeah, instructors and TAs, but mostly other students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07-380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Peer Instruction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Programming partners				 (pairs)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Group project 					        (teams of 3)</a:t>
            </a:r>
          </a:p>
          <a:p>
            <a:pPr>
              <a:spcBef>
                <a:spcPct val="50000"/>
              </a:spcBef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72BAA-06AC-A87A-39D9-105AB0D20D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10" t="3327" r="13572" b="25572"/>
          <a:stretch>
            <a:fillRect/>
          </a:stretch>
        </p:blipFill>
        <p:spPr>
          <a:xfrm>
            <a:off x="4636944" y="2415951"/>
            <a:ext cx="6430755" cy="289003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C7321D-200D-19A2-9BFA-E32E2DEDD9FF}"/>
              </a:ext>
            </a:extLst>
          </p:cNvPr>
          <p:cNvSpPr txBox="1"/>
          <p:nvPr/>
        </p:nvSpPr>
        <p:spPr>
          <a:xfrm>
            <a:off x="552099" y="6039277"/>
            <a:ext cx="11482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https://www.researchgate.net/publication/216743159_Peer_Instruction_Engaging_students_one-on-one_all_at_once</a:t>
            </a:r>
            <a:endParaRPr lang="en-US" dirty="0"/>
          </a:p>
          <a:p>
            <a:r>
              <a:rPr lang="en-US" dirty="0">
                <a:hlinkClick r:id="rId4"/>
              </a:rPr>
              <a:t>https://dl.acm.org/doi/10.1145/2839509.2844642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F0D2C8-8FDA-B4F7-E9F8-B41BCE6560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291"/>
          <a:stretch>
            <a:fillRect/>
          </a:stretch>
        </p:blipFill>
        <p:spPr>
          <a:xfrm>
            <a:off x="6096000" y="3256760"/>
            <a:ext cx="5772165" cy="27317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528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117583"/>
          </a:xfrm>
        </p:spPr>
        <p:txBody>
          <a:bodyPr/>
          <a:lstStyle/>
          <a:p>
            <a:r>
              <a:rPr lang="en-US" dirty="0"/>
              <a:t>Website: </a:t>
            </a:r>
            <a:r>
              <a:rPr lang="en-US" dirty="0">
                <a:hlinkClick r:id="rId2"/>
              </a:rPr>
              <a:t>https://www.cs.cmu.edu/~07380</a:t>
            </a:r>
            <a:endParaRPr lang="en-US" dirty="0"/>
          </a:p>
          <a:p>
            <a:endParaRPr lang="en-US" sz="2000" dirty="0"/>
          </a:p>
          <a:p>
            <a:r>
              <a:rPr lang="en-US" dirty="0"/>
              <a:t>Communication:</a:t>
            </a:r>
          </a:p>
          <a:p>
            <a:endParaRPr lang="en-US" dirty="0">
              <a:solidFill>
                <a:schemeClr val="tx1"/>
              </a:solidFill>
              <a:hlinkClick r:id="rId3"/>
            </a:endParaRPr>
          </a:p>
          <a:p>
            <a:endParaRPr lang="en-US" dirty="0">
              <a:solidFill>
                <a:schemeClr val="tx1"/>
              </a:solidFill>
              <a:hlinkClick r:id="rId3"/>
            </a:endParaRPr>
          </a:p>
          <a:p>
            <a:r>
              <a:rPr lang="en-US" dirty="0">
                <a:solidFill>
                  <a:schemeClr val="tx1"/>
                </a:solidFill>
                <a:hlinkClick r:id="rId3"/>
              </a:rPr>
              <a:t>https://piazza.com/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Piazza for all communication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D997A8-799F-C3B2-E547-73E3F97C7259}"/>
              </a:ext>
            </a:extLst>
          </p:cNvPr>
          <p:cNvSpPr txBox="1">
            <a:spLocks/>
          </p:cNvSpPr>
          <p:nvPr/>
        </p:nvSpPr>
        <p:spPr>
          <a:xfrm>
            <a:off x="7492181" y="2257777"/>
            <a:ext cx="4444180" cy="4233091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Important posts!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Course Infrastructure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Pre-reading (due Tue)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Lec</a:t>
            </a:r>
            <a:r>
              <a:rPr lang="en-US" dirty="0">
                <a:solidFill>
                  <a:schemeClr val="tx1"/>
                </a:solidFill>
              </a:rPr>
              <a:t> Preview &amp; Poll Links</a:t>
            </a:r>
          </a:p>
          <a:p>
            <a:r>
              <a:rPr lang="en-US" dirty="0">
                <a:solidFill>
                  <a:srgbClr val="7030A0"/>
                </a:solidFill>
              </a:rPr>
              <a:t>Coming soon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HW1 (out Fri)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8EB63C9-777B-8F6B-4F7C-F274F189B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423" y="2782527"/>
            <a:ext cx="2035690" cy="52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87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3F95C-192A-487D-EF30-4ABB5AE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237A-4984-E48B-815C-065D4D6C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67FF2-D844-443E-041D-3738E8124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is the first pre-reading checkpoint due?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Tonight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Tomorrow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Sunday night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Before class next Monday</a:t>
            </a:r>
          </a:p>
        </p:txBody>
      </p:sp>
    </p:spTree>
    <p:extLst>
      <p:ext uri="{BB962C8B-B14F-4D97-AF65-F5344CB8AC3E}">
        <p14:creationId xmlns:p14="http://schemas.microsoft.com/office/powerpoint/2010/main" val="3816767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0BE43-17CB-608F-F18A-1A4ED8972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CB8E-47E4-136F-D641-9AAE06633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BE0D0-C689-3E59-DCF7-2A1E31DB5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 many OH appointment slots does Pat have available this week?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70259D1-4AC7-3918-A964-FCE01116555B}"/>
                  </a:ext>
                </a:extLst>
              </p14:cNvPr>
              <p14:cNvContentPartPr/>
              <p14:nvPr/>
            </p14:nvContentPartPr>
            <p14:xfrm>
              <a:off x="2957040" y="1548720"/>
              <a:ext cx="1868040" cy="253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70259D1-4AC7-3918-A964-FCE0111655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47680" y="1539360"/>
                <a:ext cx="1886760" cy="27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313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EFBF4-D66D-8F02-6986-7AD21DE3A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0CBF9B3-48E9-F945-D770-5EE6EDAEE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Today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BAAAF6-52B8-B595-797E-B9AD52838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3125" y="183945"/>
            <a:ext cx="3747386" cy="416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2B3F2-35C3-96FC-FC91-5853B11E2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are we here? CMU-version</a:t>
            </a:r>
          </a:p>
          <a:p>
            <a:r>
              <a:rPr lang="en-US" dirty="0"/>
              <a:t>Course team</a:t>
            </a:r>
          </a:p>
          <a:p>
            <a:r>
              <a:rPr lang="en-US" dirty="0"/>
              <a:t>Quick course info </a:t>
            </a:r>
          </a:p>
          <a:p>
            <a:endParaRPr lang="en-US" dirty="0"/>
          </a:p>
          <a:p>
            <a:r>
              <a:rPr lang="en-US" dirty="0"/>
              <a:t>(Another) Discussion of Intelligence</a:t>
            </a:r>
          </a:p>
          <a:p>
            <a:r>
              <a:rPr lang="en-US" dirty="0"/>
              <a:t>Why are we here? 07-380-version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07-380 design considerations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Runthrough</a:t>
            </a:r>
            <a:r>
              <a:rPr lang="en-US" dirty="0">
                <a:solidFill>
                  <a:schemeClr val="tx1"/>
                </a:solidFill>
              </a:rPr>
              <a:t> of 380 topics (as time permits)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50E4FA-6FDD-0FF5-BF2A-A228D9E648FF}"/>
                  </a:ext>
                </a:extLst>
              </p14:cNvPr>
              <p14:cNvContentPartPr/>
              <p14:nvPr/>
            </p14:nvContentPartPr>
            <p14:xfrm>
              <a:off x="226440" y="864360"/>
              <a:ext cx="918000" cy="1671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50E4FA-6FDD-0FF5-BF2A-A228D9E648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080" y="855000"/>
                <a:ext cx="936720" cy="168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8446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Reminder: AI Definition by John McCarthy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half" idx="1"/>
          </p:nvPr>
        </p:nvSpPr>
        <p:spPr>
          <a:xfrm>
            <a:off x="588603" y="1295401"/>
            <a:ext cx="6929797" cy="6034617"/>
          </a:xfrm>
        </p:spPr>
        <p:txBody>
          <a:bodyPr>
            <a:noAutofit/>
          </a:bodyPr>
          <a:lstStyle/>
          <a:p>
            <a:r>
              <a:rPr lang="en-US" dirty="0"/>
              <a:t>What is artificial intelligence</a:t>
            </a:r>
          </a:p>
          <a:p>
            <a:pPr lvl="1"/>
            <a:r>
              <a:rPr lang="en-US" sz="2800" dirty="0"/>
              <a:t>It is the science and engineering of making intelligent machines, especially intelligent computer programs</a:t>
            </a:r>
          </a:p>
          <a:p>
            <a:pPr lvl="1"/>
            <a:endParaRPr lang="en-US" dirty="0"/>
          </a:p>
          <a:p>
            <a:r>
              <a:rPr lang="en-US" dirty="0"/>
              <a:t>What is intelligence</a:t>
            </a:r>
          </a:p>
          <a:p>
            <a:pPr lvl="1"/>
            <a:r>
              <a:rPr lang="en-US" sz="2800" dirty="0"/>
              <a:t>Intelligence is the computational part of the ability to achieve goals in the worl</a:t>
            </a:r>
            <a:r>
              <a:rPr lang="en-US" dirty="0"/>
              <a:t>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172200"/>
            <a:ext cx="1219200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http://www-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formal.stanford.edu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jmc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whatisai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whatisai.html</a:t>
            </a:r>
            <a:endParaRPr lang="en-US" sz="2133" dirty="0">
              <a:solidFill>
                <a:schemeClr val="tx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69" r="-11769"/>
          <a:stretch>
            <a:fillRect/>
          </a:stretch>
        </p:blipFill>
        <p:spPr>
          <a:xfrm>
            <a:off x="8026400" y="1295401"/>
            <a:ext cx="4165600" cy="46682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81EDD33-0754-CE72-B125-8174FE97AAFE}"/>
                  </a:ext>
                </a:extLst>
              </p14:cNvPr>
              <p14:cNvContentPartPr/>
              <p14:nvPr/>
            </p14:nvContentPartPr>
            <p14:xfrm>
              <a:off x="574200" y="927360"/>
              <a:ext cx="2154600" cy="72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81EDD33-0754-CE72-B125-8174FE97AA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4840" y="918000"/>
                <a:ext cx="2173320" cy="9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1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CBE7-E36F-07D9-3DCF-620CC1D2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What is artificial Intelligence?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8080A-EB70-4CCC-8ADD-11C378111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folding clothes a research problem while robots are actively being used to assemble cars in factories?</a:t>
            </a:r>
          </a:p>
          <a:p>
            <a:endParaRPr lang="en-US" dirty="0"/>
          </a:p>
        </p:txBody>
      </p:sp>
      <p:pic>
        <p:nvPicPr>
          <p:cNvPr id="1026" name="Picture 2" descr="This New Robot Is So Far Ahead of Elon Musk's Optimus That It's Almost  Embarrassing">
            <a:extLst>
              <a:ext uri="{FF2B5EF4-FFF2-40B4-BE49-F238E27FC236}">
                <a16:creationId xmlns:a16="http://schemas.microsoft.com/office/drawing/2014/main" id="{99C1058B-276D-4E45-D6D4-69F615FE2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50"/>
          <a:stretch/>
        </p:blipFill>
        <p:spPr bwMode="auto">
          <a:xfrm>
            <a:off x="668908" y="2255857"/>
            <a:ext cx="5186067" cy="385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-150 Lightning pre-production at Rouge Electric Vehicle Center | Ford  Media Center">
            <a:extLst>
              <a:ext uri="{FF2B5EF4-FFF2-40B4-BE49-F238E27FC236}">
                <a16:creationId xmlns:a16="http://schemas.microsoft.com/office/drawing/2014/main" id="{63633576-C5B5-C5D1-1A15-101D45FAF1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84" r="14213"/>
          <a:stretch/>
        </p:blipFill>
        <p:spPr bwMode="auto">
          <a:xfrm>
            <a:off x="6136221" y="2272568"/>
            <a:ext cx="5503680" cy="385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40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Reminder: AI Definition (Pat's Version)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half" idx="1"/>
          </p:nvPr>
        </p:nvSpPr>
        <p:spPr>
          <a:xfrm>
            <a:off x="588603" y="1295402"/>
            <a:ext cx="6929797" cy="5195468"/>
          </a:xfrm>
        </p:spPr>
        <p:txBody>
          <a:bodyPr>
            <a:noAutofit/>
          </a:bodyPr>
          <a:lstStyle/>
          <a:p>
            <a:r>
              <a:rPr lang="en-US" dirty="0"/>
              <a:t>What is intelligence</a:t>
            </a:r>
          </a:p>
          <a:p>
            <a:pPr lvl="1"/>
            <a:r>
              <a:rPr lang="en-US" sz="2800" dirty="0"/>
              <a:t>Intelligence is the ability to perform well on a task that involves uncertainty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Intelligence is not binary</a:t>
            </a:r>
          </a:p>
          <a:p>
            <a:pPr lvl="1"/>
            <a:r>
              <a:rPr lang="en-US" sz="2800" dirty="0"/>
              <a:t>How </a:t>
            </a:r>
            <a:r>
              <a:rPr lang="en-US" sz="2800" b="1" dirty="0"/>
              <a:t>well</a:t>
            </a:r>
            <a:r>
              <a:rPr lang="en-US" sz="2800" dirty="0"/>
              <a:t> an agent performs and how much </a:t>
            </a:r>
            <a:r>
              <a:rPr lang="en-US" sz="2800" b="1" dirty="0"/>
              <a:t>uncertainty</a:t>
            </a:r>
            <a:r>
              <a:rPr lang="en-US" sz="2800" dirty="0"/>
              <a:t> is involved will determine how intelligent we consider the agent to be</a:t>
            </a:r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AEF0F-8FEE-159F-D9F9-E6905875C4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1786" y="1295400"/>
            <a:ext cx="2625913" cy="4668290"/>
          </a:xfrm>
          <a:prstGeom prst="rect">
            <a:avLst/>
          </a:prstGeom>
        </p:spPr>
      </p:pic>
      <p:pic>
        <p:nvPicPr>
          <p:cNvPr id="1028" name="Picture 4" descr="Snapchat Logo PNG Transparent &amp; SVG Vector - Freebie Supply">
            <a:extLst>
              <a:ext uri="{FF2B5EF4-FFF2-40B4-BE49-F238E27FC236}">
                <a16:creationId xmlns:a16="http://schemas.microsoft.com/office/drawing/2014/main" id="{0346BD66-766E-08D1-07B9-853547B38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3562" y="5291501"/>
            <a:ext cx="541696" cy="54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49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28E21-7B1A-8690-C492-18F692497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CA55B-9B39-67F6-F8B8-4FD86BFA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Intelligence and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8E519-715E-1E5F-91BF-11FDAA7EB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way to think about intelligence is to consider how much </a:t>
            </a:r>
            <a:r>
              <a:rPr lang="en-US" dirty="0">
                <a:solidFill>
                  <a:srgbClr val="7030A0"/>
                </a:solidFill>
              </a:rPr>
              <a:t>uncertainty</a:t>
            </a:r>
            <a:r>
              <a:rPr lang="en-US" dirty="0"/>
              <a:t> is involved</a:t>
            </a:r>
          </a:p>
          <a:p>
            <a:endParaRPr lang="en-US" dirty="0"/>
          </a:p>
          <a:p>
            <a:r>
              <a:rPr lang="en-US" dirty="0"/>
              <a:t>Uncertainty comes into play whenever it is not feasible to determine exact information</a:t>
            </a:r>
          </a:p>
          <a:p>
            <a:endParaRPr lang="en-US" dirty="0"/>
          </a:p>
          <a:p>
            <a:r>
              <a:rPr lang="en-US" dirty="0"/>
              <a:t>Uncertainty requires decisions to be made</a:t>
            </a:r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4D8723F-214A-819D-15C3-F041552B4560}"/>
                  </a:ext>
                </a:extLst>
              </p14:cNvPr>
              <p14:cNvContentPartPr/>
              <p14:nvPr/>
            </p14:nvContentPartPr>
            <p14:xfrm>
              <a:off x="4163040" y="987480"/>
              <a:ext cx="3161520" cy="216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4D8723F-214A-819D-15C3-F041552B45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3680" y="978120"/>
                <a:ext cx="3180240" cy="23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3750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9F0-8485-FAFE-3990-FB3427624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324A-F6B0-6928-B06D-9A23EA7B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Intelligence and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637DA-5149-D4E9-B8B0-EB7E9CED1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12372" cy="5227110"/>
          </a:xfrm>
        </p:spPr>
        <p:txBody>
          <a:bodyPr/>
          <a:lstStyle/>
          <a:p>
            <a:r>
              <a:rPr lang="en-US" dirty="0"/>
              <a:t>Uncertainty can have lots of sources, including anything we attribute to random chance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Hidden information</a:t>
            </a:r>
          </a:p>
          <a:p>
            <a:pPr marL="917575" lvl="2" indent="-457200"/>
            <a:r>
              <a:rPr lang="en-US" sz="2800" dirty="0"/>
              <a:t>Cards in another player’s hand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Noise</a:t>
            </a:r>
          </a:p>
          <a:p>
            <a:pPr marL="917575" lvl="2" indent="-457200"/>
            <a:r>
              <a:rPr lang="en-US" sz="2800" dirty="0"/>
              <a:t>Sensor noise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Way to complicated to model</a:t>
            </a:r>
          </a:p>
          <a:p>
            <a:pPr marL="917575" lvl="2" indent="-457200"/>
            <a:r>
              <a:rPr lang="en-US" sz="2800" dirty="0"/>
              <a:t>Leaves blowing in the wind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Infinite number of possible configurations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More possibilities than any computer can compute in a reasonable time</a:t>
            </a:r>
          </a:p>
          <a:p>
            <a:pPr marL="917575" lvl="2" indent="-457200"/>
            <a:r>
              <a:rPr lang="en-US" sz="2800" dirty="0"/>
              <a:t>Tic-tac-toe </a:t>
            </a:r>
            <a:r>
              <a:rPr lang="en-US" sz="2800" dirty="0">
                <a:sym typeface="Wingdings" panose="05000000000000000000" pitchFamily="2" charset="2"/>
              </a:rPr>
              <a:t> Checkers  Chess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63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13C0-5BFC-4246-8356-91B9653D6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Intelligence?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1CBFE-AC74-4F67-928E-4F37ED723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40336"/>
          </a:xfrm>
        </p:spPr>
        <p:txBody>
          <a:bodyPr/>
          <a:lstStyle/>
          <a:p>
            <a:r>
              <a:rPr lang="en-US" dirty="0"/>
              <a:t>Chinese room experiment</a:t>
            </a:r>
          </a:p>
          <a:p>
            <a:r>
              <a:rPr lang="en-US" dirty="0">
                <a:solidFill>
                  <a:schemeClr val="tx1"/>
                </a:solidFill>
              </a:rPr>
              <a:t>John Searle</a:t>
            </a:r>
          </a:p>
          <a:p>
            <a:r>
              <a:rPr lang="en-US" dirty="0">
                <a:hlinkClick r:id="rId2"/>
              </a:rPr>
              <a:t>https://www.youtube.com/watch?v=D0MD4sRHj1M</a:t>
            </a:r>
            <a:endParaRPr lang="en-US" dirty="0"/>
          </a:p>
          <a:p>
            <a:endParaRPr lang="en-US" dirty="0"/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0AB44-FB0D-4A78-9409-B00507336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875" y="2786509"/>
            <a:ext cx="4733559" cy="37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11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8E729-4E5C-3A4C-DF09-B3738CEBD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90C36-69BC-03F3-1409-E38CF63A9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A06BF-BD21-FC7D-AC2B-D56D95E7D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"Chinese room" intelligent?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---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Yes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No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---</a:t>
            </a:r>
          </a:p>
        </p:txBody>
      </p:sp>
    </p:spTree>
    <p:extLst>
      <p:ext uri="{BB962C8B-B14F-4D97-AF65-F5344CB8AC3E}">
        <p14:creationId xmlns:p14="http://schemas.microsoft.com/office/powerpoint/2010/main" val="2963182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D1851-2C84-5AB4-634B-796C4A9D9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25618-AAEF-CF25-FA14-EEE9ABC9A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4A903-1B02-4C52-C77B-D03396272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707437-C8B8-613E-D4FD-F2EC6E2C9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31" y="1640470"/>
            <a:ext cx="9094839" cy="41296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F60A80-E356-F75B-8070-BC0F0296D564}"/>
              </a:ext>
            </a:extLst>
          </p:cNvPr>
          <p:cNvSpPr txBox="1"/>
          <p:nvPr/>
        </p:nvSpPr>
        <p:spPr>
          <a:xfrm>
            <a:off x="483273" y="6224558"/>
            <a:ext cx="8483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https://www.cs.cmu.edu/~pvirtue/AIS/word-embeddings/word-embeddings.html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30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13C0-5BFC-4246-8356-91B9653D6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AI vs AGI</a:t>
            </a:r>
          </a:p>
        </p:txBody>
      </p:sp>
      <p:sp>
        <p:nvSpPr>
          <p:cNvPr id="3" name="Chevron 3">
            <a:extLst>
              <a:ext uri="{FF2B5EF4-FFF2-40B4-BE49-F238E27FC236}">
                <a16:creationId xmlns:a16="http://schemas.microsoft.com/office/drawing/2014/main" id="{260A090E-21E1-4F16-891C-F35FF2FF20D6}"/>
              </a:ext>
            </a:extLst>
          </p:cNvPr>
          <p:cNvSpPr/>
          <p:nvPr/>
        </p:nvSpPr>
        <p:spPr>
          <a:xfrm>
            <a:off x="2282877" y="1902630"/>
            <a:ext cx="3581400" cy="1371600"/>
          </a:xfrm>
          <a:prstGeom prst="chevron">
            <a:avLst>
              <a:gd name="adj" fmla="val 48907"/>
            </a:avLst>
          </a:prstGeom>
          <a:gradFill rotWithShape="1">
            <a:gsLst>
              <a:gs pos="0">
                <a:srgbClr val="2E75B5">
                  <a:satMod val="103000"/>
                  <a:lumMod val="102000"/>
                  <a:tint val="94000"/>
                </a:srgbClr>
              </a:gs>
              <a:gs pos="50000">
                <a:srgbClr val="2E75B5">
                  <a:satMod val="110000"/>
                  <a:lumMod val="100000"/>
                  <a:shade val="100000"/>
                </a:srgbClr>
              </a:gs>
              <a:gs pos="100000">
                <a:srgbClr val="2E75B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2E75B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Weak AI</a:t>
            </a:r>
          </a:p>
        </p:txBody>
      </p:sp>
      <p:sp>
        <p:nvSpPr>
          <p:cNvPr id="4" name="Chevron 4">
            <a:extLst>
              <a:ext uri="{FF2B5EF4-FFF2-40B4-BE49-F238E27FC236}">
                <a16:creationId xmlns:a16="http://schemas.microsoft.com/office/drawing/2014/main" id="{A5A96B00-D7F2-47EF-AC3F-BB181B98772F}"/>
              </a:ext>
            </a:extLst>
          </p:cNvPr>
          <p:cNvSpPr/>
          <p:nvPr/>
        </p:nvSpPr>
        <p:spPr>
          <a:xfrm>
            <a:off x="6477000" y="1918869"/>
            <a:ext cx="3581400" cy="1371600"/>
          </a:xfrm>
          <a:prstGeom prst="chevron">
            <a:avLst/>
          </a:prstGeom>
          <a:gradFill rotWithShape="1">
            <a:gsLst>
              <a:gs pos="0">
                <a:srgbClr val="2E75B5">
                  <a:satMod val="103000"/>
                  <a:lumMod val="102000"/>
                  <a:tint val="94000"/>
                </a:srgbClr>
              </a:gs>
              <a:gs pos="50000">
                <a:srgbClr val="2E75B5">
                  <a:satMod val="110000"/>
                  <a:lumMod val="100000"/>
                  <a:shade val="100000"/>
                </a:srgbClr>
              </a:gs>
              <a:gs pos="100000">
                <a:srgbClr val="2E75B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2E75B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Strong AI</a:t>
            </a:r>
          </a:p>
        </p:txBody>
      </p:sp>
      <p:sp>
        <p:nvSpPr>
          <p:cNvPr id="5" name="Chevron 5">
            <a:extLst>
              <a:ext uri="{FF2B5EF4-FFF2-40B4-BE49-F238E27FC236}">
                <a16:creationId xmlns:a16="http://schemas.microsoft.com/office/drawing/2014/main" id="{0253A0B7-33A1-4066-B4F2-485B498B4639}"/>
              </a:ext>
            </a:extLst>
          </p:cNvPr>
          <p:cNvSpPr/>
          <p:nvPr/>
        </p:nvSpPr>
        <p:spPr>
          <a:xfrm>
            <a:off x="5597577" y="1902630"/>
            <a:ext cx="1181100" cy="1371600"/>
          </a:xfrm>
          <a:prstGeom prst="chevron">
            <a:avLst>
              <a:gd name="adj" fmla="val 60153"/>
            </a:avLst>
          </a:prstGeom>
          <a:solidFill>
            <a:srgbClr val="C00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9F07AEE-3C82-4821-A1E3-0BF36A7347A3}"/>
              </a:ext>
            </a:extLst>
          </p:cNvPr>
          <p:cNvSpPr txBox="1">
            <a:spLocks/>
          </p:cNvSpPr>
          <p:nvPr/>
        </p:nvSpPr>
        <p:spPr>
          <a:xfrm>
            <a:off x="3502077" y="1233069"/>
            <a:ext cx="4724400" cy="685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Singularity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0FB2FD2-BB96-4B91-95A7-C9606A82454D}"/>
              </a:ext>
            </a:extLst>
          </p:cNvPr>
          <p:cNvSpPr txBox="1">
            <a:spLocks/>
          </p:cNvSpPr>
          <p:nvPr/>
        </p:nvSpPr>
        <p:spPr>
          <a:xfrm>
            <a:off x="2282877" y="3405704"/>
            <a:ext cx="33147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Narrow AI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Limited number of applications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1225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5172FCF-BCE8-4806-A677-4470BDBCAF9B}"/>
              </a:ext>
            </a:extLst>
          </p:cNvPr>
          <p:cNvSpPr txBox="1">
            <a:spLocks/>
          </p:cNvSpPr>
          <p:nvPr/>
        </p:nvSpPr>
        <p:spPr>
          <a:xfrm>
            <a:off x="6553200" y="3404771"/>
            <a:ext cx="4267200" cy="3086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General Intelligence (AGI)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Recursive self-improvement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Beyond human control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1225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118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056CF-3445-249B-7C34-16B57853B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A510-E44C-95A4-D10E-B6DF000F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41227-8C51-0387-DE6E-007903069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AI tools already AGI?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B349E0F-EE39-27F8-279E-12E08DDE563C}"/>
                  </a:ext>
                </a:extLst>
              </p14:cNvPr>
              <p14:cNvContentPartPr/>
              <p14:nvPr/>
            </p14:nvContentPartPr>
            <p14:xfrm>
              <a:off x="385200" y="1567080"/>
              <a:ext cx="2545560" cy="2292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B349E0F-EE39-27F8-279E-12E08DDE56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5840" y="1557720"/>
                <a:ext cx="2564280" cy="231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6289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AAC1B-8335-CA10-BF56-C59B5F3B9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1AEF0-35AD-EC6C-10F6-2A6FDF8EB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07-380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6BE83-C09D-933E-16FA-DA29C609F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02200"/>
          </a:xfrm>
          <a:ln>
            <a:noFill/>
          </a:ln>
        </p:spPr>
        <p:txBody>
          <a:bodyPr/>
          <a:lstStyle/>
          <a:p>
            <a:r>
              <a:rPr lang="en-US" dirty="0"/>
              <a:t>What were we considering when designing 07-380?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Building </a:t>
            </a:r>
            <a:r>
              <a:rPr lang="en-US" dirty="0">
                <a:solidFill>
                  <a:srgbClr val="00B050"/>
                </a:solidFill>
              </a:rPr>
              <a:t>breadth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B050"/>
                </a:solidFill>
              </a:rPr>
              <a:t>depth</a:t>
            </a:r>
            <a:r>
              <a:rPr lang="en-US" dirty="0">
                <a:solidFill>
                  <a:schemeClr val="tx1"/>
                </a:solidFill>
              </a:rPr>
              <a:t> of AI and ML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do we want to make sure all </a:t>
            </a:r>
            <a:r>
              <a:rPr lang="en-US" dirty="0">
                <a:solidFill>
                  <a:srgbClr val="00B050"/>
                </a:solidFill>
              </a:rPr>
              <a:t>AI majors/minors</a:t>
            </a:r>
            <a:r>
              <a:rPr lang="en-US" dirty="0">
                <a:solidFill>
                  <a:schemeClr val="tx1"/>
                </a:solidFill>
              </a:rPr>
              <a:t> learn, regardless of which electives they choose?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the </a:t>
            </a:r>
            <a:r>
              <a:rPr lang="en-US" dirty="0">
                <a:solidFill>
                  <a:srgbClr val="00B050"/>
                </a:solidFill>
              </a:rPr>
              <a:t>building blocks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7575" lvl="2" indent="-457200"/>
            <a:r>
              <a:rPr lang="en-US" sz="2800" dirty="0"/>
              <a:t>Giving students the language to learn more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more </a:t>
            </a:r>
            <a:r>
              <a:rPr lang="en-US" dirty="0">
                <a:solidFill>
                  <a:srgbClr val="00B050"/>
                </a:solidFill>
              </a:rPr>
              <a:t>difficult to learn</a:t>
            </a:r>
            <a:r>
              <a:rPr lang="en-US" dirty="0">
                <a:solidFill>
                  <a:schemeClr val="tx1"/>
                </a:solidFill>
              </a:rPr>
              <a:t> outside of university?</a:t>
            </a:r>
          </a:p>
          <a:p>
            <a:pPr marL="917575" lvl="2" indent="-457200"/>
            <a:r>
              <a:rPr lang="en-US" sz="2800" dirty="0"/>
              <a:t>(Math)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Learn more about the </a:t>
            </a:r>
            <a:r>
              <a:rPr lang="en-US" dirty="0">
                <a:solidFill>
                  <a:srgbClr val="00B050"/>
                </a:solidFill>
              </a:rPr>
              <a:t>state-of-the-art</a:t>
            </a:r>
            <a:endParaRPr lang="en-US" sz="2800" dirty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Prepare students for critical AI/ML </a:t>
            </a:r>
            <a:r>
              <a:rPr lang="en-US" dirty="0">
                <a:solidFill>
                  <a:srgbClr val="00B050"/>
                </a:solidFill>
              </a:rPr>
              <a:t>challenges in practice</a:t>
            </a:r>
            <a:endParaRPr lang="en-US" sz="2800" dirty="0">
              <a:solidFill>
                <a:srgbClr val="00B050"/>
              </a:solidFill>
            </a:endParaRP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5C31E0-3B1F-47A4-F148-A3509F77A01C}"/>
              </a:ext>
            </a:extLst>
          </p:cNvPr>
          <p:cNvSpPr/>
          <p:nvPr/>
        </p:nvSpPr>
        <p:spPr>
          <a:xfrm>
            <a:off x="128789" y="2118575"/>
            <a:ext cx="11674698" cy="415343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51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2CB8D-2E1F-A56A-49E0-FFF341DFE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3975987-384D-0C2A-A782-B9A46A93565E}"/>
              </a:ext>
            </a:extLst>
          </p:cNvPr>
          <p:cNvSpPr/>
          <p:nvPr/>
        </p:nvSpPr>
        <p:spPr>
          <a:xfrm>
            <a:off x="83127" y="1021765"/>
            <a:ext cx="12011890" cy="573925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020264-98A0-9953-C184-77145BC01CA3}"/>
              </a:ext>
            </a:extLst>
          </p:cNvPr>
          <p:cNvSpPr txBox="1"/>
          <p:nvPr/>
        </p:nvSpPr>
        <p:spPr>
          <a:xfrm>
            <a:off x="4540989" y="1187471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795857-F61A-9AEB-B558-D4F184D55C23}"/>
              </a:ext>
            </a:extLst>
          </p:cNvPr>
          <p:cNvGrpSpPr/>
          <p:nvPr/>
        </p:nvGrpSpPr>
        <p:grpSpPr>
          <a:xfrm>
            <a:off x="3285261" y="1853926"/>
            <a:ext cx="8449538" cy="4470684"/>
            <a:chOff x="2913164" y="3633248"/>
            <a:chExt cx="6562978" cy="2004224"/>
          </a:xfrm>
          <a:noFill/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3E48CCD-5BC1-5F41-58B7-F036605E9BC1}"/>
                </a:ext>
              </a:extLst>
            </p:cNvPr>
            <p:cNvSpPr/>
            <p:nvPr/>
          </p:nvSpPr>
          <p:spPr>
            <a:xfrm>
              <a:off x="2913164" y="3633248"/>
              <a:ext cx="6562978" cy="2004224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F2F1B2-8F21-EBA4-4C99-C498B9FCA368}"/>
                </a:ext>
              </a:extLst>
            </p:cNvPr>
            <p:cNvSpPr txBox="1"/>
            <p:nvPr/>
          </p:nvSpPr>
          <p:spPr>
            <a:xfrm>
              <a:off x="5074393" y="3708297"/>
              <a:ext cx="2166713" cy="23456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9F9CD0-F50C-4478-D847-B660A462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0C7C62-B3C7-0000-6521-7593E62A46F2}"/>
              </a:ext>
            </a:extLst>
          </p:cNvPr>
          <p:cNvGrpSpPr/>
          <p:nvPr/>
        </p:nvGrpSpPr>
        <p:grpSpPr>
          <a:xfrm>
            <a:off x="6788819" y="2635976"/>
            <a:ext cx="4613471" cy="3034000"/>
            <a:chOff x="4470400" y="4864891"/>
            <a:chExt cx="3343564" cy="742846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1EC7F60-926B-35D4-D55F-2DB87F6C23E8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84E6BFD-5A4D-A364-78D4-CC500D4528BB}"/>
                </a:ext>
              </a:extLst>
            </p:cNvPr>
            <p:cNvSpPr txBox="1"/>
            <p:nvPr/>
          </p:nvSpPr>
          <p:spPr>
            <a:xfrm>
              <a:off x="5421194" y="4889802"/>
              <a:ext cx="1441975" cy="113034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0F8216-0616-0BA1-D0E0-F78FF49E41A5}"/>
              </a:ext>
            </a:extLst>
          </p:cNvPr>
          <p:cNvGrpSpPr/>
          <p:nvPr/>
        </p:nvGrpSpPr>
        <p:grpSpPr>
          <a:xfrm>
            <a:off x="7150389" y="3202685"/>
            <a:ext cx="3740758" cy="2032453"/>
            <a:chOff x="4822327" y="5054257"/>
            <a:chExt cx="2991637" cy="553480"/>
          </a:xfrm>
          <a:noFill/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1FEB63B-2F92-09D4-FC37-D8C7ED7C7DA3}"/>
                </a:ext>
              </a:extLst>
            </p:cNvPr>
            <p:cNvSpPr/>
            <p:nvPr/>
          </p:nvSpPr>
          <p:spPr>
            <a:xfrm>
              <a:off x="4822327" y="5054257"/>
              <a:ext cx="2991637" cy="553480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876333-31B5-E0C6-774E-04970B3CFCD1}"/>
                </a:ext>
              </a:extLst>
            </p:cNvPr>
            <p:cNvSpPr txBox="1"/>
            <p:nvPr/>
          </p:nvSpPr>
          <p:spPr>
            <a:xfrm>
              <a:off x="5069405" y="5092687"/>
              <a:ext cx="2497480" cy="12572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Generative 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6714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DDF8-454D-004E-B02D-83C97545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FA3CD2B-9138-060A-716C-C0B0CF8D263A}"/>
              </a:ext>
            </a:extLst>
          </p:cNvPr>
          <p:cNvSpPr/>
          <p:nvPr/>
        </p:nvSpPr>
        <p:spPr>
          <a:xfrm>
            <a:off x="83127" y="1021765"/>
            <a:ext cx="12011890" cy="573925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AB2FE0-9FA1-8ECD-4B44-E18EADB9423A}"/>
              </a:ext>
            </a:extLst>
          </p:cNvPr>
          <p:cNvSpPr txBox="1"/>
          <p:nvPr/>
        </p:nvSpPr>
        <p:spPr>
          <a:xfrm>
            <a:off x="4540989" y="1187471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3A31B5-BA5D-0682-CE9E-7C5DD3B4C662}"/>
              </a:ext>
            </a:extLst>
          </p:cNvPr>
          <p:cNvGrpSpPr/>
          <p:nvPr/>
        </p:nvGrpSpPr>
        <p:grpSpPr>
          <a:xfrm>
            <a:off x="3285261" y="1853926"/>
            <a:ext cx="8449538" cy="4470684"/>
            <a:chOff x="2913164" y="3633248"/>
            <a:chExt cx="6562978" cy="2004224"/>
          </a:xfrm>
          <a:solidFill>
            <a:srgbClr val="ECDFF5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BAF2133-9EC8-5162-E494-73E766E03C21}"/>
                </a:ext>
              </a:extLst>
            </p:cNvPr>
            <p:cNvSpPr/>
            <p:nvPr/>
          </p:nvSpPr>
          <p:spPr>
            <a:xfrm>
              <a:off x="2913164" y="3633248"/>
              <a:ext cx="6562978" cy="2004224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8A919F-1E7C-7297-4C8D-AE48A32201AA}"/>
                </a:ext>
              </a:extLst>
            </p:cNvPr>
            <p:cNvSpPr txBox="1"/>
            <p:nvPr/>
          </p:nvSpPr>
          <p:spPr>
            <a:xfrm>
              <a:off x="5074393" y="3708297"/>
              <a:ext cx="2166713" cy="23456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91ABA6-9C69-024C-91BF-5E343F1D1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E1B459-6DF6-85C0-FB78-867C48B5C1DE}"/>
              </a:ext>
            </a:extLst>
          </p:cNvPr>
          <p:cNvGrpSpPr/>
          <p:nvPr/>
        </p:nvGrpSpPr>
        <p:grpSpPr>
          <a:xfrm>
            <a:off x="6788819" y="2635976"/>
            <a:ext cx="4613471" cy="3034000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2E62563-CBBA-EBAE-A59D-ABA544CBED2E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CB83B4-DE93-C911-406E-DA40B44148B5}"/>
                </a:ext>
              </a:extLst>
            </p:cNvPr>
            <p:cNvSpPr txBox="1"/>
            <p:nvPr/>
          </p:nvSpPr>
          <p:spPr>
            <a:xfrm>
              <a:off x="5421194" y="4889802"/>
              <a:ext cx="1441975" cy="11303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D7B7A4-BE7F-9A2D-D53D-118866AFB076}"/>
              </a:ext>
            </a:extLst>
          </p:cNvPr>
          <p:cNvGrpSpPr/>
          <p:nvPr/>
        </p:nvGrpSpPr>
        <p:grpSpPr>
          <a:xfrm>
            <a:off x="7150389" y="3202685"/>
            <a:ext cx="3740758" cy="2032453"/>
            <a:chOff x="4822327" y="5054257"/>
            <a:chExt cx="2991637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DC3C1B9-F091-B827-BEA5-42EDCDAB273D}"/>
                </a:ext>
              </a:extLst>
            </p:cNvPr>
            <p:cNvSpPr/>
            <p:nvPr/>
          </p:nvSpPr>
          <p:spPr>
            <a:xfrm>
              <a:off x="4822327" y="5054257"/>
              <a:ext cx="2991637" cy="553480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168FB6-9CAE-BFBB-E308-3FC9D06F08C2}"/>
                </a:ext>
              </a:extLst>
            </p:cNvPr>
            <p:cNvSpPr txBox="1"/>
            <p:nvPr/>
          </p:nvSpPr>
          <p:spPr>
            <a:xfrm>
              <a:off x="5069405" y="5092687"/>
              <a:ext cx="2497480" cy="1257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Generative AI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D9C6FB4C-F41D-213F-8A4A-046596BD08EA}"/>
              </a:ext>
            </a:extLst>
          </p:cNvPr>
          <p:cNvSpPr/>
          <p:nvPr/>
        </p:nvSpPr>
        <p:spPr>
          <a:xfrm>
            <a:off x="1579604" y="1882351"/>
            <a:ext cx="2102418" cy="80697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Heuristic Search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9AD851-CB72-0920-098D-5085236EB5FF}"/>
              </a:ext>
            </a:extLst>
          </p:cNvPr>
          <p:cNvSpPr/>
          <p:nvPr/>
        </p:nvSpPr>
        <p:spPr>
          <a:xfrm>
            <a:off x="671168" y="2500561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CSPs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2438CE-689E-C465-0075-7BCF853252EE}"/>
              </a:ext>
            </a:extLst>
          </p:cNvPr>
          <p:cNvSpPr/>
          <p:nvPr/>
        </p:nvSpPr>
        <p:spPr>
          <a:xfrm>
            <a:off x="4078783" y="1725327"/>
            <a:ext cx="1897215" cy="882590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AI/ML Ethics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0D2BD9-E053-DF49-C70D-7ACBAD1BF216}"/>
              </a:ext>
            </a:extLst>
          </p:cNvPr>
          <p:cNvGrpSpPr/>
          <p:nvPr/>
        </p:nvGrpSpPr>
        <p:grpSpPr>
          <a:xfrm>
            <a:off x="4966845" y="5153962"/>
            <a:ext cx="2844180" cy="1018618"/>
            <a:chOff x="4658209" y="5132013"/>
            <a:chExt cx="3803401" cy="4327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A1804FC-0E04-AAA6-D5A0-9CD5EBA72EED}"/>
                </a:ext>
              </a:extLst>
            </p:cNvPr>
            <p:cNvSpPr/>
            <p:nvPr/>
          </p:nvSpPr>
          <p:spPr>
            <a:xfrm>
              <a:off x="4658209" y="5132013"/>
              <a:ext cx="3803401" cy="432714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A0C8C0-1197-0F0D-F625-B47B339DA83E}"/>
                </a:ext>
              </a:extLst>
            </p:cNvPr>
            <p:cNvSpPr txBox="1"/>
            <p:nvPr/>
          </p:nvSpPr>
          <p:spPr>
            <a:xfrm>
              <a:off x="4968914" y="5245831"/>
              <a:ext cx="839915" cy="19611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7030A0"/>
                  </a:solidFill>
                  <a:latin typeface="Calibri" panose="020F0502020204030204"/>
                </a:rPr>
                <a:t>RL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2B751681-8EA1-12B6-1671-10B9D1B6DEE9}"/>
              </a:ext>
            </a:extLst>
          </p:cNvPr>
          <p:cNvSpPr/>
          <p:nvPr/>
        </p:nvSpPr>
        <p:spPr>
          <a:xfrm>
            <a:off x="3452211" y="5636463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MDP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D77040D-EF9B-D8A6-7CF8-C08627D53C44}"/>
              </a:ext>
            </a:extLst>
          </p:cNvPr>
          <p:cNvSpPr/>
          <p:nvPr/>
        </p:nvSpPr>
        <p:spPr>
          <a:xfrm>
            <a:off x="7326430" y="3705289"/>
            <a:ext cx="1163297" cy="58100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LLM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109E56D-A199-1F6C-2D5A-F827771F2D13}"/>
              </a:ext>
            </a:extLst>
          </p:cNvPr>
          <p:cNvSpPr/>
          <p:nvPr/>
        </p:nvSpPr>
        <p:spPr>
          <a:xfrm>
            <a:off x="4456879" y="4179931"/>
            <a:ext cx="1151760" cy="73866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MLE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7A7CBAB-EA19-46C8-C14B-D8E0D885B734}"/>
              </a:ext>
            </a:extLst>
          </p:cNvPr>
          <p:cNvSpPr/>
          <p:nvPr/>
        </p:nvSpPr>
        <p:spPr>
          <a:xfrm>
            <a:off x="3216220" y="4826143"/>
            <a:ext cx="1847767" cy="8018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Markov Chains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54DB62F-FD1E-80F4-8B81-881BB817AF2C}"/>
              </a:ext>
            </a:extLst>
          </p:cNvPr>
          <p:cNvSpPr/>
          <p:nvPr/>
        </p:nvSpPr>
        <p:spPr>
          <a:xfrm>
            <a:off x="2161042" y="2564158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Games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F962184-0BAD-719D-CEC0-97BC4DBABF99}"/>
              </a:ext>
            </a:extLst>
          </p:cNvPr>
          <p:cNvSpPr/>
          <p:nvPr/>
        </p:nvSpPr>
        <p:spPr>
          <a:xfrm>
            <a:off x="4606627" y="6030744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MCTS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5256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10202-26FC-47B2-19DC-93E1CB42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37C7299-7573-A449-8C60-673AAB707F39}"/>
              </a:ext>
            </a:extLst>
          </p:cNvPr>
          <p:cNvSpPr/>
          <p:nvPr/>
        </p:nvSpPr>
        <p:spPr>
          <a:xfrm>
            <a:off x="83127" y="1021765"/>
            <a:ext cx="12011890" cy="573925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9E134-6AD5-06E6-3D32-551E34C35607}"/>
              </a:ext>
            </a:extLst>
          </p:cNvPr>
          <p:cNvSpPr txBox="1"/>
          <p:nvPr/>
        </p:nvSpPr>
        <p:spPr>
          <a:xfrm>
            <a:off x="4540989" y="1187471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8E9551-130C-C965-8CC6-4F151E79C394}"/>
              </a:ext>
            </a:extLst>
          </p:cNvPr>
          <p:cNvGrpSpPr/>
          <p:nvPr/>
        </p:nvGrpSpPr>
        <p:grpSpPr>
          <a:xfrm>
            <a:off x="3285261" y="1853926"/>
            <a:ext cx="8449538" cy="4470684"/>
            <a:chOff x="2913164" y="3633248"/>
            <a:chExt cx="6562978" cy="2004224"/>
          </a:xfrm>
          <a:solidFill>
            <a:srgbClr val="ECDFF5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B41F0F2-1615-F91D-C4E0-C7BC49A2F69B}"/>
                </a:ext>
              </a:extLst>
            </p:cNvPr>
            <p:cNvSpPr/>
            <p:nvPr/>
          </p:nvSpPr>
          <p:spPr>
            <a:xfrm>
              <a:off x="2913164" y="3633248"/>
              <a:ext cx="6562978" cy="2004224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5BEAA5-4225-692A-796F-8689E926F8D7}"/>
                </a:ext>
              </a:extLst>
            </p:cNvPr>
            <p:cNvSpPr txBox="1"/>
            <p:nvPr/>
          </p:nvSpPr>
          <p:spPr>
            <a:xfrm>
              <a:off x="5074393" y="3708297"/>
              <a:ext cx="2166713" cy="23456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A7ED69-B7AE-2F9E-5213-567D57E9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C1469E6-2AA9-F976-FBE7-F1F45AB3C1EE}"/>
              </a:ext>
            </a:extLst>
          </p:cNvPr>
          <p:cNvGrpSpPr/>
          <p:nvPr/>
        </p:nvGrpSpPr>
        <p:grpSpPr>
          <a:xfrm>
            <a:off x="6788819" y="2635976"/>
            <a:ext cx="4613471" cy="3034000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23BFDDD-B1A4-142D-5FDE-102B323F9374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8D6E56-B02E-4AB9-D732-B916BC7A1509}"/>
                </a:ext>
              </a:extLst>
            </p:cNvPr>
            <p:cNvSpPr txBox="1"/>
            <p:nvPr/>
          </p:nvSpPr>
          <p:spPr>
            <a:xfrm>
              <a:off x="5421194" y="4889802"/>
              <a:ext cx="1441975" cy="11303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DB727F-9B74-52C4-6916-787FA27301D3}"/>
              </a:ext>
            </a:extLst>
          </p:cNvPr>
          <p:cNvGrpSpPr/>
          <p:nvPr/>
        </p:nvGrpSpPr>
        <p:grpSpPr>
          <a:xfrm>
            <a:off x="7150389" y="3202685"/>
            <a:ext cx="3740758" cy="2032453"/>
            <a:chOff x="4822327" y="5054257"/>
            <a:chExt cx="2991637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A782C4D-D8DE-1F6F-A7EE-6FC89944253F}"/>
                </a:ext>
              </a:extLst>
            </p:cNvPr>
            <p:cNvSpPr/>
            <p:nvPr/>
          </p:nvSpPr>
          <p:spPr>
            <a:xfrm>
              <a:off x="4822327" y="5054257"/>
              <a:ext cx="2991637" cy="553480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90E574-5239-CFD2-A657-61B88BBC4AFA}"/>
                </a:ext>
              </a:extLst>
            </p:cNvPr>
            <p:cNvSpPr txBox="1"/>
            <p:nvPr/>
          </p:nvSpPr>
          <p:spPr>
            <a:xfrm>
              <a:off x="5069405" y="5092687"/>
              <a:ext cx="2497480" cy="1257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Generative AI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B51AD0B6-7B56-940C-F9C4-D77BBEC1AE72}"/>
              </a:ext>
            </a:extLst>
          </p:cNvPr>
          <p:cNvSpPr/>
          <p:nvPr/>
        </p:nvSpPr>
        <p:spPr>
          <a:xfrm>
            <a:off x="1579604" y="1882351"/>
            <a:ext cx="2102418" cy="80697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Heuristic Search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0A0F454-FC3E-1F40-BC4D-83E8EC3D8A3F}"/>
              </a:ext>
            </a:extLst>
          </p:cNvPr>
          <p:cNvSpPr/>
          <p:nvPr/>
        </p:nvSpPr>
        <p:spPr>
          <a:xfrm>
            <a:off x="671168" y="2500561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CSPs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77D7C6B-9E72-C9F2-F82C-3D6A5720453E}"/>
              </a:ext>
            </a:extLst>
          </p:cNvPr>
          <p:cNvSpPr/>
          <p:nvPr/>
        </p:nvSpPr>
        <p:spPr>
          <a:xfrm>
            <a:off x="614479" y="3938304"/>
            <a:ext cx="1700151" cy="558767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Planning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38C3D41-29B5-9652-3B36-163C96DFD800}"/>
              </a:ext>
            </a:extLst>
          </p:cNvPr>
          <p:cNvSpPr/>
          <p:nvPr/>
        </p:nvSpPr>
        <p:spPr>
          <a:xfrm>
            <a:off x="214696" y="3265937"/>
            <a:ext cx="1700151" cy="558767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Logic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85A1B4B-5E08-73C4-3D22-7946530BCAB0}"/>
              </a:ext>
            </a:extLst>
          </p:cNvPr>
          <p:cNvSpPr/>
          <p:nvPr/>
        </p:nvSpPr>
        <p:spPr>
          <a:xfrm>
            <a:off x="1646318" y="4225545"/>
            <a:ext cx="1847767" cy="92838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LP, IP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4654E15-0FAC-189F-CB22-C4A4A7EE2316}"/>
              </a:ext>
            </a:extLst>
          </p:cNvPr>
          <p:cNvSpPr/>
          <p:nvPr/>
        </p:nvSpPr>
        <p:spPr>
          <a:xfrm>
            <a:off x="1986991" y="3112642"/>
            <a:ext cx="1686638" cy="92838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Game Theory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1CD8D20-1D37-8353-D4A8-D1B6D9A09315}"/>
              </a:ext>
            </a:extLst>
          </p:cNvPr>
          <p:cNvSpPr/>
          <p:nvPr/>
        </p:nvSpPr>
        <p:spPr>
          <a:xfrm>
            <a:off x="4078783" y="1725327"/>
            <a:ext cx="1897215" cy="882590"/>
          </a:xfrm>
          <a:prstGeom prst="ellipse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AI/ML Ethics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1FA395-3778-85A7-BBC2-576319629176}"/>
              </a:ext>
            </a:extLst>
          </p:cNvPr>
          <p:cNvGrpSpPr/>
          <p:nvPr/>
        </p:nvGrpSpPr>
        <p:grpSpPr>
          <a:xfrm>
            <a:off x="4966845" y="5153962"/>
            <a:ext cx="2844180" cy="1018618"/>
            <a:chOff x="4658209" y="5132013"/>
            <a:chExt cx="3803401" cy="4327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F576448-4DED-3D59-E2CB-2703137615D7}"/>
                </a:ext>
              </a:extLst>
            </p:cNvPr>
            <p:cNvSpPr/>
            <p:nvPr/>
          </p:nvSpPr>
          <p:spPr>
            <a:xfrm>
              <a:off x="4658209" y="5132013"/>
              <a:ext cx="3803401" cy="432714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02E593-A3DD-B024-599E-7705E9480499}"/>
                </a:ext>
              </a:extLst>
            </p:cNvPr>
            <p:cNvSpPr txBox="1"/>
            <p:nvPr/>
          </p:nvSpPr>
          <p:spPr>
            <a:xfrm>
              <a:off x="4968914" y="5245831"/>
              <a:ext cx="839915" cy="19611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7030A0"/>
                  </a:solidFill>
                  <a:latin typeface="Calibri" panose="020F0502020204030204"/>
                </a:rPr>
                <a:t>RL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1BFF3CA4-81F6-B09A-DB3C-AA41F104ED51}"/>
              </a:ext>
            </a:extLst>
          </p:cNvPr>
          <p:cNvSpPr/>
          <p:nvPr/>
        </p:nvSpPr>
        <p:spPr>
          <a:xfrm>
            <a:off x="3452211" y="5636463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MDP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CA75D38-D991-8397-04BF-8446E9748148}"/>
              </a:ext>
            </a:extLst>
          </p:cNvPr>
          <p:cNvSpPr/>
          <p:nvPr/>
        </p:nvSpPr>
        <p:spPr>
          <a:xfrm>
            <a:off x="5923969" y="5285667"/>
            <a:ext cx="1280281" cy="782721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Policy Grad.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649404A-8603-C5F8-958B-381D62F855A3}"/>
              </a:ext>
            </a:extLst>
          </p:cNvPr>
          <p:cNvSpPr/>
          <p:nvPr/>
        </p:nvSpPr>
        <p:spPr>
          <a:xfrm>
            <a:off x="9410962" y="3789572"/>
            <a:ext cx="1383474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Parallel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73C3060-F8E7-896D-B5CD-DCB878CF7E2E}"/>
              </a:ext>
            </a:extLst>
          </p:cNvPr>
          <p:cNvSpPr/>
          <p:nvPr/>
        </p:nvSpPr>
        <p:spPr>
          <a:xfrm>
            <a:off x="7412673" y="4124089"/>
            <a:ext cx="1163297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VAE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A6A4B9E-3F3B-9441-DEE7-2AD9665FA9F9}"/>
              </a:ext>
            </a:extLst>
          </p:cNvPr>
          <p:cNvSpPr/>
          <p:nvPr/>
        </p:nvSpPr>
        <p:spPr>
          <a:xfrm>
            <a:off x="7326430" y="3705289"/>
            <a:ext cx="1163297" cy="58100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LLM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AA2983C-7AF2-4355-BAB4-953F73FF38AB}"/>
              </a:ext>
            </a:extLst>
          </p:cNvPr>
          <p:cNvSpPr/>
          <p:nvPr/>
        </p:nvSpPr>
        <p:spPr>
          <a:xfrm>
            <a:off x="8321283" y="3864181"/>
            <a:ext cx="1163297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VLM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F4EACF-7C4B-9B01-AB8C-5892E092C636}"/>
              </a:ext>
            </a:extLst>
          </p:cNvPr>
          <p:cNvSpPr/>
          <p:nvPr/>
        </p:nvSpPr>
        <p:spPr>
          <a:xfrm>
            <a:off x="3642042" y="2847272"/>
            <a:ext cx="1331172" cy="921966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ML Theory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0017425-AE70-EF5B-7D43-6D4C3B491901}"/>
              </a:ext>
            </a:extLst>
          </p:cNvPr>
          <p:cNvSpPr/>
          <p:nvPr/>
        </p:nvSpPr>
        <p:spPr>
          <a:xfrm>
            <a:off x="8036262" y="4472217"/>
            <a:ext cx="1608791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Diffusion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D52797-0487-B6F5-04AA-0A7B1FBB7875}"/>
              </a:ext>
            </a:extLst>
          </p:cNvPr>
          <p:cNvSpPr/>
          <p:nvPr/>
        </p:nvSpPr>
        <p:spPr>
          <a:xfrm>
            <a:off x="9156975" y="4294748"/>
            <a:ext cx="1383474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Scaling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8F3DB78-E8B7-457C-D1BD-E3CF0F898745}"/>
              </a:ext>
            </a:extLst>
          </p:cNvPr>
          <p:cNvSpPr/>
          <p:nvPr/>
        </p:nvSpPr>
        <p:spPr>
          <a:xfrm>
            <a:off x="3384460" y="3963140"/>
            <a:ext cx="1050851" cy="72097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PCA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1244023-266E-0C07-9A2E-864D66753D48}"/>
              </a:ext>
            </a:extLst>
          </p:cNvPr>
          <p:cNvSpPr/>
          <p:nvPr/>
        </p:nvSpPr>
        <p:spPr>
          <a:xfrm>
            <a:off x="4456879" y="4179931"/>
            <a:ext cx="1151760" cy="73866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MLE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935CF50-AE0F-FDCF-B6B8-909C79FE89AA}"/>
              </a:ext>
            </a:extLst>
          </p:cNvPr>
          <p:cNvSpPr/>
          <p:nvPr/>
        </p:nvSpPr>
        <p:spPr>
          <a:xfrm>
            <a:off x="5631934" y="4257981"/>
            <a:ext cx="1151760" cy="73866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EB31F1B-57A6-656B-7B5F-9B8D696F0997}"/>
              </a:ext>
            </a:extLst>
          </p:cNvPr>
          <p:cNvSpPr/>
          <p:nvPr/>
        </p:nvSpPr>
        <p:spPr>
          <a:xfrm>
            <a:off x="3216220" y="4826143"/>
            <a:ext cx="1847767" cy="8018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Markov Chains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4254163-3B11-110B-EECE-04E1E203AB02}"/>
              </a:ext>
            </a:extLst>
          </p:cNvPr>
          <p:cNvGrpSpPr/>
          <p:nvPr/>
        </p:nvGrpSpPr>
        <p:grpSpPr>
          <a:xfrm>
            <a:off x="4809198" y="2645008"/>
            <a:ext cx="2304994" cy="1646728"/>
            <a:chOff x="4879096" y="3609805"/>
            <a:chExt cx="1745404" cy="105670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2E39DB-35A1-8886-7CCE-51ACDA707CC1}"/>
                </a:ext>
              </a:extLst>
            </p:cNvPr>
            <p:cNvSpPr/>
            <p:nvPr/>
          </p:nvSpPr>
          <p:spPr>
            <a:xfrm>
              <a:off x="4996844" y="3609805"/>
              <a:ext cx="1519530" cy="1056705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826EAA-A6BD-406A-C9D1-BE1F9D0A3B99}"/>
                </a:ext>
              </a:extLst>
            </p:cNvPr>
            <p:cNvSpPr txBox="1"/>
            <p:nvPr/>
          </p:nvSpPr>
          <p:spPr>
            <a:xfrm>
              <a:off x="4879096" y="3913443"/>
              <a:ext cx="1745404" cy="47400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Graphical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Models</a:t>
              </a:r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CC5EA87A-4C48-D099-3351-ADA0CCCE2986}"/>
              </a:ext>
            </a:extLst>
          </p:cNvPr>
          <p:cNvSpPr/>
          <p:nvPr/>
        </p:nvSpPr>
        <p:spPr>
          <a:xfrm>
            <a:off x="2161042" y="2564158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Games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9C58B2-580F-65C8-ECD0-262042D19B0F}"/>
              </a:ext>
            </a:extLst>
          </p:cNvPr>
          <p:cNvSpPr/>
          <p:nvPr/>
        </p:nvSpPr>
        <p:spPr>
          <a:xfrm>
            <a:off x="4606627" y="6030744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MCTS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07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6" grpId="0" animBg="1"/>
      <p:bldP spid="28" grpId="0" animBg="1"/>
      <p:bldP spid="30" grpId="0" animBg="1"/>
      <p:bldP spid="31" grpId="0" animBg="1"/>
      <p:bldP spid="33" grpId="0" animBg="1"/>
      <p:bldP spid="35" grpId="0" animBg="1"/>
      <p:bldP spid="37" grpId="0" animBg="1"/>
      <p:bldP spid="38" grpId="0" animBg="1"/>
      <p:bldP spid="32" grpId="0" animBg="1"/>
      <p:bldP spid="39" grpId="0" animBg="1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0D1AE-F91E-ABA4-9141-9ADAA2C0C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9884-200E-AB3C-A305-1C020B694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07-380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2DA2F-1815-7548-E101-605541993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02200"/>
          </a:xfrm>
          <a:ln>
            <a:noFill/>
          </a:ln>
        </p:spPr>
        <p:txBody>
          <a:bodyPr/>
          <a:lstStyle/>
          <a:p>
            <a:r>
              <a:rPr lang="en-US" dirty="0"/>
              <a:t>What were we considering when designing 07-380?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Building </a:t>
            </a:r>
            <a:r>
              <a:rPr lang="en-US" dirty="0">
                <a:solidFill>
                  <a:srgbClr val="00B050"/>
                </a:solidFill>
              </a:rPr>
              <a:t>breadth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B050"/>
                </a:solidFill>
              </a:rPr>
              <a:t>depth</a:t>
            </a:r>
            <a:r>
              <a:rPr lang="en-US" dirty="0">
                <a:solidFill>
                  <a:schemeClr val="tx1"/>
                </a:solidFill>
              </a:rPr>
              <a:t> of AI and ML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do we want to make sure all </a:t>
            </a:r>
            <a:r>
              <a:rPr lang="en-US" dirty="0">
                <a:solidFill>
                  <a:srgbClr val="00B050"/>
                </a:solidFill>
              </a:rPr>
              <a:t>AI majors/minors</a:t>
            </a:r>
            <a:r>
              <a:rPr lang="en-US" dirty="0">
                <a:solidFill>
                  <a:schemeClr val="tx1"/>
                </a:solidFill>
              </a:rPr>
              <a:t> learn, regardless of which electives they choose?</a:t>
            </a: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B5E828A-CB6D-838E-1C0E-4BF970DC1DB8}"/>
                  </a:ext>
                </a:extLst>
              </p14:cNvPr>
              <p14:cNvContentPartPr/>
              <p14:nvPr/>
            </p14:nvContentPartPr>
            <p14:xfrm>
              <a:off x="385560" y="2122200"/>
              <a:ext cx="815400" cy="868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B5E828A-CB6D-838E-1C0E-4BF970DC1DB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6200" y="2112840"/>
                <a:ext cx="834120" cy="88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9827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607D-F433-209F-D0EB-514F7E2F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Courses in AI Major &amp; AI Minor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E9445-9608-7B53-A552-723D329F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1097895"/>
          </a:xfrm>
        </p:spPr>
        <p:txBody>
          <a:bodyPr/>
          <a:lstStyle/>
          <a:p>
            <a:r>
              <a:rPr lang="en-US" dirty="0"/>
              <a:t>AI Ethics, Cognitive Studies, Humanities, Sci/Eng, SCS Electives</a:t>
            </a:r>
          </a:p>
          <a:p>
            <a:r>
              <a:rPr lang="en-US" dirty="0"/>
              <a:t>Math core, CS core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0B64F7-FA13-0398-0CA0-AC2651C328DC}"/>
              </a:ext>
            </a:extLst>
          </p:cNvPr>
          <p:cNvSpPr/>
          <p:nvPr/>
        </p:nvSpPr>
        <p:spPr>
          <a:xfrm>
            <a:off x="2161042" y="2216430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280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DDDA34-1D9C-2FF0-FBF7-3A4F7D4C4097}"/>
              </a:ext>
            </a:extLst>
          </p:cNvPr>
          <p:cNvSpPr/>
          <p:nvPr/>
        </p:nvSpPr>
        <p:spPr>
          <a:xfrm>
            <a:off x="4058352" y="2216430"/>
            <a:ext cx="1632950" cy="62570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B050"/>
                </a:solidFill>
                <a:latin typeface="Calibri" panose="020F0502020204030204"/>
              </a:rPr>
              <a:t>380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8E60B3-7371-460A-2CD0-A6FAFAF4E31E}"/>
              </a:ext>
            </a:extLst>
          </p:cNvPr>
          <p:cNvSpPr/>
          <p:nvPr/>
        </p:nvSpPr>
        <p:spPr>
          <a:xfrm>
            <a:off x="5930075" y="2216430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16-385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3A1959D-1078-B1C0-8E20-8D55223DE60A}"/>
              </a:ext>
            </a:extLst>
          </p:cNvPr>
          <p:cNvSpPr/>
          <p:nvPr/>
        </p:nvSpPr>
        <p:spPr>
          <a:xfrm>
            <a:off x="7801798" y="2216430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11-411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295A6-1708-17AE-9258-3242E7F3939A}"/>
              </a:ext>
            </a:extLst>
          </p:cNvPr>
          <p:cNvSpPr txBox="1"/>
          <p:nvPr/>
        </p:nvSpPr>
        <p:spPr>
          <a:xfrm>
            <a:off x="544496" y="2211073"/>
            <a:ext cx="220515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AI Core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ML Cluster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Dec. &amp; Rob.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Human AI Int.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Perc. &amp; Lang.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4ABA35-77F9-E36A-D0FA-486FCC73173E}"/>
              </a:ext>
            </a:extLst>
          </p:cNvPr>
          <p:cNvSpPr/>
          <p:nvPr/>
        </p:nvSpPr>
        <p:spPr>
          <a:xfrm>
            <a:off x="2591327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403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4A88116-C4D7-BFCE-997F-CBB2086A51B1}"/>
              </a:ext>
            </a:extLst>
          </p:cNvPr>
          <p:cNvSpPr/>
          <p:nvPr/>
        </p:nvSpPr>
        <p:spPr>
          <a:xfrm>
            <a:off x="4463050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405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8B8EC50-89B9-2FF8-ECCC-22E7845F6893}"/>
              </a:ext>
            </a:extLst>
          </p:cNvPr>
          <p:cNvSpPr/>
          <p:nvPr/>
        </p:nvSpPr>
        <p:spPr>
          <a:xfrm>
            <a:off x="6334773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408830-0A4E-2C46-F891-A778791835C7}"/>
              </a:ext>
            </a:extLst>
          </p:cNvPr>
          <p:cNvSpPr/>
          <p:nvPr/>
        </p:nvSpPr>
        <p:spPr>
          <a:xfrm>
            <a:off x="8206496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DL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40040B6-F8CA-BB4B-0391-8D7576F42710}"/>
              </a:ext>
            </a:extLst>
          </p:cNvPr>
          <p:cNvSpPr/>
          <p:nvPr/>
        </p:nvSpPr>
        <p:spPr>
          <a:xfrm>
            <a:off x="1710462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423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DF3B30B-2B37-52CC-A861-FBD785DBC077}"/>
              </a:ext>
            </a:extLst>
          </p:cNvPr>
          <p:cNvSpPr/>
          <p:nvPr/>
        </p:nvSpPr>
        <p:spPr>
          <a:xfrm>
            <a:off x="3582185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708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8E307D4-1E42-872A-5E95-C9A2E1B5B223}"/>
              </a:ext>
            </a:extLst>
          </p:cNvPr>
          <p:cNvSpPr/>
          <p:nvPr/>
        </p:nvSpPr>
        <p:spPr>
          <a:xfrm>
            <a:off x="5453908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725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2697792-36EA-8B6A-2E27-7B7C98EF4578}"/>
              </a:ext>
            </a:extLst>
          </p:cNvPr>
          <p:cNvSpPr/>
          <p:nvPr/>
        </p:nvSpPr>
        <p:spPr>
          <a:xfrm>
            <a:off x="7325631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11-441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CD1B5CD-44B7-324A-4A0F-B3B8180CC210}"/>
              </a:ext>
            </a:extLst>
          </p:cNvPr>
          <p:cNvSpPr/>
          <p:nvPr/>
        </p:nvSpPr>
        <p:spPr>
          <a:xfrm>
            <a:off x="10078219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422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DCEE7BB-120A-E05C-211C-D52DDDBB9458}"/>
              </a:ext>
            </a:extLst>
          </p:cNvPr>
          <p:cNvSpPr/>
          <p:nvPr/>
        </p:nvSpPr>
        <p:spPr>
          <a:xfrm>
            <a:off x="9197354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36-402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090DBB1-1B11-AC47-4806-275F47456870}"/>
              </a:ext>
            </a:extLst>
          </p:cNvPr>
          <p:cNvSpPr/>
          <p:nvPr/>
        </p:nvSpPr>
        <p:spPr>
          <a:xfrm>
            <a:off x="2514058" y="4494497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15-482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4620FB4-C3FD-9267-C567-0FEAB545701D}"/>
              </a:ext>
            </a:extLst>
          </p:cNvPr>
          <p:cNvSpPr/>
          <p:nvPr/>
        </p:nvSpPr>
        <p:spPr>
          <a:xfrm>
            <a:off x="4385781" y="4494497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16-350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37E9EBC-4DCC-7D10-840F-55432D9B5B85}"/>
              </a:ext>
            </a:extLst>
          </p:cNvPr>
          <p:cNvSpPr/>
          <p:nvPr/>
        </p:nvSpPr>
        <p:spPr>
          <a:xfrm>
            <a:off x="6257504" y="449449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016E7A9-F506-8A7D-62EA-0E5AF21D0B86}"/>
              </a:ext>
            </a:extLst>
          </p:cNvPr>
          <p:cNvSpPr/>
          <p:nvPr/>
        </p:nvSpPr>
        <p:spPr>
          <a:xfrm>
            <a:off x="6818142" y="448890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AFFBE2F-5FD4-9D30-C0BA-A6BC4CB0FDD5}"/>
              </a:ext>
            </a:extLst>
          </p:cNvPr>
          <p:cNvSpPr/>
          <p:nvPr/>
        </p:nvSpPr>
        <p:spPr>
          <a:xfrm>
            <a:off x="7378779" y="448890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3AB15F9-DF41-247E-6ED2-17D09633EC4A}"/>
              </a:ext>
            </a:extLst>
          </p:cNvPr>
          <p:cNvSpPr/>
          <p:nvPr/>
        </p:nvSpPr>
        <p:spPr>
          <a:xfrm>
            <a:off x="7937263" y="4480999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C061B60-82EC-46DF-722B-EE5FD1D4F92B}"/>
              </a:ext>
            </a:extLst>
          </p:cNvPr>
          <p:cNvSpPr/>
          <p:nvPr/>
        </p:nvSpPr>
        <p:spPr>
          <a:xfrm>
            <a:off x="2950240" y="531503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513659D-FFB7-3A28-141D-E2B04F8030C9}"/>
              </a:ext>
            </a:extLst>
          </p:cNvPr>
          <p:cNvSpPr/>
          <p:nvPr/>
        </p:nvSpPr>
        <p:spPr>
          <a:xfrm>
            <a:off x="3510878" y="530943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91A73F2-1086-6E07-5CB6-41E502A5C9DD}"/>
              </a:ext>
            </a:extLst>
          </p:cNvPr>
          <p:cNvSpPr/>
          <p:nvPr/>
        </p:nvSpPr>
        <p:spPr>
          <a:xfrm>
            <a:off x="4071515" y="530943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8BCAD50-1A44-765E-F0A6-7C545539346C}"/>
              </a:ext>
            </a:extLst>
          </p:cNvPr>
          <p:cNvSpPr/>
          <p:nvPr/>
        </p:nvSpPr>
        <p:spPr>
          <a:xfrm>
            <a:off x="4629999" y="5301534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1CEFAB8-40CF-E62C-14C4-125E5A50C727}"/>
              </a:ext>
            </a:extLst>
          </p:cNvPr>
          <p:cNvSpPr/>
          <p:nvPr/>
        </p:nvSpPr>
        <p:spPr>
          <a:xfrm>
            <a:off x="2947610" y="608490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C743870-5FD1-2187-3AD5-1DF1CE44BDD4}"/>
              </a:ext>
            </a:extLst>
          </p:cNvPr>
          <p:cNvSpPr/>
          <p:nvPr/>
        </p:nvSpPr>
        <p:spPr>
          <a:xfrm>
            <a:off x="3508248" y="607931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0382D8D-D3F7-5301-99F0-B29502D69CEF}"/>
              </a:ext>
            </a:extLst>
          </p:cNvPr>
          <p:cNvSpPr/>
          <p:nvPr/>
        </p:nvSpPr>
        <p:spPr>
          <a:xfrm>
            <a:off x="4068885" y="607931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775A1BA-469B-AB1C-F41B-BEDA26E77B23}"/>
              </a:ext>
            </a:extLst>
          </p:cNvPr>
          <p:cNvSpPr/>
          <p:nvPr/>
        </p:nvSpPr>
        <p:spPr>
          <a:xfrm>
            <a:off x="4627369" y="6071409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665E6A10-B413-5A53-318C-AC97576999DE}"/>
                  </a:ext>
                </a:extLst>
              </p14:cNvPr>
              <p14:cNvContentPartPr/>
              <p14:nvPr/>
            </p14:nvContentPartPr>
            <p14:xfrm>
              <a:off x="1739160" y="2041560"/>
              <a:ext cx="10344960" cy="305028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665E6A10-B413-5A53-318C-AC97576999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29800" y="2032200"/>
                <a:ext cx="10363680" cy="30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D4581CB9-BE39-9057-CD41-393A49C363E3}"/>
                  </a:ext>
                </a:extLst>
              </p14:cNvPr>
              <p14:cNvContentPartPr/>
              <p14:nvPr/>
            </p14:nvContentPartPr>
            <p14:xfrm>
              <a:off x="7102440" y="5508654"/>
              <a:ext cx="4951800" cy="119376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D4581CB9-BE39-9057-CD41-393A49C363E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93080" y="5499294"/>
                <a:ext cx="4970520" cy="121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7808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BE2E-652D-5465-52DE-30B016B48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E5982-5928-42D9-2389-AC05098DC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07-380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1092-1326-A0AA-F1A6-127779C94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02200"/>
          </a:xfrm>
          <a:ln>
            <a:noFill/>
          </a:ln>
        </p:spPr>
        <p:txBody>
          <a:bodyPr/>
          <a:lstStyle/>
          <a:p>
            <a:r>
              <a:rPr lang="en-US" dirty="0"/>
              <a:t>What were we considering when designing 07-380?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Building </a:t>
            </a:r>
            <a:r>
              <a:rPr lang="en-US" dirty="0">
                <a:solidFill>
                  <a:srgbClr val="00B050"/>
                </a:solidFill>
              </a:rPr>
              <a:t>breadth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B050"/>
                </a:solidFill>
              </a:rPr>
              <a:t>depth</a:t>
            </a:r>
            <a:r>
              <a:rPr lang="en-US" dirty="0">
                <a:solidFill>
                  <a:schemeClr val="tx1"/>
                </a:solidFill>
              </a:rPr>
              <a:t> of AI and ML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do we want to make sure all </a:t>
            </a:r>
            <a:r>
              <a:rPr lang="en-US" dirty="0">
                <a:solidFill>
                  <a:srgbClr val="00B050"/>
                </a:solidFill>
              </a:rPr>
              <a:t>AI majors/minors</a:t>
            </a:r>
            <a:r>
              <a:rPr lang="en-US" dirty="0">
                <a:solidFill>
                  <a:schemeClr val="tx1"/>
                </a:solidFill>
              </a:rPr>
              <a:t> learn, regardless of which electives they choose?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the </a:t>
            </a:r>
            <a:r>
              <a:rPr lang="en-US" dirty="0">
                <a:solidFill>
                  <a:srgbClr val="00B050"/>
                </a:solidFill>
              </a:rPr>
              <a:t>building blocks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7575" lvl="2" indent="-457200"/>
            <a:r>
              <a:rPr lang="en-US" sz="2800" dirty="0"/>
              <a:t>Giving students the language to learn more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more </a:t>
            </a:r>
            <a:r>
              <a:rPr lang="en-US" dirty="0">
                <a:solidFill>
                  <a:srgbClr val="00B050"/>
                </a:solidFill>
              </a:rPr>
              <a:t>difficult to learn</a:t>
            </a:r>
            <a:r>
              <a:rPr lang="en-US" dirty="0">
                <a:solidFill>
                  <a:schemeClr val="tx1"/>
                </a:solidFill>
              </a:rPr>
              <a:t> outside of university?</a:t>
            </a:r>
          </a:p>
          <a:p>
            <a:pPr marL="917575" lvl="2" indent="-457200"/>
            <a:r>
              <a:rPr lang="en-US" sz="2800" dirty="0"/>
              <a:t>(Math)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Learn more about the </a:t>
            </a:r>
            <a:r>
              <a:rPr lang="en-US" dirty="0">
                <a:solidFill>
                  <a:srgbClr val="00B050"/>
                </a:solidFill>
              </a:rPr>
              <a:t>state-of-the-art</a:t>
            </a:r>
            <a:endParaRPr lang="en-US" sz="2800" dirty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Prepare students for critical AI/ML </a:t>
            </a:r>
            <a:r>
              <a:rPr lang="en-US" dirty="0">
                <a:solidFill>
                  <a:srgbClr val="00B050"/>
                </a:solidFill>
              </a:rPr>
              <a:t>challenges in practice</a:t>
            </a:r>
            <a:endParaRPr lang="en-US" sz="2800" dirty="0">
              <a:solidFill>
                <a:srgbClr val="00B050"/>
              </a:solidFill>
            </a:endParaRP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7FB2009-3532-5C83-B466-C6B0047608A1}"/>
                  </a:ext>
                </a:extLst>
              </p14:cNvPr>
              <p14:cNvContentPartPr/>
              <p14:nvPr/>
            </p14:nvContentPartPr>
            <p14:xfrm>
              <a:off x="4290840" y="3921480"/>
              <a:ext cx="1644480" cy="25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7FB2009-3532-5C83-B466-C6B0047608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81480" y="3912120"/>
                <a:ext cx="1663200" cy="4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22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CF637-000E-7ED6-AF12-40C8F3D1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F5ABD6C-4872-5C32-373C-5E4F73BDA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Today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52BE21-3714-8DB7-EFB4-E39BD8657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3125" y="183945"/>
            <a:ext cx="3747386" cy="416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A8B28-4B39-DE50-1366-99EEEB6EC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are we here? CMU-version</a:t>
            </a:r>
          </a:p>
          <a:p>
            <a:r>
              <a:rPr lang="en-US" dirty="0"/>
              <a:t>Course team</a:t>
            </a:r>
          </a:p>
          <a:p>
            <a:r>
              <a:rPr lang="en-US" dirty="0"/>
              <a:t>Quick course info </a:t>
            </a:r>
          </a:p>
          <a:p>
            <a:endParaRPr lang="en-US" dirty="0"/>
          </a:p>
          <a:p>
            <a:r>
              <a:rPr lang="en-US" dirty="0"/>
              <a:t>(Another) Discussion of Intelligence</a:t>
            </a:r>
          </a:p>
          <a:p>
            <a:r>
              <a:rPr lang="en-US" dirty="0"/>
              <a:t>Why are we here? 07-380-version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07-380 design considerations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Runthrough</a:t>
            </a:r>
            <a:r>
              <a:rPr lang="en-US" dirty="0">
                <a:solidFill>
                  <a:schemeClr val="tx1"/>
                </a:solidFill>
              </a:rPr>
              <a:t> of 380 topics (as time permits)</a:t>
            </a: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C6A50EB-24E5-57E2-381A-47E2C0357671}"/>
                  </a:ext>
                </a:extLst>
              </p14:cNvPr>
              <p14:cNvContentPartPr/>
              <p14:nvPr/>
            </p14:nvContentPartPr>
            <p14:xfrm>
              <a:off x="315000" y="4637160"/>
              <a:ext cx="1095480" cy="631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C6A50EB-24E5-57E2-381A-47E2C035767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640" y="4627800"/>
                <a:ext cx="1114200" cy="65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1627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6995</TotalTime>
  <Words>1203</Words>
  <Application>Microsoft Office PowerPoint</Application>
  <PresentationFormat>Widescreen</PresentationFormat>
  <Paragraphs>281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  07-380 AI &amp; ML II Introduction </vt:lpstr>
      <vt:lpstr>Pat Virtue</vt:lpstr>
      <vt:lpstr>Mohammad Salameh </vt:lpstr>
      <vt:lpstr>Mohammad Salameh </vt:lpstr>
      <vt:lpstr>Course Team</vt:lpstr>
      <vt:lpstr>Why are we here? – CMU version </vt:lpstr>
      <vt:lpstr>Question: Why are we here? </vt:lpstr>
      <vt:lpstr>Course Team</vt:lpstr>
      <vt:lpstr>Course Information</vt:lpstr>
      <vt:lpstr>Poll 1</vt:lpstr>
      <vt:lpstr>Poll 2</vt:lpstr>
      <vt:lpstr>Today</vt:lpstr>
      <vt:lpstr>Reminder: AI Definition by John McCarthy</vt:lpstr>
      <vt:lpstr>Reminder: What is artificial Intelligence?</vt:lpstr>
      <vt:lpstr>Reminder: AI Definition (Pat's Version)</vt:lpstr>
      <vt:lpstr>Intelligence and Uncertainty</vt:lpstr>
      <vt:lpstr>Intelligence and Uncertainty</vt:lpstr>
      <vt:lpstr>What is Intelligence?</vt:lpstr>
      <vt:lpstr>Poll 3</vt:lpstr>
      <vt:lpstr>LLM Embeddings</vt:lpstr>
      <vt:lpstr>Weak AI vs AGI</vt:lpstr>
      <vt:lpstr>Poll 4</vt:lpstr>
      <vt:lpstr>Why are we here? – 07-380 version </vt:lpstr>
      <vt:lpstr>Artificial Intelligence vs Machine Learning?</vt:lpstr>
      <vt:lpstr>Artificial Intelligence vs Machine Learning?</vt:lpstr>
      <vt:lpstr>Artificial Intelligence vs Machine Learning?</vt:lpstr>
      <vt:lpstr>Why are we here? – 07-380 version </vt:lpstr>
      <vt:lpstr>Courses in AI Major &amp; AI Minor</vt:lpstr>
      <vt:lpstr>Why are we here? – 07-380 version </vt:lpstr>
      <vt:lpstr>Today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Patrick Virtue</cp:lastModifiedBy>
  <cp:revision>151</cp:revision>
  <dcterms:created xsi:type="dcterms:W3CDTF">2020-05-18T13:01:09Z</dcterms:created>
  <dcterms:modified xsi:type="dcterms:W3CDTF">2026-08-24T18:11:49Z</dcterms:modified>
</cp:coreProperties>
</file>